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Corbel" panose="020B0503020204020204" pitchFamily="34" charset="0"/>
      <p:regular r:id="rId22"/>
      <p:bold r:id="rId23"/>
      <p:italic r:id="rId24"/>
      <p:boldItalic r:id="rId25"/>
    </p:embeddedFont>
    <p:embeddedFont>
      <p:font typeface="Abel" panose="020B0604020202020204" charset="0"/>
      <p:regular r:id="rId26"/>
    </p:embeddedFont>
    <p:embeddedFont>
      <p:font typeface="Calibri" panose="020F0502020204030204" pitchFamily="34" charset="0"/>
      <p:regular r:id="rId27"/>
      <p:bold r:id="rId28"/>
      <p:italic r:id="rId29"/>
      <p:boldItalic r:id="rId30"/>
    </p:embeddedFont>
    <p:embeddedFont>
      <p:font typeface="Denk One" panose="020B0604020202020204" charset="0"/>
      <p:regular r:id="rId31"/>
    </p:embeddedFont>
    <p:embeddedFont>
      <p:font typeface="Overlock" panose="020B0604020202020204" charset="0"/>
      <p:regular r:id="rId32"/>
      <p:bold r:id="rId33"/>
      <p:italic r:id="rId34"/>
      <p:boldItalic r:id="rId35"/>
    </p:embeddedFont>
    <p:embeddedFont>
      <p:font typeface="Verdana" panose="020B0604030504040204" pitchFamily="34" charset="0"/>
      <p:regular r:id="rId36"/>
      <p:bold r:id="rId37"/>
      <p:italic r:id="rId38"/>
      <p:boldItalic r:id="rId39"/>
    </p:embeddedFont>
    <p:embeddedFont>
      <p:font typeface="Comfortaa" panose="020B0604020202020204" charset="0"/>
      <p:regular r:id="rId40"/>
      <p:bold r:id="rId41"/>
    </p:embeddedFont>
    <p:embeddedFont>
      <p:font typeface="Roboto" panose="020B0604020202020204" charset="0"/>
      <p:regular r:id="rId42"/>
      <p:bold r:id="rId43"/>
      <p:italic r:id="rId44"/>
      <p:boldItalic r:id="rId45"/>
    </p:embeddedFont>
    <p:embeddedFont>
      <p:font typeface="Fira Sans Extra Condensed Medium" panose="020B060402020202020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hSyUGdgzHMEzGQwzsM/QZa3LAxj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D25A6C1-999C-4B8C-900F-E3AB5B9B7285}">
  <a:tblStyle styleId="{CD25A6C1-999C-4B8C-900F-E3AB5B9B728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DB68F5D-AE07-4459-A65E-9D26CE885C23}"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6" d="100"/>
          <a:sy n="136" d="100"/>
        </p:scale>
        <p:origin x="93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font" Target="fonts/font23.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font" Target="fonts/font27.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0" Type="http://schemas.openxmlformats.org/officeDocument/2006/relationships/slide" Target="slides/slide19.xml"/><Relationship Id="rId41" Type="http://schemas.openxmlformats.org/officeDocument/2006/relationships/font" Target="fonts/font2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font" Target="fonts/font2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ocs.google.com/document/d/1w-f3CRA8Oe94jawHXQHrKEr6zgtKLbAGQrtTEm8UxkQ/edit?usp=sharin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ocs.google.com/document/d/1w-f3CRA8Oe94jawHXQHrKEr6zgtKLbAGQrtTEm8UxkQ/edit?usp=sharing"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cs.google.com/document/d/1w-f3CRA8Oe94jawHXQHrKEr6zgtKLbAGQrtTEm8UxkQ/edit?usp=sharin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SzPts val="1100"/>
              <a:buNone/>
            </a:pPr>
            <a:r>
              <a:rPr lang="en-PH"/>
              <a:t>In March of 2020 during the VIP MAN and LEN Secretariat Meeting in Batangas City, where various proposed development projects mentioned and showed in a Map by my colleague, the Secretariat chair and our former director Ricardo Calderon advised the Body to explore a mechanism wherein user fees can be collected from these development projects impacting VIP for its operation and to regulate such activities.  VIP IT WAS IN THE MID PART OF CY 2020 THAT THE DENR INITIATED A SERIES OF ONLINE MEETING WITH THE CONCERNED DENR LEGAL OFFICERS AND LEGAL OFFICERS OF THE PROVINCES SURROUNDING THE VIP TO SEEK LEGAL OPINION ON THE LEGALITY OF COLLECTING USER’S FEES FROM THE DEVELOPMENT PROJECTS AND OTHER STRUCTURES/ACTIVITIES IN THE VIP.  CONSOLIDATED AGREEMENTS REACHED FROM THOSE MEETINGS ARE AS FOLLOWS:</a:t>
            </a:r>
            <a:endParaRPr/>
          </a:p>
          <a:p>
            <a:pPr marL="457200" lvl="0" indent="-304800" algn="just" rtl="0">
              <a:lnSpc>
                <a:spcPct val="150000"/>
              </a:lnSpc>
              <a:spcBef>
                <a:spcPts val="0"/>
              </a:spcBef>
              <a:spcAft>
                <a:spcPts val="0"/>
              </a:spcAft>
              <a:buClr>
                <a:schemeClr val="dk1"/>
              </a:buClr>
              <a:buSzPts val="1200"/>
              <a:buFont typeface="Calibri"/>
              <a:buChar char="●"/>
            </a:pPr>
            <a:r>
              <a:rPr lang="en-PH"/>
              <a:t>PURSUANT TO SECTION 5 REPUBLIC ACT NO. 11038 OR THE EXPANDED NATIONAL INTEGRATED PROTECTED AREAS SYSTEM (ENIPAS) ACT OF 2018, VIP IS ALREADY A PROTECTED AREA BY VIRTUE OF EXECUTIVE ORDER NO. 578 MAKING IT AN INITIAL COMPONENT UNDER THE SYSTEM;</a:t>
            </a:r>
            <a:endParaRPr/>
          </a:p>
          <a:p>
            <a:pPr marL="457200" lvl="0" indent="-304800" algn="just" rtl="0">
              <a:lnSpc>
                <a:spcPct val="150000"/>
              </a:lnSpc>
              <a:spcBef>
                <a:spcPts val="0"/>
              </a:spcBef>
              <a:spcAft>
                <a:spcPts val="0"/>
              </a:spcAft>
              <a:buClr>
                <a:schemeClr val="dk1"/>
              </a:buClr>
              <a:buSzPts val="1200"/>
              <a:buFont typeface="Calibri"/>
              <a:buChar char="●"/>
            </a:pPr>
            <a:r>
              <a:rPr lang="en-PH"/>
              <a:t>THE ESTABLISHMENT OF PAMB AS A </a:t>
            </a:r>
            <a:r>
              <a:rPr lang="en-PH">
                <a:highlight>
                  <a:srgbClr val="FFFFFF"/>
                </a:highlight>
              </a:rPr>
              <a:t>STEP TOWARDS IMPOSITION AND COLLECTION OF USERS’ FEES THAT SHALL BE USED FOR CONSERVATION AND MANAGEMENT OF VIP AND FOR SUSTAINABLE FINANCING IN GENERAL, AND</a:t>
            </a:r>
            <a:endParaRPr/>
          </a:p>
          <a:p>
            <a:pPr marL="457200" lvl="0" indent="-304800" algn="just" rtl="0">
              <a:lnSpc>
                <a:spcPct val="150000"/>
              </a:lnSpc>
              <a:spcBef>
                <a:spcPts val="0"/>
              </a:spcBef>
              <a:spcAft>
                <a:spcPts val="0"/>
              </a:spcAft>
              <a:buClr>
                <a:schemeClr val="dk1"/>
              </a:buClr>
              <a:buSzPts val="1200"/>
              <a:buFont typeface="Calibri"/>
              <a:buChar char="●"/>
            </a:pPr>
            <a:r>
              <a:rPr lang="en-PH"/>
              <a:t>APART FROM THE ABOVE USERS’ FEES, THE LOCAL GOVERNMENT UNITS (LGUS) SHALL CONTINUE ITS POWER TO LEVY TAXES AND FEES FROM THE DEVELOPMENT PROJECTS IN ACCORDANCE WITH THE LOCAL GOVERNMENT CODE.</a:t>
            </a:r>
            <a:endParaRPr/>
          </a:p>
          <a:p>
            <a:pPr marL="0" lvl="0" indent="0" algn="just" rtl="0">
              <a:lnSpc>
                <a:spcPct val="150000"/>
              </a:lnSpc>
              <a:spcBef>
                <a:spcPts val="800"/>
              </a:spcBef>
              <a:spcAft>
                <a:spcPts val="0"/>
              </a:spcAft>
              <a:buSzPts val="1100"/>
              <a:buNone/>
            </a:pPr>
            <a:endParaRPr/>
          </a:p>
          <a:p>
            <a:pPr marL="0" lvl="0" indent="0" algn="just" rtl="0">
              <a:lnSpc>
                <a:spcPct val="150000"/>
              </a:lnSpc>
              <a:spcBef>
                <a:spcPts val="800"/>
              </a:spcBef>
              <a:spcAft>
                <a:spcPts val="0"/>
              </a:spcAft>
              <a:buSzPts val="1100"/>
              <a:buNone/>
            </a:pPr>
            <a:r>
              <a:rPr lang="en-PH"/>
              <a:t>JUST RECENTLY, BMB ATTENDED A MEETING CONVENED BY DOT REGION 4A (MPA) AND INITIATED BY ATTY. GERVILLE R. LUISTRO OF THE 2ND DISTRICT OF BATANGAS SEEKING THE ASSISTANCE OF REGIONAL LINE AGENCIES ESPECIALLY THE TOURISM AND ENVIRONMENT FOR INPUTS IN AID OF LEGISLATION FOR THE PRESERVATION OF THE VIP AREA. THIS IS A VERY WELCOME DEVELOPMENT THAT WE HAVE THE SUPPORT FROM THE LOWER HOUSE AS WELL AS IN THE SENATE  AS WE ENDEAVOR FOR THE ESTABLISHMENT OF THE VIP.</a:t>
            </a:r>
            <a:endParaRPr/>
          </a:p>
          <a:p>
            <a:pPr marL="0" lvl="0" indent="0" algn="just" rtl="0">
              <a:lnSpc>
                <a:spcPct val="150000"/>
              </a:lnSpc>
              <a:spcBef>
                <a:spcPts val="0"/>
              </a:spcBef>
              <a:spcAft>
                <a:spcPts val="0"/>
              </a:spcAft>
              <a:buSzPts val="1100"/>
              <a:buNone/>
            </a:pPr>
            <a:endParaRPr/>
          </a:p>
          <a:p>
            <a:pPr marL="0" lvl="0" indent="0" algn="just" rtl="0">
              <a:lnSpc>
                <a:spcPct val="150000"/>
              </a:lnSpc>
              <a:spcBef>
                <a:spcPts val="800"/>
              </a:spcBef>
              <a:spcAft>
                <a:spcPts val="0"/>
              </a:spcAft>
              <a:buSzPts val="1100"/>
              <a:buNone/>
            </a:pPr>
            <a:endParaRPr/>
          </a:p>
        </p:txBody>
      </p:sp>
      <p:sp>
        <p:nvSpPr>
          <p:cNvPr id="61" name="Google Shape;6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800"/>
              </a:spcBef>
              <a:spcAft>
                <a:spcPts val="0"/>
              </a:spcAft>
              <a:buSzPts val="1100"/>
              <a:buNone/>
            </a:pPr>
            <a:endParaRPr/>
          </a:p>
        </p:txBody>
      </p:sp>
      <p:sp>
        <p:nvSpPr>
          <p:cNvPr id="137" name="Google Shape;13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39d3b258f3_0_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800"/>
              </a:spcBef>
              <a:spcAft>
                <a:spcPts val="0"/>
              </a:spcAft>
              <a:buSzPts val="1100"/>
              <a:buNone/>
            </a:pPr>
            <a:endParaRPr/>
          </a:p>
        </p:txBody>
      </p:sp>
      <p:sp>
        <p:nvSpPr>
          <p:cNvPr id="207" name="Google Shape;207;g239d3b258f3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268" name="Google Shape;268;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5a04abd0b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25a04abd0b1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PH"/>
              <a:t>These are the reasons for the government to take steps in the establishment of the VIP as PA. We can say is that very compelling is the no. 3 reason. Latest is the application of TCSC Corporation for mineral exploration which we gave guidance thru a letter citing the importance of this area and is protected pursuant to ENIPAS AND EO 578</a:t>
            </a:r>
            <a:endParaRPr/>
          </a:p>
          <a:p>
            <a:pPr marL="0" lvl="0" indent="0" algn="l" rtl="0">
              <a:lnSpc>
                <a:spcPct val="100000"/>
              </a:lnSpc>
              <a:spcBef>
                <a:spcPts val="0"/>
              </a:spcBef>
              <a:spcAft>
                <a:spcPts val="0"/>
              </a:spcAft>
              <a:buSzPts val="1100"/>
              <a:buNone/>
            </a:pPr>
            <a:endParaRPr/>
          </a:p>
        </p:txBody>
      </p:sp>
      <p:sp>
        <p:nvSpPr>
          <p:cNvPr id="281" name="Google Shape;281;g25a04abd0b1_0_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PH"/>
              <a:t>These are the reasons for the government to take steps in the establishment of the VIP as PA. We can say is that very compelling is the no. 3 reason. Latest is the application of TCSC Corporation for mineral exploration which we gave guidance thru a letter citing the importance of this area and is protected pursuant to ENIPAS AND EO 578</a:t>
            </a:r>
            <a:endParaRPr/>
          </a:p>
          <a:p>
            <a:pPr marL="0" lvl="0" indent="0" algn="l" rtl="0">
              <a:lnSpc>
                <a:spcPct val="100000"/>
              </a:lnSpc>
              <a:spcBef>
                <a:spcPts val="0"/>
              </a:spcBef>
              <a:spcAft>
                <a:spcPts val="0"/>
              </a:spcAft>
              <a:buSzPts val="1100"/>
              <a:buNone/>
            </a:pPr>
            <a:endParaRPr/>
          </a:p>
        </p:txBody>
      </p:sp>
      <p:sp>
        <p:nvSpPr>
          <p:cNvPr id="294" name="Google Shape;294;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PH"/>
              <a:t>These are the reasons for the government to take steps in the establishment of the VIP as PA. We can say is that very compelling is the no. 3 reason. Latest is the application of TCSC Corporation for mineral exploration which we gave guidance thru a letter citing the importance of this area and is protected pursuant to ENIPAS AND EO 578</a:t>
            </a:r>
            <a:endParaRPr/>
          </a:p>
          <a:p>
            <a:pPr marL="0" lvl="0" indent="0" algn="l" rtl="0">
              <a:lnSpc>
                <a:spcPct val="100000"/>
              </a:lnSpc>
              <a:spcBef>
                <a:spcPts val="0"/>
              </a:spcBef>
              <a:spcAft>
                <a:spcPts val="0"/>
              </a:spcAft>
              <a:buSzPts val="1100"/>
              <a:buNone/>
            </a:pPr>
            <a:endParaRPr/>
          </a:p>
        </p:txBody>
      </p:sp>
      <p:sp>
        <p:nvSpPr>
          <p:cNvPr id="307" name="Google Shape;307;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PH"/>
              <a:t>These are the reasons for the government to take steps in the establishment of the VIP as PA. We can say is that very compelling is the no. 3 reason. Latest is the application of TCSC Corporation for mineral exploration which we gave guidance thru a letter citing the importance of this area and is protected pursuant to ENIPAS AND EO 578</a:t>
            </a:r>
            <a:endParaRPr/>
          </a:p>
          <a:p>
            <a:pPr marL="0" lvl="0" indent="0" algn="l" rtl="0">
              <a:lnSpc>
                <a:spcPct val="100000"/>
              </a:lnSpc>
              <a:spcBef>
                <a:spcPts val="0"/>
              </a:spcBef>
              <a:spcAft>
                <a:spcPts val="0"/>
              </a:spcAft>
              <a:buSzPts val="1100"/>
              <a:buNone/>
            </a:pPr>
            <a:endParaRPr/>
          </a:p>
        </p:txBody>
      </p:sp>
      <p:sp>
        <p:nvSpPr>
          <p:cNvPr id="320" name="Google Shape;32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PH"/>
              <a:t>These are the reasons for the government to take steps in the establishment of the VIP as PA. We can say is that very compelling is the no. 3 reason. Latest is the application of TCSC Corporation for mineral exploration which we gave guidance thru a letter citing the importance of this area and is protected pursuant to ENIPAS AND EO 578 </a:t>
            </a:r>
            <a:r>
              <a:rPr lang="en-PH">
                <a:solidFill>
                  <a:schemeClr val="dk1"/>
                </a:solidFill>
              </a:rPr>
              <a:t>as an initial component </a:t>
            </a:r>
            <a:endParaRPr/>
          </a:p>
          <a:p>
            <a:pPr marL="0" lvl="0" indent="0" algn="l" rtl="0">
              <a:lnSpc>
                <a:spcPct val="100000"/>
              </a:lnSpc>
              <a:spcBef>
                <a:spcPts val="0"/>
              </a:spcBef>
              <a:spcAft>
                <a:spcPts val="0"/>
              </a:spcAft>
              <a:buSzPts val="1100"/>
              <a:buNone/>
            </a:pPr>
            <a:endParaRPr/>
          </a:p>
        </p:txBody>
      </p:sp>
      <p:sp>
        <p:nvSpPr>
          <p:cNvPr id="333" name="Google Shape;333;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PH" b="1">
                <a:solidFill>
                  <a:schemeClr val="dk2"/>
                </a:solidFill>
              </a:rPr>
              <a:t>WA</a:t>
            </a:r>
            <a:r>
              <a:rPr lang="en-PH" b="1">
                <a:solidFill>
                  <a:schemeClr val="dk1"/>
                </a:solidFill>
              </a:rPr>
              <a:t>Y FORWARD </a:t>
            </a:r>
            <a:r>
              <a:rPr lang="en-PH" sz="1200">
                <a:solidFill>
                  <a:schemeClr val="dk1"/>
                </a:solidFill>
              </a:rPr>
              <a:t>Commence the processes towards the management of VIP as a Protected Area in accordance to the intents of the law </a:t>
            </a:r>
            <a:endParaRPr>
              <a:solidFill>
                <a:schemeClr val="dk1"/>
              </a:solidFill>
            </a:endParaRPr>
          </a:p>
          <a:p>
            <a:pPr marL="0" lvl="0" indent="0" algn="l" rtl="0">
              <a:spcBef>
                <a:spcPts val="0"/>
              </a:spcBef>
              <a:spcAft>
                <a:spcPts val="0"/>
              </a:spcAft>
              <a:buClr>
                <a:schemeClr val="dk1"/>
              </a:buClr>
              <a:buSzPts val="1200"/>
              <a:buFont typeface="Times New Roman"/>
              <a:buNone/>
            </a:pPr>
            <a:r>
              <a:rPr lang="en-PH" sz="1200">
                <a:solidFill>
                  <a:schemeClr val="dk1"/>
                </a:solidFill>
                <a:latin typeface="Times New Roman"/>
                <a:ea typeface="Times New Roman"/>
                <a:cs typeface="Times New Roman"/>
                <a:sym typeface="Times New Roman"/>
              </a:rPr>
              <a:t>VIP is a national concern being the center of the center of marine shorefish biodiversity in the world, and now being threatened by development projects , conservation versus development there is need to balance.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200"/>
              <a:buFont typeface="Calibri"/>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a:p>
          <a:p>
            <a:pPr marL="0" lvl="0" indent="0" algn="l" rtl="0">
              <a:lnSpc>
                <a:spcPct val="100000"/>
              </a:lnSpc>
              <a:spcBef>
                <a:spcPts val="0"/>
              </a:spcBef>
              <a:spcAft>
                <a:spcPts val="0"/>
              </a:spcAft>
              <a:buSzPts val="1100"/>
              <a:buNone/>
            </a:pPr>
            <a:endParaRPr/>
          </a:p>
        </p:txBody>
      </p:sp>
      <p:sp>
        <p:nvSpPr>
          <p:cNvPr id="345" name="Google Shape;345;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6" name="Google Shape;35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57" name="Google Shape;357;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23e3935e7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g23e3935e78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228600" marR="0" lvl="0" indent="0" algn="l" rtl="0">
              <a:lnSpc>
                <a:spcPct val="100000"/>
              </a:lnSpc>
              <a:spcBef>
                <a:spcPts val="0"/>
              </a:spcBef>
              <a:spcAft>
                <a:spcPts val="0"/>
              </a:spcAft>
              <a:buClr>
                <a:srgbClr val="000000"/>
              </a:buClr>
              <a:buSzPts val="1400"/>
              <a:buFont typeface="Arial"/>
              <a:buNone/>
            </a:pPr>
            <a:endParaRPr/>
          </a:p>
        </p:txBody>
      </p:sp>
      <p:sp>
        <p:nvSpPr>
          <p:cNvPr id="371" name="Google Shape;371;g23e3935e78c_0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3e3935e7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g23e3935e78c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228600" marR="0" lvl="0" indent="0" algn="l" rtl="0">
              <a:lnSpc>
                <a:spcPct val="100000"/>
              </a:lnSpc>
              <a:spcBef>
                <a:spcPts val="0"/>
              </a:spcBef>
              <a:spcAft>
                <a:spcPts val="0"/>
              </a:spcAft>
              <a:buClr>
                <a:srgbClr val="000000"/>
              </a:buClr>
              <a:buSzPts val="1400"/>
              <a:buFont typeface="Arial"/>
              <a:buNone/>
            </a:pPr>
            <a:endParaRPr/>
          </a:p>
        </p:txBody>
      </p:sp>
      <p:sp>
        <p:nvSpPr>
          <p:cNvPr id="384" name="Google Shape;384;g23e3935e78c_0_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214bf90e2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g2214bf90e28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PH"/>
              <a:t>Link: </a:t>
            </a:r>
            <a:r>
              <a:rPr lang="en-PH" u="sng">
                <a:solidFill>
                  <a:schemeClr val="hlink"/>
                </a:solidFill>
                <a:hlinkClick r:id="rId3"/>
              </a:rPr>
              <a:t>VIP MgtBoard Meeting002-15Apr2019-draft</a:t>
            </a:r>
            <a:r>
              <a:rPr lang="en-PH"/>
              <a:t> </a:t>
            </a:r>
            <a:endParaRPr/>
          </a:p>
        </p:txBody>
      </p:sp>
      <p:sp>
        <p:nvSpPr>
          <p:cNvPr id="398" name="Google Shape;398;g2214bf90e28_0_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2" name="Google Shape;412;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13" name="Google Shape;413;p3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7" name="Google Shape;427;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28" name="Google Shape;428;p3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23e3b974d35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2" name="Google Shape;442;g23e3b974d35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PH"/>
              <a:t>Link: </a:t>
            </a:r>
            <a:r>
              <a:rPr lang="en-PH" u="sng">
                <a:solidFill>
                  <a:schemeClr val="hlink"/>
                </a:solidFill>
                <a:hlinkClick r:id="rId3"/>
              </a:rPr>
              <a:t>VIP MgtBoard Meeting002-15Apr2019-draft</a:t>
            </a:r>
            <a:r>
              <a:rPr lang="en-PH"/>
              <a:t> </a:t>
            </a:r>
            <a:endParaRPr/>
          </a:p>
        </p:txBody>
      </p:sp>
      <p:sp>
        <p:nvSpPr>
          <p:cNvPr id="443" name="Google Shape;443;g23e3b974d35_1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7" name="Google Shape;457;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PH"/>
              <a:t>Link: </a:t>
            </a:r>
            <a:r>
              <a:rPr lang="en-PH" u="sng">
                <a:solidFill>
                  <a:schemeClr val="hlink"/>
                </a:solidFill>
                <a:hlinkClick r:id="rId3"/>
              </a:rPr>
              <a:t>VIP MgtBoard Meeting002-15Apr2019-draft</a:t>
            </a:r>
            <a:r>
              <a:rPr lang="en-PH"/>
              <a:t> </a:t>
            </a:r>
            <a:endParaRPr/>
          </a:p>
        </p:txBody>
      </p:sp>
      <p:sp>
        <p:nvSpPr>
          <p:cNvPr id="458" name="Google Shape;458;p3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PH" sz="14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TITLE OPENING ">
  <p:cSld name="TITLE_2">
    <p:bg>
      <p:bgPr>
        <a:noFill/>
        <a:effectLst/>
      </p:bgPr>
    </p:bg>
    <p:spTree>
      <p:nvGrpSpPr>
        <p:cNvPr id="1" name="Shape 8"/>
        <p:cNvGrpSpPr/>
        <p:nvPr/>
      </p:nvGrpSpPr>
      <p:grpSpPr>
        <a:xfrm>
          <a:off x="0" y="0"/>
          <a:ext cx="0" cy="0"/>
          <a:chOff x="0" y="0"/>
          <a:chExt cx="0" cy="0"/>
        </a:xfrm>
      </p:grpSpPr>
      <p:sp>
        <p:nvSpPr>
          <p:cNvPr id="9" name="Google Shape;9;p18"/>
          <p:cNvSpPr txBox="1">
            <a:spLocks noGrp="1"/>
          </p:cNvSpPr>
          <p:nvPr>
            <p:ph type="subTitle" idx="1"/>
          </p:nvPr>
        </p:nvSpPr>
        <p:spPr>
          <a:xfrm>
            <a:off x="1661275" y="2853688"/>
            <a:ext cx="28104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a:solidFill>
                  <a:srgbClr val="466269"/>
                </a:solidFill>
              </a:defRPr>
            </a:lvl1pPr>
            <a:lvl2pPr lvl="1" algn="ctr">
              <a:lnSpc>
                <a:spcPct val="100000"/>
              </a:lnSpc>
              <a:spcBef>
                <a:spcPts val="1600"/>
              </a:spcBef>
              <a:spcAft>
                <a:spcPts val="0"/>
              </a:spcAft>
              <a:buSzPts val="1200"/>
              <a:buNone/>
              <a:defRPr sz="1800">
                <a:solidFill>
                  <a:srgbClr val="466269"/>
                </a:solidFill>
              </a:defRPr>
            </a:lvl2pPr>
            <a:lvl3pPr lvl="2" algn="ctr">
              <a:lnSpc>
                <a:spcPct val="100000"/>
              </a:lnSpc>
              <a:spcBef>
                <a:spcPts val="1600"/>
              </a:spcBef>
              <a:spcAft>
                <a:spcPts val="0"/>
              </a:spcAft>
              <a:buSzPts val="1200"/>
              <a:buNone/>
              <a:defRPr sz="1800">
                <a:solidFill>
                  <a:srgbClr val="466269"/>
                </a:solidFill>
              </a:defRPr>
            </a:lvl3pPr>
            <a:lvl4pPr lvl="3" algn="ctr">
              <a:lnSpc>
                <a:spcPct val="100000"/>
              </a:lnSpc>
              <a:spcBef>
                <a:spcPts val="1600"/>
              </a:spcBef>
              <a:spcAft>
                <a:spcPts val="0"/>
              </a:spcAft>
              <a:buSzPts val="1200"/>
              <a:buNone/>
              <a:defRPr sz="1800">
                <a:solidFill>
                  <a:srgbClr val="466269"/>
                </a:solidFill>
              </a:defRPr>
            </a:lvl4pPr>
            <a:lvl5pPr lvl="4" algn="ctr">
              <a:lnSpc>
                <a:spcPct val="100000"/>
              </a:lnSpc>
              <a:spcBef>
                <a:spcPts val="1600"/>
              </a:spcBef>
              <a:spcAft>
                <a:spcPts val="0"/>
              </a:spcAft>
              <a:buSzPts val="1200"/>
              <a:buNone/>
              <a:defRPr sz="1800">
                <a:solidFill>
                  <a:srgbClr val="466269"/>
                </a:solidFill>
              </a:defRPr>
            </a:lvl5pPr>
            <a:lvl6pPr lvl="5" algn="ctr">
              <a:lnSpc>
                <a:spcPct val="100000"/>
              </a:lnSpc>
              <a:spcBef>
                <a:spcPts val="1600"/>
              </a:spcBef>
              <a:spcAft>
                <a:spcPts val="0"/>
              </a:spcAft>
              <a:buSzPts val="1200"/>
              <a:buNone/>
              <a:defRPr sz="1800">
                <a:solidFill>
                  <a:srgbClr val="466269"/>
                </a:solidFill>
              </a:defRPr>
            </a:lvl6pPr>
            <a:lvl7pPr lvl="6" algn="ctr">
              <a:lnSpc>
                <a:spcPct val="100000"/>
              </a:lnSpc>
              <a:spcBef>
                <a:spcPts val="1600"/>
              </a:spcBef>
              <a:spcAft>
                <a:spcPts val="0"/>
              </a:spcAft>
              <a:buSzPts val="1200"/>
              <a:buNone/>
              <a:defRPr sz="1800">
                <a:solidFill>
                  <a:srgbClr val="466269"/>
                </a:solidFill>
              </a:defRPr>
            </a:lvl7pPr>
            <a:lvl8pPr lvl="7" algn="ctr">
              <a:lnSpc>
                <a:spcPct val="100000"/>
              </a:lnSpc>
              <a:spcBef>
                <a:spcPts val="1600"/>
              </a:spcBef>
              <a:spcAft>
                <a:spcPts val="0"/>
              </a:spcAft>
              <a:buSzPts val="1200"/>
              <a:buNone/>
              <a:defRPr sz="1800">
                <a:solidFill>
                  <a:srgbClr val="466269"/>
                </a:solidFill>
              </a:defRPr>
            </a:lvl8pPr>
            <a:lvl9pPr lvl="8" algn="ctr">
              <a:lnSpc>
                <a:spcPct val="100000"/>
              </a:lnSpc>
              <a:spcBef>
                <a:spcPts val="1600"/>
              </a:spcBef>
              <a:spcAft>
                <a:spcPts val="1600"/>
              </a:spcAft>
              <a:buSzPts val="1200"/>
              <a:buNone/>
              <a:defRPr sz="1800">
                <a:solidFill>
                  <a:srgbClr val="466269"/>
                </a:solidFill>
              </a:defRPr>
            </a:lvl9pPr>
          </a:lstStyle>
          <a:p>
            <a:endParaRPr/>
          </a:p>
        </p:txBody>
      </p:sp>
      <p:sp>
        <p:nvSpPr>
          <p:cNvPr id="10" name="Google Shape;10;p18"/>
          <p:cNvSpPr txBox="1">
            <a:spLocks noGrp="1"/>
          </p:cNvSpPr>
          <p:nvPr>
            <p:ph type="ctrTitle"/>
          </p:nvPr>
        </p:nvSpPr>
        <p:spPr>
          <a:xfrm>
            <a:off x="122150" y="1712025"/>
            <a:ext cx="5888700" cy="1183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rgbClr val="466269"/>
              </a:buClr>
              <a:buSzPts val="6000"/>
              <a:buNone/>
              <a:defRPr sz="6000">
                <a:solidFill>
                  <a:srgbClr val="466269"/>
                </a:solidFill>
              </a:defRPr>
            </a:lvl1pPr>
            <a:lvl2pPr lvl="1" algn="ctr">
              <a:lnSpc>
                <a:spcPct val="100000"/>
              </a:lnSpc>
              <a:spcBef>
                <a:spcPts val="0"/>
              </a:spcBef>
              <a:spcAft>
                <a:spcPts val="0"/>
              </a:spcAft>
              <a:buClr>
                <a:srgbClr val="466269"/>
              </a:buClr>
              <a:buSzPts val="6000"/>
              <a:buNone/>
              <a:defRPr sz="6000">
                <a:solidFill>
                  <a:srgbClr val="466269"/>
                </a:solidFill>
              </a:defRPr>
            </a:lvl2pPr>
            <a:lvl3pPr lvl="2" algn="ctr">
              <a:lnSpc>
                <a:spcPct val="100000"/>
              </a:lnSpc>
              <a:spcBef>
                <a:spcPts val="0"/>
              </a:spcBef>
              <a:spcAft>
                <a:spcPts val="0"/>
              </a:spcAft>
              <a:buClr>
                <a:srgbClr val="466269"/>
              </a:buClr>
              <a:buSzPts val="6000"/>
              <a:buNone/>
              <a:defRPr sz="6000">
                <a:solidFill>
                  <a:srgbClr val="466269"/>
                </a:solidFill>
              </a:defRPr>
            </a:lvl3pPr>
            <a:lvl4pPr lvl="3" algn="ctr">
              <a:lnSpc>
                <a:spcPct val="100000"/>
              </a:lnSpc>
              <a:spcBef>
                <a:spcPts val="0"/>
              </a:spcBef>
              <a:spcAft>
                <a:spcPts val="0"/>
              </a:spcAft>
              <a:buClr>
                <a:srgbClr val="466269"/>
              </a:buClr>
              <a:buSzPts val="6000"/>
              <a:buNone/>
              <a:defRPr sz="6000">
                <a:solidFill>
                  <a:srgbClr val="466269"/>
                </a:solidFill>
              </a:defRPr>
            </a:lvl4pPr>
            <a:lvl5pPr lvl="4" algn="ctr">
              <a:lnSpc>
                <a:spcPct val="100000"/>
              </a:lnSpc>
              <a:spcBef>
                <a:spcPts val="0"/>
              </a:spcBef>
              <a:spcAft>
                <a:spcPts val="0"/>
              </a:spcAft>
              <a:buClr>
                <a:srgbClr val="466269"/>
              </a:buClr>
              <a:buSzPts val="6000"/>
              <a:buNone/>
              <a:defRPr sz="6000">
                <a:solidFill>
                  <a:srgbClr val="466269"/>
                </a:solidFill>
              </a:defRPr>
            </a:lvl5pPr>
            <a:lvl6pPr lvl="5" algn="ctr">
              <a:lnSpc>
                <a:spcPct val="100000"/>
              </a:lnSpc>
              <a:spcBef>
                <a:spcPts val="0"/>
              </a:spcBef>
              <a:spcAft>
                <a:spcPts val="0"/>
              </a:spcAft>
              <a:buClr>
                <a:srgbClr val="466269"/>
              </a:buClr>
              <a:buSzPts val="6000"/>
              <a:buNone/>
              <a:defRPr sz="6000">
                <a:solidFill>
                  <a:srgbClr val="466269"/>
                </a:solidFill>
              </a:defRPr>
            </a:lvl6pPr>
            <a:lvl7pPr lvl="6" algn="ctr">
              <a:lnSpc>
                <a:spcPct val="100000"/>
              </a:lnSpc>
              <a:spcBef>
                <a:spcPts val="0"/>
              </a:spcBef>
              <a:spcAft>
                <a:spcPts val="0"/>
              </a:spcAft>
              <a:buClr>
                <a:srgbClr val="466269"/>
              </a:buClr>
              <a:buSzPts val="6000"/>
              <a:buNone/>
              <a:defRPr sz="6000">
                <a:solidFill>
                  <a:srgbClr val="466269"/>
                </a:solidFill>
              </a:defRPr>
            </a:lvl7pPr>
            <a:lvl8pPr lvl="7" algn="ctr">
              <a:lnSpc>
                <a:spcPct val="100000"/>
              </a:lnSpc>
              <a:spcBef>
                <a:spcPts val="0"/>
              </a:spcBef>
              <a:spcAft>
                <a:spcPts val="0"/>
              </a:spcAft>
              <a:buClr>
                <a:srgbClr val="466269"/>
              </a:buClr>
              <a:buSzPts val="6000"/>
              <a:buNone/>
              <a:defRPr sz="6000">
                <a:solidFill>
                  <a:srgbClr val="466269"/>
                </a:solidFill>
              </a:defRPr>
            </a:lvl8pPr>
            <a:lvl9pPr lvl="8" algn="ctr">
              <a:lnSpc>
                <a:spcPct val="100000"/>
              </a:lnSpc>
              <a:spcBef>
                <a:spcPts val="0"/>
              </a:spcBef>
              <a:spcAft>
                <a:spcPts val="0"/>
              </a:spcAft>
              <a:buClr>
                <a:srgbClr val="466269"/>
              </a:buClr>
              <a:buSzPts val="6000"/>
              <a:buNone/>
              <a:defRPr sz="6000">
                <a:solidFill>
                  <a:srgbClr val="466269"/>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9"/>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 name="Google Shape;14;p19"/>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 name="Google Shape;15;p19"/>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 name="Google Shape;16;p19"/>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
  <p:cSld name="TITLE_1">
    <p:bg>
      <p:bgPr>
        <a:noFill/>
        <a:effectLst/>
      </p:bgPr>
    </p:bg>
    <p:spTree>
      <p:nvGrpSpPr>
        <p:cNvPr id="1" name="Shape 17"/>
        <p:cNvGrpSpPr/>
        <p:nvPr/>
      </p:nvGrpSpPr>
      <p:grpSpPr>
        <a:xfrm>
          <a:off x="0" y="0"/>
          <a:ext cx="0" cy="0"/>
          <a:chOff x="0" y="0"/>
          <a:chExt cx="0" cy="0"/>
        </a:xfrm>
      </p:grpSpPr>
      <p:sp>
        <p:nvSpPr>
          <p:cNvPr id="18" name="Google Shape;18;p25"/>
          <p:cNvSpPr txBox="1">
            <a:spLocks noGrp="1"/>
          </p:cNvSpPr>
          <p:nvPr>
            <p:ph type="ctrTitle"/>
          </p:nvPr>
        </p:nvSpPr>
        <p:spPr>
          <a:xfrm>
            <a:off x="2315388" y="2072050"/>
            <a:ext cx="23418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1800"/>
              <a:buNone/>
              <a:defRPr sz="1800">
                <a:solidFill>
                  <a:srgbClr val="466269"/>
                </a:solidFill>
              </a:defRPr>
            </a:lvl1pPr>
            <a:lvl2pPr lvl="1" algn="ctr">
              <a:lnSpc>
                <a:spcPct val="100000"/>
              </a:lnSpc>
              <a:spcBef>
                <a:spcPts val="0"/>
              </a:spcBef>
              <a:spcAft>
                <a:spcPts val="0"/>
              </a:spcAft>
              <a:buClr>
                <a:srgbClr val="466269"/>
              </a:buClr>
              <a:buSzPts val="1800"/>
              <a:buNone/>
              <a:defRPr sz="1800">
                <a:solidFill>
                  <a:srgbClr val="466269"/>
                </a:solidFill>
              </a:defRPr>
            </a:lvl2pPr>
            <a:lvl3pPr lvl="2" algn="ctr">
              <a:lnSpc>
                <a:spcPct val="100000"/>
              </a:lnSpc>
              <a:spcBef>
                <a:spcPts val="0"/>
              </a:spcBef>
              <a:spcAft>
                <a:spcPts val="0"/>
              </a:spcAft>
              <a:buClr>
                <a:srgbClr val="466269"/>
              </a:buClr>
              <a:buSzPts val="1800"/>
              <a:buNone/>
              <a:defRPr sz="1800">
                <a:solidFill>
                  <a:srgbClr val="466269"/>
                </a:solidFill>
              </a:defRPr>
            </a:lvl3pPr>
            <a:lvl4pPr lvl="3" algn="ctr">
              <a:lnSpc>
                <a:spcPct val="100000"/>
              </a:lnSpc>
              <a:spcBef>
                <a:spcPts val="0"/>
              </a:spcBef>
              <a:spcAft>
                <a:spcPts val="0"/>
              </a:spcAft>
              <a:buClr>
                <a:srgbClr val="466269"/>
              </a:buClr>
              <a:buSzPts val="1800"/>
              <a:buNone/>
              <a:defRPr sz="1800">
                <a:solidFill>
                  <a:srgbClr val="466269"/>
                </a:solidFill>
              </a:defRPr>
            </a:lvl4pPr>
            <a:lvl5pPr lvl="4" algn="ctr">
              <a:lnSpc>
                <a:spcPct val="100000"/>
              </a:lnSpc>
              <a:spcBef>
                <a:spcPts val="0"/>
              </a:spcBef>
              <a:spcAft>
                <a:spcPts val="0"/>
              </a:spcAft>
              <a:buClr>
                <a:srgbClr val="466269"/>
              </a:buClr>
              <a:buSzPts val="1800"/>
              <a:buNone/>
              <a:defRPr sz="1800">
                <a:solidFill>
                  <a:srgbClr val="466269"/>
                </a:solidFill>
              </a:defRPr>
            </a:lvl5pPr>
            <a:lvl6pPr lvl="5" algn="ctr">
              <a:lnSpc>
                <a:spcPct val="100000"/>
              </a:lnSpc>
              <a:spcBef>
                <a:spcPts val="0"/>
              </a:spcBef>
              <a:spcAft>
                <a:spcPts val="0"/>
              </a:spcAft>
              <a:buClr>
                <a:srgbClr val="466269"/>
              </a:buClr>
              <a:buSzPts val="1800"/>
              <a:buNone/>
              <a:defRPr sz="1800">
                <a:solidFill>
                  <a:srgbClr val="466269"/>
                </a:solidFill>
              </a:defRPr>
            </a:lvl6pPr>
            <a:lvl7pPr lvl="6" algn="ctr">
              <a:lnSpc>
                <a:spcPct val="100000"/>
              </a:lnSpc>
              <a:spcBef>
                <a:spcPts val="0"/>
              </a:spcBef>
              <a:spcAft>
                <a:spcPts val="0"/>
              </a:spcAft>
              <a:buClr>
                <a:srgbClr val="466269"/>
              </a:buClr>
              <a:buSzPts val="1800"/>
              <a:buNone/>
              <a:defRPr sz="1800">
                <a:solidFill>
                  <a:srgbClr val="466269"/>
                </a:solidFill>
              </a:defRPr>
            </a:lvl7pPr>
            <a:lvl8pPr lvl="7" algn="ctr">
              <a:lnSpc>
                <a:spcPct val="100000"/>
              </a:lnSpc>
              <a:spcBef>
                <a:spcPts val="0"/>
              </a:spcBef>
              <a:spcAft>
                <a:spcPts val="0"/>
              </a:spcAft>
              <a:buClr>
                <a:srgbClr val="466269"/>
              </a:buClr>
              <a:buSzPts val="1800"/>
              <a:buNone/>
              <a:defRPr sz="1800">
                <a:solidFill>
                  <a:srgbClr val="466269"/>
                </a:solidFill>
              </a:defRPr>
            </a:lvl8pPr>
            <a:lvl9pPr lvl="8" algn="ctr">
              <a:lnSpc>
                <a:spcPct val="100000"/>
              </a:lnSpc>
              <a:spcBef>
                <a:spcPts val="0"/>
              </a:spcBef>
              <a:spcAft>
                <a:spcPts val="0"/>
              </a:spcAft>
              <a:buClr>
                <a:srgbClr val="466269"/>
              </a:buClr>
              <a:buSzPts val="1800"/>
              <a:buNone/>
              <a:defRPr sz="1800">
                <a:solidFill>
                  <a:srgbClr val="466269"/>
                </a:solidFill>
              </a:defRPr>
            </a:lvl9pPr>
          </a:lstStyle>
          <a:p>
            <a:endParaRPr/>
          </a:p>
        </p:txBody>
      </p:sp>
      <p:sp>
        <p:nvSpPr>
          <p:cNvPr id="19" name="Google Shape;19;p25"/>
          <p:cNvSpPr txBox="1">
            <a:spLocks noGrp="1"/>
          </p:cNvSpPr>
          <p:nvPr>
            <p:ph type="title" idx="2"/>
          </p:nvPr>
        </p:nvSpPr>
        <p:spPr>
          <a:xfrm>
            <a:off x="2924688" y="1590625"/>
            <a:ext cx="11232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3000"/>
              <a:buNone/>
              <a:defRPr sz="3000">
                <a:solidFill>
                  <a:srgbClr val="466269"/>
                </a:solidFill>
              </a:defRPr>
            </a:lvl1pPr>
            <a:lvl2pPr lvl="1"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9pPr>
          </a:lstStyle>
          <a:p>
            <a:endParaRPr/>
          </a:p>
        </p:txBody>
      </p:sp>
      <p:sp>
        <p:nvSpPr>
          <p:cNvPr id="20" name="Google Shape;20;p25"/>
          <p:cNvSpPr txBox="1">
            <a:spLocks noGrp="1"/>
          </p:cNvSpPr>
          <p:nvPr>
            <p:ph type="ctrTitle" idx="3"/>
          </p:nvPr>
        </p:nvSpPr>
        <p:spPr>
          <a:xfrm>
            <a:off x="4486813" y="2072050"/>
            <a:ext cx="23418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1800"/>
              <a:buNone/>
              <a:defRPr sz="1800">
                <a:solidFill>
                  <a:srgbClr val="466269"/>
                </a:solidFill>
              </a:defRPr>
            </a:lvl1pPr>
            <a:lvl2pPr lvl="1" algn="ctr">
              <a:lnSpc>
                <a:spcPct val="100000"/>
              </a:lnSpc>
              <a:spcBef>
                <a:spcPts val="0"/>
              </a:spcBef>
              <a:spcAft>
                <a:spcPts val="0"/>
              </a:spcAft>
              <a:buClr>
                <a:srgbClr val="466269"/>
              </a:buClr>
              <a:buSzPts val="1800"/>
              <a:buNone/>
              <a:defRPr sz="1800">
                <a:solidFill>
                  <a:srgbClr val="466269"/>
                </a:solidFill>
              </a:defRPr>
            </a:lvl2pPr>
            <a:lvl3pPr lvl="2" algn="ctr">
              <a:lnSpc>
                <a:spcPct val="100000"/>
              </a:lnSpc>
              <a:spcBef>
                <a:spcPts val="0"/>
              </a:spcBef>
              <a:spcAft>
                <a:spcPts val="0"/>
              </a:spcAft>
              <a:buClr>
                <a:srgbClr val="466269"/>
              </a:buClr>
              <a:buSzPts val="1800"/>
              <a:buNone/>
              <a:defRPr sz="1800">
                <a:solidFill>
                  <a:srgbClr val="466269"/>
                </a:solidFill>
              </a:defRPr>
            </a:lvl3pPr>
            <a:lvl4pPr lvl="3" algn="ctr">
              <a:lnSpc>
                <a:spcPct val="100000"/>
              </a:lnSpc>
              <a:spcBef>
                <a:spcPts val="0"/>
              </a:spcBef>
              <a:spcAft>
                <a:spcPts val="0"/>
              </a:spcAft>
              <a:buClr>
                <a:srgbClr val="466269"/>
              </a:buClr>
              <a:buSzPts val="1800"/>
              <a:buNone/>
              <a:defRPr sz="1800">
                <a:solidFill>
                  <a:srgbClr val="466269"/>
                </a:solidFill>
              </a:defRPr>
            </a:lvl4pPr>
            <a:lvl5pPr lvl="4" algn="ctr">
              <a:lnSpc>
                <a:spcPct val="100000"/>
              </a:lnSpc>
              <a:spcBef>
                <a:spcPts val="0"/>
              </a:spcBef>
              <a:spcAft>
                <a:spcPts val="0"/>
              </a:spcAft>
              <a:buClr>
                <a:srgbClr val="466269"/>
              </a:buClr>
              <a:buSzPts val="1800"/>
              <a:buNone/>
              <a:defRPr sz="1800">
                <a:solidFill>
                  <a:srgbClr val="466269"/>
                </a:solidFill>
              </a:defRPr>
            </a:lvl5pPr>
            <a:lvl6pPr lvl="5" algn="ctr">
              <a:lnSpc>
                <a:spcPct val="100000"/>
              </a:lnSpc>
              <a:spcBef>
                <a:spcPts val="0"/>
              </a:spcBef>
              <a:spcAft>
                <a:spcPts val="0"/>
              </a:spcAft>
              <a:buClr>
                <a:srgbClr val="466269"/>
              </a:buClr>
              <a:buSzPts val="1800"/>
              <a:buNone/>
              <a:defRPr sz="1800">
                <a:solidFill>
                  <a:srgbClr val="466269"/>
                </a:solidFill>
              </a:defRPr>
            </a:lvl6pPr>
            <a:lvl7pPr lvl="6" algn="ctr">
              <a:lnSpc>
                <a:spcPct val="100000"/>
              </a:lnSpc>
              <a:spcBef>
                <a:spcPts val="0"/>
              </a:spcBef>
              <a:spcAft>
                <a:spcPts val="0"/>
              </a:spcAft>
              <a:buClr>
                <a:srgbClr val="466269"/>
              </a:buClr>
              <a:buSzPts val="1800"/>
              <a:buNone/>
              <a:defRPr sz="1800">
                <a:solidFill>
                  <a:srgbClr val="466269"/>
                </a:solidFill>
              </a:defRPr>
            </a:lvl7pPr>
            <a:lvl8pPr lvl="7" algn="ctr">
              <a:lnSpc>
                <a:spcPct val="100000"/>
              </a:lnSpc>
              <a:spcBef>
                <a:spcPts val="0"/>
              </a:spcBef>
              <a:spcAft>
                <a:spcPts val="0"/>
              </a:spcAft>
              <a:buClr>
                <a:srgbClr val="466269"/>
              </a:buClr>
              <a:buSzPts val="1800"/>
              <a:buNone/>
              <a:defRPr sz="1800">
                <a:solidFill>
                  <a:srgbClr val="466269"/>
                </a:solidFill>
              </a:defRPr>
            </a:lvl8pPr>
            <a:lvl9pPr lvl="8" algn="ctr">
              <a:lnSpc>
                <a:spcPct val="100000"/>
              </a:lnSpc>
              <a:spcBef>
                <a:spcPts val="0"/>
              </a:spcBef>
              <a:spcAft>
                <a:spcPts val="0"/>
              </a:spcAft>
              <a:buClr>
                <a:srgbClr val="466269"/>
              </a:buClr>
              <a:buSzPts val="1800"/>
              <a:buNone/>
              <a:defRPr sz="1800">
                <a:solidFill>
                  <a:srgbClr val="466269"/>
                </a:solidFill>
              </a:defRPr>
            </a:lvl9pPr>
          </a:lstStyle>
          <a:p>
            <a:endParaRPr/>
          </a:p>
        </p:txBody>
      </p:sp>
      <p:sp>
        <p:nvSpPr>
          <p:cNvPr id="21" name="Google Shape;21;p25"/>
          <p:cNvSpPr txBox="1">
            <a:spLocks noGrp="1"/>
          </p:cNvSpPr>
          <p:nvPr>
            <p:ph type="title" idx="4"/>
          </p:nvPr>
        </p:nvSpPr>
        <p:spPr>
          <a:xfrm>
            <a:off x="5096113" y="1590625"/>
            <a:ext cx="11232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3000"/>
              <a:buNone/>
              <a:defRPr sz="3000">
                <a:solidFill>
                  <a:srgbClr val="466269"/>
                </a:solidFill>
              </a:defRPr>
            </a:lvl1pPr>
            <a:lvl2pPr lvl="1"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9pPr>
          </a:lstStyle>
          <a:p>
            <a:endParaRPr/>
          </a:p>
        </p:txBody>
      </p:sp>
      <p:sp>
        <p:nvSpPr>
          <p:cNvPr id="22" name="Google Shape;22;p25"/>
          <p:cNvSpPr txBox="1">
            <a:spLocks noGrp="1"/>
          </p:cNvSpPr>
          <p:nvPr>
            <p:ph type="ctrTitle" idx="5"/>
          </p:nvPr>
        </p:nvSpPr>
        <p:spPr>
          <a:xfrm>
            <a:off x="2315388" y="2975075"/>
            <a:ext cx="23418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1800"/>
              <a:buNone/>
              <a:defRPr sz="1800">
                <a:solidFill>
                  <a:srgbClr val="466269"/>
                </a:solidFill>
              </a:defRPr>
            </a:lvl1pPr>
            <a:lvl2pPr lvl="1" algn="ctr">
              <a:lnSpc>
                <a:spcPct val="100000"/>
              </a:lnSpc>
              <a:spcBef>
                <a:spcPts val="0"/>
              </a:spcBef>
              <a:spcAft>
                <a:spcPts val="0"/>
              </a:spcAft>
              <a:buClr>
                <a:srgbClr val="466269"/>
              </a:buClr>
              <a:buSzPts val="1800"/>
              <a:buNone/>
              <a:defRPr sz="1800">
                <a:solidFill>
                  <a:srgbClr val="466269"/>
                </a:solidFill>
              </a:defRPr>
            </a:lvl2pPr>
            <a:lvl3pPr lvl="2" algn="ctr">
              <a:lnSpc>
                <a:spcPct val="100000"/>
              </a:lnSpc>
              <a:spcBef>
                <a:spcPts val="0"/>
              </a:spcBef>
              <a:spcAft>
                <a:spcPts val="0"/>
              </a:spcAft>
              <a:buClr>
                <a:srgbClr val="466269"/>
              </a:buClr>
              <a:buSzPts val="1800"/>
              <a:buNone/>
              <a:defRPr sz="1800">
                <a:solidFill>
                  <a:srgbClr val="466269"/>
                </a:solidFill>
              </a:defRPr>
            </a:lvl3pPr>
            <a:lvl4pPr lvl="3" algn="ctr">
              <a:lnSpc>
                <a:spcPct val="100000"/>
              </a:lnSpc>
              <a:spcBef>
                <a:spcPts val="0"/>
              </a:spcBef>
              <a:spcAft>
                <a:spcPts val="0"/>
              </a:spcAft>
              <a:buClr>
                <a:srgbClr val="466269"/>
              </a:buClr>
              <a:buSzPts val="1800"/>
              <a:buNone/>
              <a:defRPr sz="1800">
                <a:solidFill>
                  <a:srgbClr val="466269"/>
                </a:solidFill>
              </a:defRPr>
            </a:lvl4pPr>
            <a:lvl5pPr lvl="4" algn="ctr">
              <a:lnSpc>
                <a:spcPct val="100000"/>
              </a:lnSpc>
              <a:spcBef>
                <a:spcPts val="0"/>
              </a:spcBef>
              <a:spcAft>
                <a:spcPts val="0"/>
              </a:spcAft>
              <a:buClr>
                <a:srgbClr val="466269"/>
              </a:buClr>
              <a:buSzPts val="1800"/>
              <a:buNone/>
              <a:defRPr sz="1800">
                <a:solidFill>
                  <a:srgbClr val="466269"/>
                </a:solidFill>
              </a:defRPr>
            </a:lvl5pPr>
            <a:lvl6pPr lvl="5" algn="ctr">
              <a:lnSpc>
                <a:spcPct val="100000"/>
              </a:lnSpc>
              <a:spcBef>
                <a:spcPts val="0"/>
              </a:spcBef>
              <a:spcAft>
                <a:spcPts val="0"/>
              </a:spcAft>
              <a:buClr>
                <a:srgbClr val="466269"/>
              </a:buClr>
              <a:buSzPts val="1800"/>
              <a:buNone/>
              <a:defRPr sz="1800">
                <a:solidFill>
                  <a:srgbClr val="466269"/>
                </a:solidFill>
              </a:defRPr>
            </a:lvl6pPr>
            <a:lvl7pPr lvl="6" algn="ctr">
              <a:lnSpc>
                <a:spcPct val="100000"/>
              </a:lnSpc>
              <a:spcBef>
                <a:spcPts val="0"/>
              </a:spcBef>
              <a:spcAft>
                <a:spcPts val="0"/>
              </a:spcAft>
              <a:buClr>
                <a:srgbClr val="466269"/>
              </a:buClr>
              <a:buSzPts val="1800"/>
              <a:buNone/>
              <a:defRPr sz="1800">
                <a:solidFill>
                  <a:srgbClr val="466269"/>
                </a:solidFill>
              </a:defRPr>
            </a:lvl7pPr>
            <a:lvl8pPr lvl="7" algn="ctr">
              <a:lnSpc>
                <a:spcPct val="100000"/>
              </a:lnSpc>
              <a:spcBef>
                <a:spcPts val="0"/>
              </a:spcBef>
              <a:spcAft>
                <a:spcPts val="0"/>
              </a:spcAft>
              <a:buClr>
                <a:srgbClr val="466269"/>
              </a:buClr>
              <a:buSzPts val="1800"/>
              <a:buNone/>
              <a:defRPr sz="1800">
                <a:solidFill>
                  <a:srgbClr val="466269"/>
                </a:solidFill>
              </a:defRPr>
            </a:lvl8pPr>
            <a:lvl9pPr lvl="8" algn="ctr">
              <a:lnSpc>
                <a:spcPct val="100000"/>
              </a:lnSpc>
              <a:spcBef>
                <a:spcPts val="0"/>
              </a:spcBef>
              <a:spcAft>
                <a:spcPts val="0"/>
              </a:spcAft>
              <a:buClr>
                <a:srgbClr val="466269"/>
              </a:buClr>
              <a:buSzPts val="1800"/>
              <a:buNone/>
              <a:defRPr sz="1800">
                <a:solidFill>
                  <a:srgbClr val="466269"/>
                </a:solidFill>
              </a:defRPr>
            </a:lvl9pPr>
          </a:lstStyle>
          <a:p>
            <a:endParaRPr/>
          </a:p>
        </p:txBody>
      </p:sp>
      <p:sp>
        <p:nvSpPr>
          <p:cNvPr id="23" name="Google Shape;23;p25"/>
          <p:cNvSpPr txBox="1">
            <a:spLocks noGrp="1"/>
          </p:cNvSpPr>
          <p:nvPr>
            <p:ph type="title" idx="6"/>
          </p:nvPr>
        </p:nvSpPr>
        <p:spPr>
          <a:xfrm>
            <a:off x="2924688" y="2493650"/>
            <a:ext cx="11232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3000"/>
              <a:buNone/>
              <a:defRPr sz="3000">
                <a:solidFill>
                  <a:srgbClr val="466269"/>
                </a:solidFill>
              </a:defRPr>
            </a:lvl1pPr>
            <a:lvl2pPr lvl="1"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9pPr>
          </a:lstStyle>
          <a:p>
            <a:endParaRPr/>
          </a:p>
        </p:txBody>
      </p:sp>
      <p:sp>
        <p:nvSpPr>
          <p:cNvPr id="24" name="Google Shape;24;p25"/>
          <p:cNvSpPr txBox="1">
            <a:spLocks noGrp="1"/>
          </p:cNvSpPr>
          <p:nvPr>
            <p:ph type="ctrTitle" idx="7"/>
          </p:nvPr>
        </p:nvSpPr>
        <p:spPr>
          <a:xfrm>
            <a:off x="4486813" y="2975075"/>
            <a:ext cx="23418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1800"/>
              <a:buNone/>
              <a:defRPr sz="1800">
                <a:solidFill>
                  <a:srgbClr val="466269"/>
                </a:solidFill>
              </a:defRPr>
            </a:lvl1pPr>
            <a:lvl2pPr lvl="1" algn="ctr">
              <a:lnSpc>
                <a:spcPct val="100000"/>
              </a:lnSpc>
              <a:spcBef>
                <a:spcPts val="0"/>
              </a:spcBef>
              <a:spcAft>
                <a:spcPts val="0"/>
              </a:spcAft>
              <a:buClr>
                <a:srgbClr val="466269"/>
              </a:buClr>
              <a:buSzPts val="1800"/>
              <a:buNone/>
              <a:defRPr sz="1800">
                <a:solidFill>
                  <a:srgbClr val="466269"/>
                </a:solidFill>
              </a:defRPr>
            </a:lvl2pPr>
            <a:lvl3pPr lvl="2" algn="ctr">
              <a:lnSpc>
                <a:spcPct val="100000"/>
              </a:lnSpc>
              <a:spcBef>
                <a:spcPts val="0"/>
              </a:spcBef>
              <a:spcAft>
                <a:spcPts val="0"/>
              </a:spcAft>
              <a:buClr>
                <a:srgbClr val="466269"/>
              </a:buClr>
              <a:buSzPts val="1800"/>
              <a:buNone/>
              <a:defRPr sz="1800">
                <a:solidFill>
                  <a:srgbClr val="466269"/>
                </a:solidFill>
              </a:defRPr>
            </a:lvl3pPr>
            <a:lvl4pPr lvl="3" algn="ctr">
              <a:lnSpc>
                <a:spcPct val="100000"/>
              </a:lnSpc>
              <a:spcBef>
                <a:spcPts val="0"/>
              </a:spcBef>
              <a:spcAft>
                <a:spcPts val="0"/>
              </a:spcAft>
              <a:buClr>
                <a:srgbClr val="466269"/>
              </a:buClr>
              <a:buSzPts val="1800"/>
              <a:buNone/>
              <a:defRPr sz="1800">
                <a:solidFill>
                  <a:srgbClr val="466269"/>
                </a:solidFill>
              </a:defRPr>
            </a:lvl4pPr>
            <a:lvl5pPr lvl="4" algn="ctr">
              <a:lnSpc>
                <a:spcPct val="100000"/>
              </a:lnSpc>
              <a:spcBef>
                <a:spcPts val="0"/>
              </a:spcBef>
              <a:spcAft>
                <a:spcPts val="0"/>
              </a:spcAft>
              <a:buClr>
                <a:srgbClr val="466269"/>
              </a:buClr>
              <a:buSzPts val="1800"/>
              <a:buNone/>
              <a:defRPr sz="1800">
                <a:solidFill>
                  <a:srgbClr val="466269"/>
                </a:solidFill>
              </a:defRPr>
            </a:lvl5pPr>
            <a:lvl6pPr lvl="5" algn="ctr">
              <a:lnSpc>
                <a:spcPct val="100000"/>
              </a:lnSpc>
              <a:spcBef>
                <a:spcPts val="0"/>
              </a:spcBef>
              <a:spcAft>
                <a:spcPts val="0"/>
              </a:spcAft>
              <a:buClr>
                <a:srgbClr val="466269"/>
              </a:buClr>
              <a:buSzPts val="1800"/>
              <a:buNone/>
              <a:defRPr sz="1800">
                <a:solidFill>
                  <a:srgbClr val="466269"/>
                </a:solidFill>
              </a:defRPr>
            </a:lvl6pPr>
            <a:lvl7pPr lvl="6" algn="ctr">
              <a:lnSpc>
                <a:spcPct val="100000"/>
              </a:lnSpc>
              <a:spcBef>
                <a:spcPts val="0"/>
              </a:spcBef>
              <a:spcAft>
                <a:spcPts val="0"/>
              </a:spcAft>
              <a:buClr>
                <a:srgbClr val="466269"/>
              </a:buClr>
              <a:buSzPts val="1800"/>
              <a:buNone/>
              <a:defRPr sz="1800">
                <a:solidFill>
                  <a:srgbClr val="466269"/>
                </a:solidFill>
              </a:defRPr>
            </a:lvl7pPr>
            <a:lvl8pPr lvl="7" algn="ctr">
              <a:lnSpc>
                <a:spcPct val="100000"/>
              </a:lnSpc>
              <a:spcBef>
                <a:spcPts val="0"/>
              </a:spcBef>
              <a:spcAft>
                <a:spcPts val="0"/>
              </a:spcAft>
              <a:buClr>
                <a:srgbClr val="466269"/>
              </a:buClr>
              <a:buSzPts val="1800"/>
              <a:buNone/>
              <a:defRPr sz="1800">
                <a:solidFill>
                  <a:srgbClr val="466269"/>
                </a:solidFill>
              </a:defRPr>
            </a:lvl8pPr>
            <a:lvl9pPr lvl="8" algn="ctr">
              <a:lnSpc>
                <a:spcPct val="100000"/>
              </a:lnSpc>
              <a:spcBef>
                <a:spcPts val="0"/>
              </a:spcBef>
              <a:spcAft>
                <a:spcPts val="0"/>
              </a:spcAft>
              <a:buClr>
                <a:srgbClr val="466269"/>
              </a:buClr>
              <a:buSzPts val="1800"/>
              <a:buNone/>
              <a:defRPr sz="1800">
                <a:solidFill>
                  <a:srgbClr val="466269"/>
                </a:solidFill>
              </a:defRPr>
            </a:lvl9pPr>
          </a:lstStyle>
          <a:p>
            <a:endParaRPr/>
          </a:p>
        </p:txBody>
      </p:sp>
      <p:sp>
        <p:nvSpPr>
          <p:cNvPr id="25" name="Google Shape;25;p25"/>
          <p:cNvSpPr txBox="1">
            <a:spLocks noGrp="1"/>
          </p:cNvSpPr>
          <p:nvPr>
            <p:ph type="title" idx="8"/>
          </p:nvPr>
        </p:nvSpPr>
        <p:spPr>
          <a:xfrm>
            <a:off x="5096113" y="2493650"/>
            <a:ext cx="11232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466269"/>
              </a:buClr>
              <a:buSzPts val="3000"/>
              <a:buNone/>
              <a:defRPr sz="3000">
                <a:solidFill>
                  <a:srgbClr val="466269"/>
                </a:solidFill>
              </a:defRPr>
            </a:lvl1pPr>
            <a:lvl2pPr lvl="1"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Clr>
                <a:srgbClr val="466269"/>
              </a:buClr>
              <a:buSzPts val="3000"/>
              <a:buFont typeface="Fira Sans Extra Condensed Medium"/>
              <a:buNone/>
              <a:defRPr sz="3000">
                <a:solidFill>
                  <a:srgbClr val="466269"/>
                </a:solidFill>
                <a:latin typeface="Fira Sans Extra Condensed Medium"/>
                <a:ea typeface="Fira Sans Extra Condensed Medium"/>
                <a:cs typeface="Fira Sans Extra Condensed Medium"/>
                <a:sym typeface="Fira Sans Extra Condensed Medium"/>
              </a:defRPr>
            </a:lvl9pPr>
          </a:lstStyle>
          <a:p>
            <a:endParaRPr/>
          </a:p>
        </p:txBody>
      </p:sp>
    </p:spTree>
  </p:cSld>
  <p:clrMapOvr>
    <a:masterClrMapping/>
  </p:clrMapOvr>
  <p:extLst>
    <p:ext uri="{DCECCB84-F9BA-43D5-87BE-67443E8EF086}">
      <p15:sldGuideLst xmlns:p15="http://schemas.microsoft.com/office/powerpoint/2012/main">
        <p15:guide id="1" orient="horz" pos="2009">
          <p15:clr>
            <a:srgbClr val="FA7B17"/>
          </p15:clr>
        </p15:guide>
        <p15:guide id="2" orient="horz" pos="1620">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CONTENT">
  <p:cSld name="TITLE_1_1">
    <p:bg>
      <p:bgPr>
        <a:noFill/>
        <a:effectLst/>
      </p:bgPr>
    </p:bg>
    <p:spTree>
      <p:nvGrpSpPr>
        <p:cNvPr id="1" name="Shape 26"/>
        <p:cNvGrpSpPr/>
        <p:nvPr/>
      </p:nvGrpSpPr>
      <p:grpSpPr>
        <a:xfrm>
          <a:off x="0" y="0"/>
          <a:ext cx="0" cy="0"/>
          <a:chOff x="0" y="0"/>
          <a:chExt cx="0" cy="0"/>
        </a:xfrm>
      </p:grpSpPr>
      <p:sp>
        <p:nvSpPr>
          <p:cNvPr id="27" name="Google Shape;27;p21"/>
          <p:cNvSpPr txBox="1">
            <a:spLocks noGrp="1"/>
          </p:cNvSpPr>
          <p:nvPr>
            <p:ph type="subTitle" idx="1"/>
          </p:nvPr>
        </p:nvSpPr>
        <p:spPr>
          <a:xfrm flipH="1">
            <a:off x="2848475" y="2263275"/>
            <a:ext cx="3447000" cy="860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1400">
                <a:solidFill>
                  <a:srgbClr val="466269"/>
                </a:solidFill>
              </a:defRPr>
            </a:lvl1pPr>
            <a:lvl2pPr lvl="1" algn="l">
              <a:lnSpc>
                <a:spcPct val="100000"/>
              </a:lnSpc>
              <a:spcBef>
                <a:spcPts val="1600"/>
              </a:spcBef>
              <a:spcAft>
                <a:spcPts val="0"/>
              </a:spcAft>
              <a:buSzPts val="1200"/>
              <a:buNone/>
              <a:defRPr sz="1400">
                <a:solidFill>
                  <a:srgbClr val="466269"/>
                </a:solidFill>
              </a:defRPr>
            </a:lvl2pPr>
            <a:lvl3pPr lvl="2" algn="l">
              <a:lnSpc>
                <a:spcPct val="100000"/>
              </a:lnSpc>
              <a:spcBef>
                <a:spcPts val="1600"/>
              </a:spcBef>
              <a:spcAft>
                <a:spcPts val="0"/>
              </a:spcAft>
              <a:buSzPts val="1200"/>
              <a:buNone/>
              <a:defRPr sz="1400">
                <a:solidFill>
                  <a:srgbClr val="466269"/>
                </a:solidFill>
              </a:defRPr>
            </a:lvl3pPr>
            <a:lvl4pPr lvl="3" algn="l">
              <a:lnSpc>
                <a:spcPct val="100000"/>
              </a:lnSpc>
              <a:spcBef>
                <a:spcPts val="1600"/>
              </a:spcBef>
              <a:spcAft>
                <a:spcPts val="0"/>
              </a:spcAft>
              <a:buSzPts val="1200"/>
              <a:buNone/>
              <a:defRPr sz="1400">
                <a:solidFill>
                  <a:srgbClr val="466269"/>
                </a:solidFill>
              </a:defRPr>
            </a:lvl4pPr>
            <a:lvl5pPr lvl="4" algn="l">
              <a:lnSpc>
                <a:spcPct val="100000"/>
              </a:lnSpc>
              <a:spcBef>
                <a:spcPts val="1600"/>
              </a:spcBef>
              <a:spcAft>
                <a:spcPts val="0"/>
              </a:spcAft>
              <a:buSzPts val="1200"/>
              <a:buNone/>
              <a:defRPr sz="1400">
                <a:solidFill>
                  <a:srgbClr val="466269"/>
                </a:solidFill>
              </a:defRPr>
            </a:lvl5pPr>
            <a:lvl6pPr lvl="5" algn="l">
              <a:lnSpc>
                <a:spcPct val="100000"/>
              </a:lnSpc>
              <a:spcBef>
                <a:spcPts val="1600"/>
              </a:spcBef>
              <a:spcAft>
                <a:spcPts val="0"/>
              </a:spcAft>
              <a:buSzPts val="1200"/>
              <a:buNone/>
              <a:defRPr sz="1400">
                <a:solidFill>
                  <a:srgbClr val="466269"/>
                </a:solidFill>
              </a:defRPr>
            </a:lvl6pPr>
            <a:lvl7pPr lvl="6" algn="l">
              <a:lnSpc>
                <a:spcPct val="100000"/>
              </a:lnSpc>
              <a:spcBef>
                <a:spcPts val="1600"/>
              </a:spcBef>
              <a:spcAft>
                <a:spcPts val="0"/>
              </a:spcAft>
              <a:buSzPts val="1200"/>
              <a:buNone/>
              <a:defRPr sz="1400">
                <a:solidFill>
                  <a:srgbClr val="466269"/>
                </a:solidFill>
              </a:defRPr>
            </a:lvl7pPr>
            <a:lvl8pPr lvl="7" algn="l">
              <a:lnSpc>
                <a:spcPct val="100000"/>
              </a:lnSpc>
              <a:spcBef>
                <a:spcPts val="1600"/>
              </a:spcBef>
              <a:spcAft>
                <a:spcPts val="0"/>
              </a:spcAft>
              <a:buSzPts val="1200"/>
              <a:buNone/>
              <a:defRPr sz="1400">
                <a:solidFill>
                  <a:srgbClr val="466269"/>
                </a:solidFill>
              </a:defRPr>
            </a:lvl8pPr>
            <a:lvl9pPr lvl="8" algn="l">
              <a:lnSpc>
                <a:spcPct val="100000"/>
              </a:lnSpc>
              <a:spcBef>
                <a:spcPts val="1600"/>
              </a:spcBef>
              <a:spcAft>
                <a:spcPts val="1600"/>
              </a:spcAft>
              <a:buSzPts val="1200"/>
              <a:buNone/>
              <a:defRPr sz="1400">
                <a:solidFill>
                  <a:srgbClr val="466269"/>
                </a:solidFill>
              </a:defRPr>
            </a:lvl9pPr>
          </a:lstStyle>
          <a:p>
            <a:endParaRPr/>
          </a:p>
        </p:txBody>
      </p:sp>
      <p:sp>
        <p:nvSpPr>
          <p:cNvPr id="28" name="Google Shape;28;p21"/>
          <p:cNvSpPr txBox="1">
            <a:spLocks noGrp="1"/>
          </p:cNvSpPr>
          <p:nvPr>
            <p:ph type="ctrTitle"/>
          </p:nvPr>
        </p:nvSpPr>
        <p:spPr>
          <a:xfrm>
            <a:off x="1420950" y="1603325"/>
            <a:ext cx="6302100" cy="577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rgbClr val="466269"/>
              </a:buClr>
              <a:buSzPts val="2600"/>
              <a:buNone/>
              <a:defRPr sz="2600">
                <a:solidFill>
                  <a:srgbClr val="466269"/>
                </a:solidFill>
              </a:defRPr>
            </a:lvl1pPr>
            <a:lvl2pPr lvl="1" algn="ctr">
              <a:lnSpc>
                <a:spcPct val="100000"/>
              </a:lnSpc>
              <a:spcBef>
                <a:spcPts val="0"/>
              </a:spcBef>
              <a:spcAft>
                <a:spcPts val="0"/>
              </a:spcAft>
              <a:buClr>
                <a:srgbClr val="466269"/>
              </a:buClr>
              <a:buSzPts val="2600"/>
              <a:buNone/>
              <a:defRPr sz="2600">
                <a:solidFill>
                  <a:srgbClr val="466269"/>
                </a:solidFill>
              </a:defRPr>
            </a:lvl2pPr>
            <a:lvl3pPr lvl="2" algn="ctr">
              <a:lnSpc>
                <a:spcPct val="100000"/>
              </a:lnSpc>
              <a:spcBef>
                <a:spcPts val="0"/>
              </a:spcBef>
              <a:spcAft>
                <a:spcPts val="0"/>
              </a:spcAft>
              <a:buClr>
                <a:srgbClr val="466269"/>
              </a:buClr>
              <a:buSzPts val="2600"/>
              <a:buNone/>
              <a:defRPr sz="2600">
                <a:solidFill>
                  <a:srgbClr val="466269"/>
                </a:solidFill>
              </a:defRPr>
            </a:lvl3pPr>
            <a:lvl4pPr lvl="3" algn="ctr">
              <a:lnSpc>
                <a:spcPct val="100000"/>
              </a:lnSpc>
              <a:spcBef>
                <a:spcPts val="0"/>
              </a:spcBef>
              <a:spcAft>
                <a:spcPts val="0"/>
              </a:spcAft>
              <a:buClr>
                <a:srgbClr val="466269"/>
              </a:buClr>
              <a:buSzPts val="2600"/>
              <a:buNone/>
              <a:defRPr sz="2600">
                <a:solidFill>
                  <a:srgbClr val="466269"/>
                </a:solidFill>
              </a:defRPr>
            </a:lvl4pPr>
            <a:lvl5pPr lvl="4" algn="ctr">
              <a:lnSpc>
                <a:spcPct val="100000"/>
              </a:lnSpc>
              <a:spcBef>
                <a:spcPts val="0"/>
              </a:spcBef>
              <a:spcAft>
                <a:spcPts val="0"/>
              </a:spcAft>
              <a:buClr>
                <a:srgbClr val="466269"/>
              </a:buClr>
              <a:buSzPts val="2600"/>
              <a:buNone/>
              <a:defRPr sz="2600">
                <a:solidFill>
                  <a:srgbClr val="466269"/>
                </a:solidFill>
              </a:defRPr>
            </a:lvl5pPr>
            <a:lvl6pPr lvl="5" algn="ctr">
              <a:lnSpc>
                <a:spcPct val="100000"/>
              </a:lnSpc>
              <a:spcBef>
                <a:spcPts val="0"/>
              </a:spcBef>
              <a:spcAft>
                <a:spcPts val="0"/>
              </a:spcAft>
              <a:buClr>
                <a:srgbClr val="466269"/>
              </a:buClr>
              <a:buSzPts val="2600"/>
              <a:buNone/>
              <a:defRPr sz="2600">
                <a:solidFill>
                  <a:srgbClr val="466269"/>
                </a:solidFill>
              </a:defRPr>
            </a:lvl6pPr>
            <a:lvl7pPr lvl="6" algn="ctr">
              <a:lnSpc>
                <a:spcPct val="100000"/>
              </a:lnSpc>
              <a:spcBef>
                <a:spcPts val="0"/>
              </a:spcBef>
              <a:spcAft>
                <a:spcPts val="0"/>
              </a:spcAft>
              <a:buClr>
                <a:srgbClr val="466269"/>
              </a:buClr>
              <a:buSzPts val="2600"/>
              <a:buNone/>
              <a:defRPr sz="2600">
                <a:solidFill>
                  <a:srgbClr val="466269"/>
                </a:solidFill>
              </a:defRPr>
            </a:lvl7pPr>
            <a:lvl8pPr lvl="7" algn="ctr">
              <a:lnSpc>
                <a:spcPct val="100000"/>
              </a:lnSpc>
              <a:spcBef>
                <a:spcPts val="0"/>
              </a:spcBef>
              <a:spcAft>
                <a:spcPts val="0"/>
              </a:spcAft>
              <a:buClr>
                <a:srgbClr val="466269"/>
              </a:buClr>
              <a:buSzPts val="2600"/>
              <a:buNone/>
              <a:defRPr sz="2600">
                <a:solidFill>
                  <a:srgbClr val="466269"/>
                </a:solidFill>
              </a:defRPr>
            </a:lvl8pPr>
            <a:lvl9pPr lvl="8" algn="ctr">
              <a:lnSpc>
                <a:spcPct val="100000"/>
              </a:lnSpc>
              <a:spcBef>
                <a:spcPts val="0"/>
              </a:spcBef>
              <a:spcAft>
                <a:spcPts val="0"/>
              </a:spcAft>
              <a:buClr>
                <a:srgbClr val="466269"/>
              </a:buClr>
              <a:buSzPts val="2600"/>
              <a:buNone/>
              <a:defRPr sz="2600">
                <a:solidFill>
                  <a:srgbClr val="466269"/>
                </a:solidFill>
              </a:defRPr>
            </a:lvl9pPr>
          </a:lstStyle>
          <a:p>
            <a:endParaRPr/>
          </a:p>
        </p:txBody>
      </p:sp>
    </p:spTree>
  </p:cSld>
  <p:clrMapOvr>
    <a:masterClrMapping/>
  </p:clrMapOvr>
  <p:extLst>
    <p:ext uri="{DCECCB84-F9BA-43D5-87BE-67443E8EF086}">
      <p15:sldGuideLst xmlns:p15="http://schemas.microsoft.com/office/powerpoint/2012/main">
        <p15:guide id="1" orient="horz" pos="2381">
          <p15:clr>
            <a:srgbClr val="FA7B17"/>
          </p15:clr>
        </p15:guide>
        <p15:guide id="2" orient="horz" pos="1448">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22"/>
          <p:cNvSpPr txBox="1">
            <a:spLocks noGrp="1"/>
          </p:cNvSpPr>
          <p:nvPr>
            <p:ph type="ctrTitle"/>
          </p:nvPr>
        </p:nvSpPr>
        <p:spPr>
          <a:xfrm>
            <a:off x="1143000" y="841772"/>
            <a:ext cx="6858000" cy="1790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800"/>
              <a:buNone/>
              <a:defRPr sz="4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22"/>
          <p:cNvSpPr txBox="1">
            <a:spLocks noGrp="1"/>
          </p:cNvSpPr>
          <p:nvPr>
            <p:ph type="subTitle" idx="1"/>
          </p:nvPr>
        </p:nvSpPr>
        <p:spPr>
          <a:xfrm>
            <a:off x="1143000" y="2701528"/>
            <a:ext cx="6858000" cy="1241822"/>
          </a:xfrm>
          <a:prstGeom prst="rect">
            <a:avLst/>
          </a:prstGeom>
          <a:noFill/>
          <a:ln>
            <a:noFill/>
          </a:ln>
        </p:spPr>
        <p:txBody>
          <a:bodyPr spcFirstLastPara="1" wrap="square" lIns="91425" tIns="91425" rIns="91425" bIns="91425" anchor="t" anchorCtr="0">
            <a:noAutofit/>
          </a:bodyPr>
          <a:lstStyle>
            <a:lvl1pPr lvl="0" algn="ctr">
              <a:lnSpc>
                <a:spcPct val="115000"/>
              </a:lnSpc>
              <a:spcBef>
                <a:spcPts val="0"/>
              </a:spcBef>
              <a:spcAft>
                <a:spcPts val="0"/>
              </a:spcAft>
              <a:buSzPts val="1200"/>
              <a:buNone/>
              <a:defRPr sz="1800"/>
            </a:lvl1pPr>
            <a:lvl2pPr lvl="1" algn="ctr">
              <a:lnSpc>
                <a:spcPct val="115000"/>
              </a:lnSpc>
              <a:spcBef>
                <a:spcPts val="1600"/>
              </a:spcBef>
              <a:spcAft>
                <a:spcPts val="0"/>
              </a:spcAft>
              <a:buSzPts val="1200"/>
              <a:buNone/>
              <a:defRPr sz="1500"/>
            </a:lvl2pPr>
            <a:lvl3pPr lvl="2" algn="ctr">
              <a:lnSpc>
                <a:spcPct val="115000"/>
              </a:lnSpc>
              <a:spcBef>
                <a:spcPts val="1600"/>
              </a:spcBef>
              <a:spcAft>
                <a:spcPts val="0"/>
              </a:spcAft>
              <a:buSzPts val="1200"/>
              <a:buNone/>
              <a:defRPr sz="1350"/>
            </a:lvl3pPr>
            <a:lvl4pPr lvl="3" algn="ctr">
              <a:lnSpc>
                <a:spcPct val="115000"/>
              </a:lnSpc>
              <a:spcBef>
                <a:spcPts val="1600"/>
              </a:spcBef>
              <a:spcAft>
                <a:spcPts val="0"/>
              </a:spcAft>
              <a:buSzPts val="1200"/>
              <a:buNone/>
              <a:defRPr sz="1200"/>
            </a:lvl4pPr>
            <a:lvl5pPr lvl="4" algn="ctr">
              <a:lnSpc>
                <a:spcPct val="115000"/>
              </a:lnSpc>
              <a:spcBef>
                <a:spcPts val="1600"/>
              </a:spcBef>
              <a:spcAft>
                <a:spcPts val="0"/>
              </a:spcAft>
              <a:buSzPts val="1200"/>
              <a:buNone/>
              <a:defRPr sz="1200"/>
            </a:lvl5pPr>
            <a:lvl6pPr lvl="5" algn="ctr">
              <a:lnSpc>
                <a:spcPct val="115000"/>
              </a:lnSpc>
              <a:spcBef>
                <a:spcPts val="1600"/>
              </a:spcBef>
              <a:spcAft>
                <a:spcPts val="0"/>
              </a:spcAft>
              <a:buSzPts val="1200"/>
              <a:buNone/>
              <a:defRPr sz="1200"/>
            </a:lvl6pPr>
            <a:lvl7pPr lvl="6" algn="ctr">
              <a:lnSpc>
                <a:spcPct val="115000"/>
              </a:lnSpc>
              <a:spcBef>
                <a:spcPts val="1600"/>
              </a:spcBef>
              <a:spcAft>
                <a:spcPts val="0"/>
              </a:spcAft>
              <a:buSzPts val="1200"/>
              <a:buNone/>
              <a:defRPr sz="1200"/>
            </a:lvl7pPr>
            <a:lvl8pPr lvl="7" algn="ctr">
              <a:lnSpc>
                <a:spcPct val="115000"/>
              </a:lnSpc>
              <a:spcBef>
                <a:spcPts val="1600"/>
              </a:spcBef>
              <a:spcAft>
                <a:spcPts val="0"/>
              </a:spcAft>
              <a:buSzPts val="1200"/>
              <a:buNone/>
              <a:defRPr sz="1200"/>
            </a:lvl8pPr>
            <a:lvl9pPr lvl="8" algn="ctr">
              <a:lnSpc>
                <a:spcPct val="115000"/>
              </a:lnSpc>
              <a:spcBef>
                <a:spcPts val="1600"/>
              </a:spcBef>
              <a:spcAft>
                <a:spcPts val="1600"/>
              </a:spcAft>
              <a:buSzPts val="1200"/>
              <a:buNone/>
              <a:defRPr sz="1200"/>
            </a:lvl9pPr>
          </a:lstStyle>
          <a:p>
            <a:endParaRPr/>
          </a:p>
        </p:txBody>
      </p:sp>
      <p:sp>
        <p:nvSpPr>
          <p:cNvPr id="32" name="Google Shape;32;p2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2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 name="Google Shape;34;p2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TITLE_1_1_1">
    <p:bg>
      <p:bgPr>
        <a:noFill/>
        <a:effectLst/>
      </p:bgPr>
    </p:bg>
    <p:spTree>
      <p:nvGrpSpPr>
        <p:cNvPr id="1" name="Shape 35"/>
        <p:cNvGrpSpPr/>
        <p:nvPr/>
      </p:nvGrpSpPr>
      <p:grpSpPr>
        <a:xfrm>
          <a:off x="0" y="0"/>
          <a:ext cx="0" cy="0"/>
          <a:chOff x="0" y="0"/>
          <a:chExt cx="0" cy="0"/>
        </a:xfrm>
      </p:grpSpPr>
      <p:sp>
        <p:nvSpPr>
          <p:cNvPr id="36" name="Google Shape;36;p23"/>
          <p:cNvSpPr txBox="1">
            <a:spLocks noGrp="1"/>
          </p:cNvSpPr>
          <p:nvPr>
            <p:ph type="ctrTitle"/>
          </p:nvPr>
        </p:nvSpPr>
        <p:spPr>
          <a:xfrm>
            <a:off x="3541876" y="3069075"/>
            <a:ext cx="2875500" cy="577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466269"/>
              </a:buClr>
              <a:buSzPts val="1400"/>
              <a:buNone/>
              <a:defRPr sz="1400">
                <a:solidFill>
                  <a:srgbClr val="466269"/>
                </a:solidFill>
              </a:defRPr>
            </a:lvl1pPr>
            <a:lvl2pPr lvl="1" algn="ctr">
              <a:lnSpc>
                <a:spcPct val="100000"/>
              </a:lnSpc>
              <a:spcBef>
                <a:spcPts val="0"/>
              </a:spcBef>
              <a:spcAft>
                <a:spcPts val="0"/>
              </a:spcAft>
              <a:buClr>
                <a:srgbClr val="466269"/>
              </a:buClr>
              <a:buSzPts val="1400"/>
              <a:buNone/>
              <a:defRPr sz="1400">
                <a:solidFill>
                  <a:srgbClr val="466269"/>
                </a:solidFill>
              </a:defRPr>
            </a:lvl2pPr>
            <a:lvl3pPr lvl="2" algn="ctr">
              <a:lnSpc>
                <a:spcPct val="100000"/>
              </a:lnSpc>
              <a:spcBef>
                <a:spcPts val="0"/>
              </a:spcBef>
              <a:spcAft>
                <a:spcPts val="0"/>
              </a:spcAft>
              <a:buClr>
                <a:srgbClr val="466269"/>
              </a:buClr>
              <a:buSzPts val="1400"/>
              <a:buNone/>
              <a:defRPr sz="1400">
                <a:solidFill>
                  <a:srgbClr val="466269"/>
                </a:solidFill>
              </a:defRPr>
            </a:lvl3pPr>
            <a:lvl4pPr lvl="3" algn="ctr">
              <a:lnSpc>
                <a:spcPct val="100000"/>
              </a:lnSpc>
              <a:spcBef>
                <a:spcPts val="0"/>
              </a:spcBef>
              <a:spcAft>
                <a:spcPts val="0"/>
              </a:spcAft>
              <a:buClr>
                <a:srgbClr val="466269"/>
              </a:buClr>
              <a:buSzPts val="1400"/>
              <a:buNone/>
              <a:defRPr sz="1400">
                <a:solidFill>
                  <a:srgbClr val="466269"/>
                </a:solidFill>
              </a:defRPr>
            </a:lvl4pPr>
            <a:lvl5pPr lvl="4" algn="ctr">
              <a:lnSpc>
                <a:spcPct val="100000"/>
              </a:lnSpc>
              <a:spcBef>
                <a:spcPts val="0"/>
              </a:spcBef>
              <a:spcAft>
                <a:spcPts val="0"/>
              </a:spcAft>
              <a:buClr>
                <a:srgbClr val="466269"/>
              </a:buClr>
              <a:buSzPts val="1400"/>
              <a:buNone/>
              <a:defRPr sz="1400">
                <a:solidFill>
                  <a:srgbClr val="466269"/>
                </a:solidFill>
              </a:defRPr>
            </a:lvl5pPr>
            <a:lvl6pPr lvl="5" algn="ctr">
              <a:lnSpc>
                <a:spcPct val="100000"/>
              </a:lnSpc>
              <a:spcBef>
                <a:spcPts val="0"/>
              </a:spcBef>
              <a:spcAft>
                <a:spcPts val="0"/>
              </a:spcAft>
              <a:buClr>
                <a:srgbClr val="466269"/>
              </a:buClr>
              <a:buSzPts val="1400"/>
              <a:buNone/>
              <a:defRPr sz="1400">
                <a:solidFill>
                  <a:srgbClr val="466269"/>
                </a:solidFill>
              </a:defRPr>
            </a:lvl6pPr>
            <a:lvl7pPr lvl="6" algn="ctr">
              <a:lnSpc>
                <a:spcPct val="100000"/>
              </a:lnSpc>
              <a:spcBef>
                <a:spcPts val="0"/>
              </a:spcBef>
              <a:spcAft>
                <a:spcPts val="0"/>
              </a:spcAft>
              <a:buClr>
                <a:srgbClr val="466269"/>
              </a:buClr>
              <a:buSzPts val="1400"/>
              <a:buNone/>
              <a:defRPr sz="1400">
                <a:solidFill>
                  <a:srgbClr val="466269"/>
                </a:solidFill>
              </a:defRPr>
            </a:lvl7pPr>
            <a:lvl8pPr lvl="7" algn="ctr">
              <a:lnSpc>
                <a:spcPct val="100000"/>
              </a:lnSpc>
              <a:spcBef>
                <a:spcPts val="0"/>
              </a:spcBef>
              <a:spcAft>
                <a:spcPts val="0"/>
              </a:spcAft>
              <a:buClr>
                <a:srgbClr val="466269"/>
              </a:buClr>
              <a:buSzPts val="1400"/>
              <a:buNone/>
              <a:defRPr sz="1400">
                <a:solidFill>
                  <a:srgbClr val="466269"/>
                </a:solidFill>
              </a:defRPr>
            </a:lvl8pPr>
            <a:lvl9pPr lvl="8" algn="ctr">
              <a:lnSpc>
                <a:spcPct val="100000"/>
              </a:lnSpc>
              <a:spcBef>
                <a:spcPts val="0"/>
              </a:spcBef>
              <a:spcAft>
                <a:spcPts val="0"/>
              </a:spcAft>
              <a:buClr>
                <a:srgbClr val="466269"/>
              </a:buClr>
              <a:buSzPts val="1400"/>
              <a:buNone/>
              <a:defRPr sz="1400">
                <a:solidFill>
                  <a:srgbClr val="466269"/>
                </a:solidFill>
              </a:defRPr>
            </a:lvl9pPr>
          </a:lstStyle>
          <a:p>
            <a:endParaRPr/>
          </a:p>
        </p:txBody>
      </p:sp>
      <p:sp>
        <p:nvSpPr>
          <p:cNvPr id="37" name="Google Shape;37;p23"/>
          <p:cNvSpPr txBox="1">
            <a:spLocks noGrp="1"/>
          </p:cNvSpPr>
          <p:nvPr>
            <p:ph type="subTitle" idx="1"/>
          </p:nvPr>
        </p:nvSpPr>
        <p:spPr>
          <a:xfrm>
            <a:off x="2515950" y="2698125"/>
            <a:ext cx="4112100" cy="577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1400">
                <a:solidFill>
                  <a:srgbClr val="466269"/>
                </a:solidFill>
              </a:defRPr>
            </a:lvl1pPr>
            <a:lvl2pPr lvl="1" algn="ctr">
              <a:lnSpc>
                <a:spcPct val="100000"/>
              </a:lnSpc>
              <a:spcBef>
                <a:spcPts val="1600"/>
              </a:spcBef>
              <a:spcAft>
                <a:spcPts val="0"/>
              </a:spcAft>
              <a:buSzPts val="1200"/>
              <a:buNone/>
              <a:defRPr sz="1400">
                <a:solidFill>
                  <a:srgbClr val="466269"/>
                </a:solidFill>
              </a:defRPr>
            </a:lvl2pPr>
            <a:lvl3pPr lvl="2" algn="ctr">
              <a:lnSpc>
                <a:spcPct val="100000"/>
              </a:lnSpc>
              <a:spcBef>
                <a:spcPts val="1600"/>
              </a:spcBef>
              <a:spcAft>
                <a:spcPts val="0"/>
              </a:spcAft>
              <a:buSzPts val="1200"/>
              <a:buNone/>
              <a:defRPr sz="1400">
                <a:solidFill>
                  <a:srgbClr val="466269"/>
                </a:solidFill>
              </a:defRPr>
            </a:lvl3pPr>
            <a:lvl4pPr lvl="3" algn="ctr">
              <a:lnSpc>
                <a:spcPct val="100000"/>
              </a:lnSpc>
              <a:spcBef>
                <a:spcPts val="1600"/>
              </a:spcBef>
              <a:spcAft>
                <a:spcPts val="0"/>
              </a:spcAft>
              <a:buSzPts val="1200"/>
              <a:buNone/>
              <a:defRPr sz="1400">
                <a:solidFill>
                  <a:srgbClr val="466269"/>
                </a:solidFill>
              </a:defRPr>
            </a:lvl4pPr>
            <a:lvl5pPr lvl="4" algn="ctr">
              <a:lnSpc>
                <a:spcPct val="100000"/>
              </a:lnSpc>
              <a:spcBef>
                <a:spcPts val="1600"/>
              </a:spcBef>
              <a:spcAft>
                <a:spcPts val="0"/>
              </a:spcAft>
              <a:buSzPts val="1200"/>
              <a:buNone/>
              <a:defRPr sz="1400">
                <a:solidFill>
                  <a:srgbClr val="466269"/>
                </a:solidFill>
              </a:defRPr>
            </a:lvl5pPr>
            <a:lvl6pPr lvl="5" algn="ctr">
              <a:lnSpc>
                <a:spcPct val="100000"/>
              </a:lnSpc>
              <a:spcBef>
                <a:spcPts val="1600"/>
              </a:spcBef>
              <a:spcAft>
                <a:spcPts val="0"/>
              </a:spcAft>
              <a:buSzPts val="1200"/>
              <a:buNone/>
              <a:defRPr sz="1400">
                <a:solidFill>
                  <a:srgbClr val="466269"/>
                </a:solidFill>
              </a:defRPr>
            </a:lvl6pPr>
            <a:lvl7pPr lvl="6" algn="ctr">
              <a:lnSpc>
                <a:spcPct val="100000"/>
              </a:lnSpc>
              <a:spcBef>
                <a:spcPts val="1600"/>
              </a:spcBef>
              <a:spcAft>
                <a:spcPts val="0"/>
              </a:spcAft>
              <a:buSzPts val="1200"/>
              <a:buNone/>
              <a:defRPr sz="1400">
                <a:solidFill>
                  <a:srgbClr val="466269"/>
                </a:solidFill>
              </a:defRPr>
            </a:lvl7pPr>
            <a:lvl8pPr lvl="7" algn="ctr">
              <a:lnSpc>
                <a:spcPct val="100000"/>
              </a:lnSpc>
              <a:spcBef>
                <a:spcPts val="1600"/>
              </a:spcBef>
              <a:spcAft>
                <a:spcPts val="0"/>
              </a:spcAft>
              <a:buSzPts val="1200"/>
              <a:buNone/>
              <a:defRPr sz="1400">
                <a:solidFill>
                  <a:srgbClr val="466269"/>
                </a:solidFill>
              </a:defRPr>
            </a:lvl8pPr>
            <a:lvl9pPr lvl="8" algn="ctr">
              <a:lnSpc>
                <a:spcPct val="100000"/>
              </a:lnSpc>
              <a:spcBef>
                <a:spcPts val="1600"/>
              </a:spcBef>
              <a:spcAft>
                <a:spcPts val="1600"/>
              </a:spcAft>
              <a:buSzPts val="1200"/>
              <a:buNone/>
              <a:defRPr sz="1400">
                <a:solidFill>
                  <a:srgbClr val="466269"/>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SUBTITLE 2">
  <p:cSld name="TITLE + SUBTITLE 2">
    <p:bg>
      <p:bgPr>
        <a:noFill/>
        <a:effectLst/>
      </p:bgPr>
    </p:bg>
    <p:spTree>
      <p:nvGrpSpPr>
        <p:cNvPr id="1" name="Shape 38"/>
        <p:cNvGrpSpPr/>
        <p:nvPr/>
      </p:nvGrpSpPr>
      <p:grpSpPr>
        <a:xfrm>
          <a:off x="0" y="0"/>
          <a:ext cx="0" cy="0"/>
          <a:chOff x="0" y="0"/>
          <a:chExt cx="0" cy="0"/>
        </a:xfrm>
      </p:grpSpPr>
      <p:sp>
        <p:nvSpPr>
          <p:cNvPr id="39" name="Google Shape;39;p24"/>
          <p:cNvSpPr txBox="1">
            <a:spLocks noGrp="1"/>
          </p:cNvSpPr>
          <p:nvPr>
            <p:ph type="subTitle" idx="1"/>
          </p:nvPr>
        </p:nvSpPr>
        <p:spPr>
          <a:xfrm>
            <a:off x="1648900" y="2853688"/>
            <a:ext cx="2810400" cy="57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a:solidFill>
                  <a:srgbClr val="466269"/>
                </a:solidFill>
              </a:defRPr>
            </a:lvl1pPr>
            <a:lvl2pPr lvl="1" algn="ctr">
              <a:lnSpc>
                <a:spcPct val="100000"/>
              </a:lnSpc>
              <a:spcBef>
                <a:spcPts val="1600"/>
              </a:spcBef>
              <a:spcAft>
                <a:spcPts val="0"/>
              </a:spcAft>
              <a:buSzPts val="1200"/>
              <a:buNone/>
              <a:defRPr sz="1800">
                <a:solidFill>
                  <a:srgbClr val="466269"/>
                </a:solidFill>
              </a:defRPr>
            </a:lvl2pPr>
            <a:lvl3pPr lvl="2" algn="ctr">
              <a:lnSpc>
                <a:spcPct val="100000"/>
              </a:lnSpc>
              <a:spcBef>
                <a:spcPts val="1600"/>
              </a:spcBef>
              <a:spcAft>
                <a:spcPts val="0"/>
              </a:spcAft>
              <a:buSzPts val="1200"/>
              <a:buNone/>
              <a:defRPr sz="1800">
                <a:solidFill>
                  <a:srgbClr val="466269"/>
                </a:solidFill>
              </a:defRPr>
            </a:lvl3pPr>
            <a:lvl4pPr lvl="3" algn="ctr">
              <a:lnSpc>
                <a:spcPct val="100000"/>
              </a:lnSpc>
              <a:spcBef>
                <a:spcPts val="1600"/>
              </a:spcBef>
              <a:spcAft>
                <a:spcPts val="0"/>
              </a:spcAft>
              <a:buSzPts val="1200"/>
              <a:buNone/>
              <a:defRPr sz="1800">
                <a:solidFill>
                  <a:srgbClr val="466269"/>
                </a:solidFill>
              </a:defRPr>
            </a:lvl4pPr>
            <a:lvl5pPr lvl="4" algn="ctr">
              <a:lnSpc>
                <a:spcPct val="100000"/>
              </a:lnSpc>
              <a:spcBef>
                <a:spcPts val="1600"/>
              </a:spcBef>
              <a:spcAft>
                <a:spcPts val="0"/>
              </a:spcAft>
              <a:buSzPts val="1200"/>
              <a:buNone/>
              <a:defRPr sz="1800">
                <a:solidFill>
                  <a:srgbClr val="466269"/>
                </a:solidFill>
              </a:defRPr>
            </a:lvl5pPr>
            <a:lvl6pPr lvl="5" algn="ctr">
              <a:lnSpc>
                <a:spcPct val="100000"/>
              </a:lnSpc>
              <a:spcBef>
                <a:spcPts val="1600"/>
              </a:spcBef>
              <a:spcAft>
                <a:spcPts val="0"/>
              </a:spcAft>
              <a:buSzPts val="1200"/>
              <a:buNone/>
              <a:defRPr sz="1800">
                <a:solidFill>
                  <a:srgbClr val="466269"/>
                </a:solidFill>
              </a:defRPr>
            </a:lvl6pPr>
            <a:lvl7pPr lvl="6" algn="ctr">
              <a:lnSpc>
                <a:spcPct val="100000"/>
              </a:lnSpc>
              <a:spcBef>
                <a:spcPts val="1600"/>
              </a:spcBef>
              <a:spcAft>
                <a:spcPts val="0"/>
              </a:spcAft>
              <a:buSzPts val="1200"/>
              <a:buNone/>
              <a:defRPr sz="1800">
                <a:solidFill>
                  <a:srgbClr val="466269"/>
                </a:solidFill>
              </a:defRPr>
            </a:lvl7pPr>
            <a:lvl8pPr lvl="7" algn="ctr">
              <a:lnSpc>
                <a:spcPct val="100000"/>
              </a:lnSpc>
              <a:spcBef>
                <a:spcPts val="1600"/>
              </a:spcBef>
              <a:spcAft>
                <a:spcPts val="0"/>
              </a:spcAft>
              <a:buSzPts val="1200"/>
              <a:buNone/>
              <a:defRPr sz="1800">
                <a:solidFill>
                  <a:srgbClr val="466269"/>
                </a:solidFill>
              </a:defRPr>
            </a:lvl8pPr>
            <a:lvl9pPr lvl="8" algn="ctr">
              <a:lnSpc>
                <a:spcPct val="100000"/>
              </a:lnSpc>
              <a:spcBef>
                <a:spcPts val="1600"/>
              </a:spcBef>
              <a:spcAft>
                <a:spcPts val="1600"/>
              </a:spcAft>
              <a:buSzPts val="1200"/>
              <a:buNone/>
              <a:defRPr sz="1800">
                <a:solidFill>
                  <a:srgbClr val="466269"/>
                </a:solidFill>
              </a:defRPr>
            </a:lvl9pPr>
          </a:lstStyle>
          <a:p>
            <a:endParaRPr/>
          </a:p>
        </p:txBody>
      </p:sp>
      <p:sp>
        <p:nvSpPr>
          <p:cNvPr id="40" name="Google Shape;40;p24"/>
          <p:cNvSpPr txBox="1">
            <a:spLocks noGrp="1"/>
          </p:cNvSpPr>
          <p:nvPr>
            <p:ph type="ctrTitle"/>
          </p:nvPr>
        </p:nvSpPr>
        <p:spPr>
          <a:xfrm>
            <a:off x="109775" y="1712025"/>
            <a:ext cx="5888700" cy="1183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rgbClr val="466269"/>
              </a:buClr>
              <a:buSzPts val="6000"/>
              <a:buNone/>
              <a:defRPr sz="6000">
                <a:solidFill>
                  <a:srgbClr val="466269"/>
                </a:solidFill>
              </a:defRPr>
            </a:lvl1pPr>
            <a:lvl2pPr lvl="1" algn="ctr">
              <a:lnSpc>
                <a:spcPct val="100000"/>
              </a:lnSpc>
              <a:spcBef>
                <a:spcPts val="0"/>
              </a:spcBef>
              <a:spcAft>
                <a:spcPts val="0"/>
              </a:spcAft>
              <a:buClr>
                <a:srgbClr val="466269"/>
              </a:buClr>
              <a:buSzPts val="6000"/>
              <a:buNone/>
              <a:defRPr sz="6000">
                <a:solidFill>
                  <a:srgbClr val="466269"/>
                </a:solidFill>
              </a:defRPr>
            </a:lvl2pPr>
            <a:lvl3pPr lvl="2" algn="ctr">
              <a:lnSpc>
                <a:spcPct val="100000"/>
              </a:lnSpc>
              <a:spcBef>
                <a:spcPts val="0"/>
              </a:spcBef>
              <a:spcAft>
                <a:spcPts val="0"/>
              </a:spcAft>
              <a:buClr>
                <a:srgbClr val="466269"/>
              </a:buClr>
              <a:buSzPts val="6000"/>
              <a:buNone/>
              <a:defRPr sz="6000">
                <a:solidFill>
                  <a:srgbClr val="466269"/>
                </a:solidFill>
              </a:defRPr>
            </a:lvl3pPr>
            <a:lvl4pPr lvl="3" algn="ctr">
              <a:lnSpc>
                <a:spcPct val="100000"/>
              </a:lnSpc>
              <a:spcBef>
                <a:spcPts val="0"/>
              </a:spcBef>
              <a:spcAft>
                <a:spcPts val="0"/>
              </a:spcAft>
              <a:buClr>
                <a:srgbClr val="466269"/>
              </a:buClr>
              <a:buSzPts val="6000"/>
              <a:buNone/>
              <a:defRPr sz="6000">
                <a:solidFill>
                  <a:srgbClr val="466269"/>
                </a:solidFill>
              </a:defRPr>
            </a:lvl4pPr>
            <a:lvl5pPr lvl="4" algn="ctr">
              <a:lnSpc>
                <a:spcPct val="100000"/>
              </a:lnSpc>
              <a:spcBef>
                <a:spcPts val="0"/>
              </a:spcBef>
              <a:spcAft>
                <a:spcPts val="0"/>
              </a:spcAft>
              <a:buClr>
                <a:srgbClr val="466269"/>
              </a:buClr>
              <a:buSzPts val="6000"/>
              <a:buNone/>
              <a:defRPr sz="6000">
                <a:solidFill>
                  <a:srgbClr val="466269"/>
                </a:solidFill>
              </a:defRPr>
            </a:lvl5pPr>
            <a:lvl6pPr lvl="5" algn="ctr">
              <a:lnSpc>
                <a:spcPct val="100000"/>
              </a:lnSpc>
              <a:spcBef>
                <a:spcPts val="0"/>
              </a:spcBef>
              <a:spcAft>
                <a:spcPts val="0"/>
              </a:spcAft>
              <a:buClr>
                <a:srgbClr val="466269"/>
              </a:buClr>
              <a:buSzPts val="6000"/>
              <a:buNone/>
              <a:defRPr sz="6000">
                <a:solidFill>
                  <a:srgbClr val="466269"/>
                </a:solidFill>
              </a:defRPr>
            </a:lvl6pPr>
            <a:lvl7pPr lvl="6" algn="ctr">
              <a:lnSpc>
                <a:spcPct val="100000"/>
              </a:lnSpc>
              <a:spcBef>
                <a:spcPts val="0"/>
              </a:spcBef>
              <a:spcAft>
                <a:spcPts val="0"/>
              </a:spcAft>
              <a:buClr>
                <a:srgbClr val="466269"/>
              </a:buClr>
              <a:buSzPts val="6000"/>
              <a:buNone/>
              <a:defRPr sz="6000">
                <a:solidFill>
                  <a:srgbClr val="466269"/>
                </a:solidFill>
              </a:defRPr>
            </a:lvl7pPr>
            <a:lvl8pPr lvl="7" algn="ctr">
              <a:lnSpc>
                <a:spcPct val="100000"/>
              </a:lnSpc>
              <a:spcBef>
                <a:spcPts val="0"/>
              </a:spcBef>
              <a:spcAft>
                <a:spcPts val="0"/>
              </a:spcAft>
              <a:buClr>
                <a:srgbClr val="466269"/>
              </a:buClr>
              <a:buSzPts val="6000"/>
              <a:buNone/>
              <a:defRPr sz="6000">
                <a:solidFill>
                  <a:srgbClr val="466269"/>
                </a:solidFill>
              </a:defRPr>
            </a:lvl8pPr>
            <a:lvl9pPr lvl="8" algn="ctr">
              <a:lnSpc>
                <a:spcPct val="100000"/>
              </a:lnSpc>
              <a:spcBef>
                <a:spcPts val="0"/>
              </a:spcBef>
              <a:spcAft>
                <a:spcPts val="0"/>
              </a:spcAft>
              <a:buClr>
                <a:srgbClr val="466269"/>
              </a:buClr>
              <a:buSzPts val="6000"/>
              <a:buNone/>
              <a:defRPr sz="6000">
                <a:solidFill>
                  <a:srgbClr val="466269"/>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SUBTITLE 4">
  <p:cSld name="CUSTOM">
    <p:bg>
      <p:bgPr>
        <a:noFill/>
        <a:effectLst/>
      </p:bgPr>
    </p:bg>
    <p:spTree>
      <p:nvGrpSpPr>
        <p:cNvPr id="1" name="Shape 41"/>
        <p:cNvGrpSpPr/>
        <p:nvPr/>
      </p:nvGrpSpPr>
      <p:grpSpPr>
        <a:xfrm>
          <a:off x="0" y="0"/>
          <a:ext cx="0" cy="0"/>
          <a:chOff x="0" y="0"/>
          <a:chExt cx="0" cy="0"/>
        </a:xfrm>
      </p:grpSpPr>
      <p:sp>
        <p:nvSpPr>
          <p:cNvPr id="42" name="Google Shape;42;p26"/>
          <p:cNvSpPr txBox="1">
            <a:spLocks noGrp="1"/>
          </p:cNvSpPr>
          <p:nvPr>
            <p:ph type="subTitle" idx="1"/>
          </p:nvPr>
        </p:nvSpPr>
        <p:spPr>
          <a:xfrm>
            <a:off x="3978050" y="2438625"/>
            <a:ext cx="3097800" cy="577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solidFill>
                  <a:srgbClr val="466269"/>
                </a:solidFill>
              </a:defRPr>
            </a:lvl1pPr>
            <a:lvl2pPr lvl="1" algn="l">
              <a:lnSpc>
                <a:spcPct val="100000"/>
              </a:lnSpc>
              <a:spcBef>
                <a:spcPts val="1600"/>
              </a:spcBef>
              <a:spcAft>
                <a:spcPts val="0"/>
              </a:spcAft>
              <a:buSzPts val="1200"/>
              <a:buNone/>
              <a:defRPr sz="1400">
                <a:solidFill>
                  <a:srgbClr val="466269"/>
                </a:solidFill>
              </a:defRPr>
            </a:lvl2pPr>
            <a:lvl3pPr lvl="2" algn="l">
              <a:lnSpc>
                <a:spcPct val="100000"/>
              </a:lnSpc>
              <a:spcBef>
                <a:spcPts val="1600"/>
              </a:spcBef>
              <a:spcAft>
                <a:spcPts val="0"/>
              </a:spcAft>
              <a:buSzPts val="1200"/>
              <a:buNone/>
              <a:defRPr sz="1400">
                <a:solidFill>
                  <a:srgbClr val="466269"/>
                </a:solidFill>
              </a:defRPr>
            </a:lvl3pPr>
            <a:lvl4pPr lvl="3" algn="l">
              <a:lnSpc>
                <a:spcPct val="100000"/>
              </a:lnSpc>
              <a:spcBef>
                <a:spcPts val="1600"/>
              </a:spcBef>
              <a:spcAft>
                <a:spcPts val="0"/>
              </a:spcAft>
              <a:buSzPts val="1200"/>
              <a:buNone/>
              <a:defRPr sz="1400">
                <a:solidFill>
                  <a:srgbClr val="466269"/>
                </a:solidFill>
              </a:defRPr>
            </a:lvl4pPr>
            <a:lvl5pPr lvl="4" algn="l">
              <a:lnSpc>
                <a:spcPct val="100000"/>
              </a:lnSpc>
              <a:spcBef>
                <a:spcPts val="1600"/>
              </a:spcBef>
              <a:spcAft>
                <a:spcPts val="0"/>
              </a:spcAft>
              <a:buSzPts val="1200"/>
              <a:buNone/>
              <a:defRPr sz="1400">
                <a:solidFill>
                  <a:srgbClr val="466269"/>
                </a:solidFill>
              </a:defRPr>
            </a:lvl5pPr>
            <a:lvl6pPr lvl="5" algn="l">
              <a:lnSpc>
                <a:spcPct val="100000"/>
              </a:lnSpc>
              <a:spcBef>
                <a:spcPts val="1600"/>
              </a:spcBef>
              <a:spcAft>
                <a:spcPts val="0"/>
              </a:spcAft>
              <a:buSzPts val="1200"/>
              <a:buNone/>
              <a:defRPr sz="1400">
                <a:solidFill>
                  <a:srgbClr val="466269"/>
                </a:solidFill>
              </a:defRPr>
            </a:lvl6pPr>
            <a:lvl7pPr lvl="6" algn="l">
              <a:lnSpc>
                <a:spcPct val="100000"/>
              </a:lnSpc>
              <a:spcBef>
                <a:spcPts val="1600"/>
              </a:spcBef>
              <a:spcAft>
                <a:spcPts val="0"/>
              </a:spcAft>
              <a:buSzPts val="1200"/>
              <a:buNone/>
              <a:defRPr sz="1400">
                <a:solidFill>
                  <a:srgbClr val="466269"/>
                </a:solidFill>
              </a:defRPr>
            </a:lvl7pPr>
            <a:lvl8pPr lvl="7" algn="l">
              <a:lnSpc>
                <a:spcPct val="100000"/>
              </a:lnSpc>
              <a:spcBef>
                <a:spcPts val="1600"/>
              </a:spcBef>
              <a:spcAft>
                <a:spcPts val="0"/>
              </a:spcAft>
              <a:buSzPts val="1200"/>
              <a:buNone/>
              <a:defRPr sz="1400">
                <a:solidFill>
                  <a:srgbClr val="466269"/>
                </a:solidFill>
              </a:defRPr>
            </a:lvl8pPr>
            <a:lvl9pPr lvl="8" algn="l">
              <a:lnSpc>
                <a:spcPct val="100000"/>
              </a:lnSpc>
              <a:spcBef>
                <a:spcPts val="1600"/>
              </a:spcBef>
              <a:spcAft>
                <a:spcPts val="1600"/>
              </a:spcAft>
              <a:buSzPts val="1200"/>
              <a:buNone/>
              <a:defRPr sz="1400">
                <a:solidFill>
                  <a:srgbClr val="466269"/>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SLIDE">
  <p:cSld name="CUSTOM_1">
    <p:bg>
      <p:bgPr>
        <a:noFill/>
        <a:effectLst/>
      </p:bgPr>
    </p:bg>
    <p:spTree>
      <p:nvGrpSpPr>
        <p:cNvPr id="1" name="Shape 4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1pPr>
            <a:lvl2pPr marR="0" lvl="1"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2pPr>
            <a:lvl3pPr marR="0" lvl="2"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3pPr>
            <a:lvl4pPr marR="0" lvl="3"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4pPr>
            <a:lvl5pPr marR="0" lvl="4"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5pPr>
            <a:lvl6pPr marR="0" lvl="5"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6pPr>
            <a:lvl7pPr marR="0" lvl="6"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7pPr>
            <a:lvl8pPr marR="0" lvl="7"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8pPr>
            <a:lvl9pPr marR="0" lvl="8" algn="l" rtl="0">
              <a:lnSpc>
                <a:spcPct val="100000"/>
              </a:lnSpc>
              <a:spcBef>
                <a:spcPts val="0"/>
              </a:spcBef>
              <a:spcAft>
                <a:spcPts val="0"/>
              </a:spcAft>
              <a:buClr>
                <a:srgbClr val="466269"/>
              </a:buClr>
              <a:buSzPts val="2800"/>
              <a:buFont typeface="Denk One"/>
              <a:buNone/>
              <a:defRPr sz="2800" b="0" i="0" u="none" strike="noStrike" cap="none">
                <a:solidFill>
                  <a:srgbClr val="466269"/>
                </a:solidFill>
                <a:latin typeface="Denk One"/>
                <a:ea typeface="Denk One"/>
                <a:cs typeface="Denk One"/>
                <a:sym typeface="Denk One"/>
              </a:defRPr>
            </a:lvl9pPr>
          </a:lstStyle>
          <a:p>
            <a:endParaRPr/>
          </a:p>
        </p:txBody>
      </p:sp>
      <p:sp>
        <p:nvSpPr>
          <p:cNvPr id="7" name="Google Shape;7;p1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1pPr>
            <a:lvl2pPr marL="914400" marR="0" lvl="1" indent="-304800" algn="l" rtl="0">
              <a:lnSpc>
                <a:spcPct val="115000"/>
              </a:lnSpc>
              <a:spcBef>
                <a:spcPts val="160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2pPr>
            <a:lvl3pPr marL="1371600" marR="0" lvl="2" indent="-304800" algn="l" rtl="0">
              <a:lnSpc>
                <a:spcPct val="115000"/>
              </a:lnSpc>
              <a:spcBef>
                <a:spcPts val="160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3pPr>
            <a:lvl4pPr marL="1828800" marR="0" lvl="3" indent="-304800" algn="l" rtl="0">
              <a:lnSpc>
                <a:spcPct val="115000"/>
              </a:lnSpc>
              <a:spcBef>
                <a:spcPts val="160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4pPr>
            <a:lvl5pPr marL="2286000" marR="0" lvl="4" indent="-304800" algn="l" rtl="0">
              <a:lnSpc>
                <a:spcPct val="115000"/>
              </a:lnSpc>
              <a:spcBef>
                <a:spcPts val="160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5pPr>
            <a:lvl6pPr marL="2743200" marR="0" lvl="5" indent="-304800" algn="l" rtl="0">
              <a:lnSpc>
                <a:spcPct val="115000"/>
              </a:lnSpc>
              <a:spcBef>
                <a:spcPts val="160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6pPr>
            <a:lvl7pPr marL="3200400" marR="0" lvl="6" indent="-304800" algn="l" rtl="0">
              <a:lnSpc>
                <a:spcPct val="115000"/>
              </a:lnSpc>
              <a:spcBef>
                <a:spcPts val="160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7pPr>
            <a:lvl8pPr marL="3657600" marR="0" lvl="7" indent="-304800" algn="l" rtl="0">
              <a:lnSpc>
                <a:spcPct val="115000"/>
              </a:lnSpc>
              <a:spcBef>
                <a:spcPts val="1600"/>
              </a:spcBef>
              <a:spcAft>
                <a:spcPts val="0"/>
              </a:spcAft>
              <a:buClr>
                <a:srgbClr val="466269"/>
              </a:buClr>
              <a:buSzPts val="1200"/>
              <a:buFont typeface="Abel"/>
              <a:buChar char="○"/>
              <a:defRPr sz="1200" b="0" i="0" u="none" strike="noStrike" cap="none">
                <a:solidFill>
                  <a:srgbClr val="466269"/>
                </a:solidFill>
                <a:latin typeface="Abel"/>
                <a:ea typeface="Abel"/>
                <a:cs typeface="Abel"/>
                <a:sym typeface="Abel"/>
              </a:defRPr>
            </a:lvl8pPr>
            <a:lvl9pPr marL="4114800" marR="0" lvl="8" indent="-304800" algn="l" rtl="0">
              <a:lnSpc>
                <a:spcPct val="115000"/>
              </a:lnSpc>
              <a:spcBef>
                <a:spcPts val="1600"/>
              </a:spcBef>
              <a:spcAft>
                <a:spcPts val="1600"/>
              </a:spcAft>
              <a:buClr>
                <a:srgbClr val="466269"/>
              </a:buClr>
              <a:buSzPts val="1200"/>
              <a:buFont typeface="Abel"/>
              <a:buChar char="■"/>
              <a:defRPr sz="1200" b="0" i="0" u="none" strike="noStrike" cap="none">
                <a:solidFill>
                  <a:srgbClr val="466269"/>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jp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1.jpg"/><Relationship Id="rId11" Type="http://schemas.openxmlformats.org/officeDocument/2006/relationships/image" Target="../media/image16.png"/><Relationship Id="rId5" Type="http://schemas.openxmlformats.org/officeDocument/2006/relationships/image" Target="../media/image10.jp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pn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jp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g"/><Relationship Id="rId11" Type="http://schemas.openxmlformats.org/officeDocument/2006/relationships/image" Target="../media/image16.png"/><Relationship Id="rId5" Type="http://schemas.openxmlformats.org/officeDocument/2006/relationships/image" Target="../media/image10.jpg"/><Relationship Id="rId1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pn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jp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11" Type="http://schemas.openxmlformats.org/officeDocument/2006/relationships/image" Target="../media/image16.png"/><Relationship Id="rId5" Type="http://schemas.openxmlformats.org/officeDocument/2006/relationships/image" Target="../media/image10.jpg"/><Relationship Id="rId1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pn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47"/>
        <p:cNvGrpSpPr/>
        <p:nvPr/>
      </p:nvGrpSpPr>
      <p:grpSpPr>
        <a:xfrm>
          <a:off x="0" y="0"/>
          <a:ext cx="0" cy="0"/>
          <a:chOff x="0" y="0"/>
          <a:chExt cx="0" cy="0"/>
        </a:xfrm>
      </p:grpSpPr>
      <p:sp>
        <p:nvSpPr>
          <p:cNvPr id="48" name="Google Shape;48;p1"/>
          <p:cNvSpPr txBox="1">
            <a:spLocks noGrp="1"/>
          </p:cNvSpPr>
          <p:nvPr>
            <p:ph type="ctrTitle"/>
          </p:nvPr>
        </p:nvSpPr>
        <p:spPr>
          <a:xfrm>
            <a:off x="-74950" y="1502925"/>
            <a:ext cx="9144000" cy="1220400"/>
          </a:xfrm>
          <a:prstGeom prst="rect">
            <a:avLst/>
          </a:prstGeom>
          <a:solidFill>
            <a:srgbClr val="6FA8DC"/>
          </a:solid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1100"/>
              <a:buNone/>
            </a:pPr>
            <a:r>
              <a:rPr lang="en-PH" sz="3100" b="1">
                <a:solidFill>
                  <a:schemeClr val="lt1"/>
                </a:solidFill>
                <a:latin typeface="Overlock"/>
                <a:ea typeface="Overlock"/>
                <a:cs typeface="Overlock"/>
                <a:sym typeface="Overlock"/>
              </a:rPr>
              <a:t>Conservation, Protection and Management of the </a:t>
            </a:r>
            <a:endParaRPr sz="3100" b="1">
              <a:solidFill>
                <a:schemeClr val="lt1"/>
              </a:solidFill>
              <a:latin typeface="Overlock"/>
              <a:ea typeface="Overlock"/>
              <a:cs typeface="Overlock"/>
              <a:sym typeface="Overlock"/>
            </a:endParaRPr>
          </a:p>
          <a:p>
            <a:pPr marL="0" lvl="0" indent="0" algn="ctr" rtl="0">
              <a:lnSpc>
                <a:spcPct val="100000"/>
              </a:lnSpc>
              <a:spcBef>
                <a:spcPts val="0"/>
              </a:spcBef>
              <a:spcAft>
                <a:spcPts val="0"/>
              </a:spcAft>
              <a:buSzPts val="1100"/>
              <a:buNone/>
            </a:pPr>
            <a:r>
              <a:rPr lang="en-PH" sz="3100" b="1">
                <a:solidFill>
                  <a:schemeClr val="lt1"/>
                </a:solidFill>
                <a:latin typeface="Overlock"/>
                <a:ea typeface="Overlock"/>
                <a:cs typeface="Overlock"/>
                <a:sym typeface="Overlock"/>
              </a:rPr>
              <a:t>VERDE ISLAND PASSAGE </a:t>
            </a:r>
            <a:endParaRPr sz="3100" b="1">
              <a:solidFill>
                <a:schemeClr val="lt1"/>
              </a:solidFill>
              <a:latin typeface="Overlock"/>
              <a:ea typeface="Overlock"/>
              <a:cs typeface="Overlock"/>
              <a:sym typeface="Overlock"/>
            </a:endParaRPr>
          </a:p>
        </p:txBody>
      </p:sp>
      <p:pic>
        <p:nvPicPr>
          <p:cNvPr id="49" name="Google Shape;49;p1"/>
          <p:cNvPicPr preferRelativeResize="0"/>
          <p:nvPr/>
        </p:nvPicPr>
        <p:blipFill rotWithShape="1">
          <a:blip r:embed="rId3">
            <a:alphaModFix/>
          </a:blip>
          <a:srcRect r="11323" b="10402"/>
          <a:stretch/>
        </p:blipFill>
        <p:spPr>
          <a:xfrm>
            <a:off x="7222738" y="2114900"/>
            <a:ext cx="3373425" cy="3028601"/>
          </a:xfrm>
          <a:prstGeom prst="rect">
            <a:avLst/>
          </a:prstGeom>
          <a:noFill/>
          <a:ln>
            <a:noFill/>
          </a:ln>
        </p:spPr>
      </p:pic>
      <p:pic>
        <p:nvPicPr>
          <p:cNvPr id="50" name="Google Shape;50;p1"/>
          <p:cNvPicPr preferRelativeResize="0"/>
          <p:nvPr/>
        </p:nvPicPr>
        <p:blipFill rotWithShape="1">
          <a:blip r:embed="rId4">
            <a:alphaModFix/>
          </a:blip>
          <a:srcRect/>
          <a:stretch/>
        </p:blipFill>
        <p:spPr>
          <a:xfrm rot="5400000">
            <a:off x="970117" y="3683475"/>
            <a:ext cx="590575" cy="1311700"/>
          </a:xfrm>
          <a:prstGeom prst="rect">
            <a:avLst/>
          </a:prstGeom>
          <a:noFill/>
          <a:ln>
            <a:noFill/>
          </a:ln>
        </p:spPr>
      </p:pic>
      <p:pic>
        <p:nvPicPr>
          <p:cNvPr id="51" name="Google Shape;51;p1"/>
          <p:cNvPicPr preferRelativeResize="0"/>
          <p:nvPr/>
        </p:nvPicPr>
        <p:blipFill rotWithShape="1">
          <a:blip r:embed="rId5">
            <a:alphaModFix/>
          </a:blip>
          <a:srcRect/>
          <a:stretch/>
        </p:blipFill>
        <p:spPr>
          <a:xfrm>
            <a:off x="3539274" y="4291775"/>
            <a:ext cx="437100" cy="255300"/>
          </a:xfrm>
          <a:prstGeom prst="rect">
            <a:avLst/>
          </a:prstGeom>
          <a:noFill/>
          <a:ln>
            <a:noFill/>
          </a:ln>
        </p:spPr>
      </p:pic>
      <p:pic>
        <p:nvPicPr>
          <p:cNvPr id="52" name="Google Shape;52;p1"/>
          <p:cNvPicPr preferRelativeResize="0"/>
          <p:nvPr/>
        </p:nvPicPr>
        <p:blipFill rotWithShape="1">
          <a:blip r:embed="rId6">
            <a:alphaModFix/>
          </a:blip>
          <a:srcRect t="29062" r="59483"/>
          <a:stretch/>
        </p:blipFill>
        <p:spPr>
          <a:xfrm rot="-5946971">
            <a:off x="744461" y="-89995"/>
            <a:ext cx="528576" cy="1072200"/>
          </a:xfrm>
          <a:prstGeom prst="rect">
            <a:avLst/>
          </a:prstGeom>
          <a:noFill/>
          <a:ln>
            <a:noFill/>
          </a:ln>
        </p:spPr>
      </p:pic>
      <p:pic>
        <p:nvPicPr>
          <p:cNvPr id="53" name="Google Shape;53;p1"/>
          <p:cNvPicPr preferRelativeResize="0"/>
          <p:nvPr/>
        </p:nvPicPr>
        <p:blipFill rotWithShape="1">
          <a:blip r:embed="rId6">
            <a:alphaModFix/>
          </a:blip>
          <a:srcRect t="29062" r="59483"/>
          <a:stretch/>
        </p:blipFill>
        <p:spPr>
          <a:xfrm rot="6035288">
            <a:off x="8370962" y="5607"/>
            <a:ext cx="528575" cy="1072200"/>
          </a:xfrm>
          <a:prstGeom prst="rect">
            <a:avLst/>
          </a:prstGeom>
          <a:noFill/>
          <a:ln>
            <a:noFill/>
          </a:ln>
        </p:spPr>
      </p:pic>
      <p:pic>
        <p:nvPicPr>
          <p:cNvPr id="54" name="Google Shape;54;p1"/>
          <p:cNvPicPr preferRelativeResize="0"/>
          <p:nvPr/>
        </p:nvPicPr>
        <p:blipFill rotWithShape="1">
          <a:blip r:embed="rId7">
            <a:alphaModFix/>
          </a:blip>
          <a:srcRect/>
          <a:stretch/>
        </p:blipFill>
        <p:spPr>
          <a:xfrm>
            <a:off x="4134060" y="4044050"/>
            <a:ext cx="989250" cy="989250"/>
          </a:xfrm>
          <a:prstGeom prst="rect">
            <a:avLst/>
          </a:prstGeom>
          <a:noFill/>
          <a:ln>
            <a:noFill/>
          </a:ln>
        </p:spPr>
      </p:pic>
      <p:pic>
        <p:nvPicPr>
          <p:cNvPr id="55" name="Google Shape;55;p1"/>
          <p:cNvPicPr preferRelativeResize="0"/>
          <p:nvPr/>
        </p:nvPicPr>
        <p:blipFill rotWithShape="1">
          <a:blip r:embed="rId8">
            <a:alphaModFix/>
          </a:blip>
          <a:srcRect l="64283" t="4067" r="6662" b="76720"/>
          <a:stretch/>
        </p:blipFill>
        <p:spPr>
          <a:xfrm>
            <a:off x="5441934" y="103073"/>
            <a:ext cx="1710600" cy="686100"/>
          </a:xfrm>
          <a:prstGeom prst="rect">
            <a:avLst/>
          </a:prstGeom>
          <a:noFill/>
          <a:ln>
            <a:noFill/>
          </a:ln>
        </p:spPr>
      </p:pic>
      <p:pic>
        <p:nvPicPr>
          <p:cNvPr id="56" name="Google Shape;56;p1"/>
          <p:cNvPicPr preferRelativeResize="0"/>
          <p:nvPr/>
        </p:nvPicPr>
        <p:blipFill rotWithShape="1">
          <a:blip r:embed="rId8">
            <a:alphaModFix/>
          </a:blip>
          <a:srcRect l="6108" t="6737" r="35264" b="78463"/>
          <a:stretch/>
        </p:blipFill>
        <p:spPr>
          <a:xfrm>
            <a:off x="1408313" y="181950"/>
            <a:ext cx="3451975" cy="528326"/>
          </a:xfrm>
          <a:prstGeom prst="rect">
            <a:avLst/>
          </a:prstGeom>
          <a:noFill/>
          <a:ln>
            <a:noFill/>
          </a:ln>
        </p:spPr>
      </p:pic>
      <p:pic>
        <p:nvPicPr>
          <p:cNvPr id="57" name="Google Shape;57;p1"/>
          <p:cNvPicPr preferRelativeResize="0"/>
          <p:nvPr/>
        </p:nvPicPr>
        <p:blipFill rotWithShape="1">
          <a:blip r:embed="rId9">
            <a:alphaModFix/>
          </a:blip>
          <a:srcRect/>
          <a:stretch/>
        </p:blipFill>
        <p:spPr>
          <a:xfrm>
            <a:off x="4860275" y="218000"/>
            <a:ext cx="501550" cy="456216"/>
          </a:xfrm>
          <a:prstGeom prst="rect">
            <a:avLst/>
          </a:prstGeom>
          <a:noFill/>
          <a:ln>
            <a:noFill/>
          </a:ln>
        </p:spPr>
      </p:pic>
      <p:pic>
        <p:nvPicPr>
          <p:cNvPr id="58" name="Google Shape;58;p1"/>
          <p:cNvPicPr preferRelativeResize="0"/>
          <p:nvPr/>
        </p:nvPicPr>
        <p:blipFill rotWithShape="1">
          <a:blip r:embed="rId8">
            <a:alphaModFix/>
          </a:blip>
          <a:srcRect l="22781" t="74091" r="70604" b="15458"/>
          <a:stretch/>
        </p:blipFill>
        <p:spPr>
          <a:xfrm>
            <a:off x="7092150" y="181950"/>
            <a:ext cx="501550" cy="52832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grpSp>
        <p:nvGrpSpPr>
          <p:cNvPr id="63" name="Google Shape;63;p2"/>
          <p:cNvGrpSpPr/>
          <p:nvPr/>
        </p:nvGrpSpPr>
        <p:grpSpPr>
          <a:xfrm>
            <a:off x="1143000" y="-6993"/>
            <a:ext cx="6858000" cy="1075631"/>
            <a:chOff x="0" y="-9325"/>
            <a:chExt cx="9144000" cy="1434175"/>
          </a:xfrm>
        </p:grpSpPr>
        <p:pic>
          <p:nvPicPr>
            <p:cNvPr id="64" name="Google Shape;64;p2"/>
            <p:cNvPicPr preferRelativeResize="0"/>
            <p:nvPr/>
          </p:nvPicPr>
          <p:blipFill rotWithShape="1">
            <a:blip r:embed="rId3">
              <a:alphaModFix/>
            </a:blip>
            <a:srcRect/>
            <a:stretch/>
          </p:blipFill>
          <p:spPr>
            <a:xfrm>
              <a:off x="2398775" y="-9325"/>
              <a:ext cx="2246675" cy="1434175"/>
            </a:xfrm>
            <a:prstGeom prst="rect">
              <a:avLst/>
            </a:prstGeom>
            <a:noFill/>
            <a:ln>
              <a:noFill/>
            </a:ln>
          </p:spPr>
        </p:pic>
        <p:pic>
          <p:nvPicPr>
            <p:cNvPr id="65" name="Google Shape;65;p2"/>
            <p:cNvPicPr preferRelativeResize="0"/>
            <p:nvPr/>
          </p:nvPicPr>
          <p:blipFill rotWithShape="1">
            <a:blip r:embed="rId4">
              <a:alphaModFix/>
            </a:blip>
            <a:srcRect/>
            <a:stretch/>
          </p:blipFill>
          <p:spPr>
            <a:xfrm>
              <a:off x="4626075" y="-2100"/>
              <a:ext cx="2246675" cy="1419725"/>
            </a:xfrm>
            <a:prstGeom prst="rect">
              <a:avLst/>
            </a:prstGeom>
            <a:noFill/>
            <a:ln>
              <a:noFill/>
            </a:ln>
          </p:spPr>
        </p:pic>
        <p:pic>
          <p:nvPicPr>
            <p:cNvPr id="66" name="Google Shape;66;p2"/>
            <p:cNvPicPr preferRelativeResize="0"/>
            <p:nvPr/>
          </p:nvPicPr>
          <p:blipFill rotWithShape="1">
            <a:blip r:embed="rId5">
              <a:alphaModFix/>
            </a:blip>
            <a:srcRect/>
            <a:stretch/>
          </p:blipFill>
          <p:spPr>
            <a:xfrm>
              <a:off x="0" y="-9325"/>
              <a:ext cx="2398775" cy="1434175"/>
            </a:xfrm>
            <a:prstGeom prst="rect">
              <a:avLst/>
            </a:prstGeom>
            <a:noFill/>
            <a:ln>
              <a:noFill/>
            </a:ln>
          </p:spPr>
        </p:pic>
        <p:pic>
          <p:nvPicPr>
            <p:cNvPr id="67" name="Google Shape;67;p2"/>
            <p:cNvPicPr preferRelativeResize="0"/>
            <p:nvPr/>
          </p:nvPicPr>
          <p:blipFill rotWithShape="1">
            <a:blip r:embed="rId6">
              <a:alphaModFix/>
            </a:blip>
            <a:srcRect/>
            <a:stretch/>
          </p:blipFill>
          <p:spPr>
            <a:xfrm>
              <a:off x="6818025" y="0"/>
              <a:ext cx="2325975" cy="1415525"/>
            </a:xfrm>
            <a:prstGeom prst="rect">
              <a:avLst/>
            </a:prstGeom>
            <a:noFill/>
            <a:ln>
              <a:noFill/>
            </a:ln>
          </p:spPr>
        </p:pic>
      </p:grpSp>
      <p:sp>
        <p:nvSpPr>
          <p:cNvPr id="68" name="Google Shape;68;p2"/>
          <p:cNvSpPr txBox="1"/>
          <p:nvPr/>
        </p:nvSpPr>
        <p:spPr>
          <a:xfrm>
            <a:off x="1851068" y="1708669"/>
            <a:ext cx="606000" cy="2538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200" b="0" i="0" u="none" strike="noStrike" cap="none">
                <a:solidFill>
                  <a:schemeClr val="dk1"/>
                </a:solidFill>
                <a:latin typeface="Comfortaa"/>
                <a:ea typeface="Comfortaa"/>
                <a:cs typeface="Comfortaa"/>
                <a:sym typeface="Comfortaa"/>
              </a:rPr>
              <a:t>2018</a:t>
            </a:r>
            <a:endParaRPr sz="1200" b="0" i="0" u="none" strike="noStrike" cap="none">
              <a:solidFill>
                <a:srgbClr val="000000"/>
              </a:solidFill>
              <a:latin typeface="Comfortaa"/>
              <a:ea typeface="Comfortaa"/>
              <a:cs typeface="Comfortaa"/>
              <a:sym typeface="Comfortaa"/>
            </a:endParaRPr>
          </a:p>
        </p:txBody>
      </p:sp>
      <p:sp>
        <p:nvSpPr>
          <p:cNvPr id="69" name="Google Shape;69;p2"/>
          <p:cNvSpPr txBox="1"/>
          <p:nvPr/>
        </p:nvSpPr>
        <p:spPr>
          <a:xfrm>
            <a:off x="1792547" y="2803547"/>
            <a:ext cx="672000" cy="8772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Comfortaa"/>
                <a:ea typeface="Comfortaa"/>
                <a:cs typeface="Comfortaa"/>
                <a:sym typeface="Comfortaa"/>
              </a:rPr>
              <a:t>MOA was forged </a:t>
            </a:r>
            <a:r>
              <a:rPr lang="en-PH" sz="750" b="0" i="0" u="none" strike="noStrike" cap="none">
                <a:solidFill>
                  <a:schemeClr val="dk1"/>
                </a:solidFill>
                <a:latin typeface="Arial"/>
                <a:ea typeface="Arial"/>
                <a:cs typeface="Arial"/>
                <a:sym typeface="Arial"/>
              </a:rPr>
              <a:t>among</a:t>
            </a:r>
            <a:endParaRPr sz="7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Comfortaa"/>
                <a:ea typeface="Comfortaa"/>
                <a:cs typeface="Comfortaa"/>
                <a:sym typeface="Comfortaa"/>
              </a:rPr>
              <a:t>DENR, PLGUs, and </a:t>
            </a:r>
            <a:endParaRPr sz="7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Comfortaa"/>
                <a:ea typeface="Comfortaa"/>
                <a:cs typeface="Comfortaa"/>
                <a:sym typeface="Comfortaa"/>
              </a:rPr>
              <a:t>CI PH</a:t>
            </a:r>
            <a:endParaRPr sz="750" b="0" i="0" u="none" strike="noStrike" cap="none">
              <a:solidFill>
                <a:srgbClr val="000000"/>
              </a:solidFill>
              <a:latin typeface="Arial"/>
              <a:ea typeface="Arial"/>
              <a:cs typeface="Arial"/>
              <a:sym typeface="Arial"/>
            </a:endParaRPr>
          </a:p>
        </p:txBody>
      </p:sp>
      <p:sp>
        <p:nvSpPr>
          <p:cNvPr id="70" name="Google Shape;70;p2"/>
          <p:cNvSpPr txBox="1"/>
          <p:nvPr/>
        </p:nvSpPr>
        <p:spPr>
          <a:xfrm>
            <a:off x="3480325" y="1547050"/>
            <a:ext cx="851100" cy="4386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200">
                <a:solidFill>
                  <a:schemeClr val="dk1"/>
                </a:solidFill>
                <a:latin typeface="Comfortaa"/>
                <a:ea typeface="Comfortaa"/>
                <a:cs typeface="Comfortaa"/>
                <a:sym typeface="Comfortaa"/>
              </a:rPr>
              <a:t>Jul-Sept </a:t>
            </a:r>
            <a:r>
              <a:rPr lang="en-PH" sz="1200" b="0" i="0" u="none" strike="noStrike" cap="none">
                <a:solidFill>
                  <a:schemeClr val="dk1"/>
                </a:solidFill>
                <a:latin typeface="Comfortaa"/>
                <a:ea typeface="Comfortaa"/>
                <a:cs typeface="Comfortaa"/>
                <a:sym typeface="Comfortaa"/>
              </a:rPr>
              <a:t>2020</a:t>
            </a:r>
            <a:endParaRPr sz="1200" b="0" i="0" u="none" strike="noStrike" cap="none">
              <a:solidFill>
                <a:srgbClr val="000000"/>
              </a:solidFill>
              <a:latin typeface="Comfortaa"/>
              <a:ea typeface="Comfortaa"/>
              <a:cs typeface="Comfortaa"/>
              <a:sym typeface="Comfortaa"/>
            </a:endParaRPr>
          </a:p>
        </p:txBody>
      </p:sp>
      <p:sp>
        <p:nvSpPr>
          <p:cNvPr id="71" name="Google Shape;71;p2"/>
          <p:cNvSpPr txBox="1"/>
          <p:nvPr/>
        </p:nvSpPr>
        <p:spPr>
          <a:xfrm>
            <a:off x="3540046" y="2824923"/>
            <a:ext cx="789000" cy="7620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a:solidFill>
                  <a:schemeClr val="dk1"/>
                </a:solidFill>
              </a:rPr>
              <a:t>Series of </a:t>
            </a:r>
            <a:r>
              <a:rPr lang="en-PH" sz="750" b="0" i="0" u="none" strike="noStrike" cap="none">
                <a:solidFill>
                  <a:schemeClr val="dk1"/>
                </a:solidFill>
                <a:latin typeface="Arial"/>
                <a:ea typeface="Arial"/>
                <a:cs typeface="Arial"/>
                <a:sym typeface="Arial"/>
              </a:rPr>
              <a:t>Virtual Meetings among DENR &amp; Prov’l Legal Officers</a:t>
            </a:r>
            <a:endParaRPr sz="750" b="0" i="0" u="none" strike="noStrike" cap="none">
              <a:solidFill>
                <a:srgbClr val="000000"/>
              </a:solidFill>
              <a:latin typeface="Arial"/>
              <a:ea typeface="Arial"/>
              <a:cs typeface="Arial"/>
              <a:sym typeface="Arial"/>
            </a:endParaRPr>
          </a:p>
        </p:txBody>
      </p:sp>
      <p:sp>
        <p:nvSpPr>
          <p:cNvPr id="72" name="Google Shape;72;p2"/>
          <p:cNvSpPr txBox="1"/>
          <p:nvPr/>
        </p:nvSpPr>
        <p:spPr>
          <a:xfrm>
            <a:off x="4571612" y="1640654"/>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Jan 2021</a:t>
            </a:r>
            <a:endParaRPr sz="1050" b="0" i="0" u="none" strike="noStrike" cap="none">
              <a:solidFill>
                <a:srgbClr val="000000"/>
              </a:solidFill>
              <a:latin typeface="Comfortaa"/>
              <a:ea typeface="Comfortaa"/>
              <a:cs typeface="Comfortaa"/>
              <a:sym typeface="Comfortaa"/>
            </a:endParaRPr>
          </a:p>
        </p:txBody>
      </p:sp>
      <p:sp>
        <p:nvSpPr>
          <p:cNvPr id="73" name="Google Shape;73;p2"/>
          <p:cNvSpPr txBox="1"/>
          <p:nvPr/>
        </p:nvSpPr>
        <p:spPr>
          <a:xfrm>
            <a:off x="4370748" y="2826450"/>
            <a:ext cx="994200" cy="7620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Letter for the 5 PLGUs within the VIP seeking concurrence for </a:t>
            </a:r>
            <a:endParaRPr sz="10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the establishment </a:t>
            </a:r>
            <a:endParaRPr sz="10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of VIP</a:t>
            </a:r>
            <a:endParaRPr sz="750" b="0" i="0" u="none" strike="noStrike" cap="none">
              <a:solidFill>
                <a:srgbClr val="000000"/>
              </a:solidFill>
              <a:latin typeface="Arial"/>
              <a:ea typeface="Arial"/>
              <a:cs typeface="Arial"/>
              <a:sym typeface="Arial"/>
            </a:endParaRPr>
          </a:p>
        </p:txBody>
      </p:sp>
      <p:sp>
        <p:nvSpPr>
          <p:cNvPr id="74" name="Google Shape;74;p2"/>
          <p:cNvSpPr txBox="1"/>
          <p:nvPr/>
        </p:nvSpPr>
        <p:spPr>
          <a:xfrm>
            <a:off x="5467009" y="2818585"/>
            <a:ext cx="918600" cy="11082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Guidance by late BMB Dir Datu Tungko Saikul for the establishment of the VIP under NIPAS to first proclaim the area and then work on its legislation</a:t>
            </a:r>
            <a:endParaRPr sz="750" b="0" i="0" u="none" strike="noStrike" cap="none">
              <a:solidFill>
                <a:srgbClr val="000000"/>
              </a:solidFill>
              <a:latin typeface="Arial"/>
              <a:ea typeface="Arial"/>
              <a:cs typeface="Arial"/>
              <a:sym typeface="Arial"/>
            </a:endParaRPr>
          </a:p>
        </p:txBody>
      </p:sp>
      <p:sp>
        <p:nvSpPr>
          <p:cNvPr id="75" name="Google Shape;75;p2"/>
          <p:cNvSpPr txBox="1"/>
          <p:nvPr/>
        </p:nvSpPr>
        <p:spPr>
          <a:xfrm>
            <a:off x="5566075" y="1644386"/>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Oct 2021</a:t>
            </a:r>
            <a:endParaRPr sz="1050" b="0" i="0" u="none" strike="noStrike" cap="none">
              <a:solidFill>
                <a:srgbClr val="000000"/>
              </a:solidFill>
              <a:latin typeface="Comfortaa"/>
              <a:ea typeface="Comfortaa"/>
              <a:cs typeface="Comfortaa"/>
              <a:sym typeface="Comfortaa"/>
            </a:endParaRPr>
          </a:p>
        </p:txBody>
      </p:sp>
      <p:sp>
        <p:nvSpPr>
          <p:cNvPr id="76" name="Google Shape;76;p2"/>
          <p:cNvSpPr txBox="1"/>
          <p:nvPr/>
        </p:nvSpPr>
        <p:spPr>
          <a:xfrm>
            <a:off x="6468191" y="1649335"/>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Apr 2022</a:t>
            </a:r>
            <a:endParaRPr sz="1050" b="0" i="0" u="none" strike="noStrike" cap="none">
              <a:solidFill>
                <a:srgbClr val="000000"/>
              </a:solidFill>
              <a:latin typeface="Comfortaa"/>
              <a:ea typeface="Comfortaa"/>
              <a:cs typeface="Comfortaa"/>
              <a:sym typeface="Comfortaa"/>
            </a:endParaRPr>
          </a:p>
        </p:txBody>
      </p:sp>
      <p:sp>
        <p:nvSpPr>
          <p:cNvPr id="77" name="Google Shape;77;p2"/>
          <p:cNvSpPr txBox="1"/>
          <p:nvPr/>
        </p:nvSpPr>
        <p:spPr>
          <a:xfrm>
            <a:off x="7574828" y="1701119"/>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Jun 2022</a:t>
            </a:r>
            <a:endParaRPr sz="1050" b="0" i="0" u="none" strike="noStrike" cap="none">
              <a:solidFill>
                <a:srgbClr val="000000"/>
              </a:solidFill>
              <a:latin typeface="Comfortaa"/>
              <a:ea typeface="Comfortaa"/>
              <a:cs typeface="Comfortaa"/>
              <a:sym typeface="Comfortaa"/>
            </a:endParaRPr>
          </a:p>
        </p:txBody>
      </p:sp>
      <p:grpSp>
        <p:nvGrpSpPr>
          <p:cNvPr id="78" name="Google Shape;78;p2"/>
          <p:cNvGrpSpPr/>
          <p:nvPr/>
        </p:nvGrpSpPr>
        <p:grpSpPr>
          <a:xfrm>
            <a:off x="6915642" y="1183603"/>
            <a:ext cx="1332753" cy="295714"/>
            <a:chOff x="7000913" y="1481100"/>
            <a:chExt cx="2140625" cy="396400"/>
          </a:xfrm>
        </p:grpSpPr>
        <p:pic>
          <p:nvPicPr>
            <p:cNvPr id="79" name="Google Shape;79;p2"/>
            <p:cNvPicPr preferRelativeResize="0"/>
            <p:nvPr/>
          </p:nvPicPr>
          <p:blipFill rotWithShape="1">
            <a:blip r:embed="rId7">
              <a:alphaModFix/>
            </a:blip>
            <a:srcRect/>
            <a:stretch/>
          </p:blipFill>
          <p:spPr>
            <a:xfrm>
              <a:off x="7580645" y="1481106"/>
              <a:ext cx="486049" cy="396394"/>
            </a:xfrm>
            <a:prstGeom prst="rect">
              <a:avLst/>
            </a:prstGeom>
            <a:noFill/>
            <a:ln>
              <a:noFill/>
            </a:ln>
          </p:spPr>
        </p:pic>
        <p:pic>
          <p:nvPicPr>
            <p:cNvPr id="80" name="Google Shape;80;p2"/>
            <p:cNvPicPr preferRelativeResize="0"/>
            <p:nvPr/>
          </p:nvPicPr>
          <p:blipFill rotWithShape="1">
            <a:blip r:embed="rId8">
              <a:alphaModFix/>
            </a:blip>
            <a:srcRect/>
            <a:stretch/>
          </p:blipFill>
          <p:spPr>
            <a:xfrm>
              <a:off x="7000913" y="1481100"/>
              <a:ext cx="475712" cy="396400"/>
            </a:xfrm>
            <a:prstGeom prst="rect">
              <a:avLst/>
            </a:prstGeom>
            <a:noFill/>
            <a:ln>
              <a:noFill/>
            </a:ln>
          </p:spPr>
        </p:pic>
        <p:pic>
          <p:nvPicPr>
            <p:cNvPr id="81" name="Google Shape;81;p2"/>
            <p:cNvPicPr preferRelativeResize="0"/>
            <p:nvPr/>
          </p:nvPicPr>
          <p:blipFill rotWithShape="1">
            <a:blip r:embed="rId9">
              <a:alphaModFix/>
            </a:blip>
            <a:srcRect/>
            <a:stretch/>
          </p:blipFill>
          <p:spPr>
            <a:xfrm>
              <a:off x="8140613" y="1489426"/>
              <a:ext cx="1000925" cy="387954"/>
            </a:xfrm>
            <a:prstGeom prst="rect">
              <a:avLst/>
            </a:prstGeom>
            <a:noFill/>
            <a:ln>
              <a:noFill/>
            </a:ln>
          </p:spPr>
        </p:pic>
      </p:grpSp>
      <p:sp>
        <p:nvSpPr>
          <p:cNvPr id="82" name="Google Shape;82;p2"/>
          <p:cNvSpPr txBox="1"/>
          <p:nvPr/>
        </p:nvSpPr>
        <p:spPr>
          <a:xfrm>
            <a:off x="2608439" y="2787960"/>
            <a:ext cx="960900" cy="2234100"/>
          </a:xfrm>
          <a:prstGeom prst="rect">
            <a:avLst/>
          </a:prstGeom>
          <a:noFill/>
          <a:ln>
            <a:noFill/>
          </a:ln>
        </p:spPr>
        <p:txBody>
          <a:bodyPr spcFirstLastPara="1" wrap="square" lIns="68550" tIns="34275" rIns="68550" bIns="34275" anchor="t" anchorCtr="0">
            <a:spAutoFit/>
          </a:bodyPr>
          <a:lstStyle/>
          <a:p>
            <a:pPr marL="0" lvl="0" indent="0" algn="ctr" rtl="0">
              <a:spcBef>
                <a:spcPts val="0"/>
              </a:spcBef>
              <a:spcAft>
                <a:spcPts val="0"/>
              </a:spcAft>
              <a:buNone/>
            </a:pPr>
            <a:r>
              <a:rPr lang="en-PH" sz="750">
                <a:solidFill>
                  <a:schemeClr val="dk1"/>
                </a:solidFill>
              </a:rPr>
              <a:t>VIP MPAN and LEN 3</a:t>
            </a:r>
            <a:r>
              <a:rPr lang="en-PH" sz="750" baseline="30000">
                <a:solidFill>
                  <a:schemeClr val="dk1"/>
                </a:solidFill>
              </a:rPr>
              <a:t>rd</a:t>
            </a:r>
            <a:r>
              <a:rPr lang="en-PH" sz="750">
                <a:solidFill>
                  <a:schemeClr val="dk1"/>
                </a:solidFill>
              </a:rPr>
              <a:t> Secretariat Meeting</a:t>
            </a:r>
            <a:endParaRPr sz="750">
              <a:solidFill>
                <a:schemeClr val="dk1"/>
              </a:solidFill>
            </a:endParaRPr>
          </a:p>
          <a:p>
            <a:pPr marL="0" lvl="0" indent="0" algn="ctr" rtl="0">
              <a:spcBef>
                <a:spcPts val="0"/>
              </a:spcBef>
              <a:spcAft>
                <a:spcPts val="0"/>
              </a:spcAft>
              <a:buNone/>
            </a:pPr>
            <a:r>
              <a:rPr lang="en-PH" sz="700">
                <a:solidFill>
                  <a:schemeClr val="dk1"/>
                </a:solidFill>
              </a:rPr>
              <a:t>Actions to be taken: Conduct meeting to seek legal opinions from the partner-LGUs Legal Counsels re: status of VIP as an entity and the legality/basis in the collection of User’s Fee/Payment for Ecosystems Services (PES) as necessary</a:t>
            </a:r>
            <a:endParaRPr sz="700">
              <a:solidFill>
                <a:schemeClr val="dk1"/>
              </a:solidFill>
            </a:endParaRPr>
          </a:p>
          <a:p>
            <a:pPr marL="685800" lvl="0" indent="0" algn="just" rtl="0">
              <a:lnSpc>
                <a:spcPct val="115000"/>
              </a:lnSpc>
              <a:spcBef>
                <a:spcPts val="0"/>
              </a:spcBef>
              <a:spcAft>
                <a:spcPts val="0"/>
              </a:spcAft>
              <a:buClr>
                <a:schemeClr val="dk1"/>
              </a:buClr>
              <a:buSzPts val="1100"/>
              <a:buFont typeface="Arial"/>
              <a:buNone/>
            </a:pPr>
            <a:r>
              <a:rPr lang="en-PH" sz="1100">
                <a:solidFill>
                  <a:schemeClr val="dk1"/>
                </a:solidFill>
              </a:rPr>
              <a:t> </a:t>
            </a:r>
            <a:endParaRPr sz="1100">
              <a:solidFill>
                <a:schemeClr val="dk1"/>
              </a:solidFill>
            </a:endParaRPr>
          </a:p>
          <a:p>
            <a:pPr marL="0" lvl="0" indent="0" algn="ctr" rtl="0">
              <a:spcBef>
                <a:spcPts val="0"/>
              </a:spcBef>
              <a:spcAft>
                <a:spcPts val="0"/>
              </a:spcAft>
              <a:buClr>
                <a:schemeClr val="dk1"/>
              </a:buClr>
              <a:buFont typeface="Arial"/>
              <a:buNone/>
            </a:pPr>
            <a:r>
              <a:rPr lang="en-PH" sz="750">
                <a:solidFill>
                  <a:schemeClr val="dk1"/>
                </a:solidFill>
              </a:rPr>
              <a:t> </a:t>
            </a:r>
            <a:endParaRPr sz="750">
              <a:solidFill>
                <a:schemeClr val="dk1"/>
              </a:solidFill>
            </a:endParaRPr>
          </a:p>
        </p:txBody>
      </p:sp>
      <p:pic>
        <p:nvPicPr>
          <p:cNvPr id="83" name="Google Shape;83;p2"/>
          <p:cNvPicPr preferRelativeResize="0"/>
          <p:nvPr/>
        </p:nvPicPr>
        <p:blipFill rotWithShape="1">
          <a:blip r:embed="rId10">
            <a:alphaModFix/>
          </a:blip>
          <a:srcRect/>
          <a:stretch/>
        </p:blipFill>
        <p:spPr>
          <a:xfrm>
            <a:off x="1325500" y="4504801"/>
            <a:ext cx="7042949" cy="595350"/>
          </a:xfrm>
          <a:prstGeom prst="rect">
            <a:avLst/>
          </a:prstGeom>
          <a:noFill/>
          <a:ln>
            <a:noFill/>
          </a:ln>
        </p:spPr>
      </p:pic>
      <p:sp>
        <p:nvSpPr>
          <p:cNvPr id="84" name="Google Shape;84;p2"/>
          <p:cNvSpPr txBox="1"/>
          <p:nvPr/>
        </p:nvSpPr>
        <p:spPr>
          <a:xfrm>
            <a:off x="6427967" y="2839775"/>
            <a:ext cx="882900" cy="7620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Consultation-</a:t>
            </a:r>
            <a:endParaRPr sz="75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Workshop for</a:t>
            </a:r>
            <a:endParaRPr sz="10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 the proposed establishment </a:t>
            </a:r>
            <a:endParaRPr sz="10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of VIP under </a:t>
            </a:r>
            <a:endParaRPr sz="10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the System</a:t>
            </a:r>
            <a:endParaRPr sz="750" b="0" i="0" u="none" strike="noStrike" cap="none">
              <a:solidFill>
                <a:srgbClr val="000000"/>
              </a:solidFill>
              <a:latin typeface="Arial"/>
              <a:ea typeface="Arial"/>
              <a:cs typeface="Arial"/>
              <a:sym typeface="Arial"/>
            </a:endParaRPr>
          </a:p>
        </p:txBody>
      </p:sp>
      <p:sp>
        <p:nvSpPr>
          <p:cNvPr id="85" name="Google Shape;85;p2"/>
          <p:cNvSpPr txBox="1"/>
          <p:nvPr/>
        </p:nvSpPr>
        <p:spPr>
          <a:xfrm>
            <a:off x="7405326" y="2860715"/>
            <a:ext cx="994200" cy="8772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Attendance to meeting </a:t>
            </a:r>
            <a:endParaRPr sz="10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organized by </a:t>
            </a:r>
            <a:endParaRPr sz="105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DOT Region 4A Batangas 2</a:t>
            </a:r>
            <a:r>
              <a:rPr lang="en-PH" sz="750" b="0" i="0" u="none" strike="noStrike" cap="none" baseline="30000">
                <a:solidFill>
                  <a:schemeClr val="dk1"/>
                </a:solidFill>
                <a:latin typeface="Arial"/>
                <a:ea typeface="Arial"/>
                <a:cs typeface="Arial"/>
                <a:sym typeface="Arial"/>
              </a:rPr>
              <a:t>nd</a:t>
            </a:r>
            <a:r>
              <a:rPr lang="en-PH" sz="750" b="0" i="0" u="none" strike="noStrike" cap="none">
                <a:solidFill>
                  <a:schemeClr val="dk1"/>
                </a:solidFill>
                <a:latin typeface="Arial"/>
                <a:ea typeface="Arial"/>
                <a:cs typeface="Arial"/>
                <a:sym typeface="Arial"/>
              </a:rPr>
              <a:t> Dist, Cong. Gerville Luistro</a:t>
            </a:r>
            <a:endParaRPr sz="750" b="0" i="0" u="none" strike="noStrike" cap="none">
              <a:solidFill>
                <a:srgbClr val="000000"/>
              </a:solidFill>
              <a:latin typeface="Arial"/>
              <a:ea typeface="Arial"/>
              <a:cs typeface="Arial"/>
              <a:sym typeface="Arial"/>
            </a:endParaRPr>
          </a:p>
        </p:txBody>
      </p:sp>
      <p:grpSp>
        <p:nvGrpSpPr>
          <p:cNvPr id="86" name="Google Shape;86;p2"/>
          <p:cNvGrpSpPr/>
          <p:nvPr/>
        </p:nvGrpSpPr>
        <p:grpSpPr>
          <a:xfrm>
            <a:off x="3620233" y="2030875"/>
            <a:ext cx="637427" cy="595350"/>
            <a:chOff x="2394397" y="2738578"/>
            <a:chExt cx="808200" cy="793800"/>
          </a:xfrm>
        </p:grpSpPr>
        <p:sp>
          <p:nvSpPr>
            <p:cNvPr id="87" name="Google Shape;87;p2"/>
            <p:cNvSpPr/>
            <p:nvPr/>
          </p:nvSpPr>
          <p:spPr>
            <a:xfrm>
              <a:off x="2394397" y="2738578"/>
              <a:ext cx="808200" cy="793800"/>
            </a:xfrm>
            <a:prstGeom prst="ellipse">
              <a:avLst/>
            </a:prstGeom>
            <a:solidFill>
              <a:srgbClr val="40E0D0"/>
            </a:solidFill>
            <a:ln w="25400" cap="flat" cmpd="sng">
              <a:solidFill>
                <a:srgbClr val="FDBB9D"/>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grpSp>
          <p:nvGrpSpPr>
            <p:cNvPr id="88" name="Google Shape;88;p2"/>
            <p:cNvGrpSpPr/>
            <p:nvPr/>
          </p:nvGrpSpPr>
          <p:grpSpPr>
            <a:xfrm>
              <a:off x="2592010" y="2937262"/>
              <a:ext cx="463454" cy="531580"/>
              <a:chOff x="2084881" y="3348798"/>
              <a:chExt cx="557572" cy="620280"/>
            </a:xfrm>
          </p:grpSpPr>
          <p:sp>
            <p:nvSpPr>
              <p:cNvPr id="89" name="Google Shape;89;p2"/>
              <p:cNvSpPr/>
              <p:nvPr/>
            </p:nvSpPr>
            <p:spPr>
              <a:xfrm>
                <a:off x="2216900" y="3348798"/>
                <a:ext cx="425553" cy="618060"/>
              </a:xfrm>
              <a:custGeom>
                <a:avLst/>
                <a:gdLst/>
                <a:ahLst/>
                <a:cxnLst/>
                <a:rect l="l" t="t" r="r" b="b"/>
                <a:pathLst>
                  <a:path w="523758" h="870507" extrusionOk="0">
                    <a:moveTo>
                      <a:pt x="169073" y="427353"/>
                    </a:moveTo>
                    <a:cubicBezTo>
                      <a:pt x="168216" y="426298"/>
                      <a:pt x="168818" y="425024"/>
                      <a:pt x="168107" y="423841"/>
                    </a:cubicBezTo>
                    <a:cubicBezTo>
                      <a:pt x="167524" y="423159"/>
                      <a:pt x="167423" y="422189"/>
                      <a:pt x="167851" y="421402"/>
                    </a:cubicBezTo>
                    <a:cubicBezTo>
                      <a:pt x="168325" y="420528"/>
                      <a:pt x="167687" y="419582"/>
                      <a:pt x="167122" y="418708"/>
                    </a:cubicBezTo>
                    <a:cubicBezTo>
                      <a:pt x="166757" y="418199"/>
                      <a:pt x="166210" y="417816"/>
                      <a:pt x="166337" y="417070"/>
                    </a:cubicBezTo>
                    <a:cubicBezTo>
                      <a:pt x="166702" y="413121"/>
                      <a:pt x="163164" y="410518"/>
                      <a:pt x="163091" y="406642"/>
                    </a:cubicBezTo>
                    <a:cubicBezTo>
                      <a:pt x="163966" y="405786"/>
                      <a:pt x="163292" y="404985"/>
                      <a:pt x="162927" y="404257"/>
                    </a:cubicBezTo>
                    <a:cubicBezTo>
                      <a:pt x="162143" y="403238"/>
                      <a:pt x="163182" y="401764"/>
                      <a:pt x="161796" y="401200"/>
                    </a:cubicBezTo>
                    <a:cubicBezTo>
                      <a:pt x="160866" y="400708"/>
                      <a:pt x="161796" y="399107"/>
                      <a:pt x="161358" y="398397"/>
                    </a:cubicBezTo>
                    <a:cubicBezTo>
                      <a:pt x="157711" y="388496"/>
                      <a:pt x="154063" y="378486"/>
                      <a:pt x="150506" y="368586"/>
                    </a:cubicBezTo>
                    <a:cubicBezTo>
                      <a:pt x="150324" y="367494"/>
                      <a:pt x="150123" y="366165"/>
                      <a:pt x="148682" y="366038"/>
                    </a:cubicBezTo>
                    <a:cubicBezTo>
                      <a:pt x="147752" y="366038"/>
                      <a:pt x="147862" y="365200"/>
                      <a:pt x="147533" y="364764"/>
                    </a:cubicBezTo>
                    <a:cubicBezTo>
                      <a:pt x="146731" y="363744"/>
                      <a:pt x="149229" y="363854"/>
                      <a:pt x="148153" y="362762"/>
                    </a:cubicBezTo>
                    <a:cubicBezTo>
                      <a:pt x="147077" y="361670"/>
                      <a:pt x="144670" y="360578"/>
                      <a:pt x="146129" y="358721"/>
                    </a:cubicBezTo>
                    <a:cubicBezTo>
                      <a:pt x="146421" y="357356"/>
                      <a:pt x="143958" y="356737"/>
                      <a:pt x="144579" y="355081"/>
                    </a:cubicBezTo>
                    <a:cubicBezTo>
                      <a:pt x="142992" y="351132"/>
                      <a:pt x="139891" y="348001"/>
                      <a:pt x="139107" y="343706"/>
                    </a:cubicBezTo>
                    <a:cubicBezTo>
                      <a:pt x="138998" y="342541"/>
                      <a:pt x="138925" y="341013"/>
                      <a:pt x="137283" y="340485"/>
                    </a:cubicBezTo>
                    <a:cubicBezTo>
                      <a:pt x="136761" y="340373"/>
                      <a:pt x="136429" y="339860"/>
                      <a:pt x="136541" y="339339"/>
                    </a:cubicBezTo>
                    <a:cubicBezTo>
                      <a:pt x="136571" y="339200"/>
                      <a:pt x="136631" y="339069"/>
                      <a:pt x="136718" y="338956"/>
                    </a:cubicBezTo>
                    <a:cubicBezTo>
                      <a:pt x="136955" y="337427"/>
                      <a:pt x="134328" y="337136"/>
                      <a:pt x="134784" y="335189"/>
                    </a:cubicBezTo>
                    <a:cubicBezTo>
                      <a:pt x="134657" y="333369"/>
                      <a:pt x="132122" y="332550"/>
                      <a:pt x="132632" y="330511"/>
                    </a:cubicBezTo>
                    <a:cubicBezTo>
                      <a:pt x="132796" y="329710"/>
                      <a:pt x="131538" y="329674"/>
                      <a:pt x="131246" y="329055"/>
                    </a:cubicBezTo>
                    <a:cubicBezTo>
                      <a:pt x="130480" y="327854"/>
                      <a:pt x="130498" y="326271"/>
                      <a:pt x="129422" y="325215"/>
                    </a:cubicBezTo>
                    <a:cubicBezTo>
                      <a:pt x="128346" y="324159"/>
                      <a:pt x="127361" y="323395"/>
                      <a:pt x="127179" y="321975"/>
                    </a:cubicBezTo>
                    <a:cubicBezTo>
                      <a:pt x="127051" y="320920"/>
                      <a:pt x="125355" y="320629"/>
                      <a:pt x="126030" y="319300"/>
                    </a:cubicBezTo>
                    <a:cubicBezTo>
                      <a:pt x="125391" y="316443"/>
                      <a:pt x="122218" y="314859"/>
                      <a:pt x="121689" y="312129"/>
                    </a:cubicBezTo>
                    <a:cubicBezTo>
                      <a:pt x="121798" y="311529"/>
                      <a:pt x="121269" y="311201"/>
                      <a:pt x="120959" y="310764"/>
                    </a:cubicBezTo>
                    <a:cubicBezTo>
                      <a:pt x="120485" y="310055"/>
                      <a:pt x="119464" y="310164"/>
                      <a:pt x="119136" y="309709"/>
                    </a:cubicBezTo>
                    <a:cubicBezTo>
                      <a:pt x="118807" y="309254"/>
                      <a:pt x="119263" y="308125"/>
                      <a:pt x="118169" y="307889"/>
                    </a:cubicBezTo>
                    <a:cubicBezTo>
                      <a:pt x="117953" y="307610"/>
                      <a:pt x="117885" y="307244"/>
                      <a:pt x="117986" y="306906"/>
                    </a:cubicBezTo>
                    <a:cubicBezTo>
                      <a:pt x="119701" y="304322"/>
                      <a:pt x="114339" y="304158"/>
                      <a:pt x="115214" y="301137"/>
                    </a:cubicBezTo>
                    <a:cubicBezTo>
                      <a:pt x="115214" y="300518"/>
                      <a:pt x="114740" y="300190"/>
                      <a:pt x="114320" y="299881"/>
                    </a:cubicBezTo>
                    <a:cubicBezTo>
                      <a:pt x="112387" y="298407"/>
                      <a:pt x="112497" y="295749"/>
                      <a:pt x="110673" y="294093"/>
                    </a:cubicBezTo>
                    <a:cubicBezTo>
                      <a:pt x="110253" y="293638"/>
                      <a:pt x="110363" y="292619"/>
                      <a:pt x="110162" y="292674"/>
                    </a:cubicBezTo>
                    <a:cubicBezTo>
                      <a:pt x="109287" y="292874"/>
                      <a:pt x="109214" y="292473"/>
                      <a:pt x="109195" y="291800"/>
                    </a:cubicBezTo>
                    <a:cubicBezTo>
                      <a:pt x="108594" y="291072"/>
                      <a:pt x="106660" y="291800"/>
                      <a:pt x="107463" y="289780"/>
                    </a:cubicBezTo>
                    <a:cubicBezTo>
                      <a:pt x="106551" y="286868"/>
                      <a:pt x="102976" y="284320"/>
                      <a:pt x="101590" y="281280"/>
                    </a:cubicBezTo>
                    <a:cubicBezTo>
                      <a:pt x="100197" y="279923"/>
                      <a:pt x="99120" y="278276"/>
                      <a:pt x="98435" y="276457"/>
                    </a:cubicBezTo>
                    <a:cubicBezTo>
                      <a:pt x="96611" y="275893"/>
                      <a:pt x="96611" y="273400"/>
                      <a:pt x="94787" y="272726"/>
                    </a:cubicBezTo>
                    <a:cubicBezTo>
                      <a:pt x="94167" y="271689"/>
                      <a:pt x="94148" y="269687"/>
                      <a:pt x="92087" y="270451"/>
                    </a:cubicBezTo>
                    <a:cubicBezTo>
                      <a:pt x="90264" y="270451"/>
                      <a:pt x="92543" y="267539"/>
                      <a:pt x="90592" y="267357"/>
                    </a:cubicBezTo>
                    <a:cubicBezTo>
                      <a:pt x="89972" y="267212"/>
                      <a:pt x="90099" y="266648"/>
                      <a:pt x="90154" y="266247"/>
                    </a:cubicBezTo>
                    <a:cubicBezTo>
                      <a:pt x="89753" y="263390"/>
                      <a:pt x="86215" y="261606"/>
                      <a:pt x="85321" y="258549"/>
                    </a:cubicBezTo>
                    <a:cubicBezTo>
                      <a:pt x="83205" y="257165"/>
                      <a:pt x="82184" y="254654"/>
                      <a:pt x="80488" y="252979"/>
                    </a:cubicBezTo>
                    <a:cubicBezTo>
                      <a:pt x="80779" y="251014"/>
                      <a:pt x="78664" y="250395"/>
                      <a:pt x="78171" y="248921"/>
                    </a:cubicBezTo>
                    <a:cubicBezTo>
                      <a:pt x="77879" y="248065"/>
                      <a:pt x="76566" y="248793"/>
                      <a:pt x="76347" y="247610"/>
                    </a:cubicBezTo>
                    <a:cubicBezTo>
                      <a:pt x="76256" y="246973"/>
                      <a:pt x="75636" y="246409"/>
                      <a:pt x="75235" y="245790"/>
                    </a:cubicBezTo>
                    <a:cubicBezTo>
                      <a:pt x="74888" y="244644"/>
                      <a:pt x="73192" y="246373"/>
                      <a:pt x="73557" y="245081"/>
                    </a:cubicBezTo>
                    <a:cubicBezTo>
                      <a:pt x="74469" y="243370"/>
                      <a:pt x="74524" y="243261"/>
                      <a:pt x="73320" y="242223"/>
                    </a:cubicBezTo>
                    <a:cubicBezTo>
                      <a:pt x="71678" y="241095"/>
                      <a:pt x="71332" y="239020"/>
                      <a:pt x="69964" y="237782"/>
                    </a:cubicBezTo>
                    <a:cubicBezTo>
                      <a:pt x="67757" y="236072"/>
                      <a:pt x="67848" y="232905"/>
                      <a:pt x="65386" y="231449"/>
                    </a:cubicBezTo>
                    <a:cubicBezTo>
                      <a:pt x="64401" y="231212"/>
                      <a:pt x="64930" y="229119"/>
                      <a:pt x="63945" y="228828"/>
                    </a:cubicBezTo>
                    <a:lnTo>
                      <a:pt x="63945" y="228828"/>
                    </a:lnTo>
                    <a:cubicBezTo>
                      <a:pt x="64255" y="227226"/>
                      <a:pt x="61811" y="227336"/>
                      <a:pt x="61811" y="226080"/>
                    </a:cubicBezTo>
                    <a:cubicBezTo>
                      <a:pt x="61155" y="222076"/>
                      <a:pt x="57251" y="219382"/>
                      <a:pt x="55719" y="215597"/>
                    </a:cubicBezTo>
                    <a:cubicBezTo>
                      <a:pt x="54041" y="215069"/>
                      <a:pt x="54333" y="213668"/>
                      <a:pt x="53786" y="212466"/>
                    </a:cubicBezTo>
                    <a:cubicBezTo>
                      <a:pt x="51816" y="211902"/>
                      <a:pt x="51962" y="209554"/>
                      <a:pt x="50521" y="208535"/>
                    </a:cubicBezTo>
                    <a:cubicBezTo>
                      <a:pt x="50685" y="205569"/>
                      <a:pt x="47111" y="204895"/>
                      <a:pt x="46874" y="202293"/>
                    </a:cubicBezTo>
                    <a:cubicBezTo>
                      <a:pt x="46564" y="201510"/>
                      <a:pt x="45469" y="202165"/>
                      <a:pt x="45524" y="201819"/>
                    </a:cubicBezTo>
                    <a:cubicBezTo>
                      <a:pt x="45153" y="200112"/>
                      <a:pt x="44659" y="198433"/>
                      <a:pt x="44047" y="196796"/>
                    </a:cubicBezTo>
                    <a:cubicBezTo>
                      <a:pt x="41420" y="194630"/>
                      <a:pt x="41128" y="190554"/>
                      <a:pt x="38575" y="188042"/>
                    </a:cubicBezTo>
                    <a:cubicBezTo>
                      <a:pt x="37708" y="187132"/>
                      <a:pt x="37248" y="185911"/>
                      <a:pt x="37298" y="184657"/>
                    </a:cubicBezTo>
                    <a:cubicBezTo>
                      <a:pt x="34453" y="181599"/>
                      <a:pt x="33833" y="177067"/>
                      <a:pt x="30988" y="173737"/>
                    </a:cubicBezTo>
                    <a:cubicBezTo>
                      <a:pt x="28744" y="167804"/>
                      <a:pt x="23692" y="162562"/>
                      <a:pt x="22653" y="156046"/>
                    </a:cubicBezTo>
                    <a:cubicBezTo>
                      <a:pt x="22653" y="153535"/>
                      <a:pt x="19515" y="152825"/>
                      <a:pt x="19807" y="150241"/>
                    </a:cubicBezTo>
                    <a:cubicBezTo>
                      <a:pt x="17619" y="145672"/>
                      <a:pt x="15904" y="141141"/>
                      <a:pt x="13788" y="136609"/>
                    </a:cubicBezTo>
                    <a:cubicBezTo>
                      <a:pt x="12439" y="134789"/>
                      <a:pt x="13405" y="132277"/>
                      <a:pt x="11673" y="130730"/>
                    </a:cubicBezTo>
                    <a:cubicBezTo>
                      <a:pt x="10834" y="129038"/>
                      <a:pt x="11272" y="126708"/>
                      <a:pt x="9192" y="125707"/>
                    </a:cubicBezTo>
                    <a:cubicBezTo>
                      <a:pt x="8481" y="125198"/>
                      <a:pt x="8335" y="124743"/>
                      <a:pt x="8645" y="124215"/>
                    </a:cubicBezTo>
                    <a:cubicBezTo>
                      <a:pt x="9812" y="122231"/>
                      <a:pt x="8390" y="120775"/>
                      <a:pt x="7587" y="119173"/>
                    </a:cubicBezTo>
                    <a:cubicBezTo>
                      <a:pt x="7407" y="117386"/>
                      <a:pt x="7015" y="115627"/>
                      <a:pt x="6420" y="113932"/>
                    </a:cubicBezTo>
                    <a:cubicBezTo>
                      <a:pt x="7569" y="112257"/>
                      <a:pt x="4085" y="111529"/>
                      <a:pt x="5563" y="109728"/>
                    </a:cubicBezTo>
                    <a:cubicBezTo>
                      <a:pt x="4983" y="108476"/>
                      <a:pt x="4472" y="107194"/>
                      <a:pt x="4031" y="105887"/>
                    </a:cubicBezTo>
                    <a:cubicBezTo>
                      <a:pt x="4031" y="105305"/>
                      <a:pt x="3429" y="106106"/>
                      <a:pt x="3301" y="105887"/>
                    </a:cubicBezTo>
                    <a:cubicBezTo>
                      <a:pt x="2718" y="104741"/>
                      <a:pt x="4067" y="103813"/>
                      <a:pt x="3082" y="102702"/>
                    </a:cubicBezTo>
                    <a:cubicBezTo>
                      <a:pt x="2928" y="99358"/>
                      <a:pt x="2563" y="96027"/>
                      <a:pt x="1988" y="92729"/>
                    </a:cubicBezTo>
                    <a:cubicBezTo>
                      <a:pt x="2389" y="91109"/>
                      <a:pt x="419" y="90326"/>
                      <a:pt x="894" y="88779"/>
                    </a:cubicBezTo>
                    <a:cubicBezTo>
                      <a:pt x="1040" y="87251"/>
                      <a:pt x="1058" y="87269"/>
                      <a:pt x="0" y="85139"/>
                    </a:cubicBezTo>
                    <a:cubicBezTo>
                      <a:pt x="255" y="83629"/>
                      <a:pt x="401" y="81918"/>
                      <a:pt x="638" y="80244"/>
                    </a:cubicBezTo>
                    <a:cubicBezTo>
                      <a:pt x="2097" y="76604"/>
                      <a:pt x="-748" y="72964"/>
                      <a:pt x="1222" y="69542"/>
                    </a:cubicBezTo>
                    <a:cubicBezTo>
                      <a:pt x="1532" y="68687"/>
                      <a:pt x="2280" y="67849"/>
                      <a:pt x="1404" y="66903"/>
                    </a:cubicBezTo>
                    <a:cubicBezTo>
                      <a:pt x="2170" y="65502"/>
                      <a:pt x="1623" y="63536"/>
                      <a:pt x="2462" y="62335"/>
                    </a:cubicBezTo>
                    <a:cubicBezTo>
                      <a:pt x="4122" y="61843"/>
                      <a:pt x="4286" y="60515"/>
                      <a:pt x="4122" y="59132"/>
                    </a:cubicBezTo>
                    <a:cubicBezTo>
                      <a:pt x="4122" y="58258"/>
                      <a:pt x="4122" y="57621"/>
                      <a:pt x="5399" y="57548"/>
                    </a:cubicBezTo>
                    <a:cubicBezTo>
                      <a:pt x="6821" y="55182"/>
                      <a:pt x="7642" y="51579"/>
                      <a:pt x="10086" y="49668"/>
                    </a:cubicBezTo>
                    <a:cubicBezTo>
                      <a:pt x="11308" y="45354"/>
                      <a:pt x="15120" y="43298"/>
                      <a:pt x="17874" y="40222"/>
                    </a:cubicBezTo>
                    <a:cubicBezTo>
                      <a:pt x="18805" y="39704"/>
                      <a:pt x="19594" y="38967"/>
                      <a:pt x="20172" y="38074"/>
                    </a:cubicBezTo>
                    <a:cubicBezTo>
                      <a:pt x="20664" y="37383"/>
                      <a:pt x="21996" y="37820"/>
                      <a:pt x="22835" y="37146"/>
                    </a:cubicBezTo>
                    <a:cubicBezTo>
                      <a:pt x="26847" y="32087"/>
                      <a:pt x="33359" y="30376"/>
                      <a:pt x="37608" y="25935"/>
                    </a:cubicBezTo>
                    <a:cubicBezTo>
                      <a:pt x="38247" y="24752"/>
                      <a:pt x="40271" y="25808"/>
                      <a:pt x="40654" y="24115"/>
                    </a:cubicBezTo>
                    <a:cubicBezTo>
                      <a:pt x="40873" y="23551"/>
                      <a:pt x="41329" y="23587"/>
                      <a:pt x="41767" y="23605"/>
                    </a:cubicBezTo>
                    <a:cubicBezTo>
                      <a:pt x="43882" y="23933"/>
                      <a:pt x="44685" y="21785"/>
                      <a:pt x="46436" y="21349"/>
                    </a:cubicBezTo>
                    <a:cubicBezTo>
                      <a:pt x="48469" y="20576"/>
                      <a:pt x="50414" y="19587"/>
                      <a:pt x="52236" y="18400"/>
                    </a:cubicBezTo>
                    <a:cubicBezTo>
                      <a:pt x="55336" y="16580"/>
                      <a:pt x="58911" y="16853"/>
                      <a:pt x="61756" y="14906"/>
                    </a:cubicBezTo>
                    <a:cubicBezTo>
                      <a:pt x="62267" y="14906"/>
                      <a:pt x="63179" y="15106"/>
                      <a:pt x="62559" y="14032"/>
                    </a:cubicBezTo>
                    <a:cubicBezTo>
                      <a:pt x="64054" y="13759"/>
                      <a:pt x="65477" y="14797"/>
                      <a:pt x="67082" y="13887"/>
                    </a:cubicBezTo>
                    <a:cubicBezTo>
                      <a:pt x="68122" y="13322"/>
                      <a:pt x="69471" y="14524"/>
                      <a:pt x="70310" y="13887"/>
                    </a:cubicBezTo>
                    <a:cubicBezTo>
                      <a:pt x="70684" y="13483"/>
                      <a:pt x="71220" y="13269"/>
                      <a:pt x="71769" y="13304"/>
                    </a:cubicBezTo>
                    <a:cubicBezTo>
                      <a:pt x="74761" y="12212"/>
                      <a:pt x="77679" y="14251"/>
                      <a:pt x="80634" y="12849"/>
                    </a:cubicBezTo>
                    <a:cubicBezTo>
                      <a:pt x="81545" y="12740"/>
                      <a:pt x="81819" y="13887"/>
                      <a:pt x="82713" y="13905"/>
                    </a:cubicBezTo>
                    <a:cubicBezTo>
                      <a:pt x="83606" y="13923"/>
                      <a:pt x="83971" y="13177"/>
                      <a:pt x="84974" y="13668"/>
                    </a:cubicBezTo>
                    <a:cubicBezTo>
                      <a:pt x="87418" y="14251"/>
                      <a:pt x="89954" y="15379"/>
                      <a:pt x="92616" y="15070"/>
                    </a:cubicBezTo>
                    <a:cubicBezTo>
                      <a:pt x="93601" y="14888"/>
                      <a:pt x="93510" y="15324"/>
                      <a:pt x="92616" y="15597"/>
                    </a:cubicBezTo>
                    <a:cubicBezTo>
                      <a:pt x="92343" y="15597"/>
                      <a:pt x="92343" y="15925"/>
                      <a:pt x="92616" y="15943"/>
                    </a:cubicBezTo>
                    <a:cubicBezTo>
                      <a:pt x="93510" y="15943"/>
                      <a:pt x="93765" y="17072"/>
                      <a:pt x="94641" y="17144"/>
                    </a:cubicBezTo>
                    <a:cubicBezTo>
                      <a:pt x="99620" y="18182"/>
                      <a:pt x="103523" y="23533"/>
                      <a:pt x="105402" y="27810"/>
                    </a:cubicBezTo>
                    <a:cubicBezTo>
                      <a:pt x="106058" y="29739"/>
                      <a:pt x="107882" y="31249"/>
                      <a:pt x="107900" y="33524"/>
                    </a:cubicBezTo>
                    <a:cubicBezTo>
                      <a:pt x="107700" y="34580"/>
                      <a:pt x="109031" y="34307"/>
                      <a:pt x="109578" y="34798"/>
                    </a:cubicBezTo>
                    <a:cubicBezTo>
                      <a:pt x="107864" y="35162"/>
                      <a:pt x="109232" y="36764"/>
                      <a:pt x="109451" y="37820"/>
                    </a:cubicBezTo>
                    <a:cubicBezTo>
                      <a:pt x="112077" y="42715"/>
                      <a:pt x="111275" y="48466"/>
                      <a:pt x="112533" y="53653"/>
                    </a:cubicBezTo>
                    <a:cubicBezTo>
                      <a:pt x="116418" y="53945"/>
                      <a:pt x="110290" y="55965"/>
                      <a:pt x="113263" y="57530"/>
                    </a:cubicBezTo>
                    <a:cubicBezTo>
                      <a:pt x="114010" y="57930"/>
                      <a:pt x="113937" y="58768"/>
                      <a:pt x="113536" y="59605"/>
                    </a:cubicBezTo>
                    <a:cubicBezTo>
                      <a:pt x="113135" y="60442"/>
                      <a:pt x="114904" y="61425"/>
                      <a:pt x="114138" y="62062"/>
                    </a:cubicBezTo>
                    <a:cubicBezTo>
                      <a:pt x="112807" y="66139"/>
                      <a:pt x="113409" y="71307"/>
                      <a:pt x="113974" y="75675"/>
                    </a:cubicBezTo>
                    <a:cubicBezTo>
                      <a:pt x="114284" y="76622"/>
                      <a:pt x="115232" y="77787"/>
                      <a:pt x="114102" y="78915"/>
                    </a:cubicBezTo>
                    <a:cubicBezTo>
                      <a:pt x="113965" y="79158"/>
                      <a:pt x="113965" y="79455"/>
                      <a:pt x="114102" y="79698"/>
                    </a:cubicBezTo>
                    <a:cubicBezTo>
                      <a:pt x="115634" y="83338"/>
                      <a:pt x="113573" y="87651"/>
                      <a:pt x="115579" y="91255"/>
                    </a:cubicBezTo>
                    <a:cubicBezTo>
                      <a:pt x="116035" y="93530"/>
                      <a:pt x="115251" y="96114"/>
                      <a:pt x="116655" y="98298"/>
                    </a:cubicBezTo>
                    <a:cubicBezTo>
                      <a:pt x="116655" y="100864"/>
                      <a:pt x="116108" y="103612"/>
                      <a:pt x="117822" y="106051"/>
                    </a:cubicBezTo>
                    <a:cubicBezTo>
                      <a:pt x="119300" y="107871"/>
                      <a:pt x="117366" y="110001"/>
                      <a:pt x="119774" y="111511"/>
                    </a:cubicBezTo>
                    <a:cubicBezTo>
                      <a:pt x="118424" y="111693"/>
                      <a:pt x="119464" y="112476"/>
                      <a:pt x="119555" y="112822"/>
                    </a:cubicBezTo>
                    <a:cubicBezTo>
                      <a:pt x="119300" y="115588"/>
                      <a:pt x="123914" y="116352"/>
                      <a:pt x="122364" y="118973"/>
                    </a:cubicBezTo>
                    <a:cubicBezTo>
                      <a:pt x="121981" y="120793"/>
                      <a:pt x="125118" y="121667"/>
                      <a:pt x="125063" y="123742"/>
                    </a:cubicBezTo>
                    <a:cubicBezTo>
                      <a:pt x="125169" y="124193"/>
                      <a:pt x="125522" y="124546"/>
                      <a:pt x="125975" y="124652"/>
                    </a:cubicBezTo>
                    <a:cubicBezTo>
                      <a:pt x="127434" y="124797"/>
                      <a:pt x="127525" y="125980"/>
                      <a:pt x="128164" y="126945"/>
                    </a:cubicBezTo>
                    <a:cubicBezTo>
                      <a:pt x="130881" y="127636"/>
                      <a:pt x="133106" y="131659"/>
                      <a:pt x="136079" y="130166"/>
                    </a:cubicBezTo>
                    <a:cubicBezTo>
                      <a:pt x="143557" y="133533"/>
                      <a:pt x="151181" y="130694"/>
                      <a:pt x="158422" y="128346"/>
                    </a:cubicBezTo>
                    <a:cubicBezTo>
                      <a:pt x="158002" y="126308"/>
                      <a:pt x="160246" y="127181"/>
                      <a:pt x="160829" y="126071"/>
                    </a:cubicBezTo>
                    <a:cubicBezTo>
                      <a:pt x="161340" y="124451"/>
                      <a:pt x="163492" y="126908"/>
                      <a:pt x="163565" y="124852"/>
                    </a:cubicBezTo>
                    <a:cubicBezTo>
                      <a:pt x="163546" y="124278"/>
                      <a:pt x="163948" y="123776"/>
                      <a:pt x="164514" y="123669"/>
                    </a:cubicBezTo>
                    <a:cubicBezTo>
                      <a:pt x="167541" y="123196"/>
                      <a:pt x="168417" y="120520"/>
                      <a:pt x="169985" y="118518"/>
                    </a:cubicBezTo>
                    <a:cubicBezTo>
                      <a:pt x="171748" y="116436"/>
                      <a:pt x="173254" y="114151"/>
                      <a:pt x="174472" y="111711"/>
                    </a:cubicBezTo>
                    <a:cubicBezTo>
                      <a:pt x="178120" y="103485"/>
                      <a:pt x="179506" y="94731"/>
                      <a:pt x="183281" y="86450"/>
                    </a:cubicBezTo>
                    <a:cubicBezTo>
                      <a:pt x="183901" y="85594"/>
                      <a:pt x="182552" y="84630"/>
                      <a:pt x="183628" y="83829"/>
                    </a:cubicBezTo>
                    <a:cubicBezTo>
                      <a:pt x="184215" y="83368"/>
                      <a:pt x="184460" y="82596"/>
                      <a:pt x="184248" y="81882"/>
                    </a:cubicBezTo>
                    <a:cubicBezTo>
                      <a:pt x="183974" y="80844"/>
                      <a:pt x="185142" y="80881"/>
                      <a:pt x="185306" y="80335"/>
                    </a:cubicBezTo>
                    <a:cubicBezTo>
                      <a:pt x="185926" y="78041"/>
                      <a:pt x="187257" y="75675"/>
                      <a:pt x="186564" y="73309"/>
                    </a:cubicBezTo>
                    <a:cubicBezTo>
                      <a:pt x="186236" y="72709"/>
                      <a:pt x="186765" y="72800"/>
                      <a:pt x="187257" y="72982"/>
                    </a:cubicBezTo>
                    <a:cubicBezTo>
                      <a:pt x="188370" y="72563"/>
                      <a:pt x="188698" y="70052"/>
                      <a:pt x="188990" y="69051"/>
                    </a:cubicBezTo>
                    <a:cubicBezTo>
                      <a:pt x="191963" y="60879"/>
                      <a:pt x="194790" y="52416"/>
                      <a:pt x="199277" y="44954"/>
                    </a:cubicBezTo>
                    <a:cubicBezTo>
                      <a:pt x="201228" y="43443"/>
                      <a:pt x="199605" y="40404"/>
                      <a:pt x="201812" y="39494"/>
                    </a:cubicBezTo>
                    <a:cubicBezTo>
                      <a:pt x="203526" y="38493"/>
                      <a:pt x="202377" y="35745"/>
                      <a:pt x="204292" y="34489"/>
                    </a:cubicBezTo>
                    <a:cubicBezTo>
                      <a:pt x="205766" y="32771"/>
                      <a:pt x="206860" y="30761"/>
                      <a:pt x="207502" y="28592"/>
                    </a:cubicBezTo>
                    <a:cubicBezTo>
                      <a:pt x="209107" y="26481"/>
                      <a:pt x="211861" y="24625"/>
                      <a:pt x="212007" y="21840"/>
                    </a:cubicBezTo>
                    <a:cubicBezTo>
                      <a:pt x="212007" y="21603"/>
                      <a:pt x="212117" y="21185"/>
                      <a:pt x="212281" y="21130"/>
                    </a:cubicBezTo>
                    <a:cubicBezTo>
                      <a:pt x="214561" y="20839"/>
                      <a:pt x="212737" y="16962"/>
                      <a:pt x="214433" y="17727"/>
                    </a:cubicBezTo>
                    <a:cubicBezTo>
                      <a:pt x="216913" y="18273"/>
                      <a:pt x="217260" y="14087"/>
                      <a:pt x="219285" y="13031"/>
                    </a:cubicBezTo>
                    <a:cubicBezTo>
                      <a:pt x="222009" y="11145"/>
                      <a:pt x="224593" y="9065"/>
                      <a:pt x="227018" y="6807"/>
                    </a:cubicBezTo>
                    <a:cubicBezTo>
                      <a:pt x="227857" y="5660"/>
                      <a:pt x="229261" y="6279"/>
                      <a:pt x="230118" y="5460"/>
                    </a:cubicBezTo>
                    <a:cubicBezTo>
                      <a:pt x="230976" y="4641"/>
                      <a:pt x="231614" y="3531"/>
                      <a:pt x="232526" y="3331"/>
                    </a:cubicBezTo>
                    <a:cubicBezTo>
                      <a:pt x="237011" y="1706"/>
                      <a:pt x="241701" y="714"/>
                      <a:pt x="246460" y="382"/>
                    </a:cubicBezTo>
                    <a:cubicBezTo>
                      <a:pt x="248222" y="969"/>
                      <a:pt x="250145" y="831"/>
                      <a:pt x="251804" y="0"/>
                    </a:cubicBezTo>
                    <a:cubicBezTo>
                      <a:pt x="256984" y="2475"/>
                      <a:pt x="264571" y="4222"/>
                      <a:pt x="267946" y="9719"/>
                    </a:cubicBezTo>
                    <a:cubicBezTo>
                      <a:pt x="270043" y="10702"/>
                      <a:pt x="270444" y="13359"/>
                      <a:pt x="272523" y="14396"/>
                    </a:cubicBezTo>
                    <a:cubicBezTo>
                      <a:pt x="272906" y="14578"/>
                      <a:pt x="272906" y="14960"/>
                      <a:pt x="272943" y="15324"/>
                    </a:cubicBezTo>
                    <a:cubicBezTo>
                      <a:pt x="272542" y="18418"/>
                      <a:pt x="276883" y="19529"/>
                      <a:pt x="276499" y="21840"/>
                    </a:cubicBezTo>
                    <a:cubicBezTo>
                      <a:pt x="276035" y="22358"/>
                      <a:pt x="276035" y="23142"/>
                      <a:pt x="276499" y="23660"/>
                    </a:cubicBezTo>
                    <a:cubicBezTo>
                      <a:pt x="277630" y="24952"/>
                      <a:pt x="277685" y="26900"/>
                      <a:pt x="279089" y="28028"/>
                    </a:cubicBezTo>
                    <a:cubicBezTo>
                      <a:pt x="279290" y="28174"/>
                      <a:pt x="279363" y="28228"/>
                      <a:pt x="279235" y="28410"/>
                    </a:cubicBezTo>
                    <a:cubicBezTo>
                      <a:pt x="278396" y="29994"/>
                      <a:pt x="279436" y="31850"/>
                      <a:pt x="279965" y="33197"/>
                    </a:cubicBezTo>
                    <a:cubicBezTo>
                      <a:pt x="280421" y="34180"/>
                      <a:pt x="279290" y="35017"/>
                      <a:pt x="279637" y="35981"/>
                    </a:cubicBezTo>
                    <a:cubicBezTo>
                      <a:pt x="281460" y="39621"/>
                      <a:pt x="280421" y="44062"/>
                      <a:pt x="282154" y="47793"/>
                    </a:cubicBezTo>
                    <a:cubicBezTo>
                      <a:pt x="280913" y="50559"/>
                      <a:pt x="282774" y="52944"/>
                      <a:pt x="281661" y="55783"/>
                    </a:cubicBezTo>
                    <a:cubicBezTo>
                      <a:pt x="283485" y="59113"/>
                      <a:pt x="280494" y="62408"/>
                      <a:pt x="281661" y="65593"/>
                    </a:cubicBezTo>
                    <a:cubicBezTo>
                      <a:pt x="280567" y="67522"/>
                      <a:pt x="281479" y="69142"/>
                      <a:pt x="282445" y="70761"/>
                    </a:cubicBezTo>
                    <a:cubicBezTo>
                      <a:pt x="282701" y="71198"/>
                      <a:pt x="282555" y="71289"/>
                      <a:pt x="282099" y="71435"/>
                    </a:cubicBezTo>
                    <a:cubicBezTo>
                      <a:pt x="280275" y="72199"/>
                      <a:pt x="281916" y="74856"/>
                      <a:pt x="280147" y="76076"/>
                    </a:cubicBezTo>
                    <a:cubicBezTo>
                      <a:pt x="279852" y="76406"/>
                      <a:pt x="279881" y="76912"/>
                      <a:pt x="280211" y="77207"/>
                    </a:cubicBezTo>
                    <a:cubicBezTo>
                      <a:pt x="280383" y="77359"/>
                      <a:pt x="280612" y="77431"/>
                      <a:pt x="280840" y="77404"/>
                    </a:cubicBezTo>
                    <a:cubicBezTo>
                      <a:pt x="281278" y="77404"/>
                      <a:pt x="281989" y="77404"/>
                      <a:pt x="281260" y="78023"/>
                    </a:cubicBezTo>
                    <a:cubicBezTo>
                      <a:pt x="280270" y="78931"/>
                      <a:pt x="279664" y="80180"/>
                      <a:pt x="279564" y="81518"/>
                    </a:cubicBezTo>
                    <a:cubicBezTo>
                      <a:pt x="278232" y="84047"/>
                      <a:pt x="279855" y="86850"/>
                      <a:pt x="277886" y="89216"/>
                    </a:cubicBezTo>
                    <a:cubicBezTo>
                      <a:pt x="275278" y="91600"/>
                      <a:pt x="278652" y="95004"/>
                      <a:pt x="277083" y="96733"/>
                    </a:cubicBezTo>
                    <a:cubicBezTo>
                      <a:pt x="275703" y="97388"/>
                      <a:pt x="274912" y="98864"/>
                      <a:pt x="275132" y="100373"/>
                    </a:cubicBezTo>
                    <a:cubicBezTo>
                      <a:pt x="275132" y="103649"/>
                      <a:pt x="273016" y="106251"/>
                      <a:pt x="272396" y="109327"/>
                    </a:cubicBezTo>
                    <a:cubicBezTo>
                      <a:pt x="272078" y="111566"/>
                      <a:pt x="271375" y="113734"/>
                      <a:pt x="270317" y="115734"/>
                    </a:cubicBezTo>
                    <a:cubicBezTo>
                      <a:pt x="271010" y="117153"/>
                      <a:pt x="269879" y="117736"/>
                      <a:pt x="269204" y="118627"/>
                    </a:cubicBezTo>
                    <a:cubicBezTo>
                      <a:pt x="267708" y="121139"/>
                      <a:pt x="268693" y="125161"/>
                      <a:pt x="264918" y="125907"/>
                    </a:cubicBezTo>
                    <a:cubicBezTo>
                      <a:pt x="267344" y="126490"/>
                      <a:pt x="266924" y="127363"/>
                      <a:pt x="265830" y="129111"/>
                    </a:cubicBezTo>
                    <a:cubicBezTo>
                      <a:pt x="263514" y="131167"/>
                      <a:pt x="264626" y="134571"/>
                      <a:pt x="262456" y="136627"/>
                    </a:cubicBezTo>
                    <a:cubicBezTo>
                      <a:pt x="261553" y="137843"/>
                      <a:pt x="261073" y="139319"/>
                      <a:pt x="261088" y="140831"/>
                    </a:cubicBezTo>
                    <a:cubicBezTo>
                      <a:pt x="260340" y="143652"/>
                      <a:pt x="257878" y="145636"/>
                      <a:pt x="257294" y="148584"/>
                    </a:cubicBezTo>
                    <a:cubicBezTo>
                      <a:pt x="256090" y="150113"/>
                      <a:pt x="256692" y="151678"/>
                      <a:pt x="255726" y="153025"/>
                    </a:cubicBezTo>
                    <a:cubicBezTo>
                      <a:pt x="255561" y="153207"/>
                      <a:pt x="255525" y="153662"/>
                      <a:pt x="255726" y="153717"/>
                    </a:cubicBezTo>
                    <a:cubicBezTo>
                      <a:pt x="256802" y="153935"/>
                      <a:pt x="256382" y="154663"/>
                      <a:pt x="256017" y="154918"/>
                    </a:cubicBezTo>
                    <a:cubicBezTo>
                      <a:pt x="254194" y="158030"/>
                      <a:pt x="251458" y="161033"/>
                      <a:pt x="251512" y="164801"/>
                    </a:cubicBezTo>
                    <a:cubicBezTo>
                      <a:pt x="251594" y="165042"/>
                      <a:pt x="251485" y="165306"/>
                      <a:pt x="251257" y="165419"/>
                    </a:cubicBezTo>
                    <a:cubicBezTo>
                      <a:pt x="250637" y="165802"/>
                      <a:pt x="250856" y="166875"/>
                      <a:pt x="249907" y="166948"/>
                    </a:cubicBezTo>
                    <a:cubicBezTo>
                      <a:pt x="249907" y="168768"/>
                      <a:pt x="248193" y="170206"/>
                      <a:pt x="248084" y="171607"/>
                    </a:cubicBezTo>
                    <a:cubicBezTo>
                      <a:pt x="249032" y="172135"/>
                      <a:pt x="249616" y="172590"/>
                      <a:pt x="247974" y="172863"/>
                    </a:cubicBezTo>
                    <a:cubicBezTo>
                      <a:pt x="247536" y="172863"/>
                      <a:pt x="247299" y="173191"/>
                      <a:pt x="247354" y="173591"/>
                    </a:cubicBezTo>
                    <a:cubicBezTo>
                      <a:pt x="247482" y="174501"/>
                      <a:pt x="246551" y="174883"/>
                      <a:pt x="246387" y="175411"/>
                    </a:cubicBezTo>
                    <a:cubicBezTo>
                      <a:pt x="246278" y="179051"/>
                      <a:pt x="242740" y="180252"/>
                      <a:pt x="242740" y="183510"/>
                    </a:cubicBezTo>
                    <a:cubicBezTo>
                      <a:pt x="242740" y="186768"/>
                      <a:pt x="241007" y="187933"/>
                      <a:pt x="240296" y="190408"/>
                    </a:cubicBezTo>
                    <a:cubicBezTo>
                      <a:pt x="240209" y="191658"/>
                      <a:pt x="239640" y="192826"/>
                      <a:pt x="238709" y="193666"/>
                    </a:cubicBezTo>
                    <a:cubicBezTo>
                      <a:pt x="238508" y="193811"/>
                      <a:pt x="238198" y="194121"/>
                      <a:pt x="238235" y="194285"/>
                    </a:cubicBezTo>
                    <a:cubicBezTo>
                      <a:pt x="238636" y="195722"/>
                      <a:pt x="237031" y="196450"/>
                      <a:pt x="237031" y="197688"/>
                    </a:cubicBezTo>
                    <a:cubicBezTo>
                      <a:pt x="235428" y="202955"/>
                      <a:pt x="233478" y="208111"/>
                      <a:pt x="231194" y="213122"/>
                    </a:cubicBezTo>
                    <a:cubicBezTo>
                      <a:pt x="233602" y="214195"/>
                      <a:pt x="230556" y="214942"/>
                      <a:pt x="231194" y="215997"/>
                    </a:cubicBezTo>
                    <a:cubicBezTo>
                      <a:pt x="231395" y="216307"/>
                      <a:pt x="232033" y="215215"/>
                      <a:pt x="232015" y="216216"/>
                    </a:cubicBezTo>
                    <a:cubicBezTo>
                      <a:pt x="232015" y="216871"/>
                      <a:pt x="231340" y="216580"/>
                      <a:pt x="230976" y="216725"/>
                    </a:cubicBezTo>
                    <a:cubicBezTo>
                      <a:pt x="229960" y="217241"/>
                      <a:pt x="229274" y="218234"/>
                      <a:pt x="229152" y="219364"/>
                    </a:cubicBezTo>
                    <a:cubicBezTo>
                      <a:pt x="230574" y="220183"/>
                      <a:pt x="229006" y="220675"/>
                      <a:pt x="228878" y="221275"/>
                    </a:cubicBezTo>
                    <a:cubicBezTo>
                      <a:pt x="227164" y="224515"/>
                      <a:pt x="226927" y="227900"/>
                      <a:pt x="225686" y="231249"/>
                    </a:cubicBezTo>
                    <a:cubicBezTo>
                      <a:pt x="225176" y="233069"/>
                      <a:pt x="223771" y="235580"/>
                      <a:pt x="224939" y="237291"/>
                    </a:cubicBezTo>
                    <a:cubicBezTo>
                      <a:pt x="225486" y="237291"/>
                      <a:pt x="225650" y="237855"/>
                      <a:pt x="224939" y="237837"/>
                    </a:cubicBezTo>
                    <a:cubicBezTo>
                      <a:pt x="222166" y="237946"/>
                      <a:pt x="223297" y="242696"/>
                      <a:pt x="222914" y="244662"/>
                    </a:cubicBezTo>
                    <a:cubicBezTo>
                      <a:pt x="223297" y="245809"/>
                      <a:pt x="221856" y="246245"/>
                      <a:pt x="221801" y="247246"/>
                    </a:cubicBezTo>
                    <a:cubicBezTo>
                      <a:pt x="221929" y="248866"/>
                      <a:pt x="220962" y="250359"/>
                      <a:pt x="221254" y="251997"/>
                    </a:cubicBezTo>
                    <a:cubicBezTo>
                      <a:pt x="221546" y="253635"/>
                      <a:pt x="223078" y="255018"/>
                      <a:pt x="220652" y="256201"/>
                    </a:cubicBezTo>
                    <a:cubicBezTo>
                      <a:pt x="219248" y="257748"/>
                      <a:pt x="223224" y="258021"/>
                      <a:pt x="221127" y="259440"/>
                    </a:cubicBezTo>
                    <a:cubicBezTo>
                      <a:pt x="218117" y="261552"/>
                      <a:pt x="222951" y="263244"/>
                      <a:pt x="221127" y="264445"/>
                    </a:cubicBezTo>
                    <a:cubicBezTo>
                      <a:pt x="220105" y="265119"/>
                      <a:pt x="219175" y="265792"/>
                      <a:pt x="220051" y="267175"/>
                    </a:cubicBezTo>
                    <a:cubicBezTo>
                      <a:pt x="219449" y="268185"/>
                      <a:pt x="219449" y="269442"/>
                      <a:pt x="220051" y="270451"/>
                    </a:cubicBezTo>
                    <a:cubicBezTo>
                      <a:pt x="220652" y="271580"/>
                      <a:pt x="219376" y="272708"/>
                      <a:pt x="219686" y="273818"/>
                    </a:cubicBezTo>
                    <a:cubicBezTo>
                      <a:pt x="221510" y="276439"/>
                      <a:pt x="219686" y="280825"/>
                      <a:pt x="222823" y="282664"/>
                    </a:cubicBezTo>
                    <a:cubicBezTo>
                      <a:pt x="223206" y="282791"/>
                      <a:pt x="223607" y="283373"/>
                      <a:pt x="223261" y="283774"/>
                    </a:cubicBezTo>
                    <a:cubicBezTo>
                      <a:pt x="222330" y="285594"/>
                      <a:pt x="223881" y="288924"/>
                      <a:pt x="225650" y="289871"/>
                    </a:cubicBezTo>
                    <a:cubicBezTo>
                      <a:pt x="228149" y="291982"/>
                      <a:pt x="229516" y="295331"/>
                      <a:pt x="233219" y="295731"/>
                    </a:cubicBezTo>
                    <a:cubicBezTo>
                      <a:pt x="235882" y="298862"/>
                      <a:pt x="239420" y="295731"/>
                      <a:pt x="242557" y="296841"/>
                    </a:cubicBezTo>
                    <a:cubicBezTo>
                      <a:pt x="246369" y="297679"/>
                      <a:pt x="249433" y="294839"/>
                      <a:pt x="252734" y="293311"/>
                    </a:cubicBezTo>
                    <a:cubicBezTo>
                      <a:pt x="253792" y="292492"/>
                      <a:pt x="255397" y="292473"/>
                      <a:pt x="255981" y="290908"/>
                    </a:cubicBezTo>
                    <a:cubicBezTo>
                      <a:pt x="256236" y="290235"/>
                      <a:pt x="257422" y="290908"/>
                      <a:pt x="257604" y="290198"/>
                    </a:cubicBezTo>
                    <a:cubicBezTo>
                      <a:pt x="259009" y="287414"/>
                      <a:pt x="263076" y="286558"/>
                      <a:pt x="263076" y="283064"/>
                    </a:cubicBezTo>
                    <a:cubicBezTo>
                      <a:pt x="263076" y="282755"/>
                      <a:pt x="263185" y="282463"/>
                      <a:pt x="263441" y="282445"/>
                    </a:cubicBezTo>
                    <a:cubicBezTo>
                      <a:pt x="265410" y="282190"/>
                      <a:pt x="265264" y="279970"/>
                      <a:pt x="266523" y="279078"/>
                    </a:cubicBezTo>
                    <a:cubicBezTo>
                      <a:pt x="267453" y="278478"/>
                      <a:pt x="266377" y="277149"/>
                      <a:pt x="267161" y="276330"/>
                    </a:cubicBezTo>
                    <a:cubicBezTo>
                      <a:pt x="268283" y="275572"/>
                      <a:pt x="269058" y="274400"/>
                      <a:pt x="269313" y="273072"/>
                    </a:cubicBezTo>
                    <a:cubicBezTo>
                      <a:pt x="268876" y="269432"/>
                      <a:pt x="270462" y="271926"/>
                      <a:pt x="271137" y="270251"/>
                    </a:cubicBezTo>
                    <a:cubicBezTo>
                      <a:pt x="270809" y="268668"/>
                      <a:pt x="272669" y="267685"/>
                      <a:pt x="272706" y="266447"/>
                    </a:cubicBezTo>
                    <a:cubicBezTo>
                      <a:pt x="272213" y="265883"/>
                      <a:pt x="272414" y="265519"/>
                      <a:pt x="272870" y="265155"/>
                    </a:cubicBezTo>
                    <a:cubicBezTo>
                      <a:pt x="274457" y="264245"/>
                      <a:pt x="274366" y="262771"/>
                      <a:pt x="274694" y="261206"/>
                    </a:cubicBezTo>
                    <a:cubicBezTo>
                      <a:pt x="276080" y="259986"/>
                      <a:pt x="273472" y="255746"/>
                      <a:pt x="276171" y="256838"/>
                    </a:cubicBezTo>
                    <a:cubicBezTo>
                      <a:pt x="279235" y="255327"/>
                      <a:pt x="277740" y="251378"/>
                      <a:pt x="279418" y="249103"/>
                    </a:cubicBezTo>
                    <a:cubicBezTo>
                      <a:pt x="280866" y="247346"/>
                      <a:pt x="281817" y="245235"/>
                      <a:pt x="282172" y="242988"/>
                    </a:cubicBezTo>
                    <a:cubicBezTo>
                      <a:pt x="283474" y="240341"/>
                      <a:pt x="284512" y="237574"/>
                      <a:pt x="285272" y="234725"/>
                    </a:cubicBezTo>
                    <a:cubicBezTo>
                      <a:pt x="285710" y="233924"/>
                      <a:pt x="286513" y="233251"/>
                      <a:pt x="285874" y="232195"/>
                    </a:cubicBezTo>
                    <a:cubicBezTo>
                      <a:pt x="287438" y="229902"/>
                      <a:pt x="288701" y="227419"/>
                      <a:pt x="289631" y="224806"/>
                    </a:cubicBezTo>
                    <a:cubicBezTo>
                      <a:pt x="290069" y="224005"/>
                      <a:pt x="288719" y="223150"/>
                      <a:pt x="289631" y="222385"/>
                    </a:cubicBezTo>
                    <a:cubicBezTo>
                      <a:pt x="291466" y="218102"/>
                      <a:pt x="292907" y="213661"/>
                      <a:pt x="293936" y="209118"/>
                    </a:cubicBezTo>
                    <a:cubicBezTo>
                      <a:pt x="295486" y="207935"/>
                      <a:pt x="294483" y="205587"/>
                      <a:pt x="296088" y="204440"/>
                    </a:cubicBezTo>
                    <a:cubicBezTo>
                      <a:pt x="297036" y="202347"/>
                      <a:pt x="296088" y="199235"/>
                      <a:pt x="297419" y="197488"/>
                    </a:cubicBezTo>
                    <a:cubicBezTo>
                      <a:pt x="298915" y="195067"/>
                      <a:pt x="301377" y="189225"/>
                      <a:pt x="299407" y="186750"/>
                    </a:cubicBezTo>
                    <a:cubicBezTo>
                      <a:pt x="298897" y="185257"/>
                      <a:pt x="301651" y="186331"/>
                      <a:pt x="301687" y="184657"/>
                    </a:cubicBezTo>
                    <a:cubicBezTo>
                      <a:pt x="302508" y="181781"/>
                      <a:pt x="302709" y="177759"/>
                      <a:pt x="303785" y="175193"/>
                    </a:cubicBezTo>
                    <a:cubicBezTo>
                      <a:pt x="304970" y="174192"/>
                      <a:pt x="301797" y="174083"/>
                      <a:pt x="303785" y="172536"/>
                    </a:cubicBezTo>
                    <a:cubicBezTo>
                      <a:pt x="305043" y="171626"/>
                      <a:pt x="302763" y="169387"/>
                      <a:pt x="304241" y="168513"/>
                    </a:cubicBezTo>
                    <a:cubicBezTo>
                      <a:pt x="306849" y="168095"/>
                      <a:pt x="305353" y="165256"/>
                      <a:pt x="306448" y="163672"/>
                    </a:cubicBezTo>
                    <a:cubicBezTo>
                      <a:pt x="306903" y="162835"/>
                      <a:pt x="307451" y="161852"/>
                      <a:pt x="306448" y="160979"/>
                    </a:cubicBezTo>
                    <a:cubicBezTo>
                      <a:pt x="306557" y="159958"/>
                      <a:pt x="306835" y="158962"/>
                      <a:pt x="307268" y="158030"/>
                    </a:cubicBezTo>
                    <a:cubicBezTo>
                      <a:pt x="307779" y="157630"/>
                      <a:pt x="307268" y="155864"/>
                      <a:pt x="306958" y="157047"/>
                    </a:cubicBezTo>
                    <a:cubicBezTo>
                      <a:pt x="306648" y="158230"/>
                      <a:pt x="305900" y="157284"/>
                      <a:pt x="307268" y="155737"/>
                    </a:cubicBezTo>
                    <a:cubicBezTo>
                      <a:pt x="307815" y="154809"/>
                      <a:pt x="308983" y="154081"/>
                      <a:pt x="308636" y="152643"/>
                    </a:cubicBezTo>
                    <a:cubicBezTo>
                      <a:pt x="308253" y="150823"/>
                      <a:pt x="310460" y="149221"/>
                      <a:pt x="310059" y="147438"/>
                    </a:cubicBezTo>
                    <a:cubicBezTo>
                      <a:pt x="309129" y="145290"/>
                      <a:pt x="311646" y="143397"/>
                      <a:pt x="310642" y="141031"/>
                    </a:cubicBezTo>
                    <a:cubicBezTo>
                      <a:pt x="310642" y="140576"/>
                      <a:pt x="309475" y="140613"/>
                      <a:pt x="309931" y="140413"/>
                    </a:cubicBezTo>
                    <a:cubicBezTo>
                      <a:pt x="311354" y="138829"/>
                      <a:pt x="312941" y="136536"/>
                      <a:pt x="311025" y="134716"/>
                    </a:cubicBezTo>
                    <a:cubicBezTo>
                      <a:pt x="310041" y="133697"/>
                      <a:pt x="312193" y="133733"/>
                      <a:pt x="312302" y="132896"/>
                    </a:cubicBezTo>
                    <a:cubicBezTo>
                      <a:pt x="314509" y="129256"/>
                      <a:pt x="313159" y="125016"/>
                      <a:pt x="315093" y="121467"/>
                    </a:cubicBezTo>
                    <a:cubicBezTo>
                      <a:pt x="314491" y="119774"/>
                      <a:pt x="316461" y="118445"/>
                      <a:pt x="315713" y="116698"/>
                    </a:cubicBezTo>
                    <a:cubicBezTo>
                      <a:pt x="315713" y="114878"/>
                      <a:pt x="317993" y="113823"/>
                      <a:pt x="317281" y="111784"/>
                    </a:cubicBezTo>
                    <a:cubicBezTo>
                      <a:pt x="316880" y="108963"/>
                      <a:pt x="319488" y="107089"/>
                      <a:pt x="319397" y="104268"/>
                    </a:cubicBezTo>
                    <a:cubicBezTo>
                      <a:pt x="319689" y="101083"/>
                      <a:pt x="321330" y="98171"/>
                      <a:pt x="321677" y="94676"/>
                    </a:cubicBezTo>
                    <a:cubicBezTo>
                      <a:pt x="325179" y="87942"/>
                      <a:pt x="327149" y="80298"/>
                      <a:pt x="330669" y="73419"/>
                    </a:cubicBezTo>
                    <a:cubicBezTo>
                      <a:pt x="331106" y="72490"/>
                      <a:pt x="328972" y="73419"/>
                      <a:pt x="330504" y="72054"/>
                    </a:cubicBezTo>
                    <a:cubicBezTo>
                      <a:pt x="331672" y="71726"/>
                      <a:pt x="332638" y="71016"/>
                      <a:pt x="332201" y="69578"/>
                    </a:cubicBezTo>
                    <a:cubicBezTo>
                      <a:pt x="331198" y="67303"/>
                      <a:pt x="333569" y="68159"/>
                      <a:pt x="334499" y="66830"/>
                    </a:cubicBezTo>
                    <a:cubicBezTo>
                      <a:pt x="336067" y="65429"/>
                      <a:pt x="334882" y="62189"/>
                      <a:pt x="337180" y="61971"/>
                    </a:cubicBezTo>
                    <a:cubicBezTo>
                      <a:pt x="342469" y="54691"/>
                      <a:pt x="347558" y="47138"/>
                      <a:pt x="354689" y="41314"/>
                    </a:cubicBezTo>
                    <a:cubicBezTo>
                      <a:pt x="356021" y="40531"/>
                      <a:pt x="353996" y="38548"/>
                      <a:pt x="356130" y="38238"/>
                    </a:cubicBezTo>
                    <a:cubicBezTo>
                      <a:pt x="356714" y="37947"/>
                      <a:pt x="359066" y="37638"/>
                      <a:pt x="358501" y="36800"/>
                    </a:cubicBezTo>
                    <a:cubicBezTo>
                      <a:pt x="358373" y="36527"/>
                      <a:pt x="357990" y="36036"/>
                      <a:pt x="358501" y="36091"/>
                    </a:cubicBezTo>
                    <a:cubicBezTo>
                      <a:pt x="361747" y="36491"/>
                      <a:pt x="363261" y="33379"/>
                      <a:pt x="366143" y="32796"/>
                    </a:cubicBezTo>
                    <a:cubicBezTo>
                      <a:pt x="367037" y="32542"/>
                      <a:pt x="366836" y="30976"/>
                      <a:pt x="367967" y="31140"/>
                    </a:cubicBezTo>
                    <a:cubicBezTo>
                      <a:pt x="372198" y="30521"/>
                      <a:pt x="375518" y="27209"/>
                      <a:pt x="379822" y="26991"/>
                    </a:cubicBezTo>
                    <a:cubicBezTo>
                      <a:pt x="380625" y="25789"/>
                      <a:pt x="382102" y="26663"/>
                      <a:pt x="383032" y="25953"/>
                    </a:cubicBezTo>
                    <a:cubicBezTo>
                      <a:pt x="384291" y="24297"/>
                      <a:pt x="386589" y="24552"/>
                      <a:pt x="388029" y="23241"/>
                    </a:cubicBezTo>
                    <a:cubicBezTo>
                      <a:pt x="388467" y="22859"/>
                      <a:pt x="388887" y="23041"/>
                      <a:pt x="389179" y="23460"/>
                    </a:cubicBezTo>
                    <a:cubicBezTo>
                      <a:pt x="390455" y="25389"/>
                      <a:pt x="392589" y="24443"/>
                      <a:pt x="394158" y="23587"/>
                    </a:cubicBezTo>
                    <a:cubicBezTo>
                      <a:pt x="396474" y="21239"/>
                      <a:pt x="399228" y="24515"/>
                      <a:pt x="401891" y="23369"/>
                    </a:cubicBezTo>
                    <a:cubicBezTo>
                      <a:pt x="403897" y="22987"/>
                      <a:pt x="405903" y="22350"/>
                      <a:pt x="407746" y="23933"/>
                    </a:cubicBezTo>
                    <a:cubicBezTo>
                      <a:pt x="410226" y="23787"/>
                      <a:pt x="412579" y="23059"/>
                      <a:pt x="414913" y="24570"/>
                    </a:cubicBezTo>
                    <a:cubicBezTo>
                      <a:pt x="415771" y="24934"/>
                      <a:pt x="416610" y="25571"/>
                      <a:pt x="417667" y="24734"/>
                    </a:cubicBezTo>
                    <a:cubicBezTo>
                      <a:pt x="421443" y="24734"/>
                      <a:pt x="425382" y="28083"/>
                      <a:pt x="429213" y="28246"/>
                    </a:cubicBezTo>
                    <a:cubicBezTo>
                      <a:pt x="430489" y="29575"/>
                      <a:pt x="430508" y="29593"/>
                      <a:pt x="432277" y="29539"/>
                    </a:cubicBezTo>
                    <a:cubicBezTo>
                      <a:pt x="434721" y="30758"/>
                      <a:pt x="435469" y="34234"/>
                      <a:pt x="439700" y="34307"/>
                    </a:cubicBezTo>
                    <a:cubicBezTo>
                      <a:pt x="440739" y="34471"/>
                      <a:pt x="441050" y="35253"/>
                      <a:pt x="441816" y="35490"/>
                    </a:cubicBezTo>
                    <a:cubicBezTo>
                      <a:pt x="442089" y="35581"/>
                      <a:pt x="442290" y="35708"/>
                      <a:pt x="442053" y="36018"/>
                    </a:cubicBezTo>
                    <a:cubicBezTo>
                      <a:pt x="440685" y="38457"/>
                      <a:pt x="445883" y="40277"/>
                      <a:pt x="446722" y="42115"/>
                    </a:cubicBezTo>
                    <a:cubicBezTo>
                      <a:pt x="446886" y="43553"/>
                      <a:pt x="448673" y="43589"/>
                      <a:pt x="448837" y="44990"/>
                    </a:cubicBezTo>
                    <a:cubicBezTo>
                      <a:pt x="449604" y="46628"/>
                      <a:pt x="450078" y="48885"/>
                      <a:pt x="451409" y="50086"/>
                    </a:cubicBezTo>
                    <a:cubicBezTo>
                      <a:pt x="453233" y="51488"/>
                      <a:pt x="450661" y="54764"/>
                      <a:pt x="453926" y="55546"/>
                    </a:cubicBezTo>
                    <a:cubicBezTo>
                      <a:pt x="454364" y="55692"/>
                      <a:pt x="453926" y="55947"/>
                      <a:pt x="453926" y="56129"/>
                    </a:cubicBezTo>
                    <a:cubicBezTo>
                      <a:pt x="453470" y="57202"/>
                      <a:pt x="453926" y="58404"/>
                      <a:pt x="453269" y="59514"/>
                    </a:cubicBezTo>
                    <a:cubicBezTo>
                      <a:pt x="454364" y="63572"/>
                      <a:pt x="452959" y="68468"/>
                      <a:pt x="452175" y="72763"/>
                    </a:cubicBezTo>
                    <a:cubicBezTo>
                      <a:pt x="452868" y="74347"/>
                      <a:pt x="451938" y="76076"/>
                      <a:pt x="451956" y="77605"/>
                    </a:cubicBezTo>
                    <a:cubicBezTo>
                      <a:pt x="449275" y="80371"/>
                      <a:pt x="449987" y="84430"/>
                      <a:pt x="448017" y="87560"/>
                    </a:cubicBezTo>
                    <a:cubicBezTo>
                      <a:pt x="446466" y="89507"/>
                      <a:pt x="447087" y="92347"/>
                      <a:pt x="445299" y="94112"/>
                    </a:cubicBezTo>
                    <a:cubicBezTo>
                      <a:pt x="444934" y="97552"/>
                      <a:pt x="441378" y="100409"/>
                      <a:pt x="441907" y="104104"/>
                    </a:cubicBezTo>
                    <a:cubicBezTo>
                      <a:pt x="442727" y="105469"/>
                      <a:pt x="439499" y="104522"/>
                      <a:pt x="440083" y="106706"/>
                    </a:cubicBezTo>
                    <a:cubicBezTo>
                      <a:pt x="437694" y="111711"/>
                      <a:pt x="434611" y="116935"/>
                      <a:pt x="432094" y="122140"/>
                    </a:cubicBezTo>
                    <a:cubicBezTo>
                      <a:pt x="428665" y="126199"/>
                      <a:pt x="427206" y="131240"/>
                      <a:pt x="423869" y="135135"/>
                    </a:cubicBezTo>
                    <a:cubicBezTo>
                      <a:pt x="420221" y="139757"/>
                      <a:pt x="418288" y="146055"/>
                      <a:pt x="413983" y="150277"/>
                    </a:cubicBezTo>
                    <a:cubicBezTo>
                      <a:pt x="411594" y="153644"/>
                      <a:pt x="410336" y="158048"/>
                      <a:pt x="407782" y="161197"/>
                    </a:cubicBezTo>
                    <a:cubicBezTo>
                      <a:pt x="406943" y="161397"/>
                      <a:pt x="407071" y="162052"/>
                      <a:pt x="406815" y="162598"/>
                    </a:cubicBezTo>
                    <a:cubicBezTo>
                      <a:pt x="406524" y="164073"/>
                      <a:pt x="404645" y="164418"/>
                      <a:pt x="404335" y="165929"/>
                    </a:cubicBezTo>
                    <a:cubicBezTo>
                      <a:pt x="403332" y="168823"/>
                      <a:pt x="400505" y="171735"/>
                      <a:pt x="400924" y="174720"/>
                    </a:cubicBezTo>
                    <a:cubicBezTo>
                      <a:pt x="400924" y="175357"/>
                      <a:pt x="400924" y="176048"/>
                      <a:pt x="400012" y="175975"/>
                    </a:cubicBezTo>
                    <a:cubicBezTo>
                      <a:pt x="398900" y="176558"/>
                      <a:pt x="399064" y="178414"/>
                      <a:pt x="397660" y="179197"/>
                    </a:cubicBezTo>
                    <a:cubicBezTo>
                      <a:pt x="396619" y="179974"/>
                      <a:pt x="396275" y="181377"/>
                      <a:pt x="396839" y="182546"/>
                    </a:cubicBezTo>
                    <a:cubicBezTo>
                      <a:pt x="397222" y="183328"/>
                      <a:pt x="395836" y="182873"/>
                      <a:pt x="396109" y="183528"/>
                    </a:cubicBezTo>
                    <a:cubicBezTo>
                      <a:pt x="396711" y="185075"/>
                      <a:pt x="394377" y="185458"/>
                      <a:pt x="394012" y="187168"/>
                    </a:cubicBezTo>
                    <a:cubicBezTo>
                      <a:pt x="395836" y="188151"/>
                      <a:pt x="393082" y="188242"/>
                      <a:pt x="393647" y="188988"/>
                    </a:cubicBezTo>
                    <a:cubicBezTo>
                      <a:pt x="391495" y="192228"/>
                      <a:pt x="391531" y="196268"/>
                      <a:pt x="389999" y="199908"/>
                    </a:cubicBezTo>
                    <a:cubicBezTo>
                      <a:pt x="389817" y="200545"/>
                      <a:pt x="389124" y="201128"/>
                      <a:pt x="389890" y="201838"/>
                    </a:cubicBezTo>
                    <a:cubicBezTo>
                      <a:pt x="390072" y="202001"/>
                      <a:pt x="389890" y="202311"/>
                      <a:pt x="389890" y="202566"/>
                    </a:cubicBezTo>
                    <a:cubicBezTo>
                      <a:pt x="387829" y="206005"/>
                      <a:pt x="387829" y="206005"/>
                      <a:pt x="388431" y="210301"/>
                    </a:cubicBezTo>
                    <a:cubicBezTo>
                      <a:pt x="388431" y="210555"/>
                      <a:pt x="388522" y="210919"/>
                      <a:pt x="388431" y="211083"/>
                    </a:cubicBezTo>
                    <a:cubicBezTo>
                      <a:pt x="386735" y="212903"/>
                      <a:pt x="388431" y="214942"/>
                      <a:pt x="388121" y="216871"/>
                    </a:cubicBezTo>
                    <a:cubicBezTo>
                      <a:pt x="388467" y="218691"/>
                      <a:pt x="387026" y="220511"/>
                      <a:pt x="389580" y="221694"/>
                    </a:cubicBezTo>
                    <a:cubicBezTo>
                      <a:pt x="391550" y="225061"/>
                      <a:pt x="391167" y="230211"/>
                      <a:pt x="395289" y="232432"/>
                    </a:cubicBezTo>
                    <a:cubicBezTo>
                      <a:pt x="398149" y="234809"/>
                      <a:pt x="401761" y="236098"/>
                      <a:pt x="405484" y="236072"/>
                    </a:cubicBezTo>
                    <a:cubicBezTo>
                      <a:pt x="408327" y="237552"/>
                      <a:pt x="411806" y="237005"/>
                      <a:pt x="414056" y="234725"/>
                    </a:cubicBezTo>
                    <a:cubicBezTo>
                      <a:pt x="414220" y="234597"/>
                      <a:pt x="414056" y="234179"/>
                      <a:pt x="414530" y="234343"/>
                    </a:cubicBezTo>
                    <a:cubicBezTo>
                      <a:pt x="416354" y="235034"/>
                      <a:pt x="417740" y="233869"/>
                      <a:pt x="419163" y="233087"/>
                    </a:cubicBezTo>
                    <a:cubicBezTo>
                      <a:pt x="421607" y="231267"/>
                      <a:pt x="424854" y="231449"/>
                      <a:pt x="426641" y="228519"/>
                    </a:cubicBezTo>
                    <a:cubicBezTo>
                      <a:pt x="428757" y="225807"/>
                      <a:pt x="431365" y="223932"/>
                      <a:pt x="433335" y="221239"/>
                    </a:cubicBezTo>
                    <a:cubicBezTo>
                      <a:pt x="434848" y="220456"/>
                      <a:pt x="432514" y="218327"/>
                      <a:pt x="434794" y="217981"/>
                    </a:cubicBezTo>
                    <a:cubicBezTo>
                      <a:pt x="436240" y="217829"/>
                      <a:pt x="437428" y="216775"/>
                      <a:pt x="437748" y="215360"/>
                    </a:cubicBezTo>
                    <a:cubicBezTo>
                      <a:pt x="438077" y="213376"/>
                      <a:pt x="441797" y="213759"/>
                      <a:pt x="442126" y="211720"/>
                    </a:cubicBezTo>
                    <a:cubicBezTo>
                      <a:pt x="443129" y="208826"/>
                      <a:pt x="446138" y="207771"/>
                      <a:pt x="447397" y="205059"/>
                    </a:cubicBezTo>
                    <a:cubicBezTo>
                      <a:pt x="447765" y="204393"/>
                      <a:pt x="448458" y="203970"/>
                      <a:pt x="449220" y="203949"/>
                    </a:cubicBezTo>
                    <a:cubicBezTo>
                      <a:pt x="450862" y="203949"/>
                      <a:pt x="451354" y="202438"/>
                      <a:pt x="452431" y="201728"/>
                    </a:cubicBezTo>
                    <a:cubicBezTo>
                      <a:pt x="452795" y="201474"/>
                      <a:pt x="451883" y="199708"/>
                      <a:pt x="453452" y="200891"/>
                    </a:cubicBezTo>
                    <a:cubicBezTo>
                      <a:pt x="453725" y="201091"/>
                      <a:pt x="453944" y="200782"/>
                      <a:pt x="454054" y="200600"/>
                    </a:cubicBezTo>
                    <a:cubicBezTo>
                      <a:pt x="456480" y="196960"/>
                      <a:pt x="462115" y="199399"/>
                      <a:pt x="464760" y="196086"/>
                    </a:cubicBezTo>
                    <a:cubicBezTo>
                      <a:pt x="464979" y="195486"/>
                      <a:pt x="465289" y="196086"/>
                      <a:pt x="465526" y="196086"/>
                    </a:cubicBezTo>
                    <a:cubicBezTo>
                      <a:pt x="466566" y="196705"/>
                      <a:pt x="467587" y="197433"/>
                      <a:pt x="468754" y="196305"/>
                    </a:cubicBezTo>
                    <a:cubicBezTo>
                      <a:pt x="468900" y="196159"/>
                      <a:pt x="469374" y="196086"/>
                      <a:pt x="469502" y="196214"/>
                    </a:cubicBezTo>
                    <a:cubicBezTo>
                      <a:pt x="470724" y="197269"/>
                      <a:pt x="471891" y="196214"/>
                      <a:pt x="473059" y="196214"/>
                    </a:cubicBezTo>
                    <a:cubicBezTo>
                      <a:pt x="478530" y="196214"/>
                      <a:pt x="484494" y="198034"/>
                      <a:pt x="489473" y="199362"/>
                    </a:cubicBezTo>
                    <a:cubicBezTo>
                      <a:pt x="491188" y="198198"/>
                      <a:pt x="491078" y="201292"/>
                      <a:pt x="492993" y="200564"/>
                    </a:cubicBezTo>
                    <a:cubicBezTo>
                      <a:pt x="493340" y="200564"/>
                      <a:pt x="493869" y="200473"/>
                      <a:pt x="493978" y="200837"/>
                    </a:cubicBezTo>
                    <a:cubicBezTo>
                      <a:pt x="495328" y="203658"/>
                      <a:pt x="499286" y="203039"/>
                      <a:pt x="500818" y="205842"/>
                    </a:cubicBezTo>
                    <a:cubicBezTo>
                      <a:pt x="500982" y="206133"/>
                      <a:pt x="501383" y="206497"/>
                      <a:pt x="501639" y="206460"/>
                    </a:cubicBezTo>
                    <a:cubicBezTo>
                      <a:pt x="504575" y="206624"/>
                      <a:pt x="505122" y="210555"/>
                      <a:pt x="507913" y="211484"/>
                    </a:cubicBezTo>
                    <a:cubicBezTo>
                      <a:pt x="510813" y="214232"/>
                      <a:pt x="512801" y="218181"/>
                      <a:pt x="515409" y="221148"/>
                    </a:cubicBezTo>
                    <a:cubicBezTo>
                      <a:pt x="515683" y="221730"/>
                      <a:pt x="517105" y="221148"/>
                      <a:pt x="516503" y="222367"/>
                    </a:cubicBezTo>
                    <a:cubicBezTo>
                      <a:pt x="516084" y="225152"/>
                      <a:pt x="519385" y="227117"/>
                      <a:pt x="519075" y="230029"/>
                    </a:cubicBezTo>
                    <a:cubicBezTo>
                      <a:pt x="519166" y="231485"/>
                      <a:pt x="521245" y="231977"/>
                      <a:pt x="520735" y="233669"/>
                    </a:cubicBezTo>
                    <a:cubicBezTo>
                      <a:pt x="520589" y="235107"/>
                      <a:pt x="523252" y="235653"/>
                      <a:pt x="522413" y="237309"/>
                    </a:cubicBezTo>
                    <a:cubicBezTo>
                      <a:pt x="522176" y="237782"/>
                      <a:pt x="521610" y="238328"/>
                      <a:pt x="522321" y="238911"/>
                    </a:cubicBezTo>
                    <a:cubicBezTo>
                      <a:pt x="521701" y="241222"/>
                      <a:pt x="522504" y="243588"/>
                      <a:pt x="522321" y="245900"/>
                    </a:cubicBezTo>
                    <a:cubicBezTo>
                      <a:pt x="522121" y="247101"/>
                      <a:pt x="523252" y="248211"/>
                      <a:pt x="522321" y="249540"/>
                    </a:cubicBezTo>
                    <a:cubicBezTo>
                      <a:pt x="522321" y="250632"/>
                      <a:pt x="525075" y="252379"/>
                      <a:pt x="522960" y="253180"/>
                    </a:cubicBezTo>
                    <a:cubicBezTo>
                      <a:pt x="521264" y="254654"/>
                      <a:pt x="523160" y="257548"/>
                      <a:pt x="521373" y="259313"/>
                    </a:cubicBezTo>
                    <a:cubicBezTo>
                      <a:pt x="521099" y="260096"/>
                      <a:pt x="522595" y="260787"/>
                      <a:pt x="522486" y="261242"/>
                    </a:cubicBezTo>
                    <a:cubicBezTo>
                      <a:pt x="520042" y="263426"/>
                      <a:pt x="521045" y="266229"/>
                      <a:pt x="520206" y="269123"/>
                    </a:cubicBezTo>
                    <a:cubicBezTo>
                      <a:pt x="517123" y="277768"/>
                      <a:pt x="514351" y="286449"/>
                      <a:pt x="508715" y="293875"/>
                    </a:cubicBezTo>
                    <a:cubicBezTo>
                      <a:pt x="509372" y="295931"/>
                      <a:pt x="505815" y="296623"/>
                      <a:pt x="507238" y="298152"/>
                    </a:cubicBezTo>
                    <a:cubicBezTo>
                      <a:pt x="505761" y="300117"/>
                      <a:pt x="503225" y="300736"/>
                      <a:pt x="502222" y="303084"/>
                    </a:cubicBezTo>
                    <a:cubicBezTo>
                      <a:pt x="498228" y="309181"/>
                      <a:pt x="492483" y="313840"/>
                      <a:pt x="488197" y="319464"/>
                    </a:cubicBezTo>
                    <a:cubicBezTo>
                      <a:pt x="485807" y="321411"/>
                      <a:pt x="482433" y="322794"/>
                      <a:pt x="480755" y="325706"/>
                    </a:cubicBezTo>
                    <a:cubicBezTo>
                      <a:pt x="473879" y="329765"/>
                      <a:pt x="468335" y="336481"/>
                      <a:pt x="461003" y="339575"/>
                    </a:cubicBezTo>
                    <a:cubicBezTo>
                      <a:pt x="459835" y="341795"/>
                      <a:pt x="457045" y="341777"/>
                      <a:pt x="455823" y="343925"/>
                    </a:cubicBezTo>
                    <a:cubicBezTo>
                      <a:pt x="455440" y="344780"/>
                      <a:pt x="453817" y="344234"/>
                      <a:pt x="453653" y="345581"/>
                    </a:cubicBezTo>
                    <a:cubicBezTo>
                      <a:pt x="453653" y="346036"/>
                      <a:pt x="453142" y="345927"/>
                      <a:pt x="452795" y="345999"/>
                    </a:cubicBezTo>
                    <a:cubicBezTo>
                      <a:pt x="447871" y="346564"/>
                      <a:pt x="451902" y="349294"/>
                      <a:pt x="447707" y="349639"/>
                    </a:cubicBezTo>
                    <a:cubicBezTo>
                      <a:pt x="446631" y="349075"/>
                      <a:pt x="446029" y="349639"/>
                      <a:pt x="445427" y="350258"/>
                    </a:cubicBezTo>
                    <a:cubicBezTo>
                      <a:pt x="443931" y="351787"/>
                      <a:pt x="441651" y="352369"/>
                      <a:pt x="440411" y="354044"/>
                    </a:cubicBezTo>
                    <a:cubicBezTo>
                      <a:pt x="439645" y="354845"/>
                      <a:pt x="439007" y="355991"/>
                      <a:pt x="437566" y="355718"/>
                    </a:cubicBezTo>
                    <a:cubicBezTo>
                      <a:pt x="434775" y="357975"/>
                      <a:pt x="433243" y="358394"/>
                      <a:pt x="430708" y="360505"/>
                    </a:cubicBezTo>
                    <a:cubicBezTo>
                      <a:pt x="429431" y="361433"/>
                      <a:pt x="427753" y="361124"/>
                      <a:pt x="426878" y="362707"/>
                    </a:cubicBezTo>
                    <a:cubicBezTo>
                      <a:pt x="425291" y="363635"/>
                      <a:pt x="423431" y="363562"/>
                      <a:pt x="422738" y="365637"/>
                    </a:cubicBezTo>
                    <a:cubicBezTo>
                      <a:pt x="420914" y="368240"/>
                      <a:pt x="417157" y="367858"/>
                      <a:pt x="415242" y="370515"/>
                    </a:cubicBezTo>
                    <a:cubicBezTo>
                      <a:pt x="412837" y="373056"/>
                      <a:pt x="410094" y="375254"/>
                      <a:pt x="407089" y="377049"/>
                    </a:cubicBezTo>
                    <a:cubicBezTo>
                      <a:pt x="402511" y="381380"/>
                      <a:pt x="397970" y="385621"/>
                      <a:pt x="393209" y="389916"/>
                    </a:cubicBezTo>
                    <a:cubicBezTo>
                      <a:pt x="391601" y="392542"/>
                      <a:pt x="389494" y="394829"/>
                      <a:pt x="387008" y="396650"/>
                    </a:cubicBezTo>
                    <a:cubicBezTo>
                      <a:pt x="382965" y="401390"/>
                      <a:pt x="379437" y="406546"/>
                      <a:pt x="376484" y="412029"/>
                    </a:cubicBezTo>
                    <a:cubicBezTo>
                      <a:pt x="374981" y="413937"/>
                      <a:pt x="373838" y="416101"/>
                      <a:pt x="373110" y="418417"/>
                    </a:cubicBezTo>
                    <a:cubicBezTo>
                      <a:pt x="372563" y="419327"/>
                      <a:pt x="370794" y="420528"/>
                      <a:pt x="371286" y="421711"/>
                    </a:cubicBezTo>
                    <a:cubicBezTo>
                      <a:pt x="372216" y="422093"/>
                      <a:pt x="372435" y="422639"/>
                      <a:pt x="371596" y="423185"/>
                    </a:cubicBezTo>
                    <a:cubicBezTo>
                      <a:pt x="371122" y="423495"/>
                      <a:pt x="371596" y="424842"/>
                      <a:pt x="370301" y="424296"/>
                    </a:cubicBezTo>
                    <a:cubicBezTo>
                      <a:pt x="369918" y="424114"/>
                      <a:pt x="369499" y="424805"/>
                      <a:pt x="369426" y="425406"/>
                    </a:cubicBezTo>
                    <a:cubicBezTo>
                      <a:pt x="369225" y="427899"/>
                      <a:pt x="367511" y="429756"/>
                      <a:pt x="366234" y="431721"/>
                    </a:cubicBezTo>
                    <a:cubicBezTo>
                      <a:pt x="365818" y="434216"/>
                      <a:pt x="365127" y="436658"/>
                      <a:pt x="364173" y="439001"/>
                    </a:cubicBezTo>
                    <a:cubicBezTo>
                      <a:pt x="362988" y="442805"/>
                      <a:pt x="362969" y="447009"/>
                      <a:pt x="360398" y="450376"/>
                    </a:cubicBezTo>
                    <a:cubicBezTo>
                      <a:pt x="361747" y="453598"/>
                      <a:pt x="359285" y="456036"/>
                      <a:pt x="358756" y="458912"/>
                    </a:cubicBezTo>
                    <a:cubicBezTo>
                      <a:pt x="358255" y="460375"/>
                      <a:pt x="358478" y="461989"/>
                      <a:pt x="359358" y="463262"/>
                    </a:cubicBezTo>
                    <a:cubicBezTo>
                      <a:pt x="359522" y="463626"/>
                      <a:pt x="359358" y="463753"/>
                      <a:pt x="359267" y="463881"/>
                    </a:cubicBezTo>
                    <a:cubicBezTo>
                      <a:pt x="355783" y="467193"/>
                      <a:pt x="357844" y="472471"/>
                      <a:pt x="356185" y="476621"/>
                    </a:cubicBezTo>
                    <a:cubicBezTo>
                      <a:pt x="355127" y="478331"/>
                      <a:pt x="358246" y="478441"/>
                      <a:pt x="356841" y="479387"/>
                    </a:cubicBezTo>
                    <a:cubicBezTo>
                      <a:pt x="355017" y="481207"/>
                      <a:pt x="355674" y="484847"/>
                      <a:pt x="356659" y="487195"/>
                    </a:cubicBezTo>
                    <a:cubicBezTo>
                      <a:pt x="357042" y="487759"/>
                      <a:pt x="356367" y="487759"/>
                      <a:pt x="356185" y="487631"/>
                    </a:cubicBezTo>
                    <a:cubicBezTo>
                      <a:pt x="354963" y="486794"/>
                      <a:pt x="355145" y="487977"/>
                      <a:pt x="355364" y="488305"/>
                    </a:cubicBezTo>
                    <a:cubicBezTo>
                      <a:pt x="356458" y="490343"/>
                      <a:pt x="355492" y="492800"/>
                      <a:pt x="355181" y="494802"/>
                    </a:cubicBezTo>
                    <a:cubicBezTo>
                      <a:pt x="353814" y="496622"/>
                      <a:pt x="356768" y="499461"/>
                      <a:pt x="355181" y="500262"/>
                    </a:cubicBezTo>
                    <a:cubicBezTo>
                      <a:pt x="354589" y="501853"/>
                      <a:pt x="354589" y="503604"/>
                      <a:pt x="355181" y="505194"/>
                    </a:cubicBezTo>
                    <a:cubicBezTo>
                      <a:pt x="355656" y="506013"/>
                      <a:pt x="354871" y="506523"/>
                      <a:pt x="354726" y="507178"/>
                    </a:cubicBezTo>
                    <a:cubicBezTo>
                      <a:pt x="353795" y="509471"/>
                      <a:pt x="355710" y="511783"/>
                      <a:pt x="354634" y="514185"/>
                    </a:cubicBezTo>
                    <a:cubicBezTo>
                      <a:pt x="353485" y="517607"/>
                      <a:pt x="356458" y="518571"/>
                      <a:pt x="354488" y="522284"/>
                    </a:cubicBezTo>
                    <a:cubicBezTo>
                      <a:pt x="356312" y="525924"/>
                      <a:pt x="354397" y="530674"/>
                      <a:pt x="355710" y="534515"/>
                    </a:cubicBezTo>
                    <a:cubicBezTo>
                      <a:pt x="354817" y="537718"/>
                      <a:pt x="355710" y="541212"/>
                      <a:pt x="355710" y="544215"/>
                    </a:cubicBezTo>
                    <a:cubicBezTo>
                      <a:pt x="355419" y="544870"/>
                      <a:pt x="355017" y="545562"/>
                      <a:pt x="356185" y="545853"/>
                    </a:cubicBezTo>
                    <a:cubicBezTo>
                      <a:pt x="356476" y="547018"/>
                      <a:pt x="355236" y="548911"/>
                      <a:pt x="356385" y="550349"/>
                    </a:cubicBezTo>
                    <a:cubicBezTo>
                      <a:pt x="356656" y="550724"/>
                      <a:pt x="356656" y="551229"/>
                      <a:pt x="356385" y="551604"/>
                    </a:cubicBezTo>
                    <a:cubicBezTo>
                      <a:pt x="355473" y="552787"/>
                      <a:pt x="356513" y="553807"/>
                      <a:pt x="356568" y="554917"/>
                    </a:cubicBezTo>
                    <a:cubicBezTo>
                      <a:pt x="356932" y="555918"/>
                      <a:pt x="359030" y="556063"/>
                      <a:pt x="357990" y="557538"/>
                    </a:cubicBezTo>
                    <a:cubicBezTo>
                      <a:pt x="357315" y="558520"/>
                      <a:pt x="357188" y="559121"/>
                      <a:pt x="358373" y="559904"/>
                    </a:cubicBezTo>
                    <a:cubicBezTo>
                      <a:pt x="359887" y="560741"/>
                      <a:pt x="357443" y="563143"/>
                      <a:pt x="359103" y="563635"/>
                    </a:cubicBezTo>
                    <a:cubicBezTo>
                      <a:pt x="362130" y="564617"/>
                      <a:pt x="358319" y="566747"/>
                      <a:pt x="360799" y="567693"/>
                    </a:cubicBezTo>
                    <a:cubicBezTo>
                      <a:pt x="362076" y="568858"/>
                      <a:pt x="361492" y="571188"/>
                      <a:pt x="364137" y="570478"/>
                    </a:cubicBezTo>
                    <a:cubicBezTo>
                      <a:pt x="364666" y="570478"/>
                      <a:pt x="364720" y="570478"/>
                      <a:pt x="364720" y="570915"/>
                    </a:cubicBezTo>
                    <a:cubicBezTo>
                      <a:pt x="364848" y="572735"/>
                      <a:pt x="367529" y="572735"/>
                      <a:pt x="368715" y="573372"/>
                    </a:cubicBezTo>
                    <a:cubicBezTo>
                      <a:pt x="370338" y="572152"/>
                      <a:pt x="372855" y="573044"/>
                      <a:pt x="374186" y="571042"/>
                    </a:cubicBezTo>
                    <a:cubicBezTo>
                      <a:pt x="374396" y="570722"/>
                      <a:pt x="374818" y="570619"/>
                      <a:pt x="375153" y="570805"/>
                    </a:cubicBezTo>
                    <a:cubicBezTo>
                      <a:pt x="375817" y="571278"/>
                      <a:pt x="376740" y="571123"/>
                      <a:pt x="377213" y="570460"/>
                    </a:cubicBezTo>
                    <a:cubicBezTo>
                      <a:pt x="377214" y="570460"/>
                      <a:pt x="377214" y="570460"/>
                      <a:pt x="377214" y="570460"/>
                    </a:cubicBezTo>
                    <a:cubicBezTo>
                      <a:pt x="378071" y="568913"/>
                      <a:pt x="379931" y="568367"/>
                      <a:pt x="380770" y="566947"/>
                    </a:cubicBezTo>
                    <a:cubicBezTo>
                      <a:pt x="381172" y="565127"/>
                      <a:pt x="382594" y="564162"/>
                      <a:pt x="383798" y="562943"/>
                    </a:cubicBezTo>
                    <a:cubicBezTo>
                      <a:pt x="384491" y="562215"/>
                      <a:pt x="384874" y="561542"/>
                      <a:pt x="383634" y="560941"/>
                    </a:cubicBezTo>
                    <a:cubicBezTo>
                      <a:pt x="383105" y="560777"/>
                      <a:pt x="383962" y="559722"/>
                      <a:pt x="384291" y="560104"/>
                    </a:cubicBezTo>
                    <a:cubicBezTo>
                      <a:pt x="384633" y="560486"/>
                      <a:pt x="385221" y="560519"/>
                      <a:pt x="385604" y="560178"/>
                    </a:cubicBezTo>
                    <a:cubicBezTo>
                      <a:pt x="385792" y="560010"/>
                      <a:pt x="385904" y="559773"/>
                      <a:pt x="385914" y="559521"/>
                    </a:cubicBezTo>
                    <a:cubicBezTo>
                      <a:pt x="386114" y="557701"/>
                      <a:pt x="387865" y="556464"/>
                      <a:pt x="387738" y="554535"/>
                    </a:cubicBezTo>
                    <a:cubicBezTo>
                      <a:pt x="388029" y="553297"/>
                      <a:pt x="389744" y="552915"/>
                      <a:pt x="389379" y="551331"/>
                    </a:cubicBezTo>
                    <a:cubicBezTo>
                      <a:pt x="390692" y="549675"/>
                      <a:pt x="390820" y="547418"/>
                      <a:pt x="392060" y="545726"/>
                    </a:cubicBezTo>
                    <a:cubicBezTo>
                      <a:pt x="391714" y="543487"/>
                      <a:pt x="395416" y="542322"/>
                      <a:pt x="394030" y="540029"/>
                    </a:cubicBezTo>
                    <a:cubicBezTo>
                      <a:pt x="393684" y="539538"/>
                      <a:pt x="392990" y="539738"/>
                      <a:pt x="394030" y="539083"/>
                    </a:cubicBezTo>
                    <a:cubicBezTo>
                      <a:pt x="397550" y="536335"/>
                      <a:pt x="396219" y="530802"/>
                      <a:pt x="399100" y="527398"/>
                    </a:cubicBezTo>
                    <a:cubicBezTo>
                      <a:pt x="399890" y="526518"/>
                      <a:pt x="400285" y="525355"/>
                      <a:pt x="400195" y="524177"/>
                    </a:cubicBezTo>
                    <a:cubicBezTo>
                      <a:pt x="399958" y="523376"/>
                      <a:pt x="400724" y="522885"/>
                      <a:pt x="401107" y="522357"/>
                    </a:cubicBezTo>
                    <a:cubicBezTo>
                      <a:pt x="400888" y="520391"/>
                      <a:pt x="402310" y="519117"/>
                      <a:pt x="403186" y="517643"/>
                    </a:cubicBezTo>
                    <a:cubicBezTo>
                      <a:pt x="403186" y="514986"/>
                      <a:pt x="404919" y="514458"/>
                      <a:pt x="405648" y="512365"/>
                    </a:cubicBezTo>
                    <a:cubicBezTo>
                      <a:pt x="405356" y="509453"/>
                      <a:pt x="407563" y="507779"/>
                      <a:pt x="409296" y="505995"/>
                    </a:cubicBezTo>
                    <a:cubicBezTo>
                      <a:pt x="413327" y="499407"/>
                      <a:pt x="417923" y="492545"/>
                      <a:pt x="424489" y="488742"/>
                    </a:cubicBezTo>
                    <a:cubicBezTo>
                      <a:pt x="426750" y="488032"/>
                      <a:pt x="427936" y="485666"/>
                      <a:pt x="430143" y="484901"/>
                    </a:cubicBezTo>
                    <a:cubicBezTo>
                      <a:pt x="432441" y="484719"/>
                      <a:pt x="433791" y="481880"/>
                      <a:pt x="435943" y="481899"/>
                    </a:cubicBezTo>
                    <a:cubicBezTo>
                      <a:pt x="438095" y="481917"/>
                      <a:pt x="440083" y="479642"/>
                      <a:pt x="442545" y="480079"/>
                    </a:cubicBezTo>
                    <a:cubicBezTo>
                      <a:pt x="443202" y="480079"/>
                      <a:pt x="443074" y="479514"/>
                      <a:pt x="442545" y="479569"/>
                    </a:cubicBezTo>
                    <a:cubicBezTo>
                      <a:pt x="442016" y="479624"/>
                      <a:pt x="440721" y="479806"/>
                      <a:pt x="440721" y="479241"/>
                    </a:cubicBezTo>
                    <a:cubicBezTo>
                      <a:pt x="441506" y="477512"/>
                      <a:pt x="444369" y="480406"/>
                      <a:pt x="445664" y="478422"/>
                    </a:cubicBezTo>
                    <a:cubicBezTo>
                      <a:pt x="447014" y="477021"/>
                      <a:pt x="448837" y="479332"/>
                      <a:pt x="450205" y="479496"/>
                    </a:cubicBezTo>
                    <a:cubicBezTo>
                      <a:pt x="451683" y="478513"/>
                      <a:pt x="452759" y="479496"/>
                      <a:pt x="454109" y="479951"/>
                    </a:cubicBezTo>
                    <a:cubicBezTo>
                      <a:pt x="457173" y="480770"/>
                      <a:pt x="461222" y="479951"/>
                      <a:pt x="463520" y="482809"/>
                    </a:cubicBezTo>
                    <a:cubicBezTo>
                      <a:pt x="465818" y="485666"/>
                      <a:pt x="469611" y="486012"/>
                      <a:pt x="471454" y="489088"/>
                    </a:cubicBezTo>
                    <a:cubicBezTo>
                      <a:pt x="476824" y="496118"/>
                      <a:pt x="480200" y="504459"/>
                      <a:pt x="481229" y="513239"/>
                    </a:cubicBezTo>
                    <a:cubicBezTo>
                      <a:pt x="481394" y="514167"/>
                      <a:pt x="482634" y="514931"/>
                      <a:pt x="482178" y="515896"/>
                    </a:cubicBezTo>
                    <a:cubicBezTo>
                      <a:pt x="482269" y="517716"/>
                      <a:pt x="481649" y="520027"/>
                      <a:pt x="483108" y="521356"/>
                    </a:cubicBezTo>
                    <a:cubicBezTo>
                      <a:pt x="483265" y="522836"/>
                      <a:pt x="483534" y="524302"/>
                      <a:pt x="483911" y="525742"/>
                    </a:cubicBezTo>
                    <a:cubicBezTo>
                      <a:pt x="484148" y="526652"/>
                      <a:pt x="483035" y="527344"/>
                      <a:pt x="483619" y="528272"/>
                    </a:cubicBezTo>
                    <a:cubicBezTo>
                      <a:pt x="484221" y="528918"/>
                      <a:pt x="484352" y="529872"/>
                      <a:pt x="483947" y="530656"/>
                    </a:cubicBezTo>
                    <a:cubicBezTo>
                      <a:pt x="485005" y="532476"/>
                      <a:pt x="484312" y="534296"/>
                      <a:pt x="484421" y="536116"/>
                    </a:cubicBezTo>
                    <a:cubicBezTo>
                      <a:pt x="484129" y="539429"/>
                      <a:pt x="485534" y="542377"/>
                      <a:pt x="485570" y="545617"/>
                    </a:cubicBezTo>
                    <a:cubicBezTo>
                      <a:pt x="485570" y="551877"/>
                      <a:pt x="487011" y="558830"/>
                      <a:pt x="484987" y="565200"/>
                    </a:cubicBezTo>
                    <a:cubicBezTo>
                      <a:pt x="485461" y="567020"/>
                      <a:pt x="484166" y="568840"/>
                      <a:pt x="484987" y="570660"/>
                    </a:cubicBezTo>
                    <a:cubicBezTo>
                      <a:pt x="485297" y="571351"/>
                      <a:pt x="484585" y="571806"/>
                      <a:pt x="484403" y="572389"/>
                    </a:cubicBezTo>
                    <a:cubicBezTo>
                      <a:pt x="485005" y="574828"/>
                      <a:pt x="483528" y="577594"/>
                      <a:pt x="483363" y="580251"/>
                    </a:cubicBezTo>
                    <a:cubicBezTo>
                      <a:pt x="483546" y="582290"/>
                      <a:pt x="481029" y="582326"/>
                      <a:pt x="481540" y="584528"/>
                    </a:cubicBezTo>
                    <a:cubicBezTo>
                      <a:pt x="481813" y="585602"/>
                      <a:pt x="480281" y="586839"/>
                      <a:pt x="480482" y="588168"/>
                    </a:cubicBezTo>
                    <a:cubicBezTo>
                      <a:pt x="478111" y="589697"/>
                      <a:pt x="478658" y="592936"/>
                      <a:pt x="476743" y="594702"/>
                    </a:cubicBezTo>
                    <a:cubicBezTo>
                      <a:pt x="476433" y="596431"/>
                      <a:pt x="474390" y="597359"/>
                      <a:pt x="474536" y="599343"/>
                    </a:cubicBezTo>
                    <a:cubicBezTo>
                      <a:pt x="474536" y="599616"/>
                      <a:pt x="474062" y="599907"/>
                      <a:pt x="473989" y="600235"/>
                    </a:cubicBezTo>
                    <a:cubicBezTo>
                      <a:pt x="472165" y="602291"/>
                      <a:pt x="471508" y="603875"/>
                      <a:pt x="469830" y="605695"/>
                    </a:cubicBezTo>
                    <a:cubicBezTo>
                      <a:pt x="465855" y="610653"/>
                      <a:pt x="461592" y="615375"/>
                      <a:pt x="457063" y="619836"/>
                    </a:cubicBezTo>
                    <a:cubicBezTo>
                      <a:pt x="453689" y="621219"/>
                      <a:pt x="456863" y="623476"/>
                      <a:pt x="453561" y="623676"/>
                    </a:cubicBezTo>
                    <a:cubicBezTo>
                      <a:pt x="452193" y="624113"/>
                      <a:pt x="450643" y="624513"/>
                      <a:pt x="450205" y="626242"/>
                    </a:cubicBezTo>
                    <a:cubicBezTo>
                      <a:pt x="449914" y="627371"/>
                      <a:pt x="449841" y="627516"/>
                      <a:pt x="449312" y="627243"/>
                    </a:cubicBezTo>
                    <a:cubicBezTo>
                      <a:pt x="445846" y="628208"/>
                      <a:pt x="441633" y="632430"/>
                      <a:pt x="439153" y="635270"/>
                    </a:cubicBezTo>
                    <a:cubicBezTo>
                      <a:pt x="435067" y="637199"/>
                      <a:pt x="432423" y="641294"/>
                      <a:pt x="428209" y="642968"/>
                    </a:cubicBezTo>
                    <a:cubicBezTo>
                      <a:pt x="427366" y="643049"/>
                      <a:pt x="426650" y="643620"/>
                      <a:pt x="426386" y="644424"/>
                    </a:cubicBezTo>
                    <a:cubicBezTo>
                      <a:pt x="426386" y="646790"/>
                      <a:pt x="421406" y="646244"/>
                      <a:pt x="424927" y="647154"/>
                    </a:cubicBezTo>
                    <a:cubicBezTo>
                      <a:pt x="424689" y="647409"/>
                      <a:pt x="424434" y="647900"/>
                      <a:pt x="424215" y="647882"/>
                    </a:cubicBezTo>
                    <a:cubicBezTo>
                      <a:pt x="421425" y="647718"/>
                      <a:pt x="419838" y="649702"/>
                      <a:pt x="418123" y="651340"/>
                    </a:cubicBezTo>
                    <a:cubicBezTo>
                      <a:pt x="416409" y="652978"/>
                      <a:pt x="414020" y="653015"/>
                      <a:pt x="412798" y="655180"/>
                    </a:cubicBezTo>
                    <a:cubicBezTo>
                      <a:pt x="409676" y="658435"/>
                      <a:pt x="406336" y="661476"/>
                      <a:pt x="402803" y="664280"/>
                    </a:cubicBezTo>
                    <a:cubicBezTo>
                      <a:pt x="401599" y="664808"/>
                      <a:pt x="401891" y="666355"/>
                      <a:pt x="400888" y="666919"/>
                    </a:cubicBezTo>
                    <a:cubicBezTo>
                      <a:pt x="398956" y="668204"/>
                      <a:pt x="397377" y="669949"/>
                      <a:pt x="396292" y="671997"/>
                    </a:cubicBezTo>
                    <a:cubicBezTo>
                      <a:pt x="397058" y="672998"/>
                      <a:pt x="395635" y="673362"/>
                      <a:pt x="395599" y="673344"/>
                    </a:cubicBezTo>
                    <a:cubicBezTo>
                      <a:pt x="393282" y="672634"/>
                      <a:pt x="393282" y="675983"/>
                      <a:pt x="391951" y="676984"/>
                    </a:cubicBezTo>
                    <a:cubicBezTo>
                      <a:pt x="394395" y="678440"/>
                      <a:pt x="389835" y="678604"/>
                      <a:pt x="389707" y="679823"/>
                    </a:cubicBezTo>
                    <a:cubicBezTo>
                      <a:pt x="389580" y="681042"/>
                      <a:pt x="387975" y="681534"/>
                      <a:pt x="387537" y="682480"/>
                    </a:cubicBezTo>
                    <a:cubicBezTo>
                      <a:pt x="387609" y="683998"/>
                      <a:pt x="386790" y="685419"/>
                      <a:pt x="385440" y="686120"/>
                    </a:cubicBezTo>
                    <a:cubicBezTo>
                      <a:pt x="385604" y="688413"/>
                      <a:pt x="382613" y="688577"/>
                      <a:pt x="382686" y="690670"/>
                    </a:cubicBezTo>
                    <a:cubicBezTo>
                      <a:pt x="383525" y="693236"/>
                      <a:pt x="380679" y="695220"/>
                      <a:pt x="379348" y="697204"/>
                    </a:cubicBezTo>
                    <a:cubicBezTo>
                      <a:pt x="378801" y="698150"/>
                      <a:pt x="377907" y="699024"/>
                      <a:pt x="378217" y="700353"/>
                    </a:cubicBezTo>
                    <a:cubicBezTo>
                      <a:pt x="378527" y="701681"/>
                      <a:pt x="376959" y="703010"/>
                      <a:pt x="377962" y="704466"/>
                    </a:cubicBezTo>
                    <a:cubicBezTo>
                      <a:pt x="378837" y="706486"/>
                      <a:pt x="376649" y="704375"/>
                      <a:pt x="376521" y="705667"/>
                    </a:cubicBezTo>
                    <a:cubicBezTo>
                      <a:pt x="375354" y="708051"/>
                      <a:pt x="375189" y="710945"/>
                      <a:pt x="373767" y="713311"/>
                    </a:cubicBezTo>
                    <a:cubicBezTo>
                      <a:pt x="373402" y="714021"/>
                      <a:pt x="373128" y="714603"/>
                      <a:pt x="373657" y="715295"/>
                    </a:cubicBezTo>
                    <a:cubicBezTo>
                      <a:pt x="373803" y="717242"/>
                      <a:pt x="371706" y="718935"/>
                      <a:pt x="372198" y="721301"/>
                    </a:cubicBezTo>
                    <a:cubicBezTo>
                      <a:pt x="372198" y="723376"/>
                      <a:pt x="370374" y="725924"/>
                      <a:pt x="371359" y="727998"/>
                    </a:cubicBezTo>
                    <a:cubicBezTo>
                      <a:pt x="371651" y="728635"/>
                      <a:pt x="372326" y="728945"/>
                      <a:pt x="371359" y="729254"/>
                    </a:cubicBezTo>
                    <a:cubicBezTo>
                      <a:pt x="369535" y="734714"/>
                      <a:pt x="368970" y="741794"/>
                      <a:pt x="368478" y="747891"/>
                    </a:cubicBezTo>
                    <a:cubicBezTo>
                      <a:pt x="368742" y="749212"/>
                      <a:pt x="368576" y="750583"/>
                      <a:pt x="368003" y="751804"/>
                    </a:cubicBezTo>
                    <a:cubicBezTo>
                      <a:pt x="369152" y="753751"/>
                      <a:pt x="368240" y="755862"/>
                      <a:pt x="368478" y="757883"/>
                    </a:cubicBezTo>
                    <a:cubicBezTo>
                      <a:pt x="369006" y="759211"/>
                      <a:pt x="367073" y="760576"/>
                      <a:pt x="368478" y="761632"/>
                    </a:cubicBezTo>
                    <a:cubicBezTo>
                      <a:pt x="369189" y="767092"/>
                      <a:pt x="368003" y="773735"/>
                      <a:pt x="368478" y="779723"/>
                    </a:cubicBezTo>
                    <a:cubicBezTo>
                      <a:pt x="368131" y="781270"/>
                      <a:pt x="369645" y="782889"/>
                      <a:pt x="368879" y="784418"/>
                    </a:cubicBezTo>
                    <a:cubicBezTo>
                      <a:pt x="368259" y="785492"/>
                      <a:pt x="369152" y="786548"/>
                      <a:pt x="368587" y="787676"/>
                    </a:cubicBezTo>
                    <a:cubicBezTo>
                      <a:pt x="368204" y="788459"/>
                      <a:pt x="369262" y="789241"/>
                      <a:pt x="370119" y="789496"/>
                    </a:cubicBezTo>
                    <a:cubicBezTo>
                      <a:pt x="370976" y="789751"/>
                      <a:pt x="370776" y="790188"/>
                      <a:pt x="370411" y="790497"/>
                    </a:cubicBezTo>
                    <a:cubicBezTo>
                      <a:pt x="368587" y="792135"/>
                      <a:pt x="368897" y="794264"/>
                      <a:pt x="369079" y="796266"/>
                    </a:cubicBezTo>
                    <a:cubicBezTo>
                      <a:pt x="369720" y="801757"/>
                      <a:pt x="369982" y="807284"/>
                      <a:pt x="369864" y="812810"/>
                    </a:cubicBezTo>
                    <a:cubicBezTo>
                      <a:pt x="368751" y="814630"/>
                      <a:pt x="370484" y="816286"/>
                      <a:pt x="370101" y="817997"/>
                    </a:cubicBezTo>
                    <a:cubicBezTo>
                      <a:pt x="369718" y="819708"/>
                      <a:pt x="371268" y="819981"/>
                      <a:pt x="372052" y="820764"/>
                    </a:cubicBezTo>
                    <a:cubicBezTo>
                      <a:pt x="368532" y="821583"/>
                      <a:pt x="371232" y="823457"/>
                      <a:pt x="370228" y="825550"/>
                    </a:cubicBezTo>
                    <a:cubicBezTo>
                      <a:pt x="369973" y="825914"/>
                      <a:pt x="371140" y="825550"/>
                      <a:pt x="370922" y="826205"/>
                    </a:cubicBezTo>
                    <a:cubicBezTo>
                      <a:pt x="370411" y="827152"/>
                      <a:pt x="369006" y="828025"/>
                      <a:pt x="369864" y="829227"/>
                    </a:cubicBezTo>
                    <a:cubicBezTo>
                      <a:pt x="370010" y="830883"/>
                      <a:pt x="367748" y="832357"/>
                      <a:pt x="368405" y="834395"/>
                    </a:cubicBezTo>
                    <a:cubicBezTo>
                      <a:pt x="368558" y="836022"/>
                      <a:pt x="368038" y="837640"/>
                      <a:pt x="366964" y="838872"/>
                    </a:cubicBezTo>
                    <a:cubicBezTo>
                      <a:pt x="365140" y="841093"/>
                      <a:pt x="365651" y="844059"/>
                      <a:pt x="363316" y="846043"/>
                    </a:cubicBezTo>
                    <a:cubicBezTo>
                      <a:pt x="361587" y="847183"/>
                      <a:pt x="360541" y="849108"/>
                      <a:pt x="360525" y="851176"/>
                    </a:cubicBezTo>
                    <a:cubicBezTo>
                      <a:pt x="358264" y="852031"/>
                      <a:pt x="357936" y="855089"/>
                      <a:pt x="355419" y="855671"/>
                    </a:cubicBezTo>
                    <a:cubicBezTo>
                      <a:pt x="352628" y="858619"/>
                      <a:pt x="349199" y="860785"/>
                      <a:pt x="346299" y="863661"/>
                    </a:cubicBezTo>
                    <a:cubicBezTo>
                      <a:pt x="342250" y="865899"/>
                      <a:pt x="337946" y="866136"/>
                      <a:pt x="334043" y="868320"/>
                    </a:cubicBezTo>
                    <a:cubicBezTo>
                      <a:pt x="330067" y="869776"/>
                      <a:pt x="325306" y="869394"/>
                      <a:pt x="321075" y="869812"/>
                    </a:cubicBezTo>
                    <a:cubicBezTo>
                      <a:pt x="318978" y="870613"/>
                      <a:pt x="317208" y="869812"/>
                      <a:pt x="315111" y="869812"/>
                    </a:cubicBezTo>
                    <a:cubicBezTo>
                      <a:pt x="314108" y="869685"/>
                      <a:pt x="313068" y="869285"/>
                      <a:pt x="312393" y="870504"/>
                    </a:cubicBezTo>
                    <a:cubicBezTo>
                      <a:pt x="308490" y="870595"/>
                      <a:pt x="303858" y="868975"/>
                      <a:pt x="299626" y="870213"/>
                    </a:cubicBezTo>
                    <a:cubicBezTo>
                      <a:pt x="297693" y="869776"/>
                      <a:pt x="295614" y="868393"/>
                      <a:pt x="293735" y="869467"/>
                    </a:cubicBezTo>
                    <a:cubicBezTo>
                      <a:pt x="289869" y="870559"/>
                      <a:pt x="286257" y="868284"/>
                      <a:pt x="282555" y="869740"/>
                    </a:cubicBezTo>
                    <a:cubicBezTo>
                      <a:pt x="280731" y="870395"/>
                      <a:pt x="279144" y="868429"/>
                      <a:pt x="277430" y="869740"/>
                    </a:cubicBezTo>
                    <a:cubicBezTo>
                      <a:pt x="277270" y="869824"/>
                      <a:pt x="277079" y="869824"/>
                      <a:pt x="276919" y="869740"/>
                    </a:cubicBezTo>
                    <a:cubicBezTo>
                      <a:pt x="274913" y="867920"/>
                      <a:pt x="272286" y="869958"/>
                      <a:pt x="269897" y="868793"/>
                    </a:cubicBezTo>
                    <a:cubicBezTo>
                      <a:pt x="261234" y="868702"/>
                      <a:pt x="252187" y="869576"/>
                      <a:pt x="243907" y="867792"/>
                    </a:cubicBezTo>
                    <a:cubicBezTo>
                      <a:pt x="240040" y="868921"/>
                      <a:pt x="236411" y="864953"/>
                      <a:pt x="232781" y="863770"/>
                    </a:cubicBezTo>
                    <a:cubicBezTo>
                      <a:pt x="232033" y="862714"/>
                      <a:pt x="230957" y="864534"/>
                      <a:pt x="230355" y="863970"/>
                    </a:cubicBezTo>
                    <a:cubicBezTo>
                      <a:pt x="229754" y="863406"/>
                      <a:pt x="230064" y="862460"/>
                      <a:pt x="229352" y="862150"/>
                    </a:cubicBezTo>
                    <a:cubicBezTo>
                      <a:pt x="227656" y="861568"/>
                      <a:pt x="226927" y="859584"/>
                      <a:pt x="225066" y="859311"/>
                    </a:cubicBezTo>
                    <a:cubicBezTo>
                      <a:pt x="223242" y="857218"/>
                      <a:pt x="220379" y="856417"/>
                      <a:pt x="218956" y="853851"/>
                    </a:cubicBezTo>
                    <a:cubicBezTo>
                      <a:pt x="218373" y="853159"/>
                      <a:pt x="216895" y="853596"/>
                      <a:pt x="216859" y="852031"/>
                    </a:cubicBezTo>
                    <a:cubicBezTo>
                      <a:pt x="214970" y="848232"/>
                      <a:pt x="212591" y="844695"/>
                      <a:pt x="209782" y="841511"/>
                    </a:cubicBezTo>
                    <a:cubicBezTo>
                      <a:pt x="208597" y="840911"/>
                      <a:pt x="207958" y="840365"/>
                      <a:pt x="209290" y="839291"/>
                    </a:cubicBezTo>
                    <a:cubicBezTo>
                      <a:pt x="208797" y="836143"/>
                      <a:pt x="206207" y="832685"/>
                      <a:pt x="206134" y="828972"/>
                    </a:cubicBezTo>
                    <a:cubicBezTo>
                      <a:pt x="205988" y="827898"/>
                      <a:pt x="206335" y="826460"/>
                      <a:pt x="204949" y="825769"/>
                    </a:cubicBezTo>
                    <a:cubicBezTo>
                      <a:pt x="204566" y="825587"/>
                      <a:pt x="204785" y="825295"/>
                      <a:pt x="204949" y="825186"/>
                    </a:cubicBezTo>
                    <a:cubicBezTo>
                      <a:pt x="207028" y="819490"/>
                      <a:pt x="205277" y="811846"/>
                      <a:pt x="205678" y="805658"/>
                    </a:cubicBezTo>
                    <a:cubicBezTo>
                      <a:pt x="206517" y="803310"/>
                      <a:pt x="205387" y="800926"/>
                      <a:pt x="205678" y="798833"/>
                    </a:cubicBezTo>
                    <a:cubicBezTo>
                      <a:pt x="205678" y="797395"/>
                      <a:pt x="206609" y="795939"/>
                      <a:pt x="205314" y="794574"/>
                    </a:cubicBezTo>
                    <a:cubicBezTo>
                      <a:pt x="204967" y="794192"/>
                      <a:pt x="205314" y="793591"/>
                      <a:pt x="205533" y="793081"/>
                    </a:cubicBezTo>
                    <a:cubicBezTo>
                      <a:pt x="205934" y="791807"/>
                      <a:pt x="206919" y="790424"/>
                      <a:pt x="205350" y="789205"/>
                    </a:cubicBezTo>
                    <a:cubicBezTo>
                      <a:pt x="205204" y="786875"/>
                      <a:pt x="205350" y="784018"/>
                      <a:pt x="205149" y="781670"/>
                    </a:cubicBezTo>
                    <a:cubicBezTo>
                      <a:pt x="204256" y="780687"/>
                      <a:pt x="204803" y="779850"/>
                      <a:pt x="205259" y="778976"/>
                    </a:cubicBezTo>
                    <a:cubicBezTo>
                      <a:pt x="206280" y="777866"/>
                      <a:pt x="205095" y="776902"/>
                      <a:pt x="205259" y="775755"/>
                    </a:cubicBezTo>
                    <a:cubicBezTo>
                      <a:pt x="205722" y="773561"/>
                      <a:pt x="205888" y="771314"/>
                      <a:pt x="205751" y="769076"/>
                    </a:cubicBezTo>
                    <a:cubicBezTo>
                      <a:pt x="205169" y="765338"/>
                      <a:pt x="204985" y="761550"/>
                      <a:pt x="205204" y="757773"/>
                    </a:cubicBezTo>
                    <a:cubicBezTo>
                      <a:pt x="204582" y="756096"/>
                      <a:pt x="204524" y="754263"/>
                      <a:pt x="205040" y="752550"/>
                    </a:cubicBezTo>
                    <a:cubicBezTo>
                      <a:pt x="205040" y="751258"/>
                      <a:pt x="203435" y="750148"/>
                      <a:pt x="204694" y="748655"/>
                    </a:cubicBezTo>
                    <a:cubicBezTo>
                      <a:pt x="203990" y="747583"/>
                      <a:pt x="203990" y="746197"/>
                      <a:pt x="204694" y="745125"/>
                    </a:cubicBezTo>
                    <a:cubicBezTo>
                      <a:pt x="204821" y="744178"/>
                      <a:pt x="203472" y="743305"/>
                      <a:pt x="203709" y="742158"/>
                    </a:cubicBezTo>
                    <a:cubicBezTo>
                      <a:pt x="203964" y="740738"/>
                      <a:pt x="205533" y="739337"/>
                      <a:pt x="203709" y="737899"/>
                    </a:cubicBezTo>
                    <a:cubicBezTo>
                      <a:pt x="203526" y="734878"/>
                      <a:pt x="203928" y="731857"/>
                      <a:pt x="203709" y="728890"/>
                    </a:cubicBezTo>
                    <a:cubicBezTo>
                      <a:pt x="203709" y="727434"/>
                      <a:pt x="202085" y="726761"/>
                      <a:pt x="203125" y="725250"/>
                    </a:cubicBezTo>
                    <a:cubicBezTo>
                      <a:pt x="202213" y="720809"/>
                      <a:pt x="202286" y="715859"/>
                      <a:pt x="200553" y="711564"/>
                    </a:cubicBezTo>
                    <a:cubicBezTo>
                      <a:pt x="198109" y="699788"/>
                      <a:pt x="191325" y="687649"/>
                      <a:pt x="181877" y="680314"/>
                    </a:cubicBezTo>
                    <a:lnTo>
                      <a:pt x="181877" y="680314"/>
                    </a:lnTo>
                    <a:cubicBezTo>
                      <a:pt x="181728" y="679377"/>
                      <a:pt x="181420" y="678472"/>
                      <a:pt x="180965" y="677639"/>
                    </a:cubicBezTo>
                    <a:cubicBezTo>
                      <a:pt x="179141" y="677894"/>
                      <a:pt x="179141" y="676201"/>
                      <a:pt x="178357" y="675346"/>
                    </a:cubicBezTo>
                    <a:cubicBezTo>
                      <a:pt x="176442" y="673016"/>
                      <a:pt x="173451" y="672197"/>
                      <a:pt x="171499" y="670031"/>
                    </a:cubicBezTo>
                    <a:cubicBezTo>
                      <a:pt x="170022" y="666555"/>
                      <a:pt x="165571" y="666828"/>
                      <a:pt x="163966" y="663552"/>
                    </a:cubicBezTo>
                    <a:cubicBezTo>
                      <a:pt x="161176" y="660950"/>
                      <a:pt x="157638" y="658620"/>
                      <a:pt x="154847" y="655726"/>
                    </a:cubicBezTo>
                    <a:cubicBezTo>
                      <a:pt x="152239" y="653906"/>
                      <a:pt x="148901" y="652632"/>
                      <a:pt x="147077" y="649848"/>
                    </a:cubicBezTo>
                    <a:cubicBezTo>
                      <a:pt x="146731" y="648774"/>
                      <a:pt x="145709" y="648865"/>
                      <a:pt x="144870" y="648738"/>
                    </a:cubicBezTo>
                    <a:cubicBezTo>
                      <a:pt x="143794" y="646590"/>
                      <a:pt x="140730" y="646608"/>
                      <a:pt x="139891" y="644169"/>
                    </a:cubicBezTo>
                    <a:cubicBezTo>
                      <a:pt x="139563" y="642877"/>
                      <a:pt x="137757" y="643860"/>
                      <a:pt x="137119" y="642877"/>
                    </a:cubicBezTo>
                    <a:cubicBezTo>
                      <a:pt x="136043" y="641203"/>
                      <a:pt x="133708" y="640821"/>
                      <a:pt x="132888" y="638873"/>
                    </a:cubicBezTo>
                    <a:cubicBezTo>
                      <a:pt x="126431" y="636289"/>
                      <a:pt x="122327" y="629773"/>
                      <a:pt x="116217" y="626261"/>
                    </a:cubicBezTo>
                    <a:cubicBezTo>
                      <a:pt x="116217" y="624441"/>
                      <a:pt x="114922" y="624441"/>
                      <a:pt x="113627" y="624259"/>
                    </a:cubicBezTo>
                    <a:cubicBezTo>
                      <a:pt x="112223" y="622966"/>
                      <a:pt x="110417" y="621638"/>
                      <a:pt x="109049" y="620200"/>
                    </a:cubicBezTo>
                    <a:cubicBezTo>
                      <a:pt x="108557" y="618544"/>
                      <a:pt x="106295" y="619144"/>
                      <a:pt x="105675" y="617197"/>
                    </a:cubicBezTo>
                    <a:cubicBezTo>
                      <a:pt x="105238" y="616069"/>
                      <a:pt x="103851" y="615650"/>
                      <a:pt x="102721" y="615031"/>
                    </a:cubicBezTo>
                    <a:cubicBezTo>
                      <a:pt x="99821" y="614449"/>
                      <a:pt x="99073" y="611264"/>
                      <a:pt x="96282" y="610245"/>
                    </a:cubicBezTo>
                    <a:cubicBezTo>
                      <a:pt x="86926" y="602018"/>
                      <a:pt x="75746" y="595685"/>
                      <a:pt x="68249" y="585311"/>
                    </a:cubicBezTo>
                    <a:cubicBezTo>
                      <a:pt x="67702" y="583927"/>
                      <a:pt x="63416" y="582380"/>
                      <a:pt x="65185" y="580906"/>
                    </a:cubicBezTo>
                    <a:cubicBezTo>
                      <a:pt x="65623" y="580761"/>
                      <a:pt x="65185" y="580433"/>
                      <a:pt x="65058" y="580470"/>
                    </a:cubicBezTo>
                    <a:cubicBezTo>
                      <a:pt x="64346" y="580633"/>
                      <a:pt x="63927" y="579905"/>
                      <a:pt x="63361" y="579887"/>
                    </a:cubicBezTo>
                    <a:cubicBezTo>
                      <a:pt x="61538" y="579887"/>
                      <a:pt x="62887" y="579414"/>
                      <a:pt x="63252" y="579105"/>
                    </a:cubicBezTo>
                    <a:cubicBezTo>
                      <a:pt x="60355" y="575632"/>
                      <a:pt x="57939" y="571788"/>
                      <a:pt x="56066" y="567675"/>
                    </a:cubicBezTo>
                    <a:cubicBezTo>
                      <a:pt x="55537" y="566055"/>
                      <a:pt x="55665" y="563908"/>
                      <a:pt x="53713" y="562907"/>
                    </a:cubicBezTo>
                    <a:cubicBezTo>
                      <a:pt x="54534" y="560359"/>
                      <a:pt x="51616" y="558466"/>
                      <a:pt x="52473" y="555900"/>
                    </a:cubicBezTo>
                    <a:cubicBezTo>
                      <a:pt x="52473" y="554353"/>
                      <a:pt x="51379" y="552915"/>
                      <a:pt x="50941" y="551422"/>
                    </a:cubicBezTo>
                    <a:cubicBezTo>
                      <a:pt x="51561" y="550258"/>
                      <a:pt x="51999" y="544597"/>
                      <a:pt x="50758" y="544051"/>
                    </a:cubicBezTo>
                    <a:cubicBezTo>
                      <a:pt x="50613" y="544051"/>
                      <a:pt x="50084" y="543760"/>
                      <a:pt x="50576" y="543633"/>
                    </a:cubicBezTo>
                    <a:cubicBezTo>
                      <a:pt x="51670" y="543360"/>
                      <a:pt x="51306" y="542559"/>
                      <a:pt x="51342" y="541922"/>
                    </a:cubicBezTo>
                    <a:cubicBezTo>
                      <a:pt x="52291" y="537455"/>
                      <a:pt x="53584" y="533068"/>
                      <a:pt x="55209" y="528800"/>
                    </a:cubicBezTo>
                    <a:cubicBezTo>
                      <a:pt x="56777" y="527872"/>
                      <a:pt x="56467" y="525451"/>
                      <a:pt x="58437" y="524796"/>
                    </a:cubicBezTo>
                    <a:cubicBezTo>
                      <a:pt x="59002" y="524614"/>
                      <a:pt x="58838" y="523868"/>
                      <a:pt x="59021" y="523376"/>
                    </a:cubicBezTo>
                    <a:cubicBezTo>
                      <a:pt x="59458" y="520464"/>
                      <a:pt x="62814" y="520828"/>
                      <a:pt x="64146" y="518699"/>
                    </a:cubicBezTo>
                    <a:cubicBezTo>
                      <a:pt x="69380" y="515841"/>
                      <a:pt x="75435" y="512675"/>
                      <a:pt x="81454" y="512402"/>
                    </a:cubicBezTo>
                    <a:cubicBezTo>
                      <a:pt x="82275" y="512711"/>
                      <a:pt x="83497" y="513202"/>
                      <a:pt x="83533" y="511437"/>
                    </a:cubicBezTo>
                    <a:cubicBezTo>
                      <a:pt x="84883" y="510127"/>
                      <a:pt x="87528" y="511710"/>
                      <a:pt x="89297" y="511018"/>
                    </a:cubicBezTo>
                    <a:cubicBezTo>
                      <a:pt x="89535" y="510937"/>
                      <a:pt x="89795" y="511063"/>
                      <a:pt x="89877" y="511300"/>
                    </a:cubicBezTo>
                    <a:cubicBezTo>
                      <a:pt x="89888" y="511333"/>
                      <a:pt x="89895" y="511367"/>
                      <a:pt x="89899" y="511401"/>
                    </a:cubicBezTo>
                    <a:cubicBezTo>
                      <a:pt x="89899" y="512911"/>
                      <a:pt x="90902" y="512638"/>
                      <a:pt x="91723" y="512565"/>
                    </a:cubicBezTo>
                    <a:cubicBezTo>
                      <a:pt x="93711" y="512383"/>
                      <a:pt x="95571" y="513439"/>
                      <a:pt x="97577" y="513202"/>
                    </a:cubicBezTo>
                    <a:cubicBezTo>
                      <a:pt x="99657" y="514240"/>
                      <a:pt x="101900" y="515696"/>
                      <a:pt x="104399" y="514913"/>
                    </a:cubicBezTo>
                    <a:cubicBezTo>
                      <a:pt x="106040" y="517279"/>
                      <a:pt x="108995" y="516242"/>
                      <a:pt x="111056" y="517498"/>
                    </a:cubicBezTo>
                    <a:cubicBezTo>
                      <a:pt x="114120" y="519081"/>
                      <a:pt x="117184" y="521866"/>
                      <a:pt x="120595" y="522430"/>
                    </a:cubicBezTo>
                    <a:cubicBezTo>
                      <a:pt x="122348" y="523188"/>
                      <a:pt x="123907" y="524333"/>
                      <a:pt x="125154" y="525779"/>
                    </a:cubicBezTo>
                    <a:cubicBezTo>
                      <a:pt x="127179" y="527599"/>
                      <a:pt x="130352" y="527999"/>
                      <a:pt x="132450" y="530092"/>
                    </a:cubicBezTo>
                    <a:cubicBezTo>
                      <a:pt x="133562" y="530893"/>
                      <a:pt x="134365" y="532258"/>
                      <a:pt x="135988" y="532349"/>
                    </a:cubicBezTo>
                    <a:cubicBezTo>
                      <a:pt x="136791" y="532440"/>
                      <a:pt x="137119" y="533914"/>
                      <a:pt x="137812" y="534169"/>
                    </a:cubicBezTo>
                    <a:cubicBezTo>
                      <a:pt x="140475" y="534351"/>
                      <a:pt x="141843" y="536899"/>
                      <a:pt x="144232" y="537609"/>
                    </a:cubicBezTo>
                    <a:cubicBezTo>
                      <a:pt x="145207" y="537868"/>
                      <a:pt x="145991" y="538589"/>
                      <a:pt x="146330" y="539538"/>
                    </a:cubicBezTo>
                    <a:cubicBezTo>
                      <a:pt x="148828" y="542049"/>
                      <a:pt x="152987" y="543032"/>
                      <a:pt x="155814" y="545362"/>
                    </a:cubicBezTo>
                    <a:cubicBezTo>
                      <a:pt x="159461" y="545544"/>
                      <a:pt x="161778" y="548893"/>
                      <a:pt x="165371" y="549002"/>
                    </a:cubicBezTo>
                    <a:cubicBezTo>
                      <a:pt x="167274" y="550224"/>
                      <a:pt x="169371" y="551116"/>
                      <a:pt x="171572" y="551641"/>
                    </a:cubicBezTo>
                    <a:cubicBezTo>
                      <a:pt x="173998" y="551040"/>
                      <a:pt x="176150" y="552296"/>
                      <a:pt x="178411" y="552787"/>
                    </a:cubicBezTo>
                    <a:cubicBezTo>
                      <a:pt x="179323" y="552787"/>
                      <a:pt x="179633" y="551550"/>
                      <a:pt x="180491" y="551786"/>
                    </a:cubicBezTo>
                    <a:cubicBezTo>
                      <a:pt x="182716" y="552824"/>
                      <a:pt x="185178" y="550585"/>
                      <a:pt x="185962" y="548529"/>
                    </a:cubicBezTo>
                    <a:cubicBezTo>
                      <a:pt x="187695" y="544889"/>
                      <a:pt x="187093" y="542523"/>
                      <a:pt x="187786" y="538701"/>
                    </a:cubicBezTo>
                    <a:cubicBezTo>
                      <a:pt x="187786" y="535752"/>
                      <a:pt x="185196" y="532749"/>
                      <a:pt x="186710" y="529728"/>
                    </a:cubicBezTo>
                    <a:cubicBezTo>
                      <a:pt x="186871" y="529505"/>
                      <a:pt x="186871" y="529205"/>
                      <a:pt x="186710" y="528982"/>
                    </a:cubicBezTo>
                    <a:cubicBezTo>
                      <a:pt x="184886" y="527162"/>
                      <a:pt x="187221" y="525142"/>
                      <a:pt x="185908" y="523231"/>
                    </a:cubicBezTo>
                    <a:cubicBezTo>
                      <a:pt x="184266" y="519445"/>
                      <a:pt x="185506" y="514313"/>
                      <a:pt x="183719" y="510254"/>
                    </a:cubicBezTo>
                    <a:cubicBezTo>
                      <a:pt x="182771" y="508798"/>
                      <a:pt x="183445" y="507215"/>
                      <a:pt x="183591" y="505649"/>
                    </a:cubicBezTo>
                    <a:cubicBezTo>
                      <a:pt x="181968" y="501300"/>
                      <a:pt x="181895" y="496549"/>
                      <a:pt x="181476" y="492054"/>
                    </a:cubicBezTo>
                    <a:cubicBezTo>
                      <a:pt x="180491" y="486230"/>
                      <a:pt x="179567" y="480370"/>
                      <a:pt x="178703" y="474473"/>
                    </a:cubicBezTo>
                    <a:cubicBezTo>
                      <a:pt x="178703" y="473527"/>
                      <a:pt x="177080" y="473818"/>
                      <a:pt x="177226" y="472871"/>
                    </a:cubicBezTo>
                    <a:cubicBezTo>
                      <a:pt x="180327" y="470414"/>
                      <a:pt x="175402" y="466811"/>
                      <a:pt x="176788" y="463953"/>
                    </a:cubicBezTo>
                    <a:cubicBezTo>
                      <a:pt x="177518" y="461988"/>
                      <a:pt x="175475" y="460313"/>
                      <a:pt x="176022" y="458348"/>
                    </a:cubicBezTo>
                    <a:cubicBezTo>
                      <a:pt x="176186" y="457401"/>
                      <a:pt x="175147" y="456437"/>
                      <a:pt x="175037" y="455654"/>
                    </a:cubicBezTo>
                    <a:cubicBezTo>
                      <a:pt x="176314" y="453652"/>
                      <a:pt x="174326" y="452196"/>
                      <a:pt x="174125" y="450413"/>
                    </a:cubicBezTo>
                    <a:cubicBezTo>
                      <a:pt x="174154" y="448808"/>
                      <a:pt x="173689" y="447233"/>
                      <a:pt x="172794" y="445899"/>
                    </a:cubicBezTo>
                    <a:cubicBezTo>
                      <a:pt x="173177" y="443296"/>
                      <a:pt x="173341" y="440912"/>
                      <a:pt x="171408" y="438783"/>
                    </a:cubicBezTo>
                    <a:cubicBezTo>
                      <a:pt x="170824" y="437563"/>
                      <a:pt x="171499" y="436089"/>
                      <a:pt x="170569" y="434943"/>
                    </a:cubicBezTo>
                    <a:cubicBezTo>
                      <a:pt x="170769" y="432144"/>
                      <a:pt x="170201" y="429345"/>
                      <a:pt x="168927" y="426844"/>
                    </a:cubicBezTo>
                    <a:close/>
                    <a:moveTo>
                      <a:pt x="285984" y="516351"/>
                    </a:moveTo>
                    <a:cubicBezTo>
                      <a:pt x="283084" y="516042"/>
                      <a:pt x="285473" y="517771"/>
                      <a:pt x="285984" y="516351"/>
                    </a:cubicBezTo>
                    <a:cubicBezTo>
                      <a:pt x="288719" y="516606"/>
                      <a:pt x="286458" y="514822"/>
                      <a:pt x="285984" y="516351"/>
                    </a:cubicBezTo>
                    <a:close/>
                    <a:moveTo>
                      <a:pt x="296325" y="231467"/>
                    </a:moveTo>
                    <a:cubicBezTo>
                      <a:pt x="293735" y="231358"/>
                      <a:pt x="295413" y="233888"/>
                      <a:pt x="296325" y="231467"/>
                    </a:cubicBezTo>
                    <a:cubicBezTo>
                      <a:pt x="298459" y="232959"/>
                      <a:pt x="296817" y="229629"/>
                      <a:pt x="296325" y="231467"/>
                    </a:cubicBezTo>
                    <a:close/>
                    <a:moveTo>
                      <a:pt x="108174" y="593883"/>
                    </a:moveTo>
                    <a:cubicBezTo>
                      <a:pt x="108721" y="595430"/>
                      <a:pt x="110946" y="593519"/>
                      <a:pt x="108174" y="593883"/>
                    </a:cubicBezTo>
                    <a:cubicBezTo>
                      <a:pt x="108364" y="593279"/>
                      <a:pt x="108026" y="592635"/>
                      <a:pt x="107421" y="592446"/>
                    </a:cubicBezTo>
                    <a:cubicBezTo>
                      <a:pt x="107369" y="592430"/>
                      <a:pt x="107316" y="592417"/>
                      <a:pt x="107262" y="592409"/>
                    </a:cubicBezTo>
                    <a:cubicBezTo>
                      <a:pt x="106897" y="593082"/>
                      <a:pt x="107499" y="593810"/>
                      <a:pt x="108174" y="593883"/>
                    </a:cubicBezTo>
                    <a:close/>
                    <a:moveTo>
                      <a:pt x="133143" y="298698"/>
                    </a:moveTo>
                    <a:cubicBezTo>
                      <a:pt x="135623" y="298971"/>
                      <a:pt x="132924" y="296314"/>
                      <a:pt x="133143" y="298698"/>
                    </a:cubicBezTo>
                    <a:cubicBezTo>
                      <a:pt x="130991" y="298752"/>
                      <a:pt x="132705" y="300609"/>
                      <a:pt x="133143" y="298698"/>
                    </a:cubicBezTo>
                    <a:close/>
                    <a:moveTo>
                      <a:pt x="263641" y="89853"/>
                    </a:moveTo>
                    <a:cubicBezTo>
                      <a:pt x="263094" y="88288"/>
                      <a:pt x="260832" y="90181"/>
                      <a:pt x="263641" y="89853"/>
                    </a:cubicBezTo>
                    <a:cubicBezTo>
                      <a:pt x="264699" y="91455"/>
                      <a:pt x="267398" y="89289"/>
                      <a:pt x="263641" y="89853"/>
                    </a:cubicBezTo>
                    <a:close/>
                    <a:moveTo>
                      <a:pt x="150561" y="556500"/>
                    </a:moveTo>
                    <a:cubicBezTo>
                      <a:pt x="150999" y="554316"/>
                      <a:pt x="148463" y="556901"/>
                      <a:pt x="150561" y="556500"/>
                    </a:cubicBezTo>
                    <a:cubicBezTo>
                      <a:pt x="150415" y="559012"/>
                      <a:pt x="152987" y="557410"/>
                      <a:pt x="150524" y="556500"/>
                    </a:cubicBezTo>
                    <a:close/>
                    <a:moveTo>
                      <a:pt x="236484" y="504958"/>
                    </a:moveTo>
                    <a:cubicBezTo>
                      <a:pt x="236661" y="504319"/>
                      <a:pt x="236286" y="503657"/>
                      <a:pt x="235645" y="503479"/>
                    </a:cubicBezTo>
                    <a:cubicBezTo>
                      <a:pt x="235627" y="503474"/>
                      <a:pt x="235609" y="503470"/>
                      <a:pt x="235590" y="503465"/>
                    </a:cubicBezTo>
                    <a:cubicBezTo>
                      <a:pt x="235397" y="504027"/>
                      <a:pt x="235697" y="504637"/>
                      <a:pt x="236259" y="504829"/>
                    </a:cubicBezTo>
                    <a:cubicBezTo>
                      <a:pt x="236349" y="504860"/>
                      <a:pt x="236443" y="504879"/>
                      <a:pt x="236538" y="504885"/>
                    </a:cubicBezTo>
                    <a:cubicBezTo>
                      <a:pt x="236347" y="505499"/>
                      <a:pt x="236691" y="506152"/>
                      <a:pt x="237307" y="506343"/>
                    </a:cubicBezTo>
                    <a:cubicBezTo>
                      <a:pt x="237354" y="506357"/>
                      <a:pt x="237402" y="506369"/>
                      <a:pt x="237450" y="506377"/>
                    </a:cubicBezTo>
                    <a:cubicBezTo>
                      <a:pt x="237724" y="505759"/>
                      <a:pt x="237213" y="505031"/>
                      <a:pt x="236447" y="504958"/>
                    </a:cubicBezTo>
                    <a:close/>
                    <a:moveTo>
                      <a:pt x="192437" y="375210"/>
                    </a:moveTo>
                    <a:cubicBezTo>
                      <a:pt x="194662" y="374755"/>
                      <a:pt x="191963" y="372371"/>
                      <a:pt x="192437" y="375210"/>
                    </a:cubicBezTo>
                    <a:cubicBezTo>
                      <a:pt x="191953" y="375255"/>
                      <a:pt x="191562" y="375623"/>
                      <a:pt x="191489" y="376102"/>
                    </a:cubicBezTo>
                    <a:cubicBezTo>
                      <a:pt x="192273" y="376484"/>
                      <a:pt x="192528" y="375775"/>
                      <a:pt x="192401" y="375210"/>
                    </a:cubicBezTo>
                    <a:close/>
                    <a:moveTo>
                      <a:pt x="408822" y="574336"/>
                    </a:moveTo>
                    <a:cubicBezTo>
                      <a:pt x="412123" y="574227"/>
                      <a:pt x="408676" y="571861"/>
                      <a:pt x="408822" y="574336"/>
                    </a:cubicBezTo>
                    <a:cubicBezTo>
                      <a:pt x="408238" y="574227"/>
                      <a:pt x="407490" y="574445"/>
                      <a:pt x="407855" y="575192"/>
                    </a:cubicBezTo>
                    <a:cubicBezTo>
                      <a:pt x="408343" y="575179"/>
                      <a:pt x="408751" y="574818"/>
                      <a:pt x="408822" y="574336"/>
                    </a:cubicBezTo>
                    <a:close/>
                    <a:moveTo>
                      <a:pt x="256036" y="646517"/>
                    </a:moveTo>
                    <a:cubicBezTo>
                      <a:pt x="256929" y="646517"/>
                      <a:pt x="259063" y="646772"/>
                      <a:pt x="257458" y="645571"/>
                    </a:cubicBezTo>
                    <a:cubicBezTo>
                      <a:pt x="257075" y="646008"/>
                      <a:pt x="256182" y="645753"/>
                      <a:pt x="256090" y="646572"/>
                    </a:cubicBezTo>
                    <a:cubicBezTo>
                      <a:pt x="255525" y="646717"/>
                      <a:pt x="254704" y="646062"/>
                      <a:pt x="254449" y="647118"/>
                    </a:cubicBezTo>
                    <a:cubicBezTo>
                      <a:pt x="252625" y="646972"/>
                      <a:pt x="252625" y="649265"/>
                      <a:pt x="251366" y="650084"/>
                    </a:cubicBezTo>
                    <a:cubicBezTo>
                      <a:pt x="251221" y="650175"/>
                      <a:pt x="251640" y="651377"/>
                      <a:pt x="252041" y="651904"/>
                    </a:cubicBezTo>
                    <a:cubicBezTo>
                      <a:pt x="252443" y="652432"/>
                      <a:pt x="252844" y="651777"/>
                      <a:pt x="253117" y="651431"/>
                    </a:cubicBezTo>
                    <a:cubicBezTo>
                      <a:pt x="254321" y="650685"/>
                      <a:pt x="255616" y="652359"/>
                      <a:pt x="256966" y="652032"/>
                    </a:cubicBezTo>
                    <a:cubicBezTo>
                      <a:pt x="259975" y="650212"/>
                      <a:pt x="252096" y="651540"/>
                      <a:pt x="253154" y="649648"/>
                    </a:cubicBezTo>
                    <a:cubicBezTo>
                      <a:pt x="253355" y="648665"/>
                      <a:pt x="254741" y="648319"/>
                      <a:pt x="254394" y="647118"/>
                    </a:cubicBezTo>
                    <a:cubicBezTo>
                      <a:pt x="254978" y="646972"/>
                      <a:pt x="255762" y="647536"/>
                      <a:pt x="256036" y="646517"/>
                    </a:cubicBezTo>
                    <a:close/>
                    <a:moveTo>
                      <a:pt x="414859" y="546745"/>
                    </a:moveTo>
                    <a:cubicBezTo>
                      <a:pt x="414421" y="546581"/>
                      <a:pt x="413929" y="545962"/>
                      <a:pt x="413454" y="546272"/>
                    </a:cubicBezTo>
                    <a:cubicBezTo>
                      <a:pt x="412980" y="546581"/>
                      <a:pt x="413965" y="547091"/>
                      <a:pt x="414202" y="547400"/>
                    </a:cubicBezTo>
                    <a:cubicBezTo>
                      <a:pt x="414731" y="548074"/>
                      <a:pt x="414895" y="547182"/>
                      <a:pt x="414804" y="546672"/>
                    </a:cubicBezTo>
                    <a:cubicBezTo>
                      <a:pt x="417011" y="546709"/>
                      <a:pt x="415260" y="544816"/>
                      <a:pt x="414859" y="546745"/>
                    </a:cubicBezTo>
                    <a:close/>
                    <a:moveTo>
                      <a:pt x="336013" y="283028"/>
                    </a:moveTo>
                    <a:cubicBezTo>
                      <a:pt x="333386" y="282827"/>
                      <a:pt x="335921" y="286213"/>
                      <a:pt x="336013" y="283028"/>
                    </a:cubicBezTo>
                    <a:cubicBezTo>
                      <a:pt x="338201" y="282991"/>
                      <a:pt x="336377" y="281098"/>
                      <a:pt x="336013" y="283028"/>
                    </a:cubicBezTo>
                    <a:close/>
                    <a:moveTo>
                      <a:pt x="353941" y="285193"/>
                    </a:moveTo>
                    <a:cubicBezTo>
                      <a:pt x="353941" y="283046"/>
                      <a:pt x="352117" y="284684"/>
                      <a:pt x="353941" y="285193"/>
                    </a:cubicBezTo>
                    <a:cubicBezTo>
                      <a:pt x="357297" y="286649"/>
                      <a:pt x="356969" y="284629"/>
                      <a:pt x="353941" y="285193"/>
                    </a:cubicBezTo>
                    <a:close/>
                    <a:moveTo>
                      <a:pt x="290835" y="235817"/>
                    </a:moveTo>
                    <a:cubicBezTo>
                      <a:pt x="289923" y="232614"/>
                      <a:pt x="288811" y="236144"/>
                      <a:pt x="290835" y="235817"/>
                    </a:cubicBezTo>
                    <a:cubicBezTo>
                      <a:pt x="291692" y="238419"/>
                      <a:pt x="293845" y="235253"/>
                      <a:pt x="290835" y="235817"/>
                    </a:cubicBezTo>
                    <a:close/>
                    <a:moveTo>
                      <a:pt x="328954" y="686138"/>
                    </a:moveTo>
                    <a:cubicBezTo>
                      <a:pt x="328024" y="686357"/>
                      <a:pt x="328279" y="686976"/>
                      <a:pt x="328535" y="687540"/>
                    </a:cubicBezTo>
                    <a:cubicBezTo>
                      <a:pt x="328689" y="687726"/>
                      <a:pt x="328965" y="687752"/>
                      <a:pt x="329151" y="687598"/>
                    </a:cubicBezTo>
                    <a:cubicBezTo>
                      <a:pt x="329172" y="687581"/>
                      <a:pt x="329192" y="687561"/>
                      <a:pt x="329210" y="687540"/>
                    </a:cubicBezTo>
                    <a:cubicBezTo>
                      <a:pt x="329957" y="686885"/>
                      <a:pt x="328954" y="686593"/>
                      <a:pt x="328881" y="685993"/>
                    </a:cubicBezTo>
                    <a:lnTo>
                      <a:pt x="329866" y="685847"/>
                    </a:lnTo>
                    <a:cubicBezTo>
                      <a:pt x="329501" y="685010"/>
                      <a:pt x="328699" y="685119"/>
                      <a:pt x="328954" y="686138"/>
                    </a:cubicBezTo>
                    <a:close/>
                    <a:moveTo>
                      <a:pt x="274584" y="658930"/>
                    </a:moveTo>
                    <a:cubicBezTo>
                      <a:pt x="274584" y="659621"/>
                      <a:pt x="273855" y="659366"/>
                      <a:pt x="273636" y="659876"/>
                    </a:cubicBezTo>
                    <a:cubicBezTo>
                      <a:pt x="274420" y="660568"/>
                      <a:pt x="275861" y="659294"/>
                      <a:pt x="274511" y="659002"/>
                    </a:cubicBezTo>
                    <a:cubicBezTo>
                      <a:pt x="275186" y="658220"/>
                      <a:pt x="274785" y="657292"/>
                      <a:pt x="273764" y="657455"/>
                    </a:cubicBezTo>
                    <a:cubicBezTo>
                      <a:pt x="273344" y="657874"/>
                      <a:pt x="274074" y="658092"/>
                      <a:pt x="274037" y="658529"/>
                    </a:cubicBezTo>
                    <a:cubicBezTo>
                      <a:pt x="274001" y="658966"/>
                      <a:pt x="274293" y="658984"/>
                      <a:pt x="274584" y="658984"/>
                    </a:cubicBezTo>
                    <a:close/>
                    <a:moveTo>
                      <a:pt x="404463" y="561796"/>
                    </a:moveTo>
                    <a:cubicBezTo>
                      <a:pt x="405685" y="562142"/>
                      <a:pt x="405612" y="560959"/>
                      <a:pt x="406013" y="560413"/>
                    </a:cubicBezTo>
                    <a:cubicBezTo>
                      <a:pt x="405356" y="559649"/>
                      <a:pt x="404919" y="561159"/>
                      <a:pt x="404536" y="561869"/>
                    </a:cubicBezTo>
                    <a:cubicBezTo>
                      <a:pt x="401636" y="561614"/>
                      <a:pt x="404061" y="563398"/>
                      <a:pt x="404463" y="561851"/>
                    </a:cubicBezTo>
                    <a:close/>
                    <a:moveTo>
                      <a:pt x="94586" y="195668"/>
                    </a:moveTo>
                    <a:cubicBezTo>
                      <a:pt x="90938" y="195213"/>
                      <a:pt x="93419" y="198452"/>
                      <a:pt x="94586" y="195668"/>
                    </a:cubicBezTo>
                    <a:cubicBezTo>
                      <a:pt x="96775" y="197087"/>
                      <a:pt x="95060" y="193811"/>
                      <a:pt x="94586" y="195668"/>
                    </a:cubicBezTo>
                    <a:close/>
                    <a:moveTo>
                      <a:pt x="475776" y="273254"/>
                    </a:moveTo>
                    <a:cubicBezTo>
                      <a:pt x="474955" y="270670"/>
                      <a:pt x="472821" y="273709"/>
                      <a:pt x="475776" y="273254"/>
                    </a:cubicBezTo>
                    <a:cubicBezTo>
                      <a:pt x="476998" y="275984"/>
                      <a:pt x="479205" y="272872"/>
                      <a:pt x="475703" y="273254"/>
                    </a:cubicBezTo>
                    <a:close/>
                    <a:moveTo>
                      <a:pt x="314290" y="320956"/>
                    </a:moveTo>
                    <a:cubicBezTo>
                      <a:pt x="317227" y="320028"/>
                      <a:pt x="312229" y="317972"/>
                      <a:pt x="314290" y="320956"/>
                    </a:cubicBezTo>
                    <a:cubicBezTo>
                      <a:pt x="313784" y="320907"/>
                      <a:pt x="313274" y="320969"/>
                      <a:pt x="312795" y="321138"/>
                    </a:cubicBezTo>
                    <a:cubicBezTo>
                      <a:pt x="313232" y="322285"/>
                      <a:pt x="314546" y="322267"/>
                      <a:pt x="314217" y="320956"/>
                    </a:cubicBezTo>
                    <a:close/>
                    <a:moveTo>
                      <a:pt x="350768" y="581398"/>
                    </a:moveTo>
                    <a:cubicBezTo>
                      <a:pt x="354598" y="582144"/>
                      <a:pt x="351680" y="578722"/>
                      <a:pt x="350768" y="581398"/>
                    </a:cubicBezTo>
                    <a:cubicBezTo>
                      <a:pt x="348233" y="581143"/>
                      <a:pt x="350877" y="583909"/>
                      <a:pt x="350640" y="581398"/>
                    </a:cubicBezTo>
                    <a:close/>
                    <a:moveTo>
                      <a:pt x="356805" y="647118"/>
                    </a:moveTo>
                    <a:cubicBezTo>
                      <a:pt x="355929" y="647209"/>
                      <a:pt x="354981" y="646899"/>
                      <a:pt x="354178" y="647336"/>
                    </a:cubicBezTo>
                    <a:cubicBezTo>
                      <a:pt x="355346" y="648137"/>
                      <a:pt x="355674" y="648647"/>
                      <a:pt x="356750" y="647063"/>
                    </a:cubicBezTo>
                    <a:cubicBezTo>
                      <a:pt x="358574" y="647318"/>
                      <a:pt x="358574" y="646317"/>
                      <a:pt x="356750" y="646572"/>
                    </a:cubicBezTo>
                    <a:cubicBezTo>
                      <a:pt x="356878" y="645716"/>
                      <a:pt x="355382" y="643223"/>
                      <a:pt x="354415" y="643987"/>
                    </a:cubicBezTo>
                    <a:cubicBezTo>
                      <a:pt x="353905" y="644406"/>
                      <a:pt x="355054" y="644897"/>
                      <a:pt x="355200" y="645553"/>
                    </a:cubicBezTo>
                    <a:cubicBezTo>
                      <a:pt x="355317" y="646226"/>
                      <a:pt x="355960" y="646677"/>
                      <a:pt x="356634" y="646559"/>
                    </a:cubicBezTo>
                    <a:cubicBezTo>
                      <a:pt x="356692" y="646549"/>
                      <a:pt x="356749" y="646535"/>
                      <a:pt x="356805" y="646517"/>
                    </a:cubicBezTo>
                    <a:close/>
                    <a:moveTo>
                      <a:pt x="310953" y="195067"/>
                    </a:moveTo>
                    <a:cubicBezTo>
                      <a:pt x="315640" y="195759"/>
                      <a:pt x="310715" y="192264"/>
                      <a:pt x="310953" y="195067"/>
                    </a:cubicBezTo>
                    <a:cubicBezTo>
                      <a:pt x="308819" y="195158"/>
                      <a:pt x="310551" y="196960"/>
                      <a:pt x="310953" y="195067"/>
                    </a:cubicBezTo>
                    <a:close/>
                    <a:moveTo>
                      <a:pt x="485005" y="210792"/>
                    </a:moveTo>
                    <a:cubicBezTo>
                      <a:pt x="485570" y="212375"/>
                      <a:pt x="487795" y="210428"/>
                      <a:pt x="485005" y="210792"/>
                    </a:cubicBezTo>
                    <a:cubicBezTo>
                      <a:pt x="483892" y="208026"/>
                      <a:pt x="480992" y="211393"/>
                      <a:pt x="485005" y="210792"/>
                    </a:cubicBezTo>
                    <a:close/>
                    <a:moveTo>
                      <a:pt x="295176" y="478914"/>
                    </a:moveTo>
                    <a:cubicBezTo>
                      <a:pt x="295687" y="475274"/>
                      <a:pt x="291802" y="478914"/>
                      <a:pt x="295176" y="478914"/>
                    </a:cubicBezTo>
                    <a:cubicBezTo>
                      <a:pt x="295176" y="479496"/>
                      <a:pt x="295176" y="480024"/>
                      <a:pt x="295906" y="480042"/>
                    </a:cubicBezTo>
                    <a:cubicBezTo>
                      <a:pt x="296197" y="480042"/>
                      <a:pt x="296325" y="480734"/>
                      <a:pt x="296726" y="480224"/>
                    </a:cubicBezTo>
                    <a:cubicBezTo>
                      <a:pt x="297219" y="479205"/>
                      <a:pt x="296015" y="478659"/>
                      <a:pt x="295176" y="478914"/>
                    </a:cubicBezTo>
                    <a:close/>
                    <a:moveTo>
                      <a:pt x="140274" y="574882"/>
                    </a:moveTo>
                    <a:cubicBezTo>
                      <a:pt x="139928" y="576902"/>
                      <a:pt x="142353" y="575665"/>
                      <a:pt x="140274" y="574882"/>
                    </a:cubicBezTo>
                    <a:cubicBezTo>
                      <a:pt x="139034" y="572079"/>
                      <a:pt x="136298" y="575537"/>
                      <a:pt x="140274" y="574882"/>
                    </a:cubicBezTo>
                    <a:close/>
                    <a:moveTo>
                      <a:pt x="157656" y="208080"/>
                    </a:moveTo>
                    <a:cubicBezTo>
                      <a:pt x="157765" y="208954"/>
                      <a:pt x="158513" y="209099"/>
                      <a:pt x="159133" y="209372"/>
                    </a:cubicBezTo>
                    <a:cubicBezTo>
                      <a:pt x="159334" y="209372"/>
                      <a:pt x="159571" y="209846"/>
                      <a:pt x="159735" y="209372"/>
                    </a:cubicBezTo>
                    <a:cubicBezTo>
                      <a:pt x="159844" y="208208"/>
                      <a:pt x="158477" y="207935"/>
                      <a:pt x="157601" y="208117"/>
                    </a:cubicBezTo>
                    <a:cubicBezTo>
                      <a:pt x="156926" y="206733"/>
                      <a:pt x="157182" y="206151"/>
                      <a:pt x="155577" y="207298"/>
                    </a:cubicBezTo>
                    <a:cubicBezTo>
                      <a:pt x="155996" y="208135"/>
                      <a:pt x="156853" y="208153"/>
                      <a:pt x="157656" y="208080"/>
                    </a:cubicBezTo>
                    <a:close/>
                    <a:moveTo>
                      <a:pt x="444770" y="545107"/>
                    </a:moveTo>
                    <a:cubicBezTo>
                      <a:pt x="441031" y="544725"/>
                      <a:pt x="444570" y="548747"/>
                      <a:pt x="444770" y="545107"/>
                    </a:cubicBezTo>
                    <a:cubicBezTo>
                      <a:pt x="445463" y="544652"/>
                      <a:pt x="446448" y="544488"/>
                      <a:pt x="446886" y="543760"/>
                    </a:cubicBezTo>
                    <a:cubicBezTo>
                      <a:pt x="446138" y="543414"/>
                      <a:pt x="444405" y="543924"/>
                      <a:pt x="444770" y="545107"/>
                    </a:cubicBezTo>
                    <a:close/>
                    <a:moveTo>
                      <a:pt x="302873" y="508197"/>
                    </a:moveTo>
                    <a:cubicBezTo>
                      <a:pt x="301049" y="508197"/>
                      <a:pt x="301049" y="508871"/>
                      <a:pt x="301432" y="510236"/>
                    </a:cubicBezTo>
                    <a:cubicBezTo>
                      <a:pt x="302216" y="509872"/>
                      <a:pt x="302362" y="508834"/>
                      <a:pt x="302818" y="508143"/>
                    </a:cubicBezTo>
                    <a:cubicBezTo>
                      <a:pt x="303456" y="508580"/>
                      <a:pt x="305262" y="506996"/>
                      <a:pt x="304733" y="506669"/>
                    </a:cubicBezTo>
                    <a:cubicBezTo>
                      <a:pt x="303836" y="506696"/>
                      <a:pt x="303072" y="507325"/>
                      <a:pt x="302873" y="508197"/>
                    </a:cubicBezTo>
                    <a:close/>
                    <a:moveTo>
                      <a:pt x="94513" y="230939"/>
                    </a:moveTo>
                    <a:cubicBezTo>
                      <a:pt x="94805" y="228500"/>
                      <a:pt x="92124" y="231103"/>
                      <a:pt x="94513" y="230939"/>
                    </a:cubicBezTo>
                    <a:cubicBezTo>
                      <a:pt x="94148" y="232177"/>
                      <a:pt x="95407" y="232031"/>
                      <a:pt x="95899" y="232541"/>
                    </a:cubicBezTo>
                    <a:cubicBezTo>
                      <a:pt x="97887" y="232304"/>
                      <a:pt x="95462" y="230593"/>
                      <a:pt x="94513" y="230939"/>
                    </a:cubicBezTo>
                    <a:close/>
                    <a:moveTo>
                      <a:pt x="419692" y="561869"/>
                    </a:moveTo>
                    <a:cubicBezTo>
                      <a:pt x="423686" y="562761"/>
                      <a:pt x="420987" y="558229"/>
                      <a:pt x="419692" y="561869"/>
                    </a:cubicBezTo>
                    <a:cubicBezTo>
                      <a:pt x="416354" y="560723"/>
                      <a:pt x="419090" y="563671"/>
                      <a:pt x="419692" y="561869"/>
                    </a:cubicBezTo>
                    <a:close/>
                    <a:moveTo>
                      <a:pt x="240861" y="150623"/>
                    </a:moveTo>
                    <a:cubicBezTo>
                      <a:pt x="239511" y="150787"/>
                      <a:pt x="238235" y="152880"/>
                      <a:pt x="240296" y="152752"/>
                    </a:cubicBezTo>
                    <a:cubicBezTo>
                      <a:pt x="240916" y="152643"/>
                      <a:pt x="240423" y="152279"/>
                      <a:pt x="240460" y="152042"/>
                    </a:cubicBezTo>
                    <a:cubicBezTo>
                      <a:pt x="240496" y="151806"/>
                      <a:pt x="240952" y="151132"/>
                      <a:pt x="240806" y="150568"/>
                    </a:cubicBezTo>
                    <a:cubicBezTo>
                      <a:pt x="243123" y="150022"/>
                      <a:pt x="240186" y="147802"/>
                      <a:pt x="240861" y="150623"/>
                    </a:cubicBezTo>
                    <a:close/>
                    <a:moveTo>
                      <a:pt x="179889" y="113659"/>
                    </a:moveTo>
                    <a:cubicBezTo>
                      <a:pt x="180655" y="113841"/>
                      <a:pt x="181512" y="113404"/>
                      <a:pt x="182205" y="114023"/>
                    </a:cubicBezTo>
                    <a:cubicBezTo>
                      <a:pt x="183573" y="113732"/>
                      <a:pt x="181238" y="111438"/>
                      <a:pt x="179962" y="113732"/>
                    </a:cubicBezTo>
                    <a:cubicBezTo>
                      <a:pt x="178393" y="114278"/>
                      <a:pt x="180254" y="116480"/>
                      <a:pt x="179889" y="113659"/>
                    </a:cubicBezTo>
                    <a:close/>
                    <a:moveTo>
                      <a:pt x="383324" y="176540"/>
                    </a:moveTo>
                    <a:cubicBezTo>
                      <a:pt x="383743" y="178469"/>
                      <a:pt x="385476" y="176540"/>
                      <a:pt x="383324" y="176540"/>
                    </a:cubicBezTo>
                    <a:cubicBezTo>
                      <a:pt x="383743" y="172699"/>
                      <a:pt x="379238" y="175575"/>
                      <a:pt x="383324" y="176540"/>
                    </a:cubicBezTo>
                    <a:close/>
                    <a:moveTo>
                      <a:pt x="95662" y="217308"/>
                    </a:moveTo>
                    <a:cubicBezTo>
                      <a:pt x="95826" y="218491"/>
                      <a:pt x="96866" y="217562"/>
                      <a:pt x="97176" y="216998"/>
                    </a:cubicBezTo>
                    <a:cubicBezTo>
                      <a:pt x="96629" y="216598"/>
                      <a:pt x="96136" y="217180"/>
                      <a:pt x="95608" y="217362"/>
                    </a:cubicBezTo>
                    <a:cubicBezTo>
                      <a:pt x="95261" y="215670"/>
                      <a:pt x="97322" y="216780"/>
                      <a:pt x="97213" y="215651"/>
                    </a:cubicBezTo>
                    <a:cubicBezTo>
                      <a:pt x="97103" y="214523"/>
                      <a:pt x="96519" y="215924"/>
                      <a:pt x="96045" y="215742"/>
                    </a:cubicBezTo>
                    <a:cubicBezTo>
                      <a:pt x="94823" y="215342"/>
                      <a:pt x="93838" y="217744"/>
                      <a:pt x="95662" y="217308"/>
                    </a:cubicBezTo>
                    <a:close/>
                    <a:moveTo>
                      <a:pt x="254339" y="496823"/>
                    </a:moveTo>
                    <a:lnTo>
                      <a:pt x="254339" y="496204"/>
                    </a:lnTo>
                    <a:cubicBezTo>
                      <a:pt x="254759" y="496386"/>
                      <a:pt x="254978" y="495548"/>
                      <a:pt x="255488" y="495985"/>
                    </a:cubicBezTo>
                    <a:cubicBezTo>
                      <a:pt x="256510" y="496804"/>
                      <a:pt x="257622" y="495003"/>
                      <a:pt x="256875" y="494165"/>
                    </a:cubicBezTo>
                    <a:cubicBezTo>
                      <a:pt x="255780" y="492345"/>
                      <a:pt x="253117" y="493856"/>
                      <a:pt x="251275" y="493710"/>
                    </a:cubicBezTo>
                    <a:cubicBezTo>
                      <a:pt x="251549" y="494456"/>
                      <a:pt x="252297" y="494020"/>
                      <a:pt x="252789" y="494293"/>
                    </a:cubicBezTo>
                    <a:cubicBezTo>
                      <a:pt x="253550" y="494727"/>
                      <a:pt x="254121" y="495427"/>
                      <a:pt x="254394" y="496258"/>
                    </a:cubicBezTo>
                    <a:cubicBezTo>
                      <a:pt x="253738" y="496386"/>
                      <a:pt x="252953" y="495840"/>
                      <a:pt x="252388" y="496568"/>
                    </a:cubicBezTo>
                    <a:cubicBezTo>
                      <a:pt x="253026" y="496968"/>
                      <a:pt x="253738" y="496568"/>
                      <a:pt x="254394" y="496731"/>
                    </a:cubicBezTo>
                    <a:cubicBezTo>
                      <a:pt x="253975" y="497842"/>
                      <a:pt x="255415" y="497787"/>
                      <a:pt x="255561" y="498551"/>
                    </a:cubicBezTo>
                    <a:cubicBezTo>
                      <a:pt x="255707" y="499316"/>
                      <a:pt x="256875" y="498060"/>
                      <a:pt x="256455" y="497623"/>
                    </a:cubicBezTo>
                    <a:cubicBezTo>
                      <a:pt x="256036" y="497186"/>
                      <a:pt x="255288" y="496622"/>
                      <a:pt x="254394" y="496859"/>
                    </a:cubicBezTo>
                    <a:close/>
                    <a:moveTo>
                      <a:pt x="343582" y="281335"/>
                    </a:moveTo>
                    <a:cubicBezTo>
                      <a:pt x="344074" y="282937"/>
                      <a:pt x="346409" y="280953"/>
                      <a:pt x="343582" y="281335"/>
                    </a:cubicBezTo>
                    <a:cubicBezTo>
                      <a:pt x="341995" y="277495"/>
                      <a:pt x="338931" y="282099"/>
                      <a:pt x="343636" y="281335"/>
                    </a:cubicBezTo>
                    <a:close/>
                    <a:moveTo>
                      <a:pt x="284306" y="281335"/>
                    </a:moveTo>
                    <a:cubicBezTo>
                      <a:pt x="284762" y="282192"/>
                      <a:pt x="285770" y="282599"/>
                      <a:pt x="286695" y="282300"/>
                    </a:cubicBezTo>
                    <a:cubicBezTo>
                      <a:pt x="287425" y="281717"/>
                      <a:pt x="286804" y="280316"/>
                      <a:pt x="285874" y="280316"/>
                    </a:cubicBezTo>
                    <a:cubicBezTo>
                      <a:pt x="286458" y="277713"/>
                      <a:pt x="282464" y="280862"/>
                      <a:pt x="284360" y="281335"/>
                    </a:cubicBezTo>
                    <a:close/>
                    <a:moveTo>
                      <a:pt x="311500" y="692163"/>
                    </a:moveTo>
                    <a:cubicBezTo>
                      <a:pt x="309840" y="691435"/>
                      <a:pt x="308344" y="692872"/>
                      <a:pt x="309840" y="693691"/>
                    </a:cubicBezTo>
                    <a:cubicBezTo>
                      <a:pt x="310533" y="693346"/>
                      <a:pt x="311664" y="693346"/>
                      <a:pt x="311427" y="692090"/>
                    </a:cubicBezTo>
                    <a:cubicBezTo>
                      <a:pt x="314381" y="692436"/>
                      <a:pt x="312083" y="690579"/>
                      <a:pt x="311554" y="692163"/>
                    </a:cubicBezTo>
                    <a:close/>
                    <a:moveTo>
                      <a:pt x="249014" y="145691"/>
                    </a:moveTo>
                    <a:cubicBezTo>
                      <a:pt x="249780" y="147347"/>
                      <a:pt x="252844" y="145236"/>
                      <a:pt x="249014" y="145691"/>
                    </a:cubicBezTo>
                    <a:cubicBezTo>
                      <a:pt x="248558" y="145163"/>
                      <a:pt x="248120" y="142906"/>
                      <a:pt x="247190" y="143871"/>
                    </a:cubicBezTo>
                    <a:cubicBezTo>
                      <a:pt x="246953" y="144253"/>
                      <a:pt x="246187" y="144362"/>
                      <a:pt x="246515" y="145072"/>
                    </a:cubicBezTo>
                    <a:cubicBezTo>
                      <a:pt x="246843" y="145782"/>
                      <a:pt x="247390" y="145072"/>
                      <a:pt x="247755" y="145327"/>
                    </a:cubicBezTo>
                    <a:cubicBezTo>
                      <a:pt x="248126" y="145578"/>
                      <a:pt x="248566" y="145705"/>
                      <a:pt x="249014" y="145691"/>
                    </a:cubicBezTo>
                    <a:close/>
                    <a:moveTo>
                      <a:pt x="427370" y="566274"/>
                    </a:moveTo>
                    <a:cubicBezTo>
                      <a:pt x="425638" y="566710"/>
                      <a:pt x="424835" y="569368"/>
                      <a:pt x="427370" y="568931"/>
                    </a:cubicBezTo>
                    <a:cubicBezTo>
                      <a:pt x="426495" y="570096"/>
                      <a:pt x="427845" y="571315"/>
                      <a:pt x="428830" y="572007"/>
                    </a:cubicBezTo>
                    <a:cubicBezTo>
                      <a:pt x="427899" y="573244"/>
                      <a:pt x="430252" y="572880"/>
                      <a:pt x="430052" y="572007"/>
                    </a:cubicBezTo>
                    <a:cubicBezTo>
                      <a:pt x="430052" y="571643"/>
                      <a:pt x="430052" y="571115"/>
                      <a:pt x="429687" y="571151"/>
                    </a:cubicBezTo>
                    <a:cubicBezTo>
                      <a:pt x="427863" y="571461"/>
                      <a:pt x="428957" y="569076"/>
                      <a:pt x="427316" y="568967"/>
                    </a:cubicBezTo>
                    <a:lnTo>
                      <a:pt x="427316" y="566201"/>
                    </a:lnTo>
                    <a:cubicBezTo>
                      <a:pt x="431164" y="566765"/>
                      <a:pt x="429085" y="563744"/>
                      <a:pt x="427370" y="566274"/>
                    </a:cubicBezTo>
                    <a:close/>
                    <a:moveTo>
                      <a:pt x="424051" y="347000"/>
                    </a:moveTo>
                    <a:cubicBezTo>
                      <a:pt x="426185" y="346891"/>
                      <a:pt x="423650" y="345726"/>
                      <a:pt x="424999" y="344707"/>
                    </a:cubicBezTo>
                    <a:cubicBezTo>
                      <a:pt x="425331" y="344343"/>
                      <a:pt x="425305" y="343779"/>
                      <a:pt x="424940" y="343447"/>
                    </a:cubicBezTo>
                    <a:cubicBezTo>
                      <a:pt x="424709" y="343238"/>
                      <a:pt x="424386" y="343164"/>
                      <a:pt x="424087" y="343251"/>
                    </a:cubicBezTo>
                    <a:cubicBezTo>
                      <a:pt x="423467" y="343251"/>
                      <a:pt x="423759" y="343597"/>
                      <a:pt x="423887" y="343925"/>
                    </a:cubicBezTo>
                    <a:cubicBezTo>
                      <a:pt x="424325" y="344926"/>
                      <a:pt x="423887" y="346018"/>
                      <a:pt x="424106" y="347055"/>
                    </a:cubicBezTo>
                    <a:cubicBezTo>
                      <a:pt x="420221" y="346418"/>
                      <a:pt x="424744" y="350913"/>
                      <a:pt x="424051" y="347000"/>
                    </a:cubicBezTo>
                    <a:close/>
                    <a:moveTo>
                      <a:pt x="468700" y="243406"/>
                    </a:moveTo>
                    <a:cubicBezTo>
                      <a:pt x="467532" y="243151"/>
                      <a:pt x="467751" y="244717"/>
                      <a:pt x="466876" y="245408"/>
                    </a:cubicBezTo>
                    <a:cubicBezTo>
                      <a:pt x="465781" y="246901"/>
                      <a:pt x="469538" y="245754"/>
                      <a:pt x="468608" y="243352"/>
                    </a:cubicBezTo>
                    <a:cubicBezTo>
                      <a:pt x="472347" y="243970"/>
                      <a:pt x="470250" y="239530"/>
                      <a:pt x="468700" y="243406"/>
                    </a:cubicBezTo>
                    <a:close/>
                    <a:moveTo>
                      <a:pt x="190777" y="494566"/>
                    </a:moveTo>
                    <a:cubicBezTo>
                      <a:pt x="191033" y="492454"/>
                      <a:pt x="188680" y="494020"/>
                      <a:pt x="190777" y="494566"/>
                    </a:cubicBezTo>
                    <a:cubicBezTo>
                      <a:pt x="187276" y="499006"/>
                      <a:pt x="195848" y="494475"/>
                      <a:pt x="190777" y="494638"/>
                    </a:cubicBezTo>
                    <a:close/>
                    <a:moveTo>
                      <a:pt x="108703" y="202584"/>
                    </a:moveTo>
                    <a:cubicBezTo>
                      <a:pt x="108703" y="203567"/>
                      <a:pt x="106642" y="203567"/>
                      <a:pt x="107408" y="204295"/>
                    </a:cubicBezTo>
                    <a:cubicBezTo>
                      <a:pt x="107828" y="205077"/>
                      <a:pt x="108375" y="204167"/>
                      <a:pt x="108812" y="203858"/>
                    </a:cubicBezTo>
                    <a:cubicBezTo>
                      <a:pt x="109597" y="203312"/>
                      <a:pt x="109615" y="203312"/>
                      <a:pt x="108648" y="202638"/>
                    </a:cubicBezTo>
                    <a:cubicBezTo>
                      <a:pt x="107864" y="198088"/>
                      <a:pt x="103541" y="202475"/>
                      <a:pt x="108721" y="202657"/>
                    </a:cubicBezTo>
                    <a:close/>
                    <a:moveTo>
                      <a:pt x="464359" y="297551"/>
                    </a:moveTo>
                    <a:cubicBezTo>
                      <a:pt x="464067" y="298771"/>
                      <a:pt x="466839" y="301300"/>
                      <a:pt x="467003" y="299553"/>
                    </a:cubicBezTo>
                    <a:cubicBezTo>
                      <a:pt x="466821" y="299062"/>
                      <a:pt x="465945" y="299298"/>
                      <a:pt x="465982" y="298552"/>
                    </a:cubicBezTo>
                    <a:cubicBezTo>
                      <a:pt x="465982" y="297224"/>
                      <a:pt x="465088" y="297551"/>
                      <a:pt x="464322" y="297588"/>
                    </a:cubicBezTo>
                    <a:cubicBezTo>
                      <a:pt x="466930" y="294694"/>
                      <a:pt x="462498" y="296095"/>
                      <a:pt x="462352" y="297460"/>
                    </a:cubicBezTo>
                    <a:cubicBezTo>
                      <a:pt x="462735" y="298479"/>
                      <a:pt x="463702" y="298115"/>
                      <a:pt x="464340" y="297624"/>
                    </a:cubicBezTo>
                    <a:close/>
                    <a:moveTo>
                      <a:pt x="260449" y="300845"/>
                    </a:moveTo>
                    <a:cubicBezTo>
                      <a:pt x="258936" y="300845"/>
                      <a:pt x="256802" y="299226"/>
                      <a:pt x="255653" y="301082"/>
                    </a:cubicBezTo>
                    <a:cubicBezTo>
                      <a:pt x="256729" y="301501"/>
                      <a:pt x="259647" y="301664"/>
                      <a:pt x="260395" y="300791"/>
                    </a:cubicBezTo>
                    <a:cubicBezTo>
                      <a:pt x="262948" y="301118"/>
                      <a:pt x="260486" y="297588"/>
                      <a:pt x="260431" y="300918"/>
                    </a:cubicBezTo>
                    <a:close/>
                    <a:moveTo>
                      <a:pt x="244673" y="139230"/>
                    </a:moveTo>
                    <a:cubicBezTo>
                      <a:pt x="243743" y="139029"/>
                      <a:pt x="242849" y="139484"/>
                      <a:pt x="241846" y="138902"/>
                    </a:cubicBezTo>
                    <a:cubicBezTo>
                      <a:pt x="240843" y="138320"/>
                      <a:pt x="240606" y="138465"/>
                      <a:pt x="241299" y="139521"/>
                    </a:cubicBezTo>
                    <a:cubicBezTo>
                      <a:pt x="241299" y="141195"/>
                      <a:pt x="241572" y="141869"/>
                      <a:pt x="242922" y="140049"/>
                    </a:cubicBezTo>
                    <a:cubicBezTo>
                      <a:pt x="243341" y="139375"/>
                      <a:pt x="244472" y="140249"/>
                      <a:pt x="244600" y="139175"/>
                    </a:cubicBezTo>
                    <a:cubicBezTo>
                      <a:pt x="247755" y="138010"/>
                      <a:pt x="244764" y="135535"/>
                      <a:pt x="243743" y="138502"/>
                    </a:cubicBezTo>
                    <a:cubicBezTo>
                      <a:pt x="243688" y="138684"/>
                      <a:pt x="244618" y="138611"/>
                      <a:pt x="244673" y="139230"/>
                    </a:cubicBezTo>
                    <a:close/>
                    <a:moveTo>
                      <a:pt x="73229" y="229793"/>
                    </a:moveTo>
                    <a:cubicBezTo>
                      <a:pt x="74068" y="229611"/>
                      <a:pt x="77059" y="230466"/>
                      <a:pt x="76329" y="228883"/>
                    </a:cubicBezTo>
                    <a:cubicBezTo>
                      <a:pt x="76001" y="228500"/>
                      <a:pt x="75618" y="227918"/>
                      <a:pt x="75016" y="228391"/>
                    </a:cubicBezTo>
                    <a:cubicBezTo>
                      <a:pt x="74414" y="228864"/>
                      <a:pt x="72937" y="228537"/>
                      <a:pt x="73192" y="229847"/>
                    </a:cubicBezTo>
                    <a:cubicBezTo>
                      <a:pt x="72298" y="229847"/>
                      <a:pt x="72408" y="231667"/>
                      <a:pt x="73028" y="231922"/>
                    </a:cubicBezTo>
                    <a:cubicBezTo>
                      <a:pt x="73648" y="232177"/>
                      <a:pt x="74742" y="230775"/>
                      <a:pt x="73849" y="230430"/>
                    </a:cubicBezTo>
                    <a:cubicBezTo>
                      <a:pt x="73685" y="230284"/>
                      <a:pt x="73375" y="230211"/>
                      <a:pt x="73320" y="229793"/>
                    </a:cubicBezTo>
                    <a:close/>
                    <a:moveTo>
                      <a:pt x="375116" y="659603"/>
                    </a:moveTo>
                    <a:cubicBezTo>
                      <a:pt x="375463" y="656746"/>
                      <a:pt x="373603" y="659057"/>
                      <a:pt x="375116" y="659603"/>
                    </a:cubicBezTo>
                    <a:cubicBezTo>
                      <a:pt x="375116" y="660440"/>
                      <a:pt x="373730" y="659876"/>
                      <a:pt x="374332" y="660768"/>
                    </a:cubicBezTo>
                    <a:cubicBezTo>
                      <a:pt x="374753" y="661233"/>
                      <a:pt x="375197" y="661676"/>
                      <a:pt x="375664" y="662096"/>
                    </a:cubicBezTo>
                    <a:cubicBezTo>
                      <a:pt x="375974" y="662424"/>
                      <a:pt x="376138" y="662096"/>
                      <a:pt x="376284" y="661951"/>
                    </a:cubicBezTo>
                    <a:cubicBezTo>
                      <a:pt x="377506" y="660804"/>
                      <a:pt x="376101" y="660058"/>
                      <a:pt x="375116" y="659603"/>
                    </a:cubicBezTo>
                    <a:close/>
                    <a:moveTo>
                      <a:pt x="358264" y="99554"/>
                    </a:moveTo>
                    <a:cubicBezTo>
                      <a:pt x="359814" y="99554"/>
                      <a:pt x="359942" y="100537"/>
                      <a:pt x="359905" y="101720"/>
                    </a:cubicBezTo>
                    <a:cubicBezTo>
                      <a:pt x="359905" y="102539"/>
                      <a:pt x="361182" y="102320"/>
                      <a:pt x="360981" y="101574"/>
                    </a:cubicBezTo>
                    <a:cubicBezTo>
                      <a:pt x="361182" y="100191"/>
                      <a:pt x="358282" y="96897"/>
                      <a:pt x="358319" y="99608"/>
                    </a:cubicBezTo>
                    <a:cubicBezTo>
                      <a:pt x="355510" y="99263"/>
                      <a:pt x="357698" y="101101"/>
                      <a:pt x="358264" y="99554"/>
                    </a:cubicBezTo>
                    <a:close/>
                    <a:moveTo>
                      <a:pt x="440338" y="581398"/>
                    </a:moveTo>
                    <a:cubicBezTo>
                      <a:pt x="440904" y="582927"/>
                      <a:pt x="443092" y="581107"/>
                      <a:pt x="440338" y="581398"/>
                    </a:cubicBezTo>
                    <a:cubicBezTo>
                      <a:pt x="438824" y="580379"/>
                      <a:pt x="437949" y="580961"/>
                      <a:pt x="438040" y="578322"/>
                    </a:cubicBezTo>
                    <a:cubicBezTo>
                      <a:pt x="436326" y="577649"/>
                      <a:pt x="437529" y="581161"/>
                      <a:pt x="438223" y="581525"/>
                    </a:cubicBezTo>
                    <a:cubicBezTo>
                      <a:pt x="438916" y="581889"/>
                      <a:pt x="439663" y="581489"/>
                      <a:pt x="440411" y="581398"/>
                    </a:cubicBezTo>
                    <a:close/>
                    <a:moveTo>
                      <a:pt x="287570" y="525979"/>
                    </a:moveTo>
                    <a:cubicBezTo>
                      <a:pt x="293042" y="527071"/>
                      <a:pt x="288920" y="520865"/>
                      <a:pt x="287570" y="525979"/>
                    </a:cubicBezTo>
                    <a:cubicBezTo>
                      <a:pt x="286859" y="526234"/>
                      <a:pt x="286166" y="526507"/>
                      <a:pt x="285473" y="526798"/>
                    </a:cubicBezTo>
                    <a:cubicBezTo>
                      <a:pt x="285892" y="527344"/>
                      <a:pt x="286677" y="526798"/>
                      <a:pt x="287169" y="527380"/>
                    </a:cubicBezTo>
                    <a:cubicBezTo>
                      <a:pt x="287662" y="527963"/>
                      <a:pt x="287534" y="526416"/>
                      <a:pt x="287570" y="525979"/>
                    </a:cubicBezTo>
                    <a:close/>
                    <a:moveTo>
                      <a:pt x="254996" y="91964"/>
                    </a:moveTo>
                    <a:cubicBezTo>
                      <a:pt x="254832" y="92856"/>
                      <a:pt x="255197" y="93202"/>
                      <a:pt x="256072" y="93056"/>
                    </a:cubicBezTo>
                    <a:cubicBezTo>
                      <a:pt x="256072" y="94112"/>
                      <a:pt x="255598" y="96187"/>
                      <a:pt x="257276" y="95786"/>
                    </a:cubicBezTo>
                    <a:cubicBezTo>
                      <a:pt x="257695" y="95786"/>
                      <a:pt x="258133" y="95786"/>
                      <a:pt x="258243" y="95204"/>
                    </a:cubicBezTo>
                    <a:cubicBezTo>
                      <a:pt x="258243" y="93894"/>
                      <a:pt x="257422" y="92674"/>
                      <a:pt x="256036" y="93111"/>
                    </a:cubicBezTo>
                    <a:cubicBezTo>
                      <a:pt x="256182" y="92225"/>
                      <a:pt x="255817" y="91861"/>
                      <a:pt x="254941" y="92019"/>
                    </a:cubicBezTo>
                    <a:cubicBezTo>
                      <a:pt x="256017" y="88907"/>
                      <a:pt x="255415" y="88998"/>
                      <a:pt x="252643" y="89871"/>
                    </a:cubicBezTo>
                    <a:cubicBezTo>
                      <a:pt x="252370" y="89871"/>
                      <a:pt x="252351" y="90363"/>
                      <a:pt x="252643" y="90308"/>
                    </a:cubicBezTo>
                    <a:cubicBezTo>
                      <a:pt x="254084" y="89962"/>
                      <a:pt x="253811" y="91983"/>
                      <a:pt x="254996" y="91964"/>
                    </a:cubicBezTo>
                    <a:close/>
                    <a:moveTo>
                      <a:pt x="423504" y="591717"/>
                    </a:moveTo>
                    <a:cubicBezTo>
                      <a:pt x="427316" y="588496"/>
                      <a:pt x="422410" y="585547"/>
                      <a:pt x="423504" y="591717"/>
                    </a:cubicBezTo>
                    <a:cubicBezTo>
                      <a:pt x="420914" y="591699"/>
                      <a:pt x="422665" y="594174"/>
                      <a:pt x="423504" y="591717"/>
                    </a:cubicBezTo>
                    <a:close/>
                    <a:moveTo>
                      <a:pt x="202815" y="502173"/>
                    </a:moveTo>
                    <a:cubicBezTo>
                      <a:pt x="203836" y="505085"/>
                      <a:pt x="207758" y="501463"/>
                      <a:pt x="202815" y="502173"/>
                    </a:cubicBezTo>
                    <a:cubicBezTo>
                      <a:pt x="203198" y="500699"/>
                      <a:pt x="199915" y="499552"/>
                      <a:pt x="200152" y="501554"/>
                    </a:cubicBezTo>
                    <a:cubicBezTo>
                      <a:pt x="200152" y="501846"/>
                      <a:pt x="200043" y="502756"/>
                      <a:pt x="200480" y="502410"/>
                    </a:cubicBezTo>
                    <a:cubicBezTo>
                      <a:pt x="201246" y="501791"/>
                      <a:pt x="202158" y="503229"/>
                      <a:pt x="202797" y="502173"/>
                    </a:cubicBezTo>
                    <a:close/>
                    <a:moveTo>
                      <a:pt x="327823" y="318845"/>
                    </a:moveTo>
                    <a:cubicBezTo>
                      <a:pt x="329793" y="312457"/>
                      <a:pt x="323628" y="319027"/>
                      <a:pt x="327823" y="318845"/>
                    </a:cubicBezTo>
                    <a:cubicBezTo>
                      <a:pt x="327568" y="319955"/>
                      <a:pt x="324577" y="320665"/>
                      <a:pt x="327276" y="321266"/>
                    </a:cubicBezTo>
                    <a:cubicBezTo>
                      <a:pt x="328972" y="321812"/>
                      <a:pt x="329811" y="318499"/>
                      <a:pt x="327805" y="318845"/>
                    </a:cubicBezTo>
                    <a:close/>
                    <a:moveTo>
                      <a:pt x="202177" y="695420"/>
                    </a:moveTo>
                    <a:cubicBezTo>
                      <a:pt x="202177" y="693236"/>
                      <a:pt x="200353" y="694929"/>
                      <a:pt x="202177" y="695420"/>
                    </a:cubicBezTo>
                    <a:cubicBezTo>
                      <a:pt x="202286" y="696294"/>
                      <a:pt x="203417" y="696312"/>
                      <a:pt x="203599" y="696804"/>
                    </a:cubicBezTo>
                    <a:cubicBezTo>
                      <a:pt x="204110" y="698223"/>
                      <a:pt x="204766" y="697240"/>
                      <a:pt x="205423" y="697095"/>
                    </a:cubicBezTo>
                    <a:cubicBezTo>
                      <a:pt x="206080" y="696949"/>
                      <a:pt x="205788" y="696731"/>
                      <a:pt x="205569" y="696403"/>
                    </a:cubicBezTo>
                    <a:cubicBezTo>
                      <a:pt x="204730" y="695002"/>
                      <a:pt x="203399" y="695475"/>
                      <a:pt x="202177" y="695420"/>
                    </a:cubicBezTo>
                    <a:close/>
                    <a:moveTo>
                      <a:pt x="453415" y="210810"/>
                    </a:moveTo>
                    <a:cubicBezTo>
                      <a:pt x="454346" y="211374"/>
                      <a:pt x="456954" y="212958"/>
                      <a:pt x="456717" y="210810"/>
                    </a:cubicBezTo>
                    <a:cubicBezTo>
                      <a:pt x="456717" y="210355"/>
                      <a:pt x="456297" y="210355"/>
                      <a:pt x="455932" y="210319"/>
                    </a:cubicBezTo>
                    <a:cubicBezTo>
                      <a:pt x="455294" y="210210"/>
                      <a:pt x="454564" y="210646"/>
                      <a:pt x="453981" y="209973"/>
                    </a:cubicBezTo>
                    <a:cubicBezTo>
                      <a:pt x="453397" y="209300"/>
                      <a:pt x="453488" y="210483"/>
                      <a:pt x="453470" y="210883"/>
                    </a:cubicBezTo>
                    <a:cubicBezTo>
                      <a:pt x="451409" y="211338"/>
                      <a:pt x="453653" y="212940"/>
                      <a:pt x="453415" y="210810"/>
                    </a:cubicBezTo>
                    <a:close/>
                    <a:moveTo>
                      <a:pt x="493705" y="268850"/>
                    </a:moveTo>
                    <a:cubicBezTo>
                      <a:pt x="496897" y="270415"/>
                      <a:pt x="496787" y="268340"/>
                      <a:pt x="493705" y="268850"/>
                    </a:cubicBezTo>
                    <a:cubicBezTo>
                      <a:pt x="494051" y="267448"/>
                      <a:pt x="493048" y="265337"/>
                      <a:pt x="491699" y="265210"/>
                    </a:cubicBezTo>
                    <a:cubicBezTo>
                      <a:pt x="491261" y="266411"/>
                      <a:pt x="492337" y="269105"/>
                      <a:pt x="493705" y="268850"/>
                    </a:cubicBezTo>
                    <a:close/>
                    <a:moveTo>
                      <a:pt x="286458" y="598214"/>
                    </a:moveTo>
                    <a:cubicBezTo>
                      <a:pt x="287370" y="599470"/>
                      <a:pt x="291109" y="598487"/>
                      <a:pt x="288865" y="597250"/>
                    </a:cubicBezTo>
                    <a:cubicBezTo>
                      <a:pt x="287589" y="597250"/>
                      <a:pt x="287662" y="596631"/>
                      <a:pt x="287315" y="595630"/>
                    </a:cubicBezTo>
                    <a:cubicBezTo>
                      <a:pt x="286804" y="596394"/>
                      <a:pt x="287206" y="597450"/>
                      <a:pt x="286513" y="598287"/>
                    </a:cubicBezTo>
                    <a:cubicBezTo>
                      <a:pt x="285601" y="598069"/>
                      <a:pt x="284069" y="597541"/>
                      <a:pt x="284433" y="599088"/>
                    </a:cubicBezTo>
                    <a:cubicBezTo>
                      <a:pt x="284608" y="599334"/>
                      <a:pt x="284949" y="599393"/>
                      <a:pt x="285196" y="599219"/>
                    </a:cubicBezTo>
                    <a:cubicBezTo>
                      <a:pt x="285247" y="599183"/>
                      <a:pt x="285291" y="599139"/>
                      <a:pt x="285327" y="599088"/>
                    </a:cubicBezTo>
                    <a:cubicBezTo>
                      <a:pt x="285674" y="598779"/>
                      <a:pt x="286458" y="598979"/>
                      <a:pt x="286458" y="598214"/>
                    </a:cubicBezTo>
                    <a:close/>
                    <a:moveTo>
                      <a:pt x="289175" y="605276"/>
                    </a:moveTo>
                    <a:cubicBezTo>
                      <a:pt x="290361" y="605149"/>
                      <a:pt x="290252" y="603183"/>
                      <a:pt x="291747" y="603456"/>
                    </a:cubicBezTo>
                    <a:cubicBezTo>
                      <a:pt x="291826" y="603317"/>
                      <a:pt x="291870" y="603161"/>
                      <a:pt x="291875" y="603001"/>
                    </a:cubicBezTo>
                    <a:cubicBezTo>
                      <a:pt x="290817" y="600326"/>
                      <a:pt x="288227" y="603856"/>
                      <a:pt x="289230" y="605294"/>
                    </a:cubicBezTo>
                    <a:cubicBezTo>
                      <a:pt x="288701" y="605203"/>
                      <a:pt x="288446" y="606077"/>
                      <a:pt x="287826" y="605713"/>
                    </a:cubicBezTo>
                    <a:cubicBezTo>
                      <a:pt x="287570" y="605567"/>
                      <a:pt x="287315" y="605094"/>
                      <a:pt x="287042" y="605713"/>
                    </a:cubicBezTo>
                    <a:cubicBezTo>
                      <a:pt x="286458" y="607660"/>
                      <a:pt x="289741" y="607005"/>
                      <a:pt x="289194" y="605276"/>
                    </a:cubicBezTo>
                    <a:close/>
                    <a:moveTo>
                      <a:pt x="238672" y="7371"/>
                    </a:moveTo>
                    <a:cubicBezTo>
                      <a:pt x="237760" y="7062"/>
                      <a:pt x="237122" y="8336"/>
                      <a:pt x="236174" y="7790"/>
                    </a:cubicBezTo>
                    <a:cubicBezTo>
                      <a:pt x="235225" y="7244"/>
                      <a:pt x="234605" y="7371"/>
                      <a:pt x="235590" y="8372"/>
                    </a:cubicBezTo>
                    <a:cubicBezTo>
                      <a:pt x="235968" y="8879"/>
                      <a:pt x="236582" y="9155"/>
                      <a:pt x="237213" y="9100"/>
                    </a:cubicBezTo>
                    <a:cubicBezTo>
                      <a:pt x="237706" y="9409"/>
                      <a:pt x="239037" y="9974"/>
                      <a:pt x="238143" y="8754"/>
                    </a:cubicBezTo>
                    <a:cubicBezTo>
                      <a:pt x="237742" y="8135"/>
                      <a:pt x="238654" y="7862"/>
                      <a:pt x="238563" y="7335"/>
                    </a:cubicBezTo>
                    <a:cubicBezTo>
                      <a:pt x="241663" y="9701"/>
                      <a:pt x="241226" y="5788"/>
                      <a:pt x="238672" y="7371"/>
                    </a:cubicBezTo>
                    <a:close/>
                    <a:moveTo>
                      <a:pt x="356677" y="190790"/>
                    </a:moveTo>
                    <a:cubicBezTo>
                      <a:pt x="356112" y="190790"/>
                      <a:pt x="355802" y="189771"/>
                      <a:pt x="355054" y="190463"/>
                    </a:cubicBezTo>
                    <a:cubicBezTo>
                      <a:pt x="353832" y="191464"/>
                      <a:pt x="351516" y="189753"/>
                      <a:pt x="350822" y="191664"/>
                    </a:cubicBezTo>
                    <a:cubicBezTo>
                      <a:pt x="351917" y="192082"/>
                      <a:pt x="352993" y="191136"/>
                      <a:pt x="354251" y="191791"/>
                    </a:cubicBezTo>
                    <a:cubicBezTo>
                      <a:pt x="355200" y="192080"/>
                      <a:pt x="356216" y="191620"/>
                      <a:pt x="356622" y="190717"/>
                    </a:cubicBezTo>
                    <a:cubicBezTo>
                      <a:pt x="357717" y="190335"/>
                      <a:pt x="359230" y="192264"/>
                      <a:pt x="359851" y="190827"/>
                    </a:cubicBezTo>
                    <a:cubicBezTo>
                      <a:pt x="359997" y="189280"/>
                      <a:pt x="356148" y="189007"/>
                      <a:pt x="356677" y="190790"/>
                    </a:cubicBezTo>
                    <a:close/>
                    <a:moveTo>
                      <a:pt x="285929" y="530947"/>
                    </a:moveTo>
                    <a:cubicBezTo>
                      <a:pt x="288683" y="531330"/>
                      <a:pt x="284816" y="526798"/>
                      <a:pt x="283667" y="528672"/>
                    </a:cubicBezTo>
                    <a:cubicBezTo>
                      <a:pt x="282518" y="529546"/>
                      <a:pt x="282920" y="530292"/>
                      <a:pt x="283996" y="529510"/>
                    </a:cubicBezTo>
                    <a:cubicBezTo>
                      <a:pt x="284342" y="529328"/>
                      <a:pt x="284798" y="529364"/>
                      <a:pt x="284798" y="529783"/>
                    </a:cubicBezTo>
                    <a:cubicBezTo>
                      <a:pt x="284798" y="530638"/>
                      <a:pt x="285984" y="530219"/>
                      <a:pt x="285984" y="531002"/>
                    </a:cubicBezTo>
                    <a:cubicBezTo>
                      <a:pt x="285382" y="531002"/>
                      <a:pt x="284926" y="531548"/>
                      <a:pt x="284160" y="531566"/>
                    </a:cubicBezTo>
                    <a:cubicBezTo>
                      <a:pt x="283394" y="531584"/>
                      <a:pt x="283704" y="533477"/>
                      <a:pt x="284543" y="533150"/>
                    </a:cubicBezTo>
                    <a:cubicBezTo>
                      <a:pt x="285947" y="532822"/>
                      <a:pt x="286731" y="532422"/>
                      <a:pt x="285929" y="530947"/>
                    </a:cubicBezTo>
                    <a:close/>
                    <a:moveTo>
                      <a:pt x="183701" y="246118"/>
                    </a:moveTo>
                    <a:cubicBezTo>
                      <a:pt x="183701" y="245335"/>
                      <a:pt x="182661" y="245590"/>
                      <a:pt x="182351" y="245026"/>
                    </a:cubicBezTo>
                    <a:cubicBezTo>
                      <a:pt x="182351" y="244844"/>
                      <a:pt x="181986" y="244280"/>
                      <a:pt x="181603" y="244826"/>
                    </a:cubicBezTo>
                    <a:cubicBezTo>
                      <a:pt x="181166" y="246336"/>
                      <a:pt x="182734" y="246118"/>
                      <a:pt x="183755" y="246063"/>
                    </a:cubicBezTo>
                    <a:cubicBezTo>
                      <a:pt x="183755" y="246573"/>
                      <a:pt x="183482" y="247374"/>
                      <a:pt x="183974" y="247538"/>
                    </a:cubicBezTo>
                    <a:cubicBezTo>
                      <a:pt x="185306" y="247847"/>
                      <a:pt x="185215" y="249358"/>
                      <a:pt x="186291" y="249722"/>
                    </a:cubicBezTo>
                    <a:cubicBezTo>
                      <a:pt x="186747" y="248866"/>
                      <a:pt x="185251" y="248320"/>
                      <a:pt x="186291" y="247410"/>
                    </a:cubicBezTo>
                    <a:cubicBezTo>
                      <a:pt x="186692" y="246446"/>
                      <a:pt x="184485" y="245991"/>
                      <a:pt x="183701" y="246118"/>
                    </a:cubicBezTo>
                    <a:close/>
                    <a:moveTo>
                      <a:pt x="332219" y="324269"/>
                    </a:moveTo>
                    <a:cubicBezTo>
                      <a:pt x="331070" y="324833"/>
                      <a:pt x="329574" y="322449"/>
                      <a:pt x="329137" y="323814"/>
                    </a:cubicBezTo>
                    <a:cubicBezTo>
                      <a:pt x="328644" y="326307"/>
                      <a:pt x="332784" y="326908"/>
                      <a:pt x="332146" y="324196"/>
                    </a:cubicBezTo>
                    <a:cubicBezTo>
                      <a:pt x="333313" y="323704"/>
                      <a:pt x="337289" y="321884"/>
                      <a:pt x="333769" y="322085"/>
                    </a:cubicBezTo>
                    <a:cubicBezTo>
                      <a:pt x="332182" y="322030"/>
                      <a:pt x="332420" y="323304"/>
                      <a:pt x="332219" y="324269"/>
                    </a:cubicBezTo>
                    <a:close/>
                    <a:moveTo>
                      <a:pt x="326237" y="857109"/>
                    </a:moveTo>
                    <a:cubicBezTo>
                      <a:pt x="324705" y="856799"/>
                      <a:pt x="323355" y="857891"/>
                      <a:pt x="321823" y="857673"/>
                    </a:cubicBezTo>
                    <a:cubicBezTo>
                      <a:pt x="321695" y="857673"/>
                      <a:pt x="321203" y="857673"/>
                      <a:pt x="321549" y="858092"/>
                    </a:cubicBezTo>
                    <a:cubicBezTo>
                      <a:pt x="321896" y="858510"/>
                      <a:pt x="322297" y="860057"/>
                      <a:pt x="322935" y="859529"/>
                    </a:cubicBezTo>
                    <a:cubicBezTo>
                      <a:pt x="323738" y="858328"/>
                      <a:pt x="325671" y="858619"/>
                      <a:pt x="326164" y="857054"/>
                    </a:cubicBezTo>
                    <a:cubicBezTo>
                      <a:pt x="328060" y="856617"/>
                      <a:pt x="326255" y="854961"/>
                      <a:pt x="326237" y="857109"/>
                    </a:cubicBezTo>
                    <a:close/>
                    <a:moveTo>
                      <a:pt x="294702" y="659603"/>
                    </a:moveTo>
                    <a:cubicBezTo>
                      <a:pt x="293571" y="659985"/>
                      <a:pt x="293644" y="657983"/>
                      <a:pt x="292623" y="658657"/>
                    </a:cubicBezTo>
                    <a:cubicBezTo>
                      <a:pt x="292404" y="658857"/>
                      <a:pt x="291838" y="659130"/>
                      <a:pt x="292148" y="659403"/>
                    </a:cubicBezTo>
                    <a:cubicBezTo>
                      <a:pt x="292458" y="659676"/>
                      <a:pt x="291638" y="660549"/>
                      <a:pt x="292495" y="660950"/>
                    </a:cubicBezTo>
                    <a:cubicBezTo>
                      <a:pt x="293352" y="661350"/>
                      <a:pt x="294045" y="660185"/>
                      <a:pt x="294866" y="661059"/>
                    </a:cubicBezTo>
                    <a:cubicBezTo>
                      <a:pt x="295194" y="661241"/>
                      <a:pt x="295577" y="661223"/>
                      <a:pt x="295687" y="660786"/>
                    </a:cubicBezTo>
                    <a:cubicBezTo>
                      <a:pt x="295906" y="659949"/>
                      <a:pt x="294611" y="660313"/>
                      <a:pt x="294629" y="659530"/>
                    </a:cubicBezTo>
                    <a:cubicBezTo>
                      <a:pt x="295152" y="659561"/>
                      <a:pt x="295677" y="659499"/>
                      <a:pt x="296179" y="659348"/>
                    </a:cubicBezTo>
                    <a:lnTo>
                      <a:pt x="295468" y="658056"/>
                    </a:lnTo>
                    <a:cubicBezTo>
                      <a:pt x="294939" y="658493"/>
                      <a:pt x="294538" y="658839"/>
                      <a:pt x="294702" y="659603"/>
                    </a:cubicBezTo>
                    <a:close/>
                    <a:moveTo>
                      <a:pt x="319160" y="470778"/>
                    </a:moveTo>
                    <a:cubicBezTo>
                      <a:pt x="315421" y="469941"/>
                      <a:pt x="319452" y="474582"/>
                      <a:pt x="320583" y="473199"/>
                    </a:cubicBezTo>
                    <a:cubicBezTo>
                      <a:pt x="320674" y="472034"/>
                      <a:pt x="322406" y="472598"/>
                      <a:pt x="322115" y="472052"/>
                    </a:cubicBezTo>
                    <a:cubicBezTo>
                      <a:pt x="321622" y="471179"/>
                      <a:pt x="318740" y="472726"/>
                      <a:pt x="319105" y="470706"/>
                    </a:cubicBezTo>
                    <a:cubicBezTo>
                      <a:pt x="319671" y="470706"/>
                      <a:pt x="320054" y="469777"/>
                      <a:pt x="320765" y="470451"/>
                    </a:cubicBezTo>
                    <a:cubicBezTo>
                      <a:pt x="321074" y="470614"/>
                      <a:pt x="321418" y="470701"/>
                      <a:pt x="321768" y="470706"/>
                    </a:cubicBezTo>
                    <a:cubicBezTo>
                      <a:pt x="322425" y="470906"/>
                      <a:pt x="322571" y="469705"/>
                      <a:pt x="322005" y="469723"/>
                    </a:cubicBezTo>
                    <a:cubicBezTo>
                      <a:pt x="320309" y="470342"/>
                      <a:pt x="319123" y="467448"/>
                      <a:pt x="317810" y="468522"/>
                    </a:cubicBezTo>
                    <a:cubicBezTo>
                      <a:pt x="317190" y="469395"/>
                      <a:pt x="319123" y="469832"/>
                      <a:pt x="319160" y="470778"/>
                    </a:cubicBezTo>
                    <a:close/>
                    <a:moveTo>
                      <a:pt x="473587" y="580324"/>
                    </a:moveTo>
                    <a:cubicBezTo>
                      <a:pt x="473277" y="582817"/>
                      <a:pt x="476050" y="580087"/>
                      <a:pt x="473587" y="580324"/>
                    </a:cubicBezTo>
                    <a:cubicBezTo>
                      <a:pt x="473733" y="579341"/>
                      <a:pt x="474755" y="579359"/>
                      <a:pt x="475320" y="578850"/>
                    </a:cubicBezTo>
                    <a:cubicBezTo>
                      <a:pt x="476962" y="576629"/>
                      <a:pt x="472584" y="578213"/>
                      <a:pt x="471672" y="577157"/>
                    </a:cubicBezTo>
                    <a:cubicBezTo>
                      <a:pt x="471446" y="577357"/>
                      <a:pt x="471424" y="577702"/>
                      <a:pt x="471624" y="577928"/>
                    </a:cubicBezTo>
                    <a:cubicBezTo>
                      <a:pt x="471639" y="577945"/>
                      <a:pt x="471655" y="577961"/>
                      <a:pt x="471672" y="577976"/>
                    </a:cubicBezTo>
                    <a:cubicBezTo>
                      <a:pt x="473770" y="577812"/>
                      <a:pt x="472493" y="579960"/>
                      <a:pt x="473587" y="580324"/>
                    </a:cubicBezTo>
                    <a:close/>
                    <a:moveTo>
                      <a:pt x="308837" y="481626"/>
                    </a:moveTo>
                    <a:cubicBezTo>
                      <a:pt x="307250" y="482081"/>
                      <a:pt x="307195" y="482081"/>
                      <a:pt x="307542" y="483336"/>
                    </a:cubicBezTo>
                    <a:cubicBezTo>
                      <a:pt x="307688" y="483846"/>
                      <a:pt x="307779" y="484192"/>
                      <a:pt x="307159" y="484301"/>
                    </a:cubicBezTo>
                    <a:cubicBezTo>
                      <a:pt x="305536" y="485411"/>
                      <a:pt x="308107" y="485629"/>
                      <a:pt x="308837" y="484865"/>
                    </a:cubicBezTo>
                    <a:cubicBezTo>
                      <a:pt x="309840" y="485029"/>
                      <a:pt x="310351" y="483955"/>
                      <a:pt x="309147" y="483719"/>
                    </a:cubicBezTo>
                    <a:cubicBezTo>
                      <a:pt x="307998" y="483191"/>
                      <a:pt x="308308" y="482372"/>
                      <a:pt x="308764" y="481553"/>
                    </a:cubicBezTo>
                    <a:cubicBezTo>
                      <a:pt x="311682" y="482172"/>
                      <a:pt x="309694" y="479096"/>
                      <a:pt x="308837" y="481626"/>
                    </a:cubicBezTo>
                    <a:close/>
                    <a:moveTo>
                      <a:pt x="146238" y="199526"/>
                    </a:moveTo>
                    <a:cubicBezTo>
                      <a:pt x="144414" y="198361"/>
                      <a:pt x="144688" y="199836"/>
                      <a:pt x="143466" y="200618"/>
                    </a:cubicBezTo>
                    <a:cubicBezTo>
                      <a:pt x="142919" y="199053"/>
                      <a:pt x="140676" y="200946"/>
                      <a:pt x="143466" y="200618"/>
                    </a:cubicBezTo>
                    <a:cubicBezTo>
                      <a:pt x="143101" y="205041"/>
                      <a:pt x="145472" y="201492"/>
                      <a:pt x="146111" y="199544"/>
                    </a:cubicBezTo>
                    <a:cubicBezTo>
                      <a:pt x="147004" y="199253"/>
                      <a:pt x="147807" y="200254"/>
                      <a:pt x="148482" y="199708"/>
                    </a:cubicBezTo>
                    <a:cubicBezTo>
                      <a:pt x="149157" y="199162"/>
                      <a:pt x="148482" y="198962"/>
                      <a:pt x="148245" y="198689"/>
                    </a:cubicBezTo>
                    <a:cubicBezTo>
                      <a:pt x="147241" y="197197"/>
                      <a:pt x="146767" y="198070"/>
                      <a:pt x="146238" y="199453"/>
                    </a:cubicBezTo>
                    <a:close/>
                    <a:moveTo>
                      <a:pt x="462644" y="305759"/>
                    </a:moveTo>
                    <a:cubicBezTo>
                      <a:pt x="464176" y="304977"/>
                      <a:pt x="462535" y="304158"/>
                      <a:pt x="462644" y="303339"/>
                    </a:cubicBezTo>
                    <a:cubicBezTo>
                      <a:pt x="462808" y="301810"/>
                      <a:pt x="459908" y="302665"/>
                      <a:pt x="460674" y="304030"/>
                    </a:cubicBezTo>
                    <a:cubicBezTo>
                      <a:pt x="460456" y="306524"/>
                      <a:pt x="462115" y="304340"/>
                      <a:pt x="462681" y="305850"/>
                    </a:cubicBezTo>
                    <a:cubicBezTo>
                      <a:pt x="461076" y="305505"/>
                      <a:pt x="460510" y="307470"/>
                      <a:pt x="459124" y="307998"/>
                    </a:cubicBezTo>
                    <a:cubicBezTo>
                      <a:pt x="458924" y="308125"/>
                      <a:pt x="458924" y="308289"/>
                      <a:pt x="459124" y="308398"/>
                    </a:cubicBezTo>
                    <a:cubicBezTo>
                      <a:pt x="460516" y="308872"/>
                      <a:pt x="462029" y="308131"/>
                      <a:pt x="462504" y="306742"/>
                    </a:cubicBezTo>
                    <a:cubicBezTo>
                      <a:pt x="462612" y="306426"/>
                      <a:pt x="462660" y="306093"/>
                      <a:pt x="462644" y="305759"/>
                    </a:cubicBezTo>
                    <a:close/>
                    <a:moveTo>
                      <a:pt x="270225" y="292273"/>
                    </a:moveTo>
                    <a:cubicBezTo>
                      <a:pt x="268657" y="291727"/>
                      <a:pt x="266122" y="293274"/>
                      <a:pt x="268402" y="294366"/>
                    </a:cubicBezTo>
                    <a:cubicBezTo>
                      <a:pt x="269222" y="294785"/>
                      <a:pt x="272049" y="293711"/>
                      <a:pt x="270846" y="292837"/>
                    </a:cubicBezTo>
                    <a:cubicBezTo>
                      <a:pt x="270481" y="292728"/>
                      <a:pt x="270189" y="292619"/>
                      <a:pt x="270134" y="292200"/>
                    </a:cubicBezTo>
                    <a:cubicBezTo>
                      <a:pt x="271958" y="292601"/>
                      <a:pt x="272305" y="288287"/>
                      <a:pt x="270335" y="288560"/>
                    </a:cubicBezTo>
                    <a:cubicBezTo>
                      <a:pt x="270663" y="289671"/>
                      <a:pt x="270335" y="289798"/>
                      <a:pt x="269478" y="289143"/>
                    </a:cubicBezTo>
                    <a:cubicBezTo>
                      <a:pt x="268620" y="288488"/>
                      <a:pt x="268055" y="289853"/>
                      <a:pt x="269095" y="290053"/>
                    </a:cubicBezTo>
                    <a:cubicBezTo>
                      <a:pt x="270134" y="290253"/>
                      <a:pt x="270152" y="291363"/>
                      <a:pt x="270225" y="292255"/>
                    </a:cubicBezTo>
                    <a:close/>
                    <a:moveTo>
                      <a:pt x="357771" y="293893"/>
                    </a:moveTo>
                    <a:cubicBezTo>
                      <a:pt x="357060" y="293893"/>
                      <a:pt x="355510" y="293602"/>
                      <a:pt x="355346" y="294457"/>
                    </a:cubicBezTo>
                    <a:cubicBezTo>
                      <a:pt x="355346" y="295713"/>
                      <a:pt x="353814" y="296823"/>
                      <a:pt x="355692" y="297424"/>
                    </a:cubicBezTo>
                    <a:cubicBezTo>
                      <a:pt x="356185" y="297697"/>
                      <a:pt x="356622" y="296951"/>
                      <a:pt x="356568" y="296750"/>
                    </a:cubicBezTo>
                    <a:cubicBezTo>
                      <a:pt x="356112" y="295313"/>
                      <a:pt x="357808" y="294930"/>
                      <a:pt x="357698" y="293838"/>
                    </a:cubicBezTo>
                    <a:cubicBezTo>
                      <a:pt x="359230" y="294184"/>
                      <a:pt x="359522" y="292746"/>
                      <a:pt x="358556" y="291782"/>
                    </a:cubicBezTo>
                    <a:cubicBezTo>
                      <a:pt x="358246" y="292473"/>
                      <a:pt x="357589" y="293019"/>
                      <a:pt x="357771" y="293875"/>
                    </a:cubicBezTo>
                    <a:close/>
                    <a:moveTo>
                      <a:pt x="192401" y="301428"/>
                    </a:moveTo>
                    <a:cubicBezTo>
                      <a:pt x="196213" y="303521"/>
                      <a:pt x="192893" y="299298"/>
                      <a:pt x="196504" y="300827"/>
                    </a:cubicBezTo>
                    <a:cubicBezTo>
                      <a:pt x="196340" y="298388"/>
                      <a:pt x="192857" y="299189"/>
                      <a:pt x="192474" y="301501"/>
                    </a:cubicBezTo>
                    <a:cubicBezTo>
                      <a:pt x="188899" y="301100"/>
                      <a:pt x="191179" y="304249"/>
                      <a:pt x="192401" y="301410"/>
                    </a:cubicBezTo>
                    <a:close/>
                    <a:moveTo>
                      <a:pt x="208706" y="239548"/>
                    </a:moveTo>
                    <a:cubicBezTo>
                      <a:pt x="209235" y="235598"/>
                      <a:pt x="204675" y="238401"/>
                      <a:pt x="208706" y="239548"/>
                    </a:cubicBezTo>
                    <a:cubicBezTo>
                      <a:pt x="208852" y="240276"/>
                      <a:pt x="209873" y="240221"/>
                      <a:pt x="209983" y="241058"/>
                    </a:cubicBezTo>
                    <a:cubicBezTo>
                      <a:pt x="209983" y="241441"/>
                      <a:pt x="210603" y="241950"/>
                      <a:pt x="210986" y="241659"/>
                    </a:cubicBezTo>
                    <a:cubicBezTo>
                      <a:pt x="211369" y="241368"/>
                      <a:pt x="213612" y="241077"/>
                      <a:pt x="212810" y="240804"/>
                    </a:cubicBezTo>
                    <a:cubicBezTo>
                      <a:pt x="211095" y="240221"/>
                      <a:pt x="212919" y="240203"/>
                      <a:pt x="212956" y="239912"/>
                    </a:cubicBezTo>
                    <a:cubicBezTo>
                      <a:pt x="213284" y="238419"/>
                      <a:pt x="209618" y="239220"/>
                      <a:pt x="208706" y="239621"/>
                    </a:cubicBezTo>
                    <a:close/>
                    <a:moveTo>
                      <a:pt x="120631" y="560777"/>
                    </a:moveTo>
                    <a:cubicBezTo>
                      <a:pt x="121014" y="559521"/>
                      <a:pt x="118917" y="558266"/>
                      <a:pt x="118041" y="558830"/>
                    </a:cubicBezTo>
                    <a:cubicBezTo>
                      <a:pt x="118019" y="558993"/>
                      <a:pt x="118019" y="559158"/>
                      <a:pt x="118041" y="559321"/>
                    </a:cubicBezTo>
                    <a:cubicBezTo>
                      <a:pt x="119063" y="559540"/>
                      <a:pt x="119482" y="560923"/>
                      <a:pt x="120722" y="560704"/>
                    </a:cubicBezTo>
                    <a:cubicBezTo>
                      <a:pt x="120613" y="562288"/>
                      <a:pt x="123330" y="567548"/>
                      <a:pt x="124826" y="565400"/>
                    </a:cubicBezTo>
                    <a:cubicBezTo>
                      <a:pt x="124808" y="563726"/>
                      <a:pt x="121434" y="562597"/>
                      <a:pt x="120631" y="560850"/>
                    </a:cubicBezTo>
                    <a:close/>
                    <a:moveTo>
                      <a:pt x="487741" y="298152"/>
                    </a:moveTo>
                    <a:cubicBezTo>
                      <a:pt x="486263" y="298261"/>
                      <a:pt x="483783" y="297551"/>
                      <a:pt x="483436" y="299499"/>
                    </a:cubicBezTo>
                    <a:cubicBezTo>
                      <a:pt x="483436" y="300154"/>
                      <a:pt x="482944" y="301737"/>
                      <a:pt x="483874" y="301846"/>
                    </a:cubicBezTo>
                    <a:cubicBezTo>
                      <a:pt x="484038" y="301846"/>
                      <a:pt x="484294" y="301846"/>
                      <a:pt x="484312" y="301646"/>
                    </a:cubicBezTo>
                    <a:cubicBezTo>
                      <a:pt x="484531" y="299444"/>
                      <a:pt x="486792" y="299517"/>
                      <a:pt x="487668" y="298006"/>
                    </a:cubicBezTo>
                    <a:cubicBezTo>
                      <a:pt x="488616" y="297770"/>
                      <a:pt x="489309" y="298534"/>
                      <a:pt x="490167" y="298479"/>
                    </a:cubicBezTo>
                    <a:cubicBezTo>
                      <a:pt x="490768" y="298097"/>
                      <a:pt x="490057" y="297515"/>
                      <a:pt x="489911" y="297133"/>
                    </a:cubicBezTo>
                    <a:cubicBezTo>
                      <a:pt x="489619" y="295531"/>
                      <a:pt x="487941" y="297424"/>
                      <a:pt x="487741" y="298225"/>
                    </a:cubicBezTo>
                    <a:close/>
                    <a:moveTo>
                      <a:pt x="325689" y="119101"/>
                    </a:moveTo>
                    <a:cubicBezTo>
                      <a:pt x="325379" y="121503"/>
                      <a:pt x="328115" y="118991"/>
                      <a:pt x="325689" y="119101"/>
                    </a:cubicBezTo>
                    <a:cubicBezTo>
                      <a:pt x="325233" y="117044"/>
                      <a:pt x="328261" y="117881"/>
                      <a:pt x="327513" y="116826"/>
                    </a:cubicBezTo>
                    <a:cubicBezTo>
                      <a:pt x="326255" y="115825"/>
                      <a:pt x="326747" y="115006"/>
                      <a:pt x="326492" y="113713"/>
                    </a:cubicBezTo>
                    <a:cubicBezTo>
                      <a:pt x="326178" y="113603"/>
                      <a:pt x="325835" y="113768"/>
                      <a:pt x="325724" y="114081"/>
                    </a:cubicBezTo>
                    <a:cubicBezTo>
                      <a:pt x="325686" y="114191"/>
                      <a:pt x="325680" y="114310"/>
                      <a:pt x="325708" y="114423"/>
                    </a:cubicBezTo>
                    <a:cubicBezTo>
                      <a:pt x="325945" y="115133"/>
                      <a:pt x="324869" y="115479"/>
                      <a:pt x="325343" y="116371"/>
                    </a:cubicBezTo>
                    <a:cubicBezTo>
                      <a:pt x="325817" y="117262"/>
                      <a:pt x="324449" y="116989"/>
                      <a:pt x="324176" y="117590"/>
                    </a:cubicBezTo>
                    <a:cubicBezTo>
                      <a:pt x="323555" y="118646"/>
                      <a:pt x="324613" y="119319"/>
                      <a:pt x="325689" y="119101"/>
                    </a:cubicBezTo>
                    <a:close/>
                    <a:moveTo>
                      <a:pt x="451300" y="568985"/>
                    </a:moveTo>
                    <a:cubicBezTo>
                      <a:pt x="450005" y="570241"/>
                      <a:pt x="448965" y="568476"/>
                      <a:pt x="447926" y="569295"/>
                    </a:cubicBezTo>
                    <a:cubicBezTo>
                      <a:pt x="447488" y="569713"/>
                      <a:pt x="445518" y="571606"/>
                      <a:pt x="446831" y="571424"/>
                    </a:cubicBezTo>
                    <a:cubicBezTo>
                      <a:pt x="447403" y="570713"/>
                      <a:pt x="448326" y="570382"/>
                      <a:pt x="449220" y="570569"/>
                    </a:cubicBezTo>
                    <a:cubicBezTo>
                      <a:pt x="450588" y="570569"/>
                      <a:pt x="450005" y="571188"/>
                      <a:pt x="449859" y="572061"/>
                    </a:cubicBezTo>
                    <a:cubicBezTo>
                      <a:pt x="451573" y="572170"/>
                      <a:pt x="452157" y="570478"/>
                      <a:pt x="451227" y="568913"/>
                    </a:cubicBezTo>
                    <a:cubicBezTo>
                      <a:pt x="453415" y="569331"/>
                      <a:pt x="450862" y="566838"/>
                      <a:pt x="451300" y="568985"/>
                    </a:cubicBezTo>
                    <a:close/>
                    <a:moveTo>
                      <a:pt x="289741" y="646572"/>
                    </a:moveTo>
                    <a:cubicBezTo>
                      <a:pt x="288081" y="642695"/>
                      <a:pt x="285254" y="647282"/>
                      <a:pt x="289741" y="646572"/>
                    </a:cubicBezTo>
                    <a:cubicBezTo>
                      <a:pt x="289413" y="647591"/>
                      <a:pt x="287917" y="647191"/>
                      <a:pt x="287552" y="648228"/>
                    </a:cubicBezTo>
                    <a:cubicBezTo>
                      <a:pt x="287187" y="649265"/>
                      <a:pt x="287206" y="649720"/>
                      <a:pt x="288081" y="649047"/>
                    </a:cubicBezTo>
                    <a:cubicBezTo>
                      <a:pt x="289175" y="648082"/>
                      <a:pt x="289905" y="650612"/>
                      <a:pt x="291091" y="649720"/>
                    </a:cubicBezTo>
                    <a:cubicBezTo>
                      <a:pt x="292276" y="648829"/>
                      <a:pt x="290124" y="647427"/>
                      <a:pt x="291182" y="646317"/>
                    </a:cubicBezTo>
                    <a:cubicBezTo>
                      <a:pt x="290981" y="645716"/>
                      <a:pt x="290106" y="646281"/>
                      <a:pt x="289741" y="646572"/>
                    </a:cubicBezTo>
                    <a:close/>
                    <a:moveTo>
                      <a:pt x="300684" y="239602"/>
                    </a:moveTo>
                    <a:cubicBezTo>
                      <a:pt x="300684" y="238601"/>
                      <a:pt x="301122" y="237109"/>
                      <a:pt x="299590" y="237910"/>
                    </a:cubicBezTo>
                    <a:cubicBezTo>
                      <a:pt x="298459" y="237746"/>
                      <a:pt x="298368" y="238947"/>
                      <a:pt x="298021" y="239602"/>
                    </a:cubicBezTo>
                    <a:cubicBezTo>
                      <a:pt x="296197" y="240312"/>
                      <a:pt x="295760" y="242114"/>
                      <a:pt x="298258" y="241968"/>
                    </a:cubicBezTo>
                    <a:cubicBezTo>
                      <a:pt x="300082" y="240440"/>
                      <a:pt x="301906" y="240895"/>
                      <a:pt x="303329" y="239348"/>
                    </a:cubicBezTo>
                    <a:cubicBezTo>
                      <a:pt x="303420" y="237218"/>
                      <a:pt x="301578" y="239985"/>
                      <a:pt x="300611" y="239602"/>
                    </a:cubicBezTo>
                    <a:close/>
                    <a:moveTo>
                      <a:pt x="127215" y="198926"/>
                    </a:moveTo>
                    <a:cubicBezTo>
                      <a:pt x="125793" y="199963"/>
                      <a:pt x="125045" y="199053"/>
                      <a:pt x="123750" y="198343"/>
                    </a:cubicBezTo>
                    <a:cubicBezTo>
                      <a:pt x="121598" y="198471"/>
                      <a:pt x="123750" y="200582"/>
                      <a:pt x="124224" y="201419"/>
                    </a:cubicBezTo>
                    <a:cubicBezTo>
                      <a:pt x="124461" y="201965"/>
                      <a:pt x="125063" y="201128"/>
                      <a:pt x="125574" y="201091"/>
                    </a:cubicBezTo>
                    <a:cubicBezTo>
                      <a:pt x="126085" y="201055"/>
                      <a:pt x="126996" y="201328"/>
                      <a:pt x="127635" y="200837"/>
                    </a:cubicBezTo>
                    <a:cubicBezTo>
                      <a:pt x="127221" y="200263"/>
                      <a:pt x="127045" y="199553"/>
                      <a:pt x="127142" y="198853"/>
                    </a:cubicBezTo>
                    <a:cubicBezTo>
                      <a:pt x="129276" y="199180"/>
                      <a:pt x="127781" y="196833"/>
                      <a:pt x="127215" y="198926"/>
                    </a:cubicBezTo>
                    <a:close/>
                    <a:moveTo>
                      <a:pt x="135368" y="193975"/>
                    </a:moveTo>
                    <a:cubicBezTo>
                      <a:pt x="134949" y="196669"/>
                      <a:pt x="141387" y="194103"/>
                      <a:pt x="135368" y="193975"/>
                    </a:cubicBezTo>
                    <a:cubicBezTo>
                      <a:pt x="135915" y="191409"/>
                      <a:pt x="132359" y="190899"/>
                      <a:pt x="131830" y="188515"/>
                    </a:cubicBezTo>
                    <a:cubicBezTo>
                      <a:pt x="131830" y="188515"/>
                      <a:pt x="131246" y="188515"/>
                      <a:pt x="131155" y="188715"/>
                    </a:cubicBezTo>
                    <a:cubicBezTo>
                      <a:pt x="132085" y="191664"/>
                      <a:pt x="131319" y="193702"/>
                      <a:pt x="135368" y="193975"/>
                    </a:cubicBezTo>
                    <a:close/>
                    <a:moveTo>
                      <a:pt x="164112" y="258075"/>
                    </a:moveTo>
                    <a:cubicBezTo>
                      <a:pt x="165097" y="257420"/>
                      <a:pt x="166429" y="257184"/>
                      <a:pt x="167286" y="256601"/>
                    </a:cubicBezTo>
                    <a:cubicBezTo>
                      <a:pt x="165920" y="255969"/>
                      <a:pt x="164404" y="255730"/>
                      <a:pt x="162909" y="255910"/>
                    </a:cubicBezTo>
                    <a:cubicBezTo>
                      <a:pt x="158039" y="257238"/>
                      <a:pt x="163401" y="261279"/>
                      <a:pt x="164185" y="258003"/>
                    </a:cubicBezTo>
                    <a:close/>
                    <a:moveTo>
                      <a:pt x="224446" y="308471"/>
                    </a:moveTo>
                    <a:cubicBezTo>
                      <a:pt x="224715" y="308514"/>
                      <a:pt x="224967" y="308331"/>
                      <a:pt x="225010" y="308063"/>
                    </a:cubicBezTo>
                    <a:cubicBezTo>
                      <a:pt x="225010" y="308060"/>
                      <a:pt x="225011" y="308056"/>
                      <a:pt x="225011" y="308053"/>
                    </a:cubicBezTo>
                    <a:cubicBezTo>
                      <a:pt x="225632" y="306396"/>
                      <a:pt x="225887" y="310400"/>
                      <a:pt x="227273" y="308162"/>
                    </a:cubicBezTo>
                    <a:cubicBezTo>
                      <a:pt x="228057" y="307325"/>
                      <a:pt x="227273" y="307416"/>
                      <a:pt x="226781" y="307397"/>
                    </a:cubicBezTo>
                    <a:cubicBezTo>
                      <a:pt x="225759" y="307397"/>
                      <a:pt x="226161" y="305887"/>
                      <a:pt x="226963" y="306433"/>
                    </a:cubicBezTo>
                    <a:cubicBezTo>
                      <a:pt x="227419" y="306797"/>
                      <a:pt x="228440" y="307197"/>
                      <a:pt x="228787" y="306433"/>
                    </a:cubicBezTo>
                    <a:cubicBezTo>
                      <a:pt x="229024" y="305359"/>
                      <a:pt x="227620" y="306051"/>
                      <a:pt x="227237" y="305468"/>
                    </a:cubicBezTo>
                    <a:cubicBezTo>
                      <a:pt x="226270" y="303976"/>
                      <a:pt x="225066" y="305887"/>
                      <a:pt x="223753" y="305778"/>
                    </a:cubicBezTo>
                    <a:cubicBezTo>
                      <a:pt x="223388" y="305778"/>
                      <a:pt x="223279" y="306506"/>
                      <a:pt x="223552" y="306578"/>
                    </a:cubicBezTo>
                    <a:cubicBezTo>
                      <a:pt x="224701" y="306851"/>
                      <a:pt x="223844" y="308034"/>
                      <a:pt x="224501" y="308398"/>
                    </a:cubicBezTo>
                    <a:cubicBezTo>
                      <a:pt x="222184" y="308799"/>
                      <a:pt x="222349" y="311310"/>
                      <a:pt x="224701" y="311001"/>
                    </a:cubicBezTo>
                    <a:cubicBezTo>
                      <a:pt x="225230" y="310673"/>
                      <a:pt x="224537" y="310491"/>
                      <a:pt x="224537" y="310200"/>
                    </a:cubicBezTo>
                    <a:cubicBezTo>
                      <a:pt x="224537" y="309709"/>
                      <a:pt x="224446" y="309090"/>
                      <a:pt x="224446" y="308471"/>
                    </a:cubicBezTo>
                    <a:close/>
                    <a:moveTo>
                      <a:pt x="468590" y="204822"/>
                    </a:moveTo>
                    <a:cubicBezTo>
                      <a:pt x="469766" y="205434"/>
                      <a:pt x="471190" y="205306"/>
                      <a:pt x="472238" y="204495"/>
                    </a:cubicBezTo>
                    <a:cubicBezTo>
                      <a:pt x="471891" y="204022"/>
                      <a:pt x="470523" y="204695"/>
                      <a:pt x="470414" y="204003"/>
                    </a:cubicBezTo>
                    <a:cubicBezTo>
                      <a:pt x="470414" y="203639"/>
                      <a:pt x="471362" y="203894"/>
                      <a:pt x="471873" y="203785"/>
                    </a:cubicBezTo>
                    <a:cubicBezTo>
                      <a:pt x="472858" y="203785"/>
                      <a:pt x="474353" y="205041"/>
                      <a:pt x="474901" y="203567"/>
                    </a:cubicBezTo>
                    <a:cubicBezTo>
                      <a:pt x="473587" y="201346"/>
                      <a:pt x="469174" y="203257"/>
                      <a:pt x="467058" y="203457"/>
                    </a:cubicBezTo>
                    <a:cubicBezTo>
                      <a:pt x="467988" y="204386"/>
                      <a:pt x="469538" y="202893"/>
                      <a:pt x="468590" y="204895"/>
                    </a:cubicBezTo>
                    <a:cubicBezTo>
                      <a:pt x="461149" y="205041"/>
                      <a:pt x="468955" y="209300"/>
                      <a:pt x="468627" y="204822"/>
                    </a:cubicBezTo>
                    <a:close/>
                    <a:moveTo>
                      <a:pt x="339824" y="685647"/>
                    </a:moveTo>
                    <a:cubicBezTo>
                      <a:pt x="337636" y="685447"/>
                      <a:pt x="336633" y="688395"/>
                      <a:pt x="334189" y="688395"/>
                    </a:cubicBezTo>
                    <a:cubicBezTo>
                      <a:pt x="333277" y="688759"/>
                      <a:pt x="331398" y="689032"/>
                      <a:pt x="331125" y="690070"/>
                    </a:cubicBezTo>
                    <a:cubicBezTo>
                      <a:pt x="332310" y="691162"/>
                      <a:pt x="337727" y="688577"/>
                      <a:pt x="339022" y="687249"/>
                    </a:cubicBezTo>
                    <a:cubicBezTo>
                      <a:pt x="340262" y="687139"/>
                      <a:pt x="339624" y="686193"/>
                      <a:pt x="339770" y="685592"/>
                    </a:cubicBezTo>
                    <a:cubicBezTo>
                      <a:pt x="342104" y="685046"/>
                      <a:pt x="339168" y="682808"/>
                      <a:pt x="339824" y="685647"/>
                    </a:cubicBezTo>
                    <a:close/>
                    <a:moveTo>
                      <a:pt x="324066" y="123505"/>
                    </a:moveTo>
                    <a:cubicBezTo>
                      <a:pt x="323300" y="123359"/>
                      <a:pt x="318777" y="123760"/>
                      <a:pt x="320418" y="122923"/>
                    </a:cubicBezTo>
                    <a:cubicBezTo>
                      <a:pt x="321112" y="123105"/>
                      <a:pt x="323136" y="122631"/>
                      <a:pt x="322826" y="122013"/>
                    </a:cubicBezTo>
                    <a:cubicBezTo>
                      <a:pt x="322516" y="121394"/>
                      <a:pt x="322042" y="122122"/>
                      <a:pt x="321640" y="122249"/>
                    </a:cubicBezTo>
                    <a:cubicBezTo>
                      <a:pt x="320473" y="122631"/>
                      <a:pt x="318978" y="121903"/>
                      <a:pt x="318212" y="123159"/>
                    </a:cubicBezTo>
                    <a:cubicBezTo>
                      <a:pt x="319470" y="123159"/>
                      <a:pt x="322826" y="128437"/>
                      <a:pt x="322862" y="125926"/>
                    </a:cubicBezTo>
                    <a:cubicBezTo>
                      <a:pt x="321768" y="123742"/>
                      <a:pt x="323866" y="126180"/>
                      <a:pt x="324467" y="125380"/>
                    </a:cubicBezTo>
                    <a:cubicBezTo>
                      <a:pt x="324778" y="124761"/>
                      <a:pt x="323957" y="124160"/>
                      <a:pt x="324030" y="123432"/>
                    </a:cubicBezTo>
                    <a:cubicBezTo>
                      <a:pt x="326583" y="123760"/>
                      <a:pt x="323738" y="121030"/>
                      <a:pt x="324066" y="123505"/>
                    </a:cubicBezTo>
                    <a:close/>
                    <a:moveTo>
                      <a:pt x="358720" y="678604"/>
                    </a:moveTo>
                    <a:cubicBezTo>
                      <a:pt x="362368" y="677148"/>
                      <a:pt x="358884" y="675328"/>
                      <a:pt x="358392" y="673326"/>
                    </a:cubicBezTo>
                    <a:cubicBezTo>
                      <a:pt x="356568" y="673653"/>
                      <a:pt x="354634" y="673326"/>
                      <a:pt x="356476" y="675510"/>
                    </a:cubicBezTo>
                    <a:cubicBezTo>
                      <a:pt x="358519" y="676784"/>
                      <a:pt x="354251" y="678149"/>
                      <a:pt x="357151" y="678604"/>
                    </a:cubicBezTo>
                    <a:cubicBezTo>
                      <a:pt x="357078" y="679060"/>
                      <a:pt x="357389" y="679490"/>
                      <a:pt x="357846" y="679563"/>
                    </a:cubicBezTo>
                    <a:cubicBezTo>
                      <a:pt x="358304" y="679637"/>
                      <a:pt x="358734" y="679326"/>
                      <a:pt x="358808" y="678870"/>
                    </a:cubicBezTo>
                    <a:cubicBezTo>
                      <a:pt x="358826" y="678757"/>
                      <a:pt x="358821" y="678642"/>
                      <a:pt x="358793" y="678531"/>
                    </a:cubicBezTo>
                    <a:close/>
                    <a:moveTo>
                      <a:pt x="292440" y="506596"/>
                    </a:moveTo>
                    <a:cubicBezTo>
                      <a:pt x="292440" y="507069"/>
                      <a:pt x="292878" y="507306"/>
                      <a:pt x="293243" y="507597"/>
                    </a:cubicBezTo>
                    <a:cubicBezTo>
                      <a:pt x="293790" y="506869"/>
                      <a:pt x="293024" y="506559"/>
                      <a:pt x="292385" y="506650"/>
                    </a:cubicBezTo>
                    <a:cubicBezTo>
                      <a:pt x="291802" y="505176"/>
                      <a:pt x="289850" y="506814"/>
                      <a:pt x="289102" y="505704"/>
                    </a:cubicBezTo>
                    <a:cubicBezTo>
                      <a:pt x="288719" y="504812"/>
                      <a:pt x="287461" y="504594"/>
                      <a:pt x="287497" y="503465"/>
                    </a:cubicBezTo>
                    <a:cubicBezTo>
                      <a:pt x="287005" y="501973"/>
                      <a:pt x="284780" y="503138"/>
                      <a:pt x="283850" y="503629"/>
                    </a:cubicBezTo>
                    <a:cubicBezTo>
                      <a:pt x="285053" y="504539"/>
                      <a:pt x="287242" y="504193"/>
                      <a:pt x="287169" y="506396"/>
                    </a:cubicBezTo>
                    <a:cubicBezTo>
                      <a:pt x="287169" y="506669"/>
                      <a:pt x="287625" y="506632"/>
                      <a:pt x="287880" y="506596"/>
                    </a:cubicBezTo>
                    <a:cubicBezTo>
                      <a:pt x="290306" y="506141"/>
                      <a:pt x="289704" y="508270"/>
                      <a:pt x="290653" y="509162"/>
                    </a:cubicBezTo>
                    <a:cubicBezTo>
                      <a:pt x="292167" y="508325"/>
                      <a:pt x="289540" y="506669"/>
                      <a:pt x="292513" y="506523"/>
                    </a:cubicBezTo>
                    <a:close/>
                    <a:moveTo>
                      <a:pt x="309311" y="855562"/>
                    </a:moveTo>
                    <a:cubicBezTo>
                      <a:pt x="307305" y="854816"/>
                      <a:pt x="305937" y="857691"/>
                      <a:pt x="306885" y="859366"/>
                    </a:cubicBezTo>
                    <a:cubicBezTo>
                      <a:pt x="307323" y="860003"/>
                      <a:pt x="306885" y="860330"/>
                      <a:pt x="306539" y="860712"/>
                    </a:cubicBezTo>
                    <a:cubicBezTo>
                      <a:pt x="306192" y="861095"/>
                      <a:pt x="305846" y="861186"/>
                      <a:pt x="306539" y="861550"/>
                    </a:cubicBezTo>
                    <a:cubicBezTo>
                      <a:pt x="308581" y="862787"/>
                      <a:pt x="307578" y="860949"/>
                      <a:pt x="308837" y="860021"/>
                    </a:cubicBezTo>
                    <a:cubicBezTo>
                      <a:pt x="309183" y="859620"/>
                      <a:pt x="310114" y="860185"/>
                      <a:pt x="310041" y="859529"/>
                    </a:cubicBezTo>
                    <a:cubicBezTo>
                      <a:pt x="309968" y="858874"/>
                      <a:pt x="308053" y="859675"/>
                      <a:pt x="307633" y="858983"/>
                    </a:cubicBezTo>
                    <a:cubicBezTo>
                      <a:pt x="307414" y="857418"/>
                      <a:pt x="310205" y="857600"/>
                      <a:pt x="310715" y="856745"/>
                    </a:cubicBezTo>
                    <a:cubicBezTo>
                      <a:pt x="310989" y="855580"/>
                      <a:pt x="309165" y="856599"/>
                      <a:pt x="309165" y="855489"/>
                    </a:cubicBezTo>
                    <a:cubicBezTo>
                      <a:pt x="309767" y="855398"/>
                      <a:pt x="310132" y="854761"/>
                      <a:pt x="310861" y="854925"/>
                    </a:cubicBezTo>
                    <a:cubicBezTo>
                      <a:pt x="311591" y="855089"/>
                      <a:pt x="311974" y="854925"/>
                      <a:pt x="311919" y="854160"/>
                    </a:cubicBezTo>
                    <a:cubicBezTo>
                      <a:pt x="311080" y="852340"/>
                      <a:pt x="309676" y="852941"/>
                      <a:pt x="308928" y="854452"/>
                    </a:cubicBezTo>
                    <a:cubicBezTo>
                      <a:pt x="308654" y="854888"/>
                      <a:pt x="309512" y="855052"/>
                      <a:pt x="309384" y="855489"/>
                    </a:cubicBezTo>
                    <a:close/>
                    <a:moveTo>
                      <a:pt x="453397" y="215815"/>
                    </a:moveTo>
                    <a:cubicBezTo>
                      <a:pt x="453981" y="212284"/>
                      <a:pt x="450898" y="213759"/>
                      <a:pt x="449239" y="215033"/>
                    </a:cubicBezTo>
                    <a:cubicBezTo>
                      <a:pt x="449512" y="215360"/>
                      <a:pt x="450041" y="215233"/>
                      <a:pt x="450224" y="215797"/>
                    </a:cubicBezTo>
                    <a:cubicBezTo>
                      <a:pt x="450299" y="216212"/>
                      <a:pt x="450697" y="216488"/>
                      <a:pt x="451114" y="216413"/>
                    </a:cubicBezTo>
                    <a:cubicBezTo>
                      <a:pt x="451339" y="216372"/>
                      <a:pt x="451535" y="216233"/>
                      <a:pt x="451646" y="216034"/>
                    </a:cubicBezTo>
                    <a:cubicBezTo>
                      <a:pt x="452157" y="214487"/>
                      <a:pt x="452868" y="215797"/>
                      <a:pt x="453470" y="215761"/>
                    </a:cubicBezTo>
                    <a:cubicBezTo>
                      <a:pt x="453470" y="216307"/>
                      <a:pt x="453361" y="216853"/>
                      <a:pt x="454200" y="216871"/>
                    </a:cubicBezTo>
                    <a:cubicBezTo>
                      <a:pt x="454929" y="217198"/>
                      <a:pt x="455057" y="219419"/>
                      <a:pt x="455641" y="220238"/>
                    </a:cubicBezTo>
                    <a:cubicBezTo>
                      <a:pt x="456698" y="221221"/>
                      <a:pt x="456826" y="216962"/>
                      <a:pt x="458012" y="217471"/>
                    </a:cubicBezTo>
                    <a:cubicBezTo>
                      <a:pt x="458642" y="217998"/>
                      <a:pt x="459514" y="218131"/>
                      <a:pt x="460273" y="217817"/>
                    </a:cubicBezTo>
                    <a:cubicBezTo>
                      <a:pt x="459945" y="217562"/>
                      <a:pt x="459635" y="217126"/>
                      <a:pt x="459252" y="217053"/>
                    </a:cubicBezTo>
                    <a:cubicBezTo>
                      <a:pt x="457847" y="216525"/>
                      <a:pt x="457847" y="214432"/>
                      <a:pt x="456024" y="214669"/>
                    </a:cubicBezTo>
                    <a:cubicBezTo>
                      <a:pt x="453616" y="214614"/>
                      <a:pt x="457428" y="217399"/>
                      <a:pt x="453415" y="215742"/>
                    </a:cubicBezTo>
                    <a:close/>
                    <a:moveTo>
                      <a:pt x="96775" y="568385"/>
                    </a:moveTo>
                    <a:cubicBezTo>
                      <a:pt x="97833" y="570969"/>
                      <a:pt x="99547" y="567839"/>
                      <a:pt x="96775" y="568385"/>
                    </a:cubicBezTo>
                    <a:cubicBezTo>
                      <a:pt x="96574" y="567256"/>
                      <a:pt x="94860" y="566201"/>
                      <a:pt x="96611" y="564981"/>
                    </a:cubicBezTo>
                    <a:cubicBezTo>
                      <a:pt x="96957" y="564199"/>
                      <a:pt x="95152" y="563416"/>
                      <a:pt x="94258" y="563471"/>
                    </a:cubicBezTo>
                    <a:cubicBezTo>
                      <a:pt x="92963" y="563471"/>
                      <a:pt x="93437" y="566510"/>
                      <a:pt x="93620" y="567256"/>
                    </a:cubicBezTo>
                    <a:cubicBezTo>
                      <a:pt x="94458" y="568676"/>
                      <a:pt x="92799" y="568239"/>
                      <a:pt x="92598" y="569277"/>
                    </a:cubicBezTo>
                    <a:cubicBezTo>
                      <a:pt x="93930" y="569659"/>
                      <a:pt x="95352" y="568658"/>
                      <a:pt x="96775" y="568385"/>
                    </a:cubicBezTo>
                    <a:close/>
                    <a:moveTo>
                      <a:pt x="304441" y="503320"/>
                    </a:moveTo>
                    <a:cubicBezTo>
                      <a:pt x="304861" y="498424"/>
                      <a:pt x="297146" y="504266"/>
                      <a:pt x="304441" y="503320"/>
                    </a:cubicBezTo>
                    <a:cubicBezTo>
                      <a:pt x="304441" y="504721"/>
                      <a:pt x="308928" y="509708"/>
                      <a:pt x="308089" y="505686"/>
                    </a:cubicBezTo>
                    <a:cubicBezTo>
                      <a:pt x="307560" y="505194"/>
                      <a:pt x="305499" y="505067"/>
                      <a:pt x="306265" y="503993"/>
                    </a:cubicBezTo>
                    <a:cubicBezTo>
                      <a:pt x="309311" y="502173"/>
                      <a:pt x="306265" y="502646"/>
                      <a:pt x="306703" y="500863"/>
                    </a:cubicBezTo>
                    <a:cubicBezTo>
                      <a:pt x="307779" y="499043"/>
                      <a:pt x="305043" y="499188"/>
                      <a:pt x="304879" y="497660"/>
                    </a:cubicBezTo>
                    <a:cubicBezTo>
                      <a:pt x="304770" y="497041"/>
                      <a:pt x="303967" y="498151"/>
                      <a:pt x="303967" y="498169"/>
                    </a:cubicBezTo>
                    <a:cubicBezTo>
                      <a:pt x="304788" y="499443"/>
                      <a:pt x="304222" y="501118"/>
                      <a:pt x="305262" y="502392"/>
                    </a:cubicBezTo>
                    <a:cubicBezTo>
                      <a:pt x="306046" y="503283"/>
                      <a:pt x="304952" y="503192"/>
                      <a:pt x="304423" y="503320"/>
                    </a:cubicBezTo>
                    <a:close/>
                    <a:moveTo>
                      <a:pt x="369207" y="688832"/>
                    </a:moveTo>
                    <a:cubicBezTo>
                      <a:pt x="370374" y="691635"/>
                      <a:pt x="372764" y="688486"/>
                      <a:pt x="369207" y="688832"/>
                    </a:cubicBezTo>
                    <a:cubicBezTo>
                      <a:pt x="368897" y="687995"/>
                      <a:pt x="370265" y="685647"/>
                      <a:pt x="368897" y="685756"/>
                    </a:cubicBezTo>
                    <a:cubicBezTo>
                      <a:pt x="366526" y="686120"/>
                      <a:pt x="369134" y="687285"/>
                      <a:pt x="367493" y="687704"/>
                    </a:cubicBezTo>
                    <a:cubicBezTo>
                      <a:pt x="364538" y="687376"/>
                      <a:pt x="360525" y="687158"/>
                      <a:pt x="358373" y="685410"/>
                    </a:cubicBezTo>
                    <a:cubicBezTo>
                      <a:pt x="358200" y="684993"/>
                      <a:pt x="357720" y="684794"/>
                      <a:pt x="357301" y="684967"/>
                    </a:cubicBezTo>
                    <a:cubicBezTo>
                      <a:pt x="357205" y="685007"/>
                      <a:pt x="357117" y="685065"/>
                      <a:pt x="357042" y="685137"/>
                    </a:cubicBezTo>
                    <a:cubicBezTo>
                      <a:pt x="357188" y="687358"/>
                      <a:pt x="361000" y="687795"/>
                      <a:pt x="362513" y="689433"/>
                    </a:cubicBezTo>
                    <a:cubicBezTo>
                      <a:pt x="362714" y="689578"/>
                      <a:pt x="363115" y="690088"/>
                      <a:pt x="363298" y="689433"/>
                    </a:cubicBezTo>
                    <a:cubicBezTo>
                      <a:pt x="363681" y="687958"/>
                      <a:pt x="364885" y="689433"/>
                      <a:pt x="365395" y="688978"/>
                    </a:cubicBezTo>
                    <a:cubicBezTo>
                      <a:pt x="365961" y="687139"/>
                      <a:pt x="367730" y="689487"/>
                      <a:pt x="369189" y="688832"/>
                    </a:cubicBezTo>
                    <a:close/>
                    <a:moveTo>
                      <a:pt x="206609" y="235762"/>
                    </a:moveTo>
                    <a:cubicBezTo>
                      <a:pt x="206408" y="237964"/>
                      <a:pt x="209636" y="236545"/>
                      <a:pt x="206609" y="235762"/>
                    </a:cubicBezTo>
                    <a:cubicBezTo>
                      <a:pt x="206390" y="234852"/>
                      <a:pt x="207429" y="233942"/>
                      <a:pt x="207028" y="233287"/>
                    </a:cubicBezTo>
                    <a:cubicBezTo>
                      <a:pt x="205879" y="231267"/>
                      <a:pt x="209983" y="231631"/>
                      <a:pt x="209800" y="229410"/>
                    </a:cubicBezTo>
                    <a:cubicBezTo>
                      <a:pt x="209472" y="228118"/>
                      <a:pt x="208980" y="225770"/>
                      <a:pt x="206846" y="226990"/>
                    </a:cubicBezTo>
                    <a:cubicBezTo>
                      <a:pt x="206171" y="227190"/>
                      <a:pt x="205149" y="227099"/>
                      <a:pt x="205222" y="227918"/>
                    </a:cubicBezTo>
                    <a:cubicBezTo>
                      <a:pt x="205222" y="228409"/>
                      <a:pt x="206353" y="227918"/>
                      <a:pt x="206937" y="228118"/>
                    </a:cubicBezTo>
                    <a:cubicBezTo>
                      <a:pt x="210858" y="227809"/>
                      <a:pt x="207429" y="230939"/>
                      <a:pt x="205441" y="230921"/>
                    </a:cubicBezTo>
                    <a:cubicBezTo>
                      <a:pt x="203800" y="230921"/>
                      <a:pt x="203727" y="231139"/>
                      <a:pt x="204548" y="232632"/>
                    </a:cubicBezTo>
                    <a:cubicBezTo>
                      <a:pt x="205058" y="233778"/>
                      <a:pt x="204967" y="235380"/>
                      <a:pt x="206609" y="235762"/>
                    </a:cubicBezTo>
                    <a:close/>
                    <a:moveTo>
                      <a:pt x="266359" y="523322"/>
                    </a:moveTo>
                    <a:cubicBezTo>
                      <a:pt x="267873" y="522011"/>
                      <a:pt x="263550" y="521502"/>
                      <a:pt x="266140" y="520592"/>
                    </a:cubicBezTo>
                    <a:cubicBezTo>
                      <a:pt x="266486" y="520592"/>
                      <a:pt x="266815" y="520501"/>
                      <a:pt x="266888" y="520082"/>
                    </a:cubicBezTo>
                    <a:cubicBezTo>
                      <a:pt x="266961" y="519663"/>
                      <a:pt x="266341" y="519500"/>
                      <a:pt x="265958" y="519481"/>
                    </a:cubicBezTo>
                    <a:cubicBezTo>
                      <a:pt x="264480" y="518790"/>
                      <a:pt x="261708" y="521301"/>
                      <a:pt x="263039" y="522175"/>
                    </a:cubicBezTo>
                    <a:cubicBezTo>
                      <a:pt x="264462" y="522084"/>
                      <a:pt x="264863" y="523849"/>
                      <a:pt x="266413" y="523267"/>
                    </a:cubicBezTo>
                    <a:cubicBezTo>
                      <a:pt x="266156" y="525200"/>
                      <a:pt x="265242" y="526986"/>
                      <a:pt x="263824" y="528327"/>
                    </a:cubicBezTo>
                    <a:cubicBezTo>
                      <a:pt x="263568" y="528472"/>
                      <a:pt x="263623" y="528836"/>
                      <a:pt x="263824" y="529036"/>
                    </a:cubicBezTo>
                    <a:cubicBezTo>
                      <a:pt x="263974" y="529263"/>
                      <a:pt x="264279" y="529325"/>
                      <a:pt x="264506" y="529175"/>
                    </a:cubicBezTo>
                    <a:cubicBezTo>
                      <a:pt x="264596" y="529116"/>
                      <a:pt x="264664" y="529029"/>
                      <a:pt x="264699" y="528927"/>
                    </a:cubicBezTo>
                    <a:cubicBezTo>
                      <a:pt x="265119" y="527016"/>
                      <a:pt x="266997" y="529455"/>
                      <a:pt x="267362" y="527944"/>
                    </a:cubicBezTo>
                    <a:cubicBezTo>
                      <a:pt x="267599" y="525833"/>
                      <a:pt x="269350" y="527799"/>
                      <a:pt x="270025" y="526416"/>
                    </a:cubicBezTo>
                    <a:cubicBezTo>
                      <a:pt x="270225" y="525815"/>
                      <a:pt x="269587" y="526088"/>
                      <a:pt x="269386" y="525906"/>
                    </a:cubicBezTo>
                    <a:cubicBezTo>
                      <a:pt x="268310" y="524978"/>
                      <a:pt x="268310" y="523995"/>
                      <a:pt x="269532" y="523358"/>
                    </a:cubicBezTo>
                    <a:cubicBezTo>
                      <a:pt x="270061" y="523085"/>
                      <a:pt x="270554" y="522594"/>
                      <a:pt x="271356" y="522739"/>
                    </a:cubicBezTo>
                    <a:cubicBezTo>
                      <a:pt x="271520" y="522739"/>
                      <a:pt x="271995" y="522739"/>
                      <a:pt x="271739" y="522339"/>
                    </a:cubicBezTo>
                    <a:cubicBezTo>
                      <a:pt x="271028" y="520901"/>
                      <a:pt x="269532" y="523212"/>
                      <a:pt x="268310" y="522339"/>
                    </a:cubicBezTo>
                    <a:cubicBezTo>
                      <a:pt x="267982" y="522175"/>
                      <a:pt x="267672" y="522430"/>
                      <a:pt x="267581" y="522885"/>
                    </a:cubicBezTo>
                    <a:cubicBezTo>
                      <a:pt x="267490" y="523340"/>
                      <a:pt x="266760" y="523322"/>
                      <a:pt x="266395" y="523394"/>
                    </a:cubicBezTo>
                    <a:close/>
                    <a:moveTo>
                      <a:pt x="387628" y="171243"/>
                    </a:moveTo>
                    <a:cubicBezTo>
                      <a:pt x="386807" y="168714"/>
                      <a:pt x="384637" y="171680"/>
                      <a:pt x="387628" y="171243"/>
                    </a:cubicBezTo>
                    <a:cubicBezTo>
                      <a:pt x="388267" y="172718"/>
                      <a:pt x="390565" y="170970"/>
                      <a:pt x="391531" y="172699"/>
                    </a:cubicBezTo>
                    <a:cubicBezTo>
                      <a:pt x="391933" y="173227"/>
                      <a:pt x="392589" y="172881"/>
                      <a:pt x="393191" y="172517"/>
                    </a:cubicBezTo>
                    <a:cubicBezTo>
                      <a:pt x="394340" y="171808"/>
                      <a:pt x="395234" y="170515"/>
                      <a:pt x="396839" y="170697"/>
                    </a:cubicBezTo>
                    <a:cubicBezTo>
                      <a:pt x="397477" y="170807"/>
                      <a:pt x="397605" y="169423"/>
                      <a:pt x="397112" y="169278"/>
                    </a:cubicBezTo>
                    <a:cubicBezTo>
                      <a:pt x="395872" y="169405"/>
                      <a:pt x="394504" y="167458"/>
                      <a:pt x="393702" y="168786"/>
                    </a:cubicBezTo>
                    <a:cubicBezTo>
                      <a:pt x="394030" y="169423"/>
                      <a:pt x="393994" y="169733"/>
                      <a:pt x="393191" y="169715"/>
                    </a:cubicBezTo>
                    <a:cubicBezTo>
                      <a:pt x="388139" y="168950"/>
                      <a:pt x="390528" y="171262"/>
                      <a:pt x="387628" y="171243"/>
                    </a:cubicBezTo>
                    <a:close/>
                    <a:moveTo>
                      <a:pt x="438186" y="325288"/>
                    </a:moveTo>
                    <a:cubicBezTo>
                      <a:pt x="439153" y="325543"/>
                      <a:pt x="438861" y="327344"/>
                      <a:pt x="438460" y="328091"/>
                    </a:cubicBezTo>
                    <a:cubicBezTo>
                      <a:pt x="438150" y="328473"/>
                      <a:pt x="438460" y="328546"/>
                      <a:pt x="438733" y="328582"/>
                    </a:cubicBezTo>
                    <a:cubicBezTo>
                      <a:pt x="441378" y="329092"/>
                      <a:pt x="439098" y="325379"/>
                      <a:pt x="441013" y="325361"/>
                    </a:cubicBezTo>
                    <a:cubicBezTo>
                      <a:pt x="443256" y="324523"/>
                      <a:pt x="442363" y="329510"/>
                      <a:pt x="444916" y="326507"/>
                    </a:cubicBezTo>
                    <a:cubicBezTo>
                      <a:pt x="445463" y="325251"/>
                      <a:pt x="441870" y="325597"/>
                      <a:pt x="442399" y="323340"/>
                    </a:cubicBezTo>
                    <a:cubicBezTo>
                      <a:pt x="441907" y="322103"/>
                      <a:pt x="439609" y="322794"/>
                      <a:pt x="438751" y="321721"/>
                    </a:cubicBezTo>
                    <a:cubicBezTo>
                      <a:pt x="438332" y="321448"/>
                      <a:pt x="437548" y="322321"/>
                      <a:pt x="438004" y="322576"/>
                    </a:cubicBezTo>
                    <a:cubicBezTo>
                      <a:pt x="439536" y="323359"/>
                      <a:pt x="438095" y="324396"/>
                      <a:pt x="438314" y="325342"/>
                    </a:cubicBezTo>
                    <a:cubicBezTo>
                      <a:pt x="434520" y="324942"/>
                      <a:pt x="438004" y="329037"/>
                      <a:pt x="438186" y="325288"/>
                    </a:cubicBezTo>
                    <a:close/>
                    <a:moveTo>
                      <a:pt x="185889" y="234288"/>
                    </a:moveTo>
                    <a:cubicBezTo>
                      <a:pt x="185671" y="233323"/>
                      <a:pt x="185032" y="233669"/>
                      <a:pt x="184485" y="233869"/>
                    </a:cubicBezTo>
                    <a:cubicBezTo>
                      <a:pt x="183938" y="234070"/>
                      <a:pt x="184266" y="234361"/>
                      <a:pt x="184394" y="234525"/>
                    </a:cubicBezTo>
                    <a:cubicBezTo>
                      <a:pt x="185032" y="235216"/>
                      <a:pt x="185342" y="234233"/>
                      <a:pt x="185944" y="234215"/>
                    </a:cubicBezTo>
                    <a:cubicBezTo>
                      <a:pt x="186090" y="237728"/>
                      <a:pt x="185488" y="235143"/>
                      <a:pt x="183810" y="236163"/>
                    </a:cubicBezTo>
                    <a:cubicBezTo>
                      <a:pt x="188005" y="239675"/>
                      <a:pt x="192054" y="232068"/>
                      <a:pt x="194133" y="234561"/>
                    </a:cubicBezTo>
                    <a:cubicBezTo>
                      <a:pt x="194270" y="234807"/>
                      <a:pt x="194581" y="234897"/>
                      <a:pt x="194827" y="234760"/>
                    </a:cubicBezTo>
                    <a:cubicBezTo>
                      <a:pt x="194911" y="234714"/>
                      <a:pt x="194981" y="234645"/>
                      <a:pt x="195027" y="234561"/>
                    </a:cubicBezTo>
                    <a:cubicBezTo>
                      <a:pt x="195757" y="233360"/>
                      <a:pt x="193495" y="232195"/>
                      <a:pt x="192437" y="232923"/>
                    </a:cubicBezTo>
                    <a:cubicBezTo>
                      <a:pt x="191824" y="233331"/>
                      <a:pt x="191025" y="233331"/>
                      <a:pt x="190413" y="232923"/>
                    </a:cubicBezTo>
                    <a:cubicBezTo>
                      <a:pt x="188552" y="232122"/>
                      <a:pt x="187476" y="234070"/>
                      <a:pt x="185889" y="234197"/>
                    </a:cubicBezTo>
                    <a:close/>
                    <a:moveTo>
                      <a:pt x="277831" y="510927"/>
                    </a:moveTo>
                    <a:cubicBezTo>
                      <a:pt x="277120" y="514804"/>
                      <a:pt x="282920" y="511128"/>
                      <a:pt x="277831" y="510927"/>
                    </a:cubicBezTo>
                    <a:cubicBezTo>
                      <a:pt x="277430" y="510218"/>
                      <a:pt x="277065" y="509562"/>
                      <a:pt x="277831" y="508816"/>
                    </a:cubicBezTo>
                    <a:cubicBezTo>
                      <a:pt x="278597" y="508070"/>
                      <a:pt x="278415" y="506996"/>
                      <a:pt x="279910" y="506869"/>
                    </a:cubicBezTo>
                    <a:cubicBezTo>
                      <a:pt x="279399" y="506396"/>
                      <a:pt x="278615" y="506632"/>
                      <a:pt x="278086" y="506123"/>
                    </a:cubicBezTo>
                    <a:cubicBezTo>
                      <a:pt x="276262" y="513494"/>
                      <a:pt x="275697" y="501700"/>
                      <a:pt x="272615" y="504030"/>
                    </a:cubicBezTo>
                    <a:cubicBezTo>
                      <a:pt x="272724" y="506305"/>
                      <a:pt x="273928" y="507378"/>
                      <a:pt x="275442" y="509071"/>
                    </a:cubicBezTo>
                    <a:cubicBezTo>
                      <a:pt x="277266" y="509726"/>
                      <a:pt x="276682" y="510982"/>
                      <a:pt x="276080" y="512402"/>
                    </a:cubicBezTo>
                    <a:cubicBezTo>
                      <a:pt x="275569" y="513494"/>
                      <a:pt x="273308" y="512747"/>
                      <a:pt x="273636" y="514349"/>
                    </a:cubicBezTo>
                    <a:cubicBezTo>
                      <a:pt x="274822" y="515587"/>
                      <a:pt x="277284" y="511583"/>
                      <a:pt x="277393" y="515022"/>
                    </a:cubicBezTo>
                    <a:cubicBezTo>
                      <a:pt x="277393" y="515259"/>
                      <a:pt x="277393" y="515659"/>
                      <a:pt x="277685" y="515587"/>
                    </a:cubicBezTo>
                    <a:cubicBezTo>
                      <a:pt x="279655" y="514476"/>
                      <a:pt x="275697" y="512183"/>
                      <a:pt x="277831" y="510855"/>
                    </a:cubicBezTo>
                    <a:close/>
                    <a:moveTo>
                      <a:pt x="254449" y="510927"/>
                    </a:moveTo>
                    <a:cubicBezTo>
                      <a:pt x="252880" y="510327"/>
                      <a:pt x="251987" y="514149"/>
                      <a:pt x="250965" y="511655"/>
                    </a:cubicBezTo>
                    <a:cubicBezTo>
                      <a:pt x="250965" y="511401"/>
                      <a:pt x="250491" y="511437"/>
                      <a:pt x="250272" y="511655"/>
                    </a:cubicBezTo>
                    <a:cubicBezTo>
                      <a:pt x="250053" y="511874"/>
                      <a:pt x="250053" y="512038"/>
                      <a:pt x="250126" y="512110"/>
                    </a:cubicBezTo>
                    <a:cubicBezTo>
                      <a:pt x="251604" y="514385"/>
                      <a:pt x="249214" y="512729"/>
                      <a:pt x="248156" y="513257"/>
                    </a:cubicBezTo>
                    <a:cubicBezTo>
                      <a:pt x="247390" y="513475"/>
                      <a:pt x="247409" y="514567"/>
                      <a:pt x="248156" y="514185"/>
                    </a:cubicBezTo>
                    <a:cubicBezTo>
                      <a:pt x="249415" y="513949"/>
                      <a:pt x="249853" y="515004"/>
                      <a:pt x="250582" y="515605"/>
                    </a:cubicBezTo>
                    <a:cubicBezTo>
                      <a:pt x="252297" y="517716"/>
                      <a:pt x="251640" y="514804"/>
                      <a:pt x="253209" y="515605"/>
                    </a:cubicBezTo>
                    <a:cubicBezTo>
                      <a:pt x="254011" y="515914"/>
                      <a:pt x="254741" y="516842"/>
                      <a:pt x="255634" y="516442"/>
                    </a:cubicBezTo>
                    <a:cubicBezTo>
                      <a:pt x="257039" y="515295"/>
                      <a:pt x="261690" y="517589"/>
                      <a:pt x="258334" y="515241"/>
                    </a:cubicBezTo>
                    <a:cubicBezTo>
                      <a:pt x="257695" y="514567"/>
                      <a:pt x="257258" y="514112"/>
                      <a:pt x="256090" y="514731"/>
                    </a:cubicBezTo>
                    <a:cubicBezTo>
                      <a:pt x="253975" y="515550"/>
                      <a:pt x="253282" y="512438"/>
                      <a:pt x="254266" y="511091"/>
                    </a:cubicBezTo>
                    <a:cubicBezTo>
                      <a:pt x="256601" y="511255"/>
                      <a:pt x="253993" y="508780"/>
                      <a:pt x="254449" y="510927"/>
                    </a:cubicBezTo>
                    <a:close/>
                    <a:moveTo>
                      <a:pt x="358246" y="288451"/>
                    </a:moveTo>
                    <a:cubicBezTo>
                      <a:pt x="357863" y="286413"/>
                      <a:pt x="355163" y="287978"/>
                      <a:pt x="354434" y="289125"/>
                    </a:cubicBezTo>
                    <a:cubicBezTo>
                      <a:pt x="354051" y="289853"/>
                      <a:pt x="353795" y="290835"/>
                      <a:pt x="352610" y="290672"/>
                    </a:cubicBezTo>
                    <a:cubicBezTo>
                      <a:pt x="352282" y="290872"/>
                      <a:pt x="352245" y="291673"/>
                      <a:pt x="352810" y="291618"/>
                    </a:cubicBezTo>
                    <a:cubicBezTo>
                      <a:pt x="357753" y="292364"/>
                      <a:pt x="352519" y="288943"/>
                      <a:pt x="358282" y="288378"/>
                    </a:cubicBezTo>
                    <a:cubicBezTo>
                      <a:pt x="357516" y="289197"/>
                      <a:pt x="356331" y="291309"/>
                      <a:pt x="358446" y="290198"/>
                    </a:cubicBezTo>
                    <a:cubicBezTo>
                      <a:pt x="359559" y="289834"/>
                      <a:pt x="359705" y="289907"/>
                      <a:pt x="359887" y="291254"/>
                    </a:cubicBezTo>
                    <a:cubicBezTo>
                      <a:pt x="360069" y="292601"/>
                      <a:pt x="361273" y="291855"/>
                      <a:pt x="362076" y="292492"/>
                    </a:cubicBezTo>
                    <a:cubicBezTo>
                      <a:pt x="363498" y="292819"/>
                      <a:pt x="363900" y="287614"/>
                      <a:pt x="363517" y="286467"/>
                    </a:cubicBezTo>
                    <a:cubicBezTo>
                      <a:pt x="363134" y="285321"/>
                      <a:pt x="362696" y="284192"/>
                      <a:pt x="361073" y="284647"/>
                    </a:cubicBezTo>
                    <a:cubicBezTo>
                      <a:pt x="359449" y="285102"/>
                      <a:pt x="359851" y="282500"/>
                      <a:pt x="358392" y="282827"/>
                    </a:cubicBezTo>
                    <a:cubicBezTo>
                      <a:pt x="358100" y="283519"/>
                      <a:pt x="358027" y="285885"/>
                      <a:pt x="359522" y="285721"/>
                    </a:cubicBezTo>
                    <a:cubicBezTo>
                      <a:pt x="361018" y="285557"/>
                      <a:pt x="359613" y="287796"/>
                      <a:pt x="361091" y="287923"/>
                    </a:cubicBezTo>
                    <a:cubicBezTo>
                      <a:pt x="361912" y="287923"/>
                      <a:pt x="362258" y="288160"/>
                      <a:pt x="361802" y="289070"/>
                    </a:cubicBezTo>
                    <a:cubicBezTo>
                      <a:pt x="361346" y="289980"/>
                      <a:pt x="362951" y="289616"/>
                      <a:pt x="362641" y="290544"/>
                    </a:cubicBezTo>
                    <a:cubicBezTo>
                      <a:pt x="362477" y="290999"/>
                      <a:pt x="362276" y="291472"/>
                      <a:pt x="361875" y="291563"/>
                    </a:cubicBezTo>
                    <a:cubicBezTo>
                      <a:pt x="359741" y="291636"/>
                      <a:pt x="360836" y="287723"/>
                      <a:pt x="358246" y="288451"/>
                    </a:cubicBezTo>
                    <a:close/>
                    <a:moveTo>
                      <a:pt x="173925" y="288451"/>
                    </a:moveTo>
                    <a:cubicBezTo>
                      <a:pt x="174442" y="288520"/>
                      <a:pt x="174967" y="288438"/>
                      <a:pt x="175439" y="288215"/>
                    </a:cubicBezTo>
                    <a:cubicBezTo>
                      <a:pt x="173378" y="287559"/>
                      <a:pt x="174144" y="285139"/>
                      <a:pt x="173086" y="283628"/>
                    </a:cubicBezTo>
                    <a:cubicBezTo>
                      <a:pt x="171262" y="283155"/>
                      <a:pt x="171864" y="280698"/>
                      <a:pt x="170204" y="279988"/>
                    </a:cubicBezTo>
                    <a:cubicBezTo>
                      <a:pt x="171426" y="278059"/>
                      <a:pt x="167705" y="280807"/>
                      <a:pt x="166921" y="278951"/>
                    </a:cubicBezTo>
                    <a:cubicBezTo>
                      <a:pt x="166556" y="278550"/>
                      <a:pt x="165809" y="278496"/>
                      <a:pt x="165717" y="278678"/>
                    </a:cubicBezTo>
                    <a:cubicBezTo>
                      <a:pt x="165134" y="279988"/>
                      <a:pt x="164021" y="279642"/>
                      <a:pt x="163018" y="279715"/>
                    </a:cubicBezTo>
                    <a:cubicBezTo>
                      <a:pt x="162015" y="279788"/>
                      <a:pt x="163456" y="281117"/>
                      <a:pt x="163930" y="280662"/>
                    </a:cubicBezTo>
                    <a:cubicBezTo>
                      <a:pt x="165754" y="279187"/>
                      <a:pt x="165754" y="281353"/>
                      <a:pt x="166976" y="281899"/>
                    </a:cubicBezTo>
                    <a:cubicBezTo>
                      <a:pt x="169675" y="281899"/>
                      <a:pt x="165936" y="284720"/>
                      <a:pt x="168398" y="284593"/>
                    </a:cubicBezTo>
                    <a:cubicBezTo>
                      <a:pt x="169091" y="284593"/>
                      <a:pt x="168891" y="285139"/>
                      <a:pt x="168398" y="285157"/>
                    </a:cubicBezTo>
                    <a:cubicBezTo>
                      <a:pt x="167049" y="286049"/>
                      <a:pt x="169365" y="288579"/>
                      <a:pt x="170423" y="288378"/>
                    </a:cubicBezTo>
                    <a:cubicBezTo>
                      <a:pt x="171568" y="288042"/>
                      <a:pt x="172787" y="288054"/>
                      <a:pt x="173925" y="288415"/>
                    </a:cubicBezTo>
                    <a:close/>
                    <a:moveTo>
                      <a:pt x="357461" y="303648"/>
                    </a:moveTo>
                    <a:cubicBezTo>
                      <a:pt x="354944" y="303648"/>
                      <a:pt x="355637" y="304995"/>
                      <a:pt x="357097" y="306142"/>
                    </a:cubicBezTo>
                    <a:cubicBezTo>
                      <a:pt x="355492" y="306815"/>
                      <a:pt x="353048" y="305650"/>
                      <a:pt x="352409" y="307834"/>
                    </a:cubicBezTo>
                    <a:cubicBezTo>
                      <a:pt x="352227" y="308271"/>
                      <a:pt x="351151" y="310601"/>
                      <a:pt x="352409" y="309818"/>
                    </a:cubicBezTo>
                    <a:cubicBezTo>
                      <a:pt x="352646" y="309600"/>
                      <a:pt x="353102" y="309600"/>
                      <a:pt x="353120" y="309691"/>
                    </a:cubicBezTo>
                    <a:cubicBezTo>
                      <a:pt x="353576" y="311383"/>
                      <a:pt x="355364" y="310146"/>
                      <a:pt x="356075" y="311511"/>
                    </a:cubicBezTo>
                    <a:cubicBezTo>
                      <a:pt x="355617" y="311904"/>
                      <a:pt x="355565" y="312593"/>
                      <a:pt x="355959" y="313050"/>
                    </a:cubicBezTo>
                    <a:cubicBezTo>
                      <a:pt x="355995" y="313092"/>
                      <a:pt x="356034" y="313131"/>
                      <a:pt x="356075" y="313167"/>
                    </a:cubicBezTo>
                    <a:cubicBezTo>
                      <a:pt x="356221" y="313694"/>
                      <a:pt x="354160" y="314004"/>
                      <a:pt x="354634" y="314732"/>
                    </a:cubicBezTo>
                    <a:cubicBezTo>
                      <a:pt x="355109" y="315460"/>
                      <a:pt x="356786" y="315314"/>
                      <a:pt x="356750" y="314332"/>
                    </a:cubicBezTo>
                    <a:cubicBezTo>
                      <a:pt x="356750" y="312366"/>
                      <a:pt x="358574" y="312075"/>
                      <a:pt x="360088" y="311783"/>
                    </a:cubicBezTo>
                    <a:cubicBezTo>
                      <a:pt x="361912" y="309636"/>
                      <a:pt x="356440" y="311638"/>
                      <a:pt x="356258" y="310164"/>
                    </a:cubicBezTo>
                    <a:cubicBezTo>
                      <a:pt x="356258" y="309163"/>
                      <a:pt x="355729" y="308962"/>
                      <a:pt x="354871" y="309054"/>
                    </a:cubicBezTo>
                    <a:cubicBezTo>
                      <a:pt x="351844" y="307834"/>
                      <a:pt x="357808" y="307889"/>
                      <a:pt x="358811" y="307962"/>
                    </a:cubicBezTo>
                    <a:cubicBezTo>
                      <a:pt x="360015" y="307725"/>
                      <a:pt x="357735" y="305559"/>
                      <a:pt x="359924" y="304995"/>
                    </a:cubicBezTo>
                    <a:cubicBezTo>
                      <a:pt x="360197" y="304121"/>
                      <a:pt x="358191" y="303430"/>
                      <a:pt x="357461" y="303612"/>
                    </a:cubicBezTo>
                    <a:close/>
                    <a:moveTo>
                      <a:pt x="424398" y="583691"/>
                    </a:moveTo>
                    <a:cubicBezTo>
                      <a:pt x="424726" y="582763"/>
                      <a:pt x="426057" y="582726"/>
                      <a:pt x="426221" y="581962"/>
                    </a:cubicBezTo>
                    <a:cubicBezTo>
                      <a:pt x="426386" y="581197"/>
                      <a:pt x="424744" y="580324"/>
                      <a:pt x="424087" y="580670"/>
                    </a:cubicBezTo>
                    <a:cubicBezTo>
                      <a:pt x="422993" y="580925"/>
                      <a:pt x="422264" y="582617"/>
                      <a:pt x="421115" y="581616"/>
                    </a:cubicBezTo>
                    <a:cubicBezTo>
                      <a:pt x="420148" y="581197"/>
                      <a:pt x="418178" y="581871"/>
                      <a:pt x="419291" y="580105"/>
                    </a:cubicBezTo>
                    <a:cubicBezTo>
                      <a:pt x="418835" y="578522"/>
                      <a:pt x="422136" y="576465"/>
                      <a:pt x="420239" y="575555"/>
                    </a:cubicBezTo>
                    <a:cubicBezTo>
                      <a:pt x="415169" y="576138"/>
                      <a:pt x="418598" y="577885"/>
                      <a:pt x="417850" y="580178"/>
                    </a:cubicBezTo>
                    <a:cubicBezTo>
                      <a:pt x="417010" y="580074"/>
                      <a:pt x="416289" y="579534"/>
                      <a:pt x="415953" y="578759"/>
                    </a:cubicBezTo>
                    <a:cubicBezTo>
                      <a:pt x="415734" y="578031"/>
                      <a:pt x="414275" y="577030"/>
                      <a:pt x="413837" y="577558"/>
                    </a:cubicBezTo>
                    <a:cubicBezTo>
                      <a:pt x="414312" y="578777"/>
                      <a:pt x="416062" y="579195"/>
                      <a:pt x="415442" y="581015"/>
                    </a:cubicBezTo>
                    <a:cubicBezTo>
                      <a:pt x="415450" y="581189"/>
                      <a:pt x="415547" y="581347"/>
                      <a:pt x="415698" y="581434"/>
                    </a:cubicBezTo>
                    <a:cubicBezTo>
                      <a:pt x="417522" y="581744"/>
                      <a:pt x="414676" y="582690"/>
                      <a:pt x="415698" y="583491"/>
                    </a:cubicBezTo>
                    <a:cubicBezTo>
                      <a:pt x="415953" y="583709"/>
                      <a:pt x="416227" y="583200"/>
                      <a:pt x="416464" y="582981"/>
                    </a:cubicBezTo>
                    <a:cubicBezTo>
                      <a:pt x="417102" y="582562"/>
                      <a:pt x="418069" y="580706"/>
                      <a:pt x="418288" y="582380"/>
                    </a:cubicBezTo>
                    <a:cubicBezTo>
                      <a:pt x="418707" y="585238"/>
                      <a:pt x="420567" y="581725"/>
                      <a:pt x="421935" y="582799"/>
                    </a:cubicBezTo>
                    <a:cubicBezTo>
                      <a:pt x="422537" y="583363"/>
                      <a:pt x="423632" y="582672"/>
                      <a:pt x="424398" y="583655"/>
                    </a:cubicBezTo>
                    <a:close/>
                    <a:moveTo>
                      <a:pt x="353941" y="279479"/>
                    </a:moveTo>
                    <a:cubicBezTo>
                      <a:pt x="352500" y="277331"/>
                      <a:pt x="350859" y="281535"/>
                      <a:pt x="350294" y="282791"/>
                    </a:cubicBezTo>
                    <a:cubicBezTo>
                      <a:pt x="349728" y="285921"/>
                      <a:pt x="348616" y="280698"/>
                      <a:pt x="346390" y="285430"/>
                    </a:cubicBezTo>
                    <a:cubicBezTo>
                      <a:pt x="345588" y="284629"/>
                      <a:pt x="344202" y="283064"/>
                      <a:pt x="342907" y="283719"/>
                    </a:cubicBezTo>
                    <a:cubicBezTo>
                      <a:pt x="342141" y="284629"/>
                      <a:pt x="346135" y="288488"/>
                      <a:pt x="346919" y="287050"/>
                    </a:cubicBezTo>
                    <a:cubicBezTo>
                      <a:pt x="347430" y="285739"/>
                      <a:pt x="348743" y="286213"/>
                      <a:pt x="349582" y="285721"/>
                    </a:cubicBezTo>
                    <a:cubicBezTo>
                      <a:pt x="350749" y="285030"/>
                      <a:pt x="352683" y="285321"/>
                      <a:pt x="352646" y="283155"/>
                    </a:cubicBezTo>
                    <a:cubicBezTo>
                      <a:pt x="352938" y="282482"/>
                      <a:pt x="355856" y="280807"/>
                      <a:pt x="354014" y="280298"/>
                    </a:cubicBezTo>
                    <a:cubicBezTo>
                      <a:pt x="352792" y="280370"/>
                      <a:pt x="352810" y="279824"/>
                      <a:pt x="353941" y="279479"/>
                    </a:cubicBezTo>
                    <a:close/>
                    <a:moveTo>
                      <a:pt x="367219" y="310109"/>
                    </a:moveTo>
                    <a:cubicBezTo>
                      <a:pt x="367930" y="310109"/>
                      <a:pt x="368441" y="309836"/>
                      <a:pt x="368478" y="309436"/>
                    </a:cubicBezTo>
                    <a:cubicBezTo>
                      <a:pt x="368478" y="308726"/>
                      <a:pt x="367857" y="309072"/>
                      <a:pt x="367529" y="309035"/>
                    </a:cubicBezTo>
                    <a:cubicBezTo>
                      <a:pt x="367201" y="308999"/>
                      <a:pt x="365614" y="308417"/>
                      <a:pt x="366325" y="308016"/>
                    </a:cubicBezTo>
                    <a:cubicBezTo>
                      <a:pt x="369025" y="307725"/>
                      <a:pt x="366435" y="307179"/>
                      <a:pt x="366325" y="306997"/>
                    </a:cubicBezTo>
                    <a:cubicBezTo>
                      <a:pt x="365359" y="305814"/>
                      <a:pt x="364356" y="303648"/>
                      <a:pt x="366562" y="303066"/>
                    </a:cubicBezTo>
                    <a:cubicBezTo>
                      <a:pt x="367365" y="302720"/>
                      <a:pt x="367766" y="301592"/>
                      <a:pt x="368897" y="301919"/>
                    </a:cubicBezTo>
                    <a:cubicBezTo>
                      <a:pt x="369080" y="301753"/>
                      <a:pt x="369197" y="301527"/>
                      <a:pt x="369225" y="301282"/>
                    </a:cubicBezTo>
                    <a:cubicBezTo>
                      <a:pt x="369426" y="299662"/>
                      <a:pt x="366727" y="297879"/>
                      <a:pt x="365578" y="299462"/>
                    </a:cubicBezTo>
                    <a:cubicBezTo>
                      <a:pt x="361565" y="301464"/>
                      <a:pt x="365760" y="301482"/>
                      <a:pt x="364337" y="302665"/>
                    </a:cubicBezTo>
                    <a:cubicBezTo>
                      <a:pt x="361364" y="304194"/>
                      <a:pt x="365067" y="304485"/>
                      <a:pt x="364593" y="305741"/>
                    </a:cubicBezTo>
                    <a:cubicBezTo>
                      <a:pt x="363006" y="306269"/>
                      <a:pt x="365705" y="307561"/>
                      <a:pt x="365413" y="308544"/>
                    </a:cubicBezTo>
                    <a:cubicBezTo>
                      <a:pt x="365340" y="309982"/>
                      <a:pt x="366544" y="309727"/>
                      <a:pt x="367146" y="310109"/>
                    </a:cubicBezTo>
                    <a:close/>
                    <a:moveTo>
                      <a:pt x="281989" y="310109"/>
                    </a:moveTo>
                    <a:cubicBezTo>
                      <a:pt x="280621" y="309181"/>
                      <a:pt x="280585" y="310109"/>
                      <a:pt x="280621" y="311092"/>
                    </a:cubicBezTo>
                    <a:cubicBezTo>
                      <a:pt x="280621" y="311838"/>
                      <a:pt x="280877" y="311711"/>
                      <a:pt x="281369" y="311438"/>
                    </a:cubicBezTo>
                    <a:cubicBezTo>
                      <a:pt x="282154" y="311074"/>
                      <a:pt x="283011" y="312348"/>
                      <a:pt x="283686" y="312184"/>
                    </a:cubicBezTo>
                    <a:cubicBezTo>
                      <a:pt x="284525" y="310127"/>
                      <a:pt x="285509" y="313494"/>
                      <a:pt x="286221" y="314004"/>
                    </a:cubicBezTo>
                    <a:cubicBezTo>
                      <a:pt x="286640" y="314313"/>
                      <a:pt x="286421" y="314586"/>
                      <a:pt x="285929" y="314568"/>
                    </a:cubicBezTo>
                    <a:cubicBezTo>
                      <a:pt x="284513" y="314697"/>
                      <a:pt x="283168" y="315241"/>
                      <a:pt x="282062" y="316133"/>
                    </a:cubicBezTo>
                    <a:cubicBezTo>
                      <a:pt x="281763" y="316252"/>
                      <a:pt x="281616" y="316590"/>
                      <a:pt x="281735" y="316889"/>
                    </a:cubicBezTo>
                    <a:cubicBezTo>
                      <a:pt x="281757" y="316945"/>
                      <a:pt x="281787" y="316997"/>
                      <a:pt x="281825" y="317043"/>
                    </a:cubicBezTo>
                    <a:cubicBezTo>
                      <a:pt x="282354" y="317243"/>
                      <a:pt x="282938" y="316224"/>
                      <a:pt x="283521" y="316097"/>
                    </a:cubicBezTo>
                    <a:cubicBezTo>
                      <a:pt x="284415" y="315132"/>
                      <a:pt x="285345" y="318427"/>
                      <a:pt x="285947" y="316916"/>
                    </a:cubicBezTo>
                    <a:cubicBezTo>
                      <a:pt x="285947" y="314113"/>
                      <a:pt x="289759" y="316916"/>
                      <a:pt x="290306" y="315096"/>
                    </a:cubicBezTo>
                    <a:cubicBezTo>
                      <a:pt x="290306" y="314604"/>
                      <a:pt x="289814" y="314714"/>
                      <a:pt x="289486" y="314696"/>
                    </a:cubicBezTo>
                    <a:cubicBezTo>
                      <a:pt x="286239" y="314696"/>
                      <a:pt x="288756" y="313804"/>
                      <a:pt x="287862" y="312439"/>
                    </a:cubicBezTo>
                    <a:cubicBezTo>
                      <a:pt x="287497" y="311747"/>
                      <a:pt x="286184" y="311984"/>
                      <a:pt x="286275" y="311783"/>
                    </a:cubicBezTo>
                    <a:cubicBezTo>
                      <a:pt x="286658" y="310837"/>
                      <a:pt x="286002" y="310528"/>
                      <a:pt x="285528" y="310091"/>
                    </a:cubicBezTo>
                    <a:cubicBezTo>
                      <a:pt x="285332" y="309941"/>
                      <a:pt x="285098" y="309846"/>
                      <a:pt x="284853" y="309818"/>
                    </a:cubicBezTo>
                    <a:cubicBezTo>
                      <a:pt x="283959" y="310874"/>
                      <a:pt x="282810" y="308962"/>
                      <a:pt x="281916" y="310018"/>
                    </a:cubicBezTo>
                    <a:close/>
                    <a:moveTo>
                      <a:pt x="293060" y="287396"/>
                    </a:moveTo>
                    <a:cubicBezTo>
                      <a:pt x="292148" y="285048"/>
                      <a:pt x="289413" y="286540"/>
                      <a:pt x="287844" y="285958"/>
                    </a:cubicBezTo>
                    <a:cubicBezTo>
                      <a:pt x="286604" y="285812"/>
                      <a:pt x="284634" y="287086"/>
                      <a:pt x="283631" y="285830"/>
                    </a:cubicBezTo>
                    <a:cubicBezTo>
                      <a:pt x="283387" y="285437"/>
                      <a:pt x="282944" y="285213"/>
                      <a:pt x="282482" y="285248"/>
                    </a:cubicBezTo>
                    <a:cubicBezTo>
                      <a:pt x="280658" y="285430"/>
                      <a:pt x="282482" y="287068"/>
                      <a:pt x="283211" y="287559"/>
                    </a:cubicBezTo>
                    <a:cubicBezTo>
                      <a:pt x="283941" y="288051"/>
                      <a:pt x="283211" y="288852"/>
                      <a:pt x="283795" y="289252"/>
                    </a:cubicBezTo>
                    <a:cubicBezTo>
                      <a:pt x="284379" y="289652"/>
                      <a:pt x="284415" y="290326"/>
                      <a:pt x="285272" y="289725"/>
                    </a:cubicBezTo>
                    <a:cubicBezTo>
                      <a:pt x="286130" y="289125"/>
                      <a:pt x="286604" y="289725"/>
                      <a:pt x="287096" y="290362"/>
                    </a:cubicBezTo>
                    <a:cubicBezTo>
                      <a:pt x="287589" y="290999"/>
                      <a:pt x="287826" y="290198"/>
                      <a:pt x="287680" y="289780"/>
                    </a:cubicBezTo>
                    <a:cubicBezTo>
                      <a:pt x="287680" y="288597"/>
                      <a:pt x="285984" y="289234"/>
                      <a:pt x="285218" y="288906"/>
                    </a:cubicBezTo>
                    <a:cubicBezTo>
                      <a:pt x="284360" y="288269"/>
                      <a:pt x="285965" y="287705"/>
                      <a:pt x="286458" y="287505"/>
                    </a:cubicBezTo>
                    <a:cubicBezTo>
                      <a:pt x="286950" y="287305"/>
                      <a:pt x="287042" y="287760"/>
                      <a:pt x="287151" y="288105"/>
                    </a:cubicBezTo>
                    <a:cubicBezTo>
                      <a:pt x="287972" y="288979"/>
                      <a:pt x="289814" y="289925"/>
                      <a:pt x="289796" y="287814"/>
                    </a:cubicBezTo>
                    <a:cubicBezTo>
                      <a:pt x="289777" y="285703"/>
                      <a:pt x="292531" y="289379"/>
                      <a:pt x="292987" y="287305"/>
                    </a:cubicBezTo>
                    <a:close/>
                    <a:moveTo>
                      <a:pt x="383342" y="306469"/>
                    </a:moveTo>
                    <a:cubicBezTo>
                      <a:pt x="383725" y="303521"/>
                      <a:pt x="381956" y="303557"/>
                      <a:pt x="379694" y="302938"/>
                    </a:cubicBezTo>
                    <a:cubicBezTo>
                      <a:pt x="378418" y="301118"/>
                      <a:pt x="376977" y="302611"/>
                      <a:pt x="375609" y="302702"/>
                    </a:cubicBezTo>
                    <a:cubicBezTo>
                      <a:pt x="375335" y="302702"/>
                      <a:pt x="375317" y="302902"/>
                      <a:pt x="375518" y="303084"/>
                    </a:cubicBezTo>
                    <a:cubicBezTo>
                      <a:pt x="375846" y="303539"/>
                      <a:pt x="376156" y="303739"/>
                      <a:pt x="376539" y="303339"/>
                    </a:cubicBezTo>
                    <a:cubicBezTo>
                      <a:pt x="378181" y="302556"/>
                      <a:pt x="378655" y="304904"/>
                      <a:pt x="378108" y="306105"/>
                    </a:cubicBezTo>
                    <a:cubicBezTo>
                      <a:pt x="377834" y="306560"/>
                      <a:pt x="377798" y="307215"/>
                      <a:pt x="378418" y="307452"/>
                    </a:cubicBezTo>
                    <a:cubicBezTo>
                      <a:pt x="379403" y="308344"/>
                      <a:pt x="379877" y="307452"/>
                      <a:pt x="380862" y="306924"/>
                    </a:cubicBezTo>
                    <a:cubicBezTo>
                      <a:pt x="381847" y="305996"/>
                      <a:pt x="381682" y="307270"/>
                      <a:pt x="382394" y="307816"/>
                    </a:cubicBezTo>
                    <a:cubicBezTo>
                      <a:pt x="383287" y="308471"/>
                      <a:pt x="383379" y="307088"/>
                      <a:pt x="383269" y="306378"/>
                    </a:cubicBezTo>
                    <a:close/>
                    <a:moveTo>
                      <a:pt x="457100" y="575010"/>
                    </a:moveTo>
                    <a:lnTo>
                      <a:pt x="457100" y="575010"/>
                    </a:lnTo>
                    <a:cubicBezTo>
                      <a:pt x="456097" y="575210"/>
                      <a:pt x="454309" y="574828"/>
                      <a:pt x="455695" y="573663"/>
                    </a:cubicBezTo>
                    <a:cubicBezTo>
                      <a:pt x="457519" y="571843"/>
                      <a:pt x="453744" y="571843"/>
                      <a:pt x="453324" y="573353"/>
                    </a:cubicBezTo>
                    <a:cubicBezTo>
                      <a:pt x="452890" y="573971"/>
                      <a:pt x="452074" y="574186"/>
                      <a:pt x="451391" y="573863"/>
                    </a:cubicBezTo>
                    <a:cubicBezTo>
                      <a:pt x="450205" y="572971"/>
                      <a:pt x="449239" y="574191"/>
                      <a:pt x="448163" y="573954"/>
                    </a:cubicBezTo>
                    <a:cubicBezTo>
                      <a:pt x="447087" y="573717"/>
                      <a:pt x="447488" y="577066"/>
                      <a:pt x="448655" y="575774"/>
                    </a:cubicBezTo>
                    <a:cubicBezTo>
                      <a:pt x="449822" y="574482"/>
                      <a:pt x="451956" y="575519"/>
                      <a:pt x="453361" y="574464"/>
                    </a:cubicBezTo>
                    <a:cubicBezTo>
                      <a:pt x="453531" y="574435"/>
                      <a:pt x="453704" y="574497"/>
                      <a:pt x="453817" y="574627"/>
                    </a:cubicBezTo>
                    <a:cubicBezTo>
                      <a:pt x="454346" y="576265"/>
                      <a:pt x="458303" y="576120"/>
                      <a:pt x="456078" y="578267"/>
                    </a:cubicBezTo>
                    <a:cubicBezTo>
                      <a:pt x="455604" y="578722"/>
                      <a:pt x="456078" y="578795"/>
                      <a:pt x="456188" y="579014"/>
                    </a:cubicBezTo>
                    <a:cubicBezTo>
                      <a:pt x="458012" y="579596"/>
                      <a:pt x="456717" y="575865"/>
                      <a:pt x="458978" y="575774"/>
                    </a:cubicBezTo>
                    <a:cubicBezTo>
                      <a:pt x="459270" y="575665"/>
                      <a:pt x="459635" y="575283"/>
                      <a:pt x="459452" y="574919"/>
                    </a:cubicBezTo>
                    <a:cubicBezTo>
                      <a:pt x="459088" y="574191"/>
                      <a:pt x="458814" y="575082"/>
                      <a:pt x="458449" y="575046"/>
                    </a:cubicBezTo>
                    <a:cubicBezTo>
                      <a:pt x="457978" y="574973"/>
                      <a:pt x="457503" y="574930"/>
                      <a:pt x="457027" y="574918"/>
                    </a:cubicBezTo>
                    <a:close/>
                    <a:moveTo>
                      <a:pt x="460565" y="578850"/>
                    </a:moveTo>
                    <a:cubicBezTo>
                      <a:pt x="458030" y="580233"/>
                      <a:pt x="460273" y="581125"/>
                      <a:pt x="461149" y="581998"/>
                    </a:cubicBezTo>
                    <a:cubicBezTo>
                      <a:pt x="461368" y="582927"/>
                      <a:pt x="462152" y="582599"/>
                      <a:pt x="462699" y="582617"/>
                    </a:cubicBezTo>
                    <a:cubicBezTo>
                      <a:pt x="463246" y="582635"/>
                      <a:pt x="463647" y="584437"/>
                      <a:pt x="464340" y="583272"/>
                    </a:cubicBezTo>
                    <a:cubicBezTo>
                      <a:pt x="464213" y="579632"/>
                      <a:pt x="465216" y="581598"/>
                      <a:pt x="467350" y="581452"/>
                    </a:cubicBezTo>
                    <a:cubicBezTo>
                      <a:pt x="468134" y="580815"/>
                      <a:pt x="467240" y="579632"/>
                      <a:pt x="468244" y="579086"/>
                    </a:cubicBezTo>
                    <a:cubicBezTo>
                      <a:pt x="469283" y="577266"/>
                      <a:pt x="466748" y="579687"/>
                      <a:pt x="466274" y="578285"/>
                    </a:cubicBezTo>
                    <a:cubicBezTo>
                      <a:pt x="465909" y="577539"/>
                      <a:pt x="463994" y="577576"/>
                      <a:pt x="464578" y="578631"/>
                    </a:cubicBezTo>
                    <a:cubicBezTo>
                      <a:pt x="465161" y="579687"/>
                      <a:pt x="464687" y="580087"/>
                      <a:pt x="463884" y="580451"/>
                    </a:cubicBezTo>
                    <a:cubicBezTo>
                      <a:pt x="459726" y="581489"/>
                      <a:pt x="462371" y="580306"/>
                      <a:pt x="460492" y="578759"/>
                    </a:cubicBezTo>
                    <a:close/>
                    <a:moveTo>
                      <a:pt x="228094" y="507779"/>
                    </a:moveTo>
                    <a:cubicBezTo>
                      <a:pt x="226270" y="505777"/>
                      <a:pt x="226106" y="510509"/>
                      <a:pt x="223370" y="508434"/>
                    </a:cubicBezTo>
                    <a:cubicBezTo>
                      <a:pt x="222622" y="507961"/>
                      <a:pt x="221054" y="510891"/>
                      <a:pt x="222330" y="510873"/>
                    </a:cubicBezTo>
                    <a:cubicBezTo>
                      <a:pt x="227802" y="509763"/>
                      <a:pt x="226525" y="514112"/>
                      <a:pt x="229845" y="516060"/>
                    </a:cubicBezTo>
                    <a:cubicBezTo>
                      <a:pt x="232070" y="516296"/>
                      <a:pt x="229699" y="513494"/>
                      <a:pt x="228805" y="513130"/>
                    </a:cubicBezTo>
                    <a:cubicBezTo>
                      <a:pt x="227565" y="512220"/>
                      <a:pt x="228039" y="510418"/>
                      <a:pt x="226726" y="509599"/>
                    </a:cubicBezTo>
                    <a:cubicBezTo>
                      <a:pt x="227237" y="508980"/>
                      <a:pt x="227984" y="508525"/>
                      <a:pt x="228094" y="507779"/>
                    </a:cubicBezTo>
                    <a:close/>
                    <a:moveTo>
                      <a:pt x="306520" y="573080"/>
                    </a:moveTo>
                    <a:cubicBezTo>
                      <a:pt x="306393" y="573499"/>
                      <a:pt x="305408" y="573080"/>
                      <a:pt x="305517" y="573954"/>
                    </a:cubicBezTo>
                    <a:cubicBezTo>
                      <a:pt x="305627" y="574828"/>
                      <a:pt x="306575" y="574227"/>
                      <a:pt x="307013" y="574682"/>
                    </a:cubicBezTo>
                    <a:cubicBezTo>
                      <a:pt x="306448" y="575082"/>
                      <a:pt x="305280" y="575319"/>
                      <a:pt x="305536" y="576247"/>
                    </a:cubicBezTo>
                    <a:cubicBezTo>
                      <a:pt x="306411" y="577103"/>
                      <a:pt x="308089" y="575865"/>
                      <a:pt x="308527" y="577685"/>
                    </a:cubicBezTo>
                    <a:cubicBezTo>
                      <a:pt x="308290" y="578959"/>
                      <a:pt x="313342" y="578285"/>
                      <a:pt x="312904" y="577321"/>
                    </a:cubicBezTo>
                    <a:cubicBezTo>
                      <a:pt x="312539" y="575119"/>
                      <a:pt x="311080" y="576666"/>
                      <a:pt x="310424" y="575628"/>
                    </a:cubicBezTo>
                    <a:cubicBezTo>
                      <a:pt x="310606" y="573117"/>
                      <a:pt x="307451" y="575519"/>
                      <a:pt x="307086" y="573281"/>
                    </a:cubicBezTo>
                    <a:cubicBezTo>
                      <a:pt x="307086" y="573044"/>
                      <a:pt x="307049" y="572698"/>
                      <a:pt x="306520" y="573062"/>
                    </a:cubicBezTo>
                    <a:close/>
                    <a:moveTo>
                      <a:pt x="380497" y="671924"/>
                    </a:moveTo>
                    <a:cubicBezTo>
                      <a:pt x="380989" y="671433"/>
                      <a:pt x="379658" y="671033"/>
                      <a:pt x="380497" y="670432"/>
                    </a:cubicBezTo>
                    <a:cubicBezTo>
                      <a:pt x="383105" y="669449"/>
                      <a:pt x="379093" y="667010"/>
                      <a:pt x="381755" y="667211"/>
                    </a:cubicBezTo>
                    <a:cubicBezTo>
                      <a:pt x="383269" y="667211"/>
                      <a:pt x="382758" y="664826"/>
                      <a:pt x="381591" y="665827"/>
                    </a:cubicBezTo>
                    <a:cubicBezTo>
                      <a:pt x="381057" y="666205"/>
                      <a:pt x="380361" y="666267"/>
                      <a:pt x="379767" y="665991"/>
                    </a:cubicBezTo>
                    <a:cubicBezTo>
                      <a:pt x="379111" y="665827"/>
                      <a:pt x="379767" y="664626"/>
                      <a:pt x="378965" y="664535"/>
                    </a:cubicBezTo>
                    <a:cubicBezTo>
                      <a:pt x="378162" y="664444"/>
                      <a:pt x="378308" y="665445"/>
                      <a:pt x="377870" y="665846"/>
                    </a:cubicBezTo>
                    <a:cubicBezTo>
                      <a:pt x="377323" y="667192"/>
                      <a:pt x="380898" y="666246"/>
                      <a:pt x="379421" y="668357"/>
                    </a:cubicBezTo>
                    <a:cubicBezTo>
                      <a:pt x="376047" y="670086"/>
                      <a:pt x="379530" y="670887"/>
                      <a:pt x="377378" y="670996"/>
                    </a:cubicBezTo>
                    <a:cubicBezTo>
                      <a:pt x="376101" y="670996"/>
                      <a:pt x="377633" y="672143"/>
                      <a:pt x="377998" y="672507"/>
                    </a:cubicBezTo>
                    <a:cubicBezTo>
                      <a:pt x="378837" y="671251"/>
                      <a:pt x="380424" y="673562"/>
                      <a:pt x="380570" y="671906"/>
                    </a:cubicBezTo>
                    <a:close/>
                    <a:moveTo>
                      <a:pt x="253427" y="132660"/>
                    </a:moveTo>
                    <a:cubicBezTo>
                      <a:pt x="255361" y="132660"/>
                      <a:pt x="257276" y="130403"/>
                      <a:pt x="255051" y="129311"/>
                    </a:cubicBezTo>
                    <a:cubicBezTo>
                      <a:pt x="254248" y="128801"/>
                      <a:pt x="253683" y="128346"/>
                      <a:pt x="253829" y="127272"/>
                    </a:cubicBezTo>
                    <a:cubicBezTo>
                      <a:pt x="253829" y="126654"/>
                      <a:pt x="253519" y="126908"/>
                      <a:pt x="253172" y="127072"/>
                    </a:cubicBezTo>
                    <a:cubicBezTo>
                      <a:pt x="252005" y="127564"/>
                      <a:pt x="250655" y="126781"/>
                      <a:pt x="251148" y="128892"/>
                    </a:cubicBezTo>
                    <a:cubicBezTo>
                      <a:pt x="250072" y="131604"/>
                      <a:pt x="250746" y="131950"/>
                      <a:pt x="253427" y="132660"/>
                    </a:cubicBezTo>
                    <a:close/>
                    <a:moveTo>
                      <a:pt x="286695" y="659039"/>
                    </a:moveTo>
                    <a:cubicBezTo>
                      <a:pt x="288264" y="659567"/>
                      <a:pt x="288683" y="657219"/>
                      <a:pt x="286969" y="657728"/>
                    </a:cubicBezTo>
                    <a:cubicBezTo>
                      <a:pt x="286476" y="657947"/>
                      <a:pt x="286513" y="657437"/>
                      <a:pt x="286567" y="657383"/>
                    </a:cubicBezTo>
                    <a:cubicBezTo>
                      <a:pt x="287260" y="656727"/>
                      <a:pt x="286312" y="655981"/>
                      <a:pt x="286567" y="655563"/>
                    </a:cubicBezTo>
                    <a:cubicBezTo>
                      <a:pt x="287297" y="654234"/>
                      <a:pt x="286385" y="653652"/>
                      <a:pt x="285637" y="652996"/>
                    </a:cubicBezTo>
                    <a:cubicBezTo>
                      <a:pt x="283813" y="650357"/>
                      <a:pt x="279418" y="657765"/>
                      <a:pt x="283923" y="656054"/>
                    </a:cubicBezTo>
                    <a:cubicBezTo>
                      <a:pt x="285984" y="654853"/>
                      <a:pt x="284251" y="659603"/>
                      <a:pt x="286695" y="659039"/>
                    </a:cubicBezTo>
                    <a:close/>
                    <a:moveTo>
                      <a:pt x="258151" y="669340"/>
                    </a:moveTo>
                    <a:cubicBezTo>
                      <a:pt x="256710" y="669340"/>
                      <a:pt x="256710" y="669340"/>
                      <a:pt x="256601" y="667957"/>
                    </a:cubicBezTo>
                    <a:cubicBezTo>
                      <a:pt x="256027" y="666882"/>
                      <a:pt x="254952" y="666165"/>
                      <a:pt x="253738" y="666046"/>
                    </a:cubicBezTo>
                    <a:cubicBezTo>
                      <a:pt x="251731" y="666046"/>
                      <a:pt x="253956" y="667465"/>
                      <a:pt x="253063" y="668121"/>
                    </a:cubicBezTo>
                    <a:cubicBezTo>
                      <a:pt x="251512" y="668758"/>
                      <a:pt x="252588" y="668921"/>
                      <a:pt x="253063" y="669558"/>
                    </a:cubicBezTo>
                    <a:cubicBezTo>
                      <a:pt x="254887" y="672543"/>
                      <a:pt x="256382" y="668521"/>
                      <a:pt x="258279" y="670341"/>
                    </a:cubicBezTo>
                    <a:cubicBezTo>
                      <a:pt x="258936" y="670978"/>
                      <a:pt x="259282" y="670723"/>
                      <a:pt x="259738" y="670195"/>
                    </a:cubicBezTo>
                    <a:cubicBezTo>
                      <a:pt x="260194" y="669668"/>
                      <a:pt x="261562" y="668157"/>
                      <a:pt x="260358" y="668521"/>
                    </a:cubicBezTo>
                    <a:cubicBezTo>
                      <a:pt x="259863" y="669223"/>
                      <a:pt x="258986" y="669549"/>
                      <a:pt x="258151" y="669340"/>
                    </a:cubicBezTo>
                    <a:close/>
                    <a:moveTo>
                      <a:pt x="93784" y="253653"/>
                    </a:moveTo>
                    <a:cubicBezTo>
                      <a:pt x="94367" y="253544"/>
                      <a:pt x="95243" y="254035"/>
                      <a:pt x="95516" y="253398"/>
                    </a:cubicBezTo>
                    <a:cubicBezTo>
                      <a:pt x="95899" y="252470"/>
                      <a:pt x="94167" y="252634"/>
                      <a:pt x="94313" y="251578"/>
                    </a:cubicBezTo>
                    <a:cubicBezTo>
                      <a:pt x="92708" y="251451"/>
                      <a:pt x="91413" y="249558"/>
                      <a:pt x="89808" y="249995"/>
                    </a:cubicBezTo>
                    <a:cubicBezTo>
                      <a:pt x="88549" y="250814"/>
                      <a:pt x="89279" y="248721"/>
                      <a:pt x="89607" y="248338"/>
                    </a:cubicBezTo>
                    <a:cubicBezTo>
                      <a:pt x="89935" y="247956"/>
                      <a:pt x="89607" y="247574"/>
                      <a:pt x="89096" y="247956"/>
                    </a:cubicBezTo>
                    <a:cubicBezTo>
                      <a:pt x="88586" y="248338"/>
                      <a:pt x="86926" y="247647"/>
                      <a:pt x="86981" y="248921"/>
                    </a:cubicBezTo>
                    <a:cubicBezTo>
                      <a:pt x="86981" y="249467"/>
                      <a:pt x="86616" y="250322"/>
                      <a:pt x="87655" y="250340"/>
                    </a:cubicBezTo>
                    <a:cubicBezTo>
                      <a:pt x="88695" y="250359"/>
                      <a:pt x="88586" y="250959"/>
                      <a:pt x="88604" y="251596"/>
                    </a:cubicBezTo>
                    <a:cubicBezTo>
                      <a:pt x="88622" y="252233"/>
                      <a:pt x="88476" y="252706"/>
                      <a:pt x="89370" y="252051"/>
                    </a:cubicBezTo>
                    <a:cubicBezTo>
                      <a:pt x="91595" y="249885"/>
                      <a:pt x="91303" y="254799"/>
                      <a:pt x="93784" y="253653"/>
                    </a:cubicBezTo>
                    <a:close/>
                    <a:moveTo>
                      <a:pt x="164149" y="366747"/>
                    </a:moveTo>
                    <a:cubicBezTo>
                      <a:pt x="164149" y="365746"/>
                      <a:pt x="164422" y="364327"/>
                      <a:pt x="162927" y="365237"/>
                    </a:cubicBezTo>
                    <a:cubicBezTo>
                      <a:pt x="162434" y="365528"/>
                      <a:pt x="162252" y="364836"/>
                      <a:pt x="162380" y="364145"/>
                    </a:cubicBezTo>
                    <a:cubicBezTo>
                      <a:pt x="162580" y="363089"/>
                      <a:pt x="163492" y="363471"/>
                      <a:pt x="164003" y="363089"/>
                    </a:cubicBezTo>
                    <a:cubicBezTo>
                      <a:pt x="161340" y="361943"/>
                      <a:pt x="163620" y="360942"/>
                      <a:pt x="162580" y="360614"/>
                    </a:cubicBezTo>
                    <a:cubicBezTo>
                      <a:pt x="161486" y="360778"/>
                      <a:pt x="160100" y="362998"/>
                      <a:pt x="160756" y="363835"/>
                    </a:cubicBezTo>
                    <a:cubicBezTo>
                      <a:pt x="162179" y="365073"/>
                      <a:pt x="159589" y="365528"/>
                      <a:pt x="160756" y="366638"/>
                    </a:cubicBezTo>
                    <a:cubicBezTo>
                      <a:pt x="161522" y="368058"/>
                      <a:pt x="164550" y="369277"/>
                      <a:pt x="164149" y="366747"/>
                    </a:cubicBezTo>
                    <a:close/>
                    <a:moveTo>
                      <a:pt x="405010" y="572716"/>
                    </a:moveTo>
                    <a:cubicBezTo>
                      <a:pt x="408092" y="571734"/>
                      <a:pt x="405010" y="571679"/>
                      <a:pt x="405922" y="570441"/>
                    </a:cubicBezTo>
                    <a:cubicBezTo>
                      <a:pt x="406451" y="569404"/>
                      <a:pt x="408986" y="568621"/>
                      <a:pt x="408329" y="567584"/>
                    </a:cubicBezTo>
                    <a:cubicBezTo>
                      <a:pt x="406980" y="563944"/>
                      <a:pt x="405265" y="571006"/>
                      <a:pt x="403095" y="569076"/>
                    </a:cubicBezTo>
                    <a:cubicBezTo>
                      <a:pt x="402657" y="568694"/>
                      <a:pt x="402329" y="569349"/>
                      <a:pt x="401927" y="569459"/>
                    </a:cubicBezTo>
                    <a:cubicBezTo>
                      <a:pt x="400104" y="569914"/>
                      <a:pt x="402274" y="571916"/>
                      <a:pt x="403241" y="570623"/>
                    </a:cubicBezTo>
                    <a:cubicBezTo>
                      <a:pt x="405411" y="569932"/>
                      <a:pt x="403733" y="572553"/>
                      <a:pt x="405010" y="572716"/>
                    </a:cubicBezTo>
                    <a:close/>
                    <a:moveTo>
                      <a:pt x="454802" y="239493"/>
                    </a:moveTo>
                    <a:cubicBezTo>
                      <a:pt x="455075" y="239384"/>
                      <a:pt x="455093" y="239184"/>
                      <a:pt x="454802" y="239147"/>
                    </a:cubicBezTo>
                    <a:cubicBezTo>
                      <a:pt x="453324" y="238874"/>
                      <a:pt x="453507" y="237746"/>
                      <a:pt x="453342" y="236690"/>
                    </a:cubicBezTo>
                    <a:cubicBezTo>
                      <a:pt x="452814" y="236017"/>
                      <a:pt x="452066" y="234161"/>
                      <a:pt x="451628" y="235143"/>
                    </a:cubicBezTo>
                    <a:cubicBezTo>
                      <a:pt x="451190" y="236126"/>
                      <a:pt x="449020" y="237564"/>
                      <a:pt x="451409" y="237473"/>
                    </a:cubicBezTo>
                    <a:cubicBezTo>
                      <a:pt x="451646" y="237473"/>
                      <a:pt x="451810" y="237801"/>
                      <a:pt x="451737" y="238092"/>
                    </a:cubicBezTo>
                    <a:cubicBezTo>
                      <a:pt x="450734" y="239693"/>
                      <a:pt x="449567" y="236690"/>
                      <a:pt x="448637" y="237673"/>
                    </a:cubicBezTo>
                    <a:cubicBezTo>
                      <a:pt x="448746" y="238820"/>
                      <a:pt x="450461" y="241040"/>
                      <a:pt x="452285" y="240148"/>
                    </a:cubicBezTo>
                    <a:cubicBezTo>
                      <a:pt x="452532" y="240028"/>
                      <a:pt x="452821" y="240028"/>
                      <a:pt x="453069" y="240148"/>
                    </a:cubicBezTo>
                    <a:cubicBezTo>
                      <a:pt x="454254" y="241186"/>
                      <a:pt x="453999" y="239111"/>
                      <a:pt x="454802" y="239493"/>
                    </a:cubicBezTo>
                    <a:close/>
                    <a:moveTo>
                      <a:pt x="375937" y="284174"/>
                    </a:moveTo>
                    <a:cubicBezTo>
                      <a:pt x="375445" y="284920"/>
                      <a:pt x="375846" y="285867"/>
                      <a:pt x="375226" y="286649"/>
                    </a:cubicBezTo>
                    <a:cubicBezTo>
                      <a:pt x="374971" y="286999"/>
                      <a:pt x="375049" y="287488"/>
                      <a:pt x="375400" y="287742"/>
                    </a:cubicBezTo>
                    <a:cubicBezTo>
                      <a:pt x="375509" y="287822"/>
                      <a:pt x="375638" y="287872"/>
                      <a:pt x="375773" y="287887"/>
                    </a:cubicBezTo>
                    <a:cubicBezTo>
                      <a:pt x="376925" y="288005"/>
                      <a:pt x="377763" y="289034"/>
                      <a:pt x="377644" y="290183"/>
                    </a:cubicBezTo>
                    <a:cubicBezTo>
                      <a:pt x="377591" y="290701"/>
                      <a:pt x="377346" y="291180"/>
                      <a:pt x="376959" y="291527"/>
                    </a:cubicBezTo>
                    <a:cubicBezTo>
                      <a:pt x="377484" y="291617"/>
                      <a:pt x="377899" y="292023"/>
                      <a:pt x="377998" y="292546"/>
                    </a:cubicBezTo>
                    <a:cubicBezTo>
                      <a:pt x="380314" y="292291"/>
                      <a:pt x="376758" y="288906"/>
                      <a:pt x="379366" y="288906"/>
                    </a:cubicBezTo>
                    <a:cubicBezTo>
                      <a:pt x="380205" y="288906"/>
                      <a:pt x="380059" y="288415"/>
                      <a:pt x="379731" y="287832"/>
                    </a:cubicBezTo>
                    <a:cubicBezTo>
                      <a:pt x="379403" y="287250"/>
                      <a:pt x="378418" y="287578"/>
                      <a:pt x="378381" y="286722"/>
                    </a:cubicBezTo>
                    <a:cubicBezTo>
                      <a:pt x="378235" y="285266"/>
                      <a:pt x="376576" y="285212"/>
                      <a:pt x="375937" y="284174"/>
                    </a:cubicBezTo>
                    <a:close/>
                    <a:moveTo>
                      <a:pt x="172830" y="247265"/>
                    </a:moveTo>
                    <a:cubicBezTo>
                      <a:pt x="172593" y="245190"/>
                      <a:pt x="168909" y="246628"/>
                      <a:pt x="167778" y="247101"/>
                    </a:cubicBezTo>
                    <a:cubicBezTo>
                      <a:pt x="166502" y="248775"/>
                      <a:pt x="170696" y="248921"/>
                      <a:pt x="171426" y="250268"/>
                    </a:cubicBezTo>
                    <a:cubicBezTo>
                      <a:pt x="171630" y="250462"/>
                      <a:pt x="171951" y="250462"/>
                      <a:pt x="172156" y="250268"/>
                    </a:cubicBezTo>
                    <a:cubicBezTo>
                      <a:pt x="172830" y="249631"/>
                      <a:pt x="173761" y="250268"/>
                      <a:pt x="174417" y="249631"/>
                    </a:cubicBezTo>
                    <a:cubicBezTo>
                      <a:pt x="173615" y="248903"/>
                      <a:pt x="171554" y="248994"/>
                      <a:pt x="172830" y="247265"/>
                    </a:cubicBezTo>
                    <a:close/>
                    <a:moveTo>
                      <a:pt x="176715" y="666355"/>
                    </a:moveTo>
                    <a:cubicBezTo>
                      <a:pt x="177189" y="667520"/>
                      <a:pt x="181877" y="667647"/>
                      <a:pt x="182333" y="666574"/>
                    </a:cubicBezTo>
                    <a:cubicBezTo>
                      <a:pt x="182789" y="665500"/>
                      <a:pt x="181384" y="665463"/>
                      <a:pt x="181129" y="664754"/>
                    </a:cubicBezTo>
                    <a:cubicBezTo>
                      <a:pt x="180710" y="663516"/>
                      <a:pt x="180217" y="662934"/>
                      <a:pt x="178849" y="663807"/>
                    </a:cubicBezTo>
                    <a:cubicBezTo>
                      <a:pt x="178252" y="664142"/>
                      <a:pt x="177496" y="663930"/>
                      <a:pt x="177160" y="663334"/>
                    </a:cubicBezTo>
                    <a:cubicBezTo>
                      <a:pt x="177096" y="663221"/>
                      <a:pt x="177051" y="663098"/>
                      <a:pt x="177025" y="662970"/>
                    </a:cubicBezTo>
                    <a:cubicBezTo>
                      <a:pt x="177025" y="662970"/>
                      <a:pt x="176205" y="662606"/>
                      <a:pt x="176460" y="663243"/>
                    </a:cubicBezTo>
                    <a:cubicBezTo>
                      <a:pt x="176843" y="664226"/>
                      <a:pt x="175165" y="664499"/>
                      <a:pt x="175749" y="665190"/>
                    </a:cubicBezTo>
                    <a:cubicBezTo>
                      <a:pt x="176332" y="665882"/>
                      <a:pt x="177244" y="664553"/>
                      <a:pt x="178138" y="664917"/>
                    </a:cubicBezTo>
                    <a:cubicBezTo>
                      <a:pt x="178339" y="664917"/>
                      <a:pt x="178630" y="664790"/>
                      <a:pt x="178886" y="664717"/>
                    </a:cubicBezTo>
                    <a:cubicBezTo>
                      <a:pt x="179761" y="664462"/>
                      <a:pt x="179579" y="665336"/>
                      <a:pt x="179743" y="665645"/>
                    </a:cubicBezTo>
                    <a:cubicBezTo>
                      <a:pt x="179670" y="666792"/>
                      <a:pt x="177372" y="665554"/>
                      <a:pt x="176715" y="666355"/>
                    </a:cubicBezTo>
                    <a:close/>
                    <a:moveTo>
                      <a:pt x="290562" y="278696"/>
                    </a:moveTo>
                    <a:cubicBezTo>
                      <a:pt x="291619" y="277549"/>
                      <a:pt x="289340" y="277386"/>
                      <a:pt x="289066" y="276312"/>
                    </a:cubicBezTo>
                    <a:cubicBezTo>
                      <a:pt x="287643" y="275111"/>
                      <a:pt x="286549" y="274255"/>
                      <a:pt x="284798" y="275839"/>
                    </a:cubicBezTo>
                    <a:cubicBezTo>
                      <a:pt x="283977" y="276585"/>
                      <a:pt x="283904" y="276403"/>
                      <a:pt x="284798" y="277258"/>
                    </a:cubicBezTo>
                    <a:cubicBezTo>
                      <a:pt x="286221" y="278878"/>
                      <a:pt x="287735" y="276931"/>
                      <a:pt x="289175" y="277768"/>
                    </a:cubicBezTo>
                    <a:cubicBezTo>
                      <a:pt x="288191" y="278860"/>
                      <a:pt x="290197" y="278605"/>
                      <a:pt x="289978" y="279588"/>
                    </a:cubicBezTo>
                    <a:cubicBezTo>
                      <a:pt x="289978" y="279843"/>
                      <a:pt x="290653" y="280643"/>
                      <a:pt x="291182" y="280188"/>
                    </a:cubicBezTo>
                    <a:cubicBezTo>
                      <a:pt x="292240" y="279260"/>
                      <a:pt x="289978" y="279315"/>
                      <a:pt x="290562" y="278732"/>
                    </a:cubicBezTo>
                    <a:close/>
                    <a:moveTo>
                      <a:pt x="302745" y="243388"/>
                    </a:moveTo>
                    <a:cubicBezTo>
                      <a:pt x="302581" y="242751"/>
                      <a:pt x="301213" y="242514"/>
                      <a:pt x="301049" y="242715"/>
                    </a:cubicBezTo>
                    <a:cubicBezTo>
                      <a:pt x="291838" y="249285"/>
                      <a:pt x="298021" y="239075"/>
                      <a:pt x="291583" y="242442"/>
                    </a:cubicBezTo>
                    <a:cubicBezTo>
                      <a:pt x="292276" y="243570"/>
                      <a:pt x="294337" y="243170"/>
                      <a:pt x="294173" y="244935"/>
                    </a:cubicBezTo>
                    <a:cubicBezTo>
                      <a:pt x="294173" y="245426"/>
                      <a:pt x="294501" y="245481"/>
                      <a:pt x="294884" y="245481"/>
                    </a:cubicBezTo>
                    <a:cubicBezTo>
                      <a:pt x="296963" y="245481"/>
                      <a:pt x="299316" y="246737"/>
                      <a:pt x="300812" y="244080"/>
                    </a:cubicBezTo>
                    <a:cubicBezTo>
                      <a:pt x="301334" y="243599"/>
                      <a:pt x="302037" y="243360"/>
                      <a:pt x="302745" y="243424"/>
                    </a:cubicBezTo>
                    <a:close/>
                    <a:moveTo>
                      <a:pt x="291802" y="246209"/>
                    </a:moveTo>
                    <a:cubicBezTo>
                      <a:pt x="290379" y="244225"/>
                      <a:pt x="289668" y="247610"/>
                      <a:pt x="289413" y="248429"/>
                    </a:cubicBezTo>
                    <a:cubicBezTo>
                      <a:pt x="289595" y="249631"/>
                      <a:pt x="289413" y="249576"/>
                      <a:pt x="288647" y="249030"/>
                    </a:cubicBezTo>
                    <a:cubicBezTo>
                      <a:pt x="287352" y="248266"/>
                      <a:pt x="285692" y="249958"/>
                      <a:pt x="286823" y="251087"/>
                    </a:cubicBezTo>
                    <a:cubicBezTo>
                      <a:pt x="286969" y="251778"/>
                      <a:pt x="287735" y="252506"/>
                      <a:pt x="288099" y="251487"/>
                    </a:cubicBezTo>
                    <a:cubicBezTo>
                      <a:pt x="288464" y="250468"/>
                      <a:pt x="288683" y="250195"/>
                      <a:pt x="289759" y="251178"/>
                    </a:cubicBezTo>
                    <a:cubicBezTo>
                      <a:pt x="290507" y="251942"/>
                      <a:pt x="291875" y="251178"/>
                      <a:pt x="291328" y="250304"/>
                    </a:cubicBezTo>
                    <a:cubicBezTo>
                      <a:pt x="290480" y="248992"/>
                      <a:pt x="290737" y="247256"/>
                      <a:pt x="291929" y="246245"/>
                    </a:cubicBezTo>
                    <a:close/>
                    <a:moveTo>
                      <a:pt x="383214" y="275911"/>
                    </a:moveTo>
                    <a:cubicBezTo>
                      <a:pt x="381518" y="273673"/>
                      <a:pt x="381226" y="279005"/>
                      <a:pt x="378855" y="277058"/>
                    </a:cubicBezTo>
                    <a:cubicBezTo>
                      <a:pt x="378855" y="277058"/>
                      <a:pt x="378472" y="277167"/>
                      <a:pt x="378454" y="277276"/>
                    </a:cubicBezTo>
                    <a:cubicBezTo>
                      <a:pt x="378436" y="277386"/>
                      <a:pt x="378326" y="277913"/>
                      <a:pt x="378637" y="277986"/>
                    </a:cubicBezTo>
                    <a:cubicBezTo>
                      <a:pt x="381044" y="278678"/>
                      <a:pt x="377250" y="280898"/>
                      <a:pt x="376302" y="281080"/>
                    </a:cubicBezTo>
                    <a:cubicBezTo>
                      <a:pt x="382977" y="282900"/>
                      <a:pt x="377269" y="279260"/>
                      <a:pt x="382248" y="279679"/>
                    </a:cubicBezTo>
                    <a:cubicBezTo>
                      <a:pt x="382448" y="279679"/>
                      <a:pt x="382649" y="279570"/>
                      <a:pt x="382412" y="279187"/>
                    </a:cubicBezTo>
                    <a:cubicBezTo>
                      <a:pt x="381135" y="277440"/>
                      <a:pt x="381938" y="276858"/>
                      <a:pt x="383251" y="275948"/>
                    </a:cubicBezTo>
                    <a:close/>
                    <a:moveTo>
                      <a:pt x="212153" y="472380"/>
                    </a:moveTo>
                    <a:cubicBezTo>
                      <a:pt x="210785" y="472089"/>
                      <a:pt x="208761" y="472708"/>
                      <a:pt x="210329" y="473945"/>
                    </a:cubicBezTo>
                    <a:cubicBezTo>
                      <a:pt x="211048" y="473879"/>
                      <a:pt x="211773" y="473915"/>
                      <a:pt x="212481" y="474054"/>
                    </a:cubicBezTo>
                    <a:cubicBezTo>
                      <a:pt x="215071" y="474364"/>
                      <a:pt x="216713" y="471051"/>
                      <a:pt x="219558" y="471015"/>
                    </a:cubicBezTo>
                    <a:cubicBezTo>
                      <a:pt x="217260" y="469250"/>
                      <a:pt x="214652" y="472999"/>
                      <a:pt x="212153" y="472380"/>
                    </a:cubicBezTo>
                    <a:close/>
                    <a:moveTo>
                      <a:pt x="447433" y="306578"/>
                    </a:moveTo>
                    <a:cubicBezTo>
                      <a:pt x="447433" y="306069"/>
                      <a:pt x="446412" y="305814"/>
                      <a:pt x="446211" y="304959"/>
                    </a:cubicBezTo>
                    <a:cubicBezTo>
                      <a:pt x="446083" y="304413"/>
                      <a:pt x="445500" y="304959"/>
                      <a:pt x="445099" y="305068"/>
                    </a:cubicBezTo>
                    <a:cubicBezTo>
                      <a:pt x="443275" y="305614"/>
                      <a:pt x="443275" y="307670"/>
                      <a:pt x="441578" y="308253"/>
                    </a:cubicBezTo>
                    <a:cubicBezTo>
                      <a:pt x="442328" y="308485"/>
                      <a:pt x="443089" y="308680"/>
                      <a:pt x="443858" y="308835"/>
                    </a:cubicBezTo>
                    <a:cubicBezTo>
                      <a:pt x="444442" y="309017"/>
                      <a:pt x="445135" y="309927"/>
                      <a:pt x="445445" y="309490"/>
                    </a:cubicBezTo>
                    <a:cubicBezTo>
                      <a:pt x="445755" y="309054"/>
                      <a:pt x="444861" y="308489"/>
                      <a:pt x="444515" y="307980"/>
                    </a:cubicBezTo>
                    <a:cubicBezTo>
                      <a:pt x="444168" y="307470"/>
                      <a:pt x="444369" y="307507"/>
                      <a:pt x="444515" y="307325"/>
                    </a:cubicBezTo>
                    <a:cubicBezTo>
                      <a:pt x="445336" y="306269"/>
                      <a:pt x="446704" y="309527"/>
                      <a:pt x="447433" y="306578"/>
                    </a:cubicBezTo>
                    <a:close/>
                    <a:moveTo>
                      <a:pt x="83625" y="580197"/>
                    </a:moveTo>
                    <a:cubicBezTo>
                      <a:pt x="82658" y="578850"/>
                      <a:pt x="81400" y="581343"/>
                      <a:pt x="80488" y="579614"/>
                    </a:cubicBezTo>
                    <a:cubicBezTo>
                      <a:pt x="80013" y="578995"/>
                      <a:pt x="79302" y="579396"/>
                      <a:pt x="78664" y="579232"/>
                    </a:cubicBezTo>
                    <a:cubicBezTo>
                      <a:pt x="77770" y="578977"/>
                      <a:pt x="78427" y="577903"/>
                      <a:pt x="77752" y="577412"/>
                    </a:cubicBezTo>
                    <a:cubicBezTo>
                      <a:pt x="75198" y="575810"/>
                      <a:pt x="75818" y="579960"/>
                      <a:pt x="77241" y="580269"/>
                    </a:cubicBezTo>
                    <a:cubicBezTo>
                      <a:pt x="78645" y="580051"/>
                      <a:pt x="79521" y="581015"/>
                      <a:pt x="80634" y="581380"/>
                    </a:cubicBezTo>
                    <a:cubicBezTo>
                      <a:pt x="81545" y="580724"/>
                      <a:pt x="83333" y="581234"/>
                      <a:pt x="83625" y="580197"/>
                    </a:cubicBezTo>
                    <a:close/>
                    <a:moveTo>
                      <a:pt x="180436" y="299681"/>
                    </a:moveTo>
                    <a:cubicBezTo>
                      <a:pt x="179962" y="298625"/>
                      <a:pt x="179305" y="300172"/>
                      <a:pt x="178484" y="299353"/>
                    </a:cubicBezTo>
                    <a:cubicBezTo>
                      <a:pt x="178083" y="298934"/>
                      <a:pt x="177627" y="299753"/>
                      <a:pt x="177080" y="299844"/>
                    </a:cubicBezTo>
                    <a:cubicBezTo>
                      <a:pt x="176533" y="299935"/>
                      <a:pt x="176004" y="299116"/>
                      <a:pt x="175347" y="299353"/>
                    </a:cubicBezTo>
                    <a:cubicBezTo>
                      <a:pt x="174691" y="299590"/>
                      <a:pt x="174362" y="300518"/>
                      <a:pt x="173524" y="300372"/>
                    </a:cubicBezTo>
                    <a:cubicBezTo>
                      <a:pt x="173268" y="300372"/>
                      <a:pt x="172940" y="300372"/>
                      <a:pt x="173049" y="300718"/>
                    </a:cubicBezTo>
                    <a:cubicBezTo>
                      <a:pt x="174600" y="302119"/>
                      <a:pt x="179816" y="302556"/>
                      <a:pt x="180436" y="299681"/>
                    </a:cubicBezTo>
                    <a:close/>
                    <a:moveTo>
                      <a:pt x="295705" y="516569"/>
                    </a:moveTo>
                    <a:cubicBezTo>
                      <a:pt x="295413" y="518808"/>
                      <a:pt x="296088" y="519773"/>
                      <a:pt x="297675" y="518007"/>
                    </a:cubicBezTo>
                    <a:cubicBezTo>
                      <a:pt x="298842" y="517698"/>
                      <a:pt x="301322" y="517443"/>
                      <a:pt x="301669" y="516187"/>
                    </a:cubicBezTo>
                    <a:cubicBezTo>
                      <a:pt x="300976" y="514768"/>
                      <a:pt x="296434" y="517862"/>
                      <a:pt x="297018" y="515386"/>
                    </a:cubicBezTo>
                    <a:cubicBezTo>
                      <a:pt x="297255" y="514986"/>
                      <a:pt x="297602" y="514531"/>
                      <a:pt x="297018" y="514258"/>
                    </a:cubicBezTo>
                    <a:cubicBezTo>
                      <a:pt x="295723" y="513730"/>
                      <a:pt x="295705" y="515896"/>
                      <a:pt x="295705" y="516569"/>
                    </a:cubicBezTo>
                    <a:close/>
                    <a:moveTo>
                      <a:pt x="345551" y="666701"/>
                    </a:moveTo>
                    <a:cubicBezTo>
                      <a:pt x="345551" y="667957"/>
                      <a:pt x="345551" y="667939"/>
                      <a:pt x="344256" y="667738"/>
                    </a:cubicBezTo>
                    <a:cubicBezTo>
                      <a:pt x="342852" y="667138"/>
                      <a:pt x="341594" y="668849"/>
                      <a:pt x="343144" y="669267"/>
                    </a:cubicBezTo>
                    <a:cubicBezTo>
                      <a:pt x="344603" y="668394"/>
                      <a:pt x="347284" y="669558"/>
                      <a:pt x="347904" y="667738"/>
                    </a:cubicBezTo>
                    <a:cubicBezTo>
                      <a:pt x="347904" y="666901"/>
                      <a:pt x="346080" y="667265"/>
                      <a:pt x="346573" y="666191"/>
                    </a:cubicBezTo>
                    <a:cubicBezTo>
                      <a:pt x="347120" y="664644"/>
                      <a:pt x="349983" y="666446"/>
                      <a:pt x="350221" y="664772"/>
                    </a:cubicBezTo>
                    <a:cubicBezTo>
                      <a:pt x="349983" y="662679"/>
                      <a:pt x="348123" y="665627"/>
                      <a:pt x="346828" y="665027"/>
                    </a:cubicBezTo>
                    <a:cubicBezTo>
                      <a:pt x="345880" y="664954"/>
                      <a:pt x="345478" y="665627"/>
                      <a:pt x="345551" y="666701"/>
                    </a:cubicBezTo>
                    <a:close/>
                    <a:moveTo>
                      <a:pt x="196304" y="499461"/>
                    </a:moveTo>
                    <a:cubicBezTo>
                      <a:pt x="197544" y="499461"/>
                      <a:pt x="198128" y="498187"/>
                      <a:pt x="199550" y="498315"/>
                    </a:cubicBezTo>
                    <a:cubicBezTo>
                      <a:pt x="200991" y="498005"/>
                      <a:pt x="199550" y="495421"/>
                      <a:pt x="198419" y="496022"/>
                    </a:cubicBezTo>
                    <a:cubicBezTo>
                      <a:pt x="197811" y="496823"/>
                      <a:pt x="196667" y="496980"/>
                      <a:pt x="195864" y="496373"/>
                    </a:cubicBezTo>
                    <a:cubicBezTo>
                      <a:pt x="195846" y="496359"/>
                      <a:pt x="195829" y="496345"/>
                      <a:pt x="195811" y="496331"/>
                    </a:cubicBezTo>
                    <a:cubicBezTo>
                      <a:pt x="195684" y="496204"/>
                      <a:pt x="193896" y="496731"/>
                      <a:pt x="194243" y="497168"/>
                    </a:cubicBezTo>
                    <a:cubicBezTo>
                      <a:pt x="195264" y="497660"/>
                      <a:pt x="195647" y="498861"/>
                      <a:pt x="196304" y="499461"/>
                    </a:cubicBezTo>
                    <a:close/>
                    <a:moveTo>
                      <a:pt x="365705" y="694929"/>
                    </a:moveTo>
                    <a:cubicBezTo>
                      <a:pt x="363881" y="693509"/>
                      <a:pt x="361000" y="695966"/>
                      <a:pt x="358702" y="695420"/>
                    </a:cubicBezTo>
                    <a:cubicBezTo>
                      <a:pt x="356969" y="694965"/>
                      <a:pt x="357297" y="696312"/>
                      <a:pt x="358501" y="696294"/>
                    </a:cubicBezTo>
                    <a:cubicBezTo>
                      <a:pt x="359705" y="696276"/>
                      <a:pt x="361091" y="697805"/>
                      <a:pt x="362495" y="696531"/>
                    </a:cubicBezTo>
                    <a:cubicBezTo>
                      <a:pt x="362659" y="696403"/>
                      <a:pt x="363024" y="696531"/>
                      <a:pt x="363134" y="696840"/>
                    </a:cubicBezTo>
                    <a:cubicBezTo>
                      <a:pt x="363170" y="698387"/>
                      <a:pt x="365851" y="695420"/>
                      <a:pt x="365705" y="694929"/>
                    </a:cubicBezTo>
                    <a:close/>
                    <a:moveTo>
                      <a:pt x="414603" y="570587"/>
                    </a:moveTo>
                    <a:cubicBezTo>
                      <a:pt x="415898" y="570587"/>
                      <a:pt x="416172" y="569295"/>
                      <a:pt x="414932" y="569004"/>
                    </a:cubicBezTo>
                    <a:cubicBezTo>
                      <a:pt x="414239" y="569004"/>
                      <a:pt x="413327" y="568658"/>
                      <a:pt x="414457" y="568367"/>
                    </a:cubicBezTo>
                    <a:cubicBezTo>
                      <a:pt x="415588" y="568075"/>
                      <a:pt x="415698" y="566547"/>
                      <a:pt x="415752" y="565691"/>
                    </a:cubicBezTo>
                    <a:cubicBezTo>
                      <a:pt x="415752" y="564526"/>
                      <a:pt x="413929" y="565691"/>
                      <a:pt x="413290" y="564945"/>
                    </a:cubicBezTo>
                    <a:cubicBezTo>
                      <a:pt x="412652" y="564199"/>
                      <a:pt x="411740" y="564945"/>
                      <a:pt x="412743" y="565473"/>
                    </a:cubicBezTo>
                    <a:cubicBezTo>
                      <a:pt x="413801" y="566729"/>
                      <a:pt x="413819" y="566710"/>
                      <a:pt x="412451" y="567912"/>
                    </a:cubicBezTo>
                    <a:cubicBezTo>
                      <a:pt x="412123" y="568185"/>
                      <a:pt x="412013" y="568676"/>
                      <a:pt x="412360" y="568767"/>
                    </a:cubicBezTo>
                    <a:cubicBezTo>
                      <a:pt x="413381" y="569095"/>
                      <a:pt x="413381" y="570787"/>
                      <a:pt x="414603" y="570587"/>
                    </a:cubicBezTo>
                    <a:close/>
                    <a:moveTo>
                      <a:pt x="307159" y="685629"/>
                    </a:moveTo>
                    <a:cubicBezTo>
                      <a:pt x="308828" y="685648"/>
                      <a:pt x="310434" y="684992"/>
                      <a:pt x="311609" y="683809"/>
                    </a:cubicBezTo>
                    <a:cubicBezTo>
                      <a:pt x="312065" y="682826"/>
                      <a:pt x="312703" y="680169"/>
                      <a:pt x="311244" y="680169"/>
                    </a:cubicBezTo>
                    <a:cubicBezTo>
                      <a:pt x="309275" y="680569"/>
                      <a:pt x="311846" y="683026"/>
                      <a:pt x="309183" y="683463"/>
                    </a:cubicBezTo>
                    <a:cubicBezTo>
                      <a:pt x="308363" y="685847"/>
                      <a:pt x="305900" y="682953"/>
                      <a:pt x="305809" y="685192"/>
                    </a:cubicBezTo>
                    <a:cubicBezTo>
                      <a:pt x="305499" y="685902"/>
                      <a:pt x="306612" y="685538"/>
                      <a:pt x="307159" y="685629"/>
                    </a:cubicBezTo>
                    <a:close/>
                    <a:moveTo>
                      <a:pt x="310405" y="240767"/>
                    </a:moveTo>
                    <a:cubicBezTo>
                      <a:pt x="310770" y="242733"/>
                      <a:pt x="307524" y="244407"/>
                      <a:pt x="310971" y="244407"/>
                    </a:cubicBezTo>
                    <a:cubicBezTo>
                      <a:pt x="312357" y="244880"/>
                      <a:pt x="313488" y="243679"/>
                      <a:pt x="314837" y="243879"/>
                    </a:cubicBezTo>
                    <a:cubicBezTo>
                      <a:pt x="315166" y="243879"/>
                      <a:pt x="315713" y="243970"/>
                      <a:pt x="315676" y="243588"/>
                    </a:cubicBezTo>
                    <a:cubicBezTo>
                      <a:pt x="314673" y="242878"/>
                      <a:pt x="312758" y="243898"/>
                      <a:pt x="311627" y="242860"/>
                    </a:cubicBezTo>
                    <a:cubicBezTo>
                      <a:pt x="311408" y="242696"/>
                      <a:pt x="310734" y="242642"/>
                      <a:pt x="311354" y="242332"/>
                    </a:cubicBezTo>
                    <a:cubicBezTo>
                      <a:pt x="313707" y="241386"/>
                      <a:pt x="312886" y="240349"/>
                      <a:pt x="310861" y="239748"/>
                    </a:cubicBezTo>
                    <a:cubicBezTo>
                      <a:pt x="309585" y="239166"/>
                      <a:pt x="310332" y="240385"/>
                      <a:pt x="310405" y="240767"/>
                    </a:cubicBezTo>
                    <a:close/>
                    <a:moveTo>
                      <a:pt x="367511" y="137865"/>
                    </a:moveTo>
                    <a:cubicBezTo>
                      <a:pt x="367839" y="137446"/>
                      <a:pt x="368204" y="138083"/>
                      <a:pt x="368350" y="137974"/>
                    </a:cubicBezTo>
                    <a:cubicBezTo>
                      <a:pt x="368970" y="137009"/>
                      <a:pt x="367529" y="135681"/>
                      <a:pt x="366672" y="135189"/>
                    </a:cubicBezTo>
                    <a:cubicBezTo>
                      <a:pt x="365815" y="134698"/>
                      <a:pt x="366672" y="133588"/>
                      <a:pt x="365997" y="132987"/>
                    </a:cubicBezTo>
                    <a:cubicBezTo>
                      <a:pt x="365486" y="131295"/>
                      <a:pt x="364848" y="134116"/>
                      <a:pt x="364173" y="134661"/>
                    </a:cubicBezTo>
                    <a:cubicBezTo>
                      <a:pt x="363662" y="135553"/>
                      <a:pt x="364720" y="136572"/>
                      <a:pt x="363918" y="137428"/>
                    </a:cubicBezTo>
                    <a:cubicBezTo>
                      <a:pt x="366672" y="138156"/>
                      <a:pt x="363918" y="135735"/>
                      <a:pt x="365614" y="135954"/>
                    </a:cubicBezTo>
                    <a:cubicBezTo>
                      <a:pt x="367328" y="135790"/>
                      <a:pt x="365523" y="138793"/>
                      <a:pt x="367511" y="137865"/>
                    </a:cubicBezTo>
                    <a:close/>
                    <a:moveTo>
                      <a:pt x="73867" y="180999"/>
                    </a:moveTo>
                    <a:cubicBezTo>
                      <a:pt x="72444" y="181126"/>
                      <a:pt x="73283" y="181417"/>
                      <a:pt x="73867" y="181836"/>
                    </a:cubicBezTo>
                    <a:cubicBezTo>
                      <a:pt x="74013" y="182546"/>
                      <a:pt x="75016" y="183656"/>
                      <a:pt x="74086" y="184202"/>
                    </a:cubicBezTo>
                    <a:cubicBezTo>
                      <a:pt x="72554" y="184912"/>
                      <a:pt x="72262" y="181017"/>
                      <a:pt x="71386" y="183838"/>
                    </a:cubicBezTo>
                    <a:cubicBezTo>
                      <a:pt x="71259" y="184238"/>
                      <a:pt x="71660" y="184147"/>
                      <a:pt x="71824" y="184275"/>
                    </a:cubicBezTo>
                    <a:cubicBezTo>
                      <a:pt x="73776" y="185203"/>
                      <a:pt x="71314" y="186095"/>
                      <a:pt x="71988" y="187369"/>
                    </a:cubicBezTo>
                    <a:cubicBezTo>
                      <a:pt x="75636" y="187842"/>
                      <a:pt x="71423" y="184821"/>
                      <a:pt x="74925" y="184493"/>
                    </a:cubicBezTo>
                    <a:cubicBezTo>
                      <a:pt x="76037" y="182800"/>
                      <a:pt x="77022" y="180726"/>
                      <a:pt x="73812" y="180999"/>
                    </a:cubicBezTo>
                    <a:close/>
                    <a:moveTo>
                      <a:pt x="261836" y="645589"/>
                    </a:moveTo>
                    <a:cubicBezTo>
                      <a:pt x="257093" y="647518"/>
                      <a:pt x="266687" y="652614"/>
                      <a:pt x="265082" y="648246"/>
                    </a:cubicBezTo>
                    <a:cubicBezTo>
                      <a:pt x="263951" y="647081"/>
                      <a:pt x="263915" y="646426"/>
                      <a:pt x="262364" y="647045"/>
                    </a:cubicBezTo>
                    <a:cubicBezTo>
                      <a:pt x="261908" y="646554"/>
                      <a:pt x="262966" y="646099"/>
                      <a:pt x="261836" y="645589"/>
                    </a:cubicBezTo>
                    <a:close/>
                    <a:moveTo>
                      <a:pt x="371140" y="667138"/>
                    </a:moveTo>
                    <a:cubicBezTo>
                      <a:pt x="368459" y="667138"/>
                      <a:pt x="370447" y="671378"/>
                      <a:pt x="369025" y="672470"/>
                    </a:cubicBezTo>
                    <a:cubicBezTo>
                      <a:pt x="368222" y="672925"/>
                      <a:pt x="369025" y="674418"/>
                      <a:pt x="369663" y="673963"/>
                    </a:cubicBezTo>
                    <a:cubicBezTo>
                      <a:pt x="370602" y="673023"/>
                      <a:pt x="371166" y="671774"/>
                      <a:pt x="371250" y="670450"/>
                    </a:cubicBezTo>
                    <a:cubicBezTo>
                      <a:pt x="371250" y="669595"/>
                      <a:pt x="370612" y="668885"/>
                      <a:pt x="371797" y="668412"/>
                    </a:cubicBezTo>
                    <a:cubicBezTo>
                      <a:pt x="371979" y="668139"/>
                      <a:pt x="371779" y="667101"/>
                      <a:pt x="371140" y="667138"/>
                    </a:cubicBezTo>
                    <a:close/>
                    <a:moveTo>
                      <a:pt x="340864" y="298589"/>
                    </a:moveTo>
                    <a:cubicBezTo>
                      <a:pt x="340135" y="297842"/>
                      <a:pt x="338493" y="298589"/>
                      <a:pt x="338238" y="296769"/>
                    </a:cubicBezTo>
                    <a:cubicBezTo>
                      <a:pt x="338384" y="295385"/>
                      <a:pt x="336906" y="294949"/>
                      <a:pt x="337125" y="296514"/>
                    </a:cubicBezTo>
                    <a:cubicBezTo>
                      <a:pt x="337763" y="297679"/>
                      <a:pt x="335301" y="301592"/>
                      <a:pt x="336906" y="300736"/>
                    </a:cubicBezTo>
                    <a:cubicBezTo>
                      <a:pt x="338037" y="299517"/>
                      <a:pt x="340445" y="300773"/>
                      <a:pt x="340864" y="298589"/>
                    </a:cubicBezTo>
                    <a:close/>
                    <a:moveTo>
                      <a:pt x="292677" y="694383"/>
                    </a:moveTo>
                    <a:cubicBezTo>
                      <a:pt x="295687" y="696203"/>
                      <a:pt x="292185" y="691598"/>
                      <a:pt x="295249" y="691234"/>
                    </a:cubicBezTo>
                    <a:cubicBezTo>
                      <a:pt x="295811" y="690946"/>
                      <a:pt x="296184" y="690389"/>
                      <a:pt x="296234" y="689760"/>
                    </a:cubicBezTo>
                    <a:cubicBezTo>
                      <a:pt x="296106" y="689360"/>
                      <a:pt x="295814" y="689669"/>
                      <a:pt x="295632" y="689760"/>
                    </a:cubicBezTo>
                    <a:cubicBezTo>
                      <a:pt x="294355" y="690506"/>
                      <a:pt x="292477" y="690525"/>
                      <a:pt x="292203" y="692563"/>
                    </a:cubicBezTo>
                    <a:cubicBezTo>
                      <a:pt x="292203" y="692800"/>
                      <a:pt x="291692" y="693036"/>
                      <a:pt x="291382" y="693145"/>
                    </a:cubicBezTo>
                    <a:cubicBezTo>
                      <a:pt x="290617" y="693362"/>
                      <a:pt x="290171" y="694156"/>
                      <a:pt x="290388" y="694920"/>
                    </a:cubicBezTo>
                    <a:cubicBezTo>
                      <a:pt x="290401" y="694966"/>
                      <a:pt x="290416" y="695012"/>
                      <a:pt x="290434" y="695056"/>
                    </a:cubicBezTo>
                    <a:cubicBezTo>
                      <a:pt x="290817" y="695548"/>
                      <a:pt x="290981" y="694893"/>
                      <a:pt x="291163" y="694729"/>
                    </a:cubicBezTo>
                    <a:cubicBezTo>
                      <a:pt x="291564" y="694341"/>
                      <a:pt x="292148" y="694207"/>
                      <a:pt x="292677" y="694383"/>
                    </a:cubicBezTo>
                    <a:close/>
                    <a:moveTo>
                      <a:pt x="72116" y="568421"/>
                    </a:moveTo>
                    <a:cubicBezTo>
                      <a:pt x="70548" y="568003"/>
                      <a:pt x="71295" y="571078"/>
                      <a:pt x="69508" y="570605"/>
                    </a:cubicBezTo>
                    <a:cubicBezTo>
                      <a:pt x="69398" y="570605"/>
                      <a:pt x="69216" y="570769"/>
                      <a:pt x="69070" y="570860"/>
                    </a:cubicBezTo>
                    <a:cubicBezTo>
                      <a:pt x="70533" y="571285"/>
                      <a:pt x="71705" y="572380"/>
                      <a:pt x="72225" y="573808"/>
                    </a:cubicBezTo>
                    <a:cubicBezTo>
                      <a:pt x="72379" y="574276"/>
                      <a:pt x="72883" y="574532"/>
                      <a:pt x="73353" y="574379"/>
                    </a:cubicBezTo>
                    <a:cubicBezTo>
                      <a:pt x="73822" y="574226"/>
                      <a:pt x="74078" y="573722"/>
                      <a:pt x="73924" y="573254"/>
                    </a:cubicBezTo>
                    <a:cubicBezTo>
                      <a:pt x="73886" y="573136"/>
                      <a:pt x="73823" y="573027"/>
                      <a:pt x="73739" y="572935"/>
                    </a:cubicBezTo>
                    <a:cubicBezTo>
                      <a:pt x="72681" y="572007"/>
                      <a:pt x="72499" y="570496"/>
                      <a:pt x="71824" y="569295"/>
                    </a:cubicBezTo>
                    <a:cubicBezTo>
                      <a:pt x="71624" y="568913"/>
                      <a:pt x="73794" y="568694"/>
                      <a:pt x="72116" y="568421"/>
                    </a:cubicBezTo>
                    <a:close/>
                    <a:moveTo>
                      <a:pt x="377104" y="317698"/>
                    </a:moveTo>
                    <a:cubicBezTo>
                      <a:pt x="378217" y="317698"/>
                      <a:pt x="383160" y="313240"/>
                      <a:pt x="380114" y="312821"/>
                    </a:cubicBezTo>
                    <a:cubicBezTo>
                      <a:pt x="379293" y="313039"/>
                      <a:pt x="374679" y="318026"/>
                      <a:pt x="377104" y="317698"/>
                    </a:cubicBezTo>
                    <a:close/>
                    <a:moveTo>
                      <a:pt x="347831" y="292819"/>
                    </a:moveTo>
                    <a:cubicBezTo>
                      <a:pt x="348287" y="290999"/>
                      <a:pt x="346482" y="291982"/>
                      <a:pt x="345880" y="292965"/>
                    </a:cubicBezTo>
                    <a:cubicBezTo>
                      <a:pt x="344931" y="294075"/>
                      <a:pt x="344421" y="295622"/>
                      <a:pt x="342797" y="296077"/>
                    </a:cubicBezTo>
                    <a:cubicBezTo>
                      <a:pt x="342542" y="296077"/>
                      <a:pt x="342560" y="296259"/>
                      <a:pt x="342797" y="296459"/>
                    </a:cubicBezTo>
                    <a:cubicBezTo>
                      <a:pt x="343199" y="297151"/>
                      <a:pt x="345004" y="297515"/>
                      <a:pt x="345241" y="296641"/>
                    </a:cubicBezTo>
                    <a:cubicBezTo>
                      <a:pt x="344986" y="294166"/>
                      <a:pt x="348597" y="295349"/>
                      <a:pt x="347831" y="292819"/>
                    </a:cubicBezTo>
                    <a:close/>
                    <a:moveTo>
                      <a:pt x="245986" y="632339"/>
                    </a:moveTo>
                    <a:cubicBezTo>
                      <a:pt x="247226" y="632485"/>
                      <a:pt x="247974" y="632449"/>
                      <a:pt x="248229" y="631611"/>
                    </a:cubicBezTo>
                    <a:cubicBezTo>
                      <a:pt x="248120" y="631229"/>
                      <a:pt x="246278" y="630920"/>
                      <a:pt x="245858" y="630501"/>
                    </a:cubicBezTo>
                    <a:cubicBezTo>
                      <a:pt x="249269" y="630028"/>
                      <a:pt x="244509" y="628681"/>
                      <a:pt x="245603" y="627316"/>
                    </a:cubicBezTo>
                    <a:cubicBezTo>
                      <a:pt x="245731" y="627080"/>
                      <a:pt x="245785" y="626716"/>
                      <a:pt x="245494" y="626625"/>
                    </a:cubicBezTo>
                    <a:cubicBezTo>
                      <a:pt x="244126" y="626970"/>
                      <a:pt x="245019" y="628772"/>
                      <a:pt x="244399" y="629609"/>
                    </a:cubicBezTo>
                    <a:cubicBezTo>
                      <a:pt x="243451" y="630811"/>
                      <a:pt x="245092" y="631029"/>
                      <a:pt x="245184" y="631830"/>
                    </a:cubicBezTo>
                    <a:cubicBezTo>
                      <a:pt x="245275" y="632631"/>
                      <a:pt x="245986" y="632339"/>
                      <a:pt x="245986" y="632339"/>
                    </a:cubicBezTo>
                    <a:close/>
                    <a:moveTo>
                      <a:pt x="388248" y="307561"/>
                    </a:moveTo>
                    <a:cubicBezTo>
                      <a:pt x="388102" y="304413"/>
                      <a:pt x="385586" y="306378"/>
                      <a:pt x="386206" y="308198"/>
                    </a:cubicBezTo>
                    <a:cubicBezTo>
                      <a:pt x="387263" y="309181"/>
                      <a:pt x="385367" y="310018"/>
                      <a:pt x="386206" y="311019"/>
                    </a:cubicBezTo>
                    <a:cubicBezTo>
                      <a:pt x="387063" y="311583"/>
                      <a:pt x="389379" y="310437"/>
                      <a:pt x="389160" y="309363"/>
                    </a:cubicBezTo>
                    <a:cubicBezTo>
                      <a:pt x="387610" y="308635"/>
                      <a:pt x="387683" y="309490"/>
                      <a:pt x="388194" y="307579"/>
                    </a:cubicBezTo>
                    <a:close/>
                    <a:moveTo>
                      <a:pt x="270736" y="281663"/>
                    </a:moveTo>
                    <a:cubicBezTo>
                      <a:pt x="269842" y="280607"/>
                      <a:pt x="268456" y="281135"/>
                      <a:pt x="267380" y="280480"/>
                    </a:cubicBezTo>
                    <a:cubicBezTo>
                      <a:pt x="267034" y="280243"/>
                      <a:pt x="266979" y="280680"/>
                      <a:pt x="266997" y="280880"/>
                    </a:cubicBezTo>
                    <a:cubicBezTo>
                      <a:pt x="266997" y="281954"/>
                      <a:pt x="266231" y="282445"/>
                      <a:pt x="265520" y="282955"/>
                    </a:cubicBezTo>
                    <a:cubicBezTo>
                      <a:pt x="265173" y="283228"/>
                      <a:pt x="264334" y="282700"/>
                      <a:pt x="264334" y="283574"/>
                    </a:cubicBezTo>
                    <a:cubicBezTo>
                      <a:pt x="264334" y="284447"/>
                      <a:pt x="265191" y="284029"/>
                      <a:pt x="265502" y="284465"/>
                    </a:cubicBezTo>
                    <a:cubicBezTo>
                      <a:pt x="265812" y="284902"/>
                      <a:pt x="266468" y="285758"/>
                      <a:pt x="267179" y="285630"/>
                    </a:cubicBezTo>
                    <a:cubicBezTo>
                      <a:pt x="268146" y="284866"/>
                      <a:pt x="266067" y="283810"/>
                      <a:pt x="267398" y="282846"/>
                    </a:cubicBezTo>
                    <a:cubicBezTo>
                      <a:pt x="268037" y="282209"/>
                      <a:pt x="268657" y="281481"/>
                      <a:pt x="269696" y="282172"/>
                    </a:cubicBezTo>
                    <a:cubicBezTo>
                      <a:pt x="270244" y="282573"/>
                      <a:pt x="270317" y="281917"/>
                      <a:pt x="270681" y="281663"/>
                    </a:cubicBezTo>
                    <a:close/>
                    <a:moveTo>
                      <a:pt x="290106" y="640438"/>
                    </a:moveTo>
                    <a:cubicBezTo>
                      <a:pt x="290635" y="638618"/>
                      <a:pt x="288008" y="640093"/>
                      <a:pt x="287753" y="641148"/>
                    </a:cubicBezTo>
                    <a:cubicBezTo>
                      <a:pt x="287497" y="642204"/>
                      <a:pt x="289267" y="644788"/>
                      <a:pt x="290416" y="644315"/>
                    </a:cubicBezTo>
                    <a:cubicBezTo>
                      <a:pt x="291565" y="643842"/>
                      <a:pt x="289832" y="643023"/>
                      <a:pt x="290689" y="642641"/>
                    </a:cubicBezTo>
                    <a:cubicBezTo>
                      <a:pt x="292477" y="641294"/>
                      <a:pt x="289358" y="641476"/>
                      <a:pt x="290106" y="640438"/>
                    </a:cubicBezTo>
                    <a:close/>
                    <a:moveTo>
                      <a:pt x="348470" y="315005"/>
                    </a:moveTo>
                    <a:cubicBezTo>
                      <a:pt x="349673" y="315442"/>
                      <a:pt x="351588" y="313840"/>
                      <a:pt x="349600" y="313913"/>
                    </a:cubicBezTo>
                    <a:cubicBezTo>
                      <a:pt x="346974" y="314677"/>
                      <a:pt x="348816" y="311328"/>
                      <a:pt x="346646" y="311237"/>
                    </a:cubicBezTo>
                    <a:cubicBezTo>
                      <a:pt x="345989" y="311001"/>
                      <a:pt x="345351" y="311929"/>
                      <a:pt x="346153" y="312238"/>
                    </a:cubicBezTo>
                    <a:cubicBezTo>
                      <a:pt x="346445" y="312348"/>
                      <a:pt x="346938" y="312348"/>
                      <a:pt x="346536" y="312857"/>
                    </a:cubicBezTo>
                    <a:cubicBezTo>
                      <a:pt x="345825" y="314113"/>
                      <a:pt x="345059" y="311420"/>
                      <a:pt x="344293" y="312967"/>
                    </a:cubicBezTo>
                    <a:cubicBezTo>
                      <a:pt x="343709" y="315023"/>
                      <a:pt x="347758" y="313913"/>
                      <a:pt x="348470" y="315005"/>
                    </a:cubicBezTo>
                    <a:close/>
                    <a:moveTo>
                      <a:pt x="444734" y="316079"/>
                    </a:moveTo>
                    <a:cubicBezTo>
                      <a:pt x="447798" y="316552"/>
                      <a:pt x="444643" y="313949"/>
                      <a:pt x="446558" y="312912"/>
                    </a:cubicBezTo>
                    <a:cubicBezTo>
                      <a:pt x="447543" y="312202"/>
                      <a:pt x="446083" y="310710"/>
                      <a:pt x="445244" y="310746"/>
                    </a:cubicBezTo>
                    <a:cubicBezTo>
                      <a:pt x="444405" y="310782"/>
                      <a:pt x="444114" y="311547"/>
                      <a:pt x="443712" y="312111"/>
                    </a:cubicBezTo>
                    <a:cubicBezTo>
                      <a:pt x="443712" y="312220"/>
                      <a:pt x="443840" y="312584"/>
                      <a:pt x="444004" y="312785"/>
                    </a:cubicBezTo>
                    <a:cubicBezTo>
                      <a:pt x="446193" y="314168"/>
                      <a:pt x="441889" y="315878"/>
                      <a:pt x="444770" y="316079"/>
                    </a:cubicBezTo>
                    <a:close/>
                    <a:moveTo>
                      <a:pt x="190212" y="619072"/>
                    </a:moveTo>
                    <a:cubicBezTo>
                      <a:pt x="190212" y="618653"/>
                      <a:pt x="189337" y="616323"/>
                      <a:pt x="188972" y="616323"/>
                    </a:cubicBezTo>
                    <a:cubicBezTo>
                      <a:pt x="187896" y="616323"/>
                      <a:pt x="187586" y="615486"/>
                      <a:pt x="187057" y="614867"/>
                    </a:cubicBezTo>
                    <a:cubicBezTo>
                      <a:pt x="185762" y="613666"/>
                      <a:pt x="185360" y="616469"/>
                      <a:pt x="186710" y="616851"/>
                    </a:cubicBezTo>
                    <a:cubicBezTo>
                      <a:pt x="187622" y="617288"/>
                      <a:pt x="186327" y="617834"/>
                      <a:pt x="186509" y="618435"/>
                    </a:cubicBezTo>
                    <a:cubicBezTo>
                      <a:pt x="187294" y="619763"/>
                      <a:pt x="188972" y="617707"/>
                      <a:pt x="189865" y="619217"/>
                    </a:cubicBezTo>
                    <a:cubicBezTo>
                      <a:pt x="189957" y="619381"/>
                      <a:pt x="190121" y="619308"/>
                      <a:pt x="190212" y="619072"/>
                    </a:cubicBezTo>
                    <a:close/>
                    <a:moveTo>
                      <a:pt x="332474" y="291654"/>
                    </a:moveTo>
                    <a:cubicBezTo>
                      <a:pt x="332602" y="290271"/>
                      <a:pt x="329264" y="291927"/>
                      <a:pt x="328462" y="291946"/>
                    </a:cubicBezTo>
                    <a:cubicBezTo>
                      <a:pt x="329611" y="292455"/>
                      <a:pt x="330924" y="291946"/>
                      <a:pt x="331343" y="293766"/>
                    </a:cubicBezTo>
                    <a:cubicBezTo>
                      <a:pt x="332529" y="294530"/>
                      <a:pt x="334116" y="295986"/>
                      <a:pt x="334754" y="293766"/>
                    </a:cubicBezTo>
                    <a:cubicBezTo>
                      <a:pt x="335411" y="291090"/>
                      <a:pt x="332055" y="294093"/>
                      <a:pt x="332456" y="291654"/>
                    </a:cubicBezTo>
                    <a:close/>
                    <a:moveTo>
                      <a:pt x="88330" y="586930"/>
                    </a:moveTo>
                    <a:cubicBezTo>
                      <a:pt x="88330" y="584965"/>
                      <a:pt x="90793" y="586494"/>
                      <a:pt x="90446" y="585220"/>
                    </a:cubicBezTo>
                    <a:cubicBezTo>
                      <a:pt x="89260" y="583600"/>
                      <a:pt x="92580" y="584655"/>
                      <a:pt x="91650" y="583236"/>
                    </a:cubicBezTo>
                    <a:cubicBezTo>
                      <a:pt x="89625" y="580051"/>
                      <a:pt x="89388" y="581416"/>
                      <a:pt x="88586" y="584164"/>
                    </a:cubicBezTo>
                    <a:cubicBezTo>
                      <a:pt x="88057" y="585202"/>
                      <a:pt x="87035" y="585929"/>
                      <a:pt x="88330" y="586930"/>
                    </a:cubicBezTo>
                    <a:close/>
                    <a:moveTo>
                      <a:pt x="304478" y="655836"/>
                    </a:moveTo>
                    <a:cubicBezTo>
                      <a:pt x="306776" y="655635"/>
                      <a:pt x="307396" y="651577"/>
                      <a:pt x="304587" y="653542"/>
                    </a:cubicBezTo>
                    <a:cubicBezTo>
                      <a:pt x="304186" y="653542"/>
                      <a:pt x="303019" y="654107"/>
                      <a:pt x="303785" y="652796"/>
                    </a:cubicBezTo>
                    <a:cubicBezTo>
                      <a:pt x="303201" y="652068"/>
                      <a:pt x="301085" y="653743"/>
                      <a:pt x="301304" y="653906"/>
                    </a:cubicBezTo>
                    <a:cubicBezTo>
                      <a:pt x="301888" y="655199"/>
                      <a:pt x="303529" y="655344"/>
                      <a:pt x="304478" y="655836"/>
                    </a:cubicBezTo>
                    <a:close/>
                    <a:moveTo>
                      <a:pt x="165407" y="263426"/>
                    </a:moveTo>
                    <a:cubicBezTo>
                      <a:pt x="169766" y="264682"/>
                      <a:pt x="166009" y="261297"/>
                      <a:pt x="164295" y="260532"/>
                    </a:cubicBezTo>
                    <a:cubicBezTo>
                      <a:pt x="163054" y="260059"/>
                      <a:pt x="163675" y="262352"/>
                      <a:pt x="162361" y="262352"/>
                    </a:cubicBezTo>
                    <a:cubicBezTo>
                      <a:pt x="162088" y="262352"/>
                      <a:pt x="161522" y="262152"/>
                      <a:pt x="161650" y="262735"/>
                    </a:cubicBezTo>
                    <a:cubicBezTo>
                      <a:pt x="162434" y="264027"/>
                      <a:pt x="164258" y="262917"/>
                      <a:pt x="165407" y="263426"/>
                    </a:cubicBezTo>
                    <a:close/>
                    <a:moveTo>
                      <a:pt x="479369" y="239475"/>
                    </a:moveTo>
                    <a:cubicBezTo>
                      <a:pt x="479588" y="239166"/>
                      <a:pt x="479625" y="238856"/>
                      <a:pt x="479260" y="238620"/>
                    </a:cubicBezTo>
                    <a:cubicBezTo>
                      <a:pt x="478567" y="239912"/>
                      <a:pt x="475138" y="239602"/>
                      <a:pt x="476232" y="241641"/>
                    </a:cubicBezTo>
                    <a:cubicBezTo>
                      <a:pt x="476816" y="243242"/>
                      <a:pt x="478475" y="240749"/>
                      <a:pt x="479625" y="242096"/>
                    </a:cubicBezTo>
                    <a:cubicBezTo>
                      <a:pt x="480427" y="242751"/>
                      <a:pt x="480828" y="241623"/>
                      <a:pt x="480573" y="240986"/>
                    </a:cubicBezTo>
                    <a:cubicBezTo>
                      <a:pt x="480318" y="240349"/>
                      <a:pt x="478567" y="240330"/>
                      <a:pt x="479369" y="239475"/>
                    </a:cubicBezTo>
                    <a:close/>
                    <a:moveTo>
                      <a:pt x="245767" y="118591"/>
                    </a:moveTo>
                    <a:cubicBezTo>
                      <a:pt x="247457" y="118775"/>
                      <a:pt x="249021" y="117675"/>
                      <a:pt x="249415" y="116025"/>
                    </a:cubicBezTo>
                    <a:cubicBezTo>
                      <a:pt x="248156" y="115624"/>
                      <a:pt x="246898" y="118009"/>
                      <a:pt x="245767" y="116152"/>
                    </a:cubicBezTo>
                    <a:cubicBezTo>
                      <a:pt x="244837" y="115351"/>
                      <a:pt x="244253" y="117026"/>
                      <a:pt x="243323" y="117117"/>
                    </a:cubicBezTo>
                    <a:cubicBezTo>
                      <a:pt x="243177" y="117117"/>
                      <a:pt x="243323" y="117444"/>
                      <a:pt x="243469" y="117463"/>
                    </a:cubicBezTo>
                    <a:cubicBezTo>
                      <a:pt x="244363" y="117535"/>
                      <a:pt x="244746" y="119046"/>
                      <a:pt x="245767" y="118591"/>
                    </a:cubicBezTo>
                    <a:close/>
                    <a:moveTo>
                      <a:pt x="446047" y="233069"/>
                    </a:moveTo>
                    <a:cubicBezTo>
                      <a:pt x="446977" y="232614"/>
                      <a:pt x="449895" y="233469"/>
                      <a:pt x="449549" y="232432"/>
                    </a:cubicBezTo>
                    <a:cubicBezTo>
                      <a:pt x="448473" y="231467"/>
                      <a:pt x="449075" y="228264"/>
                      <a:pt x="447506" y="228446"/>
                    </a:cubicBezTo>
                    <a:cubicBezTo>
                      <a:pt x="447324" y="228646"/>
                      <a:pt x="446813" y="228792"/>
                      <a:pt x="447196" y="229247"/>
                    </a:cubicBezTo>
                    <a:cubicBezTo>
                      <a:pt x="447592" y="229770"/>
                      <a:pt x="447676" y="230465"/>
                      <a:pt x="447415" y="231067"/>
                    </a:cubicBezTo>
                    <a:cubicBezTo>
                      <a:pt x="447178" y="231795"/>
                      <a:pt x="446229" y="231230"/>
                      <a:pt x="445810" y="231758"/>
                    </a:cubicBezTo>
                    <a:cubicBezTo>
                      <a:pt x="444369" y="232177"/>
                      <a:pt x="444898" y="232850"/>
                      <a:pt x="446047" y="233069"/>
                    </a:cubicBezTo>
                    <a:close/>
                    <a:moveTo>
                      <a:pt x="260121" y="538555"/>
                    </a:moveTo>
                    <a:cubicBezTo>
                      <a:pt x="260595" y="539865"/>
                      <a:pt x="258771" y="541303"/>
                      <a:pt x="261325" y="541795"/>
                    </a:cubicBezTo>
                    <a:cubicBezTo>
                      <a:pt x="265775" y="542068"/>
                      <a:pt x="260924" y="535534"/>
                      <a:pt x="260121" y="538555"/>
                    </a:cubicBezTo>
                    <a:close/>
                    <a:moveTo>
                      <a:pt x="333879" y="127400"/>
                    </a:moveTo>
                    <a:cubicBezTo>
                      <a:pt x="334426" y="126108"/>
                      <a:pt x="331745" y="125471"/>
                      <a:pt x="332055" y="126708"/>
                    </a:cubicBezTo>
                    <a:cubicBezTo>
                      <a:pt x="334025" y="128983"/>
                      <a:pt x="330979" y="128346"/>
                      <a:pt x="330231" y="129566"/>
                    </a:cubicBezTo>
                    <a:cubicBezTo>
                      <a:pt x="330231" y="130385"/>
                      <a:pt x="331088" y="129748"/>
                      <a:pt x="331380" y="130112"/>
                    </a:cubicBezTo>
                    <a:cubicBezTo>
                      <a:pt x="331672" y="130476"/>
                      <a:pt x="332584" y="130348"/>
                      <a:pt x="332784" y="131167"/>
                    </a:cubicBezTo>
                    <a:cubicBezTo>
                      <a:pt x="332985" y="131986"/>
                      <a:pt x="333441" y="131622"/>
                      <a:pt x="333824" y="131276"/>
                    </a:cubicBezTo>
                    <a:cubicBezTo>
                      <a:pt x="335520" y="129620"/>
                      <a:pt x="332420" y="130057"/>
                      <a:pt x="333879" y="127400"/>
                    </a:cubicBezTo>
                    <a:close/>
                    <a:moveTo>
                      <a:pt x="234514" y="110474"/>
                    </a:moveTo>
                    <a:lnTo>
                      <a:pt x="234514" y="110474"/>
                    </a:lnTo>
                    <a:cubicBezTo>
                      <a:pt x="232179" y="110110"/>
                      <a:pt x="231523" y="111111"/>
                      <a:pt x="233292" y="112876"/>
                    </a:cubicBezTo>
                    <a:cubicBezTo>
                      <a:pt x="234149" y="113550"/>
                      <a:pt x="235116" y="111930"/>
                      <a:pt x="235827" y="113258"/>
                    </a:cubicBezTo>
                    <a:cubicBezTo>
                      <a:pt x="237013" y="114332"/>
                      <a:pt x="236429" y="111693"/>
                      <a:pt x="236538" y="111074"/>
                    </a:cubicBezTo>
                    <a:cubicBezTo>
                      <a:pt x="236392" y="110073"/>
                      <a:pt x="235098" y="110583"/>
                      <a:pt x="234441" y="110474"/>
                    </a:cubicBezTo>
                    <a:close/>
                    <a:moveTo>
                      <a:pt x="284415" y="537772"/>
                    </a:moveTo>
                    <a:cubicBezTo>
                      <a:pt x="284233" y="537554"/>
                      <a:pt x="284069" y="537536"/>
                      <a:pt x="283941" y="537772"/>
                    </a:cubicBezTo>
                    <a:cubicBezTo>
                      <a:pt x="283503" y="539210"/>
                      <a:pt x="279600" y="537918"/>
                      <a:pt x="280968" y="539592"/>
                    </a:cubicBezTo>
                    <a:cubicBezTo>
                      <a:pt x="282154" y="540302"/>
                      <a:pt x="283230" y="542632"/>
                      <a:pt x="284835" y="540757"/>
                    </a:cubicBezTo>
                    <a:cubicBezTo>
                      <a:pt x="285053" y="540466"/>
                      <a:pt x="286184" y="540921"/>
                      <a:pt x="285929" y="540102"/>
                    </a:cubicBezTo>
                    <a:cubicBezTo>
                      <a:pt x="285564" y="538992"/>
                      <a:pt x="284999" y="540102"/>
                      <a:pt x="284506" y="540193"/>
                    </a:cubicBezTo>
                    <a:cubicBezTo>
                      <a:pt x="284014" y="540284"/>
                      <a:pt x="282792" y="539611"/>
                      <a:pt x="283686" y="539156"/>
                    </a:cubicBezTo>
                    <a:cubicBezTo>
                      <a:pt x="284379" y="539200"/>
                      <a:pt x="285030" y="538818"/>
                      <a:pt x="285327" y="538191"/>
                    </a:cubicBezTo>
                    <a:close/>
                    <a:moveTo>
                      <a:pt x="274201" y="275547"/>
                    </a:moveTo>
                    <a:cubicBezTo>
                      <a:pt x="273891" y="275875"/>
                      <a:pt x="272834" y="276439"/>
                      <a:pt x="273125" y="276858"/>
                    </a:cubicBezTo>
                    <a:cubicBezTo>
                      <a:pt x="273818" y="277549"/>
                      <a:pt x="272870" y="278678"/>
                      <a:pt x="274019" y="279187"/>
                    </a:cubicBezTo>
                    <a:cubicBezTo>
                      <a:pt x="276135" y="280279"/>
                      <a:pt x="274165" y="278186"/>
                      <a:pt x="274621" y="277367"/>
                    </a:cubicBezTo>
                    <a:cubicBezTo>
                      <a:pt x="274967" y="276840"/>
                      <a:pt x="275150" y="277477"/>
                      <a:pt x="275423" y="277549"/>
                    </a:cubicBezTo>
                    <a:cubicBezTo>
                      <a:pt x="276208" y="277731"/>
                      <a:pt x="277028" y="278532"/>
                      <a:pt x="277703" y="277386"/>
                    </a:cubicBezTo>
                    <a:cubicBezTo>
                      <a:pt x="277849" y="277113"/>
                      <a:pt x="278415" y="277022"/>
                      <a:pt x="278123" y="276548"/>
                    </a:cubicBezTo>
                    <a:cubicBezTo>
                      <a:pt x="277831" y="276075"/>
                      <a:pt x="277393" y="275729"/>
                      <a:pt x="277028" y="276039"/>
                    </a:cubicBezTo>
                    <a:cubicBezTo>
                      <a:pt x="275971" y="277003"/>
                      <a:pt x="275223" y="275766"/>
                      <a:pt x="274201" y="275547"/>
                    </a:cubicBezTo>
                    <a:close/>
                    <a:moveTo>
                      <a:pt x="239876" y="520664"/>
                    </a:moveTo>
                    <a:cubicBezTo>
                      <a:pt x="241226" y="520664"/>
                      <a:pt x="242065" y="519227"/>
                      <a:pt x="243287" y="519045"/>
                    </a:cubicBezTo>
                    <a:cubicBezTo>
                      <a:pt x="244782" y="519754"/>
                      <a:pt x="246734" y="515951"/>
                      <a:pt x="244928" y="516406"/>
                    </a:cubicBezTo>
                    <a:cubicBezTo>
                      <a:pt x="244089" y="517425"/>
                      <a:pt x="242740" y="517061"/>
                      <a:pt x="241846" y="517534"/>
                    </a:cubicBezTo>
                    <a:cubicBezTo>
                      <a:pt x="240952" y="518007"/>
                      <a:pt x="240788" y="519918"/>
                      <a:pt x="239329" y="520428"/>
                    </a:cubicBezTo>
                    <a:close/>
                    <a:moveTo>
                      <a:pt x="387373" y="318354"/>
                    </a:moveTo>
                    <a:cubicBezTo>
                      <a:pt x="383251" y="321994"/>
                      <a:pt x="385093" y="322885"/>
                      <a:pt x="389416" y="320920"/>
                    </a:cubicBezTo>
                    <a:cubicBezTo>
                      <a:pt x="390109" y="320319"/>
                      <a:pt x="387902" y="318936"/>
                      <a:pt x="387373" y="318354"/>
                    </a:cubicBezTo>
                    <a:close/>
                    <a:moveTo>
                      <a:pt x="439864" y="585238"/>
                    </a:moveTo>
                    <a:cubicBezTo>
                      <a:pt x="439518" y="585252"/>
                      <a:pt x="439177" y="585332"/>
                      <a:pt x="438861" y="585474"/>
                    </a:cubicBezTo>
                    <a:cubicBezTo>
                      <a:pt x="439280" y="586585"/>
                      <a:pt x="440831" y="585966"/>
                      <a:pt x="441214" y="586912"/>
                    </a:cubicBezTo>
                    <a:cubicBezTo>
                      <a:pt x="441214" y="588605"/>
                      <a:pt x="444022" y="587294"/>
                      <a:pt x="443293" y="588587"/>
                    </a:cubicBezTo>
                    <a:cubicBezTo>
                      <a:pt x="442563" y="589879"/>
                      <a:pt x="444716" y="589788"/>
                      <a:pt x="445117" y="588951"/>
                    </a:cubicBezTo>
                    <a:cubicBezTo>
                      <a:pt x="445518" y="588114"/>
                      <a:pt x="443731" y="587768"/>
                      <a:pt x="443621" y="586657"/>
                    </a:cubicBezTo>
                    <a:cubicBezTo>
                      <a:pt x="443621" y="586257"/>
                      <a:pt x="443111" y="585711"/>
                      <a:pt x="442709" y="585802"/>
                    </a:cubicBezTo>
                    <a:cubicBezTo>
                      <a:pt x="441597" y="586039"/>
                      <a:pt x="440831" y="585202"/>
                      <a:pt x="439864" y="585238"/>
                    </a:cubicBezTo>
                    <a:close/>
                    <a:moveTo>
                      <a:pt x="248503" y="85995"/>
                    </a:moveTo>
                    <a:cubicBezTo>
                      <a:pt x="250163" y="84575"/>
                      <a:pt x="246333" y="82355"/>
                      <a:pt x="248503" y="80790"/>
                    </a:cubicBezTo>
                    <a:cubicBezTo>
                      <a:pt x="249050" y="80280"/>
                      <a:pt x="248758" y="80171"/>
                      <a:pt x="248193" y="80025"/>
                    </a:cubicBezTo>
                    <a:cubicBezTo>
                      <a:pt x="246789" y="79679"/>
                      <a:pt x="246807" y="79643"/>
                      <a:pt x="246752" y="80935"/>
                    </a:cubicBezTo>
                    <a:cubicBezTo>
                      <a:pt x="246752" y="81463"/>
                      <a:pt x="246916" y="82209"/>
                      <a:pt x="246624" y="82482"/>
                    </a:cubicBezTo>
                    <a:cubicBezTo>
                      <a:pt x="245676" y="83447"/>
                      <a:pt x="246807" y="84138"/>
                      <a:pt x="246862" y="84939"/>
                    </a:cubicBezTo>
                    <a:cubicBezTo>
                      <a:pt x="246916" y="85740"/>
                      <a:pt x="247919" y="85704"/>
                      <a:pt x="248503" y="85995"/>
                    </a:cubicBezTo>
                    <a:close/>
                    <a:moveTo>
                      <a:pt x="394285" y="161106"/>
                    </a:moveTo>
                    <a:cubicBezTo>
                      <a:pt x="394595" y="161597"/>
                      <a:pt x="396675" y="162580"/>
                      <a:pt x="396109" y="161324"/>
                    </a:cubicBezTo>
                    <a:cubicBezTo>
                      <a:pt x="395909" y="160706"/>
                      <a:pt x="396583" y="160451"/>
                      <a:pt x="396930" y="160141"/>
                    </a:cubicBezTo>
                    <a:cubicBezTo>
                      <a:pt x="398225" y="158558"/>
                      <a:pt x="400742" y="160014"/>
                      <a:pt x="401818" y="158813"/>
                    </a:cubicBezTo>
                    <a:cubicBezTo>
                      <a:pt x="402292" y="157885"/>
                      <a:pt x="400541" y="156665"/>
                      <a:pt x="399866" y="157703"/>
                    </a:cubicBezTo>
                    <a:cubicBezTo>
                      <a:pt x="399192" y="158740"/>
                      <a:pt x="398152" y="157866"/>
                      <a:pt x="397404" y="158522"/>
                    </a:cubicBezTo>
                    <a:cubicBezTo>
                      <a:pt x="396583" y="159616"/>
                      <a:pt x="395514" y="160502"/>
                      <a:pt x="394285" y="161106"/>
                    </a:cubicBezTo>
                    <a:close/>
                    <a:moveTo>
                      <a:pt x="432076" y="578759"/>
                    </a:moveTo>
                    <a:cubicBezTo>
                      <a:pt x="430489" y="578759"/>
                      <a:pt x="430435" y="578759"/>
                      <a:pt x="430964" y="580433"/>
                    </a:cubicBezTo>
                    <a:cubicBezTo>
                      <a:pt x="431182" y="581125"/>
                      <a:pt x="430964" y="581325"/>
                      <a:pt x="430398" y="581580"/>
                    </a:cubicBezTo>
                    <a:cubicBezTo>
                      <a:pt x="429194" y="582835"/>
                      <a:pt x="432113" y="583509"/>
                      <a:pt x="432988" y="583017"/>
                    </a:cubicBezTo>
                    <a:cubicBezTo>
                      <a:pt x="434228" y="582199"/>
                      <a:pt x="431638" y="582107"/>
                      <a:pt x="432660" y="581197"/>
                    </a:cubicBezTo>
                    <a:cubicBezTo>
                      <a:pt x="432550" y="580051"/>
                      <a:pt x="433918" y="578322"/>
                      <a:pt x="432076" y="578759"/>
                    </a:cubicBezTo>
                    <a:close/>
                    <a:moveTo>
                      <a:pt x="438077" y="567948"/>
                    </a:moveTo>
                    <a:cubicBezTo>
                      <a:pt x="436836" y="568585"/>
                      <a:pt x="433024" y="568385"/>
                      <a:pt x="431967" y="569659"/>
                    </a:cubicBezTo>
                    <a:cubicBezTo>
                      <a:pt x="432915" y="570805"/>
                      <a:pt x="436636" y="569786"/>
                      <a:pt x="437602" y="569568"/>
                    </a:cubicBezTo>
                    <a:cubicBezTo>
                      <a:pt x="438569" y="569349"/>
                      <a:pt x="438241" y="567839"/>
                      <a:pt x="439426" y="568385"/>
                    </a:cubicBezTo>
                    <a:cubicBezTo>
                      <a:pt x="439426" y="568385"/>
                      <a:pt x="439590" y="568203"/>
                      <a:pt x="439682" y="568112"/>
                    </a:cubicBezTo>
                    <a:cubicBezTo>
                      <a:pt x="439244" y="567730"/>
                      <a:pt x="439116" y="567966"/>
                      <a:pt x="438077" y="567839"/>
                    </a:cubicBezTo>
                    <a:close/>
                    <a:moveTo>
                      <a:pt x="351661" y="273345"/>
                    </a:moveTo>
                    <a:cubicBezTo>
                      <a:pt x="351315" y="271962"/>
                      <a:pt x="348889" y="272308"/>
                      <a:pt x="348014" y="271088"/>
                    </a:cubicBezTo>
                    <a:cubicBezTo>
                      <a:pt x="346062" y="269669"/>
                      <a:pt x="347394" y="272035"/>
                      <a:pt x="347102" y="272781"/>
                    </a:cubicBezTo>
                    <a:cubicBezTo>
                      <a:pt x="346135" y="273818"/>
                      <a:pt x="347740" y="275056"/>
                      <a:pt x="348616" y="273946"/>
                    </a:cubicBezTo>
                    <a:cubicBezTo>
                      <a:pt x="349126" y="273309"/>
                      <a:pt x="349655" y="273018"/>
                      <a:pt x="350439" y="273655"/>
                    </a:cubicBezTo>
                    <a:cubicBezTo>
                      <a:pt x="350695" y="273818"/>
                      <a:pt x="351570" y="273855"/>
                      <a:pt x="351661" y="273345"/>
                    </a:cubicBezTo>
                    <a:close/>
                    <a:moveTo>
                      <a:pt x="245567" y="856017"/>
                    </a:moveTo>
                    <a:cubicBezTo>
                      <a:pt x="244381" y="856435"/>
                      <a:pt x="243743" y="858092"/>
                      <a:pt x="242302" y="857655"/>
                    </a:cubicBezTo>
                    <a:cubicBezTo>
                      <a:pt x="242302" y="857655"/>
                      <a:pt x="241955" y="858092"/>
                      <a:pt x="242302" y="858128"/>
                    </a:cubicBezTo>
                    <a:cubicBezTo>
                      <a:pt x="243633" y="857637"/>
                      <a:pt x="244910" y="859220"/>
                      <a:pt x="246278" y="858128"/>
                    </a:cubicBezTo>
                    <a:cubicBezTo>
                      <a:pt x="246497" y="857964"/>
                      <a:pt x="247153" y="857964"/>
                      <a:pt x="247208" y="858328"/>
                    </a:cubicBezTo>
                    <a:cubicBezTo>
                      <a:pt x="247482" y="859912"/>
                      <a:pt x="248266" y="858328"/>
                      <a:pt x="248704" y="858601"/>
                    </a:cubicBezTo>
                    <a:cubicBezTo>
                      <a:pt x="248740" y="857218"/>
                      <a:pt x="246770" y="856472"/>
                      <a:pt x="245567" y="856017"/>
                    </a:cubicBezTo>
                    <a:close/>
                    <a:moveTo>
                      <a:pt x="167997" y="174956"/>
                    </a:moveTo>
                    <a:cubicBezTo>
                      <a:pt x="168289" y="174956"/>
                      <a:pt x="168636" y="174956"/>
                      <a:pt x="168781" y="175156"/>
                    </a:cubicBezTo>
                    <a:cubicBezTo>
                      <a:pt x="170386" y="178196"/>
                      <a:pt x="169712" y="174865"/>
                      <a:pt x="172229" y="174774"/>
                    </a:cubicBezTo>
                    <a:cubicBezTo>
                      <a:pt x="171463" y="173100"/>
                      <a:pt x="169475" y="174155"/>
                      <a:pt x="168344" y="172954"/>
                    </a:cubicBezTo>
                    <a:cubicBezTo>
                      <a:pt x="167778" y="172845"/>
                      <a:pt x="167797" y="174465"/>
                      <a:pt x="166830" y="174374"/>
                    </a:cubicBezTo>
                    <a:cubicBezTo>
                      <a:pt x="165425" y="175357"/>
                      <a:pt x="167249" y="175830"/>
                      <a:pt x="167997" y="174956"/>
                    </a:cubicBezTo>
                    <a:close/>
                    <a:moveTo>
                      <a:pt x="309803" y="661059"/>
                    </a:moveTo>
                    <a:cubicBezTo>
                      <a:pt x="309366" y="662333"/>
                      <a:pt x="306849" y="661059"/>
                      <a:pt x="306703" y="662369"/>
                    </a:cubicBezTo>
                    <a:cubicBezTo>
                      <a:pt x="307013" y="663316"/>
                      <a:pt x="308344" y="662642"/>
                      <a:pt x="309092" y="662970"/>
                    </a:cubicBezTo>
                    <a:cubicBezTo>
                      <a:pt x="309840" y="663298"/>
                      <a:pt x="307031" y="663571"/>
                      <a:pt x="309092" y="663898"/>
                    </a:cubicBezTo>
                    <a:cubicBezTo>
                      <a:pt x="309437" y="664002"/>
                      <a:pt x="309805" y="664002"/>
                      <a:pt x="310150" y="663898"/>
                    </a:cubicBezTo>
                    <a:cubicBezTo>
                      <a:pt x="311390" y="662752"/>
                      <a:pt x="312412" y="664007"/>
                      <a:pt x="313597" y="663807"/>
                    </a:cubicBezTo>
                    <a:cubicBezTo>
                      <a:pt x="312831" y="662515"/>
                      <a:pt x="310588" y="663207"/>
                      <a:pt x="310442" y="661059"/>
                    </a:cubicBezTo>
                    <a:cubicBezTo>
                      <a:pt x="310332" y="660659"/>
                      <a:pt x="310168" y="660659"/>
                      <a:pt x="309803" y="661059"/>
                    </a:cubicBezTo>
                    <a:close/>
                    <a:moveTo>
                      <a:pt x="470833" y="573954"/>
                    </a:moveTo>
                    <a:cubicBezTo>
                      <a:pt x="470596" y="573044"/>
                      <a:pt x="470833" y="570314"/>
                      <a:pt x="469520" y="570969"/>
                    </a:cubicBezTo>
                    <a:cubicBezTo>
                      <a:pt x="469028" y="571169"/>
                      <a:pt x="467131" y="570842"/>
                      <a:pt x="467952" y="571770"/>
                    </a:cubicBezTo>
                    <a:cubicBezTo>
                      <a:pt x="468772" y="572698"/>
                      <a:pt x="470140" y="573171"/>
                      <a:pt x="469210" y="574464"/>
                    </a:cubicBezTo>
                    <a:cubicBezTo>
                      <a:pt x="468171" y="576375"/>
                      <a:pt x="471563" y="575537"/>
                      <a:pt x="470833" y="573954"/>
                    </a:cubicBezTo>
                    <a:close/>
                    <a:moveTo>
                      <a:pt x="333879" y="297351"/>
                    </a:moveTo>
                    <a:cubicBezTo>
                      <a:pt x="335192" y="295531"/>
                      <a:pt x="331763" y="296386"/>
                      <a:pt x="331033" y="295531"/>
                    </a:cubicBezTo>
                    <a:cubicBezTo>
                      <a:pt x="328918" y="297187"/>
                      <a:pt x="334353" y="301319"/>
                      <a:pt x="333879" y="297351"/>
                    </a:cubicBezTo>
                    <a:close/>
                    <a:moveTo>
                      <a:pt x="286658" y="866500"/>
                    </a:moveTo>
                    <a:cubicBezTo>
                      <a:pt x="287735" y="866791"/>
                      <a:pt x="291054" y="863734"/>
                      <a:pt x="288647" y="863897"/>
                    </a:cubicBezTo>
                    <a:cubicBezTo>
                      <a:pt x="287953" y="864771"/>
                      <a:pt x="287260" y="864971"/>
                      <a:pt x="286549" y="863897"/>
                    </a:cubicBezTo>
                    <a:cubicBezTo>
                      <a:pt x="285838" y="862824"/>
                      <a:pt x="283138" y="864862"/>
                      <a:pt x="285126" y="865281"/>
                    </a:cubicBezTo>
                    <a:cubicBezTo>
                      <a:pt x="286111" y="865426"/>
                      <a:pt x="285546" y="867064"/>
                      <a:pt x="286658" y="866500"/>
                    </a:cubicBezTo>
                    <a:close/>
                    <a:moveTo>
                      <a:pt x="303876" y="852231"/>
                    </a:moveTo>
                    <a:cubicBezTo>
                      <a:pt x="301341" y="851485"/>
                      <a:pt x="302417" y="856745"/>
                      <a:pt x="303876" y="853906"/>
                    </a:cubicBezTo>
                    <a:cubicBezTo>
                      <a:pt x="304095" y="853141"/>
                      <a:pt x="304514" y="853178"/>
                      <a:pt x="305007" y="853596"/>
                    </a:cubicBezTo>
                    <a:cubicBezTo>
                      <a:pt x="306028" y="853596"/>
                      <a:pt x="306192" y="855653"/>
                      <a:pt x="307122" y="854524"/>
                    </a:cubicBezTo>
                    <a:cubicBezTo>
                      <a:pt x="308654" y="852632"/>
                      <a:pt x="305645" y="852304"/>
                      <a:pt x="303876" y="852231"/>
                    </a:cubicBezTo>
                    <a:close/>
                    <a:moveTo>
                      <a:pt x="301213" y="619053"/>
                    </a:moveTo>
                    <a:cubicBezTo>
                      <a:pt x="301213" y="617980"/>
                      <a:pt x="301450" y="616960"/>
                      <a:pt x="300301" y="617688"/>
                    </a:cubicBezTo>
                    <a:cubicBezTo>
                      <a:pt x="299936" y="617798"/>
                      <a:pt x="298477" y="618143"/>
                      <a:pt x="298660" y="617324"/>
                    </a:cubicBezTo>
                    <a:cubicBezTo>
                      <a:pt x="299353" y="615887"/>
                      <a:pt x="296653" y="615850"/>
                      <a:pt x="296544" y="616778"/>
                    </a:cubicBezTo>
                    <a:cubicBezTo>
                      <a:pt x="296544" y="618981"/>
                      <a:pt x="299444" y="618416"/>
                      <a:pt x="300465" y="619909"/>
                    </a:cubicBezTo>
                    <a:cubicBezTo>
                      <a:pt x="300848" y="620400"/>
                      <a:pt x="301377" y="619144"/>
                      <a:pt x="301213" y="619053"/>
                    </a:cubicBezTo>
                    <a:close/>
                    <a:moveTo>
                      <a:pt x="235189" y="680678"/>
                    </a:moveTo>
                    <a:cubicBezTo>
                      <a:pt x="235498" y="680693"/>
                      <a:pt x="235786" y="680521"/>
                      <a:pt x="235918" y="680242"/>
                    </a:cubicBezTo>
                    <a:cubicBezTo>
                      <a:pt x="237578" y="676765"/>
                      <a:pt x="238362" y="682608"/>
                      <a:pt x="239092" y="677803"/>
                    </a:cubicBezTo>
                    <a:cubicBezTo>
                      <a:pt x="238636" y="676875"/>
                      <a:pt x="238089" y="677948"/>
                      <a:pt x="237560" y="677912"/>
                    </a:cubicBezTo>
                    <a:cubicBezTo>
                      <a:pt x="236250" y="677864"/>
                      <a:pt x="234944" y="678068"/>
                      <a:pt x="233711" y="678513"/>
                    </a:cubicBezTo>
                    <a:cubicBezTo>
                      <a:pt x="233073" y="678713"/>
                      <a:pt x="233347" y="678931"/>
                      <a:pt x="233711" y="679022"/>
                    </a:cubicBezTo>
                    <a:cubicBezTo>
                      <a:pt x="234842" y="679386"/>
                      <a:pt x="233784" y="680860"/>
                      <a:pt x="235189" y="680678"/>
                    </a:cubicBezTo>
                    <a:close/>
                    <a:moveTo>
                      <a:pt x="397514" y="564581"/>
                    </a:moveTo>
                    <a:cubicBezTo>
                      <a:pt x="397514" y="562051"/>
                      <a:pt x="394942" y="562870"/>
                      <a:pt x="396055" y="564927"/>
                    </a:cubicBezTo>
                    <a:cubicBezTo>
                      <a:pt x="397240" y="566747"/>
                      <a:pt x="393228" y="565473"/>
                      <a:pt x="393811" y="566947"/>
                    </a:cubicBezTo>
                    <a:cubicBezTo>
                      <a:pt x="394103" y="568421"/>
                      <a:pt x="395361" y="566710"/>
                      <a:pt x="396237" y="567402"/>
                    </a:cubicBezTo>
                    <a:cubicBezTo>
                      <a:pt x="396504" y="567675"/>
                      <a:pt x="396943" y="567681"/>
                      <a:pt x="397217" y="567414"/>
                    </a:cubicBezTo>
                    <a:cubicBezTo>
                      <a:pt x="397395" y="567241"/>
                      <a:pt x="397466" y="566987"/>
                      <a:pt x="397404" y="566747"/>
                    </a:cubicBezTo>
                    <a:cubicBezTo>
                      <a:pt x="396656" y="566019"/>
                      <a:pt x="397605" y="565364"/>
                      <a:pt x="397441" y="564654"/>
                    </a:cubicBezTo>
                    <a:close/>
                    <a:moveTo>
                      <a:pt x="246333" y="538828"/>
                    </a:moveTo>
                    <a:cubicBezTo>
                      <a:pt x="247099" y="540284"/>
                      <a:pt x="248904" y="540175"/>
                      <a:pt x="249980" y="541230"/>
                    </a:cubicBezTo>
                    <a:cubicBezTo>
                      <a:pt x="249980" y="541230"/>
                      <a:pt x="250455" y="541067"/>
                      <a:pt x="250655" y="540921"/>
                    </a:cubicBezTo>
                    <a:cubicBezTo>
                      <a:pt x="252005" y="540084"/>
                      <a:pt x="250418" y="537809"/>
                      <a:pt x="249324" y="538136"/>
                    </a:cubicBezTo>
                    <a:cubicBezTo>
                      <a:pt x="248229" y="538464"/>
                      <a:pt x="247245" y="538264"/>
                      <a:pt x="246333" y="538828"/>
                    </a:cubicBezTo>
                    <a:close/>
                    <a:moveTo>
                      <a:pt x="311153" y="631393"/>
                    </a:moveTo>
                    <a:cubicBezTo>
                      <a:pt x="309858" y="631193"/>
                      <a:pt x="306375" y="632594"/>
                      <a:pt x="306575" y="633977"/>
                    </a:cubicBezTo>
                    <a:cubicBezTo>
                      <a:pt x="307214" y="635397"/>
                      <a:pt x="309420" y="633031"/>
                      <a:pt x="310752" y="633322"/>
                    </a:cubicBezTo>
                    <a:cubicBezTo>
                      <a:pt x="310752" y="633322"/>
                      <a:pt x="310953" y="633031"/>
                      <a:pt x="310934" y="632885"/>
                    </a:cubicBezTo>
                    <a:cubicBezTo>
                      <a:pt x="310770" y="631575"/>
                      <a:pt x="311883" y="632176"/>
                      <a:pt x="312430" y="631575"/>
                    </a:cubicBezTo>
                    <a:cubicBezTo>
                      <a:pt x="312175" y="631229"/>
                      <a:pt x="311609" y="631539"/>
                      <a:pt x="311190" y="631393"/>
                    </a:cubicBezTo>
                    <a:close/>
                    <a:moveTo>
                      <a:pt x="173852" y="633522"/>
                    </a:moveTo>
                    <a:cubicBezTo>
                      <a:pt x="171736" y="633522"/>
                      <a:pt x="174435" y="635342"/>
                      <a:pt x="175238" y="635543"/>
                    </a:cubicBezTo>
                    <a:cubicBezTo>
                      <a:pt x="175621" y="635816"/>
                      <a:pt x="178266" y="634578"/>
                      <a:pt x="178120" y="634360"/>
                    </a:cubicBezTo>
                    <a:cubicBezTo>
                      <a:pt x="177117" y="629245"/>
                      <a:pt x="177226" y="634651"/>
                      <a:pt x="173888" y="633522"/>
                    </a:cubicBezTo>
                    <a:close/>
                    <a:moveTo>
                      <a:pt x="204274" y="110437"/>
                    </a:moveTo>
                    <a:cubicBezTo>
                      <a:pt x="207593" y="111165"/>
                      <a:pt x="210749" y="106288"/>
                      <a:pt x="206919" y="107817"/>
                    </a:cubicBezTo>
                    <a:cubicBezTo>
                      <a:pt x="206098" y="108253"/>
                      <a:pt x="205423" y="108799"/>
                      <a:pt x="204311" y="108363"/>
                    </a:cubicBezTo>
                    <a:cubicBezTo>
                      <a:pt x="203763" y="108162"/>
                      <a:pt x="204092" y="108781"/>
                      <a:pt x="204311" y="108981"/>
                    </a:cubicBezTo>
                    <a:cubicBezTo>
                      <a:pt x="205788" y="110310"/>
                      <a:pt x="203581" y="109637"/>
                      <a:pt x="202961" y="110110"/>
                    </a:cubicBezTo>
                    <a:cubicBezTo>
                      <a:pt x="203034" y="110692"/>
                      <a:pt x="203855" y="110346"/>
                      <a:pt x="204274" y="110437"/>
                    </a:cubicBezTo>
                    <a:close/>
                    <a:moveTo>
                      <a:pt x="250947" y="556919"/>
                    </a:moveTo>
                    <a:cubicBezTo>
                      <a:pt x="251148" y="556755"/>
                      <a:pt x="251129" y="556591"/>
                      <a:pt x="250856" y="556537"/>
                    </a:cubicBezTo>
                    <a:cubicBezTo>
                      <a:pt x="249780" y="556537"/>
                      <a:pt x="247372" y="552569"/>
                      <a:pt x="247518" y="555226"/>
                    </a:cubicBezTo>
                    <a:cubicBezTo>
                      <a:pt x="247989" y="555633"/>
                      <a:pt x="248406" y="556097"/>
                      <a:pt x="248758" y="556609"/>
                    </a:cubicBezTo>
                    <a:cubicBezTo>
                      <a:pt x="248977" y="557064"/>
                      <a:pt x="248102" y="557647"/>
                      <a:pt x="248758" y="558229"/>
                    </a:cubicBezTo>
                    <a:cubicBezTo>
                      <a:pt x="249032" y="558466"/>
                      <a:pt x="248612" y="558648"/>
                      <a:pt x="248540" y="558848"/>
                    </a:cubicBezTo>
                    <a:cubicBezTo>
                      <a:pt x="247919" y="560158"/>
                      <a:pt x="250363" y="560668"/>
                      <a:pt x="249725" y="559085"/>
                    </a:cubicBezTo>
                    <a:cubicBezTo>
                      <a:pt x="249670" y="558338"/>
                      <a:pt x="250710" y="557738"/>
                      <a:pt x="250947" y="556919"/>
                    </a:cubicBezTo>
                    <a:close/>
                    <a:moveTo>
                      <a:pt x="272323" y="478659"/>
                    </a:moveTo>
                    <a:cubicBezTo>
                      <a:pt x="272323" y="480843"/>
                      <a:pt x="270116" y="479096"/>
                      <a:pt x="269313" y="478422"/>
                    </a:cubicBezTo>
                    <a:cubicBezTo>
                      <a:pt x="266541" y="479351"/>
                      <a:pt x="272542" y="480752"/>
                      <a:pt x="273271" y="481571"/>
                    </a:cubicBezTo>
                    <a:cubicBezTo>
                      <a:pt x="274001" y="482390"/>
                      <a:pt x="273271" y="478841"/>
                      <a:pt x="273399" y="478186"/>
                    </a:cubicBezTo>
                    <a:cubicBezTo>
                      <a:pt x="273107" y="476730"/>
                      <a:pt x="270955" y="477403"/>
                      <a:pt x="272323" y="478659"/>
                    </a:cubicBezTo>
                    <a:close/>
                    <a:moveTo>
                      <a:pt x="255452" y="118009"/>
                    </a:moveTo>
                    <a:cubicBezTo>
                      <a:pt x="252935" y="117517"/>
                      <a:pt x="251804" y="121503"/>
                      <a:pt x="254777" y="119701"/>
                    </a:cubicBezTo>
                    <a:cubicBezTo>
                      <a:pt x="255671" y="119319"/>
                      <a:pt x="255324" y="120848"/>
                      <a:pt x="256017" y="120684"/>
                    </a:cubicBezTo>
                    <a:cubicBezTo>
                      <a:pt x="256668" y="120459"/>
                      <a:pt x="257283" y="120140"/>
                      <a:pt x="257841" y="119738"/>
                    </a:cubicBezTo>
                    <a:cubicBezTo>
                      <a:pt x="258024" y="119628"/>
                      <a:pt x="258261" y="119264"/>
                      <a:pt x="257841" y="119192"/>
                    </a:cubicBezTo>
                    <a:cubicBezTo>
                      <a:pt x="256875" y="119010"/>
                      <a:pt x="256492" y="117590"/>
                      <a:pt x="255452" y="118009"/>
                    </a:cubicBezTo>
                    <a:close/>
                    <a:moveTo>
                      <a:pt x="392954" y="166857"/>
                    </a:moveTo>
                    <a:cubicBezTo>
                      <a:pt x="394559" y="168058"/>
                      <a:pt x="396602" y="166966"/>
                      <a:pt x="393811" y="165838"/>
                    </a:cubicBezTo>
                    <a:cubicBezTo>
                      <a:pt x="392772" y="165711"/>
                      <a:pt x="391623" y="166129"/>
                      <a:pt x="390893" y="165001"/>
                    </a:cubicBezTo>
                    <a:cubicBezTo>
                      <a:pt x="390692" y="164691"/>
                      <a:pt x="390492" y="165001"/>
                      <a:pt x="390382" y="165201"/>
                    </a:cubicBezTo>
                    <a:cubicBezTo>
                      <a:pt x="388996" y="167057"/>
                      <a:pt x="391458" y="168896"/>
                      <a:pt x="392954" y="166857"/>
                    </a:cubicBezTo>
                    <a:close/>
                    <a:moveTo>
                      <a:pt x="190504" y="227645"/>
                    </a:moveTo>
                    <a:lnTo>
                      <a:pt x="190504" y="227645"/>
                    </a:lnTo>
                    <a:cubicBezTo>
                      <a:pt x="189847" y="227809"/>
                      <a:pt x="188461" y="227154"/>
                      <a:pt x="188680" y="228373"/>
                    </a:cubicBezTo>
                    <a:cubicBezTo>
                      <a:pt x="188789" y="230193"/>
                      <a:pt x="191507" y="227590"/>
                      <a:pt x="191270" y="229538"/>
                    </a:cubicBezTo>
                    <a:cubicBezTo>
                      <a:pt x="190519" y="230008"/>
                      <a:pt x="190292" y="230996"/>
                      <a:pt x="190763" y="231746"/>
                    </a:cubicBezTo>
                    <a:cubicBezTo>
                      <a:pt x="190950" y="232044"/>
                      <a:pt x="191231" y="232272"/>
                      <a:pt x="191562" y="232395"/>
                    </a:cubicBezTo>
                    <a:cubicBezTo>
                      <a:pt x="192528" y="232068"/>
                      <a:pt x="191160" y="230575"/>
                      <a:pt x="191562" y="230575"/>
                    </a:cubicBezTo>
                    <a:cubicBezTo>
                      <a:pt x="192747" y="230138"/>
                      <a:pt x="192200" y="229247"/>
                      <a:pt x="192328" y="228555"/>
                    </a:cubicBezTo>
                    <a:cubicBezTo>
                      <a:pt x="192619" y="227372"/>
                      <a:pt x="191288" y="227681"/>
                      <a:pt x="190577" y="227645"/>
                    </a:cubicBezTo>
                    <a:close/>
                    <a:moveTo>
                      <a:pt x="387136" y="295513"/>
                    </a:moveTo>
                    <a:cubicBezTo>
                      <a:pt x="384145" y="295404"/>
                      <a:pt x="386206" y="299153"/>
                      <a:pt x="386279" y="300791"/>
                    </a:cubicBezTo>
                    <a:cubicBezTo>
                      <a:pt x="386279" y="300663"/>
                      <a:pt x="386570" y="300500"/>
                      <a:pt x="386534" y="300409"/>
                    </a:cubicBezTo>
                    <a:cubicBezTo>
                      <a:pt x="386187" y="299408"/>
                      <a:pt x="387373" y="299408"/>
                      <a:pt x="387555" y="298825"/>
                    </a:cubicBezTo>
                    <a:cubicBezTo>
                      <a:pt x="387482" y="297733"/>
                      <a:pt x="389288" y="295385"/>
                      <a:pt x="387136" y="295513"/>
                    </a:cubicBezTo>
                    <a:close/>
                    <a:moveTo>
                      <a:pt x="177737" y="235362"/>
                    </a:moveTo>
                    <a:cubicBezTo>
                      <a:pt x="177737" y="235908"/>
                      <a:pt x="177518" y="236872"/>
                      <a:pt x="178393" y="236818"/>
                    </a:cubicBezTo>
                    <a:cubicBezTo>
                      <a:pt x="179524" y="236254"/>
                      <a:pt x="178047" y="234470"/>
                      <a:pt x="180217" y="234597"/>
                    </a:cubicBezTo>
                    <a:cubicBezTo>
                      <a:pt x="181202" y="233687"/>
                      <a:pt x="177700" y="232377"/>
                      <a:pt x="176770" y="232559"/>
                    </a:cubicBezTo>
                    <a:cubicBezTo>
                      <a:pt x="174837" y="232759"/>
                      <a:pt x="176278" y="235071"/>
                      <a:pt x="177536" y="233669"/>
                    </a:cubicBezTo>
                    <a:cubicBezTo>
                      <a:pt x="178849" y="233342"/>
                      <a:pt x="177518" y="234779"/>
                      <a:pt x="177737" y="235362"/>
                    </a:cubicBezTo>
                    <a:close/>
                    <a:moveTo>
                      <a:pt x="229918" y="115078"/>
                    </a:moveTo>
                    <a:cubicBezTo>
                      <a:pt x="229243" y="114915"/>
                      <a:pt x="227948" y="114023"/>
                      <a:pt x="227492" y="114441"/>
                    </a:cubicBezTo>
                    <a:cubicBezTo>
                      <a:pt x="226124" y="115861"/>
                      <a:pt x="224483" y="114915"/>
                      <a:pt x="223005" y="115588"/>
                    </a:cubicBezTo>
                    <a:cubicBezTo>
                      <a:pt x="224428" y="116189"/>
                      <a:pt x="225996" y="115952"/>
                      <a:pt x="224556" y="117717"/>
                    </a:cubicBezTo>
                    <a:cubicBezTo>
                      <a:pt x="223115" y="118573"/>
                      <a:pt x="225157" y="119956"/>
                      <a:pt x="225595" y="118609"/>
                    </a:cubicBezTo>
                    <a:cubicBezTo>
                      <a:pt x="225376" y="116098"/>
                      <a:pt x="227857" y="115279"/>
                      <a:pt x="229918" y="115078"/>
                    </a:cubicBezTo>
                    <a:close/>
                    <a:moveTo>
                      <a:pt x="298386" y="620764"/>
                    </a:moveTo>
                    <a:cubicBezTo>
                      <a:pt x="297018" y="619745"/>
                      <a:pt x="293535" y="618526"/>
                      <a:pt x="292696" y="620764"/>
                    </a:cubicBezTo>
                    <a:cubicBezTo>
                      <a:pt x="292696" y="621292"/>
                      <a:pt x="293535" y="620892"/>
                      <a:pt x="293735" y="621146"/>
                    </a:cubicBezTo>
                    <a:cubicBezTo>
                      <a:pt x="295103" y="622748"/>
                      <a:pt x="296909" y="621183"/>
                      <a:pt x="298368" y="620764"/>
                    </a:cubicBezTo>
                    <a:close/>
                    <a:moveTo>
                      <a:pt x="361656" y="296059"/>
                    </a:moveTo>
                    <a:cubicBezTo>
                      <a:pt x="360902" y="296663"/>
                      <a:pt x="359934" y="296932"/>
                      <a:pt x="358975" y="296805"/>
                    </a:cubicBezTo>
                    <a:cubicBezTo>
                      <a:pt x="358428" y="296932"/>
                      <a:pt x="357972" y="298334"/>
                      <a:pt x="358975" y="298188"/>
                    </a:cubicBezTo>
                    <a:cubicBezTo>
                      <a:pt x="360525" y="298097"/>
                      <a:pt x="359358" y="300827"/>
                      <a:pt x="361419" y="299535"/>
                    </a:cubicBezTo>
                    <a:cubicBezTo>
                      <a:pt x="359832" y="297715"/>
                      <a:pt x="362805" y="298661"/>
                      <a:pt x="362313" y="297715"/>
                    </a:cubicBezTo>
                    <a:cubicBezTo>
                      <a:pt x="361839" y="297205"/>
                      <a:pt x="362441" y="296332"/>
                      <a:pt x="361638" y="296059"/>
                    </a:cubicBezTo>
                    <a:close/>
                    <a:moveTo>
                      <a:pt x="464359" y="218509"/>
                    </a:moveTo>
                    <a:cubicBezTo>
                      <a:pt x="464851" y="216853"/>
                      <a:pt x="462097" y="215506"/>
                      <a:pt x="461185" y="215979"/>
                    </a:cubicBezTo>
                    <a:cubicBezTo>
                      <a:pt x="461140" y="216133"/>
                      <a:pt x="461140" y="216298"/>
                      <a:pt x="461185" y="216452"/>
                    </a:cubicBezTo>
                    <a:cubicBezTo>
                      <a:pt x="462571" y="216798"/>
                      <a:pt x="462134" y="217908"/>
                      <a:pt x="462243" y="218818"/>
                    </a:cubicBezTo>
                    <a:cubicBezTo>
                      <a:pt x="462334" y="220583"/>
                      <a:pt x="464851" y="220329"/>
                      <a:pt x="464340" y="218509"/>
                    </a:cubicBezTo>
                    <a:close/>
                    <a:moveTo>
                      <a:pt x="150470" y="567329"/>
                    </a:moveTo>
                    <a:cubicBezTo>
                      <a:pt x="148846" y="567147"/>
                      <a:pt x="149102" y="568840"/>
                      <a:pt x="149011" y="569695"/>
                    </a:cubicBezTo>
                    <a:cubicBezTo>
                      <a:pt x="149339" y="570405"/>
                      <a:pt x="149868" y="569695"/>
                      <a:pt x="150342" y="569586"/>
                    </a:cubicBezTo>
                    <a:cubicBezTo>
                      <a:pt x="151838" y="569368"/>
                      <a:pt x="153552" y="569841"/>
                      <a:pt x="154245" y="568094"/>
                    </a:cubicBezTo>
                    <a:cubicBezTo>
                      <a:pt x="153315" y="567711"/>
                      <a:pt x="151382" y="567839"/>
                      <a:pt x="150470" y="567329"/>
                    </a:cubicBezTo>
                    <a:close/>
                    <a:moveTo>
                      <a:pt x="450424" y="598087"/>
                    </a:moveTo>
                    <a:cubicBezTo>
                      <a:pt x="451573" y="597122"/>
                      <a:pt x="450424" y="595175"/>
                      <a:pt x="451719" y="594174"/>
                    </a:cubicBezTo>
                    <a:cubicBezTo>
                      <a:pt x="450935" y="593646"/>
                      <a:pt x="452339" y="592809"/>
                      <a:pt x="451519" y="592354"/>
                    </a:cubicBezTo>
                    <a:cubicBezTo>
                      <a:pt x="450698" y="591899"/>
                      <a:pt x="450588" y="592700"/>
                      <a:pt x="450224" y="593046"/>
                    </a:cubicBezTo>
                    <a:cubicBezTo>
                      <a:pt x="449549" y="593355"/>
                      <a:pt x="448892" y="592481"/>
                      <a:pt x="448637" y="593646"/>
                    </a:cubicBezTo>
                    <a:cubicBezTo>
                      <a:pt x="448400" y="594229"/>
                      <a:pt x="448856" y="594411"/>
                      <a:pt x="449366" y="594411"/>
                    </a:cubicBezTo>
                    <a:cubicBezTo>
                      <a:pt x="449877" y="594411"/>
                      <a:pt x="450424" y="594847"/>
                      <a:pt x="450078" y="595175"/>
                    </a:cubicBezTo>
                    <a:cubicBezTo>
                      <a:pt x="449038" y="596212"/>
                      <a:pt x="450570" y="596995"/>
                      <a:pt x="450205" y="597887"/>
                    </a:cubicBezTo>
                    <a:close/>
                    <a:moveTo>
                      <a:pt x="71058" y="203148"/>
                    </a:moveTo>
                    <a:cubicBezTo>
                      <a:pt x="70237" y="203621"/>
                      <a:pt x="68778" y="204058"/>
                      <a:pt x="70365" y="204731"/>
                    </a:cubicBezTo>
                    <a:cubicBezTo>
                      <a:pt x="72736" y="204204"/>
                      <a:pt x="71970" y="208371"/>
                      <a:pt x="74122" y="207389"/>
                    </a:cubicBezTo>
                    <a:cubicBezTo>
                      <a:pt x="75107" y="206369"/>
                      <a:pt x="73137" y="205569"/>
                      <a:pt x="73046" y="204386"/>
                    </a:cubicBezTo>
                    <a:cubicBezTo>
                      <a:pt x="72864" y="203694"/>
                      <a:pt x="71806" y="203658"/>
                      <a:pt x="71131" y="203203"/>
                    </a:cubicBezTo>
                    <a:close/>
                    <a:moveTo>
                      <a:pt x="308509" y="306487"/>
                    </a:moveTo>
                    <a:cubicBezTo>
                      <a:pt x="308636" y="305905"/>
                      <a:pt x="307305" y="305250"/>
                      <a:pt x="307378" y="304121"/>
                    </a:cubicBezTo>
                    <a:cubicBezTo>
                      <a:pt x="305754" y="302301"/>
                      <a:pt x="305554" y="305323"/>
                      <a:pt x="307159" y="306069"/>
                    </a:cubicBezTo>
                    <a:cubicBezTo>
                      <a:pt x="308636" y="307397"/>
                      <a:pt x="306083" y="308362"/>
                      <a:pt x="308308" y="309290"/>
                    </a:cubicBezTo>
                    <a:cubicBezTo>
                      <a:pt x="308800" y="309891"/>
                      <a:pt x="310351" y="308872"/>
                      <a:pt x="310314" y="308344"/>
                    </a:cubicBezTo>
                    <a:cubicBezTo>
                      <a:pt x="309840" y="307306"/>
                      <a:pt x="307542" y="308835"/>
                      <a:pt x="308581" y="306542"/>
                    </a:cubicBezTo>
                    <a:close/>
                    <a:moveTo>
                      <a:pt x="315640" y="665645"/>
                    </a:moveTo>
                    <a:cubicBezTo>
                      <a:pt x="314418" y="662624"/>
                      <a:pt x="312102" y="666301"/>
                      <a:pt x="310770" y="667465"/>
                    </a:cubicBezTo>
                    <a:cubicBezTo>
                      <a:pt x="309749" y="669140"/>
                      <a:pt x="312886" y="668357"/>
                      <a:pt x="313032" y="667247"/>
                    </a:cubicBezTo>
                    <a:cubicBezTo>
                      <a:pt x="313360" y="665500"/>
                      <a:pt x="315239" y="666683"/>
                      <a:pt x="315640" y="665645"/>
                    </a:cubicBezTo>
                    <a:close/>
                    <a:moveTo>
                      <a:pt x="323902" y="324815"/>
                    </a:moveTo>
                    <a:cubicBezTo>
                      <a:pt x="323902" y="323996"/>
                      <a:pt x="323081" y="324323"/>
                      <a:pt x="322753" y="323941"/>
                    </a:cubicBezTo>
                    <a:cubicBezTo>
                      <a:pt x="321768" y="323559"/>
                      <a:pt x="323191" y="325888"/>
                      <a:pt x="320747" y="325306"/>
                    </a:cubicBezTo>
                    <a:cubicBezTo>
                      <a:pt x="319889" y="325051"/>
                      <a:pt x="318813" y="323486"/>
                      <a:pt x="318157" y="324942"/>
                    </a:cubicBezTo>
                    <a:cubicBezTo>
                      <a:pt x="318704" y="325706"/>
                      <a:pt x="320364" y="325524"/>
                      <a:pt x="321130" y="326562"/>
                    </a:cubicBezTo>
                    <a:cubicBezTo>
                      <a:pt x="322406" y="327672"/>
                      <a:pt x="322479" y="327654"/>
                      <a:pt x="322844" y="326070"/>
                    </a:cubicBezTo>
                    <a:cubicBezTo>
                      <a:pt x="322935" y="325215"/>
                      <a:pt x="323811" y="325524"/>
                      <a:pt x="323975" y="324815"/>
                    </a:cubicBezTo>
                    <a:close/>
                    <a:moveTo>
                      <a:pt x="230428" y="491399"/>
                    </a:moveTo>
                    <a:cubicBezTo>
                      <a:pt x="230574" y="491399"/>
                      <a:pt x="230994" y="491217"/>
                      <a:pt x="230848" y="491108"/>
                    </a:cubicBezTo>
                    <a:cubicBezTo>
                      <a:pt x="230100" y="490489"/>
                      <a:pt x="231468" y="490034"/>
                      <a:pt x="230939" y="489470"/>
                    </a:cubicBezTo>
                    <a:cubicBezTo>
                      <a:pt x="229589" y="489470"/>
                      <a:pt x="228203" y="490653"/>
                      <a:pt x="226689" y="490343"/>
                    </a:cubicBezTo>
                    <a:cubicBezTo>
                      <a:pt x="225559" y="490343"/>
                      <a:pt x="227547" y="491453"/>
                      <a:pt x="226069" y="492327"/>
                    </a:cubicBezTo>
                    <a:cubicBezTo>
                      <a:pt x="225358" y="492728"/>
                      <a:pt x="226069" y="493146"/>
                      <a:pt x="226653" y="493000"/>
                    </a:cubicBezTo>
                    <a:cubicBezTo>
                      <a:pt x="229042" y="492218"/>
                      <a:pt x="227328" y="490125"/>
                      <a:pt x="230428" y="491399"/>
                    </a:cubicBezTo>
                    <a:close/>
                    <a:moveTo>
                      <a:pt x="268219" y="844041"/>
                    </a:moveTo>
                    <a:cubicBezTo>
                      <a:pt x="269861" y="844041"/>
                      <a:pt x="271010" y="841748"/>
                      <a:pt x="268693" y="841930"/>
                    </a:cubicBezTo>
                    <a:cubicBezTo>
                      <a:pt x="267544" y="841712"/>
                      <a:pt x="265702" y="840729"/>
                      <a:pt x="265046" y="842258"/>
                    </a:cubicBezTo>
                    <a:cubicBezTo>
                      <a:pt x="265173" y="843550"/>
                      <a:pt x="267380" y="842258"/>
                      <a:pt x="267544" y="843659"/>
                    </a:cubicBezTo>
                    <a:cubicBezTo>
                      <a:pt x="267632" y="843945"/>
                      <a:pt x="267928" y="844112"/>
                      <a:pt x="268219" y="844041"/>
                    </a:cubicBezTo>
                    <a:close/>
                    <a:moveTo>
                      <a:pt x="425072" y="600417"/>
                    </a:moveTo>
                    <a:cubicBezTo>
                      <a:pt x="426128" y="600553"/>
                      <a:pt x="427199" y="600356"/>
                      <a:pt x="428136" y="599852"/>
                    </a:cubicBezTo>
                    <a:cubicBezTo>
                      <a:pt x="429650" y="597432"/>
                      <a:pt x="425291" y="598888"/>
                      <a:pt x="424124" y="598851"/>
                    </a:cubicBezTo>
                    <a:cubicBezTo>
                      <a:pt x="422847" y="599397"/>
                      <a:pt x="423850" y="600762"/>
                      <a:pt x="424927" y="600417"/>
                    </a:cubicBezTo>
                    <a:close/>
                    <a:moveTo>
                      <a:pt x="265593" y="644770"/>
                    </a:moveTo>
                    <a:cubicBezTo>
                      <a:pt x="265814" y="644778"/>
                      <a:pt x="266001" y="644606"/>
                      <a:pt x="266009" y="644385"/>
                    </a:cubicBezTo>
                    <a:cubicBezTo>
                      <a:pt x="266011" y="644343"/>
                      <a:pt x="266006" y="644301"/>
                      <a:pt x="265994" y="644260"/>
                    </a:cubicBezTo>
                    <a:cubicBezTo>
                      <a:pt x="265775" y="642550"/>
                      <a:pt x="267909" y="643787"/>
                      <a:pt x="268639" y="643005"/>
                    </a:cubicBezTo>
                    <a:cubicBezTo>
                      <a:pt x="267781" y="642368"/>
                      <a:pt x="266304" y="643332"/>
                      <a:pt x="266468" y="641476"/>
                    </a:cubicBezTo>
                    <a:cubicBezTo>
                      <a:pt x="266468" y="640402"/>
                      <a:pt x="264535" y="640748"/>
                      <a:pt x="264371" y="641694"/>
                    </a:cubicBezTo>
                    <a:cubicBezTo>
                      <a:pt x="264371" y="642349"/>
                      <a:pt x="264644" y="643205"/>
                      <a:pt x="263550" y="643387"/>
                    </a:cubicBezTo>
                    <a:cubicBezTo>
                      <a:pt x="262747" y="644370"/>
                      <a:pt x="265611" y="643114"/>
                      <a:pt x="265447" y="644770"/>
                    </a:cubicBezTo>
                    <a:close/>
                    <a:moveTo>
                      <a:pt x="311080" y="645334"/>
                    </a:moveTo>
                    <a:cubicBezTo>
                      <a:pt x="310351" y="644078"/>
                      <a:pt x="309256" y="645826"/>
                      <a:pt x="308235" y="645462"/>
                    </a:cubicBezTo>
                    <a:cubicBezTo>
                      <a:pt x="306976" y="644970"/>
                      <a:pt x="308235" y="646936"/>
                      <a:pt x="307104" y="646590"/>
                    </a:cubicBezTo>
                    <a:cubicBezTo>
                      <a:pt x="306812" y="646590"/>
                      <a:pt x="306010" y="646426"/>
                      <a:pt x="306593" y="647172"/>
                    </a:cubicBezTo>
                    <a:cubicBezTo>
                      <a:pt x="306794" y="647409"/>
                      <a:pt x="306593" y="648556"/>
                      <a:pt x="307469" y="647809"/>
                    </a:cubicBezTo>
                    <a:cubicBezTo>
                      <a:pt x="308034" y="647282"/>
                      <a:pt x="309603" y="648028"/>
                      <a:pt x="309858" y="647336"/>
                    </a:cubicBezTo>
                    <a:cubicBezTo>
                      <a:pt x="309238" y="645971"/>
                      <a:pt x="311354" y="646572"/>
                      <a:pt x="310934" y="645334"/>
                    </a:cubicBezTo>
                    <a:close/>
                    <a:moveTo>
                      <a:pt x="312558" y="289489"/>
                    </a:moveTo>
                    <a:cubicBezTo>
                      <a:pt x="313196" y="290471"/>
                      <a:pt x="313615" y="289270"/>
                      <a:pt x="313105" y="288524"/>
                    </a:cubicBezTo>
                    <a:cubicBezTo>
                      <a:pt x="311281" y="286376"/>
                      <a:pt x="309037" y="289962"/>
                      <a:pt x="309110" y="291454"/>
                    </a:cubicBezTo>
                    <a:cubicBezTo>
                      <a:pt x="312941" y="292601"/>
                      <a:pt x="308709" y="289379"/>
                      <a:pt x="312412" y="289489"/>
                    </a:cubicBezTo>
                    <a:close/>
                    <a:moveTo>
                      <a:pt x="245712" y="838308"/>
                    </a:moveTo>
                    <a:cubicBezTo>
                      <a:pt x="245749" y="837886"/>
                      <a:pt x="245660" y="837462"/>
                      <a:pt x="245457" y="837089"/>
                    </a:cubicBezTo>
                    <a:cubicBezTo>
                      <a:pt x="244454" y="837835"/>
                      <a:pt x="244673" y="839291"/>
                      <a:pt x="243250" y="839783"/>
                    </a:cubicBezTo>
                    <a:cubicBezTo>
                      <a:pt x="243104" y="839874"/>
                      <a:pt x="243068" y="840238"/>
                      <a:pt x="243050" y="840492"/>
                    </a:cubicBezTo>
                    <a:cubicBezTo>
                      <a:pt x="243031" y="840747"/>
                      <a:pt x="243378" y="840784"/>
                      <a:pt x="243451" y="840747"/>
                    </a:cubicBezTo>
                    <a:cubicBezTo>
                      <a:pt x="244801" y="839964"/>
                      <a:pt x="245640" y="842804"/>
                      <a:pt x="247099" y="840747"/>
                    </a:cubicBezTo>
                    <a:cubicBezTo>
                      <a:pt x="247992" y="838763"/>
                      <a:pt x="244509" y="841730"/>
                      <a:pt x="245712" y="838308"/>
                    </a:cubicBezTo>
                    <a:close/>
                    <a:moveTo>
                      <a:pt x="266268" y="119410"/>
                    </a:moveTo>
                    <a:cubicBezTo>
                      <a:pt x="266085" y="118828"/>
                      <a:pt x="264444" y="118627"/>
                      <a:pt x="264243" y="119082"/>
                    </a:cubicBezTo>
                    <a:cubicBezTo>
                      <a:pt x="263696" y="120557"/>
                      <a:pt x="262036" y="119974"/>
                      <a:pt x="261033" y="120902"/>
                    </a:cubicBezTo>
                    <a:cubicBezTo>
                      <a:pt x="261333" y="121231"/>
                      <a:pt x="261502" y="121659"/>
                      <a:pt x="261507" y="122104"/>
                    </a:cubicBezTo>
                    <a:cubicBezTo>
                      <a:pt x="262018" y="123942"/>
                      <a:pt x="265064" y="119665"/>
                      <a:pt x="266268" y="119428"/>
                    </a:cubicBezTo>
                    <a:close/>
                    <a:moveTo>
                      <a:pt x="290434" y="519063"/>
                    </a:moveTo>
                    <a:cubicBezTo>
                      <a:pt x="290179" y="519063"/>
                      <a:pt x="289777" y="519227"/>
                      <a:pt x="289923" y="519372"/>
                    </a:cubicBezTo>
                    <a:cubicBezTo>
                      <a:pt x="291182" y="520810"/>
                      <a:pt x="288537" y="521702"/>
                      <a:pt x="289376" y="523194"/>
                    </a:cubicBezTo>
                    <a:cubicBezTo>
                      <a:pt x="290252" y="522739"/>
                      <a:pt x="291419" y="522958"/>
                      <a:pt x="291747" y="521684"/>
                    </a:cubicBezTo>
                    <a:cubicBezTo>
                      <a:pt x="292002" y="521301"/>
                      <a:pt x="292586" y="521156"/>
                      <a:pt x="292094" y="520428"/>
                    </a:cubicBezTo>
                    <a:cubicBezTo>
                      <a:pt x="291601" y="519700"/>
                      <a:pt x="291474" y="518935"/>
                      <a:pt x="290434" y="519063"/>
                    </a:cubicBezTo>
                    <a:close/>
                    <a:moveTo>
                      <a:pt x="190121" y="240239"/>
                    </a:moveTo>
                    <a:cubicBezTo>
                      <a:pt x="189209" y="240039"/>
                      <a:pt x="188899" y="240986"/>
                      <a:pt x="189501" y="241240"/>
                    </a:cubicBezTo>
                    <a:cubicBezTo>
                      <a:pt x="190741" y="240876"/>
                      <a:pt x="191325" y="242769"/>
                      <a:pt x="192309" y="242187"/>
                    </a:cubicBezTo>
                    <a:cubicBezTo>
                      <a:pt x="193113" y="241244"/>
                      <a:pt x="194160" y="240539"/>
                      <a:pt x="195337" y="240148"/>
                    </a:cubicBezTo>
                    <a:cubicBezTo>
                      <a:pt x="195738" y="240148"/>
                      <a:pt x="195483" y="239730"/>
                      <a:pt x="195337" y="239693"/>
                    </a:cubicBezTo>
                    <a:cubicBezTo>
                      <a:pt x="193331" y="238965"/>
                      <a:pt x="191762" y="241368"/>
                      <a:pt x="190121" y="240239"/>
                    </a:cubicBezTo>
                    <a:close/>
                    <a:moveTo>
                      <a:pt x="234623" y="169715"/>
                    </a:moveTo>
                    <a:cubicBezTo>
                      <a:pt x="234149" y="170497"/>
                      <a:pt x="234149" y="171826"/>
                      <a:pt x="232799" y="172117"/>
                    </a:cubicBezTo>
                    <a:cubicBezTo>
                      <a:pt x="232179" y="173009"/>
                      <a:pt x="234623" y="173373"/>
                      <a:pt x="234769" y="172463"/>
                    </a:cubicBezTo>
                    <a:cubicBezTo>
                      <a:pt x="234915" y="171553"/>
                      <a:pt x="235772" y="171808"/>
                      <a:pt x="236210" y="171407"/>
                    </a:cubicBezTo>
                    <a:cubicBezTo>
                      <a:pt x="236648" y="171007"/>
                      <a:pt x="238034" y="171626"/>
                      <a:pt x="238034" y="170807"/>
                    </a:cubicBezTo>
                    <a:cubicBezTo>
                      <a:pt x="237614" y="169260"/>
                      <a:pt x="235608" y="170970"/>
                      <a:pt x="234623" y="169642"/>
                    </a:cubicBezTo>
                    <a:close/>
                    <a:moveTo>
                      <a:pt x="237523" y="613339"/>
                    </a:moveTo>
                    <a:cubicBezTo>
                      <a:pt x="236520" y="611701"/>
                      <a:pt x="234623" y="614121"/>
                      <a:pt x="233255" y="612920"/>
                    </a:cubicBezTo>
                    <a:cubicBezTo>
                      <a:pt x="232964" y="612688"/>
                      <a:pt x="232540" y="612735"/>
                      <a:pt x="232307" y="613026"/>
                    </a:cubicBezTo>
                    <a:cubicBezTo>
                      <a:pt x="232246" y="613102"/>
                      <a:pt x="232203" y="613190"/>
                      <a:pt x="232179" y="613284"/>
                    </a:cubicBezTo>
                    <a:cubicBezTo>
                      <a:pt x="232325" y="615322"/>
                      <a:pt x="237213" y="615159"/>
                      <a:pt x="237523" y="613339"/>
                    </a:cubicBezTo>
                    <a:close/>
                    <a:moveTo>
                      <a:pt x="375025" y="317990"/>
                    </a:moveTo>
                    <a:cubicBezTo>
                      <a:pt x="373695" y="317240"/>
                      <a:pt x="372069" y="317240"/>
                      <a:pt x="370739" y="317990"/>
                    </a:cubicBezTo>
                    <a:cubicBezTo>
                      <a:pt x="370247" y="318427"/>
                      <a:pt x="369554" y="318772"/>
                      <a:pt x="369098" y="317644"/>
                    </a:cubicBezTo>
                    <a:cubicBezTo>
                      <a:pt x="368642" y="316515"/>
                      <a:pt x="366873" y="318354"/>
                      <a:pt x="368240" y="318335"/>
                    </a:cubicBezTo>
                    <a:cubicBezTo>
                      <a:pt x="369131" y="319189"/>
                      <a:pt x="370455" y="319413"/>
                      <a:pt x="371578" y="318900"/>
                    </a:cubicBezTo>
                    <a:cubicBezTo>
                      <a:pt x="372636" y="318499"/>
                      <a:pt x="374332" y="319427"/>
                      <a:pt x="375025" y="318026"/>
                    </a:cubicBezTo>
                    <a:close/>
                    <a:moveTo>
                      <a:pt x="318047" y="319810"/>
                    </a:moveTo>
                    <a:cubicBezTo>
                      <a:pt x="319087" y="319173"/>
                      <a:pt x="321422" y="318681"/>
                      <a:pt x="322115" y="317517"/>
                    </a:cubicBezTo>
                    <a:cubicBezTo>
                      <a:pt x="322279" y="316588"/>
                      <a:pt x="320546" y="317517"/>
                      <a:pt x="320656" y="316242"/>
                    </a:cubicBezTo>
                    <a:cubicBezTo>
                      <a:pt x="320656" y="315969"/>
                      <a:pt x="319889" y="315860"/>
                      <a:pt x="319871" y="316242"/>
                    </a:cubicBezTo>
                    <a:cubicBezTo>
                      <a:pt x="319871" y="317025"/>
                      <a:pt x="318613" y="316879"/>
                      <a:pt x="318868" y="317662"/>
                    </a:cubicBezTo>
                    <a:cubicBezTo>
                      <a:pt x="319288" y="319082"/>
                      <a:pt x="316296" y="318736"/>
                      <a:pt x="318047" y="319937"/>
                    </a:cubicBezTo>
                    <a:close/>
                    <a:moveTo>
                      <a:pt x="80725" y="193957"/>
                    </a:moveTo>
                    <a:cubicBezTo>
                      <a:pt x="81217" y="193174"/>
                      <a:pt x="78645" y="192137"/>
                      <a:pt x="78080" y="192428"/>
                    </a:cubicBezTo>
                    <a:cubicBezTo>
                      <a:pt x="77515" y="192719"/>
                      <a:pt x="79795" y="197633"/>
                      <a:pt x="80706" y="196560"/>
                    </a:cubicBezTo>
                    <a:cubicBezTo>
                      <a:pt x="81436" y="195850"/>
                      <a:pt x="79649" y="194740"/>
                      <a:pt x="80725" y="193957"/>
                    </a:cubicBezTo>
                    <a:close/>
                    <a:moveTo>
                      <a:pt x="303748" y="645989"/>
                    </a:moveTo>
                    <a:cubicBezTo>
                      <a:pt x="305463" y="646426"/>
                      <a:pt x="306356" y="644770"/>
                      <a:pt x="306065" y="643205"/>
                    </a:cubicBezTo>
                    <a:cubicBezTo>
                      <a:pt x="305171" y="641749"/>
                      <a:pt x="304113" y="644497"/>
                      <a:pt x="302964" y="644588"/>
                    </a:cubicBezTo>
                    <a:cubicBezTo>
                      <a:pt x="301614" y="645134"/>
                      <a:pt x="302563" y="646353"/>
                      <a:pt x="303748" y="645989"/>
                    </a:cubicBezTo>
                    <a:close/>
                    <a:moveTo>
                      <a:pt x="312685" y="651449"/>
                    </a:moveTo>
                    <a:lnTo>
                      <a:pt x="312412" y="651449"/>
                    </a:lnTo>
                    <a:cubicBezTo>
                      <a:pt x="311828" y="652814"/>
                      <a:pt x="309384" y="652469"/>
                      <a:pt x="310898" y="654416"/>
                    </a:cubicBezTo>
                    <a:cubicBezTo>
                      <a:pt x="311500" y="654980"/>
                      <a:pt x="310168" y="655908"/>
                      <a:pt x="310898" y="656236"/>
                    </a:cubicBezTo>
                    <a:cubicBezTo>
                      <a:pt x="312722" y="656709"/>
                      <a:pt x="312047" y="653743"/>
                      <a:pt x="313032" y="652596"/>
                    </a:cubicBezTo>
                    <a:cubicBezTo>
                      <a:pt x="314181" y="653506"/>
                      <a:pt x="313634" y="651449"/>
                      <a:pt x="312685" y="651559"/>
                    </a:cubicBezTo>
                    <a:close/>
                    <a:moveTo>
                      <a:pt x="465070" y="247155"/>
                    </a:moveTo>
                    <a:cubicBezTo>
                      <a:pt x="461422" y="247592"/>
                      <a:pt x="466237" y="248866"/>
                      <a:pt x="466474" y="250104"/>
                    </a:cubicBezTo>
                    <a:cubicBezTo>
                      <a:pt x="467083" y="250644"/>
                      <a:pt x="468000" y="250644"/>
                      <a:pt x="468608" y="250104"/>
                    </a:cubicBezTo>
                    <a:cubicBezTo>
                      <a:pt x="468772" y="249540"/>
                      <a:pt x="468353" y="249321"/>
                      <a:pt x="467842" y="249339"/>
                    </a:cubicBezTo>
                    <a:cubicBezTo>
                      <a:pt x="466292" y="249230"/>
                      <a:pt x="467022" y="246628"/>
                      <a:pt x="465070" y="247155"/>
                    </a:cubicBezTo>
                    <a:close/>
                    <a:moveTo>
                      <a:pt x="92288" y="255072"/>
                    </a:moveTo>
                    <a:cubicBezTo>
                      <a:pt x="91230" y="253962"/>
                      <a:pt x="88403" y="253726"/>
                      <a:pt x="88987" y="255928"/>
                    </a:cubicBezTo>
                    <a:cubicBezTo>
                      <a:pt x="90172" y="256510"/>
                      <a:pt x="88987" y="258403"/>
                      <a:pt x="90282" y="258512"/>
                    </a:cubicBezTo>
                    <a:cubicBezTo>
                      <a:pt x="91467" y="257766"/>
                      <a:pt x="89862" y="255509"/>
                      <a:pt x="92106" y="255182"/>
                    </a:cubicBezTo>
                    <a:cubicBezTo>
                      <a:pt x="92361" y="255127"/>
                      <a:pt x="92343" y="255382"/>
                      <a:pt x="92288" y="255072"/>
                    </a:cubicBezTo>
                    <a:close/>
                    <a:moveTo>
                      <a:pt x="254394" y="818580"/>
                    </a:moveTo>
                    <a:cubicBezTo>
                      <a:pt x="254121" y="817327"/>
                      <a:pt x="253594" y="816144"/>
                      <a:pt x="252844" y="815103"/>
                    </a:cubicBezTo>
                    <a:cubicBezTo>
                      <a:pt x="251531" y="814503"/>
                      <a:pt x="252078" y="818015"/>
                      <a:pt x="252443" y="818743"/>
                    </a:cubicBezTo>
                    <a:cubicBezTo>
                      <a:pt x="252807" y="819471"/>
                      <a:pt x="254741" y="820145"/>
                      <a:pt x="254394" y="818580"/>
                    </a:cubicBezTo>
                    <a:close/>
                    <a:moveTo>
                      <a:pt x="406341" y="575974"/>
                    </a:moveTo>
                    <a:cubicBezTo>
                      <a:pt x="405010" y="575974"/>
                      <a:pt x="405831" y="577503"/>
                      <a:pt x="405976" y="577922"/>
                    </a:cubicBezTo>
                    <a:cubicBezTo>
                      <a:pt x="405666" y="578431"/>
                      <a:pt x="405758" y="578722"/>
                      <a:pt x="406159" y="579014"/>
                    </a:cubicBezTo>
                    <a:cubicBezTo>
                      <a:pt x="407089" y="579778"/>
                      <a:pt x="409168" y="579014"/>
                      <a:pt x="408110" y="577812"/>
                    </a:cubicBezTo>
                    <a:cubicBezTo>
                      <a:pt x="407600" y="577266"/>
                      <a:pt x="408822" y="576302"/>
                      <a:pt x="408001" y="576174"/>
                    </a:cubicBezTo>
                    <a:cubicBezTo>
                      <a:pt x="407290" y="576939"/>
                      <a:pt x="406925" y="575628"/>
                      <a:pt x="406341" y="575974"/>
                    </a:cubicBezTo>
                    <a:close/>
                    <a:moveTo>
                      <a:pt x="255178" y="459822"/>
                    </a:moveTo>
                    <a:cubicBezTo>
                      <a:pt x="260796" y="457802"/>
                      <a:pt x="258498" y="457456"/>
                      <a:pt x="254230" y="457274"/>
                    </a:cubicBezTo>
                    <a:cubicBezTo>
                      <a:pt x="252972" y="458093"/>
                      <a:pt x="255525" y="458166"/>
                      <a:pt x="254540" y="459094"/>
                    </a:cubicBezTo>
                    <a:cubicBezTo>
                      <a:pt x="254732" y="459354"/>
                      <a:pt x="254946" y="459598"/>
                      <a:pt x="255178" y="459822"/>
                    </a:cubicBezTo>
                    <a:close/>
                    <a:moveTo>
                      <a:pt x="470396" y="262352"/>
                    </a:moveTo>
                    <a:cubicBezTo>
                      <a:pt x="470979" y="261861"/>
                      <a:pt x="472220" y="262025"/>
                      <a:pt x="472475" y="261406"/>
                    </a:cubicBezTo>
                    <a:cubicBezTo>
                      <a:pt x="472311" y="260605"/>
                      <a:pt x="473369" y="260005"/>
                      <a:pt x="473004" y="259440"/>
                    </a:cubicBezTo>
                    <a:cubicBezTo>
                      <a:pt x="472384" y="258549"/>
                      <a:pt x="471837" y="259786"/>
                      <a:pt x="471180" y="259823"/>
                    </a:cubicBezTo>
                    <a:cubicBezTo>
                      <a:pt x="470815" y="259823"/>
                      <a:pt x="470432" y="260259"/>
                      <a:pt x="469958" y="260241"/>
                    </a:cubicBezTo>
                    <a:cubicBezTo>
                      <a:pt x="468554" y="260259"/>
                      <a:pt x="469338" y="262371"/>
                      <a:pt x="470323" y="262352"/>
                    </a:cubicBezTo>
                    <a:close/>
                    <a:moveTo>
                      <a:pt x="334316" y="679623"/>
                    </a:moveTo>
                    <a:cubicBezTo>
                      <a:pt x="333915" y="678804"/>
                      <a:pt x="332492" y="678531"/>
                      <a:pt x="331581" y="678513"/>
                    </a:cubicBezTo>
                    <a:cubicBezTo>
                      <a:pt x="329428" y="679040"/>
                      <a:pt x="329045" y="678149"/>
                      <a:pt x="327422" y="677712"/>
                    </a:cubicBezTo>
                    <a:cubicBezTo>
                      <a:pt x="327407" y="677869"/>
                      <a:pt x="327407" y="678028"/>
                      <a:pt x="327422" y="678185"/>
                    </a:cubicBezTo>
                    <a:cubicBezTo>
                      <a:pt x="328790" y="678513"/>
                      <a:pt x="329246" y="681061"/>
                      <a:pt x="331380" y="679659"/>
                    </a:cubicBezTo>
                    <a:cubicBezTo>
                      <a:pt x="332164" y="679004"/>
                      <a:pt x="333769" y="681188"/>
                      <a:pt x="334316" y="679623"/>
                    </a:cubicBezTo>
                    <a:close/>
                    <a:moveTo>
                      <a:pt x="92379" y="182000"/>
                    </a:moveTo>
                    <a:cubicBezTo>
                      <a:pt x="95133" y="180944"/>
                      <a:pt x="94987" y="178924"/>
                      <a:pt x="91923" y="178796"/>
                    </a:cubicBezTo>
                    <a:cubicBezTo>
                      <a:pt x="90428" y="179179"/>
                      <a:pt x="91467" y="181654"/>
                      <a:pt x="92379" y="182000"/>
                    </a:cubicBezTo>
                    <a:close/>
                    <a:moveTo>
                      <a:pt x="399921" y="555354"/>
                    </a:moveTo>
                    <a:cubicBezTo>
                      <a:pt x="400231" y="555463"/>
                      <a:pt x="402511" y="555263"/>
                      <a:pt x="401161" y="554826"/>
                    </a:cubicBezTo>
                    <a:cubicBezTo>
                      <a:pt x="400432" y="554553"/>
                      <a:pt x="399921" y="553315"/>
                      <a:pt x="399155" y="553825"/>
                    </a:cubicBezTo>
                    <a:cubicBezTo>
                      <a:pt x="398006" y="554607"/>
                      <a:pt x="397660" y="553279"/>
                      <a:pt x="396893" y="553279"/>
                    </a:cubicBezTo>
                    <a:cubicBezTo>
                      <a:pt x="393921" y="554480"/>
                      <a:pt x="398371" y="555790"/>
                      <a:pt x="399921" y="555354"/>
                    </a:cubicBezTo>
                    <a:close/>
                    <a:moveTo>
                      <a:pt x="371615" y="177650"/>
                    </a:moveTo>
                    <a:cubicBezTo>
                      <a:pt x="372490" y="177650"/>
                      <a:pt x="378381" y="174519"/>
                      <a:pt x="375262" y="174629"/>
                    </a:cubicBezTo>
                    <a:cubicBezTo>
                      <a:pt x="374478" y="175702"/>
                      <a:pt x="372946" y="173446"/>
                      <a:pt x="372946" y="175375"/>
                    </a:cubicBezTo>
                    <a:cubicBezTo>
                      <a:pt x="372910" y="176430"/>
                      <a:pt x="370612" y="176358"/>
                      <a:pt x="371615" y="177650"/>
                    </a:cubicBezTo>
                    <a:close/>
                    <a:moveTo>
                      <a:pt x="467842" y="214632"/>
                    </a:moveTo>
                    <a:lnTo>
                      <a:pt x="467842" y="214632"/>
                    </a:lnTo>
                    <a:cubicBezTo>
                      <a:pt x="461878" y="213831"/>
                      <a:pt x="466201" y="218272"/>
                      <a:pt x="468262" y="215852"/>
                    </a:cubicBezTo>
                    <a:cubicBezTo>
                      <a:pt x="468444" y="214923"/>
                      <a:pt x="469940" y="215469"/>
                      <a:pt x="470086" y="214832"/>
                    </a:cubicBezTo>
                    <a:cubicBezTo>
                      <a:pt x="469739" y="214341"/>
                      <a:pt x="468499" y="214760"/>
                      <a:pt x="467842" y="214632"/>
                    </a:cubicBezTo>
                    <a:close/>
                    <a:moveTo>
                      <a:pt x="80852" y="236345"/>
                    </a:moveTo>
                    <a:cubicBezTo>
                      <a:pt x="82166" y="236345"/>
                      <a:pt x="82166" y="236345"/>
                      <a:pt x="82676" y="234998"/>
                    </a:cubicBezTo>
                    <a:cubicBezTo>
                      <a:pt x="83278" y="234543"/>
                      <a:pt x="83242" y="233178"/>
                      <a:pt x="82403" y="234088"/>
                    </a:cubicBezTo>
                    <a:cubicBezTo>
                      <a:pt x="81564" y="234998"/>
                      <a:pt x="80287" y="235780"/>
                      <a:pt x="79065" y="234288"/>
                    </a:cubicBezTo>
                    <a:cubicBezTo>
                      <a:pt x="78896" y="234130"/>
                      <a:pt x="78631" y="234138"/>
                      <a:pt x="78472" y="234307"/>
                    </a:cubicBezTo>
                    <a:cubicBezTo>
                      <a:pt x="78437" y="234344"/>
                      <a:pt x="78410" y="234387"/>
                      <a:pt x="78390" y="234434"/>
                    </a:cubicBezTo>
                    <a:cubicBezTo>
                      <a:pt x="77788" y="235890"/>
                      <a:pt x="79849" y="236472"/>
                      <a:pt x="80852" y="236345"/>
                    </a:cubicBezTo>
                    <a:close/>
                    <a:moveTo>
                      <a:pt x="90720" y="239985"/>
                    </a:moveTo>
                    <a:cubicBezTo>
                      <a:pt x="89789" y="239147"/>
                      <a:pt x="87984" y="239766"/>
                      <a:pt x="86889" y="238729"/>
                    </a:cubicBezTo>
                    <a:cubicBezTo>
                      <a:pt x="86160" y="238165"/>
                      <a:pt x="84646" y="238729"/>
                      <a:pt x="85649" y="239657"/>
                    </a:cubicBezTo>
                    <a:cubicBezTo>
                      <a:pt x="86652" y="240585"/>
                      <a:pt x="87473" y="240112"/>
                      <a:pt x="88257" y="240767"/>
                    </a:cubicBezTo>
                    <a:cubicBezTo>
                      <a:pt x="88957" y="241294"/>
                      <a:pt x="89952" y="241156"/>
                      <a:pt x="90480" y="240458"/>
                    </a:cubicBezTo>
                    <a:cubicBezTo>
                      <a:pt x="90584" y="240320"/>
                      <a:pt x="90665" y="240167"/>
                      <a:pt x="90720" y="240003"/>
                    </a:cubicBezTo>
                    <a:close/>
                    <a:moveTo>
                      <a:pt x="260212" y="628081"/>
                    </a:moveTo>
                    <a:cubicBezTo>
                      <a:pt x="257750" y="627371"/>
                      <a:pt x="258188" y="630246"/>
                      <a:pt x="256419" y="630301"/>
                    </a:cubicBezTo>
                    <a:cubicBezTo>
                      <a:pt x="255817" y="630683"/>
                      <a:pt x="257367" y="632121"/>
                      <a:pt x="258243" y="631884"/>
                    </a:cubicBezTo>
                    <a:cubicBezTo>
                      <a:pt x="258717" y="631884"/>
                      <a:pt x="258954" y="631393"/>
                      <a:pt x="258771" y="631193"/>
                    </a:cubicBezTo>
                    <a:cubicBezTo>
                      <a:pt x="257787" y="630155"/>
                      <a:pt x="259465" y="630337"/>
                      <a:pt x="259373" y="629737"/>
                    </a:cubicBezTo>
                    <a:cubicBezTo>
                      <a:pt x="259173" y="628372"/>
                      <a:pt x="260176" y="628663"/>
                      <a:pt x="260942" y="628608"/>
                    </a:cubicBezTo>
                    <a:cubicBezTo>
                      <a:pt x="261927" y="628354"/>
                      <a:pt x="260741" y="627899"/>
                      <a:pt x="260212" y="628099"/>
                    </a:cubicBezTo>
                    <a:close/>
                    <a:moveTo>
                      <a:pt x="384108" y="572189"/>
                    </a:moveTo>
                    <a:cubicBezTo>
                      <a:pt x="382886" y="572334"/>
                      <a:pt x="382284" y="571825"/>
                      <a:pt x="381774" y="572516"/>
                    </a:cubicBezTo>
                    <a:cubicBezTo>
                      <a:pt x="381774" y="572971"/>
                      <a:pt x="381427" y="575028"/>
                      <a:pt x="382175" y="574627"/>
                    </a:cubicBezTo>
                    <a:cubicBezTo>
                      <a:pt x="382923" y="574227"/>
                      <a:pt x="383561" y="574409"/>
                      <a:pt x="384236" y="574336"/>
                    </a:cubicBezTo>
                    <a:cubicBezTo>
                      <a:pt x="385385" y="574172"/>
                      <a:pt x="385166" y="571843"/>
                      <a:pt x="384108" y="572207"/>
                    </a:cubicBezTo>
                    <a:close/>
                    <a:moveTo>
                      <a:pt x="329483" y="302119"/>
                    </a:moveTo>
                    <a:cubicBezTo>
                      <a:pt x="329374" y="302702"/>
                      <a:pt x="329720" y="303630"/>
                      <a:pt x="330359" y="303503"/>
                    </a:cubicBezTo>
                    <a:cubicBezTo>
                      <a:pt x="331125" y="303066"/>
                      <a:pt x="329009" y="301482"/>
                      <a:pt x="330742" y="301683"/>
                    </a:cubicBezTo>
                    <a:cubicBezTo>
                      <a:pt x="332474" y="301883"/>
                      <a:pt x="332328" y="301883"/>
                      <a:pt x="331818" y="300354"/>
                    </a:cubicBezTo>
                    <a:cubicBezTo>
                      <a:pt x="330924" y="296441"/>
                      <a:pt x="329501" y="300409"/>
                      <a:pt x="329483" y="302119"/>
                    </a:cubicBezTo>
                    <a:close/>
                    <a:moveTo>
                      <a:pt x="384947" y="326453"/>
                    </a:moveTo>
                    <a:cubicBezTo>
                      <a:pt x="384400" y="325670"/>
                      <a:pt x="382758" y="325634"/>
                      <a:pt x="382375" y="324287"/>
                    </a:cubicBezTo>
                    <a:cubicBezTo>
                      <a:pt x="382206" y="324219"/>
                      <a:pt x="382016" y="324219"/>
                      <a:pt x="381847" y="324287"/>
                    </a:cubicBezTo>
                    <a:cubicBezTo>
                      <a:pt x="380916" y="325069"/>
                      <a:pt x="379804" y="324087"/>
                      <a:pt x="379056" y="324578"/>
                    </a:cubicBezTo>
                    <a:cubicBezTo>
                      <a:pt x="379056" y="326507"/>
                      <a:pt x="381847" y="325033"/>
                      <a:pt x="382357" y="326726"/>
                    </a:cubicBezTo>
                    <a:cubicBezTo>
                      <a:pt x="383050" y="326871"/>
                      <a:pt x="383835" y="325907"/>
                      <a:pt x="384710" y="326889"/>
                    </a:cubicBezTo>
                    <a:close/>
                    <a:moveTo>
                      <a:pt x="214269" y="491399"/>
                    </a:moveTo>
                    <a:cubicBezTo>
                      <a:pt x="215418" y="491927"/>
                      <a:pt x="216093" y="490616"/>
                      <a:pt x="216950" y="490307"/>
                    </a:cubicBezTo>
                    <a:cubicBezTo>
                      <a:pt x="217570" y="490107"/>
                      <a:pt x="217132" y="489888"/>
                      <a:pt x="217059" y="489597"/>
                    </a:cubicBezTo>
                    <a:cubicBezTo>
                      <a:pt x="216877" y="488305"/>
                      <a:pt x="213904" y="486703"/>
                      <a:pt x="213302" y="487777"/>
                    </a:cubicBezTo>
                    <a:cubicBezTo>
                      <a:pt x="213175" y="488887"/>
                      <a:pt x="214634" y="488596"/>
                      <a:pt x="215272" y="488978"/>
                    </a:cubicBezTo>
                    <a:cubicBezTo>
                      <a:pt x="216859" y="490798"/>
                      <a:pt x="214232" y="490798"/>
                      <a:pt x="213211" y="491144"/>
                    </a:cubicBezTo>
                    <a:cubicBezTo>
                      <a:pt x="213503" y="491399"/>
                      <a:pt x="213740" y="491399"/>
                      <a:pt x="214269" y="491399"/>
                    </a:cubicBezTo>
                    <a:close/>
                    <a:moveTo>
                      <a:pt x="466219" y="585839"/>
                    </a:moveTo>
                    <a:cubicBezTo>
                      <a:pt x="466839" y="585038"/>
                      <a:pt x="463574" y="584929"/>
                      <a:pt x="463574" y="586202"/>
                    </a:cubicBezTo>
                    <a:cubicBezTo>
                      <a:pt x="463574" y="586821"/>
                      <a:pt x="461751" y="587276"/>
                      <a:pt x="462517" y="588022"/>
                    </a:cubicBezTo>
                    <a:cubicBezTo>
                      <a:pt x="463684" y="589114"/>
                      <a:pt x="464450" y="587440"/>
                      <a:pt x="465708" y="587313"/>
                    </a:cubicBezTo>
                    <a:cubicBezTo>
                      <a:pt x="466219" y="587058"/>
                      <a:pt x="465708" y="586148"/>
                      <a:pt x="466219" y="585784"/>
                    </a:cubicBezTo>
                    <a:close/>
                    <a:moveTo>
                      <a:pt x="183190" y="275893"/>
                    </a:moveTo>
                    <a:cubicBezTo>
                      <a:pt x="183044" y="274364"/>
                      <a:pt x="177718" y="271816"/>
                      <a:pt x="178612" y="274292"/>
                    </a:cubicBezTo>
                    <a:cubicBezTo>
                      <a:pt x="179798" y="274819"/>
                      <a:pt x="182333" y="277131"/>
                      <a:pt x="183190" y="275893"/>
                    </a:cubicBezTo>
                    <a:close/>
                    <a:moveTo>
                      <a:pt x="488525" y="255309"/>
                    </a:moveTo>
                    <a:cubicBezTo>
                      <a:pt x="486318" y="254872"/>
                      <a:pt x="487960" y="256219"/>
                      <a:pt x="487248" y="257129"/>
                    </a:cubicBezTo>
                    <a:cubicBezTo>
                      <a:pt x="486190" y="257766"/>
                      <a:pt x="486665" y="259586"/>
                      <a:pt x="487887" y="259040"/>
                    </a:cubicBezTo>
                    <a:cubicBezTo>
                      <a:pt x="488397" y="258458"/>
                      <a:pt x="488343" y="257511"/>
                      <a:pt x="489145" y="257111"/>
                    </a:cubicBezTo>
                    <a:cubicBezTo>
                      <a:pt x="488160" y="255800"/>
                      <a:pt x="489419" y="256019"/>
                      <a:pt x="490258" y="255637"/>
                    </a:cubicBezTo>
                    <a:cubicBezTo>
                      <a:pt x="490075" y="254981"/>
                      <a:pt x="489163" y="255436"/>
                      <a:pt x="488525" y="255309"/>
                    </a:cubicBezTo>
                    <a:close/>
                    <a:moveTo>
                      <a:pt x="384947" y="151151"/>
                    </a:moveTo>
                    <a:cubicBezTo>
                      <a:pt x="383579" y="150732"/>
                      <a:pt x="382576" y="152971"/>
                      <a:pt x="383543" y="153662"/>
                    </a:cubicBezTo>
                    <a:cubicBezTo>
                      <a:pt x="384309" y="153935"/>
                      <a:pt x="386279" y="156319"/>
                      <a:pt x="386497" y="154736"/>
                    </a:cubicBezTo>
                    <a:cubicBezTo>
                      <a:pt x="386497" y="153517"/>
                      <a:pt x="384163" y="153025"/>
                      <a:pt x="385385" y="151369"/>
                    </a:cubicBezTo>
                    <a:close/>
                    <a:moveTo>
                      <a:pt x="282701" y="632776"/>
                    </a:moveTo>
                    <a:cubicBezTo>
                      <a:pt x="282609" y="630046"/>
                      <a:pt x="278652" y="631921"/>
                      <a:pt x="279582" y="633777"/>
                    </a:cubicBezTo>
                    <a:cubicBezTo>
                      <a:pt x="280651" y="634382"/>
                      <a:pt x="282009" y="634009"/>
                      <a:pt x="282615" y="632942"/>
                    </a:cubicBezTo>
                    <a:cubicBezTo>
                      <a:pt x="282646" y="632888"/>
                      <a:pt x="282675" y="632833"/>
                      <a:pt x="282701" y="632776"/>
                    </a:cubicBezTo>
                    <a:close/>
                    <a:moveTo>
                      <a:pt x="84792" y="228355"/>
                    </a:moveTo>
                    <a:cubicBezTo>
                      <a:pt x="84172" y="230794"/>
                      <a:pt x="87929" y="231995"/>
                      <a:pt x="85449" y="228919"/>
                    </a:cubicBezTo>
                    <a:cubicBezTo>
                      <a:pt x="86316" y="228724"/>
                      <a:pt x="87207" y="228657"/>
                      <a:pt x="88093" y="228719"/>
                    </a:cubicBezTo>
                    <a:cubicBezTo>
                      <a:pt x="89425" y="228500"/>
                      <a:pt x="88969" y="227208"/>
                      <a:pt x="87874" y="227299"/>
                    </a:cubicBezTo>
                    <a:cubicBezTo>
                      <a:pt x="86780" y="228337"/>
                      <a:pt x="84318" y="226335"/>
                      <a:pt x="84792" y="228355"/>
                    </a:cubicBezTo>
                    <a:close/>
                    <a:moveTo>
                      <a:pt x="265246" y="112603"/>
                    </a:moveTo>
                    <a:cubicBezTo>
                      <a:pt x="267435" y="113058"/>
                      <a:pt x="266304" y="110201"/>
                      <a:pt x="268164" y="110365"/>
                    </a:cubicBezTo>
                    <a:cubicBezTo>
                      <a:pt x="269514" y="110365"/>
                      <a:pt x="268785" y="108290"/>
                      <a:pt x="267435" y="109036"/>
                    </a:cubicBezTo>
                    <a:cubicBezTo>
                      <a:pt x="266195" y="109473"/>
                      <a:pt x="264334" y="111730"/>
                      <a:pt x="265246" y="112603"/>
                    </a:cubicBezTo>
                    <a:close/>
                    <a:moveTo>
                      <a:pt x="300794" y="632995"/>
                    </a:moveTo>
                    <a:cubicBezTo>
                      <a:pt x="303073" y="632904"/>
                      <a:pt x="298696" y="630938"/>
                      <a:pt x="301961" y="630665"/>
                    </a:cubicBezTo>
                    <a:cubicBezTo>
                      <a:pt x="302435" y="630556"/>
                      <a:pt x="304387" y="629027"/>
                      <a:pt x="303420" y="628445"/>
                    </a:cubicBezTo>
                    <a:cubicBezTo>
                      <a:pt x="302453" y="627862"/>
                      <a:pt x="297401" y="633140"/>
                      <a:pt x="300794" y="632995"/>
                    </a:cubicBezTo>
                    <a:close/>
                    <a:moveTo>
                      <a:pt x="313707" y="306287"/>
                    </a:moveTo>
                    <a:cubicBezTo>
                      <a:pt x="314071" y="306287"/>
                      <a:pt x="314363" y="305850"/>
                      <a:pt x="314199" y="305559"/>
                    </a:cubicBezTo>
                    <a:cubicBezTo>
                      <a:pt x="312813" y="304704"/>
                      <a:pt x="313652" y="303630"/>
                      <a:pt x="313889" y="302629"/>
                    </a:cubicBezTo>
                    <a:cubicBezTo>
                      <a:pt x="314637" y="300682"/>
                      <a:pt x="308600" y="303612"/>
                      <a:pt x="313707" y="306287"/>
                    </a:cubicBezTo>
                    <a:close/>
                    <a:moveTo>
                      <a:pt x="318522" y="642986"/>
                    </a:moveTo>
                    <a:cubicBezTo>
                      <a:pt x="318357" y="643387"/>
                      <a:pt x="317847" y="643769"/>
                      <a:pt x="318522" y="643860"/>
                    </a:cubicBezTo>
                    <a:cubicBezTo>
                      <a:pt x="319269" y="644588"/>
                      <a:pt x="320236" y="644206"/>
                      <a:pt x="320254" y="643059"/>
                    </a:cubicBezTo>
                    <a:cubicBezTo>
                      <a:pt x="320273" y="641913"/>
                      <a:pt x="319087" y="641458"/>
                      <a:pt x="318613" y="640584"/>
                    </a:cubicBezTo>
                    <a:cubicBezTo>
                      <a:pt x="318047" y="639274"/>
                      <a:pt x="316132" y="641385"/>
                      <a:pt x="317610" y="641749"/>
                    </a:cubicBezTo>
                    <a:cubicBezTo>
                      <a:pt x="318139" y="641894"/>
                      <a:pt x="318722" y="642258"/>
                      <a:pt x="318522" y="642914"/>
                    </a:cubicBezTo>
                    <a:close/>
                    <a:moveTo>
                      <a:pt x="265793" y="659694"/>
                    </a:moveTo>
                    <a:cubicBezTo>
                      <a:pt x="267508" y="660149"/>
                      <a:pt x="268256" y="657874"/>
                      <a:pt x="266559" y="658092"/>
                    </a:cubicBezTo>
                    <a:cubicBezTo>
                      <a:pt x="265173" y="659457"/>
                      <a:pt x="262401" y="656909"/>
                      <a:pt x="262054" y="658839"/>
                    </a:cubicBezTo>
                    <a:cubicBezTo>
                      <a:pt x="262054" y="659421"/>
                      <a:pt x="262437" y="659803"/>
                      <a:pt x="262839" y="659567"/>
                    </a:cubicBezTo>
                    <a:cubicBezTo>
                      <a:pt x="263969" y="658839"/>
                      <a:pt x="264973" y="659512"/>
                      <a:pt x="265793" y="659621"/>
                    </a:cubicBezTo>
                    <a:close/>
                    <a:moveTo>
                      <a:pt x="98106" y="192028"/>
                    </a:moveTo>
                    <a:cubicBezTo>
                      <a:pt x="97887" y="192556"/>
                      <a:pt x="96647" y="193447"/>
                      <a:pt x="96994" y="193848"/>
                    </a:cubicBezTo>
                    <a:cubicBezTo>
                      <a:pt x="98252" y="193520"/>
                      <a:pt x="98617" y="195158"/>
                      <a:pt x="99748" y="195067"/>
                    </a:cubicBezTo>
                    <a:cubicBezTo>
                      <a:pt x="101772" y="194740"/>
                      <a:pt x="99401" y="191664"/>
                      <a:pt x="98106" y="192028"/>
                    </a:cubicBezTo>
                    <a:close/>
                    <a:moveTo>
                      <a:pt x="197854" y="287559"/>
                    </a:moveTo>
                    <a:cubicBezTo>
                      <a:pt x="198182" y="285739"/>
                      <a:pt x="196340" y="286322"/>
                      <a:pt x="196267" y="287559"/>
                    </a:cubicBezTo>
                    <a:cubicBezTo>
                      <a:pt x="196760" y="288997"/>
                      <a:pt x="194115" y="290617"/>
                      <a:pt x="195793" y="291545"/>
                    </a:cubicBezTo>
                    <a:cubicBezTo>
                      <a:pt x="196358" y="291836"/>
                      <a:pt x="196668" y="291163"/>
                      <a:pt x="196687" y="290908"/>
                    </a:cubicBezTo>
                    <a:cubicBezTo>
                      <a:pt x="196413" y="289470"/>
                      <a:pt x="197726" y="288560"/>
                      <a:pt x="197854" y="287559"/>
                    </a:cubicBezTo>
                    <a:close/>
                    <a:moveTo>
                      <a:pt x="457537" y="286213"/>
                    </a:moveTo>
                    <a:cubicBezTo>
                      <a:pt x="459671" y="286213"/>
                      <a:pt x="456698" y="284538"/>
                      <a:pt x="456224" y="284247"/>
                    </a:cubicBezTo>
                    <a:cubicBezTo>
                      <a:pt x="455166" y="284247"/>
                      <a:pt x="453014" y="282973"/>
                      <a:pt x="452412" y="284065"/>
                    </a:cubicBezTo>
                    <a:cubicBezTo>
                      <a:pt x="452412" y="284556"/>
                      <a:pt x="452668" y="284684"/>
                      <a:pt x="453051" y="284666"/>
                    </a:cubicBezTo>
                    <a:cubicBezTo>
                      <a:pt x="455239" y="284302"/>
                      <a:pt x="455732" y="285557"/>
                      <a:pt x="456480" y="287232"/>
                    </a:cubicBezTo>
                    <a:cubicBezTo>
                      <a:pt x="456954" y="286686"/>
                      <a:pt x="456169" y="285248"/>
                      <a:pt x="457537" y="286158"/>
                    </a:cubicBezTo>
                    <a:close/>
                    <a:moveTo>
                      <a:pt x="296745" y="270779"/>
                    </a:moveTo>
                    <a:cubicBezTo>
                      <a:pt x="294373" y="270124"/>
                      <a:pt x="297948" y="273145"/>
                      <a:pt x="299043" y="271707"/>
                    </a:cubicBezTo>
                    <a:cubicBezTo>
                      <a:pt x="299353" y="271507"/>
                      <a:pt x="299936" y="271707"/>
                      <a:pt x="300374" y="271707"/>
                    </a:cubicBezTo>
                    <a:cubicBezTo>
                      <a:pt x="301341" y="271835"/>
                      <a:pt x="301341" y="270633"/>
                      <a:pt x="300374" y="270579"/>
                    </a:cubicBezTo>
                    <a:cubicBezTo>
                      <a:pt x="299565" y="269824"/>
                      <a:pt x="298295" y="269866"/>
                      <a:pt x="297538" y="270674"/>
                    </a:cubicBezTo>
                    <a:cubicBezTo>
                      <a:pt x="297523" y="270690"/>
                      <a:pt x="297507" y="270707"/>
                      <a:pt x="297492" y="270724"/>
                    </a:cubicBezTo>
                    <a:cubicBezTo>
                      <a:pt x="297292" y="270906"/>
                      <a:pt x="297018" y="271034"/>
                      <a:pt x="296745" y="270724"/>
                    </a:cubicBezTo>
                    <a:close/>
                    <a:moveTo>
                      <a:pt x="298751" y="259550"/>
                    </a:moveTo>
                    <a:cubicBezTo>
                      <a:pt x="299955" y="259295"/>
                      <a:pt x="300411" y="258166"/>
                      <a:pt x="301596" y="258075"/>
                    </a:cubicBezTo>
                    <a:cubicBezTo>
                      <a:pt x="302782" y="257984"/>
                      <a:pt x="302271" y="256765"/>
                      <a:pt x="301377" y="257020"/>
                    </a:cubicBezTo>
                    <a:cubicBezTo>
                      <a:pt x="300028" y="256874"/>
                      <a:pt x="298222" y="256274"/>
                      <a:pt x="298897" y="258330"/>
                    </a:cubicBezTo>
                    <a:cubicBezTo>
                      <a:pt x="298897" y="258567"/>
                      <a:pt x="298058" y="259295"/>
                      <a:pt x="298751" y="259495"/>
                    </a:cubicBezTo>
                    <a:close/>
                    <a:moveTo>
                      <a:pt x="159680" y="559849"/>
                    </a:moveTo>
                    <a:cubicBezTo>
                      <a:pt x="158385" y="559467"/>
                      <a:pt x="156525" y="560595"/>
                      <a:pt x="158276" y="561414"/>
                    </a:cubicBezTo>
                    <a:cubicBezTo>
                      <a:pt x="159480" y="561178"/>
                      <a:pt x="160775" y="561978"/>
                      <a:pt x="161760" y="561815"/>
                    </a:cubicBezTo>
                    <a:cubicBezTo>
                      <a:pt x="161431" y="560049"/>
                      <a:pt x="161431" y="559521"/>
                      <a:pt x="159680" y="559740"/>
                    </a:cubicBezTo>
                    <a:close/>
                    <a:moveTo>
                      <a:pt x="292714" y="685738"/>
                    </a:moveTo>
                    <a:cubicBezTo>
                      <a:pt x="291455" y="685410"/>
                      <a:pt x="290179" y="686885"/>
                      <a:pt x="292002" y="686812"/>
                    </a:cubicBezTo>
                    <a:cubicBezTo>
                      <a:pt x="293133" y="687631"/>
                      <a:pt x="294136" y="688996"/>
                      <a:pt x="295650" y="688213"/>
                    </a:cubicBezTo>
                    <a:cubicBezTo>
                      <a:pt x="294684" y="687267"/>
                      <a:pt x="294155" y="685356"/>
                      <a:pt x="292714" y="685629"/>
                    </a:cubicBezTo>
                    <a:close/>
                    <a:moveTo>
                      <a:pt x="317920" y="311219"/>
                    </a:moveTo>
                    <a:cubicBezTo>
                      <a:pt x="320345" y="311347"/>
                      <a:pt x="319889" y="308508"/>
                      <a:pt x="318175" y="308053"/>
                    </a:cubicBezTo>
                    <a:cubicBezTo>
                      <a:pt x="317008" y="307943"/>
                      <a:pt x="317883" y="309254"/>
                      <a:pt x="317227" y="309600"/>
                    </a:cubicBezTo>
                    <a:cubicBezTo>
                      <a:pt x="316679" y="310255"/>
                      <a:pt x="316862" y="311347"/>
                      <a:pt x="317920" y="311219"/>
                    </a:cubicBezTo>
                    <a:close/>
                    <a:moveTo>
                      <a:pt x="173979" y="368713"/>
                    </a:moveTo>
                    <a:cubicBezTo>
                      <a:pt x="174399" y="368713"/>
                      <a:pt x="174983" y="368713"/>
                      <a:pt x="174983" y="368167"/>
                    </a:cubicBezTo>
                    <a:cubicBezTo>
                      <a:pt x="174837" y="367221"/>
                      <a:pt x="173542" y="367821"/>
                      <a:pt x="172885" y="367603"/>
                    </a:cubicBezTo>
                    <a:cubicBezTo>
                      <a:pt x="171463" y="367603"/>
                      <a:pt x="173451" y="366019"/>
                      <a:pt x="172210" y="366038"/>
                    </a:cubicBezTo>
                    <a:cubicBezTo>
                      <a:pt x="171298" y="366511"/>
                      <a:pt x="168563" y="364600"/>
                      <a:pt x="169274" y="366383"/>
                    </a:cubicBezTo>
                    <a:cubicBezTo>
                      <a:pt x="171280" y="366347"/>
                      <a:pt x="172083" y="368768"/>
                      <a:pt x="173979" y="368713"/>
                    </a:cubicBezTo>
                    <a:close/>
                    <a:moveTo>
                      <a:pt x="265429" y="295476"/>
                    </a:moveTo>
                    <a:cubicBezTo>
                      <a:pt x="264808" y="295076"/>
                      <a:pt x="263605" y="294894"/>
                      <a:pt x="264535" y="295931"/>
                    </a:cubicBezTo>
                    <a:cubicBezTo>
                      <a:pt x="266505" y="296496"/>
                      <a:pt x="266705" y="300245"/>
                      <a:pt x="268949" y="297861"/>
                    </a:cubicBezTo>
                    <a:cubicBezTo>
                      <a:pt x="266268" y="297697"/>
                      <a:pt x="268803" y="294839"/>
                      <a:pt x="265429" y="295476"/>
                    </a:cubicBezTo>
                    <a:close/>
                    <a:moveTo>
                      <a:pt x="153807" y="590716"/>
                    </a:moveTo>
                    <a:cubicBezTo>
                      <a:pt x="154154" y="589497"/>
                      <a:pt x="150616" y="591917"/>
                      <a:pt x="150488" y="592536"/>
                    </a:cubicBezTo>
                    <a:cubicBezTo>
                      <a:pt x="150360" y="593155"/>
                      <a:pt x="148336" y="593901"/>
                      <a:pt x="149157" y="594793"/>
                    </a:cubicBezTo>
                    <a:cubicBezTo>
                      <a:pt x="150780" y="594429"/>
                      <a:pt x="152658" y="592154"/>
                      <a:pt x="153807" y="590716"/>
                    </a:cubicBezTo>
                    <a:close/>
                    <a:moveTo>
                      <a:pt x="316771" y="485939"/>
                    </a:moveTo>
                    <a:cubicBezTo>
                      <a:pt x="316497" y="486212"/>
                      <a:pt x="315840" y="486467"/>
                      <a:pt x="316114" y="486849"/>
                    </a:cubicBezTo>
                    <a:cubicBezTo>
                      <a:pt x="316625" y="487577"/>
                      <a:pt x="316242" y="488669"/>
                      <a:pt x="317190" y="489178"/>
                    </a:cubicBezTo>
                    <a:cubicBezTo>
                      <a:pt x="317610" y="489397"/>
                      <a:pt x="317354" y="490361"/>
                      <a:pt x="318157" y="490179"/>
                    </a:cubicBezTo>
                    <a:cubicBezTo>
                      <a:pt x="318959" y="489998"/>
                      <a:pt x="318394" y="489233"/>
                      <a:pt x="318722" y="488851"/>
                    </a:cubicBezTo>
                    <a:cubicBezTo>
                      <a:pt x="319051" y="488469"/>
                      <a:pt x="318722" y="488250"/>
                      <a:pt x="318357" y="488014"/>
                    </a:cubicBezTo>
                    <a:cubicBezTo>
                      <a:pt x="317008" y="487759"/>
                      <a:pt x="318668" y="486066"/>
                      <a:pt x="316771" y="485939"/>
                    </a:cubicBezTo>
                    <a:close/>
                    <a:moveTo>
                      <a:pt x="206973" y="80535"/>
                    </a:moveTo>
                    <a:cubicBezTo>
                      <a:pt x="206317" y="80990"/>
                      <a:pt x="205770" y="81663"/>
                      <a:pt x="206755" y="81718"/>
                    </a:cubicBezTo>
                    <a:cubicBezTo>
                      <a:pt x="207210" y="82045"/>
                      <a:pt x="207776" y="82500"/>
                      <a:pt x="208214" y="82173"/>
                    </a:cubicBezTo>
                    <a:cubicBezTo>
                      <a:pt x="209636" y="80972"/>
                      <a:pt x="210037" y="83865"/>
                      <a:pt x="211259" y="83101"/>
                    </a:cubicBezTo>
                    <a:cubicBezTo>
                      <a:pt x="212372" y="80080"/>
                      <a:pt x="208232" y="81900"/>
                      <a:pt x="206973" y="80535"/>
                    </a:cubicBezTo>
                    <a:close/>
                    <a:moveTo>
                      <a:pt x="284196" y="256747"/>
                    </a:moveTo>
                    <a:cubicBezTo>
                      <a:pt x="282719" y="258567"/>
                      <a:pt x="285491" y="259368"/>
                      <a:pt x="284853" y="257147"/>
                    </a:cubicBezTo>
                    <a:cubicBezTo>
                      <a:pt x="284853" y="255910"/>
                      <a:pt x="284853" y="254727"/>
                      <a:pt x="286567" y="254727"/>
                    </a:cubicBezTo>
                    <a:cubicBezTo>
                      <a:pt x="286823" y="254727"/>
                      <a:pt x="286950" y="254363"/>
                      <a:pt x="286987" y="254162"/>
                    </a:cubicBezTo>
                    <a:cubicBezTo>
                      <a:pt x="285838" y="252452"/>
                      <a:pt x="284561" y="255673"/>
                      <a:pt x="283011" y="255455"/>
                    </a:cubicBezTo>
                    <a:cubicBezTo>
                      <a:pt x="282537" y="255455"/>
                      <a:pt x="283011" y="255782"/>
                      <a:pt x="283138" y="255982"/>
                    </a:cubicBezTo>
                    <a:cubicBezTo>
                      <a:pt x="283230" y="256619"/>
                      <a:pt x="284160" y="256164"/>
                      <a:pt x="284196" y="256747"/>
                    </a:cubicBezTo>
                    <a:close/>
                    <a:moveTo>
                      <a:pt x="455531" y="317134"/>
                    </a:moveTo>
                    <a:cubicBezTo>
                      <a:pt x="457446" y="316697"/>
                      <a:pt x="454473" y="314877"/>
                      <a:pt x="456534" y="314149"/>
                    </a:cubicBezTo>
                    <a:cubicBezTo>
                      <a:pt x="457337" y="313585"/>
                      <a:pt x="454929" y="311947"/>
                      <a:pt x="455093" y="313512"/>
                    </a:cubicBezTo>
                    <a:cubicBezTo>
                      <a:pt x="454875" y="315151"/>
                      <a:pt x="452886" y="316443"/>
                      <a:pt x="455531" y="317134"/>
                    </a:cubicBezTo>
                    <a:close/>
                    <a:moveTo>
                      <a:pt x="198912" y="299863"/>
                    </a:moveTo>
                    <a:cubicBezTo>
                      <a:pt x="198511" y="301355"/>
                      <a:pt x="199587" y="303175"/>
                      <a:pt x="201319" y="302465"/>
                    </a:cubicBezTo>
                    <a:cubicBezTo>
                      <a:pt x="201538" y="302338"/>
                      <a:pt x="201611" y="302229"/>
                      <a:pt x="201319" y="302083"/>
                    </a:cubicBezTo>
                    <a:cubicBezTo>
                      <a:pt x="200535" y="301464"/>
                      <a:pt x="200517" y="300609"/>
                      <a:pt x="200353" y="299717"/>
                    </a:cubicBezTo>
                    <a:cubicBezTo>
                      <a:pt x="200262" y="299207"/>
                      <a:pt x="199258" y="299025"/>
                      <a:pt x="199094" y="298297"/>
                    </a:cubicBezTo>
                    <a:cubicBezTo>
                      <a:pt x="198729" y="298734"/>
                      <a:pt x="199094" y="299317"/>
                      <a:pt x="198912" y="299863"/>
                    </a:cubicBezTo>
                    <a:close/>
                    <a:moveTo>
                      <a:pt x="454984" y="298898"/>
                    </a:moveTo>
                    <a:cubicBezTo>
                      <a:pt x="453415" y="296295"/>
                      <a:pt x="458285" y="297751"/>
                      <a:pt x="455695" y="296059"/>
                    </a:cubicBezTo>
                    <a:cubicBezTo>
                      <a:pt x="453871" y="295349"/>
                      <a:pt x="454017" y="297642"/>
                      <a:pt x="453415" y="298698"/>
                    </a:cubicBezTo>
                    <a:cubicBezTo>
                      <a:pt x="453124" y="300299"/>
                      <a:pt x="455148" y="300718"/>
                      <a:pt x="455039" y="298898"/>
                    </a:cubicBezTo>
                    <a:close/>
                    <a:moveTo>
                      <a:pt x="103377" y="185822"/>
                    </a:moveTo>
                    <a:cubicBezTo>
                      <a:pt x="101809" y="186095"/>
                      <a:pt x="103961" y="188861"/>
                      <a:pt x="105092" y="187642"/>
                    </a:cubicBezTo>
                    <a:cubicBezTo>
                      <a:pt x="105967" y="187041"/>
                      <a:pt x="106241" y="188588"/>
                      <a:pt x="107061" y="188515"/>
                    </a:cubicBezTo>
                    <a:cubicBezTo>
                      <a:pt x="108703" y="187460"/>
                      <a:pt x="104453" y="186113"/>
                      <a:pt x="103377" y="185822"/>
                    </a:cubicBezTo>
                    <a:close/>
                    <a:moveTo>
                      <a:pt x="190522" y="460459"/>
                    </a:moveTo>
                    <a:cubicBezTo>
                      <a:pt x="191270" y="459713"/>
                      <a:pt x="192346" y="458821"/>
                      <a:pt x="192164" y="457765"/>
                    </a:cubicBezTo>
                    <a:cubicBezTo>
                      <a:pt x="191525" y="456910"/>
                      <a:pt x="189957" y="456965"/>
                      <a:pt x="190631" y="458093"/>
                    </a:cubicBezTo>
                    <a:cubicBezTo>
                      <a:pt x="188242" y="459294"/>
                      <a:pt x="187841" y="459240"/>
                      <a:pt x="190522" y="460459"/>
                    </a:cubicBezTo>
                    <a:close/>
                    <a:moveTo>
                      <a:pt x="299955" y="251705"/>
                    </a:moveTo>
                    <a:cubicBezTo>
                      <a:pt x="298660" y="250340"/>
                      <a:pt x="296489" y="251542"/>
                      <a:pt x="294902" y="250541"/>
                    </a:cubicBezTo>
                    <a:cubicBezTo>
                      <a:pt x="294778" y="250637"/>
                      <a:pt x="294689" y="250771"/>
                      <a:pt x="294647" y="250923"/>
                    </a:cubicBezTo>
                    <a:cubicBezTo>
                      <a:pt x="294647" y="251651"/>
                      <a:pt x="295942" y="252852"/>
                      <a:pt x="296471" y="252524"/>
                    </a:cubicBezTo>
                    <a:cubicBezTo>
                      <a:pt x="297656" y="251578"/>
                      <a:pt x="299097" y="252652"/>
                      <a:pt x="300028" y="251669"/>
                    </a:cubicBezTo>
                    <a:close/>
                    <a:moveTo>
                      <a:pt x="362605" y="662351"/>
                    </a:moveTo>
                    <a:cubicBezTo>
                      <a:pt x="361674" y="662624"/>
                      <a:pt x="357133" y="664171"/>
                      <a:pt x="359960" y="664499"/>
                    </a:cubicBezTo>
                    <a:cubicBezTo>
                      <a:pt x="360471" y="664735"/>
                      <a:pt x="360981" y="665481"/>
                      <a:pt x="361529" y="664681"/>
                    </a:cubicBezTo>
                    <a:cubicBezTo>
                      <a:pt x="362076" y="663880"/>
                      <a:pt x="364155" y="663097"/>
                      <a:pt x="362678" y="662315"/>
                    </a:cubicBezTo>
                    <a:close/>
                    <a:moveTo>
                      <a:pt x="338146" y="284265"/>
                    </a:moveTo>
                    <a:cubicBezTo>
                      <a:pt x="336833" y="281353"/>
                      <a:pt x="335247" y="288560"/>
                      <a:pt x="338840" y="286449"/>
                    </a:cubicBezTo>
                    <a:cubicBezTo>
                      <a:pt x="339314" y="286340"/>
                      <a:pt x="339806" y="287177"/>
                      <a:pt x="340171" y="286449"/>
                    </a:cubicBezTo>
                    <a:cubicBezTo>
                      <a:pt x="340171" y="286176"/>
                      <a:pt x="339095" y="284993"/>
                      <a:pt x="338438" y="285102"/>
                    </a:cubicBezTo>
                    <a:cubicBezTo>
                      <a:pt x="337380" y="285157"/>
                      <a:pt x="337855" y="284684"/>
                      <a:pt x="338146" y="284265"/>
                    </a:cubicBezTo>
                    <a:close/>
                    <a:moveTo>
                      <a:pt x="337052" y="494893"/>
                    </a:moveTo>
                    <a:cubicBezTo>
                      <a:pt x="337052" y="495676"/>
                      <a:pt x="337052" y="497405"/>
                      <a:pt x="337982" y="496113"/>
                    </a:cubicBezTo>
                    <a:cubicBezTo>
                      <a:pt x="338529" y="495348"/>
                      <a:pt x="337636" y="494093"/>
                      <a:pt x="338511" y="493638"/>
                    </a:cubicBezTo>
                    <a:cubicBezTo>
                      <a:pt x="339393" y="492993"/>
                      <a:pt x="339596" y="491763"/>
                      <a:pt x="338967" y="490871"/>
                    </a:cubicBezTo>
                    <a:cubicBezTo>
                      <a:pt x="338621" y="492345"/>
                      <a:pt x="336614" y="493219"/>
                      <a:pt x="337052" y="494893"/>
                    </a:cubicBezTo>
                    <a:close/>
                    <a:moveTo>
                      <a:pt x="292969" y="509835"/>
                    </a:moveTo>
                    <a:cubicBezTo>
                      <a:pt x="292294" y="510127"/>
                      <a:pt x="291145" y="510309"/>
                      <a:pt x="290981" y="510782"/>
                    </a:cubicBezTo>
                    <a:cubicBezTo>
                      <a:pt x="290671" y="511947"/>
                      <a:pt x="292112" y="511109"/>
                      <a:pt x="292495" y="511710"/>
                    </a:cubicBezTo>
                    <a:cubicBezTo>
                      <a:pt x="292699" y="512005"/>
                      <a:pt x="292975" y="512243"/>
                      <a:pt x="293297" y="512402"/>
                    </a:cubicBezTo>
                    <a:cubicBezTo>
                      <a:pt x="295395" y="512547"/>
                      <a:pt x="294410" y="509981"/>
                      <a:pt x="292969" y="509835"/>
                    </a:cubicBezTo>
                    <a:close/>
                    <a:moveTo>
                      <a:pt x="79886" y="239402"/>
                    </a:moveTo>
                    <a:cubicBezTo>
                      <a:pt x="80251" y="238638"/>
                      <a:pt x="78974" y="236618"/>
                      <a:pt x="78317" y="237236"/>
                    </a:cubicBezTo>
                    <a:cubicBezTo>
                      <a:pt x="78427" y="238256"/>
                      <a:pt x="77770" y="239056"/>
                      <a:pt x="77715" y="240021"/>
                    </a:cubicBezTo>
                    <a:cubicBezTo>
                      <a:pt x="77971" y="241368"/>
                      <a:pt x="80050" y="240822"/>
                      <a:pt x="79886" y="239402"/>
                    </a:cubicBezTo>
                    <a:close/>
                    <a:moveTo>
                      <a:pt x="145053" y="197542"/>
                    </a:moveTo>
                    <a:cubicBezTo>
                      <a:pt x="145655" y="195722"/>
                      <a:pt x="139308" y="192901"/>
                      <a:pt x="140621" y="195577"/>
                    </a:cubicBezTo>
                    <a:cubicBezTo>
                      <a:pt x="141819" y="196228"/>
                      <a:pt x="142934" y="197023"/>
                      <a:pt x="143940" y="197943"/>
                    </a:cubicBezTo>
                    <a:cubicBezTo>
                      <a:pt x="144196" y="198653"/>
                      <a:pt x="144743" y="197888"/>
                      <a:pt x="145053" y="197542"/>
                    </a:cubicBezTo>
                    <a:close/>
                    <a:moveTo>
                      <a:pt x="245694" y="674236"/>
                    </a:moveTo>
                    <a:lnTo>
                      <a:pt x="247245" y="673471"/>
                    </a:lnTo>
                    <a:cubicBezTo>
                      <a:pt x="246789" y="672816"/>
                      <a:pt x="246533" y="672252"/>
                      <a:pt x="247628" y="671906"/>
                    </a:cubicBezTo>
                    <a:cubicBezTo>
                      <a:pt x="247974" y="671287"/>
                      <a:pt x="246114" y="669413"/>
                      <a:pt x="245712" y="671033"/>
                    </a:cubicBezTo>
                    <a:cubicBezTo>
                      <a:pt x="245913" y="672070"/>
                      <a:pt x="244600" y="673653"/>
                      <a:pt x="245694" y="674236"/>
                    </a:cubicBezTo>
                    <a:close/>
                    <a:moveTo>
                      <a:pt x="322680" y="272180"/>
                    </a:moveTo>
                    <a:cubicBezTo>
                      <a:pt x="320583" y="271416"/>
                      <a:pt x="319999" y="275820"/>
                      <a:pt x="321622" y="274273"/>
                    </a:cubicBezTo>
                    <a:cubicBezTo>
                      <a:pt x="322133" y="273982"/>
                      <a:pt x="322279" y="272872"/>
                      <a:pt x="323282" y="273673"/>
                    </a:cubicBezTo>
                    <a:cubicBezTo>
                      <a:pt x="325343" y="274546"/>
                      <a:pt x="324467" y="271598"/>
                      <a:pt x="322680" y="272180"/>
                    </a:cubicBezTo>
                    <a:close/>
                    <a:moveTo>
                      <a:pt x="223844" y="613994"/>
                    </a:moveTo>
                    <a:cubicBezTo>
                      <a:pt x="225030" y="614376"/>
                      <a:pt x="225668" y="612574"/>
                      <a:pt x="224428" y="612065"/>
                    </a:cubicBezTo>
                    <a:cubicBezTo>
                      <a:pt x="222039" y="610663"/>
                      <a:pt x="220652" y="614431"/>
                      <a:pt x="223844" y="613994"/>
                    </a:cubicBezTo>
                    <a:close/>
                    <a:moveTo>
                      <a:pt x="166082" y="644279"/>
                    </a:moveTo>
                    <a:cubicBezTo>
                      <a:pt x="166684" y="644279"/>
                      <a:pt x="167341" y="644424"/>
                      <a:pt x="167906" y="644078"/>
                    </a:cubicBezTo>
                    <a:cubicBezTo>
                      <a:pt x="164842" y="640639"/>
                      <a:pt x="159881" y="644042"/>
                      <a:pt x="166082" y="644279"/>
                    </a:cubicBezTo>
                    <a:close/>
                    <a:moveTo>
                      <a:pt x="309512" y="520519"/>
                    </a:moveTo>
                    <a:cubicBezTo>
                      <a:pt x="307177" y="520519"/>
                      <a:pt x="308964" y="522976"/>
                      <a:pt x="310223" y="522575"/>
                    </a:cubicBezTo>
                    <a:cubicBezTo>
                      <a:pt x="311007" y="522157"/>
                      <a:pt x="311828" y="522466"/>
                      <a:pt x="312521" y="522011"/>
                    </a:cubicBezTo>
                    <a:cubicBezTo>
                      <a:pt x="311807" y="521071"/>
                      <a:pt x="310694" y="520519"/>
                      <a:pt x="309512" y="520519"/>
                    </a:cubicBezTo>
                    <a:close/>
                    <a:moveTo>
                      <a:pt x="122765" y="296004"/>
                    </a:moveTo>
                    <a:cubicBezTo>
                      <a:pt x="124024" y="296514"/>
                      <a:pt x="124407" y="294184"/>
                      <a:pt x="122966" y="294384"/>
                    </a:cubicBezTo>
                    <a:cubicBezTo>
                      <a:pt x="122254" y="294694"/>
                      <a:pt x="121379" y="293547"/>
                      <a:pt x="120832" y="294002"/>
                    </a:cubicBezTo>
                    <a:cubicBezTo>
                      <a:pt x="121488" y="295149"/>
                      <a:pt x="119938" y="294876"/>
                      <a:pt x="119683" y="295822"/>
                    </a:cubicBezTo>
                    <a:cubicBezTo>
                      <a:pt x="120704" y="296550"/>
                      <a:pt x="121725" y="295276"/>
                      <a:pt x="122765" y="296004"/>
                    </a:cubicBezTo>
                    <a:close/>
                    <a:moveTo>
                      <a:pt x="315804" y="272344"/>
                    </a:moveTo>
                    <a:cubicBezTo>
                      <a:pt x="315913" y="271907"/>
                      <a:pt x="315585" y="271653"/>
                      <a:pt x="315421" y="271744"/>
                    </a:cubicBezTo>
                    <a:cubicBezTo>
                      <a:pt x="313852" y="272690"/>
                      <a:pt x="312047" y="271744"/>
                      <a:pt x="310515" y="272490"/>
                    </a:cubicBezTo>
                    <a:cubicBezTo>
                      <a:pt x="311609" y="273054"/>
                      <a:pt x="313105" y="272490"/>
                      <a:pt x="313688" y="273909"/>
                    </a:cubicBezTo>
                    <a:cubicBezTo>
                      <a:pt x="314290" y="274819"/>
                      <a:pt x="315640" y="272836"/>
                      <a:pt x="315804" y="272271"/>
                    </a:cubicBezTo>
                    <a:close/>
                    <a:moveTo>
                      <a:pt x="253792" y="461096"/>
                    </a:moveTo>
                    <a:cubicBezTo>
                      <a:pt x="253154" y="461533"/>
                      <a:pt x="250874" y="461951"/>
                      <a:pt x="251257" y="462916"/>
                    </a:cubicBezTo>
                    <a:cubicBezTo>
                      <a:pt x="252625" y="464281"/>
                      <a:pt x="256820" y="462989"/>
                      <a:pt x="253829" y="461023"/>
                    </a:cubicBezTo>
                    <a:close/>
                    <a:moveTo>
                      <a:pt x="273289" y="537863"/>
                    </a:moveTo>
                    <a:cubicBezTo>
                      <a:pt x="273034" y="536899"/>
                      <a:pt x="271466" y="536043"/>
                      <a:pt x="271794" y="537518"/>
                    </a:cubicBezTo>
                    <a:cubicBezTo>
                      <a:pt x="271429" y="538082"/>
                      <a:pt x="271447" y="538937"/>
                      <a:pt x="270663" y="539192"/>
                    </a:cubicBezTo>
                    <a:cubicBezTo>
                      <a:pt x="270225" y="539338"/>
                      <a:pt x="270098" y="539647"/>
                      <a:pt x="270280" y="539993"/>
                    </a:cubicBezTo>
                    <a:cubicBezTo>
                      <a:pt x="271374" y="541103"/>
                      <a:pt x="273344" y="538719"/>
                      <a:pt x="273326" y="537791"/>
                    </a:cubicBezTo>
                    <a:close/>
                    <a:moveTo>
                      <a:pt x="174545" y="262371"/>
                    </a:moveTo>
                    <a:cubicBezTo>
                      <a:pt x="173888" y="262134"/>
                      <a:pt x="172721" y="262989"/>
                      <a:pt x="173870" y="263426"/>
                    </a:cubicBezTo>
                    <a:cubicBezTo>
                      <a:pt x="175019" y="263863"/>
                      <a:pt x="175457" y="264882"/>
                      <a:pt x="175822" y="266047"/>
                    </a:cubicBezTo>
                    <a:cubicBezTo>
                      <a:pt x="176351" y="264245"/>
                      <a:pt x="177554" y="262170"/>
                      <a:pt x="174545" y="262371"/>
                    </a:cubicBezTo>
                    <a:close/>
                    <a:moveTo>
                      <a:pt x="139982" y="579905"/>
                    </a:moveTo>
                    <a:cubicBezTo>
                      <a:pt x="139052" y="580397"/>
                      <a:pt x="140311" y="581489"/>
                      <a:pt x="139982" y="581853"/>
                    </a:cubicBezTo>
                    <a:cubicBezTo>
                      <a:pt x="138998" y="582544"/>
                      <a:pt x="139417" y="583891"/>
                      <a:pt x="138505" y="584565"/>
                    </a:cubicBezTo>
                    <a:cubicBezTo>
                      <a:pt x="137593" y="585238"/>
                      <a:pt x="139490" y="585675"/>
                      <a:pt x="139545" y="584965"/>
                    </a:cubicBezTo>
                    <a:cubicBezTo>
                      <a:pt x="139964" y="583236"/>
                      <a:pt x="142189" y="581543"/>
                      <a:pt x="139982" y="579905"/>
                    </a:cubicBezTo>
                    <a:close/>
                    <a:moveTo>
                      <a:pt x="249178" y="864134"/>
                    </a:moveTo>
                    <a:cubicBezTo>
                      <a:pt x="250144" y="864134"/>
                      <a:pt x="250418" y="863260"/>
                      <a:pt x="251111" y="863060"/>
                    </a:cubicBezTo>
                    <a:cubicBezTo>
                      <a:pt x="251330" y="863060"/>
                      <a:pt x="251750" y="863060"/>
                      <a:pt x="251476" y="862623"/>
                    </a:cubicBezTo>
                    <a:cubicBezTo>
                      <a:pt x="250746" y="861349"/>
                      <a:pt x="248868" y="863770"/>
                      <a:pt x="248120" y="861513"/>
                    </a:cubicBezTo>
                    <a:cubicBezTo>
                      <a:pt x="246533" y="861258"/>
                      <a:pt x="248156" y="864225"/>
                      <a:pt x="249178" y="864134"/>
                    </a:cubicBezTo>
                    <a:close/>
                    <a:moveTo>
                      <a:pt x="261635" y="477622"/>
                    </a:moveTo>
                    <a:cubicBezTo>
                      <a:pt x="262638" y="477076"/>
                      <a:pt x="264188" y="477622"/>
                      <a:pt x="263149" y="476275"/>
                    </a:cubicBezTo>
                    <a:cubicBezTo>
                      <a:pt x="262784" y="475601"/>
                      <a:pt x="262273" y="474746"/>
                      <a:pt x="261325" y="475146"/>
                    </a:cubicBezTo>
                    <a:cubicBezTo>
                      <a:pt x="259100" y="476348"/>
                      <a:pt x="260449" y="476566"/>
                      <a:pt x="261635" y="477622"/>
                    </a:cubicBezTo>
                    <a:close/>
                    <a:moveTo>
                      <a:pt x="301760" y="475110"/>
                    </a:moveTo>
                    <a:cubicBezTo>
                      <a:pt x="301322" y="475802"/>
                      <a:pt x="298459" y="475219"/>
                      <a:pt x="299462" y="476275"/>
                    </a:cubicBezTo>
                    <a:cubicBezTo>
                      <a:pt x="299644" y="476475"/>
                      <a:pt x="300028" y="476766"/>
                      <a:pt x="299991" y="476839"/>
                    </a:cubicBezTo>
                    <a:cubicBezTo>
                      <a:pt x="299353" y="478022"/>
                      <a:pt x="300629" y="477858"/>
                      <a:pt x="301031" y="478259"/>
                    </a:cubicBezTo>
                    <a:cubicBezTo>
                      <a:pt x="301432" y="478659"/>
                      <a:pt x="301961" y="478113"/>
                      <a:pt x="301705" y="477785"/>
                    </a:cubicBezTo>
                    <a:cubicBezTo>
                      <a:pt x="300447" y="476566"/>
                      <a:pt x="303511" y="475783"/>
                      <a:pt x="301724" y="475110"/>
                    </a:cubicBezTo>
                    <a:close/>
                    <a:moveTo>
                      <a:pt x="161431" y="195486"/>
                    </a:moveTo>
                    <a:cubicBezTo>
                      <a:pt x="161479" y="195905"/>
                      <a:pt x="161403" y="196329"/>
                      <a:pt x="161212" y="196705"/>
                    </a:cubicBezTo>
                    <a:cubicBezTo>
                      <a:pt x="161030" y="197051"/>
                      <a:pt x="160027" y="197197"/>
                      <a:pt x="160775" y="197761"/>
                    </a:cubicBezTo>
                    <a:cubicBezTo>
                      <a:pt x="161176" y="198052"/>
                      <a:pt x="161741" y="197761"/>
                      <a:pt x="162197" y="197360"/>
                    </a:cubicBezTo>
                    <a:cubicBezTo>
                      <a:pt x="165243" y="195504"/>
                      <a:pt x="159443" y="192155"/>
                      <a:pt x="161431" y="195486"/>
                    </a:cubicBezTo>
                    <a:close/>
                    <a:moveTo>
                      <a:pt x="260303" y="107726"/>
                    </a:moveTo>
                    <a:cubicBezTo>
                      <a:pt x="259841" y="107623"/>
                      <a:pt x="259384" y="107915"/>
                      <a:pt x="259281" y="108376"/>
                    </a:cubicBezTo>
                    <a:cubicBezTo>
                      <a:pt x="259210" y="108698"/>
                      <a:pt x="259331" y="109033"/>
                      <a:pt x="259592" y="109236"/>
                    </a:cubicBezTo>
                    <a:cubicBezTo>
                      <a:pt x="260705" y="109018"/>
                      <a:pt x="262784" y="111457"/>
                      <a:pt x="263076" y="109746"/>
                    </a:cubicBezTo>
                    <a:cubicBezTo>
                      <a:pt x="262441" y="108747"/>
                      <a:pt x="261450" y="108025"/>
                      <a:pt x="260303" y="107726"/>
                    </a:cubicBezTo>
                    <a:close/>
                    <a:moveTo>
                      <a:pt x="245530" y="541194"/>
                    </a:moveTo>
                    <a:cubicBezTo>
                      <a:pt x="245421" y="539501"/>
                      <a:pt x="242995" y="540430"/>
                      <a:pt x="241882" y="540248"/>
                    </a:cubicBezTo>
                    <a:cubicBezTo>
                      <a:pt x="240058" y="540812"/>
                      <a:pt x="244126" y="543615"/>
                      <a:pt x="244418" y="542723"/>
                    </a:cubicBezTo>
                    <a:cubicBezTo>
                      <a:pt x="244418" y="542122"/>
                      <a:pt x="243597" y="542359"/>
                      <a:pt x="243323" y="541904"/>
                    </a:cubicBezTo>
                    <a:cubicBezTo>
                      <a:pt x="242685" y="541194"/>
                      <a:pt x="243323" y="540466"/>
                      <a:pt x="244162" y="540757"/>
                    </a:cubicBezTo>
                    <a:cubicBezTo>
                      <a:pt x="245001" y="541048"/>
                      <a:pt x="244673" y="542359"/>
                      <a:pt x="245530" y="541194"/>
                    </a:cubicBezTo>
                    <a:close/>
                    <a:moveTo>
                      <a:pt x="295340" y="576557"/>
                    </a:moveTo>
                    <a:cubicBezTo>
                      <a:pt x="296617" y="576884"/>
                      <a:pt x="296015" y="575155"/>
                      <a:pt x="296745" y="574627"/>
                    </a:cubicBezTo>
                    <a:cubicBezTo>
                      <a:pt x="296216" y="573717"/>
                      <a:pt x="292878" y="576920"/>
                      <a:pt x="294027" y="574627"/>
                    </a:cubicBezTo>
                    <a:cubicBezTo>
                      <a:pt x="294027" y="574627"/>
                      <a:pt x="293535" y="574172"/>
                      <a:pt x="293279" y="573936"/>
                    </a:cubicBezTo>
                    <a:cubicBezTo>
                      <a:pt x="292641" y="575574"/>
                      <a:pt x="293133" y="576739"/>
                      <a:pt x="295340" y="576557"/>
                    </a:cubicBezTo>
                    <a:close/>
                    <a:moveTo>
                      <a:pt x="355200" y="111548"/>
                    </a:moveTo>
                    <a:cubicBezTo>
                      <a:pt x="354324" y="111548"/>
                      <a:pt x="353868" y="112621"/>
                      <a:pt x="352993" y="112840"/>
                    </a:cubicBezTo>
                    <a:cubicBezTo>
                      <a:pt x="354944" y="113622"/>
                      <a:pt x="354324" y="113386"/>
                      <a:pt x="354507" y="115442"/>
                    </a:cubicBezTo>
                    <a:cubicBezTo>
                      <a:pt x="354744" y="116280"/>
                      <a:pt x="356513" y="115934"/>
                      <a:pt x="355710" y="115133"/>
                    </a:cubicBezTo>
                    <a:cubicBezTo>
                      <a:pt x="355473" y="113932"/>
                      <a:pt x="355528" y="112603"/>
                      <a:pt x="355200" y="111548"/>
                    </a:cubicBezTo>
                    <a:close/>
                    <a:moveTo>
                      <a:pt x="324522" y="653652"/>
                    </a:moveTo>
                    <a:cubicBezTo>
                      <a:pt x="324522" y="652669"/>
                      <a:pt x="323118" y="653324"/>
                      <a:pt x="322534" y="653087"/>
                    </a:cubicBezTo>
                    <a:cubicBezTo>
                      <a:pt x="321239" y="652814"/>
                      <a:pt x="321750" y="654507"/>
                      <a:pt x="320801" y="654634"/>
                    </a:cubicBezTo>
                    <a:cubicBezTo>
                      <a:pt x="320236" y="655290"/>
                      <a:pt x="322005" y="656454"/>
                      <a:pt x="322315" y="655435"/>
                    </a:cubicBezTo>
                    <a:cubicBezTo>
                      <a:pt x="322115" y="653379"/>
                      <a:pt x="324084" y="654780"/>
                      <a:pt x="324522" y="653652"/>
                    </a:cubicBezTo>
                    <a:close/>
                    <a:moveTo>
                      <a:pt x="343563" y="689414"/>
                    </a:moveTo>
                    <a:cubicBezTo>
                      <a:pt x="342998" y="688868"/>
                      <a:pt x="343253" y="686539"/>
                      <a:pt x="342287" y="687776"/>
                    </a:cubicBezTo>
                    <a:cubicBezTo>
                      <a:pt x="341812" y="688686"/>
                      <a:pt x="339679" y="688832"/>
                      <a:pt x="340043" y="689906"/>
                    </a:cubicBezTo>
                    <a:cubicBezTo>
                      <a:pt x="340226" y="690070"/>
                      <a:pt x="340572" y="690415"/>
                      <a:pt x="340609" y="690379"/>
                    </a:cubicBezTo>
                    <a:cubicBezTo>
                      <a:pt x="341393" y="689433"/>
                      <a:pt x="343272" y="690579"/>
                      <a:pt x="343563" y="689414"/>
                    </a:cubicBezTo>
                    <a:close/>
                    <a:moveTo>
                      <a:pt x="470268" y="269560"/>
                    </a:moveTo>
                    <a:cubicBezTo>
                      <a:pt x="469921" y="268504"/>
                      <a:pt x="468189" y="268304"/>
                      <a:pt x="467222" y="267849"/>
                    </a:cubicBezTo>
                    <a:cubicBezTo>
                      <a:pt x="466620" y="267594"/>
                      <a:pt x="465179" y="269032"/>
                      <a:pt x="465727" y="269396"/>
                    </a:cubicBezTo>
                    <a:cubicBezTo>
                      <a:pt x="466274" y="269760"/>
                      <a:pt x="466876" y="270033"/>
                      <a:pt x="467167" y="269869"/>
                    </a:cubicBezTo>
                    <a:cubicBezTo>
                      <a:pt x="468262" y="268959"/>
                      <a:pt x="469374" y="269942"/>
                      <a:pt x="470268" y="269560"/>
                    </a:cubicBezTo>
                    <a:close/>
                    <a:moveTo>
                      <a:pt x="360453" y="191809"/>
                    </a:moveTo>
                    <a:cubicBezTo>
                      <a:pt x="358300" y="191627"/>
                      <a:pt x="359030" y="193775"/>
                      <a:pt x="360799" y="193993"/>
                    </a:cubicBezTo>
                    <a:cubicBezTo>
                      <a:pt x="362878" y="193575"/>
                      <a:pt x="362878" y="191464"/>
                      <a:pt x="360453" y="191809"/>
                    </a:cubicBezTo>
                    <a:close/>
                    <a:moveTo>
                      <a:pt x="411029" y="574118"/>
                    </a:moveTo>
                    <a:cubicBezTo>
                      <a:pt x="411029" y="574518"/>
                      <a:pt x="411029" y="575610"/>
                      <a:pt x="411722" y="575428"/>
                    </a:cubicBezTo>
                    <a:cubicBezTo>
                      <a:pt x="412086" y="575337"/>
                      <a:pt x="411959" y="575100"/>
                      <a:pt x="411813" y="574882"/>
                    </a:cubicBezTo>
                    <a:cubicBezTo>
                      <a:pt x="410846" y="573281"/>
                      <a:pt x="412488" y="572880"/>
                      <a:pt x="413327" y="574191"/>
                    </a:cubicBezTo>
                    <a:cubicBezTo>
                      <a:pt x="413856" y="574664"/>
                      <a:pt x="414330" y="574009"/>
                      <a:pt x="414239" y="573499"/>
                    </a:cubicBezTo>
                    <a:cubicBezTo>
                      <a:pt x="413983" y="571279"/>
                      <a:pt x="410883" y="572316"/>
                      <a:pt x="411029" y="574118"/>
                    </a:cubicBezTo>
                    <a:close/>
                    <a:moveTo>
                      <a:pt x="99875" y="188916"/>
                    </a:moveTo>
                    <a:cubicBezTo>
                      <a:pt x="99128" y="187951"/>
                      <a:pt x="99875" y="186422"/>
                      <a:pt x="98508" y="185658"/>
                    </a:cubicBezTo>
                    <a:cubicBezTo>
                      <a:pt x="98216" y="185476"/>
                      <a:pt x="98343" y="184711"/>
                      <a:pt x="97705" y="184839"/>
                    </a:cubicBezTo>
                    <a:cubicBezTo>
                      <a:pt x="97358" y="184966"/>
                      <a:pt x="95881" y="185403"/>
                      <a:pt x="96592" y="185840"/>
                    </a:cubicBezTo>
                    <a:cubicBezTo>
                      <a:pt x="98179" y="186149"/>
                      <a:pt x="98963" y="189771"/>
                      <a:pt x="99875" y="188916"/>
                    </a:cubicBezTo>
                    <a:close/>
                    <a:moveTo>
                      <a:pt x="338566" y="128110"/>
                    </a:moveTo>
                    <a:cubicBezTo>
                      <a:pt x="338292" y="125835"/>
                      <a:pt x="335648" y="126035"/>
                      <a:pt x="335994" y="128110"/>
                    </a:cubicBezTo>
                    <a:cubicBezTo>
                      <a:pt x="336142" y="128818"/>
                      <a:pt x="336837" y="129273"/>
                      <a:pt x="337547" y="129127"/>
                    </a:cubicBezTo>
                    <a:cubicBezTo>
                      <a:pt x="338059" y="129020"/>
                      <a:pt x="338460" y="128621"/>
                      <a:pt x="338566" y="128110"/>
                    </a:cubicBezTo>
                    <a:close/>
                    <a:moveTo>
                      <a:pt x="304222" y="641694"/>
                    </a:moveTo>
                    <a:cubicBezTo>
                      <a:pt x="305609" y="641185"/>
                      <a:pt x="307779" y="641530"/>
                      <a:pt x="308709" y="640256"/>
                    </a:cubicBezTo>
                    <a:cubicBezTo>
                      <a:pt x="307834" y="639474"/>
                      <a:pt x="301158" y="640748"/>
                      <a:pt x="304222" y="641694"/>
                    </a:cubicBezTo>
                    <a:close/>
                    <a:moveTo>
                      <a:pt x="467022" y="541285"/>
                    </a:moveTo>
                    <a:cubicBezTo>
                      <a:pt x="468608" y="541394"/>
                      <a:pt x="469393" y="539465"/>
                      <a:pt x="470268" y="538391"/>
                    </a:cubicBezTo>
                    <a:cubicBezTo>
                      <a:pt x="470833" y="537245"/>
                      <a:pt x="468736" y="536571"/>
                      <a:pt x="468754" y="537954"/>
                    </a:cubicBezTo>
                    <a:cubicBezTo>
                      <a:pt x="469538" y="539938"/>
                      <a:pt x="465800" y="540539"/>
                      <a:pt x="467022" y="541285"/>
                    </a:cubicBezTo>
                    <a:close/>
                    <a:moveTo>
                      <a:pt x="476141" y="287086"/>
                    </a:moveTo>
                    <a:cubicBezTo>
                      <a:pt x="474992" y="286704"/>
                      <a:pt x="473533" y="288287"/>
                      <a:pt x="472183" y="288469"/>
                    </a:cubicBezTo>
                    <a:cubicBezTo>
                      <a:pt x="471727" y="288651"/>
                      <a:pt x="472183" y="288870"/>
                      <a:pt x="472183" y="289070"/>
                    </a:cubicBezTo>
                    <a:cubicBezTo>
                      <a:pt x="473113" y="291709"/>
                      <a:pt x="474372" y="287869"/>
                      <a:pt x="475831" y="287778"/>
                    </a:cubicBezTo>
                    <a:cubicBezTo>
                      <a:pt x="476305" y="287705"/>
                      <a:pt x="476141" y="287341"/>
                      <a:pt x="476141" y="287086"/>
                    </a:cubicBezTo>
                    <a:close/>
                    <a:moveTo>
                      <a:pt x="291437" y="537445"/>
                    </a:moveTo>
                    <a:cubicBezTo>
                      <a:pt x="291546" y="535734"/>
                      <a:pt x="288865" y="536589"/>
                      <a:pt x="287935" y="535461"/>
                    </a:cubicBezTo>
                    <a:cubicBezTo>
                      <a:pt x="285838" y="534387"/>
                      <a:pt x="285747" y="536790"/>
                      <a:pt x="287716" y="536371"/>
                    </a:cubicBezTo>
                    <a:cubicBezTo>
                      <a:pt x="288610" y="536244"/>
                      <a:pt x="288592" y="537390"/>
                      <a:pt x="289011" y="537372"/>
                    </a:cubicBezTo>
                    <a:cubicBezTo>
                      <a:pt x="289759" y="537372"/>
                      <a:pt x="290397" y="537081"/>
                      <a:pt x="290999" y="537809"/>
                    </a:cubicBezTo>
                    <a:cubicBezTo>
                      <a:pt x="291273" y="538136"/>
                      <a:pt x="291328" y="537645"/>
                      <a:pt x="291437" y="537445"/>
                    </a:cubicBezTo>
                    <a:close/>
                    <a:moveTo>
                      <a:pt x="349400" y="698605"/>
                    </a:moveTo>
                    <a:cubicBezTo>
                      <a:pt x="349892" y="698769"/>
                      <a:pt x="350239" y="698296"/>
                      <a:pt x="350585" y="697896"/>
                    </a:cubicBezTo>
                    <a:cubicBezTo>
                      <a:pt x="350932" y="697495"/>
                      <a:pt x="352701" y="697350"/>
                      <a:pt x="352136" y="696221"/>
                    </a:cubicBezTo>
                    <a:cubicBezTo>
                      <a:pt x="351570" y="695093"/>
                      <a:pt x="350822" y="696858"/>
                      <a:pt x="350002" y="696512"/>
                    </a:cubicBezTo>
                    <a:cubicBezTo>
                      <a:pt x="349659" y="696356"/>
                      <a:pt x="349254" y="696502"/>
                      <a:pt x="349090" y="696840"/>
                    </a:cubicBezTo>
                    <a:cubicBezTo>
                      <a:pt x="349199" y="697586"/>
                      <a:pt x="348014" y="698660"/>
                      <a:pt x="349400" y="698605"/>
                    </a:cubicBezTo>
                    <a:close/>
                    <a:moveTo>
                      <a:pt x="276554" y="269450"/>
                    </a:moveTo>
                    <a:cubicBezTo>
                      <a:pt x="277594" y="269651"/>
                      <a:pt x="278980" y="269159"/>
                      <a:pt x="278123" y="267867"/>
                    </a:cubicBezTo>
                    <a:cubicBezTo>
                      <a:pt x="277466" y="266120"/>
                      <a:pt x="273052" y="269796"/>
                      <a:pt x="276554" y="269450"/>
                    </a:cubicBezTo>
                    <a:close/>
                    <a:moveTo>
                      <a:pt x="277193" y="271270"/>
                    </a:moveTo>
                    <a:cubicBezTo>
                      <a:pt x="276554" y="270743"/>
                      <a:pt x="275241" y="269450"/>
                      <a:pt x="274876" y="270961"/>
                    </a:cubicBezTo>
                    <a:cubicBezTo>
                      <a:pt x="273891" y="271780"/>
                      <a:pt x="273800" y="273054"/>
                      <a:pt x="275460" y="273618"/>
                    </a:cubicBezTo>
                    <a:cubicBezTo>
                      <a:pt x="275405" y="272326"/>
                      <a:pt x="276189" y="271780"/>
                      <a:pt x="277193" y="271179"/>
                    </a:cubicBezTo>
                    <a:close/>
                    <a:moveTo>
                      <a:pt x="202742" y="496859"/>
                    </a:moveTo>
                    <a:cubicBezTo>
                      <a:pt x="203271" y="494548"/>
                      <a:pt x="198091" y="491872"/>
                      <a:pt x="200280" y="495512"/>
                    </a:cubicBezTo>
                    <a:cubicBezTo>
                      <a:pt x="200499" y="496586"/>
                      <a:pt x="202195" y="495676"/>
                      <a:pt x="202250" y="496859"/>
                    </a:cubicBezTo>
                    <a:cubicBezTo>
                      <a:pt x="202304" y="498042"/>
                      <a:pt x="202870" y="497660"/>
                      <a:pt x="202742" y="496859"/>
                    </a:cubicBezTo>
                    <a:close/>
                    <a:moveTo>
                      <a:pt x="316825" y="660076"/>
                    </a:moveTo>
                    <a:cubicBezTo>
                      <a:pt x="316497" y="660513"/>
                      <a:pt x="314272" y="660513"/>
                      <a:pt x="315257" y="661132"/>
                    </a:cubicBezTo>
                    <a:cubicBezTo>
                      <a:pt x="315731" y="661478"/>
                      <a:pt x="317263" y="661678"/>
                      <a:pt x="315457" y="662406"/>
                    </a:cubicBezTo>
                    <a:cubicBezTo>
                      <a:pt x="315640" y="663734"/>
                      <a:pt x="318759" y="662788"/>
                      <a:pt x="317810" y="661732"/>
                    </a:cubicBezTo>
                    <a:cubicBezTo>
                      <a:pt x="317318" y="661277"/>
                      <a:pt x="317829" y="660094"/>
                      <a:pt x="316825" y="660149"/>
                    </a:cubicBezTo>
                    <a:close/>
                    <a:moveTo>
                      <a:pt x="372709" y="157193"/>
                    </a:moveTo>
                    <a:cubicBezTo>
                      <a:pt x="370885" y="158012"/>
                      <a:pt x="371378" y="160032"/>
                      <a:pt x="371432" y="161688"/>
                    </a:cubicBezTo>
                    <a:cubicBezTo>
                      <a:pt x="371961" y="162107"/>
                      <a:pt x="373256" y="161051"/>
                      <a:pt x="372672" y="160378"/>
                    </a:cubicBezTo>
                    <a:cubicBezTo>
                      <a:pt x="371797" y="159195"/>
                      <a:pt x="373584" y="158340"/>
                      <a:pt x="372709" y="157193"/>
                    </a:cubicBezTo>
                    <a:close/>
                    <a:moveTo>
                      <a:pt x="289394" y="592263"/>
                    </a:moveTo>
                    <a:cubicBezTo>
                      <a:pt x="290179" y="592409"/>
                      <a:pt x="290361" y="591790"/>
                      <a:pt x="289577" y="591389"/>
                    </a:cubicBezTo>
                    <a:cubicBezTo>
                      <a:pt x="289102" y="591007"/>
                      <a:pt x="288026" y="591571"/>
                      <a:pt x="288081" y="590334"/>
                    </a:cubicBezTo>
                    <a:cubicBezTo>
                      <a:pt x="288081" y="589897"/>
                      <a:pt x="288446" y="589169"/>
                      <a:pt x="287589" y="589096"/>
                    </a:cubicBezTo>
                    <a:cubicBezTo>
                      <a:pt x="286731" y="589024"/>
                      <a:pt x="287114" y="589915"/>
                      <a:pt x="286713" y="590261"/>
                    </a:cubicBezTo>
                    <a:cubicBezTo>
                      <a:pt x="285965" y="591389"/>
                      <a:pt x="288409" y="592336"/>
                      <a:pt x="289394" y="592263"/>
                    </a:cubicBezTo>
                    <a:close/>
                    <a:moveTo>
                      <a:pt x="227291" y="81791"/>
                    </a:moveTo>
                    <a:cubicBezTo>
                      <a:pt x="225613" y="81791"/>
                      <a:pt x="225467" y="82682"/>
                      <a:pt x="224118" y="82792"/>
                    </a:cubicBezTo>
                    <a:cubicBezTo>
                      <a:pt x="223607" y="82792"/>
                      <a:pt x="222640" y="82591"/>
                      <a:pt x="222622" y="82955"/>
                    </a:cubicBezTo>
                    <a:cubicBezTo>
                      <a:pt x="222622" y="83702"/>
                      <a:pt x="223552" y="83174"/>
                      <a:pt x="224045" y="83556"/>
                    </a:cubicBezTo>
                    <a:cubicBezTo>
                      <a:pt x="225267" y="84502"/>
                      <a:pt x="226124" y="83101"/>
                      <a:pt x="227145" y="82773"/>
                    </a:cubicBezTo>
                    <a:cubicBezTo>
                      <a:pt x="227966" y="82919"/>
                      <a:pt x="227346" y="81900"/>
                      <a:pt x="227291" y="81791"/>
                    </a:cubicBezTo>
                    <a:close/>
                    <a:moveTo>
                      <a:pt x="321112" y="500499"/>
                    </a:moveTo>
                    <a:cubicBezTo>
                      <a:pt x="323154" y="500499"/>
                      <a:pt x="323446" y="497878"/>
                      <a:pt x="323337" y="496386"/>
                    </a:cubicBezTo>
                    <a:cubicBezTo>
                      <a:pt x="321385" y="496932"/>
                      <a:pt x="322498" y="499116"/>
                      <a:pt x="320856" y="499844"/>
                    </a:cubicBezTo>
                    <a:cubicBezTo>
                      <a:pt x="320710" y="499935"/>
                      <a:pt x="320820" y="500371"/>
                      <a:pt x="321112" y="500499"/>
                    </a:cubicBezTo>
                    <a:close/>
                    <a:moveTo>
                      <a:pt x="297729" y="254090"/>
                    </a:moveTo>
                    <a:cubicBezTo>
                      <a:pt x="296179" y="251505"/>
                      <a:pt x="292258" y="258075"/>
                      <a:pt x="296489" y="255764"/>
                    </a:cubicBezTo>
                    <a:cubicBezTo>
                      <a:pt x="296270" y="254672"/>
                      <a:pt x="297401" y="254799"/>
                      <a:pt x="297729" y="254090"/>
                    </a:cubicBezTo>
                    <a:close/>
                    <a:moveTo>
                      <a:pt x="150178" y="560814"/>
                    </a:moveTo>
                    <a:cubicBezTo>
                      <a:pt x="151126" y="561578"/>
                      <a:pt x="153662" y="558994"/>
                      <a:pt x="152294" y="558866"/>
                    </a:cubicBezTo>
                    <a:cubicBezTo>
                      <a:pt x="151254" y="560140"/>
                      <a:pt x="149904" y="559794"/>
                      <a:pt x="148646" y="559576"/>
                    </a:cubicBezTo>
                    <a:cubicBezTo>
                      <a:pt x="148372" y="559576"/>
                      <a:pt x="148062" y="559030"/>
                      <a:pt x="147916" y="559703"/>
                    </a:cubicBezTo>
                    <a:cubicBezTo>
                      <a:pt x="147989" y="560832"/>
                      <a:pt x="149157" y="560832"/>
                      <a:pt x="150178" y="560814"/>
                    </a:cubicBezTo>
                    <a:close/>
                    <a:moveTo>
                      <a:pt x="208214" y="243879"/>
                    </a:moveTo>
                    <a:cubicBezTo>
                      <a:pt x="209509" y="244389"/>
                      <a:pt x="210694" y="242624"/>
                      <a:pt x="209144" y="242241"/>
                    </a:cubicBezTo>
                    <a:cubicBezTo>
                      <a:pt x="208250" y="242533"/>
                      <a:pt x="206609" y="241532"/>
                      <a:pt x="206590" y="243151"/>
                    </a:cubicBezTo>
                    <a:cubicBezTo>
                      <a:pt x="206645" y="244407"/>
                      <a:pt x="207685" y="243679"/>
                      <a:pt x="208214" y="243879"/>
                    </a:cubicBezTo>
                    <a:close/>
                    <a:moveTo>
                      <a:pt x="342560" y="290217"/>
                    </a:moveTo>
                    <a:cubicBezTo>
                      <a:pt x="342177" y="287032"/>
                      <a:pt x="340572" y="287978"/>
                      <a:pt x="338803" y="288651"/>
                    </a:cubicBezTo>
                    <a:cubicBezTo>
                      <a:pt x="340025" y="289088"/>
                      <a:pt x="341284" y="288761"/>
                      <a:pt x="341648" y="290471"/>
                    </a:cubicBezTo>
                    <a:cubicBezTo>
                      <a:pt x="341995" y="291327"/>
                      <a:pt x="343563" y="291309"/>
                      <a:pt x="342560" y="290253"/>
                    </a:cubicBezTo>
                    <a:close/>
                    <a:moveTo>
                      <a:pt x="169383" y="635634"/>
                    </a:moveTo>
                    <a:cubicBezTo>
                      <a:pt x="171061" y="635324"/>
                      <a:pt x="171809" y="633577"/>
                      <a:pt x="169639" y="633504"/>
                    </a:cubicBezTo>
                    <a:cubicBezTo>
                      <a:pt x="167031" y="633977"/>
                      <a:pt x="167286" y="634614"/>
                      <a:pt x="169383" y="635634"/>
                    </a:cubicBezTo>
                    <a:close/>
                    <a:moveTo>
                      <a:pt x="242010" y="130439"/>
                    </a:moveTo>
                    <a:cubicBezTo>
                      <a:pt x="241280" y="130439"/>
                      <a:pt x="240186" y="131094"/>
                      <a:pt x="239311" y="131313"/>
                    </a:cubicBezTo>
                    <a:cubicBezTo>
                      <a:pt x="240041" y="131532"/>
                      <a:pt x="240749" y="131818"/>
                      <a:pt x="241426" y="132168"/>
                    </a:cubicBezTo>
                    <a:cubicBezTo>
                      <a:pt x="243159" y="132860"/>
                      <a:pt x="244618" y="130257"/>
                      <a:pt x="242010" y="130439"/>
                    </a:cubicBezTo>
                    <a:close/>
                    <a:moveTo>
                      <a:pt x="248777" y="528782"/>
                    </a:moveTo>
                    <a:cubicBezTo>
                      <a:pt x="249306" y="528782"/>
                      <a:pt x="250017" y="528909"/>
                      <a:pt x="250600" y="528581"/>
                    </a:cubicBezTo>
                    <a:cubicBezTo>
                      <a:pt x="249980" y="526852"/>
                      <a:pt x="248193" y="529055"/>
                      <a:pt x="248558" y="527162"/>
                    </a:cubicBezTo>
                    <a:cubicBezTo>
                      <a:pt x="248977" y="526598"/>
                      <a:pt x="248923" y="525342"/>
                      <a:pt x="247938" y="525851"/>
                    </a:cubicBezTo>
                    <a:cubicBezTo>
                      <a:pt x="246825" y="526871"/>
                      <a:pt x="247007" y="529309"/>
                      <a:pt x="248777" y="528782"/>
                    </a:cubicBezTo>
                    <a:close/>
                    <a:moveTo>
                      <a:pt x="241901" y="135972"/>
                    </a:moveTo>
                    <a:cubicBezTo>
                      <a:pt x="242411" y="133933"/>
                      <a:pt x="240387" y="133952"/>
                      <a:pt x="240241" y="135808"/>
                    </a:cubicBezTo>
                    <a:cubicBezTo>
                      <a:pt x="240095" y="138829"/>
                      <a:pt x="242338" y="138156"/>
                      <a:pt x="241901" y="135972"/>
                    </a:cubicBezTo>
                    <a:close/>
                    <a:moveTo>
                      <a:pt x="276773" y="857564"/>
                    </a:moveTo>
                    <a:lnTo>
                      <a:pt x="276244" y="857873"/>
                    </a:lnTo>
                    <a:cubicBezTo>
                      <a:pt x="277045" y="858206"/>
                      <a:pt x="277694" y="858821"/>
                      <a:pt x="278068" y="859602"/>
                    </a:cubicBezTo>
                    <a:cubicBezTo>
                      <a:pt x="278469" y="860148"/>
                      <a:pt x="280403" y="859402"/>
                      <a:pt x="280457" y="858765"/>
                    </a:cubicBezTo>
                    <a:cubicBezTo>
                      <a:pt x="279928" y="857691"/>
                      <a:pt x="277813" y="858037"/>
                      <a:pt x="276773" y="857564"/>
                    </a:cubicBezTo>
                    <a:close/>
                    <a:moveTo>
                      <a:pt x="461860" y="242405"/>
                    </a:moveTo>
                    <a:cubicBezTo>
                      <a:pt x="462462" y="242624"/>
                      <a:pt x="462845" y="241859"/>
                      <a:pt x="463356" y="241404"/>
                    </a:cubicBezTo>
                    <a:cubicBezTo>
                      <a:pt x="463866" y="240949"/>
                      <a:pt x="464486" y="241404"/>
                      <a:pt x="464231" y="240694"/>
                    </a:cubicBezTo>
                    <a:cubicBezTo>
                      <a:pt x="463976" y="239985"/>
                      <a:pt x="463501" y="238692"/>
                      <a:pt x="462407" y="239220"/>
                    </a:cubicBezTo>
                    <a:cubicBezTo>
                      <a:pt x="462735" y="240494"/>
                      <a:pt x="463191" y="241259"/>
                      <a:pt x="461331" y="241404"/>
                    </a:cubicBezTo>
                    <a:cubicBezTo>
                      <a:pt x="460948" y="241750"/>
                      <a:pt x="461003" y="242260"/>
                      <a:pt x="461860" y="242351"/>
                    </a:cubicBezTo>
                    <a:close/>
                    <a:moveTo>
                      <a:pt x="309822" y="710617"/>
                    </a:moveTo>
                    <a:cubicBezTo>
                      <a:pt x="309548" y="708615"/>
                      <a:pt x="306794" y="710035"/>
                      <a:pt x="305609" y="710290"/>
                    </a:cubicBezTo>
                    <a:cubicBezTo>
                      <a:pt x="306302" y="711163"/>
                      <a:pt x="309275" y="711891"/>
                      <a:pt x="309822" y="710617"/>
                    </a:cubicBezTo>
                    <a:close/>
                    <a:moveTo>
                      <a:pt x="169475" y="557647"/>
                    </a:moveTo>
                    <a:cubicBezTo>
                      <a:pt x="169475" y="556045"/>
                      <a:pt x="166447" y="557647"/>
                      <a:pt x="167760" y="558684"/>
                    </a:cubicBezTo>
                    <a:cubicBezTo>
                      <a:pt x="168325" y="559121"/>
                      <a:pt x="168508" y="559540"/>
                      <a:pt x="167997" y="560158"/>
                    </a:cubicBezTo>
                    <a:cubicBezTo>
                      <a:pt x="168873" y="562379"/>
                      <a:pt x="169420" y="558539"/>
                      <a:pt x="169475" y="557647"/>
                    </a:cubicBezTo>
                    <a:close/>
                    <a:moveTo>
                      <a:pt x="255616" y="853815"/>
                    </a:moveTo>
                    <a:cubicBezTo>
                      <a:pt x="255142" y="854088"/>
                      <a:pt x="253209" y="854524"/>
                      <a:pt x="254212" y="855380"/>
                    </a:cubicBezTo>
                    <a:cubicBezTo>
                      <a:pt x="254795" y="855653"/>
                      <a:pt x="255726" y="855016"/>
                      <a:pt x="256036" y="856017"/>
                    </a:cubicBezTo>
                    <a:cubicBezTo>
                      <a:pt x="256182" y="856490"/>
                      <a:pt x="256510" y="856581"/>
                      <a:pt x="256820" y="856454"/>
                    </a:cubicBezTo>
                    <a:cubicBezTo>
                      <a:pt x="257622" y="855889"/>
                      <a:pt x="256802" y="853833"/>
                      <a:pt x="255616" y="853815"/>
                    </a:cubicBezTo>
                    <a:close/>
                    <a:moveTo>
                      <a:pt x="372527" y="192301"/>
                    </a:moveTo>
                    <a:cubicBezTo>
                      <a:pt x="373366" y="192046"/>
                      <a:pt x="372527" y="190608"/>
                      <a:pt x="373767" y="190699"/>
                    </a:cubicBezTo>
                    <a:cubicBezTo>
                      <a:pt x="374113" y="190699"/>
                      <a:pt x="374496" y="190699"/>
                      <a:pt x="374569" y="190226"/>
                    </a:cubicBezTo>
                    <a:cubicBezTo>
                      <a:pt x="374113" y="188133"/>
                      <a:pt x="372326" y="189807"/>
                      <a:pt x="371596" y="190827"/>
                    </a:cubicBezTo>
                    <a:cubicBezTo>
                      <a:pt x="371195" y="191300"/>
                      <a:pt x="371979" y="191482"/>
                      <a:pt x="371943" y="191937"/>
                    </a:cubicBezTo>
                    <a:cubicBezTo>
                      <a:pt x="371906" y="192392"/>
                      <a:pt x="372180" y="192374"/>
                      <a:pt x="372527" y="192301"/>
                    </a:cubicBezTo>
                    <a:close/>
                    <a:moveTo>
                      <a:pt x="284981" y="518535"/>
                    </a:moveTo>
                    <a:cubicBezTo>
                      <a:pt x="282901" y="519008"/>
                      <a:pt x="284251" y="522175"/>
                      <a:pt x="286221" y="520774"/>
                    </a:cubicBezTo>
                    <a:cubicBezTo>
                      <a:pt x="287114" y="520355"/>
                      <a:pt x="287206" y="520082"/>
                      <a:pt x="286367" y="519791"/>
                    </a:cubicBezTo>
                    <a:cubicBezTo>
                      <a:pt x="285528" y="519500"/>
                      <a:pt x="285528" y="518699"/>
                      <a:pt x="284926" y="518535"/>
                    </a:cubicBezTo>
                    <a:close/>
                    <a:moveTo>
                      <a:pt x="167559" y="269450"/>
                    </a:moveTo>
                    <a:cubicBezTo>
                      <a:pt x="168271" y="269887"/>
                      <a:pt x="170532" y="268267"/>
                      <a:pt x="168690" y="268358"/>
                    </a:cubicBezTo>
                    <a:cubicBezTo>
                      <a:pt x="167687" y="268358"/>
                      <a:pt x="167304" y="266720"/>
                      <a:pt x="166246" y="267576"/>
                    </a:cubicBezTo>
                    <a:cubicBezTo>
                      <a:pt x="165462" y="268013"/>
                      <a:pt x="166647" y="268704"/>
                      <a:pt x="165954" y="269159"/>
                    </a:cubicBezTo>
                    <a:cubicBezTo>
                      <a:pt x="166082" y="269359"/>
                      <a:pt x="166921" y="269487"/>
                      <a:pt x="167559" y="269450"/>
                    </a:cubicBezTo>
                    <a:close/>
                    <a:moveTo>
                      <a:pt x="166155" y="252579"/>
                    </a:moveTo>
                    <a:cubicBezTo>
                      <a:pt x="166775" y="252761"/>
                      <a:pt x="168253" y="252197"/>
                      <a:pt x="167578" y="251560"/>
                    </a:cubicBezTo>
                    <a:cubicBezTo>
                      <a:pt x="165991" y="251851"/>
                      <a:pt x="165079" y="249248"/>
                      <a:pt x="163693" y="250213"/>
                    </a:cubicBezTo>
                    <a:cubicBezTo>
                      <a:pt x="163328" y="251196"/>
                      <a:pt x="165243" y="250959"/>
                      <a:pt x="165225" y="252033"/>
                    </a:cubicBezTo>
                    <a:cubicBezTo>
                      <a:pt x="165371" y="252634"/>
                      <a:pt x="165809" y="252543"/>
                      <a:pt x="166082" y="252579"/>
                    </a:cubicBezTo>
                    <a:close/>
                    <a:moveTo>
                      <a:pt x="270718" y="671578"/>
                    </a:moveTo>
                    <a:cubicBezTo>
                      <a:pt x="270955" y="670523"/>
                      <a:pt x="269897" y="670104"/>
                      <a:pt x="269058" y="670741"/>
                    </a:cubicBezTo>
                    <a:cubicBezTo>
                      <a:pt x="268219" y="671378"/>
                      <a:pt x="268766" y="672288"/>
                      <a:pt x="268128" y="672853"/>
                    </a:cubicBezTo>
                    <a:cubicBezTo>
                      <a:pt x="268839" y="673781"/>
                      <a:pt x="270700" y="672452"/>
                      <a:pt x="270718" y="671578"/>
                    </a:cubicBezTo>
                    <a:close/>
                    <a:moveTo>
                      <a:pt x="436344" y="301501"/>
                    </a:moveTo>
                    <a:cubicBezTo>
                      <a:pt x="437657" y="301865"/>
                      <a:pt x="439992" y="300409"/>
                      <a:pt x="439171" y="299025"/>
                    </a:cubicBezTo>
                    <a:cubicBezTo>
                      <a:pt x="438551" y="298388"/>
                      <a:pt x="438478" y="299171"/>
                      <a:pt x="438113" y="299499"/>
                    </a:cubicBezTo>
                    <a:cubicBezTo>
                      <a:pt x="437420" y="300227"/>
                      <a:pt x="436089" y="300245"/>
                      <a:pt x="435614" y="301319"/>
                    </a:cubicBezTo>
                    <a:close/>
                    <a:moveTo>
                      <a:pt x="342597" y="690980"/>
                    </a:moveTo>
                    <a:cubicBezTo>
                      <a:pt x="342031" y="690798"/>
                      <a:pt x="341010" y="691398"/>
                      <a:pt x="341594" y="691871"/>
                    </a:cubicBezTo>
                    <a:cubicBezTo>
                      <a:pt x="343235" y="692326"/>
                      <a:pt x="341995" y="693855"/>
                      <a:pt x="342816" y="694674"/>
                    </a:cubicBezTo>
                    <a:cubicBezTo>
                      <a:pt x="343071" y="694802"/>
                      <a:pt x="343983" y="693273"/>
                      <a:pt x="343801" y="693236"/>
                    </a:cubicBezTo>
                    <a:cubicBezTo>
                      <a:pt x="341831" y="692945"/>
                      <a:pt x="345898" y="691471"/>
                      <a:pt x="342597" y="691016"/>
                    </a:cubicBezTo>
                    <a:close/>
                    <a:moveTo>
                      <a:pt x="76256" y="187460"/>
                    </a:moveTo>
                    <a:cubicBezTo>
                      <a:pt x="75818" y="187223"/>
                      <a:pt x="74432" y="188624"/>
                      <a:pt x="75618" y="188570"/>
                    </a:cubicBezTo>
                    <a:cubicBezTo>
                      <a:pt x="76621" y="188788"/>
                      <a:pt x="78463" y="187987"/>
                      <a:pt x="78281" y="189698"/>
                    </a:cubicBezTo>
                    <a:cubicBezTo>
                      <a:pt x="78281" y="189807"/>
                      <a:pt x="78554" y="190353"/>
                      <a:pt x="78664" y="189862"/>
                    </a:cubicBezTo>
                    <a:cubicBezTo>
                      <a:pt x="80488" y="185876"/>
                      <a:pt x="79339" y="188388"/>
                      <a:pt x="76256" y="187460"/>
                    </a:cubicBezTo>
                    <a:close/>
                    <a:moveTo>
                      <a:pt x="404426" y="566765"/>
                    </a:moveTo>
                    <a:cubicBezTo>
                      <a:pt x="405283" y="566528"/>
                      <a:pt x="405721" y="565691"/>
                      <a:pt x="406560" y="565400"/>
                    </a:cubicBezTo>
                    <a:cubicBezTo>
                      <a:pt x="406049" y="565072"/>
                      <a:pt x="405247" y="565309"/>
                      <a:pt x="405046" y="564599"/>
                    </a:cubicBezTo>
                    <a:cubicBezTo>
                      <a:pt x="403605" y="562506"/>
                      <a:pt x="402511" y="566401"/>
                      <a:pt x="404426" y="566765"/>
                    </a:cubicBezTo>
                    <a:close/>
                    <a:moveTo>
                      <a:pt x="428720" y="594502"/>
                    </a:moveTo>
                    <a:cubicBezTo>
                      <a:pt x="430708" y="594884"/>
                      <a:pt x="432514" y="592572"/>
                      <a:pt x="429504" y="592682"/>
                    </a:cubicBezTo>
                    <a:cubicBezTo>
                      <a:pt x="428410" y="592955"/>
                      <a:pt x="426276" y="594684"/>
                      <a:pt x="428720" y="594502"/>
                    </a:cubicBezTo>
                    <a:close/>
                    <a:moveTo>
                      <a:pt x="460529" y="299881"/>
                    </a:moveTo>
                    <a:cubicBezTo>
                      <a:pt x="460282" y="299195"/>
                      <a:pt x="459805" y="298617"/>
                      <a:pt x="459179" y="298243"/>
                    </a:cubicBezTo>
                    <a:cubicBezTo>
                      <a:pt x="458595" y="297897"/>
                      <a:pt x="458194" y="296423"/>
                      <a:pt x="457355" y="297460"/>
                    </a:cubicBezTo>
                    <a:cubicBezTo>
                      <a:pt x="456790" y="298225"/>
                      <a:pt x="458230" y="298225"/>
                      <a:pt x="458668" y="298716"/>
                    </a:cubicBezTo>
                    <a:cubicBezTo>
                      <a:pt x="459580" y="299753"/>
                      <a:pt x="459635" y="299954"/>
                      <a:pt x="458668" y="300827"/>
                    </a:cubicBezTo>
                    <a:cubicBezTo>
                      <a:pt x="458486" y="300991"/>
                      <a:pt x="457811" y="300827"/>
                      <a:pt x="458176" y="301337"/>
                    </a:cubicBezTo>
                    <a:cubicBezTo>
                      <a:pt x="459106" y="301883"/>
                      <a:pt x="460054" y="300591"/>
                      <a:pt x="460510" y="299881"/>
                    </a:cubicBezTo>
                    <a:close/>
                    <a:moveTo>
                      <a:pt x="152950" y="282300"/>
                    </a:moveTo>
                    <a:cubicBezTo>
                      <a:pt x="153807" y="283774"/>
                      <a:pt x="155741" y="282300"/>
                      <a:pt x="156872" y="283464"/>
                    </a:cubicBezTo>
                    <a:cubicBezTo>
                      <a:pt x="157455" y="283155"/>
                      <a:pt x="156324" y="280898"/>
                      <a:pt x="155704" y="281371"/>
                    </a:cubicBezTo>
                    <a:cubicBezTo>
                      <a:pt x="155084" y="281845"/>
                      <a:pt x="153114" y="281626"/>
                      <a:pt x="152932" y="282300"/>
                    </a:cubicBezTo>
                    <a:close/>
                    <a:moveTo>
                      <a:pt x="200645" y="323104"/>
                    </a:moveTo>
                    <a:cubicBezTo>
                      <a:pt x="201958" y="322467"/>
                      <a:pt x="199258" y="321084"/>
                      <a:pt x="199204" y="319973"/>
                    </a:cubicBezTo>
                    <a:cubicBezTo>
                      <a:pt x="198948" y="319864"/>
                      <a:pt x="197982" y="320301"/>
                      <a:pt x="197982" y="320701"/>
                    </a:cubicBezTo>
                    <a:cubicBezTo>
                      <a:pt x="197982" y="321102"/>
                      <a:pt x="199204" y="321284"/>
                      <a:pt x="198657" y="322121"/>
                    </a:cubicBezTo>
                    <a:cubicBezTo>
                      <a:pt x="198109" y="322958"/>
                      <a:pt x="200225" y="322649"/>
                      <a:pt x="200626" y="323104"/>
                    </a:cubicBezTo>
                    <a:close/>
                    <a:moveTo>
                      <a:pt x="228805" y="111020"/>
                    </a:moveTo>
                    <a:cubicBezTo>
                      <a:pt x="228805" y="109600"/>
                      <a:pt x="225741" y="110710"/>
                      <a:pt x="226161" y="111584"/>
                    </a:cubicBezTo>
                    <a:cubicBezTo>
                      <a:pt x="226306" y="112185"/>
                      <a:pt x="227237" y="112640"/>
                      <a:pt x="228185" y="112549"/>
                    </a:cubicBezTo>
                    <a:cubicBezTo>
                      <a:pt x="229133" y="112458"/>
                      <a:pt x="228094" y="111384"/>
                      <a:pt x="228805" y="111020"/>
                    </a:cubicBezTo>
                    <a:close/>
                    <a:moveTo>
                      <a:pt x="147843" y="175011"/>
                    </a:moveTo>
                    <a:cubicBezTo>
                      <a:pt x="147953" y="174374"/>
                      <a:pt x="146749" y="174374"/>
                      <a:pt x="146840" y="175011"/>
                    </a:cubicBezTo>
                    <a:cubicBezTo>
                      <a:pt x="147333" y="176394"/>
                      <a:pt x="144469" y="178796"/>
                      <a:pt x="147059" y="178833"/>
                    </a:cubicBezTo>
                    <a:cubicBezTo>
                      <a:pt x="148135" y="178068"/>
                      <a:pt x="146621" y="176012"/>
                      <a:pt x="147843" y="175011"/>
                    </a:cubicBezTo>
                    <a:close/>
                    <a:moveTo>
                      <a:pt x="303985" y="298771"/>
                    </a:moveTo>
                    <a:cubicBezTo>
                      <a:pt x="304897" y="300008"/>
                      <a:pt x="306976" y="299171"/>
                      <a:pt x="307633" y="297879"/>
                    </a:cubicBezTo>
                    <a:cubicBezTo>
                      <a:pt x="306520" y="296769"/>
                      <a:pt x="304587" y="297879"/>
                      <a:pt x="303949" y="298771"/>
                    </a:cubicBezTo>
                    <a:close/>
                    <a:moveTo>
                      <a:pt x="233693" y="517989"/>
                    </a:moveTo>
                    <a:cubicBezTo>
                      <a:pt x="233584" y="517243"/>
                      <a:pt x="232581" y="517334"/>
                      <a:pt x="232216" y="516660"/>
                    </a:cubicBezTo>
                    <a:cubicBezTo>
                      <a:pt x="231851" y="515987"/>
                      <a:pt x="231121" y="516660"/>
                      <a:pt x="230593" y="516824"/>
                    </a:cubicBezTo>
                    <a:cubicBezTo>
                      <a:pt x="230374" y="516824"/>
                      <a:pt x="229972" y="516824"/>
                      <a:pt x="230155" y="517225"/>
                    </a:cubicBezTo>
                    <a:cubicBezTo>
                      <a:pt x="230483" y="518280"/>
                      <a:pt x="231979" y="517498"/>
                      <a:pt x="232179" y="518608"/>
                    </a:cubicBezTo>
                    <a:cubicBezTo>
                      <a:pt x="232362" y="519227"/>
                      <a:pt x="232672" y="518608"/>
                      <a:pt x="232927" y="518608"/>
                    </a:cubicBezTo>
                    <a:cubicBezTo>
                      <a:pt x="233182" y="518608"/>
                      <a:pt x="233675" y="518499"/>
                      <a:pt x="233693" y="517989"/>
                    </a:cubicBezTo>
                    <a:close/>
                    <a:moveTo>
                      <a:pt x="288792" y="486103"/>
                    </a:moveTo>
                    <a:cubicBezTo>
                      <a:pt x="289102" y="485757"/>
                      <a:pt x="290507" y="484446"/>
                      <a:pt x="289048" y="484283"/>
                    </a:cubicBezTo>
                    <a:cubicBezTo>
                      <a:pt x="289048" y="484283"/>
                      <a:pt x="288792" y="484010"/>
                      <a:pt x="288829" y="483937"/>
                    </a:cubicBezTo>
                    <a:cubicBezTo>
                      <a:pt x="289960" y="482499"/>
                      <a:pt x="288008" y="482281"/>
                      <a:pt x="287826" y="483937"/>
                    </a:cubicBezTo>
                    <a:cubicBezTo>
                      <a:pt x="287242" y="484410"/>
                      <a:pt x="288026" y="486813"/>
                      <a:pt x="288792" y="486103"/>
                    </a:cubicBezTo>
                    <a:close/>
                    <a:moveTo>
                      <a:pt x="242430" y="314113"/>
                    </a:moveTo>
                    <a:cubicBezTo>
                      <a:pt x="242430" y="313221"/>
                      <a:pt x="241372" y="312748"/>
                      <a:pt x="241080" y="311911"/>
                    </a:cubicBezTo>
                    <a:cubicBezTo>
                      <a:pt x="240514" y="311037"/>
                      <a:pt x="238308" y="312930"/>
                      <a:pt x="239967" y="313221"/>
                    </a:cubicBezTo>
                    <a:cubicBezTo>
                      <a:pt x="240970" y="313531"/>
                      <a:pt x="241244" y="315387"/>
                      <a:pt x="242430" y="314113"/>
                    </a:cubicBezTo>
                    <a:close/>
                    <a:moveTo>
                      <a:pt x="432842" y="591244"/>
                    </a:moveTo>
                    <a:cubicBezTo>
                      <a:pt x="434392" y="591244"/>
                      <a:pt x="434666" y="589424"/>
                      <a:pt x="435304" y="588277"/>
                    </a:cubicBezTo>
                    <a:cubicBezTo>
                      <a:pt x="435304" y="587477"/>
                      <a:pt x="433298" y="588132"/>
                      <a:pt x="433480" y="588623"/>
                    </a:cubicBezTo>
                    <a:cubicBezTo>
                      <a:pt x="434429" y="590261"/>
                      <a:pt x="430927" y="590097"/>
                      <a:pt x="432842" y="591244"/>
                    </a:cubicBezTo>
                    <a:close/>
                    <a:moveTo>
                      <a:pt x="206207" y="76258"/>
                    </a:moveTo>
                    <a:cubicBezTo>
                      <a:pt x="205824" y="76258"/>
                      <a:pt x="205368" y="76349"/>
                      <a:pt x="205697" y="76658"/>
                    </a:cubicBezTo>
                    <a:cubicBezTo>
                      <a:pt x="206353" y="77313"/>
                      <a:pt x="205697" y="78278"/>
                      <a:pt x="206280" y="78860"/>
                    </a:cubicBezTo>
                    <a:cubicBezTo>
                      <a:pt x="207283" y="76640"/>
                      <a:pt x="208852" y="77714"/>
                      <a:pt x="210767" y="76494"/>
                    </a:cubicBezTo>
                    <a:cubicBezTo>
                      <a:pt x="209180" y="75330"/>
                      <a:pt x="207630" y="77914"/>
                      <a:pt x="206207" y="76258"/>
                    </a:cubicBezTo>
                    <a:close/>
                    <a:moveTo>
                      <a:pt x="137137" y="294949"/>
                    </a:moveTo>
                    <a:lnTo>
                      <a:pt x="137137" y="294949"/>
                    </a:lnTo>
                    <a:cubicBezTo>
                      <a:pt x="133489" y="294603"/>
                      <a:pt x="134821" y="296259"/>
                      <a:pt x="137137" y="296932"/>
                    </a:cubicBezTo>
                    <a:cubicBezTo>
                      <a:pt x="137721" y="296932"/>
                      <a:pt x="137137" y="295713"/>
                      <a:pt x="137867" y="295531"/>
                    </a:cubicBezTo>
                    <a:cubicBezTo>
                      <a:pt x="140147" y="295294"/>
                      <a:pt x="138250" y="294712"/>
                      <a:pt x="137137" y="294949"/>
                    </a:cubicBezTo>
                    <a:close/>
                    <a:moveTo>
                      <a:pt x="209691" y="441131"/>
                    </a:moveTo>
                    <a:cubicBezTo>
                      <a:pt x="208560" y="439038"/>
                      <a:pt x="207083" y="440949"/>
                      <a:pt x="205751" y="441567"/>
                    </a:cubicBezTo>
                    <a:cubicBezTo>
                      <a:pt x="205022" y="441986"/>
                      <a:pt x="205988" y="442641"/>
                      <a:pt x="206536" y="442514"/>
                    </a:cubicBezTo>
                    <a:cubicBezTo>
                      <a:pt x="207083" y="442386"/>
                      <a:pt x="206973" y="441549"/>
                      <a:pt x="207521" y="441476"/>
                    </a:cubicBezTo>
                    <a:cubicBezTo>
                      <a:pt x="208068" y="441404"/>
                      <a:pt x="209162" y="441695"/>
                      <a:pt x="209691" y="441131"/>
                    </a:cubicBezTo>
                    <a:close/>
                    <a:moveTo>
                      <a:pt x="381135" y="173973"/>
                    </a:moveTo>
                    <a:cubicBezTo>
                      <a:pt x="381135" y="172954"/>
                      <a:pt x="379840" y="173136"/>
                      <a:pt x="379567" y="172372"/>
                    </a:cubicBezTo>
                    <a:cubicBezTo>
                      <a:pt x="379567" y="171098"/>
                      <a:pt x="377870" y="172972"/>
                      <a:pt x="378673" y="173191"/>
                    </a:cubicBezTo>
                    <a:cubicBezTo>
                      <a:pt x="379476" y="173409"/>
                      <a:pt x="379494" y="174228"/>
                      <a:pt x="379530" y="174902"/>
                    </a:cubicBezTo>
                    <a:cubicBezTo>
                      <a:pt x="379895" y="176430"/>
                      <a:pt x="380898" y="174720"/>
                      <a:pt x="381081" y="173973"/>
                    </a:cubicBezTo>
                    <a:close/>
                    <a:moveTo>
                      <a:pt x="358939" y="169533"/>
                    </a:moveTo>
                    <a:cubicBezTo>
                      <a:pt x="358939" y="170024"/>
                      <a:pt x="359249" y="170115"/>
                      <a:pt x="359595" y="170151"/>
                    </a:cubicBezTo>
                    <a:cubicBezTo>
                      <a:pt x="359942" y="170188"/>
                      <a:pt x="360197" y="170898"/>
                      <a:pt x="360398" y="170370"/>
                    </a:cubicBezTo>
                    <a:cubicBezTo>
                      <a:pt x="360781" y="169332"/>
                      <a:pt x="362495" y="168168"/>
                      <a:pt x="361893" y="167039"/>
                    </a:cubicBezTo>
                    <a:cubicBezTo>
                      <a:pt x="360598" y="167185"/>
                      <a:pt x="359905" y="168968"/>
                      <a:pt x="358884" y="169533"/>
                    </a:cubicBezTo>
                    <a:close/>
                    <a:moveTo>
                      <a:pt x="157492" y="191373"/>
                    </a:moveTo>
                    <a:cubicBezTo>
                      <a:pt x="156799" y="191100"/>
                      <a:pt x="157492" y="190244"/>
                      <a:pt x="156908" y="189771"/>
                    </a:cubicBezTo>
                    <a:cubicBezTo>
                      <a:pt x="156397" y="188970"/>
                      <a:pt x="155741" y="189443"/>
                      <a:pt x="156233" y="190135"/>
                    </a:cubicBezTo>
                    <a:cubicBezTo>
                      <a:pt x="156726" y="190827"/>
                      <a:pt x="155029" y="190954"/>
                      <a:pt x="154792" y="191773"/>
                    </a:cubicBezTo>
                    <a:cubicBezTo>
                      <a:pt x="154045" y="192283"/>
                      <a:pt x="154792" y="193429"/>
                      <a:pt x="155467" y="192701"/>
                    </a:cubicBezTo>
                    <a:cubicBezTo>
                      <a:pt x="155923" y="192283"/>
                      <a:pt x="156288" y="191718"/>
                      <a:pt x="157036" y="191846"/>
                    </a:cubicBezTo>
                    <a:cubicBezTo>
                      <a:pt x="157218" y="191846"/>
                      <a:pt x="157510" y="191846"/>
                      <a:pt x="157437" y="191336"/>
                    </a:cubicBezTo>
                    <a:close/>
                    <a:moveTo>
                      <a:pt x="249597" y="669085"/>
                    </a:moveTo>
                    <a:cubicBezTo>
                      <a:pt x="250290" y="668375"/>
                      <a:pt x="249762" y="668066"/>
                      <a:pt x="249433" y="667957"/>
                    </a:cubicBezTo>
                    <a:cubicBezTo>
                      <a:pt x="249105" y="667848"/>
                      <a:pt x="249196" y="668412"/>
                      <a:pt x="249032" y="668612"/>
                    </a:cubicBezTo>
                    <a:cubicBezTo>
                      <a:pt x="248193" y="669668"/>
                      <a:pt x="249032" y="670723"/>
                      <a:pt x="249032" y="671761"/>
                    </a:cubicBezTo>
                    <a:cubicBezTo>
                      <a:pt x="249032" y="672234"/>
                      <a:pt x="249780" y="672161"/>
                      <a:pt x="250181" y="672052"/>
                    </a:cubicBezTo>
                    <a:cubicBezTo>
                      <a:pt x="251330" y="671415"/>
                      <a:pt x="249360" y="669922"/>
                      <a:pt x="249543" y="669049"/>
                    </a:cubicBezTo>
                    <a:close/>
                    <a:moveTo>
                      <a:pt x="260376" y="304686"/>
                    </a:moveTo>
                    <a:cubicBezTo>
                      <a:pt x="261252" y="304540"/>
                      <a:pt x="262200" y="302483"/>
                      <a:pt x="261033" y="302047"/>
                    </a:cubicBezTo>
                    <a:cubicBezTo>
                      <a:pt x="258644" y="301992"/>
                      <a:pt x="258425" y="303648"/>
                      <a:pt x="260322" y="304649"/>
                    </a:cubicBezTo>
                    <a:close/>
                    <a:moveTo>
                      <a:pt x="275132" y="639765"/>
                    </a:moveTo>
                    <a:cubicBezTo>
                      <a:pt x="275314" y="637945"/>
                      <a:pt x="272067" y="637781"/>
                      <a:pt x="272104" y="639474"/>
                    </a:cubicBezTo>
                    <a:cubicBezTo>
                      <a:pt x="272669" y="639874"/>
                      <a:pt x="274676" y="640893"/>
                      <a:pt x="275077" y="639729"/>
                    </a:cubicBezTo>
                    <a:close/>
                    <a:moveTo>
                      <a:pt x="268018" y="457219"/>
                    </a:moveTo>
                    <a:cubicBezTo>
                      <a:pt x="266906" y="456892"/>
                      <a:pt x="267052" y="458129"/>
                      <a:pt x="266395" y="458603"/>
                    </a:cubicBezTo>
                    <a:cubicBezTo>
                      <a:pt x="265739" y="459076"/>
                      <a:pt x="266195" y="459440"/>
                      <a:pt x="266614" y="459749"/>
                    </a:cubicBezTo>
                    <a:cubicBezTo>
                      <a:pt x="267927" y="460878"/>
                      <a:pt x="268821" y="457511"/>
                      <a:pt x="267964" y="457183"/>
                    </a:cubicBezTo>
                    <a:close/>
                    <a:moveTo>
                      <a:pt x="241791" y="528964"/>
                    </a:moveTo>
                    <a:cubicBezTo>
                      <a:pt x="241390" y="527526"/>
                      <a:pt x="236994" y="528836"/>
                      <a:pt x="237742" y="529673"/>
                    </a:cubicBezTo>
                    <a:cubicBezTo>
                      <a:pt x="237997" y="530037"/>
                      <a:pt x="238271" y="531038"/>
                      <a:pt x="238855" y="529673"/>
                    </a:cubicBezTo>
                    <a:cubicBezTo>
                      <a:pt x="239037" y="528654"/>
                      <a:pt x="241591" y="530074"/>
                      <a:pt x="241736" y="528927"/>
                    </a:cubicBezTo>
                    <a:close/>
                    <a:moveTo>
                      <a:pt x="252771" y="660659"/>
                    </a:moveTo>
                    <a:cubicBezTo>
                      <a:pt x="253044" y="661387"/>
                      <a:pt x="252260" y="661769"/>
                      <a:pt x="252260" y="662388"/>
                    </a:cubicBezTo>
                    <a:cubicBezTo>
                      <a:pt x="251841" y="663716"/>
                      <a:pt x="253738" y="663334"/>
                      <a:pt x="253719" y="662569"/>
                    </a:cubicBezTo>
                    <a:cubicBezTo>
                      <a:pt x="253081" y="661732"/>
                      <a:pt x="253336" y="661332"/>
                      <a:pt x="254212" y="661041"/>
                    </a:cubicBezTo>
                    <a:cubicBezTo>
                      <a:pt x="255014" y="660222"/>
                      <a:pt x="251385" y="658566"/>
                      <a:pt x="252771" y="660659"/>
                    </a:cubicBezTo>
                    <a:close/>
                    <a:moveTo>
                      <a:pt x="273691" y="725814"/>
                    </a:moveTo>
                    <a:cubicBezTo>
                      <a:pt x="272523" y="725814"/>
                      <a:pt x="270809" y="725814"/>
                      <a:pt x="270481" y="727216"/>
                    </a:cubicBezTo>
                    <a:cubicBezTo>
                      <a:pt x="271265" y="727580"/>
                      <a:pt x="272305" y="726470"/>
                      <a:pt x="273217" y="726834"/>
                    </a:cubicBezTo>
                    <a:cubicBezTo>
                      <a:pt x="274621" y="727234"/>
                      <a:pt x="275898" y="725378"/>
                      <a:pt x="273691" y="725814"/>
                    </a:cubicBezTo>
                    <a:close/>
                    <a:moveTo>
                      <a:pt x="152348" y="632631"/>
                    </a:moveTo>
                    <a:cubicBezTo>
                      <a:pt x="152348" y="632103"/>
                      <a:pt x="150214" y="629664"/>
                      <a:pt x="150141" y="630811"/>
                    </a:cubicBezTo>
                    <a:cubicBezTo>
                      <a:pt x="150068" y="631957"/>
                      <a:pt x="149357" y="632085"/>
                      <a:pt x="149229" y="632867"/>
                    </a:cubicBezTo>
                    <a:cubicBezTo>
                      <a:pt x="149394" y="632867"/>
                      <a:pt x="149649" y="633013"/>
                      <a:pt x="149704" y="632867"/>
                    </a:cubicBezTo>
                    <a:cubicBezTo>
                      <a:pt x="150725" y="631247"/>
                      <a:pt x="151892" y="634523"/>
                      <a:pt x="152257" y="632631"/>
                    </a:cubicBezTo>
                    <a:close/>
                    <a:moveTo>
                      <a:pt x="300739" y="506523"/>
                    </a:moveTo>
                    <a:cubicBezTo>
                      <a:pt x="304551" y="505704"/>
                      <a:pt x="299991" y="502883"/>
                      <a:pt x="299644" y="505304"/>
                    </a:cubicBezTo>
                    <a:cubicBezTo>
                      <a:pt x="299635" y="505900"/>
                      <a:pt x="300059" y="506416"/>
                      <a:pt x="300648" y="506523"/>
                    </a:cubicBezTo>
                    <a:close/>
                    <a:moveTo>
                      <a:pt x="307743" y="477567"/>
                    </a:moveTo>
                    <a:cubicBezTo>
                      <a:pt x="307094" y="476908"/>
                      <a:pt x="306656" y="476072"/>
                      <a:pt x="306484" y="475165"/>
                    </a:cubicBezTo>
                    <a:cubicBezTo>
                      <a:pt x="305609" y="475583"/>
                      <a:pt x="305663" y="476621"/>
                      <a:pt x="304915" y="477185"/>
                    </a:cubicBezTo>
                    <a:cubicBezTo>
                      <a:pt x="304751" y="477294"/>
                      <a:pt x="304460" y="477622"/>
                      <a:pt x="304915" y="477713"/>
                    </a:cubicBezTo>
                    <a:cubicBezTo>
                      <a:pt x="305882" y="477567"/>
                      <a:pt x="306903" y="478659"/>
                      <a:pt x="307651" y="477567"/>
                    </a:cubicBezTo>
                    <a:close/>
                    <a:moveTo>
                      <a:pt x="339350" y="629719"/>
                    </a:moveTo>
                    <a:lnTo>
                      <a:pt x="339350" y="629719"/>
                    </a:lnTo>
                    <a:cubicBezTo>
                      <a:pt x="338967" y="631284"/>
                      <a:pt x="340445" y="632194"/>
                      <a:pt x="341338" y="630738"/>
                    </a:cubicBezTo>
                    <a:cubicBezTo>
                      <a:pt x="341521" y="630356"/>
                      <a:pt x="341065" y="630155"/>
                      <a:pt x="340846" y="629955"/>
                    </a:cubicBezTo>
                    <a:cubicBezTo>
                      <a:pt x="340627" y="629755"/>
                      <a:pt x="340518" y="628972"/>
                      <a:pt x="340353" y="628499"/>
                    </a:cubicBezTo>
                    <a:cubicBezTo>
                      <a:pt x="339350" y="627498"/>
                      <a:pt x="339131" y="628936"/>
                      <a:pt x="339350" y="629719"/>
                    </a:cubicBezTo>
                    <a:close/>
                    <a:moveTo>
                      <a:pt x="143503" y="259586"/>
                    </a:moveTo>
                    <a:cubicBezTo>
                      <a:pt x="143302" y="258767"/>
                      <a:pt x="144670" y="259586"/>
                      <a:pt x="144323" y="258694"/>
                    </a:cubicBezTo>
                    <a:cubicBezTo>
                      <a:pt x="143484" y="257420"/>
                      <a:pt x="145089" y="257784"/>
                      <a:pt x="145071" y="256747"/>
                    </a:cubicBezTo>
                    <a:cubicBezTo>
                      <a:pt x="143958" y="256164"/>
                      <a:pt x="143247" y="258731"/>
                      <a:pt x="141679" y="258075"/>
                    </a:cubicBezTo>
                    <a:cubicBezTo>
                      <a:pt x="140931" y="258712"/>
                      <a:pt x="142809" y="259368"/>
                      <a:pt x="143503" y="259586"/>
                    </a:cubicBezTo>
                    <a:close/>
                    <a:moveTo>
                      <a:pt x="146129" y="588204"/>
                    </a:moveTo>
                    <a:cubicBezTo>
                      <a:pt x="145582" y="587986"/>
                      <a:pt x="142901" y="587659"/>
                      <a:pt x="143174" y="588405"/>
                    </a:cubicBezTo>
                    <a:cubicBezTo>
                      <a:pt x="143776" y="588969"/>
                      <a:pt x="143284" y="589806"/>
                      <a:pt x="143630" y="590425"/>
                    </a:cubicBezTo>
                    <a:cubicBezTo>
                      <a:pt x="143794" y="590716"/>
                      <a:pt x="144305" y="590643"/>
                      <a:pt x="144305" y="590552"/>
                    </a:cubicBezTo>
                    <a:cubicBezTo>
                      <a:pt x="144396" y="589333"/>
                      <a:pt x="145472" y="588969"/>
                      <a:pt x="146129" y="588204"/>
                    </a:cubicBezTo>
                    <a:close/>
                    <a:moveTo>
                      <a:pt x="152695" y="270633"/>
                    </a:moveTo>
                    <a:cubicBezTo>
                      <a:pt x="152695" y="270470"/>
                      <a:pt x="152695" y="270197"/>
                      <a:pt x="152531" y="270178"/>
                    </a:cubicBezTo>
                    <a:cubicBezTo>
                      <a:pt x="151199" y="270178"/>
                      <a:pt x="150324" y="268358"/>
                      <a:pt x="149011" y="269141"/>
                    </a:cubicBezTo>
                    <a:cubicBezTo>
                      <a:pt x="150834" y="269287"/>
                      <a:pt x="149175" y="272271"/>
                      <a:pt x="151072" y="271070"/>
                    </a:cubicBezTo>
                    <a:cubicBezTo>
                      <a:pt x="151491" y="270761"/>
                      <a:pt x="152440" y="271398"/>
                      <a:pt x="152695" y="270633"/>
                    </a:cubicBezTo>
                    <a:close/>
                    <a:moveTo>
                      <a:pt x="386972" y="665336"/>
                    </a:moveTo>
                    <a:cubicBezTo>
                      <a:pt x="386060" y="663516"/>
                      <a:pt x="386096" y="665664"/>
                      <a:pt x="385586" y="666337"/>
                    </a:cubicBezTo>
                    <a:cubicBezTo>
                      <a:pt x="385075" y="667010"/>
                      <a:pt x="386333" y="668903"/>
                      <a:pt x="387172" y="667902"/>
                    </a:cubicBezTo>
                    <a:cubicBezTo>
                      <a:pt x="388777" y="666664"/>
                      <a:pt x="385494" y="666628"/>
                      <a:pt x="386972" y="665336"/>
                    </a:cubicBezTo>
                    <a:close/>
                    <a:moveTo>
                      <a:pt x="364757" y="95805"/>
                    </a:moveTo>
                    <a:cubicBezTo>
                      <a:pt x="363298" y="95350"/>
                      <a:pt x="362933" y="96787"/>
                      <a:pt x="362696" y="97989"/>
                    </a:cubicBezTo>
                    <a:cubicBezTo>
                      <a:pt x="362586" y="98626"/>
                      <a:pt x="363371" y="98389"/>
                      <a:pt x="363644" y="98717"/>
                    </a:cubicBezTo>
                    <a:cubicBezTo>
                      <a:pt x="363918" y="99044"/>
                      <a:pt x="364301" y="99426"/>
                      <a:pt x="364647" y="99390"/>
                    </a:cubicBezTo>
                    <a:cubicBezTo>
                      <a:pt x="365322" y="98480"/>
                      <a:pt x="363334" y="98134"/>
                      <a:pt x="363827" y="97170"/>
                    </a:cubicBezTo>
                    <a:cubicBezTo>
                      <a:pt x="364319" y="96205"/>
                      <a:pt x="365103" y="96442"/>
                      <a:pt x="365815" y="96059"/>
                    </a:cubicBezTo>
                    <a:cubicBezTo>
                      <a:pt x="365517" y="95824"/>
                      <a:pt x="365130" y="95730"/>
                      <a:pt x="364757" y="95805"/>
                    </a:cubicBezTo>
                    <a:close/>
                    <a:moveTo>
                      <a:pt x="213266" y="79115"/>
                    </a:moveTo>
                    <a:cubicBezTo>
                      <a:pt x="212919" y="80280"/>
                      <a:pt x="215090" y="83247"/>
                      <a:pt x="216257" y="82500"/>
                    </a:cubicBezTo>
                    <a:cubicBezTo>
                      <a:pt x="216166" y="81226"/>
                      <a:pt x="214232" y="79934"/>
                      <a:pt x="213266" y="79115"/>
                    </a:cubicBezTo>
                    <a:close/>
                    <a:moveTo>
                      <a:pt x="365869" y="282300"/>
                    </a:moveTo>
                    <a:cubicBezTo>
                      <a:pt x="365979" y="283646"/>
                      <a:pt x="361893" y="282627"/>
                      <a:pt x="364994" y="284975"/>
                    </a:cubicBezTo>
                    <a:cubicBezTo>
                      <a:pt x="365742" y="284975"/>
                      <a:pt x="364994" y="283537"/>
                      <a:pt x="365961" y="283519"/>
                    </a:cubicBezTo>
                    <a:cubicBezTo>
                      <a:pt x="367055" y="282991"/>
                      <a:pt x="366873" y="281808"/>
                      <a:pt x="366216" y="280898"/>
                    </a:cubicBezTo>
                    <a:cubicBezTo>
                      <a:pt x="365541" y="281262"/>
                      <a:pt x="365286" y="281699"/>
                      <a:pt x="365869" y="282300"/>
                    </a:cubicBezTo>
                    <a:close/>
                    <a:moveTo>
                      <a:pt x="288428" y="667520"/>
                    </a:moveTo>
                    <a:cubicBezTo>
                      <a:pt x="289230" y="667065"/>
                      <a:pt x="290252" y="667138"/>
                      <a:pt x="290945" y="666646"/>
                    </a:cubicBezTo>
                    <a:cubicBezTo>
                      <a:pt x="292094" y="666009"/>
                      <a:pt x="290945" y="664371"/>
                      <a:pt x="290106" y="665081"/>
                    </a:cubicBezTo>
                    <a:cubicBezTo>
                      <a:pt x="289650" y="665718"/>
                      <a:pt x="287643" y="666828"/>
                      <a:pt x="288428" y="667520"/>
                    </a:cubicBezTo>
                    <a:close/>
                    <a:moveTo>
                      <a:pt x="445281" y="597159"/>
                    </a:moveTo>
                    <a:cubicBezTo>
                      <a:pt x="444750" y="597115"/>
                      <a:pt x="444215" y="597183"/>
                      <a:pt x="443712" y="597359"/>
                    </a:cubicBezTo>
                    <a:cubicBezTo>
                      <a:pt x="444898" y="600599"/>
                      <a:pt x="449950" y="597395"/>
                      <a:pt x="445354" y="597159"/>
                    </a:cubicBezTo>
                    <a:close/>
                    <a:moveTo>
                      <a:pt x="309129" y="500044"/>
                    </a:moveTo>
                    <a:cubicBezTo>
                      <a:pt x="309713" y="500023"/>
                      <a:pt x="310198" y="499585"/>
                      <a:pt x="310278" y="499006"/>
                    </a:cubicBezTo>
                    <a:cubicBezTo>
                      <a:pt x="310278" y="498187"/>
                      <a:pt x="309585" y="498369"/>
                      <a:pt x="309129" y="498424"/>
                    </a:cubicBezTo>
                    <a:cubicBezTo>
                      <a:pt x="308673" y="498479"/>
                      <a:pt x="308198" y="498005"/>
                      <a:pt x="307706" y="497914"/>
                    </a:cubicBezTo>
                    <a:cubicBezTo>
                      <a:pt x="306411" y="497969"/>
                      <a:pt x="308344" y="500080"/>
                      <a:pt x="309202" y="500044"/>
                    </a:cubicBezTo>
                    <a:close/>
                    <a:moveTo>
                      <a:pt x="202195" y="121776"/>
                    </a:moveTo>
                    <a:lnTo>
                      <a:pt x="202195" y="121776"/>
                    </a:lnTo>
                    <a:cubicBezTo>
                      <a:pt x="202195" y="120538"/>
                      <a:pt x="201939" y="119956"/>
                      <a:pt x="200553" y="120229"/>
                    </a:cubicBezTo>
                    <a:cubicBezTo>
                      <a:pt x="200371" y="120229"/>
                      <a:pt x="199878" y="120229"/>
                      <a:pt x="200243" y="120684"/>
                    </a:cubicBezTo>
                    <a:cubicBezTo>
                      <a:pt x="200608" y="121139"/>
                      <a:pt x="200243" y="122158"/>
                      <a:pt x="201046" y="122504"/>
                    </a:cubicBezTo>
                    <a:cubicBezTo>
                      <a:pt x="201848" y="122850"/>
                      <a:pt x="202377" y="122650"/>
                      <a:pt x="202195" y="121776"/>
                    </a:cubicBezTo>
                    <a:close/>
                    <a:moveTo>
                      <a:pt x="238162" y="119683"/>
                    </a:moveTo>
                    <a:cubicBezTo>
                      <a:pt x="236903" y="120265"/>
                      <a:pt x="239238" y="121703"/>
                      <a:pt x="239675" y="122304"/>
                    </a:cubicBezTo>
                    <a:cubicBezTo>
                      <a:pt x="241208" y="121940"/>
                      <a:pt x="239967" y="119428"/>
                      <a:pt x="238162" y="119683"/>
                    </a:cubicBezTo>
                    <a:close/>
                    <a:moveTo>
                      <a:pt x="265739" y="479096"/>
                    </a:moveTo>
                    <a:cubicBezTo>
                      <a:pt x="265538" y="478950"/>
                      <a:pt x="265337" y="479096"/>
                      <a:pt x="265337" y="479241"/>
                    </a:cubicBezTo>
                    <a:cubicBezTo>
                      <a:pt x="265063" y="480208"/>
                      <a:pt x="265626" y="481215"/>
                      <a:pt x="266595" y="481488"/>
                    </a:cubicBezTo>
                    <a:cubicBezTo>
                      <a:pt x="267000" y="481603"/>
                      <a:pt x="267432" y="481574"/>
                      <a:pt x="267818" y="481407"/>
                    </a:cubicBezTo>
                    <a:cubicBezTo>
                      <a:pt x="268219" y="480697"/>
                      <a:pt x="266395" y="479405"/>
                      <a:pt x="265739" y="479096"/>
                    </a:cubicBezTo>
                    <a:close/>
                    <a:moveTo>
                      <a:pt x="317227" y="668230"/>
                    </a:moveTo>
                    <a:cubicBezTo>
                      <a:pt x="319944" y="668394"/>
                      <a:pt x="317901" y="666028"/>
                      <a:pt x="316205" y="666646"/>
                    </a:cubicBezTo>
                    <a:cubicBezTo>
                      <a:pt x="314655" y="666483"/>
                      <a:pt x="316315" y="668794"/>
                      <a:pt x="317227" y="668230"/>
                    </a:cubicBezTo>
                    <a:close/>
                    <a:moveTo>
                      <a:pt x="233657" y="694510"/>
                    </a:moveTo>
                    <a:cubicBezTo>
                      <a:pt x="233055" y="694037"/>
                      <a:pt x="232508" y="692690"/>
                      <a:pt x="231632" y="693491"/>
                    </a:cubicBezTo>
                    <a:cubicBezTo>
                      <a:pt x="229152" y="694929"/>
                      <a:pt x="232453" y="696239"/>
                      <a:pt x="233657" y="694510"/>
                    </a:cubicBezTo>
                    <a:close/>
                    <a:moveTo>
                      <a:pt x="472384" y="292746"/>
                    </a:moveTo>
                    <a:cubicBezTo>
                      <a:pt x="474974" y="292892"/>
                      <a:pt x="472074" y="291181"/>
                      <a:pt x="471052" y="291108"/>
                    </a:cubicBezTo>
                    <a:cubicBezTo>
                      <a:pt x="468845" y="290926"/>
                      <a:pt x="470760" y="293365"/>
                      <a:pt x="472384" y="292746"/>
                    </a:cubicBezTo>
                    <a:close/>
                    <a:moveTo>
                      <a:pt x="348853" y="188042"/>
                    </a:moveTo>
                    <a:lnTo>
                      <a:pt x="348853" y="188042"/>
                    </a:lnTo>
                    <a:cubicBezTo>
                      <a:pt x="348141" y="187915"/>
                      <a:pt x="346044" y="188042"/>
                      <a:pt x="347229" y="189043"/>
                    </a:cubicBezTo>
                    <a:cubicBezTo>
                      <a:pt x="347667" y="189207"/>
                      <a:pt x="348324" y="188879"/>
                      <a:pt x="348506" y="189662"/>
                    </a:cubicBezTo>
                    <a:cubicBezTo>
                      <a:pt x="348688" y="190444"/>
                      <a:pt x="348944" y="190171"/>
                      <a:pt x="349035" y="189662"/>
                    </a:cubicBezTo>
                    <a:cubicBezTo>
                      <a:pt x="350093" y="188515"/>
                      <a:pt x="351862" y="188024"/>
                      <a:pt x="348853" y="188042"/>
                    </a:cubicBezTo>
                    <a:close/>
                    <a:moveTo>
                      <a:pt x="110363" y="584565"/>
                    </a:moveTo>
                    <a:cubicBezTo>
                      <a:pt x="110405" y="584995"/>
                      <a:pt x="110648" y="585379"/>
                      <a:pt x="111019" y="585602"/>
                    </a:cubicBezTo>
                    <a:cubicBezTo>
                      <a:pt x="112077" y="584747"/>
                      <a:pt x="113007" y="585602"/>
                      <a:pt x="113974" y="585747"/>
                    </a:cubicBezTo>
                    <a:cubicBezTo>
                      <a:pt x="115926" y="584965"/>
                      <a:pt x="110636" y="583564"/>
                      <a:pt x="110363" y="584565"/>
                    </a:cubicBezTo>
                    <a:close/>
                    <a:moveTo>
                      <a:pt x="309986" y="248211"/>
                    </a:moveTo>
                    <a:cubicBezTo>
                      <a:pt x="311445" y="247956"/>
                      <a:pt x="312320" y="246100"/>
                      <a:pt x="310478" y="245608"/>
                    </a:cubicBezTo>
                    <a:cubicBezTo>
                      <a:pt x="309694" y="245699"/>
                      <a:pt x="308600" y="248211"/>
                      <a:pt x="309986" y="248211"/>
                    </a:cubicBezTo>
                    <a:close/>
                    <a:moveTo>
                      <a:pt x="300429" y="836525"/>
                    </a:moveTo>
                    <a:cubicBezTo>
                      <a:pt x="299940" y="837333"/>
                      <a:pt x="299155" y="837921"/>
                      <a:pt x="298240" y="838163"/>
                    </a:cubicBezTo>
                    <a:cubicBezTo>
                      <a:pt x="297821" y="838418"/>
                      <a:pt x="298240" y="838563"/>
                      <a:pt x="298404" y="838599"/>
                    </a:cubicBezTo>
                    <a:cubicBezTo>
                      <a:pt x="300429" y="839964"/>
                      <a:pt x="301943" y="838527"/>
                      <a:pt x="300429" y="836525"/>
                    </a:cubicBezTo>
                    <a:close/>
                    <a:moveTo>
                      <a:pt x="98891" y="579796"/>
                    </a:moveTo>
                    <a:cubicBezTo>
                      <a:pt x="98431" y="579682"/>
                      <a:pt x="97966" y="579962"/>
                      <a:pt x="97852" y="580420"/>
                    </a:cubicBezTo>
                    <a:cubicBezTo>
                      <a:pt x="97738" y="580879"/>
                      <a:pt x="98018" y="581343"/>
                      <a:pt x="98478" y="581457"/>
                    </a:cubicBezTo>
                    <a:cubicBezTo>
                      <a:pt x="98671" y="581504"/>
                      <a:pt x="98875" y="581484"/>
                      <a:pt x="99055" y="581398"/>
                    </a:cubicBezTo>
                    <a:cubicBezTo>
                      <a:pt x="101371" y="581416"/>
                      <a:pt x="101207" y="579414"/>
                      <a:pt x="98891" y="579796"/>
                    </a:cubicBezTo>
                    <a:close/>
                    <a:moveTo>
                      <a:pt x="316515" y="245536"/>
                    </a:moveTo>
                    <a:lnTo>
                      <a:pt x="316041" y="245699"/>
                    </a:lnTo>
                    <a:cubicBezTo>
                      <a:pt x="318175" y="250959"/>
                      <a:pt x="320510" y="246009"/>
                      <a:pt x="316515" y="245536"/>
                    </a:cubicBezTo>
                    <a:close/>
                    <a:moveTo>
                      <a:pt x="241390" y="123978"/>
                    </a:moveTo>
                    <a:cubicBezTo>
                      <a:pt x="241171" y="121612"/>
                      <a:pt x="240296" y="124360"/>
                      <a:pt x="239165" y="124561"/>
                    </a:cubicBezTo>
                    <a:cubicBezTo>
                      <a:pt x="237706" y="125580"/>
                      <a:pt x="241828" y="126708"/>
                      <a:pt x="241390" y="123978"/>
                    </a:cubicBezTo>
                    <a:close/>
                    <a:moveTo>
                      <a:pt x="290106" y="614412"/>
                    </a:moveTo>
                    <a:cubicBezTo>
                      <a:pt x="291784" y="612975"/>
                      <a:pt x="289449" y="608716"/>
                      <a:pt x="288884" y="611591"/>
                    </a:cubicBezTo>
                    <a:cubicBezTo>
                      <a:pt x="289406" y="612478"/>
                      <a:pt x="289816" y="613425"/>
                      <a:pt x="290106" y="614412"/>
                    </a:cubicBezTo>
                    <a:close/>
                    <a:moveTo>
                      <a:pt x="193841" y="319992"/>
                    </a:moveTo>
                    <a:cubicBezTo>
                      <a:pt x="192765" y="321102"/>
                      <a:pt x="195975" y="325761"/>
                      <a:pt x="195665" y="322358"/>
                    </a:cubicBezTo>
                    <a:cubicBezTo>
                      <a:pt x="195027" y="321193"/>
                      <a:pt x="195264" y="320538"/>
                      <a:pt x="193841" y="319992"/>
                    </a:cubicBezTo>
                    <a:close/>
                    <a:moveTo>
                      <a:pt x="435505" y="321484"/>
                    </a:moveTo>
                    <a:cubicBezTo>
                      <a:pt x="437073" y="322248"/>
                      <a:pt x="435961" y="320647"/>
                      <a:pt x="436399" y="320301"/>
                    </a:cubicBezTo>
                    <a:cubicBezTo>
                      <a:pt x="436620" y="320127"/>
                      <a:pt x="436658" y="319806"/>
                      <a:pt x="436483" y="319585"/>
                    </a:cubicBezTo>
                    <a:cubicBezTo>
                      <a:pt x="436428" y="319515"/>
                      <a:pt x="436354" y="319461"/>
                      <a:pt x="436271" y="319428"/>
                    </a:cubicBezTo>
                    <a:cubicBezTo>
                      <a:pt x="434885" y="318772"/>
                      <a:pt x="435122" y="320829"/>
                      <a:pt x="433718" y="320483"/>
                    </a:cubicBezTo>
                    <a:cubicBezTo>
                      <a:pt x="432915" y="320738"/>
                      <a:pt x="434994" y="321702"/>
                      <a:pt x="435505" y="321484"/>
                    </a:cubicBezTo>
                    <a:close/>
                    <a:moveTo>
                      <a:pt x="178339" y="639983"/>
                    </a:moveTo>
                    <a:cubicBezTo>
                      <a:pt x="177281" y="639892"/>
                      <a:pt x="179269" y="642331"/>
                      <a:pt x="179907" y="642386"/>
                    </a:cubicBezTo>
                    <a:cubicBezTo>
                      <a:pt x="180220" y="642639"/>
                      <a:pt x="180680" y="642590"/>
                      <a:pt x="180933" y="642277"/>
                    </a:cubicBezTo>
                    <a:cubicBezTo>
                      <a:pt x="181186" y="641965"/>
                      <a:pt x="181138" y="641506"/>
                      <a:pt x="180825" y="641254"/>
                    </a:cubicBezTo>
                    <a:cubicBezTo>
                      <a:pt x="180709" y="641160"/>
                      <a:pt x="180567" y="641104"/>
                      <a:pt x="180418" y="641094"/>
                    </a:cubicBezTo>
                    <a:cubicBezTo>
                      <a:pt x="179250" y="641276"/>
                      <a:pt x="179524" y="639729"/>
                      <a:pt x="178302" y="640056"/>
                    </a:cubicBezTo>
                    <a:close/>
                    <a:moveTo>
                      <a:pt x="315330" y="842858"/>
                    </a:moveTo>
                    <a:cubicBezTo>
                      <a:pt x="315111" y="842094"/>
                      <a:pt x="313396" y="842039"/>
                      <a:pt x="313232" y="842949"/>
                    </a:cubicBezTo>
                    <a:cubicBezTo>
                      <a:pt x="313123" y="843643"/>
                      <a:pt x="313050" y="844341"/>
                      <a:pt x="313013" y="845042"/>
                    </a:cubicBezTo>
                    <a:cubicBezTo>
                      <a:pt x="314051" y="844713"/>
                      <a:pt x="314887" y="843939"/>
                      <a:pt x="315293" y="842931"/>
                    </a:cubicBezTo>
                    <a:close/>
                    <a:moveTo>
                      <a:pt x="143521" y="640839"/>
                    </a:moveTo>
                    <a:cubicBezTo>
                      <a:pt x="143411" y="642131"/>
                      <a:pt x="144305" y="642659"/>
                      <a:pt x="144797" y="641148"/>
                    </a:cubicBezTo>
                    <a:cubicBezTo>
                      <a:pt x="145126" y="640711"/>
                      <a:pt x="145947" y="640275"/>
                      <a:pt x="145582" y="639638"/>
                    </a:cubicBezTo>
                    <a:cubicBezTo>
                      <a:pt x="144560" y="638946"/>
                      <a:pt x="143120" y="639619"/>
                      <a:pt x="143484" y="640930"/>
                    </a:cubicBezTo>
                    <a:close/>
                    <a:moveTo>
                      <a:pt x="309493" y="630519"/>
                    </a:moveTo>
                    <a:cubicBezTo>
                      <a:pt x="310953" y="630647"/>
                      <a:pt x="310041" y="628426"/>
                      <a:pt x="311536" y="628208"/>
                    </a:cubicBezTo>
                    <a:cubicBezTo>
                      <a:pt x="311153" y="626079"/>
                      <a:pt x="307743" y="629336"/>
                      <a:pt x="309402" y="630610"/>
                    </a:cubicBezTo>
                    <a:close/>
                    <a:moveTo>
                      <a:pt x="80360" y="232304"/>
                    </a:moveTo>
                    <a:cubicBezTo>
                      <a:pt x="80360" y="230138"/>
                      <a:pt x="78153" y="231340"/>
                      <a:pt x="77205" y="232304"/>
                    </a:cubicBezTo>
                    <a:cubicBezTo>
                      <a:pt x="78135" y="232395"/>
                      <a:pt x="80196" y="233960"/>
                      <a:pt x="80360" y="232304"/>
                    </a:cubicBezTo>
                    <a:close/>
                    <a:moveTo>
                      <a:pt x="274749" y="519045"/>
                    </a:moveTo>
                    <a:cubicBezTo>
                      <a:pt x="273125" y="519045"/>
                      <a:pt x="274749" y="521738"/>
                      <a:pt x="275405" y="521593"/>
                    </a:cubicBezTo>
                    <a:cubicBezTo>
                      <a:pt x="276070" y="521257"/>
                      <a:pt x="276337" y="520447"/>
                      <a:pt x="276001" y="519783"/>
                    </a:cubicBezTo>
                    <a:cubicBezTo>
                      <a:pt x="275764" y="519314"/>
                      <a:pt x="275275" y="519026"/>
                      <a:pt x="274749" y="519045"/>
                    </a:cubicBezTo>
                    <a:close/>
                    <a:moveTo>
                      <a:pt x="505925" y="264555"/>
                    </a:moveTo>
                    <a:cubicBezTo>
                      <a:pt x="506800" y="264555"/>
                      <a:pt x="506910" y="263226"/>
                      <a:pt x="507621" y="262735"/>
                    </a:cubicBezTo>
                    <a:cubicBezTo>
                      <a:pt x="507530" y="260387"/>
                      <a:pt x="503335" y="264373"/>
                      <a:pt x="505925" y="264555"/>
                    </a:cubicBezTo>
                    <a:close/>
                    <a:moveTo>
                      <a:pt x="281077" y="521702"/>
                    </a:moveTo>
                    <a:cubicBezTo>
                      <a:pt x="281242" y="520846"/>
                      <a:pt x="277047" y="517443"/>
                      <a:pt x="277430" y="519882"/>
                    </a:cubicBezTo>
                    <a:cubicBezTo>
                      <a:pt x="278871" y="519536"/>
                      <a:pt x="280384" y="522885"/>
                      <a:pt x="281077" y="521702"/>
                    </a:cubicBezTo>
                    <a:close/>
                    <a:moveTo>
                      <a:pt x="310697" y="638946"/>
                    </a:moveTo>
                    <a:cubicBezTo>
                      <a:pt x="310187" y="638946"/>
                      <a:pt x="309512" y="638946"/>
                      <a:pt x="309548" y="639110"/>
                    </a:cubicBezTo>
                    <a:cubicBezTo>
                      <a:pt x="309585" y="639274"/>
                      <a:pt x="310278" y="641931"/>
                      <a:pt x="310843" y="640748"/>
                    </a:cubicBezTo>
                    <a:cubicBezTo>
                      <a:pt x="311281" y="638655"/>
                      <a:pt x="311500" y="641931"/>
                      <a:pt x="312412" y="640893"/>
                    </a:cubicBezTo>
                    <a:cubicBezTo>
                      <a:pt x="313032" y="640184"/>
                      <a:pt x="311336" y="638819"/>
                      <a:pt x="310697" y="638946"/>
                    </a:cubicBezTo>
                    <a:close/>
                    <a:moveTo>
                      <a:pt x="517926" y="258658"/>
                    </a:moveTo>
                    <a:cubicBezTo>
                      <a:pt x="517342" y="258185"/>
                      <a:pt x="517926" y="257275"/>
                      <a:pt x="517196" y="256838"/>
                    </a:cubicBezTo>
                    <a:cubicBezTo>
                      <a:pt x="516467" y="256401"/>
                      <a:pt x="515792" y="256310"/>
                      <a:pt x="515537" y="256729"/>
                    </a:cubicBezTo>
                    <a:cubicBezTo>
                      <a:pt x="515281" y="257147"/>
                      <a:pt x="515537" y="257602"/>
                      <a:pt x="515974" y="257802"/>
                    </a:cubicBezTo>
                    <a:cubicBezTo>
                      <a:pt x="516412" y="258003"/>
                      <a:pt x="516357" y="259004"/>
                      <a:pt x="517069" y="259131"/>
                    </a:cubicBezTo>
                    <a:cubicBezTo>
                      <a:pt x="517342" y="259131"/>
                      <a:pt x="518400" y="259131"/>
                      <a:pt x="517926" y="258658"/>
                    </a:cubicBezTo>
                    <a:close/>
                    <a:moveTo>
                      <a:pt x="422008" y="303812"/>
                    </a:moveTo>
                    <a:cubicBezTo>
                      <a:pt x="420950" y="303557"/>
                      <a:pt x="421133" y="302338"/>
                      <a:pt x="420184" y="301992"/>
                    </a:cubicBezTo>
                    <a:cubicBezTo>
                      <a:pt x="419236" y="301646"/>
                      <a:pt x="418853" y="302702"/>
                      <a:pt x="419200" y="303266"/>
                    </a:cubicBezTo>
                    <a:cubicBezTo>
                      <a:pt x="420367" y="304030"/>
                      <a:pt x="420713" y="305468"/>
                      <a:pt x="422008" y="303812"/>
                    </a:cubicBezTo>
                    <a:close/>
                    <a:moveTo>
                      <a:pt x="316224" y="558739"/>
                    </a:moveTo>
                    <a:cubicBezTo>
                      <a:pt x="316132" y="558611"/>
                      <a:pt x="316023" y="558502"/>
                      <a:pt x="316041" y="558466"/>
                    </a:cubicBezTo>
                    <a:cubicBezTo>
                      <a:pt x="316679" y="557283"/>
                      <a:pt x="315275" y="557574"/>
                      <a:pt x="314983" y="557046"/>
                    </a:cubicBezTo>
                    <a:cubicBezTo>
                      <a:pt x="314983" y="556937"/>
                      <a:pt x="314436" y="557046"/>
                      <a:pt x="314327" y="557301"/>
                    </a:cubicBezTo>
                    <a:cubicBezTo>
                      <a:pt x="313980" y="558047"/>
                      <a:pt x="314582" y="558575"/>
                      <a:pt x="314801" y="559248"/>
                    </a:cubicBezTo>
                    <a:cubicBezTo>
                      <a:pt x="315111" y="560268"/>
                      <a:pt x="316935" y="559612"/>
                      <a:pt x="316224" y="558739"/>
                    </a:cubicBezTo>
                    <a:close/>
                    <a:moveTo>
                      <a:pt x="230611" y="83465"/>
                    </a:moveTo>
                    <a:lnTo>
                      <a:pt x="230027" y="84120"/>
                    </a:lnTo>
                    <a:cubicBezTo>
                      <a:pt x="231213" y="84703"/>
                      <a:pt x="230702" y="86577"/>
                      <a:pt x="231942" y="86959"/>
                    </a:cubicBezTo>
                    <a:cubicBezTo>
                      <a:pt x="232283" y="86412"/>
                      <a:pt x="232472" y="85784"/>
                      <a:pt x="232489" y="85139"/>
                    </a:cubicBezTo>
                    <a:cubicBezTo>
                      <a:pt x="231486" y="85048"/>
                      <a:pt x="231541" y="83247"/>
                      <a:pt x="230611" y="83465"/>
                    </a:cubicBezTo>
                    <a:close/>
                    <a:moveTo>
                      <a:pt x="395544" y="150131"/>
                    </a:moveTo>
                    <a:cubicBezTo>
                      <a:pt x="396456" y="151223"/>
                      <a:pt x="396547" y="149167"/>
                      <a:pt x="396000" y="149058"/>
                    </a:cubicBezTo>
                    <a:cubicBezTo>
                      <a:pt x="395070" y="149676"/>
                      <a:pt x="393902" y="149240"/>
                      <a:pt x="393009" y="149858"/>
                    </a:cubicBezTo>
                    <a:cubicBezTo>
                      <a:pt x="392115" y="150477"/>
                      <a:pt x="393702" y="151678"/>
                      <a:pt x="394267" y="150805"/>
                    </a:cubicBezTo>
                    <a:cubicBezTo>
                      <a:pt x="394632" y="150477"/>
                      <a:pt x="394851" y="149822"/>
                      <a:pt x="395544" y="150131"/>
                    </a:cubicBezTo>
                    <a:close/>
                    <a:moveTo>
                      <a:pt x="275369" y="311219"/>
                    </a:moveTo>
                    <a:cubicBezTo>
                      <a:pt x="275806" y="310473"/>
                      <a:pt x="277959" y="309636"/>
                      <a:pt x="276664" y="308799"/>
                    </a:cubicBezTo>
                    <a:cubicBezTo>
                      <a:pt x="276317" y="308489"/>
                      <a:pt x="275533" y="307689"/>
                      <a:pt x="275241" y="308307"/>
                    </a:cubicBezTo>
                    <a:cubicBezTo>
                      <a:pt x="276080" y="309527"/>
                      <a:pt x="273545" y="310255"/>
                      <a:pt x="275369" y="311219"/>
                    </a:cubicBezTo>
                    <a:close/>
                    <a:moveTo>
                      <a:pt x="342852" y="703756"/>
                    </a:moveTo>
                    <a:cubicBezTo>
                      <a:pt x="341612" y="703756"/>
                      <a:pt x="342177" y="702464"/>
                      <a:pt x="341557" y="702063"/>
                    </a:cubicBezTo>
                    <a:cubicBezTo>
                      <a:pt x="339441" y="701590"/>
                      <a:pt x="340773" y="703174"/>
                      <a:pt x="340864" y="704247"/>
                    </a:cubicBezTo>
                    <a:cubicBezTo>
                      <a:pt x="340955" y="705321"/>
                      <a:pt x="342816" y="704557"/>
                      <a:pt x="342998" y="703683"/>
                    </a:cubicBezTo>
                    <a:close/>
                    <a:moveTo>
                      <a:pt x="391367" y="151569"/>
                    </a:moveTo>
                    <a:cubicBezTo>
                      <a:pt x="391568" y="150404"/>
                      <a:pt x="389543" y="149403"/>
                      <a:pt x="389233" y="150750"/>
                    </a:cubicBezTo>
                    <a:cubicBezTo>
                      <a:pt x="388923" y="152097"/>
                      <a:pt x="391331" y="153025"/>
                      <a:pt x="391440" y="151496"/>
                    </a:cubicBezTo>
                    <a:close/>
                    <a:moveTo>
                      <a:pt x="439317" y="575628"/>
                    </a:moveTo>
                    <a:cubicBezTo>
                      <a:pt x="438150" y="575719"/>
                      <a:pt x="437657" y="577266"/>
                      <a:pt x="439007" y="577230"/>
                    </a:cubicBezTo>
                    <a:cubicBezTo>
                      <a:pt x="439864" y="576975"/>
                      <a:pt x="440429" y="577976"/>
                      <a:pt x="441122" y="577230"/>
                    </a:cubicBezTo>
                    <a:cubicBezTo>
                      <a:pt x="441816" y="576484"/>
                      <a:pt x="439791" y="575920"/>
                      <a:pt x="439390" y="575501"/>
                    </a:cubicBezTo>
                    <a:close/>
                    <a:moveTo>
                      <a:pt x="315293" y="259277"/>
                    </a:moveTo>
                    <a:cubicBezTo>
                      <a:pt x="314582" y="259076"/>
                      <a:pt x="314600" y="260423"/>
                      <a:pt x="314819" y="260623"/>
                    </a:cubicBezTo>
                    <a:cubicBezTo>
                      <a:pt x="315804" y="260733"/>
                      <a:pt x="316552" y="262534"/>
                      <a:pt x="317300" y="262207"/>
                    </a:cubicBezTo>
                    <a:cubicBezTo>
                      <a:pt x="317555" y="261169"/>
                      <a:pt x="315986" y="260860"/>
                      <a:pt x="316205" y="259659"/>
                    </a:cubicBezTo>
                    <a:cubicBezTo>
                      <a:pt x="316351" y="259167"/>
                      <a:pt x="315840" y="259095"/>
                      <a:pt x="315403" y="259149"/>
                    </a:cubicBezTo>
                    <a:close/>
                    <a:moveTo>
                      <a:pt x="237213" y="518135"/>
                    </a:moveTo>
                    <a:cubicBezTo>
                      <a:pt x="238271" y="516315"/>
                      <a:pt x="234806" y="517024"/>
                      <a:pt x="236484" y="518772"/>
                    </a:cubicBezTo>
                    <a:cubicBezTo>
                      <a:pt x="236320" y="519736"/>
                      <a:pt x="237724" y="519409"/>
                      <a:pt x="237724" y="520319"/>
                    </a:cubicBezTo>
                    <a:cubicBezTo>
                      <a:pt x="237724" y="520664"/>
                      <a:pt x="238253" y="520737"/>
                      <a:pt x="238545" y="520464"/>
                    </a:cubicBezTo>
                    <a:cubicBezTo>
                      <a:pt x="239311" y="519281"/>
                      <a:pt x="236557" y="519281"/>
                      <a:pt x="237213" y="518135"/>
                    </a:cubicBezTo>
                    <a:close/>
                    <a:moveTo>
                      <a:pt x="325270" y="675328"/>
                    </a:moveTo>
                    <a:lnTo>
                      <a:pt x="325270" y="675328"/>
                    </a:lnTo>
                    <a:cubicBezTo>
                      <a:pt x="324376" y="674982"/>
                      <a:pt x="322644" y="675965"/>
                      <a:pt x="324230" y="676420"/>
                    </a:cubicBezTo>
                    <a:cubicBezTo>
                      <a:pt x="324577" y="676420"/>
                      <a:pt x="325033" y="676420"/>
                      <a:pt x="325124" y="676820"/>
                    </a:cubicBezTo>
                    <a:cubicBezTo>
                      <a:pt x="325215" y="677220"/>
                      <a:pt x="325507" y="677584"/>
                      <a:pt x="325890" y="677038"/>
                    </a:cubicBezTo>
                    <a:cubicBezTo>
                      <a:pt x="326583" y="675965"/>
                      <a:pt x="326893" y="675018"/>
                      <a:pt x="325197" y="675328"/>
                    </a:cubicBezTo>
                    <a:close/>
                    <a:moveTo>
                      <a:pt x="288282" y="534205"/>
                    </a:moveTo>
                    <a:cubicBezTo>
                      <a:pt x="290252" y="534678"/>
                      <a:pt x="290106" y="532076"/>
                      <a:pt x="288282" y="532604"/>
                    </a:cubicBezTo>
                    <a:cubicBezTo>
                      <a:pt x="286713" y="532676"/>
                      <a:pt x="286786" y="534678"/>
                      <a:pt x="288282" y="534205"/>
                    </a:cubicBezTo>
                    <a:close/>
                    <a:moveTo>
                      <a:pt x="329337" y="695930"/>
                    </a:moveTo>
                    <a:cubicBezTo>
                      <a:pt x="330377" y="695930"/>
                      <a:pt x="330486" y="695839"/>
                      <a:pt x="330121" y="694729"/>
                    </a:cubicBezTo>
                    <a:cubicBezTo>
                      <a:pt x="329757" y="693619"/>
                      <a:pt x="330249" y="692618"/>
                      <a:pt x="329629" y="691689"/>
                    </a:cubicBezTo>
                    <a:cubicBezTo>
                      <a:pt x="329100" y="692654"/>
                      <a:pt x="329866" y="693910"/>
                      <a:pt x="329045" y="694711"/>
                    </a:cubicBezTo>
                    <a:cubicBezTo>
                      <a:pt x="328133" y="695056"/>
                      <a:pt x="328279" y="696148"/>
                      <a:pt x="329410" y="695930"/>
                    </a:cubicBezTo>
                    <a:close/>
                    <a:moveTo>
                      <a:pt x="302873" y="674691"/>
                    </a:moveTo>
                    <a:cubicBezTo>
                      <a:pt x="302908" y="675671"/>
                      <a:pt x="303525" y="676537"/>
                      <a:pt x="304441" y="676893"/>
                    </a:cubicBezTo>
                    <a:cubicBezTo>
                      <a:pt x="305317" y="677093"/>
                      <a:pt x="306265" y="675273"/>
                      <a:pt x="304952" y="675328"/>
                    </a:cubicBezTo>
                    <a:cubicBezTo>
                      <a:pt x="303985" y="675710"/>
                      <a:pt x="303292" y="673690"/>
                      <a:pt x="302873" y="674691"/>
                    </a:cubicBezTo>
                    <a:close/>
                    <a:moveTo>
                      <a:pt x="443585" y="272180"/>
                    </a:moveTo>
                    <a:cubicBezTo>
                      <a:pt x="441141" y="272180"/>
                      <a:pt x="442253" y="273018"/>
                      <a:pt x="443585" y="273855"/>
                    </a:cubicBezTo>
                    <a:cubicBezTo>
                      <a:pt x="444770" y="275020"/>
                      <a:pt x="445536" y="271744"/>
                      <a:pt x="443530" y="272180"/>
                    </a:cubicBezTo>
                    <a:close/>
                    <a:moveTo>
                      <a:pt x="301322" y="672052"/>
                    </a:moveTo>
                    <a:cubicBezTo>
                      <a:pt x="301888" y="672052"/>
                      <a:pt x="303912" y="670450"/>
                      <a:pt x="303730" y="670232"/>
                    </a:cubicBezTo>
                    <a:cubicBezTo>
                      <a:pt x="303055" y="669304"/>
                      <a:pt x="302453" y="670941"/>
                      <a:pt x="301669" y="670450"/>
                    </a:cubicBezTo>
                    <a:cubicBezTo>
                      <a:pt x="300575" y="669941"/>
                      <a:pt x="300155" y="672052"/>
                      <a:pt x="301341" y="672052"/>
                    </a:cubicBezTo>
                    <a:close/>
                    <a:moveTo>
                      <a:pt x="343563" y="206879"/>
                    </a:moveTo>
                    <a:cubicBezTo>
                      <a:pt x="343691" y="204895"/>
                      <a:pt x="341065" y="203985"/>
                      <a:pt x="342232" y="206479"/>
                    </a:cubicBezTo>
                    <a:cubicBezTo>
                      <a:pt x="342907" y="207261"/>
                      <a:pt x="340992" y="206824"/>
                      <a:pt x="341703" y="207607"/>
                    </a:cubicBezTo>
                    <a:cubicBezTo>
                      <a:pt x="342414" y="208390"/>
                      <a:pt x="343563" y="207480"/>
                      <a:pt x="343582" y="206879"/>
                    </a:cubicBezTo>
                    <a:close/>
                    <a:moveTo>
                      <a:pt x="319506" y="280043"/>
                    </a:moveTo>
                    <a:cubicBezTo>
                      <a:pt x="318813" y="278987"/>
                      <a:pt x="315676" y="280188"/>
                      <a:pt x="316789" y="281499"/>
                    </a:cubicBezTo>
                    <a:cubicBezTo>
                      <a:pt x="317427" y="281990"/>
                      <a:pt x="317829" y="282118"/>
                      <a:pt x="318120" y="281135"/>
                    </a:cubicBezTo>
                    <a:cubicBezTo>
                      <a:pt x="318303" y="280716"/>
                      <a:pt x="319288" y="280643"/>
                      <a:pt x="319525" y="280043"/>
                    </a:cubicBezTo>
                    <a:close/>
                    <a:moveTo>
                      <a:pt x="362878" y="311729"/>
                    </a:moveTo>
                    <a:cubicBezTo>
                      <a:pt x="363309" y="311714"/>
                      <a:pt x="363737" y="311653"/>
                      <a:pt x="364155" y="311547"/>
                    </a:cubicBezTo>
                    <a:cubicBezTo>
                      <a:pt x="362678" y="308344"/>
                      <a:pt x="358720" y="311347"/>
                      <a:pt x="362896" y="311729"/>
                    </a:cubicBezTo>
                    <a:close/>
                    <a:moveTo>
                      <a:pt x="470669" y="288651"/>
                    </a:moveTo>
                    <a:cubicBezTo>
                      <a:pt x="470049" y="288087"/>
                      <a:pt x="466456" y="288815"/>
                      <a:pt x="467149" y="289834"/>
                    </a:cubicBezTo>
                    <a:cubicBezTo>
                      <a:pt x="468025" y="291345"/>
                      <a:pt x="469776" y="289034"/>
                      <a:pt x="470669" y="288651"/>
                    </a:cubicBezTo>
                    <a:close/>
                    <a:moveTo>
                      <a:pt x="450333" y="290653"/>
                    </a:moveTo>
                    <a:cubicBezTo>
                      <a:pt x="451883" y="290763"/>
                      <a:pt x="452905" y="289525"/>
                      <a:pt x="451245" y="288961"/>
                    </a:cubicBezTo>
                    <a:cubicBezTo>
                      <a:pt x="450278" y="288961"/>
                      <a:pt x="449512" y="289598"/>
                      <a:pt x="448564" y="289780"/>
                    </a:cubicBezTo>
                    <a:cubicBezTo>
                      <a:pt x="449184" y="289889"/>
                      <a:pt x="450005" y="290726"/>
                      <a:pt x="450388" y="290653"/>
                    </a:cubicBezTo>
                    <a:close/>
                    <a:moveTo>
                      <a:pt x="309275" y="470615"/>
                    </a:moveTo>
                    <a:cubicBezTo>
                      <a:pt x="308837" y="469031"/>
                      <a:pt x="307761" y="468904"/>
                      <a:pt x="306320" y="469213"/>
                    </a:cubicBezTo>
                    <a:cubicBezTo>
                      <a:pt x="306046" y="469213"/>
                      <a:pt x="306028" y="469523"/>
                      <a:pt x="306320" y="469541"/>
                    </a:cubicBezTo>
                    <a:cubicBezTo>
                      <a:pt x="307615" y="469668"/>
                      <a:pt x="308344" y="472671"/>
                      <a:pt x="309329" y="470615"/>
                    </a:cubicBezTo>
                    <a:close/>
                    <a:moveTo>
                      <a:pt x="180965" y="294967"/>
                    </a:moveTo>
                    <a:cubicBezTo>
                      <a:pt x="180545" y="293747"/>
                      <a:pt x="178302" y="291818"/>
                      <a:pt x="178266" y="294202"/>
                    </a:cubicBezTo>
                    <a:cubicBezTo>
                      <a:pt x="178448" y="295476"/>
                      <a:pt x="179944" y="294530"/>
                      <a:pt x="180655" y="295367"/>
                    </a:cubicBezTo>
                    <a:close/>
                    <a:moveTo>
                      <a:pt x="299006" y="454417"/>
                    </a:moveTo>
                    <a:cubicBezTo>
                      <a:pt x="299480" y="454417"/>
                      <a:pt x="300028" y="454417"/>
                      <a:pt x="299973" y="453816"/>
                    </a:cubicBezTo>
                    <a:cubicBezTo>
                      <a:pt x="299918" y="453215"/>
                      <a:pt x="298258" y="453670"/>
                      <a:pt x="297602" y="453270"/>
                    </a:cubicBezTo>
                    <a:cubicBezTo>
                      <a:pt x="296945" y="452870"/>
                      <a:pt x="296289" y="452342"/>
                      <a:pt x="295906" y="453179"/>
                    </a:cubicBezTo>
                    <a:cubicBezTo>
                      <a:pt x="296033" y="453852"/>
                      <a:pt x="298331" y="454307"/>
                      <a:pt x="299061" y="454417"/>
                    </a:cubicBezTo>
                    <a:close/>
                    <a:moveTo>
                      <a:pt x="393118" y="553279"/>
                    </a:moveTo>
                    <a:cubicBezTo>
                      <a:pt x="394048" y="553406"/>
                      <a:pt x="395963" y="552642"/>
                      <a:pt x="394559" y="551805"/>
                    </a:cubicBezTo>
                    <a:cubicBezTo>
                      <a:pt x="393155" y="550967"/>
                      <a:pt x="390638" y="553024"/>
                      <a:pt x="393118" y="553279"/>
                    </a:cubicBezTo>
                    <a:close/>
                    <a:moveTo>
                      <a:pt x="87418" y="568712"/>
                    </a:moveTo>
                    <a:cubicBezTo>
                      <a:pt x="86816" y="567420"/>
                      <a:pt x="85303" y="568276"/>
                      <a:pt x="84427" y="567475"/>
                    </a:cubicBezTo>
                    <a:cubicBezTo>
                      <a:pt x="82713" y="569477"/>
                      <a:pt x="86196" y="569513"/>
                      <a:pt x="87418" y="568694"/>
                    </a:cubicBezTo>
                    <a:close/>
                    <a:moveTo>
                      <a:pt x="180345" y="380962"/>
                    </a:moveTo>
                    <a:cubicBezTo>
                      <a:pt x="179141" y="379979"/>
                      <a:pt x="178776" y="382490"/>
                      <a:pt x="177956" y="382982"/>
                    </a:cubicBezTo>
                    <a:cubicBezTo>
                      <a:pt x="178849" y="385493"/>
                      <a:pt x="179962" y="382199"/>
                      <a:pt x="180345" y="380943"/>
                    </a:cubicBezTo>
                    <a:close/>
                    <a:moveTo>
                      <a:pt x="339952" y="297133"/>
                    </a:moveTo>
                    <a:cubicBezTo>
                      <a:pt x="341338" y="297424"/>
                      <a:pt x="342870" y="295968"/>
                      <a:pt x="341229" y="295094"/>
                    </a:cubicBezTo>
                    <a:cubicBezTo>
                      <a:pt x="340244" y="294494"/>
                      <a:pt x="340590" y="296041"/>
                      <a:pt x="339788" y="296077"/>
                    </a:cubicBezTo>
                    <a:cubicBezTo>
                      <a:pt x="338985" y="296113"/>
                      <a:pt x="339350" y="297078"/>
                      <a:pt x="339952" y="297114"/>
                    </a:cubicBezTo>
                    <a:close/>
                    <a:moveTo>
                      <a:pt x="302016" y="321429"/>
                    </a:moveTo>
                    <a:cubicBezTo>
                      <a:pt x="302654" y="320938"/>
                      <a:pt x="303566" y="319737"/>
                      <a:pt x="303183" y="319009"/>
                    </a:cubicBezTo>
                    <a:cubicBezTo>
                      <a:pt x="301614" y="317990"/>
                      <a:pt x="300301" y="320683"/>
                      <a:pt x="302016" y="321411"/>
                    </a:cubicBezTo>
                    <a:close/>
                    <a:moveTo>
                      <a:pt x="284215" y="640238"/>
                    </a:moveTo>
                    <a:cubicBezTo>
                      <a:pt x="283175" y="638418"/>
                      <a:pt x="281059" y="640529"/>
                      <a:pt x="282008" y="641658"/>
                    </a:cubicBezTo>
                    <a:cubicBezTo>
                      <a:pt x="282609" y="641858"/>
                      <a:pt x="284251" y="640821"/>
                      <a:pt x="284215" y="640220"/>
                    </a:cubicBezTo>
                    <a:close/>
                    <a:moveTo>
                      <a:pt x="187549" y="300045"/>
                    </a:moveTo>
                    <a:cubicBezTo>
                      <a:pt x="187932" y="301737"/>
                      <a:pt x="191689" y="300736"/>
                      <a:pt x="190376" y="299389"/>
                    </a:cubicBezTo>
                    <a:cubicBezTo>
                      <a:pt x="189464" y="299863"/>
                      <a:pt x="188260" y="298807"/>
                      <a:pt x="187640" y="300026"/>
                    </a:cubicBezTo>
                    <a:close/>
                    <a:moveTo>
                      <a:pt x="325781" y="299935"/>
                    </a:moveTo>
                    <a:cubicBezTo>
                      <a:pt x="324230" y="300263"/>
                      <a:pt x="323957" y="302338"/>
                      <a:pt x="325781" y="302301"/>
                    </a:cubicBezTo>
                    <a:cubicBezTo>
                      <a:pt x="327021" y="302465"/>
                      <a:pt x="327021" y="300172"/>
                      <a:pt x="325872" y="299917"/>
                    </a:cubicBezTo>
                    <a:close/>
                    <a:moveTo>
                      <a:pt x="351734" y="302010"/>
                    </a:moveTo>
                    <a:cubicBezTo>
                      <a:pt x="352847" y="302356"/>
                      <a:pt x="353960" y="301319"/>
                      <a:pt x="352920" y="300190"/>
                    </a:cubicBezTo>
                    <a:cubicBezTo>
                      <a:pt x="352610" y="299899"/>
                      <a:pt x="352282" y="299808"/>
                      <a:pt x="352081" y="300190"/>
                    </a:cubicBezTo>
                    <a:cubicBezTo>
                      <a:pt x="351333" y="300791"/>
                      <a:pt x="349582" y="301901"/>
                      <a:pt x="351826" y="301992"/>
                    </a:cubicBezTo>
                    <a:close/>
                    <a:moveTo>
                      <a:pt x="448783" y="315569"/>
                    </a:moveTo>
                    <a:cubicBezTo>
                      <a:pt x="448090" y="315332"/>
                      <a:pt x="446959" y="317043"/>
                      <a:pt x="448454" y="316607"/>
                    </a:cubicBezTo>
                    <a:cubicBezTo>
                      <a:pt x="449895" y="315551"/>
                      <a:pt x="450388" y="316989"/>
                      <a:pt x="451683" y="317189"/>
                    </a:cubicBezTo>
                    <a:cubicBezTo>
                      <a:pt x="453160" y="316534"/>
                      <a:pt x="450041" y="315260"/>
                      <a:pt x="448783" y="315569"/>
                    </a:cubicBezTo>
                    <a:close/>
                    <a:moveTo>
                      <a:pt x="245822" y="112021"/>
                    </a:moveTo>
                    <a:cubicBezTo>
                      <a:pt x="247646" y="110820"/>
                      <a:pt x="244527" y="108381"/>
                      <a:pt x="243761" y="109728"/>
                    </a:cubicBezTo>
                    <a:cubicBezTo>
                      <a:pt x="245202" y="109964"/>
                      <a:pt x="244180" y="112057"/>
                      <a:pt x="245822" y="112021"/>
                    </a:cubicBezTo>
                    <a:close/>
                    <a:moveTo>
                      <a:pt x="289777" y="306633"/>
                    </a:moveTo>
                    <a:cubicBezTo>
                      <a:pt x="289869" y="307416"/>
                      <a:pt x="289467" y="308453"/>
                      <a:pt x="290288" y="308453"/>
                    </a:cubicBezTo>
                    <a:cubicBezTo>
                      <a:pt x="290945" y="308053"/>
                      <a:pt x="292112" y="308071"/>
                      <a:pt x="292203" y="307306"/>
                    </a:cubicBezTo>
                    <a:cubicBezTo>
                      <a:pt x="292294" y="306542"/>
                      <a:pt x="291218" y="307215"/>
                      <a:pt x="290926" y="306669"/>
                    </a:cubicBezTo>
                    <a:cubicBezTo>
                      <a:pt x="290621" y="306402"/>
                      <a:pt x="290291" y="306165"/>
                      <a:pt x="289941" y="305960"/>
                    </a:cubicBezTo>
                    <a:close/>
                    <a:moveTo>
                      <a:pt x="374442" y="309964"/>
                    </a:moveTo>
                    <a:cubicBezTo>
                      <a:pt x="374442" y="309417"/>
                      <a:pt x="375171" y="309108"/>
                      <a:pt x="374898" y="308562"/>
                    </a:cubicBezTo>
                    <a:cubicBezTo>
                      <a:pt x="374624" y="308016"/>
                      <a:pt x="374898" y="308016"/>
                      <a:pt x="375262" y="307943"/>
                    </a:cubicBezTo>
                    <a:cubicBezTo>
                      <a:pt x="375627" y="307871"/>
                      <a:pt x="376375" y="308271"/>
                      <a:pt x="375919" y="307397"/>
                    </a:cubicBezTo>
                    <a:cubicBezTo>
                      <a:pt x="375335" y="306160"/>
                      <a:pt x="374405" y="307525"/>
                      <a:pt x="373785" y="307871"/>
                    </a:cubicBezTo>
                    <a:cubicBezTo>
                      <a:pt x="372837" y="308089"/>
                      <a:pt x="373110" y="308362"/>
                      <a:pt x="373566" y="308835"/>
                    </a:cubicBezTo>
                    <a:cubicBezTo>
                      <a:pt x="374022" y="309308"/>
                      <a:pt x="373894" y="309800"/>
                      <a:pt x="374442" y="309964"/>
                    </a:cubicBezTo>
                    <a:close/>
                    <a:moveTo>
                      <a:pt x="356714" y="181199"/>
                    </a:moveTo>
                    <a:cubicBezTo>
                      <a:pt x="355291" y="181199"/>
                      <a:pt x="355765" y="184566"/>
                      <a:pt x="356914" y="184111"/>
                    </a:cubicBezTo>
                    <a:cubicBezTo>
                      <a:pt x="357206" y="183965"/>
                      <a:pt x="357881" y="183765"/>
                      <a:pt x="357480" y="183237"/>
                    </a:cubicBezTo>
                    <a:cubicBezTo>
                      <a:pt x="357078" y="182709"/>
                      <a:pt x="357717" y="180908"/>
                      <a:pt x="356714" y="181199"/>
                    </a:cubicBezTo>
                    <a:close/>
                    <a:moveTo>
                      <a:pt x="284397" y="354572"/>
                    </a:moveTo>
                    <a:lnTo>
                      <a:pt x="284743" y="354317"/>
                    </a:lnTo>
                    <a:cubicBezTo>
                      <a:pt x="283759" y="353443"/>
                      <a:pt x="286057" y="353043"/>
                      <a:pt x="284944" y="352242"/>
                    </a:cubicBezTo>
                    <a:cubicBezTo>
                      <a:pt x="284454" y="351779"/>
                      <a:pt x="283680" y="351801"/>
                      <a:pt x="283217" y="352291"/>
                    </a:cubicBezTo>
                    <a:cubicBezTo>
                      <a:pt x="283182" y="352327"/>
                      <a:pt x="283150" y="352365"/>
                      <a:pt x="283120" y="352406"/>
                    </a:cubicBezTo>
                    <a:cubicBezTo>
                      <a:pt x="282518" y="353134"/>
                      <a:pt x="283540" y="352861"/>
                      <a:pt x="283649" y="353152"/>
                    </a:cubicBezTo>
                    <a:cubicBezTo>
                      <a:pt x="283759" y="353443"/>
                      <a:pt x="283667" y="354481"/>
                      <a:pt x="284397" y="354572"/>
                    </a:cubicBezTo>
                    <a:close/>
                    <a:moveTo>
                      <a:pt x="123476" y="197233"/>
                    </a:moveTo>
                    <a:cubicBezTo>
                      <a:pt x="124479" y="197488"/>
                      <a:pt x="124790" y="195995"/>
                      <a:pt x="123622" y="196196"/>
                    </a:cubicBezTo>
                    <a:cubicBezTo>
                      <a:pt x="122838" y="196196"/>
                      <a:pt x="121999" y="195122"/>
                      <a:pt x="121288" y="195977"/>
                    </a:cubicBezTo>
                    <a:cubicBezTo>
                      <a:pt x="121269" y="196833"/>
                      <a:pt x="122674" y="197324"/>
                      <a:pt x="123476" y="197233"/>
                    </a:cubicBezTo>
                    <a:close/>
                    <a:moveTo>
                      <a:pt x="272797" y="279479"/>
                    </a:moveTo>
                    <a:cubicBezTo>
                      <a:pt x="271527" y="279200"/>
                      <a:pt x="270300" y="278753"/>
                      <a:pt x="269149" y="278150"/>
                    </a:cubicBezTo>
                    <a:cubicBezTo>
                      <a:pt x="268949" y="278059"/>
                      <a:pt x="268584" y="278150"/>
                      <a:pt x="268730" y="278514"/>
                    </a:cubicBezTo>
                    <a:cubicBezTo>
                      <a:pt x="268785" y="280152"/>
                      <a:pt x="271867" y="280279"/>
                      <a:pt x="272797" y="279479"/>
                    </a:cubicBezTo>
                    <a:close/>
                    <a:moveTo>
                      <a:pt x="268584" y="545853"/>
                    </a:moveTo>
                    <a:cubicBezTo>
                      <a:pt x="268584" y="544324"/>
                      <a:pt x="266450" y="544161"/>
                      <a:pt x="266450" y="545671"/>
                    </a:cubicBezTo>
                    <a:cubicBezTo>
                      <a:pt x="266395" y="546709"/>
                      <a:pt x="268602" y="547273"/>
                      <a:pt x="268584" y="545853"/>
                    </a:cubicBezTo>
                    <a:close/>
                    <a:moveTo>
                      <a:pt x="433845" y="545453"/>
                    </a:moveTo>
                    <a:cubicBezTo>
                      <a:pt x="433845" y="545799"/>
                      <a:pt x="433845" y="545453"/>
                      <a:pt x="433845" y="545253"/>
                    </a:cubicBezTo>
                    <a:cubicBezTo>
                      <a:pt x="433845" y="543742"/>
                      <a:pt x="431529" y="545253"/>
                      <a:pt x="431328" y="545853"/>
                    </a:cubicBezTo>
                    <a:cubicBezTo>
                      <a:pt x="431638" y="546654"/>
                      <a:pt x="433262" y="545507"/>
                      <a:pt x="433371" y="546836"/>
                    </a:cubicBezTo>
                    <a:cubicBezTo>
                      <a:pt x="433900" y="547600"/>
                      <a:pt x="433918" y="546417"/>
                      <a:pt x="433845" y="545453"/>
                    </a:cubicBezTo>
                    <a:close/>
                    <a:moveTo>
                      <a:pt x="359541" y="271616"/>
                    </a:moveTo>
                    <a:cubicBezTo>
                      <a:pt x="359121" y="271616"/>
                      <a:pt x="357024" y="272563"/>
                      <a:pt x="358428" y="272672"/>
                    </a:cubicBezTo>
                    <a:cubicBezTo>
                      <a:pt x="359486" y="272362"/>
                      <a:pt x="360525" y="273746"/>
                      <a:pt x="361456" y="272945"/>
                    </a:cubicBezTo>
                    <a:cubicBezTo>
                      <a:pt x="361857" y="272217"/>
                      <a:pt x="360161" y="271671"/>
                      <a:pt x="359541" y="271616"/>
                    </a:cubicBezTo>
                    <a:close/>
                    <a:moveTo>
                      <a:pt x="462571" y="281936"/>
                    </a:moveTo>
                    <a:cubicBezTo>
                      <a:pt x="464486" y="282027"/>
                      <a:pt x="462991" y="280971"/>
                      <a:pt x="462571" y="280116"/>
                    </a:cubicBezTo>
                    <a:cubicBezTo>
                      <a:pt x="461550" y="278914"/>
                      <a:pt x="459945" y="282609"/>
                      <a:pt x="462571" y="281936"/>
                    </a:cubicBezTo>
                    <a:close/>
                    <a:moveTo>
                      <a:pt x="356659" y="271179"/>
                    </a:moveTo>
                    <a:cubicBezTo>
                      <a:pt x="357024" y="269705"/>
                      <a:pt x="354963" y="269596"/>
                      <a:pt x="354525" y="270852"/>
                    </a:cubicBezTo>
                    <a:cubicBezTo>
                      <a:pt x="354397" y="271562"/>
                      <a:pt x="356987" y="272999"/>
                      <a:pt x="356659" y="271179"/>
                    </a:cubicBezTo>
                    <a:close/>
                    <a:moveTo>
                      <a:pt x="102246" y="586312"/>
                    </a:moveTo>
                    <a:cubicBezTo>
                      <a:pt x="102101" y="588241"/>
                      <a:pt x="103633" y="586839"/>
                      <a:pt x="104417" y="586312"/>
                    </a:cubicBezTo>
                    <a:cubicBezTo>
                      <a:pt x="105584" y="585820"/>
                      <a:pt x="101754" y="584219"/>
                      <a:pt x="102246" y="586312"/>
                    </a:cubicBezTo>
                    <a:close/>
                    <a:moveTo>
                      <a:pt x="57197" y="192920"/>
                    </a:moveTo>
                    <a:cubicBezTo>
                      <a:pt x="54552" y="193120"/>
                      <a:pt x="57872" y="195959"/>
                      <a:pt x="58583" y="194740"/>
                    </a:cubicBezTo>
                    <a:cubicBezTo>
                      <a:pt x="58674" y="193902"/>
                      <a:pt x="57817" y="192920"/>
                      <a:pt x="57197" y="192920"/>
                    </a:cubicBezTo>
                    <a:close/>
                    <a:moveTo>
                      <a:pt x="266012" y="288979"/>
                    </a:moveTo>
                    <a:cubicBezTo>
                      <a:pt x="267179" y="289270"/>
                      <a:pt x="268073" y="288287"/>
                      <a:pt x="266815" y="287559"/>
                    </a:cubicBezTo>
                    <a:cubicBezTo>
                      <a:pt x="265447" y="286467"/>
                      <a:pt x="263623" y="289252"/>
                      <a:pt x="266012" y="288979"/>
                    </a:cubicBezTo>
                    <a:close/>
                    <a:moveTo>
                      <a:pt x="201119" y="690597"/>
                    </a:moveTo>
                    <a:cubicBezTo>
                      <a:pt x="200882" y="689251"/>
                      <a:pt x="199295" y="691089"/>
                      <a:pt x="198492" y="691271"/>
                    </a:cubicBezTo>
                    <a:cubicBezTo>
                      <a:pt x="198776" y="691970"/>
                      <a:pt x="199573" y="692307"/>
                      <a:pt x="200273" y="692024"/>
                    </a:cubicBezTo>
                    <a:cubicBezTo>
                      <a:pt x="200845" y="691793"/>
                      <a:pt x="201192" y="691209"/>
                      <a:pt x="201119" y="690597"/>
                    </a:cubicBezTo>
                    <a:close/>
                    <a:moveTo>
                      <a:pt x="283540" y="267776"/>
                    </a:moveTo>
                    <a:cubicBezTo>
                      <a:pt x="284616" y="268122"/>
                      <a:pt x="285364" y="267012"/>
                      <a:pt x="284360" y="266739"/>
                    </a:cubicBezTo>
                    <a:cubicBezTo>
                      <a:pt x="283373" y="266860"/>
                      <a:pt x="282395" y="266452"/>
                      <a:pt x="281789" y="265665"/>
                    </a:cubicBezTo>
                    <a:cubicBezTo>
                      <a:pt x="279983" y="265719"/>
                      <a:pt x="283175" y="267867"/>
                      <a:pt x="283540" y="267776"/>
                    </a:cubicBezTo>
                    <a:close/>
                    <a:moveTo>
                      <a:pt x="407417" y="582945"/>
                    </a:moveTo>
                    <a:cubicBezTo>
                      <a:pt x="408251" y="582769"/>
                      <a:pt x="409031" y="582401"/>
                      <a:pt x="409697" y="581871"/>
                    </a:cubicBezTo>
                    <a:cubicBezTo>
                      <a:pt x="409387" y="580997"/>
                      <a:pt x="408512" y="581707"/>
                      <a:pt x="408001" y="581343"/>
                    </a:cubicBezTo>
                    <a:cubicBezTo>
                      <a:pt x="406943" y="580379"/>
                      <a:pt x="406159" y="582526"/>
                      <a:pt x="407417" y="582945"/>
                    </a:cubicBezTo>
                    <a:close/>
                    <a:moveTo>
                      <a:pt x="309202" y="625569"/>
                    </a:moveTo>
                    <a:cubicBezTo>
                      <a:pt x="308928" y="625260"/>
                      <a:pt x="308472" y="624968"/>
                      <a:pt x="308381" y="624586"/>
                    </a:cubicBezTo>
                    <a:cubicBezTo>
                      <a:pt x="308235" y="623403"/>
                      <a:pt x="306119" y="623403"/>
                      <a:pt x="306119" y="624331"/>
                    </a:cubicBezTo>
                    <a:cubicBezTo>
                      <a:pt x="306557" y="625096"/>
                      <a:pt x="307797" y="624768"/>
                      <a:pt x="308144" y="625878"/>
                    </a:cubicBezTo>
                    <a:cubicBezTo>
                      <a:pt x="308344" y="625969"/>
                      <a:pt x="309129" y="626079"/>
                      <a:pt x="309202" y="625569"/>
                    </a:cubicBezTo>
                    <a:close/>
                    <a:moveTo>
                      <a:pt x="71113" y="578959"/>
                    </a:moveTo>
                    <a:cubicBezTo>
                      <a:pt x="70164" y="578577"/>
                      <a:pt x="71113" y="580779"/>
                      <a:pt x="70183" y="581197"/>
                    </a:cubicBezTo>
                    <a:cubicBezTo>
                      <a:pt x="71952" y="582235"/>
                      <a:pt x="73210" y="579287"/>
                      <a:pt x="71113" y="578959"/>
                    </a:cubicBezTo>
                    <a:close/>
                    <a:moveTo>
                      <a:pt x="406706" y="548019"/>
                    </a:moveTo>
                    <a:cubicBezTo>
                      <a:pt x="406888" y="547036"/>
                      <a:pt x="405375" y="546199"/>
                      <a:pt x="404627" y="546963"/>
                    </a:cubicBezTo>
                    <a:cubicBezTo>
                      <a:pt x="404207" y="547983"/>
                      <a:pt x="406524" y="550021"/>
                      <a:pt x="406670" y="548092"/>
                    </a:cubicBezTo>
                    <a:close/>
                    <a:moveTo>
                      <a:pt x="421789" y="103176"/>
                    </a:moveTo>
                    <a:cubicBezTo>
                      <a:pt x="419966" y="102102"/>
                      <a:pt x="421571" y="105469"/>
                      <a:pt x="420148" y="105960"/>
                    </a:cubicBezTo>
                    <a:cubicBezTo>
                      <a:pt x="419765" y="106215"/>
                      <a:pt x="419728" y="106506"/>
                      <a:pt x="420148" y="106779"/>
                    </a:cubicBezTo>
                    <a:cubicBezTo>
                      <a:pt x="421716" y="107616"/>
                      <a:pt x="421425" y="104213"/>
                      <a:pt x="421789" y="103176"/>
                    </a:cubicBezTo>
                    <a:close/>
                    <a:moveTo>
                      <a:pt x="301049" y="642895"/>
                    </a:moveTo>
                    <a:cubicBezTo>
                      <a:pt x="302016" y="643751"/>
                      <a:pt x="302873" y="641749"/>
                      <a:pt x="302052" y="641257"/>
                    </a:cubicBezTo>
                    <a:cubicBezTo>
                      <a:pt x="301231" y="640766"/>
                      <a:pt x="297784" y="643623"/>
                      <a:pt x="299882" y="643168"/>
                    </a:cubicBezTo>
                    <a:cubicBezTo>
                      <a:pt x="300210" y="642986"/>
                      <a:pt x="300520" y="642568"/>
                      <a:pt x="301049" y="642895"/>
                    </a:cubicBezTo>
                    <a:close/>
                    <a:moveTo>
                      <a:pt x="144378" y="262389"/>
                    </a:moveTo>
                    <a:cubicBezTo>
                      <a:pt x="144834" y="262243"/>
                      <a:pt x="145636" y="262662"/>
                      <a:pt x="145709" y="261661"/>
                    </a:cubicBezTo>
                    <a:cubicBezTo>
                      <a:pt x="145600" y="259204"/>
                      <a:pt x="141022" y="261934"/>
                      <a:pt x="144342" y="262389"/>
                    </a:cubicBezTo>
                    <a:close/>
                    <a:moveTo>
                      <a:pt x="377214" y="114278"/>
                    </a:moveTo>
                    <a:cubicBezTo>
                      <a:pt x="376646" y="114193"/>
                      <a:pt x="376068" y="114193"/>
                      <a:pt x="375499" y="114278"/>
                    </a:cubicBezTo>
                    <a:cubicBezTo>
                      <a:pt x="374770" y="114532"/>
                      <a:pt x="375116" y="116243"/>
                      <a:pt x="376010" y="115715"/>
                    </a:cubicBezTo>
                    <a:cubicBezTo>
                      <a:pt x="377159" y="115533"/>
                      <a:pt x="379950" y="113131"/>
                      <a:pt x="377214" y="114278"/>
                    </a:cubicBezTo>
                    <a:close/>
                    <a:moveTo>
                      <a:pt x="482324" y="259877"/>
                    </a:moveTo>
                    <a:cubicBezTo>
                      <a:pt x="483072" y="261533"/>
                      <a:pt x="484421" y="261806"/>
                      <a:pt x="484932" y="260041"/>
                    </a:cubicBezTo>
                    <a:cubicBezTo>
                      <a:pt x="484567" y="258676"/>
                      <a:pt x="483218" y="259641"/>
                      <a:pt x="482324" y="259950"/>
                    </a:cubicBezTo>
                    <a:close/>
                    <a:moveTo>
                      <a:pt x="200863" y="577649"/>
                    </a:moveTo>
                    <a:cubicBezTo>
                      <a:pt x="196322" y="577539"/>
                      <a:pt x="199824" y="580652"/>
                      <a:pt x="202067" y="577976"/>
                    </a:cubicBezTo>
                    <a:cubicBezTo>
                      <a:pt x="201848" y="577430"/>
                      <a:pt x="201465" y="577685"/>
                      <a:pt x="200863" y="577649"/>
                    </a:cubicBezTo>
                    <a:close/>
                    <a:moveTo>
                      <a:pt x="110837" y="578213"/>
                    </a:moveTo>
                    <a:lnTo>
                      <a:pt x="110636" y="577758"/>
                    </a:lnTo>
                    <a:cubicBezTo>
                      <a:pt x="110162" y="578013"/>
                      <a:pt x="108812" y="578231"/>
                      <a:pt x="109305" y="578959"/>
                    </a:cubicBezTo>
                    <a:cubicBezTo>
                      <a:pt x="109797" y="579687"/>
                      <a:pt x="111366" y="582107"/>
                      <a:pt x="111329" y="580105"/>
                    </a:cubicBezTo>
                    <a:cubicBezTo>
                      <a:pt x="111019" y="579505"/>
                      <a:pt x="109907" y="579123"/>
                      <a:pt x="110837" y="578213"/>
                    </a:cubicBezTo>
                    <a:close/>
                    <a:moveTo>
                      <a:pt x="311171" y="594465"/>
                    </a:moveTo>
                    <a:cubicBezTo>
                      <a:pt x="308381" y="594138"/>
                      <a:pt x="311281" y="596977"/>
                      <a:pt x="312485" y="595812"/>
                    </a:cubicBezTo>
                    <a:cubicBezTo>
                      <a:pt x="313032" y="594738"/>
                      <a:pt x="311992" y="594283"/>
                      <a:pt x="311171" y="594465"/>
                    </a:cubicBezTo>
                    <a:close/>
                    <a:moveTo>
                      <a:pt x="364173" y="259095"/>
                    </a:moveTo>
                    <a:cubicBezTo>
                      <a:pt x="365085" y="259313"/>
                      <a:pt x="368332" y="258166"/>
                      <a:pt x="365760" y="258021"/>
                    </a:cubicBezTo>
                    <a:cubicBezTo>
                      <a:pt x="364885" y="256983"/>
                      <a:pt x="361711" y="259149"/>
                      <a:pt x="364173" y="259095"/>
                    </a:cubicBezTo>
                    <a:close/>
                    <a:moveTo>
                      <a:pt x="273435" y="650394"/>
                    </a:moveTo>
                    <a:cubicBezTo>
                      <a:pt x="273435" y="648701"/>
                      <a:pt x="270335" y="650503"/>
                      <a:pt x="271156" y="651340"/>
                    </a:cubicBezTo>
                    <a:cubicBezTo>
                      <a:pt x="271648" y="651340"/>
                      <a:pt x="271922" y="652105"/>
                      <a:pt x="272578" y="651540"/>
                    </a:cubicBezTo>
                    <a:cubicBezTo>
                      <a:pt x="273235" y="650976"/>
                      <a:pt x="273691" y="651231"/>
                      <a:pt x="273435" y="650467"/>
                    </a:cubicBezTo>
                    <a:close/>
                    <a:moveTo>
                      <a:pt x="228696" y="682498"/>
                    </a:moveTo>
                    <a:cubicBezTo>
                      <a:pt x="228149" y="681789"/>
                      <a:pt x="228386" y="679823"/>
                      <a:pt x="227036" y="680260"/>
                    </a:cubicBezTo>
                    <a:cubicBezTo>
                      <a:pt x="226088" y="680606"/>
                      <a:pt x="227145" y="682935"/>
                      <a:pt x="227966" y="682881"/>
                    </a:cubicBezTo>
                    <a:cubicBezTo>
                      <a:pt x="228240" y="682844"/>
                      <a:pt x="228678" y="683063"/>
                      <a:pt x="228696" y="682498"/>
                    </a:cubicBezTo>
                    <a:close/>
                    <a:moveTo>
                      <a:pt x="50996" y="174720"/>
                    </a:moveTo>
                    <a:cubicBezTo>
                      <a:pt x="50193" y="174319"/>
                      <a:pt x="50248" y="173118"/>
                      <a:pt x="49172" y="172900"/>
                    </a:cubicBezTo>
                    <a:cubicBezTo>
                      <a:pt x="48752" y="172793"/>
                      <a:pt x="48325" y="173047"/>
                      <a:pt x="48218" y="173465"/>
                    </a:cubicBezTo>
                    <a:cubicBezTo>
                      <a:pt x="48172" y="173648"/>
                      <a:pt x="48193" y="173841"/>
                      <a:pt x="48278" y="174010"/>
                    </a:cubicBezTo>
                    <a:cubicBezTo>
                      <a:pt x="48679" y="174574"/>
                      <a:pt x="50448" y="175520"/>
                      <a:pt x="50996" y="174720"/>
                    </a:cubicBezTo>
                    <a:close/>
                    <a:moveTo>
                      <a:pt x="104344" y="204131"/>
                    </a:moveTo>
                    <a:cubicBezTo>
                      <a:pt x="105621" y="203294"/>
                      <a:pt x="103359" y="202074"/>
                      <a:pt x="102976" y="203330"/>
                    </a:cubicBezTo>
                    <a:cubicBezTo>
                      <a:pt x="102648" y="203967"/>
                      <a:pt x="103341" y="203712"/>
                      <a:pt x="103541" y="203894"/>
                    </a:cubicBezTo>
                    <a:cubicBezTo>
                      <a:pt x="104417" y="204622"/>
                      <a:pt x="102848" y="205023"/>
                      <a:pt x="103377" y="205714"/>
                    </a:cubicBezTo>
                    <a:cubicBezTo>
                      <a:pt x="103906" y="206406"/>
                      <a:pt x="104654" y="205496"/>
                      <a:pt x="104709" y="205095"/>
                    </a:cubicBezTo>
                    <a:cubicBezTo>
                      <a:pt x="104763" y="204695"/>
                      <a:pt x="104271" y="204531"/>
                      <a:pt x="104344" y="204094"/>
                    </a:cubicBezTo>
                    <a:close/>
                    <a:moveTo>
                      <a:pt x="253902" y="679586"/>
                    </a:moveTo>
                    <a:cubicBezTo>
                      <a:pt x="254595" y="681206"/>
                      <a:pt x="256309" y="679186"/>
                      <a:pt x="257549" y="679332"/>
                    </a:cubicBezTo>
                    <a:cubicBezTo>
                      <a:pt x="258717" y="679805"/>
                      <a:pt x="258261" y="678167"/>
                      <a:pt x="257385" y="678622"/>
                    </a:cubicBezTo>
                    <a:cubicBezTo>
                      <a:pt x="256364" y="679459"/>
                      <a:pt x="254504" y="678622"/>
                      <a:pt x="253883" y="679550"/>
                    </a:cubicBezTo>
                    <a:close/>
                    <a:moveTo>
                      <a:pt x="105621" y="597177"/>
                    </a:moveTo>
                    <a:cubicBezTo>
                      <a:pt x="105219" y="597177"/>
                      <a:pt x="104143" y="597177"/>
                      <a:pt x="104599" y="597577"/>
                    </a:cubicBezTo>
                    <a:cubicBezTo>
                      <a:pt x="105493" y="597577"/>
                      <a:pt x="105292" y="598797"/>
                      <a:pt x="106095" y="598833"/>
                    </a:cubicBezTo>
                    <a:cubicBezTo>
                      <a:pt x="106678" y="599143"/>
                      <a:pt x="108557" y="598378"/>
                      <a:pt x="107755" y="597796"/>
                    </a:cubicBezTo>
                    <a:cubicBezTo>
                      <a:pt x="106879" y="597905"/>
                      <a:pt x="106295" y="596959"/>
                      <a:pt x="105602" y="597141"/>
                    </a:cubicBezTo>
                    <a:close/>
                    <a:moveTo>
                      <a:pt x="371651" y="168550"/>
                    </a:moveTo>
                    <a:cubicBezTo>
                      <a:pt x="369189" y="168386"/>
                      <a:pt x="373220" y="172408"/>
                      <a:pt x="372964" y="169605"/>
                    </a:cubicBezTo>
                    <a:cubicBezTo>
                      <a:pt x="373055" y="168859"/>
                      <a:pt x="372837" y="168368"/>
                      <a:pt x="371651" y="168550"/>
                    </a:cubicBezTo>
                    <a:close/>
                    <a:moveTo>
                      <a:pt x="306520" y="845898"/>
                    </a:moveTo>
                    <a:cubicBezTo>
                      <a:pt x="306411" y="845024"/>
                      <a:pt x="305682" y="844533"/>
                      <a:pt x="304605" y="844606"/>
                    </a:cubicBezTo>
                    <a:cubicBezTo>
                      <a:pt x="302873" y="845042"/>
                      <a:pt x="306138" y="848118"/>
                      <a:pt x="306520" y="845898"/>
                    </a:cubicBezTo>
                    <a:close/>
                    <a:moveTo>
                      <a:pt x="328407" y="672379"/>
                    </a:moveTo>
                    <a:cubicBezTo>
                      <a:pt x="327896" y="672124"/>
                      <a:pt x="327915" y="670559"/>
                      <a:pt x="327094" y="671069"/>
                    </a:cubicBezTo>
                    <a:cubicBezTo>
                      <a:pt x="326601" y="671342"/>
                      <a:pt x="325945" y="671706"/>
                      <a:pt x="326419" y="672488"/>
                    </a:cubicBezTo>
                    <a:cubicBezTo>
                      <a:pt x="326875" y="672707"/>
                      <a:pt x="326674" y="673835"/>
                      <a:pt x="327221" y="673435"/>
                    </a:cubicBezTo>
                    <a:cubicBezTo>
                      <a:pt x="327769" y="673034"/>
                      <a:pt x="328407" y="673398"/>
                      <a:pt x="328407" y="672379"/>
                    </a:cubicBezTo>
                    <a:close/>
                    <a:moveTo>
                      <a:pt x="303931" y="638964"/>
                    </a:moveTo>
                    <a:cubicBezTo>
                      <a:pt x="303621" y="638236"/>
                      <a:pt x="303383" y="636926"/>
                      <a:pt x="302435" y="637854"/>
                    </a:cubicBezTo>
                    <a:cubicBezTo>
                      <a:pt x="302034" y="637854"/>
                      <a:pt x="301450" y="637708"/>
                      <a:pt x="301322" y="638291"/>
                    </a:cubicBezTo>
                    <a:cubicBezTo>
                      <a:pt x="301195" y="638873"/>
                      <a:pt x="303639" y="640129"/>
                      <a:pt x="303876" y="638964"/>
                    </a:cubicBezTo>
                    <a:close/>
                    <a:moveTo>
                      <a:pt x="86506" y="243879"/>
                    </a:moveTo>
                    <a:cubicBezTo>
                      <a:pt x="87747" y="243879"/>
                      <a:pt x="89187" y="243461"/>
                      <a:pt x="89479" y="242442"/>
                    </a:cubicBezTo>
                    <a:cubicBezTo>
                      <a:pt x="88950" y="242096"/>
                      <a:pt x="88203" y="242351"/>
                      <a:pt x="87765" y="241805"/>
                    </a:cubicBezTo>
                    <a:cubicBezTo>
                      <a:pt x="86251" y="242514"/>
                      <a:pt x="88057" y="243242"/>
                      <a:pt x="86871" y="243370"/>
                    </a:cubicBezTo>
                    <a:cubicBezTo>
                      <a:pt x="86543" y="243370"/>
                      <a:pt x="86178" y="243261"/>
                      <a:pt x="85977" y="243661"/>
                    </a:cubicBezTo>
                    <a:close/>
                    <a:moveTo>
                      <a:pt x="477235" y="207789"/>
                    </a:moveTo>
                    <a:cubicBezTo>
                      <a:pt x="476725" y="206824"/>
                      <a:pt x="475047" y="205769"/>
                      <a:pt x="474189" y="206824"/>
                    </a:cubicBezTo>
                    <a:cubicBezTo>
                      <a:pt x="473861" y="207825"/>
                      <a:pt x="476743" y="208626"/>
                      <a:pt x="477235" y="207789"/>
                    </a:cubicBezTo>
                    <a:close/>
                    <a:moveTo>
                      <a:pt x="305536" y="609426"/>
                    </a:moveTo>
                    <a:cubicBezTo>
                      <a:pt x="305736" y="608388"/>
                      <a:pt x="303931" y="607387"/>
                      <a:pt x="303420" y="608443"/>
                    </a:cubicBezTo>
                    <a:cubicBezTo>
                      <a:pt x="303274" y="609480"/>
                      <a:pt x="305371" y="611191"/>
                      <a:pt x="305536" y="609426"/>
                    </a:cubicBezTo>
                    <a:close/>
                    <a:moveTo>
                      <a:pt x="312083" y="491399"/>
                    </a:moveTo>
                    <a:cubicBezTo>
                      <a:pt x="314837" y="491290"/>
                      <a:pt x="310898" y="488541"/>
                      <a:pt x="310259" y="490289"/>
                    </a:cubicBezTo>
                    <a:cubicBezTo>
                      <a:pt x="309895" y="491126"/>
                      <a:pt x="310934" y="490762"/>
                      <a:pt x="311153" y="491181"/>
                    </a:cubicBezTo>
                    <a:cubicBezTo>
                      <a:pt x="311372" y="491599"/>
                      <a:pt x="311737" y="491399"/>
                      <a:pt x="312083" y="491399"/>
                    </a:cubicBezTo>
                    <a:close/>
                    <a:moveTo>
                      <a:pt x="299225" y="660113"/>
                    </a:moveTo>
                    <a:lnTo>
                      <a:pt x="300028" y="659912"/>
                    </a:lnTo>
                    <a:cubicBezTo>
                      <a:pt x="298331" y="656200"/>
                      <a:pt x="295577" y="658839"/>
                      <a:pt x="299225" y="660113"/>
                    </a:cubicBezTo>
                    <a:close/>
                    <a:moveTo>
                      <a:pt x="74031" y="158740"/>
                    </a:moveTo>
                    <a:cubicBezTo>
                      <a:pt x="74815" y="158740"/>
                      <a:pt x="75399" y="158922"/>
                      <a:pt x="75964" y="158485"/>
                    </a:cubicBezTo>
                    <a:cubicBezTo>
                      <a:pt x="74485" y="157843"/>
                      <a:pt x="72851" y="157640"/>
                      <a:pt x="71259" y="157903"/>
                    </a:cubicBezTo>
                    <a:cubicBezTo>
                      <a:pt x="71806" y="159104"/>
                      <a:pt x="73192" y="158613"/>
                      <a:pt x="74031" y="158740"/>
                    </a:cubicBezTo>
                    <a:close/>
                    <a:moveTo>
                      <a:pt x="250546" y="61006"/>
                    </a:moveTo>
                    <a:cubicBezTo>
                      <a:pt x="251640" y="61006"/>
                      <a:pt x="250546" y="60387"/>
                      <a:pt x="250637" y="59896"/>
                    </a:cubicBezTo>
                    <a:cubicBezTo>
                      <a:pt x="252060" y="57694"/>
                      <a:pt x="249561" y="58786"/>
                      <a:pt x="248813" y="59896"/>
                    </a:cubicBezTo>
                    <a:cubicBezTo>
                      <a:pt x="248156" y="60733"/>
                      <a:pt x="250163" y="60533"/>
                      <a:pt x="250546" y="61006"/>
                    </a:cubicBezTo>
                    <a:close/>
                    <a:moveTo>
                      <a:pt x="268547" y="504794"/>
                    </a:moveTo>
                    <a:cubicBezTo>
                      <a:pt x="268547" y="502264"/>
                      <a:pt x="264389" y="505740"/>
                      <a:pt x="267836" y="505995"/>
                    </a:cubicBezTo>
                    <a:cubicBezTo>
                      <a:pt x="268657" y="505959"/>
                      <a:pt x="268547" y="505358"/>
                      <a:pt x="268547" y="504794"/>
                    </a:cubicBezTo>
                    <a:close/>
                    <a:moveTo>
                      <a:pt x="267873" y="496495"/>
                    </a:moveTo>
                    <a:cubicBezTo>
                      <a:pt x="267417" y="495749"/>
                      <a:pt x="266049" y="494347"/>
                      <a:pt x="265337" y="495585"/>
                    </a:cubicBezTo>
                    <a:cubicBezTo>
                      <a:pt x="265410" y="496568"/>
                      <a:pt x="267252" y="498115"/>
                      <a:pt x="267873" y="496495"/>
                    </a:cubicBezTo>
                    <a:close/>
                    <a:moveTo>
                      <a:pt x="295012" y="655326"/>
                    </a:moveTo>
                    <a:cubicBezTo>
                      <a:pt x="294319" y="653506"/>
                      <a:pt x="291218" y="657492"/>
                      <a:pt x="293352" y="657401"/>
                    </a:cubicBezTo>
                    <a:cubicBezTo>
                      <a:pt x="294611" y="657546"/>
                      <a:pt x="293662" y="655581"/>
                      <a:pt x="294884" y="655708"/>
                    </a:cubicBezTo>
                    <a:cubicBezTo>
                      <a:pt x="295121" y="655726"/>
                      <a:pt x="295158" y="655508"/>
                      <a:pt x="295012" y="655326"/>
                    </a:cubicBezTo>
                    <a:close/>
                    <a:moveTo>
                      <a:pt x="322935" y="504357"/>
                    </a:moveTo>
                    <a:cubicBezTo>
                      <a:pt x="324358" y="504121"/>
                      <a:pt x="322078" y="502646"/>
                      <a:pt x="322133" y="501718"/>
                    </a:cubicBezTo>
                    <a:cubicBezTo>
                      <a:pt x="319889" y="501645"/>
                      <a:pt x="321768" y="504139"/>
                      <a:pt x="322935" y="504357"/>
                    </a:cubicBezTo>
                    <a:close/>
                    <a:moveTo>
                      <a:pt x="410481" y="557774"/>
                    </a:moveTo>
                    <a:cubicBezTo>
                      <a:pt x="410135" y="558484"/>
                      <a:pt x="411959" y="560013"/>
                      <a:pt x="412050" y="558484"/>
                    </a:cubicBezTo>
                    <a:cubicBezTo>
                      <a:pt x="412688" y="557046"/>
                      <a:pt x="410244" y="555335"/>
                      <a:pt x="410481" y="557774"/>
                    </a:cubicBezTo>
                    <a:close/>
                    <a:moveTo>
                      <a:pt x="238381" y="499006"/>
                    </a:moveTo>
                    <a:cubicBezTo>
                      <a:pt x="237997" y="496823"/>
                      <a:pt x="235025" y="498224"/>
                      <a:pt x="236119" y="499953"/>
                    </a:cubicBezTo>
                    <a:cubicBezTo>
                      <a:pt x="236557" y="499061"/>
                      <a:pt x="238764" y="499989"/>
                      <a:pt x="238417" y="499006"/>
                    </a:cubicBezTo>
                    <a:close/>
                    <a:moveTo>
                      <a:pt x="268511" y="500426"/>
                    </a:moveTo>
                    <a:cubicBezTo>
                      <a:pt x="268274" y="499207"/>
                      <a:pt x="266012" y="499225"/>
                      <a:pt x="265958" y="500317"/>
                    </a:cubicBezTo>
                    <a:cubicBezTo>
                      <a:pt x="266505" y="501573"/>
                      <a:pt x="267946" y="501809"/>
                      <a:pt x="268547" y="500499"/>
                    </a:cubicBezTo>
                    <a:close/>
                    <a:moveTo>
                      <a:pt x="147479" y="568567"/>
                    </a:moveTo>
                    <a:cubicBezTo>
                      <a:pt x="146913" y="569113"/>
                      <a:pt x="144524" y="569459"/>
                      <a:pt x="145345" y="570387"/>
                    </a:cubicBezTo>
                    <a:cubicBezTo>
                      <a:pt x="146330" y="571097"/>
                      <a:pt x="148846" y="569277"/>
                      <a:pt x="147479" y="568567"/>
                    </a:cubicBezTo>
                    <a:close/>
                    <a:moveTo>
                      <a:pt x="97194" y="184256"/>
                    </a:moveTo>
                    <a:cubicBezTo>
                      <a:pt x="98526" y="184093"/>
                      <a:pt x="97358" y="182091"/>
                      <a:pt x="96501" y="182200"/>
                    </a:cubicBezTo>
                    <a:cubicBezTo>
                      <a:pt x="95060" y="182527"/>
                      <a:pt x="95772" y="184438"/>
                      <a:pt x="97194" y="184256"/>
                    </a:cubicBezTo>
                    <a:close/>
                    <a:moveTo>
                      <a:pt x="224866" y="302556"/>
                    </a:moveTo>
                    <a:cubicBezTo>
                      <a:pt x="223279" y="302338"/>
                      <a:pt x="223771" y="304758"/>
                      <a:pt x="225194" y="304231"/>
                    </a:cubicBezTo>
                    <a:cubicBezTo>
                      <a:pt x="226689" y="304267"/>
                      <a:pt x="226270" y="302119"/>
                      <a:pt x="224939" y="302502"/>
                    </a:cubicBezTo>
                    <a:close/>
                    <a:moveTo>
                      <a:pt x="142372" y="595302"/>
                    </a:moveTo>
                    <a:cubicBezTo>
                      <a:pt x="142116" y="594210"/>
                      <a:pt x="140292" y="593482"/>
                      <a:pt x="140220" y="595048"/>
                    </a:cubicBezTo>
                    <a:cubicBezTo>
                      <a:pt x="140256" y="596012"/>
                      <a:pt x="142481" y="596667"/>
                      <a:pt x="142372" y="595302"/>
                    </a:cubicBezTo>
                    <a:close/>
                    <a:moveTo>
                      <a:pt x="463137" y="272999"/>
                    </a:moveTo>
                    <a:cubicBezTo>
                      <a:pt x="462973" y="272799"/>
                      <a:pt x="462790" y="272836"/>
                      <a:pt x="462772" y="273090"/>
                    </a:cubicBezTo>
                    <a:cubicBezTo>
                      <a:pt x="462772" y="273946"/>
                      <a:pt x="460583" y="275038"/>
                      <a:pt x="462225" y="275475"/>
                    </a:cubicBezTo>
                    <a:cubicBezTo>
                      <a:pt x="463264" y="275675"/>
                      <a:pt x="464286" y="273473"/>
                      <a:pt x="463137" y="272999"/>
                    </a:cubicBezTo>
                    <a:close/>
                    <a:moveTo>
                      <a:pt x="472986" y="235817"/>
                    </a:moveTo>
                    <a:cubicBezTo>
                      <a:pt x="472986" y="234561"/>
                      <a:pt x="472584" y="232650"/>
                      <a:pt x="471162" y="233287"/>
                    </a:cubicBezTo>
                    <a:cubicBezTo>
                      <a:pt x="470925" y="234306"/>
                      <a:pt x="472420" y="235289"/>
                      <a:pt x="472767" y="236326"/>
                    </a:cubicBezTo>
                    <a:close/>
                    <a:moveTo>
                      <a:pt x="274001" y="524341"/>
                    </a:moveTo>
                    <a:cubicBezTo>
                      <a:pt x="273727" y="525487"/>
                      <a:pt x="274694" y="525961"/>
                      <a:pt x="275515" y="524887"/>
                    </a:cubicBezTo>
                    <a:cubicBezTo>
                      <a:pt x="276810" y="523959"/>
                      <a:pt x="274767" y="523649"/>
                      <a:pt x="274238" y="522921"/>
                    </a:cubicBezTo>
                    <a:cubicBezTo>
                      <a:pt x="274026" y="523362"/>
                      <a:pt x="273944" y="523855"/>
                      <a:pt x="274001" y="524341"/>
                    </a:cubicBezTo>
                    <a:close/>
                    <a:moveTo>
                      <a:pt x="350294" y="299863"/>
                    </a:moveTo>
                    <a:cubicBezTo>
                      <a:pt x="350768" y="300045"/>
                      <a:pt x="352209" y="299025"/>
                      <a:pt x="351534" y="298370"/>
                    </a:cubicBezTo>
                    <a:cubicBezTo>
                      <a:pt x="350294" y="297569"/>
                      <a:pt x="347503" y="299954"/>
                      <a:pt x="350294" y="299863"/>
                    </a:cubicBezTo>
                    <a:close/>
                    <a:moveTo>
                      <a:pt x="203253" y="227973"/>
                    </a:moveTo>
                    <a:cubicBezTo>
                      <a:pt x="202760" y="227281"/>
                      <a:pt x="201009" y="227973"/>
                      <a:pt x="201173" y="228719"/>
                    </a:cubicBezTo>
                    <a:cubicBezTo>
                      <a:pt x="201556" y="230484"/>
                      <a:pt x="203107" y="229538"/>
                      <a:pt x="203271" y="227973"/>
                    </a:cubicBezTo>
                    <a:close/>
                    <a:moveTo>
                      <a:pt x="90446" y="573299"/>
                    </a:moveTo>
                    <a:cubicBezTo>
                      <a:pt x="89972" y="573426"/>
                      <a:pt x="89260" y="573954"/>
                      <a:pt x="89881" y="574318"/>
                    </a:cubicBezTo>
                    <a:cubicBezTo>
                      <a:pt x="91176" y="574318"/>
                      <a:pt x="91066" y="576302"/>
                      <a:pt x="92124" y="575974"/>
                    </a:cubicBezTo>
                    <a:cubicBezTo>
                      <a:pt x="93182" y="575647"/>
                      <a:pt x="90938" y="573299"/>
                      <a:pt x="90446" y="573299"/>
                    </a:cubicBezTo>
                    <a:close/>
                    <a:moveTo>
                      <a:pt x="340992" y="633577"/>
                    </a:moveTo>
                    <a:lnTo>
                      <a:pt x="340992" y="633577"/>
                    </a:lnTo>
                    <a:cubicBezTo>
                      <a:pt x="338767" y="633268"/>
                      <a:pt x="340882" y="635197"/>
                      <a:pt x="341922" y="635142"/>
                    </a:cubicBezTo>
                    <a:cubicBezTo>
                      <a:pt x="343326" y="634669"/>
                      <a:pt x="342195" y="633086"/>
                      <a:pt x="340992" y="633577"/>
                    </a:cubicBezTo>
                    <a:close/>
                    <a:moveTo>
                      <a:pt x="300866" y="524523"/>
                    </a:moveTo>
                    <a:cubicBezTo>
                      <a:pt x="302034" y="524796"/>
                      <a:pt x="302690" y="523813"/>
                      <a:pt x="303183" y="523049"/>
                    </a:cubicBezTo>
                    <a:cubicBezTo>
                      <a:pt x="302073" y="522523"/>
                      <a:pt x="300745" y="522995"/>
                      <a:pt x="300219" y="524103"/>
                    </a:cubicBezTo>
                    <a:cubicBezTo>
                      <a:pt x="300196" y="524151"/>
                      <a:pt x="300175" y="524200"/>
                      <a:pt x="300155" y="524250"/>
                    </a:cubicBezTo>
                    <a:close/>
                    <a:moveTo>
                      <a:pt x="295158" y="623203"/>
                    </a:moveTo>
                    <a:lnTo>
                      <a:pt x="295158" y="623203"/>
                    </a:lnTo>
                    <a:cubicBezTo>
                      <a:pt x="294446" y="623203"/>
                      <a:pt x="293662" y="623003"/>
                      <a:pt x="293079" y="623458"/>
                    </a:cubicBezTo>
                    <a:cubicBezTo>
                      <a:pt x="294001" y="623925"/>
                      <a:pt x="295003" y="624216"/>
                      <a:pt x="296033" y="624313"/>
                    </a:cubicBezTo>
                    <a:cubicBezTo>
                      <a:pt x="298350" y="623385"/>
                      <a:pt x="296544" y="623021"/>
                      <a:pt x="295212" y="623203"/>
                    </a:cubicBezTo>
                    <a:close/>
                    <a:moveTo>
                      <a:pt x="321513" y="255309"/>
                    </a:moveTo>
                    <a:cubicBezTo>
                      <a:pt x="321184" y="255546"/>
                      <a:pt x="320345" y="254945"/>
                      <a:pt x="320437" y="255764"/>
                    </a:cubicBezTo>
                    <a:cubicBezTo>
                      <a:pt x="320437" y="256128"/>
                      <a:pt x="320564" y="257111"/>
                      <a:pt x="321549" y="256965"/>
                    </a:cubicBezTo>
                    <a:cubicBezTo>
                      <a:pt x="323227" y="256874"/>
                      <a:pt x="323264" y="254890"/>
                      <a:pt x="321567" y="255309"/>
                    </a:cubicBezTo>
                    <a:close/>
                    <a:moveTo>
                      <a:pt x="234860" y="659621"/>
                    </a:moveTo>
                    <a:cubicBezTo>
                      <a:pt x="234623" y="661332"/>
                      <a:pt x="236557" y="660349"/>
                      <a:pt x="236684" y="659621"/>
                    </a:cubicBezTo>
                    <a:cubicBezTo>
                      <a:pt x="236575" y="658311"/>
                      <a:pt x="234623" y="657892"/>
                      <a:pt x="234860" y="659621"/>
                    </a:cubicBezTo>
                    <a:close/>
                    <a:moveTo>
                      <a:pt x="302490" y="272126"/>
                    </a:moveTo>
                    <a:cubicBezTo>
                      <a:pt x="301560" y="272126"/>
                      <a:pt x="300830" y="271798"/>
                      <a:pt x="300666" y="272708"/>
                    </a:cubicBezTo>
                    <a:cubicBezTo>
                      <a:pt x="300538" y="273309"/>
                      <a:pt x="300994" y="274164"/>
                      <a:pt x="301633" y="273582"/>
                    </a:cubicBezTo>
                    <a:cubicBezTo>
                      <a:pt x="302271" y="272999"/>
                      <a:pt x="302617" y="273309"/>
                      <a:pt x="303092" y="273109"/>
                    </a:cubicBezTo>
                    <a:cubicBezTo>
                      <a:pt x="303785" y="272635"/>
                      <a:pt x="302873" y="271944"/>
                      <a:pt x="302490" y="272126"/>
                    </a:cubicBezTo>
                    <a:close/>
                    <a:moveTo>
                      <a:pt x="338311" y="315533"/>
                    </a:moveTo>
                    <a:cubicBezTo>
                      <a:pt x="339259" y="316061"/>
                      <a:pt x="340426" y="314987"/>
                      <a:pt x="340718" y="314058"/>
                    </a:cubicBezTo>
                    <a:cubicBezTo>
                      <a:pt x="340572" y="314058"/>
                      <a:pt x="340317" y="313895"/>
                      <a:pt x="340262" y="313949"/>
                    </a:cubicBezTo>
                    <a:cubicBezTo>
                      <a:pt x="339514" y="314750"/>
                      <a:pt x="338329" y="314186"/>
                      <a:pt x="337563" y="314823"/>
                    </a:cubicBezTo>
                    <a:cubicBezTo>
                      <a:pt x="336797" y="315460"/>
                      <a:pt x="337526" y="315642"/>
                      <a:pt x="338311" y="315533"/>
                    </a:cubicBezTo>
                    <a:close/>
                    <a:moveTo>
                      <a:pt x="337526" y="856071"/>
                    </a:moveTo>
                    <a:cubicBezTo>
                      <a:pt x="336541" y="855780"/>
                      <a:pt x="335338" y="856599"/>
                      <a:pt x="336213" y="857546"/>
                    </a:cubicBezTo>
                    <a:cubicBezTo>
                      <a:pt x="337089" y="858492"/>
                      <a:pt x="339824" y="855616"/>
                      <a:pt x="337526" y="855999"/>
                    </a:cubicBezTo>
                    <a:close/>
                    <a:moveTo>
                      <a:pt x="388868" y="578267"/>
                    </a:moveTo>
                    <a:cubicBezTo>
                      <a:pt x="388157" y="578267"/>
                      <a:pt x="387592" y="578031"/>
                      <a:pt x="387172" y="578577"/>
                    </a:cubicBezTo>
                    <a:cubicBezTo>
                      <a:pt x="387063" y="579123"/>
                      <a:pt x="387665" y="580124"/>
                      <a:pt x="388394" y="579523"/>
                    </a:cubicBezTo>
                    <a:cubicBezTo>
                      <a:pt x="388759" y="579123"/>
                      <a:pt x="390054" y="579669"/>
                      <a:pt x="390218" y="579014"/>
                    </a:cubicBezTo>
                    <a:cubicBezTo>
                      <a:pt x="390382" y="578358"/>
                      <a:pt x="389179" y="578195"/>
                      <a:pt x="388868" y="578195"/>
                    </a:cubicBezTo>
                    <a:close/>
                    <a:moveTo>
                      <a:pt x="383397" y="183820"/>
                    </a:moveTo>
                    <a:cubicBezTo>
                      <a:pt x="382812" y="184204"/>
                      <a:pt x="382420" y="184820"/>
                      <a:pt x="382321" y="185512"/>
                    </a:cubicBezTo>
                    <a:cubicBezTo>
                      <a:pt x="383433" y="187059"/>
                      <a:pt x="385604" y="184002"/>
                      <a:pt x="383324" y="183820"/>
                    </a:cubicBezTo>
                    <a:close/>
                    <a:moveTo>
                      <a:pt x="280476" y="486467"/>
                    </a:moveTo>
                    <a:cubicBezTo>
                      <a:pt x="279217" y="486157"/>
                      <a:pt x="277685" y="487122"/>
                      <a:pt x="276354" y="487231"/>
                    </a:cubicBezTo>
                    <a:cubicBezTo>
                      <a:pt x="277794" y="487868"/>
                      <a:pt x="280403" y="487067"/>
                      <a:pt x="282044" y="486776"/>
                    </a:cubicBezTo>
                    <a:cubicBezTo>
                      <a:pt x="281679" y="486230"/>
                      <a:pt x="281187" y="486521"/>
                      <a:pt x="280476" y="486467"/>
                    </a:cubicBezTo>
                    <a:close/>
                    <a:moveTo>
                      <a:pt x="309658" y="582344"/>
                    </a:moveTo>
                    <a:cubicBezTo>
                      <a:pt x="310059" y="581634"/>
                      <a:pt x="311336" y="581543"/>
                      <a:pt x="311390" y="580834"/>
                    </a:cubicBezTo>
                    <a:cubicBezTo>
                      <a:pt x="311080" y="579942"/>
                      <a:pt x="310588" y="581343"/>
                      <a:pt x="309968" y="580670"/>
                    </a:cubicBezTo>
                    <a:cubicBezTo>
                      <a:pt x="309639" y="579214"/>
                      <a:pt x="308144" y="579978"/>
                      <a:pt x="309147" y="581143"/>
                    </a:cubicBezTo>
                    <a:cubicBezTo>
                      <a:pt x="309457" y="581452"/>
                      <a:pt x="309074" y="582399"/>
                      <a:pt x="309731" y="582399"/>
                    </a:cubicBezTo>
                    <a:close/>
                    <a:moveTo>
                      <a:pt x="358300" y="572243"/>
                    </a:moveTo>
                    <a:cubicBezTo>
                      <a:pt x="357352" y="571897"/>
                      <a:pt x="355674" y="572862"/>
                      <a:pt x="357261" y="573262"/>
                    </a:cubicBezTo>
                    <a:cubicBezTo>
                      <a:pt x="358209" y="573062"/>
                      <a:pt x="359212" y="572371"/>
                      <a:pt x="359978" y="573626"/>
                    </a:cubicBezTo>
                    <a:cubicBezTo>
                      <a:pt x="361437" y="573426"/>
                      <a:pt x="359249" y="571734"/>
                      <a:pt x="358373" y="572243"/>
                    </a:cubicBezTo>
                    <a:close/>
                    <a:moveTo>
                      <a:pt x="500818" y="272108"/>
                    </a:moveTo>
                    <a:cubicBezTo>
                      <a:pt x="501620" y="272290"/>
                      <a:pt x="503882" y="271707"/>
                      <a:pt x="503207" y="270633"/>
                    </a:cubicBezTo>
                    <a:cubicBezTo>
                      <a:pt x="502532" y="269560"/>
                      <a:pt x="501547" y="271198"/>
                      <a:pt x="500781" y="271580"/>
                    </a:cubicBezTo>
                    <a:cubicBezTo>
                      <a:pt x="500326" y="271653"/>
                      <a:pt x="500234" y="272053"/>
                      <a:pt x="500891" y="272108"/>
                    </a:cubicBezTo>
                    <a:close/>
                    <a:moveTo>
                      <a:pt x="93492" y="588295"/>
                    </a:moveTo>
                    <a:cubicBezTo>
                      <a:pt x="92580" y="588095"/>
                      <a:pt x="91668" y="586257"/>
                      <a:pt x="90847" y="587167"/>
                    </a:cubicBezTo>
                    <a:cubicBezTo>
                      <a:pt x="90373" y="589242"/>
                      <a:pt x="92197" y="589024"/>
                      <a:pt x="93492" y="588295"/>
                    </a:cubicBezTo>
                    <a:close/>
                    <a:moveTo>
                      <a:pt x="270043" y="507979"/>
                    </a:moveTo>
                    <a:cubicBezTo>
                      <a:pt x="269696" y="507033"/>
                      <a:pt x="268675" y="506978"/>
                      <a:pt x="267873" y="507087"/>
                    </a:cubicBezTo>
                    <a:cubicBezTo>
                      <a:pt x="266395" y="508106"/>
                      <a:pt x="269405" y="509599"/>
                      <a:pt x="270043" y="507979"/>
                    </a:cubicBezTo>
                    <a:close/>
                    <a:moveTo>
                      <a:pt x="366964" y="319682"/>
                    </a:moveTo>
                    <a:cubicBezTo>
                      <a:pt x="367155" y="319129"/>
                      <a:pt x="366861" y="318526"/>
                      <a:pt x="366307" y="318335"/>
                    </a:cubicBezTo>
                    <a:cubicBezTo>
                      <a:pt x="365753" y="318144"/>
                      <a:pt x="365149" y="318438"/>
                      <a:pt x="364958" y="318991"/>
                    </a:cubicBezTo>
                    <a:cubicBezTo>
                      <a:pt x="364885" y="319828"/>
                      <a:pt x="366964" y="321175"/>
                      <a:pt x="366982" y="319682"/>
                    </a:cubicBezTo>
                    <a:close/>
                    <a:moveTo>
                      <a:pt x="165663" y="170879"/>
                    </a:moveTo>
                    <a:cubicBezTo>
                      <a:pt x="164897" y="169514"/>
                      <a:pt x="163985" y="170534"/>
                      <a:pt x="163255" y="171353"/>
                    </a:cubicBezTo>
                    <a:cubicBezTo>
                      <a:pt x="162434" y="173173"/>
                      <a:pt x="165425" y="171698"/>
                      <a:pt x="165663" y="170879"/>
                    </a:cubicBezTo>
                    <a:close/>
                    <a:moveTo>
                      <a:pt x="286458" y="479933"/>
                    </a:moveTo>
                    <a:cubicBezTo>
                      <a:pt x="287443" y="479678"/>
                      <a:pt x="288282" y="476038"/>
                      <a:pt x="286458" y="478113"/>
                    </a:cubicBezTo>
                    <a:cubicBezTo>
                      <a:pt x="284287" y="478204"/>
                      <a:pt x="285126" y="479259"/>
                      <a:pt x="286458" y="479933"/>
                    </a:cubicBezTo>
                    <a:close/>
                    <a:moveTo>
                      <a:pt x="440284" y="285303"/>
                    </a:moveTo>
                    <a:cubicBezTo>
                      <a:pt x="441633" y="286249"/>
                      <a:pt x="440612" y="284047"/>
                      <a:pt x="440192" y="283646"/>
                    </a:cubicBezTo>
                    <a:cubicBezTo>
                      <a:pt x="439682" y="284465"/>
                      <a:pt x="438368" y="284429"/>
                      <a:pt x="437894" y="284920"/>
                    </a:cubicBezTo>
                    <a:cubicBezTo>
                      <a:pt x="438514" y="286431"/>
                      <a:pt x="439280" y="284939"/>
                      <a:pt x="440229" y="285303"/>
                    </a:cubicBezTo>
                    <a:close/>
                    <a:moveTo>
                      <a:pt x="85576" y="196560"/>
                    </a:moveTo>
                    <a:cubicBezTo>
                      <a:pt x="88020" y="193739"/>
                      <a:pt x="83515" y="193375"/>
                      <a:pt x="84573" y="194558"/>
                    </a:cubicBezTo>
                    <a:cubicBezTo>
                      <a:pt x="84901" y="195340"/>
                      <a:pt x="84664" y="196214"/>
                      <a:pt x="85576" y="196560"/>
                    </a:cubicBezTo>
                    <a:close/>
                    <a:moveTo>
                      <a:pt x="339697" y="252652"/>
                    </a:moveTo>
                    <a:cubicBezTo>
                      <a:pt x="340116" y="251360"/>
                      <a:pt x="339022" y="250632"/>
                      <a:pt x="339204" y="249631"/>
                    </a:cubicBezTo>
                    <a:cubicBezTo>
                      <a:pt x="338675" y="248866"/>
                      <a:pt x="337909" y="250450"/>
                      <a:pt x="338529" y="251087"/>
                    </a:cubicBezTo>
                    <a:cubicBezTo>
                      <a:pt x="338931" y="251451"/>
                      <a:pt x="339350" y="253598"/>
                      <a:pt x="339697" y="252725"/>
                    </a:cubicBezTo>
                    <a:close/>
                    <a:moveTo>
                      <a:pt x="187020" y="665463"/>
                    </a:moveTo>
                    <a:cubicBezTo>
                      <a:pt x="186893" y="664917"/>
                      <a:pt x="187421" y="664044"/>
                      <a:pt x="186455" y="663989"/>
                    </a:cubicBezTo>
                    <a:cubicBezTo>
                      <a:pt x="185488" y="663934"/>
                      <a:pt x="186163" y="665318"/>
                      <a:pt x="185452" y="665809"/>
                    </a:cubicBezTo>
                    <a:cubicBezTo>
                      <a:pt x="185178" y="667192"/>
                      <a:pt x="187494" y="666774"/>
                      <a:pt x="187020" y="665463"/>
                    </a:cubicBezTo>
                    <a:close/>
                    <a:moveTo>
                      <a:pt x="195264" y="91000"/>
                    </a:moveTo>
                    <a:cubicBezTo>
                      <a:pt x="191835" y="91910"/>
                      <a:pt x="196559" y="95477"/>
                      <a:pt x="195355" y="92438"/>
                    </a:cubicBezTo>
                    <a:cubicBezTo>
                      <a:pt x="195264" y="91983"/>
                      <a:pt x="196085" y="91182"/>
                      <a:pt x="195264" y="91000"/>
                    </a:cubicBezTo>
                    <a:close/>
                    <a:moveTo>
                      <a:pt x="244016" y="847936"/>
                    </a:moveTo>
                    <a:cubicBezTo>
                      <a:pt x="242612" y="847681"/>
                      <a:pt x="243360" y="844769"/>
                      <a:pt x="241572" y="845861"/>
                    </a:cubicBezTo>
                    <a:cubicBezTo>
                      <a:pt x="240861" y="846516"/>
                      <a:pt x="243670" y="849192"/>
                      <a:pt x="244016" y="847936"/>
                    </a:cubicBezTo>
                    <a:close/>
                    <a:moveTo>
                      <a:pt x="255999" y="636999"/>
                    </a:moveTo>
                    <a:cubicBezTo>
                      <a:pt x="255543" y="635743"/>
                      <a:pt x="253464" y="635561"/>
                      <a:pt x="252351" y="636580"/>
                    </a:cubicBezTo>
                    <a:cubicBezTo>
                      <a:pt x="252698" y="636891"/>
                      <a:pt x="253184" y="636994"/>
                      <a:pt x="253628" y="636853"/>
                    </a:cubicBezTo>
                    <a:cubicBezTo>
                      <a:pt x="254431" y="636835"/>
                      <a:pt x="255306" y="637945"/>
                      <a:pt x="255999" y="636999"/>
                    </a:cubicBezTo>
                    <a:close/>
                    <a:moveTo>
                      <a:pt x="314363" y="285867"/>
                    </a:moveTo>
                    <a:cubicBezTo>
                      <a:pt x="316023" y="286067"/>
                      <a:pt x="316424" y="284811"/>
                      <a:pt x="315074" y="284247"/>
                    </a:cubicBezTo>
                    <a:cubicBezTo>
                      <a:pt x="313725" y="283683"/>
                      <a:pt x="312649" y="285357"/>
                      <a:pt x="314290" y="285739"/>
                    </a:cubicBezTo>
                    <a:close/>
                    <a:moveTo>
                      <a:pt x="353394" y="690506"/>
                    </a:moveTo>
                    <a:cubicBezTo>
                      <a:pt x="353120" y="689578"/>
                      <a:pt x="350932" y="689979"/>
                      <a:pt x="350458" y="690616"/>
                    </a:cubicBezTo>
                    <a:cubicBezTo>
                      <a:pt x="349838" y="691999"/>
                      <a:pt x="353212" y="690943"/>
                      <a:pt x="353321" y="690434"/>
                    </a:cubicBezTo>
                    <a:close/>
                    <a:moveTo>
                      <a:pt x="126358" y="292765"/>
                    </a:moveTo>
                    <a:cubicBezTo>
                      <a:pt x="127489" y="293092"/>
                      <a:pt x="129039" y="291582"/>
                      <a:pt x="127325" y="291327"/>
                    </a:cubicBezTo>
                    <a:cubicBezTo>
                      <a:pt x="126540" y="292619"/>
                      <a:pt x="125501" y="291327"/>
                      <a:pt x="124589" y="291873"/>
                    </a:cubicBezTo>
                    <a:cubicBezTo>
                      <a:pt x="124886" y="292556"/>
                      <a:pt x="125630" y="292931"/>
                      <a:pt x="126358" y="292765"/>
                    </a:cubicBezTo>
                    <a:close/>
                    <a:moveTo>
                      <a:pt x="469794" y="247738"/>
                    </a:moveTo>
                    <a:cubicBezTo>
                      <a:pt x="467623" y="247447"/>
                      <a:pt x="469684" y="250122"/>
                      <a:pt x="470925" y="249321"/>
                    </a:cubicBezTo>
                    <a:cubicBezTo>
                      <a:pt x="472074" y="248884"/>
                      <a:pt x="470669" y="247519"/>
                      <a:pt x="469794" y="247738"/>
                    </a:cubicBezTo>
                    <a:close/>
                    <a:moveTo>
                      <a:pt x="225723" y="109982"/>
                    </a:moveTo>
                    <a:cubicBezTo>
                      <a:pt x="226361" y="108763"/>
                      <a:pt x="228386" y="109982"/>
                      <a:pt x="228823" y="108836"/>
                    </a:cubicBezTo>
                    <a:cubicBezTo>
                      <a:pt x="228641" y="107143"/>
                      <a:pt x="223771" y="109491"/>
                      <a:pt x="225723" y="109982"/>
                    </a:cubicBezTo>
                    <a:close/>
                    <a:moveTo>
                      <a:pt x="191616" y="362743"/>
                    </a:moveTo>
                    <a:cubicBezTo>
                      <a:pt x="191212" y="362731"/>
                      <a:pt x="190809" y="362799"/>
                      <a:pt x="190431" y="362944"/>
                    </a:cubicBezTo>
                    <a:cubicBezTo>
                      <a:pt x="191744" y="366165"/>
                      <a:pt x="194918" y="362871"/>
                      <a:pt x="191616" y="362743"/>
                    </a:cubicBezTo>
                    <a:close/>
                    <a:moveTo>
                      <a:pt x="93328" y="248830"/>
                    </a:moveTo>
                    <a:cubicBezTo>
                      <a:pt x="95991" y="248830"/>
                      <a:pt x="93528" y="247465"/>
                      <a:pt x="92252" y="247683"/>
                    </a:cubicBezTo>
                    <a:cubicBezTo>
                      <a:pt x="91850" y="247538"/>
                      <a:pt x="91431" y="246882"/>
                      <a:pt x="91121" y="247319"/>
                    </a:cubicBezTo>
                    <a:cubicBezTo>
                      <a:pt x="90756" y="248229"/>
                      <a:pt x="92416" y="248994"/>
                      <a:pt x="93255" y="248830"/>
                    </a:cubicBezTo>
                    <a:close/>
                    <a:moveTo>
                      <a:pt x="289996" y="724195"/>
                    </a:moveTo>
                    <a:cubicBezTo>
                      <a:pt x="289121" y="724195"/>
                      <a:pt x="288938" y="725614"/>
                      <a:pt x="288993" y="726306"/>
                    </a:cubicBezTo>
                    <a:cubicBezTo>
                      <a:pt x="290124" y="727853"/>
                      <a:pt x="290288" y="725851"/>
                      <a:pt x="290616" y="725068"/>
                    </a:cubicBezTo>
                    <a:cubicBezTo>
                      <a:pt x="290963" y="724722"/>
                      <a:pt x="290215" y="724486"/>
                      <a:pt x="289996" y="724195"/>
                    </a:cubicBezTo>
                    <a:close/>
                    <a:moveTo>
                      <a:pt x="105675" y="565182"/>
                    </a:moveTo>
                    <a:cubicBezTo>
                      <a:pt x="104070" y="564781"/>
                      <a:pt x="104380" y="566437"/>
                      <a:pt x="105931" y="566237"/>
                    </a:cubicBezTo>
                    <a:cubicBezTo>
                      <a:pt x="106533" y="566001"/>
                      <a:pt x="107755" y="566729"/>
                      <a:pt x="107919" y="565819"/>
                    </a:cubicBezTo>
                    <a:cubicBezTo>
                      <a:pt x="107572" y="565036"/>
                      <a:pt x="106478" y="565163"/>
                      <a:pt x="105675" y="565182"/>
                    </a:cubicBezTo>
                    <a:close/>
                    <a:moveTo>
                      <a:pt x="347941" y="289470"/>
                    </a:moveTo>
                    <a:cubicBezTo>
                      <a:pt x="344968" y="289580"/>
                      <a:pt x="349181" y="292619"/>
                      <a:pt x="349053" y="290180"/>
                    </a:cubicBezTo>
                    <a:cubicBezTo>
                      <a:pt x="349053" y="289379"/>
                      <a:pt x="348470" y="289470"/>
                      <a:pt x="347941" y="289470"/>
                    </a:cubicBezTo>
                    <a:close/>
                    <a:moveTo>
                      <a:pt x="78810" y="211320"/>
                    </a:moveTo>
                    <a:cubicBezTo>
                      <a:pt x="78810" y="210555"/>
                      <a:pt x="78810" y="209500"/>
                      <a:pt x="77715" y="209736"/>
                    </a:cubicBezTo>
                    <a:cubicBezTo>
                      <a:pt x="76183" y="209955"/>
                      <a:pt x="78992" y="213995"/>
                      <a:pt x="78810" y="211320"/>
                    </a:cubicBezTo>
                    <a:close/>
                    <a:moveTo>
                      <a:pt x="307505" y="668812"/>
                    </a:moveTo>
                    <a:cubicBezTo>
                      <a:pt x="308071" y="668812"/>
                      <a:pt x="309439" y="668703"/>
                      <a:pt x="309110" y="667793"/>
                    </a:cubicBezTo>
                    <a:cubicBezTo>
                      <a:pt x="308727" y="666119"/>
                      <a:pt x="305134" y="668612"/>
                      <a:pt x="307505" y="668812"/>
                    </a:cubicBezTo>
                    <a:close/>
                    <a:moveTo>
                      <a:pt x="262948" y="688304"/>
                    </a:moveTo>
                    <a:cubicBezTo>
                      <a:pt x="262948" y="687722"/>
                      <a:pt x="261890" y="686703"/>
                      <a:pt x="261343" y="686775"/>
                    </a:cubicBezTo>
                    <a:cubicBezTo>
                      <a:pt x="260030" y="687613"/>
                      <a:pt x="262036" y="689778"/>
                      <a:pt x="262948" y="688304"/>
                    </a:cubicBezTo>
                    <a:close/>
                    <a:moveTo>
                      <a:pt x="158021" y="361342"/>
                    </a:moveTo>
                    <a:cubicBezTo>
                      <a:pt x="156817" y="361069"/>
                      <a:pt x="155887" y="360104"/>
                      <a:pt x="155996" y="362034"/>
                    </a:cubicBezTo>
                    <a:cubicBezTo>
                      <a:pt x="155927" y="362278"/>
                      <a:pt x="155823" y="362511"/>
                      <a:pt x="155686" y="362725"/>
                    </a:cubicBezTo>
                    <a:cubicBezTo>
                      <a:pt x="155558" y="362907"/>
                      <a:pt x="154902" y="362580"/>
                      <a:pt x="155212" y="363180"/>
                    </a:cubicBezTo>
                    <a:cubicBezTo>
                      <a:pt x="156379" y="363690"/>
                      <a:pt x="156963" y="361633"/>
                      <a:pt x="158021" y="361342"/>
                    </a:cubicBezTo>
                    <a:close/>
                    <a:moveTo>
                      <a:pt x="486118" y="204367"/>
                    </a:moveTo>
                    <a:cubicBezTo>
                      <a:pt x="485516" y="204367"/>
                      <a:pt x="485497" y="204768"/>
                      <a:pt x="485589" y="205114"/>
                    </a:cubicBezTo>
                    <a:cubicBezTo>
                      <a:pt x="485917" y="206278"/>
                      <a:pt x="487029" y="205423"/>
                      <a:pt x="487686" y="205878"/>
                    </a:cubicBezTo>
                    <a:cubicBezTo>
                      <a:pt x="488051" y="206115"/>
                      <a:pt x="488598" y="205514"/>
                      <a:pt x="488616" y="205150"/>
                    </a:cubicBezTo>
                    <a:cubicBezTo>
                      <a:pt x="488634" y="204786"/>
                      <a:pt x="488069" y="204822"/>
                      <a:pt x="487777" y="204895"/>
                    </a:cubicBezTo>
                    <a:cubicBezTo>
                      <a:pt x="487084" y="205059"/>
                      <a:pt x="486646" y="204440"/>
                      <a:pt x="486118" y="204367"/>
                    </a:cubicBezTo>
                    <a:close/>
                    <a:moveTo>
                      <a:pt x="233711" y="135208"/>
                    </a:moveTo>
                    <a:cubicBezTo>
                      <a:pt x="233474" y="133733"/>
                      <a:pt x="230757" y="134898"/>
                      <a:pt x="231340" y="135936"/>
                    </a:cubicBezTo>
                    <a:cubicBezTo>
                      <a:pt x="231924" y="136973"/>
                      <a:pt x="232508" y="135644"/>
                      <a:pt x="233164" y="135936"/>
                    </a:cubicBezTo>
                    <a:cubicBezTo>
                      <a:pt x="233821" y="136227"/>
                      <a:pt x="233730" y="135681"/>
                      <a:pt x="233711" y="135262"/>
                    </a:cubicBezTo>
                    <a:close/>
                    <a:moveTo>
                      <a:pt x="294629" y="530365"/>
                    </a:moveTo>
                    <a:cubicBezTo>
                      <a:pt x="293115" y="530110"/>
                      <a:pt x="293553" y="532185"/>
                      <a:pt x="294994" y="531967"/>
                    </a:cubicBezTo>
                    <a:cubicBezTo>
                      <a:pt x="296434" y="531748"/>
                      <a:pt x="295924" y="530056"/>
                      <a:pt x="294629" y="530420"/>
                    </a:cubicBezTo>
                    <a:close/>
                    <a:moveTo>
                      <a:pt x="334389" y="276457"/>
                    </a:moveTo>
                    <a:cubicBezTo>
                      <a:pt x="333167" y="276457"/>
                      <a:pt x="333003" y="278277"/>
                      <a:pt x="333988" y="278423"/>
                    </a:cubicBezTo>
                    <a:cubicBezTo>
                      <a:pt x="335338" y="278459"/>
                      <a:pt x="335994" y="276967"/>
                      <a:pt x="334389" y="276512"/>
                    </a:cubicBezTo>
                    <a:close/>
                    <a:moveTo>
                      <a:pt x="419200" y="287796"/>
                    </a:moveTo>
                    <a:cubicBezTo>
                      <a:pt x="419382" y="290417"/>
                      <a:pt x="422209" y="287614"/>
                      <a:pt x="419418" y="286267"/>
                    </a:cubicBezTo>
                    <a:cubicBezTo>
                      <a:pt x="419072" y="286831"/>
                      <a:pt x="419200" y="287086"/>
                      <a:pt x="419200" y="287851"/>
                    </a:cubicBezTo>
                    <a:close/>
                    <a:moveTo>
                      <a:pt x="427352" y="563471"/>
                    </a:moveTo>
                    <a:cubicBezTo>
                      <a:pt x="428374" y="563307"/>
                      <a:pt x="427571" y="562197"/>
                      <a:pt x="428173" y="561760"/>
                    </a:cubicBezTo>
                    <a:cubicBezTo>
                      <a:pt x="428775" y="561323"/>
                      <a:pt x="428045" y="561360"/>
                      <a:pt x="427863" y="561341"/>
                    </a:cubicBezTo>
                    <a:cubicBezTo>
                      <a:pt x="426112" y="561178"/>
                      <a:pt x="425747" y="563125"/>
                      <a:pt x="427352" y="563525"/>
                    </a:cubicBezTo>
                    <a:close/>
                    <a:moveTo>
                      <a:pt x="248430" y="62244"/>
                    </a:moveTo>
                    <a:cubicBezTo>
                      <a:pt x="248631" y="60424"/>
                      <a:pt x="246770" y="61152"/>
                      <a:pt x="246807" y="62499"/>
                    </a:cubicBezTo>
                    <a:cubicBezTo>
                      <a:pt x="246843" y="63845"/>
                      <a:pt x="248813" y="63354"/>
                      <a:pt x="248430" y="62244"/>
                    </a:cubicBezTo>
                    <a:close/>
                    <a:moveTo>
                      <a:pt x="399812" y="563525"/>
                    </a:moveTo>
                    <a:cubicBezTo>
                      <a:pt x="400557" y="563548"/>
                      <a:pt x="401179" y="562964"/>
                      <a:pt x="401203" y="562221"/>
                    </a:cubicBezTo>
                    <a:cubicBezTo>
                      <a:pt x="401210" y="561991"/>
                      <a:pt x="401158" y="561764"/>
                      <a:pt x="401052" y="561560"/>
                    </a:cubicBezTo>
                    <a:cubicBezTo>
                      <a:pt x="400177" y="561633"/>
                      <a:pt x="397842" y="563252"/>
                      <a:pt x="399848" y="563525"/>
                    </a:cubicBezTo>
                    <a:close/>
                    <a:moveTo>
                      <a:pt x="287187" y="473982"/>
                    </a:moveTo>
                    <a:cubicBezTo>
                      <a:pt x="289011" y="474218"/>
                      <a:pt x="287187" y="472544"/>
                      <a:pt x="286513" y="472435"/>
                    </a:cubicBezTo>
                    <a:cubicBezTo>
                      <a:pt x="284853" y="472817"/>
                      <a:pt x="285218" y="474418"/>
                      <a:pt x="287224" y="473982"/>
                    </a:cubicBezTo>
                    <a:close/>
                    <a:moveTo>
                      <a:pt x="480354" y="232486"/>
                    </a:moveTo>
                    <a:cubicBezTo>
                      <a:pt x="482670" y="231394"/>
                      <a:pt x="479132" y="229174"/>
                      <a:pt x="479059" y="231067"/>
                    </a:cubicBezTo>
                    <a:cubicBezTo>
                      <a:pt x="479460" y="231594"/>
                      <a:pt x="479935" y="232031"/>
                      <a:pt x="480354" y="232486"/>
                    </a:cubicBezTo>
                    <a:close/>
                    <a:moveTo>
                      <a:pt x="275132" y="293292"/>
                    </a:moveTo>
                    <a:cubicBezTo>
                      <a:pt x="276718" y="293547"/>
                      <a:pt x="276153" y="291472"/>
                      <a:pt x="274694" y="291691"/>
                    </a:cubicBezTo>
                    <a:cubicBezTo>
                      <a:pt x="273235" y="291909"/>
                      <a:pt x="273964" y="293693"/>
                      <a:pt x="275132" y="293292"/>
                    </a:cubicBezTo>
                    <a:close/>
                    <a:moveTo>
                      <a:pt x="364775" y="607187"/>
                    </a:moveTo>
                    <a:cubicBezTo>
                      <a:pt x="363936" y="605767"/>
                      <a:pt x="362951" y="607041"/>
                      <a:pt x="361857" y="607060"/>
                    </a:cubicBezTo>
                    <a:cubicBezTo>
                      <a:pt x="361346" y="607879"/>
                      <a:pt x="364429" y="608315"/>
                      <a:pt x="364775" y="607187"/>
                    </a:cubicBezTo>
                    <a:close/>
                    <a:moveTo>
                      <a:pt x="260814" y="653087"/>
                    </a:moveTo>
                    <a:cubicBezTo>
                      <a:pt x="261437" y="653216"/>
                      <a:pt x="262086" y="653112"/>
                      <a:pt x="262638" y="652796"/>
                    </a:cubicBezTo>
                    <a:cubicBezTo>
                      <a:pt x="262127" y="652050"/>
                      <a:pt x="261307" y="650976"/>
                      <a:pt x="260541" y="652232"/>
                    </a:cubicBezTo>
                    <a:cubicBezTo>
                      <a:pt x="260176" y="652833"/>
                      <a:pt x="259337" y="652141"/>
                      <a:pt x="259082" y="652869"/>
                    </a:cubicBezTo>
                    <a:close/>
                    <a:moveTo>
                      <a:pt x="369043" y="323668"/>
                    </a:moveTo>
                    <a:cubicBezTo>
                      <a:pt x="369554" y="323668"/>
                      <a:pt x="370283" y="323868"/>
                      <a:pt x="370283" y="322867"/>
                    </a:cubicBezTo>
                    <a:cubicBezTo>
                      <a:pt x="370210" y="320010"/>
                      <a:pt x="366708" y="323777"/>
                      <a:pt x="369006" y="323704"/>
                    </a:cubicBezTo>
                    <a:close/>
                    <a:moveTo>
                      <a:pt x="424416" y="293711"/>
                    </a:moveTo>
                    <a:cubicBezTo>
                      <a:pt x="425328" y="292728"/>
                      <a:pt x="426112" y="295240"/>
                      <a:pt x="427279" y="294111"/>
                    </a:cubicBezTo>
                    <a:cubicBezTo>
                      <a:pt x="426643" y="293040"/>
                      <a:pt x="425332" y="292573"/>
                      <a:pt x="424160" y="293001"/>
                    </a:cubicBezTo>
                    <a:cubicBezTo>
                      <a:pt x="423467" y="293402"/>
                      <a:pt x="423613" y="294057"/>
                      <a:pt x="424379" y="293747"/>
                    </a:cubicBezTo>
                    <a:close/>
                    <a:moveTo>
                      <a:pt x="331052" y="294621"/>
                    </a:moveTo>
                    <a:cubicBezTo>
                      <a:pt x="330103" y="293948"/>
                      <a:pt x="324030" y="294312"/>
                      <a:pt x="327495" y="295367"/>
                    </a:cubicBezTo>
                    <a:cubicBezTo>
                      <a:pt x="328553" y="294457"/>
                      <a:pt x="329957" y="295367"/>
                      <a:pt x="331015" y="294657"/>
                    </a:cubicBezTo>
                    <a:close/>
                    <a:moveTo>
                      <a:pt x="218829" y="636161"/>
                    </a:moveTo>
                    <a:cubicBezTo>
                      <a:pt x="219047" y="635998"/>
                      <a:pt x="219029" y="635797"/>
                      <a:pt x="218829" y="635779"/>
                    </a:cubicBezTo>
                    <a:cubicBezTo>
                      <a:pt x="218044" y="635688"/>
                      <a:pt x="217752" y="634906"/>
                      <a:pt x="217114" y="634651"/>
                    </a:cubicBezTo>
                    <a:cubicBezTo>
                      <a:pt x="216476" y="634396"/>
                      <a:pt x="216147" y="635979"/>
                      <a:pt x="216640" y="636070"/>
                    </a:cubicBezTo>
                    <a:cubicBezTo>
                      <a:pt x="217388" y="635961"/>
                      <a:pt x="218172" y="637199"/>
                      <a:pt x="218829" y="636161"/>
                    </a:cubicBezTo>
                    <a:close/>
                    <a:moveTo>
                      <a:pt x="310971" y="318499"/>
                    </a:moveTo>
                    <a:cubicBezTo>
                      <a:pt x="311062" y="318026"/>
                      <a:pt x="310788" y="317789"/>
                      <a:pt x="310241" y="317753"/>
                    </a:cubicBezTo>
                    <a:cubicBezTo>
                      <a:pt x="307232" y="317680"/>
                      <a:pt x="310898" y="321611"/>
                      <a:pt x="310971" y="318499"/>
                    </a:cubicBezTo>
                    <a:close/>
                    <a:moveTo>
                      <a:pt x="248868" y="662278"/>
                    </a:moveTo>
                    <a:cubicBezTo>
                      <a:pt x="249999" y="662624"/>
                      <a:pt x="250692" y="660895"/>
                      <a:pt x="249470" y="660640"/>
                    </a:cubicBezTo>
                    <a:cubicBezTo>
                      <a:pt x="248248" y="660386"/>
                      <a:pt x="247208" y="662479"/>
                      <a:pt x="248868" y="662278"/>
                    </a:cubicBezTo>
                    <a:close/>
                    <a:moveTo>
                      <a:pt x="290653" y="263535"/>
                    </a:moveTo>
                    <a:cubicBezTo>
                      <a:pt x="289759" y="263990"/>
                      <a:pt x="292021" y="267030"/>
                      <a:pt x="292787" y="266029"/>
                    </a:cubicBezTo>
                    <a:cubicBezTo>
                      <a:pt x="293079" y="265173"/>
                      <a:pt x="291328" y="264828"/>
                      <a:pt x="291309" y="263790"/>
                    </a:cubicBezTo>
                    <a:cubicBezTo>
                      <a:pt x="291273" y="263499"/>
                      <a:pt x="290908" y="263517"/>
                      <a:pt x="290653" y="263535"/>
                    </a:cubicBezTo>
                    <a:close/>
                    <a:moveTo>
                      <a:pt x="300411" y="860257"/>
                    </a:moveTo>
                    <a:cubicBezTo>
                      <a:pt x="299207" y="860385"/>
                      <a:pt x="298495" y="860257"/>
                      <a:pt x="297985" y="861204"/>
                    </a:cubicBezTo>
                    <a:cubicBezTo>
                      <a:pt x="298149" y="861204"/>
                      <a:pt x="298386" y="861422"/>
                      <a:pt x="298459" y="861368"/>
                    </a:cubicBezTo>
                    <a:cubicBezTo>
                      <a:pt x="299790" y="860185"/>
                      <a:pt x="300283" y="861950"/>
                      <a:pt x="301432" y="861895"/>
                    </a:cubicBezTo>
                    <a:cubicBezTo>
                      <a:pt x="301851" y="861531"/>
                      <a:pt x="300830" y="860003"/>
                      <a:pt x="300411" y="860257"/>
                    </a:cubicBezTo>
                    <a:close/>
                    <a:moveTo>
                      <a:pt x="465471" y="573990"/>
                    </a:moveTo>
                    <a:cubicBezTo>
                      <a:pt x="465891" y="572407"/>
                      <a:pt x="464359" y="572989"/>
                      <a:pt x="463811" y="572516"/>
                    </a:cubicBezTo>
                    <a:cubicBezTo>
                      <a:pt x="463611" y="572334"/>
                      <a:pt x="463319" y="572280"/>
                      <a:pt x="463264" y="572625"/>
                    </a:cubicBezTo>
                    <a:cubicBezTo>
                      <a:pt x="463374" y="573299"/>
                      <a:pt x="465508" y="575901"/>
                      <a:pt x="465471" y="573990"/>
                    </a:cubicBezTo>
                    <a:close/>
                    <a:moveTo>
                      <a:pt x="290744" y="255673"/>
                    </a:moveTo>
                    <a:cubicBezTo>
                      <a:pt x="291091" y="254945"/>
                      <a:pt x="288482" y="252852"/>
                      <a:pt x="288355" y="254108"/>
                    </a:cubicBezTo>
                    <a:cubicBezTo>
                      <a:pt x="288975" y="254799"/>
                      <a:pt x="289631" y="256619"/>
                      <a:pt x="290744" y="255673"/>
                    </a:cubicBezTo>
                    <a:close/>
                    <a:moveTo>
                      <a:pt x="260632" y="863552"/>
                    </a:moveTo>
                    <a:cubicBezTo>
                      <a:pt x="261051" y="863442"/>
                      <a:pt x="260905" y="863006"/>
                      <a:pt x="261106" y="862751"/>
                    </a:cubicBezTo>
                    <a:cubicBezTo>
                      <a:pt x="261726" y="861968"/>
                      <a:pt x="260559" y="861404"/>
                      <a:pt x="260814" y="860658"/>
                    </a:cubicBezTo>
                    <a:cubicBezTo>
                      <a:pt x="259100" y="860567"/>
                      <a:pt x="259957" y="862678"/>
                      <a:pt x="260632" y="863461"/>
                    </a:cubicBezTo>
                    <a:close/>
                    <a:moveTo>
                      <a:pt x="306010" y="490453"/>
                    </a:moveTo>
                    <a:cubicBezTo>
                      <a:pt x="306320" y="490179"/>
                      <a:pt x="307834" y="489852"/>
                      <a:pt x="307597" y="489124"/>
                    </a:cubicBezTo>
                    <a:cubicBezTo>
                      <a:pt x="307359" y="488396"/>
                      <a:pt x="306703" y="488814"/>
                      <a:pt x="306210" y="488778"/>
                    </a:cubicBezTo>
                    <a:cubicBezTo>
                      <a:pt x="305718" y="488742"/>
                      <a:pt x="305572" y="489488"/>
                      <a:pt x="305298" y="489852"/>
                    </a:cubicBezTo>
                    <a:cubicBezTo>
                      <a:pt x="305025" y="490216"/>
                      <a:pt x="305426" y="490179"/>
                      <a:pt x="306010" y="490325"/>
                    </a:cubicBezTo>
                    <a:close/>
                    <a:moveTo>
                      <a:pt x="332675" y="702518"/>
                    </a:moveTo>
                    <a:cubicBezTo>
                      <a:pt x="332675" y="702045"/>
                      <a:pt x="331307" y="701244"/>
                      <a:pt x="330851" y="701426"/>
                    </a:cubicBezTo>
                    <a:cubicBezTo>
                      <a:pt x="330231" y="702518"/>
                      <a:pt x="332055" y="704630"/>
                      <a:pt x="332675" y="702518"/>
                    </a:cubicBezTo>
                    <a:close/>
                    <a:moveTo>
                      <a:pt x="114704" y="281863"/>
                    </a:moveTo>
                    <a:cubicBezTo>
                      <a:pt x="115926" y="281317"/>
                      <a:pt x="113755" y="279733"/>
                      <a:pt x="113755" y="278696"/>
                    </a:cubicBezTo>
                    <a:cubicBezTo>
                      <a:pt x="113554" y="278569"/>
                      <a:pt x="113299" y="278805"/>
                      <a:pt x="113153" y="278933"/>
                    </a:cubicBezTo>
                    <a:cubicBezTo>
                      <a:pt x="114083" y="279788"/>
                      <a:pt x="113044" y="281699"/>
                      <a:pt x="114704" y="281863"/>
                    </a:cubicBezTo>
                    <a:close/>
                    <a:moveTo>
                      <a:pt x="281150" y="263299"/>
                    </a:moveTo>
                    <a:cubicBezTo>
                      <a:pt x="281698" y="264518"/>
                      <a:pt x="283558" y="262716"/>
                      <a:pt x="283722" y="262207"/>
                    </a:cubicBezTo>
                    <a:cubicBezTo>
                      <a:pt x="282938" y="261169"/>
                      <a:pt x="281515" y="262443"/>
                      <a:pt x="281150" y="263299"/>
                    </a:cubicBezTo>
                    <a:close/>
                    <a:moveTo>
                      <a:pt x="319123" y="512311"/>
                    </a:moveTo>
                    <a:cubicBezTo>
                      <a:pt x="318886" y="514003"/>
                      <a:pt x="319944" y="513312"/>
                      <a:pt x="320564" y="512311"/>
                    </a:cubicBezTo>
                    <a:cubicBezTo>
                      <a:pt x="321112" y="510891"/>
                      <a:pt x="318631" y="510236"/>
                      <a:pt x="319123" y="512311"/>
                    </a:cubicBezTo>
                    <a:close/>
                    <a:moveTo>
                      <a:pt x="355601" y="173355"/>
                    </a:moveTo>
                    <a:cubicBezTo>
                      <a:pt x="358574" y="172790"/>
                      <a:pt x="356276" y="171953"/>
                      <a:pt x="354361" y="172317"/>
                    </a:cubicBezTo>
                    <a:cubicBezTo>
                      <a:pt x="353230" y="172900"/>
                      <a:pt x="354561" y="173628"/>
                      <a:pt x="355619" y="173355"/>
                    </a:cubicBezTo>
                    <a:close/>
                    <a:moveTo>
                      <a:pt x="342360" y="278459"/>
                    </a:moveTo>
                    <a:cubicBezTo>
                      <a:pt x="342360" y="277950"/>
                      <a:pt x="341867" y="278150"/>
                      <a:pt x="341612" y="278150"/>
                    </a:cubicBezTo>
                    <a:cubicBezTo>
                      <a:pt x="337526" y="277877"/>
                      <a:pt x="340043" y="280898"/>
                      <a:pt x="342360" y="278459"/>
                    </a:cubicBezTo>
                    <a:close/>
                    <a:moveTo>
                      <a:pt x="372435" y="173973"/>
                    </a:moveTo>
                    <a:cubicBezTo>
                      <a:pt x="371359" y="170333"/>
                      <a:pt x="368167" y="173427"/>
                      <a:pt x="372144" y="174374"/>
                    </a:cubicBezTo>
                    <a:close/>
                    <a:moveTo>
                      <a:pt x="87345" y="209973"/>
                    </a:moveTo>
                    <a:cubicBezTo>
                      <a:pt x="86889" y="209008"/>
                      <a:pt x="86269" y="207571"/>
                      <a:pt x="85266" y="208699"/>
                    </a:cubicBezTo>
                    <a:cubicBezTo>
                      <a:pt x="84008" y="209008"/>
                      <a:pt x="86999" y="211120"/>
                      <a:pt x="87345" y="209973"/>
                    </a:cubicBezTo>
                    <a:close/>
                    <a:moveTo>
                      <a:pt x="330669" y="612902"/>
                    </a:moveTo>
                    <a:lnTo>
                      <a:pt x="330669" y="612902"/>
                    </a:lnTo>
                    <a:cubicBezTo>
                      <a:pt x="332492" y="613357"/>
                      <a:pt x="332492" y="611555"/>
                      <a:pt x="331033" y="611337"/>
                    </a:cubicBezTo>
                    <a:cubicBezTo>
                      <a:pt x="330067" y="611610"/>
                      <a:pt x="328808" y="613229"/>
                      <a:pt x="330669" y="612902"/>
                    </a:cubicBezTo>
                    <a:close/>
                    <a:moveTo>
                      <a:pt x="215181" y="113440"/>
                    </a:moveTo>
                    <a:cubicBezTo>
                      <a:pt x="214470" y="112822"/>
                      <a:pt x="210676" y="113076"/>
                      <a:pt x="212354" y="114623"/>
                    </a:cubicBezTo>
                    <a:cubicBezTo>
                      <a:pt x="213339" y="114341"/>
                      <a:pt x="214288" y="113944"/>
                      <a:pt x="215181" y="113440"/>
                    </a:cubicBezTo>
                    <a:close/>
                    <a:moveTo>
                      <a:pt x="304131" y="279187"/>
                    </a:moveTo>
                    <a:lnTo>
                      <a:pt x="304131" y="279187"/>
                    </a:lnTo>
                    <a:cubicBezTo>
                      <a:pt x="304657" y="279270"/>
                      <a:pt x="305192" y="279270"/>
                      <a:pt x="305718" y="279187"/>
                    </a:cubicBezTo>
                    <a:cubicBezTo>
                      <a:pt x="306411" y="279024"/>
                      <a:pt x="306119" y="277367"/>
                      <a:pt x="305426" y="277731"/>
                    </a:cubicBezTo>
                    <a:cubicBezTo>
                      <a:pt x="304770" y="279206"/>
                      <a:pt x="303402" y="278478"/>
                      <a:pt x="302362" y="279024"/>
                    </a:cubicBezTo>
                    <a:cubicBezTo>
                      <a:pt x="302873" y="279351"/>
                      <a:pt x="303529" y="279133"/>
                      <a:pt x="304131" y="279187"/>
                    </a:cubicBezTo>
                    <a:close/>
                    <a:moveTo>
                      <a:pt x="68851" y="573426"/>
                    </a:moveTo>
                    <a:cubicBezTo>
                      <a:pt x="67538" y="573899"/>
                      <a:pt x="70675" y="576320"/>
                      <a:pt x="71113" y="575665"/>
                    </a:cubicBezTo>
                    <a:cubicBezTo>
                      <a:pt x="71660" y="574009"/>
                      <a:pt x="69417" y="574536"/>
                      <a:pt x="68851" y="573426"/>
                    </a:cubicBezTo>
                    <a:close/>
                    <a:moveTo>
                      <a:pt x="365231" y="176121"/>
                    </a:moveTo>
                    <a:cubicBezTo>
                      <a:pt x="367821" y="176121"/>
                      <a:pt x="365486" y="173773"/>
                      <a:pt x="364118" y="174556"/>
                    </a:cubicBezTo>
                    <a:cubicBezTo>
                      <a:pt x="363480" y="174920"/>
                      <a:pt x="364228" y="174883"/>
                      <a:pt x="364374" y="175047"/>
                    </a:cubicBezTo>
                    <a:cubicBezTo>
                      <a:pt x="364520" y="175211"/>
                      <a:pt x="364191" y="176540"/>
                      <a:pt x="365231" y="176121"/>
                    </a:cubicBezTo>
                    <a:close/>
                    <a:moveTo>
                      <a:pt x="209618" y="514167"/>
                    </a:moveTo>
                    <a:cubicBezTo>
                      <a:pt x="208870" y="514076"/>
                      <a:pt x="208761" y="514622"/>
                      <a:pt x="209436" y="515113"/>
                    </a:cubicBezTo>
                    <a:cubicBezTo>
                      <a:pt x="210110" y="515605"/>
                      <a:pt x="209436" y="517097"/>
                      <a:pt x="210603" y="516751"/>
                    </a:cubicBezTo>
                    <a:cubicBezTo>
                      <a:pt x="211770" y="516406"/>
                      <a:pt x="209965" y="515514"/>
                      <a:pt x="210475" y="514931"/>
                    </a:cubicBezTo>
                    <a:cubicBezTo>
                      <a:pt x="210986" y="514349"/>
                      <a:pt x="210676" y="514094"/>
                      <a:pt x="209618" y="514167"/>
                    </a:cubicBezTo>
                    <a:close/>
                    <a:moveTo>
                      <a:pt x="195574" y="73528"/>
                    </a:moveTo>
                    <a:cubicBezTo>
                      <a:pt x="196012" y="73528"/>
                      <a:pt x="197398" y="73855"/>
                      <a:pt x="197270" y="72782"/>
                    </a:cubicBezTo>
                    <a:cubicBezTo>
                      <a:pt x="196121" y="71890"/>
                      <a:pt x="194753" y="72927"/>
                      <a:pt x="193623" y="73273"/>
                    </a:cubicBezTo>
                    <a:cubicBezTo>
                      <a:pt x="194206" y="73710"/>
                      <a:pt x="194772" y="73473"/>
                      <a:pt x="195574" y="73528"/>
                    </a:cubicBezTo>
                    <a:close/>
                    <a:moveTo>
                      <a:pt x="180983" y="258130"/>
                    </a:moveTo>
                    <a:cubicBezTo>
                      <a:pt x="181081" y="257525"/>
                      <a:pt x="180669" y="256955"/>
                      <a:pt x="180063" y="256857"/>
                    </a:cubicBezTo>
                    <a:cubicBezTo>
                      <a:pt x="179644" y="256789"/>
                      <a:pt x="179222" y="256965"/>
                      <a:pt x="178977" y="257311"/>
                    </a:cubicBezTo>
                    <a:cubicBezTo>
                      <a:pt x="179542" y="257966"/>
                      <a:pt x="180947" y="260387"/>
                      <a:pt x="181001" y="258130"/>
                    </a:cubicBezTo>
                    <a:close/>
                    <a:moveTo>
                      <a:pt x="294519" y="257238"/>
                    </a:moveTo>
                    <a:cubicBezTo>
                      <a:pt x="293990" y="256510"/>
                      <a:pt x="293060" y="257511"/>
                      <a:pt x="292495" y="257784"/>
                    </a:cubicBezTo>
                    <a:cubicBezTo>
                      <a:pt x="291619" y="258057"/>
                      <a:pt x="292385" y="259149"/>
                      <a:pt x="293115" y="259058"/>
                    </a:cubicBezTo>
                    <a:cubicBezTo>
                      <a:pt x="293820" y="258673"/>
                      <a:pt x="294335" y="258015"/>
                      <a:pt x="294538" y="257238"/>
                    </a:cubicBezTo>
                    <a:close/>
                    <a:moveTo>
                      <a:pt x="167395" y="622329"/>
                    </a:moveTo>
                    <a:cubicBezTo>
                      <a:pt x="167395" y="621110"/>
                      <a:pt x="165425" y="621856"/>
                      <a:pt x="165280" y="622693"/>
                    </a:cubicBezTo>
                    <a:cubicBezTo>
                      <a:pt x="165389" y="624259"/>
                      <a:pt x="167231" y="623440"/>
                      <a:pt x="167414" y="622329"/>
                    </a:cubicBezTo>
                    <a:close/>
                    <a:moveTo>
                      <a:pt x="152804" y="553170"/>
                    </a:moveTo>
                    <a:cubicBezTo>
                      <a:pt x="151564" y="552733"/>
                      <a:pt x="150980" y="554771"/>
                      <a:pt x="152403" y="554826"/>
                    </a:cubicBezTo>
                    <a:cubicBezTo>
                      <a:pt x="153826" y="554880"/>
                      <a:pt x="154428" y="553006"/>
                      <a:pt x="152877" y="553279"/>
                    </a:cubicBezTo>
                    <a:close/>
                    <a:moveTo>
                      <a:pt x="280275" y="648082"/>
                    </a:moveTo>
                    <a:cubicBezTo>
                      <a:pt x="279729" y="647980"/>
                      <a:pt x="279198" y="648325"/>
                      <a:pt x="279071" y="648865"/>
                    </a:cubicBezTo>
                    <a:cubicBezTo>
                      <a:pt x="279782" y="651013"/>
                      <a:pt x="283467" y="648301"/>
                      <a:pt x="280348" y="648119"/>
                    </a:cubicBezTo>
                    <a:close/>
                    <a:moveTo>
                      <a:pt x="212554" y="108144"/>
                    </a:moveTo>
                    <a:cubicBezTo>
                      <a:pt x="211697" y="106943"/>
                      <a:pt x="211661" y="108690"/>
                      <a:pt x="210913" y="108799"/>
                    </a:cubicBezTo>
                    <a:cubicBezTo>
                      <a:pt x="210165" y="108909"/>
                      <a:pt x="209344" y="108963"/>
                      <a:pt x="209600" y="109746"/>
                    </a:cubicBezTo>
                    <a:cubicBezTo>
                      <a:pt x="210165" y="110310"/>
                      <a:pt x="212463" y="109091"/>
                      <a:pt x="212554" y="108144"/>
                    </a:cubicBezTo>
                    <a:close/>
                    <a:moveTo>
                      <a:pt x="272852" y="685265"/>
                    </a:moveTo>
                    <a:cubicBezTo>
                      <a:pt x="273180" y="684027"/>
                      <a:pt x="271028" y="682753"/>
                      <a:pt x="270900" y="684337"/>
                    </a:cubicBezTo>
                    <a:cubicBezTo>
                      <a:pt x="271121" y="684726"/>
                      <a:pt x="271411" y="685072"/>
                      <a:pt x="271757" y="685356"/>
                    </a:cubicBezTo>
                    <a:cubicBezTo>
                      <a:pt x="271867" y="686448"/>
                      <a:pt x="272505" y="685847"/>
                      <a:pt x="272852" y="685265"/>
                    </a:cubicBezTo>
                    <a:close/>
                    <a:moveTo>
                      <a:pt x="228349" y="128892"/>
                    </a:moveTo>
                    <a:cubicBezTo>
                      <a:pt x="229444" y="129038"/>
                      <a:pt x="230282" y="128710"/>
                      <a:pt x="229881" y="127582"/>
                    </a:cubicBezTo>
                    <a:cubicBezTo>
                      <a:pt x="229480" y="126872"/>
                      <a:pt x="228057" y="127928"/>
                      <a:pt x="227346" y="128073"/>
                    </a:cubicBezTo>
                    <a:cubicBezTo>
                      <a:pt x="227528" y="128401"/>
                      <a:pt x="228094" y="128947"/>
                      <a:pt x="228349" y="128892"/>
                    </a:cubicBezTo>
                    <a:close/>
                    <a:moveTo>
                      <a:pt x="319105" y="524486"/>
                    </a:moveTo>
                    <a:cubicBezTo>
                      <a:pt x="319105" y="523758"/>
                      <a:pt x="317756" y="523977"/>
                      <a:pt x="318011" y="522994"/>
                    </a:cubicBezTo>
                    <a:cubicBezTo>
                      <a:pt x="318266" y="522011"/>
                      <a:pt x="316424" y="522539"/>
                      <a:pt x="316990" y="523413"/>
                    </a:cubicBezTo>
                    <a:cubicBezTo>
                      <a:pt x="317227" y="524159"/>
                      <a:pt x="318649" y="525779"/>
                      <a:pt x="319105" y="524486"/>
                    </a:cubicBezTo>
                    <a:close/>
                    <a:moveTo>
                      <a:pt x="303730" y="258530"/>
                    </a:moveTo>
                    <a:cubicBezTo>
                      <a:pt x="302399" y="258294"/>
                      <a:pt x="301760" y="259240"/>
                      <a:pt x="302909" y="259986"/>
                    </a:cubicBezTo>
                    <a:cubicBezTo>
                      <a:pt x="304204" y="260259"/>
                      <a:pt x="305827" y="259040"/>
                      <a:pt x="303730" y="258530"/>
                    </a:cubicBezTo>
                    <a:close/>
                    <a:moveTo>
                      <a:pt x="204383" y="59896"/>
                    </a:moveTo>
                    <a:cubicBezTo>
                      <a:pt x="203836" y="59714"/>
                      <a:pt x="201028" y="61152"/>
                      <a:pt x="202906" y="61589"/>
                    </a:cubicBezTo>
                    <a:cubicBezTo>
                      <a:pt x="203891" y="61843"/>
                      <a:pt x="204092" y="60642"/>
                      <a:pt x="204894" y="60515"/>
                    </a:cubicBezTo>
                    <a:cubicBezTo>
                      <a:pt x="205697" y="60387"/>
                      <a:pt x="205277" y="59951"/>
                      <a:pt x="204383" y="59896"/>
                    </a:cubicBezTo>
                    <a:close/>
                    <a:moveTo>
                      <a:pt x="301541" y="302902"/>
                    </a:moveTo>
                    <a:cubicBezTo>
                      <a:pt x="303110" y="302210"/>
                      <a:pt x="300173" y="300372"/>
                      <a:pt x="299608" y="301209"/>
                    </a:cubicBezTo>
                    <a:cubicBezTo>
                      <a:pt x="299426" y="302265"/>
                      <a:pt x="300812" y="302665"/>
                      <a:pt x="301578" y="302902"/>
                    </a:cubicBezTo>
                    <a:close/>
                    <a:moveTo>
                      <a:pt x="392480" y="331348"/>
                    </a:moveTo>
                    <a:cubicBezTo>
                      <a:pt x="392480" y="330020"/>
                      <a:pt x="389069" y="331767"/>
                      <a:pt x="390893" y="332368"/>
                    </a:cubicBezTo>
                    <a:cubicBezTo>
                      <a:pt x="391130" y="332495"/>
                      <a:pt x="391349" y="332586"/>
                      <a:pt x="391404" y="332877"/>
                    </a:cubicBezTo>
                    <a:cubicBezTo>
                      <a:pt x="391896" y="334224"/>
                      <a:pt x="392243" y="331676"/>
                      <a:pt x="392516" y="331348"/>
                    </a:cubicBezTo>
                    <a:close/>
                    <a:moveTo>
                      <a:pt x="353467" y="104395"/>
                    </a:moveTo>
                    <a:cubicBezTo>
                      <a:pt x="353248" y="104395"/>
                      <a:pt x="353649" y="104395"/>
                      <a:pt x="353704" y="104395"/>
                    </a:cubicBezTo>
                    <a:cubicBezTo>
                      <a:pt x="353905" y="103831"/>
                      <a:pt x="353303" y="104086"/>
                      <a:pt x="353102" y="103922"/>
                    </a:cubicBezTo>
                    <a:cubicBezTo>
                      <a:pt x="352734" y="103557"/>
                      <a:pt x="352316" y="103245"/>
                      <a:pt x="351862" y="102994"/>
                    </a:cubicBezTo>
                    <a:cubicBezTo>
                      <a:pt x="349619" y="103267"/>
                      <a:pt x="351844" y="104777"/>
                      <a:pt x="353467" y="104395"/>
                    </a:cubicBezTo>
                    <a:close/>
                    <a:moveTo>
                      <a:pt x="412050" y="549384"/>
                    </a:moveTo>
                    <a:cubicBezTo>
                      <a:pt x="411102" y="549166"/>
                      <a:pt x="410609" y="550512"/>
                      <a:pt x="411776" y="550512"/>
                    </a:cubicBezTo>
                    <a:cubicBezTo>
                      <a:pt x="412469" y="550512"/>
                      <a:pt x="413290" y="551313"/>
                      <a:pt x="413600" y="550385"/>
                    </a:cubicBezTo>
                    <a:cubicBezTo>
                      <a:pt x="413910" y="549457"/>
                      <a:pt x="412634" y="549348"/>
                      <a:pt x="412050" y="549384"/>
                    </a:cubicBezTo>
                    <a:close/>
                    <a:moveTo>
                      <a:pt x="238435" y="524341"/>
                    </a:moveTo>
                    <a:cubicBezTo>
                      <a:pt x="238891" y="523940"/>
                      <a:pt x="239584" y="523394"/>
                      <a:pt x="238946" y="522867"/>
                    </a:cubicBezTo>
                    <a:cubicBezTo>
                      <a:pt x="238636" y="522575"/>
                      <a:pt x="238818" y="521829"/>
                      <a:pt x="238308" y="521938"/>
                    </a:cubicBezTo>
                    <a:cubicBezTo>
                      <a:pt x="237213" y="522211"/>
                      <a:pt x="237377" y="524031"/>
                      <a:pt x="238435" y="524341"/>
                    </a:cubicBezTo>
                    <a:close/>
                    <a:moveTo>
                      <a:pt x="359869" y="301501"/>
                    </a:moveTo>
                    <a:cubicBezTo>
                      <a:pt x="359541" y="300136"/>
                      <a:pt x="358446" y="301828"/>
                      <a:pt x="357589" y="301501"/>
                    </a:cubicBezTo>
                    <a:cubicBezTo>
                      <a:pt x="356841" y="302756"/>
                      <a:pt x="359960" y="302902"/>
                      <a:pt x="359869" y="301501"/>
                    </a:cubicBezTo>
                    <a:close/>
                    <a:moveTo>
                      <a:pt x="399538" y="577667"/>
                    </a:moveTo>
                    <a:cubicBezTo>
                      <a:pt x="398043" y="577667"/>
                      <a:pt x="401362" y="580306"/>
                      <a:pt x="401654" y="579359"/>
                    </a:cubicBezTo>
                    <a:cubicBezTo>
                      <a:pt x="402292" y="577994"/>
                      <a:pt x="400359" y="578195"/>
                      <a:pt x="399538" y="577667"/>
                    </a:cubicBezTo>
                    <a:close/>
                    <a:moveTo>
                      <a:pt x="345369" y="683463"/>
                    </a:moveTo>
                    <a:cubicBezTo>
                      <a:pt x="343910" y="683081"/>
                      <a:pt x="343819" y="684937"/>
                      <a:pt x="345260" y="684992"/>
                    </a:cubicBezTo>
                    <a:cubicBezTo>
                      <a:pt x="346390" y="685028"/>
                      <a:pt x="346737" y="683172"/>
                      <a:pt x="345369" y="683463"/>
                    </a:cubicBezTo>
                    <a:close/>
                    <a:moveTo>
                      <a:pt x="386771" y="304704"/>
                    </a:moveTo>
                    <a:cubicBezTo>
                      <a:pt x="387738" y="304522"/>
                      <a:pt x="387938" y="303011"/>
                      <a:pt x="389087" y="302884"/>
                    </a:cubicBezTo>
                    <a:cubicBezTo>
                      <a:pt x="388595" y="301719"/>
                      <a:pt x="384819" y="304704"/>
                      <a:pt x="386771" y="304704"/>
                    </a:cubicBezTo>
                    <a:close/>
                    <a:moveTo>
                      <a:pt x="368076" y="680005"/>
                    </a:moveTo>
                    <a:cubicBezTo>
                      <a:pt x="367949" y="684409"/>
                      <a:pt x="370648" y="680624"/>
                      <a:pt x="368277" y="679204"/>
                    </a:cubicBezTo>
                    <a:cubicBezTo>
                      <a:pt x="368076" y="679368"/>
                      <a:pt x="368095" y="679950"/>
                      <a:pt x="368076" y="680005"/>
                    </a:cubicBezTo>
                    <a:close/>
                    <a:moveTo>
                      <a:pt x="259100" y="641658"/>
                    </a:moveTo>
                    <a:lnTo>
                      <a:pt x="259100" y="641658"/>
                    </a:lnTo>
                    <a:cubicBezTo>
                      <a:pt x="259683" y="641658"/>
                      <a:pt x="260924" y="641967"/>
                      <a:pt x="260814" y="641021"/>
                    </a:cubicBezTo>
                    <a:cubicBezTo>
                      <a:pt x="260303" y="639547"/>
                      <a:pt x="255799" y="641985"/>
                      <a:pt x="259100" y="641658"/>
                    </a:cubicBezTo>
                    <a:close/>
                    <a:moveTo>
                      <a:pt x="201429" y="313349"/>
                    </a:moveTo>
                    <a:cubicBezTo>
                      <a:pt x="203125" y="313349"/>
                      <a:pt x="201702" y="311856"/>
                      <a:pt x="200827" y="311929"/>
                    </a:cubicBezTo>
                    <a:cubicBezTo>
                      <a:pt x="199441" y="312748"/>
                      <a:pt x="199112" y="313658"/>
                      <a:pt x="201429" y="313349"/>
                    </a:cubicBezTo>
                    <a:close/>
                    <a:moveTo>
                      <a:pt x="247992" y="650303"/>
                    </a:moveTo>
                    <a:cubicBezTo>
                      <a:pt x="247773" y="650594"/>
                      <a:pt x="247099" y="651486"/>
                      <a:pt x="247992" y="651431"/>
                    </a:cubicBezTo>
                    <a:cubicBezTo>
                      <a:pt x="248886" y="651377"/>
                      <a:pt x="249816" y="652323"/>
                      <a:pt x="250345" y="651431"/>
                    </a:cubicBezTo>
                    <a:cubicBezTo>
                      <a:pt x="250637" y="650612"/>
                      <a:pt x="248831" y="650740"/>
                      <a:pt x="247992" y="650303"/>
                    </a:cubicBezTo>
                    <a:close/>
                    <a:moveTo>
                      <a:pt x="234204" y="685065"/>
                    </a:moveTo>
                    <a:cubicBezTo>
                      <a:pt x="233778" y="685390"/>
                      <a:pt x="233312" y="685659"/>
                      <a:pt x="232818" y="685865"/>
                    </a:cubicBezTo>
                    <a:cubicBezTo>
                      <a:pt x="234787" y="686794"/>
                      <a:pt x="238016" y="686648"/>
                      <a:pt x="234204" y="685065"/>
                    </a:cubicBezTo>
                    <a:close/>
                    <a:moveTo>
                      <a:pt x="208761" y="52925"/>
                    </a:moveTo>
                    <a:cubicBezTo>
                      <a:pt x="208761" y="52543"/>
                      <a:pt x="208925" y="51761"/>
                      <a:pt x="208104" y="51924"/>
                    </a:cubicBezTo>
                    <a:cubicBezTo>
                      <a:pt x="204949" y="52179"/>
                      <a:pt x="209053" y="55146"/>
                      <a:pt x="208761" y="52925"/>
                    </a:cubicBezTo>
                    <a:close/>
                    <a:moveTo>
                      <a:pt x="291036" y="679641"/>
                    </a:moveTo>
                    <a:cubicBezTo>
                      <a:pt x="291583" y="679823"/>
                      <a:pt x="293717" y="679168"/>
                      <a:pt x="293279" y="678585"/>
                    </a:cubicBezTo>
                    <a:cubicBezTo>
                      <a:pt x="292659" y="677366"/>
                      <a:pt x="291601" y="678585"/>
                      <a:pt x="290908" y="679095"/>
                    </a:cubicBezTo>
                    <a:cubicBezTo>
                      <a:pt x="290324" y="679150"/>
                      <a:pt x="290470" y="679641"/>
                      <a:pt x="291036" y="679641"/>
                    </a:cubicBezTo>
                    <a:close/>
                    <a:moveTo>
                      <a:pt x="362623" y="677530"/>
                    </a:moveTo>
                    <a:cubicBezTo>
                      <a:pt x="362787" y="676365"/>
                      <a:pt x="362021" y="676329"/>
                      <a:pt x="361620" y="677275"/>
                    </a:cubicBezTo>
                    <a:cubicBezTo>
                      <a:pt x="361383" y="677912"/>
                      <a:pt x="361729" y="678695"/>
                      <a:pt x="361164" y="679277"/>
                    </a:cubicBezTo>
                    <a:cubicBezTo>
                      <a:pt x="361693" y="680478"/>
                      <a:pt x="362787" y="678094"/>
                      <a:pt x="362623" y="677530"/>
                    </a:cubicBezTo>
                    <a:close/>
                    <a:moveTo>
                      <a:pt x="214305" y="643296"/>
                    </a:moveTo>
                    <a:cubicBezTo>
                      <a:pt x="215673" y="643587"/>
                      <a:pt x="215363" y="641749"/>
                      <a:pt x="214305" y="641731"/>
                    </a:cubicBezTo>
                    <a:cubicBezTo>
                      <a:pt x="212828" y="641712"/>
                      <a:pt x="212810" y="643696"/>
                      <a:pt x="214305" y="643296"/>
                    </a:cubicBezTo>
                    <a:close/>
                    <a:moveTo>
                      <a:pt x="313013" y="255327"/>
                    </a:moveTo>
                    <a:lnTo>
                      <a:pt x="313013" y="255327"/>
                    </a:lnTo>
                    <a:cubicBezTo>
                      <a:pt x="314163" y="255327"/>
                      <a:pt x="315166" y="255327"/>
                      <a:pt x="314181" y="254035"/>
                    </a:cubicBezTo>
                    <a:cubicBezTo>
                      <a:pt x="313451" y="253671"/>
                      <a:pt x="309840" y="255637"/>
                      <a:pt x="313013" y="255327"/>
                    </a:cubicBezTo>
                    <a:close/>
                    <a:moveTo>
                      <a:pt x="225011" y="124579"/>
                    </a:moveTo>
                    <a:cubicBezTo>
                      <a:pt x="224154" y="121194"/>
                      <a:pt x="221090" y="123851"/>
                      <a:pt x="224811" y="124997"/>
                    </a:cubicBezTo>
                    <a:cubicBezTo>
                      <a:pt x="224867" y="124853"/>
                      <a:pt x="224934" y="124713"/>
                      <a:pt x="225011" y="124579"/>
                    </a:cubicBezTo>
                    <a:close/>
                    <a:moveTo>
                      <a:pt x="482178" y="203767"/>
                    </a:moveTo>
                    <a:cubicBezTo>
                      <a:pt x="482743" y="203658"/>
                      <a:pt x="483400" y="204040"/>
                      <a:pt x="483856" y="203457"/>
                    </a:cubicBezTo>
                    <a:cubicBezTo>
                      <a:pt x="482306" y="201637"/>
                      <a:pt x="478092" y="204022"/>
                      <a:pt x="482087" y="203840"/>
                    </a:cubicBezTo>
                    <a:close/>
                    <a:moveTo>
                      <a:pt x="289285" y="511128"/>
                    </a:moveTo>
                    <a:cubicBezTo>
                      <a:pt x="289285" y="511382"/>
                      <a:pt x="288519" y="511473"/>
                      <a:pt x="288938" y="511910"/>
                    </a:cubicBezTo>
                    <a:cubicBezTo>
                      <a:pt x="289686" y="512383"/>
                      <a:pt x="289777" y="514003"/>
                      <a:pt x="290762" y="513949"/>
                    </a:cubicBezTo>
                    <a:cubicBezTo>
                      <a:pt x="290959" y="513791"/>
                      <a:pt x="290990" y="513505"/>
                      <a:pt x="290833" y="513309"/>
                    </a:cubicBezTo>
                    <a:cubicBezTo>
                      <a:pt x="290812" y="513283"/>
                      <a:pt x="290788" y="513260"/>
                      <a:pt x="290762" y="513239"/>
                    </a:cubicBezTo>
                    <a:cubicBezTo>
                      <a:pt x="290106" y="512693"/>
                      <a:pt x="290580" y="510836"/>
                      <a:pt x="289285" y="511128"/>
                    </a:cubicBezTo>
                    <a:close/>
                    <a:moveTo>
                      <a:pt x="157090" y="635834"/>
                    </a:moveTo>
                    <a:cubicBezTo>
                      <a:pt x="157455" y="634432"/>
                      <a:pt x="155668" y="634287"/>
                      <a:pt x="155522" y="635652"/>
                    </a:cubicBezTo>
                    <a:cubicBezTo>
                      <a:pt x="155376" y="637017"/>
                      <a:pt x="157327" y="637217"/>
                      <a:pt x="157090" y="635834"/>
                    </a:cubicBezTo>
                    <a:close/>
                    <a:moveTo>
                      <a:pt x="170313" y="252179"/>
                    </a:moveTo>
                    <a:cubicBezTo>
                      <a:pt x="165809" y="253598"/>
                      <a:pt x="171353" y="253271"/>
                      <a:pt x="172739" y="252888"/>
                    </a:cubicBezTo>
                    <a:cubicBezTo>
                      <a:pt x="172046" y="252342"/>
                      <a:pt x="171043" y="252834"/>
                      <a:pt x="170313" y="252179"/>
                    </a:cubicBezTo>
                    <a:close/>
                    <a:moveTo>
                      <a:pt x="80944" y="570350"/>
                    </a:moveTo>
                    <a:cubicBezTo>
                      <a:pt x="80944" y="569622"/>
                      <a:pt x="80579" y="569440"/>
                      <a:pt x="79977" y="569495"/>
                    </a:cubicBezTo>
                    <a:cubicBezTo>
                      <a:pt x="77442" y="569022"/>
                      <a:pt x="80451" y="572716"/>
                      <a:pt x="80962" y="570350"/>
                    </a:cubicBezTo>
                    <a:close/>
                    <a:moveTo>
                      <a:pt x="172794" y="642732"/>
                    </a:moveTo>
                    <a:cubicBezTo>
                      <a:pt x="172794" y="642095"/>
                      <a:pt x="172210" y="642204"/>
                      <a:pt x="171809" y="642204"/>
                    </a:cubicBezTo>
                    <a:cubicBezTo>
                      <a:pt x="169019" y="642004"/>
                      <a:pt x="172393" y="645480"/>
                      <a:pt x="172812" y="642732"/>
                    </a:cubicBezTo>
                    <a:close/>
                    <a:moveTo>
                      <a:pt x="388157" y="292146"/>
                    </a:moveTo>
                    <a:lnTo>
                      <a:pt x="387865" y="291836"/>
                    </a:lnTo>
                    <a:cubicBezTo>
                      <a:pt x="387209" y="292856"/>
                      <a:pt x="386041" y="292674"/>
                      <a:pt x="385093" y="292947"/>
                    </a:cubicBezTo>
                    <a:cubicBezTo>
                      <a:pt x="384309" y="294439"/>
                      <a:pt x="388248" y="293274"/>
                      <a:pt x="388157" y="292146"/>
                    </a:cubicBezTo>
                    <a:close/>
                    <a:moveTo>
                      <a:pt x="324595" y="292947"/>
                    </a:moveTo>
                    <a:cubicBezTo>
                      <a:pt x="324525" y="292186"/>
                      <a:pt x="323849" y="291626"/>
                      <a:pt x="323087" y="291697"/>
                    </a:cubicBezTo>
                    <a:cubicBezTo>
                      <a:pt x="322980" y="291707"/>
                      <a:pt x="322874" y="291729"/>
                      <a:pt x="322771" y="291764"/>
                    </a:cubicBezTo>
                    <a:cubicBezTo>
                      <a:pt x="322242" y="292182"/>
                      <a:pt x="323118" y="292382"/>
                      <a:pt x="323045" y="292819"/>
                    </a:cubicBezTo>
                    <a:cubicBezTo>
                      <a:pt x="323245" y="293766"/>
                      <a:pt x="324066" y="293893"/>
                      <a:pt x="324595" y="293019"/>
                    </a:cubicBezTo>
                    <a:close/>
                    <a:moveTo>
                      <a:pt x="231577" y="653306"/>
                    </a:moveTo>
                    <a:cubicBezTo>
                      <a:pt x="231760" y="651995"/>
                      <a:pt x="229498" y="652505"/>
                      <a:pt x="229589" y="653306"/>
                    </a:cubicBezTo>
                    <a:cubicBezTo>
                      <a:pt x="229681" y="654107"/>
                      <a:pt x="231742" y="654543"/>
                      <a:pt x="231559" y="653379"/>
                    </a:cubicBezTo>
                    <a:close/>
                    <a:moveTo>
                      <a:pt x="136043" y="266193"/>
                    </a:moveTo>
                    <a:cubicBezTo>
                      <a:pt x="139271" y="266193"/>
                      <a:pt x="135569" y="264373"/>
                      <a:pt x="134347" y="265319"/>
                    </a:cubicBezTo>
                    <a:cubicBezTo>
                      <a:pt x="134627" y="265971"/>
                      <a:pt x="135328" y="266337"/>
                      <a:pt x="136025" y="266193"/>
                    </a:cubicBezTo>
                    <a:close/>
                    <a:moveTo>
                      <a:pt x="182898" y="109891"/>
                    </a:moveTo>
                    <a:cubicBezTo>
                      <a:pt x="184303" y="110201"/>
                      <a:pt x="186911" y="109309"/>
                      <a:pt x="185525" y="108454"/>
                    </a:cubicBezTo>
                    <a:cubicBezTo>
                      <a:pt x="184558" y="109327"/>
                      <a:pt x="183245" y="109182"/>
                      <a:pt x="182205" y="109637"/>
                    </a:cubicBezTo>
                    <a:cubicBezTo>
                      <a:pt x="182278" y="109855"/>
                      <a:pt x="183263" y="109964"/>
                      <a:pt x="182880" y="109891"/>
                    </a:cubicBezTo>
                    <a:close/>
                    <a:moveTo>
                      <a:pt x="266796" y="673763"/>
                    </a:moveTo>
                    <a:cubicBezTo>
                      <a:pt x="266249" y="672798"/>
                      <a:pt x="263641" y="673508"/>
                      <a:pt x="263805" y="674472"/>
                    </a:cubicBezTo>
                    <a:cubicBezTo>
                      <a:pt x="264553" y="675309"/>
                      <a:pt x="264973" y="673944"/>
                      <a:pt x="265629" y="674181"/>
                    </a:cubicBezTo>
                    <a:cubicBezTo>
                      <a:pt x="265866" y="674254"/>
                      <a:pt x="267234" y="674290"/>
                      <a:pt x="266742" y="673763"/>
                    </a:cubicBezTo>
                    <a:close/>
                    <a:moveTo>
                      <a:pt x="302399" y="337791"/>
                    </a:moveTo>
                    <a:cubicBezTo>
                      <a:pt x="303803" y="338155"/>
                      <a:pt x="303456" y="336117"/>
                      <a:pt x="302271" y="336244"/>
                    </a:cubicBezTo>
                    <a:cubicBezTo>
                      <a:pt x="301085" y="336372"/>
                      <a:pt x="300939" y="338119"/>
                      <a:pt x="302344" y="337791"/>
                    </a:cubicBezTo>
                    <a:close/>
                    <a:moveTo>
                      <a:pt x="457100" y="567457"/>
                    </a:moveTo>
                    <a:cubicBezTo>
                      <a:pt x="456042" y="568385"/>
                      <a:pt x="458030" y="568294"/>
                      <a:pt x="457993" y="569277"/>
                    </a:cubicBezTo>
                    <a:cubicBezTo>
                      <a:pt x="458303" y="569968"/>
                      <a:pt x="459179" y="569076"/>
                      <a:pt x="459361" y="568658"/>
                    </a:cubicBezTo>
                    <a:cubicBezTo>
                      <a:pt x="459015" y="567839"/>
                      <a:pt x="457665" y="568021"/>
                      <a:pt x="457045" y="567457"/>
                    </a:cubicBezTo>
                    <a:close/>
                    <a:moveTo>
                      <a:pt x="197489" y="378395"/>
                    </a:moveTo>
                    <a:cubicBezTo>
                      <a:pt x="198000" y="378395"/>
                      <a:pt x="199313" y="376903"/>
                      <a:pt x="198748" y="376575"/>
                    </a:cubicBezTo>
                    <a:cubicBezTo>
                      <a:pt x="198182" y="376248"/>
                      <a:pt x="197836" y="376903"/>
                      <a:pt x="197343" y="376958"/>
                    </a:cubicBezTo>
                    <a:cubicBezTo>
                      <a:pt x="196322" y="377085"/>
                      <a:pt x="197088" y="378013"/>
                      <a:pt x="197489" y="378395"/>
                    </a:cubicBezTo>
                    <a:close/>
                    <a:moveTo>
                      <a:pt x="93930" y="592154"/>
                    </a:moveTo>
                    <a:cubicBezTo>
                      <a:pt x="94130" y="591899"/>
                      <a:pt x="94842" y="591207"/>
                      <a:pt x="94386" y="590898"/>
                    </a:cubicBezTo>
                    <a:cubicBezTo>
                      <a:pt x="93930" y="590589"/>
                      <a:pt x="93018" y="589551"/>
                      <a:pt x="92562" y="589806"/>
                    </a:cubicBezTo>
                    <a:cubicBezTo>
                      <a:pt x="92106" y="590061"/>
                      <a:pt x="93583" y="591826"/>
                      <a:pt x="93930" y="592154"/>
                    </a:cubicBezTo>
                    <a:close/>
                    <a:moveTo>
                      <a:pt x="231121" y="449539"/>
                    </a:moveTo>
                    <a:cubicBezTo>
                      <a:pt x="230760" y="449542"/>
                      <a:pt x="230401" y="449610"/>
                      <a:pt x="230064" y="449739"/>
                    </a:cubicBezTo>
                    <a:cubicBezTo>
                      <a:pt x="231468" y="452360"/>
                      <a:pt x="234477" y="450303"/>
                      <a:pt x="231121" y="449539"/>
                    </a:cubicBezTo>
                    <a:close/>
                    <a:moveTo>
                      <a:pt x="276390" y="599834"/>
                    </a:moveTo>
                    <a:cubicBezTo>
                      <a:pt x="277448" y="599962"/>
                      <a:pt x="279016" y="599598"/>
                      <a:pt x="277430" y="599124"/>
                    </a:cubicBezTo>
                    <a:cubicBezTo>
                      <a:pt x="276153" y="597869"/>
                      <a:pt x="273691" y="599798"/>
                      <a:pt x="276390" y="599889"/>
                    </a:cubicBezTo>
                    <a:close/>
                    <a:moveTo>
                      <a:pt x="331435" y="617233"/>
                    </a:moveTo>
                    <a:cubicBezTo>
                      <a:pt x="332803" y="617379"/>
                      <a:pt x="333259" y="615541"/>
                      <a:pt x="333094" y="614631"/>
                    </a:cubicBezTo>
                    <a:cubicBezTo>
                      <a:pt x="332036" y="614849"/>
                      <a:pt x="332255" y="616305"/>
                      <a:pt x="331271" y="616633"/>
                    </a:cubicBezTo>
                    <a:cubicBezTo>
                      <a:pt x="330286" y="616960"/>
                      <a:pt x="330778" y="617233"/>
                      <a:pt x="331435" y="617288"/>
                    </a:cubicBezTo>
                    <a:close/>
                    <a:moveTo>
                      <a:pt x="277813" y="691598"/>
                    </a:moveTo>
                    <a:cubicBezTo>
                      <a:pt x="277083" y="688341"/>
                      <a:pt x="274457" y="691234"/>
                      <a:pt x="276372" y="691598"/>
                    </a:cubicBezTo>
                    <a:cubicBezTo>
                      <a:pt x="276992" y="691362"/>
                      <a:pt x="277685" y="692545"/>
                      <a:pt x="277813" y="691598"/>
                    </a:cubicBezTo>
                    <a:close/>
                    <a:moveTo>
                      <a:pt x="289011" y="268904"/>
                    </a:moveTo>
                    <a:cubicBezTo>
                      <a:pt x="289340" y="268795"/>
                      <a:pt x="290087" y="269050"/>
                      <a:pt x="290106" y="268668"/>
                    </a:cubicBezTo>
                    <a:cubicBezTo>
                      <a:pt x="289686" y="267758"/>
                      <a:pt x="287662" y="269086"/>
                      <a:pt x="287443" y="267503"/>
                    </a:cubicBezTo>
                    <a:cubicBezTo>
                      <a:pt x="287443" y="267212"/>
                      <a:pt x="286950" y="267266"/>
                      <a:pt x="286750" y="267394"/>
                    </a:cubicBezTo>
                    <a:cubicBezTo>
                      <a:pt x="285856" y="268595"/>
                      <a:pt x="288099" y="269032"/>
                      <a:pt x="289011" y="268886"/>
                    </a:cubicBezTo>
                    <a:close/>
                    <a:moveTo>
                      <a:pt x="185233" y="287905"/>
                    </a:moveTo>
                    <a:cubicBezTo>
                      <a:pt x="184832" y="288397"/>
                      <a:pt x="185452" y="289106"/>
                      <a:pt x="185415" y="289725"/>
                    </a:cubicBezTo>
                    <a:cubicBezTo>
                      <a:pt x="187549" y="291199"/>
                      <a:pt x="187130" y="288124"/>
                      <a:pt x="185233" y="287887"/>
                    </a:cubicBezTo>
                    <a:close/>
                    <a:moveTo>
                      <a:pt x="271064" y="667301"/>
                    </a:moveTo>
                    <a:cubicBezTo>
                      <a:pt x="270462" y="667301"/>
                      <a:pt x="269551" y="669304"/>
                      <a:pt x="270809" y="669358"/>
                    </a:cubicBezTo>
                    <a:cubicBezTo>
                      <a:pt x="272250" y="669759"/>
                      <a:pt x="271867" y="667556"/>
                      <a:pt x="271064" y="667283"/>
                    </a:cubicBezTo>
                    <a:close/>
                    <a:moveTo>
                      <a:pt x="284525" y="507670"/>
                    </a:moveTo>
                    <a:cubicBezTo>
                      <a:pt x="282974" y="507287"/>
                      <a:pt x="282920" y="509144"/>
                      <a:pt x="284525" y="508707"/>
                    </a:cubicBezTo>
                    <a:cubicBezTo>
                      <a:pt x="285035" y="508598"/>
                      <a:pt x="285965" y="509180"/>
                      <a:pt x="285911" y="508106"/>
                    </a:cubicBezTo>
                    <a:cubicBezTo>
                      <a:pt x="285838" y="507306"/>
                      <a:pt x="285035" y="507779"/>
                      <a:pt x="284525" y="507651"/>
                    </a:cubicBezTo>
                    <a:close/>
                    <a:moveTo>
                      <a:pt x="74049" y="192374"/>
                    </a:moveTo>
                    <a:cubicBezTo>
                      <a:pt x="71824" y="192829"/>
                      <a:pt x="76639" y="196651"/>
                      <a:pt x="74925" y="192901"/>
                    </a:cubicBezTo>
                    <a:cubicBezTo>
                      <a:pt x="75034" y="192501"/>
                      <a:pt x="74578" y="192374"/>
                      <a:pt x="74049" y="192374"/>
                    </a:cubicBezTo>
                    <a:close/>
                    <a:moveTo>
                      <a:pt x="421917" y="590079"/>
                    </a:moveTo>
                    <a:cubicBezTo>
                      <a:pt x="421917" y="587258"/>
                      <a:pt x="418853" y="591280"/>
                      <a:pt x="421151" y="591207"/>
                    </a:cubicBezTo>
                    <a:cubicBezTo>
                      <a:pt x="421935" y="591189"/>
                      <a:pt x="421954" y="590661"/>
                      <a:pt x="421917" y="590079"/>
                    </a:cubicBezTo>
                    <a:close/>
                    <a:moveTo>
                      <a:pt x="319561" y="461842"/>
                    </a:moveTo>
                    <a:cubicBezTo>
                      <a:pt x="319142" y="460750"/>
                      <a:pt x="316442" y="459877"/>
                      <a:pt x="316661" y="461387"/>
                    </a:cubicBezTo>
                    <a:cubicBezTo>
                      <a:pt x="317701" y="461260"/>
                      <a:pt x="318558" y="462588"/>
                      <a:pt x="319561" y="461842"/>
                    </a:cubicBezTo>
                    <a:close/>
                    <a:moveTo>
                      <a:pt x="255452" y="536535"/>
                    </a:moveTo>
                    <a:cubicBezTo>
                      <a:pt x="255452" y="535279"/>
                      <a:pt x="253628" y="535916"/>
                      <a:pt x="253373" y="536753"/>
                    </a:cubicBezTo>
                    <a:cubicBezTo>
                      <a:pt x="253209" y="538009"/>
                      <a:pt x="255343" y="537499"/>
                      <a:pt x="255452" y="536535"/>
                    </a:cubicBezTo>
                    <a:close/>
                    <a:moveTo>
                      <a:pt x="189665" y="666119"/>
                    </a:moveTo>
                    <a:cubicBezTo>
                      <a:pt x="190577" y="666355"/>
                      <a:pt x="192072" y="665955"/>
                      <a:pt x="190394" y="665099"/>
                    </a:cubicBezTo>
                    <a:cubicBezTo>
                      <a:pt x="189446" y="664899"/>
                      <a:pt x="188570" y="665682"/>
                      <a:pt x="187659" y="665809"/>
                    </a:cubicBezTo>
                    <a:cubicBezTo>
                      <a:pt x="188115" y="666373"/>
                      <a:pt x="188680" y="665955"/>
                      <a:pt x="189665" y="666119"/>
                    </a:cubicBezTo>
                    <a:close/>
                    <a:moveTo>
                      <a:pt x="283795" y="466993"/>
                    </a:moveTo>
                    <a:lnTo>
                      <a:pt x="283795" y="466993"/>
                    </a:lnTo>
                    <a:cubicBezTo>
                      <a:pt x="283540" y="468012"/>
                      <a:pt x="284215" y="469213"/>
                      <a:pt x="285291" y="468376"/>
                    </a:cubicBezTo>
                    <a:cubicBezTo>
                      <a:pt x="285619" y="467484"/>
                      <a:pt x="284269" y="466884"/>
                      <a:pt x="284032" y="466010"/>
                    </a:cubicBezTo>
                    <a:cubicBezTo>
                      <a:pt x="283833" y="466276"/>
                      <a:pt x="283748" y="466610"/>
                      <a:pt x="283795" y="466938"/>
                    </a:cubicBezTo>
                    <a:close/>
                    <a:moveTo>
                      <a:pt x="329957" y="624004"/>
                    </a:moveTo>
                    <a:cubicBezTo>
                      <a:pt x="330121" y="623294"/>
                      <a:pt x="327313" y="620728"/>
                      <a:pt x="327550" y="622184"/>
                    </a:cubicBezTo>
                    <a:cubicBezTo>
                      <a:pt x="328407" y="622439"/>
                      <a:pt x="328972" y="624968"/>
                      <a:pt x="329957" y="623949"/>
                    </a:cubicBezTo>
                    <a:close/>
                    <a:moveTo>
                      <a:pt x="215764" y="476584"/>
                    </a:moveTo>
                    <a:cubicBezTo>
                      <a:pt x="215327" y="476093"/>
                      <a:pt x="215108" y="476839"/>
                      <a:pt x="214725" y="476803"/>
                    </a:cubicBezTo>
                    <a:cubicBezTo>
                      <a:pt x="214342" y="476766"/>
                      <a:pt x="213594" y="476803"/>
                      <a:pt x="213649" y="477567"/>
                    </a:cubicBezTo>
                    <a:cubicBezTo>
                      <a:pt x="213503" y="479296"/>
                      <a:pt x="215947" y="477512"/>
                      <a:pt x="215764" y="476493"/>
                    </a:cubicBezTo>
                    <a:close/>
                    <a:moveTo>
                      <a:pt x="272888" y="662897"/>
                    </a:moveTo>
                    <a:cubicBezTo>
                      <a:pt x="272888" y="662078"/>
                      <a:pt x="271156" y="663024"/>
                      <a:pt x="270773" y="663243"/>
                    </a:cubicBezTo>
                    <a:cubicBezTo>
                      <a:pt x="270390" y="663461"/>
                      <a:pt x="269624" y="662406"/>
                      <a:pt x="269733" y="663516"/>
                    </a:cubicBezTo>
                    <a:cubicBezTo>
                      <a:pt x="269842" y="664626"/>
                      <a:pt x="272542" y="663607"/>
                      <a:pt x="272888" y="662806"/>
                    </a:cubicBezTo>
                    <a:close/>
                    <a:moveTo>
                      <a:pt x="274037" y="622184"/>
                    </a:moveTo>
                    <a:cubicBezTo>
                      <a:pt x="273818" y="623349"/>
                      <a:pt x="277138" y="624004"/>
                      <a:pt x="276372" y="622693"/>
                    </a:cubicBezTo>
                    <a:cubicBezTo>
                      <a:pt x="275733" y="622439"/>
                      <a:pt x="274256" y="620910"/>
                      <a:pt x="274037" y="622093"/>
                    </a:cubicBezTo>
                    <a:close/>
                    <a:moveTo>
                      <a:pt x="280421" y="281845"/>
                    </a:moveTo>
                    <a:cubicBezTo>
                      <a:pt x="280749" y="282172"/>
                      <a:pt x="280184" y="283392"/>
                      <a:pt x="281296" y="282864"/>
                    </a:cubicBezTo>
                    <a:cubicBezTo>
                      <a:pt x="281916" y="282573"/>
                      <a:pt x="282920" y="282864"/>
                      <a:pt x="283120" y="282154"/>
                    </a:cubicBezTo>
                    <a:cubicBezTo>
                      <a:pt x="283321" y="281444"/>
                      <a:pt x="281935" y="282154"/>
                      <a:pt x="281552" y="281517"/>
                    </a:cubicBezTo>
                    <a:cubicBezTo>
                      <a:pt x="281369" y="281244"/>
                      <a:pt x="281004" y="281189"/>
                      <a:pt x="280731" y="281026"/>
                    </a:cubicBezTo>
                    <a:close/>
                    <a:moveTo>
                      <a:pt x="382558" y="142997"/>
                    </a:moveTo>
                    <a:cubicBezTo>
                      <a:pt x="378910" y="142997"/>
                      <a:pt x="381828" y="146273"/>
                      <a:pt x="383214" y="143197"/>
                    </a:cubicBezTo>
                    <a:close/>
                    <a:moveTo>
                      <a:pt x="283795" y="481953"/>
                    </a:moveTo>
                    <a:cubicBezTo>
                      <a:pt x="283321" y="483118"/>
                      <a:pt x="285090" y="483773"/>
                      <a:pt x="285400" y="482608"/>
                    </a:cubicBezTo>
                    <a:cubicBezTo>
                      <a:pt x="285710" y="481444"/>
                      <a:pt x="283576" y="480479"/>
                      <a:pt x="283795" y="481953"/>
                    </a:cubicBezTo>
                    <a:close/>
                    <a:moveTo>
                      <a:pt x="313725" y="481589"/>
                    </a:moveTo>
                    <a:cubicBezTo>
                      <a:pt x="312302" y="481498"/>
                      <a:pt x="312886" y="482390"/>
                      <a:pt x="313360" y="483609"/>
                    </a:cubicBezTo>
                    <a:cubicBezTo>
                      <a:pt x="314035" y="483591"/>
                      <a:pt x="315786" y="481353"/>
                      <a:pt x="313816" y="481589"/>
                    </a:cubicBezTo>
                    <a:close/>
                    <a:moveTo>
                      <a:pt x="235864" y="163909"/>
                    </a:moveTo>
                    <a:cubicBezTo>
                      <a:pt x="234915" y="163508"/>
                      <a:pt x="235864" y="162289"/>
                      <a:pt x="235043" y="161634"/>
                    </a:cubicBezTo>
                    <a:cubicBezTo>
                      <a:pt x="234660" y="162398"/>
                      <a:pt x="235043" y="163454"/>
                      <a:pt x="234368" y="164091"/>
                    </a:cubicBezTo>
                    <a:cubicBezTo>
                      <a:pt x="234094" y="164910"/>
                      <a:pt x="236228" y="165037"/>
                      <a:pt x="235864" y="163909"/>
                    </a:cubicBezTo>
                    <a:close/>
                    <a:moveTo>
                      <a:pt x="399082" y="560886"/>
                    </a:moveTo>
                    <a:cubicBezTo>
                      <a:pt x="399392" y="559540"/>
                      <a:pt x="397787" y="559358"/>
                      <a:pt x="397514" y="560704"/>
                    </a:cubicBezTo>
                    <a:cubicBezTo>
                      <a:pt x="397240" y="562051"/>
                      <a:pt x="399283" y="562379"/>
                      <a:pt x="399082" y="560886"/>
                    </a:cubicBezTo>
                    <a:close/>
                    <a:moveTo>
                      <a:pt x="239256" y="75712"/>
                    </a:moveTo>
                    <a:cubicBezTo>
                      <a:pt x="237213" y="75275"/>
                      <a:pt x="239256" y="78041"/>
                      <a:pt x="240259" y="77095"/>
                    </a:cubicBezTo>
                    <a:cubicBezTo>
                      <a:pt x="241317" y="76440"/>
                      <a:pt x="240004" y="75566"/>
                      <a:pt x="239256" y="75712"/>
                    </a:cubicBezTo>
                    <a:close/>
                    <a:moveTo>
                      <a:pt x="428939" y="589060"/>
                    </a:moveTo>
                    <a:cubicBezTo>
                      <a:pt x="432003" y="588605"/>
                      <a:pt x="428282" y="587240"/>
                      <a:pt x="427115" y="588132"/>
                    </a:cubicBezTo>
                    <a:cubicBezTo>
                      <a:pt x="427534" y="588701"/>
                      <a:pt x="428195" y="589044"/>
                      <a:pt x="428903" y="589060"/>
                    </a:cubicBezTo>
                    <a:close/>
                    <a:moveTo>
                      <a:pt x="82695" y="587859"/>
                    </a:moveTo>
                    <a:cubicBezTo>
                      <a:pt x="80871" y="588623"/>
                      <a:pt x="83005" y="588896"/>
                      <a:pt x="83898" y="589369"/>
                    </a:cubicBezTo>
                    <a:cubicBezTo>
                      <a:pt x="84372" y="589242"/>
                      <a:pt x="84993" y="588477"/>
                      <a:pt x="84227" y="588150"/>
                    </a:cubicBezTo>
                    <a:cubicBezTo>
                      <a:pt x="84008" y="587859"/>
                      <a:pt x="83606" y="587859"/>
                      <a:pt x="82695" y="587859"/>
                    </a:cubicBezTo>
                    <a:close/>
                    <a:moveTo>
                      <a:pt x="96592" y="196687"/>
                    </a:moveTo>
                    <a:cubicBezTo>
                      <a:pt x="95735" y="197197"/>
                      <a:pt x="96757" y="198216"/>
                      <a:pt x="97158" y="198762"/>
                    </a:cubicBezTo>
                    <a:cubicBezTo>
                      <a:pt x="98982" y="198725"/>
                      <a:pt x="97796" y="196942"/>
                      <a:pt x="96592" y="196760"/>
                    </a:cubicBezTo>
                    <a:close/>
                    <a:moveTo>
                      <a:pt x="300465" y="864043"/>
                    </a:moveTo>
                    <a:cubicBezTo>
                      <a:pt x="301067" y="863679"/>
                      <a:pt x="297438" y="862951"/>
                      <a:pt x="297438" y="863370"/>
                    </a:cubicBezTo>
                    <a:cubicBezTo>
                      <a:pt x="297401" y="864261"/>
                      <a:pt x="299918" y="865044"/>
                      <a:pt x="300465" y="864043"/>
                    </a:cubicBezTo>
                    <a:close/>
                    <a:moveTo>
                      <a:pt x="474645" y="560377"/>
                    </a:moveTo>
                    <a:cubicBezTo>
                      <a:pt x="474809" y="558957"/>
                      <a:pt x="473952" y="559212"/>
                      <a:pt x="474080" y="560377"/>
                    </a:cubicBezTo>
                    <a:cubicBezTo>
                      <a:pt x="473861" y="561305"/>
                      <a:pt x="472256" y="561159"/>
                      <a:pt x="472639" y="562197"/>
                    </a:cubicBezTo>
                    <a:cubicBezTo>
                      <a:pt x="473806" y="561978"/>
                      <a:pt x="474955" y="561960"/>
                      <a:pt x="474645" y="560377"/>
                    </a:cubicBezTo>
                    <a:close/>
                    <a:moveTo>
                      <a:pt x="446959" y="602983"/>
                    </a:moveTo>
                    <a:cubicBezTo>
                      <a:pt x="447178" y="600435"/>
                      <a:pt x="443311" y="602127"/>
                      <a:pt x="445646" y="602983"/>
                    </a:cubicBezTo>
                    <a:cubicBezTo>
                      <a:pt x="445992" y="603147"/>
                      <a:pt x="446849" y="604002"/>
                      <a:pt x="446959" y="602983"/>
                    </a:cubicBezTo>
                    <a:close/>
                    <a:moveTo>
                      <a:pt x="298495" y="654125"/>
                    </a:moveTo>
                    <a:cubicBezTo>
                      <a:pt x="300994" y="654325"/>
                      <a:pt x="300192" y="652760"/>
                      <a:pt x="298787" y="653051"/>
                    </a:cubicBezTo>
                    <a:cubicBezTo>
                      <a:pt x="297401" y="652669"/>
                      <a:pt x="296890" y="654325"/>
                      <a:pt x="298441" y="654125"/>
                    </a:cubicBezTo>
                    <a:close/>
                    <a:moveTo>
                      <a:pt x="105420" y="554189"/>
                    </a:moveTo>
                    <a:cubicBezTo>
                      <a:pt x="105657" y="553352"/>
                      <a:pt x="103943" y="551568"/>
                      <a:pt x="103778" y="552787"/>
                    </a:cubicBezTo>
                    <a:cubicBezTo>
                      <a:pt x="103687" y="553625"/>
                      <a:pt x="105000" y="555900"/>
                      <a:pt x="105420" y="554189"/>
                    </a:cubicBezTo>
                    <a:close/>
                    <a:moveTo>
                      <a:pt x="289759" y="492309"/>
                    </a:moveTo>
                    <a:cubicBezTo>
                      <a:pt x="289613" y="491854"/>
                      <a:pt x="288209" y="490944"/>
                      <a:pt x="288336" y="491799"/>
                    </a:cubicBezTo>
                    <a:cubicBezTo>
                      <a:pt x="289048" y="492655"/>
                      <a:pt x="288336" y="493055"/>
                      <a:pt x="287899" y="493619"/>
                    </a:cubicBezTo>
                    <a:cubicBezTo>
                      <a:pt x="287570" y="495039"/>
                      <a:pt x="290106" y="492800"/>
                      <a:pt x="289759" y="492236"/>
                    </a:cubicBezTo>
                    <a:close/>
                    <a:moveTo>
                      <a:pt x="329483" y="493601"/>
                    </a:moveTo>
                    <a:cubicBezTo>
                      <a:pt x="330468" y="493892"/>
                      <a:pt x="331745" y="492345"/>
                      <a:pt x="330614" y="491999"/>
                    </a:cubicBezTo>
                    <a:cubicBezTo>
                      <a:pt x="329483" y="491654"/>
                      <a:pt x="328188" y="493219"/>
                      <a:pt x="329483" y="493528"/>
                    </a:cubicBezTo>
                    <a:close/>
                    <a:moveTo>
                      <a:pt x="253519" y="655199"/>
                    </a:moveTo>
                    <a:cubicBezTo>
                      <a:pt x="251439" y="655472"/>
                      <a:pt x="254467" y="657983"/>
                      <a:pt x="254887" y="656327"/>
                    </a:cubicBezTo>
                    <a:cubicBezTo>
                      <a:pt x="254830" y="655646"/>
                      <a:pt x="254231" y="655139"/>
                      <a:pt x="253548" y="655196"/>
                    </a:cubicBezTo>
                    <a:cubicBezTo>
                      <a:pt x="253538" y="655197"/>
                      <a:pt x="253529" y="655197"/>
                      <a:pt x="253519" y="655199"/>
                    </a:cubicBezTo>
                    <a:close/>
                    <a:moveTo>
                      <a:pt x="365195" y="698096"/>
                    </a:moveTo>
                    <a:cubicBezTo>
                      <a:pt x="365195" y="698223"/>
                      <a:pt x="364957" y="698405"/>
                      <a:pt x="364994" y="698423"/>
                    </a:cubicBezTo>
                    <a:cubicBezTo>
                      <a:pt x="365286" y="699206"/>
                      <a:pt x="364866" y="699952"/>
                      <a:pt x="365578" y="700680"/>
                    </a:cubicBezTo>
                    <a:cubicBezTo>
                      <a:pt x="366264" y="700418"/>
                      <a:pt x="366608" y="699650"/>
                      <a:pt x="366345" y="698965"/>
                    </a:cubicBezTo>
                    <a:cubicBezTo>
                      <a:pt x="366160" y="698482"/>
                      <a:pt x="365711" y="698150"/>
                      <a:pt x="365195" y="698114"/>
                    </a:cubicBezTo>
                    <a:close/>
                    <a:moveTo>
                      <a:pt x="325616" y="679423"/>
                    </a:moveTo>
                    <a:cubicBezTo>
                      <a:pt x="325945" y="677876"/>
                      <a:pt x="323501" y="678713"/>
                      <a:pt x="323592" y="679423"/>
                    </a:cubicBezTo>
                    <a:cubicBezTo>
                      <a:pt x="323683" y="680132"/>
                      <a:pt x="325726" y="680678"/>
                      <a:pt x="325616" y="679441"/>
                    </a:cubicBezTo>
                    <a:close/>
                    <a:moveTo>
                      <a:pt x="286458" y="544961"/>
                    </a:moveTo>
                    <a:cubicBezTo>
                      <a:pt x="286111" y="546326"/>
                      <a:pt x="287279" y="546090"/>
                      <a:pt x="287917" y="545325"/>
                    </a:cubicBezTo>
                    <a:cubicBezTo>
                      <a:pt x="288264" y="544870"/>
                      <a:pt x="287917" y="544616"/>
                      <a:pt x="287370" y="544470"/>
                    </a:cubicBezTo>
                    <a:cubicBezTo>
                      <a:pt x="286823" y="544324"/>
                      <a:pt x="286987" y="543778"/>
                      <a:pt x="286658" y="543578"/>
                    </a:cubicBezTo>
                    <a:cubicBezTo>
                      <a:pt x="286458" y="544033"/>
                      <a:pt x="286458" y="544324"/>
                      <a:pt x="286458" y="544961"/>
                    </a:cubicBezTo>
                    <a:close/>
                    <a:moveTo>
                      <a:pt x="312375" y="698678"/>
                    </a:moveTo>
                    <a:lnTo>
                      <a:pt x="312375" y="698678"/>
                    </a:lnTo>
                    <a:cubicBezTo>
                      <a:pt x="310460" y="698387"/>
                      <a:pt x="310843" y="699625"/>
                      <a:pt x="312266" y="700134"/>
                    </a:cubicBezTo>
                    <a:cubicBezTo>
                      <a:pt x="312576" y="699643"/>
                      <a:pt x="312831" y="699115"/>
                      <a:pt x="313451" y="698969"/>
                    </a:cubicBezTo>
                    <a:cubicBezTo>
                      <a:pt x="313305" y="698533"/>
                      <a:pt x="312849" y="698678"/>
                      <a:pt x="312448" y="698678"/>
                    </a:cubicBezTo>
                    <a:close/>
                    <a:moveTo>
                      <a:pt x="446302" y="303157"/>
                    </a:moveTo>
                    <a:cubicBezTo>
                      <a:pt x="445992" y="304431"/>
                      <a:pt x="447761" y="304285"/>
                      <a:pt x="447853" y="303157"/>
                    </a:cubicBezTo>
                    <a:cubicBezTo>
                      <a:pt x="447980" y="302374"/>
                      <a:pt x="447141" y="302538"/>
                      <a:pt x="446758" y="302265"/>
                    </a:cubicBezTo>
                    <a:cubicBezTo>
                      <a:pt x="446375" y="301992"/>
                      <a:pt x="446375" y="302247"/>
                      <a:pt x="446375" y="303157"/>
                    </a:cubicBezTo>
                    <a:close/>
                    <a:moveTo>
                      <a:pt x="318576" y="214396"/>
                    </a:moveTo>
                    <a:cubicBezTo>
                      <a:pt x="318073" y="213858"/>
                      <a:pt x="317227" y="213829"/>
                      <a:pt x="316689" y="214332"/>
                    </a:cubicBezTo>
                    <a:cubicBezTo>
                      <a:pt x="316150" y="214834"/>
                      <a:pt x="316121" y="215678"/>
                      <a:pt x="316625" y="216216"/>
                    </a:cubicBezTo>
                    <a:close/>
                    <a:moveTo>
                      <a:pt x="83461" y="576029"/>
                    </a:moveTo>
                    <a:cubicBezTo>
                      <a:pt x="82348" y="575792"/>
                      <a:pt x="82257" y="577849"/>
                      <a:pt x="83461" y="577630"/>
                    </a:cubicBezTo>
                    <a:cubicBezTo>
                      <a:pt x="84482" y="577721"/>
                      <a:pt x="84500" y="575901"/>
                      <a:pt x="83461" y="576029"/>
                    </a:cubicBezTo>
                    <a:close/>
                    <a:moveTo>
                      <a:pt x="51670" y="177741"/>
                    </a:moveTo>
                    <a:cubicBezTo>
                      <a:pt x="51087" y="177741"/>
                      <a:pt x="50375" y="177559"/>
                      <a:pt x="50868" y="178651"/>
                    </a:cubicBezTo>
                    <a:cubicBezTo>
                      <a:pt x="50977" y="178869"/>
                      <a:pt x="50576" y="179270"/>
                      <a:pt x="51251" y="179379"/>
                    </a:cubicBezTo>
                    <a:cubicBezTo>
                      <a:pt x="52254" y="179561"/>
                      <a:pt x="52218" y="178687"/>
                      <a:pt x="52400" y="178214"/>
                    </a:cubicBezTo>
                    <a:cubicBezTo>
                      <a:pt x="52692" y="177431"/>
                      <a:pt x="51907" y="177905"/>
                      <a:pt x="51670" y="177741"/>
                    </a:cubicBezTo>
                    <a:close/>
                    <a:moveTo>
                      <a:pt x="401198" y="541740"/>
                    </a:moveTo>
                    <a:cubicBezTo>
                      <a:pt x="400973" y="541215"/>
                      <a:pt x="400705" y="540710"/>
                      <a:pt x="400395" y="540229"/>
                    </a:cubicBezTo>
                    <a:cubicBezTo>
                      <a:pt x="398480" y="539774"/>
                      <a:pt x="400395" y="543760"/>
                      <a:pt x="401198" y="541776"/>
                    </a:cubicBezTo>
                    <a:close/>
                    <a:moveTo>
                      <a:pt x="242211" y="831629"/>
                    </a:moveTo>
                    <a:cubicBezTo>
                      <a:pt x="241901" y="832029"/>
                      <a:pt x="240916" y="832084"/>
                      <a:pt x="240387" y="832412"/>
                    </a:cubicBezTo>
                    <a:cubicBezTo>
                      <a:pt x="241262" y="832412"/>
                      <a:pt x="242211" y="833522"/>
                      <a:pt x="242922" y="832885"/>
                    </a:cubicBezTo>
                    <a:cubicBezTo>
                      <a:pt x="243068" y="832339"/>
                      <a:pt x="243159" y="831611"/>
                      <a:pt x="242211" y="831629"/>
                    </a:cubicBezTo>
                    <a:close/>
                    <a:moveTo>
                      <a:pt x="360544" y="179342"/>
                    </a:moveTo>
                    <a:cubicBezTo>
                      <a:pt x="361747" y="178724"/>
                      <a:pt x="359668" y="176085"/>
                      <a:pt x="358902" y="178032"/>
                    </a:cubicBezTo>
                    <a:cubicBezTo>
                      <a:pt x="359942" y="177850"/>
                      <a:pt x="359613" y="179397"/>
                      <a:pt x="360544" y="179342"/>
                    </a:cubicBezTo>
                    <a:close/>
                    <a:moveTo>
                      <a:pt x="133599" y="576338"/>
                    </a:moveTo>
                    <a:cubicBezTo>
                      <a:pt x="133179" y="575792"/>
                      <a:pt x="131921" y="574646"/>
                      <a:pt x="131100" y="575137"/>
                    </a:cubicBezTo>
                    <a:cubicBezTo>
                      <a:pt x="130954" y="576265"/>
                      <a:pt x="132760" y="576830"/>
                      <a:pt x="133599" y="576338"/>
                    </a:cubicBezTo>
                    <a:close/>
                    <a:moveTo>
                      <a:pt x="78226" y="538027"/>
                    </a:moveTo>
                    <a:cubicBezTo>
                      <a:pt x="78226" y="537081"/>
                      <a:pt x="76402" y="537772"/>
                      <a:pt x="76293" y="538373"/>
                    </a:cubicBezTo>
                    <a:cubicBezTo>
                      <a:pt x="76347" y="539283"/>
                      <a:pt x="78627" y="539501"/>
                      <a:pt x="78226" y="538027"/>
                    </a:cubicBezTo>
                    <a:close/>
                    <a:moveTo>
                      <a:pt x="276901" y="686466"/>
                    </a:moveTo>
                    <a:cubicBezTo>
                      <a:pt x="278196" y="685683"/>
                      <a:pt x="278816" y="684646"/>
                      <a:pt x="276700" y="684537"/>
                    </a:cubicBezTo>
                    <a:cubicBezTo>
                      <a:pt x="275606" y="684701"/>
                      <a:pt x="276773" y="685993"/>
                      <a:pt x="276901" y="686466"/>
                    </a:cubicBezTo>
                    <a:close/>
                    <a:moveTo>
                      <a:pt x="236502" y="832066"/>
                    </a:moveTo>
                    <a:cubicBezTo>
                      <a:pt x="239256" y="832412"/>
                      <a:pt x="237614" y="827771"/>
                      <a:pt x="236958" y="831083"/>
                    </a:cubicBezTo>
                    <a:cubicBezTo>
                      <a:pt x="236794" y="831374"/>
                      <a:pt x="236301" y="831520"/>
                      <a:pt x="236082" y="831847"/>
                    </a:cubicBezTo>
                    <a:close/>
                    <a:moveTo>
                      <a:pt x="368167" y="257129"/>
                    </a:moveTo>
                    <a:cubicBezTo>
                      <a:pt x="367000" y="257620"/>
                      <a:pt x="368423" y="258949"/>
                      <a:pt x="369006" y="258949"/>
                    </a:cubicBezTo>
                    <a:cubicBezTo>
                      <a:pt x="370247" y="258294"/>
                      <a:pt x="369244" y="257238"/>
                      <a:pt x="368167" y="257129"/>
                    </a:cubicBezTo>
                    <a:close/>
                    <a:moveTo>
                      <a:pt x="263623" y="530966"/>
                    </a:moveTo>
                    <a:lnTo>
                      <a:pt x="263623" y="530966"/>
                    </a:lnTo>
                    <a:cubicBezTo>
                      <a:pt x="261562" y="530966"/>
                      <a:pt x="263058" y="532422"/>
                      <a:pt x="264371" y="532003"/>
                    </a:cubicBezTo>
                    <a:cubicBezTo>
                      <a:pt x="265939" y="532276"/>
                      <a:pt x="264571" y="530547"/>
                      <a:pt x="263623" y="530966"/>
                    </a:cubicBezTo>
                    <a:close/>
                    <a:moveTo>
                      <a:pt x="326164" y="310346"/>
                    </a:moveTo>
                    <a:cubicBezTo>
                      <a:pt x="325835" y="311602"/>
                      <a:pt x="327294" y="312348"/>
                      <a:pt x="328133" y="312166"/>
                    </a:cubicBezTo>
                    <a:cubicBezTo>
                      <a:pt x="328133" y="311347"/>
                      <a:pt x="326638" y="310692"/>
                      <a:pt x="326474" y="309672"/>
                    </a:cubicBezTo>
                    <a:close/>
                    <a:moveTo>
                      <a:pt x="290270" y="529273"/>
                    </a:moveTo>
                    <a:cubicBezTo>
                      <a:pt x="288574" y="529273"/>
                      <a:pt x="289905" y="530711"/>
                      <a:pt x="290890" y="530438"/>
                    </a:cubicBezTo>
                    <a:cubicBezTo>
                      <a:pt x="291255" y="530438"/>
                      <a:pt x="291565" y="531257"/>
                      <a:pt x="291875" y="530547"/>
                    </a:cubicBezTo>
                    <a:cubicBezTo>
                      <a:pt x="292185" y="529837"/>
                      <a:pt x="290908" y="529328"/>
                      <a:pt x="290270" y="529273"/>
                    </a:cubicBezTo>
                    <a:close/>
                    <a:moveTo>
                      <a:pt x="387300" y="184238"/>
                    </a:moveTo>
                    <a:lnTo>
                      <a:pt x="387300" y="184238"/>
                    </a:lnTo>
                    <a:cubicBezTo>
                      <a:pt x="389124" y="184784"/>
                      <a:pt x="388978" y="182418"/>
                      <a:pt x="387610" y="182928"/>
                    </a:cubicBezTo>
                    <a:cubicBezTo>
                      <a:pt x="387183" y="183362"/>
                      <a:pt x="386675" y="183708"/>
                      <a:pt x="386114" y="183947"/>
                    </a:cubicBezTo>
                    <a:cubicBezTo>
                      <a:pt x="386424" y="184329"/>
                      <a:pt x="386862" y="184238"/>
                      <a:pt x="387300" y="184238"/>
                    </a:cubicBezTo>
                    <a:close/>
                    <a:moveTo>
                      <a:pt x="468627" y="547127"/>
                    </a:moveTo>
                    <a:cubicBezTo>
                      <a:pt x="467933" y="545962"/>
                      <a:pt x="466383" y="547346"/>
                      <a:pt x="466073" y="548128"/>
                    </a:cubicBezTo>
                    <a:cubicBezTo>
                      <a:pt x="466839" y="548510"/>
                      <a:pt x="467441" y="547619"/>
                      <a:pt x="468280" y="547746"/>
                    </a:cubicBezTo>
                    <a:cubicBezTo>
                      <a:pt x="468517" y="547819"/>
                      <a:pt x="468681" y="547437"/>
                      <a:pt x="468627" y="547127"/>
                    </a:cubicBezTo>
                    <a:close/>
                    <a:moveTo>
                      <a:pt x="107973" y="184693"/>
                    </a:moveTo>
                    <a:cubicBezTo>
                      <a:pt x="107782" y="183940"/>
                      <a:pt x="107170" y="183365"/>
                      <a:pt x="106405" y="183219"/>
                    </a:cubicBezTo>
                    <a:cubicBezTo>
                      <a:pt x="105146" y="183547"/>
                      <a:pt x="107390" y="186040"/>
                      <a:pt x="107973" y="184693"/>
                    </a:cubicBezTo>
                    <a:close/>
                    <a:moveTo>
                      <a:pt x="190157" y="314441"/>
                    </a:moveTo>
                    <a:cubicBezTo>
                      <a:pt x="191014" y="314441"/>
                      <a:pt x="191197" y="314441"/>
                      <a:pt x="191780" y="314259"/>
                    </a:cubicBezTo>
                    <a:cubicBezTo>
                      <a:pt x="191252" y="312384"/>
                      <a:pt x="187421" y="314004"/>
                      <a:pt x="190157" y="314441"/>
                    </a:cubicBezTo>
                    <a:close/>
                    <a:moveTo>
                      <a:pt x="387136" y="314586"/>
                    </a:moveTo>
                    <a:cubicBezTo>
                      <a:pt x="386589" y="312530"/>
                      <a:pt x="385768" y="314459"/>
                      <a:pt x="385093" y="315314"/>
                    </a:cubicBezTo>
                    <a:cubicBezTo>
                      <a:pt x="385713" y="315709"/>
                      <a:pt x="386536" y="315527"/>
                      <a:pt x="386932" y="314909"/>
                    </a:cubicBezTo>
                    <a:cubicBezTo>
                      <a:pt x="386996" y="314808"/>
                      <a:pt x="387046" y="314700"/>
                      <a:pt x="387081" y="314586"/>
                    </a:cubicBezTo>
                    <a:close/>
                    <a:moveTo>
                      <a:pt x="277904" y="611136"/>
                    </a:moveTo>
                    <a:cubicBezTo>
                      <a:pt x="276408" y="612720"/>
                      <a:pt x="278871" y="612956"/>
                      <a:pt x="279728" y="612210"/>
                    </a:cubicBezTo>
                    <a:cubicBezTo>
                      <a:pt x="279746" y="611519"/>
                      <a:pt x="278670" y="611628"/>
                      <a:pt x="277904" y="611136"/>
                    </a:cubicBezTo>
                    <a:close/>
                    <a:moveTo>
                      <a:pt x="121853" y="574391"/>
                    </a:moveTo>
                    <a:lnTo>
                      <a:pt x="122692" y="574172"/>
                    </a:lnTo>
                    <a:cubicBezTo>
                      <a:pt x="121251" y="571279"/>
                      <a:pt x="119208" y="574336"/>
                      <a:pt x="121853" y="574391"/>
                    </a:cubicBezTo>
                    <a:close/>
                    <a:moveTo>
                      <a:pt x="115232" y="198380"/>
                    </a:moveTo>
                    <a:cubicBezTo>
                      <a:pt x="115751" y="198443"/>
                      <a:pt x="116277" y="198354"/>
                      <a:pt x="116746" y="198125"/>
                    </a:cubicBezTo>
                    <a:cubicBezTo>
                      <a:pt x="116527" y="198125"/>
                      <a:pt x="116254" y="197797"/>
                      <a:pt x="116090" y="197852"/>
                    </a:cubicBezTo>
                    <a:cubicBezTo>
                      <a:pt x="115105" y="198234"/>
                      <a:pt x="113901" y="196614"/>
                      <a:pt x="113171" y="197579"/>
                    </a:cubicBezTo>
                    <a:cubicBezTo>
                      <a:pt x="113409" y="198380"/>
                      <a:pt x="114485" y="198380"/>
                      <a:pt x="115232" y="198380"/>
                    </a:cubicBezTo>
                    <a:close/>
                    <a:moveTo>
                      <a:pt x="299809" y="628099"/>
                    </a:moveTo>
                    <a:lnTo>
                      <a:pt x="299809" y="628099"/>
                    </a:lnTo>
                    <a:cubicBezTo>
                      <a:pt x="299382" y="628022"/>
                      <a:pt x="298943" y="628100"/>
                      <a:pt x="298568" y="628317"/>
                    </a:cubicBezTo>
                    <a:cubicBezTo>
                      <a:pt x="299462" y="630483"/>
                      <a:pt x="303073" y="628153"/>
                      <a:pt x="299809" y="628062"/>
                    </a:cubicBezTo>
                    <a:close/>
                    <a:moveTo>
                      <a:pt x="365468" y="316297"/>
                    </a:moveTo>
                    <a:cubicBezTo>
                      <a:pt x="365213" y="314859"/>
                      <a:pt x="364046" y="316625"/>
                      <a:pt x="364356" y="317316"/>
                    </a:cubicBezTo>
                    <a:cubicBezTo>
                      <a:pt x="364356" y="317644"/>
                      <a:pt x="363407" y="317953"/>
                      <a:pt x="364264" y="318244"/>
                    </a:cubicBezTo>
                    <a:cubicBezTo>
                      <a:pt x="365122" y="318536"/>
                      <a:pt x="365359" y="316952"/>
                      <a:pt x="365395" y="316261"/>
                    </a:cubicBezTo>
                    <a:close/>
                    <a:moveTo>
                      <a:pt x="259683" y="678476"/>
                    </a:moveTo>
                    <a:cubicBezTo>
                      <a:pt x="261507" y="678039"/>
                      <a:pt x="258425" y="675455"/>
                      <a:pt x="258553" y="676893"/>
                    </a:cubicBezTo>
                    <a:cubicBezTo>
                      <a:pt x="259100" y="677439"/>
                      <a:pt x="258315" y="678640"/>
                      <a:pt x="259610" y="678458"/>
                    </a:cubicBezTo>
                    <a:close/>
                    <a:moveTo>
                      <a:pt x="234952" y="548893"/>
                    </a:moveTo>
                    <a:cubicBezTo>
                      <a:pt x="234421" y="548825"/>
                      <a:pt x="233882" y="548914"/>
                      <a:pt x="233401" y="549147"/>
                    </a:cubicBezTo>
                    <a:cubicBezTo>
                      <a:pt x="234021" y="550967"/>
                      <a:pt x="237669" y="549257"/>
                      <a:pt x="234879" y="548874"/>
                    </a:cubicBezTo>
                    <a:close/>
                    <a:moveTo>
                      <a:pt x="309822" y="609699"/>
                    </a:moveTo>
                    <a:cubicBezTo>
                      <a:pt x="309822" y="608588"/>
                      <a:pt x="307998" y="609043"/>
                      <a:pt x="307870" y="609844"/>
                    </a:cubicBezTo>
                    <a:cubicBezTo>
                      <a:pt x="307743" y="610645"/>
                      <a:pt x="309731" y="610845"/>
                      <a:pt x="309822" y="609699"/>
                    </a:cubicBezTo>
                    <a:close/>
                    <a:moveTo>
                      <a:pt x="430052" y="297151"/>
                    </a:moveTo>
                    <a:cubicBezTo>
                      <a:pt x="429778" y="298352"/>
                      <a:pt x="431365" y="298334"/>
                      <a:pt x="431547" y="297278"/>
                    </a:cubicBezTo>
                    <a:cubicBezTo>
                      <a:pt x="431401" y="296113"/>
                      <a:pt x="429760" y="295549"/>
                      <a:pt x="430052" y="297187"/>
                    </a:cubicBezTo>
                    <a:close/>
                    <a:moveTo>
                      <a:pt x="259483" y="76804"/>
                    </a:moveTo>
                    <a:cubicBezTo>
                      <a:pt x="258407" y="76476"/>
                      <a:pt x="257787" y="77550"/>
                      <a:pt x="258589" y="78351"/>
                    </a:cubicBezTo>
                    <a:cubicBezTo>
                      <a:pt x="259227" y="78551"/>
                      <a:pt x="261270" y="76640"/>
                      <a:pt x="259483" y="76804"/>
                    </a:cubicBezTo>
                    <a:close/>
                    <a:moveTo>
                      <a:pt x="346810" y="253671"/>
                    </a:moveTo>
                    <a:cubicBezTo>
                      <a:pt x="346810" y="253671"/>
                      <a:pt x="347977" y="253762"/>
                      <a:pt x="347904" y="253180"/>
                    </a:cubicBezTo>
                    <a:cubicBezTo>
                      <a:pt x="347394" y="251396"/>
                      <a:pt x="343472" y="254017"/>
                      <a:pt x="346810" y="253671"/>
                    </a:cubicBezTo>
                    <a:close/>
                    <a:moveTo>
                      <a:pt x="207612" y="252779"/>
                    </a:moveTo>
                    <a:cubicBezTo>
                      <a:pt x="207776" y="251997"/>
                      <a:pt x="206864" y="252197"/>
                      <a:pt x="206682" y="251778"/>
                    </a:cubicBezTo>
                    <a:cubicBezTo>
                      <a:pt x="206499" y="251360"/>
                      <a:pt x="206299" y="250668"/>
                      <a:pt x="205660" y="251214"/>
                    </a:cubicBezTo>
                    <a:cubicBezTo>
                      <a:pt x="205022" y="251760"/>
                      <a:pt x="207138" y="253798"/>
                      <a:pt x="207612" y="252779"/>
                    </a:cubicBezTo>
                    <a:close/>
                    <a:moveTo>
                      <a:pt x="29018" y="153881"/>
                    </a:moveTo>
                    <a:cubicBezTo>
                      <a:pt x="28288" y="154499"/>
                      <a:pt x="27194" y="155519"/>
                      <a:pt x="28744" y="155701"/>
                    </a:cubicBezTo>
                    <a:cubicBezTo>
                      <a:pt x="29948" y="156228"/>
                      <a:pt x="30167" y="154354"/>
                      <a:pt x="29018" y="153881"/>
                    </a:cubicBezTo>
                    <a:close/>
                    <a:moveTo>
                      <a:pt x="247354" y="517443"/>
                    </a:moveTo>
                    <a:cubicBezTo>
                      <a:pt x="246223" y="517716"/>
                      <a:pt x="246953" y="519154"/>
                      <a:pt x="247628" y="519500"/>
                    </a:cubicBezTo>
                    <a:cubicBezTo>
                      <a:pt x="248182" y="519317"/>
                      <a:pt x="248484" y="518720"/>
                      <a:pt x="248301" y="518167"/>
                    </a:cubicBezTo>
                    <a:cubicBezTo>
                      <a:pt x="248165" y="517754"/>
                      <a:pt x="247789" y="517467"/>
                      <a:pt x="247354" y="517443"/>
                    </a:cubicBezTo>
                    <a:close/>
                    <a:moveTo>
                      <a:pt x="163346" y="635288"/>
                    </a:moveTo>
                    <a:cubicBezTo>
                      <a:pt x="162489" y="636198"/>
                      <a:pt x="163346" y="638145"/>
                      <a:pt x="164605" y="637108"/>
                    </a:cubicBezTo>
                    <a:cubicBezTo>
                      <a:pt x="164824" y="636762"/>
                      <a:pt x="163748" y="635288"/>
                      <a:pt x="163346" y="635288"/>
                    </a:cubicBezTo>
                    <a:close/>
                    <a:moveTo>
                      <a:pt x="373621" y="141596"/>
                    </a:moveTo>
                    <a:cubicBezTo>
                      <a:pt x="374409" y="141981"/>
                      <a:pt x="375278" y="142174"/>
                      <a:pt x="376156" y="142160"/>
                    </a:cubicBezTo>
                    <a:cubicBezTo>
                      <a:pt x="377050" y="142160"/>
                      <a:pt x="376831" y="140212"/>
                      <a:pt x="375810" y="141031"/>
                    </a:cubicBezTo>
                    <a:cubicBezTo>
                      <a:pt x="375153" y="141687"/>
                      <a:pt x="374259" y="141050"/>
                      <a:pt x="373621" y="141596"/>
                    </a:cubicBezTo>
                    <a:close/>
                    <a:moveTo>
                      <a:pt x="356166" y="247683"/>
                    </a:moveTo>
                    <a:cubicBezTo>
                      <a:pt x="355309" y="247847"/>
                      <a:pt x="356002" y="248393"/>
                      <a:pt x="356166" y="248921"/>
                    </a:cubicBezTo>
                    <a:cubicBezTo>
                      <a:pt x="357826" y="250431"/>
                      <a:pt x="358410" y="247701"/>
                      <a:pt x="356166" y="247683"/>
                    </a:cubicBezTo>
                    <a:close/>
                    <a:moveTo>
                      <a:pt x="100514" y="200509"/>
                    </a:moveTo>
                    <a:cubicBezTo>
                      <a:pt x="101207" y="200618"/>
                      <a:pt x="101863" y="200345"/>
                      <a:pt x="101043" y="199708"/>
                    </a:cubicBezTo>
                    <a:cubicBezTo>
                      <a:pt x="100222" y="199071"/>
                      <a:pt x="100733" y="198434"/>
                      <a:pt x="100258" y="197888"/>
                    </a:cubicBezTo>
                    <a:cubicBezTo>
                      <a:pt x="99748" y="198307"/>
                      <a:pt x="100258" y="199162"/>
                      <a:pt x="99930" y="199599"/>
                    </a:cubicBezTo>
                    <a:cubicBezTo>
                      <a:pt x="99255" y="200527"/>
                      <a:pt x="99839" y="200509"/>
                      <a:pt x="100514" y="200509"/>
                    </a:cubicBezTo>
                    <a:close/>
                    <a:moveTo>
                      <a:pt x="321914" y="851085"/>
                    </a:moveTo>
                    <a:cubicBezTo>
                      <a:pt x="322662" y="851285"/>
                      <a:pt x="323738" y="850448"/>
                      <a:pt x="323373" y="849738"/>
                    </a:cubicBezTo>
                    <a:cubicBezTo>
                      <a:pt x="322735" y="849010"/>
                      <a:pt x="320273" y="850884"/>
                      <a:pt x="321914" y="851085"/>
                    </a:cubicBezTo>
                    <a:close/>
                    <a:moveTo>
                      <a:pt x="284634" y="619927"/>
                    </a:moveTo>
                    <a:cubicBezTo>
                      <a:pt x="283923" y="619599"/>
                      <a:pt x="282081" y="620746"/>
                      <a:pt x="283175" y="621037"/>
                    </a:cubicBezTo>
                    <a:cubicBezTo>
                      <a:pt x="284069" y="621783"/>
                      <a:pt x="284780" y="621037"/>
                      <a:pt x="285254" y="620145"/>
                    </a:cubicBezTo>
                    <a:close/>
                    <a:moveTo>
                      <a:pt x="194535" y="380652"/>
                    </a:moveTo>
                    <a:cubicBezTo>
                      <a:pt x="195775" y="380871"/>
                      <a:pt x="195994" y="379724"/>
                      <a:pt x="194753" y="379433"/>
                    </a:cubicBezTo>
                    <a:cubicBezTo>
                      <a:pt x="193732" y="378559"/>
                      <a:pt x="192857" y="381089"/>
                      <a:pt x="194571" y="380652"/>
                    </a:cubicBezTo>
                    <a:close/>
                    <a:moveTo>
                      <a:pt x="206262" y="432722"/>
                    </a:moveTo>
                    <a:cubicBezTo>
                      <a:pt x="206937" y="433013"/>
                      <a:pt x="209071" y="430575"/>
                      <a:pt x="207666" y="430902"/>
                    </a:cubicBezTo>
                    <a:cubicBezTo>
                      <a:pt x="207210" y="431976"/>
                      <a:pt x="204511" y="431339"/>
                      <a:pt x="206299" y="432722"/>
                    </a:cubicBezTo>
                    <a:close/>
                    <a:moveTo>
                      <a:pt x="140803" y="265137"/>
                    </a:moveTo>
                    <a:cubicBezTo>
                      <a:pt x="140803" y="264100"/>
                      <a:pt x="140092" y="263899"/>
                      <a:pt x="140220" y="264937"/>
                    </a:cubicBezTo>
                    <a:cubicBezTo>
                      <a:pt x="140347" y="265974"/>
                      <a:pt x="138250" y="265574"/>
                      <a:pt x="138888" y="266593"/>
                    </a:cubicBezTo>
                    <a:cubicBezTo>
                      <a:pt x="139654" y="267175"/>
                      <a:pt x="140986" y="266065"/>
                      <a:pt x="140840" y="265137"/>
                    </a:cubicBezTo>
                    <a:close/>
                    <a:moveTo>
                      <a:pt x="233711" y="94822"/>
                    </a:moveTo>
                    <a:cubicBezTo>
                      <a:pt x="233876" y="93602"/>
                      <a:pt x="231359" y="94640"/>
                      <a:pt x="231632" y="95404"/>
                    </a:cubicBezTo>
                    <a:cubicBezTo>
                      <a:pt x="231906" y="96169"/>
                      <a:pt x="233565" y="95623"/>
                      <a:pt x="233711" y="94822"/>
                    </a:cubicBezTo>
                    <a:close/>
                    <a:moveTo>
                      <a:pt x="289704" y="457784"/>
                    </a:moveTo>
                    <a:cubicBezTo>
                      <a:pt x="289704" y="456109"/>
                      <a:pt x="286896" y="458129"/>
                      <a:pt x="288099" y="458785"/>
                    </a:cubicBezTo>
                    <a:cubicBezTo>
                      <a:pt x="288813" y="458915"/>
                      <a:pt x="289509" y="458481"/>
                      <a:pt x="289704" y="457784"/>
                    </a:cubicBezTo>
                    <a:close/>
                    <a:moveTo>
                      <a:pt x="293571" y="460987"/>
                    </a:moveTo>
                    <a:cubicBezTo>
                      <a:pt x="293480" y="459622"/>
                      <a:pt x="291182" y="459676"/>
                      <a:pt x="290999" y="460659"/>
                    </a:cubicBezTo>
                    <a:cubicBezTo>
                      <a:pt x="291455" y="461296"/>
                      <a:pt x="292477" y="460768"/>
                      <a:pt x="293097" y="461296"/>
                    </a:cubicBezTo>
                    <a:cubicBezTo>
                      <a:pt x="293535" y="461551"/>
                      <a:pt x="293480" y="461187"/>
                      <a:pt x="293571" y="460987"/>
                    </a:cubicBezTo>
                    <a:close/>
                    <a:moveTo>
                      <a:pt x="461550" y="245554"/>
                    </a:moveTo>
                    <a:cubicBezTo>
                      <a:pt x="463666" y="245663"/>
                      <a:pt x="461714" y="243989"/>
                      <a:pt x="460510" y="244498"/>
                    </a:cubicBezTo>
                    <a:cubicBezTo>
                      <a:pt x="459307" y="245008"/>
                      <a:pt x="460729" y="245699"/>
                      <a:pt x="461550" y="245554"/>
                    </a:cubicBezTo>
                    <a:close/>
                    <a:moveTo>
                      <a:pt x="162434" y="271580"/>
                    </a:moveTo>
                    <a:cubicBezTo>
                      <a:pt x="162982" y="271835"/>
                      <a:pt x="165772" y="269760"/>
                      <a:pt x="164258" y="269632"/>
                    </a:cubicBezTo>
                    <a:cubicBezTo>
                      <a:pt x="163620" y="269960"/>
                      <a:pt x="161723" y="270797"/>
                      <a:pt x="162434" y="271580"/>
                    </a:cubicBezTo>
                    <a:close/>
                    <a:moveTo>
                      <a:pt x="270663" y="80480"/>
                    </a:moveTo>
                    <a:cubicBezTo>
                      <a:pt x="270262" y="79097"/>
                      <a:pt x="270007" y="78660"/>
                      <a:pt x="269478" y="79898"/>
                    </a:cubicBezTo>
                    <a:cubicBezTo>
                      <a:pt x="267234" y="80571"/>
                      <a:pt x="270043" y="81900"/>
                      <a:pt x="270608" y="80535"/>
                    </a:cubicBezTo>
                    <a:close/>
                    <a:moveTo>
                      <a:pt x="337909" y="506505"/>
                    </a:moveTo>
                    <a:cubicBezTo>
                      <a:pt x="339058" y="506814"/>
                      <a:pt x="339733" y="505722"/>
                      <a:pt x="339004" y="504940"/>
                    </a:cubicBezTo>
                    <a:cubicBezTo>
                      <a:pt x="338311" y="504612"/>
                      <a:pt x="336323" y="506687"/>
                      <a:pt x="337855" y="506559"/>
                    </a:cubicBezTo>
                    <a:close/>
                    <a:moveTo>
                      <a:pt x="158677" y="194357"/>
                    </a:moveTo>
                    <a:cubicBezTo>
                      <a:pt x="158021" y="194066"/>
                      <a:pt x="157017" y="192901"/>
                      <a:pt x="156598" y="193902"/>
                    </a:cubicBezTo>
                    <a:cubicBezTo>
                      <a:pt x="156142" y="195340"/>
                      <a:pt x="157984" y="195286"/>
                      <a:pt x="158677" y="194357"/>
                    </a:cubicBezTo>
                    <a:close/>
                    <a:moveTo>
                      <a:pt x="227766" y="466975"/>
                    </a:moveTo>
                    <a:cubicBezTo>
                      <a:pt x="226817" y="467138"/>
                      <a:pt x="228185" y="468139"/>
                      <a:pt x="228568" y="468485"/>
                    </a:cubicBezTo>
                    <a:cubicBezTo>
                      <a:pt x="228951" y="468831"/>
                      <a:pt x="228915" y="469286"/>
                      <a:pt x="229298" y="468776"/>
                    </a:cubicBezTo>
                    <a:cubicBezTo>
                      <a:pt x="229579" y="468098"/>
                      <a:pt x="229256" y="467321"/>
                      <a:pt x="228576" y="467041"/>
                    </a:cubicBezTo>
                    <a:cubicBezTo>
                      <a:pt x="228319" y="466935"/>
                      <a:pt x="228036" y="466912"/>
                      <a:pt x="227766" y="466975"/>
                    </a:cubicBezTo>
                    <a:close/>
                    <a:moveTo>
                      <a:pt x="298313" y="504594"/>
                    </a:moveTo>
                    <a:cubicBezTo>
                      <a:pt x="297784" y="503884"/>
                      <a:pt x="296124" y="504867"/>
                      <a:pt x="296325" y="505540"/>
                    </a:cubicBezTo>
                    <a:cubicBezTo>
                      <a:pt x="296690" y="506632"/>
                      <a:pt x="298350" y="505558"/>
                      <a:pt x="298313" y="504594"/>
                    </a:cubicBezTo>
                    <a:close/>
                    <a:moveTo>
                      <a:pt x="366453" y="103558"/>
                    </a:moveTo>
                    <a:cubicBezTo>
                      <a:pt x="366635" y="101465"/>
                      <a:pt x="365322" y="102975"/>
                      <a:pt x="364392" y="103176"/>
                    </a:cubicBezTo>
                    <a:cubicBezTo>
                      <a:pt x="364757" y="103922"/>
                      <a:pt x="366708" y="104941"/>
                      <a:pt x="366453" y="103558"/>
                    </a:cubicBezTo>
                    <a:close/>
                    <a:moveTo>
                      <a:pt x="251804" y="107744"/>
                    </a:moveTo>
                    <a:cubicBezTo>
                      <a:pt x="252388" y="107744"/>
                      <a:pt x="253829" y="107744"/>
                      <a:pt x="253154" y="106816"/>
                    </a:cubicBezTo>
                    <a:cubicBezTo>
                      <a:pt x="252041" y="106033"/>
                      <a:pt x="249470" y="107707"/>
                      <a:pt x="251804" y="107744"/>
                    </a:cubicBezTo>
                    <a:close/>
                    <a:moveTo>
                      <a:pt x="259993" y="503247"/>
                    </a:moveTo>
                    <a:cubicBezTo>
                      <a:pt x="260869" y="503411"/>
                      <a:pt x="262437" y="502956"/>
                      <a:pt x="261908" y="501900"/>
                    </a:cubicBezTo>
                    <a:cubicBezTo>
                      <a:pt x="261051" y="501318"/>
                      <a:pt x="260686" y="502537"/>
                      <a:pt x="259957" y="502737"/>
                    </a:cubicBezTo>
                    <a:cubicBezTo>
                      <a:pt x="259227" y="502938"/>
                      <a:pt x="259410" y="503247"/>
                      <a:pt x="259957" y="503247"/>
                    </a:cubicBezTo>
                    <a:close/>
                    <a:moveTo>
                      <a:pt x="340919" y="292310"/>
                    </a:moveTo>
                    <a:cubicBezTo>
                      <a:pt x="340499" y="291236"/>
                      <a:pt x="339861" y="289762"/>
                      <a:pt x="338876" y="291363"/>
                    </a:cubicBezTo>
                    <a:cubicBezTo>
                      <a:pt x="339514" y="291673"/>
                      <a:pt x="340280" y="293183"/>
                      <a:pt x="340882" y="292310"/>
                    </a:cubicBezTo>
                    <a:close/>
                    <a:moveTo>
                      <a:pt x="182661" y="290872"/>
                    </a:moveTo>
                    <a:cubicBezTo>
                      <a:pt x="182916" y="289780"/>
                      <a:pt x="180837" y="289725"/>
                      <a:pt x="181038" y="290872"/>
                    </a:cubicBezTo>
                    <a:cubicBezTo>
                      <a:pt x="181238" y="292018"/>
                      <a:pt x="182789" y="291982"/>
                      <a:pt x="182625" y="290872"/>
                    </a:cubicBezTo>
                    <a:close/>
                    <a:moveTo>
                      <a:pt x="328407" y="483245"/>
                    </a:moveTo>
                    <a:cubicBezTo>
                      <a:pt x="328407" y="482117"/>
                      <a:pt x="326474" y="483245"/>
                      <a:pt x="326364" y="483755"/>
                    </a:cubicBezTo>
                    <a:cubicBezTo>
                      <a:pt x="326474" y="484883"/>
                      <a:pt x="328170" y="484119"/>
                      <a:pt x="328407" y="483245"/>
                    </a:cubicBezTo>
                    <a:close/>
                    <a:moveTo>
                      <a:pt x="265939" y="660094"/>
                    </a:moveTo>
                    <a:cubicBezTo>
                      <a:pt x="263641" y="659785"/>
                      <a:pt x="266395" y="662297"/>
                      <a:pt x="267234" y="661259"/>
                    </a:cubicBezTo>
                    <a:cubicBezTo>
                      <a:pt x="267781" y="660659"/>
                      <a:pt x="266395" y="659985"/>
                      <a:pt x="265866" y="660094"/>
                    </a:cubicBezTo>
                    <a:close/>
                    <a:moveTo>
                      <a:pt x="374916" y="290107"/>
                    </a:moveTo>
                    <a:cubicBezTo>
                      <a:pt x="376867" y="289798"/>
                      <a:pt x="374350" y="287505"/>
                      <a:pt x="373694" y="289088"/>
                    </a:cubicBezTo>
                    <a:cubicBezTo>
                      <a:pt x="373566" y="289780"/>
                      <a:pt x="374423" y="289944"/>
                      <a:pt x="374916" y="290107"/>
                    </a:cubicBezTo>
                    <a:close/>
                    <a:moveTo>
                      <a:pt x="327240" y="288415"/>
                    </a:moveTo>
                    <a:cubicBezTo>
                      <a:pt x="328311" y="288408"/>
                      <a:pt x="329228" y="287645"/>
                      <a:pt x="329428" y="286595"/>
                    </a:cubicBezTo>
                    <a:cubicBezTo>
                      <a:pt x="329228" y="286049"/>
                      <a:pt x="326145" y="288178"/>
                      <a:pt x="327240" y="288415"/>
                    </a:cubicBezTo>
                    <a:close/>
                    <a:moveTo>
                      <a:pt x="71040" y="163053"/>
                    </a:moveTo>
                    <a:cubicBezTo>
                      <a:pt x="73466" y="163053"/>
                      <a:pt x="71368" y="158904"/>
                      <a:pt x="71186" y="161233"/>
                    </a:cubicBezTo>
                    <a:cubicBezTo>
                      <a:pt x="71386" y="161980"/>
                      <a:pt x="70548" y="162580"/>
                      <a:pt x="71040" y="163053"/>
                    </a:cubicBezTo>
                    <a:close/>
                    <a:moveTo>
                      <a:pt x="257586" y="489451"/>
                    </a:moveTo>
                    <a:cubicBezTo>
                      <a:pt x="256747" y="488669"/>
                      <a:pt x="254996" y="488341"/>
                      <a:pt x="255634" y="489979"/>
                    </a:cubicBezTo>
                    <a:cubicBezTo>
                      <a:pt x="256127" y="490598"/>
                      <a:pt x="257276" y="490179"/>
                      <a:pt x="257586" y="489451"/>
                    </a:cubicBezTo>
                    <a:close/>
                    <a:moveTo>
                      <a:pt x="269696" y="490416"/>
                    </a:moveTo>
                    <a:cubicBezTo>
                      <a:pt x="268949" y="490416"/>
                      <a:pt x="269277" y="489324"/>
                      <a:pt x="268839" y="489379"/>
                    </a:cubicBezTo>
                    <a:cubicBezTo>
                      <a:pt x="266596" y="489979"/>
                      <a:pt x="268219" y="492673"/>
                      <a:pt x="269696" y="490416"/>
                    </a:cubicBezTo>
                    <a:close/>
                    <a:moveTo>
                      <a:pt x="147843" y="209027"/>
                    </a:moveTo>
                    <a:cubicBezTo>
                      <a:pt x="148044" y="206042"/>
                      <a:pt x="144396" y="208153"/>
                      <a:pt x="147661" y="209573"/>
                    </a:cubicBezTo>
                    <a:close/>
                    <a:moveTo>
                      <a:pt x="282537" y="855744"/>
                    </a:moveTo>
                    <a:cubicBezTo>
                      <a:pt x="282231" y="855140"/>
                      <a:pt x="281560" y="854813"/>
                      <a:pt x="280895" y="854943"/>
                    </a:cubicBezTo>
                    <a:cubicBezTo>
                      <a:pt x="279618" y="856545"/>
                      <a:pt x="281515" y="856781"/>
                      <a:pt x="282537" y="855744"/>
                    </a:cubicBezTo>
                    <a:close/>
                    <a:moveTo>
                      <a:pt x="464596" y="559449"/>
                    </a:moveTo>
                    <a:cubicBezTo>
                      <a:pt x="463337" y="558903"/>
                      <a:pt x="461331" y="559139"/>
                      <a:pt x="462407" y="560704"/>
                    </a:cubicBezTo>
                    <a:cubicBezTo>
                      <a:pt x="463264" y="560977"/>
                      <a:pt x="463720" y="559940"/>
                      <a:pt x="464596" y="559449"/>
                    </a:cubicBezTo>
                    <a:close/>
                    <a:moveTo>
                      <a:pt x="168253" y="660131"/>
                    </a:moveTo>
                    <a:cubicBezTo>
                      <a:pt x="168662" y="660164"/>
                      <a:pt x="169073" y="660082"/>
                      <a:pt x="169438" y="659894"/>
                    </a:cubicBezTo>
                    <a:cubicBezTo>
                      <a:pt x="169183" y="659239"/>
                      <a:pt x="168180" y="659894"/>
                      <a:pt x="167997" y="659148"/>
                    </a:cubicBezTo>
                    <a:cubicBezTo>
                      <a:pt x="166885" y="657237"/>
                      <a:pt x="166319" y="660113"/>
                      <a:pt x="168253" y="660131"/>
                    </a:cubicBezTo>
                    <a:close/>
                    <a:moveTo>
                      <a:pt x="274037" y="489197"/>
                    </a:moveTo>
                    <a:cubicBezTo>
                      <a:pt x="274548" y="489197"/>
                      <a:pt x="273618" y="489197"/>
                      <a:pt x="273508" y="489397"/>
                    </a:cubicBezTo>
                    <a:cubicBezTo>
                      <a:pt x="274010" y="490268"/>
                      <a:pt x="275125" y="490569"/>
                      <a:pt x="275999" y="490068"/>
                    </a:cubicBezTo>
                    <a:cubicBezTo>
                      <a:pt x="276008" y="490063"/>
                      <a:pt x="276016" y="490057"/>
                      <a:pt x="276025" y="490052"/>
                    </a:cubicBezTo>
                    <a:cubicBezTo>
                      <a:pt x="275515" y="489288"/>
                      <a:pt x="275387" y="489124"/>
                      <a:pt x="274092" y="489197"/>
                    </a:cubicBezTo>
                    <a:close/>
                    <a:moveTo>
                      <a:pt x="425948" y="560704"/>
                    </a:moveTo>
                    <a:cubicBezTo>
                      <a:pt x="426459" y="560359"/>
                      <a:pt x="428136" y="558884"/>
                      <a:pt x="426696" y="558702"/>
                    </a:cubicBezTo>
                    <a:cubicBezTo>
                      <a:pt x="426026" y="558846"/>
                      <a:pt x="425599" y="559504"/>
                      <a:pt x="425743" y="560172"/>
                    </a:cubicBezTo>
                    <a:cubicBezTo>
                      <a:pt x="425785" y="560368"/>
                      <a:pt x="425874" y="560550"/>
                      <a:pt x="426003" y="560704"/>
                    </a:cubicBezTo>
                    <a:close/>
                    <a:moveTo>
                      <a:pt x="379676" y="161980"/>
                    </a:moveTo>
                    <a:cubicBezTo>
                      <a:pt x="380205" y="161980"/>
                      <a:pt x="380789" y="162125"/>
                      <a:pt x="381190" y="161616"/>
                    </a:cubicBezTo>
                    <a:cubicBezTo>
                      <a:pt x="382558" y="159923"/>
                      <a:pt x="377360" y="161525"/>
                      <a:pt x="379676" y="161980"/>
                    </a:cubicBezTo>
                    <a:close/>
                    <a:moveTo>
                      <a:pt x="154464" y="289489"/>
                    </a:moveTo>
                    <a:cubicBezTo>
                      <a:pt x="154665" y="289489"/>
                      <a:pt x="155795" y="289307"/>
                      <a:pt x="155394" y="288761"/>
                    </a:cubicBezTo>
                    <a:cubicBezTo>
                      <a:pt x="154355" y="287559"/>
                      <a:pt x="151874" y="289379"/>
                      <a:pt x="154464" y="289489"/>
                    </a:cubicBezTo>
                    <a:close/>
                    <a:moveTo>
                      <a:pt x="183372" y="288415"/>
                    </a:moveTo>
                    <a:cubicBezTo>
                      <a:pt x="180764" y="288324"/>
                      <a:pt x="183664" y="290235"/>
                      <a:pt x="184722" y="289234"/>
                    </a:cubicBezTo>
                    <a:cubicBezTo>
                      <a:pt x="184420" y="288770"/>
                      <a:pt x="183924" y="288469"/>
                      <a:pt x="183372" y="288415"/>
                    </a:cubicBezTo>
                    <a:close/>
                    <a:moveTo>
                      <a:pt x="259227" y="73855"/>
                    </a:moveTo>
                    <a:cubicBezTo>
                      <a:pt x="258334" y="72982"/>
                      <a:pt x="257404" y="75402"/>
                      <a:pt x="257896" y="76167"/>
                    </a:cubicBezTo>
                    <a:cubicBezTo>
                      <a:pt x="259100" y="75766"/>
                      <a:pt x="258443" y="74492"/>
                      <a:pt x="259227" y="73855"/>
                    </a:cubicBezTo>
                    <a:close/>
                    <a:moveTo>
                      <a:pt x="287589" y="496349"/>
                    </a:moveTo>
                    <a:cubicBezTo>
                      <a:pt x="287808" y="493510"/>
                      <a:pt x="286640" y="495403"/>
                      <a:pt x="286494" y="496695"/>
                    </a:cubicBezTo>
                    <a:cubicBezTo>
                      <a:pt x="286786" y="497969"/>
                      <a:pt x="287862" y="496731"/>
                      <a:pt x="287589" y="496349"/>
                    </a:cubicBezTo>
                    <a:close/>
                    <a:moveTo>
                      <a:pt x="288136" y="488086"/>
                    </a:moveTo>
                    <a:cubicBezTo>
                      <a:pt x="288738" y="488086"/>
                      <a:pt x="289248" y="488250"/>
                      <a:pt x="289668" y="487813"/>
                    </a:cubicBezTo>
                    <a:cubicBezTo>
                      <a:pt x="288993" y="487595"/>
                      <a:pt x="288227" y="487249"/>
                      <a:pt x="287534" y="487086"/>
                    </a:cubicBezTo>
                    <a:cubicBezTo>
                      <a:pt x="286841" y="486922"/>
                      <a:pt x="287042" y="487704"/>
                      <a:pt x="287060" y="488105"/>
                    </a:cubicBezTo>
                    <a:cubicBezTo>
                      <a:pt x="286987" y="488869"/>
                      <a:pt x="287789" y="488214"/>
                      <a:pt x="288136" y="488086"/>
                    </a:cubicBezTo>
                    <a:close/>
                    <a:moveTo>
                      <a:pt x="324887" y="138101"/>
                    </a:moveTo>
                    <a:lnTo>
                      <a:pt x="324887" y="138101"/>
                    </a:lnTo>
                    <a:cubicBezTo>
                      <a:pt x="321805" y="137956"/>
                      <a:pt x="325379" y="140558"/>
                      <a:pt x="326145" y="138356"/>
                    </a:cubicBezTo>
                    <a:cubicBezTo>
                      <a:pt x="325771" y="138122"/>
                      <a:pt x="325324" y="138031"/>
                      <a:pt x="324887" y="138101"/>
                    </a:cubicBezTo>
                    <a:close/>
                    <a:moveTo>
                      <a:pt x="455166" y="603620"/>
                    </a:moveTo>
                    <a:cubicBezTo>
                      <a:pt x="456060" y="603474"/>
                      <a:pt x="456589" y="601800"/>
                      <a:pt x="455294" y="602073"/>
                    </a:cubicBezTo>
                    <a:cubicBezTo>
                      <a:pt x="454254" y="601964"/>
                      <a:pt x="454254" y="603729"/>
                      <a:pt x="455166" y="603620"/>
                    </a:cubicBezTo>
                    <a:close/>
                    <a:moveTo>
                      <a:pt x="319671" y="499407"/>
                    </a:moveTo>
                    <a:cubicBezTo>
                      <a:pt x="319379" y="498624"/>
                      <a:pt x="317847" y="497823"/>
                      <a:pt x="317573" y="498934"/>
                    </a:cubicBezTo>
                    <a:cubicBezTo>
                      <a:pt x="317737" y="499989"/>
                      <a:pt x="318886" y="499207"/>
                      <a:pt x="319397" y="499916"/>
                    </a:cubicBezTo>
                    <a:close/>
                    <a:moveTo>
                      <a:pt x="244308" y="700917"/>
                    </a:moveTo>
                    <a:cubicBezTo>
                      <a:pt x="244196" y="701630"/>
                      <a:pt x="243527" y="702118"/>
                      <a:pt x="242813" y="702009"/>
                    </a:cubicBezTo>
                    <a:cubicBezTo>
                      <a:pt x="242557" y="702009"/>
                      <a:pt x="242630" y="701754"/>
                      <a:pt x="242612" y="702118"/>
                    </a:cubicBezTo>
                    <a:cubicBezTo>
                      <a:pt x="242594" y="702482"/>
                      <a:pt x="245421" y="703319"/>
                      <a:pt x="244946" y="702518"/>
                    </a:cubicBezTo>
                    <a:cubicBezTo>
                      <a:pt x="244308" y="702154"/>
                      <a:pt x="244983" y="701281"/>
                      <a:pt x="244308" y="700917"/>
                    </a:cubicBezTo>
                    <a:close/>
                    <a:moveTo>
                      <a:pt x="249780" y="479387"/>
                    </a:moveTo>
                    <a:cubicBezTo>
                      <a:pt x="251166" y="478586"/>
                      <a:pt x="250582" y="476511"/>
                      <a:pt x="249123" y="477458"/>
                    </a:cubicBezTo>
                    <a:cubicBezTo>
                      <a:pt x="249279" y="478125"/>
                      <a:pt x="249512" y="478772"/>
                      <a:pt x="249816" y="479387"/>
                    </a:cubicBezTo>
                    <a:close/>
                    <a:moveTo>
                      <a:pt x="39669" y="164182"/>
                    </a:moveTo>
                    <a:cubicBezTo>
                      <a:pt x="39487" y="163909"/>
                      <a:pt x="39943" y="163181"/>
                      <a:pt x="39250" y="163326"/>
                    </a:cubicBezTo>
                    <a:cubicBezTo>
                      <a:pt x="36806" y="163108"/>
                      <a:pt x="39578" y="166930"/>
                      <a:pt x="39669" y="164182"/>
                    </a:cubicBezTo>
                    <a:close/>
                    <a:moveTo>
                      <a:pt x="79193" y="163654"/>
                    </a:moveTo>
                    <a:cubicBezTo>
                      <a:pt x="77989" y="164418"/>
                      <a:pt x="80141" y="165838"/>
                      <a:pt x="80834" y="165037"/>
                    </a:cubicBezTo>
                    <a:cubicBezTo>
                      <a:pt x="80907" y="164728"/>
                      <a:pt x="79612" y="163654"/>
                      <a:pt x="79193" y="163654"/>
                    </a:cubicBezTo>
                    <a:close/>
                    <a:moveTo>
                      <a:pt x="135076" y="206952"/>
                    </a:moveTo>
                    <a:lnTo>
                      <a:pt x="136900" y="206115"/>
                    </a:lnTo>
                    <a:cubicBezTo>
                      <a:pt x="136134" y="204786"/>
                      <a:pt x="134055" y="205405"/>
                      <a:pt x="135076" y="206952"/>
                    </a:cubicBezTo>
                    <a:close/>
                    <a:moveTo>
                      <a:pt x="392553" y="159850"/>
                    </a:moveTo>
                    <a:cubicBezTo>
                      <a:pt x="392900" y="159828"/>
                      <a:pt x="393240" y="159742"/>
                      <a:pt x="393556" y="159595"/>
                    </a:cubicBezTo>
                    <a:cubicBezTo>
                      <a:pt x="392516" y="157648"/>
                      <a:pt x="389306" y="159377"/>
                      <a:pt x="392553" y="159850"/>
                    </a:cubicBezTo>
                    <a:close/>
                    <a:moveTo>
                      <a:pt x="249980" y="73582"/>
                    </a:moveTo>
                    <a:cubicBezTo>
                      <a:pt x="250807" y="73659"/>
                      <a:pt x="251613" y="73292"/>
                      <a:pt x="252096" y="72618"/>
                    </a:cubicBezTo>
                    <a:cubicBezTo>
                      <a:pt x="251312" y="71963"/>
                      <a:pt x="247828" y="73309"/>
                      <a:pt x="249980" y="73582"/>
                    </a:cubicBezTo>
                    <a:close/>
                    <a:moveTo>
                      <a:pt x="413217" y="560850"/>
                    </a:moveTo>
                    <a:lnTo>
                      <a:pt x="411740" y="561578"/>
                    </a:lnTo>
                    <a:cubicBezTo>
                      <a:pt x="412221" y="561892"/>
                      <a:pt x="412735" y="562155"/>
                      <a:pt x="413272" y="562361"/>
                    </a:cubicBezTo>
                    <a:cubicBezTo>
                      <a:pt x="413929" y="562488"/>
                      <a:pt x="414129" y="560941"/>
                      <a:pt x="413162" y="560850"/>
                    </a:cubicBezTo>
                    <a:close/>
                    <a:moveTo>
                      <a:pt x="257093" y="501063"/>
                    </a:moveTo>
                    <a:cubicBezTo>
                      <a:pt x="256692" y="500044"/>
                      <a:pt x="255178" y="500717"/>
                      <a:pt x="255507" y="501664"/>
                    </a:cubicBezTo>
                    <a:cubicBezTo>
                      <a:pt x="255835" y="502610"/>
                      <a:pt x="257276" y="501791"/>
                      <a:pt x="257093" y="501063"/>
                    </a:cubicBezTo>
                    <a:close/>
                    <a:moveTo>
                      <a:pt x="278743" y="663880"/>
                    </a:moveTo>
                    <a:cubicBezTo>
                      <a:pt x="279418" y="663880"/>
                      <a:pt x="281077" y="663880"/>
                      <a:pt x="280859" y="663061"/>
                    </a:cubicBezTo>
                    <a:cubicBezTo>
                      <a:pt x="280640" y="662242"/>
                      <a:pt x="280020" y="663298"/>
                      <a:pt x="279564" y="663370"/>
                    </a:cubicBezTo>
                    <a:cubicBezTo>
                      <a:pt x="278378" y="663207"/>
                      <a:pt x="276135" y="663844"/>
                      <a:pt x="278743" y="663880"/>
                    </a:cubicBezTo>
                    <a:close/>
                    <a:moveTo>
                      <a:pt x="321239" y="856799"/>
                    </a:moveTo>
                    <a:cubicBezTo>
                      <a:pt x="320874" y="855871"/>
                      <a:pt x="319415" y="855798"/>
                      <a:pt x="319269" y="856799"/>
                    </a:cubicBezTo>
                    <a:cubicBezTo>
                      <a:pt x="319415" y="857819"/>
                      <a:pt x="320856" y="857764"/>
                      <a:pt x="321239" y="856818"/>
                    </a:cubicBezTo>
                    <a:close/>
                    <a:moveTo>
                      <a:pt x="323464" y="107817"/>
                    </a:moveTo>
                    <a:cubicBezTo>
                      <a:pt x="323318" y="106688"/>
                      <a:pt x="322334" y="108090"/>
                      <a:pt x="321987" y="108472"/>
                    </a:cubicBezTo>
                    <a:cubicBezTo>
                      <a:pt x="321476" y="110073"/>
                      <a:pt x="323884" y="109036"/>
                      <a:pt x="323464" y="107835"/>
                    </a:cubicBezTo>
                    <a:close/>
                    <a:moveTo>
                      <a:pt x="265556" y="95259"/>
                    </a:moveTo>
                    <a:cubicBezTo>
                      <a:pt x="264918" y="95022"/>
                      <a:pt x="263368" y="95659"/>
                      <a:pt x="263951" y="96241"/>
                    </a:cubicBezTo>
                    <a:cubicBezTo>
                      <a:pt x="264535" y="96824"/>
                      <a:pt x="267362" y="95422"/>
                      <a:pt x="265556" y="95277"/>
                    </a:cubicBezTo>
                    <a:close/>
                    <a:moveTo>
                      <a:pt x="320838" y="506578"/>
                    </a:moveTo>
                    <a:cubicBezTo>
                      <a:pt x="319835" y="506832"/>
                      <a:pt x="320984" y="507906"/>
                      <a:pt x="321112" y="508561"/>
                    </a:cubicBezTo>
                    <a:cubicBezTo>
                      <a:pt x="322023" y="508161"/>
                      <a:pt x="322297" y="506305"/>
                      <a:pt x="320838" y="506578"/>
                    </a:cubicBezTo>
                    <a:close/>
                    <a:moveTo>
                      <a:pt x="328334" y="508234"/>
                    </a:moveTo>
                    <a:cubicBezTo>
                      <a:pt x="328152" y="507051"/>
                      <a:pt x="326802" y="506760"/>
                      <a:pt x="326383" y="507888"/>
                    </a:cubicBezTo>
                    <a:cubicBezTo>
                      <a:pt x="326419" y="508125"/>
                      <a:pt x="328298" y="509235"/>
                      <a:pt x="328407" y="508234"/>
                    </a:cubicBezTo>
                    <a:close/>
                    <a:moveTo>
                      <a:pt x="474244" y="562615"/>
                    </a:moveTo>
                    <a:cubicBezTo>
                      <a:pt x="473843" y="563216"/>
                      <a:pt x="472220" y="562615"/>
                      <a:pt x="472566" y="563744"/>
                    </a:cubicBezTo>
                    <a:cubicBezTo>
                      <a:pt x="473150" y="564854"/>
                      <a:pt x="475630" y="563016"/>
                      <a:pt x="474208" y="562615"/>
                    </a:cubicBezTo>
                    <a:close/>
                    <a:moveTo>
                      <a:pt x="219631" y="637654"/>
                    </a:moveTo>
                    <a:cubicBezTo>
                      <a:pt x="219157" y="637090"/>
                      <a:pt x="218519" y="637363"/>
                      <a:pt x="217807" y="637290"/>
                    </a:cubicBezTo>
                    <a:cubicBezTo>
                      <a:pt x="217497" y="637290"/>
                      <a:pt x="217278" y="636635"/>
                      <a:pt x="216986" y="637071"/>
                    </a:cubicBezTo>
                    <a:cubicBezTo>
                      <a:pt x="216695" y="637508"/>
                      <a:pt x="217151" y="637854"/>
                      <a:pt x="217461" y="638145"/>
                    </a:cubicBezTo>
                    <a:cubicBezTo>
                      <a:pt x="218281" y="638819"/>
                      <a:pt x="218774" y="637708"/>
                      <a:pt x="219595" y="637654"/>
                    </a:cubicBezTo>
                    <a:close/>
                    <a:moveTo>
                      <a:pt x="251239" y="779450"/>
                    </a:moveTo>
                    <a:cubicBezTo>
                      <a:pt x="252351" y="779249"/>
                      <a:pt x="252643" y="777630"/>
                      <a:pt x="251239" y="777884"/>
                    </a:cubicBezTo>
                    <a:cubicBezTo>
                      <a:pt x="250345" y="777830"/>
                      <a:pt x="250418" y="779504"/>
                      <a:pt x="251202" y="779450"/>
                    </a:cubicBezTo>
                    <a:close/>
                    <a:moveTo>
                      <a:pt x="222312" y="68723"/>
                    </a:moveTo>
                    <a:cubicBezTo>
                      <a:pt x="221108" y="65866"/>
                      <a:pt x="218847" y="68031"/>
                      <a:pt x="222057" y="69105"/>
                    </a:cubicBezTo>
                    <a:close/>
                    <a:moveTo>
                      <a:pt x="269861" y="620509"/>
                    </a:moveTo>
                    <a:lnTo>
                      <a:pt x="269861" y="620509"/>
                    </a:lnTo>
                    <a:cubicBezTo>
                      <a:pt x="269440" y="620469"/>
                      <a:pt x="269018" y="620565"/>
                      <a:pt x="268657" y="620782"/>
                    </a:cubicBezTo>
                    <a:cubicBezTo>
                      <a:pt x="269350" y="621092"/>
                      <a:pt x="270681" y="622184"/>
                      <a:pt x="271210" y="621201"/>
                    </a:cubicBezTo>
                    <a:cubicBezTo>
                      <a:pt x="271411" y="620273"/>
                      <a:pt x="270408" y="620619"/>
                      <a:pt x="269861" y="620509"/>
                    </a:cubicBezTo>
                    <a:close/>
                    <a:moveTo>
                      <a:pt x="250126" y="88688"/>
                    </a:moveTo>
                    <a:cubicBezTo>
                      <a:pt x="250542" y="88484"/>
                      <a:pt x="250712" y="87982"/>
                      <a:pt x="250507" y="87567"/>
                    </a:cubicBezTo>
                    <a:cubicBezTo>
                      <a:pt x="250334" y="87217"/>
                      <a:pt x="249941" y="87033"/>
                      <a:pt x="249561" y="87123"/>
                    </a:cubicBezTo>
                    <a:cubicBezTo>
                      <a:pt x="248339" y="87360"/>
                      <a:pt x="249342" y="88761"/>
                      <a:pt x="250126" y="88688"/>
                    </a:cubicBezTo>
                    <a:close/>
                    <a:moveTo>
                      <a:pt x="352865" y="564654"/>
                    </a:moveTo>
                    <a:cubicBezTo>
                      <a:pt x="351680" y="564818"/>
                      <a:pt x="351370" y="566219"/>
                      <a:pt x="352519" y="566601"/>
                    </a:cubicBezTo>
                    <a:cubicBezTo>
                      <a:pt x="352810" y="566601"/>
                      <a:pt x="353941" y="564708"/>
                      <a:pt x="352865" y="564654"/>
                    </a:cubicBezTo>
                    <a:close/>
                    <a:moveTo>
                      <a:pt x="228185" y="122395"/>
                    </a:moveTo>
                    <a:cubicBezTo>
                      <a:pt x="227054" y="122049"/>
                      <a:pt x="226835" y="123960"/>
                      <a:pt x="227802" y="123978"/>
                    </a:cubicBezTo>
                    <a:cubicBezTo>
                      <a:pt x="228769" y="123996"/>
                      <a:pt x="229279" y="122395"/>
                      <a:pt x="228185" y="122395"/>
                    </a:cubicBezTo>
                    <a:close/>
                    <a:moveTo>
                      <a:pt x="459288" y="564654"/>
                    </a:moveTo>
                    <a:cubicBezTo>
                      <a:pt x="459051" y="565054"/>
                      <a:pt x="457610" y="565036"/>
                      <a:pt x="458085" y="565655"/>
                    </a:cubicBezTo>
                    <a:cubicBezTo>
                      <a:pt x="458686" y="567238"/>
                      <a:pt x="461057" y="564818"/>
                      <a:pt x="459288" y="564672"/>
                    </a:cubicBezTo>
                    <a:close/>
                    <a:moveTo>
                      <a:pt x="104636" y="231358"/>
                    </a:moveTo>
                    <a:cubicBezTo>
                      <a:pt x="105128" y="230812"/>
                      <a:pt x="104545" y="229847"/>
                      <a:pt x="105602" y="229756"/>
                    </a:cubicBezTo>
                    <a:cubicBezTo>
                      <a:pt x="105602" y="229756"/>
                      <a:pt x="105712" y="229556"/>
                      <a:pt x="105767" y="229447"/>
                    </a:cubicBezTo>
                    <a:cubicBezTo>
                      <a:pt x="104362" y="228682"/>
                      <a:pt x="103012" y="230593"/>
                      <a:pt x="104636" y="231358"/>
                    </a:cubicBezTo>
                    <a:close/>
                    <a:moveTo>
                      <a:pt x="349655" y="671469"/>
                    </a:moveTo>
                    <a:cubicBezTo>
                      <a:pt x="350768" y="671287"/>
                      <a:pt x="351041" y="669558"/>
                      <a:pt x="349655" y="669922"/>
                    </a:cubicBezTo>
                    <a:cubicBezTo>
                      <a:pt x="348761" y="669868"/>
                      <a:pt x="348798" y="671578"/>
                      <a:pt x="349655" y="671469"/>
                    </a:cubicBezTo>
                    <a:close/>
                    <a:moveTo>
                      <a:pt x="220160" y="91473"/>
                    </a:moveTo>
                    <a:cubicBezTo>
                      <a:pt x="220160" y="90545"/>
                      <a:pt x="218336" y="90800"/>
                      <a:pt x="218591" y="91710"/>
                    </a:cubicBezTo>
                    <a:cubicBezTo>
                      <a:pt x="218409" y="92965"/>
                      <a:pt x="220087" y="92401"/>
                      <a:pt x="220105" y="91473"/>
                    </a:cubicBezTo>
                    <a:close/>
                    <a:moveTo>
                      <a:pt x="164769" y="167440"/>
                    </a:moveTo>
                    <a:lnTo>
                      <a:pt x="164240" y="167603"/>
                    </a:lnTo>
                    <a:cubicBezTo>
                      <a:pt x="165425" y="169933"/>
                      <a:pt x="168636" y="167440"/>
                      <a:pt x="164769" y="167440"/>
                    </a:cubicBezTo>
                    <a:close/>
                    <a:moveTo>
                      <a:pt x="367657" y="692144"/>
                    </a:moveTo>
                    <a:cubicBezTo>
                      <a:pt x="371305" y="692035"/>
                      <a:pt x="368478" y="689687"/>
                      <a:pt x="367055" y="691890"/>
                    </a:cubicBezTo>
                    <a:close/>
                    <a:moveTo>
                      <a:pt x="473241" y="246063"/>
                    </a:moveTo>
                    <a:cubicBezTo>
                      <a:pt x="472001" y="245845"/>
                      <a:pt x="470797" y="246336"/>
                      <a:pt x="472311" y="247101"/>
                    </a:cubicBezTo>
                    <a:cubicBezTo>
                      <a:pt x="473150" y="247665"/>
                      <a:pt x="474828" y="245972"/>
                      <a:pt x="473241" y="246082"/>
                    </a:cubicBezTo>
                    <a:close/>
                    <a:moveTo>
                      <a:pt x="403842" y="155482"/>
                    </a:moveTo>
                    <a:lnTo>
                      <a:pt x="403842" y="155482"/>
                    </a:lnTo>
                    <a:cubicBezTo>
                      <a:pt x="404371" y="155610"/>
                      <a:pt x="406177" y="155482"/>
                      <a:pt x="404955" y="154936"/>
                    </a:cubicBezTo>
                    <a:cubicBezTo>
                      <a:pt x="404025" y="154026"/>
                      <a:pt x="403405" y="154772"/>
                      <a:pt x="402438" y="155191"/>
                    </a:cubicBezTo>
                    <a:cubicBezTo>
                      <a:pt x="402847" y="155475"/>
                      <a:pt x="403354" y="155581"/>
                      <a:pt x="403842" y="155482"/>
                    </a:cubicBezTo>
                    <a:close/>
                    <a:moveTo>
                      <a:pt x="432368" y="336699"/>
                    </a:moveTo>
                    <a:cubicBezTo>
                      <a:pt x="430799" y="336808"/>
                      <a:pt x="429760" y="338920"/>
                      <a:pt x="431948" y="338173"/>
                    </a:cubicBezTo>
                    <a:cubicBezTo>
                      <a:pt x="432167" y="337900"/>
                      <a:pt x="432860" y="336972"/>
                      <a:pt x="432368" y="336699"/>
                    </a:cubicBezTo>
                    <a:close/>
                    <a:moveTo>
                      <a:pt x="282372" y="599798"/>
                    </a:moveTo>
                    <a:cubicBezTo>
                      <a:pt x="283284" y="599561"/>
                      <a:pt x="284561" y="598360"/>
                      <a:pt x="283284" y="597796"/>
                    </a:cubicBezTo>
                    <a:cubicBezTo>
                      <a:pt x="282510" y="598130"/>
                      <a:pt x="282116" y="598996"/>
                      <a:pt x="282372" y="599798"/>
                    </a:cubicBezTo>
                    <a:close/>
                    <a:moveTo>
                      <a:pt x="322370" y="517297"/>
                    </a:moveTo>
                    <a:cubicBezTo>
                      <a:pt x="322133" y="516151"/>
                      <a:pt x="320765" y="516278"/>
                      <a:pt x="320801" y="517461"/>
                    </a:cubicBezTo>
                    <a:cubicBezTo>
                      <a:pt x="320838" y="518644"/>
                      <a:pt x="322352" y="518517"/>
                      <a:pt x="322370" y="517297"/>
                    </a:cubicBezTo>
                    <a:close/>
                    <a:moveTo>
                      <a:pt x="315859" y="518462"/>
                    </a:moveTo>
                    <a:lnTo>
                      <a:pt x="316096" y="518917"/>
                    </a:lnTo>
                    <a:cubicBezTo>
                      <a:pt x="316570" y="518280"/>
                      <a:pt x="318321" y="517789"/>
                      <a:pt x="317810" y="516970"/>
                    </a:cubicBezTo>
                    <a:cubicBezTo>
                      <a:pt x="317117" y="517607"/>
                      <a:pt x="315640" y="517097"/>
                      <a:pt x="315859" y="518462"/>
                    </a:cubicBezTo>
                    <a:close/>
                    <a:moveTo>
                      <a:pt x="352792" y="693182"/>
                    </a:moveTo>
                    <a:cubicBezTo>
                      <a:pt x="352792" y="692326"/>
                      <a:pt x="351333" y="692527"/>
                      <a:pt x="350968" y="693182"/>
                    </a:cubicBezTo>
                    <a:cubicBezTo>
                      <a:pt x="350294" y="694474"/>
                      <a:pt x="352646" y="694037"/>
                      <a:pt x="352792" y="693255"/>
                    </a:cubicBezTo>
                    <a:close/>
                    <a:moveTo>
                      <a:pt x="189227" y="674527"/>
                    </a:moveTo>
                    <a:cubicBezTo>
                      <a:pt x="188972" y="675728"/>
                      <a:pt x="187841" y="674782"/>
                      <a:pt x="187750" y="675564"/>
                    </a:cubicBezTo>
                    <a:cubicBezTo>
                      <a:pt x="187750" y="675910"/>
                      <a:pt x="188552" y="675564"/>
                      <a:pt x="188917" y="675874"/>
                    </a:cubicBezTo>
                    <a:cubicBezTo>
                      <a:pt x="190704" y="677675"/>
                      <a:pt x="190340" y="675928"/>
                      <a:pt x="189227" y="674600"/>
                    </a:cubicBezTo>
                    <a:close/>
                    <a:moveTo>
                      <a:pt x="466456" y="253598"/>
                    </a:moveTo>
                    <a:cubicBezTo>
                      <a:pt x="468955" y="252907"/>
                      <a:pt x="465854" y="251414"/>
                      <a:pt x="465070" y="252888"/>
                    </a:cubicBezTo>
                    <a:close/>
                    <a:moveTo>
                      <a:pt x="494617" y="297478"/>
                    </a:moveTo>
                    <a:cubicBezTo>
                      <a:pt x="494945" y="297242"/>
                      <a:pt x="492921" y="295094"/>
                      <a:pt x="492793" y="295658"/>
                    </a:cubicBezTo>
                    <a:cubicBezTo>
                      <a:pt x="492465" y="296532"/>
                      <a:pt x="493905" y="296896"/>
                      <a:pt x="493887" y="297842"/>
                    </a:cubicBezTo>
                    <a:cubicBezTo>
                      <a:pt x="493924" y="298370"/>
                      <a:pt x="494380" y="297715"/>
                      <a:pt x="494580" y="297551"/>
                    </a:cubicBezTo>
                    <a:close/>
                    <a:moveTo>
                      <a:pt x="248503" y="677566"/>
                    </a:moveTo>
                    <a:cubicBezTo>
                      <a:pt x="248631" y="677275"/>
                      <a:pt x="248102" y="677020"/>
                      <a:pt x="248029" y="676620"/>
                    </a:cubicBezTo>
                    <a:cubicBezTo>
                      <a:pt x="247956" y="676219"/>
                      <a:pt x="248631" y="676074"/>
                      <a:pt x="248029" y="675910"/>
                    </a:cubicBezTo>
                    <a:cubicBezTo>
                      <a:pt x="246114" y="676347"/>
                      <a:pt x="247518" y="677075"/>
                      <a:pt x="248029" y="678039"/>
                    </a:cubicBezTo>
                    <a:cubicBezTo>
                      <a:pt x="247919" y="678858"/>
                      <a:pt x="248503" y="678313"/>
                      <a:pt x="248503" y="677566"/>
                    </a:cubicBezTo>
                    <a:close/>
                    <a:moveTo>
                      <a:pt x="360051" y="153972"/>
                    </a:moveTo>
                    <a:cubicBezTo>
                      <a:pt x="361127" y="152843"/>
                      <a:pt x="357607" y="153225"/>
                      <a:pt x="358373" y="154117"/>
                    </a:cubicBezTo>
                    <a:cubicBezTo>
                      <a:pt x="359139" y="155009"/>
                      <a:pt x="359650" y="154390"/>
                      <a:pt x="360051" y="153972"/>
                    </a:cubicBezTo>
                    <a:close/>
                    <a:moveTo>
                      <a:pt x="313816" y="522339"/>
                    </a:moveTo>
                    <a:cubicBezTo>
                      <a:pt x="315002" y="522703"/>
                      <a:pt x="315239" y="520792"/>
                      <a:pt x="314236" y="520810"/>
                    </a:cubicBezTo>
                    <a:cubicBezTo>
                      <a:pt x="313232" y="520828"/>
                      <a:pt x="312703" y="522339"/>
                      <a:pt x="313816" y="522339"/>
                    </a:cubicBezTo>
                    <a:close/>
                    <a:moveTo>
                      <a:pt x="83242" y="172900"/>
                    </a:moveTo>
                    <a:cubicBezTo>
                      <a:pt x="85321" y="172900"/>
                      <a:pt x="82804" y="171316"/>
                      <a:pt x="81856" y="171862"/>
                    </a:cubicBezTo>
                    <a:cubicBezTo>
                      <a:pt x="80907" y="172408"/>
                      <a:pt x="82713" y="173045"/>
                      <a:pt x="83242" y="172900"/>
                    </a:cubicBezTo>
                    <a:close/>
                    <a:moveTo>
                      <a:pt x="377889" y="227499"/>
                    </a:moveTo>
                    <a:cubicBezTo>
                      <a:pt x="377802" y="227925"/>
                      <a:pt x="377880" y="228367"/>
                      <a:pt x="378108" y="228737"/>
                    </a:cubicBezTo>
                    <a:cubicBezTo>
                      <a:pt x="379658" y="228009"/>
                      <a:pt x="378108" y="227154"/>
                      <a:pt x="378782" y="226280"/>
                    </a:cubicBezTo>
                    <a:cubicBezTo>
                      <a:pt x="377889" y="225679"/>
                      <a:pt x="377779" y="226862"/>
                      <a:pt x="377889" y="227499"/>
                    </a:cubicBezTo>
                    <a:close/>
                    <a:moveTo>
                      <a:pt x="303274" y="225042"/>
                    </a:moveTo>
                    <a:cubicBezTo>
                      <a:pt x="302847" y="225269"/>
                      <a:pt x="302685" y="225798"/>
                      <a:pt x="302911" y="226224"/>
                    </a:cubicBezTo>
                    <a:cubicBezTo>
                      <a:pt x="303099" y="226577"/>
                      <a:pt x="303504" y="226758"/>
                      <a:pt x="303894" y="226662"/>
                    </a:cubicBezTo>
                    <a:cubicBezTo>
                      <a:pt x="305061" y="226371"/>
                      <a:pt x="304077" y="224824"/>
                      <a:pt x="303274" y="224951"/>
                    </a:cubicBezTo>
                    <a:close/>
                    <a:moveTo>
                      <a:pt x="357151" y="315660"/>
                    </a:moveTo>
                    <a:cubicBezTo>
                      <a:pt x="356057" y="315260"/>
                      <a:pt x="355656" y="317134"/>
                      <a:pt x="356677" y="317207"/>
                    </a:cubicBezTo>
                    <a:cubicBezTo>
                      <a:pt x="357698" y="317280"/>
                      <a:pt x="358209" y="315587"/>
                      <a:pt x="357151" y="315569"/>
                    </a:cubicBezTo>
                    <a:close/>
                    <a:moveTo>
                      <a:pt x="310825" y="317262"/>
                    </a:moveTo>
                    <a:cubicBezTo>
                      <a:pt x="312813" y="317062"/>
                      <a:pt x="309822" y="314404"/>
                      <a:pt x="309876" y="316461"/>
                    </a:cubicBezTo>
                    <a:cubicBezTo>
                      <a:pt x="309840" y="317116"/>
                      <a:pt x="310314" y="317207"/>
                      <a:pt x="310825" y="317171"/>
                    </a:cubicBezTo>
                    <a:close/>
                    <a:moveTo>
                      <a:pt x="321914" y="524541"/>
                    </a:moveTo>
                    <a:cubicBezTo>
                      <a:pt x="322625" y="524450"/>
                      <a:pt x="322607" y="522921"/>
                      <a:pt x="321750" y="522939"/>
                    </a:cubicBezTo>
                    <a:cubicBezTo>
                      <a:pt x="320309" y="522557"/>
                      <a:pt x="320692" y="524268"/>
                      <a:pt x="321914" y="524450"/>
                    </a:cubicBezTo>
                    <a:close/>
                    <a:moveTo>
                      <a:pt x="435779" y="314495"/>
                    </a:moveTo>
                    <a:lnTo>
                      <a:pt x="435779" y="314495"/>
                    </a:lnTo>
                    <a:cubicBezTo>
                      <a:pt x="436197" y="314558"/>
                      <a:pt x="436624" y="314488"/>
                      <a:pt x="437001" y="314295"/>
                    </a:cubicBezTo>
                    <a:cubicBezTo>
                      <a:pt x="436417" y="312111"/>
                      <a:pt x="432897" y="314641"/>
                      <a:pt x="435779" y="314404"/>
                    </a:cubicBezTo>
                    <a:close/>
                    <a:moveTo>
                      <a:pt x="367803" y="695493"/>
                    </a:moveTo>
                    <a:cubicBezTo>
                      <a:pt x="367037" y="696148"/>
                      <a:pt x="367803" y="697695"/>
                      <a:pt x="368879" y="697495"/>
                    </a:cubicBezTo>
                    <a:cubicBezTo>
                      <a:pt x="369554" y="697168"/>
                      <a:pt x="368240" y="695548"/>
                      <a:pt x="367803" y="695493"/>
                    </a:cubicBezTo>
                    <a:close/>
                    <a:moveTo>
                      <a:pt x="141204" y="255527"/>
                    </a:moveTo>
                    <a:cubicBezTo>
                      <a:pt x="140493" y="254290"/>
                      <a:pt x="139581" y="255145"/>
                      <a:pt x="138742" y="255527"/>
                    </a:cubicBezTo>
                    <a:cubicBezTo>
                      <a:pt x="138724" y="256474"/>
                      <a:pt x="140858" y="256001"/>
                      <a:pt x="141204" y="255527"/>
                    </a:cubicBezTo>
                    <a:close/>
                    <a:moveTo>
                      <a:pt x="309001" y="620473"/>
                    </a:moveTo>
                    <a:cubicBezTo>
                      <a:pt x="313214" y="620473"/>
                      <a:pt x="308837" y="619181"/>
                      <a:pt x="307323" y="620200"/>
                    </a:cubicBezTo>
                    <a:cubicBezTo>
                      <a:pt x="307688" y="620619"/>
                      <a:pt x="308344" y="620418"/>
                      <a:pt x="308964" y="620473"/>
                    </a:cubicBezTo>
                    <a:close/>
                    <a:moveTo>
                      <a:pt x="271137" y="623876"/>
                    </a:moveTo>
                    <a:cubicBezTo>
                      <a:pt x="270627" y="622602"/>
                      <a:pt x="268803" y="624422"/>
                      <a:pt x="269313" y="625187"/>
                    </a:cubicBezTo>
                    <a:cubicBezTo>
                      <a:pt x="269824" y="624932"/>
                      <a:pt x="271010" y="624786"/>
                      <a:pt x="271101" y="623876"/>
                    </a:cubicBezTo>
                    <a:close/>
                    <a:moveTo>
                      <a:pt x="481613" y="256619"/>
                    </a:moveTo>
                    <a:cubicBezTo>
                      <a:pt x="481077" y="256234"/>
                      <a:pt x="480447" y="256002"/>
                      <a:pt x="479789" y="255946"/>
                    </a:cubicBezTo>
                    <a:cubicBezTo>
                      <a:pt x="479041" y="257256"/>
                      <a:pt x="481138" y="257966"/>
                      <a:pt x="481613" y="256619"/>
                    </a:cubicBezTo>
                    <a:close/>
                    <a:moveTo>
                      <a:pt x="352300" y="311911"/>
                    </a:moveTo>
                    <a:lnTo>
                      <a:pt x="352300" y="311911"/>
                    </a:lnTo>
                    <a:cubicBezTo>
                      <a:pt x="352081" y="314932"/>
                      <a:pt x="354653" y="311474"/>
                      <a:pt x="352519" y="310692"/>
                    </a:cubicBezTo>
                    <a:cubicBezTo>
                      <a:pt x="352278" y="311070"/>
                      <a:pt x="352199" y="311529"/>
                      <a:pt x="352300" y="311966"/>
                    </a:cubicBezTo>
                    <a:close/>
                    <a:moveTo>
                      <a:pt x="447670" y="614467"/>
                    </a:moveTo>
                    <a:cubicBezTo>
                      <a:pt x="447862" y="614510"/>
                      <a:pt x="448062" y="614510"/>
                      <a:pt x="448254" y="614467"/>
                    </a:cubicBezTo>
                    <a:cubicBezTo>
                      <a:pt x="449676" y="612301"/>
                      <a:pt x="443804" y="614212"/>
                      <a:pt x="447670" y="614522"/>
                    </a:cubicBezTo>
                    <a:close/>
                    <a:moveTo>
                      <a:pt x="361474" y="176121"/>
                    </a:moveTo>
                    <a:cubicBezTo>
                      <a:pt x="363024" y="176358"/>
                      <a:pt x="362295" y="174993"/>
                      <a:pt x="361291" y="174647"/>
                    </a:cubicBezTo>
                    <a:cubicBezTo>
                      <a:pt x="360307" y="174720"/>
                      <a:pt x="360197" y="176412"/>
                      <a:pt x="361474" y="176121"/>
                    </a:cubicBezTo>
                    <a:close/>
                    <a:moveTo>
                      <a:pt x="252224" y="105560"/>
                    </a:moveTo>
                    <a:cubicBezTo>
                      <a:pt x="252333" y="101920"/>
                      <a:pt x="249707" y="104668"/>
                      <a:pt x="252005" y="106088"/>
                    </a:cubicBezTo>
                    <a:close/>
                    <a:moveTo>
                      <a:pt x="457264" y="310746"/>
                    </a:moveTo>
                    <a:lnTo>
                      <a:pt x="457264" y="310746"/>
                    </a:lnTo>
                    <a:cubicBezTo>
                      <a:pt x="457483" y="310000"/>
                      <a:pt x="457081" y="308307"/>
                      <a:pt x="456297" y="309490"/>
                    </a:cubicBezTo>
                    <a:cubicBezTo>
                      <a:pt x="456771" y="310346"/>
                      <a:pt x="456644" y="311420"/>
                      <a:pt x="457027" y="312220"/>
                    </a:cubicBezTo>
                    <a:cubicBezTo>
                      <a:pt x="457428" y="311856"/>
                      <a:pt x="457227" y="311219"/>
                      <a:pt x="457264" y="310746"/>
                    </a:cubicBezTo>
                    <a:close/>
                    <a:moveTo>
                      <a:pt x="378399" y="308489"/>
                    </a:moveTo>
                    <a:cubicBezTo>
                      <a:pt x="378399" y="307379"/>
                      <a:pt x="376047" y="309545"/>
                      <a:pt x="377050" y="310018"/>
                    </a:cubicBezTo>
                    <a:cubicBezTo>
                      <a:pt x="378053" y="310491"/>
                      <a:pt x="378545" y="309181"/>
                      <a:pt x="378399" y="308489"/>
                    </a:cubicBezTo>
                    <a:close/>
                    <a:moveTo>
                      <a:pt x="329957" y="307980"/>
                    </a:moveTo>
                    <a:cubicBezTo>
                      <a:pt x="329513" y="307883"/>
                      <a:pt x="329051" y="308036"/>
                      <a:pt x="328754" y="308380"/>
                    </a:cubicBezTo>
                    <a:cubicBezTo>
                      <a:pt x="328571" y="308599"/>
                      <a:pt x="327586" y="308271"/>
                      <a:pt x="328243" y="308962"/>
                    </a:cubicBezTo>
                    <a:cubicBezTo>
                      <a:pt x="328754" y="310000"/>
                      <a:pt x="330067" y="309090"/>
                      <a:pt x="330395" y="308144"/>
                    </a:cubicBezTo>
                    <a:close/>
                    <a:moveTo>
                      <a:pt x="86561" y="218964"/>
                    </a:moveTo>
                    <a:cubicBezTo>
                      <a:pt x="88531" y="218818"/>
                      <a:pt x="85832" y="217144"/>
                      <a:pt x="84956" y="218036"/>
                    </a:cubicBezTo>
                    <a:cubicBezTo>
                      <a:pt x="84901" y="218782"/>
                      <a:pt x="85832" y="219055"/>
                      <a:pt x="86561" y="218964"/>
                    </a:cubicBezTo>
                    <a:close/>
                    <a:moveTo>
                      <a:pt x="479369" y="279606"/>
                    </a:moveTo>
                    <a:cubicBezTo>
                      <a:pt x="480646" y="278896"/>
                      <a:pt x="479242" y="277786"/>
                      <a:pt x="478311" y="278168"/>
                    </a:cubicBezTo>
                    <a:cubicBezTo>
                      <a:pt x="477381" y="278550"/>
                      <a:pt x="478786" y="279406"/>
                      <a:pt x="479369" y="279606"/>
                    </a:cubicBezTo>
                    <a:close/>
                    <a:moveTo>
                      <a:pt x="308746" y="682298"/>
                    </a:moveTo>
                    <a:cubicBezTo>
                      <a:pt x="309603" y="682298"/>
                      <a:pt x="309603" y="680678"/>
                      <a:pt x="308746" y="680733"/>
                    </a:cubicBezTo>
                    <a:cubicBezTo>
                      <a:pt x="307341" y="680405"/>
                      <a:pt x="307615" y="682171"/>
                      <a:pt x="308746" y="682298"/>
                    </a:cubicBezTo>
                    <a:close/>
                    <a:moveTo>
                      <a:pt x="138925" y="177177"/>
                    </a:moveTo>
                    <a:cubicBezTo>
                      <a:pt x="138797" y="177177"/>
                      <a:pt x="137666" y="177431"/>
                      <a:pt x="138323" y="177632"/>
                    </a:cubicBezTo>
                    <a:cubicBezTo>
                      <a:pt x="139381" y="177632"/>
                      <a:pt x="138523" y="178596"/>
                      <a:pt x="138979" y="178742"/>
                    </a:cubicBezTo>
                    <a:cubicBezTo>
                      <a:pt x="140365" y="178869"/>
                      <a:pt x="140730" y="176740"/>
                      <a:pt x="138925" y="177177"/>
                    </a:cubicBezTo>
                    <a:close/>
                    <a:moveTo>
                      <a:pt x="384947" y="682881"/>
                    </a:moveTo>
                    <a:cubicBezTo>
                      <a:pt x="388011" y="682771"/>
                      <a:pt x="385184" y="679678"/>
                      <a:pt x="384473" y="682680"/>
                    </a:cubicBezTo>
                    <a:close/>
                    <a:moveTo>
                      <a:pt x="373001" y="300427"/>
                    </a:moveTo>
                    <a:cubicBezTo>
                      <a:pt x="373001" y="299881"/>
                      <a:pt x="372855" y="299171"/>
                      <a:pt x="372216" y="299353"/>
                    </a:cubicBezTo>
                    <a:cubicBezTo>
                      <a:pt x="370958" y="300172"/>
                      <a:pt x="372946" y="302811"/>
                      <a:pt x="373001" y="300427"/>
                    </a:cubicBezTo>
                    <a:close/>
                    <a:moveTo>
                      <a:pt x="352847" y="177905"/>
                    </a:moveTo>
                    <a:cubicBezTo>
                      <a:pt x="352737" y="178869"/>
                      <a:pt x="353139" y="179725"/>
                      <a:pt x="354142" y="179288"/>
                    </a:cubicBezTo>
                    <a:cubicBezTo>
                      <a:pt x="354634" y="178924"/>
                      <a:pt x="354032" y="178742"/>
                      <a:pt x="353960" y="178469"/>
                    </a:cubicBezTo>
                    <a:cubicBezTo>
                      <a:pt x="353868" y="177955"/>
                      <a:pt x="353536" y="177515"/>
                      <a:pt x="353066" y="177286"/>
                    </a:cubicBezTo>
                    <a:close/>
                    <a:moveTo>
                      <a:pt x="310351" y="864134"/>
                    </a:moveTo>
                    <a:cubicBezTo>
                      <a:pt x="310898" y="863734"/>
                      <a:pt x="312576" y="863552"/>
                      <a:pt x="312357" y="862678"/>
                    </a:cubicBezTo>
                    <a:cubicBezTo>
                      <a:pt x="311755" y="862005"/>
                      <a:pt x="309493" y="863570"/>
                      <a:pt x="310351" y="864134"/>
                    </a:cubicBezTo>
                    <a:close/>
                    <a:moveTo>
                      <a:pt x="234605" y="103376"/>
                    </a:moveTo>
                    <a:cubicBezTo>
                      <a:pt x="233803" y="104195"/>
                      <a:pt x="235152" y="104886"/>
                      <a:pt x="235681" y="105360"/>
                    </a:cubicBezTo>
                    <a:cubicBezTo>
                      <a:pt x="236411" y="104795"/>
                      <a:pt x="235608" y="103212"/>
                      <a:pt x="234605" y="103449"/>
                    </a:cubicBezTo>
                    <a:close/>
                    <a:moveTo>
                      <a:pt x="74213" y="216725"/>
                    </a:moveTo>
                    <a:cubicBezTo>
                      <a:pt x="75253" y="216853"/>
                      <a:pt x="75782" y="216361"/>
                      <a:pt x="75399" y="215306"/>
                    </a:cubicBezTo>
                    <a:cubicBezTo>
                      <a:pt x="74615" y="215451"/>
                      <a:pt x="72481" y="216580"/>
                      <a:pt x="74213" y="216798"/>
                    </a:cubicBezTo>
                    <a:close/>
                    <a:moveTo>
                      <a:pt x="299006" y="304085"/>
                    </a:moveTo>
                    <a:lnTo>
                      <a:pt x="298550" y="304303"/>
                    </a:lnTo>
                    <a:lnTo>
                      <a:pt x="300374" y="306123"/>
                    </a:lnTo>
                    <a:cubicBezTo>
                      <a:pt x="301049" y="305341"/>
                      <a:pt x="299772" y="304030"/>
                      <a:pt x="299006" y="304158"/>
                    </a:cubicBezTo>
                    <a:close/>
                    <a:moveTo>
                      <a:pt x="264663" y="305486"/>
                    </a:moveTo>
                    <a:cubicBezTo>
                      <a:pt x="264444" y="304431"/>
                      <a:pt x="261544" y="303776"/>
                      <a:pt x="262437" y="305122"/>
                    </a:cubicBezTo>
                    <a:cubicBezTo>
                      <a:pt x="263167" y="305450"/>
                      <a:pt x="263842" y="306142"/>
                      <a:pt x="264663" y="305559"/>
                    </a:cubicBezTo>
                    <a:close/>
                    <a:moveTo>
                      <a:pt x="441998" y="301428"/>
                    </a:moveTo>
                    <a:cubicBezTo>
                      <a:pt x="441998" y="300700"/>
                      <a:pt x="440539" y="299608"/>
                      <a:pt x="440411" y="300936"/>
                    </a:cubicBezTo>
                    <a:cubicBezTo>
                      <a:pt x="440284" y="302265"/>
                      <a:pt x="441688" y="302411"/>
                      <a:pt x="441998" y="301501"/>
                    </a:cubicBezTo>
                    <a:close/>
                    <a:moveTo>
                      <a:pt x="163656" y="278114"/>
                    </a:moveTo>
                    <a:cubicBezTo>
                      <a:pt x="164404" y="278114"/>
                      <a:pt x="164422" y="276512"/>
                      <a:pt x="163510" y="276494"/>
                    </a:cubicBezTo>
                    <a:cubicBezTo>
                      <a:pt x="162088" y="276203"/>
                      <a:pt x="162434" y="277932"/>
                      <a:pt x="163656" y="278114"/>
                    </a:cubicBezTo>
                    <a:close/>
                    <a:moveTo>
                      <a:pt x="299225" y="541813"/>
                    </a:moveTo>
                    <a:lnTo>
                      <a:pt x="299225" y="541813"/>
                    </a:lnTo>
                    <a:cubicBezTo>
                      <a:pt x="299608" y="541813"/>
                      <a:pt x="300502" y="542049"/>
                      <a:pt x="300483" y="541467"/>
                    </a:cubicBezTo>
                    <a:cubicBezTo>
                      <a:pt x="300192" y="539520"/>
                      <a:pt x="296289" y="541922"/>
                      <a:pt x="299225" y="541813"/>
                    </a:cubicBezTo>
                    <a:close/>
                    <a:moveTo>
                      <a:pt x="184813" y="273746"/>
                    </a:moveTo>
                    <a:cubicBezTo>
                      <a:pt x="184165" y="273624"/>
                      <a:pt x="183529" y="274008"/>
                      <a:pt x="183336" y="274637"/>
                    </a:cubicBezTo>
                    <a:cubicBezTo>
                      <a:pt x="184321" y="275693"/>
                      <a:pt x="187166" y="273727"/>
                      <a:pt x="184813" y="273746"/>
                    </a:cubicBezTo>
                    <a:close/>
                    <a:moveTo>
                      <a:pt x="76657" y="541285"/>
                    </a:moveTo>
                    <a:cubicBezTo>
                      <a:pt x="76493" y="541467"/>
                      <a:pt x="75818" y="542341"/>
                      <a:pt x="76657" y="542341"/>
                    </a:cubicBezTo>
                    <a:cubicBezTo>
                      <a:pt x="77113" y="542468"/>
                      <a:pt x="77624" y="543050"/>
                      <a:pt x="78062" y="542614"/>
                    </a:cubicBezTo>
                    <a:cubicBezTo>
                      <a:pt x="78500" y="542177"/>
                      <a:pt x="77679" y="541249"/>
                      <a:pt x="76712" y="541340"/>
                    </a:cubicBezTo>
                    <a:close/>
                    <a:moveTo>
                      <a:pt x="160227" y="574828"/>
                    </a:moveTo>
                    <a:cubicBezTo>
                      <a:pt x="159680" y="574828"/>
                      <a:pt x="158203" y="575028"/>
                      <a:pt x="159024" y="575865"/>
                    </a:cubicBezTo>
                    <a:cubicBezTo>
                      <a:pt x="160082" y="576356"/>
                      <a:pt x="162434" y="574809"/>
                      <a:pt x="160227" y="574882"/>
                    </a:cubicBezTo>
                    <a:close/>
                    <a:moveTo>
                      <a:pt x="473551" y="302702"/>
                    </a:moveTo>
                    <a:cubicBezTo>
                      <a:pt x="473551" y="301410"/>
                      <a:pt x="471910" y="303029"/>
                      <a:pt x="471982" y="303739"/>
                    </a:cubicBezTo>
                    <a:cubicBezTo>
                      <a:pt x="472329" y="304758"/>
                      <a:pt x="473770" y="303503"/>
                      <a:pt x="473551" y="302702"/>
                    </a:cubicBezTo>
                    <a:close/>
                    <a:moveTo>
                      <a:pt x="101061" y="260259"/>
                    </a:moveTo>
                    <a:lnTo>
                      <a:pt x="101061" y="260259"/>
                    </a:lnTo>
                    <a:cubicBezTo>
                      <a:pt x="101335" y="259095"/>
                      <a:pt x="100076" y="257984"/>
                      <a:pt x="99055" y="258822"/>
                    </a:cubicBezTo>
                    <a:cubicBezTo>
                      <a:pt x="99055" y="258949"/>
                      <a:pt x="99237" y="259149"/>
                      <a:pt x="99310" y="259131"/>
                    </a:cubicBezTo>
                    <a:cubicBezTo>
                      <a:pt x="101134" y="258894"/>
                      <a:pt x="100094" y="260496"/>
                      <a:pt x="100824" y="261224"/>
                    </a:cubicBezTo>
                    <a:cubicBezTo>
                      <a:pt x="101046" y="260955"/>
                      <a:pt x="101133" y="260600"/>
                      <a:pt x="101061" y="260259"/>
                    </a:cubicBezTo>
                    <a:close/>
                    <a:moveTo>
                      <a:pt x="260924" y="544179"/>
                    </a:moveTo>
                    <a:cubicBezTo>
                      <a:pt x="261015" y="543396"/>
                      <a:pt x="259519" y="543178"/>
                      <a:pt x="259355" y="543960"/>
                    </a:cubicBezTo>
                    <a:cubicBezTo>
                      <a:pt x="259191" y="544743"/>
                      <a:pt x="261179" y="545617"/>
                      <a:pt x="260924" y="544179"/>
                    </a:cubicBezTo>
                    <a:close/>
                    <a:moveTo>
                      <a:pt x="258589" y="682407"/>
                    </a:moveTo>
                    <a:cubicBezTo>
                      <a:pt x="255415" y="682535"/>
                      <a:pt x="258352" y="684391"/>
                      <a:pt x="259756" y="682699"/>
                    </a:cubicBezTo>
                    <a:cubicBezTo>
                      <a:pt x="259465" y="682262"/>
                      <a:pt x="259100" y="682353"/>
                      <a:pt x="258589" y="682371"/>
                    </a:cubicBezTo>
                    <a:close/>
                    <a:moveTo>
                      <a:pt x="230994" y="684446"/>
                    </a:moveTo>
                    <a:cubicBezTo>
                      <a:pt x="230720" y="683372"/>
                      <a:pt x="229061" y="683190"/>
                      <a:pt x="229425" y="684446"/>
                    </a:cubicBezTo>
                    <a:cubicBezTo>
                      <a:pt x="229535" y="685374"/>
                      <a:pt x="231176" y="685319"/>
                      <a:pt x="230994" y="684409"/>
                    </a:cubicBezTo>
                    <a:close/>
                    <a:moveTo>
                      <a:pt x="436690" y="576557"/>
                    </a:moveTo>
                    <a:cubicBezTo>
                      <a:pt x="437748" y="576265"/>
                      <a:pt x="438077" y="574627"/>
                      <a:pt x="436690" y="574955"/>
                    </a:cubicBezTo>
                    <a:cubicBezTo>
                      <a:pt x="435742" y="574991"/>
                      <a:pt x="435833" y="576611"/>
                      <a:pt x="436690" y="576520"/>
                    </a:cubicBezTo>
                    <a:close/>
                    <a:moveTo>
                      <a:pt x="242247" y="157739"/>
                    </a:moveTo>
                    <a:cubicBezTo>
                      <a:pt x="241809" y="157466"/>
                      <a:pt x="242119" y="156556"/>
                      <a:pt x="241335" y="156629"/>
                    </a:cubicBezTo>
                    <a:cubicBezTo>
                      <a:pt x="240259" y="156865"/>
                      <a:pt x="240952" y="158576"/>
                      <a:pt x="241882" y="158121"/>
                    </a:cubicBezTo>
                    <a:cubicBezTo>
                      <a:pt x="242046" y="158121"/>
                      <a:pt x="242502" y="158194"/>
                      <a:pt x="242247" y="157739"/>
                    </a:cubicBezTo>
                    <a:close/>
                    <a:moveTo>
                      <a:pt x="425419" y="603074"/>
                    </a:moveTo>
                    <a:cubicBezTo>
                      <a:pt x="426112" y="602764"/>
                      <a:pt x="426714" y="601472"/>
                      <a:pt x="425528" y="601509"/>
                    </a:cubicBezTo>
                    <a:cubicBezTo>
                      <a:pt x="424343" y="601545"/>
                      <a:pt x="424653" y="602655"/>
                      <a:pt x="425419" y="603074"/>
                    </a:cubicBezTo>
                    <a:close/>
                    <a:moveTo>
                      <a:pt x="301395" y="274364"/>
                    </a:moveTo>
                    <a:cubicBezTo>
                      <a:pt x="299699" y="275402"/>
                      <a:pt x="302070" y="276639"/>
                      <a:pt x="302672" y="275147"/>
                    </a:cubicBezTo>
                    <a:close/>
                    <a:moveTo>
                      <a:pt x="270754" y="561087"/>
                    </a:moveTo>
                    <a:cubicBezTo>
                      <a:pt x="270608" y="560122"/>
                      <a:pt x="270225" y="560468"/>
                      <a:pt x="270061" y="561087"/>
                    </a:cubicBezTo>
                    <a:cubicBezTo>
                      <a:pt x="269861" y="561360"/>
                      <a:pt x="268930" y="561269"/>
                      <a:pt x="269332" y="561778"/>
                    </a:cubicBezTo>
                    <a:cubicBezTo>
                      <a:pt x="270134" y="562779"/>
                      <a:pt x="270955" y="562379"/>
                      <a:pt x="270754" y="561087"/>
                    </a:cubicBezTo>
                    <a:close/>
                    <a:moveTo>
                      <a:pt x="234860" y="645662"/>
                    </a:moveTo>
                    <a:cubicBezTo>
                      <a:pt x="234696" y="646717"/>
                      <a:pt x="235262" y="647482"/>
                      <a:pt x="236228" y="646954"/>
                    </a:cubicBezTo>
                    <a:cubicBezTo>
                      <a:pt x="236484" y="646463"/>
                      <a:pt x="235681" y="646208"/>
                      <a:pt x="235499" y="645789"/>
                    </a:cubicBezTo>
                    <a:cubicBezTo>
                      <a:pt x="235316" y="645371"/>
                      <a:pt x="234952" y="644734"/>
                      <a:pt x="234860" y="645662"/>
                    </a:cubicBezTo>
                    <a:close/>
                    <a:moveTo>
                      <a:pt x="203052" y="80608"/>
                    </a:moveTo>
                    <a:cubicBezTo>
                      <a:pt x="202609" y="80577"/>
                      <a:pt x="202165" y="80651"/>
                      <a:pt x="201757" y="80826"/>
                    </a:cubicBezTo>
                    <a:cubicBezTo>
                      <a:pt x="202414" y="82610"/>
                      <a:pt x="205186" y="81008"/>
                      <a:pt x="203052" y="80608"/>
                    </a:cubicBezTo>
                    <a:close/>
                    <a:moveTo>
                      <a:pt x="92325" y="191864"/>
                    </a:moveTo>
                    <a:cubicBezTo>
                      <a:pt x="91686" y="192046"/>
                      <a:pt x="91869" y="192574"/>
                      <a:pt x="91887" y="192974"/>
                    </a:cubicBezTo>
                    <a:cubicBezTo>
                      <a:pt x="92580" y="194448"/>
                      <a:pt x="94349" y="191882"/>
                      <a:pt x="92325" y="191864"/>
                    </a:cubicBezTo>
                    <a:close/>
                    <a:moveTo>
                      <a:pt x="488525" y="302010"/>
                    </a:moveTo>
                    <a:cubicBezTo>
                      <a:pt x="489273" y="302174"/>
                      <a:pt x="490531" y="301373"/>
                      <a:pt x="489419" y="300973"/>
                    </a:cubicBezTo>
                    <a:cubicBezTo>
                      <a:pt x="488616" y="300718"/>
                      <a:pt x="486956" y="301810"/>
                      <a:pt x="488525" y="302010"/>
                    </a:cubicBezTo>
                    <a:close/>
                    <a:moveTo>
                      <a:pt x="272067" y="710563"/>
                    </a:moveTo>
                    <a:cubicBezTo>
                      <a:pt x="272706" y="710563"/>
                      <a:pt x="273362" y="710727"/>
                      <a:pt x="273891" y="710326"/>
                    </a:cubicBezTo>
                    <a:cubicBezTo>
                      <a:pt x="273490" y="709926"/>
                      <a:pt x="270462" y="709598"/>
                      <a:pt x="270864" y="710708"/>
                    </a:cubicBezTo>
                    <a:cubicBezTo>
                      <a:pt x="271010" y="711455"/>
                      <a:pt x="271593" y="710199"/>
                      <a:pt x="272067" y="710563"/>
                    </a:cubicBezTo>
                    <a:close/>
                    <a:moveTo>
                      <a:pt x="152385" y="640056"/>
                    </a:moveTo>
                    <a:cubicBezTo>
                      <a:pt x="151984" y="639977"/>
                      <a:pt x="151569" y="640049"/>
                      <a:pt x="151218" y="640256"/>
                    </a:cubicBezTo>
                    <a:cubicBezTo>
                      <a:pt x="151637" y="642095"/>
                      <a:pt x="154683" y="640457"/>
                      <a:pt x="152385" y="640056"/>
                    </a:cubicBezTo>
                    <a:close/>
                    <a:moveTo>
                      <a:pt x="293589" y="545999"/>
                    </a:moveTo>
                    <a:cubicBezTo>
                      <a:pt x="293589" y="546872"/>
                      <a:pt x="294173" y="546618"/>
                      <a:pt x="294191" y="545999"/>
                    </a:cubicBezTo>
                    <a:cubicBezTo>
                      <a:pt x="294465" y="545671"/>
                      <a:pt x="295085" y="545271"/>
                      <a:pt x="294994" y="544816"/>
                    </a:cubicBezTo>
                    <a:cubicBezTo>
                      <a:pt x="293936" y="544179"/>
                      <a:pt x="293425" y="544816"/>
                      <a:pt x="293589" y="545999"/>
                    </a:cubicBezTo>
                    <a:close/>
                    <a:moveTo>
                      <a:pt x="216403" y="835906"/>
                    </a:moveTo>
                    <a:cubicBezTo>
                      <a:pt x="217278" y="836288"/>
                      <a:pt x="218227" y="834505"/>
                      <a:pt x="217607" y="834341"/>
                    </a:cubicBezTo>
                    <a:cubicBezTo>
                      <a:pt x="216986" y="834177"/>
                      <a:pt x="215163" y="835833"/>
                      <a:pt x="216403" y="835906"/>
                    </a:cubicBezTo>
                    <a:close/>
                    <a:moveTo>
                      <a:pt x="411029" y="541067"/>
                    </a:moveTo>
                    <a:lnTo>
                      <a:pt x="411029" y="541067"/>
                    </a:lnTo>
                    <a:cubicBezTo>
                      <a:pt x="411174" y="540211"/>
                      <a:pt x="410846" y="539137"/>
                      <a:pt x="410080" y="540284"/>
                    </a:cubicBezTo>
                    <a:cubicBezTo>
                      <a:pt x="409588" y="540994"/>
                      <a:pt x="410591" y="541321"/>
                      <a:pt x="410518" y="541940"/>
                    </a:cubicBezTo>
                    <a:cubicBezTo>
                      <a:pt x="410974" y="542541"/>
                      <a:pt x="411120" y="541467"/>
                      <a:pt x="411029" y="541121"/>
                    </a:cubicBezTo>
                    <a:close/>
                    <a:moveTo>
                      <a:pt x="292604" y="484847"/>
                    </a:moveTo>
                    <a:cubicBezTo>
                      <a:pt x="291959" y="485067"/>
                      <a:pt x="291407" y="485496"/>
                      <a:pt x="291036" y="486066"/>
                    </a:cubicBezTo>
                    <a:cubicBezTo>
                      <a:pt x="291109" y="486958"/>
                      <a:pt x="293936" y="485593"/>
                      <a:pt x="292604" y="484847"/>
                    </a:cubicBezTo>
                    <a:close/>
                    <a:moveTo>
                      <a:pt x="271739" y="490307"/>
                    </a:moveTo>
                    <a:lnTo>
                      <a:pt x="271739" y="490307"/>
                    </a:lnTo>
                    <a:cubicBezTo>
                      <a:pt x="271247" y="490221"/>
                      <a:pt x="270741" y="490318"/>
                      <a:pt x="270317" y="490580"/>
                    </a:cubicBezTo>
                    <a:cubicBezTo>
                      <a:pt x="270882" y="492218"/>
                      <a:pt x="274220" y="490161"/>
                      <a:pt x="271739" y="490271"/>
                    </a:cubicBezTo>
                    <a:close/>
                    <a:moveTo>
                      <a:pt x="352318" y="305668"/>
                    </a:moveTo>
                    <a:cubicBezTo>
                      <a:pt x="352227" y="302920"/>
                      <a:pt x="349309" y="305668"/>
                      <a:pt x="352008" y="306196"/>
                    </a:cubicBezTo>
                    <a:cubicBezTo>
                      <a:pt x="352117" y="306269"/>
                      <a:pt x="352318" y="305887"/>
                      <a:pt x="352318" y="305632"/>
                    </a:cubicBezTo>
                    <a:close/>
                    <a:moveTo>
                      <a:pt x="80889" y="578759"/>
                    </a:moveTo>
                    <a:cubicBezTo>
                      <a:pt x="83351" y="578977"/>
                      <a:pt x="80524" y="576666"/>
                      <a:pt x="79959" y="578067"/>
                    </a:cubicBezTo>
                    <a:cubicBezTo>
                      <a:pt x="79950" y="578459"/>
                      <a:pt x="80261" y="578784"/>
                      <a:pt x="80653" y="578793"/>
                    </a:cubicBezTo>
                    <a:cubicBezTo>
                      <a:pt x="80733" y="578795"/>
                      <a:pt x="80813" y="578783"/>
                      <a:pt x="80889" y="578759"/>
                    </a:cubicBezTo>
                    <a:close/>
                    <a:moveTo>
                      <a:pt x="240113" y="545253"/>
                    </a:moveTo>
                    <a:cubicBezTo>
                      <a:pt x="239201" y="544834"/>
                      <a:pt x="239165" y="546399"/>
                      <a:pt x="238289" y="546454"/>
                    </a:cubicBezTo>
                    <a:cubicBezTo>
                      <a:pt x="238909" y="548110"/>
                      <a:pt x="240022" y="545999"/>
                      <a:pt x="240113" y="545234"/>
                    </a:cubicBezTo>
                    <a:close/>
                    <a:moveTo>
                      <a:pt x="273399" y="305268"/>
                    </a:moveTo>
                    <a:cubicBezTo>
                      <a:pt x="273563" y="304522"/>
                      <a:pt x="271703" y="304540"/>
                      <a:pt x="271484" y="304886"/>
                    </a:cubicBezTo>
                    <a:cubicBezTo>
                      <a:pt x="271502" y="305759"/>
                      <a:pt x="273198" y="306269"/>
                      <a:pt x="273399" y="305250"/>
                    </a:cubicBezTo>
                    <a:close/>
                    <a:moveTo>
                      <a:pt x="209290" y="634687"/>
                    </a:moveTo>
                    <a:lnTo>
                      <a:pt x="209290" y="634687"/>
                    </a:lnTo>
                    <a:cubicBezTo>
                      <a:pt x="209812" y="634746"/>
                      <a:pt x="210341" y="634664"/>
                      <a:pt x="210822" y="634451"/>
                    </a:cubicBezTo>
                    <a:cubicBezTo>
                      <a:pt x="210220" y="634014"/>
                      <a:pt x="209436" y="634451"/>
                      <a:pt x="208870" y="633941"/>
                    </a:cubicBezTo>
                    <a:cubicBezTo>
                      <a:pt x="208305" y="633431"/>
                      <a:pt x="207995" y="634068"/>
                      <a:pt x="207739" y="634469"/>
                    </a:cubicBezTo>
                    <a:cubicBezTo>
                      <a:pt x="208234" y="634653"/>
                      <a:pt x="208769" y="634703"/>
                      <a:pt x="209290" y="634614"/>
                    </a:cubicBezTo>
                    <a:close/>
                    <a:moveTo>
                      <a:pt x="305536" y="683008"/>
                    </a:moveTo>
                    <a:cubicBezTo>
                      <a:pt x="305390" y="681952"/>
                      <a:pt x="303912" y="681534"/>
                      <a:pt x="303511" y="682644"/>
                    </a:cubicBezTo>
                    <a:cubicBezTo>
                      <a:pt x="303584" y="682699"/>
                      <a:pt x="305645" y="683609"/>
                      <a:pt x="305536" y="682935"/>
                    </a:cubicBezTo>
                    <a:close/>
                    <a:moveTo>
                      <a:pt x="375189" y="99099"/>
                    </a:moveTo>
                    <a:cubicBezTo>
                      <a:pt x="374989" y="101374"/>
                      <a:pt x="378016" y="98990"/>
                      <a:pt x="375737" y="98571"/>
                    </a:cubicBezTo>
                    <a:cubicBezTo>
                      <a:pt x="375244" y="98498"/>
                      <a:pt x="375189" y="98880"/>
                      <a:pt x="375189" y="99099"/>
                    </a:cubicBezTo>
                    <a:close/>
                    <a:moveTo>
                      <a:pt x="457264" y="238565"/>
                    </a:moveTo>
                    <a:cubicBezTo>
                      <a:pt x="455823" y="238783"/>
                      <a:pt x="457975" y="240967"/>
                      <a:pt x="458303" y="239730"/>
                    </a:cubicBezTo>
                    <a:cubicBezTo>
                      <a:pt x="458322" y="239002"/>
                      <a:pt x="457902" y="238692"/>
                      <a:pt x="457227" y="238565"/>
                    </a:cubicBezTo>
                    <a:close/>
                    <a:moveTo>
                      <a:pt x="366344" y="682153"/>
                    </a:moveTo>
                    <a:cubicBezTo>
                      <a:pt x="366034" y="681133"/>
                      <a:pt x="364429" y="680970"/>
                      <a:pt x="364520" y="682153"/>
                    </a:cubicBezTo>
                    <a:cubicBezTo>
                      <a:pt x="364885" y="683226"/>
                      <a:pt x="365705" y="682389"/>
                      <a:pt x="366344" y="682153"/>
                    </a:cubicBezTo>
                    <a:close/>
                    <a:moveTo>
                      <a:pt x="239694" y="482790"/>
                    </a:moveTo>
                    <a:cubicBezTo>
                      <a:pt x="239840" y="481989"/>
                      <a:pt x="238253" y="480970"/>
                      <a:pt x="238162" y="482153"/>
                    </a:cubicBezTo>
                    <a:cubicBezTo>
                      <a:pt x="238180" y="482845"/>
                      <a:pt x="239347" y="483700"/>
                      <a:pt x="239694" y="482790"/>
                    </a:cubicBezTo>
                    <a:close/>
                    <a:moveTo>
                      <a:pt x="362696" y="180525"/>
                    </a:moveTo>
                    <a:cubicBezTo>
                      <a:pt x="361857" y="180325"/>
                      <a:pt x="361820" y="182709"/>
                      <a:pt x="362532" y="182345"/>
                    </a:cubicBezTo>
                    <a:cubicBezTo>
                      <a:pt x="363243" y="181981"/>
                      <a:pt x="363535" y="180653"/>
                      <a:pt x="362696" y="180525"/>
                    </a:cubicBezTo>
                    <a:close/>
                    <a:moveTo>
                      <a:pt x="329866" y="662242"/>
                    </a:moveTo>
                    <a:cubicBezTo>
                      <a:pt x="330942" y="662460"/>
                      <a:pt x="331252" y="661587"/>
                      <a:pt x="329866" y="661751"/>
                    </a:cubicBezTo>
                    <a:cubicBezTo>
                      <a:pt x="329210" y="661969"/>
                      <a:pt x="328407" y="660804"/>
                      <a:pt x="328042" y="661387"/>
                    </a:cubicBezTo>
                    <a:cubicBezTo>
                      <a:pt x="327860" y="662242"/>
                      <a:pt x="329264" y="662297"/>
                      <a:pt x="329939" y="662242"/>
                    </a:cubicBezTo>
                    <a:close/>
                    <a:moveTo>
                      <a:pt x="290051" y="682262"/>
                    </a:moveTo>
                    <a:cubicBezTo>
                      <a:pt x="290616" y="681279"/>
                      <a:pt x="288920" y="680242"/>
                      <a:pt x="288227" y="681061"/>
                    </a:cubicBezTo>
                    <a:cubicBezTo>
                      <a:pt x="288574" y="681752"/>
                      <a:pt x="289504" y="681861"/>
                      <a:pt x="290106" y="682207"/>
                    </a:cubicBezTo>
                    <a:close/>
                    <a:moveTo>
                      <a:pt x="389689" y="181545"/>
                    </a:moveTo>
                    <a:cubicBezTo>
                      <a:pt x="390086" y="181563"/>
                      <a:pt x="390481" y="181482"/>
                      <a:pt x="390838" y="181308"/>
                    </a:cubicBezTo>
                    <a:cubicBezTo>
                      <a:pt x="390109" y="179361"/>
                      <a:pt x="387282" y="181272"/>
                      <a:pt x="389689" y="181545"/>
                    </a:cubicBezTo>
                    <a:close/>
                    <a:moveTo>
                      <a:pt x="387610" y="679131"/>
                    </a:moveTo>
                    <a:lnTo>
                      <a:pt x="387610" y="679131"/>
                    </a:lnTo>
                    <a:cubicBezTo>
                      <a:pt x="387270" y="679147"/>
                      <a:pt x="386935" y="679227"/>
                      <a:pt x="386625" y="679368"/>
                    </a:cubicBezTo>
                    <a:cubicBezTo>
                      <a:pt x="387482" y="681370"/>
                      <a:pt x="390236" y="679095"/>
                      <a:pt x="387610" y="679131"/>
                    </a:cubicBezTo>
                    <a:close/>
                    <a:moveTo>
                      <a:pt x="322935" y="492254"/>
                    </a:moveTo>
                    <a:cubicBezTo>
                      <a:pt x="323191" y="491126"/>
                      <a:pt x="321531" y="491235"/>
                      <a:pt x="321458" y="492109"/>
                    </a:cubicBezTo>
                    <a:cubicBezTo>
                      <a:pt x="321385" y="492982"/>
                      <a:pt x="323063" y="493364"/>
                      <a:pt x="322935" y="492254"/>
                    </a:cubicBezTo>
                    <a:close/>
                    <a:moveTo>
                      <a:pt x="343764" y="102775"/>
                    </a:moveTo>
                    <a:cubicBezTo>
                      <a:pt x="344348" y="102630"/>
                      <a:pt x="345077" y="102994"/>
                      <a:pt x="345588" y="102429"/>
                    </a:cubicBezTo>
                    <a:cubicBezTo>
                      <a:pt x="344447" y="102042"/>
                      <a:pt x="343209" y="102042"/>
                      <a:pt x="342068" y="102429"/>
                    </a:cubicBezTo>
                    <a:cubicBezTo>
                      <a:pt x="342562" y="102789"/>
                      <a:pt x="343178" y="102940"/>
                      <a:pt x="343782" y="102848"/>
                    </a:cubicBezTo>
                    <a:close/>
                    <a:moveTo>
                      <a:pt x="323282" y="495039"/>
                    </a:moveTo>
                    <a:cubicBezTo>
                      <a:pt x="323647" y="494657"/>
                      <a:pt x="325306" y="493819"/>
                      <a:pt x="324103" y="493492"/>
                    </a:cubicBezTo>
                    <a:cubicBezTo>
                      <a:pt x="322899" y="493164"/>
                      <a:pt x="322479" y="494365"/>
                      <a:pt x="323282" y="495039"/>
                    </a:cubicBezTo>
                    <a:close/>
                    <a:moveTo>
                      <a:pt x="335703" y="855398"/>
                    </a:moveTo>
                    <a:cubicBezTo>
                      <a:pt x="337526" y="855525"/>
                      <a:pt x="335356" y="853578"/>
                      <a:pt x="334572" y="854543"/>
                    </a:cubicBezTo>
                    <a:cubicBezTo>
                      <a:pt x="334079" y="855398"/>
                      <a:pt x="335082" y="855489"/>
                      <a:pt x="335703" y="855398"/>
                    </a:cubicBezTo>
                    <a:close/>
                    <a:moveTo>
                      <a:pt x="101079" y="596595"/>
                    </a:moveTo>
                    <a:cubicBezTo>
                      <a:pt x="100842" y="597996"/>
                      <a:pt x="102356" y="597505"/>
                      <a:pt x="102174" y="596249"/>
                    </a:cubicBezTo>
                    <a:cubicBezTo>
                      <a:pt x="101991" y="594993"/>
                      <a:pt x="100787" y="595685"/>
                      <a:pt x="101079" y="596595"/>
                    </a:cubicBezTo>
                    <a:close/>
                    <a:moveTo>
                      <a:pt x="463666" y="256401"/>
                    </a:moveTo>
                    <a:cubicBezTo>
                      <a:pt x="460328" y="256401"/>
                      <a:pt x="461842" y="258567"/>
                      <a:pt x="464249" y="256692"/>
                    </a:cubicBezTo>
                    <a:close/>
                    <a:moveTo>
                      <a:pt x="186984" y="602055"/>
                    </a:moveTo>
                    <a:cubicBezTo>
                      <a:pt x="186728" y="602055"/>
                      <a:pt x="186272" y="602400"/>
                      <a:pt x="186728" y="602473"/>
                    </a:cubicBezTo>
                    <a:cubicBezTo>
                      <a:pt x="187586" y="602473"/>
                      <a:pt x="187841" y="603602"/>
                      <a:pt x="188698" y="603638"/>
                    </a:cubicBezTo>
                    <a:cubicBezTo>
                      <a:pt x="189792" y="603238"/>
                      <a:pt x="187567" y="601964"/>
                      <a:pt x="186984" y="602055"/>
                    </a:cubicBezTo>
                    <a:close/>
                    <a:moveTo>
                      <a:pt x="325598" y="259786"/>
                    </a:moveTo>
                    <a:cubicBezTo>
                      <a:pt x="324340" y="258658"/>
                      <a:pt x="324267" y="259641"/>
                      <a:pt x="323537" y="260496"/>
                    </a:cubicBezTo>
                    <a:cubicBezTo>
                      <a:pt x="324413" y="260987"/>
                      <a:pt x="324850" y="260259"/>
                      <a:pt x="325653" y="259786"/>
                    </a:cubicBezTo>
                    <a:close/>
                    <a:moveTo>
                      <a:pt x="312649" y="561906"/>
                    </a:moveTo>
                    <a:cubicBezTo>
                      <a:pt x="315749" y="562179"/>
                      <a:pt x="313159" y="559540"/>
                      <a:pt x="312138" y="561760"/>
                    </a:cubicBezTo>
                    <a:close/>
                    <a:moveTo>
                      <a:pt x="317409" y="579323"/>
                    </a:moveTo>
                    <a:lnTo>
                      <a:pt x="318886" y="578595"/>
                    </a:lnTo>
                    <a:cubicBezTo>
                      <a:pt x="318832" y="577066"/>
                      <a:pt x="315986" y="578595"/>
                      <a:pt x="317464" y="579268"/>
                    </a:cubicBezTo>
                    <a:close/>
                    <a:moveTo>
                      <a:pt x="359048" y="200564"/>
                    </a:moveTo>
                    <a:cubicBezTo>
                      <a:pt x="359960" y="200873"/>
                      <a:pt x="361036" y="199963"/>
                      <a:pt x="359905" y="199508"/>
                    </a:cubicBezTo>
                    <a:cubicBezTo>
                      <a:pt x="359121" y="198998"/>
                      <a:pt x="357589" y="200636"/>
                      <a:pt x="359103" y="200509"/>
                    </a:cubicBezTo>
                    <a:close/>
                    <a:moveTo>
                      <a:pt x="471873" y="200054"/>
                    </a:moveTo>
                    <a:lnTo>
                      <a:pt x="471417" y="200254"/>
                    </a:lnTo>
                    <a:cubicBezTo>
                      <a:pt x="473369" y="202493"/>
                      <a:pt x="475521" y="201255"/>
                      <a:pt x="471928" y="199999"/>
                    </a:cubicBezTo>
                    <a:close/>
                    <a:moveTo>
                      <a:pt x="302964" y="657419"/>
                    </a:moveTo>
                    <a:cubicBezTo>
                      <a:pt x="304788" y="657419"/>
                      <a:pt x="302599" y="655599"/>
                      <a:pt x="301797" y="656600"/>
                    </a:cubicBezTo>
                    <a:cubicBezTo>
                      <a:pt x="301395" y="657328"/>
                      <a:pt x="302453" y="657492"/>
                      <a:pt x="302964" y="657419"/>
                    </a:cubicBezTo>
                    <a:close/>
                    <a:moveTo>
                      <a:pt x="399064" y="582799"/>
                    </a:moveTo>
                    <a:cubicBezTo>
                      <a:pt x="399147" y="582354"/>
                      <a:pt x="398853" y="581927"/>
                      <a:pt x="398407" y="581844"/>
                    </a:cubicBezTo>
                    <a:cubicBezTo>
                      <a:pt x="398023" y="581773"/>
                      <a:pt x="397641" y="581982"/>
                      <a:pt x="397495" y="582344"/>
                    </a:cubicBezTo>
                    <a:cubicBezTo>
                      <a:pt x="397532" y="582854"/>
                      <a:pt x="399210" y="584219"/>
                      <a:pt x="399064" y="582854"/>
                    </a:cubicBezTo>
                    <a:close/>
                    <a:moveTo>
                      <a:pt x="193531" y="98280"/>
                    </a:moveTo>
                    <a:cubicBezTo>
                      <a:pt x="193860" y="97297"/>
                      <a:pt x="192182" y="97006"/>
                      <a:pt x="192091" y="97679"/>
                    </a:cubicBezTo>
                    <a:cubicBezTo>
                      <a:pt x="191999" y="98353"/>
                      <a:pt x="193331" y="99790"/>
                      <a:pt x="193531" y="98280"/>
                    </a:cubicBezTo>
                    <a:close/>
                    <a:moveTo>
                      <a:pt x="469174" y="298716"/>
                    </a:moveTo>
                    <a:cubicBezTo>
                      <a:pt x="469301" y="298024"/>
                      <a:pt x="467477" y="298024"/>
                      <a:pt x="467240" y="298352"/>
                    </a:cubicBezTo>
                    <a:cubicBezTo>
                      <a:pt x="467167" y="299280"/>
                      <a:pt x="468845" y="299699"/>
                      <a:pt x="469174" y="298716"/>
                    </a:cubicBezTo>
                    <a:close/>
                    <a:moveTo>
                      <a:pt x="243013" y="145691"/>
                    </a:moveTo>
                    <a:cubicBezTo>
                      <a:pt x="245001" y="145873"/>
                      <a:pt x="244563" y="144963"/>
                      <a:pt x="242849" y="145199"/>
                    </a:cubicBezTo>
                    <a:cubicBezTo>
                      <a:pt x="240624" y="145600"/>
                      <a:pt x="241627" y="146874"/>
                      <a:pt x="243050" y="145691"/>
                    </a:cubicBezTo>
                    <a:close/>
                    <a:moveTo>
                      <a:pt x="480117" y="217326"/>
                    </a:moveTo>
                    <a:cubicBezTo>
                      <a:pt x="480792" y="217326"/>
                      <a:pt x="480117" y="215797"/>
                      <a:pt x="479570" y="215779"/>
                    </a:cubicBezTo>
                    <a:cubicBezTo>
                      <a:pt x="478494" y="215870"/>
                      <a:pt x="478858" y="217763"/>
                      <a:pt x="480117" y="217326"/>
                    </a:cubicBezTo>
                    <a:close/>
                    <a:moveTo>
                      <a:pt x="447287" y="600071"/>
                    </a:moveTo>
                    <a:cubicBezTo>
                      <a:pt x="446813" y="599161"/>
                      <a:pt x="445463" y="599161"/>
                      <a:pt x="445773" y="600380"/>
                    </a:cubicBezTo>
                    <a:cubicBezTo>
                      <a:pt x="446083" y="601600"/>
                      <a:pt x="447232" y="600799"/>
                      <a:pt x="447342" y="600071"/>
                    </a:cubicBezTo>
                    <a:close/>
                    <a:moveTo>
                      <a:pt x="312193" y="679113"/>
                    </a:moveTo>
                    <a:cubicBezTo>
                      <a:pt x="312776" y="678913"/>
                      <a:pt x="313524" y="679441"/>
                      <a:pt x="314017" y="678749"/>
                    </a:cubicBezTo>
                    <a:cubicBezTo>
                      <a:pt x="312870" y="678321"/>
                      <a:pt x="311607" y="678321"/>
                      <a:pt x="310460" y="678749"/>
                    </a:cubicBezTo>
                    <a:cubicBezTo>
                      <a:pt x="310953" y="679313"/>
                      <a:pt x="311646" y="679059"/>
                      <a:pt x="312247" y="679113"/>
                    </a:cubicBezTo>
                    <a:close/>
                    <a:moveTo>
                      <a:pt x="439226" y="603147"/>
                    </a:moveTo>
                    <a:lnTo>
                      <a:pt x="439025" y="602692"/>
                    </a:lnTo>
                    <a:cubicBezTo>
                      <a:pt x="435870" y="603729"/>
                      <a:pt x="437985" y="605494"/>
                      <a:pt x="439280" y="603147"/>
                    </a:cubicBezTo>
                    <a:close/>
                    <a:moveTo>
                      <a:pt x="156963" y="292328"/>
                    </a:moveTo>
                    <a:cubicBezTo>
                      <a:pt x="157054" y="291563"/>
                      <a:pt x="155139" y="291309"/>
                      <a:pt x="155139" y="292037"/>
                    </a:cubicBezTo>
                    <a:cubicBezTo>
                      <a:pt x="155139" y="292765"/>
                      <a:pt x="156726" y="293110"/>
                      <a:pt x="156963" y="292328"/>
                    </a:cubicBezTo>
                    <a:close/>
                    <a:moveTo>
                      <a:pt x="314071" y="466374"/>
                    </a:moveTo>
                    <a:cubicBezTo>
                      <a:pt x="312959" y="466137"/>
                      <a:pt x="312795" y="467775"/>
                      <a:pt x="313360" y="468485"/>
                    </a:cubicBezTo>
                    <a:cubicBezTo>
                      <a:pt x="313524" y="467739"/>
                      <a:pt x="315421" y="466520"/>
                      <a:pt x="314126" y="466374"/>
                    </a:cubicBezTo>
                    <a:close/>
                    <a:moveTo>
                      <a:pt x="353011" y="633522"/>
                    </a:moveTo>
                    <a:cubicBezTo>
                      <a:pt x="351406" y="633632"/>
                      <a:pt x="353704" y="634705"/>
                      <a:pt x="354288" y="634596"/>
                    </a:cubicBezTo>
                    <a:cubicBezTo>
                      <a:pt x="355765" y="634341"/>
                      <a:pt x="353941" y="633213"/>
                      <a:pt x="353066" y="633522"/>
                    </a:cubicBezTo>
                    <a:close/>
                    <a:moveTo>
                      <a:pt x="244746" y="465428"/>
                    </a:moveTo>
                    <a:cubicBezTo>
                      <a:pt x="243633" y="466119"/>
                      <a:pt x="244618" y="466938"/>
                      <a:pt x="245384" y="467248"/>
                    </a:cubicBezTo>
                    <a:cubicBezTo>
                      <a:pt x="246132" y="466938"/>
                      <a:pt x="245603" y="465537"/>
                      <a:pt x="244801" y="465428"/>
                    </a:cubicBezTo>
                    <a:close/>
                    <a:moveTo>
                      <a:pt x="156543" y="257275"/>
                    </a:moveTo>
                    <a:cubicBezTo>
                      <a:pt x="156574" y="256844"/>
                      <a:pt x="156499" y="256413"/>
                      <a:pt x="156324" y="256019"/>
                    </a:cubicBezTo>
                    <a:cubicBezTo>
                      <a:pt x="155814" y="256710"/>
                      <a:pt x="155157" y="257584"/>
                      <a:pt x="155686" y="258494"/>
                    </a:cubicBezTo>
                    <a:cubicBezTo>
                      <a:pt x="156133" y="258228"/>
                      <a:pt x="156445" y="257784"/>
                      <a:pt x="156543" y="257275"/>
                    </a:cubicBezTo>
                    <a:close/>
                    <a:moveTo>
                      <a:pt x="280129" y="836980"/>
                    </a:moveTo>
                    <a:cubicBezTo>
                      <a:pt x="279327" y="836707"/>
                      <a:pt x="278305" y="837744"/>
                      <a:pt x="279399" y="838072"/>
                    </a:cubicBezTo>
                    <a:cubicBezTo>
                      <a:pt x="280494" y="838399"/>
                      <a:pt x="281752" y="836907"/>
                      <a:pt x="280129" y="836980"/>
                    </a:cubicBezTo>
                    <a:close/>
                    <a:moveTo>
                      <a:pt x="184850" y="299189"/>
                    </a:moveTo>
                    <a:cubicBezTo>
                      <a:pt x="186145" y="299317"/>
                      <a:pt x="185780" y="298279"/>
                      <a:pt x="186272" y="297988"/>
                    </a:cubicBezTo>
                    <a:cubicBezTo>
                      <a:pt x="185981" y="297260"/>
                      <a:pt x="183737" y="298479"/>
                      <a:pt x="184850" y="299189"/>
                    </a:cubicBezTo>
                    <a:close/>
                    <a:moveTo>
                      <a:pt x="316825" y="313385"/>
                    </a:moveTo>
                    <a:cubicBezTo>
                      <a:pt x="316114" y="313385"/>
                      <a:pt x="315002" y="313385"/>
                      <a:pt x="315002" y="314277"/>
                    </a:cubicBezTo>
                    <a:cubicBezTo>
                      <a:pt x="315476" y="314859"/>
                      <a:pt x="318303" y="313622"/>
                      <a:pt x="316825" y="313385"/>
                    </a:cubicBezTo>
                    <a:close/>
                    <a:moveTo>
                      <a:pt x="316333" y="624040"/>
                    </a:moveTo>
                    <a:cubicBezTo>
                      <a:pt x="315749" y="623458"/>
                      <a:pt x="314983" y="624386"/>
                      <a:pt x="314363" y="624604"/>
                    </a:cubicBezTo>
                    <a:cubicBezTo>
                      <a:pt x="314199" y="626242"/>
                      <a:pt x="315968" y="624659"/>
                      <a:pt x="316333" y="624040"/>
                    </a:cubicBezTo>
                    <a:close/>
                    <a:moveTo>
                      <a:pt x="315822" y="497587"/>
                    </a:moveTo>
                    <a:cubicBezTo>
                      <a:pt x="315385" y="496713"/>
                      <a:pt x="313998" y="496495"/>
                      <a:pt x="314236" y="497751"/>
                    </a:cubicBezTo>
                    <a:cubicBezTo>
                      <a:pt x="314473" y="499006"/>
                      <a:pt x="315530" y="498224"/>
                      <a:pt x="315822" y="497587"/>
                    </a:cubicBezTo>
                    <a:close/>
                    <a:moveTo>
                      <a:pt x="99182" y="159250"/>
                    </a:moveTo>
                    <a:cubicBezTo>
                      <a:pt x="96301" y="159250"/>
                      <a:pt x="98945" y="161543"/>
                      <a:pt x="99857" y="159468"/>
                    </a:cubicBezTo>
                    <a:close/>
                    <a:moveTo>
                      <a:pt x="206590" y="255618"/>
                    </a:moveTo>
                    <a:cubicBezTo>
                      <a:pt x="206755" y="254836"/>
                      <a:pt x="205970" y="253562"/>
                      <a:pt x="205514" y="254672"/>
                    </a:cubicBezTo>
                    <a:cubicBezTo>
                      <a:pt x="205277" y="255455"/>
                      <a:pt x="206390" y="257129"/>
                      <a:pt x="206590" y="255618"/>
                    </a:cubicBezTo>
                    <a:close/>
                    <a:moveTo>
                      <a:pt x="295778" y="464700"/>
                    </a:moveTo>
                    <a:cubicBezTo>
                      <a:pt x="296489" y="464700"/>
                      <a:pt x="297821" y="464863"/>
                      <a:pt x="297146" y="463753"/>
                    </a:cubicBezTo>
                    <a:cubicBezTo>
                      <a:pt x="296635" y="464754"/>
                      <a:pt x="294045" y="463589"/>
                      <a:pt x="294884" y="465227"/>
                    </a:cubicBezTo>
                    <a:close/>
                    <a:moveTo>
                      <a:pt x="158622" y="579760"/>
                    </a:moveTo>
                    <a:cubicBezTo>
                      <a:pt x="160154" y="579760"/>
                      <a:pt x="158404" y="577467"/>
                      <a:pt x="157692" y="578486"/>
                    </a:cubicBezTo>
                    <a:cubicBezTo>
                      <a:pt x="157583" y="579214"/>
                      <a:pt x="158075" y="579541"/>
                      <a:pt x="158622" y="579760"/>
                    </a:cubicBezTo>
                    <a:close/>
                    <a:moveTo>
                      <a:pt x="240186" y="770513"/>
                    </a:moveTo>
                    <a:cubicBezTo>
                      <a:pt x="239548" y="770131"/>
                      <a:pt x="240058" y="768948"/>
                      <a:pt x="239420" y="768784"/>
                    </a:cubicBezTo>
                    <a:cubicBezTo>
                      <a:pt x="238089" y="769148"/>
                      <a:pt x="239037" y="771423"/>
                      <a:pt x="240186" y="770513"/>
                    </a:cubicBezTo>
                    <a:close/>
                    <a:moveTo>
                      <a:pt x="337034" y="458730"/>
                    </a:moveTo>
                    <a:cubicBezTo>
                      <a:pt x="336578" y="456382"/>
                      <a:pt x="334243" y="459494"/>
                      <a:pt x="336377" y="459331"/>
                    </a:cubicBezTo>
                    <a:cubicBezTo>
                      <a:pt x="336760" y="459331"/>
                      <a:pt x="337052" y="459185"/>
                      <a:pt x="337034" y="458730"/>
                    </a:cubicBezTo>
                    <a:close/>
                    <a:moveTo>
                      <a:pt x="459544" y="606950"/>
                    </a:moveTo>
                    <a:cubicBezTo>
                      <a:pt x="458085" y="607041"/>
                      <a:pt x="460182" y="608497"/>
                      <a:pt x="460711" y="608497"/>
                    </a:cubicBezTo>
                    <a:cubicBezTo>
                      <a:pt x="461659" y="607879"/>
                      <a:pt x="460000" y="607333"/>
                      <a:pt x="459544" y="606950"/>
                    </a:cubicBezTo>
                    <a:close/>
                    <a:moveTo>
                      <a:pt x="458741" y="592390"/>
                    </a:moveTo>
                    <a:cubicBezTo>
                      <a:pt x="458340" y="591444"/>
                      <a:pt x="456534" y="592172"/>
                      <a:pt x="456771" y="592991"/>
                    </a:cubicBezTo>
                    <a:cubicBezTo>
                      <a:pt x="456917" y="593373"/>
                      <a:pt x="457410" y="593482"/>
                      <a:pt x="457592" y="593173"/>
                    </a:cubicBezTo>
                    <a:cubicBezTo>
                      <a:pt x="457774" y="592864"/>
                      <a:pt x="458668" y="593119"/>
                      <a:pt x="458741" y="592427"/>
                    </a:cubicBezTo>
                    <a:close/>
                    <a:moveTo>
                      <a:pt x="370830" y="165237"/>
                    </a:moveTo>
                    <a:cubicBezTo>
                      <a:pt x="370830" y="165237"/>
                      <a:pt x="369335" y="165347"/>
                      <a:pt x="369955" y="165656"/>
                    </a:cubicBezTo>
                    <a:cubicBezTo>
                      <a:pt x="370575" y="165965"/>
                      <a:pt x="371669" y="166857"/>
                      <a:pt x="372344" y="165474"/>
                    </a:cubicBezTo>
                    <a:cubicBezTo>
                      <a:pt x="371869" y="165264"/>
                      <a:pt x="371347" y="165182"/>
                      <a:pt x="370830" y="165237"/>
                    </a:cubicBezTo>
                    <a:close/>
                    <a:moveTo>
                      <a:pt x="53202" y="191100"/>
                    </a:moveTo>
                    <a:cubicBezTo>
                      <a:pt x="53189" y="191491"/>
                      <a:pt x="53277" y="191880"/>
                      <a:pt x="53458" y="192228"/>
                    </a:cubicBezTo>
                    <a:cubicBezTo>
                      <a:pt x="55373" y="191591"/>
                      <a:pt x="53494" y="188752"/>
                      <a:pt x="53202" y="191100"/>
                    </a:cubicBezTo>
                    <a:close/>
                    <a:moveTo>
                      <a:pt x="307414" y="262334"/>
                    </a:moveTo>
                    <a:cubicBezTo>
                      <a:pt x="305700" y="262443"/>
                      <a:pt x="308581" y="263827"/>
                      <a:pt x="309238" y="263244"/>
                    </a:cubicBezTo>
                    <a:cubicBezTo>
                      <a:pt x="308892" y="262462"/>
                      <a:pt x="308344" y="262316"/>
                      <a:pt x="307414" y="262389"/>
                    </a:cubicBezTo>
                    <a:close/>
                    <a:moveTo>
                      <a:pt x="93547" y="263899"/>
                    </a:moveTo>
                    <a:lnTo>
                      <a:pt x="93547" y="263899"/>
                    </a:lnTo>
                    <a:cubicBezTo>
                      <a:pt x="94860" y="264354"/>
                      <a:pt x="95845" y="262716"/>
                      <a:pt x="94276" y="262935"/>
                    </a:cubicBezTo>
                    <a:cubicBezTo>
                      <a:pt x="93638" y="263499"/>
                      <a:pt x="91121" y="263899"/>
                      <a:pt x="93547" y="263899"/>
                    </a:cubicBezTo>
                    <a:close/>
                    <a:moveTo>
                      <a:pt x="234605" y="458239"/>
                    </a:moveTo>
                    <a:cubicBezTo>
                      <a:pt x="237396" y="458239"/>
                      <a:pt x="234787" y="455854"/>
                      <a:pt x="233912" y="458002"/>
                    </a:cubicBezTo>
                    <a:close/>
                    <a:moveTo>
                      <a:pt x="232106" y="501209"/>
                    </a:moveTo>
                    <a:cubicBezTo>
                      <a:pt x="232106" y="501918"/>
                      <a:pt x="232307" y="502119"/>
                      <a:pt x="233091" y="502137"/>
                    </a:cubicBezTo>
                    <a:cubicBezTo>
                      <a:pt x="234496" y="502191"/>
                      <a:pt x="232289" y="499425"/>
                      <a:pt x="232106" y="501281"/>
                    </a:cubicBezTo>
                    <a:close/>
                    <a:moveTo>
                      <a:pt x="67793" y="158758"/>
                    </a:moveTo>
                    <a:cubicBezTo>
                      <a:pt x="67684" y="158867"/>
                      <a:pt x="67483" y="158995"/>
                      <a:pt x="67502" y="159068"/>
                    </a:cubicBezTo>
                    <a:cubicBezTo>
                      <a:pt x="68924" y="161470"/>
                      <a:pt x="70730" y="159468"/>
                      <a:pt x="67793" y="158758"/>
                    </a:cubicBezTo>
                    <a:close/>
                    <a:moveTo>
                      <a:pt x="290306" y="840292"/>
                    </a:moveTo>
                    <a:cubicBezTo>
                      <a:pt x="289376" y="840292"/>
                      <a:pt x="289030" y="840292"/>
                      <a:pt x="288756" y="840511"/>
                    </a:cubicBezTo>
                    <a:cubicBezTo>
                      <a:pt x="289449" y="840747"/>
                      <a:pt x="290708" y="841894"/>
                      <a:pt x="291218" y="841038"/>
                    </a:cubicBezTo>
                    <a:cubicBezTo>
                      <a:pt x="291401" y="840838"/>
                      <a:pt x="289978" y="840074"/>
                      <a:pt x="290306" y="840292"/>
                    </a:cubicBezTo>
                    <a:close/>
                    <a:moveTo>
                      <a:pt x="315421" y="687795"/>
                    </a:moveTo>
                    <a:cubicBezTo>
                      <a:pt x="315768" y="687558"/>
                      <a:pt x="316351" y="687376"/>
                      <a:pt x="316369" y="686648"/>
                    </a:cubicBezTo>
                    <a:cubicBezTo>
                      <a:pt x="316041" y="685319"/>
                      <a:pt x="313816" y="687485"/>
                      <a:pt x="315421" y="687795"/>
                    </a:cubicBezTo>
                    <a:close/>
                    <a:moveTo>
                      <a:pt x="475156" y="549475"/>
                    </a:moveTo>
                    <a:cubicBezTo>
                      <a:pt x="476396" y="549475"/>
                      <a:pt x="476633" y="548510"/>
                      <a:pt x="475648" y="548383"/>
                    </a:cubicBezTo>
                    <a:cubicBezTo>
                      <a:pt x="474664" y="548256"/>
                      <a:pt x="473533" y="549639"/>
                      <a:pt x="475156" y="549402"/>
                    </a:cubicBezTo>
                    <a:close/>
                    <a:moveTo>
                      <a:pt x="222276" y="64592"/>
                    </a:moveTo>
                    <a:cubicBezTo>
                      <a:pt x="221619" y="64246"/>
                      <a:pt x="222039" y="63045"/>
                      <a:pt x="221491" y="62772"/>
                    </a:cubicBezTo>
                    <a:cubicBezTo>
                      <a:pt x="220032" y="63281"/>
                      <a:pt x="221108" y="65520"/>
                      <a:pt x="222276" y="64592"/>
                    </a:cubicBezTo>
                    <a:close/>
                    <a:moveTo>
                      <a:pt x="289558" y="692636"/>
                    </a:moveTo>
                    <a:cubicBezTo>
                      <a:pt x="289978" y="692745"/>
                      <a:pt x="291382" y="691580"/>
                      <a:pt x="291765" y="691216"/>
                    </a:cubicBezTo>
                    <a:cubicBezTo>
                      <a:pt x="290945" y="690506"/>
                      <a:pt x="288975" y="691981"/>
                      <a:pt x="289558" y="692636"/>
                    </a:cubicBezTo>
                    <a:close/>
                    <a:moveTo>
                      <a:pt x="226981" y="443588"/>
                    </a:moveTo>
                    <a:cubicBezTo>
                      <a:pt x="225358" y="443770"/>
                      <a:pt x="226598" y="444898"/>
                      <a:pt x="227455" y="445025"/>
                    </a:cubicBezTo>
                    <a:cubicBezTo>
                      <a:pt x="228313" y="445153"/>
                      <a:pt x="227784" y="443260"/>
                      <a:pt x="226981" y="443588"/>
                    </a:cubicBezTo>
                    <a:close/>
                    <a:moveTo>
                      <a:pt x="187531" y="284647"/>
                    </a:moveTo>
                    <a:lnTo>
                      <a:pt x="187531" y="284647"/>
                    </a:lnTo>
                    <a:cubicBezTo>
                      <a:pt x="187195" y="284657"/>
                      <a:pt x="186866" y="284737"/>
                      <a:pt x="186564" y="284884"/>
                    </a:cubicBezTo>
                    <a:cubicBezTo>
                      <a:pt x="187604" y="285102"/>
                      <a:pt x="188607" y="286158"/>
                      <a:pt x="189628" y="285466"/>
                    </a:cubicBezTo>
                    <a:cubicBezTo>
                      <a:pt x="188935" y="285193"/>
                      <a:pt x="188315" y="284556"/>
                      <a:pt x="187531" y="284647"/>
                    </a:cubicBezTo>
                    <a:close/>
                    <a:moveTo>
                      <a:pt x="107718" y="253161"/>
                    </a:moveTo>
                    <a:cubicBezTo>
                      <a:pt x="108940" y="253271"/>
                      <a:pt x="108320" y="252452"/>
                      <a:pt x="107937" y="251669"/>
                    </a:cubicBezTo>
                    <a:cubicBezTo>
                      <a:pt x="107025" y="252270"/>
                      <a:pt x="105894" y="253289"/>
                      <a:pt x="107718" y="253161"/>
                    </a:cubicBezTo>
                    <a:close/>
                    <a:moveTo>
                      <a:pt x="243779" y="521247"/>
                    </a:moveTo>
                    <a:cubicBezTo>
                      <a:pt x="243196" y="521902"/>
                      <a:pt x="244491" y="523358"/>
                      <a:pt x="245074" y="523158"/>
                    </a:cubicBezTo>
                    <a:cubicBezTo>
                      <a:pt x="245275" y="522466"/>
                      <a:pt x="244600" y="521156"/>
                      <a:pt x="243779" y="521247"/>
                    </a:cubicBezTo>
                    <a:close/>
                    <a:moveTo>
                      <a:pt x="343946" y="548893"/>
                    </a:moveTo>
                    <a:lnTo>
                      <a:pt x="343946" y="548893"/>
                    </a:lnTo>
                    <a:cubicBezTo>
                      <a:pt x="341484" y="549038"/>
                      <a:pt x="343144" y="549329"/>
                      <a:pt x="344202" y="549748"/>
                    </a:cubicBezTo>
                    <a:cubicBezTo>
                      <a:pt x="344396" y="549992"/>
                      <a:pt x="344751" y="550033"/>
                      <a:pt x="344996" y="549840"/>
                    </a:cubicBezTo>
                    <a:cubicBezTo>
                      <a:pt x="345110" y="549749"/>
                      <a:pt x="345185" y="549619"/>
                      <a:pt x="345205" y="549475"/>
                    </a:cubicBezTo>
                    <a:cubicBezTo>
                      <a:pt x="345241" y="548711"/>
                      <a:pt x="344421" y="548929"/>
                      <a:pt x="343946" y="548893"/>
                    </a:cubicBezTo>
                    <a:close/>
                    <a:moveTo>
                      <a:pt x="266103" y="686138"/>
                    </a:moveTo>
                    <a:lnTo>
                      <a:pt x="266103" y="686138"/>
                    </a:lnTo>
                    <a:cubicBezTo>
                      <a:pt x="268857" y="686302"/>
                      <a:pt x="266359" y="684209"/>
                      <a:pt x="264827" y="685865"/>
                    </a:cubicBezTo>
                    <a:cubicBezTo>
                      <a:pt x="265204" y="686111"/>
                      <a:pt x="265659" y="686208"/>
                      <a:pt x="266103" y="686138"/>
                    </a:cubicBezTo>
                    <a:close/>
                    <a:moveTo>
                      <a:pt x="234933" y="859839"/>
                    </a:moveTo>
                    <a:cubicBezTo>
                      <a:pt x="234277" y="859839"/>
                      <a:pt x="234313" y="860312"/>
                      <a:pt x="234313" y="860658"/>
                    </a:cubicBezTo>
                    <a:cubicBezTo>
                      <a:pt x="234514" y="862678"/>
                      <a:pt x="237031" y="860075"/>
                      <a:pt x="234933" y="859839"/>
                    </a:cubicBezTo>
                    <a:close/>
                    <a:moveTo>
                      <a:pt x="305481" y="294020"/>
                    </a:moveTo>
                    <a:cubicBezTo>
                      <a:pt x="305572" y="292200"/>
                      <a:pt x="303000" y="294330"/>
                      <a:pt x="304259" y="294839"/>
                    </a:cubicBezTo>
                    <a:cubicBezTo>
                      <a:pt x="304817" y="294921"/>
                      <a:pt x="305346" y="294567"/>
                      <a:pt x="305481" y="294020"/>
                    </a:cubicBezTo>
                    <a:close/>
                    <a:moveTo>
                      <a:pt x="306265" y="251487"/>
                    </a:moveTo>
                    <a:lnTo>
                      <a:pt x="305955" y="251105"/>
                    </a:lnTo>
                    <a:cubicBezTo>
                      <a:pt x="303493" y="250504"/>
                      <a:pt x="302873" y="253762"/>
                      <a:pt x="306265" y="251487"/>
                    </a:cubicBezTo>
                    <a:close/>
                    <a:moveTo>
                      <a:pt x="211077" y="89835"/>
                    </a:moveTo>
                    <a:cubicBezTo>
                      <a:pt x="212062" y="90072"/>
                      <a:pt x="212901" y="88725"/>
                      <a:pt x="211825" y="88343"/>
                    </a:cubicBezTo>
                    <a:cubicBezTo>
                      <a:pt x="211223" y="88452"/>
                      <a:pt x="209855" y="89817"/>
                      <a:pt x="211077" y="89835"/>
                    </a:cubicBezTo>
                    <a:close/>
                    <a:moveTo>
                      <a:pt x="42314" y="170952"/>
                    </a:moveTo>
                    <a:cubicBezTo>
                      <a:pt x="42314" y="173810"/>
                      <a:pt x="44648" y="171171"/>
                      <a:pt x="42533" y="170261"/>
                    </a:cubicBezTo>
                    <a:close/>
                    <a:moveTo>
                      <a:pt x="234824" y="669340"/>
                    </a:moveTo>
                    <a:cubicBezTo>
                      <a:pt x="236557" y="669613"/>
                      <a:pt x="235426" y="668066"/>
                      <a:pt x="234368" y="668248"/>
                    </a:cubicBezTo>
                    <a:cubicBezTo>
                      <a:pt x="233310" y="668430"/>
                      <a:pt x="234003" y="669595"/>
                      <a:pt x="234824" y="669340"/>
                    </a:cubicBezTo>
                    <a:close/>
                    <a:moveTo>
                      <a:pt x="326729" y="628244"/>
                    </a:moveTo>
                    <a:cubicBezTo>
                      <a:pt x="326310" y="628354"/>
                      <a:pt x="325124" y="630064"/>
                      <a:pt x="326018" y="630064"/>
                    </a:cubicBezTo>
                    <a:cubicBezTo>
                      <a:pt x="327057" y="629719"/>
                      <a:pt x="327696" y="629082"/>
                      <a:pt x="326729" y="628244"/>
                    </a:cubicBezTo>
                    <a:close/>
                    <a:moveTo>
                      <a:pt x="177791" y="670869"/>
                    </a:moveTo>
                    <a:cubicBezTo>
                      <a:pt x="177791" y="672452"/>
                      <a:pt x="180235" y="670450"/>
                      <a:pt x="179032" y="669941"/>
                    </a:cubicBezTo>
                    <a:cubicBezTo>
                      <a:pt x="178437" y="669874"/>
                      <a:pt x="177894" y="670281"/>
                      <a:pt x="177791" y="670869"/>
                    </a:cubicBezTo>
                    <a:close/>
                    <a:moveTo>
                      <a:pt x="239694" y="642186"/>
                    </a:moveTo>
                    <a:cubicBezTo>
                      <a:pt x="239511" y="641257"/>
                      <a:pt x="238107" y="640620"/>
                      <a:pt x="238162" y="641803"/>
                    </a:cubicBezTo>
                    <a:cubicBezTo>
                      <a:pt x="238271" y="642459"/>
                      <a:pt x="239675" y="643278"/>
                      <a:pt x="239694" y="642186"/>
                    </a:cubicBezTo>
                    <a:close/>
                    <a:moveTo>
                      <a:pt x="373420" y="153881"/>
                    </a:moveTo>
                    <a:cubicBezTo>
                      <a:pt x="372235" y="153881"/>
                      <a:pt x="371688" y="154063"/>
                      <a:pt x="371487" y="154718"/>
                    </a:cubicBezTo>
                    <a:cubicBezTo>
                      <a:pt x="372162" y="155300"/>
                      <a:pt x="372527" y="154281"/>
                      <a:pt x="373147" y="154390"/>
                    </a:cubicBezTo>
                    <a:cubicBezTo>
                      <a:pt x="374277" y="154700"/>
                      <a:pt x="375062" y="153699"/>
                      <a:pt x="373420" y="153881"/>
                    </a:cubicBezTo>
                    <a:close/>
                    <a:moveTo>
                      <a:pt x="373712" y="285721"/>
                    </a:moveTo>
                    <a:cubicBezTo>
                      <a:pt x="374660" y="286049"/>
                      <a:pt x="375044" y="284083"/>
                      <a:pt x="373986" y="284138"/>
                    </a:cubicBezTo>
                    <a:cubicBezTo>
                      <a:pt x="373420" y="284265"/>
                      <a:pt x="372618" y="285903"/>
                      <a:pt x="373712" y="285739"/>
                    </a:cubicBezTo>
                    <a:close/>
                    <a:moveTo>
                      <a:pt x="224446" y="636999"/>
                    </a:moveTo>
                    <a:cubicBezTo>
                      <a:pt x="223479" y="636089"/>
                      <a:pt x="221364" y="636198"/>
                      <a:pt x="222951" y="637617"/>
                    </a:cubicBezTo>
                    <a:cubicBezTo>
                      <a:pt x="223334" y="637890"/>
                      <a:pt x="224045" y="637217"/>
                      <a:pt x="224446" y="636999"/>
                    </a:cubicBezTo>
                    <a:close/>
                    <a:moveTo>
                      <a:pt x="168453" y="382017"/>
                    </a:moveTo>
                    <a:cubicBezTo>
                      <a:pt x="168052" y="381599"/>
                      <a:pt x="165298" y="381471"/>
                      <a:pt x="166155" y="382363"/>
                    </a:cubicBezTo>
                    <a:cubicBezTo>
                      <a:pt x="166647" y="382964"/>
                      <a:pt x="168289" y="382472"/>
                      <a:pt x="168435" y="382017"/>
                    </a:cubicBezTo>
                    <a:close/>
                    <a:moveTo>
                      <a:pt x="270043" y="649102"/>
                    </a:moveTo>
                    <a:cubicBezTo>
                      <a:pt x="270043" y="648665"/>
                      <a:pt x="267946" y="647737"/>
                      <a:pt x="268219" y="648792"/>
                    </a:cubicBezTo>
                    <a:cubicBezTo>
                      <a:pt x="268529" y="649356"/>
                      <a:pt x="269551" y="649993"/>
                      <a:pt x="270043" y="649102"/>
                    </a:cubicBezTo>
                    <a:close/>
                    <a:moveTo>
                      <a:pt x="382120" y="295203"/>
                    </a:moveTo>
                    <a:cubicBezTo>
                      <a:pt x="382120" y="294839"/>
                      <a:pt x="382120" y="295203"/>
                      <a:pt x="381901" y="295058"/>
                    </a:cubicBezTo>
                    <a:cubicBezTo>
                      <a:pt x="381682" y="294912"/>
                      <a:pt x="381081" y="294221"/>
                      <a:pt x="380552" y="294712"/>
                    </a:cubicBezTo>
                    <a:cubicBezTo>
                      <a:pt x="380023" y="295203"/>
                      <a:pt x="379439" y="295331"/>
                      <a:pt x="379767" y="295877"/>
                    </a:cubicBezTo>
                    <a:cubicBezTo>
                      <a:pt x="380096" y="296423"/>
                      <a:pt x="380515" y="295695"/>
                      <a:pt x="380898" y="295567"/>
                    </a:cubicBezTo>
                    <a:cubicBezTo>
                      <a:pt x="381281" y="295440"/>
                      <a:pt x="381774" y="295531"/>
                      <a:pt x="382120" y="295203"/>
                    </a:cubicBezTo>
                    <a:close/>
                    <a:moveTo>
                      <a:pt x="220069" y="132423"/>
                    </a:moveTo>
                    <a:cubicBezTo>
                      <a:pt x="219503" y="132023"/>
                      <a:pt x="217369" y="131768"/>
                      <a:pt x="217497" y="132896"/>
                    </a:cubicBezTo>
                    <a:cubicBezTo>
                      <a:pt x="218044" y="133606"/>
                      <a:pt x="219339" y="132550"/>
                      <a:pt x="220069" y="132423"/>
                    </a:cubicBezTo>
                    <a:close/>
                    <a:moveTo>
                      <a:pt x="369280" y="186459"/>
                    </a:moveTo>
                    <a:cubicBezTo>
                      <a:pt x="367237" y="187005"/>
                      <a:pt x="368678" y="187478"/>
                      <a:pt x="369280" y="187896"/>
                    </a:cubicBezTo>
                    <a:cubicBezTo>
                      <a:pt x="370356" y="187460"/>
                      <a:pt x="370192" y="186804"/>
                      <a:pt x="369280" y="186459"/>
                    </a:cubicBezTo>
                    <a:close/>
                    <a:moveTo>
                      <a:pt x="369079" y="168768"/>
                    </a:moveTo>
                    <a:cubicBezTo>
                      <a:pt x="368536" y="168336"/>
                      <a:pt x="367744" y="168424"/>
                      <a:pt x="367311" y="168967"/>
                    </a:cubicBezTo>
                    <a:cubicBezTo>
                      <a:pt x="367291" y="168991"/>
                      <a:pt x="367273" y="169016"/>
                      <a:pt x="367256" y="169041"/>
                    </a:cubicBezTo>
                    <a:cubicBezTo>
                      <a:pt x="366708" y="170515"/>
                      <a:pt x="369025" y="169569"/>
                      <a:pt x="369079" y="168768"/>
                    </a:cubicBezTo>
                    <a:close/>
                    <a:moveTo>
                      <a:pt x="370903" y="324232"/>
                    </a:moveTo>
                    <a:cubicBezTo>
                      <a:pt x="370447" y="324232"/>
                      <a:pt x="369791" y="323977"/>
                      <a:pt x="369736" y="324833"/>
                    </a:cubicBezTo>
                    <a:cubicBezTo>
                      <a:pt x="370028" y="326343"/>
                      <a:pt x="373074" y="324232"/>
                      <a:pt x="370922" y="324232"/>
                    </a:cubicBezTo>
                    <a:close/>
                    <a:moveTo>
                      <a:pt x="156963" y="632849"/>
                    </a:moveTo>
                    <a:cubicBezTo>
                      <a:pt x="157893" y="632430"/>
                      <a:pt x="157893" y="631029"/>
                      <a:pt x="156689" y="631357"/>
                    </a:cubicBezTo>
                    <a:cubicBezTo>
                      <a:pt x="155485" y="631684"/>
                      <a:pt x="156124" y="632740"/>
                      <a:pt x="156963" y="632849"/>
                    </a:cubicBezTo>
                    <a:close/>
                    <a:moveTo>
                      <a:pt x="231140" y="508379"/>
                    </a:moveTo>
                    <a:cubicBezTo>
                      <a:pt x="231395" y="507597"/>
                      <a:pt x="230392" y="506468"/>
                      <a:pt x="230027" y="507724"/>
                    </a:cubicBezTo>
                    <a:cubicBezTo>
                      <a:pt x="229662" y="508980"/>
                      <a:pt x="231194" y="509744"/>
                      <a:pt x="231067" y="508379"/>
                    </a:cubicBezTo>
                    <a:close/>
                    <a:moveTo>
                      <a:pt x="354981" y="203840"/>
                    </a:moveTo>
                    <a:lnTo>
                      <a:pt x="354981" y="203840"/>
                    </a:lnTo>
                    <a:cubicBezTo>
                      <a:pt x="354561" y="203949"/>
                      <a:pt x="353339" y="203476"/>
                      <a:pt x="353631" y="204258"/>
                    </a:cubicBezTo>
                    <a:cubicBezTo>
                      <a:pt x="353923" y="205041"/>
                      <a:pt x="354744" y="204258"/>
                      <a:pt x="355455" y="204258"/>
                    </a:cubicBezTo>
                    <a:cubicBezTo>
                      <a:pt x="357242" y="204458"/>
                      <a:pt x="356276" y="203512"/>
                      <a:pt x="354981" y="203840"/>
                    </a:cubicBezTo>
                    <a:close/>
                    <a:moveTo>
                      <a:pt x="284962" y="672671"/>
                    </a:moveTo>
                    <a:cubicBezTo>
                      <a:pt x="284652" y="672816"/>
                      <a:pt x="284032" y="672398"/>
                      <a:pt x="283996" y="672998"/>
                    </a:cubicBezTo>
                    <a:cubicBezTo>
                      <a:pt x="283959" y="673599"/>
                      <a:pt x="285309" y="672998"/>
                      <a:pt x="285728" y="673308"/>
                    </a:cubicBezTo>
                    <a:cubicBezTo>
                      <a:pt x="287862" y="674436"/>
                      <a:pt x="286567" y="672070"/>
                      <a:pt x="284962" y="672616"/>
                    </a:cubicBezTo>
                    <a:close/>
                    <a:moveTo>
                      <a:pt x="374515" y="155792"/>
                    </a:moveTo>
                    <a:cubicBezTo>
                      <a:pt x="374515" y="153972"/>
                      <a:pt x="372089" y="155318"/>
                      <a:pt x="373238" y="156501"/>
                    </a:cubicBezTo>
                    <a:cubicBezTo>
                      <a:pt x="373584" y="156010"/>
                      <a:pt x="374442" y="156210"/>
                      <a:pt x="374515" y="155755"/>
                    </a:cubicBezTo>
                    <a:close/>
                    <a:moveTo>
                      <a:pt x="192401" y="353079"/>
                    </a:moveTo>
                    <a:cubicBezTo>
                      <a:pt x="192127" y="353079"/>
                      <a:pt x="191416" y="354353"/>
                      <a:pt x="191543" y="354499"/>
                    </a:cubicBezTo>
                    <a:cubicBezTo>
                      <a:pt x="191981" y="354808"/>
                      <a:pt x="192966" y="354808"/>
                      <a:pt x="192948" y="354026"/>
                    </a:cubicBezTo>
                    <a:cubicBezTo>
                      <a:pt x="192948" y="353552"/>
                      <a:pt x="193039" y="353079"/>
                      <a:pt x="192401" y="353079"/>
                    </a:cubicBezTo>
                    <a:close/>
                    <a:moveTo>
                      <a:pt x="308673" y="328637"/>
                    </a:moveTo>
                    <a:cubicBezTo>
                      <a:pt x="309676" y="328910"/>
                      <a:pt x="310497" y="327581"/>
                      <a:pt x="309074" y="327581"/>
                    </a:cubicBezTo>
                    <a:cubicBezTo>
                      <a:pt x="308089" y="327363"/>
                      <a:pt x="307250" y="328764"/>
                      <a:pt x="308673" y="328582"/>
                    </a:cubicBezTo>
                    <a:close/>
                    <a:moveTo>
                      <a:pt x="371341" y="296386"/>
                    </a:moveTo>
                    <a:cubicBezTo>
                      <a:pt x="371341" y="295804"/>
                      <a:pt x="371505" y="295112"/>
                      <a:pt x="370794" y="295021"/>
                    </a:cubicBezTo>
                    <a:cubicBezTo>
                      <a:pt x="369317" y="294985"/>
                      <a:pt x="371122" y="298206"/>
                      <a:pt x="371341" y="296332"/>
                    </a:cubicBezTo>
                    <a:close/>
                    <a:moveTo>
                      <a:pt x="236374" y="653470"/>
                    </a:moveTo>
                    <a:cubicBezTo>
                      <a:pt x="236265" y="652833"/>
                      <a:pt x="235535" y="653142"/>
                      <a:pt x="235189" y="652760"/>
                    </a:cubicBezTo>
                    <a:cubicBezTo>
                      <a:pt x="233383" y="653051"/>
                      <a:pt x="235681" y="655199"/>
                      <a:pt x="236338" y="653379"/>
                    </a:cubicBezTo>
                    <a:close/>
                    <a:moveTo>
                      <a:pt x="225103" y="847135"/>
                    </a:moveTo>
                    <a:cubicBezTo>
                      <a:pt x="225249" y="846171"/>
                      <a:pt x="223844" y="845952"/>
                      <a:pt x="223534" y="846717"/>
                    </a:cubicBezTo>
                    <a:cubicBezTo>
                      <a:pt x="223571" y="847135"/>
                      <a:pt x="225230" y="848464"/>
                      <a:pt x="225066" y="847081"/>
                    </a:cubicBezTo>
                    <a:close/>
                    <a:moveTo>
                      <a:pt x="415388" y="352752"/>
                    </a:moveTo>
                    <a:cubicBezTo>
                      <a:pt x="415151" y="353898"/>
                      <a:pt x="416646" y="353170"/>
                      <a:pt x="416391" y="352224"/>
                    </a:cubicBezTo>
                    <a:cubicBezTo>
                      <a:pt x="416184" y="351764"/>
                      <a:pt x="415934" y="351325"/>
                      <a:pt x="415643" y="350913"/>
                    </a:cubicBezTo>
                    <a:cubicBezTo>
                      <a:pt x="415223" y="351550"/>
                      <a:pt x="415442" y="351569"/>
                      <a:pt x="415388" y="352752"/>
                    </a:cubicBezTo>
                    <a:close/>
                    <a:moveTo>
                      <a:pt x="84391" y="248812"/>
                    </a:moveTo>
                    <a:cubicBezTo>
                      <a:pt x="86215" y="248921"/>
                      <a:pt x="83971" y="246901"/>
                      <a:pt x="83205" y="248011"/>
                    </a:cubicBezTo>
                    <a:cubicBezTo>
                      <a:pt x="82840" y="248757"/>
                      <a:pt x="83862" y="248884"/>
                      <a:pt x="84391" y="248812"/>
                    </a:cubicBezTo>
                    <a:close/>
                    <a:moveTo>
                      <a:pt x="366873" y="296532"/>
                    </a:moveTo>
                    <a:cubicBezTo>
                      <a:pt x="368532" y="296423"/>
                      <a:pt x="366271" y="294821"/>
                      <a:pt x="365687" y="295003"/>
                    </a:cubicBezTo>
                    <a:cubicBezTo>
                      <a:pt x="365103" y="295185"/>
                      <a:pt x="366453" y="296405"/>
                      <a:pt x="366873" y="296532"/>
                    </a:cubicBezTo>
                    <a:close/>
                    <a:moveTo>
                      <a:pt x="269605" y="331749"/>
                    </a:moveTo>
                    <a:cubicBezTo>
                      <a:pt x="269149" y="330147"/>
                      <a:pt x="267125" y="333077"/>
                      <a:pt x="268511" y="332659"/>
                    </a:cubicBezTo>
                    <a:cubicBezTo>
                      <a:pt x="268803" y="332258"/>
                      <a:pt x="269678" y="332550"/>
                      <a:pt x="269605" y="331749"/>
                    </a:cubicBezTo>
                    <a:close/>
                    <a:moveTo>
                      <a:pt x="311372" y="674181"/>
                    </a:moveTo>
                    <a:cubicBezTo>
                      <a:pt x="312175" y="674345"/>
                      <a:pt x="312339" y="673016"/>
                      <a:pt x="311755" y="672689"/>
                    </a:cubicBezTo>
                    <a:cubicBezTo>
                      <a:pt x="311171" y="672361"/>
                      <a:pt x="310588" y="673908"/>
                      <a:pt x="311372" y="674181"/>
                    </a:cubicBezTo>
                    <a:close/>
                    <a:moveTo>
                      <a:pt x="290817" y="609262"/>
                    </a:moveTo>
                    <a:cubicBezTo>
                      <a:pt x="290306" y="608479"/>
                      <a:pt x="289303" y="608752"/>
                      <a:pt x="289285" y="609753"/>
                    </a:cubicBezTo>
                    <a:cubicBezTo>
                      <a:pt x="289267" y="610754"/>
                      <a:pt x="290562" y="609899"/>
                      <a:pt x="290817" y="609262"/>
                    </a:cubicBezTo>
                    <a:close/>
                    <a:moveTo>
                      <a:pt x="414640" y="551950"/>
                    </a:moveTo>
                    <a:cubicBezTo>
                      <a:pt x="414640" y="550876"/>
                      <a:pt x="412488" y="552496"/>
                      <a:pt x="413454" y="553097"/>
                    </a:cubicBezTo>
                    <a:cubicBezTo>
                      <a:pt x="414421" y="553697"/>
                      <a:pt x="414129" y="552369"/>
                      <a:pt x="414640" y="551950"/>
                    </a:cubicBezTo>
                    <a:close/>
                    <a:moveTo>
                      <a:pt x="295431" y="230393"/>
                    </a:moveTo>
                    <a:cubicBezTo>
                      <a:pt x="296982" y="230193"/>
                      <a:pt x="295304" y="229611"/>
                      <a:pt x="294757" y="229319"/>
                    </a:cubicBezTo>
                    <a:cubicBezTo>
                      <a:pt x="293553" y="229429"/>
                      <a:pt x="294428" y="230721"/>
                      <a:pt x="295431" y="230393"/>
                    </a:cubicBezTo>
                    <a:close/>
                    <a:moveTo>
                      <a:pt x="328516" y="510363"/>
                    </a:moveTo>
                    <a:cubicBezTo>
                      <a:pt x="328279" y="510363"/>
                      <a:pt x="327878" y="510363"/>
                      <a:pt x="327878" y="510855"/>
                    </a:cubicBezTo>
                    <a:cubicBezTo>
                      <a:pt x="328188" y="512602"/>
                      <a:pt x="330742" y="510290"/>
                      <a:pt x="328516" y="510363"/>
                    </a:cubicBezTo>
                    <a:close/>
                    <a:moveTo>
                      <a:pt x="305754" y="249867"/>
                    </a:moveTo>
                    <a:cubicBezTo>
                      <a:pt x="306739" y="250086"/>
                      <a:pt x="306429" y="249103"/>
                      <a:pt x="305645" y="248884"/>
                    </a:cubicBezTo>
                    <a:cubicBezTo>
                      <a:pt x="304496" y="248975"/>
                      <a:pt x="304241" y="250158"/>
                      <a:pt x="305754" y="249867"/>
                    </a:cubicBezTo>
                    <a:close/>
                    <a:moveTo>
                      <a:pt x="257914" y="102812"/>
                    </a:moveTo>
                    <a:cubicBezTo>
                      <a:pt x="256783" y="102812"/>
                      <a:pt x="257148" y="104213"/>
                      <a:pt x="258133" y="103940"/>
                    </a:cubicBezTo>
                    <a:cubicBezTo>
                      <a:pt x="259100" y="103976"/>
                      <a:pt x="258790" y="102593"/>
                      <a:pt x="257914" y="102812"/>
                    </a:cubicBezTo>
                    <a:close/>
                    <a:moveTo>
                      <a:pt x="439280" y="330711"/>
                    </a:moveTo>
                    <a:cubicBezTo>
                      <a:pt x="441688" y="330821"/>
                      <a:pt x="438751" y="328764"/>
                      <a:pt x="438478" y="330293"/>
                    </a:cubicBezTo>
                    <a:cubicBezTo>
                      <a:pt x="438332" y="331094"/>
                      <a:pt x="439043" y="330529"/>
                      <a:pt x="439280" y="330711"/>
                    </a:cubicBezTo>
                    <a:close/>
                    <a:moveTo>
                      <a:pt x="390948" y="329073"/>
                    </a:moveTo>
                    <a:cubicBezTo>
                      <a:pt x="391367" y="329073"/>
                      <a:pt x="392772" y="327909"/>
                      <a:pt x="392243" y="327581"/>
                    </a:cubicBezTo>
                    <a:cubicBezTo>
                      <a:pt x="391714" y="327253"/>
                      <a:pt x="389707" y="329073"/>
                      <a:pt x="390948" y="329073"/>
                    </a:cubicBezTo>
                    <a:close/>
                    <a:moveTo>
                      <a:pt x="312703" y="513239"/>
                    </a:moveTo>
                    <a:cubicBezTo>
                      <a:pt x="311062" y="513967"/>
                      <a:pt x="313871" y="515514"/>
                      <a:pt x="313634" y="513985"/>
                    </a:cubicBezTo>
                    <a:cubicBezTo>
                      <a:pt x="313433" y="513657"/>
                      <a:pt x="313251" y="513239"/>
                      <a:pt x="312703" y="513239"/>
                    </a:cubicBezTo>
                    <a:close/>
                    <a:moveTo>
                      <a:pt x="243050" y="507433"/>
                    </a:moveTo>
                    <a:cubicBezTo>
                      <a:pt x="242849" y="507033"/>
                      <a:pt x="241645" y="506796"/>
                      <a:pt x="241408" y="507433"/>
                    </a:cubicBezTo>
                    <a:cubicBezTo>
                      <a:pt x="241080" y="508288"/>
                      <a:pt x="242794" y="508671"/>
                      <a:pt x="243050" y="507433"/>
                    </a:cubicBezTo>
                    <a:close/>
                    <a:moveTo>
                      <a:pt x="247919" y="327472"/>
                    </a:moveTo>
                    <a:cubicBezTo>
                      <a:pt x="248886" y="327308"/>
                      <a:pt x="248211" y="326052"/>
                      <a:pt x="247573" y="325998"/>
                    </a:cubicBezTo>
                    <a:cubicBezTo>
                      <a:pt x="246643" y="326307"/>
                      <a:pt x="247007" y="327454"/>
                      <a:pt x="247919" y="327472"/>
                    </a:cubicBezTo>
                    <a:close/>
                    <a:moveTo>
                      <a:pt x="103250" y="579814"/>
                    </a:moveTo>
                    <a:cubicBezTo>
                      <a:pt x="102629" y="579814"/>
                      <a:pt x="101572" y="580379"/>
                      <a:pt x="101718" y="580633"/>
                    </a:cubicBezTo>
                    <a:cubicBezTo>
                      <a:pt x="102246" y="581307"/>
                      <a:pt x="104654" y="580069"/>
                      <a:pt x="103250" y="579814"/>
                    </a:cubicBezTo>
                    <a:close/>
                    <a:moveTo>
                      <a:pt x="368532" y="650448"/>
                    </a:moveTo>
                    <a:cubicBezTo>
                      <a:pt x="368576" y="650182"/>
                      <a:pt x="368397" y="649930"/>
                      <a:pt x="368131" y="649884"/>
                    </a:cubicBezTo>
                    <a:cubicBezTo>
                      <a:pt x="366398" y="649739"/>
                      <a:pt x="368532" y="652942"/>
                      <a:pt x="368532" y="650448"/>
                    </a:cubicBezTo>
                    <a:close/>
                    <a:moveTo>
                      <a:pt x="273928" y="673198"/>
                    </a:moveTo>
                    <a:cubicBezTo>
                      <a:pt x="273928" y="671943"/>
                      <a:pt x="272669" y="672270"/>
                      <a:pt x="271995" y="672725"/>
                    </a:cubicBezTo>
                    <a:cubicBezTo>
                      <a:pt x="271684" y="673344"/>
                      <a:pt x="273344" y="673034"/>
                      <a:pt x="273636" y="673544"/>
                    </a:cubicBezTo>
                    <a:close/>
                    <a:moveTo>
                      <a:pt x="243250" y="516242"/>
                    </a:moveTo>
                    <a:cubicBezTo>
                      <a:pt x="243724" y="515496"/>
                      <a:pt x="241718" y="515732"/>
                      <a:pt x="241518" y="516387"/>
                    </a:cubicBezTo>
                    <a:cubicBezTo>
                      <a:pt x="241317" y="517043"/>
                      <a:pt x="243104" y="516879"/>
                      <a:pt x="243323" y="516242"/>
                    </a:cubicBezTo>
                    <a:close/>
                    <a:moveTo>
                      <a:pt x="384947" y="672616"/>
                    </a:moveTo>
                    <a:cubicBezTo>
                      <a:pt x="384947" y="671178"/>
                      <a:pt x="383780" y="671214"/>
                      <a:pt x="383415" y="671906"/>
                    </a:cubicBezTo>
                    <a:cubicBezTo>
                      <a:pt x="383123" y="672925"/>
                      <a:pt x="384619" y="672379"/>
                      <a:pt x="384947" y="672616"/>
                    </a:cubicBezTo>
                    <a:close/>
                    <a:moveTo>
                      <a:pt x="39578" y="167949"/>
                    </a:moveTo>
                    <a:cubicBezTo>
                      <a:pt x="38283" y="167694"/>
                      <a:pt x="38666" y="169078"/>
                      <a:pt x="39706" y="168987"/>
                    </a:cubicBezTo>
                    <a:cubicBezTo>
                      <a:pt x="40855" y="168604"/>
                      <a:pt x="40636" y="167840"/>
                      <a:pt x="39578" y="167949"/>
                    </a:cubicBezTo>
                    <a:close/>
                    <a:moveTo>
                      <a:pt x="271210" y="567366"/>
                    </a:moveTo>
                    <a:cubicBezTo>
                      <a:pt x="268967" y="567912"/>
                      <a:pt x="272177" y="569804"/>
                      <a:pt x="271830" y="568021"/>
                    </a:cubicBezTo>
                    <a:cubicBezTo>
                      <a:pt x="271867" y="567602"/>
                      <a:pt x="271666" y="567347"/>
                      <a:pt x="271174" y="567366"/>
                    </a:cubicBezTo>
                    <a:close/>
                    <a:moveTo>
                      <a:pt x="125300" y="566801"/>
                    </a:moveTo>
                    <a:cubicBezTo>
                      <a:pt x="123951" y="566801"/>
                      <a:pt x="124607" y="568094"/>
                      <a:pt x="125300" y="568294"/>
                    </a:cubicBezTo>
                    <a:cubicBezTo>
                      <a:pt x="125712" y="568159"/>
                      <a:pt x="125935" y="567716"/>
                      <a:pt x="125800" y="567306"/>
                    </a:cubicBezTo>
                    <a:cubicBezTo>
                      <a:pt x="125720" y="567063"/>
                      <a:pt x="125527" y="566875"/>
                      <a:pt x="125282" y="566801"/>
                    </a:cubicBezTo>
                    <a:close/>
                    <a:moveTo>
                      <a:pt x="185853" y="370242"/>
                    </a:moveTo>
                    <a:cubicBezTo>
                      <a:pt x="185415" y="369423"/>
                      <a:pt x="183737" y="370078"/>
                      <a:pt x="184029" y="370806"/>
                    </a:cubicBezTo>
                    <a:cubicBezTo>
                      <a:pt x="184702" y="371031"/>
                      <a:pt x="185442" y="370777"/>
                      <a:pt x="185835" y="370187"/>
                    </a:cubicBezTo>
                    <a:close/>
                    <a:moveTo>
                      <a:pt x="312503" y="859566"/>
                    </a:moveTo>
                    <a:cubicBezTo>
                      <a:pt x="312181" y="859206"/>
                      <a:pt x="311627" y="859175"/>
                      <a:pt x="311267" y="859496"/>
                    </a:cubicBezTo>
                    <a:cubicBezTo>
                      <a:pt x="311017" y="859719"/>
                      <a:pt x="310916" y="860063"/>
                      <a:pt x="311007" y="860385"/>
                    </a:cubicBezTo>
                    <a:cubicBezTo>
                      <a:pt x="311044" y="861531"/>
                      <a:pt x="312357" y="859766"/>
                      <a:pt x="312485" y="859511"/>
                    </a:cubicBezTo>
                    <a:close/>
                    <a:moveTo>
                      <a:pt x="106004" y="228100"/>
                    </a:moveTo>
                    <a:cubicBezTo>
                      <a:pt x="105456" y="227532"/>
                      <a:pt x="104578" y="227440"/>
                      <a:pt x="103924" y="227882"/>
                    </a:cubicBezTo>
                    <a:cubicBezTo>
                      <a:pt x="104417" y="228209"/>
                      <a:pt x="105712" y="229319"/>
                      <a:pt x="106004" y="228100"/>
                    </a:cubicBezTo>
                    <a:close/>
                    <a:moveTo>
                      <a:pt x="274092" y="653233"/>
                    </a:moveTo>
                    <a:cubicBezTo>
                      <a:pt x="273125" y="653761"/>
                      <a:pt x="273910" y="654689"/>
                      <a:pt x="274749" y="654616"/>
                    </a:cubicBezTo>
                    <a:cubicBezTo>
                      <a:pt x="275515" y="654252"/>
                      <a:pt x="274803" y="653178"/>
                      <a:pt x="274092" y="653233"/>
                    </a:cubicBezTo>
                    <a:close/>
                    <a:moveTo>
                      <a:pt x="208998" y="89180"/>
                    </a:moveTo>
                    <a:lnTo>
                      <a:pt x="209727" y="87797"/>
                    </a:lnTo>
                    <a:cubicBezTo>
                      <a:pt x="208341" y="87105"/>
                      <a:pt x="207666" y="88415"/>
                      <a:pt x="208998" y="89180"/>
                    </a:cubicBezTo>
                    <a:close/>
                    <a:moveTo>
                      <a:pt x="249123" y="380252"/>
                    </a:moveTo>
                    <a:cubicBezTo>
                      <a:pt x="249342" y="380852"/>
                      <a:pt x="249834" y="380543"/>
                      <a:pt x="250199" y="380561"/>
                    </a:cubicBezTo>
                    <a:cubicBezTo>
                      <a:pt x="252151" y="380834"/>
                      <a:pt x="249725" y="378559"/>
                      <a:pt x="249123" y="380379"/>
                    </a:cubicBezTo>
                    <a:close/>
                    <a:moveTo>
                      <a:pt x="188589" y="381653"/>
                    </a:moveTo>
                    <a:cubicBezTo>
                      <a:pt x="189264" y="381762"/>
                      <a:pt x="189519" y="380143"/>
                      <a:pt x="188789" y="380252"/>
                    </a:cubicBezTo>
                    <a:cubicBezTo>
                      <a:pt x="188375" y="380384"/>
                      <a:pt x="187982" y="380574"/>
                      <a:pt x="187622" y="380816"/>
                    </a:cubicBezTo>
                    <a:cubicBezTo>
                      <a:pt x="187789" y="381250"/>
                      <a:pt x="188145" y="381585"/>
                      <a:pt x="188589" y="381726"/>
                    </a:cubicBezTo>
                    <a:close/>
                    <a:moveTo>
                      <a:pt x="207101" y="598123"/>
                    </a:moveTo>
                    <a:cubicBezTo>
                      <a:pt x="206846" y="597359"/>
                      <a:pt x="205569" y="597505"/>
                      <a:pt x="205551" y="598123"/>
                    </a:cubicBezTo>
                    <a:cubicBezTo>
                      <a:pt x="205533" y="598742"/>
                      <a:pt x="206973" y="599052"/>
                      <a:pt x="207101" y="598196"/>
                    </a:cubicBezTo>
                    <a:close/>
                    <a:moveTo>
                      <a:pt x="371870" y="110365"/>
                    </a:moveTo>
                    <a:cubicBezTo>
                      <a:pt x="371651" y="109436"/>
                      <a:pt x="370447" y="110092"/>
                      <a:pt x="370393" y="110729"/>
                    </a:cubicBezTo>
                    <a:cubicBezTo>
                      <a:pt x="370684" y="111657"/>
                      <a:pt x="371870" y="111329"/>
                      <a:pt x="371870" y="110401"/>
                    </a:cubicBezTo>
                    <a:close/>
                    <a:moveTo>
                      <a:pt x="434064" y="586712"/>
                    </a:moveTo>
                    <a:cubicBezTo>
                      <a:pt x="434775" y="586567"/>
                      <a:pt x="436982" y="585019"/>
                      <a:pt x="435140" y="585329"/>
                    </a:cubicBezTo>
                    <a:cubicBezTo>
                      <a:pt x="434666" y="585820"/>
                      <a:pt x="433626" y="585929"/>
                      <a:pt x="434064" y="586749"/>
                    </a:cubicBezTo>
                    <a:close/>
                    <a:moveTo>
                      <a:pt x="292221" y="590698"/>
                    </a:moveTo>
                    <a:cubicBezTo>
                      <a:pt x="290397" y="590698"/>
                      <a:pt x="292440" y="593155"/>
                      <a:pt x="292933" y="591462"/>
                    </a:cubicBezTo>
                    <a:cubicBezTo>
                      <a:pt x="292768" y="591116"/>
                      <a:pt x="292458" y="590752"/>
                      <a:pt x="292221" y="590734"/>
                    </a:cubicBezTo>
                    <a:close/>
                    <a:moveTo>
                      <a:pt x="170131" y="170534"/>
                    </a:moveTo>
                    <a:cubicBezTo>
                      <a:pt x="170040" y="170297"/>
                      <a:pt x="170295" y="169733"/>
                      <a:pt x="169639" y="169660"/>
                    </a:cubicBezTo>
                    <a:cubicBezTo>
                      <a:pt x="168125" y="169696"/>
                      <a:pt x="169730" y="172481"/>
                      <a:pt x="170131" y="170534"/>
                    </a:cubicBezTo>
                    <a:close/>
                    <a:moveTo>
                      <a:pt x="245712" y="392318"/>
                    </a:moveTo>
                    <a:lnTo>
                      <a:pt x="245712" y="392318"/>
                    </a:lnTo>
                    <a:cubicBezTo>
                      <a:pt x="245603" y="391954"/>
                      <a:pt x="246004" y="390935"/>
                      <a:pt x="245257" y="391226"/>
                    </a:cubicBezTo>
                    <a:cubicBezTo>
                      <a:pt x="245019" y="391226"/>
                      <a:pt x="244527" y="391554"/>
                      <a:pt x="244873" y="391991"/>
                    </a:cubicBezTo>
                    <a:cubicBezTo>
                      <a:pt x="245220" y="392428"/>
                      <a:pt x="244873" y="393174"/>
                      <a:pt x="245475" y="393556"/>
                    </a:cubicBezTo>
                    <a:cubicBezTo>
                      <a:pt x="245700" y="393185"/>
                      <a:pt x="245784" y="392746"/>
                      <a:pt x="245712" y="392318"/>
                    </a:cubicBezTo>
                    <a:close/>
                    <a:moveTo>
                      <a:pt x="238636" y="398342"/>
                    </a:moveTo>
                    <a:cubicBezTo>
                      <a:pt x="238052" y="397760"/>
                      <a:pt x="237396" y="398342"/>
                      <a:pt x="236812" y="398652"/>
                    </a:cubicBezTo>
                    <a:cubicBezTo>
                      <a:pt x="236228" y="398961"/>
                      <a:pt x="236812" y="399052"/>
                      <a:pt x="236921" y="399216"/>
                    </a:cubicBezTo>
                    <a:cubicBezTo>
                      <a:pt x="237432" y="400017"/>
                      <a:pt x="238052" y="398579"/>
                      <a:pt x="238636" y="398342"/>
                    </a:cubicBezTo>
                    <a:close/>
                    <a:moveTo>
                      <a:pt x="106952" y="232541"/>
                    </a:moveTo>
                    <a:cubicBezTo>
                      <a:pt x="105803" y="232286"/>
                      <a:pt x="105730" y="233797"/>
                      <a:pt x="106843" y="233615"/>
                    </a:cubicBezTo>
                    <a:cubicBezTo>
                      <a:pt x="107718" y="233778"/>
                      <a:pt x="107718" y="232450"/>
                      <a:pt x="106952" y="232541"/>
                    </a:cubicBezTo>
                    <a:close/>
                    <a:moveTo>
                      <a:pt x="381044" y="322139"/>
                    </a:moveTo>
                    <a:cubicBezTo>
                      <a:pt x="381245" y="321320"/>
                      <a:pt x="379840" y="321211"/>
                      <a:pt x="379548" y="321793"/>
                    </a:cubicBezTo>
                    <a:cubicBezTo>
                      <a:pt x="379257" y="322376"/>
                      <a:pt x="380825" y="323013"/>
                      <a:pt x="381044" y="322139"/>
                    </a:cubicBezTo>
                    <a:close/>
                    <a:moveTo>
                      <a:pt x="172247" y="636999"/>
                    </a:moveTo>
                    <a:cubicBezTo>
                      <a:pt x="171846" y="636653"/>
                      <a:pt x="170423" y="636471"/>
                      <a:pt x="170423" y="637090"/>
                    </a:cubicBezTo>
                    <a:cubicBezTo>
                      <a:pt x="170514" y="638163"/>
                      <a:pt x="171918" y="637945"/>
                      <a:pt x="172247" y="636999"/>
                    </a:cubicBezTo>
                    <a:close/>
                    <a:moveTo>
                      <a:pt x="466383" y="285139"/>
                    </a:moveTo>
                    <a:cubicBezTo>
                      <a:pt x="467459" y="285139"/>
                      <a:pt x="466912" y="283737"/>
                      <a:pt x="466000" y="284101"/>
                    </a:cubicBezTo>
                    <a:cubicBezTo>
                      <a:pt x="464997" y="284156"/>
                      <a:pt x="465489" y="285448"/>
                      <a:pt x="466383" y="285139"/>
                    </a:cubicBezTo>
                    <a:close/>
                    <a:moveTo>
                      <a:pt x="369590" y="621838"/>
                    </a:moveTo>
                    <a:cubicBezTo>
                      <a:pt x="369590" y="620892"/>
                      <a:pt x="367949" y="619690"/>
                      <a:pt x="368167" y="621237"/>
                    </a:cubicBezTo>
                    <a:cubicBezTo>
                      <a:pt x="368532" y="621783"/>
                      <a:pt x="369025" y="622439"/>
                      <a:pt x="369590" y="621893"/>
                    </a:cubicBezTo>
                    <a:close/>
                    <a:moveTo>
                      <a:pt x="305353" y="233105"/>
                    </a:moveTo>
                    <a:cubicBezTo>
                      <a:pt x="304514" y="232759"/>
                      <a:pt x="304077" y="234179"/>
                      <a:pt x="305061" y="234161"/>
                    </a:cubicBezTo>
                    <a:cubicBezTo>
                      <a:pt x="306010" y="234470"/>
                      <a:pt x="306520" y="232959"/>
                      <a:pt x="305353" y="233105"/>
                    </a:cubicBezTo>
                    <a:close/>
                    <a:moveTo>
                      <a:pt x="197745" y="90363"/>
                    </a:moveTo>
                    <a:cubicBezTo>
                      <a:pt x="197599" y="90672"/>
                      <a:pt x="196869" y="89999"/>
                      <a:pt x="196942" y="90800"/>
                    </a:cubicBezTo>
                    <a:cubicBezTo>
                      <a:pt x="197471" y="92456"/>
                      <a:pt x="200225" y="90144"/>
                      <a:pt x="197818" y="90363"/>
                    </a:cubicBezTo>
                    <a:close/>
                    <a:moveTo>
                      <a:pt x="274566" y="294621"/>
                    </a:moveTo>
                    <a:cubicBezTo>
                      <a:pt x="273417" y="293001"/>
                      <a:pt x="272359" y="295094"/>
                      <a:pt x="273563" y="295768"/>
                    </a:cubicBezTo>
                    <a:cubicBezTo>
                      <a:pt x="274274" y="295840"/>
                      <a:pt x="273910" y="294839"/>
                      <a:pt x="274639" y="294621"/>
                    </a:cubicBezTo>
                    <a:close/>
                    <a:moveTo>
                      <a:pt x="365760" y="130567"/>
                    </a:moveTo>
                    <a:cubicBezTo>
                      <a:pt x="364538" y="131149"/>
                      <a:pt x="366490" y="132241"/>
                      <a:pt x="366909" y="131768"/>
                    </a:cubicBezTo>
                    <a:cubicBezTo>
                      <a:pt x="367328" y="131295"/>
                      <a:pt x="366380" y="130603"/>
                      <a:pt x="365815" y="130567"/>
                    </a:cubicBezTo>
                    <a:close/>
                    <a:moveTo>
                      <a:pt x="297401" y="668776"/>
                    </a:moveTo>
                    <a:lnTo>
                      <a:pt x="297109" y="668375"/>
                    </a:lnTo>
                    <a:cubicBezTo>
                      <a:pt x="294757" y="669849"/>
                      <a:pt x="296234" y="671214"/>
                      <a:pt x="297401" y="668776"/>
                    </a:cubicBezTo>
                    <a:close/>
                    <a:moveTo>
                      <a:pt x="249378" y="132277"/>
                    </a:moveTo>
                    <a:cubicBezTo>
                      <a:pt x="248813" y="132532"/>
                      <a:pt x="247919" y="132641"/>
                      <a:pt x="247956" y="133406"/>
                    </a:cubicBezTo>
                    <a:cubicBezTo>
                      <a:pt x="248193" y="133897"/>
                      <a:pt x="249014" y="133169"/>
                      <a:pt x="249488" y="133224"/>
                    </a:cubicBezTo>
                    <a:cubicBezTo>
                      <a:pt x="250290" y="133224"/>
                      <a:pt x="249762" y="132568"/>
                      <a:pt x="249378" y="132277"/>
                    </a:cubicBezTo>
                    <a:close/>
                    <a:moveTo>
                      <a:pt x="358227" y="319901"/>
                    </a:moveTo>
                    <a:cubicBezTo>
                      <a:pt x="356768" y="320447"/>
                      <a:pt x="360380" y="321721"/>
                      <a:pt x="359650" y="320410"/>
                    </a:cubicBezTo>
                    <a:cubicBezTo>
                      <a:pt x="359316" y="319979"/>
                      <a:pt x="358761" y="319780"/>
                      <a:pt x="358227" y="319901"/>
                    </a:cubicBezTo>
                    <a:close/>
                    <a:moveTo>
                      <a:pt x="418926" y="571643"/>
                    </a:moveTo>
                    <a:cubicBezTo>
                      <a:pt x="417449" y="571916"/>
                      <a:pt x="419108" y="572443"/>
                      <a:pt x="419674" y="572698"/>
                    </a:cubicBezTo>
                    <a:cubicBezTo>
                      <a:pt x="420932" y="572480"/>
                      <a:pt x="419874" y="571333"/>
                      <a:pt x="418926" y="571643"/>
                    </a:cubicBezTo>
                    <a:close/>
                    <a:moveTo>
                      <a:pt x="325908" y="503338"/>
                    </a:moveTo>
                    <a:cubicBezTo>
                      <a:pt x="326820" y="503647"/>
                      <a:pt x="327842" y="502428"/>
                      <a:pt x="326638" y="502264"/>
                    </a:cubicBezTo>
                    <a:cubicBezTo>
                      <a:pt x="326127" y="502519"/>
                      <a:pt x="324486" y="503065"/>
                      <a:pt x="325963" y="503338"/>
                    </a:cubicBezTo>
                    <a:close/>
                    <a:moveTo>
                      <a:pt x="192765" y="597323"/>
                    </a:moveTo>
                    <a:cubicBezTo>
                      <a:pt x="192218" y="597213"/>
                      <a:pt x="192765" y="596158"/>
                      <a:pt x="191963" y="596340"/>
                    </a:cubicBezTo>
                    <a:cubicBezTo>
                      <a:pt x="191647" y="596494"/>
                      <a:pt x="191428" y="596794"/>
                      <a:pt x="191379" y="597141"/>
                    </a:cubicBezTo>
                    <a:cubicBezTo>
                      <a:pt x="191233" y="597869"/>
                      <a:pt x="192857" y="597923"/>
                      <a:pt x="192802" y="597323"/>
                    </a:cubicBezTo>
                    <a:close/>
                    <a:moveTo>
                      <a:pt x="316187" y="856963"/>
                    </a:moveTo>
                    <a:cubicBezTo>
                      <a:pt x="317610" y="855798"/>
                      <a:pt x="315713" y="856181"/>
                      <a:pt x="315002" y="855580"/>
                    </a:cubicBezTo>
                    <a:cubicBezTo>
                      <a:pt x="314236" y="856308"/>
                      <a:pt x="315640" y="856617"/>
                      <a:pt x="316224" y="856963"/>
                    </a:cubicBezTo>
                    <a:close/>
                    <a:moveTo>
                      <a:pt x="475886" y="565637"/>
                    </a:moveTo>
                    <a:cubicBezTo>
                      <a:pt x="476378" y="565637"/>
                      <a:pt x="476506" y="563944"/>
                      <a:pt x="475794" y="564290"/>
                    </a:cubicBezTo>
                    <a:lnTo>
                      <a:pt x="474755" y="564909"/>
                    </a:lnTo>
                    <a:cubicBezTo>
                      <a:pt x="475047" y="565254"/>
                      <a:pt x="475284" y="565655"/>
                      <a:pt x="475922" y="565637"/>
                    </a:cubicBezTo>
                    <a:close/>
                    <a:moveTo>
                      <a:pt x="281570" y="502737"/>
                    </a:moveTo>
                    <a:cubicBezTo>
                      <a:pt x="281843" y="502555"/>
                      <a:pt x="282500" y="503047"/>
                      <a:pt x="282500" y="502392"/>
                    </a:cubicBezTo>
                    <a:cubicBezTo>
                      <a:pt x="282281" y="500499"/>
                      <a:pt x="279162" y="502938"/>
                      <a:pt x="281570" y="502737"/>
                    </a:cubicBezTo>
                    <a:close/>
                    <a:moveTo>
                      <a:pt x="350002" y="93857"/>
                    </a:moveTo>
                    <a:cubicBezTo>
                      <a:pt x="350002" y="93493"/>
                      <a:pt x="350002" y="93730"/>
                      <a:pt x="349819" y="93730"/>
                    </a:cubicBezTo>
                    <a:cubicBezTo>
                      <a:pt x="349071" y="93293"/>
                      <a:pt x="347995" y="92929"/>
                      <a:pt x="347995" y="94203"/>
                    </a:cubicBezTo>
                    <a:cubicBezTo>
                      <a:pt x="348378" y="95168"/>
                      <a:pt x="348725" y="93875"/>
                      <a:pt x="349144" y="94203"/>
                    </a:cubicBezTo>
                    <a:cubicBezTo>
                      <a:pt x="349473" y="94265"/>
                      <a:pt x="349808" y="94130"/>
                      <a:pt x="350002" y="93857"/>
                    </a:cubicBezTo>
                    <a:close/>
                    <a:moveTo>
                      <a:pt x="236429" y="696531"/>
                    </a:moveTo>
                    <a:cubicBezTo>
                      <a:pt x="236429" y="695730"/>
                      <a:pt x="234897" y="694820"/>
                      <a:pt x="235043" y="695766"/>
                    </a:cubicBezTo>
                    <a:cubicBezTo>
                      <a:pt x="235389" y="696167"/>
                      <a:pt x="235736" y="697805"/>
                      <a:pt x="236429" y="696531"/>
                    </a:cubicBezTo>
                    <a:close/>
                    <a:moveTo>
                      <a:pt x="352117" y="621911"/>
                    </a:moveTo>
                    <a:cubicBezTo>
                      <a:pt x="352117" y="621201"/>
                      <a:pt x="350713" y="621529"/>
                      <a:pt x="350439" y="622020"/>
                    </a:cubicBezTo>
                    <a:cubicBezTo>
                      <a:pt x="349783" y="623167"/>
                      <a:pt x="352117" y="622584"/>
                      <a:pt x="352117" y="621965"/>
                    </a:cubicBezTo>
                    <a:close/>
                    <a:moveTo>
                      <a:pt x="258279" y="523504"/>
                    </a:moveTo>
                    <a:cubicBezTo>
                      <a:pt x="258461" y="522302"/>
                      <a:pt x="257549" y="521920"/>
                      <a:pt x="257166" y="523267"/>
                    </a:cubicBezTo>
                    <a:cubicBezTo>
                      <a:pt x="257075" y="524286"/>
                      <a:pt x="258461" y="524741"/>
                      <a:pt x="258279" y="523558"/>
                    </a:cubicBezTo>
                    <a:close/>
                    <a:moveTo>
                      <a:pt x="277211" y="860348"/>
                    </a:moveTo>
                    <a:cubicBezTo>
                      <a:pt x="277211" y="859584"/>
                      <a:pt x="275642" y="859384"/>
                      <a:pt x="275661" y="860348"/>
                    </a:cubicBezTo>
                    <a:cubicBezTo>
                      <a:pt x="275679" y="861313"/>
                      <a:pt x="277047" y="861186"/>
                      <a:pt x="277211" y="860403"/>
                    </a:cubicBezTo>
                    <a:close/>
                    <a:moveTo>
                      <a:pt x="280986" y="667647"/>
                    </a:moveTo>
                    <a:cubicBezTo>
                      <a:pt x="279947" y="665445"/>
                      <a:pt x="278287" y="667647"/>
                      <a:pt x="280786" y="668102"/>
                    </a:cubicBezTo>
                    <a:cubicBezTo>
                      <a:pt x="280986" y="667939"/>
                      <a:pt x="280986" y="667793"/>
                      <a:pt x="280986" y="667647"/>
                    </a:cubicBezTo>
                    <a:close/>
                    <a:moveTo>
                      <a:pt x="366873" y="641840"/>
                    </a:moveTo>
                    <a:cubicBezTo>
                      <a:pt x="366700" y="641432"/>
                      <a:pt x="366230" y="641241"/>
                      <a:pt x="365821" y="641413"/>
                    </a:cubicBezTo>
                    <a:cubicBezTo>
                      <a:pt x="365481" y="641556"/>
                      <a:pt x="365282" y="641913"/>
                      <a:pt x="365340" y="642277"/>
                    </a:cubicBezTo>
                    <a:cubicBezTo>
                      <a:pt x="365614" y="643241"/>
                      <a:pt x="366708" y="642459"/>
                      <a:pt x="366945" y="641840"/>
                    </a:cubicBezTo>
                    <a:close/>
                    <a:moveTo>
                      <a:pt x="370520" y="135389"/>
                    </a:moveTo>
                    <a:lnTo>
                      <a:pt x="371086" y="135171"/>
                    </a:lnTo>
                    <a:lnTo>
                      <a:pt x="370356" y="133897"/>
                    </a:lnTo>
                    <a:cubicBezTo>
                      <a:pt x="369681" y="134352"/>
                      <a:pt x="369244" y="135462"/>
                      <a:pt x="370666" y="135389"/>
                    </a:cubicBezTo>
                    <a:close/>
                    <a:moveTo>
                      <a:pt x="316971" y="121667"/>
                    </a:moveTo>
                    <a:cubicBezTo>
                      <a:pt x="317445" y="121667"/>
                      <a:pt x="318412" y="120793"/>
                      <a:pt x="318212" y="120375"/>
                    </a:cubicBezTo>
                    <a:cubicBezTo>
                      <a:pt x="317464" y="119810"/>
                      <a:pt x="316534" y="120702"/>
                      <a:pt x="317117" y="121667"/>
                    </a:cubicBezTo>
                    <a:close/>
                    <a:moveTo>
                      <a:pt x="204511" y="317662"/>
                    </a:moveTo>
                    <a:cubicBezTo>
                      <a:pt x="205387" y="317972"/>
                      <a:pt x="205861" y="316679"/>
                      <a:pt x="204876" y="316643"/>
                    </a:cubicBezTo>
                    <a:cubicBezTo>
                      <a:pt x="203982" y="316315"/>
                      <a:pt x="203435" y="317698"/>
                      <a:pt x="204511" y="317662"/>
                    </a:cubicBezTo>
                    <a:close/>
                    <a:moveTo>
                      <a:pt x="502241" y="279206"/>
                    </a:moveTo>
                    <a:cubicBezTo>
                      <a:pt x="501566" y="279096"/>
                      <a:pt x="501164" y="279515"/>
                      <a:pt x="500818" y="280043"/>
                    </a:cubicBezTo>
                    <a:cubicBezTo>
                      <a:pt x="501529" y="280789"/>
                      <a:pt x="503718" y="279479"/>
                      <a:pt x="502241" y="279206"/>
                    </a:cubicBezTo>
                    <a:close/>
                    <a:moveTo>
                      <a:pt x="197289" y="222786"/>
                    </a:moveTo>
                    <a:cubicBezTo>
                      <a:pt x="196231" y="223113"/>
                      <a:pt x="197781" y="223568"/>
                      <a:pt x="198164" y="223859"/>
                    </a:cubicBezTo>
                    <a:cubicBezTo>
                      <a:pt x="198547" y="224151"/>
                      <a:pt x="198602" y="224569"/>
                      <a:pt x="198912" y="224023"/>
                    </a:cubicBezTo>
                    <a:cubicBezTo>
                      <a:pt x="199222" y="223477"/>
                      <a:pt x="197982" y="222586"/>
                      <a:pt x="197289" y="222768"/>
                    </a:cubicBezTo>
                    <a:close/>
                    <a:moveTo>
                      <a:pt x="182698" y="292200"/>
                    </a:moveTo>
                    <a:cubicBezTo>
                      <a:pt x="181366" y="291982"/>
                      <a:pt x="181640" y="293201"/>
                      <a:pt x="182698" y="293311"/>
                    </a:cubicBezTo>
                    <a:cubicBezTo>
                      <a:pt x="183810" y="293129"/>
                      <a:pt x="183719" y="292018"/>
                      <a:pt x="182661" y="292182"/>
                    </a:cubicBezTo>
                    <a:close/>
                    <a:moveTo>
                      <a:pt x="402110" y="147893"/>
                    </a:moveTo>
                    <a:cubicBezTo>
                      <a:pt x="399338" y="148075"/>
                      <a:pt x="402511" y="148166"/>
                      <a:pt x="402657" y="149422"/>
                    </a:cubicBezTo>
                    <a:cubicBezTo>
                      <a:pt x="403186" y="148785"/>
                      <a:pt x="402858" y="147693"/>
                      <a:pt x="402073" y="147875"/>
                    </a:cubicBezTo>
                    <a:close/>
                    <a:moveTo>
                      <a:pt x="267927" y="77059"/>
                    </a:moveTo>
                    <a:cubicBezTo>
                      <a:pt x="267690" y="76585"/>
                      <a:pt x="265812" y="74911"/>
                      <a:pt x="266103" y="76221"/>
                    </a:cubicBezTo>
                    <a:cubicBezTo>
                      <a:pt x="266632" y="76585"/>
                      <a:pt x="267289" y="77841"/>
                      <a:pt x="267927" y="77059"/>
                    </a:cubicBezTo>
                    <a:close/>
                    <a:moveTo>
                      <a:pt x="479004" y="584110"/>
                    </a:moveTo>
                    <a:cubicBezTo>
                      <a:pt x="479004" y="583454"/>
                      <a:pt x="477600" y="583382"/>
                      <a:pt x="477436" y="584000"/>
                    </a:cubicBezTo>
                    <a:cubicBezTo>
                      <a:pt x="477272" y="584619"/>
                      <a:pt x="478895" y="585056"/>
                      <a:pt x="479004" y="584110"/>
                    </a:cubicBezTo>
                    <a:close/>
                    <a:moveTo>
                      <a:pt x="421552" y="563525"/>
                    </a:moveTo>
                    <a:cubicBezTo>
                      <a:pt x="422884" y="563962"/>
                      <a:pt x="423577" y="562288"/>
                      <a:pt x="422118" y="562561"/>
                    </a:cubicBezTo>
                    <a:cubicBezTo>
                      <a:pt x="421735" y="562888"/>
                      <a:pt x="420239" y="563271"/>
                      <a:pt x="421552" y="563525"/>
                    </a:cubicBezTo>
                    <a:close/>
                    <a:moveTo>
                      <a:pt x="114320" y="271598"/>
                    </a:moveTo>
                    <a:cubicBezTo>
                      <a:pt x="113932" y="271584"/>
                      <a:pt x="113545" y="271659"/>
                      <a:pt x="113190" y="271816"/>
                    </a:cubicBezTo>
                    <a:cubicBezTo>
                      <a:pt x="113251" y="272060"/>
                      <a:pt x="113498" y="272208"/>
                      <a:pt x="113743" y="272147"/>
                    </a:cubicBezTo>
                    <a:cubicBezTo>
                      <a:pt x="113747" y="272146"/>
                      <a:pt x="113751" y="272145"/>
                      <a:pt x="113755" y="272144"/>
                    </a:cubicBezTo>
                    <a:cubicBezTo>
                      <a:pt x="114521" y="271980"/>
                      <a:pt x="114959" y="273036"/>
                      <a:pt x="115670" y="272472"/>
                    </a:cubicBezTo>
                    <a:cubicBezTo>
                      <a:pt x="115444" y="271930"/>
                      <a:pt x="114908" y="271583"/>
                      <a:pt x="114320" y="271598"/>
                    </a:cubicBezTo>
                    <a:close/>
                    <a:moveTo>
                      <a:pt x="292094" y="605331"/>
                    </a:moveTo>
                    <a:cubicBezTo>
                      <a:pt x="290708" y="605585"/>
                      <a:pt x="292550" y="606077"/>
                      <a:pt x="292969" y="606313"/>
                    </a:cubicBezTo>
                    <a:cubicBezTo>
                      <a:pt x="294246" y="606059"/>
                      <a:pt x="293133" y="604948"/>
                      <a:pt x="292094" y="605331"/>
                    </a:cubicBezTo>
                    <a:close/>
                    <a:moveTo>
                      <a:pt x="239201" y="104486"/>
                    </a:moveTo>
                    <a:cubicBezTo>
                      <a:pt x="238235" y="104650"/>
                      <a:pt x="238891" y="105942"/>
                      <a:pt x="239548" y="105924"/>
                    </a:cubicBezTo>
                    <a:cubicBezTo>
                      <a:pt x="240441" y="105560"/>
                      <a:pt x="240058" y="104468"/>
                      <a:pt x="239183" y="104486"/>
                    </a:cubicBezTo>
                    <a:close/>
                    <a:moveTo>
                      <a:pt x="278725" y="279570"/>
                    </a:moveTo>
                    <a:cubicBezTo>
                      <a:pt x="278725" y="279024"/>
                      <a:pt x="278068" y="279206"/>
                      <a:pt x="277813" y="278933"/>
                    </a:cubicBezTo>
                    <a:cubicBezTo>
                      <a:pt x="277557" y="278660"/>
                      <a:pt x="277156" y="278459"/>
                      <a:pt x="276919" y="278933"/>
                    </a:cubicBezTo>
                    <a:cubicBezTo>
                      <a:pt x="277211" y="280279"/>
                      <a:pt x="277338" y="280279"/>
                      <a:pt x="278706" y="279570"/>
                    </a:cubicBezTo>
                    <a:close/>
                    <a:moveTo>
                      <a:pt x="376010" y="197288"/>
                    </a:moveTo>
                    <a:cubicBezTo>
                      <a:pt x="377269" y="197579"/>
                      <a:pt x="377560" y="196305"/>
                      <a:pt x="376156" y="196250"/>
                    </a:cubicBezTo>
                    <a:cubicBezTo>
                      <a:pt x="375317" y="196432"/>
                      <a:pt x="374952" y="197342"/>
                      <a:pt x="376010" y="197288"/>
                    </a:cubicBezTo>
                    <a:close/>
                    <a:moveTo>
                      <a:pt x="100058" y="184766"/>
                    </a:moveTo>
                    <a:cubicBezTo>
                      <a:pt x="100824" y="184766"/>
                      <a:pt x="102082" y="184766"/>
                      <a:pt x="101882" y="183820"/>
                    </a:cubicBezTo>
                    <a:cubicBezTo>
                      <a:pt x="101353" y="183492"/>
                      <a:pt x="101097" y="183983"/>
                      <a:pt x="100733" y="184147"/>
                    </a:cubicBezTo>
                    <a:cubicBezTo>
                      <a:pt x="100368" y="184311"/>
                      <a:pt x="99857" y="184147"/>
                      <a:pt x="99492" y="184493"/>
                    </a:cubicBezTo>
                    <a:close/>
                    <a:moveTo>
                      <a:pt x="488215" y="261770"/>
                    </a:moveTo>
                    <a:cubicBezTo>
                      <a:pt x="488089" y="261346"/>
                      <a:pt x="487782" y="261000"/>
                      <a:pt x="487376" y="260824"/>
                    </a:cubicBezTo>
                    <a:cubicBezTo>
                      <a:pt x="487146" y="261188"/>
                      <a:pt x="486962" y="261579"/>
                      <a:pt x="486829" y="261988"/>
                    </a:cubicBezTo>
                    <a:cubicBezTo>
                      <a:pt x="486719" y="262753"/>
                      <a:pt x="488324" y="262462"/>
                      <a:pt x="488215" y="261770"/>
                    </a:cubicBezTo>
                    <a:close/>
                    <a:moveTo>
                      <a:pt x="344676" y="498369"/>
                    </a:moveTo>
                    <a:cubicBezTo>
                      <a:pt x="345333" y="498479"/>
                      <a:pt x="346390" y="496859"/>
                      <a:pt x="345351" y="497004"/>
                    </a:cubicBezTo>
                    <a:cubicBezTo>
                      <a:pt x="344694" y="497241"/>
                      <a:pt x="343472" y="497933"/>
                      <a:pt x="344676" y="498369"/>
                    </a:cubicBezTo>
                    <a:close/>
                    <a:moveTo>
                      <a:pt x="359869" y="183510"/>
                    </a:moveTo>
                    <a:cubicBezTo>
                      <a:pt x="359705" y="182709"/>
                      <a:pt x="358045" y="183019"/>
                      <a:pt x="358355" y="183801"/>
                    </a:cubicBezTo>
                    <a:cubicBezTo>
                      <a:pt x="358665" y="184584"/>
                      <a:pt x="359978" y="184384"/>
                      <a:pt x="359869" y="183583"/>
                    </a:cubicBezTo>
                    <a:close/>
                    <a:moveTo>
                      <a:pt x="296179" y="618653"/>
                    </a:moveTo>
                    <a:cubicBezTo>
                      <a:pt x="296179" y="617725"/>
                      <a:pt x="294556" y="616433"/>
                      <a:pt x="294775" y="618034"/>
                    </a:cubicBezTo>
                    <a:cubicBezTo>
                      <a:pt x="295012" y="618544"/>
                      <a:pt x="295577" y="619126"/>
                      <a:pt x="296179" y="618653"/>
                    </a:cubicBezTo>
                    <a:close/>
                    <a:moveTo>
                      <a:pt x="312156" y="647664"/>
                    </a:moveTo>
                    <a:cubicBezTo>
                      <a:pt x="314637" y="646190"/>
                      <a:pt x="313214" y="645516"/>
                      <a:pt x="311591" y="647354"/>
                    </a:cubicBezTo>
                    <a:close/>
                    <a:moveTo>
                      <a:pt x="471253" y="245099"/>
                    </a:moveTo>
                    <a:cubicBezTo>
                      <a:pt x="471472" y="244535"/>
                      <a:pt x="472621" y="243970"/>
                      <a:pt x="472165" y="243479"/>
                    </a:cubicBezTo>
                    <a:cubicBezTo>
                      <a:pt x="471052" y="242988"/>
                      <a:pt x="470232" y="244262"/>
                      <a:pt x="471253" y="245099"/>
                    </a:cubicBezTo>
                    <a:close/>
                    <a:moveTo>
                      <a:pt x="299535" y="596176"/>
                    </a:moveTo>
                    <a:lnTo>
                      <a:pt x="299371" y="595703"/>
                    </a:lnTo>
                    <a:cubicBezTo>
                      <a:pt x="297401" y="596631"/>
                      <a:pt x="298350" y="599179"/>
                      <a:pt x="299535" y="596176"/>
                    </a:cubicBezTo>
                    <a:close/>
                    <a:moveTo>
                      <a:pt x="204110" y="116480"/>
                    </a:moveTo>
                    <a:cubicBezTo>
                      <a:pt x="205077" y="116644"/>
                      <a:pt x="204785" y="115697"/>
                      <a:pt x="203982" y="115461"/>
                    </a:cubicBezTo>
                    <a:cubicBezTo>
                      <a:pt x="202797" y="115315"/>
                      <a:pt x="202560" y="116826"/>
                      <a:pt x="204110" y="116480"/>
                    </a:cubicBezTo>
                    <a:close/>
                    <a:moveTo>
                      <a:pt x="270627" y="532331"/>
                    </a:moveTo>
                    <a:cubicBezTo>
                      <a:pt x="270079" y="531766"/>
                      <a:pt x="268566" y="532203"/>
                      <a:pt x="268803" y="533040"/>
                    </a:cubicBezTo>
                    <a:cubicBezTo>
                      <a:pt x="269397" y="533381"/>
                      <a:pt x="270155" y="533177"/>
                      <a:pt x="270496" y="532584"/>
                    </a:cubicBezTo>
                    <a:cubicBezTo>
                      <a:pt x="270555" y="532482"/>
                      <a:pt x="270599" y="532372"/>
                      <a:pt x="270627" y="532258"/>
                    </a:cubicBezTo>
                    <a:close/>
                    <a:moveTo>
                      <a:pt x="285911" y="646463"/>
                    </a:moveTo>
                    <a:cubicBezTo>
                      <a:pt x="285637" y="645698"/>
                      <a:pt x="284087" y="646080"/>
                      <a:pt x="284415" y="646863"/>
                    </a:cubicBezTo>
                    <a:cubicBezTo>
                      <a:pt x="284743" y="647646"/>
                      <a:pt x="286075" y="647191"/>
                      <a:pt x="285911" y="646390"/>
                    </a:cubicBezTo>
                    <a:close/>
                    <a:moveTo>
                      <a:pt x="450060" y="535679"/>
                    </a:moveTo>
                    <a:cubicBezTo>
                      <a:pt x="449822" y="535115"/>
                      <a:pt x="448236" y="535279"/>
                      <a:pt x="448546" y="536098"/>
                    </a:cubicBezTo>
                    <a:cubicBezTo>
                      <a:pt x="448856" y="536917"/>
                      <a:pt x="450242" y="536571"/>
                      <a:pt x="450114" y="535607"/>
                    </a:cubicBezTo>
                    <a:close/>
                    <a:moveTo>
                      <a:pt x="280348" y="655799"/>
                    </a:moveTo>
                    <a:cubicBezTo>
                      <a:pt x="279885" y="655700"/>
                      <a:pt x="279429" y="655994"/>
                      <a:pt x="279330" y="656456"/>
                    </a:cubicBezTo>
                    <a:cubicBezTo>
                      <a:pt x="279281" y="656681"/>
                      <a:pt x="279326" y="656917"/>
                      <a:pt x="279454" y="657110"/>
                    </a:cubicBezTo>
                    <a:cubicBezTo>
                      <a:pt x="280001" y="657619"/>
                      <a:pt x="281606" y="655708"/>
                      <a:pt x="280403" y="655781"/>
                    </a:cubicBezTo>
                    <a:close/>
                    <a:moveTo>
                      <a:pt x="291291" y="257038"/>
                    </a:moveTo>
                    <a:cubicBezTo>
                      <a:pt x="291291" y="256292"/>
                      <a:pt x="289941" y="256183"/>
                      <a:pt x="289796" y="256820"/>
                    </a:cubicBezTo>
                    <a:cubicBezTo>
                      <a:pt x="289650" y="257457"/>
                      <a:pt x="291236" y="257821"/>
                      <a:pt x="291346" y="257020"/>
                    </a:cubicBezTo>
                    <a:close/>
                    <a:moveTo>
                      <a:pt x="372800" y="310146"/>
                    </a:moveTo>
                    <a:cubicBezTo>
                      <a:pt x="371396" y="310036"/>
                      <a:pt x="371779" y="311147"/>
                      <a:pt x="372600" y="311620"/>
                    </a:cubicBezTo>
                    <a:lnTo>
                      <a:pt x="373366" y="310364"/>
                    </a:lnTo>
                    <a:close/>
                    <a:moveTo>
                      <a:pt x="48460" y="99681"/>
                    </a:moveTo>
                    <a:cubicBezTo>
                      <a:pt x="48679" y="99681"/>
                      <a:pt x="49208" y="98425"/>
                      <a:pt x="48260" y="98535"/>
                    </a:cubicBezTo>
                    <a:cubicBezTo>
                      <a:pt x="47074" y="98280"/>
                      <a:pt x="46837" y="99681"/>
                      <a:pt x="48460" y="99681"/>
                    </a:cubicBezTo>
                    <a:close/>
                    <a:moveTo>
                      <a:pt x="340445" y="657401"/>
                    </a:moveTo>
                    <a:cubicBezTo>
                      <a:pt x="341357" y="657637"/>
                      <a:pt x="341776" y="656382"/>
                      <a:pt x="340828" y="656309"/>
                    </a:cubicBezTo>
                    <a:cubicBezTo>
                      <a:pt x="339879" y="656236"/>
                      <a:pt x="339350" y="657401"/>
                      <a:pt x="340445" y="657401"/>
                    </a:cubicBezTo>
                    <a:close/>
                    <a:moveTo>
                      <a:pt x="195136" y="237382"/>
                    </a:moveTo>
                    <a:cubicBezTo>
                      <a:pt x="195264" y="237673"/>
                      <a:pt x="194863" y="238310"/>
                      <a:pt x="195501" y="238292"/>
                    </a:cubicBezTo>
                    <a:cubicBezTo>
                      <a:pt x="197289" y="238074"/>
                      <a:pt x="195045" y="234998"/>
                      <a:pt x="195136" y="237382"/>
                    </a:cubicBezTo>
                    <a:close/>
                    <a:moveTo>
                      <a:pt x="295249" y="581361"/>
                    </a:moveTo>
                    <a:lnTo>
                      <a:pt x="294757" y="581598"/>
                    </a:lnTo>
                    <a:cubicBezTo>
                      <a:pt x="295869" y="583745"/>
                      <a:pt x="297967" y="581580"/>
                      <a:pt x="295249" y="581434"/>
                    </a:cubicBezTo>
                    <a:close/>
                    <a:moveTo>
                      <a:pt x="210457" y="495348"/>
                    </a:moveTo>
                    <a:cubicBezTo>
                      <a:pt x="210913" y="496240"/>
                      <a:pt x="211880" y="496040"/>
                      <a:pt x="211934" y="495093"/>
                    </a:cubicBezTo>
                    <a:cubicBezTo>
                      <a:pt x="211989" y="494147"/>
                      <a:pt x="210712" y="494893"/>
                      <a:pt x="210457" y="495421"/>
                    </a:cubicBezTo>
                    <a:close/>
                    <a:moveTo>
                      <a:pt x="293954" y="238456"/>
                    </a:moveTo>
                    <a:cubicBezTo>
                      <a:pt x="294331" y="238064"/>
                      <a:pt x="294679" y="237644"/>
                      <a:pt x="294994" y="237200"/>
                    </a:cubicBezTo>
                    <a:cubicBezTo>
                      <a:pt x="295212" y="236818"/>
                      <a:pt x="294811" y="236836"/>
                      <a:pt x="294592" y="236818"/>
                    </a:cubicBezTo>
                    <a:cubicBezTo>
                      <a:pt x="293389" y="236745"/>
                      <a:pt x="293261" y="237764"/>
                      <a:pt x="293954" y="238529"/>
                    </a:cubicBezTo>
                    <a:close/>
                    <a:moveTo>
                      <a:pt x="129805" y="202056"/>
                    </a:moveTo>
                    <a:cubicBezTo>
                      <a:pt x="129805" y="201455"/>
                      <a:pt x="128437" y="201364"/>
                      <a:pt x="128291" y="201947"/>
                    </a:cubicBezTo>
                    <a:cubicBezTo>
                      <a:pt x="128073" y="202820"/>
                      <a:pt x="129732" y="203057"/>
                      <a:pt x="129878" y="202020"/>
                    </a:cubicBezTo>
                    <a:close/>
                    <a:moveTo>
                      <a:pt x="443512" y="279005"/>
                    </a:moveTo>
                    <a:cubicBezTo>
                      <a:pt x="442928" y="278478"/>
                      <a:pt x="441870" y="277877"/>
                      <a:pt x="441542" y="278823"/>
                    </a:cubicBezTo>
                    <a:cubicBezTo>
                      <a:pt x="441761" y="279418"/>
                      <a:pt x="442421" y="279723"/>
                      <a:pt x="443016" y="279505"/>
                    </a:cubicBezTo>
                    <a:cubicBezTo>
                      <a:pt x="443261" y="279416"/>
                      <a:pt x="443468" y="279246"/>
                      <a:pt x="443603" y="279024"/>
                    </a:cubicBezTo>
                    <a:close/>
                    <a:moveTo>
                      <a:pt x="325635" y="291036"/>
                    </a:moveTo>
                    <a:cubicBezTo>
                      <a:pt x="326328" y="291036"/>
                      <a:pt x="326273" y="289580"/>
                      <a:pt x="325635" y="289543"/>
                    </a:cubicBezTo>
                    <a:cubicBezTo>
                      <a:pt x="324850" y="289470"/>
                      <a:pt x="324850" y="291199"/>
                      <a:pt x="325726" y="291054"/>
                    </a:cubicBezTo>
                    <a:close/>
                    <a:moveTo>
                      <a:pt x="321312" y="119064"/>
                    </a:moveTo>
                    <a:cubicBezTo>
                      <a:pt x="323483" y="119228"/>
                      <a:pt x="321312" y="116898"/>
                      <a:pt x="320729" y="118573"/>
                    </a:cubicBezTo>
                    <a:cubicBezTo>
                      <a:pt x="320783" y="119101"/>
                      <a:pt x="321112" y="119046"/>
                      <a:pt x="321403" y="119082"/>
                    </a:cubicBezTo>
                    <a:close/>
                    <a:moveTo>
                      <a:pt x="101882" y="216762"/>
                    </a:moveTo>
                    <a:cubicBezTo>
                      <a:pt x="102575" y="216762"/>
                      <a:pt x="103541" y="216762"/>
                      <a:pt x="103085" y="215924"/>
                    </a:cubicBezTo>
                    <a:cubicBezTo>
                      <a:pt x="102775" y="215524"/>
                      <a:pt x="102228" y="215924"/>
                      <a:pt x="101955" y="216143"/>
                    </a:cubicBezTo>
                    <a:cubicBezTo>
                      <a:pt x="101298" y="216252"/>
                      <a:pt x="100933" y="216689"/>
                      <a:pt x="101882" y="216762"/>
                    </a:cubicBezTo>
                    <a:close/>
                    <a:moveTo>
                      <a:pt x="249616" y="494729"/>
                    </a:moveTo>
                    <a:cubicBezTo>
                      <a:pt x="249780" y="494384"/>
                      <a:pt x="250564" y="494984"/>
                      <a:pt x="250382" y="494165"/>
                    </a:cubicBezTo>
                    <a:cubicBezTo>
                      <a:pt x="249780" y="492582"/>
                      <a:pt x="247427" y="494729"/>
                      <a:pt x="249616" y="494729"/>
                    </a:cubicBezTo>
                    <a:close/>
                    <a:moveTo>
                      <a:pt x="121197" y="290362"/>
                    </a:moveTo>
                    <a:cubicBezTo>
                      <a:pt x="121379" y="289343"/>
                      <a:pt x="120394" y="289689"/>
                      <a:pt x="120193" y="290508"/>
                    </a:cubicBezTo>
                    <a:cubicBezTo>
                      <a:pt x="120303" y="291673"/>
                      <a:pt x="121470" y="291855"/>
                      <a:pt x="121197" y="290362"/>
                    </a:cubicBezTo>
                    <a:close/>
                    <a:moveTo>
                      <a:pt x="51433" y="183510"/>
                    </a:moveTo>
                    <a:cubicBezTo>
                      <a:pt x="51433" y="183073"/>
                      <a:pt x="49974" y="181690"/>
                      <a:pt x="49609" y="182254"/>
                    </a:cubicBezTo>
                    <a:cubicBezTo>
                      <a:pt x="49555" y="182691"/>
                      <a:pt x="50996" y="184111"/>
                      <a:pt x="51433" y="183510"/>
                    </a:cubicBezTo>
                    <a:close/>
                    <a:moveTo>
                      <a:pt x="300028" y="708415"/>
                    </a:moveTo>
                    <a:cubicBezTo>
                      <a:pt x="301104" y="708579"/>
                      <a:pt x="301341" y="707796"/>
                      <a:pt x="300192" y="707378"/>
                    </a:cubicBezTo>
                    <a:cubicBezTo>
                      <a:pt x="299043" y="706959"/>
                      <a:pt x="298751" y="708670"/>
                      <a:pt x="300028" y="708415"/>
                    </a:cubicBezTo>
                    <a:close/>
                    <a:moveTo>
                      <a:pt x="356568" y="106561"/>
                    </a:moveTo>
                    <a:cubicBezTo>
                      <a:pt x="356331" y="106124"/>
                      <a:pt x="354908" y="105851"/>
                      <a:pt x="354525" y="106361"/>
                    </a:cubicBezTo>
                    <a:cubicBezTo>
                      <a:pt x="355127" y="106688"/>
                      <a:pt x="356422" y="107689"/>
                      <a:pt x="356586" y="106561"/>
                    </a:cubicBezTo>
                    <a:close/>
                    <a:moveTo>
                      <a:pt x="471800" y="273236"/>
                    </a:moveTo>
                    <a:cubicBezTo>
                      <a:pt x="472913" y="273236"/>
                      <a:pt x="472311" y="271835"/>
                      <a:pt x="471417" y="272199"/>
                    </a:cubicBezTo>
                    <a:cubicBezTo>
                      <a:pt x="470469" y="272271"/>
                      <a:pt x="470998" y="273509"/>
                      <a:pt x="471818" y="273236"/>
                    </a:cubicBezTo>
                    <a:close/>
                    <a:moveTo>
                      <a:pt x="299480" y="680151"/>
                    </a:moveTo>
                    <a:cubicBezTo>
                      <a:pt x="300104" y="680301"/>
                      <a:pt x="300749" y="679998"/>
                      <a:pt x="301031" y="679423"/>
                    </a:cubicBezTo>
                    <a:cubicBezTo>
                      <a:pt x="301031" y="679113"/>
                      <a:pt x="300648" y="679095"/>
                      <a:pt x="300465" y="679186"/>
                    </a:cubicBezTo>
                    <a:cubicBezTo>
                      <a:pt x="299900" y="679678"/>
                      <a:pt x="299189" y="679550"/>
                      <a:pt x="298641" y="679896"/>
                    </a:cubicBezTo>
                    <a:cubicBezTo>
                      <a:pt x="298866" y="680107"/>
                      <a:pt x="299176" y="680202"/>
                      <a:pt x="299480" y="680151"/>
                    </a:cubicBezTo>
                    <a:close/>
                    <a:moveTo>
                      <a:pt x="90738" y="590607"/>
                    </a:moveTo>
                    <a:cubicBezTo>
                      <a:pt x="90975" y="589588"/>
                      <a:pt x="89881" y="589278"/>
                      <a:pt x="89242" y="589824"/>
                    </a:cubicBezTo>
                    <a:cubicBezTo>
                      <a:pt x="89279" y="590043"/>
                      <a:pt x="90701" y="591808"/>
                      <a:pt x="90738" y="590607"/>
                    </a:cubicBezTo>
                    <a:close/>
                    <a:moveTo>
                      <a:pt x="379476" y="192283"/>
                    </a:moveTo>
                    <a:cubicBezTo>
                      <a:pt x="379476" y="191700"/>
                      <a:pt x="378089" y="191627"/>
                      <a:pt x="377925" y="192283"/>
                    </a:cubicBezTo>
                    <a:cubicBezTo>
                      <a:pt x="377761" y="192938"/>
                      <a:pt x="379476" y="193284"/>
                      <a:pt x="379476" y="192283"/>
                    </a:cubicBezTo>
                    <a:close/>
                    <a:moveTo>
                      <a:pt x="226270" y="88270"/>
                    </a:moveTo>
                    <a:cubicBezTo>
                      <a:pt x="225103" y="88161"/>
                      <a:pt x="225632" y="89580"/>
                      <a:pt x="226270" y="89635"/>
                    </a:cubicBezTo>
                    <a:cubicBezTo>
                      <a:pt x="226908" y="89689"/>
                      <a:pt x="227145" y="88379"/>
                      <a:pt x="226270" y="88270"/>
                    </a:cubicBezTo>
                    <a:close/>
                    <a:moveTo>
                      <a:pt x="261580" y="634578"/>
                    </a:moveTo>
                    <a:cubicBezTo>
                      <a:pt x="261890" y="634578"/>
                      <a:pt x="262656" y="634578"/>
                      <a:pt x="262492" y="633832"/>
                    </a:cubicBezTo>
                    <a:cubicBezTo>
                      <a:pt x="261836" y="633213"/>
                      <a:pt x="261088" y="634068"/>
                      <a:pt x="260468" y="634360"/>
                    </a:cubicBezTo>
                    <a:cubicBezTo>
                      <a:pt x="260805" y="634585"/>
                      <a:pt x="261220" y="634664"/>
                      <a:pt x="261617" y="634578"/>
                    </a:cubicBezTo>
                    <a:close/>
                    <a:moveTo>
                      <a:pt x="450734" y="273964"/>
                    </a:moveTo>
                    <a:cubicBezTo>
                      <a:pt x="450278" y="275311"/>
                      <a:pt x="451993" y="275948"/>
                      <a:pt x="451701" y="274528"/>
                    </a:cubicBezTo>
                    <a:cubicBezTo>
                      <a:pt x="451354" y="274146"/>
                      <a:pt x="450971" y="272617"/>
                      <a:pt x="450734" y="273964"/>
                    </a:cubicBezTo>
                    <a:close/>
                    <a:moveTo>
                      <a:pt x="59130" y="198598"/>
                    </a:moveTo>
                    <a:cubicBezTo>
                      <a:pt x="58729" y="198216"/>
                      <a:pt x="57306" y="198070"/>
                      <a:pt x="57306" y="198598"/>
                    </a:cubicBezTo>
                    <a:cubicBezTo>
                      <a:pt x="57434" y="199726"/>
                      <a:pt x="58747" y="199508"/>
                      <a:pt x="59130" y="198598"/>
                    </a:cubicBezTo>
                    <a:close/>
                    <a:moveTo>
                      <a:pt x="84664" y="240713"/>
                    </a:moveTo>
                    <a:cubicBezTo>
                      <a:pt x="83497" y="241459"/>
                      <a:pt x="85138" y="241768"/>
                      <a:pt x="85503" y="242132"/>
                    </a:cubicBezTo>
                    <a:cubicBezTo>
                      <a:pt x="86379" y="241823"/>
                      <a:pt x="85357" y="240749"/>
                      <a:pt x="84664" y="240713"/>
                    </a:cubicBezTo>
                    <a:close/>
                    <a:moveTo>
                      <a:pt x="315640" y="490325"/>
                    </a:moveTo>
                    <a:lnTo>
                      <a:pt x="315640" y="490325"/>
                    </a:lnTo>
                    <a:cubicBezTo>
                      <a:pt x="312649" y="490088"/>
                      <a:pt x="316242" y="491963"/>
                      <a:pt x="316734" y="490616"/>
                    </a:cubicBezTo>
                    <a:cubicBezTo>
                      <a:pt x="316534" y="490198"/>
                      <a:pt x="316114" y="490325"/>
                      <a:pt x="315640" y="490325"/>
                    </a:cubicBezTo>
                    <a:close/>
                    <a:moveTo>
                      <a:pt x="290817" y="300299"/>
                    </a:moveTo>
                    <a:cubicBezTo>
                      <a:pt x="291838" y="300154"/>
                      <a:pt x="291218" y="298934"/>
                      <a:pt x="290343" y="299244"/>
                    </a:cubicBezTo>
                    <a:cubicBezTo>
                      <a:pt x="289467" y="299553"/>
                      <a:pt x="289887" y="300627"/>
                      <a:pt x="290817" y="300299"/>
                    </a:cubicBezTo>
                    <a:close/>
                    <a:moveTo>
                      <a:pt x="233693" y="545762"/>
                    </a:moveTo>
                    <a:cubicBezTo>
                      <a:pt x="233876" y="544943"/>
                      <a:pt x="232508" y="544852"/>
                      <a:pt x="232198" y="545398"/>
                    </a:cubicBezTo>
                    <a:cubicBezTo>
                      <a:pt x="231888" y="545944"/>
                      <a:pt x="233565" y="546508"/>
                      <a:pt x="233693" y="545762"/>
                    </a:cubicBezTo>
                    <a:close/>
                    <a:moveTo>
                      <a:pt x="138031" y="576811"/>
                    </a:moveTo>
                    <a:cubicBezTo>
                      <a:pt x="136791" y="576393"/>
                      <a:pt x="138159" y="578631"/>
                      <a:pt x="138906" y="578031"/>
                    </a:cubicBezTo>
                    <a:cubicBezTo>
                      <a:pt x="139654" y="577430"/>
                      <a:pt x="138341" y="576939"/>
                      <a:pt x="138031" y="576811"/>
                    </a:cubicBezTo>
                    <a:close/>
                    <a:moveTo>
                      <a:pt x="232416" y="699716"/>
                    </a:moveTo>
                    <a:cubicBezTo>
                      <a:pt x="232823" y="699785"/>
                      <a:pt x="233241" y="699714"/>
                      <a:pt x="233602" y="699515"/>
                    </a:cubicBezTo>
                    <a:cubicBezTo>
                      <a:pt x="232745" y="698114"/>
                      <a:pt x="230301" y="699024"/>
                      <a:pt x="232416" y="699716"/>
                    </a:cubicBezTo>
                    <a:close/>
                    <a:moveTo>
                      <a:pt x="396401" y="301137"/>
                    </a:moveTo>
                    <a:cubicBezTo>
                      <a:pt x="395817" y="300481"/>
                      <a:pt x="393738" y="301300"/>
                      <a:pt x="395216" y="301956"/>
                    </a:cubicBezTo>
                    <a:cubicBezTo>
                      <a:pt x="395635" y="301992"/>
                      <a:pt x="396109" y="302119"/>
                      <a:pt x="396401" y="301137"/>
                    </a:cubicBezTo>
                    <a:close/>
                    <a:moveTo>
                      <a:pt x="327094" y="259113"/>
                    </a:moveTo>
                    <a:cubicBezTo>
                      <a:pt x="328407" y="259386"/>
                      <a:pt x="328589" y="258130"/>
                      <a:pt x="327221" y="258075"/>
                    </a:cubicBezTo>
                    <a:cubicBezTo>
                      <a:pt x="326401" y="258276"/>
                      <a:pt x="326036" y="259258"/>
                      <a:pt x="327094" y="259113"/>
                    </a:cubicBezTo>
                    <a:close/>
                    <a:moveTo>
                      <a:pt x="225705" y="107198"/>
                    </a:moveTo>
                    <a:cubicBezTo>
                      <a:pt x="226210" y="107268"/>
                      <a:pt x="226724" y="107165"/>
                      <a:pt x="227164" y="106907"/>
                    </a:cubicBezTo>
                    <a:cubicBezTo>
                      <a:pt x="226471" y="106415"/>
                      <a:pt x="225595" y="106907"/>
                      <a:pt x="224939" y="106306"/>
                    </a:cubicBezTo>
                    <a:cubicBezTo>
                      <a:pt x="224774" y="106160"/>
                      <a:pt x="224574" y="106306"/>
                      <a:pt x="224574" y="106452"/>
                    </a:cubicBezTo>
                    <a:cubicBezTo>
                      <a:pt x="224446" y="107161"/>
                      <a:pt x="225322" y="107234"/>
                      <a:pt x="225705" y="107198"/>
                    </a:cubicBezTo>
                    <a:close/>
                    <a:moveTo>
                      <a:pt x="378162" y="131513"/>
                    </a:moveTo>
                    <a:cubicBezTo>
                      <a:pt x="378673" y="130748"/>
                      <a:pt x="376685" y="131022"/>
                      <a:pt x="376466" y="131659"/>
                    </a:cubicBezTo>
                    <a:cubicBezTo>
                      <a:pt x="376247" y="132296"/>
                      <a:pt x="377980" y="132150"/>
                      <a:pt x="378162" y="131513"/>
                    </a:cubicBezTo>
                    <a:close/>
                    <a:moveTo>
                      <a:pt x="321859" y="136973"/>
                    </a:moveTo>
                    <a:cubicBezTo>
                      <a:pt x="322242" y="136973"/>
                      <a:pt x="322589" y="136973"/>
                      <a:pt x="322844" y="136682"/>
                    </a:cubicBezTo>
                    <a:cubicBezTo>
                      <a:pt x="322042" y="136682"/>
                      <a:pt x="321221" y="135662"/>
                      <a:pt x="320473" y="136026"/>
                    </a:cubicBezTo>
                    <a:cubicBezTo>
                      <a:pt x="320236" y="136736"/>
                      <a:pt x="321367" y="137173"/>
                      <a:pt x="321859" y="137046"/>
                    </a:cubicBezTo>
                    <a:close/>
                    <a:moveTo>
                      <a:pt x="507895" y="289398"/>
                    </a:moveTo>
                    <a:cubicBezTo>
                      <a:pt x="508697" y="289125"/>
                      <a:pt x="508296" y="287432"/>
                      <a:pt x="507493" y="287887"/>
                    </a:cubicBezTo>
                    <a:cubicBezTo>
                      <a:pt x="506691" y="288342"/>
                      <a:pt x="507147" y="289634"/>
                      <a:pt x="507968" y="289470"/>
                    </a:cubicBezTo>
                    <a:close/>
                    <a:moveTo>
                      <a:pt x="128747" y="288997"/>
                    </a:moveTo>
                    <a:cubicBezTo>
                      <a:pt x="128747" y="287869"/>
                      <a:pt x="127398" y="289234"/>
                      <a:pt x="127252" y="289652"/>
                    </a:cubicBezTo>
                    <a:cubicBezTo>
                      <a:pt x="127444" y="290073"/>
                      <a:pt x="127942" y="290258"/>
                      <a:pt x="128363" y="290066"/>
                    </a:cubicBezTo>
                    <a:cubicBezTo>
                      <a:pt x="128743" y="289893"/>
                      <a:pt x="128937" y="289469"/>
                      <a:pt x="128820" y="289070"/>
                    </a:cubicBezTo>
                    <a:close/>
                    <a:moveTo>
                      <a:pt x="319853" y="659548"/>
                    </a:moveTo>
                    <a:cubicBezTo>
                      <a:pt x="320181" y="659548"/>
                      <a:pt x="320729" y="659694"/>
                      <a:pt x="320729" y="659002"/>
                    </a:cubicBezTo>
                    <a:cubicBezTo>
                      <a:pt x="320619" y="657619"/>
                      <a:pt x="318212" y="659603"/>
                      <a:pt x="319853" y="659548"/>
                    </a:cubicBezTo>
                    <a:close/>
                    <a:moveTo>
                      <a:pt x="364100" y="207370"/>
                    </a:moveTo>
                    <a:cubicBezTo>
                      <a:pt x="363808" y="206915"/>
                      <a:pt x="362732" y="206260"/>
                      <a:pt x="362276" y="206661"/>
                    </a:cubicBezTo>
                    <a:cubicBezTo>
                      <a:pt x="362349" y="207480"/>
                      <a:pt x="363425" y="207753"/>
                      <a:pt x="364100" y="207370"/>
                    </a:cubicBezTo>
                    <a:close/>
                    <a:moveTo>
                      <a:pt x="272523" y="717078"/>
                    </a:moveTo>
                    <a:cubicBezTo>
                      <a:pt x="272961" y="717078"/>
                      <a:pt x="273818" y="715914"/>
                      <a:pt x="272797" y="716023"/>
                    </a:cubicBezTo>
                    <a:cubicBezTo>
                      <a:pt x="271995" y="715713"/>
                      <a:pt x="271301" y="717078"/>
                      <a:pt x="272523" y="717078"/>
                    </a:cubicBezTo>
                    <a:close/>
                    <a:moveTo>
                      <a:pt x="71678" y="192374"/>
                    </a:moveTo>
                    <a:cubicBezTo>
                      <a:pt x="71915" y="191718"/>
                      <a:pt x="71076" y="190754"/>
                      <a:pt x="70675" y="191682"/>
                    </a:cubicBezTo>
                    <a:cubicBezTo>
                      <a:pt x="70475" y="192301"/>
                      <a:pt x="71642" y="193284"/>
                      <a:pt x="71678" y="192374"/>
                    </a:cubicBezTo>
                    <a:close/>
                    <a:moveTo>
                      <a:pt x="175639" y="659585"/>
                    </a:moveTo>
                    <a:cubicBezTo>
                      <a:pt x="174326" y="659821"/>
                      <a:pt x="176551" y="660659"/>
                      <a:pt x="176952" y="660568"/>
                    </a:cubicBezTo>
                    <a:cubicBezTo>
                      <a:pt x="177408" y="660076"/>
                      <a:pt x="176132" y="659366"/>
                      <a:pt x="175603" y="659585"/>
                    </a:cubicBezTo>
                    <a:close/>
                    <a:moveTo>
                      <a:pt x="264736" y="102666"/>
                    </a:moveTo>
                    <a:cubicBezTo>
                      <a:pt x="264535" y="102484"/>
                      <a:pt x="264261" y="102065"/>
                      <a:pt x="263915" y="101974"/>
                    </a:cubicBezTo>
                    <a:cubicBezTo>
                      <a:pt x="262948" y="102502"/>
                      <a:pt x="264663" y="104431"/>
                      <a:pt x="264699" y="102593"/>
                    </a:cubicBezTo>
                    <a:close/>
                    <a:moveTo>
                      <a:pt x="217862" y="486904"/>
                    </a:moveTo>
                    <a:cubicBezTo>
                      <a:pt x="217862" y="486539"/>
                      <a:pt x="217607" y="486521"/>
                      <a:pt x="217369" y="486521"/>
                    </a:cubicBezTo>
                    <a:cubicBezTo>
                      <a:pt x="215327" y="486321"/>
                      <a:pt x="217005" y="488633"/>
                      <a:pt x="217825" y="486831"/>
                    </a:cubicBezTo>
                    <a:close/>
                    <a:moveTo>
                      <a:pt x="341320" y="855307"/>
                    </a:moveTo>
                    <a:cubicBezTo>
                      <a:pt x="341320" y="854998"/>
                      <a:pt x="341065" y="854943"/>
                      <a:pt x="340809" y="854979"/>
                    </a:cubicBezTo>
                    <a:cubicBezTo>
                      <a:pt x="338803" y="854907"/>
                      <a:pt x="340445" y="856945"/>
                      <a:pt x="341284" y="855234"/>
                    </a:cubicBezTo>
                    <a:close/>
                    <a:moveTo>
                      <a:pt x="144560" y="206315"/>
                    </a:moveTo>
                    <a:cubicBezTo>
                      <a:pt x="144560" y="205860"/>
                      <a:pt x="143411" y="205077"/>
                      <a:pt x="143503" y="206096"/>
                    </a:cubicBezTo>
                    <a:cubicBezTo>
                      <a:pt x="143192" y="206934"/>
                      <a:pt x="144506" y="207480"/>
                      <a:pt x="144560" y="206315"/>
                    </a:cubicBezTo>
                    <a:close/>
                    <a:moveTo>
                      <a:pt x="119117" y="190772"/>
                    </a:moveTo>
                    <a:lnTo>
                      <a:pt x="118552" y="190990"/>
                    </a:lnTo>
                    <a:cubicBezTo>
                      <a:pt x="119227" y="192774"/>
                      <a:pt x="121251" y="190754"/>
                      <a:pt x="119117" y="190772"/>
                    </a:cubicBezTo>
                    <a:close/>
                    <a:moveTo>
                      <a:pt x="297401" y="661168"/>
                    </a:moveTo>
                    <a:cubicBezTo>
                      <a:pt x="295304" y="661168"/>
                      <a:pt x="297237" y="663261"/>
                      <a:pt x="297894" y="661478"/>
                    </a:cubicBezTo>
                    <a:close/>
                    <a:moveTo>
                      <a:pt x="298350" y="560322"/>
                    </a:moveTo>
                    <a:cubicBezTo>
                      <a:pt x="297802" y="560613"/>
                      <a:pt x="296982" y="561633"/>
                      <a:pt x="297912" y="561833"/>
                    </a:cubicBezTo>
                    <a:cubicBezTo>
                      <a:pt x="298842" y="562033"/>
                      <a:pt x="298477" y="560868"/>
                      <a:pt x="298258" y="560322"/>
                    </a:cubicBezTo>
                    <a:close/>
                    <a:moveTo>
                      <a:pt x="395325" y="287450"/>
                    </a:moveTo>
                    <a:cubicBezTo>
                      <a:pt x="394905" y="287286"/>
                      <a:pt x="394012" y="287450"/>
                      <a:pt x="393902" y="288105"/>
                    </a:cubicBezTo>
                    <a:cubicBezTo>
                      <a:pt x="393793" y="288761"/>
                      <a:pt x="395289" y="288670"/>
                      <a:pt x="395234" y="287450"/>
                    </a:cubicBezTo>
                    <a:close/>
                    <a:moveTo>
                      <a:pt x="439663" y="601763"/>
                    </a:moveTo>
                    <a:cubicBezTo>
                      <a:pt x="439322" y="601101"/>
                      <a:pt x="438521" y="600821"/>
                      <a:pt x="437840" y="601126"/>
                    </a:cubicBezTo>
                    <a:cubicBezTo>
                      <a:pt x="437602" y="601509"/>
                      <a:pt x="439499" y="602291"/>
                      <a:pt x="439663" y="601763"/>
                    </a:cubicBezTo>
                    <a:close/>
                    <a:moveTo>
                      <a:pt x="297839" y="491981"/>
                    </a:moveTo>
                    <a:lnTo>
                      <a:pt x="297675" y="491563"/>
                    </a:lnTo>
                    <a:cubicBezTo>
                      <a:pt x="297049" y="491937"/>
                      <a:pt x="296751" y="492681"/>
                      <a:pt x="296945" y="493383"/>
                    </a:cubicBezTo>
                    <a:cubicBezTo>
                      <a:pt x="297584" y="493238"/>
                      <a:pt x="298004" y="492628"/>
                      <a:pt x="297912" y="491981"/>
                    </a:cubicBezTo>
                    <a:close/>
                    <a:moveTo>
                      <a:pt x="300301" y="491453"/>
                    </a:moveTo>
                    <a:cubicBezTo>
                      <a:pt x="299790" y="491854"/>
                      <a:pt x="299900" y="493110"/>
                      <a:pt x="300702" y="492909"/>
                    </a:cubicBezTo>
                    <a:cubicBezTo>
                      <a:pt x="301505" y="492709"/>
                      <a:pt x="300903" y="491654"/>
                      <a:pt x="300374" y="491399"/>
                    </a:cubicBezTo>
                    <a:close/>
                    <a:moveTo>
                      <a:pt x="199514" y="481571"/>
                    </a:moveTo>
                    <a:cubicBezTo>
                      <a:pt x="200717" y="480952"/>
                      <a:pt x="199149" y="480079"/>
                      <a:pt x="198492" y="480716"/>
                    </a:cubicBezTo>
                    <a:cubicBezTo>
                      <a:pt x="198365" y="480898"/>
                      <a:pt x="199204" y="481607"/>
                      <a:pt x="199587" y="481571"/>
                    </a:cubicBezTo>
                    <a:close/>
                    <a:moveTo>
                      <a:pt x="501274" y="267812"/>
                    </a:moveTo>
                    <a:cubicBezTo>
                      <a:pt x="501243" y="267382"/>
                      <a:pt x="500943" y="267017"/>
                      <a:pt x="500526" y="266902"/>
                    </a:cubicBezTo>
                    <a:cubicBezTo>
                      <a:pt x="499486" y="267084"/>
                      <a:pt x="500873" y="269359"/>
                      <a:pt x="501274" y="267812"/>
                    </a:cubicBezTo>
                    <a:close/>
                    <a:moveTo>
                      <a:pt x="123914" y="161798"/>
                    </a:moveTo>
                    <a:cubicBezTo>
                      <a:pt x="123732" y="161543"/>
                      <a:pt x="122783" y="160505"/>
                      <a:pt x="122838" y="161561"/>
                    </a:cubicBezTo>
                    <a:cubicBezTo>
                      <a:pt x="122583" y="162380"/>
                      <a:pt x="123786" y="163053"/>
                      <a:pt x="123914" y="161798"/>
                    </a:cubicBezTo>
                    <a:close/>
                    <a:moveTo>
                      <a:pt x="275606" y="493856"/>
                    </a:moveTo>
                    <a:cubicBezTo>
                      <a:pt x="275825" y="492564"/>
                      <a:pt x="274493" y="493383"/>
                      <a:pt x="274603" y="494111"/>
                    </a:cubicBezTo>
                    <a:cubicBezTo>
                      <a:pt x="274712" y="494839"/>
                      <a:pt x="275879" y="494365"/>
                      <a:pt x="275606" y="493856"/>
                    </a:cubicBezTo>
                    <a:close/>
                    <a:moveTo>
                      <a:pt x="282117" y="493638"/>
                    </a:moveTo>
                    <a:cubicBezTo>
                      <a:pt x="282318" y="492891"/>
                      <a:pt x="280822" y="492764"/>
                      <a:pt x="280676" y="493201"/>
                    </a:cubicBezTo>
                    <a:cubicBezTo>
                      <a:pt x="280530" y="493638"/>
                      <a:pt x="281862" y="494475"/>
                      <a:pt x="282117" y="493638"/>
                    </a:cubicBezTo>
                    <a:close/>
                    <a:moveTo>
                      <a:pt x="466420" y="242624"/>
                    </a:moveTo>
                    <a:cubicBezTo>
                      <a:pt x="466766" y="240694"/>
                      <a:pt x="463994" y="242624"/>
                      <a:pt x="465471" y="242824"/>
                    </a:cubicBezTo>
                    <a:cubicBezTo>
                      <a:pt x="465891" y="242860"/>
                      <a:pt x="466365" y="242951"/>
                      <a:pt x="466420" y="242624"/>
                    </a:cubicBezTo>
                    <a:close/>
                    <a:moveTo>
                      <a:pt x="330906" y="99991"/>
                    </a:moveTo>
                    <a:cubicBezTo>
                      <a:pt x="332730" y="99081"/>
                      <a:pt x="330450" y="97515"/>
                      <a:pt x="330559" y="99481"/>
                    </a:cubicBezTo>
                    <a:cubicBezTo>
                      <a:pt x="330541" y="99736"/>
                      <a:pt x="330559" y="99972"/>
                      <a:pt x="330906" y="99991"/>
                    </a:cubicBezTo>
                    <a:close/>
                    <a:moveTo>
                      <a:pt x="234149" y="493565"/>
                    </a:moveTo>
                    <a:lnTo>
                      <a:pt x="234149" y="493565"/>
                    </a:lnTo>
                    <a:cubicBezTo>
                      <a:pt x="233748" y="493565"/>
                      <a:pt x="232964" y="493346"/>
                      <a:pt x="232891" y="493874"/>
                    </a:cubicBezTo>
                    <a:cubicBezTo>
                      <a:pt x="233401" y="494511"/>
                      <a:pt x="236848" y="493601"/>
                      <a:pt x="234149" y="493565"/>
                    </a:cubicBezTo>
                    <a:close/>
                    <a:moveTo>
                      <a:pt x="383123" y="162362"/>
                    </a:moveTo>
                    <a:cubicBezTo>
                      <a:pt x="383123" y="161670"/>
                      <a:pt x="381299" y="162617"/>
                      <a:pt x="381117" y="162799"/>
                    </a:cubicBezTo>
                    <a:cubicBezTo>
                      <a:pt x="380935" y="162981"/>
                      <a:pt x="381008" y="162799"/>
                      <a:pt x="381318" y="162962"/>
                    </a:cubicBezTo>
                    <a:cubicBezTo>
                      <a:pt x="381986" y="163212"/>
                      <a:pt x="382739" y="162962"/>
                      <a:pt x="383123" y="162362"/>
                    </a:cubicBezTo>
                    <a:close/>
                    <a:moveTo>
                      <a:pt x="227200" y="478222"/>
                    </a:moveTo>
                    <a:cubicBezTo>
                      <a:pt x="227200" y="477822"/>
                      <a:pt x="226744" y="477622"/>
                      <a:pt x="226398" y="477367"/>
                    </a:cubicBezTo>
                    <a:cubicBezTo>
                      <a:pt x="225650" y="478186"/>
                      <a:pt x="226854" y="479714"/>
                      <a:pt x="227200" y="478222"/>
                    </a:cubicBezTo>
                    <a:close/>
                    <a:moveTo>
                      <a:pt x="255069" y="663862"/>
                    </a:moveTo>
                    <a:cubicBezTo>
                      <a:pt x="257057" y="663261"/>
                      <a:pt x="254741" y="661878"/>
                      <a:pt x="254467" y="663334"/>
                    </a:cubicBezTo>
                    <a:cubicBezTo>
                      <a:pt x="254467" y="663680"/>
                      <a:pt x="254595" y="663862"/>
                      <a:pt x="255069" y="663898"/>
                    </a:cubicBezTo>
                    <a:close/>
                    <a:moveTo>
                      <a:pt x="311609" y="625314"/>
                    </a:moveTo>
                    <a:cubicBezTo>
                      <a:pt x="313105" y="624659"/>
                      <a:pt x="310551" y="623603"/>
                      <a:pt x="310588" y="624641"/>
                    </a:cubicBezTo>
                    <a:cubicBezTo>
                      <a:pt x="310861" y="625005"/>
                      <a:pt x="311098" y="625387"/>
                      <a:pt x="311609" y="625351"/>
                    </a:cubicBezTo>
                    <a:close/>
                    <a:moveTo>
                      <a:pt x="353248" y="706377"/>
                    </a:moveTo>
                    <a:cubicBezTo>
                      <a:pt x="352993" y="705867"/>
                      <a:pt x="351789" y="705248"/>
                      <a:pt x="351826" y="706377"/>
                    </a:cubicBezTo>
                    <a:cubicBezTo>
                      <a:pt x="351971" y="706923"/>
                      <a:pt x="353066" y="707014"/>
                      <a:pt x="353248" y="706413"/>
                    </a:cubicBezTo>
                    <a:close/>
                    <a:moveTo>
                      <a:pt x="81071" y="558047"/>
                    </a:moveTo>
                    <a:cubicBezTo>
                      <a:pt x="80597" y="557883"/>
                      <a:pt x="79448" y="558411"/>
                      <a:pt x="80141" y="558429"/>
                    </a:cubicBezTo>
                    <a:cubicBezTo>
                      <a:pt x="80834" y="558448"/>
                      <a:pt x="80889" y="559194"/>
                      <a:pt x="81454" y="558884"/>
                    </a:cubicBezTo>
                    <a:cubicBezTo>
                      <a:pt x="82020" y="558575"/>
                      <a:pt x="81801" y="558065"/>
                      <a:pt x="81071" y="558084"/>
                    </a:cubicBezTo>
                    <a:close/>
                    <a:moveTo>
                      <a:pt x="472493" y="265956"/>
                    </a:moveTo>
                    <a:cubicBezTo>
                      <a:pt x="472238" y="265392"/>
                      <a:pt x="471216" y="264627"/>
                      <a:pt x="470998" y="265519"/>
                    </a:cubicBezTo>
                    <a:cubicBezTo>
                      <a:pt x="470779" y="266411"/>
                      <a:pt x="471873" y="266174"/>
                      <a:pt x="472493" y="265956"/>
                    </a:cubicBezTo>
                    <a:close/>
                    <a:moveTo>
                      <a:pt x="375226" y="178687"/>
                    </a:moveTo>
                    <a:cubicBezTo>
                      <a:pt x="375025" y="179506"/>
                      <a:pt x="376265" y="179379"/>
                      <a:pt x="376557" y="179197"/>
                    </a:cubicBezTo>
                    <a:cubicBezTo>
                      <a:pt x="376667" y="178505"/>
                      <a:pt x="375481" y="177905"/>
                      <a:pt x="375226" y="178687"/>
                    </a:cubicBezTo>
                    <a:close/>
                    <a:moveTo>
                      <a:pt x="461550" y="206406"/>
                    </a:moveTo>
                    <a:cubicBezTo>
                      <a:pt x="463045" y="206406"/>
                      <a:pt x="461167" y="204058"/>
                      <a:pt x="461076" y="205441"/>
                    </a:cubicBezTo>
                    <a:cubicBezTo>
                      <a:pt x="461039" y="205860"/>
                      <a:pt x="460948" y="206315"/>
                      <a:pt x="461550" y="206406"/>
                    </a:cubicBezTo>
                    <a:close/>
                    <a:moveTo>
                      <a:pt x="237815" y="855908"/>
                    </a:moveTo>
                    <a:cubicBezTo>
                      <a:pt x="238326" y="855708"/>
                      <a:pt x="239147" y="854725"/>
                      <a:pt x="238289" y="854415"/>
                    </a:cubicBezTo>
                    <a:cubicBezTo>
                      <a:pt x="237432" y="854106"/>
                      <a:pt x="237377" y="855398"/>
                      <a:pt x="237815" y="855908"/>
                    </a:cubicBezTo>
                    <a:close/>
                    <a:moveTo>
                      <a:pt x="218664" y="640256"/>
                    </a:moveTo>
                    <a:cubicBezTo>
                      <a:pt x="217990" y="640511"/>
                      <a:pt x="217698" y="641876"/>
                      <a:pt x="218664" y="641585"/>
                    </a:cubicBezTo>
                    <a:cubicBezTo>
                      <a:pt x="219266" y="641439"/>
                      <a:pt x="219230" y="639965"/>
                      <a:pt x="218664" y="640256"/>
                    </a:cubicBezTo>
                    <a:close/>
                    <a:moveTo>
                      <a:pt x="401891" y="164327"/>
                    </a:moveTo>
                    <a:cubicBezTo>
                      <a:pt x="401435" y="164182"/>
                      <a:pt x="400651" y="164054"/>
                      <a:pt x="400377" y="164801"/>
                    </a:cubicBezTo>
                    <a:cubicBezTo>
                      <a:pt x="400104" y="165547"/>
                      <a:pt x="401782" y="165620"/>
                      <a:pt x="401891" y="164327"/>
                    </a:cubicBezTo>
                    <a:close/>
                    <a:moveTo>
                      <a:pt x="365122" y="165274"/>
                    </a:moveTo>
                    <a:cubicBezTo>
                      <a:pt x="365450" y="165274"/>
                      <a:pt x="366307" y="165438"/>
                      <a:pt x="366234" y="164873"/>
                    </a:cubicBezTo>
                    <a:cubicBezTo>
                      <a:pt x="365485" y="164690"/>
                      <a:pt x="364703" y="164690"/>
                      <a:pt x="363954" y="164873"/>
                    </a:cubicBezTo>
                    <a:cubicBezTo>
                      <a:pt x="363498" y="165347"/>
                      <a:pt x="364775" y="165201"/>
                      <a:pt x="365122" y="165274"/>
                    </a:cubicBezTo>
                    <a:close/>
                    <a:moveTo>
                      <a:pt x="189227" y="108399"/>
                    </a:moveTo>
                    <a:cubicBezTo>
                      <a:pt x="189227" y="108799"/>
                      <a:pt x="189665" y="109000"/>
                      <a:pt x="190011" y="109273"/>
                    </a:cubicBezTo>
                    <a:cubicBezTo>
                      <a:pt x="190759" y="108435"/>
                      <a:pt x="189537" y="106870"/>
                      <a:pt x="189227" y="108399"/>
                    </a:cubicBezTo>
                    <a:close/>
                    <a:moveTo>
                      <a:pt x="277484" y="464263"/>
                    </a:moveTo>
                    <a:lnTo>
                      <a:pt x="277484" y="464263"/>
                    </a:lnTo>
                    <a:cubicBezTo>
                      <a:pt x="277056" y="464237"/>
                      <a:pt x="276628" y="464325"/>
                      <a:pt x="276244" y="464518"/>
                    </a:cubicBezTo>
                    <a:cubicBezTo>
                      <a:pt x="277338" y="465373"/>
                      <a:pt x="280330" y="464226"/>
                      <a:pt x="277484" y="464263"/>
                    </a:cubicBezTo>
                    <a:close/>
                    <a:moveTo>
                      <a:pt x="176734" y="159341"/>
                    </a:moveTo>
                    <a:cubicBezTo>
                      <a:pt x="175311" y="159668"/>
                      <a:pt x="176879" y="160888"/>
                      <a:pt x="177645" y="160123"/>
                    </a:cubicBezTo>
                    <a:cubicBezTo>
                      <a:pt x="177390" y="159759"/>
                      <a:pt x="177171" y="159359"/>
                      <a:pt x="176734" y="159341"/>
                    </a:cubicBezTo>
                    <a:close/>
                    <a:moveTo>
                      <a:pt x="349491" y="562124"/>
                    </a:moveTo>
                    <a:cubicBezTo>
                      <a:pt x="349309" y="561742"/>
                      <a:pt x="348397" y="561851"/>
                      <a:pt x="348032" y="562124"/>
                    </a:cubicBezTo>
                    <a:cubicBezTo>
                      <a:pt x="348324" y="562797"/>
                      <a:pt x="349619" y="563507"/>
                      <a:pt x="349491" y="562124"/>
                    </a:cubicBezTo>
                    <a:close/>
                    <a:moveTo>
                      <a:pt x="96155" y="190845"/>
                    </a:moveTo>
                    <a:lnTo>
                      <a:pt x="95954" y="190372"/>
                    </a:lnTo>
                    <a:cubicBezTo>
                      <a:pt x="95261" y="190754"/>
                      <a:pt x="94769" y="191682"/>
                      <a:pt x="95334" y="192337"/>
                    </a:cubicBezTo>
                    <a:cubicBezTo>
                      <a:pt x="95589" y="191755"/>
                      <a:pt x="96064" y="191318"/>
                      <a:pt x="96155" y="190754"/>
                    </a:cubicBezTo>
                    <a:close/>
                    <a:moveTo>
                      <a:pt x="481613" y="246100"/>
                    </a:moveTo>
                    <a:cubicBezTo>
                      <a:pt x="482069" y="246100"/>
                      <a:pt x="482871" y="246191"/>
                      <a:pt x="482743" y="245499"/>
                    </a:cubicBezTo>
                    <a:cubicBezTo>
                      <a:pt x="482743" y="245281"/>
                      <a:pt x="482634" y="244953"/>
                      <a:pt x="482269" y="245244"/>
                    </a:cubicBezTo>
                    <a:cubicBezTo>
                      <a:pt x="481904" y="245536"/>
                      <a:pt x="481157" y="245445"/>
                      <a:pt x="480664" y="245845"/>
                    </a:cubicBezTo>
                    <a:cubicBezTo>
                      <a:pt x="480956" y="246154"/>
                      <a:pt x="481302" y="246118"/>
                      <a:pt x="481613" y="246100"/>
                    </a:cubicBezTo>
                    <a:close/>
                    <a:moveTo>
                      <a:pt x="298477" y="459312"/>
                    </a:moveTo>
                    <a:cubicBezTo>
                      <a:pt x="298641" y="458694"/>
                      <a:pt x="297857" y="457747"/>
                      <a:pt x="297438" y="458657"/>
                    </a:cubicBezTo>
                    <a:cubicBezTo>
                      <a:pt x="297018" y="459567"/>
                      <a:pt x="298404" y="460241"/>
                      <a:pt x="298477" y="459312"/>
                    </a:cubicBezTo>
                    <a:close/>
                    <a:moveTo>
                      <a:pt x="277338" y="776301"/>
                    </a:moveTo>
                    <a:cubicBezTo>
                      <a:pt x="277521" y="775082"/>
                      <a:pt x="275515" y="776902"/>
                      <a:pt x="275952" y="777211"/>
                    </a:cubicBezTo>
                    <a:cubicBezTo>
                      <a:pt x="276390" y="777520"/>
                      <a:pt x="277028" y="776865"/>
                      <a:pt x="277338" y="776301"/>
                    </a:cubicBezTo>
                    <a:close/>
                    <a:moveTo>
                      <a:pt x="372362" y="285303"/>
                    </a:moveTo>
                    <a:cubicBezTo>
                      <a:pt x="371341" y="283737"/>
                      <a:pt x="369955" y="285739"/>
                      <a:pt x="371870" y="285685"/>
                    </a:cubicBezTo>
                    <a:cubicBezTo>
                      <a:pt x="372016" y="285739"/>
                      <a:pt x="372180" y="285739"/>
                      <a:pt x="372271" y="285303"/>
                    </a:cubicBezTo>
                    <a:close/>
                    <a:moveTo>
                      <a:pt x="82494" y="246664"/>
                    </a:moveTo>
                    <a:cubicBezTo>
                      <a:pt x="82877" y="246355"/>
                      <a:pt x="83971" y="246209"/>
                      <a:pt x="84026" y="245736"/>
                    </a:cubicBezTo>
                    <a:cubicBezTo>
                      <a:pt x="83424" y="245117"/>
                      <a:pt x="81673" y="246100"/>
                      <a:pt x="82494" y="246664"/>
                    </a:cubicBezTo>
                    <a:close/>
                    <a:moveTo>
                      <a:pt x="233128" y="666956"/>
                    </a:moveTo>
                    <a:cubicBezTo>
                      <a:pt x="233018" y="666501"/>
                      <a:pt x="232544" y="666610"/>
                      <a:pt x="232143" y="666646"/>
                    </a:cubicBezTo>
                    <a:cubicBezTo>
                      <a:pt x="230757" y="666756"/>
                      <a:pt x="233438" y="668666"/>
                      <a:pt x="233128" y="666956"/>
                    </a:cubicBezTo>
                    <a:close/>
                    <a:moveTo>
                      <a:pt x="336523" y="455836"/>
                    </a:moveTo>
                    <a:cubicBezTo>
                      <a:pt x="336268" y="455581"/>
                      <a:pt x="336943" y="454799"/>
                      <a:pt x="336195" y="454744"/>
                    </a:cubicBezTo>
                    <a:cubicBezTo>
                      <a:pt x="335775" y="454999"/>
                      <a:pt x="335921" y="456655"/>
                      <a:pt x="336195" y="457147"/>
                    </a:cubicBezTo>
                    <a:cubicBezTo>
                      <a:pt x="336651" y="456710"/>
                      <a:pt x="336505" y="456364"/>
                      <a:pt x="336523" y="455763"/>
                    </a:cubicBezTo>
                    <a:close/>
                    <a:moveTo>
                      <a:pt x="365742" y="141960"/>
                    </a:moveTo>
                    <a:cubicBezTo>
                      <a:pt x="366708" y="142069"/>
                      <a:pt x="366398" y="141050"/>
                      <a:pt x="366216" y="140467"/>
                    </a:cubicBezTo>
                    <a:cubicBezTo>
                      <a:pt x="365742" y="140722"/>
                      <a:pt x="364885" y="141432"/>
                      <a:pt x="365742" y="141960"/>
                    </a:cubicBezTo>
                    <a:close/>
                    <a:moveTo>
                      <a:pt x="309913" y="687230"/>
                    </a:moveTo>
                    <a:cubicBezTo>
                      <a:pt x="310259" y="687230"/>
                      <a:pt x="310916" y="686739"/>
                      <a:pt x="310788" y="686302"/>
                    </a:cubicBezTo>
                    <a:cubicBezTo>
                      <a:pt x="310004" y="685647"/>
                      <a:pt x="308563" y="686830"/>
                      <a:pt x="309913" y="687230"/>
                    </a:cubicBezTo>
                    <a:close/>
                    <a:moveTo>
                      <a:pt x="185798" y="447992"/>
                    </a:moveTo>
                    <a:cubicBezTo>
                      <a:pt x="184959" y="448247"/>
                      <a:pt x="184667" y="449048"/>
                      <a:pt x="185707" y="449466"/>
                    </a:cubicBezTo>
                    <a:lnTo>
                      <a:pt x="186291" y="448119"/>
                    </a:lnTo>
                    <a:close/>
                    <a:moveTo>
                      <a:pt x="81655" y="566019"/>
                    </a:moveTo>
                    <a:cubicBezTo>
                      <a:pt x="82220" y="566201"/>
                      <a:pt x="82220" y="564781"/>
                      <a:pt x="81655" y="564654"/>
                    </a:cubicBezTo>
                    <a:cubicBezTo>
                      <a:pt x="80652" y="564454"/>
                      <a:pt x="80980" y="565800"/>
                      <a:pt x="81655" y="566019"/>
                    </a:cubicBezTo>
                    <a:close/>
                    <a:moveTo>
                      <a:pt x="307815" y="285739"/>
                    </a:moveTo>
                    <a:cubicBezTo>
                      <a:pt x="308231" y="285657"/>
                      <a:pt x="308563" y="285346"/>
                      <a:pt x="308673" y="284939"/>
                    </a:cubicBezTo>
                    <a:cubicBezTo>
                      <a:pt x="308198" y="283919"/>
                      <a:pt x="306192" y="285412"/>
                      <a:pt x="307815" y="285739"/>
                    </a:cubicBezTo>
                    <a:close/>
                    <a:moveTo>
                      <a:pt x="276098" y="502319"/>
                    </a:moveTo>
                    <a:cubicBezTo>
                      <a:pt x="274566" y="503101"/>
                      <a:pt x="277320" y="503939"/>
                      <a:pt x="277083" y="502956"/>
                    </a:cubicBezTo>
                    <a:cubicBezTo>
                      <a:pt x="276914" y="502565"/>
                      <a:pt x="276525" y="502313"/>
                      <a:pt x="276098" y="502319"/>
                    </a:cubicBezTo>
                    <a:close/>
                    <a:moveTo>
                      <a:pt x="236940" y="856326"/>
                    </a:moveTo>
                    <a:cubicBezTo>
                      <a:pt x="236830" y="855871"/>
                      <a:pt x="236338" y="856017"/>
                      <a:pt x="235937" y="856017"/>
                    </a:cubicBezTo>
                    <a:cubicBezTo>
                      <a:pt x="234514" y="856126"/>
                      <a:pt x="237213" y="858092"/>
                      <a:pt x="236940" y="856326"/>
                    </a:cubicBezTo>
                    <a:close/>
                    <a:moveTo>
                      <a:pt x="134803" y="565582"/>
                    </a:moveTo>
                    <a:cubicBezTo>
                      <a:pt x="134712" y="565163"/>
                      <a:pt x="134384" y="564835"/>
                      <a:pt x="133964" y="564745"/>
                    </a:cubicBezTo>
                    <a:cubicBezTo>
                      <a:pt x="133033" y="565254"/>
                      <a:pt x="134529" y="567184"/>
                      <a:pt x="134784" y="565582"/>
                    </a:cubicBezTo>
                    <a:close/>
                    <a:moveTo>
                      <a:pt x="189610" y="92201"/>
                    </a:moveTo>
                    <a:cubicBezTo>
                      <a:pt x="188771" y="93220"/>
                      <a:pt x="188425" y="93639"/>
                      <a:pt x="189501" y="94021"/>
                    </a:cubicBezTo>
                    <a:cubicBezTo>
                      <a:pt x="190358" y="93639"/>
                      <a:pt x="190121" y="92947"/>
                      <a:pt x="189610" y="92201"/>
                    </a:cubicBezTo>
                    <a:close/>
                    <a:moveTo>
                      <a:pt x="456078" y="598178"/>
                    </a:moveTo>
                    <a:cubicBezTo>
                      <a:pt x="455932" y="597668"/>
                      <a:pt x="455695" y="597887"/>
                      <a:pt x="455531" y="598032"/>
                    </a:cubicBezTo>
                    <a:cubicBezTo>
                      <a:pt x="455367" y="598178"/>
                      <a:pt x="454382" y="598178"/>
                      <a:pt x="454528" y="598961"/>
                    </a:cubicBezTo>
                    <a:cubicBezTo>
                      <a:pt x="454674" y="599743"/>
                      <a:pt x="456370" y="598597"/>
                      <a:pt x="456078" y="598178"/>
                    </a:cubicBezTo>
                    <a:close/>
                    <a:moveTo>
                      <a:pt x="234660" y="93075"/>
                    </a:moveTo>
                    <a:cubicBezTo>
                      <a:pt x="235772" y="93075"/>
                      <a:pt x="234952" y="91964"/>
                      <a:pt x="234277" y="92037"/>
                    </a:cubicBezTo>
                    <a:cubicBezTo>
                      <a:pt x="233602" y="92110"/>
                      <a:pt x="234021" y="93311"/>
                      <a:pt x="234660" y="93075"/>
                    </a:cubicBezTo>
                    <a:close/>
                    <a:moveTo>
                      <a:pt x="166301" y="285503"/>
                    </a:moveTo>
                    <a:cubicBezTo>
                      <a:pt x="166556" y="284538"/>
                      <a:pt x="165225" y="284374"/>
                      <a:pt x="164842" y="284920"/>
                    </a:cubicBezTo>
                    <a:cubicBezTo>
                      <a:pt x="165391" y="285143"/>
                      <a:pt x="165821" y="285586"/>
                      <a:pt x="166027" y="286140"/>
                    </a:cubicBezTo>
                    <a:cubicBezTo>
                      <a:pt x="166283" y="286012"/>
                      <a:pt x="166319" y="285739"/>
                      <a:pt x="166301" y="285503"/>
                    </a:cubicBezTo>
                    <a:close/>
                    <a:moveTo>
                      <a:pt x="342998" y="403093"/>
                    </a:moveTo>
                    <a:cubicBezTo>
                      <a:pt x="342998" y="401982"/>
                      <a:pt x="341867" y="402820"/>
                      <a:pt x="341958" y="403493"/>
                    </a:cubicBezTo>
                    <a:cubicBezTo>
                      <a:pt x="342177" y="404458"/>
                      <a:pt x="343308" y="403748"/>
                      <a:pt x="342998" y="403093"/>
                    </a:cubicBezTo>
                    <a:close/>
                    <a:moveTo>
                      <a:pt x="61775" y="210173"/>
                    </a:moveTo>
                    <a:cubicBezTo>
                      <a:pt x="61775" y="209445"/>
                      <a:pt x="59951" y="210446"/>
                      <a:pt x="59768" y="210610"/>
                    </a:cubicBezTo>
                    <a:cubicBezTo>
                      <a:pt x="59586" y="210774"/>
                      <a:pt x="59768" y="210610"/>
                      <a:pt x="59987" y="210756"/>
                    </a:cubicBezTo>
                    <a:cubicBezTo>
                      <a:pt x="60674" y="211044"/>
                      <a:pt x="61468" y="210769"/>
                      <a:pt x="61829" y="210119"/>
                    </a:cubicBezTo>
                    <a:close/>
                    <a:moveTo>
                      <a:pt x="125410" y="188897"/>
                    </a:moveTo>
                    <a:cubicBezTo>
                      <a:pt x="124990" y="188479"/>
                      <a:pt x="123750" y="188497"/>
                      <a:pt x="123914" y="189280"/>
                    </a:cubicBezTo>
                    <a:cubicBezTo>
                      <a:pt x="124078" y="190062"/>
                      <a:pt x="125209" y="189280"/>
                      <a:pt x="125464" y="188843"/>
                    </a:cubicBezTo>
                    <a:close/>
                    <a:moveTo>
                      <a:pt x="150834" y="637344"/>
                    </a:moveTo>
                    <a:cubicBezTo>
                      <a:pt x="151090" y="637126"/>
                      <a:pt x="151856" y="637763"/>
                      <a:pt x="151892" y="637035"/>
                    </a:cubicBezTo>
                    <a:cubicBezTo>
                      <a:pt x="151637" y="636635"/>
                      <a:pt x="150068" y="636817"/>
                      <a:pt x="149521" y="637035"/>
                    </a:cubicBezTo>
                    <a:cubicBezTo>
                      <a:pt x="149977" y="637417"/>
                      <a:pt x="150287" y="637290"/>
                      <a:pt x="150889" y="637290"/>
                    </a:cubicBezTo>
                    <a:close/>
                    <a:moveTo>
                      <a:pt x="350294" y="246664"/>
                    </a:moveTo>
                    <a:cubicBezTo>
                      <a:pt x="350549" y="246573"/>
                      <a:pt x="352117" y="246755"/>
                      <a:pt x="351588" y="246227"/>
                    </a:cubicBezTo>
                    <a:cubicBezTo>
                      <a:pt x="351060" y="245699"/>
                      <a:pt x="347448" y="246446"/>
                      <a:pt x="350294" y="246664"/>
                    </a:cubicBezTo>
                    <a:close/>
                    <a:moveTo>
                      <a:pt x="361492" y="671287"/>
                    </a:moveTo>
                    <a:cubicBezTo>
                      <a:pt x="361255" y="670759"/>
                      <a:pt x="359997" y="670741"/>
                      <a:pt x="360033" y="671524"/>
                    </a:cubicBezTo>
                    <a:cubicBezTo>
                      <a:pt x="360069" y="672306"/>
                      <a:pt x="361237" y="671797"/>
                      <a:pt x="361419" y="671287"/>
                    </a:cubicBezTo>
                    <a:close/>
                    <a:moveTo>
                      <a:pt x="288099" y="852486"/>
                    </a:moveTo>
                    <a:cubicBezTo>
                      <a:pt x="288099" y="852122"/>
                      <a:pt x="286950" y="851358"/>
                      <a:pt x="287042" y="852340"/>
                    </a:cubicBezTo>
                    <a:cubicBezTo>
                      <a:pt x="286786" y="853178"/>
                      <a:pt x="288136" y="853778"/>
                      <a:pt x="288099" y="852486"/>
                    </a:cubicBezTo>
                    <a:close/>
                    <a:moveTo>
                      <a:pt x="295577" y="652996"/>
                    </a:moveTo>
                    <a:cubicBezTo>
                      <a:pt x="295906" y="651977"/>
                      <a:pt x="294246" y="653160"/>
                      <a:pt x="293753" y="653251"/>
                    </a:cubicBezTo>
                    <a:cubicBezTo>
                      <a:pt x="294100" y="653997"/>
                      <a:pt x="295231" y="653524"/>
                      <a:pt x="295577" y="652996"/>
                    </a:cubicBezTo>
                    <a:close/>
                    <a:moveTo>
                      <a:pt x="228550" y="781652"/>
                    </a:moveTo>
                    <a:cubicBezTo>
                      <a:pt x="229143" y="781769"/>
                      <a:pt x="229718" y="781384"/>
                      <a:pt x="229836" y="780793"/>
                    </a:cubicBezTo>
                    <a:cubicBezTo>
                      <a:pt x="229839" y="780776"/>
                      <a:pt x="229842" y="780759"/>
                      <a:pt x="229845" y="780742"/>
                    </a:cubicBezTo>
                    <a:cubicBezTo>
                      <a:pt x="229243" y="780287"/>
                      <a:pt x="228933" y="781033"/>
                      <a:pt x="228477" y="781124"/>
                    </a:cubicBezTo>
                    <a:cubicBezTo>
                      <a:pt x="228021" y="781215"/>
                      <a:pt x="227893" y="781652"/>
                      <a:pt x="228477" y="781652"/>
                    </a:cubicBezTo>
                    <a:close/>
                    <a:moveTo>
                      <a:pt x="190704" y="355627"/>
                    </a:moveTo>
                    <a:cubicBezTo>
                      <a:pt x="189774" y="356337"/>
                      <a:pt x="190704" y="357356"/>
                      <a:pt x="191525" y="357302"/>
                    </a:cubicBezTo>
                    <a:cubicBezTo>
                      <a:pt x="192145" y="356847"/>
                      <a:pt x="190923" y="356137"/>
                      <a:pt x="190704" y="355627"/>
                    </a:cubicBezTo>
                    <a:close/>
                    <a:moveTo>
                      <a:pt x="294118" y="231667"/>
                    </a:moveTo>
                    <a:cubicBezTo>
                      <a:pt x="294118" y="229956"/>
                      <a:pt x="292130" y="232359"/>
                      <a:pt x="293553" y="232468"/>
                    </a:cubicBezTo>
                    <a:cubicBezTo>
                      <a:pt x="294228" y="232468"/>
                      <a:pt x="294082" y="231958"/>
                      <a:pt x="294118" y="231667"/>
                    </a:cubicBezTo>
                    <a:close/>
                    <a:moveTo>
                      <a:pt x="441852" y="589187"/>
                    </a:moveTo>
                    <a:cubicBezTo>
                      <a:pt x="440885" y="587367"/>
                      <a:pt x="439445" y="589733"/>
                      <a:pt x="441414" y="589551"/>
                    </a:cubicBezTo>
                    <a:cubicBezTo>
                      <a:pt x="441633" y="589551"/>
                      <a:pt x="441925" y="589569"/>
                      <a:pt x="441852" y="589187"/>
                    </a:cubicBezTo>
                    <a:close/>
                    <a:moveTo>
                      <a:pt x="332620" y="705176"/>
                    </a:moveTo>
                    <a:lnTo>
                      <a:pt x="332620" y="705176"/>
                    </a:lnTo>
                    <a:cubicBezTo>
                      <a:pt x="332121" y="705108"/>
                      <a:pt x="331613" y="705190"/>
                      <a:pt x="331161" y="705412"/>
                    </a:cubicBezTo>
                    <a:cubicBezTo>
                      <a:pt x="332055" y="706158"/>
                      <a:pt x="335082" y="705267"/>
                      <a:pt x="332620" y="705176"/>
                    </a:cubicBezTo>
                    <a:close/>
                    <a:moveTo>
                      <a:pt x="428009" y="283592"/>
                    </a:moveTo>
                    <a:cubicBezTo>
                      <a:pt x="427206" y="283410"/>
                      <a:pt x="427316" y="284647"/>
                      <a:pt x="427516" y="284939"/>
                    </a:cubicBezTo>
                    <a:cubicBezTo>
                      <a:pt x="428191" y="285066"/>
                      <a:pt x="428720" y="283919"/>
                      <a:pt x="428009" y="283592"/>
                    </a:cubicBezTo>
                    <a:close/>
                    <a:moveTo>
                      <a:pt x="460218" y="211993"/>
                    </a:moveTo>
                    <a:cubicBezTo>
                      <a:pt x="459835" y="212394"/>
                      <a:pt x="459835" y="213449"/>
                      <a:pt x="460510" y="213467"/>
                    </a:cubicBezTo>
                    <a:cubicBezTo>
                      <a:pt x="461550" y="213376"/>
                      <a:pt x="460747" y="212230"/>
                      <a:pt x="460218" y="211993"/>
                    </a:cubicBezTo>
                    <a:close/>
                    <a:moveTo>
                      <a:pt x="278834" y="270015"/>
                    </a:moveTo>
                    <a:cubicBezTo>
                      <a:pt x="278323" y="270015"/>
                      <a:pt x="277448" y="271143"/>
                      <a:pt x="278469" y="271052"/>
                    </a:cubicBezTo>
                    <a:cubicBezTo>
                      <a:pt x="279162" y="271325"/>
                      <a:pt x="279947" y="270178"/>
                      <a:pt x="278834" y="270015"/>
                    </a:cubicBezTo>
                    <a:close/>
                    <a:moveTo>
                      <a:pt x="277211" y="295622"/>
                    </a:moveTo>
                    <a:cubicBezTo>
                      <a:pt x="277375" y="294785"/>
                      <a:pt x="276208" y="294785"/>
                      <a:pt x="275715" y="295149"/>
                    </a:cubicBezTo>
                    <a:cubicBezTo>
                      <a:pt x="276062" y="295604"/>
                      <a:pt x="276773" y="296477"/>
                      <a:pt x="277211" y="295622"/>
                    </a:cubicBezTo>
                    <a:close/>
                    <a:moveTo>
                      <a:pt x="236429" y="157102"/>
                    </a:moveTo>
                    <a:cubicBezTo>
                      <a:pt x="236429" y="155701"/>
                      <a:pt x="234040" y="157593"/>
                      <a:pt x="235499" y="157630"/>
                    </a:cubicBezTo>
                    <a:cubicBezTo>
                      <a:pt x="235900" y="157612"/>
                      <a:pt x="236392" y="157739"/>
                      <a:pt x="236429" y="157102"/>
                    </a:cubicBezTo>
                    <a:close/>
                    <a:moveTo>
                      <a:pt x="270791" y="343215"/>
                    </a:moveTo>
                    <a:cubicBezTo>
                      <a:pt x="272943" y="343215"/>
                      <a:pt x="270973" y="341122"/>
                      <a:pt x="270298" y="342960"/>
                    </a:cubicBezTo>
                    <a:close/>
                    <a:moveTo>
                      <a:pt x="369152" y="283501"/>
                    </a:moveTo>
                    <a:lnTo>
                      <a:pt x="368897" y="283082"/>
                    </a:lnTo>
                    <a:cubicBezTo>
                      <a:pt x="367164" y="284247"/>
                      <a:pt x="368532" y="286158"/>
                      <a:pt x="369152" y="283501"/>
                    </a:cubicBezTo>
                    <a:close/>
                    <a:moveTo>
                      <a:pt x="286458" y="295476"/>
                    </a:moveTo>
                    <a:cubicBezTo>
                      <a:pt x="286993" y="295550"/>
                      <a:pt x="287537" y="295467"/>
                      <a:pt x="288026" y="295240"/>
                    </a:cubicBezTo>
                    <a:cubicBezTo>
                      <a:pt x="287388" y="294530"/>
                      <a:pt x="284032" y="295203"/>
                      <a:pt x="286458" y="295476"/>
                    </a:cubicBezTo>
                    <a:close/>
                    <a:moveTo>
                      <a:pt x="492556" y="257529"/>
                    </a:moveTo>
                    <a:cubicBezTo>
                      <a:pt x="492063" y="257529"/>
                      <a:pt x="492227" y="258075"/>
                      <a:pt x="492136" y="258476"/>
                    </a:cubicBezTo>
                    <a:cubicBezTo>
                      <a:pt x="492063" y="260041"/>
                      <a:pt x="494143" y="257475"/>
                      <a:pt x="492556" y="257529"/>
                    </a:cubicBezTo>
                    <a:close/>
                    <a:moveTo>
                      <a:pt x="300064" y="580906"/>
                    </a:moveTo>
                    <a:lnTo>
                      <a:pt x="299845" y="580433"/>
                    </a:lnTo>
                    <a:cubicBezTo>
                      <a:pt x="298003" y="581125"/>
                      <a:pt x="300155" y="583090"/>
                      <a:pt x="300064" y="580906"/>
                    </a:cubicBezTo>
                    <a:close/>
                    <a:moveTo>
                      <a:pt x="303365" y="859129"/>
                    </a:moveTo>
                    <a:cubicBezTo>
                      <a:pt x="303365" y="858710"/>
                      <a:pt x="303365" y="858237"/>
                      <a:pt x="302782" y="858237"/>
                    </a:cubicBezTo>
                    <a:cubicBezTo>
                      <a:pt x="301414" y="858310"/>
                      <a:pt x="303329" y="860621"/>
                      <a:pt x="303365" y="859129"/>
                    </a:cubicBezTo>
                    <a:close/>
                    <a:moveTo>
                      <a:pt x="376685" y="328018"/>
                    </a:moveTo>
                    <a:cubicBezTo>
                      <a:pt x="377816" y="327818"/>
                      <a:pt x="376028" y="326999"/>
                      <a:pt x="375499" y="326980"/>
                    </a:cubicBezTo>
                    <a:cubicBezTo>
                      <a:pt x="374898" y="327381"/>
                      <a:pt x="376120" y="328218"/>
                      <a:pt x="376685" y="328018"/>
                    </a:cubicBezTo>
                    <a:close/>
                    <a:moveTo>
                      <a:pt x="181530" y="618362"/>
                    </a:moveTo>
                    <a:cubicBezTo>
                      <a:pt x="180418" y="618471"/>
                      <a:pt x="181111" y="619672"/>
                      <a:pt x="181877" y="619417"/>
                    </a:cubicBezTo>
                    <a:cubicBezTo>
                      <a:pt x="183026" y="619490"/>
                      <a:pt x="182187" y="618307"/>
                      <a:pt x="181622" y="618362"/>
                    </a:cubicBezTo>
                    <a:close/>
                    <a:moveTo>
                      <a:pt x="373037" y="328036"/>
                    </a:moveTo>
                    <a:cubicBezTo>
                      <a:pt x="373657" y="328036"/>
                      <a:pt x="374369" y="327636"/>
                      <a:pt x="374350" y="327108"/>
                    </a:cubicBezTo>
                    <a:cubicBezTo>
                      <a:pt x="373730" y="326671"/>
                      <a:pt x="373438" y="327417"/>
                      <a:pt x="372946" y="327490"/>
                    </a:cubicBezTo>
                    <a:cubicBezTo>
                      <a:pt x="372454" y="327563"/>
                      <a:pt x="372527" y="328054"/>
                      <a:pt x="373092" y="328036"/>
                    </a:cubicBezTo>
                    <a:close/>
                    <a:moveTo>
                      <a:pt x="161468" y="651395"/>
                    </a:moveTo>
                    <a:cubicBezTo>
                      <a:pt x="162945" y="650776"/>
                      <a:pt x="160410" y="649702"/>
                      <a:pt x="160446" y="650721"/>
                    </a:cubicBezTo>
                    <a:cubicBezTo>
                      <a:pt x="160775" y="651067"/>
                      <a:pt x="161030" y="651431"/>
                      <a:pt x="161541" y="651395"/>
                    </a:cubicBezTo>
                    <a:close/>
                    <a:moveTo>
                      <a:pt x="100185" y="249339"/>
                    </a:moveTo>
                    <a:cubicBezTo>
                      <a:pt x="99675" y="249339"/>
                      <a:pt x="99419" y="249594"/>
                      <a:pt x="99146" y="249922"/>
                    </a:cubicBezTo>
                    <a:cubicBezTo>
                      <a:pt x="98599" y="250941"/>
                      <a:pt x="101535" y="250268"/>
                      <a:pt x="100185" y="249339"/>
                    </a:cubicBezTo>
                    <a:close/>
                    <a:moveTo>
                      <a:pt x="246588" y="131640"/>
                    </a:moveTo>
                    <a:cubicBezTo>
                      <a:pt x="246314" y="130967"/>
                      <a:pt x="245129" y="130585"/>
                      <a:pt x="244764" y="131331"/>
                    </a:cubicBezTo>
                    <a:cubicBezTo>
                      <a:pt x="245220" y="131477"/>
                      <a:pt x="246843" y="132623"/>
                      <a:pt x="246588" y="131713"/>
                    </a:cubicBezTo>
                    <a:close/>
                    <a:moveTo>
                      <a:pt x="385513" y="323286"/>
                    </a:moveTo>
                    <a:cubicBezTo>
                      <a:pt x="385030" y="322994"/>
                      <a:pt x="384402" y="323148"/>
                      <a:pt x="384110" y="323629"/>
                    </a:cubicBezTo>
                    <a:cubicBezTo>
                      <a:pt x="384081" y="323676"/>
                      <a:pt x="384056" y="323726"/>
                      <a:pt x="384035" y="323777"/>
                    </a:cubicBezTo>
                    <a:cubicBezTo>
                      <a:pt x="383999" y="324487"/>
                      <a:pt x="385421" y="324487"/>
                      <a:pt x="385513" y="323359"/>
                    </a:cubicBezTo>
                    <a:close/>
                    <a:moveTo>
                      <a:pt x="151218" y="194831"/>
                    </a:moveTo>
                    <a:cubicBezTo>
                      <a:pt x="151728" y="195468"/>
                      <a:pt x="153370" y="194831"/>
                      <a:pt x="153041" y="194121"/>
                    </a:cubicBezTo>
                    <a:cubicBezTo>
                      <a:pt x="152376" y="194169"/>
                      <a:pt x="151740" y="194416"/>
                      <a:pt x="151218" y="194831"/>
                    </a:cubicBezTo>
                    <a:close/>
                    <a:moveTo>
                      <a:pt x="462735" y="203730"/>
                    </a:moveTo>
                    <a:lnTo>
                      <a:pt x="462735" y="203730"/>
                    </a:lnTo>
                    <a:cubicBezTo>
                      <a:pt x="463246" y="203782"/>
                      <a:pt x="463761" y="203700"/>
                      <a:pt x="464231" y="203494"/>
                    </a:cubicBezTo>
                    <a:cubicBezTo>
                      <a:pt x="463374" y="202711"/>
                      <a:pt x="460273" y="203639"/>
                      <a:pt x="462735" y="203730"/>
                    </a:cubicBezTo>
                    <a:close/>
                    <a:moveTo>
                      <a:pt x="248667" y="155519"/>
                    </a:moveTo>
                    <a:cubicBezTo>
                      <a:pt x="249689" y="154845"/>
                      <a:pt x="247901" y="153844"/>
                      <a:pt x="247536" y="154663"/>
                    </a:cubicBezTo>
                    <a:cubicBezTo>
                      <a:pt x="247555" y="155027"/>
                      <a:pt x="247956" y="155373"/>
                      <a:pt x="248667" y="155519"/>
                    </a:cubicBezTo>
                    <a:close/>
                    <a:moveTo>
                      <a:pt x="320291" y="647518"/>
                    </a:moveTo>
                    <a:cubicBezTo>
                      <a:pt x="320108" y="647991"/>
                      <a:pt x="319306" y="648701"/>
                      <a:pt x="319908" y="649138"/>
                    </a:cubicBezTo>
                    <a:cubicBezTo>
                      <a:pt x="320856" y="649502"/>
                      <a:pt x="321112" y="648246"/>
                      <a:pt x="320291" y="647518"/>
                    </a:cubicBezTo>
                    <a:close/>
                    <a:moveTo>
                      <a:pt x="355966" y="281954"/>
                    </a:moveTo>
                    <a:cubicBezTo>
                      <a:pt x="355619" y="281954"/>
                      <a:pt x="355400" y="282427"/>
                      <a:pt x="355109" y="282755"/>
                    </a:cubicBezTo>
                    <a:cubicBezTo>
                      <a:pt x="355929" y="283501"/>
                      <a:pt x="357589" y="282263"/>
                      <a:pt x="355966" y="281954"/>
                    </a:cubicBezTo>
                    <a:close/>
                    <a:moveTo>
                      <a:pt x="228787" y="78715"/>
                    </a:moveTo>
                    <a:cubicBezTo>
                      <a:pt x="228550" y="78223"/>
                      <a:pt x="227565" y="77441"/>
                      <a:pt x="227291" y="78296"/>
                    </a:cubicBezTo>
                    <a:cubicBezTo>
                      <a:pt x="227018" y="79152"/>
                      <a:pt x="228349" y="79170"/>
                      <a:pt x="228787" y="78715"/>
                    </a:cubicBezTo>
                    <a:close/>
                    <a:moveTo>
                      <a:pt x="260723" y="517334"/>
                    </a:moveTo>
                    <a:cubicBezTo>
                      <a:pt x="261252" y="516679"/>
                      <a:pt x="259373" y="516751"/>
                      <a:pt x="259373" y="517334"/>
                    </a:cubicBezTo>
                    <a:cubicBezTo>
                      <a:pt x="259227" y="518280"/>
                      <a:pt x="260449" y="517934"/>
                      <a:pt x="260723" y="517316"/>
                    </a:cubicBezTo>
                    <a:close/>
                    <a:moveTo>
                      <a:pt x="204383" y="323177"/>
                    </a:moveTo>
                    <a:lnTo>
                      <a:pt x="203873" y="323377"/>
                    </a:lnTo>
                    <a:cubicBezTo>
                      <a:pt x="204584" y="325233"/>
                      <a:pt x="206663" y="323195"/>
                      <a:pt x="204383" y="323177"/>
                    </a:cubicBezTo>
                    <a:close/>
                    <a:moveTo>
                      <a:pt x="233219" y="132077"/>
                    </a:moveTo>
                    <a:cubicBezTo>
                      <a:pt x="233766" y="132077"/>
                      <a:pt x="234550" y="130967"/>
                      <a:pt x="233547" y="131040"/>
                    </a:cubicBezTo>
                    <a:cubicBezTo>
                      <a:pt x="232836" y="130785"/>
                      <a:pt x="232179" y="132023"/>
                      <a:pt x="233292" y="132095"/>
                    </a:cubicBezTo>
                    <a:close/>
                    <a:moveTo>
                      <a:pt x="215564" y="251906"/>
                    </a:moveTo>
                    <a:cubicBezTo>
                      <a:pt x="217388" y="251068"/>
                      <a:pt x="215071" y="249467"/>
                      <a:pt x="215199" y="251414"/>
                    </a:cubicBezTo>
                    <a:cubicBezTo>
                      <a:pt x="215327" y="251669"/>
                      <a:pt x="215327" y="251924"/>
                      <a:pt x="215637" y="251924"/>
                    </a:cubicBezTo>
                    <a:close/>
                    <a:moveTo>
                      <a:pt x="296708" y="641385"/>
                    </a:moveTo>
                    <a:cubicBezTo>
                      <a:pt x="296307" y="640966"/>
                      <a:pt x="294629" y="640821"/>
                      <a:pt x="294884" y="641512"/>
                    </a:cubicBezTo>
                    <a:cubicBezTo>
                      <a:pt x="295340" y="642550"/>
                      <a:pt x="296088" y="641676"/>
                      <a:pt x="296781" y="641403"/>
                    </a:cubicBezTo>
                    <a:close/>
                    <a:moveTo>
                      <a:pt x="364720" y="115042"/>
                    </a:moveTo>
                    <a:cubicBezTo>
                      <a:pt x="364337" y="114587"/>
                      <a:pt x="363061" y="114660"/>
                      <a:pt x="363243" y="115442"/>
                    </a:cubicBezTo>
                    <a:cubicBezTo>
                      <a:pt x="363425" y="116225"/>
                      <a:pt x="364483" y="115533"/>
                      <a:pt x="364720" y="115042"/>
                    </a:cubicBezTo>
                    <a:close/>
                    <a:moveTo>
                      <a:pt x="277776" y="693073"/>
                    </a:moveTo>
                    <a:cubicBezTo>
                      <a:pt x="277667" y="692727"/>
                      <a:pt x="277411" y="692727"/>
                      <a:pt x="277266" y="692963"/>
                    </a:cubicBezTo>
                    <a:cubicBezTo>
                      <a:pt x="275040" y="693600"/>
                      <a:pt x="277740" y="695038"/>
                      <a:pt x="277776" y="693073"/>
                    </a:cubicBezTo>
                    <a:close/>
                    <a:moveTo>
                      <a:pt x="244509" y="152716"/>
                    </a:moveTo>
                    <a:cubicBezTo>
                      <a:pt x="244509" y="152188"/>
                      <a:pt x="244016" y="152224"/>
                      <a:pt x="243597" y="152224"/>
                    </a:cubicBezTo>
                    <a:cubicBezTo>
                      <a:pt x="242138" y="152279"/>
                      <a:pt x="244618" y="154208"/>
                      <a:pt x="244509" y="152716"/>
                    </a:cubicBezTo>
                    <a:close/>
                    <a:moveTo>
                      <a:pt x="387574" y="674236"/>
                    </a:moveTo>
                    <a:lnTo>
                      <a:pt x="387136" y="674454"/>
                    </a:lnTo>
                    <a:lnTo>
                      <a:pt x="387865" y="675692"/>
                    </a:lnTo>
                    <a:cubicBezTo>
                      <a:pt x="388887" y="675218"/>
                      <a:pt x="388595" y="674381"/>
                      <a:pt x="387646" y="674236"/>
                    </a:cubicBezTo>
                    <a:close/>
                    <a:moveTo>
                      <a:pt x="437840" y="320410"/>
                    </a:moveTo>
                    <a:cubicBezTo>
                      <a:pt x="438715" y="320137"/>
                      <a:pt x="438004" y="319154"/>
                      <a:pt x="437475" y="318936"/>
                    </a:cubicBezTo>
                    <a:cubicBezTo>
                      <a:pt x="437073" y="319427"/>
                      <a:pt x="436891" y="320319"/>
                      <a:pt x="437840" y="320410"/>
                    </a:cubicBezTo>
                    <a:close/>
                    <a:moveTo>
                      <a:pt x="323300" y="271016"/>
                    </a:moveTo>
                    <a:cubicBezTo>
                      <a:pt x="323793" y="271016"/>
                      <a:pt x="324066" y="270761"/>
                      <a:pt x="324340" y="270415"/>
                    </a:cubicBezTo>
                    <a:cubicBezTo>
                      <a:pt x="324759" y="269469"/>
                      <a:pt x="321950" y="270106"/>
                      <a:pt x="323300" y="271016"/>
                    </a:cubicBezTo>
                    <a:close/>
                    <a:moveTo>
                      <a:pt x="279053" y="635652"/>
                    </a:moveTo>
                    <a:cubicBezTo>
                      <a:pt x="279401" y="635543"/>
                      <a:pt x="279674" y="635271"/>
                      <a:pt x="279782" y="634924"/>
                    </a:cubicBezTo>
                    <a:cubicBezTo>
                      <a:pt x="279472" y="633814"/>
                      <a:pt x="277338" y="635452"/>
                      <a:pt x="279053" y="635652"/>
                    </a:cubicBezTo>
                    <a:close/>
                    <a:moveTo>
                      <a:pt x="340791" y="695111"/>
                    </a:moveTo>
                    <a:cubicBezTo>
                      <a:pt x="340251" y="694674"/>
                      <a:pt x="339459" y="694757"/>
                      <a:pt x="339021" y="695295"/>
                    </a:cubicBezTo>
                    <a:cubicBezTo>
                      <a:pt x="338925" y="695414"/>
                      <a:pt x="338851" y="695549"/>
                      <a:pt x="338803" y="695693"/>
                    </a:cubicBezTo>
                    <a:cubicBezTo>
                      <a:pt x="339478" y="696130"/>
                      <a:pt x="340098" y="695348"/>
                      <a:pt x="340791" y="695111"/>
                    </a:cubicBezTo>
                    <a:close/>
                    <a:moveTo>
                      <a:pt x="347904" y="782908"/>
                    </a:moveTo>
                    <a:cubicBezTo>
                      <a:pt x="348014" y="781215"/>
                      <a:pt x="345497" y="783217"/>
                      <a:pt x="346974" y="783235"/>
                    </a:cubicBezTo>
                    <a:cubicBezTo>
                      <a:pt x="347375" y="783217"/>
                      <a:pt x="347868" y="783344"/>
                      <a:pt x="347904" y="782908"/>
                    </a:cubicBezTo>
                    <a:close/>
                    <a:moveTo>
                      <a:pt x="203964" y="253653"/>
                    </a:moveTo>
                    <a:cubicBezTo>
                      <a:pt x="204365" y="253544"/>
                      <a:pt x="204785" y="253216"/>
                      <a:pt x="204803" y="252834"/>
                    </a:cubicBezTo>
                    <a:cubicBezTo>
                      <a:pt x="204383" y="251869"/>
                      <a:pt x="202304" y="253416"/>
                      <a:pt x="203964" y="253653"/>
                    </a:cubicBezTo>
                    <a:close/>
                    <a:moveTo>
                      <a:pt x="361948" y="171553"/>
                    </a:moveTo>
                    <a:cubicBezTo>
                      <a:pt x="361948" y="171243"/>
                      <a:pt x="361674" y="171189"/>
                      <a:pt x="361437" y="171225"/>
                    </a:cubicBezTo>
                    <a:cubicBezTo>
                      <a:pt x="359413" y="171080"/>
                      <a:pt x="361073" y="173264"/>
                      <a:pt x="361948" y="171553"/>
                    </a:cubicBezTo>
                    <a:close/>
                    <a:moveTo>
                      <a:pt x="283084" y="271179"/>
                    </a:moveTo>
                    <a:cubicBezTo>
                      <a:pt x="282190" y="269469"/>
                      <a:pt x="280731" y="271762"/>
                      <a:pt x="282664" y="271562"/>
                    </a:cubicBezTo>
                    <a:cubicBezTo>
                      <a:pt x="282810" y="271580"/>
                      <a:pt x="283175" y="271598"/>
                      <a:pt x="283084" y="271179"/>
                    </a:cubicBezTo>
                    <a:close/>
                    <a:moveTo>
                      <a:pt x="160610" y="635688"/>
                    </a:moveTo>
                    <a:cubicBezTo>
                      <a:pt x="161632" y="634978"/>
                      <a:pt x="159826" y="634123"/>
                      <a:pt x="159461" y="634869"/>
                    </a:cubicBezTo>
                    <a:cubicBezTo>
                      <a:pt x="159443" y="635179"/>
                      <a:pt x="159844" y="635561"/>
                      <a:pt x="160610" y="635688"/>
                    </a:cubicBezTo>
                    <a:close/>
                    <a:moveTo>
                      <a:pt x="139581" y="272126"/>
                    </a:moveTo>
                    <a:lnTo>
                      <a:pt x="140147" y="271907"/>
                    </a:lnTo>
                    <a:cubicBezTo>
                      <a:pt x="139435" y="270069"/>
                      <a:pt x="137447" y="272071"/>
                      <a:pt x="139581" y="272126"/>
                    </a:cubicBezTo>
                    <a:close/>
                    <a:moveTo>
                      <a:pt x="104326" y="195813"/>
                    </a:moveTo>
                    <a:cubicBezTo>
                      <a:pt x="104417" y="195122"/>
                      <a:pt x="103523" y="194303"/>
                      <a:pt x="102958" y="194667"/>
                    </a:cubicBezTo>
                    <a:cubicBezTo>
                      <a:pt x="102666" y="195049"/>
                      <a:pt x="104070" y="196560"/>
                      <a:pt x="104326" y="195813"/>
                    </a:cubicBezTo>
                    <a:close/>
                    <a:moveTo>
                      <a:pt x="351205" y="263899"/>
                    </a:moveTo>
                    <a:cubicBezTo>
                      <a:pt x="351625" y="263899"/>
                      <a:pt x="352537" y="263899"/>
                      <a:pt x="352665" y="263226"/>
                    </a:cubicBezTo>
                    <a:cubicBezTo>
                      <a:pt x="352792" y="262553"/>
                      <a:pt x="351224" y="262680"/>
                      <a:pt x="351205" y="263899"/>
                    </a:cubicBezTo>
                    <a:close/>
                    <a:moveTo>
                      <a:pt x="257057" y="126435"/>
                    </a:moveTo>
                    <a:cubicBezTo>
                      <a:pt x="256674" y="125980"/>
                      <a:pt x="255397" y="126071"/>
                      <a:pt x="255543" y="126836"/>
                    </a:cubicBezTo>
                    <a:cubicBezTo>
                      <a:pt x="255689" y="127600"/>
                      <a:pt x="256820" y="126908"/>
                      <a:pt x="257057" y="126435"/>
                    </a:cubicBezTo>
                    <a:close/>
                    <a:moveTo>
                      <a:pt x="373785" y="172772"/>
                    </a:moveTo>
                    <a:cubicBezTo>
                      <a:pt x="374788" y="173009"/>
                      <a:pt x="374770" y="171735"/>
                      <a:pt x="373967" y="171753"/>
                    </a:cubicBezTo>
                    <a:cubicBezTo>
                      <a:pt x="372818" y="171516"/>
                      <a:pt x="373055" y="172572"/>
                      <a:pt x="373785" y="172772"/>
                    </a:cubicBezTo>
                    <a:close/>
                    <a:moveTo>
                      <a:pt x="478950" y="587331"/>
                    </a:moveTo>
                    <a:cubicBezTo>
                      <a:pt x="478786" y="586457"/>
                      <a:pt x="477509" y="587112"/>
                      <a:pt x="477545" y="587677"/>
                    </a:cubicBezTo>
                    <a:cubicBezTo>
                      <a:pt x="477582" y="588241"/>
                      <a:pt x="479132" y="588041"/>
                      <a:pt x="478950" y="587331"/>
                    </a:cubicBezTo>
                    <a:close/>
                    <a:moveTo>
                      <a:pt x="270882" y="839710"/>
                    </a:moveTo>
                    <a:cubicBezTo>
                      <a:pt x="269897" y="839528"/>
                      <a:pt x="269368" y="840219"/>
                      <a:pt x="270517" y="840620"/>
                    </a:cubicBezTo>
                    <a:cubicBezTo>
                      <a:pt x="271411" y="840583"/>
                      <a:pt x="272213" y="839601"/>
                      <a:pt x="270882" y="839710"/>
                    </a:cubicBezTo>
                    <a:close/>
                    <a:moveTo>
                      <a:pt x="258243" y="527799"/>
                    </a:moveTo>
                    <a:cubicBezTo>
                      <a:pt x="258243" y="526452"/>
                      <a:pt x="256419" y="528345"/>
                      <a:pt x="257568" y="528654"/>
                    </a:cubicBezTo>
                    <a:cubicBezTo>
                      <a:pt x="258243" y="528782"/>
                      <a:pt x="258243" y="528308"/>
                      <a:pt x="258243" y="527799"/>
                    </a:cubicBezTo>
                    <a:close/>
                    <a:moveTo>
                      <a:pt x="207539" y="115861"/>
                    </a:moveTo>
                    <a:cubicBezTo>
                      <a:pt x="206900" y="115661"/>
                      <a:pt x="206043" y="116644"/>
                      <a:pt x="206992" y="116917"/>
                    </a:cubicBezTo>
                    <a:cubicBezTo>
                      <a:pt x="207940" y="117190"/>
                      <a:pt x="208578" y="115843"/>
                      <a:pt x="207539" y="115861"/>
                    </a:cubicBezTo>
                    <a:close/>
                    <a:moveTo>
                      <a:pt x="305444" y="623221"/>
                    </a:moveTo>
                    <a:lnTo>
                      <a:pt x="306010" y="622985"/>
                    </a:lnTo>
                    <a:cubicBezTo>
                      <a:pt x="305390" y="621165"/>
                      <a:pt x="303274" y="623130"/>
                      <a:pt x="305444" y="623221"/>
                    </a:cubicBezTo>
                    <a:close/>
                    <a:moveTo>
                      <a:pt x="331106" y="863042"/>
                    </a:moveTo>
                    <a:cubicBezTo>
                      <a:pt x="330989" y="862651"/>
                      <a:pt x="330720" y="862324"/>
                      <a:pt x="330359" y="862132"/>
                    </a:cubicBezTo>
                    <a:cubicBezTo>
                      <a:pt x="329374" y="862441"/>
                      <a:pt x="330577" y="864498"/>
                      <a:pt x="331106" y="863042"/>
                    </a:cubicBezTo>
                    <a:close/>
                    <a:moveTo>
                      <a:pt x="252807" y="529328"/>
                    </a:moveTo>
                    <a:cubicBezTo>
                      <a:pt x="252807" y="530784"/>
                      <a:pt x="255324" y="528854"/>
                      <a:pt x="253774" y="528800"/>
                    </a:cubicBezTo>
                    <a:cubicBezTo>
                      <a:pt x="253373" y="528818"/>
                      <a:pt x="252862" y="528691"/>
                      <a:pt x="252807" y="529328"/>
                    </a:cubicBezTo>
                    <a:close/>
                    <a:moveTo>
                      <a:pt x="343673" y="113695"/>
                    </a:moveTo>
                    <a:cubicBezTo>
                      <a:pt x="345789" y="113695"/>
                      <a:pt x="343855" y="111620"/>
                      <a:pt x="343180" y="113440"/>
                    </a:cubicBezTo>
                    <a:close/>
                    <a:moveTo>
                      <a:pt x="224118" y="838636"/>
                    </a:moveTo>
                    <a:cubicBezTo>
                      <a:pt x="223023" y="838636"/>
                      <a:pt x="223899" y="839764"/>
                      <a:pt x="224574" y="839637"/>
                    </a:cubicBezTo>
                    <a:cubicBezTo>
                      <a:pt x="225522" y="839473"/>
                      <a:pt x="224756" y="838363"/>
                      <a:pt x="224118" y="838636"/>
                    </a:cubicBezTo>
                    <a:close/>
                    <a:moveTo>
                      <a:pt x="374442" y="314623"/>
                    </a:moveTo>
                    <a:cubicBezTo>
                      <a:pt x="373566" y="312930"/>
                      <a:pt x="372052" y="315187"/>
                      <a:pt x="374004" y="315005"/>
                    </a:cubicBezTo>
                    <a:cubicBezTo>
                      <a:pt x="374223" y="315005"/>
                      <a:pt x="374496" y="315005"/>
                      <a:pt x="374442" y="314623"/>
                    </a:cubicBezTo>
                    <a:close/>
                    <a:moveTo>
                      <a:pt x="153753" y="588951"/>
                    </a:moveTo>
                    <a:cubicBezTo>
                      <a:pt x="154026" y="588259"/>
                      <a:pt x="152950" y="587440"/>
                      <a:pt x="152731" y="588387"/>
                    </a:cubicBezTo>
                    <a:cubicBezTo>
                      <a:pt x="152640" y="589042"/>
                      <a:pt x="153807" y="589934"/>
                      <a:pt x="153826" y="588951"/>
                    </a:cubicBezTo>
                    <a:close/>
                    <a:moveTo>
                      <a:pt x="89479" y="578304"/>
                    </a:moveTo>
                    <a:cubicBezTo>
                      <a:pt x="89151" y="578304"/>
                      <a:pt x="89115" y="578595"/>
                      <a:pt x="89133" y="578832"/>
                    </a:cubicBezTo>
                    <a:cubicBezTo>
                      <a:pt x="89078" y="580797"/>
                      <a:pt x="91303" y="579195"/>
                      <a:pt x="89479" y="578304"/>
                    </a:cubicBezTo>
                    <a:close/>
                    <a:moveTo>
                      <a:pt x="407180" y="531439"/>
                    </a:moveTo>
                    <a:cubicBezTo>
                      <a:pt x="406761" y="529928"/>
                      <a:pt x="405447" y="532149"/>
                      <a:pt x="406451" y="532385"/>
                    </a:cubicBezTo>
                    <a:cubicBezTo>
                      <a:pt x="406873" y="532260"/>
                      <a:pt x="407167" y="531878"/>
                      <a:pt x="407180" y="531439"/>
                    </a:cubicBezTo>
                    <a:close/>
                    <a:moveTo>
                      <a:pt x="301687" y="313549"/>
                    </a:moveTo>
                    <a:cubicBezTo>
                      <a:pt x="301687" y="313385"/>
                      <a:pt x="301231" y="313185"/>
                      <a:pt x="300885" y="312912"/>
                    </a:cubicBezTo>
                    <a:cubicBezTo>
                      <a:pt x="300046" y="313858"/>
                      <a:pt x="301578" y="315369"/>
                      <a:pt x="301687" y="313549"/>
                    </a:cubicBezTo>
                    <a:close/>
                    <a:moveTo>
                      <a:pt x="453525" y="312293"/>
                    </a:moveTo>
                    <a:cubicBezTo>
                      <a:pt x="455677" y="312293"/>
                      <a:pt x="453671" y="310255"/>
                      <a:pt x="452978" y="312057"/>
                    </a:cubicBezTo>
                    <a:close/>
                    <a:moveTo>
                      <a:pt x="355656" y="175539"/>
                    </a:moveTo>
                    <a:cubicBezTo>
                      <a:pt x="357097" y="174865"/>
                      <a:pt x="354525" y="173864"/>
                      <a:pt x="354689" y="174865"/>
                    </a:cubicBezTo>
                    <a:cubicBezTo>
                      <a:pt x="354844" y="175265"/>
                      <a:pt x="355226" y="175531"/>
                      <a:pt x="355656" y="175539"/>
                    </a:cubicBezTo>
                    <a:close/>
                    <a:moveTo>
                      <a:pt x="172557" y="624259"/>
                    </a:moveTo>
                    <a:cubicBezTo>
                      <a:pt x="173031" y="624022"/>
                      <a:pt x="173852" y="623057"/>
                      <a:pt x="172976" y="622803"/>
                    </a:cubicBezTo>
                    <a:cubicBezTo>
                      <a:pt x="172101" y="622548"/>
                      <a:pt x="172101" y="623785"/>
                      <a:pt x="172557" y="624259"/>
                    </a:cubicBezTo>
                    <a:close/>
                    <a:moveTo>
                      <a:pt x="411485" y="310782"/>
                    </a:moveTo>
                    <a:cubicBezTo>
                      <a:pt x="411120" y="310782"/>
                      <a:pt x="410883" y="311183"/>
                      <a:pt x="410627" y="311565"/>
                    </a:cubicBezTo>
                    <a:cubicBezTo>
                      <a:pt x="411412" y="312275"/>
                      <a:pt x="412980" y="311056"/>
                      <a:pt x="411430" y="310728"/>
                    </a:cubicBezTo>
                    <a:close/>
                    <a:moveTo>
                      <a:pt x="158659" y="201874"/>
                    </a:moveTo>
                    <a:cubicBezTo>
                      <a:pt x="158659" y="201528"/>
                      <a:pt x="158148" y="201637"/>
                      <a:pt x="157747" y="201601"/>
                    </a:cubicBezTo>
                    <a:cubicBezTo>
                      <a:pt x="156178" y="201692"/>
                      <a:pt x="158787" y="203730"/>
                      <a:pt x="158659" y="201874"/>
                    </a:cubicBezTo>
                    <a:close/>
                    <a:moveTo>
                      <a:pt x="364739" y="678858"/>
                    </a:moveTo>
                    <a:cubicBezTo>
                      <a:pt x="364319" y="678440"/>
                      <a:pt x="363061" y="678458"/>
                      <a:pt x="363225" y="679259"/>
                    </a:cubicBezTo>
                    <a:cubicBezTo>
                      <a:pt x="363389" y="680060"/>
                      <a:pt x="364502" y="679313"/>
                      <a:pt x="364739" y="678858"/>
                    </a:cubicBezTo>
                    <a:close/>
                    <a:moveTo>
                      <a:pt x="238399" y="828462"/>
                    </a:moveTo>
                    <a:cubicBezTo>
                      <a:pt x="237505" y="829263"/>
                      <a:pt x="239274" y="830501"/>
                      <a:pt x="239584" y="829245"/>
                    </a:cubicBezTo>
                    <a:cubicBezTo>
                      <a:pt x="239438" y="828626"/>
                      <a:pt x="238672" y="828899"/>
                      <a:pt x="238399" y="828408"/>
                    </a:cubicBezTo>
                    <a:close/>
                    <a:moveTo>
                      <a:pt x="245184" y="537499"/>
                    </a:moveTo>
                    <a:lnTo>
                      <a:pt x="244928" y="537081"/>
                    </a:lnTo>
                    <a:cubicBezTo>
                      <a:pt x="243232" y="538883"/>
                      <a:pt x="245019" y="539884"/>
                      <a:pt x="245184" y="537445"/>
                    </a:cubicBezTo>
                    <a:close/>
                    <a:moveTo>
                      <a:pt x="265866" y="537499"/>
                    </a:moveTo>
                    <a:lnTo>
                      <a:pt x="265611" y="537026"/>
                    </a:lnTo>
                    <a:cubicBezTo>
                      <a:pt x="263732" y="537754"/>
                      <a:pt x="265885" y="539611"/>
                      <a:pt x="265866" y="537518"/>
                    </a:cubicBezTo>
                    <a:close/>
                    <a:moveTo>
                      <a:pt x="120120" y="182364"/>
                    </a:moveTo>
                    <a:lnTo>
                      <a:pt x="118753" y="181108"/>
                    </a:lnTo>
                    <a:cubicBezTo>
                      <a:pt x="118078" y="181854"/>
                      <a:pt x="119318" y="183001"/>
                      <a:pt x="120120" y="182364"/>
                    </a:cubicBezTo>
                    <a:close/>
                    <a:moveTo>
                      <a:pt x="243378" y="129384"/>
                    </a:moveTo>
                    <a:cubicBezTo>
                      <a:pt x="245202" y="129220"/>
                      <a:pt x="243050" y="127564"/>
                      <a:pt x="242575" y="128601"/>
                    </a:cubicBezTo>
                    <a:cubicBezTo>
                      <a:pt x="242685" y="128983"/>
                      <a:pt x="243050" y="129220"/>
                      <a:pt x="243378" y="129384"/>
                    </a:cubicBezTo>
                    <a:close/>
                    <a:moveTo>
                      <a:pt x="117932" y="578249"/>
                    </a:moveTo>
                    <a:cubicBezTo>
                      <a:pt x="117531" y="576557"/>
                      <a:pt x="116108" y="578832"/>
                      <a:pt x="117184" y="579086"/>
                    </a:cubicBezTo>
                    <a:cubicBezTo>
                      <a:pt x="117549" y="578941"/>
                      <a:pt x="117932" y="578650"/>
                      <a:pt x="117932" y="578249"/>
                    </a:cubicBezTo>
                    <a:close/>
                    <a:moveTo>
                      <a:pt x="260449" y="126217"/>
                    </a:moveTo>
                    <a:cubicBezTo>
                      <a:pt x="258826" y="126563"/>
                      <a:pt x="261070" y="128037"/>
                      <a:pt x="261307" y="126945"/>
                    </a:cubicBezTo>
                    <a:cubicBezTo>
                      <a:pt x="261202" y="126547"/>
                      <a:pt x="260860" y="126256"/>
                      <a:pt x="260449" y="126217"/>
                    </a:cubicBezTo>
                    <a:close/>
                    <a:moveTo>
                      <a:pt x="316990" y="127163"/>
                    </a:moveTo>
                    <a:cubicBezTo>
                      <a:pt x="316369" y="125744"/>
                      <a:pt x="315257" y="128164"/>
                      <a:pt x="316296" y="128146"/>
                    </a:cubicBezTo>
                    <a:cubicBezTo>
                      <a:pt x="316685" y="127973"/>
                      <a:pt x="316936" y="127588"/>
                      <a:pt x="316935" y="127163"/>
                    </a:cubicBezTo>
                    <a:close/>
                    <a:moveTo>
                      <a:pt x="295103" y="304158"/>
                    </a:moveTo>
                    <a:cubicBezTo>
                      <a:pt x="295431" y="302866"/>
                      <a:pt x="294228" y="302811"/>
                      <a:pt x="294136" y="303685"/>
                    </a:cubicBezTo>
                    <a:cubicBezTo>
                      <a:pt x="294045" y="304558"/>
                      <a:pt x="294811" y="304522"/>
                      <a:pt x="295103" y="304158"/>
                    </a:cubicBezTo>
                    <a:close/>
                    <a:moveTo>
                      <a:pt x="103304" y="178105"/>
                    </a:moveTo>
                    <a:cubicBezTo>
                      <a:pt x="102684" y="177486"/>
                      <a:pt x="101371" y="177650"/>
                      <a:pt x="101736" y="178560"/>
                    </a:cubicBezTo>
                    <a:cubicBezTo>
                      <a:pt x="102101" y="179470"/>
                      <a:pt x="102867" y="178360"/>
                      <a:pt x="103304" y="178105"/>
                    </a:cubicBezTo>
                    <a:close/>
                    <a:moveTo>
                      <a:pt x="100423" y="595994"/>
                    </a:moveTo>
                    <a:cubicBezTo>
                      <a:pt x="100951" y="595230"/>
                      <a:pt x="98398" y="595448"/>
                      <a:pt x="99182" y="596413"/>
                    </a:cubicBezTo>
                    <a:cubicBezTo>
                      <a:pt x="99675" y="596831"/>
                      <a:pt x="99985" y="596340"/>
                      <a:pt x="100423" y="595994"/>
                    </a:cubicBezTo>
                    <a:close/>
                    <a:moveTo>
                      <a:pt x="315476" y="595521"/>
                    </a:moveTo>
                    <a:cubicBezTo>
                      <a:pt x="317628" y="595521"/>
                      <a:pt x="315658" y="593464"/>
                      <a:pt x="314965" y="595284"/>
                    </a:cubicBezTo>
                    <a:close/>
                    <a:moveTo>
                      <a:pt x="285911" y="699261"/>
                    </a:moveTo>
                    <a:cubicBezTo>
                      <a:pt x="284889" y="697659"/>
                      <a:pt x="283503" y="699734"/>
                      <a:pt x="285418" y="699661"/>
                    </a:cubicBezTo>
                    <a:cubicBezTo>
                      <a:pt x="285564" y="699734"/>
                      <a:pt x="285820" y="699716"/>
                      <a:pt x="285820" y="699297"/>
                    </a:cubicBezTo>
                    <a:close/>
                    <a:moveTo>
                      <a:pt x="407180" y="541977"/>
                    </a:moveTo>
                    <a:cubicBezTo>
                      <a:pt x="406487" y="541522"/>
                      <a:pt x="405466" y="542468"/>
                      <a:pt x="405812" y="543178"/>
                    </a:cubicBezTo>
                    <a:cubicBezTo>
                      <a:pt x="406122" y="543487"/>
                      <a:pt x="406834" y="542450"/>
                      <a:pt x="407089" y="542013"/>
                    </a:cubicBezTo>
                    <a:close/>
                    <a:moveTo>
                      <a:pt x="110800" y="196560"/>
                    </a:moveTo>
                    <a:cubicBezTo>
                      <a:pt x="110892" y="197124"/>
                      <a:pt x="110800" y="198070"/>
                      <a:pt x="111621" y="197815"/>
                    </a:cubicBezTo>
                    <a:cubicBezTo>
                      <a:pt x="112132" y="197615"/>
                      <a:pt x="111439" y="196924"/>
                      <a:pt x="111421" y="196541"/>
                    </a:cubicBezTo>
                    <a:cubicBezTo>
                      <a:pt x="111512" y="195704"/>
                      <a:pt x="110873" y="195613"/>
                      <a:pt x="110800" y="196560"/>
                    </a:cubicBezTo>
                    <a:close/>
                    <a:moveTo>
                      <a:pt x="361966" y="301446"/>
                    </a:moveTo>
                    <a:cubicBezTo>
                      <a:pt x="360726" y="301974"/>
                      <a:pt x="362623" y="303102"/>
                      <a:pt x="363024" y="302265"/>
                    </a:cubicBezTo>
                    <a:cubicBezTo>
                      <a:pt x="363061" y="301901"/>
                      <a:pt x="362623" y="301537"/>
                      <a:pt x="361966" y="301446"/>
                    </a:cubicBezTo>
                    <a:close/>
                    <a:moveTo>
                      <a:pt x="379804" y="178178"/>
                    </a:moveTo>
                    <a:cubicBezTo>
                      <a:pt x="380278" y="177359"/>
                      <a:pt x="377798" y="177777"/>
                      <a:pt x="378564" y="178633"/>
                    </a:cubicBezTo>
                    <a:cubicBezTo>
                      <a:pt x="379165" y="179051"/>
                      <a:pt x="379476" y="178542"/>
                      <a:pt x="379804" y="178178"/>
                    </a:cubicBezTo>
                    <a:close/>
                    <a:moveTo>
                      <a:pt x="159626" y="633177"/>
                    </a:moveTo>
                    <a:cubicBezTo>
                      <a:pt x="158768" y="631357"/>
                      <a:pt x="157255" y="633795"/>
                      <a:pt x="159188" y="633541"/>
                    </a:cubicBezTo>
                    <a:cubicBezTo>
                      <a:pt x="159388" y="633486"/>
                      <a:pt x="159699" y="633504"/>
                      <a:pt x="159626" y="633122"/>
                    </a:cubicBezTo>
                    <a:close/>
                    <a:moveTo>
                      <a:pt x="270590" y="470815"/>
                    </a:moveTo>
                    <a:cubicBezTo>
                      <a:pt x="269368" y="470815"/>
                      <a:pt x="269405" y="472143"/>
                      <a:pt x="269988" y="472234"/>
                    </a:cubicBezTo>
                    <a:cubicBezTo>
                      <a:pt x="270572" y="472325"/>
                      <a:pt x="270809" y="471179"/>
                      <a:pt x="270590" y="470760"/>
                    </a:cubicBezTo>
                    <a:close/>
                    <a:moveTo>
                      <a:pt x="271229" y="645007"/>
                    </a:moveTo>
                    <a:cubicBezTo>
                      <a:pt x="271374" y="644424"/>
                      <a:pt x="270335" y="644297"/>
                      <a:pt x="270280" y="644825"/>
                    </a:cubicBezTo>
                    <a:cubicBezTo>
                      <a:pt x="270225" y="645352"/>
                      <a:pt x="271210" y="645698"/>
                      <a:pt x="271229" y="644952"/>
                    </a:cubicBezTo>
                    <a:close/>
                    <a:moveTo>
                      <a:pt x="441487" y="545034"/>
                    </a:moveTo>
                    <a:cubicBezTo>
                      <a:pt x="442235" y="545162"/>
                      <a:pt x="442217" y="543851"/>
                      <a:pt x="441487" y="544051"/>
                    </a:cubicBezTo>
                    <a:cubicBezTo>
                      <a:pt x="440758" y="544252"/>
                      <a:pt x="440849" y="545071"/>
                      <a:pt x="441487" y="545034"/>
                    </a:cubicBezTo>
                    <a:close/>
                    <a:moveTo>
                      <a:pt x="329392" y="142178"/>
                    </a:moveTo>
                    <a:cubicBezTo>
                      <a:pt x="328881" y="141687"/>
                      <a:pt x="328279" y="142178"/>
                      <a:pt x="328006" y="142651"/>
                    </a:cubicBezTo>
                    <a:cubicBezTo>
                      <a:pt x="328079" y="143416"/>
                      <a:pt x="329392" y="142524"/>
                      <a:pt x="329392" y="142178"/>
                    </a:cubicBezTo>
                    <a:close/>
                    <a:moveTo>
                      <a:pt x="85667" y="540375"/>
                    </a:moveTo>
                    <a:cubicBezTo>
                      <a:pt x="85266" y="540011"/>
                      <a:pt x="84135" y="540120"/>
                      <a:pt x="84263" y="540812"/>
                    </a:cubicBezTo>
                    <a:cubicBezTo>
                      <a:pt x="84391" y="541503"/>
                      <a:pt x="84755" y="540976"/>
                      <a:pt x="84956" y="540812"/>
                    </a:cubicBezTo>
                    <a:cubicBezTo>
                      <a:pt x="85157" y="540648"/>
                      <a:pt x="85667" y="540885"/>
                      <a:pt x="85667" y="540375"/>
                    </a:cubicBezTo>
                    <a:close/>
                    <a:moveTo>
                      <a:pt x="361820" y="141960"/>
                    </a:moveTo>
                    <a:cubicBezTo>
                      <a:pt x="360927" y="141960"/>
                      <a:pt x="361127" y="142669"/>
                      <a:pt x="361820" y="142924"/>
                    </a:cubicBezTo>
                    <a:cubicBezTo>
                      <a:pt x="362477" y="142651"/>
                      <a:pt x="362732" y="141850"/>
                      <a:pt x="361820" y="141960"/>
                    </a:cubicBezTo>
                    <a:close/>
                    <a:moveTo>
                      <a:pt x="403770" y="538919"/>
                    </a:moveTo>
                    <a:cubicBezTo>
                      <a:pt x="403295" y="538282"/>
                      <a:pt x="402657" y="538919"/>
                      <a:pt x="402402" y="539392"/>
                    </a:cubicBezTo>
                    <a:cubicBezTo>
                      <a:pt x="402858" y="539975"/>
                      <a:pt x="403551" y="539301"/>
                      <a:pt x="403842" y="538883"/>
                    </a:cubicBezTo>
                    <a:close/>
                    <a:moveTo>
                      <a:pt x="373493" y="143561"/>
                    </a:moveTo>
                    <a:cubicBezTo>
                      <a:pt x="373402" y="142779"/>
                      <a:pt x="372508" y="142961"/>
                      <a:pt x="372052" y="143197"/>
                    </a:cubicBezTo>
                    <a:lnTo>
                      <a:pt x="373238" y="143998"/>
                    </a:lnTo>
                    <a:close/>
                    <a:moveTo>
                      <a:pt x="243889" y="647700"/>
                    </a:moveTo>
                    <a:cubicBezTo>
                      <a:pt x="244235" y="647263"/>
                      <a:pt x="244965" y="646481"/>
                      <a:pt x="244016" y="646499"/>
                    </a:cubicBezTo>
                    <a:cubicBezTo>
                      <a:pt x="243068" y="646517"/>
                      <a:pt x="243013" y="646954"/>
                      <a:pt x="243889" y="647755"/>
                    </a:cubicBezTo>
                    <a:close/>
                    <a:moveTo>
                      <a:pt x="271247" y="546017"/>
                    </a:moveTo>
                    <a:cubicBezTo>
                      <a:pt x="271247" y="545746"/>
                      <a:pt x="271026" y="545526"/>
                      <a:pt x="270754" y="545526"/>
                    </a:cubicBezTo>
                    <a:cubicBezTo>
                      <a:pt x="270482" y="545526"/>
                      <a:pt x="270262" y="545746"/>
                      <a:pt x="270262" y="546017"/>
                    </a:cubicBezTo>
                    <a:cubicBezTo>
                      <a:pt x="270171" y="546927"/>
                      <a:pt x="271393" y="546781"/>
                      <a:pt x="271229" y="545999"/>
                    </a:cubicBezTo>
                    <a:close/>
                    <a:moveTo>
                      <a:pt x="246095" y="529255"/>
                    </a:moveTo>
                    <a:cubicBezTo>
                      <a:pt x="247573" y="528873"/>
                      <a:pt x="245257" y="528454"/>
                      <a:pt x="244873" y="528927"/>
                    </a:cubicBezTo>
                    <a:cubicBezTo>
                      <a:pt x="244892" y="529619"/>
                      <a:pt x="245512" y="529200"/>
                      <a:pt x="246077" y="529309"/>
                    </a:cubicBezTo>
                    <a:close/>
                    <a:moveTo>
                      <a:pt x="117348" y="148384"/>
                    </a:moveTo>
                    <a:cubicBezTo>
                      <a:pt x="117439" y="147729"/>
                      <a:pt x="116144" y="147784"/>
                      <a:pt x="116363" y="148512"/>
                    </a:cubicBezTo>
                    <a:cubicBezTo>
                      <a:pt x="116399" y="148783"/>
                      <a:pt x="116648" y="148975"/>
                      <a:pt x="116920" y="148939"/>
                    </a:cubicBezTo>
                    <a:cubicBezTo>
                      <a:pt x="117192" y="148904"/>
                      <a:pt x="117383" y="148656"/>
                      <a:pt x="117348" y="148384"/>
                    </a:cubicBezTo>
                    <a:close/>
                    <a:moveTo>
                      <a:pt x="383853" y="148584"/>
                    </a:moveTo>
                    <a:cubicBezTo>
                      <a:pt x="383360" y="148166"/>
                      <a:pt x="382777" y="147747"/>
                      <a:pt x="382448" y="148475"/>
                    </a:cubicBezTo>
                    <a:cubicBezTo>
                      <a:pt x="382120" y="149203"/>
                      <a:pt x="383506" y="149240"/>
                      <a:pt x="383853" y="148584"/>
                    </a:cubicBezTo>
                    <a:close/>
                    <a:moveTo>
                      <a:pt x="89078" y="547164"/>
                    </a:moveTo>
                    <a:cubicBezTo>
                      <a:pt x="89078" y="546581"/>
                      <a:pt x="88075" y="546508"/>
                      <a:pt x="88075" y="547164"/>
                    </a:cubicBezTo>
                    <a:cubicBezTo>
                      <a:pt x="88075" y="547819"/>
                      <a:pt x="89187" y="547964"/>
                      <a:pt x="89078" y="547218"/>
                    </a:cubicBezTo>
                    <a:close/>
                    <a:moveTo>
                      <a:pt x="295687" y="526761"/>
                    </a:moveTo>
                    <a:lnTo>
                      <a:pt x="296599" y="527580"/>
                    </a:lnTo>
                    <a:cubicBezTo>
                      <a:pt x="297109" y="526616"/>
                      <a:pt x="296781" y="525742"/>
                      <a:pt x="295687" y="526816"/>
                    </a:cubicBezTo>
                    <a:close/>
                    <a:moveTo>
                      <a:pt x="292331" y="526561"/>
                    </a:moveTo>
                    <a:cubicBezTo>
                      <a:pt x="293699" y="526780"/>
                      <a:pt x="293717" y="525851"/>
                      <a:pt x="292513" y="526052"/>
                    </a:cubicBezTo>
                    <a:cubicBezTo>
                      <a:pt x="291401" y="525979"/>
                      <a:pt x="291328" y="526743"/>
                      <a:pt x="292331" y="526616"/>
                    </a:cubicBezTo>
                    <a:close/>
                    <a:moveTo>
                      <a:pt x="245676" y="149240"/>
                    </a:moveTo>
                    <a:cubicBezTo>
                      <a:pt x="244782" y="147929"/>
                      <a:pt x="244308" y="148930"/>
                      <a:pt x="244855" y="149931"/>
                    </a:cubicBezTo>
                    <a:close/>
                    <a:moveTo>
                      <a:pt x="349035" y="647373"/>
                    </a:moveTo>
                    <a:cubicBezTo>
                      <a:pt x="349035" y="646881"/>
                      <a:pt x="348907" y="646499"/>
                      <a:pt x="348305" y="646535"/>
                    </a:cubicBezTo>
                    <a:cubicBezTo>
                      <a:pt x="347704" y="646572"/>
                      <a:pt x="348652" y="647591"/>
                      <a:pt x="348743" y="648046"/>
                    </a:cubicBezTo>
                    <a:cubicBezTo>
                      <a:pt x="348959" y="647911"/>
                      <a:pt x="349074" y="647660"/>
                      <a:pt x="349035" y="647409"/>
                    </a:cubicBezTo>
                    <a:close/>
                    <a:moveTo>
                      <a:pt x="402657" y="549202"/>
                    </a:moveTo>
                    <a:cubicBezTo>
                      <a:pt x="402967" y="548874"/>
                      <a:pt x="403934" y="549002"/>
                      <a:pt x="403751" y="548456"/>
                    </a:cubicBezTo>
                    <a:cubicBezTo>
                      <a:pt x="403569" y="547910"/>
                      <a:pt x="401745" y="548620"/>
                      <a:pt x="402657" y="549238"/>
                    </a:cubicBezTo>
                    <a:close/>
                    <a:moveTo>
                      <a:pt x="294629" y="522703"/>
                    </a:moveTo>
                    <a:cubicBezTo>
                      <a:pt x="294629" y="522193"/>
                      <a:pt x="293607" y="522157"/>
                      <a:pt x="293626" y="522703"/>
                    </a:cubicBezTo>
                    <a:cubicBezTo>
                      <a:pt x="293644" y="523249"/>
                      <a:pt x="294738" y="523449"/>
                      <a:pt x="294629" y="522703"/>
                    </a:cubicBezTo>
                    <a:close/>
                    <a:moveTo>
                      <a:pt x="326729" y="520683"/>
                    </a:moveTo>
                    <a:cubicBezTo>
                      <a:pt x="326072" y="520683"/>
                      <a:pt x="326018" y="521684"/>
                      <a:pt x="326620" y="521720"/>
                    </a:cubicBezTo>
                    <a:cubicBezTo>
                      <a:pt x="327221" y="521756"/>
                      <a:pt x="327422" y="520628"/>
                      <a:pt x="326729" y="520683"/>
                    </a:cubicBezTo>
                    <a:close/>
                    <a:moveTo>
                      <a:pt x="227674" y="149567"/>
                    </a:moveTo>
                    <a:cubicBezTo>
                      <a:pt x="227145" y="149567"/>
                      <a:pt x="227109" y="150550"/>
                      <a:pt x="227674" y="150550"/>
                    </a:cubicBezTo>
                    <a:cubicBezTo>
                      <a:pt x="228240" y="150550"/>
                      <a:pt x="228495" y="149422"/>
                      <a:pt x="227674" y="149567"/>
                    </a:cubicBezTo>
                    <a:close/>
                    <a:moveTo>
                      <a:pt x="250874" y="518699"/>
                    </a:moveTo>
                    <a:cubicBezTo>
                      <a:pt x="250600" y="519026"/>
                      <a:pt x="249707" y="519008"/>
                      <a:pt x="249762" y="519445"/>
                    </a:cubicBezTo>
                    <a:cubicBezTo>
                      <a:pt x="250163" y="519809"/>
                      <a:pt x="251804" y="519336"/>
                      <a:pt x="250874" y="518699"/>
                    </a:cubicBezTo>
                    <a:close/>
                    <a:moveTo>
                      <a:pt x="81071" y="156010"/>
                    </a:moveTo>
                    <a:cubicBezTo>
                      <a:pt x="81691" y="155773"/>
                      <a:pt x="81600" y="154918"/>
                      <a:pt x="81254" y="154481"/>
                    </a:cubicBezTo>
                    <a:lnTo>
                      <a:pt x="80506" y="155810"/>
                    </a:lnTo>
                    <a:close/>
                    <a:moveTo>
                      <a:pt x="311080" y="511947"/>
                    </a:moveTo>
                    <a:cubicBezTo>
                      <a:pt x="311646" y="511947"/>
                      <a:pt x="311664" y="510909"/>
                      <a:pt x="311080" y="510927"/>
                    </a:cubicBezTo>
                    <a:cubicBezTo>
                      <a:pt x="310497" y="510946"/>
                      <a:pt x="310332" y="512092"/>
                      <a:pt x="311080" y="511947"/>
                    </a:cubicBezTo>
                    <a:close/>
                    <a:moveTo>
                      <a:pt x="275515" y="641621"/>
                    </a:moveTo>
                    <a:cubicBezTo>
                      <a:pt x="275661" y="641112"/>
                      <a:pt x="274584" y="640966"/>
                      <a:pt x="274548" y="641494"/>
                    </a:cubicBezTo>
                    <a:cubicBezTo>
                      <a:pt x="274475" y="641755"/>
                      <a:pt x="274628" y="642026"/>
                      <a:pt x="274889" y="642100"/>
                    </a:cubicBezTo>
                    <a:cubicBezTo>
                      <a:pt x="275151" y="642173"/>
                      <a:pt x="275423" y="642020"/>
                      <a:pt x="275496" y="641759"/>
                    </a:cubicBezTo>
                    <a:cubicBezTo>
                      <a:pt x="275509" y="641714"/>
                      <a:pt x="275515" y="641668"/>
                      <a:pt x="275515" y="641621"/>
                    </a:cubicBezTo>
                    <a:close/>
                    <a:moveTo>
                      <a:pt x="254905" y="504339"/>
                    </a:moveTo>
                    <a:cubicBezTo>
                      <a:pt x="254905" y="503757"/>
                      <a:pt x="253975" y="503720"/>
                      <a:pt x="253956" y="504339"/>
                    </a:cubicBezTo>
                    <a:cubicBezTo>
                      <a:pt x="253938" y="504958"/>
                      <a:pt x="255051" y="505067"/>
                      <a:pt x="254905" y="504339"/>
                    </a:cubicBezTo>
                    <a:close/>
                    <a:moveTo>
                      <a:pt x="149977" y="641585"/>
                    </a:moveTo>
                    <a:cubicBezTo>
                      <a:pt x="149977" y="641304"/>
                      <a:pt x="149749" y="641075"/>
                      <a:pt x="149467" y="641075"/>
                    </a:cubicBezTo>
                    <a:cubicBezTo>
                      <a:pt x="149185" y="641075"/>
                      <a:pt x="148956" y="641304"/>
                      <a:pt x="148956" y="641585"/>
                    </a:cubicBezTo>
                    <a:cubicBezTo>
                      <a:pt x="148865" y="642459"/>
                      <a:pt x="150160" y="642313"/>
                      <a:pt x="149977" y="641585"/>
                    </a:cubicBezTo>
                    <a:close/>
                    <a:moveTo>
                      <a:pt x="319744" y="501973"/>
                    </a:moveTo>
                    <a:cubicBezTo>
                      <a:pt x="319525" y="501755"/>
                      <a:pt x="319889" y="501118"/>
                      <a:pt x="319215" y="501372"/>
                    </a:cubicBezTo>
                    <a:cubicBezTo>
                      <a:pt x="318540" y="501627"/>
                      <a:pt x="318941" y="502210"/>
                      <a:pt x="319415" y="502646"/>
                    </a:cubicBezTo>
                    <a:close/>
                    <a:moveTo>
                      <a:pt x="357297" y="104195"/>
                    </a:moveTo>
                    <a:cubicBezTo>
                      <a:pt x="357644" y="104395"/>
                      <a:pt x="358009" y="104559"/>
                      <a:pt x="358355" y="104777"/>
                    </a:cubicBezTo>
                    <a:cubicBezTo>
                      <a:pt x="358702" y="104996"/>
                      <a:pt x="358738" y="104668"/>
                      <a:pt x="358775" y="104450"/>
                    </a:cubicBezTo>
                    <a:cubicBezTo>
                      <a:pt x="358829" y="103740"/>
                      <a:pt x="357698" y="103740"/>
                      <a:pt x="357297" y="104195"/>
                    </a:cubicBezTo>
                    <a:close/>
                    <a:moveTo>
                      <a:pt x="228313" y="498442"/>
                    </a:moveTo>
                    <a:cubicBezTo>
                      <a:pt x="227820" y="498442"/>
                      <a:pt x="227583" y="498897"/>
                      <a:pt x="227328" y="499261"/>
                    </a:cubicBezTo>
                    <a:cubicBezTo>
                      <a:pt x="227948" y="499753"/>
                      <a:pt x="228477" y="499170"/>
                      <a:pt x="228787" y="498642"/>
                    </a:cubicBezTo>
                    <a:close/>
                    <a:moveTo>
                      <a:pt x="403186" y="554353"/>
                    </a:moveTo>
                    <a:cubicBezTo>
                      <a:pt x="402748" y="554353"/>
                      <a:pt x="402766" y="555335"/>
                      <a:pt x="403295" y="555299"/>
                    </a:cubicBezTo>
                    <a:cubicBezTo>
                      <a:pt x="404134" y="555445"/>
                      <a:pt x="404061" y="554171"/>
                      <a:pt x="403186" y="554353"/>
                    </a:cubicBezTo>
                    <a:close/>
                    <a:moveTo>
                      <a:pt x="127471" y="554808"/>
                    </a:moveTo>
                    <a:lnTo>
                      <a:pt x="126668" y="555699"/>
                    </a:lnTo>
                    <a:cubicBezTo>
                      <a:pt x="127781" y="556191"/>
                      <a:pt x="128674" y="555881"/>
                      <a:pt x="127507" y="554808"/>
                    </a:cubicBezTo>
                    <a:close/>
                    <a:moveTo>
                      <a:pt x="336487" y="498388"/>
                    </a:moveTo>
                    <a:lnTo>
                      <a:pt x="336268" y="497914"/>
                    </a:lnTo>
                    <a:cubicBezTo>
                      <a:pt x="335739" y="498169"/>
                      <a:pt x="335137" y="498715"/>
                      <a:pt x="335630" y="499316"/>
                    </a:cubicBezTo>
                    <a:cubicBezTo>
                      <a:pt x="336048" y="499180"/>
                      <a:pt x="336379" y="498857"/>
                      <a:pt x="336523" y="498442"/>
                    </a:cubicBezTo>
                    <a:close/>
                    <a:moveTo>
                      <a:pt x="282646" y="496859"/>
                    </a:moveTo>
                    <a:cubicBezTo>
                      <a:pt x="282774" y="496258"/>
                      <a:pt x="281752" y="496131"/>
                      <a:pt x="281698" y="496695"/>
                    </a:cubicBezTo>
                    <a:cubicBezTo>
                      <a:pt x="281643" y="497259"/>
                      <a:pt x="282628" y="497569"/>
                      <a:pt x="282646" y="496859"/>
                    </a:cubicBezTo>
                    <a:close/>
                    <a:moveTo>
                      <a:pt x="230483" y="496695"/>
                    </a:moveTo>
                    <a:cubicBezTo>
                      <a:pt x="230064" y="496076"/>
                      <a:pt x="229206" y="496094"/>
                      <a:pt x="228988" y="496586"/>
                    </a:cubicBezTo>
                    <a:cubicBezTo>
                      <a:pt x="229462" y="497387"/>
                      <a:pt x="229918" y="497368"/>
                      <a:pt x="230483" y="496659"/>
                    </a:cubicBezTo>
                    <a:close/>
                    <a:moveTo>
                      <a:pt x="245694" y="496204"/>
                    </a:moveTo>
                    <a:cubicBezTo>
                      <a:pt x="245694" y="495603"/>
                      <a:pt x="244709" y="495603"/>
                      <a:pt x="244673" y="496204"/>
                    </a:cubicBezTo>
                    <a:cubicBezTo>
                      <a:pt x="244636" y="496804"/>
                      <a:pt x="245785" y="496859"/>
                      <a:pt x="245694" y="496167"/>
                    </a:cubicBezTo>
                    <a:close/>
                    <a:moveTo>
                      <a:pt x="239694" y="657874"/>
                    </a:moveTo>
                    <a:cubicBezTo>
                      <a:pt x="239694" y="657346"/>
                      <a:pt x="238691" y="657310"/>
                      <a:pt x="238709" y="657874"/>
                    </a:cubicBezTo>
                    <a:cubicBezTo>
                      <a:pt x="238727" y="658438"/>
                      <a:pt x="239876" y="658657"/>
                      <a:pt x="239694" y="657838"/>
                    </a:cubicBezTo>
                    <a:close/>
                    <a:moveTo>
                      <a:pt x="262255" y="494074"/>
                    </a:moveTo>
                    <a:cubicBezTo>
                      <a:pt x="260686" y="494566"/>
                      <a:pt x="263131" y="495021"/>
                      <a:pt x="263568" y="494365"/>
                    </a:cubicBezTo>
                    <a:cubicBezTo>
                      <a:pt x="263167" y="494020"/>
                      <a:pt x="262839" y="494074"/>
                      <a:pt x="262255" y="494056"/>
                    </a:cubicBezTo>
                    <a:close/>
                    <a:moveTo>
                      <a:pt x="259337" y="137082"/>
                    </a:moveTo>
                    <a:cubicBezTo>
                      <a:pt x="259337" y="136172"/>
                      <a:pt x="258589" y="136955"/>
                      <a:pt x="258297" y="137319"/>
                    </a:cubicBezTo>
                    <a:cubicBezTo>
                      <a:pt x="258808" y="138083"/>
                      <a:pt x="259446" y="138320"/>
                      <a:pt x="259337" y="137064"/>
                    </a:cubicBezTo>
                    <a:close/>
                    <a:moveTo>
                      <a:pt x="349546" y="559321"/>
                    </a:moveTo>
                    <a:cubicBezTo>
                      <a:pt x="349673" y="558575"/>
                      <a:pt x="348378" y="558611"/>
                      <a:pt x="348561" y="559321"/>
                    </a:cubicBezTo>
                    <a:cubicBezTo>
                      <a:pt x="348743" y="560031"/>
                      <a:pt x="349582" y="559813"/>
                      <a:pt x="349546" y="559212"/>
                    </a:cubicBezTo>
                    <a:close/>
                    <a:moveTo>
                      <a:pt x="207575" y="102520"/>
                    </a:moveTo>
                    <a:cubicBezTo>
                      <a:pt x="206773" y="101756"/>
                      <a:pt x="206207" y="103303"/>
                      <a:pt x="206846" y="103831"/>
                    </a:cubicBezTo>
                    <a:cubicBezTo>
                      <a:pt x="207031" y="103364"/>
                      <a:pt x="207276" y="102924"/>
                      <a:pt x="207575" y="102520"/>
                    </a:cubicBezTo>
                    <a:close/>
                    <a:moveTo>
                      <a:pt x="371305" y="105050"/>
                    </a:moveTo>
                    <a:cubicBezTo>
                      <a:pt x="370703" y="105050"/>
                      <a:pt x="370630" y="106033"/>
                      <a:pt x="371305" y="106033"/>
                    </a:cubicBezTo>
                    <a:cubicBezTo>
                      <a:pt x="371979" y="106033"/>
                      <a:pt x="372016" y="104941"/>
                      <a:pt x="371305" y="105050"/>
                    </a:cubicBezTo>
                    <a:close/>
                    <a:moveTo>
                      <a:pt x="222367" y="491399"/>
                    </a:moveTo>
                    <a:cubicBezTo>
                      <a:pt x="223042" y="491490"/>
                      <a:pt x="222969" y="490198"/>
                      <a:pt x="222239" y="490416"/>
                    </a:cubicBezTo>
                    <a:cubicBezTo>
                      <a:pt x="221510" y="490634"/>
                      <a:pt x="221710" y="491399"/>
                      <a:pt x="222367" y="491399"/>
                    </a:cubicBezTo>
                    <a:close/>
                    <a:moveTo>
                      <a:pt x="291583" y="489888"/>
                    </a:moveTo>
                    <a:cubicBezTo>
                      <a:pt x="291091" y="490543"/>
                      <a:pt x="291875" y="491271"/>
                      <a:pt x="292805" y="490762"/>
                    </a:cubicBezTo>
                    <a:cubicBezTo>
                      <a:pt x="293151" y="490143"/>
                      <a:pt x="291929" y="490143"/>
                      <a:pt x="291583" y="489816"/>
                    </a:cubicBezTo>
                    <a:close/>
                    <a:moveTo>
                      <a:pt x="303347" y="660058"/>
                    </a:moveTo>
                    <a:cubicBezTo>
                      <a:pt x="303529" y="659785"/>
                      <a:pt x="304131" y="659312"/>
                      <a:pt x="303839" y="658857"/>
                    </a:cubicBezTo>
                    <a:cubicBezTo>
                      <a:pt x="303548" y="658402"/>
                      <a:pt x="302125" y="659912"/>
                      <a:pt x="303347" y="659985"/>
                    </a:cubicBezTo>
                    <a:close/>
                    <a:moveTo>
                      <a:pt x="192291" y="489870"/>
                    </a:moveTo>
                    <a:cubicBezTo>
                      <a:pt x="191799" y="489870"/>
                      <a:pt x="191762" y="490853"/>
                      <a:pt x="192291" y="490816"/>
                    </a:cubicBezTo>
                    <a:cubicBezTo>
                      <a:pt x="192820" y="490780"/>
                      <a:pt x="193130" y="489579"/>
                      <a:pt x="192291" y="489797"/>
                    </a:cubicBezTo>
                    <a:close/>
                    <a:moveTo>
                      <a:pt x="294538" y="488578"/>
                    </a:moveTo>
                    <a:cubicBezTo>
                      <a:pt x="294392" y="488014"/>
                      <a:pt x="293990" y="488232"/>
                      <a:pt x="293699" y="488196"/>
                    </a:cubicBezTo>
                    <a:cubicBezTo>
                      <a:pt x="292367" y="488196"/>
                      <a:pt x="294063" y="489706"/>
                      <a:pt x="294538" y="488505"/>
                    </a:cubicBezTo>
                    <a:close/>
                    <a:moveTo>
                      <a:pt x="140201" y="561378"/>
                    </a:moveTo>
                    <a:cubicBezTo>
                      <a:pt x="140949" y="561505"/>
                      <a:pt x="140876" y="560213"/>
                      <a:pt x="140201" y="560413"/>
                    </a:cubicBezTo>
                    <a:cubicBezTo>
                      <a:pt x="139526" y="560613"/>
                      <a:pt x="139599" y="561360"/>
                      <a:pt x="140201" y="561305"/>
                    </a:cubicBezTo>
                    <a:close/>
                    <a:moveTo>
                      <a:pt x="278050" y="659112"/>
                    </a:moveTo>
                    <a:cubicBezTo>
                      <a:pt x="278050" y="659366"/>
                      <a:pt x="277338" y="658820"/>
                      <a:pt x="277466" y="659494"/>
                    </a:cubicBezTo>
                    <a:cubicBezTo>
                      <a:pt x="277794" y="660659"/>
                      <a:pt x="279655" y="658930"/>
                      <a:pt x="278050" y="659039"/>
                    </a:cubicBezTo>
                    <a:close/>
                    <a:moveTo>
                      <a:pt x="321823" y="661787"/>
                    </a:moveTo>
                    <a:lnTo>
                      <a:pt x="321586" y="661332"/>
                    </a:lnTo>
                    <a:cubicBezTo>
                      <a:pt x="320017" y="661987"/>
                      <a:pt x="321312" y="663552"/>
                      <a:pt x="321859" y="661714"/>
                    </a:cubicBezTo>
                    <a:close/>
                    <a:moveTo>
                      <a:pt x="299936" y="481607"/>
                    </a:moveTo>
                    <a:cubicBezTo>
                      <a:pt x="300520" y="481753"/>
                      <a:pt x="300684" y="480734"/>
                      <a:pt x="300119" y="480661"/>
                    </a:cubicBezTo>
                    <a:cubicBezTo>
                      <a:pt x="299553" y="480588"/>
                      <a:pt x="299225" y="481534"/>
                      <a:pt x="300064" y="481534"/>
                    </a:cubicBezTo>
                    <a:close/>
                    <a:moveTo>
                      <a:pt x="170441" y="662697"/>
                    </a:moveTo>
                    <a:cubicBezTo>
                      <a:pt x="170441" y="662206"/>
                      <a:pt x="169146" y="662133"/>
                      <a:pt x="169183" y="662697"/>
                    </a:cubicBezTo>
                    <a:cubicBezTo>
                      <a:pt x="169219" y="663261"/>
                      <a:pt x="170241" y="663279"/>
                      <a:pt x="170514" y="662624"/>
                    </a:cubicBezTo>
                    <a:close/>
                    <a:moveTo>
                      <a:pt x="115141" y="162453"/>
                    </a:moveTo>
                    <a:cubicBezTo>
                      <a:pt x="115141" y="161925"/>
                      <a:pt x="114193" y="161889"/>
                      <a:pt x="114211" y="162453"/>
                    </a:cubicBezTo>
                    <a:cubicBezTo>
                      <a:pt x="114229" y="163017"/>
                      <a:pt x="115324" y="163235"/>
                      <a:pt x="115141" y="162453"/>
                    </a:cubicBezTo>
                    <a:close/>
                    <a:moveTo>
                      <a:pt x="97741" y="163672"/>
                    </a:moveTo>
                    <a:cubicBezTo>
                      <a:pt x="97213" y="163672"/>
                      <a:pt x="97140" y="164673"/>
                      <a:pt x="97741" y="164637"/>
                    </a:cubicBezTo>
                    <a:cubicBezTo>
                      <a:pt x="98343" y="164600"/>
                      <a:pt x="98599" y="163508"/>
                      <a:pt x="97741" y="163672"/>
                    </a:cubicBezTo>
                    <a:close/>
                    <a:moveTo>
                      <a:pt x="247299" y="472835"/>
                    </a:moveTo>
                    <a:cubicBezTo>
                      <a:pt x="247299" y="472307"/>
                      <a:pt x="246150" y="472162"/>
                      <a:pt x="246278" y="472926"/>
                    </a:cubicBezTo>
                    <a:cubicBezTo>
                      <a:pt x="246303" y="473217"/>
                      <a:pt x="246560" y="473433"/>
                      <a:pt x="246852" y="473408"/>
                    </a:cubicBezTo>
                    <a:cubicBezTo>
                      <a:pt x="247145" y="473383"/>
                      <a:pt x="247361" y="473126"/>
                      <a:pt x="247336" y="472835"/>
                    </a:cubicBezTo>
                    <a:close/>
                    <a:moveTo>
                      <a:pt x="380442" y="663152"/>
                    </a:moveTo>
                    <a:cubicBezTo>
                      <a:pt x="380004" y="662479"/>
                      <a:pt x="378618" y="662824"/>
                      <a:pt x="379074" y="663753"/>
                    </a:cubicBezTo>
                    <a:close/>
                    <a:moveTo>
                      <a:pt x="209855" y="471379"/>
                    </a:moveTo>
                    <a:cubicBezTo>
                      <a:pt x="209746" y="470487"/>
                      <a:pt x="208888" y="471252"/>
                      <a:pt x="208834" y="471779"/>
                    </a:cubicBezTo>
                    <a:cubicBezTo>
                      <a:pt x="208815" y="472689"/>
                      <a:pt x="209727" y="471852"/>
                      <a:pt x="209855" y="471379"/>
                    </a:cubicBezTo>
                    <a:close/>
                    <a:moveTo>
                      <a:pt x="191252" y="468594"/>
                    </a:moveTo>
                    <a:cubicBezTo>
                      <a:pt x="190768" y="468536"/>
                      <a:pt x="190279" y="468625"/>
                      <a:pt x="189847" y="468849"/>
                    </a:cubicBezTo>
                    <a:cubicBezTo>
                      <a:pt x="190267" y="469377"/>
                      <a:pt x="192638" y="469122"/>
                      <a:pt x="191197" y="468576"/>
                    </a:cubicBezTo>
                    <a:close/>
                    <a:moveTo>
                      <a:pt x="324577" y="464754"/>
                    </a:moveTo>
                    <a:lnTo>
                      <a:pt x="324577" y="464754"/>
                    </a:lnTo>
                    <a:cubicBezTo>
                      <a:pt x="326875" y="464754"/>
                      <a:pt x="324303" y="463735"/>
                      <a:pt x="323628" y="464536"/>
                    </a:cubicBezTo>
                    <a:cubicBezTo>
                      <a:pt x="323887" y="464719"/>
                      <a:pt x="324209" y="464791"/>
                      <a:pt x="324522" y="464736"/>
                    </a:cubicBezTo>
                    <a:close/>
                    <a:moveTo>
                      <a:pt x="250455" y="464245"/>
                    </a:moveTo>
                    <a:cubicBezTo>
                      <a:pt x="248631" y="464390"/>
                      <a:pt x="251038" y="465246"/>
                      <a:pt x="251658" y="464536"/>
                    </a:cubicBezTo>
                    <a:cubicBezTo>
                      <a:pt x="251184" y="464190"/>
                      <a:pt x="251093" y="464245"/>
                      <a:pt x="250400" y="464226"/>
                    </a:cubicBezTo>
                    <a:close/>
                    <a:moveTo>
                      <a:pt x="196741" y="461260"/>
                    </a:moveTo>
                    <a:cubicBezTo>
                      <a:pt x="196741" y="460841"/>
                      <a:pt x="195428" y="459986"/>
                      <a:pt x="195374" y="460787"/>
                    </a:cubicBezTo>
                    <a:cubicBezTo>
                      <a:pt x="195592" y="461260"/>
                      <a:pt x="196176" y="461788"/>
                      <a:pt x="196687" y="461242"/>
                    </a:cubicBezTo>
                    <a:close/>
                    <a:moveTo>
                      <a:pt x="278469" y="636744"/>
                    </a:moveTo>
                    <a:cubicBezTo>
                      <a:pt x="276135" y="636908"/>
                      <a:pt x="278725" y="637963"/>
                      <a:pt x="279418" y="637053"/>
                    </a:cubicBezTo>
                    <a:cubicBezTo>
                      <a:pt x="279146" y="636805"/>
                      <a:pt x="278781" y="636685"/>
                      <a:pt x="278415" y="636726"/>
                    </a:cubicBezTo>
                    <a:close/>
                    <a:moveTo>
                      <a:pt x="310168" y="665536"/>
                    </a:moveTo>
                    <a:cubicBezTo>
                      <a:pt x="312922" y="665536"/>
                      <a:pt x="310351" y="664371"/>
                      <a:pt x="309512" y="665281"/>
                    </a:cubicBezTo>
                    <a:cubicBezTo>
                      <a:pt x="309530" y="665409"/>
                      <a:pt x="310168" y="665627"/>
                      <a:pt x="310168" y="665536"/>
                    </a:cubicBezTo>
                    <a:close/>
                    <a:moveTo>
                      <a:pt x="225905" y="94785"/>
                    </a:moveTo>
                    <a:cubicBezTo>
                      <a:pt x="225431" y="95350"/>
                      <a:pt x="225905" y="95914"/>
                      <a:pt x="226434" y="96169"/>
                    </a:cubicBezTo>
                    <a:cubicBezTo>
                      <a:pt x="227109" y="96023"/>
                      <a:pt x="226270" y="94785"/>
                      <a:pt x="225832" y="94785"/>
                    </a:cubicBezTo>
                    <a:close/>
                    <a:moveTo>
                      <a:pt x="150780" y="562979"/>
                    </a:moveTo>
                    <a:cubicBezTo>
                      <a:pt x="149248" y="562979"/>
                      <a:pt x="151163" y="564799"/>
                      <a:pt x="151455" y="563362"/>
                    </a:cubicBezTo>
                    <a:cubicBezTo>
                      <a:pt x="151491" y="562761"/>
                      <a:pt x="150999" y="563070"/>
                      <a:pt x="150780" y="562979"/>
                    </a:cubicBezTo>
                    <a:close/>
                    <a:moveTo>
                      <a:pt x="50996" y="166384"/>
                    </a:moveTo>
                    <a:cubicBezTo>
                      <a:pt x="50412" y="166384"/>
                      <a:pt x="50375" y="167349"/>
                      <a:pt x="50996" y="167330"/>
                    </a:cubicBezTo>
                    <a:cubicBezTo>
                      <a:pt x="51616" y="167312"/>
                      <a:pt x="51725" y="166257"/>
                      <a:pt x="50996" y="166384"/>
                    </a:cubicBezTo>
                    <a:close/>
                    <a:moveTo>
                      <a:pt x="460547" y="564035"/>
                    </a:moveTo>
                    <a:cubicBezTo>
                      <a:pt x="461076" y="564181"/>
                      <a:pt x="461185" y="563089"/>
                      <a:pt x="460656" y="563052"/>
                    </a:cubicBezTo>
                    <a:cubicBezTo>
                      <a:pt x="460127" y="563016"/>
                      <a:pt x="459726" y="564071"/>
                      <a:pt x="460547" y="564035"/>
                    </a:cubicBezTo>
                    <a:close/>
                    <a:moveTo>
                      <a:pt x="365231" y="166384"/>
                    </a:moveTo>
                    <a:cubicBezTo>
                      <a:pt x="364720" y="166384"/>
                      <a:pt x="364684" y="167385"/>
                      <a:pt x="365231" y="167330"/>
                    </a:cubicBezTo>
                    <a:cubicBezTo>
                      <a:pt x="365778" y="167276"/>
                      <a:pt x="366052" y="166238"/>
                      <a:pt x="365231" y="166384"/>
                    </a:cubicBezTo>
                    <a:close/>
                    <a:moveTo>
                      <a:pt x="282664" y="454999"/>
                    </a:moveTo>
                    <a:cubicBezTo>
                      <a:pt x="282062" y="454999"/>
                      <a:pt x="282026" y="455945"/>
                      <a:pt x="282664" y="455945"/>
                    </a:cubicBezTo>
                    <a:cubicBezTo>
                      <a:pt x="283303" y="455945"/>
                      <a:pt x="283412" y="454999"/>
                      <a:pt x="282664" y="454999"/>
                    </a:cubicBezTo>
                    <a:close/>
                    <a:moveTo>
                      <a:pt x="435414" y="564199"/>
                    </a:moveTo>
                    <a:cubicBezTo>
                      <a:pt x="434885" y="564199"/>
                      <a:pt x="434830" y="565182"/>
                      <a:pt x="435414" y="565163"/>
                    </a:cubicBezTo>
                    <a:cubicBezTo>
                      <a:pt x="435997" y="565145"/>
                      <a:pt x="436216" y="563980"/>
                      <a:pt x="435414" y="564199"/>
                    </a:cubicBezTo>
                    <a:close/>
                    <a:moveTo>
                      <a:pt x="195720" y="447173"/>
                    </a:moveTo>
                    <a:cubicBezTo>
                      <a:pt x="195483" y="445990"/>
                      <a:pt x="195155" y="446955"/>
                      <a:pt x="194899" y="447464"/>
                    </a:cubicBezTo>
                    <a:cubicBezTo>
                      <a:pt x="194480" y="448338"/>
                      <a:pt x="195902" y="447719"/>
                      <a:pt x="195720" y="447100"/>
                    </a:cubicBezTo>
                    <a:close/>
                    <a:moveTo>
                      <a:pt x="212992" y="446008"/>
                    </a:moveTo>
                    <a:cubicBezTo>
                      <a:pt x="212062" y="445881"/>
                      <a:pt x="212992" y="447828"/>
                      <a:pt x="213558" y="447209"/>
                    </a:cubicBezTo>
                    <a:cubicBezTo>
                      <a:pt x="214123" y="446591"/>
                      <a:pt x="213229" y="446263"/>
                      <a:pt x="212992" y="445899"/>
                    </a:cubicBezTo>
                    <a:close/>
                    <a:moveTo>
                      <a:pt x="323975" y="442022"/>
                    </a:moveTo>
                    <a:cubicBezTo>
                      <a:pt x="323975" y="441440"/>
                      <a:pt x="323008" y="441404"/>
                      <a:pt x="323008" y="442022"/>
                    </a:cubicBezTo>
                    <a:cubicBezTo>
                      <a:pt x="323008" y="442641"/>
                      <a:pt x="324066" y="442659"/>
                      <a:pt x="323975" y="441950"/>
                    </a:cubicBezTo>
                    <a:close/>
                    <a:moveTo>
                      <a:pt x="268730" y="564690"/>
                    </a:moveTo>
                    <a:cubicBezTo>
                      <a:pt x="268310" y="564690"/>
                      <a:pt x="267836" y="564581"/>
                      <a:pt x="267563" y="564963"/>
                    </a:cubicBezTo>
                    <a:cubicBezTo>
                      <a:pt x="268159" y="565290"/>
                      <a:pt x="268881" y="565290"/>
                      <a:pt x="269478" y="564963"/>
                    </a:cubicBezTo>
                    <a:cubicBezTo>
                      <a:pt x="269332" y="564581"/>
                      <a:pt x="269076" y="564581"/>
                      <a:pt x="268730" y="564617"/>
                    </a:cubicBezTo>
                    <a:close/>
                    <a:moveTo>
                      <a:pt x="229097" y="436107"/>
                    </a:moveTo>
                    <a:cubicBezTo>
                      <a:pt x="228094" y="435907"/>
                      <a:pt x="228550" y="437090"/>
                      <a:pt x="229206" y="436999"/>
                    </a:cubicBezTo>
                    <a:cubicBezTo>
                      <a:pt x="229863" y="436908"/>
                      <a:pt x="229918" y="435816"/>
                      <a:pt x="229097" y="436035"/>
                    </a:cubicBezTo>
                    <a:close/>
                    <a:moveTo>
                      <a:pt x="220124" y="433942"/>
                    </a:moveTo>
                    <a:cubicBezTo>
                      <a:pt x="220269" y="433359"/>
                      <a:pt x="219212" y="433214"/>
                      <a:pt x="219139" y="433741"/>
                    </a:cubicBezTo>
                    <a:cubicBezTo>
                      <a:pt x="219066" y="434269"/>
                      <a:pt x="220105" y="434615"/>
                      <a:pt x="220124" y="433869"/>
                    </a:cubicBezTo>
                    <a:close/>
                    <a:moveTo>
                      <a:pt x="335867" y="425024"/>
                    </a:moveTo>
                    <a:cubicBezTo>
                      <a:pt x="335392" y="424350"/>
                      <a:pt x="334772" y="425024"/>
                      <a:pt x="334499" y="425479"/>
                    </a:cubicBezTo>
                    <a:cubicBezTo>
                      <a:pt x="334900" y="426043"/>
                      <a:pt x="335575" y="425369"/>
                      <a:pt x="335867" y="424951"/>
                    </a:cubicBezTo>
                    <a:close/>
                    <a:moveTo>
                      <a:pt x="264170" y="409444"/>
                    </a:moveTo>
                    <a:cubicBezTo>
                      <a:pt x="264170" y="408898"/>
                      <a:pt x="263167" y="408844"/>
                      <a:pt x="263185" y="409444"/>
                    </a:cubicBezTo>
                    <a:cubicBezTo>
                      <a:pt x="263203" y="410045"/>
                      <a:pt x="264316" y="410154"/>
                      <a:pt x="264170" y="409372"/>
                    </a:cubicBezTo>
                    <a:close/>
                    <a:moveTo>
                      <a:pt x="273727" y="402419"/>
                    </a:moveTo>
                    <a:cubicBezTo>
                      <a:pt x="275551" y="402292"/>
                      <a:pt x="272979" y="401473"/>
                      <a:pt x="272451" y="402164"/>
                    </a:cubicBezTo>
                    <a:cubicBezTo>
                      <a:pt x="272834" y="402456"/>
                      <a:pt x="273180" y="402365"/>
                      <a:pt x="273691" y="402347"/>
                    </a:cubicBezTo>
                    <a:close/>
                    <a:moveTo>
                      <a:pt x="213047" y="92620"/>
                    </a:moveTo>
                    <a:cubicBezTo>
                      <a:pt x="212627" y="92146"/>
                      <a:pt x="211861" y="91910"/>
                      <a:pt x="211661" y="92620"/>
                    </a:cubicBezTo>
                    <a:cubicBezTo>
                      <a:pt x="211460" y="93329"/>
                      <a:pt x="212846" y="93202"/>
                      <a:pt x="213047" y="92620"/>
                    </a:cubicBezTo>
                    <a:close/>
                    <a:moveTo>
                      <a:pt x="169146" y="387113"/>
                    </a:moveTo>
                    <a:cubicBezTo>
                      <a:pt x="169712" y="387113"/>
                      <a:pt x="169693" y="386130"/>
                      <a:pt x="169146" y="386149"/>
                    </a:cubicBezTo>
                    <a:cubicBezTo>
                      <a:pt x="168879" y="386097"/>
                      <a:pt x="168621" y="386270"/>
                      <a:pt x="168569" y="386537"/>
                    </a:cubicBezTo>
                    <a:cubicBezTo>
                      <a:pt x="168516" y="386803"/>
                      <a:pt x="168691" y="387061"/>
                      <a:pt x="168957" y="387113"/>
                    </a:cubicBezTo>
                    <a:cubicBezTo>
                      <a:pt x="169020" y="387125"/>
                      <a:pt x="169084" y="387125"/>
                      <a:pt x="169146" y="387113"/>
                    </a:cubicBezTo>
                    <a:close/>
                    <a:moveTo>
                      <a:pt x="345187" y="671469"/>
                    </a:moveTo>
                    <a:cubicBezTo>
                      <a:pt x="345187" y="670869"/>
                      <a:pt x="344202" y="670814"/>
                      <a:pt x="344202" y="671469"/>
                    </a:cubicBezTo>
                    <a:cubicBezTo>
                      <a:pt x="344202" y="672124"/>
                      <a:pt x="345296" y="672216"/>
                      <a:pt x="345187" y="671469"/>
                    </a:cubicBezTo>
                    <a:close/>
                    <a:moveTo>
                      <a:pt x="285455" y="284029"/>
                    </a:moveTo>
                    <a:cubicBezTo>
                      <a:pt x="285965" y="284174"/>
                      <a:pt x="286111" y="283082"/>
                      <a:pt x="285582" y="283046"/>
                    </a:cubicBezTo>
                    <a:cubicBezTo>
                      <a:pt x="285053" y="283009"/>
                      <a:pt x="284634" y="284029"/>
                      <a:pt x="285455" y="284029"/>
                    </a:cubicBezTo>
                    <a:close/>
                    <a:moveTo>
                      <a:pt x="102666" y="567293"/>
                    </a:moveTo>
                    <a:cubicBezTo>
                      <a:pt x="102666" y="566674"/>
                      <a:pt x="101699" y="566638"/>
                      <a:pt x="101681" y="567293"/>
                    </a:cubicBezTo>
                    <a:cubicBezTo>
                      <a:pt x="101663" y="567948"/>
                      <a:pt x="102775" y="567984"/>
                      <a:pt x="102666" y="567293"/>
                    </a:cubicBezTo>
                    <a:close/>
                    <a:moveTo>
                      <a:pt x="172265" y="370824"/>
                    </a:moveTo>
                    <a:cubicBezTo>
                      <a:pt x="172867" y="370970"/>
                      <a:pt x="173013" y="369969"/>
                      <a:pt x="172447" y="369896"/>
                    </a:cubicBezTo>
                    <a:cubicBezTo>
                      <a:pt x="171882" y="369823"/>
                      <a:pt x="171554" y="370806"/>
                      <a:pt x="172265" y="370824"/>
                    </a:cubicBezTo>
                    <a:close/>
                    <a:moveTo>
                      <a:pt x="329702" y="636653"/>
                    </a:moveTo>
                    <a:cubicBezTo>
                      <a:pt x="330340" y="636853"/>
                      <a:pt x="331052" y="636325"/>
                      <a:pt x="330869" y="635852"/>
                    </a:cubicBezTo>
                    <a:cubicBezTo>
                      <a:pt x="330340" y="635324"/>
                      <a:pt x="329483" y="636416"/>
                      <a:pt x="329702" y="636653"/>
                    </a:cubicBezTo>
                    <a:close/>
                    <a:moveTo>
                      <a:pt x="381081" y="167931"/>
                    </a:moveTo>
                    <a:cubicBezTo>
                      <a:pt x="381081" y="167349"/>
                      <a:pt x="380114" y="167294"/>
                      <a:pt x="380096" y="167931"/>
                    </a:cubicBezTo>
                    <a:cubicBezTo>
                      <a:pt x="380077" y="168568"/>
                      <a:pt x="381299" y="168641"/>
                      <a:pt x="381081" y="167931"/>
                    </a:cubicBezTo>
                    <a:close/>
                    <a:moveTo>
                      <a:pt x="444168" y="568330"/>
                    </a:moveTo>
                    <a:cubicBezTo>
                      <a:pt x="444880" y="568330"/>
                      <a:pt x="444843" y="567147"/>
                      <a:pt x="444168" y="567347"/>
                    </a:cubicBezTo>
                    <a:cubicBezTo>
                      <a:pt x="443494" y="567548"/>
                      <a:pt x="443585" y="568421"/>
                      <a:pt x="444168" y="568367"/>
                    </a:cubicBezTo>
                    <a:close/>
                    <a:moveTo>
                      <a:pt x="240277" y="673144"/>
                    </a:moveTo>
                    <a:cubicBezTo>
                      <a:pt x="242484" y="673053"/>
                      <a:pt x="239967" y="672106"/>
                      <a:pt x="239274" y="672853"/>
                    </a:cubicBezTo>
                    <a:cubicBezTo>
                      <a:pt x="239532" y="673122"/>
                      <a:pt x="239915" y="673234"/>
                      <a:pt x="240277" y="673144"/>
                    </a:cubicBezTo>
                    <a:close/>
                    <a:moveTo>
                      <a:pt x="264717" y="337154"/>
                    </a:moveTo>
                    <a:cubicBezTo>
                      <a:pt x="264717" y="336608"/>
                      <a:pt x="263696" y="336590"/>
                      <a:pt x="263714" y="337154"/>
                    </a:cubicBezTo>
                    <a:cubicBezTo>
                      <a:pt x="263732" y="337718"/>
                      <a:pt x="264881" y="337882"/>
                      <a:pt x="264717" y="337154"/>
                    </a:cubicBezTo>
                    <a:close/>
                    <a:moveTo>
                      <a:pt x="307670" y="673581"/>
                    </a:moveTo>
                    <a:cubicBezTo>
                      <a:pt x="307617" y="673304"/>
                      <a:pt x="307349" y="673123"/>
                      <a:pt x="307072" y="673176"/>
                    </a:cubicBezTo>
                    <a:cubicBezTo>
                      <a:pt x="306866" y="673215"/>
                      <a:pt x="306706" y="673375"/>
                      <a:pt x="306666" y="673581"/>
                    </a:cubicBezTo>
                    <a:cubicBezTo>
                      <a:pt x="306520" y="674454"/>
                      <a:pt x="307797" y="674290"/>
                      <a:pt x="307670" y="673581"/>
                    </a:cubicBezTo>
                    <a:close/>
                    <a:moveTo>
                      <a:pt x="331617" y="131549"/>
                    </a:moveTo>
                    <a:cubicBezTo>
                      <a:pt x="331617" y="130985"/>
                      <a:pt x="330486" y="130876"/>
                      <a:pt x="330596" y="131549"/>
                    </a:cubicBezTo>
                    <a:cubicBezTo>
                      <a:pt x="330705" y="132223"/>
                      <a:pt x="331581" y="132259"/>
                      <a:pt x="331617" y="131549"/>
                    </a:cubicBezTo>
                    <a:close/>
                    <a:moveTo>
                      <a:pt x="381299" y="327727"/>
                    </a:moveTo>
                    <a:cubicBezTo>
                      <a:pt x="381299" y="328127"/>
                      <a:pt x="382613" y="329019"/>
                      <a:pt x="382667" y="328218"/>
                    </a:cubicBezTo>
                    <a:cubicBezTo>
                      <a:pt x="382321" y="327690"/>
                      <a:pt x="381737" y="327217"/>
                      <a:pt x="381299" y="327727"/>
                    </a:cubicBezTo>
                    <a:close/>
                    <a:moveTo>
                      <a:pt x="346044" y="674254"/>
                    </a:moveTo>
                    <a:cubicBezTo>
                      <a:pt x="347868" y="674108"/>
                      <a:pt x="345478" y="673162"/>
                      <a:pt x="344877" y="673944"/>
                    </a:cubicBezTo>
                    <a:cubicBezTo>
                      <a:pt x="345181" y="674185"/>
                      <a:pt x="345567" y="674296"/>
                      <a:pt x="345953" y="674254"/>
                    </a:cubicBezTo>
                    <a:close/>
                    <a:moveTo>
                      <a:pt x="309384" y="324287"/>
                    </a:moveTo>
                    <a:cubicBezTo>
                      <a:pt x="309384" y="324869"/>
                      <a:pt x="310387" y="324942"/>
                      <a:pt x="310387" y="324287"/>
                    </a:cubicBezTo>
                    <a:cubicBezTo>
                      <a:pt x="310387" y="323632"/>
                      <a:pt x="309275" y="323541"/>
                      <a:pt x="309384" y="324287"/>
                    </a:cubicBezTo>
                    <a:close/>
                    <a:moveTo>
                      <a:pt x="354452" y="674709"/>
                    </a:moveTo>
                    <a:cubicBezTo>
                      <a:pt x="355017" y="674854"/>
                      <a:pt x="355200" y="673817"/>
                      <a:pt x="354653" y="673744"/>
                    </a:cubicBezTo>
                    <a:cubicBezTo>
                      <a:pt x="354105" y="673671"/>
                      <a:pt x="353668" y="674691"/>
                      <a:pt x="354452" y="674709"/>
                    </a:cubicBezTo>
                    <a:close/>
                    <a:moveTo>
                      <a:pt x="444077" y="323577"/>
                    </a:moveTo>
                    <a:cubicBezTo>
                      <a:pt x="444606" y="323213"/>
                      <a:pt x="444788" y="322430"/>
                      <a:pt x="444077" y="322267"/>
                    </a:cubicBezTo>
                    <a:cubicBezTo>
                      <a:pt x="443366" y="322103"/>
                      <a:pt x="443421" y="323450"/>
                      <a:pt x="444077" y="323577"/>
                    </a:cubicBezTo>
                    <a:close/>
                    <a:moveTo>
                      <a:pt x="307141" y="321484"/>
                    </a:moveTo>
                    <a:cubicBezTo>
                      <a:pt x="307141" y="320902"/>
                      <a:pt x="306138" y="320865"/>
                      <a:pt x="306119" y="321484"/>
                    </a:cubicBezTo>
                    <a:cubicBezTo>
                      <a:pt x="306101" y="322103"/>
                      <a:pt x="307214" y="322139"/>
                      <a:pt x="307141" y="321484"/>
                    </a:cubicBezTo>
                    <a:close/>
                    <a:moveTo>
                      <a:pt x="104344" y="170952"/>
                    </a:moveTo>
                    <a:cubicBezTo>
                      <a:pt x="104690" y="170352"/>
                      <a:pt x="103323" y="169751"/>
                      <a:pt x="103432" y="170497"/>
                    </a:cubicBezTo>
                    <a:cubicBezTo>
                      <a:pt x="103541" y="171243"/>
                      <a:pt x="104198" y="172372"/>
                      <a:pt x="104344" y="170952"/>
                    </a:cubicBezTo>
                    <a:close/>
                    <a:moveTo>
                      <a:pt x="291364" y="675637"/>
                    </a:moveTo>
                    <a:lnTo>
                      <a:pt x="290014" y="674836"/>
                    </a:lnTo>
                    <a:cubicBezTo>
                      <a:pt x="289376" y="675910"/>
                      <a:pt x="290635" y="675946"/>
                      <a:pt x="291364" y="675637"/>
                    </a:cubicBezTo>
                    <a:close/>
                    <a:moveTo>
                      <a:pt x="381081" y="171207"/>
                    </a:moveTo>
                    <a:cubicBezTo>
                      <a:pt x="381081" y="170443"/>
                      <a:pt x="379822" y="170661"/>
                      <a:pt x="380077" y="171371"/>
                    </a:cubicBezTo>
                    <a:cubicBezTo>
                      <a:pt x="380333" y="172081"/>
                      <a:pt x="381299" y="171808"/>
                      <a:pt x="381081" y="171207"/>
                    </a:cubicBezTo>
                    <a:close/>
                    <a:moveTo>
                      <a:pt x="82184" y="571024"/>
                    </a:moveTo>
                    <a:cubicBezTo>
                      <a:pt x="82184" y="571442"/>
                      <a:pt x="81418" y="570824"/>
                      <a:pt x="81691" y="571570"/>
                    </a:cubicBezTo>
                    <a:cubicBezTo>
                      <a:pt x="81965" y="572316"/>
                      <a:pt x="82549" y="571843"/>
                      <a:pt x="83005" y="571370"/>
                    </a:cubicBezTo>
                    <a:close/>
                    <a:moveTo>
                      <a:pt x="305371" y="571133"/>
                    </a:moveTo>
                    <a:cubicBezTo>
                      <a:pt x="304883" y="571078"/>
                      <a:pt x="304388" y="571167"/>
                      <a:pt x="303949" y="571388"/>
                    </a:cubicBezTo>
                    <a:cubicBezTo>
                      <a:pt x="304460" y="571897"/>
                      <a:pt x="306794" y="571661"/>
                      <a:pt x="305426" y="571133"/>
                    </a:cubicBezTo>
                    <a:close/>
                    <a:moveTo>
                      <a:pt x="186820" y="318718"/>
                    </a:moveTo>
                    <a:cubicBezTo>
                      <a:pt x="186820" y="318446"/>
                      <a:pt x="186599" y="318226"/>
                      <a:pt x="186327" y="318226"/>
                    </a:cubicBezTo>
                    <a:cubicBezTo>
                      <a:pt x="186055" y="318226"/>
                      <a:pt x="185835" y="318446"/>
                      <a:pt x="185835" y="318718"/>
                    </a:cubicBezTo>
                    <a:cubicBezTo>
                      <a:pt x="185871" y="319591"/>
                      <a:pt x="187093" y="319427"/>
                      <a:pt x="186947" y="318718"/>
                    </a:cubicBezTo>
                    <a:close/>
                    <a:moveTo>
                      <a:pt x="348470" y="318499"/>
                    </a:moveTo>
                    <a:cubicBezTo>
                      <a:pt x="348160" y="318099"/>
                      <a:pt x="347485" y="317407"/>
                      <a:pt x="347083" y="318062"/>
                    </a:cubicBezTo>
                    <a:cubicBezTo>
                      <a:pt x="347284" y="318499"/>
                      <a:pt x="347922" y="319100"/>
                      <a:pt x="348470" y="318499"/>
                    </a:cubicBezTo>
                    <a:close/>
                    <a:moveTo>
                      <a:pt x="434447" y="317662"/>
                    </a:moveTo>
                    <a:cubicBezTo>
                      <a:pt x="434356" y="317134"/>
                      <a:pt x="433444" y="317116"/>
                      <a:pt x="433444" y="317662"/>
                    </a:cubicBezTo>
                    <a:cubicBezTo>
                      <a:pt x="433444" y="318208"/>
                      <a:pt x="434520" y="318299"/>
                      <a:pt x="434374" y="317626"/>
                    </a:cubicBezTo>
                    <a:close/>
                    <a:moveTo>
                      <a:pt x="230410" y="317662"/>
                    </a:moveTo>
                    <a:cubicBezTo>
                      <a:pt x="230830" y="317662"/>
                      <a:pt x="231249" y="317662"/>
                      <a:pt x="231541" y="317371"/>
                    </a:cubicBezTo>
                    <a:cubicBezTo>
                      <a:pt x="230848" y="316679"/>
                      <a:pt x="228459" y="317553"/>
                      <a:pt x="230337" y="317717"/>
                    </a:cubicBezTo>
                    <a:close/>
                    <a:moveTo>
                      <a:pt x="368131" y="315951"/>
                    </a:moveTo>
                    <a:cubicBezTo>
                      <a:pt x="368077" y="315665"/>
                      <a:pt x="367800" y="315476"/>
                      <a:pt x="367513" y="315530"/>
                    </a:cubicBezTo>
                    <a:cubicBezTo>
                      <a:pt x="367299" y="315570"/>
                      <a:pt x="367132" y="315738"/>
                      <a:pt x="367091" y="315951"/>
                    </a:cubicBezTo>
                    <a:cubicBezTo>
                      <a:pt x="366964" y="316898"/>
                      <a:pt x="368204" y="316679"/>
                      <a:pt x="368058" y="316006"/>
                    </a:cubicBezTo>
                    <a:close/>
                    <a:moveTo>
                      <a:pt x="335484" y="314604"/>
                    </a:moveTo>
                    <a:cubicBezTo>
                      <a:pt x="335903" y="315314"/>
                      <a:pt x="336852" y="315660"/>
                      <a:pt x="336578" y="314696"/>
                    </a:cubicBezTo>
                    <a:cubicBezTo>
                      <a:pt x="336779" y="313840"/>
                      <a:pt x="335885" y="314113"/>
                      <a:pt x="335411" y="314659"/>
                    </a:cubicBezTo>
                    <a:close/>
                    <a:moveTo>
                      <a:pt x="263659" y="679004"/>
                    </a:moveTo>
                    <a:cubicBezTo>
                      <a:pt x="263659" y="678549"/>
                      <a:pt x="262492" y="678349"/>
                      <a:pt x="262620" y="679113"/>
                    </a:cubicBezTo>
                    <a:cubicBezTo>
                      <a:pt x="262747" y="679878"/>
                      <a:pt x="263605" y="679787"/>
                      <a:pt x="263659" y="679004"/>
                    </a:cubicBezTo>
                    <a:close/>
                    <a:moveTo>
                      <a:pt x="338110" y="311365"/>
                    </a:moveTo>
                    <a:cubicBezTo>
                      <a:pt x="338292" y="310655"/>
                      <a:pt x="337052" y="310528"/>
                      <a:pt x="337143" y="311365"/>
                    </a:cubicBezTo>
                    <a:cubicBezTo>
                      <a:pt x="337235" y="312202"/>
                      <a:pt x="338074" y="311856"/>
                      <a:pt x="338110" y="311219"/>
                    </a:cubicBezTo>
                    <a:close/>
                    <a:moveTo>
                      <a:pt x="200262" y="88670"/>
                    </a:moveTo>
                    <a:cubicBezTo>
                      <a:pt x="199112" y="89762"/>
                      <a:pt x="200006" y="90090"/>
                      <a:pt x="201064" y="89580"/>
                    </a:cubicBezTo>
                    <a:close/>
                    <a:moveTo>
                      <a:pt x="421662" y="308471"/>
                    </a:moveTo>
                    <a:cubicBezTo>
                      <a:pt x="422209" y="308471"/>
                      <a:pt x="422537" y="308599"/>
                      <a:pt x="422884" y="308198"/>
                    </a:cubicBezTo>
                    <a:cubicBezTo>
                      <a:pt x="422245" y="307579"/>
                      <a:pt x="419893" y="308235"/>
                      <a:pt x="421662" y="308471"/>
                    </a:cubicBezTo>
                    <a:close/>
                    <a:moveTo>
                      <a:pt x="145180" y="573918"/>
                    </a:moveTo>
                    <a:cubicBezTo>
                      <a:pt x="145180" y="574427"/>
                      <a:pt x="146165" y="574500"/>
                      <a:pt x="146147" y="573918"/>
                    </a:cubicBezTo>
                    <a:cubicBezTo>
                      <a:pt x="146129" y="573335"/>
                      <a:pt x="145035" y="573117"/>
                      <a:pt x="145180" y="573918"/>
                    </a:cubicBezTo>
                    <a:close/>
                    <a:moveTo>
                      <a:pt x="369827" y="308508"/>
                    </a:moveTo>
                    <a:cubicBezTo>
                      <a:pt x="372672" y="308508"/>
                      <a:pt x="370156" y="307325"/>
                      <a:pt x="369262" y="308253"/>
                    </a:cubicBezTo>
                    <a:cubicBezTo>
                      <a:pt x="369335" y="308380"/>
                      <a:pt x="370064" y="308599"/>
                      <a:pt x="369827" y="308508"/>
                    </a:cubicBezTo>
                    <a:close/>
                    <a:moveTo>
                      <a:pt x="232435" y="308508"/>
                    </a:moveTo>
                    <a:cubicBezTo>
                      <a:pt x="232964" y="308726"/>
                      <a:pt x="233565" y="307798"/>
                      <a:pt x="232891" y="307543"/>
                    </a:cubicBezTo>
                    <a:cubicBezTo>
                      <a:pt x="232362" y="307761"/>
                      <a:pt x="230994" y="308417"/>
                      <a:pt x="232435" y="308508"/>
                    </a:cubicBezTo>
                    <a:close/>
                    <a:moveTo>
                      <a:pt x="405119" y="574900"/>
                    </a:moveTo>
                    <a:cubicBezTo>
                      <a:pt x="405537" y="574766"/>
                      <a:pt x="405871" y="574452"/>
                      <a:pt x="406031" y="574045"/>
                    </a:cubicBezTo>
                    <a:cubicBezTo>
                      <a:pt x="405429" y="573572"/>
                      <a:pt x="404919" y="574191"/>
                      <a:pt x="404627" y="574700"/>
                    </a:cubicBezTo>
                    <a:close/>
                    <a:moveTo>
                      <a:pt x="412068" y="306269"/>
                    </a:moveTo>
                    <a:cubicBezTo>
                      <a:pt x="412068" y="305596"/>
                      <a:pt x="410974" y="305741"/>
                      <a:pt x="411102" y="306378"/>
                    </a:cubicBezTo>
                    <a:cubicBezTo>
                      <a:pt x="411229" y="307015"/>
                      <a:pt x="412178" y="306906"/>
                      <a:pt x="412068" y="306269"/>
                    </a:cubicBezTo>
                    <a:close/>
                    <a:moveTo>
                      <a:pt x="330541" y="307033"/>
                    </a:moveTo>
                    <a:cubicBezTo>
                      <a:pt x="330541" y="306542"/>
                      <a:pt x="330231" y="306305"/>
                      <a:pt x="329939" y="306014"/>
                    </a:cubicBezTo>
                    <a:cubicBezTo>
                      <a:pt x="328918" y="305505"/>
                      <a:pt x="329939" y="307998"/>
                      <a:pt x="330541" y="307033"/>
                    </a:cubicBezTo>
                    <a:close/>
                    <a:moveTo>
                      <a:pt x="361857" y="305650"/>
                    </a:moveTo>
                    <a:cubicBezTo>
                      <a:pt x="362623" y="304849"/>
                      <a:pt x="361018" y="304322"/>
                      <a:pt x="360525" y="304959"/>
                    </a:cubicBezTo>
                    <a:cubicBezTo>
                      <a:pt x="360987" y="305153"/>
                      <a:pt x="361433" y="305384"/>
                      <a:pt x="361857" y="305650"/>
                    </a:cubicBezTo>
                    <a:close/>
                    <a:moveTo>
                      <a:pt x="340682" y="127709"/>
                    </a:moveTo>
                    <a:cubicBezTo>
                      <a:pt x="341138" y="126999"/>
                      <a:pt x="339660" y="127327"/>
                      <a:pt x="339533" y="127709"/>
                    </a:cubicBezTo>
                    <a:cubicBezTo>
                      <a:pt x="338967" y="128674"/>
                      <a:pt x="340518" y="128292"/>
                      <a:pt x="340682" y="127709"/>
                    </a:cubicBezTo>
                    <a:close/>
                    <a:moveTo>
                      <a:pt x="413874" y="304704"/>
                    </a:moveTo>
                    <a:cubicBezTo>
                      <a:pt x="414187" y="304674"/>
                      <a:pt x="414491" y="304581"/>
                      <a:pt x="414767" y="304431"/>
                    </a:cubicBezTo>
                    <a:cubicBezTo>
                      <a:pt x="413892" y="303685"/>
                      <a:pt x="411503" y="304576"/>
                      <a:pt x="413874" y="304704"/>
                    </a:cubicBezTo>
                    <a:close/>
                    <a:moveTo>
                      <a:pt x="204383" y="633795"/>
                    </a:moveTo>
                    <a:cubicBezTo>
                      <a:pt x="204110" y="633395"/>
                      <a:pt x="202560" y="633468"/>
                      <a:pt x="203052" y="633959"/>
                    </a:cubicBezTo>
                    <a:cubicBezTo>
                      <a:pt x="203544" y="634451"/>
                      <a:pt x="203909" y="634432"/>
                      <a:pt x="204383" y="633795"/>
                    </a:cubicBezTo>
                    <a:close/>
                    <a:moveTo>
                      <a:pt x="180673" y="302793"/>
                    </a:moveTo>
                    <a:cubicBezTo>
                      <a:pt x="180673" y="303157"/>
                      <a:pt x="181986" y="304067"/>
                      <a:pt x="182041" y="303266"/>
                    </a:cubicBezTo>
                    <a:cubicBezTo>
                      <a:pt x="181658" y="302756"/>
                      <a:pt x="181074" y="302301"/>
                      <a:pt x="180564" y="302793"/>
                    </a:cubicBezTo>
                    <a:close/>
                    <a:moveTo>
                      <a:pt x="316971" y="681880"/>
                    </a:moveTo>
                    <a:cubicBezTo>
                      <a:pt x="316296" y="681880"/>
                      <a:pt x="316534" y="683117"/>
                      <a:pt x="317208" y="682844"/>
                    </a:cubicBezTo>
                    <a:cubicBezTo>
                      <a:pt x="317883" y="682571"/>
                      <a:pt x="317464" y="681716"/>
                      <a:pt x="316862" y="681880"/>
                    </a:cubicBezTo>
                    <a:close/>
                    <a:moveTo>
                      <a:pt x="163766" y="179233"/>
                    </a:moveTo>
                    <a:cubicBezTo>
                      <a:pt x="163713" y="178957"/>
                      <a:pt x="163445" y="178776"/>
                      <a:pt x="163168" y="178829"/>
                    </a:cubicBezTo>
                    <a:cubicBezTo>
                      <a:pt x="162963" y="178868"/>
                      <a:pt x="162802" y="179028"/>
                      <a:pt x="162763" y="179233"/>
                    </a:cubicBezTo>
                    <a:cubicBezTo>
                      <a:pt x="162434" y="180180"/>
                      <a:pt x="163729" y="179961"/>
                      <a:pt x="163583" y="179233"/>
                    </a:cubicBezTo>
                    <a:close/>
                    <a:moveTo>
                      <a:pt x="444588" y="301628"/>
                    </a:moveTo>
                    <a:cubicBezTo>
                      <a:pt x="444153" y="301395"/>
                      <a:pt x="443611" y="301558"/>
                      <a:pt x="443378" y="301992"/>
                    </a:cubicBezTo>
                    <a:cubicBezTo>
                      <a:pt x="443320" y="302099"/>
                      <a:pt x="443285" y="302217"/>
                      <a:pt x="443275" y="302338"/>
                    </a:cubicBezTo>
                    <a:cubicBezTo>
                      <a:pt x="443731" y="302702"/>
                      <a:pt x="444497" y="302229"/>
                      <a:pt x="444588" y="301628"/>
                    </a:cubicBezTo>
                    <a:close/>
                    <a:moveTo>
                      <a:pt x="154336" y="575974"/>
                    </a:moveTo>
                    <a:cubicBezTo>
                      <a:pt x="154336" y="575374"/>
                      <a:pt x="153351" y="575337"/>
                      <a:pt x="153370" y="575974"/>
                    </a:cubicBezTo>
                    <a:cubicBezTo>
                      <a:pt x="153388" y="576611"/>
                      <a:pt x="154464" y="576702"/>
                      <a:pt x="154336" y="575974"/>
                    </a:cubicBezTo>
                    <a:close/>
                    <a:moveTo>
                      <a:pt x="341393" y="301883"/>
                    </a:moveTo>
                    <a:cubicBezTo>
                      <a:pt x="341393" y="301373"/>
                      <a:pt x="340390" y="301337"/>
                      <a:pt x="340408" y="301883"/>
                    </a:cubicBezTo>
                    <a:cubicBezTo>
                      <a:pt x="340426" y="302429"/>
                      <a:pt x="341539" y="302665"/>
                      <a:pt x="341393" y="301883"/>
                    </a:cubicBezTo>
                    <a:close/>
                    <a:moveTo>
                      <a:pt x="197872" y="300936"/>
                    </a:moveTo>
                    <a:cubicBezTo>
                      <a:pt x="197343" y="300936"/>
                      <a:pt x="197124" y="301391"/>
                      <a:pt x="196869" y="301737"/>
                    </a:cubicBezTo>
                    <a:cubicBezTo>
                      <a:pt x="197471" y="302247"/>
                      <a:pt x="198018" y="301737"/>
                      <a:pt x="198328" y="301137"/>
                    </a:cubicBezTo>
                    <a:close/>
                    <a:moveTo>
                      <a:pt x="148372" y="179925"/>
                    </a:moveTo>
                    <a:cubicBezTo>
                      <a:pt x="147862" y="179925"/>
                      <a:pt x="147643" y="180380"/>
                      <a:pt x="147387" y="180744"/>
                    </a:cubicBezTo>
                    <a:cubicBezTo>
                      <a:pt x="147989" y="181181"/>
                      <a:pt x="148555" y="180744"/>
                      <a:pt x="148846" y="180125"/>
                    </a:cubicBezTo>
                    <a:close/>
                    <a:moveTo>
                      <a:pt x="225449" y="301009"/>
                    </a:moveTo>
                    <a:cubicBezTo>
                      <a:pt x="225121" y="300773"/>
                      <a:pt x="224720" y="300136"/>
                      <a:pt x="224227" y="300445"/>
                    </a:cubicBezTo>
                    <a:cubicBezTo>
                      <a:pt x="223735" y="300754"/>
                      <a:pt x="225577" y="301937"/>
                      <a:pt x="225449" y="301009"/>
                    </a:cubicBezTo>
                    <a:close/>
                    <a:moveTo>
                      <a:pt x="216202" y="300390"/>
                    </a:moveTo>
                    <a:cubicBezTo>
                      <a:pt x="215290" y="300973"/>
                      <a:pt x="217698" y="301974"/>
                      <a:pt x="217242" y="301009"/>
                    </a:cubicBezTo>
                    <a:cubicBezTo>
                      <a:pt x="216950" y="300718"/>
                      <a:pt x="216713" y="300299"/>
                      <a:pt x="216202" y="300390"/>
                    </a:cubicBezTo>
                    <a:close/>
                    <a:moveTo>
                      <a:pt x="71678" y="181472"/>
                    </a:moveTo>
                    <a:cubicBezTo>
                      <a:pt x="71587" y="179506"/>
                      <a:pt x="70128" y="180616"/>
                      <a:pt x="71441" y="181963"/>
                    </a:cubicBezTo>
                    <a:close/>
                    <a:moveTo>
                      <a:pt x="237651" y="180434"/>
                    </a:moveTo>
                    <a:lnTo>
                      <a:pt x="237651" y="180434"/>
                    </a:lnTo>
                    <a:cubicBezTo>
                      <a:pt x="237231" y="180434"/>
                      <a:pt x="236739" y="180325"/>
                      <a:pt x="236465" y="180707"/>
                    </a:cubicBezTo>
                    <a:cubicBezTo>
                      <a:pt x="237057" y="181076"/>
                      <a:pt x="237807" y="181076"/>
                      <a:pt x="238399" y="180707"/>
                    </a:cubicBezTo>
                    <a:cubicBezTo>
                      <a:pt x="238362" y="180380"/>
                      <a:pt x="238089" y="180380"/>
                      <a:pt x="237742" y="180434"/>
                    </a:cubicBezTo>
                    <a:close/>
                    <a:moveTo>
                      <a:pt x="201739" y="685702"/>
                    </a:moveTo>
                    <a:cubicBezTo>
                      <a:pt x="201739" y="686229"/>
                      <a:pt x="202724" y="686284"/>
                      <a:pt x="202706" y="685702"/>
                    </a:cubicBezTo>
                    <a:cubicBezTo>
                      <a:pt x="202687" y="685119"/>
                      <a:pt x="201575" y="684883"/>
                      <a:pt x="201739" y="685702"/>
                    </a:cubicBezTo>
                    <a:close/>
                    <a:moveTo>
                      <a:pt x="232033" y="299462"/>
                    </a:moveTo>
                    <a:cubicBezTo>
                      <a:pt x="232289" y="298643"/>
                      <a:pt x="230994" y="298461"/>
                      <a:pt x="231085" y="299280"/>
                    </a:cubicBezTo>
                    <a:cubicBezTo>
                      <a:pt x="231176" y="300099"/>
                      <a:pt x="231979" y="299917"/>
                      <a:pt x="232033" y="299462"/>
                    </a:cubicBezTo>
                    <a:close/>
                    <a:moveTo>
                      <a:pt x="226562" y="685083"/>
                    </a:moveTo>
                    <a:cubicBezTo>
                      <a:pt x="226086" y="685015"/>
                      <a:pt x="225602" y="685098"/>
                      <a:pt x="225176" y="685319"/>
                    </a:cubicBezTo>
                    <a:cubicBezTo>
                      <a:pt x="225650" y="685847"/>
                      <a:pt x="227966" y="685611"/>
                      <a:pt x="226562" y="685083"/>
                    </a:cubicBezTo>
                    <a:close/>
                    <a:moveTo>
                      <a:pt x="255452" y="297770"/>
                    </a:moveTo>
                    <a:cubicBezTo>
                      <a:pt x="255634" y="297042"/>
                      <a:pt x="254394" y="296841"/>
                      <a:pt x="254467" y="297660"/>
                    </a:cubicBezTo>
                    <a:cubicBezTo>
                      <a:pt x="254437" y="297932"/>
                      <a:pt x="254633" y="298176"/>
                      <a:pt x="254905" y="298206"/>
                    </a:cubicBezTo>
                    <a:cubicBezTo>
                      <a:pt x="255177" y="298237"/>
                      <a:pt x="255422" y="298041"/>
                      <a:pt x="255452" y="297770"/>
                    </a:cubicBezTo>
                    <a:close/>
                    <a:moveTo>
                      <a:pt x="445810" y="297060"/>
                    </a:moveTo>
                    <a:cubicBezTo>
                      <a:pt x="445810" y="296295"/>
                      <a:pt x="444551" y="296550"/>
                      <a:pt x="444843" y="297260"/>
                    </a:cubicBezTo>
                    <a:cubicBezTo>
                      <a:pt x="445135" y="297970"/>
                      <a:pt x="445938" y="297642"/>
                      <a:pt x="445792" y="297060"/>
                    </a:cubicBezTo>
                    <a:close/>
                    <a:moveTo>
                      <a:pt x="384947" y="296659"/>
                    </a:moveTo>
                    <a:cubicBezTo>
                      <a:pt x="384728" y="295513"/>
                      <a:pt x="383452" y="296951"/>
                      <a:pt x="384126" y="297551"/>
                    </a:cubicBezTo>
                    <a:cubicBezTo>
                      <a:pt x="384504" y="297369"/>
                      <a:pt x="384798" y="297050"/>
                      <a:pt x="384947" y="296659"/>
                    </a:cubicBezTo>
                    <a:close/>
                    <a:moveTo>
                      <a:pt x="411357" y="124488"/>
                    </a:moveTo>
                    <a:cubicBezTo>
                      <a:pt x="411849" y="123742"/>
                      <a:pt x="410317" y="124142"/>
                      <a:pt x="410190" y="124633"/>
                    </a:cubicBezTo>
                    <a:cubicBezTo>
                      <a:pt x="409734" y="125434"/>
                      <a:pt x="411211" y="124943"/>
                      <a:pt x="411339" y="124470"/>
                    </a:cubicBezTo>
                    <a:close/>
                    <a:moveTo>
                      <a:pt x="47767" y="184657"/>
                    </a:moveTo>
                    <a:cubicBezTo>
                      <a:pt x="47767" y="184129"/>
                      <a:pt x="46746" y="184129"/>
                      <a:pt x="46764" y="184657"/>
                    </a:cubicBezTo>
                    <a:cubicBezTo>
                      <a:pt x="46782" y="185185"/>
                      <a:pt x="47895" y="185367"/>
                      <a:pt x="47767" y="184657"/>
                    </a:cubicBezTo>
                    <a:close/>
                    <a:moveTo>
                      <a:pt x="425656" y="579214"/>
                    </a:moveTo>
                    <a:cubicBezTo>
                      <a:pt x="425656" y="578631"/>
                      <a:pt x="424653" y="578595"/>
                      <a:pt x="424671" y="579214"/>
                    </a:cubicBezTo>
                    <a:cubicBezTo>
                      <a:pt x="424689" y="579832"/>
                      <a:pt x="425784" y="579887"/>
                      <a:pt x="425656" y="579214"/>
                    </a:cubicBezTo>
                    <a:close/>
                    <a:moveTo>
                      <a:pt x="258170" y="125434"/>
                    </a:moveTo>
                    <a:cubicBezTo>
                      <a:pt x="258735" y="125070"/>
                      <a:pt x="258753" y="124397"/>
                      <a:pt x="258005" y="124197"/>
                    </a:cubicBezTo>
                    <a:cubicBezTo>
                      <a:pt x="257258" y="123996"/>
                      <a:pt x="257440" y="125580"/>
                      <a:pt x="258170" y="125434"/>
                    </a:cubicBezTo>
                    <a:close/>
                    <a:moveTo>
                      <a:pt x="369244" y="580306"/>
                    </a:moveTo>
                    <a:cubicBezTo>
                      <a:pt x="369516" y="580306"/>
                      <a:pt x="369736" y="580086"/>
                      <a:pt x="369736" y="579814"/>
                    </a:cubicBezTo>
                    <a:cubicBezTo>
                      <a:pt x="369736" y="579543"/>
                      <a:pt x="369516" y="579323"/>
                      <a:pt x="369244" y="579323"/>
                    </a:cubicBezTo>
                    <a:cubicBezTo>
                      <a:pt x="368368" y="579232"/>
                      <a:pt x="368532" y="580470"/>
                      <a:pt x="369244" y="580306"/>
                    </a:cubicBezTo>
                    <a:close/>
                    <a:moveTo>
                      <a:pt x="79831" y="185112"/>
                    </a:moveTo>
                    <a:cubicBezTo>
                      <a:pt x="79539" y="184639"/>
                      <a:pt x="78937" y="183983"/>
                      <a:pt x="78408" y="184420"/>
                    </a:cubicBezTo>
                    <a:cubicBezTo>
                      <a:pt x="78477" y="184938"/>
                      <a:pt x="78953" y="185303"/>
                      <a:pt x="79472" y="185235"/>
                    </a:cubicBezTo>
                    <a:cubicBezTo>
                      <a:pt x="79599" y="185219"/>
                      <a:pt x="79721" y="185177"/>
                      <a:pt x="79831" y="185112"/>
                    </a:cubicBezTo>
                    <a:close/>
                    <a:moveTo>
                      <a:pt x="322917" y="296132"/>
                    </a:moveTo>
                    <a:lnTo>
                      <a:pt x="322717" y="295658"/>
                    </a:lnTo>
                    <a:lnTo>
                      <a:pt x="321422" y="296423"/>
                    </a:lnTo>
                    <a:cubicBezTo>
                      <a:pt x="321878" y="296659"/>
                      <a:pt x="322771" y="296823"/>
                      <a:pt x="322935" y="296041"/>
                    </a:cubicBezTo>
                    <a:close/>
                    <a:moveTo>
                      <a:pt x="254376" y="122832"/>
                    </a:moveTo>
                    <a:cubicBezTo>
                      <a:pt x="254376" y="122560"/>
                      <a:pt x="254155" y="122340"/>
                      <a:pt x="253883" y="122340"/>
                    </a:cubicBezTo>
                    <a:cubicBezTo>
                      <a:pt x="253611" y="122340"/>
                      <a:pt x="253391" y="122560"/>
                      <a:pt x="253391" y="122832"/>
                    </a:cubicBezTo>
                    <a:cubicBezTo>
                      <a:pt x="253318" y="123760"/>
                      <a:pt x="254540" y="123523"/>
                      <a:pt x="254376" y="122832"/>
                    </a:cubicBezTo>
                    <a:close/>
                    <a:moveTo>
                      <a:pt x="151145" y="186531"/>
                    </a:moveTo>
                    <a:cubicBezTo>
                      <a:pt x="149321" y="187023"/>
                      <a:pt x="150762" y="188351"/>
                      <a:pt x="151546" y="186750"/>
                    </a:cubicBezTo>
                    <a:close/>
                    <a:moveTo>
                      <a:pt x="269587" y="295021"/>
                    </a:moveTo>
                    <a:lnTo>
                      <a:pt x="269587" y="295021"/>
                    </a:lnTo>
                    <a:cubicBezTo>
                      <a:pt x="269250" y="295048"/>
                      <a:pt x="268921" y="295140"/>
                      <a:pt x="268620" y="295294"/>
                    </a:cubicBezTo>
                    <a:cubicBezTo>
                      <a:pt x="269496" y="295968"/>
                      <a:pt x="271867" y="294967"/>
                      <a:pt x="269587" y="294930"/>
                    </a:cubicBezTo>
                    <a:close/>
                    <a:moveTo>
                      <a:pt x="228294" y="189280"/>
                    </a:moveTo>
                    <a:cubicBezTo>
                      <a:pt x="228294" y="188151"/>
                      <a:pt x="225540" y="188715"/>
                      <a:pt x="228003" y="189607"/>
                    </a:cubicBezTo>
                    <a:close/>
                    <a:moveTo>
                      <a:pt x="461751" y="294002"/>
                    </a:moveTo>
                    <a:cubicBezTo>
                      <a:pt x="461751" y="294512"/>
                      <a:pt x="462735" y="294585"/>
                      <a:pt x="462717" y="294002"/>
                    </a:cubicBezTo>
                    <a:cubicBezTo>
                      <a:pt x="462699" y="293420"/>
                      <a:pt x="461550" y="293129"/>
                      <a:pt x="461659" y="293929"/>
                    </a:cubicBezTo>
                    <a:close/>
                    <a:moveTo>
                      <a:pt x="290306" y="580979"/>
                    </a:moveTo>
                    <a:cubicBezTo>
                      <a:pt x="289825" y="580929"/>
                      <a:pt x="289340" y="581011"/>
                      <a:pt x="288902" y="581216"/>
                    </a:cubicBezTo>
                    <a:cubicBezTo>
                      <a:pt x="289248" y="581652"/>
                      <a:pt x="291546" y="581416"/>
                      <a:pt x="290197" y="580906"/>
                    </a:cubicBezTo>
                    <a:close/>
                    <a:moveTo>
                      <a:pt x="388795" y="190226"/>
                    </a:moveTo>
                    <a:lnTo>
                      <a:pt x="388558" y="189826"/>
                    </a:lnTo>
                    <a:cubicBezTo>
                      <a:pt x="386899" y="190535"/>
                      <a:pt x="388194" y="191991"/>
                      <a:pt x="388723" y="190153"/>
                    </a:cubicBezTo>
                    <a:close/>
                    <a:moveTo>
                      <a:pt x="172320" y="190808"/>
                    </a:moveTo>
                    <a:lnTo>
                      <a:pt x="172320" y="190808"/>
                    </a:lnTo>
                    <a:cubicBezTo>
                      <a:pt x="174636" y="190808"/>
                      <a:pt x="172156" y="189735"/>
                      <a:pt x="171371" y="190535"/>
                    </a:cubicBezTo>
                    <a:cubicBezTo>
                      <a:pt x="171619" y="190729"/>
                      <a:pt x="171940" y="190802"/>
                      <a:pt x="172247" y="190736"/>
                    </a:cubicBezTo>
                    <a:close/>
                    <a:moveTo>
                      <a:pt x="152348" y="582107"/>
                    </a:moveTo>
                    <a:lnTo>
                      <a:pt x="152348" y="582107"/>
                    </a:lnTo>
                    <a:cubicBezTo>
                      <a:pt x="152682" y="582084"/>
                      <a:pt x="153007" y="581984"/>
                      <a:pt x="153297" y="581816"/>
                    </a:cubicBezTo>
                    <a:cubicBezTo>
                      <a:pt x="152385" y="580925"/>
                      <a:pt x="150032" y="581871"/>
                      <a:pt x="152275" y="581980"/>
                    </a:cubicBezTo>
                    <a:close/>
                    <a:moveTo>
                      <a:pt x="506180" y="291090"/>
                    </a:moveTo>
                    <a:cubicBezTo>
                      <a:pt x="506180" y="290399"/>
                      <a:pt x="505068" y="289944"/>
                      <a:pt x="505232" y="290872"/>
                    </a:cubicBezTo>
                    <a:cubicBezTo>
                      <a:pt x="504903" y="291600"/>
                      <a:pt x="505615" y="291654"/>
                      <a:pt x="506071" y="290963"/>
                    </a:cubicBezTo>
                    <a:close/>
                    <a:moveTo>
                      <a:pt x="380096" y="290945"/>
                    </a:moveTo>
                    <a:lnTo>
                      <a:pt x="380989" y="291727"/>
                    </a:lnTo>
                    <a:cubicBezTo>
                      <a:pt x="381464" y="290562"/>
                      <a:pt x="381044" y="289634"/>
                      <a:pt x="379986" y="290817"/>
                    </a:cubicBezTo>
                    <a:close/>
                    <a:moveTo>
                      <a:pt x="172484" y="290235"/>
                    </a:moveTo>
                    <a:cubicBezTo>
                      <a:pt x="172484" y="290963"/>
                      <a:pt x="173742" y="290708"/>
                      <a:pt x="173469" y="290016"/>
                    </a:cubicBezTo>
                    <a:cubicBezTo>
                      <a:pt x="173195" y="289325"/>
                      <a:pt x="172210" y="289470"/>
                      <a:pt x="172374" y="290107"/>
                    </a:cubicBezTo>
                    <a:close/>
                    <a:moveTo>
                      <a:pt x="61446" y="195176"/>
                    </a:moveTo>
                    <a:cubicBezTo>
                      <a:pt x="62267" y="195176"/>
                      <a:pt x="62085" y="194230"/>
                      <a:pt x="61829" y="193739"/>
                    </a:cubicBezTo>
                    <a:lnTo>
                      <a:pt x="61045" y="194922"/>
                    </a:lnTo>
                    <a:close/>
                    <a:moveTo>
                      <a:pt x="74487" y="583072"/>
                    </a:moveTo>
                    <a:cubicBezTo>
                      <a:pt x="74487" y="582544"/>
                      <a:pt x="73502" y="582544"/>
                      <a:pt x="73502" y="583072"/>
                    </a:cubicBezTo>
                    <a:cubicBezTo>
                      <a:pt x="73502" y="583600"/>
                      <a:pt x="74505" y="583745"/>
                      <a:pt x="74378" y="582945"/>
                    </a:cubicBezTo>
                    <a:close/>
                    <a:moveTo>
                      <a:pt x="363553" y="690707"/>
                    </a:moveTo>
                    <a:cubicBezTo>
                      <a:pt x="363024" y="691216"/>
                      <a:pt x="363553" y="691817"/>
                      <a:pt x="364009" y="692072"/>
                    </a:cubicBezTo>
                    <a:cubicBezTo>
                      <a:pt x="364702" y="691890"/>
                      <a:pt x="363790" y="690597"/>
                      <a:pt x="363444" y="690579"/>
                    </a:cubicBezTo>
                    <a:close/>
                    <a:moveTo>
                      <a:pt x="334152" y="284848"/>
                    </a:moveTo>
                    <a:cubicBezTo>
                      <a:pt x="333787" y="285139"/>
                      <a:pt x="333806" y="286668"/>
                      <a:pt x="334371" y="286176"/>
                    </a:cubicBezTo>
                    <a:cubicBezTo>
                      <a:pt x="334936" y="285685"/>
                      <a:pt x="334681" y="285102"/>
                      <a:pt x="334043" y="284684"/>
                    </a:cubicBezTo>
                    <a:close/>
                    <a:moveTo>
                      <a:pt x="296817" y="584219"/>
                    </a:moveTo>
                    <a:cubicBezTo>
                      <a:pt x="296325" y="584219"/>
                      <a:pt x="296106" y="584692"/>
                      <a:pt x="295833" y="585038"/>
                    </a:cubicBezTo>
                    <a:cubicBezTo>
                      <a:pt x="296453" y="585529"/>
                      <a:pt x="297000" y="585038"/>
                      <a:pt x="297292" y="584437"/>
                    </a:cubicBezTo>
                    <a:close/>
                    <a:moveTo>
                      <a:pt x="274931" y="284775"/>
                    </a:moveTo>
                    <a:cubicBezTo>
                      <a:pt x="274621" y="284611"/>
                      <a:pt x="274493" y="284083"/>
                      <a:pt x="273946" y="284156"/>
                    </a:cubicBezTo>
                    <a:cubicBezTo>
                      <a:pt x="272742" y="284320"/>
                      <a:pt x="275022" y="285849"/>
                      <a:pt x="274931" y="284720"/>
                    </a:cubicBezTo>
                    <a:close/>
                    <a:moveTo>
                      <a:pt x="307232" y="630392"/>
                    </a:moveTo>
                    <a:cubicBezTo>
                      <a:pt x="306520" y="630192"/>
                      <a:pt x="306411" y="631429"/>
                      <a:pt x="307232" y="631357"/>
                    </a:cubicBezTo>
                    <a:cubicBezTo>
                      <a:pt x="308053" y="631284"/>
                      <a:pt x="307797" y="630374"/>
                      <a:pt x="307232" y="630337"/>
                    </a:cubicBezTo>
                    <a:close/>
                    <a:moveTo>
                      <a:pt x="231012" y="630902"/>
                    </a:moveTo>
                    <a:cubicBezTo>
                      <a:pt x="231121" y="630319"/>
                      <a:pt x="230100" y="630192"/>
                      <a:pt x="230027" y="630720"/>
                    </a:cubicBezTo>
                    <a:cubicBezTo>
                      <a:pt x="229954" y="631247"/>
                      <a:pt x="231012" y="631539"/>
                      <a:pt x="231012" y="630847"/>
                    </a:cubicBezTo>
                    <a:close/>
                    <a:moveTo>
                      <a:pt x="471764" y="584747"/>
                    </a:moveTo>
                    <a:cubicBezTo>
                      <a:pt x="471312" y="584703"/>
                      <a:pt x="470858" y="584785"/>
                      <a:pt x="470450" y="584983"/>
                    </a:cubicBezTo>
                    <a:cubicBezTo>
                      <a:pt x="471011" y="585447"/>
                      <a:pt x="471823" y="585447"/>
                      <a:pt x="472384" y="584983"/>
                    </a:cubicBezTo>
                    <a:close/>
                    <a:moveTo>
                      <a:pt x="137356" y="285066"/>
                    </a:moveTo>
                    <a:cubicBezTo>
                      <a:pt x="138013" y="284775"/>
                      <a:pt x="138377" y="283082"/>
                      <a:pt x="137356" y="283901"/>
                    </a:cubicBezTo>
                    <a:cubicBezTo>
                      <a:pt x="136991" y="284192"/>
                      <a:pt x="136736" y="284775"/>
                      <a:pt x="137356" y="285066"/>
                    </a:cubicBezTo>
                    <a:close/>
                    <a:moveTo>
                      <a:pt x="285984" y="693182"/>
                    </a:moveTo>
                    <a:cubicBezTo>
                      <a:pt x="286549" y="693346"/>
                      <a:pt x="286640" y="692235"/>
                      <a:pt x="286111" y="692199"/>
                    </a:cubicBezTo>
                    <a:cubicBezTo>
                      <a:pt x="285848" y="692099"/>
                      <a:pt x="285553" y="692230"/>
                      <a:pt x="285452" y="692493"/>
                    </a:cubicBezTo>
                    <a:cubicBezTo>
                      <a:pt x="285352" y="692756"/>
                      <a:pt x="285484" y="693051"/>
                      <a:pt x="285747" y="693151"/>
                    </a:cubicBezTo>
                    <a:cubicBezTo>
                      <a:pt x="285822" y="693180"/>
                      <a:pt x="285904" y="693190"/>
                      <a:pt x="285984" y="693182"/>
                    </a:cubicBezTo>
                    <a:close/>
                    <a:moveTo>
                      <a:pt x="164878" y="281863"/>
                    </a:moveTo>
                    <a:lnTo>
                      <a:pt x="164258" y="282099"/>
                    </a:lnTo>
                    <a:lnTo>
                      <a:pt x="165590" y="282846"/>
                    </a:lnTo>
                    <a:cubicBezTo>
                      <a:pt x="166082" y="282263"/>
                      <a:pt x="165590" y="281863"/>
                      <a:pt x="164878" y="281899"/>
                    </a:cubicBezTo>
                    <a:close/>
                    <a:moveTo>
                      <a:pt x="185415" y="629719"/>
                    </a:moveTo>
                    <a:cubicBezTo>
                      <a:pt x="185415" y="630428"/>
                      <a:pt x="186674" y="630192"/>
                      <a:pt x="186382" y="629500"/>
                    </a:cubicBezTo>
                    <a:cubicBezTo>
                      <a:pt x="186090" y="628809"/>
                      <a:pt x="185251" y="629154"/>
                      <a:pt x="185415" y="629719"/>
                    </a:cubicBezTo>
                    <a:close/>
                    <a:moveTo>
                      <a:pt x="368532" y="111111"/>
                    </a:moveTo>
                    <a:cubicBezTo>
                      <a:pt x="368733" y="110401"/>
                      <a:pt x="367493" y="110201"/>
                      <a:pt x="367547" y="111111"/>
                    </a:cubicBezTo>
                    <a:cubicBezTo>
                      <a:pt x="367602" y="112021"/>
                      <a:pt x="368532" y="111657"/>
                      <a:pt x="368532" y="111111"/>
                    </a:cubicBezTo>
                    <a:close/>
                    <a:moveTo>
                      <a:pt x="453744" y="587258"/>
                    </a:moveTo>
                    <a:cubicBezTo>
                      <a:pt x="454200" y="587040"/>
                      <a:pt x="454856" y="586312"/>
                      <a:pt x="454200" y="585948"/>
                    </a:cubicBezTo>
                    <a:cubicBezTo>
                      <a:pt x="453725" y="586166"/>
                      <a:pt x="453105" y="586821"/>
                      <a:pt x="453762" y="587258"/>
                    </a:cubicBezTo>
                    <a:close/>
                    <a:moveTo>
                      <a:pt x="247883" y="77313"/>
                    </a:moveTo>
                    <a:cubicBezTo>
                      <a:pt x="247883" y="76695"/>
                      <a:pt x="246898" y="76695"/>
                      <a:pt x="246862" y="77313"/>
                    </a:cubicBezTo>
                    <a:cubicBezTo>
                      <a:pt x="246825" y="77932"/>
                      <a:pt x="247974" y="78005"/>
                      <a:pt x="247883" y="77313"/>
                    </a:cubicBezTo>
                    <a:close/>
                    <a:moveTo>
                      <a:pt x="209417" y="111566"/>
                    </a:moveTo>
                    <a:cubicBezTo>
                      <a:pt x="208688" y="111366"/>
                      <a:pt x="208487" y="112658"/>
                      <a:pt x="209308" y="112549"/>
                    </a:cubicBezTo>
                    <a:cubicBezTo>
                      <a:pt x="210129" y="112439"/>
                      <a:pt x="209983" y="111602"/>
                      <a:pt x="209417" y="111566"/>
                    </a:cubicBezTo>
                    <a:close/>
                    <a:moveTo>
                      <a:pt x="342998" y="586366"/>
                    </a:moveTo>
                    <a:cubicBezTo>
                      <a:pt x="342396" y="586366"/>
                      <a:pt x="342360" y="587349"/>
                      <a:pt x="342998" y="587349"/>
                    </a:cubicBezTo>
                    <a:cubicBezTo>
                      <a:pt x="343636" y="587349"/>
                      <a:pt x="343764" y="586257"/>
                      <a:pt x="342998" y="586366"/>
                    </a:cubicBezTo>
                    <a:close/>
                    <a:moveTo>
                      <a:pt x="369663" y="281098"/>
                    </a:moveTo>
                    <a:cubicBezTo>
                      <a:pt x="369317" y="280643"/>
                      <a:pt x="368532" y="280006"/>
                      <a:pt x="368642" y="281098"/>
                    </a:cubicBezTo>
                    <a:cubicBezTo>
                      <a:pt x="368532" y="281936"/>
                      <a:pt x="369189" y="281826"/>
                      <a:pt x="369681" y="281098"/>
                    </a:cubicBezTo>
                    <a:close/>
                    <a:moveTo>
                      <a:pt x="287589" y="695875"/>
                    </a:moveTo>
                    <a:cubicBezTo>
                      <a:pt x="287680" y="695238"/>
                      <a:pt x="286367" y="695257"/>
                      <a:pt x="286586" y="696003"/>
                    </a:cubicBezTo>
                    <a:cubicBezTo>
                      <a:pt x="286804" y="696749"/>
                      <a:pt x="287589" y="696549"/>
                      <a:pt x="287552" y="695875"/>
                    </a:cubicBezTo>
                    <a:close/>
                    <a:moveTo>
                      <a:pt x="69417" y="195231"/>
                    </a:moveTo>
                    <a:cubicBezTo>
                      <a:pt x="69052" y="195231"/>
                      <a:pt x="68231" y="196159"/>
                      <a:pt x="68705" y="196541"/>
                    </a:cubicBezTo>
                    <a:cubicBezTo>
                      <a:pt x="69197" y="196499"/>
                      <a:pt x="69562" y="196068"/>
                      <a:pt x="69520" y="195577"/>
                    </a:cubicBezTo>
                    <a:cubicBezTo>
                      <a:pt x="69509" y="195456"/>
                      <a:pt x="69474" y="195338"/>
                      <a:pt x="69417" y="195231"/>
                    </a:cubicBezTo>
                    <a:close/>
                    <a:moveTo>
                      <a:pt x="411357" y="587404"/>
                    </a:moveTo>
                    <a:cubicBezTo>
                      <a:pt x="410901" y="587877"/>
                      <a:pt x="411667" y="588459"/>
                      <a:pt x="412178" y="588441"/>
                    </a:cubicBezTo>
                    <a:cubicBezTo>
                      <a:pt x="413181" y="588277"/>
                      <a:pt x="411776" y="587331"/>
                      <a:pt x="411357" y="587404"/>
                    </a:cubicBezTo>
                    <a:close/>
                    <a:moveTo>
                      <a:pt x="323610" y="112039"/>
                    </a:moveTo>
                    <a:cubicBezTo>
                      <a:pt x="324097" y="112088"/>
                      <a:pt x="324588" y="112006"/>
                      <a:pt x="325033" y="111802"/>
                    </a:cubicBezTo>
                    <a:cubicBezTo>
                      <a:pt x="324559" y="111275"/>
                      <a:pt x="322224" y="111529"/>
                      <a:pt x="323610" y="112039"/>
                    </a:cubicBezTo>
                    <a:close/>
                    <a:moveTo>
                      <a:pt x="227729" y="697459"/>
                    </a:moveTo>
                    <a:cubicBezTo>
                      <a:pt x="227729" y="696913"/>
                      <a:pt x="226744" y="696913"/>
                      <a:pt x="226744" y="697459"/>
                    </a:cubicBezTo>
                    <a:cubicBezTo>
                      <a:pt x="226744" y="698005"/>
                      <a:pt x="227875" y="698150"/>
                      <a:pt x="227729" y="697459"/>
                    </a:cubicBezTo>
                    <a:close/>
                    <a:moveTo>
                      <a:pt x="229261" y="119082"/>
                    </a:moveTo>
                    <a:cubicBezTo>
                      <a:pt x="229589" y="118081"/>
                      <a:pt x="227875" y="118809"/>
                      <a:pt x="227966" y="119519"/>
                    </a:cubicBezTo>
                    <a:cubicBezTo>
                      <a:pt x="228477" y="119829"/>
                      <a:pt x="228823" y="119337"/>
                      <a:pt x="229261" y="119082"/>
                    </a:cubicBezTo>
                    <a:close/>
                    <a:moveTo>
                      <a:pt x="280694" y="698587"/>
                    </a:moveTo>
                    <a:cubicBezTo>
                      <a:pt x="281315" y="698587"/>
                      <a:pt x="281825" y="698806"/>
                      <a:pt x="281953" y="698278"/>
                    </a:cubicBezTo>
                    <a:cubicBezTo>
                      <a:pt x="281734" y="697805"/>
                      <a:pt x="279162" y="698205"/>
                      <a:pt x="280694" y="698587"/>
                    </a:cubicBezTo>
                    <a:close/>
                    <a:moveTo>
                      <a:pt x="204858" y="112294"/>
                    </a:moveTo>
                    <a:cubicBezTo>
                      <a:pt x="204292" y="111839"/>
                      <a:pt x="203745" y="112294"/>
                      <a:pt x="203472" y="112840"/>
                    </a:cubicBezTo>
                    <a:cubicBezTo>
                      <a:pt x="203636" y="113568"/>
                      <a:pt x="204876" y="112658"/>
                      <a:pt x="204858" y="112294"/>
                    </a:cubicBezTo>
                    <a:close/>
                    <a:moveTo>
                      <a:pt x="355200" y="197124"/>
                    </a:moveTo>
                    <a:cubicBezTo>
                      <a:pt x="355893" y="197124"/>
                      <a:pt x="356294" y="196068"/>
                      <a:pt x="355382" y="196177"/>
                    </a:cubicBezTo>
                    <a:cubicBezTo>
                      <a:pt x="354525" y="195977"/>
                      <a:pt x="354507" y="196687"/>
                      <a:pt x="355200" y="197124"/>
                    </a:cubicBezTo>
                    <a:close/>
                    <a:moveTo>
                      <a:pt x="445445" y="271580"/>
                    </a:moveTo>
                    <a:cubicBezTo>
                      <a:pt x="445909" y="271637"/>
                      <a:pt x="446379" y="271555"/>
                      <a:pt x="446795" y="271343"/>
                    </a:cubicBezTo>
                    <a:cubicBezTo>
                      <a:pt x="446321" y="270797"/>
                      <a:pt x="444004" y="271179"/>
                      <a:pt x="445445" y="271580"/>
                    </a:cubicBezTo>
                    <a:close/>
                    <a:moveTo>
                      <a:pt x="204694" y="705139"/>
                    </a:moveTo>
                    <a:cubicBezTo>
                      <a:pt x="206317" y="704921"/>
                      <a:pt x="203836" y="704211"/>
                      <a:pt x="203344" y="704848"/>
                    </a:cubicBezTo>
                    <a:cubicBezTo>
                      <a:pt x="203800" y="705285"/>
                      <a:pt x="204092" y="705121"/>
                      <a:pt x="204766" y="705139"/>
                    </a:cubicBezTo>
                    <a:close/>
                    <a:moveTo>
                      <a:pt x="419619" y="589515"/>
                    </a:moveTo>
                    <a:cubicBezTo>
                      <a:pt x="420221" y="589660"/>
                      <a:pt x="420367" y="588641"/>
                      <a:pt x="419801" y="588569"/>
                    </a:cubicBezTo>
                    <a:cubicBezTo>
                      <a:pt x="419236" y="588496"/>
                      <a:pt x="418926" y="589515"/>
                      <a:pt x="419692" y="589515"/>
                    </a:cubicBezTo>
                    <a:close/>
                    <a:moveTo>
                      <a:pt x="136535" y="269978"/>
                    </a:moveTo>
                    <a:cubicBezTo>
                      <a:pt x="135587" y="269978"/>
                      <a:pt x="135404" y="269778"/>
                      <a:pt x="134894" y="270233"/>
                    </a:cubicBezTo>
                    <a:cubicBezTo>
                      <a:pt x="135468" y="270630"/>
                      <a:pt x="136218" y="270665"/>
                      <a:pt x="136827" y="270324"/>
                    </a:cubicBezTo>
                    <a:cubicBezTo>
                      <a:pt x="136900" y="270051"/>
                      <a:pt x="136207" y="269869"/>
                      <a:pt x="136535" y="269978"/>
                    </a:cubicBezTo>
                    <a:close/>
                    <a:moveTo>
                      <a:pt x="232125" y="117099"/>
                    </a:moveTo>
                    <a:cubicBezTo>
                      <a:pt x="231541" y="117099"/>
                      <a:pt x="231450" y="118045"/>
                      <a:pt x="232033" y="118063"/>
                    </a:cubicBezTo>
                    <a:cubicBezTo>
                      <a:pt x="232617" y="118081"/>
                      <a:pt x="232872" y="116935"/>
                      <a:pt x="232125" y="117026"/>
                    </a:cubicBezTo>
                    <a:close/>
                    <a:moveTo>
                      <a:pt x="308727" y="269014"/>
                    </a:moveTo>
                    <a:cubicBezTo>
                      <a:pt x="308089" y="269014"/>
                      <a:pt x="307597" y="268795"/>
                      <a:pt x="307432" y="269305"/>
                    </a:cubicBezTo>
                    <a:cubicBezTo>
                      <a:pt x="307542" y="269687"/>
                      <a:pt x="310168" y="269359"/>
                      <a:pt x="308673" y="268941"/>
                    </a:cubicBezTo>
                    <a:close/>
                    <a:moveTo>
                      <a:pt x="473241" y="268377"/>
                    </a:moveTo>
                    <a:lnTo>
                      <a:pt x="472584" y="268631"/>
                    </a:lnTo>
                    <a:cubicBezTo>
                      <a:pt x="473168" y="270160"/>
                      <a:pt x="474901" y="268358"/>
                      <a:pt x="473186" y="268304"/>
                    </a:cubicBezTo>
                    <a:close/>
                    <a:moveTo>
                      <a:pt x="218974" y="200072"/>
                    </a:moveTo>
                    <a:cubicBezTo>
                      <a:pt x="219157" y="199381"/>
                      <a:pt x="217917" y="199180"/>
                      <a:pt x="218008" y="200072"/>
                    </a:cubicBezTo>
                    <a:cubicBezTo>
                      <a:pt x="218099" y="200964"/>
                      <a:pt x="218974" y="200655"/>
                      <a:pt x="218974" y="200072"/>
                    </a:cubicBezTo>
                    <a:close/>
                    <a:moveTo>
                      <a:pt x="468590" y="266138"/>
                    </a:moveTo>
                    <a:cubicBezTo>
                      <a:pt x="468590" y="265537"/>
                      <a:pt x="467605" y="265483"/>
                      <a:pt x="467587" y="266138"/>
                    </a:cubicBezTo>
                    <a:cubicBezTo>
                      <a:pt x="467569" y="266793"/>
                      <a:pt x="468718" y="266866"/>
                      <a:pt x="468627" y="266138"/>
                    </a:cubicBezTo>
                    <a:close/>
                    <a:moveTo>
                      <a:pt x="132486" y="265810"/>
                    </a:moveTo>
                    <a:cubicBezTo>
                      <a:pt x="132030" y="265337"/>
                      <a:pt x="131684" y="264919"/>
                      <a:pt x="131027" y="265301"/>
                    </a:cubicBezTo>
                    <a:cubicBezTo>
                      <a:pt x="131428" y="265829"/>
                      <a:pt x="132067" y="266575"/>
                      <a:pt x="132523" y="265810"/>
                    </a:cubicBezTo>
                    <a:close/>
                    <a:moveTo>
                      <a:pt x="97158" y="265628"/>
                    </a:moveTo>
                    <a:cubicBezTo>
                      <a:pt x="97887" y="265628"/>
                      <a:pt x="97979" y="264536"/>
                      <a:pt x="97523" y="264081"/>
                    </a:cubicBezTo>
                    <a:cubicBezTo>
                      <a:pt x="97395" y="264627"/>
                      <a:pt x="96428" y="265264"/>
                      <a:pt x="97194" y="265719"/>
                    </a:cubicBezTo>
                    <a:close/>
                    <a:moveTo>
                      <a:pt x="122473" y="591189"/>
                    </a:moveTo>
                    <a:cubicBezTo>
                      <a:pt x="121543" y="591189"/>
                      <a:pt x="121817" y="591826"/>
                      <a:pt x="122473" y="592136"/>
                    </a:cubicBezTo>
                    <a:cubicBezTo>
                      <a:pt x="123093" y="591881"/>
                      <a:pt x="123641" y="591153"/>
                      <a:pt x="122510" y="591189"/>
                    </a:cubicBezTo>
                    <a:close/>
                    <a:moveTo>
                      <a:pt x="448418" y="591954"/>
                    </a:moveTo>
                    <a:cubicBezTo>
                      <a:pt x="448108" y="591590"/>
                      <a:pt x="447634" y="591007"/>
                      <a:pt x="447105" y="591353"/>
                    </a:cubicBezTo>
                    <a:cubicBezTo>
                      <a:pt x="447105" y="591990"/>
                      <a:pt x="448017" y="592627"/>
                      <a:pt x="448454" y="591954"/>
                    </a:cubicBezTo>
                    <a:close/>
                    <a:moveTo>
                      <a:pt x="242685" y="779541"/>
                    </a:moveTo>
                    <a:cubicBezTo>
                      <a:pt x="242229" y="778831"/>
                      <a:pt x="241864" y="779104"/>
                      <a:pt x="241408" y="779777"/>
                    </a:cubicBezTo>
                    <a:cubicBezTo>
                      <a:pt x="241718" y="780141"/>
                      <a:pt x="243360" y="780123"/>
                      <a:pt x="242685" y="779541"/>
                    </a:cubicBezTo>
                    <a:close/>
                    <a:moveTo>
                      <a:pt x="418543" y="592900"/>
                    </a:moveTo>
                    <a:cubicBezTo>
                      <a:pt x="418105" y="591080"/>
                      <a:pt x="416719" y="592463"/>
                      <a:pt x="418306" y="593282"/>
                    </a:cubicBezTo>
                    <a:close/>
                    <a:moveTo>
                      <a:pt x="339168" y="802200"/>
                    </a:moveTo>
                    <a:cubicBezTo>
                      <a:pt x="339770" y="802327"/>
                      <a:pt x="339897" y="801271"/>
                      <a:pt x="339350" y="801199"/>
                    </a:cubicBezTo>
                    <a:cubicBezTo>
                      <a:pt x="338803" y="801126"/>
                      <a:pt x="338457" y="802236"/>
                      <a:pt x="339223" y="802254"/>
                    </a:cubicBezTo>
                    <a:close/>
                    <a:moveTo>
                      <a:pt x="203253" y="200473"/>
                    </a:moveTo>
                    <a:cubicBezTo>
                      <a:pt x="203253" y="199690"/>
                      <a:pt x="202031" y="199999"/>
                      <a:pt x="202286" y="200691"/>
                    </a:cubicBezTo>
                    <a:cubicBezTo>
                      <a:pt x="202541" y="201383"/>
                      <a:pt x="203417" y="201073"/>
                      <a:pt x="203253" y="200473"/>
                    </a:cubicBezTo>
                    <a:close/>
                    <a:moveTo>
                      <a:pt x="479479" y="261333"/>
                    </a:moveTo>
                    <a:cubicBezTo>
                      <a:pt x="479625" y="260569"/>
                      <a:pt x="478311" y="260605"/>
                      <a:pt x="478494" y="261333"/>
                    </a:cubicBezTo>
                    <a:cubicBezTo>
                      <a:pt x="478676" y="262061"/>
                      <a:pt x="479497" y="261934"/>
                      <a:pt x="479479" y="261333"/>
                    </a:cubicBezTo>
                    <a:close/>
                    <a:moveTo>
                      <a:pt x="352810" y="593319"/>
                    </a:moveTo>
                    <a:cubicBezTo>
                      <a:pt x="352757" y="593042"/>
                      <a:pt x="352490" y="592861"/>
                      <a:pt x="352213" y="592914"/>
                    </a:cubicBezTo>
                    <a:cubicBezTo>
                      <a:pt x="352007" y="592953"/>
                      <a:pt x="351847" y="593114"/>
                      <a:pt x="351807" y="593319"/>
                    </a:cubicBezTo>
                    <a:cubicBezTo>
                      <a:pt x="351716" y="594156"/>
                      <a:pt x="352956" y="593956"/>
                      <a:pt x="352810" y="593319"/>
                    </a:cubicBezTo>
                    <a:close/>
                    <a:moveTo>
                      <a:pt x="360252" y="260933"/>
                    </a:moveTo>
                    <a:cubicBezTo>
                      <a:pt x="359759" y="261060"/>
                      <a:pt x="359960" y="261461"/>
                      <a:pt x="359924" y="261752"/>
                    </a:cubicBezTo>
                    <a:cubicBezTo>
                      <a:pt x="360033" y="263026"/>
                      <a:pt x="361602" y="261242"/>
                      <a:pt x="360252" y="260878"/>
                    </a:cubicBezTo>
                    <a:close/>
                    <a:moveTo>
                      <a:pt x="160902" y="259768"/>
                    </a:moveTo>
                    <a:cubicBezTo>
                      <a:pt x="160392" y="259768"/>
                      <a:pt x="160154" y="260187"/>
                      <a:pt x="159917" y="260551"/>
                    </a:cubicBezTo>
                    <a:cubicBezTo>
                      <a:pt x="160501" y="261060"/>
                      <a:pt x="161048" y="260551"/>
                      <a:pt x="161340" y="259968"/>
                    </a:cubicBezTo>
                    <a:close/>
                    <a:moveTo>
                      <a:pt x="287005" y="259768"/>
                    </a:moveTo>
                    <a:cubicBezTo>
                      <a:pt x="287133" y="259186"/>
                      <a:pt x="286093" y="259076"/>
                      <a:pt x="286020" y="259586"/>
                    </a:cubicBezTo>
                    <a:cubicBezTo>
                      <a:pt x="285947" y="260096"/>
                      <a:pt x="286969" y="260423"/>
                      <a:pt x="287005" y="259695"/>
                    </a:cubicBezTo>
                    <a:close/>
                    <a:moveTo>
                      <a:pt x="352263" y="259277"/>
                    </a:moveTo>
                    <a:lnTo>
                      <a:pt x="352099" y="258803"/>
                    </a:lnTo>
                    <a:lnTo>
                      <a:pt x="350731" y="259459"/>
                    </a:lnTo>
                    <a:cubicBezTo>
                      <a:pt x="351151" y="259732"/>
                      <a:pt x="352008" y="259914"/>
                      <a:pt x="352263" y="259204"/>
                    </a:cubicBezTo>
                    <a:close/>
                    <a:moveTo>
                      <a:pt x="470578" y="257657"/>
                    </a:moveTo>
                    <a:cubicBezTo>
                      <a:pt x="470195" y="257875"/>
                      <a:pt x="470086" y="259095"/>
                      <a:pt x="470669" y="258985"/>
                    </a:cubicBezTo>
                    <a:cubicBezTo>
                      <a:pt x="471253" y="258876"/>
                      <a:pt x="471308" y="257930"/>
                      <a:pt x="470669" y="257584"/>
                    </a:cubicBezTo>
                    <a:close/>
                    <a:moveTo>
                      <a:pt x="444716" y="594902"/>
                    </a:moveTo>
                    <a:cubicBezTo>
                      <a:pt x="444716" y="594356"/>
                      <a:pt x="443694" y="594356"/>
                      <a:pt x="443694" y="594902"/>
                    </a:cubicBezTo>
                    <a:cubicBezTo>
                      <a:pt x="443694" y="595448"/>
                      <a:pt x="444861" y="595612"/>
                      <a:pt x="444716" y="594902"/>
                    </a:cubicBezTo>
                    <a:close/>
                    <a:moveTo>
                      <a:pt x="200590" y="595029"/>
                    </a:moveTo>
                    <a:lnTo>
                      <a:pt x="200170" y="595230"/>
                    </a:lnTo>
                    <a:cubicBezTo>
                      <a:pt x="200553" y="595466"/>
                      <a:pt x="201246" y="596176"/>
                      <a:pt x="201629" y="595776"/>
                    </a:cubicBezTo>
                    <a:cubicBezTo>
                      <a:pt x="201830" y="595139"/>
                      <a:pt x="201137" y="594957"/>
                      <a:pt x="200590" y="595029"/>
                    </a:cubicBezTo>
                    <a:close/>
                    <a:moveTo>
                      <a:pt x="172812" y="258003"/>
                    </a:moveTo>
                    <a:cubicBezTo>
                      <a:pt x="172958" y="257475"/>
                      <a:pt x="171882" y="257347"/>
                      <a:pt x="171827" y="257875"/>
                    </a:cubicBezTo>
                    <a:cubicBezTo>
                      <a:pt x="171727" y="258138"/>
                      <a:pt x="171859" y="258433"/>
                      <a:pt x="172122" y="258533"/>
                    </a:cubicBezTo>
                    <a:cubicBezTo>
                      <a:pt x="172386" y="258633"/>
                      <a:pt x="172681" y="258502"/>
                      <a:pt x="172782" y="258239"/>
                    </a:cubicBezTo>
                    <a:cubicBezTo>
                      <a:pt x="172810" y="258163"/>
                      <a:pt x="172821" y="258083"/>
                      <a:pt x="172812" y="258003"/>
                    </a:cubicBezTo>
                    <a:close/>
                    <a:moveTo>
                      <a:pt x="372837" y="201783"/>
                    </a:moveTo>
                    <a:cubicBezTo>
                      <a:pt x="372326" y="200454"/>
                      <a:pt x="370757" y="202020"/>
                      <a:pt x="371979" y="202147"/>
                    </a:cubicBezTo>
                    <a:cubicBezTo>
                      <a:pt x="372289" y="202147"/>
                      <a:pt x="372672" y="202256"/>
                      <a:pt x="372837" y="201783"/>
                    </a:cubicBezTo>
                    <a:close/>
                    <a:moveTo>
                      <a:pt x="346773" y="256128"/>
                    </a:moveTo>
                    <a:cubicBezTo>
                      <a:pt x="346536" y="255728"/>
                      <a:pt x="345059" y="255673"/>
                      <a:pt x="345478" y="256310"/>
                    </a:cubicBezTo>
                    <a:cubicBezTo>
                      <a:pt x="345898" y="256947"/>
                      <a:pt x="346409" y="256729"/>
                      <a:pt x="346773" y="256128"/>
                    </a:cubicBezTo>
                    <a:close/>
                    <a:moveTo>
                      <a:pt x="380679" y="202638"/>
                    </a:moveTo>
                    <a:cubicBezTo>
                      <a:pt x="380951" y="202638"/>
                      <a:pt x="381172" y="202418"/>
                      <a:pt x="381172" y="202147"/>
                    </a:cubicBezTo>
                    <a:cubicBezTo>
                      <a:pt x="381172" y="201876"/>
                      <a:pt x="380951" y="201656"/>
                      <a:pt x="380679" y="201656"/>
                    </a:cubicBezTo>
                    <a:cubicBezTo>
                      <a:pt x="379804" y="201565"/>
                      <a:pt x="379968" y="202784"/>
                      <a:pt x="380679" y="202638"/>
                    </a:cubicBezTo>
                    <a:close/>
                    <a:moveTo>
                      <a:pt x="228185" y="71708"/>
                    </a:moveTo>
                    <a:cubicBezTo>
                      <a:pt x="227747" y="71034"/>
                      <a:pt x="227091" y="71708"/>
                      <a:pt x="226835" y="72163"/>
                    </a:cubicBezTo>
                    <a:cubicBezTo>
                      <a:pt x="227218" y="72800"/>
                      <a:pt x="227930" y="72145"/>
                      <a:pt x="228185" y="71708"/>
                    </a:cubicBezTo>
                    <a:close/>
                    <a:moveTo>
                      <a:pt x="440940" y="596959"/>
                    </a:moveTo>
                    <a:cubicBezTo>
                      <a:pt x="440991" y="596500"/>
                      <a:pt x="440902" y="596037"/>
                      <a:pt x="440685" y="595630"/>
                    </a:cubicBezTo>
                    <a:cubicBezTo>
                      <a:pt x="440138" y="596140"/>
                      <a:pt x="440411" y="598433"/>
                      <a:pt x="440940" y="596959"/>
                    </a:cubicBezTo>
                    <a:close/>
                    <a:moveTo>
                      <a:pt x="359869" y="252506"/>
                    </a:moveTo>
                    <a:cubicBezTo>
                      <a:pt x="359869" y="251978"/>
                      <a:pt x="358866" y="251942"/>
                      <a:pt x="358902" y="252506"/>
                    </a:cubicBezTo>
                    <a:cubicBezTo>
                      <a:pt x="358939" y="253070"/>
                      <a:pt x="360033" y="253307"/>
                      <a:pt x="359869" y="252506"/>
                    </a:cubicBezTo>
                    <a:close/>
                    <a:moveTo>
                      <a:pt x="426896" y="597141"/>
                    </a:moveTo>
                    <a:cubicBezTo>
                      <a:pt x="428720" y="596322"/>
                      <a:pt x="426896" y="595521"/>
                      <a:pt x="426422" y="596959"/>
                    </a:cubicBezTo>
                    <a:close/>
                    <a:moveTo>
                      <a:pt x="307122" y="842513"/>
                    </a:moveTo>
                    <a:cubicBezTo>
                      <a:pt x="307487" y="841511"/>
                      <a:pt x="305298" y="842513"/>
                      <a:pt x="305791" y="842840"/>
                    </a:cubicBezTo>
                    <a:cubicBezTo>
                      <a:pt x="306257" y="843049"/>
                      <a:pt x="306807" y="842914"/>
                      <a:pt x="307122" y="842513"/>
                    </a:cubicBezTo>
                    <a:close/>
                    <a:moveTo>
                      <a:pt x="134128" y="203257"/>
                    </a:moveTo>
                    <a:cubicBezTo>
                      <a:pt x="133380" y="203257"/>
                      <a:pt x="133143" y="203093"/>
                      <a:pt x="132705" y="203512"/>
                    </a:cubicBezTo>
                    <a:cubicBezTo>
                      <a:pt x="133252" y="204113"/>
                      <a:pt x="135623" y="203567"/>
                      <a:pt x="134128" y="203257"/>
                    </a:cubicBezTo>
                    <a:close/>
                    <a:moveTo>
                      <a:pt x="265866" y="70288"/>
                    </a:moveTo>
                    <a:lnTo>
                      <a:pt x="265866" y="70288"/>
                    </a:lnTo>
                    <a:cubicBezTo>
                      <a:pt x="266198" y="70277"/>
                      <a:pt x="266522" y="70190"/>
                      <a:pt x="266815" y="70033"/>
                    </a:cubicBezTo>
                    <a:cubicBezTo>
                      <a:pt x="266049" y="69269"/>
                      <a:pt x="263659" y="70197"/>
                      <a:pt x="265866" y="70288"/>
                    </a:cubicBezTo>
                    <a:close/>
                    <a:moveTo>
                      <a:pt x="339752" y="248757"/>
                    </a:moveTo>
                    <a:cubicBezTo>
                      <a:pt x="340335" y="248884"/>
                      <a:pt x="340499" y="247847"/>
                      <a:pt x="339952" y="247774"/>
                    </a:cubicBezTo>
                    <a:cubicBezTo>
                      <a:pt x="339405" y="247701"/>
                      <a:pt x="339004" y="248721"/>
                      <a:pt x="339752" y="248757"/>
                    </a:cubicBezTo>
                    <a:close/>
                    <a:moveTo>
                      <a:pt x="288081" y="246573"/>
                    </a:moveTo>
                    <a:cubicBezTo>
                      <a:pt x="288081" y="246009"/>
                      <a:pt x="287096" y="245991"/>
                      <a:pt x="287133" y="246573"/>
                    </a:cubicBezTo>
                    <a:cubicBezTo>
                      <a:pt x="287169" y="247155"/>
                      <a:pt x="288282" y="247265"/>
                      <a:pt x="288081" y="246573"/>
                    </a:cubicBezTo>
                    <a:close/>
                    <a:moveTo>
                      <a:pt x="55701" y="205259"/>
                    </a:moveTo>
                    <a:cubicBezTo>
                      <a:pt x="55993" y="204895"/>
                      <a:pt x="56905" y="205023"/>
                      <a:pt x="56814" y="204495"/>
                    </a:cubicBezTo>
                    <a:cubicBezTo>
                      <a:pt x="56321" y="204003"/>
                      <a:pt x="54826" y="204495"/>
                      <a:pt x="55701" y="205259"/>
                    </a:cubicBezTo>
                    <a:close/>
                    <a:moveTo>
                      <a:pt x="110873" y="205259"/>
                    </a:moveTo>
                    <a:cubicBezTo>
                      <a:pt x="111092" y="204458"/>
                      <a:pt x="110217" y="204295"/>
                      <a:pt x="109943" y="205077"/>
                    </a:cubicBezTo>
                    <a:cubicBezTo>
                      <a:pt x="109670" y="205860"/>
                      <a:pt x="110983" y="206206"/>
                      <a:pt x="110873" y="205241"/>
                    </a:cubicBezTo>
                    <a:close/>
                    <a:moveTo>
                      <a:pt x="319835" y="853305"/>
                    </a:moveTo>
                    <a:cubicBezTo>
                      <a:pt x="320637" y="853487"/>
                      <a:pt x="320801" y="852632"/>
                      <a:pt x="320035" y="852359"/>
                    </a:cubicBezTo>
                    <a:cubicBezTo>
                      <a:pt x="319269" y="852086"/>
                      <a:pt x="318923" y="853414"/>
                      <a:pt x="319835" y="853305"/>
                    </a:cubicBezTo>
                    <a:close/>
                    <a:moveTo>
                      <a:pt x="279928" y="853742"/>
                    </a:moveTo>
                    <a:cubicBezTo>
                      <a:pt x="279928" y="853014"/>
                      <a:pt x="278670" y="853287"/>
                      <a:pt x="278962" y="853978"/>
                    </a:cubicBezTo>
                    <a:cubicBezTo>
                      <a:pt x="279254" y="854670"/>
                      <a:pt x="280093" y="854397"/>
                      <a:pt x="279928" y="853742"/>
                    </a:cubicBezTo>
                    <a:close/>
                    <a:moveTo>
                      <a:pt x="111366" y="243133"/>
                    </a:moveTo>
                    <a:cubicBezTo>
                      <a:pt x="111366" y="242751"/>
                      <a:pt x="110071" y="241859"/>
                      <a:pt x="110016" y="242642"/>
                    </a:cubicBezTo>
                    <a:cubicBezTo>
                      <a:pt x="110235" y="243115"/>
                      <a:pt x="110800" y="243643"/>
                      <a:pt x="111366" y="243133"/>
                    </a:cubicBezTo>
                    <a:close/>
                    <a:moveTo>
                      <a:pt x="442490" y="242423"/>
                    </a:moveTo>
                    <a:cubicBezTo>
                      <a:pt x="442162" y="242187"/>
                      <a:pt x="441779" y="241568"/>
                      <a:pt x="441268" y="241859"/>
                    </a:cubicBezTo>
                    <a:cubicBezTo>
                      <a:pt x="440758" y="242150"/>
                      <a:pt x="442454" y="243333"/>
                      <a:pt x="442436" y="242423"/>
                    </a:cubicBezTo>
                    <a:close/>
                    <a:moveTo>
                      <a:pt x="338165" y="854888"/>
                    </a:moveTo>
                    <a:lnTo>
                      <a:pt x="338165" y="854888"/>
                    </a:lnTo>
                    <a:cubicBezTo>
                      <a:pt x="340445" y="854798"/>
                      <a:pt x="337909" y="853869"/>
                      <a:pt x="337198" y="854652"/>
                    </a:cubicBezTo>
                    <a:cubicBezTo>
                      <a:pt x="337458" y="854849"/>
                      <a:pt x="337787" y="854934"/>
                      <a:pt x="338110" y="854888"/>
                    </a:cubicBezTo>
                    <a:close/>
                    <a:moveTo>
                      <a:pt x="313542" y="207807"/>
                    </a:moveTo>
                    <a:cubicBezTo>
                      <a:pt x="313214" y="207534"/>
                      <a:pt x="313269" y="206588"/>
                      <a:pt x="312776" y="206697"/>
                    </a:cubicBezTo>
                    <a:cubicBezTo>
                      <a:pt x="312320" y="207116"/>
                      <a:pt x="312868" y="208681"/>
                      <a:pt x="313542" y="207807"/>
                    </a:cubicBezTo>
                    <a:close/>
                    <a:moveTo>
                      <a:pt x="489838" y="238747"/>
                    </a:moveTo>
                    <a:cubicBezTo>
                      <a:pt x="489419" y="238037"/>
                      <a:pt x="488142" y="238911"/>
                      <a:pt x="488489" y="239366"/>
                    </a:cubicBezTo>
                    <a:cubicBezTo>
                      <a:pt x="488835" y="239821"/>
                      <a:pt x="489400" y="239129"/>
                      <a:pt x="489838" y="238820"/>
                    </a:cubicBezTo>
                    <a:close/>
                    <a:moveTo>
                      <a:pt x="486610" y="237873"/>
                    </a:moveTo>
                    <a:lnTo>
                      <a:pt x="487084" y="237655"/>
                    </a:lnTo>
                    <a:cubicBezTo>
                      <a:pt x="486373" y="236053"/>
                      <a:pt x="484713" y="237400"/>
                      <a:pt x="486610" y="237946"/>
                    </a:cubicBezTo>
                    <a:close/>
                    <a:moveTo>
                      <a:pt x="138542" y="209300"/>
                    </a:moveTo>
                    <a:cubicBezTo>
                      <a:pt x="138542" y="209172"/>
                      <a:pt x="138542" y="208990"/>
                      <a:pt x="138414" y="208826"/>
                    </a:cubicBezTo>
                    <a:cubicBezTo>
                      <a:pt x="136408" y="209300"/>
                      <a:pt x="137338" y="210483"/>
                      <a:pt x="138542" y="209300"/>
                    </a:cubicBezTo>
                    <a:close/>
                    <a:moveTo>
                      <a:pt x="296817" y="603128"/>
                    </a:moveTo>
                    <a:cubicBezTo>
                      <a:pt x="297529" y="603256"/>
                      <a:pt x="297529" y="601945"/>
                      <a:pt x="296817" y="602127"/>
                    </a:cubicBezTo>
                    <a:cubicBezTo>
                      <a:pt x="296106" y="602309"/>
                      <a:pt x="296216" y="603110"/>
                      <a:pt x="296817" y="603092"/>
                    </a:cubicBezTo>
                    <a:close/>
                    <a:moveTo>
                      <a:pt x="459726" y="234779"/>
                    </a:moveTo>
                    <a:cubicBezTo>
                      <a:pt x="459483" y="234657"/>
                      <a:pt x="459187" y="234754"/>
                      <a:pt x="459064" y="234996"/>
                    </a:cubicBezTo>
                    <a:cubicBezTo>
                      <a:pt x="458941" y="235238"/>
                      <a:pt x="459039" y="235534"/>
                      <a:pt x="459281" y="235656"/>
                    </a:cubicBezTo>
                    <a:cubicBezTo>
                      <a:pt x="459362" y="235697"/>
                      <a:pt x="459453" y="235715"/>
                      <a:pt x="459544" y="235708"/>
                    </a:cubicBezTo>
                    <a:cubicBezTo>
                      <a:pt x="460000" y="235799"/>
                      <a:pt x="460036" y="234779"/>
                      <a:pt x="459726" y="234779"/>
                    </a:cubicBezTo>
                    <a:close/>
                    <a:moveTo>
                      <a:pt x="182497" y="235362"/>
                    </a:moveTo>
                    <a:cubicBezTo>
                      <a:pt x="182570" y="235101"/>
                      <a:pt x="182417" y="234829"/>
                      <a:pt x="182156" y="234756"/>
                    </a:cubicBezTo>
                    <a:cubicBezTo>
                      <a:pt x="181894" y="234683"/>
                      <a:pt x="181622" y="234836"/>
                      <a:pt x="181549" y="235097"/>
                    </a:cubicBezTo>
                    <a:cubicBezTo>
                      <a:pt x="181524" y="235184"/>
                      <a:pt x="181524" y="235275"/>
                      <a:pt x="181549" y="235362"/>
                    </a:cubicBezTo>
                    <a:cubicBezTo>
                      <a:pt x="181567" y="235835"/>
                      <a:pt x="182497" y="235908"/>
                      <a:pt x="182497" y="235362"/>
                    </a:cubicBezTo>
                    <a:close/>
                    <a:moveTo>
                      <a:pt x="203253" y="209591"/>
                    </a:moveTo>
                    <a:cubicBezTo>
                      <a:pt x="203253" y="209190"/>
                      <a:pt x="202085" y="208990"/>
                      <a:pt x="202195" y="209755"/>
                    </a:cubicBezTo>
                    <a:cubicBezTo>
                      <a:pt x="202304" y="210519"/>
                      <a:pt x="203216" y="210446"/>
                      <a:pt x="203307" y="209591"/>
                    </a:cubicBezTo>
                    <a:close/>
                    <a:moveTo>
                      <a:pt x="491425" y="233069"/>
                    </a:moveTo>
                    <a:cubicBezTo>
                      <a:pt x="490641" y="232887"/>
                      <a:pt x="490312" y="233596"/>
                      <a:pt x="491133" y="233960"/>
                    </a:cubicBezTo>
                    <a:cubicBezTo>
                      <a:pt x="491954" y="234324"/>
                      <a:pt x="492282" y="232959"/>
                      <a:pt x="491407" y="233069"/>
                    </a:cubicBezTo>
                    <a:close/>
                    <a:moveTo>
                      <a:pt x="115269" y="233615"/>
                    </a:moveTo>
                    <a:lnTo>
                      <a:pt x="115269" y="233615"/>
                    </a:lnTo>
                    <a:cubicBezTo>
                      <a:pt x="115602" y="233597"/>
                      <a:pt x="115926" y="233504"/>
                      <a:pt x="116217" y="233342"/>
                    </a:cubicBezTo>
                    <a:cubicBezTo>
                      <a:pt x="115397" y="232559"/>
                      <a:pt x="113026" y="233505"/>
                      <a:pt x="115251" y="233615"/>
                    </a:cubicBezTo>
                    <a:close/>
                    <a:moveTo>
                      <a:pt x="192328" y="608042"/>
                    </a:moveTo>
                    <a:cubicBezTo>
                      <a:pt x="192018" y="608170"/>
                      <a:pt x="191963" y="608443"/>
                      <a:pt x="192218" y="608588"/>
                    </a:cubicBezTo>
                    <a:cubicBezTo>
                      <a:pt x="192474" y="608734"/>
                      <a:pt x="192218" y="609571"/>
                      <a:pt x="192857" y="609389"/>
                    </a:cubicBezTo>
                    <a:cubicBezTo>
                      <a:pt x="193057" y="609080"/>
                      <a:pt x="193075" y="607879"/>
                      <a:pt x="192309" y="608042"/>
                    </a:cubicBezTo>
                    <a:close/>
                    <a:moveTo>
                      <a:pt x="201119" y="210173"/>
                    </a:moveTo>
                    <a:cubicBezTo>
                      <a:pt x="201119" y="209627"/>
                      <a:pt x="200097" y="209627"/>
                      <a:pt x="200134" y="210173"/>
                    </a:cubicBezTo>
                    <a:cubicBezTo>
                      <a:pt x="200170" y="210719"/>
                      <a:pt x="201265" y="210901"/>
                      <a:pt x="201100" y="210173"/>
                    </a:cubicBezTo>
                    <a:close/>
                    <a:moveTo>
                      <a:pt x="121744" y="210974"/>
                    </a:moveTo>
                    <a:cubicBezTo>
                      <a:pt x="121744" y="209645"/>
                      <a:pt x="119063" y="210519"/>
                      <a:pt x="121178" y="210974"/>
                    </a:cubicBezTo>
                    <a:cubicBezTo>
                      <a:pt x="121269" y="211247"/>
                      <a:pt x="121580" y="211320"/>
                      <a:pt x="121725" y="210974"/>
                    </a:cubicBezTo>
                    <a:close/>
                    <a:moveTo>
                      <a:pt x="312503" y="226244"/>
                    </a:moveTo>
                    <a:cubicBezTo>
                      <a:pt x="312229" y="225861"/>
                      <a:pt x="311719" y="225261"/>
                      <a:pt x="311226" y="225607"/>
                    </a:cubicBezTo>
                    <a:cubicBezTo>
                      <a:pt x="311135" y="226225"/>
                      <a:pt x="311992" y="226917"/>
                      <a:pt x="312485" y="226244"/>
                    </a:cubicBezTo>
                    <a:close/>
                    <a:moveTo>
                      <a:pt x="227638" y="611610"/>
                    </a:moveTo>
                    <a:cubicBezTo>
                      <a:pt x="227528" y="611118"/>
                      <a:pt x="227127" y="611300"/>
                      <a:pt x="226817" y="611264"/>
                    </a:cubicBezTo>
                    <a:cubicBezTo>
                      <a:pt x="225467" y="611391"/>
                      <a:pt x="227291" y="612993"/>
                      <a:pt x="227638" y="611610"/>
                    </a:cubicBezTo>
                    <a:close/>
                    <a:moveTo>
                      <a:pt x="299772" y="225024"/>
                    </a:moveTo>
                    <a:cubicBezTo>
                      <a:pt x="299152" y="225952"/>
                      <a:pt x="300538" y="226316"/>
                      <a:pt x="301085" y="225770"/>
                    </a:cubicBezTo>
                    <a:cubicBezTo>
                      <a:pt x="300634" y="225546"/>
                      <a:pt x="300196" y="225297"/>
                      <a:pt x="299772" y="225024"/>
                    </a:cubicBezTo>
                    <a:close/>
                    <a:moveTo>
                      <a:pt x="443676" y="225133"/>
                    </a:moveTo>
                    <a:cubicBezTo>
                      <a:pt x="443402" y="223932"/>
                      <a:pt x="443129" y="225006"/>
                      <a:pt x="442837" y="225479"/>
                    </a:cubicBezTo>
                    <a:cubicBezTo>
                      <a:pt x="442417" y="226444"/>
                      <a:pt x="443877" y="225843"/>
                      <a:pt x="443676" y="225133"/>
                    </a:cubicBezTo>
                    <a:close/>
                    <a:moveTo>
                      <a:pt x="361492" y="114241"/>
                    </a:moveTo>
                    <a:cubicBezTo>
                      <a:pt x="361492" y="113659"/>
                      <a:pt x="360544" y="113586"/>
                      <a:pt x="360507" y="114150"/>
                    </a:cubicBezTo>
                    <a:cubicBezTo>
                      <a:pt x="360471" y="114714"/>
                      <a:pt x="361602" y="114951"/>
                      <a:pt x="361492" y="114241"/>
                    </a:cubicBezTo>
                    <a:close/>
                    <a:moveTo>
                      <a:pt x="186838" y="613666"/>
                    </a:moveTo>
                    <a:cubicBezTo>
                      <a:pt x="186619" y="613248"/>
                      <a:pt x="186491" y="612647"/>
                      <a:pt x="186199" y="612556"/>
                    </a:cubicBezTo>
                    <a:cubicBezTo>
                      <a:pt x="185433" y="612647"/>
                      <a:pt x="186145" y="614758"/>
                      <a:pt x="186838" y="613666"/>
                    </a:cubicBezTo>
                    <a:close/>
                    <a:moveTo>
                      <a:pt x="463264" y="224333"/>
                    </a:moveTo>
                    <a:cubicBezTo>
                      <a:pt x="463501" y="224333"/>
                      <a:pt x="463666" y="224205"/>
                      <a:pt x="463702" y="223932"/>
                    </a:cubicBezTo>
                    <a:cubicBezTo>
                      <a:pt x="463757" y="222476"/>
                      <a:pt x="461769" y="224169"/>
                      <a:pt x="463264" y="224333"/>
                    </a:cubicBezTo>
                    <a:close/>
                    <a:moveTo>
                      <a:pt x="189683" y="614485"/>
                    </a:moveTo>
                    <a:cubicBezTo>
                      <a:pt x="190303" y="614613"/>
                      <a:pt x="190431" y="613575"/>
                      <a:pt x="189865" y="613502"/>
                    </a:cubicBezTo>
                    <a:cubicBezTo>
                      <a:pt x="189300" y="613430"/>
                      <a:pt x="188917" y="614467"/>
                      <a:pt x="189665" y="614485"/>
                    </a:cubicBezTo>
                    <a:close/>
                    <a:moveTo>
                      <a:pt x="167906" y="221585"/>
                    </a:moveTo>
                    <a:cubicBezTo>
                      <a:pt x="167853" y="221308"/>
                      <a:pt x="167585" y="221127"/>
                      <a:pt x="167308" y="221180"/>
                    </a:cubicBezTo>
                    <a:cubicBezTo>
                      <a:pt x="167103" y="221219"/>
                      <a:pt x="166942" y="221379"/>
                      <a:pt x="166903" y="221585"/>
                    </a:cubicBezTo>
                    <a:cubicBezTo>
                      <a:pt x="166830" y="222458"/>
                      <a:pt x="168088" y="222276"/>
                      <a:pt x="167906" y="221585"/>
                    </a:cubicBezTo>
                    <a:close/>
                    <a:moveTo>
                      <a:pt x="254412" y="114660"/>
                    </a:moveTo>
                    <a:cubicBezTo>
                      <a:pt x="254412" y="114005"/>
                      <a:pt x="254631" y="113495"/>
                      <a:pt x="254066" y="113368"/>
                    </a:cubicBezTo>
                    <a:cubicBezTo>
                      <a:pt x="253628" y="113550"/>
                      <a:pt x="253975" y="116152"/>
                      <a:pt x="254412" y="114660"/>
                    </a:cubicBezTo>
                    <a:close/>
                    <a:moveTo>
                      <a:pt x="111056" y="218254"/>
                    </a:moveTo>
                    <a:cubicBezTo>
                      <a:pt x="111585" y="218254"/>
                      <a:pt x="111621" y="216962"/>
                      <a:pt x="111056" y="216980"/>
                    </a:cubicBezTo>
                    <a:cubicBezTo>
                      <a:pt x="110490" y="216998"/>
                      <a:pt x="110344" y="217999"/>
                      <a:pt x="111056" y="218254"/>
                    </a:cubicBezTo>
                    <a:close/>
                    <a:moveTo>
                      <a:pt x="233748" y="616069"/>
                    </a:moveTo>
                    <a:cubicBezTo>
                      <a:pt x="233748" y="615577"/>
                      <a:pt x="232581" y="615395"/>
                      <a:pt x="232726" y="616178"/>
                    </a:cubicBezTo>
                    <a:cubicBezTo>
                      <a:pt x="232872" y="616960"/>
                      <a:pt x="233711" y="616869"/>
                      <a:pt x="233748" y="616069"/>
                    </a:cubicBezTo>
                    <a:close/>
                    <a:moveTo>
                      <a:pt x="263623" y="616069"/>
                    </a:moveTo>
                    <a:cubicBezTo>
                      <a:pt x="263623" y="615304"/>
                      <a:pt x="262364" y="615559"/>
                      <a:pt x="262638" y="616251"/>
                    </a:cubicBezTo>
                    <a:cubicBezTo>
                      <a:pt x="262912" y="616942"/>
                      <a:pt x="263751" y="616687"/>
                      <a:pt x="263623" y="616123"/>
                    </a:cubicBezTo>
                    <a:close/>
                    <a:moveTo>
                      <a:pt x="269897" y="618234"/>
                    </a:moveTo>
                    <a:cubicBezTo>
                      <a:pt x="270353" y="617907"/>
                      <a:pt x="270991" y="617124"/>
                      <a:pt x="270007" y="617197"/>
                    </a:cubicBezTo>
                    <a:cubicBezTo>
                      <a:pt x="269022" y="617270"/>
                      <a:pt x="269168" y="617779"/>
                      <a:pt x="269897" y="618289"/>
                    </a:cubicBezTo>
                    <a:close/>
                    <a:moveTo>
                      <a:pt x="265191" y="867010"/>
                    </a:moveTo>
                    <a:cubicBezTo>
                      <a:pt x="264590" y="866573"/>
                      <a:pt x="264006" y="867010"/>
                      <a:pt x="263769" y="867665"/>
                    </a:cubicBezTo>
                    <a:cubicBezTo>
                      <a:pt x="264371" y="868138"/>
                      <a:pt x="264918" y="867610"/>
                      <a:pt x="265191" y="867064"/>
                    </a:cubicBezTo>
                    <a:close/>
                    <a:moveTo>
                      <a:pt x="475685" y="543050"/>
                    </a:moveTo>
                    <a:cubicBezTo>
                      <a:pt x="475849" y="542359"/>
                      <a:pt x="474627" y="542177"/>
                      <a:pt x="474682" y="542959"/>
                    </a:cubicBezTo>
                    <a:cubicBezTo>
                      <a:pt x="474737" y="543742"/>
                      <a:pt x="475612" y="543542"/>
                      <a:pt x="475685" y="543014"/>
                    </a:cubicBezTo>
                    <a:close/>
                    <a:moveTo>
                      <a:pt x="150415" y="297879"/>
                    </a:moveTo>
                    <a:cubicBezTo>
                      <a:pt x="150233" y="297569"/>
                      <a:pt x="150050" y="297278"/>
                      <a:pt x="149667" y="297278"/>
                    </a:cubicBezTo>
                    <a:cubicBezTo>
                      <a:pt x="149229" y="297751"/>
                      <a:pt x="149923" y="298479"/>
                      <a:pt x="150415" y="297879"/>
                    </a:cubicBezTo>
                    <a:close/>
                    <a:moveTo>
                      <a:pt x="170605" y="609844"/>
                    </a:moveTo>
                    <a:lnTo>
                      <a:pt x="169839" y="609189"/>
                    </a:lnTo>
                    <a:cubicBezTo>
                      <a:pt x="169237" y="609826"/>
                      <a:pt x="170076" y="610609"/>
                      <a:pt x="170605" y="609844"/>
                    </a:cubicBezTo>
                    <a:close/>
                    <a:moveTo>
                      <a:pt x="371779" y="620236"/>
                    </a:moveTo>
                    <a:cubicBezTo>
                      <a:pt x="371400" y="619935"/>
                      <a:pt x="370863" y="619935"/>
                      <a:pt x="370484" y="620236"/>
                    </a:cubicBezTo>
                    <a:cubicBezTo>
                      <a:pt x="370356" y="620619"/>
                      <a:pt x="371560" y="620619"/>
                      <a:pt x="371779" y="620236"/>
                    </a:cubicBezTo>
                    <a:close/>
                    <a:moveTo>
                      <a:pt x="221437" y="608716"/>
                    </a:moveTo>
                    <a:cubicBezTo>
                      <a:pt x="221054" y="608971"/>
                      <a:pt x="221309" y="610536"/>
                      <a:pt x="221674" y="609917"/>
                    </a:cubicBezTo>
                    <a:cubicBezTo>
                      <a:pt x="221710" y="609480"/>
                      <a:pt x="221984" y="608898"/>
                      <a:pt x="221437" y="608716"/>
                    </a:cubicBezTo>
                    <a:close/>
                    <a:moveTo>
                      <a:pt x="167687" y="608042"/>
                    </a:moveTo>
                    <a:cubicBezTo>
                      <a:pt x="167268" y="608552"/>
                      <a:pt x="167414" y="609171"/>
                      <a:pt x="168107" y="609062"/>
                    </a:cubicBezTo>
                    <a:cubicBezTo>
                      <a:pt x="168800" y="608952"/>
                      <a:pt x="167906" y="608388"/>
                      <a:pt x="167687" y="608042"/>
                    </a:cubicBezTo>
                    <a:close/>
                    <a:moveTo>
                      <a:pt x="245129" y="115006"/>
                    </a:moveTo>
                    <a:lnTo>
                      <a:pt x="244326" y="114296"/>
                    </a:lnTo>
                    <a:cubicBezTo>
                      <a:pt x="243761" y="114933"/>
                      <a:pt x="244509" y="115679"/>
                      <a:pt x="245129" y="115006"/>
                    </a:cubicBezTo>
                    <a:close/>
                    <a:moveTo>
                      <a:pt x="369572" y="601236"/>
                    </a:moveTo>
                    <a:cubicBezTo>
                      <a:pt x="370338" y="601509"/>
                      <a:pt x="370593" y="601581"/>
                      <a:pt x="371232" y="601236"/>
                    </a:cubicBezTo>
                    <a:cubicBezTo>
                      <a:pt x="370719" y="600936"/>
                      <a:pt x="370084" y="600936"/>
                      <a:pt x="369572" y="601236"/>
                    </a:cubicBezTo>
                    <a:close/>
                    <a:moveTo>
                      <a:pt x="456206" y="600417"/>
                    </a:moveTo>
                    <a:cubicBezTo>
                      <a:pt x="456607" y="601600"/>
                      <a:pt x="457665" y="600599"/>
                      <a:pt x="456370" y="599962"/>
                    </a:cubicBezTo>
                    <a:close/>
                    <a:moveTo>
                      <a:pt x="267964" y="114769"/>
                    </a:moveTo>
                    <a:cubicBezTo>
                      <a:pt x="267544" y="113586"/>
                      <a:pt x="266578" y="114660"/>
                      <a:pt x="267800" y="115206"/>
                    </a:cubicBezTo>
                    <a:close/>
                    <a:moveTo>
                      <a:pt x="424616" y="596231"/>
                    </a:moveTo>
                    <a:cubicBezTo>
                      <a:pt x="424616" y="595612"/>
                      <a:pt x="424106" y="595412"/>
                      <a:pt x="423613" y="595757"/>
                    </a:cubicBezTo>
                    <a:cubicBezTo>
                      <a:pt x="423978" y="596012"/>
                      <a:pt x="424197" y="596777"/>
                      <a:pt x="424616" y="596231"/>
                    </a:cubicBezTo>
                    <a:close/>
                    <a:moveTo>
                      <a:pt x="339806" y="622693"/>
                    </a:moveTo>
                    <a:cubicBezTo>
                      <a:pt x="339204" y="622693"/>
                      <a:pt x="339241" y="623294"/>
                      <a:pt x="339478" y="623658"/>
                    </a:cubicBezTo>
                    <a:lnTo>
                      <a:pt x="340244" y="622912"/>
                    </a:lnTo>
                    <a:close/>
                    <a:moveTo>
                      <a:pt x="298295" y="594411"/>
                    </a:moveTo>
                    <a:lnTo>
                      <a:pt x="298860" y="593555"/>
                    </a:lnTo>
                    <a:cubicBezTo>
                      <a:pt x="298185" y="593155"/>
                      <a:pt x="297565" y="593883"/>
                      <a:pt x="298295" y="594411"/>
                    </a:cubicBezTo>
                    <a:close/>
                    <a:moveTo>
                      <a:pt x="256984" y="115752"/>
                    </a:moveTo>
                    <a:cubicBezTo>
                      <a:pt x="256765" y="115188"/>
                      <a:pt x="256182" y="115479"/>
                      <a:pt x="255744" y="115533"/>
                    </a:cubicBezTo>
                    <a:cubicBezTo>
                      <a:pt x="255178" y="115843"/>
                      <a:pt x="256710" y="116116"/>
                      <a:pt x="256984" y="115679"/>
                    </a:cubicBezTo>
                    <a:close/>
                    <a:moveTo>
                      <a:pt x="275022" y="623858"/>
                    </a:moveTo>
                    <a:cubicBezTo>
                      <a:pt x="274475" y="623858"/>
                      <a:pt x="273800" y="623640"/>
                      <a:pt x="273673" y="624186"/>
                    </a:cubicBezTo>
                    <a:cubicBezTo>
                      <a:pt x="274007" y="624491"/>
                      <a:pt x="274526" y="624469"/>
                      <a:pt x="274832" y="624136"/>
                    </a:cubicBezTo>
                    <a:cubicBezTo>
                      <a:pt x="274923" y="624036"/>
                      <a:pt x="274989" y="623916"/>
                      <a:pt x="275022" y="623785"/>
                    </a:cubicBezTo>
                    <a:close/>
                    <a:moveTo>
                      <a:pt x="138578" y="592172"/>
                    </a:moveTo>
                    <a:cubicBezTo>
                      <a:pt x="138396" y="591590"/>
                      <a:pt x="137757" y="592390"/>
                      <a:pt x="137684" y="592591"/>
                    </a:cubicBezTo>
                    <a:cubicBezTo>
                      <a:pt x="137812" y="593137"/>
                      <a:pt x="138724" y="592627"/>
                      <a:pt x="138578" y="592099"/>
                    </a:cubicBezTo>
                    <a:close/>
                    <a:moveTo>
                      <a:pt x="195647" y="591772"/>
                    </a:moveTo>
                    <a:cubicBezTo>
                      <a:pt x="196869" y="591389"/>
                      <a:pt x="195866" y="590370"/>
                      <a:pt x="195228" y="591571"/>
                    </a:cubicBezTo>
                    <a:close/>
                    <a:moveTo>
                      <a:pt x="333259" y="115934"/>
                    </a:moveTo>
                    <a:cubicBezTo>
                      <a:pt x="332657" y="115934"/>
                      <a:pt x="332693" y="116516"/>
                      <a:pt x="332948" y="116880"/>
                    </a:cubicBezTo>
                    <a:lnTo>
                      <a:pt x="333696" y="116134"/>
                    </a:lnTo>
                    <a:close/>
                    <a:moveTo>
                      <a:pt x="205988" y="625897"/>
                    </a:moveTo>
                    <a:lnTo>
                      <a:pt x="205806" y="625460"/>
                    </a:lnTo>
                    <a:cubicBezTo>
                      <a:pt x="204566" y="626079"/>
                      <a:pt x="205587" y="627134"/>
                      <a:pt x="205988" y="625897"/>
                    </a:cubicBezTo>
                    <a:close/>
                    <a:moveTo>
                      <a:pt x="326364" y="625496"/>
                    </a:moveTo>
                    <a:cubicBezTo>
                      <a:pt x="326109" y="625787"/>
                      <a:pt x="326200" y="627316"/>
                      <a:pt x="326601" y="626734"/>
                    </a:cubicBezTo>
                    <a:cubicBezTo>
                      <a:pt x="326674" y="626261"/>
                      <a:pt x="326948" y="625733"/>
                      <a:pt x="326383" y="625496"/>
                    </a:cubicBezTo>
                    <a:close/>
                    <a:moveTo>
                      <a:pt x="240460" y="118955"/>
                    </a:moveTo>
                    <a:cubicBezTo>
                      <a:pt x="241007" y="118955"/>
                      <a:pt x="240879" y="118063"/>
                      <a:pt x="240296" y="118081"/>
                    </a:cubicBezTo>
                    <a:cubicBezTo>
                      <a:pt x="239712" y="118100"/>
                      <a:pt x="240058" y="118755"/>
                      <a:pt x="240460" y="118955"/>
                    </a:cubicBezTo>
                    <a:close/>
                    <a:moveTo>
                      <a:pt x="314983" y="626952"/>
                    </a:moveTo>
                    <a:cubicBezTo>
                      <a:pt x="314673" y="626952"/>
                      <a:pt x="314491" y="627116"/>
                      <a:pt x="314290" y="627280"/>
                    </a:cubicBezTo>
                    <a:cubicBezTo>
                      <a:pt x="314874" y="627990"/>
                      <a:pt x="316534" y="627207"/>
                      <a:pt x="314983" y="626952"/>
                    </a:cubicBezTo>
                    <a:close/>
                    <a:moveTo>
                      <a:pt x="365413" y="588732"/>
                    </a:moveTo>
                    <a:lnTo>
                      <a:pt x="365085" y="588041"/>
                    </a:lnTo>
                    <a:cubicBezTo>
                      <a:pt x="364392" y="588569"/>
                      <a:pt x="365158" y="590243"/>
                      <a:pt x="365413" y="588696"/>
                    </a:cubicBezTo>
                    <a:close/>
                    <a:moveTo>
                      <a:pt x="416901" y="587749"/>
                    </a:moveTo>
                    <a:cubicBezTo>
                      <a:pt x="416610" y="587404"/>
                      <a:pt x="415898" y="587258"/>
                      <a:pt x="415606" y="587622"/>
                    </a:cubicBezTo>
                    <a:cubicBezTo>
                      <a:pt x="415315" y="587986"/>
                      <a:pt x="416664" y="588059"/>
                      <a:pt x="416901" y="587713"/>
                    </a:cubicBezTo>
                    <a:close/>
                    <a:moveTo>
                      <a:pt x="467496" y="587094"/>
                    </a:moveTo>
                    <a:cubicBezTo>
                      <a:pt x="467058" y="586858"/>
                      <a:pt x="466456" y="586894"/>
                      <a:pt x="466529" y="587495"/>
                    </a:cubicBezTo>
                    <a:cubicBezTo>
                      <a:pt x="466602" y="588095"/>
                      <a:pt x="467277" y="587404"/>
                      <a:pt x="467496" y="587058"/>
                    </a:cubicBezTo>
                    <a:close/>
                    <a:moveTo>
                      <a:pt x="141314" y="587185"/>
                    </a:moveTo>
                    <a:cubicBezTo>
                      <a:pt x="140967" y="586949"/>
                      <a:pt x="140603" y="586184"/>
                      <a:pt x="140274" y="586730"/>
                    </a:cubicBezTo>
                    <a:cubicBezTo>
                      <a:pt x="139946" y="587276"/>
                      <a:pt x="140803" y="587513"/>
                      <a:pt x="141314" y="587149"/>
                    </a:cubicBezTo>
                    <a:close/>
                    <a:moveTo>
                      <a:pt x="83862" y="586057"/>
                    </a:moveTo>
                    <a:cubicBezTo>
                      <a:pt x="83625" y="586621"/>
                      <a:pt x="83023" y="587022"/>
                      <a:pt x="83479" y="587404"/>
                    </a:cubicBezTo>
                    <a:cubicBezTo>
                      <a:pt x="84354" y="587385"/>
                      <a:pt x="84281" y="586912"/>
                      <a:pt x="83862" y="586039"/>
                    </a:cubicBezTo>
                    <a:close/>
                    <a:moveTo>
                      <a:pt x="414676" y="586039"/>
                    </a:moveTo>
                    <a:cubicBezTo>
                      <a:pt x="414457" y="585511"/>
                      <a:pt x="413910" y="585802"/>
                      <a:pt x="413473" y="585857"/>
                    </a:cubicBezTo>
                    <a:cubicBezTo>
                      <a:pt x="412962" y="586312"/>
                      <a:pt x="414439" y="586512"/>
                      <a:pt x="414676" y="586039"/>
                    </a:cubicBezTo>
                    <a:close/>
                    <a:moveTo>
                      <a:pt x="205314" y="119446"/>
                    </a:moveTo>
                    <a:cubicBezTo>
                      <a:pt x="205131" y="118900"/>
                      <a:pt x="204548" y="119210"/>
                      <a:pt x="204110" y="119246"/>
                    </a:cubicBezTo>
                    <a:cubicBezTo>
                      <a:pt x="203526" y="119628"/>
                      <a:pt x="205058" y="119865"/>
                      <a:pt x="205314" y="119446"/>
                    </a:cubicBezTo>
                    <a:close/>
                    <a:moveTo>
                      <a:pt x="149667" y="585784"/>
                    </a:moveTo>
                    <a:cubicBezTo>
                      <a:pt x="150141" y="585911"/>
                      <a:pt x="150871" y="585420"/>
                      <a:pt x="150032" y="585220"/>
                    </a:cubicBezTo>
                    <a:cubicBezTo>
                      <a:pt x="149193" y="585019"/>
                      <a:pt x="148573" y="585729"/>
                      <a:pt x="149667" y="585784"/>
                    </a:cubicBezTo>
                    <a:close/>
                    <a:moveTo>
                      <a:pt x="420549" y="584710"/>
                    </a:moveTo>
                    <a:cubicBezTo>
                      <a:pt x="420148" y="585220"/>
                      <a:pt x="420330" y="585820"/>
                      <a:pt x="420987" y="585729"/>
                    </a:cubicBezTo>
                    <a:cubicBezTo>
                      <a:pt x="421644" y="585638"/>
                      <a:pt x="420750" y="585038"/>
                      <a:pt x="420531" y="584710"/>
                    </a:cubicBezTo>
                    <a:close/>
                    <a:moveTo>
                      <a:pt x="104289" y="239621"/>
                    </a:moveTo>
                    <a:cubicBezTo>
                      <a:pt x="103724" y="239621"/>
                      <a:pt x="103085" y="239402"/>
                      <a:pt x="102903" y="239930"/>
                    </a:cubicBezTo>
                    <a:cubicBezTo>
                      <a:pt x="103247" y="240254"/>
                      <a:pt x="103790" y="240239"/>
                      <a:pt x="104115" y="239895"/>
                    </a:cubicBezTo>
                    <a:cubicBezTo>
                      <a:pt x="104190" y="239815"/>
                      <a:pt x="104249" y="239722"/>
                      <a:pt x="104289" y="239621"/>
                    </a:cubicBezTo>
                    <a:close/>
                    <a:moveTo>
                      <a:pt x="406141" y="584219"/>
                    </a:moveTo>
                    <a:cubicBezTo>
                      <a:pt x="404955" y="584619"/>
                      <a:pt x="405958" y="585675"/>
                      <a:pt x="406597" y="584382"/>
                    </a:cubicBezTo>
                    <a:close/>
                    <a:moveTo>
                      <a:pt x="453944" y="581980"/>
                    </a:moveTo>
                    <a:cubicBezTo>
                      <a:pt x="453397" y="580834"/>
                      <a:pt x="452485" y="581980"/>
                      <a:pt x="453780" y="582435"/>
                    </a:cubicBezTo>
                    <a:close/>
                    <a:moveTo>
                      <a:pt x="358173" y="122122"/>
                    </a:moveTo>
                    <a:cubicBezTo>
                      <a:pt x="357881" y="121812"/>
                      <a:pt x="357169" y="121594"/>
                      <a:pt x="356859" y="121994"/>
                    </a:cubicBezTo>
                    <a:cubicBezTo>
                      <a:pt x="356549" y="122395"/>
                      <a:pt x="357936" y="122449"/>
                      <a:pt x="358173" y="122122"/>
                    </a:cubicBezTo>
                    <a:close/>
                    <a:moveTo>
                      <a:pt x="477308" y="575301"/>
                    </a:moveTo>
                    <a:cubicBezTo>
                      <a:pt x="476816" y="574536"/>
                      <a:pt x="475940" y="575301"/>
                      <a:pt x="476524" y="575956"/>
                    </a:cubicBezTo>
                    <a:close/>
                    <a:moveTo>
                      <a:pt x="255452" y="633504"/>
                    </a:moveTo>
                    <a:cubicBezTo>
                      <a:pt x="256017" y="633504"/>
                      <a:pt x="256236" y="633013"/>
                      <a:pt x="255890" y="632540"/>
                    </a:cubicBezTo>
                    <a:cubicBezTo>
                      <a:pt x="255580" y="632885"/>
                      <a:pt x="254814" y="633086"/>
                      <a:pt x="255452" y="633504"/>
                    </a:cubicBezTo>
                    <a:close/>
                    <a:moveTo>
                      <a:pt x="414877" y="575992"/>
                    </a:moveTo>
                    <a:lnTo>
                      <a:pt x="415333" y="575792"/>
                    </a:lnTo>
                    <a:lnTo>
                      <a:pt x="414603" y="575028"/>
                    </a:lnTo>
                    <a:cubicBezTo>
                      <a:pt x="414312" y="575374"/>
                      <a:pt x="414239" y="575974"/>
                      <a:pt x="414822" y="575992"/>
                    </a:cubicBezTo>
                    <a:close/>
                    <a:moveTo>
                      <a:pt x="106058" y="574445"/>
                    </a:moveTo>
                    <a:cubicBezTo>
                      <a:pt x="105420" y="574445"/>
                      <a:pt x="105456" y="574991"/>
                      <a:pt x="105712" y="575374"/>
                    </a:cubicBezTo>
                    <a:lnTo>
                      <a:pt x="106460" y="574646"/>
                    </a:lnTo>
                    <a:close/>
                    <a:moveTo>
                      <a:pt x="256327" y="128892"/>
                    </a:moveTo>
                    <a:cubicBezTo>
                      <a:pt x="256455" y="128892"/>
                      <a:pt x="256838" y="128892"/>
                      <a:pt x="256893" y="128692"/>
                    </a:cubicBezTo>
                    <a:cubicBezTo>
                      <a:pt x="256948" y="127800"/>
                      <a:pt x="254668" y="128838"/>
                      <a:pt x="256327" y="128892"/>
                    </a:cubicBezTo>
                    <a:close/>
                    <a:moveTo>
                      <a:pt x="186455" y="572789"/>
                    </a:moveTo>
                    <a:cubicBezTo>
                      <a:pt x="185871" y="572789"/>
                      <a:pt x="185835" y="573426"/>
                      <a:pt x="186126" y="573754"/>
                    </a:cubicBezTo>
                    <a:lnTo>
                      <a:pt x="186893" y="573008"/>
                    </a:lnTo>
                    <a:close/>
                    <a:moveTo>
                      <a:pt x="139672" y="634669"/>
                    </a:moveTo>
                    <a:cubicBezTo>
                      <a:pt x="139672" y="634068"/>
                      <a:pt x="139180" y="633850"/>
                      <a:pt x="138687" y="634196"/>
                    </a:cubicBezTo>
                    <a:cubicBezTo>
                      <a:pt x="139034" y="634542"/>
                      <a:pt x="139253" y="635288"/>
                      <a:pt x="139672" y="634760"/>
                    </a:cubicBezTo>
                    <a:close/>
                    <a:moveTo>
                      <a:pt x="371305" y="128492"/>
                    </a:moveTo>
                    <a:cubicBezTo>
                      <a:pt x="371049" y="128128"/>
                      <a:pt x="369645" y="128164"/>
                      <a:pt x="370028" y="128637"/>
                    </a:cubicBezTo>
                    <a:cubicBezTo>
                      <a:pt x="370356" y="128801"/>
                      <a:pt x="370903" y="129074"/>
                      <a:pt x="371213" y="128583"/>
                    </a:cubicBezTo>
                    <a:close/>
                    <a:moveTo>
                      <a:pt x="317154" y="128874"/>
                    </a:moveTo>
                    <a:cubicBezTo>
                      <a:pt x="316552" y="128674"/>
                      <a:pt x="316424" y="129456"/>
                      <a:pt x="316679" y="129711"/>
                    </a:cubicBezTo>
                    <a:cubicBezTo>
                      <a:pt x="316935" y="129966"/>
                      <a:pt x="317646" y="129220"/>
                      <a:pt x="317062" y="128965"/>
                    </a:cubicBezTo>
                    <a:close/>
                    <a:moveTo>
                      <a:pt x="426823" y="571606"/>
                    </a:moveTo>
                    <a:cubicBezTo>
                      <a:pt x="426276" y="571606"/>
                      <a:pt x="425620" y="571388"/>
                      <a:pt x="425474" y="571934"/>
                    </a:cubicBezTo>
                    <a:cubicBezTo>
                      <a:pt x="425818" y="572228"/>
                      <a:pt x="426336" y="572188"/>
                      <a:pt x="426631" y="571845"/>
                    </a:cubicBezTo>
                    <a:cubicBezTo>
                      <a:pt x="426670" y="571800"/>
                      <a:pt x="426704" y="571750"/>
                      <a:pt x="426732" y="571697"/>
                    </a:cubicBezTo>
                    <a:close/>
                    <a:moveTo>
                      <a:pt x="443621" y="569695"/>
                    </a:moveTo>
                    <a:cubicBezTo>
                      <a:pt x="443335" y="569307"/>
                      <a:pt x="442786" y="569224"/>
                      <a:pt x="442397" y="569510"/>
                    </a:cubicBezTo>
                    <a:cubicBezTo>
                      <a:pt x="442372" y="569528"/>
                      <a:pt x="442349" y="569547"/>
                      <a:pt x="442326" y="569568"/>
                    </a:cubicBezTo>
                    <a:cubicBezTo>
                      <a:pt x="442016" y="570223"/>
                      <a:pt x="443311" y="570168"/>
                      <a:pt x="443530" y="569786"/>
                    </a:cubicBezTo>
                    <a:close/>
                    <a:moveTo>
                      <a:pt x="237997" y="635452"/>
                    </a:moveTo>
                    <a:cubicBezTo>
                      <a:pt x="237724" y="635106"/>
                      <a:pt x="236994" y="634942"/>
                      <a:pt x="236703" y="635324"/>
                    </a:cubicBezTo>
                    <a:cubicBezTo>
                      <a:pt x="236411" y="635706"/>
                      <a:pt x="237760" y="635797"/>
                      <a:pt x="237997" y="635452"/>
                    </a:cubicBezTo>
                    <a:close/>
                    <a:moveTo>
                      <a:pt x="298441" y="635543"/>
                    </a:moveTo>
                    <a:cubicBezTo>
                      <a:pt x="298021" y="635033"/>
                      <a:pt x="297821" y="635761"/>
                      <a:pt x="297492" y="636016"/>
                    </a:cubicBezTo>
                    <a:cubicBezTo>
                      <a:pt x="297967" y="636343"/>
                      <a:pt x="298532" y="636161"/>
                      <a:pt x="298441" y="635543"/>
                    </a:cubicBezTo>
                    <a:close/>
                    <a:moveTo>
                      <a:pt x="403259" y="568203"/>
                    </a:moveTo>
                    <a:cubicBezTo>
                      <a:pt x="403058" y="567657"/>
                      <a:pt x="402493" y="567984"/>
                      <a:pt x="402055" y="568039"/>
                    </a:cubicBezTo>
                    <a:cubicBezTo>
                      <a:pt x="401544" y="568421"/>
                      <a:pt x="403022" y="568621"/>
                      <a:pt x="403186" y="568185"/>
                    </a:cubicBezTo>
                    <a:close/>
                    <a:moveTo>
                      <a:pt x="362495" y="131786"/>
                    </a:moveTo>
                    <a:cubicBezTo>
                      <a:pt x="362240" y="131386"/>
                      <a:pt x="360671" y="131786"/>
                      <a:pt x="361273" y="132023"/>
                    </a:cubicBezTo>
                    <a:cubicBezTo>
                      <a:pt x="361711" y="132059"/>
                      <a:pt x="362313" y="132350"/>
                      <a:pt x="362495" y="131786"/>
                    </a:cubicBezTo>
                    <a:close/>
                    <a:moveTo>
                      <a:pt x="120576" y="567074"/>
                    </a:moveTo>
                    <a:cubicBezTo>
                      <a:pt x="120905" y="566892"/>
                      <a:pt x="121379" y="566164"/>
                      <a:pt x="120485" y="566310"/>
                    </a:cubicBezTo>
                    <a:cubicBezTo>
                      <a:pt x="120029" y="566383"/>
                      <a:pt x="119993" y="567493"/>
                      <a:pt x="120576" y="567074"/>
                    </a:cubicBezTo>
                    <a:close/>
                    <a:moveTo>
                      <a:pt x="284269" y="636471"/>
                    </a:moveTo>
                    <a:cubicBezTo>
                      <a:pt x="283886" y="636271"/>
                      <a:pt x="283248" y="636089"/>
                      <a:pt x="282938" y="636471"/>
                    </a:cubicBezTo>
                    <a:cubicBezTo>
                      <a:pt x="282628" y="636853"/>
                      <a:pt x="283996" y="636853"/>
                      <a:pt x="284269" y="636471"/>
                    </a:cubicBezTo>
                    <a:close/>
                    <a:moveTo>
                      <a:pt x="410992" y="566310"/>
                    </a:moveTo>
                    <a:cubicBezTo>
                      <a:pt x="411138" y="565746"/>
                      <a:pt x="410354" y="565637"/>
                      <a:pt x="410117" y="565891"/>
                    </a:cubicBezTo>
                    <a:cubicBezTo>
                      <a:pt x="409880" y="566146"/>
                      <a:pt x="410737" y="566947"/>
                      <a:pt x="410992" y="566310"/>
                    </a:cubicBezTo>
                    <a:close/>
                    <a:moveTo>
                      <a:pt x="154391" y="566019"/>
                    </a:moveTo>
                    <a:lnTo>
                      <a:pt x="155212" y="566747"/>
                    </a:lnTo>
                    <a:cubicBezTo>
                      <a:pt x="155722" y="566019"/>
                      <a:pt x="155139" y="565436"/>
                      <a:pt x="154391" y="566019"/>
                    </a:cubicBezTo>
                    <a:close/>
                    <a:moveTo>
                      <a:pt x="238052" y="134862"/>
                    </a:moveTo>
                    <a:lnTo>
                      <a:pt x="237888" y="134407"/>
                    </a:lnTo>
                    <a:lnTo>
                      <a:pt x="237140" y="135116"/>
                    </a:lnTo>
                    <a:cubicBezTo>
                      <a:pt x="237487" y="135408"/>
                      <a:pt x="238016" y="135426"/>
                      <a:pt x="238052" y="134862"/>
                    </a:cubicBezTo>
                    <a:close/>
                    <a:moveTo>
                      <a:pt x="251129" y="563016"/>
                    </a:moveTo>
                    <a:cubicBezTo>
                      <a:pt x="250801" y="561833"/>
                      <a:pt x="249652" y="562743"/>
                      <a:pt x="250911" y="563434"/>
                    </a:cubicBezTo>
                    <a:close/>
                    <a:moveTo>
                      <a:pt x="159224" y="637836"/>
                    </a:moveTo>
                    <a:cubicBezTo>
                      <a:pt x="158768" y="636689"/>
                      <a:pt x="157820" y="637836"/>
                      <a:pt x="159060" y="638273"/>
                    </a:cubicBezTo>
                    <a:close/>
                    <a:moveTo>
                      <a:pt x="161048" y="638382"/>
                    </a:moveTo>
                    <a:cubicBezTo>
                      <a:pt x="161304" y="638291"/>
                      <a:pt x="161559" y="638163"/>
                      <a:pt x="161486" y="637836"/>
                    </a:cubicBezTo>
                    <a:cubicBezTo>
                      <a:pt x="161194" y="636999"/>
                      <a:pt x="159881" y="638364"/>
                      <a:pt x="160975" y="638382"/>
                    </a:cubicBezTo>
                    <a:close/>
                    <a:moveTo>
                      <a:pt x="287461" y="562834"/>
                    </a:moveTo>
                    <a:cubicBezTo>
                      <a:pt x="287935" y="562197"/>
                      <a:pt x="287151" y="561578"/>
                      <a:pt x="286731" y="562197"/>
                    </a:cubicBezTo>
                    <a:cubicBezTo>
                      <a:pt x="286829" y="562506"/>
                      <a:pt x="287076" y="562745"/>
                      <a:pt x="287388" y="562834"/>
                    </a:cubicBezTo>
                    <a:close/>
                    <a:moveTo>
                      <a:pt x="149521" y="639274"/>
                    </a:moveTo>
                    <a:cubicBezTo>
                      <a:pt x="149011" y="638873"/>
                      <a:pt x="148409" y="639001"/>
                      <a:pt x="148500" y="639674"/>
                    </a:cubicBezTo>
                    <a:cubicBezTo>
                      <a:pt x="148591" y="640347"/>
                      <a:pt x="149102" y="639437"/>
                      <a:pt x="149448" y="639219"/>
                    </a:cubicBezTo>
                    <a:close/>
                    <a:moveTo>
                      <a:pt x="209290" y="639729"/>
                    </a:moveTo>
                    <a:lnTo>
                      <a:pt x="208505" y="639073"/>
                    </a:lnTo>
                    <a:cubicBezTo>
                      <a:pt x="207885" y="639656"/>
                      <a:pt x="208761" y="640457"/>
                      <a:pt x="209217" y="639674"/>
                    </a:cubicBezTo>
                    <a:close/>
                    <a:moveTo>
                      <a:pt x="477965" y="561869"/>
                    </a:moveTo>
                    <a:lnTo>
                      <a:pt x="477764" y="561451"/>
                    </a:lnTo>
                    <a:cubicBezTo>
                      <a:pt x="476469" y="562069"/>
                      <a:pt x="477545" y="563089"/>
                      <a:pt x="477965" y="561869"/>
                    </a:cubicBezTo>
                    <a:close/>
                    <a:moveTo>
                      <a:pt x="78025" y="561396"/>
                    </a:moveTo>
                    <a:lnTo>
                      <a:pt x="77296" y="562197"/>
                    </a:lnTo>
                    <a:cubicBezTo>
                      <a:pt x="77898" y="562670"/>
                      <a:pt x="78536" y="562069"/>
                      <a:pt x="77952" y="561396"/>
                    </a:cubicBezTo>
                    <a:close/>
                    <a:moveTo>
                      <a:pt x="247281" y="135153"/>
                    </a:moveTo>
                    <a:cubicBezTo>
                      <a:pt x="246974" y="134767"/>
                      <a:pt x="246412" y="134702"/>
                      <a:pt x="246026" y="135008"/>
                    </a:cubicBezTo>
                    <a:cubicBezTo>
                      <a:pt x="246018" y="135014"/>
                      <a:pt x="246011" y="135020"/>
                      <a:pt x="246004" y="135026"/>
                    </a:cubicBezTo>
                    <a:cubicBezTo>
                      <a:pt x="245694" y="135608"/>
                      <a:pt x="246971" y="135462"/>
                      <a:pt x="247208" y="135153"/>
                    </a:cubicBezTo>
                    <a:close/>
                    <a:moveTo>
                      <a:pt x="138104" y="560832"/>
                    </a:moveTo>
                    <a:cubicBezTo>
                      <a:pt x="138505" y="561960"/>
                      <a:pt x="139526" y="560977"/>
                      <a:pt x="138268" y="560377"/>
                    </a:cubicBezTo>
                    <a:close/>
                    <a:moveTo>
                      <a:pt x="400742" y="559467"/>
                    </a:moveTo>
                    <a:lnTo>
                      <a:pt x="401544" y="560195"/>
                    </a:lnTo>
                    <a:cubicBezTo>
                      <a:pt x="402000" y="559503"/>
                      <a:pt x="401362" y="558939"/>
                      <a:pt x="400742" y="559467"/>
                    </a:cubicBezTo>
                    <a:close/>
                    <a:moveTo>
                      <a:pt x="431109" y="558994"/>
                    </a:moveTo>
                    <a:cubicBezTo>
                      <a:pt x="430508" y="558338"/>
                      <a:pt x="429814" y="558884"/>
                      <a:pt x="430252" y="559576"/>
                    </a:cubicBezTo>
                    <a:close/>
                    <a:moveTo>
                      <a:pt x="391294" y="556264"/>
                    </a:moveTo>
                    <a:cubicBezTo>
                      <a:pt x="391094" y="555718"/>
                      <a:pt x="390510" y="556009"/>
                      <a:pt x="390072" y="556063"/>
                    </a:cubicBezTo>
                    <a:cubicBezTo>
                      <a:pt x="389507" y="556446"/>
                      <a:pt x="391039" y="556682"/>
                      <a:pt x="391294" y="556264"/>
                    </a:cubicBezTo>
                    <a:close/>
                    <a:moveTo>
                      <a:pt x="332748" y="105050"/>
                    </a:moveTo>
                    <a:lnTo>
                      <a:pt x="332310" y="105232"/>
                    </a:lnTo>
                    <a:cubicBezTo>
                      <a:pt x="332876" y="106488"/>
                      <a:pt x="333879" y="105432"/>
                      <a:pt x="332748" y="105050"/>
                    </a:cubicBezTo>
                    <a:close/>
                    <a:moveTo>
                      <a:pt x="321312" y="139230"/>
                    </a:moveTo>
                    <a:cubicBezTo>
                      <a:pt x="320692" y="139230"/>
                      <a:pt x="320765" y="139812"/>
                      <a:pt x="320984" y="140194"/>
                    </a:cubicBezTo>
                    <a:lnTo>
                      <a:pt x="321750" y="139448"/>
                    </a:lnTo>
                    <a:close/>
                    <a:moveTo>
                      <a:pt x="237323" y="554189"/>
                    </a:moveTo>
                    <a:cubicBezTo>
                      <a:pt x="235791" y="554498"/>
                      <a:pt x="237487" y="555244"/>
                      <a:pt x="237979" y="554498"/>
                    </a:cubicBezTo>
                    <a:close/>
                    <a:moveTo>
                      <a:pt x="418962" y="554389"/>
                    </a:moveTo>
                    <a:cubicBezTo>
                      <a:pt x="419181" y="553952"/>
                      <a:pt x="419893" y="553515"/>
                      <a:pt x="419345" y="553206"/>
                    </a:cubicBezTo>
                    <a:cubicBezTo>
                      <a:pt x="418798" y="552897"/>
                      <a:pt x="418561" y="553752"/>
                      <a:pt x="418962" y="554444"/>
                    </a:cubicBezTo>
                    <a:close/>
                    <a:moveTo>
                      <a:pt x="156324" y="641039"/>
                    </a:moveTo>
                    <a:cubicBezTo>
                      <a:pt x="155795" y="641039"/>
                      <a:pt x="155394" y="641676"/>
                      <a:pt x="156178" y="641603"/>
                    </a:cubicBezTo>
                    <a:cubicBezTo>
                      <a:pt x="156963" y="641530"/>
                      <a:pt x="157255" y="641094"/>
                      <a:pt x="156270" y="641094"/>
                    </a:cubicBezTo>
                    <a:close/>
                    <a:moveTo>
                      <a:pt x="409424" y="553679"/>
                    </a:moveTo>
                    <a:lnTo>
                      <a:pt x="409223" y="553206"/>
                    </a:lnTo>
                    <a:lnTo>
                      <a:pt x="408475" y="553952"/>
                    </a:lnTo>
                    <a:cubicBezTo>
                      <a:pt x="408668" y="554171"/>
                      <a:pt x="409002" y="554194"/>
                      <a:pt x="409221" y="554002"/>
                    </a:cubicBezTo>
                    <a:cubicBezTo>
                      <a:pt x="409288" y="553944"/>
                      <a:pt x="409338" y="553871"/>
                      <a:pt x="409369" y="553788"/>
                    </a:cubicBezTo>
                    <a:close/>
                    <a:moveTo>
                      <a:pt x="141752" y="552587"/>
                    </a:moveTo>
                    <a:cubicBezTo>
                      <a:pt x="141150" y="552769"/>
                      <a:pt x="141934" y="553424"/>
                      <a:pt x="142153" y="553479"/>
                    </a:cubicBezTo>
                    <a:cubicBezTo>
                      <a:pt x="142736" y="553515"/>
                      <a:pt x="142244" y="552533"/>
                      <a:pt x="141697" y="552696"/>
                    </a:cubicBezTo>
                    <a:close/>
                    <a:moveTo>
                      <a:pt x="86415" y="550385"/>
                    </a:moveTo>
                    <a:cubicBezTo>
                      <a:pt x="86032" y="549202"/>
                      <a:pt x="84938" y="550203"/>
                      <a:pt x="86251" y="550804"/>
                    </a:cubicBezTo>
                    <a:close/>
                    <a:moveTo>
                      <a:pt x="256966" y="548165"/>
                    </a:moveTo>
                    <a:cubicBezTo>
                      <a:pt x="255415" y="548456"/>
                      <a:pt x="257112" y="549220"/>
                      <a:pt x="257622" y="548474"/>
                    </a:cubicBezTo>
                    <a:close/>
                    <a:moveTo>
                      <a:pt x="400140" y="548165"/>
                    </a:moveTo>
                    <a:cubicBezTo>
                      <a:pt x="400359" y="548165"/>
                      <a:pt x="400523" y="548165"/>
                      <a:pt x="400614" y="547837"/>
                    </a:cubicBezTo>
                    <a:cubicBezTo>
                      <a:pt x="400190" y="547574"/>
                      <a:pt x="399652" y="547574"/>
                      <a:pt x="399228" y="547837"/>
                    </a:cubicBezTo>
                    <a:cubicBezTo>
                      <a:pt x="399374" y="548383"/>
                      <a:pt x="399721" y="548310"/>
                      <a:pt x="400085" y="548328"/>
                    </a:cubicBezTo>
                    <a:close/>
                    <a:moveTo>
                      <a:pt x="65769" y="547218"/>
                    </a:moveTo>
                    <a:lnTo>
                      <a:pt x="66207" y="547018"/>
                    </a:lnTo>
                    <a:cubicBezTo>
                      <a:pt x="65587" y="545817"/>
                      <a:pt x="64565" y="546854"/>
                      <a:pt x="65769" y="547218"/>
                    </a:cubicBezTo>
                    <a:close/>
                    <a:moveTo>
                      <a:pt x="217588" y="103958"/>
                    </a:moveTo>
                    <a:cubicBezTo>
                      <a:pt x="216986" y="103958"/>
                      <a:pt x="216749" y="104450"/>
                      <a:pt x="217132" y="104923"/>
                    </a:cubicBezTo>
                    <a:cubicBezTo>
                      <a:pt x="217369" y="104577"/>
                      <a:pt x="218135" y="104359"/>
                      <a:pt x="217588" y="103958"/>
                    </a:cubicBezTo>
                    <a:close/>
                    <a:moveTo>
                      <a:pt x="261361" y="545799"/>
                    </a:moveTo>
                    <a:cubicBezTo>
                      <a:pt x="261088" y="545416"/>
                      <a:pt x="259537" y="545653"/>
                      <a:pt x="260139" y="546035"/>
                    </a:cubicBezTo>
                    <a:cubicBezTo>
                      <a:pt x="260559" y="545999"/>
                      <a:pt x="261142" y="546345"/>
                      <a:pt x="261343" y="545799"/>
                    </a:cubicBezTo>
                    <a:close/>
                    <a:moveTo>
                      <a:pt x="130261" y="546290"/>
                    </a:moveTo>
                    <a:cubicBezTo>
                      <a:pt x="130079" y="545835"/>
                      <a:pt x="129276" y="545507"/>
                      <a:pt x="129440" y="546290"/>
                    </a:cubicBezTo>
                    <a:cubicBezTo>
                      <a:pt x="129477" y="546745"/>
                      <a:pt x="130517" y="546800"/>
                      <a:pt x="130243" y="546290"/>
                    </a:cubicBezTo>
                    <a:close/>
                    <a:moveTo>
                      <a:pt x="240861" y="543487"/>
                    </a:moveTo>
                    <a:cubicBezTo>
                      <a:pt x="239657" y="543888"/>
                      <a:pt x="240733" y="544907"/>
                      <a:pt x="241280" y="543651"/>
                    </a:cubicBezTo>
                    <a:close/>
                    <a:moveTo>
                      <a:pt x="58017" y="544452"/>
                    </a:moveTo>
                    <a:lnTo>
                      <a:pt x="58583" y="543669"/>
                    </a:lnTo>
                    <a:cubicBezTo>
                      <a:pt x="57853" y="543105"/>
                      <a:pt x="57124" y="544070"/>
                      <a:pt x="57981" y="544452"/>
                    </a:cubicBezTo>
                    <a:close/>
                    <a:moveTo>
                      <a:pt x="279983" y="537809"/>
                    </a:moveTo>
                    <a:cubicBezTo>
                      <a:pt x="279399" y="537172"/>
                      <a:pt x="278688" y="537809"/>
                      <a:pt x="279144" y="538428"/>
                    </a:cubicBezTo>
                    <a:close/>
                    <a:moveTo>
                      <a:pt x="384363" y="145163"/>
                    </a:moveTo>
                    <a:cubicBezTo>
                      <a:pt x="385549" y="144817"/>
                      <a:pt x="384546" y="143707"/>
                      <a:pt x="383944" y="144944"/>
                    </a:cubicBezTo>
                    <a:close/>
                    <a:moveTo>
                      <a:pt x="254868" y="533696"/>
                    </a:moveTo>
                    <a:cubicBezTo>
                      <a:pt x="254394" y="533696"/>
                      <a:pt x="254376" y="534060"/>
                      <a:pt x="254394" y="534405"/>
                    </a:cubicBezTo>
                    <a:cubicBezTo>
                      <a:pt x="254850" y="535079"/>
                      <a:pt x="255926" y="533750"/>
                      <a:pt x="254941" y="533696"/>
                    </a:cubicBezTo>
                    <a:close/>
                    <a:moveTo>
                      <a:pt x="314710" y="645771"/>
                    </a:moveTo>
                    <a:lnTo>
                      <a:pt x="315549" y="646463"/>
                    </a:lnTo>
                    <a:cubicBezTo>
                      <a:pt x="316187" y="645771"/>
                      <a:pt x="315348" y="645079"/>
                      <a:pt x="314783" y="645771"/>
                    </a:cubicBezTo>
                    <a:close/>
                    <a:moveTo>
                      <a:pt x="170624" y="646244"/>
                    </a:moveTo>
                    <a:cubicBezTo>
                      <a:pt x="170222" y="646044"/>
                      <a:pt x="169584" y="645880"/>
                      <a:pt x="169274" y="646244"/>
                    </a:cubicBezTo>
                    <a:cubicBezTo>
                      <a:pt x="168964" y="646608"/>
                      <a:pt x="170350" y="646608"/>
                      <a:pt x="170642" y="646244"/>
                    </a:cubicBezTo>
                    <a:close/>
                    <a:moveTo>
                      <a:pt x="306520" y="532403"/>
                    </a:moveTo>
                    <a:cubicBezTo>
                      <a:pt x="306302" y="531876"/>
                      <a:pt x="305736" y="532149"/>
                      <a:pt x="305298" y="532185"/>
                    </a:cubicBezTo>
                    <a:cubicBezTo>
                      <a:pt x="304697" y="532531"/>
                      <a:pt x="306192" y="532804"/>
                      <a:pt x="306520" y="532403"/>
                    </a:cubicBezTo>
                    <a:close/>
                    <a:moveTo>
                      <a:pt x="225066" y="104049"/>
                    </a:moveTo>
                    <a:cubicBezTo>
                      <a:pt x="225066" y="103467"/>
                      <a:pt x="224537" y="103248"/>
                      <a:pt x="224045" y="103612"/>
                    </a:cubicBezTo>
                    <a:cubicBezTo>
                      <a:pt x="224446" y="103885"/>
                      <a:pt x="224629" y="104632"/>
                      <a:pt x="225066" y="104049"/>
                    </a:cubicBezTo>
                    <a:close/>
                    <a:moveTo>
                      <a:pt x="238928" y="532604"/>
                    </a:moveTo>
                    <a:cubicBezTo>
                      <a:pt x="239037" y="532604"/>
                      <a:pt x="239457" y="532604"/>
                      <a:pt x="239511" y="532385"/>
                    </a:cubicBezTo>
                    <a:cubicBezTo>
                      <a:pt x="239530" y="531439"/>
                      <a:pt x="237213" y="532567"/>
                      <a:pt x="238928" y="532604"/>
                    </a:cubicBezTo>
                    <a:close/>
                    <a:moveTo>
                      <a:pt x="245494" y="531020"/>
                    </a:moveTo>
                    <a:lnTo>
                      <a:pt x="246187" y="530711"/>
                    </a:lnTo>
                    <a:cubicBezTo>
                      <a:pt x="245603" y="530001"/>
                      <a:pt x="243907" y="530765"/>
                      <a:pt x="245494" y="531020"/>
                    </a:cubicBezTo>
                    <a:close/>
                    <a:moveTo>
                      <a:pt x="262747" y="525979"/>
                    </a:moveTo>
                    <a:lnTo>
                      <a:pt x="263514" y="526634"/>
                    </a:lnTo>
                    <a:cubicBezTo>
                      <a:pt x="264006" y="525979"/>
                      <a:pt x="263149" y="525123"/>
                      <a:pt x="262747" y="525979"/>
                    </a:cubicBezTo>
                    <a:close/>
                    <a:moveTo>
                      <a:pt x="272979" y="523849"/>
                    </a:moveTo>
                    <a:cubicBezTo>
                      <a:pt x="272560" y="523340"/>
                      <a:pt x="272359" y="524068"/>
                      <a:pt x="272031" y="524323"/>
                    </a:cubicBezTo>
                    <a:cubicBezTo>
                      <a:pt x="272414" y="524577"/>
                      <a:pt x="272961" y="524377"/>
                      <a:pt x="272888" y="523758"/>
                    </a:cubicBezTo>
                    <a:close/>
                    <a:moveTo>
                      <a:pt x="298514" y="522029"/>
                    </a:moveTo>
                    <a:lnTo>
                      <a:pt x="297711" y="521356"/>
                    </a:lnTo>
                    <a:cubicBezTo>
                      <a:pt x="297036" y="521920"/>
                      <a:pt x="297894" y="522685"/>
                      <a:pt x="298422" y="521938"/>
                    </a:cubicBezTo>
                    <a:close/>
                    <a:moveTo>
                      <a:pt x="282810" y="517407"/>
                    </a:moveTo>
                    <a:cubicBezTo>
                      <a:pt x="284470" y="517407"/>
                      <a:pt x="283029" y="516296"/>
                      <a:pt x="282299" y="517097"/>
                    </a:cubicBezTo>
                    <a:close/>
                    <a:moveTo>
                      <a:pt x="236174" y="647773"/>
                    </a:moveTo>
                    <a:cubicBezTo>
                      <a:pt x="235754" y="648028"/>
                      <a:pt x="236028" y="649593"/>
                      <a:pt x="236392" y="648974"/>
                    </a:cubicBezTo>
                    <a:cubicBezTo>
                      <a:pt x="236411" y="648537"/>
                      <a:pt x="236703" y="647919"/>
                      <a:pt x="236137" y="647773"/>
                    </a:cubicBezTo>
                    <a:close/>
                    <a:moveTo>
                      <a:pt x="375664" y="155428"/>
                    </a:moveTo>
                    <a:lnTo>
                      <a:pt x="376138" y="155264"/>
                    </a:lnTo>
                    <a:lnTo>
                      <a:pt x="375390" y="154499"/>
                    </a:lnTo>
                    <a:cubicBezTo>
                      <a:pt x="375098" y="154863"/>
                      <a:pt x="375098" y="155391"/>
                      <a:pt x="375664" y="155428"/>
                    </a:cubicBezTo>
                    <a:close/>
                    <a:moveTo>
                      <a:pt x="271210" y="516460"/>
                    </a:moveTo>
                    <a:lnTo>
                      <a:pt x="270408" y="515878"/>
                    </a:lnTo>
                    <a:cubicBezTo>
                      <a:pt x="269842" y="516551"/>
                      <a:pt x="270846" y="517316"/>
                      <a:pt x="271210" y="516460"/>
                    </a:cubicBezTo>
                    <a:close/>
                    <a:moveTo>
                      <a:pt x="232325" y="514367"/>
                    </a:moveTo>
                    <a:cubicBezTo>
                      <a:pt x="232088" y="514968"/>
                      <a:pt x="231504" y="515350"/>
                      <a:pt x="231942" y="515732"/>
                    </a:cubicBezTo>
                    <a:cubicBezTo>
                      <a:pt x="232818" y="515769"/>
                      <a:pt x="232726" y="515295"/>
                      <a:pt x="232325" y="514367"/>
                    </a:cubicBezTo>
                    <a:close/>
                    <a:moveTo>
                      <a:pt x="334590" y="514658"/>
                    </a:moveTo>
                    <a:cubicBezTo>
                      <a:pt x="335283" y="514149"/>
                      <a:pt x="333860" y="513912"/>
                      <a:pt x="333842" y="514549"/>
                    </a:cubicBezTo>
                    <a:cubicBezTo>
                      <a:pt x="333824" y="515186"/>
                      <a:pt x="334462" y="515059"/>
                      <a:pt x="334590" y="514658"/>
                    </a:cubicBezTo>
                    <a:close/>
                    <a:moveTo>
                      <a:pt x="305499" y="512547"/>
                    </a:moveTo>
                    <a:cubicBezTo>
                      <a:pt x="304915" y="512547"/>
                      <a:pt x="304295" y="512329"/>
                      <a:pt x="304095" y="512857"/>
                    </a:cubicBezTo>
                    <a:cubicBezTo>
                      <a:pt x="304467" y="513181"/>
                      <a:pt x="305031" y="513142"/>
                      <a:pt x="305356" y="512771"/>
                    </a:cubicBezTo>
                    <a:cubicBezTo>
                      <a:pt x="305415" y="512704"/>
                      <a:pt x="305463" y="512629"/>
                      <a:pt x="305499" y="512547"/>
                    </a:cubicBezTo>
                    <a:close/>
                    <a:moveTo>
                      <a:pt x="334298" y="511091"/>
                    </a:moveTo>
                    <a:lnTo>
                      <a:pt x="333514" y="510454"/>
                    </a:lnTo>
                    <a:cubicBezTo>
                      <a:pt x="332894" y="511091"/>
                      <a:pt x="333879" y="511837"/>
                      <a:pt x="334298" y="511091"/>
                    </a:cubicBezTo>
                    <a:close/>
                    <a:moveTo>
                      <a:pt x="269915" y="652014"/>
                    </a:moveTo>
                    <a:cubicBezTo>
                      <a:pt x="269259" y="652632"/>
                      <a:pt x="270207" y="653451"/>
                      <a:pt x="270590" y="652760"/>
                    </a:cubicBezTo>
                    <a:cubicBezTo>
                      <a:pt x="270390" y="652505"/>
                      <a:pt x="270152" y="652268"/>
                      <a:pt x="269915" y="652014"/>
                    </a:cubicBezTo>
                    <a:close/>
                    <a:moveTo>
                      <a:pt x="366964" y="652541"/>
                    </a:moveTo>
                    <a:cubicBezTo>
                      <a:pt x="366617" y="651340"/>
                      <a:pt x="365523" y="652341"/>
                      <a:pt x="366745" y="652960"/>
                    </a:cubicBezTo>
                    <a:close/>
                    <a:moveTo>
                      <a:pt x="340755" y="509817"/>
                    </a:moveTo>
                    <a:cubicBezTo>
                      <a:pt x="342050" y="509562"/>
                      <a:pt x="340408" y="508962"/>
                      <a:pt x="339897" y="509508"/>
                    </a:cubicBezTo>
                    <a:cubicBezTo>
                      <a:pt x="340098" y="509854"/>
                      <a:pt x="340445" y="509817"/>
                      <a:pt x="340755" y="509817"/>
                    </a:cubicBezTo>
                    <a:close/>
                    <a:moveTo>
                      <a:pt x="268219" y="509198"/>
                    </a:moveTo>
                    <a:lnTo>
                      <a:pt x="267544" y="509526"/>
                    </a:lnTo>
                    <a:cubicBezTo>
                      <a:pt x="268219" y="510236"/>
                      <a:pt x="269788" y="509490"/>
                      <a:pt x="268219" y="509198"/>
                    </a:cubicBezTo>
                    <a:close/>
                    <a:moveTo>
                      <a:pt x="145144" y="213504"/>
                    </a:moveTo>
                    <a:cubicBezTo>
                      <a:pt x="145016" y="213504"/>
                      <a:pt x="144834" y="213613"/>
                      <a:pt x="144706" y="213831"/>
                    </a:cubicBezTo>
                    <a:cubicBezTo>
                      <a:pt x="145618" y="214559"/>
                      <a:pt x="146858" y="213467"/>
                      <a:pt x="145144" y="213504"/>
                    </a:cubicBezTo>
                    <a:close/>
                    <a:moveTo>
                      <a:pt x="80998" y="158176"/>
                    </a:moveTo>
                    <a:lnTo>
                      <a:pt x="81436" y="157976"/>
                    </a:lnTo>
                    <a:cubicBezTo>
                      <a:pt x="80798" y="156738"/>
                      <a:pt x="79758" y="157794"/>
                      <a:pt x="80998" y="158176"/>
                    </a:cubicBezTo>
                    <a:close/>
                    <a:moveTo>
                      <a:pt x="195519" y="103048"/>
                    </a:moveTo>
                    <a:cubicBezTo>
                      <a:pt x="195173" y="102721"/>
                      <a:pt x="194352" y="102757"/>
                      <a:pt x="194279" y="103212"/>
                    </a:cubicBezTo>
                    <a:cubicBezTo>
                      <a:pt x="194584" y="103520"/>
                      <a:pt x="195080" y="103523"/>
                      <a:pt x="195388" y="103219"/>
                    </a:cubicBezTo>
                    <a:cubicBezTo>
                      <a:pt x="195440" y="103168"/>
                      <a:pt x="195484" y="103111"/>
                      <a:pt x="195519" y="103048"/>
                    </a:cubicBezTo>
                    <a:close/>
                    <a:moveTo>
                      <a:pt x="387026" y="159013"/>
                    </a:moveTo>
                    <a:cubicBezTo>
                      <a:pt x="387026" y="158904"/>
                      <a:pt x="387409" y="158722"/>
                      <a:pt x="387428" y="158503"/>
                    </a:cubicBezTo>
                    <a:cubicBezTo>
                      <a:pt x="387099" y="157448"/>
                      <a:pt x="385896" y="159450"/>
                      <a:pt x="387063" y="159013"/>
                    </a:cubicBezTo>
                    <a:close/>
                    <a:moveTo>
                      <a:pt x="298970" y="502992"/>
                    </a:moveTo>
                    <a:cubicBezTo>
                      <a:pt x="298734" y="502753"/>
                      <a:pt x="298484" y="502528"/>
                      <a:pt x="298222" y="502319"/>
                    </a:cubicBezTo>
                    <a:cubicBezTo>
                      <a:pt x="297401" y="502719"/>
                      <a:pt x="298331" y="503629"/>
                      <a:pt x="299006" y="503047"/>
                    </a:cubicBezTo>
                    <a:close/>
                    <a:moveTo>
                      <a:pt x="211916" y="500735"/>
                    </a:moveTo>
                    <a:lnTo>
                      <a:pt x="211114" y="500062"/>
                    </a:lnTo>
                    <a:cubicBezTo>
                      <a:pt x="210603" y="500754"/>
                      <a:pt x="211405" y="501518"/>
                      <a:pt x="211953" y="500790"/>
                    </a:cubicBezTo>
                    <a:close/>
                    <a:moveTo>
                      <a:pt x="363115" y="159796"/>
                    </a:moveTo>
                    <a:cubicBezTo>
                      <a:pt x="362732" y="158631"/>
                      <a:pt x="361711" y="159614"/>
                      <a:pt x="362915" y="160214"/>
                    </a:cubicBezTo>
                    <a:close/>
                    <a:moveTo>
                      <a:pt x="43281" y="160505"/>
                    </a:moveTo>
                    <a:cubicBezTo>
                      <a:pt x="42660" y="160032"/>
                      <a:pt x="41986" y="160797"/>
                      <a:pt x="42587" y="161233"/>
                    </a:cubicBezTo>
                    <a:cubicBezTo>
                      <a:pt x="42923" y="161136"/>
                      <a:pt x="43193" y="160886"/>
                      <a:pt x="43317" y="160560"/>
                    </a:cubicBezTo>
                    <a:close/>
                    <a:moveTo>
                      <a:pt x="313214" y="494729"/>
                    </a:moveTo>
                    <a:cubicBezTo>
                      <a:pt x="312977" y="495366"/>
                      <a:pt x="312430" y="495767"/>
                      <a:pt x="312849" y="496167"/>
                    </a:cubicBezTo>
                    <a:cubicBezTo>
                      <a:pt x="313816" y="496240"/>
                      <a:pt x="313816" y="495785"/>
                      <a:pt x="313324" y="494784"/>
                    </a:cubicBezTo>
                    <a:close/>
                    <a:moveTo>
                      <a:pt x="239001" y="495803"/>
                    </a:moveTo>
                    <a:lnTo>
                      <a:pt x="238216" y="495184"/>
                    </a:lnTo>
                    <a:cubicBezTo>
                      <a:pt x="237760" y="495931"/>
                      <a:pt x="238636" y="496695"/>
                      <a:pt x="239037" y="495858"/>
                    </a:cubicBezTo>
                    <a:close/>
                    <a:moveTo>
                      <a:pt x="313032" y="492946"/>
                    </a:moveTo>
                    <a:cubicBezTo>
                      <a:pt x="312558" y="492946"/>
                      <a:pt x="312503" y="493292"/>
                      <a:pt x="312539" y="493638"/>
                    </a:cubicBezTo>
                    <a:cubicBezTo>
                      <a:pt x="312886" y="494402"/>
                      <a:pt x="314217" y="493000"/>
                      <a:pt x="313141" y="493000"/>
                    </a:cubicBezTo>
                    <a:close/>
                    <a:moveTo>
                      <a:pt x="233620" y="658438"/>
                    </a:moveTo>
                    <a:lnTo>
                      <a:pt x="233438" y="658001"/>
                    </a:lnTo>
                    <a:cubicBezTo>
                      <a:pt x="232271" y="658693"/>
                      <a:pt x="233401" y="659639"/>
                      <a:pt x="233730" y="658493"/>
                    </a:cubicBezTo>
                    <a:close/>
                    <a:moveTo>
                      <a:pt x="211369" y="493965"/>
                    </a:moveTo>
                    <a:lnTo>
                      <a:pt x="211807" y="493801"/>
                    </a:lnTo>
                    <a:cubicBezTo>
                      <a:pt x="211314" y="492655"/>
                      <a:pt x="210275" y="493638"/>
                      <a:pt x="211478" y="494020"/>
                    </a:cubicBezTo>
                    <a:close/>
                    <a:moveTo>
                      <a:pt x="248412" y="161543"/>
                    </a:moveTo>
                    <a:cubicBezTo>
                      <a:pt x="248412" y="160960"/>
                      <a:pt x="247901" y="160778"/>
                      <a:pt x="247463" y="161142"/>
                    </a:cubicBezTo>
                    <a:lnTo>
                      <a:pt x="248120" y="161852"/>
                    </a:lnTo>
                    <a:close/>
                    <a:moveTo>
                      <a:pt x="304952" y="491381"/>
                    </a:moveTo>
                    <a:lnTo>
                      <a:pt x="304770" y="490926"/>
                    </a:lnTo>
                    <a:lnTo>
                      <a:pt x="304004" y="491654"/>
                    </a:lnTo>
                    <a:cubicBezTo>
                      <a:pt x="304179" y="491887"/>
                      <a:pt x="304510" y="491934"/>
                      <a:pt x="304744" y="491759"/>
                    </a:cubicBezTo>
                    <a:cubicBezTo>
                      <a:pt x="304860" y="491673"/>
                      <a:pt x="304935" y="491542"/>
                      <a:pt x="304952" y="491399"/>
                    </a:cubicBezTo>
                    <a:close/>
                    <a:moveTo>
                      <a:pt x="187567" y="491290"/>
                    </a:moveTo>
                    <a:cubicBezTo>
                      <a:pt x="187546" y="491580"/>
                      <a:pt x="187766" y="491833"/>
                      <a:pt x="188057" y="491854"/>
                    </a:cubicBezTo>
                    <a:cubicBezTo>
                      <a:pt x="188206" y="491865"/>
                      <a:pt x="188353" y="491812"/>
                      <a:pt x="188461" y="491708"/>
                    </a:cubicBezTo>
                    <a:cubicBezTo>
                      <a:pt x="188388" y="491271"/>
                      <a:pt x="187841" y="490653"/>
                      <a:pt x="187567" y="491290"/>
                    </a:cubicBezTo>
                    <a:close/>
                    <a:moveTo>
                      <a:pt x="281515" y="490707"/>
                    </a:moveTo>
                    <a:cubicBezTo>
                      <a:pt x="281169" y="489816"/>
                      <a:pt x="280202" y="490543"/>
                      <a:pt x="280731" y="491253"/>
                    </a:cubicBezTo>
                    <a:close/>
                    <a:moveTo>
                      <a:pt x="286987" y="490034"/>
                    </a:moveTo>
                    <a:cubicBezTo>
                      <a:pt x="286662" y="489647"/>
                      <a:pt x="286086" y="489591"/>
                      <a:pt x="285692" y="489906"/>
                    </a:cubicBezTo>
                    <a:cubicBezTo>
                      <a:pt x="285455" y="490453"/>
                      <a:pt x="286713" y="490398"/>
                      <a:pt x="286932" y="490034"/>
                    </a:cubicBezTo>
                    <a:close/>
                    <a:moveTo>
                      <a:pt x="241791" y="489906"/>
                    </a:moveTo>
                    <a:cubicBezTo>
                      <a:pt x="241445" y="489579"/>
                      <a:pt x="240660" y="489652"/>
                      <a:pt x="240533" y="490052"/>
                    </a:cubicBezTo>
                    <a:cubicBezTo>
                      <a:pt x="240876" y="490347"/>
                      <a:pt x="241395" y="490308"/>
                      <a:pt x="241690" y="489965"/>
                    </a:cubicBezTo>
                    <a:cubicBezTo>
                      <a:pt x="241706" y="489947"/>
                      <a:pt x="241722" y="489927"/>
                      <a:pt x="241736" y="489907"/>
                    </a:cubicBezTo>
                    <a:close/>
                    <a:moveTo>
                      <a:pt x="322972" y="488687"/>
                    </a:moveTo>
                    <a:cubicBezTo>
                      <a:pt x="321805" y="489106"/>
                      <a:pt x="322881" y="490052"/>
                      <a:pt x="323410" y="488833"/>
                    </a:cubicBezTo>
                    <a:close/>
                    <a:moveTo>
                      <a:pt x="273271" y="487522"/>
                    </a:moveTo>
                    <a:cubicBezTo>
                      <a:pt x="271721" y="487813"/>
                      <a:pt x="273435" y="488560"/>
                      <a:pt x="273983" y="487832"/>
                    </a:cubicBezTo>
                    <a:close/>
                    <a:moveTo>
                      <a:pt x="321695" y="487613"/>
                    </a:moveTo>
                    <a:lnTo>
                      <a:pt x="322370" y="487304"/>
                    </a:lnTo>
                    <a:cubicBezTo>
                      <a:pt x="321732" y="486612"/>
                      <a:pt x="320072" y="487358"/>
                      <a:pt x="321640" y="487613"/>
                    </a:cubicBezTo>
                    <a:close/>
                    <a:moveTo>
                      <a:pt x="168271" y="161980"/>
                    </a:moveTo>
                    <a:lnTo>
                      <a:pt x="168964" y="161688"/>
                    </a:lnTo>
                    <a:cubicBezTo>
                      <a:pt x="168417" y="161033"/>
                      <a:pt x="166739" y="161779"/>
                      <a:pt x="168271" y="161980"/>
                    </a:cubicBezTo>
                    <a:close/>
                    <a:moveTo>
                      <a:pt x="182679" y="659603"/>
                    </a:moveTo>
                    <a:cubicBezTo>
                      <a:pt x="182679" y="660149"/>
                      <a:pt x="182460" y="660804"/>
                      <a:pt x="182989" y="660950"/>
                    </a:cubicBezTo>
                    <a:cubicBezTo>
                      <a:pt x="183293" y="660614"/>
                      <a:pt x="183266" y="660096"/>
                      <a:pt x="182929" y="659793"/>
                    </a:cubicBezTo>
                    <a:cubicBezTo>
                      <a:pt x="182855" y="659727"/>
                      <a:pt x="182771" y="659675"/>
                      <a:pt x="182679" y="659639"/>
                    </a:cubicBezTo>
                    <a:close/>
                    <a:moveTo>
                      <a:pt x="293115" y="486794"/>
                    </a:moveTo>
                    <a:lnTo>
                      <a:pt x="293881" y="487449"/>
                    </a:lnTo>
                    <a:cubicBezTo>
                      <a:pt x="294465" y="486849"/>
                      <a:pt x="293607" y="486066"/>
                      <a:pt x="293115" y="486831"/>
                    </a:cubicBezTo>
                    <a:close/>
                    <a:moveTo>
                      <a:pt x="263933" y="98953"/>
                    </a:moveTo>
                    <a:cubicBezTo>
                      <a:pt x="262419" y="99226"/>
                      <a:pt x="264097" y="99954"/>
                      <a:pt x="264608" y="99244"/>
                    </a:cubicBezTo>
                    <a:close/>
                    <a:moveTo>
                      <a:pt x="268839" y="485757"/>
                    </a:moveTo>
                    <a:cubicBezTo>
                      <a:pt x="269131" y="485575"/>
                      <a:pt x="269423" y="485375"/>
                      <a:pt x="269441" y="485011"/>
                    </a:cubicBezTo>
                    <a:cubicBezTo>
                      <a:pt x="269003" y="484683"/>
                      <a:pt x="268219" y="485320"/>
                      <a:pt x="268876" y="485793"/>
                    </a:cubicBezTo>
                    <a:close/>
                    <a:moveTo>
                      <a:pt x="247901" y="484264"/>
                    </a:moveTo>
                    <a:cubicBezTo>
                      <a:pt x="248485" y="484264"/>
                      <a:pt x="249160" y="484501"/>
                      <a:pt x="249306" y="483937"/>
                    </a:cubicBezTo>
                    <a:cubicBezTo>
                      <a:pt x="248930" y="483633"/>
                      <a:pt x="248379" y="483691"/>
                      <a:pt x="248074" y="484066"/>
                    </a:cubicBezTo>
                    <a:cubicBezTo>
                      <a:pt x="248017" y="484136"/>
                      <a:pt x="247971" y="484216"/>
                      <a:pt x="247938" y="484301"/>
                    </a:cubicBezTo>
                    <a:close/>
                    <a:moveTo>
                      <a:pt x="368204" y="161470"/>
                    </a:moveTo>
                    <a:cubicBezTo>
                      <a:pt x="367584" y="161470"/>
                      <a:pt x="367365" y="161980"/>
                      <a:pt x="367748" y="162435"/>
                    </a:cubicBezTo>
                    <a:lnTo>
                      <a:pt x="368496" y="161761"/>
                    </a:lnTo>
                    <a:close/>
                    <a:moveTo>
                      <a:pt x="82585" y="162835"/>
                    </a:moveTo>
                    <a:cubicBezTo>
                      <a:pt x="82239" y="162598"/>
                      <a:pt x="81856" y="161834"/>
                      <a:pt x="81545" y="162398"/>
                    </a:cubicBezTo>
                    <a:cubicBezTo>
                      <a:pt x="81235" y="162962"/>
                      <a:pt x="82056" y="163199"/>
                      <a:pt x="82585" y="162835"/>
                    </a:cubicBezTo>
                    <a:close/>
                    <a:moveTo>
                      <a:pt x="345114" y="481334"/>
                    </a:moveTo>
                    <a:cubicBezTo>
                      <a:pt x="344822" y="481025"/>
                      <a:pt x="344129" y="480843"/>
                      <a:pt x="343819" y="481225"/>
                    </a:cubicBezTo>
                    <a:cubicBezTo>
                      <a:pt x="343509" y="481607"/>
                      <a:pt x="344822" y="481662"/>
                      <a:pt x="345114" y="481334"/>
                    </a:cubicBezTo>
                    <a:close/>
                    <a:moveTo>
                      <a:pt x="327167" y="480261"/>
                    </a:moveTo>
                    <a:cubicBezTo>
                      <a:pt x="326911" y="479860"/>
                      <a:pt x="326164" y="479951"/>
                      <a:pt x="325890" y="480169"/>
                    </a:cubicBezTo>
                    <a:cubicBezTo>
                      <a:pt x="325653" y="480661"/>
                      <a:pt x="326966" y="480606"/>
                      <a:pt x="327167" y="480261"/>
                    </a:cubicBezTo>
                    <a:close/>
                    <a:moveTo>
                      <a:pt x="305280" y="480534"/>
                    </a:moveTo>
                    <a:lnTo>
                      <a:pt x="305955" y="480242"/>
                    </a:lnTo>
                    <a:cubicBezTo>
                      <a:pt x="305463" y="479569"/>
                      <a:pt x="303785" y="480297"/>
                      <a:pt x="305335" y="480479"/>
                    </a:cubicBezTo>
                    <a:close/>
                    <a:moveTo>
                      <a:pt x="345406" y="477731"/>
                    </a:moveTo>
                    <a:cubicBezTo>
                      <a:pt x="343910" y="478058"/>
                      <a:pt x="345588" y="478786"/>
                      <a:pt x="346099" y="478040"/>
                    </a:cubicBezTo>
                    <a:close/>
                    <a:moveTo>
                      <a:pt x="238034" y="473472"/>
                    </a:moveTo>
                    <a:cubicBezTo>
                      <a:pt x="238453" y="474655"/>
                      <a:pt x="239438" y="473563"/>
                      <a:pt x="238180" y="473035"/>
                    </a:cubicBezTo>
                    <a:close/>
                    <a:moveTo>
                      <a:pt x="394194" y="164164"/>
                    </a:moveTo>
                    <a:cubicBezTo>
                      <a:pt x="394595" y="165292"/>
                      <a:pt x="395653" y="164327"/>
                      <a:pt x="394377" y="163727"/>
                    </a:cubicBezTo>
                    <a:cubicBezTo>
                      <a:pt x="394308" y="163869"/>
                      <a:pt x="394247" y="164015"/>
                      <a:pt x="394194" y="164164"/>
                    </a:cubicBezTo>
                    <a:close/>
                    <a:moveTo>
                      <a:pt x="299991" y="471033"/>
                    </a:moveTo>
                    <a:cubicBezTo>
                      <a:pt x="299637" y="470714"/>
                      <a:pt x="299110" y="470676"/>
                      <a:pt x="298714" y="470942"/>
                    </a:cubicBezTo>
                    <a:cubicBezTo>
                      <a:pt x="298477" y="471379"/>
                      <a:pt x="299772" y="471379"/>
                      <a:pt x="299991" y="471033"/>
                    </a:cubicBezTo>
                    <a:close/>
                    <a:moveTo>
                      <a:pt x="241135" y="472253"/>
                    </a:moveTo>
                    <a:cubicBezTo>
                      <a:pt x="241536" y="471998"/>
                      <a:pt x="241426" y="470560"/>
                      <a:pt x="240970" y="470997"/>
                    </a:cubicBezTo>
                    <a:cubicBezTo>
                      <a:pt x="240861" y="471379"/>
                      <a:pt x="240642" y="471980"/>
                      <a:pt x="241135" y="472253"/>
                    </a:cubicBezTo>
                    <a:close/>
                    <a:moveTo>
                      <a:pt x="383123" y="664553"/>
                    </a:moveTo>
                    <a:cubicBezTo>
                      <a:pt x="383342" y="664135"/>
                      <a:pt x="384053" y="663716"/>
                      <a:pt x="383525" y="663407"/>
                    </a:cubicBezTo>
                    <a:cubicBezTo>
                      <a:pt x="382996" y="663097"/>
                      <a:pt x="382667" y="663916"/>
                      <a:pt x="383123" y="664553"/>
                    </a:cubicBezTo>
                    <a:close/>
                    <a:moveTo>
                      <a:pt x="235389" y="471798"/>
                    </a:moveTo>
                    <a:cubicBezTo>
                      <a:pt x="235645" y="471707"/>
                      <a:pt x="235900" y="471579"/>
                      <a:pt x="235827" y="471252"/>
                    </a:cubicBezTo>
                    <a:cubicBezTo>
                      <a:pt x="235681" y="470360"/>
                      <a:pt x="234386" y="471779"/>
                      <a:pt x="235389" y="471798"/>
                    </a:cubicBezTo>
                    <a:close/>
                    <a:moveTo>
                      <a:pt x="238545" y="165237"/>
                    </a:moveTo>
                    <a:cubicBezTo>
                      <a:pt x="238125" y="164073"/>
                      <a:pt x="237104" y="165074"/>
                      <a:pt x="238381" y="165674"/>
                    </a:cubicBezTo>
                    <a:close/>
                    <a:moveTo>
                      <a:pt x="365486" y="664044"/>
                    </a:moveTo>
                    <a:cubicBezTo>
                      <a:pt x="365085" y="664317"/>
                      <a:pt x="365304" y="665864"/>
                      <a:pt x="365705" y="665263"/>
                    </a:cubicBezTo>
                    <a:cubicBezTo>
                      <a:pt x="365815" y="664826"/>
                      <a:pt x="366088" y="664299"/>
                      <a:pt x="365559" y="664044"/>
                    </a:cubicBezTo>
                    <a:close/>
                    <a:moveTo>
                      <a:pt x="374369" y="664244"/>
                    </a:moveTo>
                    <a:cubicBezTo>
                      <a:pt x="374150" y="663734"/>
                      <a:pt x="373584" y="663989"/>
                      <a:pt x="373147" y="664044"/>
                    </a:cubicBezTo>
                    <a:cubicBezTo>
                      <a:pt x="372672" y="664444"/>
                      <a:pt x="374186" y="664644"/>
                      <a:pt x="374442" y="664299"/>
                    </a:cubicBezTo>
                    <a:close/>
                    <a:moveTo>
                      <a:pt x="209855" y="97934"/>
                    </a:moveTo>
                    <a:lnTo>
                      <a:pt x="210293" y="97734"/>
                    </a:lnTo>
                    <a:cubicBezTo>
                      <a:pt x="209673" y="96460"/>
                      <a:pt x="208633" y="97570"/>
                      <a:pt x="209855" y="97934"/>
                    </a:cubicBezTo>
                    <a:close/>
                    <a:moveTo>
                      <a:pt x="307597" y="464481"/>
                    </a:moveTo>
                    <a:cubicBezTo>
                      <a:pt x="307341" y="464099"/>
                      <a:pt x="305937" y="464135"/>
                      <a:pt x="306302" y="464609"/>
                    </a:cubicBezTo>
                    <a:cubicBezTo>
                      <a:pt x="306758" y="464681"/>
                      <a:pt x="307287" y="464954"/>
                      <a:pt x="307597" y="464481"/>
                    </a:cubicBezTo>
                    <a:close/>
                    <a:moveTo>
                      <a:pt x="327331" y="462661"/>
                    </a:moveTo>
                    <a:cubicBezTo>
                      <a:pt x="327750" y="463881"/>
                      <a:pt x="328735" y="462770"/>
                      <a:pt x="327495" y="462224"/>
                    </a:cubicBezTo>
                    <a:close/>
                    <a:moveTo>
                      <a:pt x="378928" y="165747"/>
                    </a:moveTo>
                    <a:lnTo>
                      <a:pt x="379476" y="165620"/>
                    </a:lnTo>
                    <a:lnTo>
                      <a:pt x="378746" y="164873"/>
                    </a:lnTo>
                    <a:cubicBezTo>
                      <a:pt x="378326" y="165110"/>
                      <a:pt x="378363" y="165729"/>
                      <a:pt x="378928" y="165747"/>
                    </a:cubicBezTo>
                    <a:close/>
                    <a:moveTo>
                      <a:pt x="245913" y="460040"/>
                    </a:moveTo>
                    <a:cubicBezTo>
                      <a:pt x="245512" y="460295"/>
                      <a:pt x="245767" y="461860"/>
                      <a:pt x="246150" y="461223"/>
                    </a:cubicBezTo>
                    <a:cubicBezTo>
                      <a:pt x="246187" y="460787"/>
                      <a:pt x="246460" y="460204"/>
                      <a:pt x="245913" y="460040"/>
                    </a:cubicBezTo>
                    <a:close/>
                    <a:moveTo>
                      <a:pt x="356549" y="665518"/>
                    </a:moveTo>
                    <a:cubicBezTo>
                      <a:pt x="354835" y="665518"/>
                      <a:pt x="356549" y="666701"/>
                      <a:pt x="357133" y="665809"/>
                    </a:cubicBezTo>
                    <a:close/>
                    <a:moveTo>
                      <a:pt x="218391" y="458038"/>
                    </a:moveTo>
                    <a:cubicBezTo>
                      <a:pt x="218172" y="457492"/>
                      <a:pt x="217607" y="457784"/>
                      <a:pt x="217169" y="457838"/>
                    </a:cubicBezTo>
                    <a:cubicBezTo>
                      <a:pt x="216658" y="458220"/>
                      <a:pt x="218135" y="458493"/>
                      <a:pt x="218391" y="458057"/>
                    </a:cubicBezTo>
                    <a:close/>
                    <a:moveTo>
                      <a:pt x="174946" y="666373"/>
                    </a:moveTo>
                    <a:cubicBezTo>
                      <a:pt x="174654" y="666028"/>
                      <a:pt x="173925" y="665882"/>
                      <a:pt x="173633" y="666264"/>
                    </a:cubicBezTo>
                    <a:cubicBezTo>
                      <a:pt x="173341" y="666646"/>
                      <a:pt x="174709" y="666701"/>
                      <a:pt x="174946" y="666373"/>
                    </a:cubicBezTo>
                    <a:close/>
                    <a:moveTo>
                      <a:pt x="322261" y="455691"/>
                    </a:moveTo>
                    <a:cubicBezTo>
                      <a:pt x="321969" y="455418"/>
                      <a:pt x="320437" y="455563"/>
                      <a:pt x="321039" y="455964"/>
                    </a:cubicBezTo>
                    <a:cubicBezTo>
                      <a:pt x="321513" y="456000"/>
                      <a:pt x="322042" y="456291"/>
                      <a:pt x="322261" y="455691"/>
                    </a:cubicBezTo>
                    <a:close/>
                    <a:moveTo>
                      <a:pt x="327732" y="454708"/>
                    </a:moveTo>
                    <a:cubicBezTo>
                      <a:pt x="327459" y="454307"/>
                      <a:pt x="325908" y="454471"/>
                      <a:pt x="326419" y="454853"/>
                    </a:cubicBezTo>
                    <a:cubicBezTo>
                      <a:pt x="326893" y="454999"/>
                      <a:pt x="327440" y="455163"/>
                      <a:pt x="327750" y="454708"/>
                    </a:cubicBezTo>
                    <a:close/>
                    <a:moveTo>
                      <a:pt x="42606" y="167531"/>
                    </a:moveTo>
                    <a:cubicBezTo>
                      <a:pt x="42204" y="167749"/>
                      <a:pt x="42223" y="169132"/>
                      <a:pt x="42733" y="168786"/>
                    </a:cubicBezTo>
                    <a:cubicBezTo>
                      <a:pt x="42916" y="168513"/>
                      <a:pt x="43007" y="167767"/>
                      <a:pt x="42606" y="167531"/>
                    </a:cubicBezTo>
                    <a:close/>
                    <a:moveTo>
                      <a:pt x="228641" y="454289"/>
                    </a:moveTo>
                    <a:cubicBezTo>
                      <a:pt x="228969" y="453925"/>
                      <a:pt x="228896" y="453143"/>
                      <a:pt x="228495" y="453015"/>
                    </a:cubicBezTo>
                    <a:cubicBezTo>
                      <a:pt x="228189" y="453388"/>
                      <a:pt x="228244" y="453939"/>
                      <a:pt x="228618" y="454245"/>
                    </a:cubicBezTo>
                    <a:cubicBezTo>
                      <a:pt x="228637" y="454260"/>
                      <a:pt x="228657" y="454275"/>
                      <a:pt x="228678" y="454289"/>
                    </a:cubicBezTo>
                    <a:close/>
                    <a:moveTo>
                      <a:pt x="188808" y="452851"/>
                    </a:moveTo>
                    <a:lnTo>
                      <a:pt x="188115" y="453689"/>
                    </a:lnTo>
                    <a:cubicBezTo>
                      <a:pt x="188826" y="454235"/>
                      <a:pt x="189574" y="453416"/>
                      <a:pt x="188844" y="452851"/>
                    </a:cubicBezTo>
                    <a:close/>
                    <a:moveTo>
                      <a:pt x="260924" y="449048"/>
                    </a:moveTo>
                    <a:lnTo>
                      <a:pt x="260723" y="448574"/>
                    </a:lnTo>
                    <a:lnTo>
                      <a:pt x="259975" y="449321"/>
                    </a:lnTo>
                    <a:cubicBezTo>
                      <a:pt x="260322" y="449539"/>
                      <a:pt x="260924" y="449648"/>
                      <a:pt x="260924" y="449048"/>
                    </a:cubicBezTo>
                    <a:close/>
                    <a:moveTo>
                      <a:pt x="75125" y="167440"/>
                    </a:moveTo>
                    <a:cubicBezTo>
                      <a:pt x="74505" y="167440"/>
                      <a:pt x="74286" y="167931"/>
                      <a:pt x="74651" y="168404"/>
                    </a:cubicBezTo>
                    <a:cubicBezTo>
                      <a:pt x="74888" y="168058"/>
                      <a:pt x="75673" y="167840"/>
                      <a:pt x="75125" y="167440"/>
                    </a:cubicBezTo>
                    <a:close/>
                    <a:moveTo>
                      <a:pt x="207083" y="436089"/>
                    </a:moveTo>
                    <a:cubicBezTo>
                      <a:pt x="207210" y="435525"/>
                      <a:pt x="206444" y="435434"/>
                      <a:pt x="206189" y="435652"/>
                    </a:cubicBezTo>
                    <a:cubicBezTo>
                      <a:pt x="206207" y="436089"/>
                      <a:pt x="206791" y="436799"/>
                      <a:pt x="207083" y="436089"/>
                    </a:cubicBezTo>
                    <a:close/>
                    <a:moveTo>
                      <a:pt x="255032" y="434178"/>
                    </a:moveTo>
                    <a:lnTo>
                      <a:pt x="255817" y="434852"/>
                    </a:lnTo>
                    <a:cubicBezTo>
                      <a:pt x="256382" y="434215"/>
                      <a:pt x="255561" y="433432"/>
                      <a:pt x="255032" y="434178"/>
                    </a:cubicBezTo>
                    <a:close/>
                    <a:moveTo>
                      <a:pt x="246770" y="432977"/>
                    </a:moveTo>
                    <a:lnTo>
                      <a:pt x="245968" y="432285"/>
                    </a:lnTo>
                    <a:cubicBezTo>
                      <a:pt x="245402" y="432941"/>
                      <a:pt x="246223" y="433687"/>
                      <a:pt x="246770" y="432977"/>
                    </a:cubicBezTo>
                    <a:close/>
                    <a:moveTo>
                      <a:pt x="245056" y="668830"/>
                    </a:moveTo>
                    <a:cubicBezTo>
                      <a:pt x="244509" y="669231"/>
                      <a:pt x="245257" y="669449"/>
                      <a:pt x="245494" y="669777"/>
                    </a:cubicBezTo>
                    <a:cubicBezTo>
                      <a:pt x="245840" y="669322"/>
                      <a:pt x="245676" y="668739"/>
                      <a:pt x="245056" y="668830"/>
                    </a:cubicBezTo>
                    <a:close/>
                    <a:moveTo>
                      <a:pt x="339223" y="431685"/>
                    </a:moveTo>
                    <a:lnTo>
                      <a:pt x="339022" y="431230"/>
                    </a:lnTo>
                    <a:lnTo>
                      <a:pt x="338256" y="431958"/>
                    </a:lnTo>
                    <a:cubicBezTo>
                      <a:pt x="338420" y="432199"/>
                      <a:pt x="338748" y="432263"/>
                      <a:pt x="338990" y="432100"/>
                    </a:cubicBezTo>
                    <a:cubicBezTo>
                      <a:pt x="339129" y="432006"/>
                      <a:pt x="339215" y="431852"/>
                      <a:pt x="339223" y="431685"/>
                    </a:cubicBezTo>
                    <a:close/>
                    <a:moveTo>
                      <a:pt x="323081" y="419218"/>
                    </a:moveTo>
                    <a:cubicBezTo>
                      <a:pt x="322461" y="419218"/>
                      <a:pt x="322279" y="419746"/>
                      <a:pt x="322625" y="420201"/>
                    </a:cubicBezTo>
                    <a:cubicBezTo>
                      <a:pt x="322935" y="419855"/>
                      <a:pt x="323610" y="419618"/>
                      <a:pt x="323081" y="419218"/>
                    </a:cubicBezTo>
                    <a:close/>
                    <a:moveTo>
                      <a:pt x="194462" y="401200"/>
                    </a:moveTo>
                    <a:lnTo>
                      <a:pt x="195082" y="400417"/>
                    </a:lnTo>
                    <a:cubicBezTo>
                      <a:pt x="194407" y="399890"/>
                      <a:pt x="193604" y="400763"/>
                      <a:pt x="194462" y="401200"/>
                    </a:cubicBezTo>
                    <a:close/>
                    <a:moveTo>
                      <a:pt x="175019" y="670941"/>
                    </a:moveTo>
                    <a:lnTo>
                      <a:pt x="174818" y="670505"/>
                    </a:lnTo>
                    <a:cubicBezTo>
                      <a:pt x="173596" y="671123"/>
                      <a:pt x="174618" y="672124"/>
                      <a:pt x="175019" y="670941"/>
                    </a:cubicBezTo>
                    <a:close/>
                    <a:moveTo>
                      <a:pt x="376813" y="399416"/>
                    </a:moveTo>
                    <a:cubicBezTo>
                      <a:pt x="377214" y="399598"/>
                      <a:pt x="377870" y="399762"/>
                      <a:pt x="378162" y="399416"/>
                    </a:cubicBezTo>
                    <a:cubicBezTo>
                      <a:pt x="378454" y="399071"/>
                      <a:pt x="377086" y="399034"/>
                      <a:pt x="376813" y="399416"/>
                    </a:cubicBezTo>
                    <a:close/>
                    <a:moveTo>
                      <a:pt x="170605" y="383036"/>
                    </a:moveTo>
                    <a:lnTo>
                      <a:pt x="169821" y="382363"/>
                    </a:lnTo>
                    <a:cubicBezTo>
                      <a:pt x="169237" y="383000"/>
                      <a:pt x="170076" y="383819"/>
                      <a:pt x="170605" y="383018"/>
                    </a:cubicBezTo>
                    <a:close/>
                    <a:moveTo>
                      <a:pt x="186017" y="381653"/>
                    </a:moveTo>
                    <a:cubicBezTo>
                      <a:pt x="186947" y="381344"/>
                      <a:pt x="186145" y="380397"/>
                      <a:pt x="185470" y="380889"/>
                    </a:cubicBezTo>
                    <a:close/>
                    <a:moveTo>
                      <a:pt x="189665" y="366511"/>
                    </a:moveTo>
                    <a:cubicBezTo>
                      <a:pt x="190303" y="366656"/>
                      <a:pt x="190321" y="366019"/>
                      <a:pt x="190103" y="365619"/>
                    </a:cubicBezTo>
                    <a:lnTo>
                      <a:pt x="189337" y="366274"/>
                    </a:lnTo>
                    <a:close/>
                    <a:moveTo>
                      <a:pt x="364502" y="670723"/>
                    </a:moveTo>
                    <a:cubicBezTo>
                      <a:pt x="364264" y="671251"/>
                      <a:pt x="363644" y="671669"/>
                      <a:pt x="364118" y="672033"/>
                    </a:cubicBezTo>
                    <a:cubicBezTo>
                      <a:pt x="364885" y="672033"/>
                      <a:pt x="364885" y="671578"/>
                      <a:pt x="364465" y="670705"/>
                    </a:cubicBezTo>
                    <a:close/>
                    <a:moveTo>
                      <a:pt x="177737" y="364418"/>
                    </a:moveTo>
                    <a:lnTo>
                      <a:pt x="177299" y="364600"/>
                    </a:lnTo>
                    <a:cubicBezTo>
                      <a:pt x="177901" y="365819"/>
                      <a:pt x="178940" y="364782"/>
                      <a:pt x="177737" y="364418"/>
                    </a:cubicBezTo>
                    <a:close/>
                    <a:moveTo>
                      <a:pt x="178247" y="363508"/>
                    </a:moveTo>
                    <a:lnTo>
                      <a:pt x="177408" y="362907"/>
                    </a:lnTo>
                    <a:cubicBezTo>
                      <a:pt x="177025" y="363617"/>
                      <a:pt x="177664" y="364181"/>
                      <a:pt x="178247" y="363508"/>
                    </a:cubicBezTo>
                    <a:close/>
                    <a:moveTo>
                      <a:pt x="158622" y="359868"/>
                    </a:moveTo>
                    <a:cubicBezTo>
                      <a:pt x="158312" y="359558"/>
                      <a:pt x="157619" y="359376"/>
                      <a:pt x="157309" y="359759"/>
                    </a:cubicBezTo>
                    <a:cubicBezTo>
                      <a:pt x="156999" y="360141"/>
                      <a:pt x="158367" y="360068"/>
                      <a:pt x="158622" y="359777"/>
                    </a:cubicBezTo>
                    <a:close/>
                    <a:moveTo>
                      <a:pt x="156525" y="359558"/>
                    </a:moveTo>
                    <a:lnTo>
                      <a:pt x="156324" y="359140"/>
                    </a:lnTo>
                    <a:cubicBezTo>
                      <a:pt x="155139" y="359649"/>
                      <a:pt x="156160" y="360669"/>
                      <a:pt x="156525" y="359467"/>
                    </a:cubicBezTo>
                    <a:close/>
                    <a:moveTo>
                      <a:pt x="289887" y="672998"/>
                    </a:moveTo>
                    <a:cubicBezTo>
                      <a:pt x="290124" y="673398"/>
                      <a:pt x="291601" y="673253"/>
                      <a:pt x="291163" y="672834"/>
                    </a:cubicBezTo>
                    <a:cubicBezTo>
                      <a:pt x="290708" y="672671"/>
                      <a:pt x="290106" y="672379"/>
                      <a:pt x="289887" y="672907"/>
                    </a:cubicBezTo>
                    <a:close/>
                    <a:moveTo>
                      <a:pt x="274913" y="335753"/>
                    </a:moveTo>
                    <a:cubicBezTo>
                      <a:pt x="274420" y="336171"/>
                      <a:pt x="275150" y="336353"/>
                      <a:pt x="275405" y="336681"/>
                    </a:cubicBezTo>
                    <a:cubicBezTo>
                      <a:pt x="275770" y="336099"/>
                      <a:pt x="275515" y="335589"/>
                      <a:pt x="274913" y="335662"/>
                    </a:cubicBezTo>
                    <a:close/>
                    <a:moveTo>
                      <a:pt x="389142" y="330493"/>
                    </a:moveTo>
                    <a:cubicBezTo>
                      <a:pt x="388887" y="330074"/>
                      <a:pt x="387318" y="330366"/>
                      <a:pt x="387938" y="330693"/>
                    </a:cubicBezTo>
                    <a:cubicBezTo>
                      <a:pt x="388376" y="330639"/>
                      <a:pt x="388960" y="330948"/>
                      <a:pt x="389142" y="330402"/>
                    </a:cubicBezTo>
                    <a:close/>
                    <a:moveTo>
                      <a:pt x="260924" y="330111"/>
                    </a:moveTo>
                    <a:cubicBezTo>
                      <a:pt x="260778" y="330693"/>
                      <a:pt x="261580" y="330766"/>
                      <a:pt x="261817" y="330548"/>
                    </a:cubicBezTo>
                    <a:cubicBezTo>
                      <a:pt x="261817" y="330111"/>
                      <a:pt x="261270" y="329510"/>
                      <a:pt x="260924" y="330111"/>
                    </a:cubicBezTo>
                    <a:close/>
                    <a:moveTo>
                      <a:pt x="433061" y="324833"/>
                    </a:moveTo>
                    <a:lnTo>
                      <a:pt x="433699" y="324523"/>
                    </a:lnTo>
                    <a:cubicBezTo>
                      <a:pt x="433134" y="323959"/>
                      <a:pt x="431602" y="324469"/>
                      <a:pt x="433116" y="324833"/>
                    </a:cubicBezTo>
                    <a:close/>
                    <a:moveTo>
                      <a:pt x="144560" y="169023"/>
                    </a:moveTo>
                    <a:lnTo>
                      <a:pt x="144360" y="168586"/>
                    </a:lnTo>
                    <a:cubicBezTo>
                      <a:pt x="143083" y="169260"/>
                      <a:pt x="144196" y="170170"/>
                      <a:pt x="144560" y="169023"/>
                    </a:cubicBezTo>
                    <a:close/>
                    <a:moveTo>
                      <a:pt x="316369" y="323723"/>
                    </a:moveTo>
                    <a:lnTo>
                      <a:pt x="316187" y="323286"/>
                    </a:lnTo>
                    <a:cubicBezTo>
                      <a:pt x="314910" y="323959"/>
                      <a:pt x="316023" y="324815"/>
                      <a:pt x="316369" y="323686"/>
                    </a:cubicBezTo>
                    <a:close/>
                    <a:moveTo>
                      <a:pt x="366143" y="322612"/>
                    </a:moveTo>
                    <a:cubicBezTo>
                      <a:pt x="366380" y="322267"/>
                      <a:pt x="367128" y="321921"/>
                      <a:pt x="366599" y="321593"/>
                    </a:cubicBezTo>
                    <a:cubicBezTo>
                      <a:pt x="366070" y="321266"/>
                      <a:pt x="365778" y="322030"/>
                      <a:pt x="366143" y="322576"/>
                    </a:cubicBezTo>
                    <a:close/>
                    <a:moveTo>
                      <a:pt x="350512" y="674436"/>
                    </a:moveTo>
                    <a:cubicBezTo>
                      <a:pt x="350257" y="674036"/>
                      <a:pt x="348688" y="674290"/>
                      <a:pt x="349327" y="674673"/>
                    </a:cubicBezTo>
                    <a:cubicBezTo>
                      <a:pt x="349746" y="674673"/>
                      <a:pt x="350294" y="674946"/>
                      <a:pt x="350512" y="674399"/>
                    </a:cubicBezTo>
                    <a:close/>
                    <a:moveTo>
                      <a:pt x="188735" y="321357"/>
                    </a:moveTo>
                    <a:cubicBezTo>
                      <a:pt x="188222" y="321057"/>
                      <a:pt x="187587" y="321057"/>
                      <a:pt x="187075" y="321357"/>
                    </a:cubicBezTo>
                    <a:cubicBezTo>
                      <a:pt x="187713" y="321593"/>
                      <a:pt x="187969" y="321539"/>
                      <a:pt x="188735" y="321266"/>
                    </a:cubicBezTo>
                    <a:close/>
                    <a:moveTo>
                      <a:pt x="384199" y="319245"/>
                    </a:moveTo>
                    <a:cubicBezTo>
                      <a:pt x="384345" y="318790"/>
                      <a:pt x="383087" y="318881"/>
                      <a:pt x="382959" y="319100"/>
                    </a:cubicBezTo>
                    <a:cubicBezTo>
                      <a:pt x="382831" y="319318"/>
                      <a:pt x="384053" y="319409"/>
                      <a:pt x="384199" y="319154"/>
                    </a:cubicBezTo>
                    <a:close/>
                    <a:moveTo>
                      <a:pt x="83588" y="170898"/>
                    </a:moveTo>
                    <a:cubicBezTo>
                      <a:pt x="83315" y="170515"/>
                      <a:pt x="81874" y="170588"/>
                      <a:pt x="82275" y="171061"/>
                    </a:cubicBezTo>
                    <a:cubicBezTo>
                      <a:pt x="82749" y="171080"/>
                      <a:pt x="83278" y="171407"/>
                      <a:pt x="83588" y="170898"/>
                    </a:cubicBezTo>
                    <a:close/>
                    <a:moveTo>
                      <a:pt x="233784" y="675892"/>
                    </a:moveTo>
                    <a:cubicBezTo>
                      <a:pt x="234259" y="677020"/>
                      <a:pt x="235170" y="675892"/>
                      <a:pt x="233949" y="675455"/>
                    </a:cubicBezTo>
                    <a:close/>
                    <a:moveTo>
                      <a:pt x="362076" y="317517"/>
                    </a:moveTo>
                    <a:cubicBezTo>
                      <a:pt x="361510" y="316752"/>
                      <a:pt x="360653" y="317517"/>
                      <a:pt x="361237" y="318172"/>
                    </a:cubicBezTo>
                    <a:close/>
                    <a:moveTo>
                      <a:pt x="375262" y="675564"/>
                    </a:moveTo>
                    <a:cubicBezTo>
                      <a:pt x="374736" y="675292"/>
                      <a:pt x="374111" y="675292"/>
                      <a:pt x="373584" y="675564"/>
                    </a:cubicBezTo>
                    <a:cubicBezTo>
                      <a:pt x="374105" y="675856"/>
                      <a:pt x="374741" y="675856"/>
                      <a:pt x="375262" y="675564"/>
                    </a:cubicBezTo>
                    <a:close/>
                    <a:moveTo>
                      <a:pt x="202322" y="317735"/>
                    </a:moveTo>
                    <a:lnTo>
                      <a:pt x="203180" y="317480"/>
                    </a:lnTo>
                    <a:cubicBezTo>
                      <a:pt x="202924" y="317152"/>
                      <a:pt x="202067" y="317062"/>
                      <a:pt x="201812" y="317480"/>
                    </a:cubicBezTo>
                    <a:close/>
                    <a:moveTo>
                      <a:pt x="193714" y="315787"/>
                    </a:moveTo>
                    <a:cubicBezTo>
                      <a:pt x="193495" y="316352"/>
                      <a:pt x="192875" y="316752"/>
                      <a:pt x="193331" y="317134"/>
                    </a:cubicBezTo>
                    <a:cubicBezTo>
                      <a:pt x="194206" y="317189"/>
                      <a:pt x="194115" y="316679"/>
                      <a:pt x="193714" y="315787"/>
                    </a:cubicBezTo>
                    <a:close/>
                    <a:moveTo>
                      <a:pt x="318011" y="316042"/>
                    </a:moveTo>
                    <a:cubicBezTo>
                      <a:pt x="317920" y="315514"/>
                      <a:pt x="317409" y="315533"/>
                      <a:pt x="317081" y="315842"/>
                    </a:cubicBezTo>
                    <a:lnTo>
                      <a:pt x="317847" y="316515"/>
                    </a:lnTo>
                    <a:close/>
                    <a:moveTo>
                      <a:pt x="227310" y="316042"/>
                    </a:moveTo>
                    <a:cubicBezTo>
                      <a:pt x="228988" y="316152"/>
                      <a:pt x="227528" y="314950"/>
                      <a:pt x="226781" y="315733"/>
                    </a:cubicBezTo>
                    <a:close/>
                    <a:moveTo>
                      <a:pt x="178722" y="314222"/>
                    </a:moveTo>
                    <a:cubicBezTo>
                      <a:pt x="178430" y="313913"/>
                      <a:pt x="177737" y="313731"/>
                      <a:pt x="177427" y="314095"/>
                    </a:cubicBezTo>
                    <a:cubicBezTo>
                      <a:pt x="177117" y="314459"/>
                      <a:pt x="178484" y="314568"/>
                      <a:pt x="178722" y="314222"/>
                    </a:cubicBezTo>
                    <a:close/>
                    <a:moveTo>
                      <a:pt x="329428" y="314404"/>
                    </a:moveTo>
                    <a:lnTo>
                      <a:pt x="329903" y="314241"/>
                    </a:lnTo>
                    <a:lnTo>
                      <a:pt x="329173" y="313476"/>
                    </a:lnTo>
                    <a:cubicBezTo>
                      <a:pt x="328881" y="313840"/>
                      <a:pt x="328863" y="314368"/>
                      <a:pt x="329428" y="314404"/>
                    </a:cubicBezTo>
                    <a:close/>
                    <a:moveTo>
                      <a:pt x="343053" y="312421"/>
                    </a:moveTo>
                    <a:cubicBezTo>
                      <a:pt x="343053" y="311802"/>
                      <a:pt x="342542" y="311620"/>
                      <a:pt x="342086" y="312002"/>
                    </a:cubicBezTo>
                    <a:lnTo>
                      <a:pt x="342761" y="312730"/>
                    </a:lnTo>
                    <a:close/>
                    <a:moveTo>
                      <a:pt x="357771" y="174210"/>
                    </a:moveTo>
                    <a:lnTo>
                      <a:pt x="358592" y="174920"/>
                    </a:lnTo>
                    <a:cubicBezTo>
                      <a:pt x="359030" y="174246"/>
                      <a:pt x="358446" y="173664"/>
                      <a:pt x="357771" y="174210"/>
                    </a:cubicBezTo>
                    <a:close/>
                    <a:moveTo>
                      <a:pt x="442107" y="310946"/>
                    </a:moveTo>
                    <a:cubicBezTo>
                      <a:pt x="441620" y="310626"/>
                      <a:pt x="440989" y="310626"/>
                      <a:pt x="440502" y="310946"/>
                    </a:cubicBezTo>
                    <a:cubicBezTo>
                      <a:pt x="441104" y="311219"/>
                      <a:pt x="441378" y="311219"/>
                      <a:pt x="442107" y="310946"/>
                    </a:cubicBezTo>
                    <a:close/>
                    <a:moveTo>
                      <a:pt x="290343" y="310728"/>
                    </a:moveTo>
                    <a:cubicBezTo>
                      <a:pt x="289741" y="310728"/>
                      <a:pt x="289704" y="311328"/>
                      <a:pt x="289996" y="311656"/>
                    </a:cubicBezTo>
                    <a:lnTo>
                      <a:pt x="290744" y="310928"/>
                    </a:lnTo>
                    <a:close/>
                    <a:moveTo>
                      <a:pt x="333295" y="310728"/>
                    </a:moveTo>
                    <a:cubicBezTo>
                      <a:pt x="333696" y="311875"/>
                      <a:pt x="334754" y="310892"/>
                      <a:pt x="333477" y="310291"/>
                    </a:cubicBezTo>
                    <a:cubicBezTo>
                      <a:pt x="333411" y="310416"/>
                      <a:pt x="333350" y="310543"/>
                      <a:pt x="333295" y="310673"/>
                    </a:cubicBezTo>
                    <a:close/>
                    <a:moveTo>
                      <a:pt x="271739" y="309199"/>
                    </a:moveTo>
                    <a:cubicBezTo>
                      <a:pt x="271940" y="308599"/>
                      <a:pt x="271156" y="308489"/>
                      <a:pt x="270900" y="308744"/>
                    </a:cubicBezTo>
                    <a:cubicBezTo>
                      <a:pt x="270937" y="309090"/>
                      <a:pt x="271502" y="309709"/>
                      <a:pt x="271739" y="309145"/>
                    </a:cubicBezTo>
                    <a:close/>
                    <a:moveTo>
                      <a:pt x="283266" y="308326"/>
                    </a:moveTo>
                    <a:cubicBezTo>
                      <a:pt x="283724" y="308608"/>
                      <a:pt x="284303" y="308608"/>
                      <a:pt x="284762" y="308326"/>
                    </a:cubicBezTo>
                    <a:cubicBezTo>
                      <a:pt x="284355" y="307917"/>
                      <a:pt x="283701" y="307893"/>
                      <a:pt x="283266" y="308271"/>
                    </a:cubicBezTo>
                    <a:close/>
                    <a:moveTo>
                      <a:pt x="98161" y="176139"/>
                    </a:moveTo>
                    <a:cubicBezTo>
                      <a:pt x="97486" y="176740"/>
                      <a:pt x="98161" y="177395"/>
                      <a:pt x="98781" y="176976"/>
                    </a:cubicBezTo>
                    <a:close/>
                    <a:moveTo>
                      <a:pt x="414129" y="307397"/>
                    </a:moveTo>
                    <a:cubicBezTo>
                      <a:pt x="413801" y="307397"/>
                      <a:pt x="413473" y="307397"/>
                      <a:pt x="413272" y="307707"/>
                    </a:cubicBezTo>
                    <a:cubicBezTo>
                      <a:pt x="413701" y="307954"/>
                      <a:pt x="414229" y="307954"/>
                      <a:pt x="414658" y="307707"/>
                    </a:cubicBezTo>
                    <a:cubicBezTo>
                      <a:pt x="414588" y="307483"/>
                      <a:pt x="414359" y="307349"/>
                      <a:pt x="414129" y="307397"/>
                    </a:cubicBezTo>
                    <a:close/>
                    <a:moveTo>
                      <a:pt x="438678" y="307397"/>
                    </a:moveTo>
                    <a:lnTo>
                      <a:pt x="438496" y="306961"/>
                    </a:lnTo>
                    <a:cubicBezTo>
                      <a:pt x="437311" y="307579"/>
                      <a:pt x="438387" y="308580"/>
                      <a:pt x="438733" y="307397"/>
                    </a:cubicBezTo>
                    <a:close/>
                    <a:moveTo>
                      <a:pt x="356568" y="176813"/>
                    </a:moveTo>
                    <a:lnTo>
                      <a:pt x="355765" y="176176"/>
                    </a:lnTo>
                    <a:cubicBezTo>
                      <a:pt x="355273" y="176813"/>
                      <a:pt x="356148" y="177632"/>
                      <a:pt x="356568" y="176813"/>
                    </a:cubicBezTo>
                    <a:close/>
                    <a:moveTo>
                      <a:pt x="366763" y="176649"/>
                    </a:moveTo>
                    <a:cubicBezTo>
                      <a:pt x="366034" y="177213"/>
                      <a:pt x="366763" y="178050"/>
                      <a:pt x="367438" y="177486"/>
                    </a:cubicBezTo>
                    <a:close/>
                    <a:moveTo>
                      <a:pt x="295577" y="306123"/>
                    </a:moveTo>
                    <a:cubicBezTo>
                      <a:pt x="295377" y="305596"/>
                      <a:pt x="294811" y="305869"/>
                      <a:pt x="294373" y="305923"/>
                    </a:cubicBezTo>
                    <a:cubicBezTo>
                      <a:pt x="293753" y="306287"/>
                      <a:pt x="295322" y="306542"/>
                      <a:pt x="295577" y="306123"/>
                    </a:cubicBezTo>
                    <a:close/>
                    <a:moveTo>
                      <a:pt x="286622" y="306123"/>
                    </a:moveTo>
                    <a:cubicBezTo>
                      <a:pt x="287552" y="305850"/>
                      <a:pt x="286731" y="304849"/>
                      <a:pt x="286075" y="305359"/>
                    </a:cubicBezTo>
                    <a:close/>
                    <a:moveTo>
                      <a:pt x="191780" y="682025"/>
                    </a:moveTo>
                    <a:cubicBezTo>
                      <a:pt x="191489" y="681716"/>
                      <a:pt x="190777" y="681516"/>
                      <a:pt x="190486" y="681916"/>
                    </a:cubicBezTo>
                    <a:cubicBezTo>
                      <a:pt x="190194" y="682316"/>
                      <a:pt x="191616" y="682498"/>
                      <a:pt x="191780" y="682098"/>
                    </a:cubicBezTo>
                    <a:close/>
                    <a:moveTo>
                      <a:pt x="233730" y="682153"/>
                    </a:moveTo>
                    <a:cubicBezTo>
                      <a:pt x="233401" y="681261"/>
                      <a:pt x="232398" y="682007"/>
                      <a:pt x="232945" y="682699"/>
                    </a:cubicBezTo>
                    <a:close/>
                    <a:moveTo>
                      <a:pt x="229589" y="178014"/>
                    </a:moveTo>
                    <a:cubicBezTo>
                      <a:pt x="230501" y="177741"/>
                      <a:pt x="229735" y="176740"/>
                      <a:pt x="229061" y="177249"/>
                    </a:cubicBezTo>
                    <a:close/>
                    <a:moveTo>
                      <a:pt x="179433" y="302447"/>
                    </a:moveTo>
                    <a:cubicBezTo>
                      <a:pt x="178247" y="302866"/>
                      <a:pt x="179323" y="303812"/>
                      <a:pt x="179871" y="302611"/>
                    </a:cubicBezTo>
                    <a:close/>
                    <a:moveTo>
                      <a:pt x="357589" y="177959"/>
                    </a:moveTo>
                    <a:cubicBezTo>
                      <a:pt x="357334" y="177577"/>
                      <a:pt x="355911" y="177650"/>
                      <a:pt x="356312" y="178105"/>
                    </a:cubicBezTo>
                    <a:cubicBezTo>
                      <a:pt x="356805" y="178178"/>
                      <a:pt x="357334" y="178360"/>
                      <a:pt x="357589" y="177959"/>
                    </a:cubicBezTo>
                    <a:close/>
                    <a:moveTo>
                      <a:pt x="372381" y="682917"/>
                    </a:moveTo>
                    <a:cubicBezTo>
                      <a:pt x="371195" y="683354"/>
                      <a:pt x="372271" y="684355"/>
                      <a:pt x="372818" y="683099"/>
                    </a:cubicBezTo>
                    <a:close/>
                    <a:moveTo>
                      <a:pt x="317664" y="301919"/>
                    </a:moveTo>
                    <a:lnTo>
                      <a:pt x="316971" y="302247"/>
                    </a:lnTo>
                    <a:cubicBezTo>
                      <a:pt x="317628" y="302938"/>
                      <a:pt x="319288" y="302119"/>
                      <a:pt x="317719" y="301919"/>
                    </a:cubicBezTo>
                    <a:close/>
                    <a:moveTo>
                      <a:pt x="231942" y="302320"/>
                    </a:moveTo>
                    <a:cubicBezTo>
                      <a:pt x="231705" y="301792"/>
                      <a:pt x="231158" y="302083"/>
                      <a:pt x="230702" y="302138"/>
                    </a:cubicBezTo>
                    <a:cubicBezTo>
                      <a:pt x="230210" y="302520"/>
                      <a:pt x="231742" y="302720"/>
                      <a:pt x="231979" y="302320"/>
                    </a:cubicBezTo>
                    <a:close/>
                    <a:moveTo>
                      <a:pt x="301979" y="683772"/>
                    </a:moveTo>
                    <a:cubicBezTo>
                      <a:pt x="301031" y="683226"/>
                      <a:pt x="300265" y="683681"/>
                      <a:pt x="300921" y="684391"/>
                    </a:cubicBezTo>
                    <a:close/>
                    <a:moveTo>
                      <a:pt x="337526" y="302283"/>
                    </a:moveTo>
                    <a:cubicBezTo>
                      <a:pt x="337198" y="302047"/>
                      <a:pt x="336815" y="301282"/>
                      <a:pt x="336505" y="301810"/>
                    </a:cubicBezTo>
                    <a:cubicBezTo>
                      <a:pt x="336195" y="302338"/>
                      <a:pt x="337070" y="302629"/>
                      <a:pt x="337526" y="302283"/>
                    </a:cubicBezTo>
                    <a:close/>
                    <a:moveTo>
                      <a:pt x="469794" y="301883"/>
                    </a:moveTo>
                    <a:cubicBezTo>
                      <a:pt x="470724" y="301592"/>
                      <a:pt x="469958" y="300554"/>
                      <a:pt x="469265" y="301082"/>
                    </a:cubicBezTo>
                    <a:close/>
                    <a:moveTo>
                      <a:pt x="473606" y="300409"/>
                    </a:moveTo>
                    <a:cubicBezTo>
                      <a:pt x="474536" y="299808"/>
                      <a:pt x="473040" y="299590"/>
                      <a:pt x="473004" y="300245"/>
                    </a:cubicBezTo>
                    <a:cubicBezTo>
                      <a:pt x="472967" y="300900"/>
                      <a:pt x="473697" y="300718"/>
                      <a:pt x="473679" y="300409"/>
                    </a:cubicBezTo>
                    <a:close/>
                    <a:moveTo>
                      <a:pt x="157911" y="182637"/>
                    </a:moveTo>
                    <a:cubicBezTo>
                      <a:pt x="157255" y="183274"/>
                      <a:pt x="158185" y="184093"/>
                      <a:pt x="158568" y="183383"/>
                    </a:cubicBezTo>
                    <a:cubicBezTo>
                      <a:pt x="158367" y="183128"/>
                      <a:pt x="158148" y="182891"/>
                      <a:pt x="157911" y="182637"/>
                    </a:cubicBezTo>
                    <a:close/>
                    <a:moveTo>
                      <a:pt x="324759" y="297133"/>
                    </a:moveTo>
                    <a:cubicBezTo>
                      <a:pt x="324322" y="297660"/>
                      <a:pt x="324522" y="298225"/>
                      <a:pt x="325179" y="298134"/>
                    </a:cubicBezTo>
                    <a:cubicBezTo>
                      <a:pt x="325835" y="298043"/>
                      <a:pt x="325069" y="297478"/>
                      <a:pt x="324759" y="297133"/>
                    </a:cubicBezTo>
                    <a:close/>
                    <a:moveTo>
                      <a:pt x="239329" y="685319"/>
                    </a:moveTo>
                    <a:cubicBezTo>
                      <a:pt x="239621" y="685629"/>
                      <a:pt x="240296" y="685811"/>
                      <a:pt x="240606" y="685429"/>
                    </a:cubicBezTo>
                    <a:cubicBezTo>
                      <a:pt x="240916" y="685046"/>
                      <a:pt x="239566" y="685010"/>
                      <a:pt x="239329" y="685319"/>
                    </a:cubicBezTo>
                    <a:close/>
                    <a:moveTo>
                      <a:pt x="53294" y="186149"/>
                    </a:moveTo>
                    <a:cubicBezTo>
                      <a:pt x="52783" y="185712"/>
                      <a:pt x="52199" y="185913"/>
                      <a:pt x="52272" y="186550"/>
                    </a:cubicBezTo>
                    <a:cubicBezTo>
                      <a:pt x="52345" y="187187"/>
                      <a:pt x="52856" y="186368"/>
                      <a:pt x="53202" y="186149"/>
                    </a:cubicBezTo>
                    <a:close/>
                    <a:moveTo>
                      <a:pt x="81874" y="186604"/>
                    </a:moveTo>
                    <a:cubicBezTo>
                      <a:pt x="81327" y="186368"/>
                      <a:pt x="80907" y="185767"/>
                      <a:pt x="80524" y="186222"/>
                    </a:cubicBezTo>
                    <a:cubicBezTo>
                      <a:pt x="80360" y="187077"/>
                      <a:pt x="80925" y="187005"/>
                      <a:pt x="81783" y="186604"/>
                    </a:cubicBezTo>
                    <a:close/>
                    <a:moveTo>
                      <a:pt x="298696" y="685556"/>
                    </a:moveTo>
                    <a:cubicBezTo>
                      <a:pt x="298434" y="685566"/>
                      <a:pt x="298186" y="685677"/>
                      <a:pt x="298003" y="685865"/>
                    </a:cubicBezTo>
                    <a:cubicBezTo>
                      <a:pt x="298568" y="686575"/>
                      <a:pt x="300210" y="685811"/>
                      <a:pt x="298696" y="685556"/>
                    </a:cubicBezTo>
                    <a:close/>
                    <a:moveTo>
                      <a:pt x="376083" y="188825"/>
                    </a:moveTo>
                    <a:cubicBezTo>
                      <a:pt x="375919" y="188533"/>
                      <a:pt x="375718" y="188242"/>
                      <a:pt x="375335" y="188224"/>
                    </a:cubicBezTo>
                    <a:cubicBezTo>
                      <a:pt x="374898" y="188715"/>
                      <a:pt x="375591" y="189498"/>
                      <a:pt x="376083" y="188825"/>
                    </a:cubicBezTo>
                    <a:close/>
                    <a:moveTo>
                      <a:pt x="141770" y="293984"/>
                    </a:moveTo>
                    <a:lnTo>
                      <a:pt x="141004" y="293402"/>
                    </a:lnTo>
                    <a:cubicBezTo>
                      <a:pt x="140548" y="294075"/>
                      <a:pt x="141369" y="294839"/>
                      <a:pt x="141770" y="293984"/>
                    </a:cubicBezTo>
                    <a:close/>
                    <a:moveTo>
                      <a:pt x="352391" y="293129"/>
                    </a:moveTo>
                    <a:lnTo>
                      <a:pt x="353157" y="293766"/>
                    </a:lnTo>
                    <a:cubicBezTo>
                      <a:pt x="353704" y="293147"/>
                      <a:pt x="352847" y="292310"/>
                      <a:pt x="352391" y="293129"/>
                    </a:cubicBezTo>
                    <a:close/>
                    <a:moveTo>
                      <a:pt x="71769" y="190717"/>
                    </a:moveTo>
                    <a:cubicBezTo>
                      <a:pt x="72280" y="190608"/>
                      <a:pt x="72335" y="190135"/>
                      <a:pt x="71970" y="189789"/>
                    </a:cubicBezTo>
                    <a:lnTo>
                      <a:pt x="71295" y="190554"/>
                    </a:lnTo>
                    <a:close/>
                    <a:moveTo>
                      <a:pt x="332693" y="290016"/>
                    </a:moveTo>
                    <a:cubicBezTo>
                      <a:pt x="332274" y="288870"/>
                      <a:pt x="331234" y="289871"/>
                      <a:pt x="332529" y="290471"/>
                    </a:cubicBezTo>
                    <a:close/>
                    <a:moveTo>
                      <a:pt x="454510" y="289361"/>
                    </a:moveTo>
                    <a:cubicBezTo>
                      <a:pt x="454090" y="288833"/>
                      <a:pt x="453871" y="289580"/>
                      <a:pt x="453525" y="289834"/>
                    </a:cubicBezTo>
                    <a:cubicBezTo>
                      <a:pt x="453999" y="290180"/>
                      <a:pt x="454564" y="289980"/>
                      <a:pt x="454510" y="289379"/>
                    </a:cubicBezTo>
                    <a:close/>
                    <a:moveTo>
                      <a:pt x="331508" y="688304"/>
                    </a:moveTo>
                    <a:cubicBezTo>
                      <a:pt x="332091" y="688304"/>
                      <a:pt x="332310" y="687813"/>
                      <a:pt x="331964" y="687340"/>
                    </a:cubicBezTo>
                    <a:cubicBezTo>
                      <a:pt x="331690" y="687685"/>
                      <a:pt x="330942" y="687958"/>
                      <a:pt x="331508" y="688304"/>
                    </a:cubicBezTo>
                    <a:close/>
                    <a:moveTo>
                      <a:pt x="245238" y="83720"/>
                    </a:moveTo>
                    <a:cubicBezTo>
                      <a:pt x="244965" y="82155"/>
                      <a:pt x="244199" y="83847"/>
                      <a:pt x="244928" y="84393"/>
                    </a:cubicBezTo>
                    <a:close/>
                    <a:moveTo>
                      <a:pt x="355929" y="688595"/>
                    </a:moveTo>
                    <a:cubicBezTo>
                      <a:pt x="355583" y="688268"/>
                      <a:pt x="354798" y="688304"/>
                      <a:pt x="354689" y="688723"/>
                    </a:cubicBezTo>
                    <a:cubicBezTo>
                      <a:pt x="355017" y="689021"/>
                      <a:pt x="355524" y="688997"/>
                      <a:pt x="355823" y="688670"/>
                    </a:cubicBezTo>
                    <a:cubicBezTo>
                      <a:pt x="355864" y="688625"/>
                      <a:pt x="355899" y="688576"/>
                      <a:pt x="355929" y="688523"/>
                    </a:cubicBezTo>
                    <a:close/>
                    <a:moveTo>
                      <a:pt x="152038" y="289379"/>
                    </a:moveTo>
                    <a:cubicBezTo>
                      <a:pt x="151819" y="288852"/>
                      <a:pt x="151254" y="289143"/>
                      <a:pt x="150816" y="289179"/>
                    </a:cubicBezTo>
                    <a:cubicBezTo>
                      <a:pt x="150269" y="289470"/>
                      <a:pt x="151783" y="289707"/>
                      <a:pt x="152038" y="289379"/>
                    </a:cubicBezTo>
                    <a:close/>
                    <a:moveTo>
                      <a:pt x="162434" y="190754"/>
                    </a:moveTo>
                    <a:cubicBezTo>
                      <a:pt x="162088" y="190754"/>
                      <a:pt x="161741" y="190754"/>
                      <a:pt x="161595" y="191063"/>
                    </a:cubicBezTo>
                    <a:cubicBezTo>
                      <a:pt x="162012" y="191308"/>
                      <a:pt x="162528" y="191308"/>
                      <a:pt x="162945" y="191063"/>
                    </a:cubicBezTo>
                    <a:cubicBezTo>
                      <a:pt x="162864" y="190857"/>
                      <a:pt x="162655" y="190730"/>
                      <a:pt x="162434" y="190754"/>
                    </a:cubicBezTo>
                    <a:close/>
                    <a:moveTo>
                      <a:pt x="85321" y="191973"/>
                    </a:moveTo>
                    <a:cubicBezTo>
                      <a:pt x="85321" y="191354"/>
                      <a:pt x="84792" y="191118"/>
                      <a:pt x="84318" y="191518"/>
                    </a:cubicBezTo>
                    <a:cubicBezTo>
                      <a:pt x="84664" y="191773"/>
                      <a:pt x="84883" y="192556"/>
                      <a:pt x="85303" y="191973"/>
                    </a:cubicBezTo>
                    <a:close/>
                    <a:moveTo>
                      <a:pt x="274895" y="288433"/>
                    </a:moveTo>
                    <a:lnTo>
                      <a:pt x="275569" y="288160"/>
                    </a:lnTo>
                    <a:cubicBezTo>
                      <a:pt x="275004" y="287450"/>
                      <a:pt x="273289" y="288196"/>
                      <a:pt x="274876" y="288433"/>
                    </a:cubicBezTo>
                    <a:close/>
                    <a:moveTo>
                      <a:pt x="178685" y="285503"/>
                    </a:moveTo>
                    <a:cubicBezTo>
                      <a:pt x="178466" y="284975"/>
                      <a:pt x="177919" y="285266"/>
                      <a:pt x="177481" y="285303"/>
                    </a:cubicBezTo>
                    <a:cubicBezTo>
                      <a:pt x="176879" y="285739"/>
                      <a:pt x="178411" y="285885"/>
                      <a:pt x="178667" y="285503"/>
                    </a:cubicBezTo>
                    <a:close/>
                    <a:moveTo>
                      <a:pt x="129057" y="285921"/>
                    </a:moveTo>
                    <a:cubicBezTo>
                      <a:pt x="128547" y="285685"/>
                      <a:pt x="128127" y="285048"/>
                      <a:pt x="127762" y="285503"/>
                    </a:cubicBezTo>
                    <a:cubicBezTo>
                      <a:pt x="127781" y="286322"/>
                      <a:pt x="128237" y="286322"/>
                      <a:pt x="129039" y="285921"/>
                    </a:cubicBezTo>
                    <a:close/>
                    <a:moveTo>
                      <a:pt x="321112" y="284829"/>
                    </a:moveTo>
                    <a:cubicBezTo>
                      <a:pt x="320856" y="284429"/>
                      <a:pt x="319415" y="284593"/>
                      <a:pt x="319871" y="285011"/>
                    </a:cubicBezTo>
                    <a:cubicBezTo>
                      <a:pt x="320382" y="285084"/>
                      <a:pt x="320929" y="285339"/>
                      <a:pt x="321112" y="284829"/>
                    </a:cubicBezTo>
                    <a:close/>
                    <a:moveTo>
                      <a:pt x="292349" y="283355"/>
                    </a:moveTo>
                    <a:cubicBezTo>
                      <a:pt x="291857" y="282536"/>
                      <a:pt x="291018" y="283355"/>
                      <a:pt x="291565" y="283992"/>
                    </a:cubicBezTo>
                    <a:close/>
                    <a:moveTo>
                      <a:pt x="476560" y="281881"/>
                    </a:moveTo>
                    <a:cubicBezTo>
                      <a:pt x="475047" y="282172"/>
                      <a:pt x="476743" y="282864"/>
                      <a:pt x="477272" y="282154"/>
                    </a:cubicBezTo>
                    <a:close/>
                    <a:moveTo>
                      <a:pt x="379476" y="692254"/>
                    </a:moveTo>
                    <a:cubicBezTo>
                      <a:pt x="379524" y="692024"/>
                      <a:pt x="379390" y="691796"/>
                      <a:pt x="379165" y="691726"/>
                    </a:cubicBezTo>
                    <a:cubicBezTo>
                      <a:pt x="378899" y="692135"/>
                      <a:pt x="378899" y="692663"/>
                      <a:pt x="379165" y="693073"/>
                    </a:cubicBezTo>
                    <a:cubicBezTo>
                      <a:pt x="379567" y="692909"/>
                      <a:pt x="379476" y="692563"/>
                      <a:pt x="379476" y="692254"/>
                    </a:cubicBezTo>
                    <a:close/>
                    <a:moveTo>
                      <a:pt x="314691" y="282300"/>
                    </a:moveTo>
                    <a:cubicBezTo>
                      <a:pt x="314272" y="281462"/>
                      <a:pt x="313378" y="282300"/>
                      <a:pt x="313907" y="282900"/>
                    </a:cubicBezTo>
                    <a:close/>
                    <a:moveTo>
                      <a:pt x="440922" y="282027"/>
                    </a:moveTo>
                    <a:cubicBezTo>
                      <a:pt x="440922" y="281408"/>
                      <a:pt x="440356" y="281262"/>
                      <a:pt x="439919" y="281590"/>
                    </a:cubicBezTo>
                    <a:cubicBezTo>
                      <a:pt x="440265" y="281826"/>
                      <a:pt x="440521" y="282573"/>
                      <a:pt x="440922" y="282099"/>
                    </a:cubicBezTo>
                    <a:close/>
                    <a:moveTo>
                      <a:pt x="414567" y="280862"/>
                    </a:moveTo>
                    <a:cubicBezTo>
                      <a:pt x="414129" y="281353"/>
                      <a:pt x="414348" y="281936"/>
                      <a:pt x="414986" y="281845"/>
                    </a:cubicBezTo>
                    <a:cubicBezTo>
                      <a:pt x="415625" y="281754"/>
                      <a:pt x="414786" y="281189"/>
                      <a:pt x="414567" y="280862"/>
                    </a:cubicBezTo>
                    <a:close/>
                    <a:moveTo>
                      <a:pt x="340317" y="194740"/>
                    </a:moveTo>
                    <a:cubicBezTo>
                      <a:pt x="340317" y="194139"/>
                      <a:pt x="339788" y="193939"/>
                      <a:pt x="339332" y="194303"/>
                    </a:cubicBezTo>
                    <a:cubicBezTo>
                      <a:pt x="339679" y="194467"/>
                      <a:pt x="339916" y="195213"/>
                      <a:pt x="340317" y="194740"/>
                    </a:cubicBezTo>
                    <a:close/>
                    <a:moveTo>
                      <a:pt x="276007" y="281226"/>
                    </a:moveTo>
                    <a:cubicBezTo>
                      <a:pt x="275806" y="280680"/>
                      <a:pt x="275241" y="280989"/>
                      <a:pt x="274803" y="281026"/>
                    </a:cubicBezTo>
                    <a:cubicBezTo>
                      <a:pt x="274201" y="281335"/>
                      <a:pt x="275733" y="281553"/>
                      <a:pt x="276007" y="281153"/>
                    </a:cubicBezTo>
                    <a:close/>
                    <a:moveTo>
                      <a:pt x="243469" y="77040"/>
                    </a:moveTo>
                    <a:cubicBezTo>
                      <a:pt x="243196" y="76713"/>
                      <a:pt x="241645" y="76767"/>
                      <a:pt x="242156" y="77204"/>
                    </a:cubicBezTo>
                    <a:cubicBezTo>
                      <a:pt x="242685" y="77277"/>
                      <a:pt x="243159" y="77532"/>
                      <a:pt x="243469" y="77040"/>
                    </a:cubicBezTo>
                    <a:close/>
                    <a:moveTo>
                      <a:pt x="147296" y="281626"/>
                    </a:moveTo>
                    <a:lnTo>
                      <a:pt x="146457" y="280916"/>
                    </a:lnTo>
                    <a:cubicBezTo>
                      <a:pt x="146019" y="281608"/>
                      <a:pt x="146621" y="282099"/>
                      <a:pt x="147296" y="281626"/>
                    </a:cubicBezTo>
                    <a:close/>
                    <a:moveTo>
                      <a:pt x="87510" y="195031"/>
                    </a:moveTo>
                    <a:cubicBezTo>
                      <a:pt x="87510" y="195613"/>
                      <a:pt x="88038" y="195668"/>
                      <a:pt x="88421" y="195449"/>
                    </a:cubicBezTo>
                    <a:lnTo>
                      <a:pt x="87783" y="194685"/>
                    </a:lnTo>
                    <a:close/>
                    <a:moveTo>
                      <a:pt x="211533" y="280025"/>
                    </a:moveTo>
                    <a:cubicBezTo>
                      <a:pt x="211770" y="280425"/>
                      <a:pt x="213138" y="280425"/>
                      <a:pt x="212810" y="279897"/>
                    </a:cubicBezTo>
                    <a:cubicBezTo>
                      <a:pt x="212554" y="279715"/>
                      <a:pt x="211825" y="279606"/>
                      <a:pt x="211570" y="280025"/>
                    </a:cubicBezTo>
                    <a:close/>
                    <a:moveTo>
                      <a:pt x="470870" y="279206"/>
                    </a:moveTo>
                    <a:cubicBezTo>
                      <a:pt x="472584" y="279206"/>
                      <a:pt x="471107" y="278114"/>
                      <a:pt x="470341" y="278914"/>
                    </a:cubicBezTo>
                    <a:close/>
                    <a:moveTo>
                      <a:pt x="273873" y="698332"/>
                    </a:moveTo>
                    <a:cubicBezTo>
                      <a:pt x="273654" y="697987"/>
                      <a:pt x="272286" y="697932"/>
                      <a:pt x="272596" y="698460"/>
                    </a:cubicBezTo>
                    <a:cubicBezTo>
                      <a:pt x="272888" y="698660"/>
                      <a:pt x="273691" y="698751"/>
                      <a:pt x="273873" y="698332"/>
                    </a:cubicBezTo>
                    <a:close/>
                    <a:moveTo>
                      <a:pt x="108466" y="278605"/>
                    </a:moveTo>
                    <a:cubicBezTo>
                      <a:pt x="106952" y="278878"/>
                      <a:pt x="108630" y="279624"/>
                      <a:pt x="109159" y="278914"/>
                    </a:cubicBezTo>
                    <a:close/>
                    <a:moveTo>
                      <a:pt x="369681" y="278077"/>
                    </a:moveTo>
                    <a:cubicBezTo>
                      <a:pt x="370849" y="277713"/>
                      <a:pt x="369882" y="276676"/>
                      <a:pt x="369262" y="277877"/>
                    </a:cubicBezTo>
                    <a:close/>
                    <a:moveTo>
                      <a:pt x="503773" y="275420"/>
                    </a:moveTo>
                    <a:lnTo>
                      <a:pt x="504466" y="275129"/>
                    </a:lnTo>
                    <a:cubicBezTo>
                      <a:pt x="503919" y="274437"/>
                      <a:pt x="502222" y="275165"/>
                      <a:pt x="503773" y="275420"/>
                    </a:cubicBezTo>
                    <a:close/>
                    <a:moveTo>
                      <a:pt x="300046" y="274819"/>
                    </a:moveTo>
                    <a:cubicBezTo>
                      <a:pt x="300046" y="274237"/>
                      <a:pt x="299426" y="274182"/>
                      <a:pt x="299097" y="274492"/>
                    </a:cubicBezTo>
                    <a:lnTo>
                      <a:pt x="299845" y="275238"/>
                    </a:lnTo>
                    <a:close/>
                    <a:moveTo>
                      <a:pt x="361820" y="699151"/>
                    </a:moveTo>
                    <a:cubicBezTo>
                      <a:pt x="361273" y="699151"/>
                      <a:pt x="360872" y="699770"/>
                      <a:pt x="361674" y="699679"/>
                    </a:cubicBezTo>
                    <a:cubicBezTo>
                      <a:pt x="362477" y="699588"/>
                      <a:pt x="362805" y="699170"/>
                      <a:pt x="361820" y="699188"/>
                    </a:cubicBezTo>
                    <a:close/>
                    <a:moveTo>
                      <a:pt x="148427" y="275092"/>
                    </a:moveTo>
                    <a:lnTo>
                      <a:pt x="147588" y="274383"/>
                    </a:lnTo>
                    <a:cubicBezTo>
                      <a:pt x="147041" y="275092"/>
                      <a:pt x="147679" y="275657"/>
                      <a:pt x="148372" y="275111"/>
                    </a:cubicBezTo>
                    <a:close/>
                    <a:moveTo>
                      <a:pt x="357242" y="701827"/>
                    </a:moveTo>
                    <a:cubicBezTo>
                      <a:pt x="357771" y="701827"/>
                      <a:pt x="357808" y="701263"/>
                      <a:pt x="357461" y="700917"/>
                    </a:cubicBezTo>
                    <a:lnTo>
                      <a:pt x="356750" y="701663"/>
                    </a:lnTo>
                    <a:close/>
                    <a:moveTo>
                      <a:pt x="364629" y="271944"/>
                    </a:moveTo>
                    <a:cubicBezTo>
                      <a:pt x="364429" y="271380"/>
                      <a:pt x="363863" y="271707"/>
                      <a:pt x="363425" y="271744"/>
                    </a:cubicBezTo>
                    <a:cubicBezTo>
                      <a:pt x="362860" y="272108"/>
                      <a:pt x="364374" y="272344"/>
                      <a:pt x="364629" y="271944"/>
                    </a:cubicBezTo>
                    <a:close/>
                    <a:moveTo>
                      <a:pt x="234696" y="702227"/>
                    </a:moveTo>
                    <a:cubicBezTo>
                      <a:pt x="234459" y="701736"/>
                      <a:pt x="233912" y="701991"/>
                      <a:pt x="233474" y="702027"/>
                    </a:cubicBezTo>
                    <a:cubicBezTo>
                      <a:pt x="232945" y="702409"/>
                      <a:pt x="234441" y="702628"/>
                      <a:pt x="234696" y="702227"/>
                    </a:cubicBezTo>
                    <a:close/>
                    <a:moveTo>
                      <a:pt x="340262" y="271380"/>
                    </a:moveTo>
                    <a:cubicBezTo>
                      <a:pt x="339879" y="270797"/>
                      <a:pt x="339277" y="271125"/>
                      <a:pt x="338803" y="271380"/>
                    </a:cubicBezTo>
                    <a:cubicBezTo>
                      <a:pt x="339258" y="271626"/>
                      <a:pt x="339807" y="271626"/>
                      <a:pt x="340262" y="271380"/>
                    </a:cubicBezTo>
                    <a:close/>
                    <a:moveTo>
                      <a:pt x="248156" y="704193"/>
                    </a:moveTo>
                    <a:cubicBezTo>
                      <a:pt x="247682" y="704812"/>
                      <a:pt x="248448" y="705467"/>
                      <a:pt x="248904" y="704866"/>
                    </a:cubicBezTo>
                    <a:cubicBezTo>
                      <a:pt x="248782" y="704532"/>
                      <a:pt x="248502" y="704280"/>
                      <a:pt x="248156" y="704193"/>
                    </a:cubicBezTo>
                    <a:close/>
                    <a:moveTo>
                      <a:pt x="475630" y="270033"/>
                    </a:moveTo>
                    <a:cubicBezTo>
                      <a:pt x="474882" y="270288"/>
                      <a:pt x="476050" y="271270"/>
                      <a:pt x="476232" y="270688"/>
                    </a:cubicBezTo>
                    <a:cubicBezTo>
                      <a:pt x="476414" y="270106"/>
                      <a:pt x="476141" y="270015"/>
                      <a:pt x="475630" y="270033"/>
                    </a:cubicBezTo>
                    <a:close/>
                    <a:moveTo>
                      <a:pt x="284287" y="705667"/>
                    </a:moveTo>
                    <a:lnTo>
                      <a:pt x="284105" y="705248"/>
                    </a:lnTo>
                    <a:cubicBezTo>
                      <a:pt x="282810" y="705904"/>
                      <a:pt x="283959" y="706832"/>
                      <a:pt x="284287" y="705667"/>
                    </a:cubicBezTo>
                    <a:close/>
                    <a:moveTo>
                      <a:pt x="328827" y="269614"/>
                    </a:moveTo>
                    <a:lnTo>
                      <a:pt x="328079" y="268959"/>
                    </a:lnTo>
                    <a:cubicBezTo>
                      <a:pt x="327495" y="269596"/>
                      <a:pt x="328407" y="270379"/>
                      <a:pt x="328827" y="269614"/>
                    </a:cubicBezTo>
                    <a:close/>
                    <a:moveTo>
                      <a:pt x="327185" y="269305"/>
                    </a:moveTo>
                    <a:cubicBezTo>
                      <a:pt x="326838" y="268395"/>
                      <a:pt x="325908" y="269177"/>
                      <a:pt x="326401" y="269869"/>
                    </a:cubicBezTo>
                    <a:close/>
                    <a:moveTo>
                      <a:pt x="290945" y="708979"/>
                    </a:moveTo>
                    <a:cubicBezTo>
                      <a:pt x="290379" y="708852"/>
                      <a:pt x="290270" y="709616"/>
                      <a:pt x="290507" y="709853"/>
                    </a:cubicBezTo>
                    <a:cubicBezTo>
                      <a:pt x="290945" y="709798"/>
                      <a:pt x="291565" y="709271"/>
                      <a:pt x="290945" y="708979"/>
                    </a:cubicBezTo>
                    <a:close/>
                    <a:moveTo>
                      <a:pt x="160848" y="269359"/>
                    </a:moveTo>
                    <a:cubicBezTo>
                      <a:pt x="160848" y="268759"/>
                      <a:pt x="160227" y="268759"/>
                      <a:pt x="159899" y="269050"/>
                    </a:cubicBezTo>
                    <a:lnTo>
                      <a:pt x="160647" y="269796"/>
                    </a:lnTo>
                    <a:close/>
                    <a:moveTo>
                      <a:pt x="172666" y="268650"/>
                    </a:moveTo>
                    <a:cubicBezTo>
                      <a:pt x="172976" y="268286"/>
                      <a:pt x="172940" y="267485"/>
                      <a:pt x="172502" y="267394"/>
                    </a:cubicBezTo>
                    <a:cubicBezTo>
                      <a:pt x="172173" y="267705"/>
                      <a:pt x="172158" y="268223"/>
                      <a:pt x="172470" y="268552"/>
                    </a:cubicBezTo>
                    <a:cubicBezTo>
                      <a:pt x="172527" y="268612"/>
                      <a:pt x="172593" y="268664"/>
                      <a:pt x="172666" y="268704"/>
                    </a:cubicBezTo>
                    <a:close/>
                    <a:moveTo>
                      <a:pt x="53750" y="200418"/>
                    </a:moveTo>
                    <a:cubicBezTo>
                      <a:pt x="54935" y="200054"/>
                      <a:pt x="53932" y="199035"/>
                      <a:pt x="53312" y="200218"/>
                    </a:cubicBezTo>
                    <a:close/>
                    <a:moveTo>
                      <a:pt x="313579" y="267103"/>
                    </a:moveTo>
                    <a:cubicBezTo>
                      <a:pt x="313305" y="266156"/>
                      <a:pt x="312266" y="266902"/>
                      <a:pt x="312795" y="267612"/>
                    </a:cubicBezTo>
                    <a:close/>
                    <a:moveTo>
                      <a:pt x="374077" y="265901"/>
                    </a:moveTo>
                    <a:lnTo>
                      <a:pt x="374898" y="266575"/>
                    </a:lnTo>
                    <a:cubicBezTo>
                      <a:pt x="375445" y="265956"/>
                      <a:pt x="374642" y="265246"/>
                      <a:pt x="374004" y="265956"/>
                    </a:cubicBezTo>
                    <a:close/>
                    <a:moveTo>
                      <a:pt x="104472" y="265319"/>
                    </a:moveTo>
                    <a:cubicBezTo>
                      <a:pt x="103669" y="265046"/>
                      <a:pt x="103450" y="264991"/>
                      <a:pt x="102812" y="265319"/>
                    </a:cubicBezTo>
                    <a:cubicBezTo>
                      <a:pt x="103450" y="265719"/>
                      <a:pt x="103669" y="265592"/>
                      <a:pt x="104472" y="265374"/>
                    </a:cubicBezTo>
                    <a:close/>
                    <a:moveTo>
                      <a:pt x="474426" y="264482"/>
                    </a:moveTo>
                    <a:cubicBezTo>
                      <a:pt x="472603" y="264482"/>
                      <a:pt x="474974" y="265610"/>
                      <a:pt x="474974" y="264700"/>
                    </a:cubicBezTo>
                    <a:cubicBezTo>
                      <a:pt x="474937" y="264609"/>
                      <a:pt x="474536" y="264573"/>
                      <a:pt x="474426" y="264536"/>
                    </a:cubicBezTo>
                    <a:close/>
                    <a:moveTo>
                      <a:pt x="323993" y="264227"/>
                    </a:moveTo>
                    <a:cubicBezTo>
                      <a:pt x="323501" y="263790"/>
                      <a:pt x="322862" y="263936"/>
                      <a:pt x="322972" y="264609"/>
                    </a:cubicBezTo>
                    <a:cubicBezTo>
                      <a:pt x="323081" y="265283"/>
                      <a:pt x="323647" y="264500"/>
                      <a:pt x="323993" y="264282"/>
                    </a:cubicBezTo>
                    <a:close/>
                    <a:moveTo>
                      <a:pt x="109305" y="263954"/>
                    </a:moveTo>
                    <a:cubicBezTo>
                      <a:pt x="110965" y="264063"/>
                      <a:pt x="109524" y="262844"/>
                      <a:pt x="108794" y="263663"/>
                    </a:cubicBezTo>
                    <a:close/>
                    <a:moveTo>
                      <a:pt x="470961" y="263899"/>
                    </a:moveTo>
                    <a:cubicBezTo>
                      <a:pt x="471873" y="263626"/>
                      <a:pt x="471125" y="262607"/>
                      <a:pt x="470450" y="263117"/>
                    </a:cubicBezTo>
                    <a:close/>
                    <a:moveTo>
                      <a:pt x="468116" y="263772"/>
                    </a:moveTo>
                    <a:cubicBezTo>
                      <a:pt x="467769" y="263535"/>
                      <a:pt x="467386" y="262789"/>
                      <a:pt x="467076" y="263335"/>
                    </a:cubicBezTo>
                    <a:cubicBezTo>
                      <a:pt x="466766" y="263881"/>
                      <a:pt x="467605" y="264118"/>
                      <a:pt x="468116" y="263754"/>
                    </a:cubicBezTo>
                    <a:close/>
                    <a:moveTo>
                      <a:pt x="339040" y="796157"/>
                    </a:moveTo>
                    <a:cubicBezTo>
                      <a:pt x="339314" y="795975"/>
                      <a:pt x="339624" y="795793"/>
                      <a:pt x="339606" y="795411"/>
                    </a:cubicBezTo>
                    <a:cubicBezTo>
                      <a:pt x="339131" y="794992"/>
                      <a:pt x="338311" y="795739"/>
                      <a:pt x="339040" y="796157"/>
                    </a:cubicBezTo>
                    <a:close/>
                    <a:moveTo>
                      <a:pt x="334079" y="805021"/>
                    </a:moveTo>
                    <a:cubicBezTo>
                      <a:pt x="333660" y="805530"/>
                      <a:pt x="333842" y="806113"/>
                      <a:pt x="334499" y="806022"/>
                    </a:cubicBezTo>
                    <a:cubicBezTo>
                      <a:pt x="335155" y="805931"/>
                      <a:pt x="334298" y="805366"/>
                      <a:pt x="334079" y="805021"/>
                    </a:cubicBezTo>
                    <a:close/>
                    <a:moveTo>
                      <a:pt x="350494" y="200218"/>
                    </a:moveTo>
                    <a:cubicBezTo>
                      <a:pt x="350257" y="199836"/>
                      <a:pt x="348816" y="199927"/>
                      <a:pt x="349217" y="200363"/>
                    </a:cubicBezTo>
                    <a:cubicBezTo>
                      <a:pt x="349728" y="200418"/>
                      <a:pt x="350294" y="200691"/>
                      <a:pt x="350549" y="200200"/>
                    </a:cubicBezTo>
                    <a:close/>
                    <a:moveTo>
                      <a:pt x="171207" y="259167"/>
                    </a:moveTo>
                    <a:cubicBezTo>
                      <a:pt x="170003" y="259568"/>
                      <a:pt x="171116" y="260532"/>
                      <a:pt x="171645" y="259313"/>
                    </a:cubicBezTo>
                    <a:close/>
                    <a:moveTo>
                      <a:pt x="169383" y="259058"/>
                    </a:moveTo>
                    <a:cubicBezTo>
                      <a:pt x="167833" y="259349"/>
                      <a:pt x="169547" y="260132"/>
                      <a:pt x="170058" y="259386"/>
                    </a:cubicBezTo>
                    <a:close/>
                    <a:moveTo>
                      <a:pt x="357334" y="258858"/>
                    </a:moveTo>
                    <a:cubicBezTo>
                      <a:pt x="356568" y="258567"/>
                      <a:pt x="356312" y="258494"/>
                      <a:pt x="355674" y="258858"/>
                    </a:cubicBezTo>
                    <a:cubicBezTo>
                      <a:pt x="356184" y="259143"/>
                      <a:pt x="356806" y="259143"/>
                      <a:pt x="357315" y="258858"/>
                    </a:cubicBezTo>
                    <a:close/>
                    <a:moveTo>
                      <a:pt x="176588" y="258640"/>
                    </a:moveTo>
                    <a:cubicBezTo>
                      <a:pt x="176059" y="258640"/>
                      <a:pt x="175366" y="258348"/>
                      <a:pt x="175256" y="258913"/>
                    </a:cubicBezTo>
                    <a:cubicBezTo>
                      <a:pt x="175604" y="259218"/>
                      <a:pt x="176134" y="259184"/>
                      <a:pt x="176440" y="258836"/>
                    </a:cubicBezTo>
                    <a:cubicBezTo>
                      <a:pt x="176492" y="258777"/>
                      <a:pt x="176536" y="258711"/>
                      <a:pt x="176569" y="258640"/>
                    </a:cubicBezTo>
                    <a:close/>
                    <a:moveTo>
                      <a:pt x="246333" y="834796"/>
                    </a:moveTo>
                    <a:lnTo>
                      <a:pt x="246132" y="834377"/>
                    </a:lnTo>
                    <a:cubicBezTo>
                      <a:pt x="244837" y="834978"/>
                      <a:pt x="245840" y="835997"/>
                      <a:pt x="246333" y="834796"/>
                    </a:cubicBezTo>
                    <a:close/>
                    <a:moveTo>
                      <a:pt x="329647" y="835415"/>
                    </a:moveTo>
                    <a:cubicBezTo>
                      <a:pt x="329369" y="835366"/>
                      <a:pt x="329105" y="835551"/>
                      <a:pt x="329056" y="835828"/>
                    </a:cubicBezTo>
                    <a:cubicBezTo>
                      <a:pt x="329026" y="835998"/>
                      <a:pt x="329084" y="836170"/>
                      <a:pt x="329210" y="836288"/>
                    </a:cubicBezTo>
                    <a:cubicBezTo>
                      <a:pt x="329538" y="836215"/>
                      <a:pt x="330231" y="835706"/>
                      <a:pt x="329556" y="835378"/>
                    </a:cubicBezTo>
                    <a:close/>
                    <a:moveTo>
                      <a:pt x="332711" y="835669"/>
                    </a:moveTo>
                    <a:cubicBezTo>
                      <a:pt x="332375" y="835286"/>
                      <a:pt x="331794" y="835238"/>
                      <a:pt x="331398" y="835560"/>
                    </a:cubicBezTo>
                    <a:cubicBezTo>
                      <a:pt x="331106" y="836106"/>
                      <a:pt x="332401" y="836015"/>
                      <a:pt x="332620" y="835669"/>
                    </a:cubicBezTo>
                    <a:close/>
                    <a:moveTo>
                      <a:pt x="243341" y="71926"/>
                    </a:moveTo>
                    <a:lnTo>
                      <a:pt x="242630" y="72763"/>
                    </a:lnTo>
                    <a:cubicBezTo>
                      <a:pt x="243250" y="73237"/>
                      <a:pt x="243834" y="72636"/>
                      <a:pt x="243269" y="71926"/>
                    </a:cubicBezTo>
                    <a:close/>
                    <a:moveTo>
                      <a:pt x="310387" y="255564"/>
                    </a:moveTo>
                    <a:cubicBezTo>
                      <a:pt x="310168" y="255200"/>
                      <a:pt x="308782" y="255145"/>
                      <a:pt x="309110" y="255691"/>
                    </a:cubicBezTo>
                    <a:cubicBezTo>
                      <a:pt x="309329" y="255891"/>
                      <a:pt x="310168" y="255982"/>
                      <a:pt x="310314" y="255564"/>
                    </a:cubicBezTo>
                    <a:close/>
                    <a:moveTo>
                      <a:pt x="365942" y="254763"/>
                    </a:moveTo>
                    <a:cubicBezTo>
                      <a:pt x="365942" y="252943"/>
                      <a:pt x="364957" y="254599"/>
                      <a:pt x="365742" y="255200"/>
                    </a:cubicBezTo>
                    <a:close/>
                    <a:moveTo>
                      <a:pt x="457318" y="202711"/>
                    </a:moveTo>
                    <a:cubicBezTo>
                      <a:pt x="457026" y="202718"/>
                      <a:pt x="456795" y="202959"/>
                      <a:pt x="456802" y="203251"/>
                    </a:cubicBezTo>
                    <a:cubicBezTo>
                      <a:pt x="456805" y="203411"/>
                      <a:pt x="456881" y="203560"/>
                      <a:pt x="457008" y="203658"/>
                    </a:cubicBezTo>
                    <a:lnTo>
                      <a:pt x="457756" y="202930"/>
                    </a:lnTo>
                    <a:close/>
                    <a:moveTo>
                      <a:pt x="320072" y="253107"/>
                    </a:moveTo>
                    <a:cubicBezTo>
                      <a:pt x="318522" y="253398"/>
                      <a:pt x="320200" y="254144"/>
                      <a:pt x="320747" y="253416"/>
                    </a:cubicBezTo>
                    <a:close/>
                    <a:moveTo>
                      <a:pt x="324923" y="252561"/>
                    </a:moveTo>
                    <a:cubicBezTo>
                      <a:pt x="323391" y="252870"/>
                      <a:pt x="325106" y="253598"/>
                      <a:pt x="325616" y="252852"/>
                    </a:cubicBezTo>
                    <a:close/>
                    <a:moveTo>
                      <a:pt x="198729" y="71271"/>
                    </a:moveTo>
                    <a:cubicBezTo>
                      <a:pt x="199003" y="71034"/>
                      <a:pt x="199331" y="70871"/>
                      <a:pt x="199331" y="70470"/>
                    </a:cubicBezTo>
                    <a:cubicBezTo>
                      <a:pt x="198912" y="70052"/>
                      <a:pt x="198036" y="70780"/>
                      <a:pt x="198729" y="71271"/>
                    </a:cubicBezTo>
                    <a:close/>
                    <a:moveTo>
                      <a:pt x="484184" y="250468"/>
                    </a:moveTo>
                    <a:cubicBezTo>
                      <a:pt x="483509" y="251105"/>
                      <a:pt x="484403" y="251924"/>
                      <a:pt x="484841" y="251214"/>
                    </a:cubicBezTo>
                    <a:cubicBezTo>
                      <a:pt x="484640" y="250959"/>
                      <a:pt x="484421" y="250723"/>
                      <a:pt x="484184" y="250468"/>
                    </a:cubicBezTo>
                    <a:close/>
                    <a:moveTo>
                      <a:pt x="203307" y="204058"/>
                    </a:moveTo>
                    <a:cubicBezTo>
                      <a:pt x="202997" y="203749"/>
                      <a:pt x="202286" y="203567"/>
                      <a:pt x="201994" y="203949"/>
                    </a:cubicBezTo>
                    <a:cubicBezTo>
                      <a:pt x="201702" y="204331"/>
                      <a:pt x="202961" y="204349"/>
                      <a:pt x="203216" y="204058"/>
                    </a:cubicBezTo>
                    <a:close/>
                    <a:moveTo>
                      <a:pt x="290853" y="845061"/>
                    </a:moveTo>
                    <a:lnTo>
                      <a:pt x="291492" y="844278"/>
                    </a:lnTo>
                    <a:cubicBezTo>
                      <a:pt x="290689" y="843714"/>
                      <a:pt x="289887" y="844624"/>
                      <a:pt x="290689" y="845061"/>
                    </a:cubicBezTo>
                    <a:close/>
                    <a:moveTo>
                      <a:pt x="344822" y="249703"/>
                    </a:moveTo>
                    <a:lnTo>
                      <a:pt x="345606" y="250359"/>
                    </a:lnTo>
                    <a:cubicBezTo>
                      <a:pt x="346135" y="249722"/>
                      <a:pt x="345241" y="248939"/>
                      <a:pt x="344822" y="249703"/>
                    </a:cubicBezTo>
                    <a:close/>
                    <a:moveTo>
                      <a:pt x="479497" y="249904"/>
                    </a:moveTo>
                    <a:cubicBezTo>
                      <a:pt x="479808" y="249927"/>
                      <a:pt x="480080" y="249694"/>
                      <a:pt x="480103" y="249383"/>
                    </a:cubicBezTo>
                    <a:cubicBezTo>
                      <a:pt x="480116" y="249208"/>
                      <a:pt x="480047" y="249038"/>
                      <a:pt x="479916" y="248921"/>
                    </a:cubicBezTo>
                    <a:lnTo>
                      <a:pt x="479187" y="249576"/>
                    </a:lnTo>
                    <a:close/>
                    <a:moveTo>
                      <a:pt x="360781" y="249339"/>
                    </a:moveTo>
                    <a:lnTo>
                      <a:pt x="361456" y="249012"/>
                    </a:lnTo>
                    <a:cubicBezTo>
                      <a:pt x="360908" y="248357"/>
                      <a:pt x="359212" y="249157"/>
                      <a:pt x="360781" y="249339"/>
                    </a:cubicBezTo>
                    <a:close/>
                    <a:moveTo>
                      <a:pt x="463118" y="247519"/>
                    </a:moveTo>
                    <a:cubicBezTo>
                      <a:pt x="462863" y="247119"/>
                      <a:pt x="461422" y="247210"/>
                      <a:pt x="461823" y="247665"/>
                    </a:cubicBezTo>
                    <a:cubicBezTo>
                      <a:pt x="462279" y="247647"/>
                      <a:pt x="462827" y="247902"/>
                      <a:pt x="463118" y="247519"/>
                    </a:cubicBezTo>
                    <a:close/>
                    <a:moveTo>
                      <a:pt x="274238" y="851758"/>
                    </a:moveTo>
                    <a:lnTo>
                      <a:pt x="274986" y="851485"/>
                    </a:lnTo>
                    <a:cubicBezTo>
                      <a:pt x="274544" y="851212"/>
                      <a:pt x="273986" y="851212"/>
                      <a:pt x="273545" y="851485"/>
                    </a:cubicBezTo>
                    <a:close/>
                    <a:moveTo>
                      <a:pt x="241408" y="851758"/>
                    </a:moveTo>
                    <a:cubicBezTo>
                      <a:pt x="240204" y="852177"/>
                      <a:pt x="241299" y="853159"/>
                      <a:pt x="241846" y="851922"/>
                    </a:cubicBezTo>
                    <a:close/>
                    <a:moveTo>
                      <a:pt x="342433" y="248320"/>
                    </a:moveTo>
                    <a:cubicBezTo>
                      <a:pt x="343053" y="248320"/>
                      <a:pt x="343253" y="247792"/>
                      <a:pt x="342889" y="247319"/>
                    </a:cubicBezTo>
                    <a:cubicBezTo>
                      <a:pt x="342578" y="247629"/>
                      <a:pt x="341812" y="247847"/>
                      <a:pt x="342378" y="248266"/>
                    </a:cubicBezTo>
                    <a:close/>
                    <a:moveTo>
                      <a:pt x="295012" y="851631"/>
                    </a:moveTo>
                    <a:lnTo>
                      <a:pt x="294319" y="851976"/>
                    </a:lnTo>
                    <a:cubicBezTo>
                      <a:pt x="294747" y="852270"/>
                      <a:pt x="295313" y="852270"/>
                      <a:pt x="295741" y="851976"/>
                    </a:cubicBezTo>
                    <a:close/>
                    <a:moveTo>
                      <a:pt x="101681" y="205405"/>
                    </a:moveTo>
                    <a:cubicBezTo>
                      <a:pt x="102228" y="205514"/>
                      <a:pt x="102338" y="204768"/>
                      <a:pt x="102082" y="204531"/>
                    </a:cubicBezTo>
                    <a:cubicBezTo>
                      <a:pt x="101517" y="204549"/>
                      <a:pt x="100879" y="205095"/>
                      <a:pt x="101572" y="205350"/>
                    </a:cubicBezTo>
                    <a:close/>
                    <a:moveTo>
                      <a:pt x="352938" y="204640"/>
                    </a:moveTo>
                    <a:cubicBezTo>
                      <a:pt x="352427" y="204204"/>
                      <a:pt x="351807" y="204386"/>
                      <a:pt x="351899" y="205059"/>
                    </a:cubicBezTo>
                    <a:cubicBezTo>
                      <a:pt x="351990" y="205732"/>
                      <a:pt x="352482" y="204822"/>
                      <a:pt x="352829" y="204586"/>
                    </a:cubicBezTo>
                    <a:close/>
                    <a:moveTo>
                      <a:pt x="305207" y="246191"/>
                    </a:moveTo>
                    <a:lnTo>
                      <a:pt x="306065" y="245900"/>
                    </a:lnTo>
                    <a:cubicBezTo>
                      <a:pt x="305627" y="245153"/>
                      <a:pt x="303748" y="245699"/>
                      <a:pt x="305098" y="246136"/>
                    </a:cubicBezTo>
                    <a:close/>
                    <a:moveTo>
                      <a:pt x="461842" y="243151"/>
                    </a:moveTo>
                    <a:cubicBezTo>
                      <a:pt x="461327" y="242859"/>
                      <a:pt x="460697" y="242859"/>
                      <a:pt x="460182" y="243151"/>
                    </a:cubicBezTo>
                    <a:cubicBezTo>
                      <a:pt x="460711" y="243443"/>
                      <a:pt x="460966" y="243388"/>
                      <a:pt x="461732" y="243097"/>
                    </a:cubicBezTo>
                    <a:close/>
                    <a:moveTo>
                      <a:pt x="436782" y="243151"/>
                    </a:moveTo>
                    <a:lnTo>
                      <a:pt x="437548" y="243843"/>
                    </a:lnTo>
                    <a:cubicBezTo>
                      <a:pt x="438022" y="243224"/>
                      <a:pt x="437183" y="242405"/>
                      <a:pt x="436672" y="243170"/>
                    </a:cubicBezTo>
                    <a:close/>
                    <a:moveTo>
                      <a:pt x="316625" y="242842"/>
                    </a:moveTo>
                    <a:cubicBezTo>
                      <a:pt x="318175" y="242842"/>
                      <a:pt x="316880" y="241914"/>
                      <a:pt x="316078" y="242533"/>
                    </a:cubicBezTo>
                    <a:close/>
                    <a:moveTo>
                      <a:pt x="101006" y="242478"/>
                    </a:moveTo>
                    <a:cubicBezTo>
                      <a:pt x="100751" y="242078"/>
                      <a:pt x="99182" y="242351"/>
                      <a:pt x="99802" y="242696"/>
                    </a:cubicBezTo>
                    <a:cubicBezTo>
                      <a:pt x="100149" y="242751"/>
                      <a:pt x="100714" y="243060"/>
                      <a:pt x="100897" y="242496"/>
                    </a:cubicBezTo>
                    <a:close/>
                    <a:moveTo>
                      <a:pt x="107682" y="241786"/>
                    </a:moveTo>
                    <a:cubicBezTo>
                      <a:pt x="107704" y="241496"/>
                      <a:pt x="107486" y="241242"/>
                      <a:pt x="107194" y="241220"/>
                    </a:cubicBezTo>
                    <a:cubicBezTo>
                      <a:pt x="107026" y="241207"/>
                      <a:pt x="106861" y="241276"/>
                      <a:pt x="106751" y="241404"/>
                    </a:cubicBezTo>
                    <a:lnTo>
                      <a:pt x="107408" y="242169"/>
                    </a:lnTo>
                    <a:close/>
                    <a:moveTo>
                      <a:pt x="95608" y="239311"/>
                    </a:moveTo>
                    <a:cubicBezTo>
                      <a:pt x="95301" y="238925"/>
                      <a:pt x="94739" y="238861"/>
                      <a:pt x="94352" y="239167"/>
                    </a:cubicBezTo>
                    <a:cubicBezTo>
                      <a:pt x="94345" y="239172"/>
                      <a:pt x="94338" y="239178"/>
                      <a:pt x="94331" y="239184"/>
                    </a:cubicBezTo>
                    <a:cubicBezTo>
                      <a:pt x="93984" y="239803"/>
                      <a:pt x="95261" y="239675"/>
                      <a:pt x="95498" y="239329"/>
                    </a:cubicBezTo>
                    <a:close/>
                    <a:moveTo>
                      <a:pt x="290762" y="855835"/>
                    </a:moveTo>
                    <a:cubicBezTo>
                      <a:pt x="291218" y="855198"/>
                      <a:pt x="290434" y="854597"/>
                      <a:pt x="290014" y="855198"/>
                    </a:cubicBezTo>
                    <a:cubicBezTo>
                      <a:pt x="290112" y="855505"/>
                      <a:pt x="290348" y="855747"/>
                      <a:pt x="290653" y="855853"/>
                    </a:cubicBezTo>
                    <a:close/>
                    <a:moveTo>
                      <a:pt x="131428" y="207916"/>
                    </a:moveTo>
                    <a:cubicBezTo>
                      <a:pt x="130808" y="207243"/>
                      <a:pt x="130133" y="207789"/>
                      <a:pt x="130571" y="208517"/>
                    </a:cubicBezTo>
                    <a:close/>
                    <a:moveTo>
                      <a:pt x="115105" y="209991"/>
                    </a:moveTo>
                    <a:lnTo>
                      <a:pt x="114302" y="209263"/>
                    </a:lnTo>
                    <a:cubicBezTo>
                      <a:pt x="113919" y="209955"/>
                      <a:pt x="114485" y="210574"/>
                      <a:pt x="115178" y="209991"/>
                    </a:cubicBezTo>
                    <a:close/>
                    <a:moveTo>
                      <a:pt x="369225" y="233087"/>
                    </a:moveTo>
                    <a:cubicBezTo>
                      <a:pt x="368605" y="233087"/>
                      <a:pt x="368423" y="233615"/>
                      <a:pt x="368769" y="234088"/>
                    </a:cubicBezTo>
                    <a:cubicBezTo>
                      <a:pt x="369079" y="233724"/>
                      <a:pt x="369845" y="233505"/>
                      <a:pt x="369298" y="233087"/>
                    </a:cubicBezTo>
                    <a:close/>
                    <a:moveTo>
                      <a:pt x="307633" y="233615"/>
                    </a:moveTo>
                    <a:cubicBezTo>
                      <a:pt x="307653" y="233344"/>
                      <a:pt x="307449" y="233108"/>
                      <a:pt x="307178" y="233089"/>
                    </a:cubicBezTo>
                    <a:cubicBezTo>
                      <a:pt x="306964" y="233073"/>
                      <a:pt x="306764" y="233197"/>
                      <a:pt x="306685" y="233396"/>
                    </a:cubicBezTo>
                    <a:lnTo>
                      <a:pt x="307396" y="234051"/>
                    </a:lnTo>
                    <a:close/>
                    <a:moveTo>
                      <a:pt x="366471" y="232777"/>
                    </a:moveTo>
                    <a:cubicBezTo>
                      <a:pt x="366781" y="233050"/>
                      <a:pt x="367474" y="233251"/>
                      <a:pt x="367766" y="232887"/>
                    </a:cubicBezTo>
                    <a:cubicBezTo>
                      <a:pt x="368058" y="232523"/>
                      <a:pt x="366800" y="232450"/>
                      <a:pt x="366544" y="232777"/>
                    </a:cubicBezTo>
                    <a:close/>
                    <a:moveTo>
                      <a:pt x="471381" y="210228"/>
                    </a:moveTo>
                    <a:cubicBezTo>
                      <a:pt x="471928" y="210228"/>
                      <a:pt x="471928" y="209664"/>
                      <a:pt x="471581" y="209318"/>
                    </a:cubicBezTo>
                    <a:lnTo>
                      <a:pt x="470906" y="210064"/>
                    </a:lnTo>
                    <a:close/>
                    <a:moveTo>
                      <a:pt x="246624" y="56766"/>
                    </a:moveTo>
                    <a:cubicBezTo>
                      <a:pt x="246023" y="56929"/>
                      <a:pt x="246825" y="57566"/>
                      <a:pt x="247044" y="57639"/>
                    </a:cubicBezTo>
                    <a:cubicBezTo>
                      <a:pt x="247682" y="57548"/>
                      <a:pt x="247153" y="56584"/>
                      <a:pt x="246624" y="56766"/>
                    </a:cubicBezTo>
                    <a:close/>
                    <a:moveTo>
                      <a:pt x="257805" y="857855"/>
                    </a:moveTo>
                    <a:cubicBezTo>
                      <a:pt x="258097" y="858183"/>
                      <a:pt x="258790" y="858346"/>
                      <a:pt x="259100" y="857982"/>
                    </a:cubicBezTo>
                    <a:cubicBezTo>
                      <a:pt x="259410" y="857618"/>
                      <a:pt x="258042" y="857527"/>
                      <a:pt x="257805" y="857855"/>
                    </a:cubicBezTo>
                    <a:close/>
                    <a:moveTo>
                      <a:pt x="359012" y="228428"/>
                    </a:moveTo>
                    <a:cubicBezTo>
                      <a:pt x="358793" y="228992"/>
                      <a:pt x="358191" y="229392"/>
                      <a:pt x="358647" y="229774"/>
                    </a:cubicBezTo>
                    <a:cubicBezTo>
                      <a:pt x="359413" y="229774"/>
                      <a:pt x="359413" y="229319"/>
                      <a:pt x="359012" y="228428"/>
                    </a:cubicBezTo>
                    <a:close/>
                    <a:moveTo>
                      <a:pt x="205441" y="210373"/>
                    </a:moveTo>
                    <a:cubicBezTo>
                      <a:pt x="205441" y="209755"/>
                      <a:pt x="204894" y="209609"/>
                      <a:pt x="204475" y="209955"/>
                    </a:cubicBezTo>
                    <a:lnTo>
                      <a:pt x="205168" y="210665"/>
                    </a:lnTo>
                    <a:close/>
                    <a:moveTo>
                      <a:pt x="346792" y="210082"/>
                    </a:moveTo>
                    <a:cubicBezTo>
                      <a:pt x="346299" y="209300"/>
                      <a:pt x="345406" y="210082"/>
                      <a:pt x="346007" y="210719"/>
                    </a:cubicBezTo>
                    <a:close/>
                    <a:moveTo>
                      <a:pt x="90884" y="228136"/>
                    </a:moveTo>
                    <a:cubicBezTo>
                      <a:pt x="91759" y="227718"/>
                      <a:pt x="90318" y="227700"/>
                      <a:pt x="90026" y="227700"/>
                    </a:cubicBezTo>
                    <a:cubicBezTo>
                      <a:pt x="89479" y="228227"/>
                      <a:pt x="90647" y="228282"/>
                      <a:pt x="90884" y="228136"/>
                    </a:cubicBezTo>
                    <a:close/>
                    <a:moveTo>
                      <a:pt x="380552" y="226080"/>
                    </a:moveTo>
                    <a:cubicBezTo>
                      <a:pt x="380552" y="225024"/>
                      <a:pt x="379147" y="226280"/>
                      <a:pt x="379822" y="226498"/>
                    </a:cubicBezTo>
                    <a:cubicBezTo>
                      <a:pt x="380150" y="226553"/>
                      <a:pt x="380479" y="226535"/>
                      <a:pt x="380552" y="226080"/>
                    </a:cubicBezTo>
                    <a:close/>
                    <a:moveTo>
                      <a:pt x="482689" y="220074"/>
                    </a:moveTo>
                    <a:lnTo>
                      <a:pt x="482524" y="219583"/>
                    </a:lnTo>
                    <a:lnTo>
                      <a:pt x="481758" y="220329"/>
                    </a:lnTo>
                    <a:cubicBezTo>
                      <a:pt x="482160" y="220656"/>
                      <a:pt x="482707" y="220638"/>
                      <a:pt x="482743" y="220074"/>
                    </a:cubicBezTo>
                    <a:close/>
                    <a:moveTo>
                      <a:pt x="109870" y="219564"/>
                    </a:moveTo>
                    <a:cubicBezTo>
                      <a:pt x="110782" y="218946"/>
                      <a:pt x="109287" y="218745"/>
                      <a:pt x="109232" y="219382"/>
                    </a:cubicBezTo>
                    <a:cubicBezTo>
                      <a:pt x="109177" y="220019"/>
                      <a:pt x="109925" y="219892"/>
                      <a:pt x="109925" y="219564"/>
                    </a:cubicBezTo>
                    <a:close/>
                    <a:moveTo>
                      <a:pt x="235517" y="18200"/>
                    </a:moveTo>
                    <a:cubicBezTo>
                      <a:pt x="235294" y="18158"/>
                      <a:pt x="235072" y="18280"/>
                      <a:pt x="234988" y="18491"/>
                    </a:cubicBezTo>
                    <a:cubicBezTo>
                      <a:pt x="235408" y="18747"/>
                      <a:pt x="235936" y="18747"/>
                      <a:pt x="236356" y="18491"/>
                    </a:cubicBezTo>
                    <a:cubicBezTo>
                      <a:pt x="236210" y="18200"/>
                      <a:pt x="235845" y="18200"/>
                      <a:pt x="235517" y="18200"/>
                    </a:cubicBezTo>
                    <a:close/>
                    <a:moveTo>
                      <a:pt x="255890" y="861622"/>
                    </a:moveTo>
                    <a:cubicBezTo>
                      <a:pt x="255616" y="861258"/>
                      <a:pt x="254066" y="861422"/>
                      <a:pt x="254668" y="861841"/>
                    </a:cubicBezTo>
                    <a:cubicBezTo>
                      <a:pt x="255105" y="861895"/>
                      <a:pt x="255689" y="862150"/>
                      <a:pt x="255890" y="861622"/>
                    </a:cubicBezTo>
                    <a:close/>
                    <a:moveTo>
                      <a:pt x="235827" y="15142"/>
                    </a:moveTo>
                    <a:cubicBezTo>
                      <a:pt x="235572" y="14724"/>
                      <a:pt x="234003" y="14997"/>
                      <a:pt x="234605" y="15361"/>
                    </a:cubicBezTo>
                    <a:cubicBezTo>
                      <a:pt x="235025" y="15397"/>
                      <a:pt x="235608" y="15707"/>
                      <a:pt x="235791" y="15142"/>
                    </a:cubicBezTo>
                    <a:close/>
                    <a:moveTo>
                      <a:pt x="101608" y="220019"/>
                    </a:moveTo>
                    <a:cubicBezTo>
                      <a:pt x="102794" y="219692"/>
                      <a:pt x="101809" y="218600"/>
                      <a:pt x="101170" y="219801"/>
                    </a:cubicBezTo>
                    <a:close/>
                    <a:moveTo>
                      <a:pt x="68979" y="211356"/>
                    </a:moveTo>
                    <a:lnTo>
                      <a:pt x="68778" y="210919"/>
                    </a:lnTo>
                    <a:cubicBezTo>
                      <a:pt x="67593" y="211538"/>
                      <a:pt x="68578" y="212557"/>
                      <a:pt x="68979" y="211356"/>
                    </a:cubicBezTo>
                    <a:close/>
                    <a:moveTo>
                      <a:pt x="310387" y="865281"/>
                    </a:moveTo>
                    <a:cubicBezTo>
                      <a:pt x="310533" y="864716"/>
                      <a:pt x="309749" y="864625"/>
                      <a:pt x="309530" y="864862"/>
                    </a:cubicBezTo>
                    <a:cubicBezTo>
                      <a:pt x="309311" y="865099"/>
                      <a:pt x="310168" y="865918"/>
                      <a:pt x="310387" y="865281"/>
                    </a:cubicBezTo>
                    <a:close/>
                    <a:moveTo>
                      <a:pt x="342706" y="211538"/>
                    </a:moveTo>
                    <a:cubicBezTo>
                      <a:pt x="342323" y="211811"/>
                      <a:pt x="342578" y="213358"/>
                      <a:pt x="342943" y="212739"/>
                    </a:cubicBezTo>
                    <a:cubicBezTo>
                      <a:pt x="342998" y="212303"/>
                      <a:pt x="343253" y="211720"/>
                      <a:pt x="342706" y="211538"/>
                    </a:cubicBezTo>
                    <a:close/>
                    <a:moveTo>
                      <a:pt x="418069" y="584637"/>
                    </a:moveTo>
                    <a:cubicBezTo>
                      <a:pt x="417977" y="584110"/>
                      <a:pt x="417467" y="584146"/>
                      <a:pt x="417120" y="584455"/>
                    </a:cubicBezTo>
                    <a:lnTo>
                      <a:pt x="417886" y="585129"/>
                    </a:lnTo>
                    <a:close/>
                    <a:moveTo>
                      <a:pt x="316643" y="110073"/>
                    </a:moveTo>
                    <a:cubicBezTo>
                      <a:pt x="315166" y="110073"/>
                      <a:pt x="316643" y="112985"/>
                      <a:pt x="316953" y="111402"/>
                    </a:cubicBezTo>
                    <a:cubicBezTo>
                      <a:pt x="316862" y="111111"/>
                      <a:pt x="317263" y="110110"/>
                      <a:pt x="316643" y="110073"/>
                    </a:cubicBezTo>
                    <a:close/>
                    <a:moveTo>
                      <a:pt x="169073" y="427353"/>
                    </a:moveTo>
                    <a:cubicBezTo>
                      <a:pt x="166483" y="427189"/>
                      <a:pt x="169620" y="430538"/>
                      <a:pt x="169073" y="427353"/>
                    </a:cubicBezTo>
                    <a:close/>
                    <a:moveTo>
                      <a:pt x="445883" y="96114"/>
                    </a:moveTo>
                    <a:cubicBezTo>
                      <a:pt x="445591" y="96824"/>
                      <a:pt x="446868" y="97006"/>
                      <a:pt x="446831" y="96278"/>
                    </a:cubicBezTo>
                    <a:cubicBezTo>
                      <a:pt x="446795" y="95550"/>
                      <a:pt x="445992" y="95623"/>
                      <a:pt x="445883" y="96187"/>
                    </a:cubicBezTo>
                    <a:close/>
                    <a:moveTo>
                      <a:pt x="64127" y="228755"/>
                    </a:moveTo>
                    <a:lnTo>
                      <a:pt x="63216" y="228318"/>
                    </a:lnTo>
                    <a:cubicBezTo>
                      <a:pt x="62559" y="229374"/>
                      <a:pt x="64510" y="230411"/>
                      <a:pt x="64073" y="228701"/>
                    </a:cubicBezTo>
                    <a:close/>
                    <a:moveTo>
                      <a:pt x="275843" y="101356"/>
                    </a:moveTo>
                    <a:cubicBezTo>
                      <a:pt x="275569" y="101574"/>
                      <a:pt x="275661" y="102357"/>
                      <a:pt x="275843" y="102702"/>
                    </a:cubicBezTo>
                    <a:cubicBezTo>
                      <a:pt x="276208" y="102520"/>
                      <a:pt x="276317" y="101465"/>
                      <a:pt x="275843" y="101410"/>
                    </a:cubicBezTo>
                    <a:close/>
                    <a:moveTo>
                      <a:pt x="182132" y="680769"/>
                    </a:moveTo>
                    <a:cubicBezTo>
                      <a:pt x="179962" y="679368"/>
                      <a:pt x="181549" y="682462"/>
                      <a:pt x="182132" y="680769"/>
                    </a:cubicBezTo>
                    <a:close/>
                    <a:moveTo>
                      <a:pt x="341667" y="867028"/>
                    </a:moveTo>
                    <a:cubicBezTo>
                      <a:pt x="341667" y="867719"/>
                      <a:pt x="342597" y="867283"/>
                      <a:pt x="342962" y="867028"/>
                    </a:cubicBezTo>
                    <a:lnTo>
                      <a:pt x="342323" y="866700"/>
                    </a:lnTo>
                    <a:cubicBezTo>
                      <a:pt x="342068" y="866864"/>
                      <a:pt x="341667" y="866937"/>
                      <a:pt x="341667" y="867028"/>
                    </a:cubicBezTo>
                    <a:close/>
                    <a:moveTo>
                      <a:pt x="170222" y="285175"/>
                    </a:moveTo>
                    <a:cubicBezTo>
                      <a:pt x="168781" y="285412"/>
                      <a:pt x="171554" y="287705"/>
                      <a:pt x="172046" y="286467"/>
                    </a:cubicBezTo>
                    <a:cubicBezTo>
                      <a:pt x="171554" y="285940"/>
                      <a:pt x="171298" y="285084"/>
                      <a:pt x="170295" y="285175"/>
                    </a:cubicBezTo>
                    <a:close/>
                    <a:moveTo>
                      <a:pt x="254321" y="130476"/>
                    </a:moveTo>
                    <a:cubicBezTo>
                      <a:pt x="254321" y="129529"/>
                      <a:pt x="253063" y="130476"/>
                      <a:pt x="253318" y="131167"/>
                    </a:cubicBezTo>
                    <a:cubicBezTo>
                      <a:pt x="253573" y="131859"/>
                      <a:pt x="254777" y="131404"/>
                      <a:pt x="254394" y="130530"/>
                    </a:cubicBezTo>
                    <a:close/>
                    <a:moveTo>
                      <a:pt x="359413" y="677129"/>
                    </a:moveTo>
                    <a:cubicBezTo>
                      <a:pt x="359030" y="675218"/>
                      <a:pt x="357589" y="677821"/>
                      <a:pt x="357261" y="678585"/>
                    </a:cubicBezTo>
                    <a:lnTo>
                      <a:pt x="358957" y="678585"/>
                    </a:lnTo>
                    <a:cubicBezTo>
                      <a:pt x="358888" y="678057"/>
                      <a:pt x="359055" y="677525"/>
                      <a:pt x="359413" y="677130"/>
                    </a:cubicBezTo>
                    <a:close/>
                    <a:moveTo>
                      <a:pt x="164258" y="258075"/>
                    </a:moveTo>
                    <a:cubicBezTo>
                      <a:pt x="164404" y="255236"/>
                      <a:pt x="160610" y="258476"/>
                      <a:pt x="164258" y="258075"/>
                    </a:cubicBezTo>
                    <a:close/>
                    <a:moveTo>
                      <a:pt x="300830" y="239548"/>
                    </a:moveTo>
                    <a:lnTo>
                      <a:pt x="298039" y="239548"/>
                    </a:lnTo>
                    <a:cubicBezTo>
                      <a:pt x="298733" y="240277"/>
                      <a:pt x="299888" y="240306"/>
                      <a:pt x="300618" y="239614"/>
                    </a:cubicBezTo>
                    <a:cubicBezTo>
                      <a:pt x="300641" y="239592"/>
                      <a:pt x="300663" y="239570"/>
                      <a:pt x="300684" y="239548"/>
                    </a:cubicBezTo>
                    <a:close/>
                    <a:moveTo>
                      <a:pt x="285984" y="280279"/>
                    </a:moveTo>
                    <a:cubicBezTo>
                      <a:pt x="285210" y="280181"/>
                      <a:pt x="284483" y="280672"/>
                      <a:pt x="284287" y="281426"/>
                    </a:cubicBezTo>
                    <a:cubicBezTo>
                      <a:pt x="285090" y="281335"/>
                      <a:pt x="286130" y="281663"/>
                      <a:pt x="285984" y="280279"/>
                    </a:cubicBezTo>
                    <a:close/>
                  </a:path>
                </a:pathLst>
              </a:custGeom>
              <a:solidFill>
                <a:srgbClr val="00206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0" name="Google Shape;90;p2"/>
              <p:cNvSpPr/>
              <p:nvPr/>
            </p:nvSpPr>
            <p:spPr>
              <a:xfrm>
                <a:off x="2213398" y="3370238"/>
                <a:ext cx="322115" cy="595304"/>
              </a:xfrm>
              <a:custGeom>
                <a:avLst/>
                <a:gdLst/>
                <a:ahLst/>
                <a:cxnLst/>
                <a:rect l="l" t="t" r="r" b="b"/>
                <a:pathLst>
                  <a:path w="396449" h="838457" extrusionOk="0">
                    <a:moveTo>
                      <a:pt x="71093" y="181692"/>
                    </a:moveTo>
                    <a:cubicBezTo>
                      <a:pt x="72007" y="182727"/>
                      <a:pt x="72636" y="183981"/>
                      <a:pt x="72917" y="185332"/>
                    </a:cubicBezTo>
                    <a:cubicBezTo>
                      <a:pt x="73045" y="186624"/>
                      <a:pt x="74741" y="186569"/>
                      <a:pt x="74923" y="187971"/>
                    </a:cubicBezTo>
                    <a:cubicBezTo>
                      <a:pt x="75361" y="190773"/>
                      <a:pt x="79009" y="191774"/>
                      <a:pt x="79228" y="194832"/>
                    </a:cubicBezTo>
                    <a:cubicBezTo>
                      <a:pt x="79228" y="196870"/>
                      <a:pt x="81234" y="196943"/>
                      <a:pt x="81945" y="198472"/>
                    </a:cubicBezTo>
                    <a:cubicBezTo>
                      <a:pt x="83076" y="201166"/>
                      <a:pt x="84608" y="205370"/>
                      <a:pt x="87417" y="206298"/>
                    </a:cubicBezTo>
                    <a:cubicBezTo>
                      <a:pt x="89551" y="206443"/>
                      <a:pt x="87143" y="207663"/>
                      <a:pt x="87526" y="208500"/>
                    </a:cubicBezTo>
                    <a:cubicBezTo>
                      <a:pt x="88967" y="209883"/>
                      <a:pt x="89533" y="212140"/>
                      <a:pt x="91922" y="212522"/>
                    </a:cubicBezTo>
                    <a:cubicBezTo>
                      <a:pt x="93198" y="212631"/>
                      <a:pt x="92852" y="214342"/>
                      <a:pt x="92761" y="215198"/>
                    </a:cubicBezTo>
                    <a:cubicBezTo>
                      <a:pt x="92049" y="216745"/>
                      <a:pt x="93053" y="217691"/>
                      <a:pt x="93983" y="218474"/>
                    </a:cubicBezTo>
                    <a:cubicBezTo>
                      <a:pt x="96445" y="220931"/>
                      <a:pt x="97120" y="224498"/>
                      <a:pt x="100494" y="226172"/>
                    </a:cubicBezTo>
                    <a:cubicBezTo>
                      <a:pt x="101424" y="226700"/>
                      <a:pt x="99236" y="226554"/>
                      <a:pt x="100166" y="227264"/>
                    </a:cubicBezTo>
                    <a:cubicBezTo>
                      <a:pt x="100549" y="228902"/>
                      <a:pt x="102555" y="229303"/>
                      <a:pt x="102664" y="231250"/>
                    </a:cubicBezTo>
                    <a:cubicBezTo>
                      <a:pt x="103668" y="236310"/>
                      <a:pt x="109960" y="238930"/>
                      <a:pt x="111018" y="244117"/>
                    </a:cubicBezTo>
                    <a:cubicBezTo>
                      <a:pt x="111237" y="246119"/>
                      <a:pt x="112842" y="247393"/>
                      <a:pt x="113462" y="249031"/>
                    </a:cubicBezTo>
                    <a:cubicBezTo>
                      <a:pt x="112732" y="252271"/>
                      <a:pt x="116088" y="250251"/>
                      <a:pt x="115888" y="251707"/>
                    </a:cubicBezTo>
                    <a:cubicBezTo>
                      <a:pt x="115012" y="254218"/>
                      <a:pt x="116745" y="255984"/>
                      <a:pt x="117985" y="257986"/>
                    </a:cubicBezTo>
                    <a:cubicBezTo>
                      <a:pt x="119554" y="260625"/>
                      <a:pt x="120338" y="263919"/>
                      <a:pt x="122271" y="266230"/>
                    </a:cubicBezTo>
                    <a:cubicBezTo>
                      <a:pt x="125408" y="272000"/>
                      <a:pt x="127013" y="278370"/>
                      <a:pt x="131208" y="283575"/>
                    </a:cubicBezTo>
                    <a:cubicBezTo>
                      <a:pt x="132558" y="283411"/>
                      <a:pt x="132138" y="284157"/>
                      <a:pt x="131974" y="284922"/>
                    </a:cubicBezTo>
                    <a:cubicBezTo>
                      <a:pt x="131409" y="287706"/>
                      <a:pt x="134382" y="289326"/>
                      <a:pt x="135166" y="291401"/>
                    </a:cubicBezTo>
                    <a:cubicBezTo>
                      <a:pt x="134126" y="293457"/>
                      <a:pt x="136060" y="294440"/>
                      <a:pt x="136862" y="295732"/>
                    </a:cubicBezTo>
                    <a:cubicBezTo>
                      <a:pt x="138832" y="299573"/>
                      <a:pt x="140510" y="303358"/>
                      <a:pt x="142662" y="307162"/>
                    </a:cubicBezTo>
                    <a:cubicBezTo>
                      <a:pt x="145223" y="312994"/>
                      <a:pt x="148344" y="318565"/>
                      <a:pt x="151982" y="323797"/>
                    </a:cubicBezTo>
                    <a:cubicBezTo>
                      <a:pt x="150632" y="325617"/>
                      <a:pt x="153295" y="325835"/>
                      <a:pt x="153168" y="327437"/>
                    </a:cubicBezTo>
                    <a:cubicBezTo>
                      <a:pt x="153168" y="328219"/>
                      <a:pt x="153551" y="327746"/>
                      <a:pt x="153934" y="327783"/>
                    </a:cubicBezTo>
                    <a:cubicBezTo>
                      <a:pt x="157034" y="329202"/>
                      <a:pt x="153532" y="329985"/>
                      <a:pt x="154572" y="331532"/>
                    </a:cubicBezTo>
                    <a:cubicBezTo>
                      <a:pt x="156524" y="334210"/>
                      <a:pt x="158084" y="337151"/>
                      <a:pt x="159205" y="340268"/>
                    </a:cubicBezTo>
                    <a:cubicBezTo>
                      <a:pt x="159588" y="341487"/>
                      <a:pt x="159569" y="343216"/>
                      <a:pt x="161503" y="343362"/>
                    </a:cubicBezTo>
                    <a:cubicBezTo>
                      <a:pt x="162011" y="345650"/>
                      <a:pt x="163162" y="347746"/>
                      <a:pt x="164822" y="349404"/>
                    </a:cubicBezTo>
                    <a:cubicBezTo>
                      <a:pt x="165023" y="349582"/>
                      <a:pt x="165120" y="349849"/>
                      <a:pt x="165077" y="350114"/>
                    </a:cubicBezTo>
                    <a:cubicBezTo>
                      <a:pt x="164074" y="351934"/>
                      <a:pt x="166701" y="356903"/>
                      <a:pt x="168725" y="357030"/>
                    </a:cubicBezTo>
                    <a:cubicBezTo>
                      <a:pt x="168488" y="359159"/>
                      <a:pt x="171060" y="361398"/>
                      <a:pt x="170695" y="364001"/>
                    </a:cubicBezTo>
                    <a:cubicBezTo>
                      <a:pt x="171678" y="365774"/>
                      <a:pt x="172211" y="367761"/>
                      <a:pt x="172245" y="369788"/>
                    </a:cubicBezTo>
                    <a:cubicBezTo>
                      <a:pt x="172136" y="372081"/>
                      <a:pt x="174233" y="374138"/>
                      <a:pt x="172993" y="376504"/>
                    </a:cubicBezTo>
                    <a:cubicBezTo>
                      <a:pt x="173668" y="377905"/>
                      <a:pt x="172774" y="381654"/>
                      <a:pt x="174999" y="381545"/>
                    </a:cubicBezTo>
                    <a:cubicBezTo>
                      <a:pt x="175838" y="380726"/>
                      <a:pt x="176477" y="382473"/>
                      <a:pt x="175747" y="382819"/>
                    </a:cubicBezTo>
                    <a:cubicBezTo>
                      <a:pt x="174343" y="383383"/>
                      <a:pt x="174908" y="384494"/>
                      <a:pt x="175109" y="385313"/>
                    </a:cubicBezTo>
                    <a:cubicBezTo>
                      <a:pt x="176112" y="392101"/>
                      <a:pt x="176531" y="398762"/>
                      <a:pt x="177316" y="405551"/>
                    </a:cubicBezTo>
                    <a:cubicBezTo>
                      <a:pt x="177535" y="406061"/>
                      <a:pt x="178501" y="405369"/>
                      <a:pt x="178446" y="406097"/>
                    </a:cubicBezTo>
                    <a:cubicBezTo>
                      <a:pt x="178446" y="406334"/>
                      <a:pt x="177626" y="406497"/>
                      <a:pt x="177680" y="407207"/>
                    </a:cubicBezTo>
                    <a:cubicBezTo>
                      <a:pt x="177170" y="408900"/>
                      <a:pt x="178902" y="410374"/>
                      <a:pt x="178684" y="411775"/>
                    </a:cubicBezTo>
                    <a:cubicBezTo>
                      <a:pt x="177279" y="413250"/>
                      <a:pt x="180015" y="413887"/>
                      <a:pt x="179140" y="415415"/>
                    </a:cubicBezTo>
                    <a:cubicBezTo>
                      <a:pt x="178497" y="417092"/>
                      <a:pt x="178722" y="418977"/>
                      <a:pt x="179741" y="420457"/>
                    </a:cubicBezTo>
                    <a:cubicBezTo>
                      <a:pt x="180927" y="422422"/>
                      <a:pt x="179741" y="424206"/>
                      <a:pt x="180197" y="425917"/>
                    </a:cubicBezTo>
                    <a:cubicBezTo>
                      <a:pt x="182404" y="427737"/>
                      <a:pt x="180343" y="431522"/>
                      <a:pt x="182258" y="432942"/>
                    </a:cubicBezTo>
                    <a:cubicBezTo>
                      <a:pt x="182514" y="433033"/>
                      <a:pt x="182459" y="433124"/>
                      <a:pt x="182350" y="433342"/>
                    </a:cubicBezTo>
                    <a:cubicBezTo>
                      <a:pt x="181802" y="438475"/>
                      <a:pt x="183426" y="443862"/>
                      <a:pt x="184629" y="448867"/>
                    </a:cubicBezTo>
                    <a:cubicBezTo>
                      <a:pt x="184812" y="449468"/>
                      <a:pt x="184976" y="450105"/>
                      <a:pt x="183991" y="450305"/>
                    </a:cubicBezTo>
                    <a:cubicBezTo>
                      <a:pt x="183097" y="450924"/>
                      <a:pt x="184794" y="452234"/>
                      <a:pt x="185031" y="452926"/>
                    </a:cubicBezTo>
                    <a:cubicBezTo>
                      <a:pt x="186855" y="454545"/>
                      <a:pt x="183316" y="455910"/>
                      <a:pt x="185031" y="457876"/>
                    </a:cubicBezTo>
                    <a:cubicBezTo>
                      <a:pt x="186636" y="461079"/>
                      <a:pt x="185031" y="463099"/>
                      <a:pt x="187310" y="466666"/>
                    </a:cubicBezTo>
                    <a:cubicBezTo>
                      <a:pt x="187511" y="467049"/>
                      <a:pt x="187475" y="467449"/>
                      <a:pt x="187092" y="467540"/>
                    </a:cubicBezTo>
                    <a:cubicBezTo>
                      <a:pt x="186161" y="467795"/>
                      <a:pt x="186161" y="468559"/>
                      <a:pt x="186563" y="468978"/>
                    </a:cubicBezTo>
                    <a:cubicBezTo>
                      <a:pt x="188788" y="471398"/>
                      <a:pt x="186107" y="474784"/>
                      <a:pt x="188387" y="477113"/>
                    </a:cubicBezTo>
                    <a:cubicBezTo>
                      <a:pt x="189226" y="483665"/>
                      <a:pt x="189207" y="490490"/>
                      <a:pt x="190922" y="496787"/>
                    </a:cubicBezTo>
                    <a:cubicBezTo>
                      <a:pt x="192436" y="499608"/>
                      <a:pt x="188368" y="499172"/>
                      <a:pt x="189262" y="496496"/>
                    </a:cubicBezTo>
                    <a:cubicBezTo>
                      <a:pt x="190356" y="493166"/>
                      <a:pt x="187037" y="490381"/>
                      <a:pt x="187438" y="486814"/>
                    </a:cubicBezTo>
                    <a:cubicBezTo>
                      <a:pt x="185031" y="480298"/>
                      <a:pt x="184648" y="473328"/>
                      <a:pt x="182605" y="466648"/>
                    </a:cubicBezTo>
                    <a:cubicBezTo>
                      <a:pt x="181948" y="465156"/>
                      <a:pt x="180963" y="458276"/>
                      <a:pt x="179595" y="458786"/>
                    </a:cubicBezTo>
                    <a:cubicBezTo>
                      <a:pt x="179383" y="458670"/>
                      <a:pt x="179306" y="458405"/>
                      <a:pt x="179422" y="458193"/>
                    </a:cubicBezTo>
                    <a:cubicBezTo>
                      <a:pt x="179430" y="458178"/>
                      <a:pt x="179439" y="458163"/>
                      <a:pt x="179450" y="458149"/>
                    </a:cubicBezTo>
                    <a:cubicBezTo>
                      <a:pt x="181365" y="457112"/>
                      <a:pt x="179796" y="455783"/>
                      <a:pt x="179559" y="454782"/>
                    </a:cubicBezTo>
                    <a:cubicBezTo>
                      <a:pt x="179322" y="453781"/>
                      <a:pt x="178373" y="453217"/>
                      <a:pt x="179176" y="452161"/>
                    </a:cubicBezTo>
                    <a:cubicBezTo>
                      <a:pt x="178884" y="450578"/>
                      <a:pt x="177881" y="449031"/>
                      <a:pt x="177699" y="447429"/>
                    </a:cubicBezTo>
                    <a:cubicBezTo>
                      <a:pt x="177863" y="444863"/>
                      <a:pt x="175875" y="443371"/>
                      <a:pt x="176185" y="440932"/>
                    </a:cubicBezTo>
                    <a:cubicBezTo>
                      <a:pt x="175580" y="440247"/>
                      <a:pt x="175470" y="439257"/>
                      <a:pt x="175911" y="438457"/>
                    </a:cubicBezTo>
                    <a:cubicBezTo>
                      <a:pt x="176458" y="437565"/>
                      <a:pt x="175601" y="436400"/>
                      <a:pt x="175091" y="435526"/>
                    </a:cubicBezTo>
                    <a:cubicBezTo>
                      <a:pt x="173682" y="432299"/>
                      <a:pt x="172896" y="428835"/>
                      <a:pt x="172774" y="425316"/>
                    </a:cubicBezTo>
                    <a:cubicBezTo>
                      <a:pt x="172867" y="423782"/>
                      <a:pt x="172280" y="422285"/>
                      <a:pt x="171169" y="421221"/>
                    </a:cubicBezTo>
                    <a:cubicBezTo>
                      <a:pt x="170731" y="420875"/>
                      <a:pt x="170385" y="420457"/>
                      <a:pt x="170914" y="419874"/>
                    </a:cubicBezTo>
                    <a:cubicBezTo>
                      <a:pt x="171255" y="419433"/>
                      <a:pt x="171332" y="418841"/>
                      <a:pt x="171114" y="418327"/>
                    </a:cubicBezTo>
                    <a:cubicBezTo>
                      <a:pt x="168087" y="410501"/>
                      <a:pt x="167467" y="401820"/>
                      <a:pt x="164093" y="394303"/>
                    </a:cubicBezTo>
                    <a:cubicBezTo>
                      <a:pt x="162633" y="393211"/>
                      <a:pt x="163545" y="392593"/>
                      <a:pt x="164093" y="390955"/>
                    </a:cubicBezTo>
                    <a:cubicBezTo>
                      <a:pt x="162761" y="386368"/>
                      <a:pt x="162579" y="381418"/>
                      <a:pt x="159715" y="377341"/>
                    </a:cubicBezTo>
                    <a:cubicBezTo>
                      <a:pt x="159423" y="376777"/>
                      <a:pt x="159405" y="376722"/>
                      <a:pt x="160007" y="376267"/>
                    </a:cubicBezTo>
                    <a:cubicBezTo>
                      <a:pt x="160645" y="375572"/>
                      <a:pt x="160645" y="374506"/>
                      <a:pt x="160007" y="373810"/>
                    </a:cubicBezTo>
                    <a:cubicBezTo>
                      <a:pt x="158621" y="372300"/>
                      <a:pt x="159059" y="370061"/>
                      <a:pt x="157727" y="368532"/>
                    </a:cubicBezTo>
                    <a:cubicBezTo>
                      <a:pt x="157362" y="366913"/>
                      <a:pt x="157727" y="364729"/>
                      <a:pt x="155903" y="363618"/>
                    </a:cubicBezTo>
                    <a:cubicBezTo>
                      <a:pt x="154844" y="362896"/>
                      <a:pt x="154215" y="361695"/>
                      <a:pt x="154225" y="360415"/>
                    </a:cubicBezTo>
                    <a:cubicBezTo>
                      <a:pt x="154225" y="359687"/>
                      <a:pt x="153915" y="359542"/>
                      <a:pt x="153186" y="359851"/>
                    </a:cubicBezTo>
                    <a:cubicBezTo>
                      <a:pt x="152073" y="359414"/>
                      <a:pt x="153532" y="356539"/>
                      <a:pt x="151781" y="355556"/>
                    </a:cubicBezTo>
                    <a:cubicBezTo>
                      <a:pt x="149210" y="354154"/>
                      <a:pt x="149793" y="350496"/>
                      <a:pt x="148042" y="348403"/>
                    </a:cubicBezTo>
                    <a:cubicBezTo>
                      <a:pt x="147117" y="347467"/>
                      <a:pt x="146527" y="346251"/>
                      <a:pt x="146364" y="344945"/>
                    </a:cubicBezTo>
                    <a:cubicBezTo>
                      <a:pt x="145453" y="344235"/>
                      <a:pt x="144194" y="343726"/>
                      <a:pt x="144924" y="342142"/>
                    </a:cubicBezTo>
                    <a:cubicBezTo>
                      <a:pt x="144924" y="342015"/>
                      <a:pt x="144723" y="341596"/>
                      <a:pt x="144522" y="341505"/>
                    </a:cubicBezTo>
                    <a:cubicBezTo>
                      <a:pt x="141586" y="340140"/>
                      <a:pt x="142097" y="336701"/>
                      <a:pt x="140346" y="334407"/>
                    </a:cubicBezTo>
                    <a:cubicBezTo>
                      <a:pt x="139470" y="333279"/>
                      <a:pt x="138212" y="332205"/>
                      <a:pt x="138321" y="330494"/>
                    </a:cubicBezTo>
                    <a:cubicBezTo>
                      <a:pt x="138188" y="330205"/>
                      <a:pt x="137857" y="330063"/>
                      <a:pt x="137555" y="330167"/>
                    </a:cubicBezTo>
                    <a:cubicBezTo>
                      <a:pt x="137282" y="330167"/>
                      <a:pt x="137555" y="331241"/>
                      <a:pt x="136789" y="330640"/>
                    </a:cubicBezTo>
                    <a:cubicBezTo>
                      <a:pt x="136023" y="330039"/>
                      <a:pt x="136789" y="329948"/>
                      <a:pt x="136789" y="329548"/>
                    </a:cubicBezTo>
                    <a:cubicBezTo>
                      <a:pt x="136959" y="328102"/>
                      <a:pt x="136439" y="326660"/>
                      <a:pt x="135385" y="325653"/>
                    </a:cubicBezTo>
                    <a:cubicBezTo>
                      <a:pt x="134182" y="324455"/>
                      <a:pt x="133523" y="322817"/>
                      <a:pt x="133561" y="321121"/>
                    </a:cubicBezTo>
                    <a:cubicBezTo>
                      <a:pt x="131737" y="320375"/>
                      <a:pt x="132248" y="318209"/>
                      <a:pt x="130916" y="317172"/>
                    </a:cubicBezTo>
                    <a:cubicBezTo>
                      <a:pt x="128819" y="316280"/>
                      <a:pt x="129986" y="313532"/>
                      <a:pt x="128490" y="312476"/>
                    </a:cubicBezTo>
                    <a:cubicBezTo>
                      <a:pt x="125609" y="309655"/>
                      <a:pt x="125153" y="304705"/>
                      <a:pt x="122289" y="301556"/>
                    </a:cubicBezTo>
                    <a:cubicBezTo>
                      <a:pt x="121833" y="300792"/>
                      <a:pt x="119845" y="301411"/>
                      <a:pt x="120794" y="300137"/>
                    </a:cubicBezTo>
                    <a:cubicBezTo>
                      <a:pt x="122891" y="297771"/>
                      <a:pt x="118076" y="295532"/>
                      <a:pt x="118313" y="292857"/>
                    </a:cubicBezTo>
                    <a:cubicBezTo>
                      <a:pt x="115853" y="290183"/>
                      <a:pt x="113988" y="287020"/>
                      <a:pt x="112842" y="283575"/>
                    </a:cubicBezTo>
                    <a:cubicBezTo>
                      <a:pt x="110689" y="282319"/>
                      <a:pt x="111237" y="280554"/>
                      <a:pt x="110398" y="278770"/>
                    </a:cubicBezTo>
                    <a:cubicBezTo>
                      <a:pt x="109814" y="276441"/>
                      <a:pt x="105911" y="275239"/>
                      <a:pt x="106951" y="272946"/>
                    </a:cubicBezTo>
                    <a:cubicBezTo>
                      <a:pt x="105729" y="269306"/>
                      <a:pt x="103120" y="265666"/>
                      <a:pt x="101479" y="262026"/>
                    </a:cubicBezTo>
                    <a:cubicBezTo>
                      <a:pt x="101224" y="261298"/>
                      <a:pt x="99856" y="262135"/>
                      <a:pt x="99929" y="260971"/>
                    </a:cubicBezTo>
                    <a:cubicBezTo>
                      <a:pt x="99867" y="260266"/>
                      <a:pt x="99688" y="259578"/>
                      <a:pt x="99400" y="258932"/>
                    </a:cubicBezTo>
                    <a:cubicBezTo>
                      <a:pt x="95747" y="252080"/>
                      <a:pt x="91614" y="245494"/>
                      <a:pt x="87034" y="239222"/>
                    </a:cubicBezTo>
                    <a:cubicBezTo>
                      <a:pt x="86140" y="238621"/>
                      <a:pt x="85794" y="236364"/>
                      <a:pt x="85484" y="235127"/>
                    </a:cubicBezTo>
                    <a:cubicBezTo>
                      <a:pt x="84608" y="234144"/>
                      <a:pt x="83477" y="233307"/>
                      <a:pt x="83295" y="231869"/>
                    </a:cubicBezTo>
                    <a:cubicBezTo>
                      <a:pt x="81672" y="231632"/>
                      <a:pt x="82146" y="229794"/>
                      <a:pt x="81161" y="229066"/>
                    </a:cubicBezTo>
                    <a:cubicBezTo>
                      <a:pt x="79757" y="228101"/>
                      <a:pt x="79446" y="226336"/>
                      <a:pt x="78626" y="225026"/>
                    </a:cubicBezTo>
                    <a:cubicBezTo>
                      <a:pt x="76054" y="223096"/>
                      <a:pt x="77331" y="218492"/>
                      <a:pt x="73774" y="217746"/>
                    </a:cubicBezTo>
                    <a:cubicBezTo>
                      <a:pt x="73555" y="217746"/>
                      <a:pt x="73337" y="217746"/>
                      <a:pt x="73464" y="217272"/>
                    </a:cubicBezTo>
                    <a:cubicBezTo>
                      <a:pt x="73774" y="216235"/>
                      <a:pt x="72899" y="215452"/>
                      <a:pt x="72498" y="214706"/>
                    </a:cubicBezTo>
                    <a:cubicBezTo>
                      <a:pt x="71513" y="213833"/>
                      <a:pt x="71932" y="212486"/>
                      <a:pt x="71166" y="211630"/>
                    </a:cubicBezTo>
                    <a:cubicBezTo>
                      <a:pt x="69816" y="210611"/>
                      <a:pt x="69652" y="208609"/>
                      <a:pt x="68011" y="207845"/>
                    </a:cubicBezTo>
                    <a:cubicBezTo>
                      <a:pt x="68011" y="205588"/>
                      <a:pt x="65859" y="204314"/>
                      <a:pt x="65494" y="202166"/>
                    </a:cubicBezTo>
                    <a:cubicBezTo>
                      <a:pt x="64728" y="198872"/>
                      <a:pt x="60478" y="200510"/>
                      <a:pt x="61846" y="199109"/>
                    </a:cubicBezTo>
                    <a:cubicBezTo>
                      <a:pt x="63305" y="196998"/>
                      <a:pt x="59694" y="194304"/>
                      <a:pt x="58928" y="192284"/>
                    </a:cubicBezTo>
                    <a:cubicBezTo>
                      <a:pt x="56520" y="185623"/>
                      <a:pt x="51523" y="180545"/>
                      <a:pt x="48295" y="174503"/>
                    </a:cubicBezTo>
                    <a:cubicBezTo>
                      <a:pt x="48295" y="173811"/>
                      <a:pt x="47620" y="173483"/>
                      <a:pt x="47237" y="172992"/>
                    </a:cubicBezTo>
                    <a:cubicBezTo>
                      <a:pt x="46854" y="172501"/>
                      <a:pt x="45887" y="173119"/>
                      <a:pt x="45632" y="172264"/>
                    </a:cubicBezTo>
                    <a:cubicBezTo>
                      <a:pt x="46161" y="170699"/>
                      <a:pt x="45012" y="168624"/>
                      <a:pt x="44082" y="167350"/>
                    </a:cubicBezTo>
                    <a:cubicBezTo>
                      <a:pt x="41984" y="167350"/>
                      <a:pt x="42258" y="166840"/>
                      <a:pt x="42622" y="165166"/>
                    </a:cubicBezTo>
                    <a:cubicBezTo>
                      <a:pt x="42258" y="164292"/>
                      <a:pt x="42276" y="163037"/>
                      <a:pt x="41236" y="162727"/>
                    </a:cubicBezTo>
                    <a:cubicBezTo>
                      <a:pt x="38045" y="158305"/>
                      <a:pt x="36567" y="152371"/>
                      <a:pt x="32318" y="148295"/>
                    </a:cubicBezTo>
                    <a:cubicBezTo>
                      <a:pt x="29965" y="146475"/>
                      <a:pt x="29764" y="141360"/>
                      <a:pt x="27375" y="140560"/>
                    </a:cubicBezTo>
                    <a:cubicBezTo>
                      <a:pt x="27174" y="140560"/>
                      <a:pt x="26591" y="140105"/>
                      <a:pt x="26572" y="139631"/>
                    </a:cubicBezTo>
                    <a:cubicBezTo>
                      <a:pt x="25533" y="137520"/>
                      <a:pt x="25679" y="134372"/>
                      <a:pt x="23344" y="133134"/>
                    </a:cubicBezTo>
                    <a:cubicBezTo>
                      <a:pt x="21520" y="132060"/>
                      <a:pt x="22341" y="128984"/>
                      <a:pt x="19696" y="128347"/>
                    </a:cubicBezTo>
                    <a:cubicBezTo>
                      <a:pt x="17562" y="127346"/>
                      <a:pt x="20918" y="125272"/>
                      <a:pt x="18274" y="124380"/>
                    </a:cubicBezTo>
                    <a:cubicBezTo>
                      <a:pt x="16103" y="123652"/>
                      <a:pt x="18693" y="122560"/>
                      <a:pt x="17818" y="121486"/>
                    </a:cubicBezTo>
                    <a:cubicBezTo>
                      <a:pt x="17179" y="120776"/>
                      <a:pt x="16140" y="120212"/>
                      <a:pt x="16979" y="119011"/>
                    </a:cubicBezTo>
                    <a:cubicBezTo>
                      <a:pt x="17125" y="117864"/>
                      <a:pt x="14206" y="116918"/>
                      <a:pt x="14918" y="115698"/>
                    </a:cubicBezTo>
                    <a:cubicBezTo>
                      <a:pt x="15587" y="114092"/>
                      <a:pt x="15416" y="112259"/>
                      <a:pt x="14462" y="110803"/>
                    </a:cubicBezTo>
                    <a:cubicBezTo>
                      <a:pt x="14129" y="107743"/>
                      <a:pt x="13381" y="104743"/>
                      <a:pt x="12237" y="101885"/>
                    </a:cubicBezTo>
                    <a:cubicBezTo>
                      <a:pt x="11835" y="100775"/>
                      <a:pt x="10413" y="102067"/>
                      <a:pt x="10778" y="100829"/>
                    </a:cubicBezTo>
                    <a:cubicBezTo>
                      <a:pt x="11598" y="98700"/>
                      <a:pt x="12711" y="96570"/>
                      <a:pt x="10048" y="95133"/>
                    </a:cubicBezTo>
                    <a:cubicBezTo>
                      <a:pt x="8552" y="94168"/>
                      <a:pt x="10595" y="92730"/>
                      <a:pt x="10048" y="91493"/>
                    </a:cubicBezTo>
                    <a:cubicBezTo>
                      <a:pt x="8917" y="89527"/>
                      <a:pt x="9902" y="86615"/>
                      <a:pt x="7823" y="85286"/>
                    </a:cubicBezTo>
                    <a:cubicBezTo>
                      <a:pt x="6947" y="83739"/>
                      <a:pt x="8279" y="81464"/>
                      <a:pt x="6491" y="80045"/>
                    </a:cubicBezTo>
                    <a:cubicBezTo>
                      <a:pt x="6200" y="77915"/>
                      <a:pt x="5853" y="74912"/>
                      <a:pt x="4376" y="73438"/>
                    </a:cubicBezTo>
                    <a:cubicBezTo>
                      <a:pt x="3227" y="72947"/>
                      <a:pt x="3792" y="72091"/>
                      <a:pt x="4011" y="71436"/>
                    </a:cubicBezTo>
                    <a:cubicBezTo>
                      <a:pt x="4120" y="71163"/>
                      <a:pt x="4996" y="70999"/>
                      <a:pt x="4686" y="70563"/>
                    </a:cubicBezTo>
                    <a:cubicBezTo>
                      <a:pt x="4157" y="69816"/>
                      <a:pt x="4522" y="68579"/>
                      <a:pt x="3573" y="68215"/>
                    </a:cubicBezTo>
                    <a:cubicBezTo>
                      <a:pt x="2625" y="67851"/>
                      <a:pt x="2917" y="67396"/>
                      <a:pt x="3464" y="66886"/>
                    </a:cubicBezTo>
                    <a:cubicBezTo>
                      <a:pt x="4321" y="65794"/>
                      <a:pt x="2041" y="65066"/>
                      <a:pt x="2625" y="63574"/>
                    </a:cubicBezTo>
                    <a:cubicBezTo>
                      <a:pt x="2860" y="61440"/>
                      <a:pt x="2345" y="59291"/>
                      <a:pt x="1166" y="57495"/>
                    </a:cubicBezTo>
                    <a:cubicBezTo>
                      <a:pt x="454" y="55675"/>
                      <a:pt x="1968" y="53855"/>
                      <a:pt x="1622" y="52035"/>
                    </a:cubicBezTo>
                    <a:cubicBezTo>
                      <a:pt x="2297" y="50816"/>
                      <a:pt x="-330" y="50670"/>
                      <a:pt x="35" y="49360"/>
                    </a:cubicBezTo>
                    <a:cubicBezTo>
                      <a:pt x="199" y="49068"/>
                      <a:pt x="381" y="48431"/>
                      <a:pt x="983" y="48777"/>
                    </a:cubicBezTo>
                    <a:cubicBezTo>
                      <a:pt x="4066" y="49724"/>
                      <a:pt x="1804" y="43135"/>
                      <a:pt x="4011" y="41952"/>
                    </a:cubicBezTo>
                    <a:cubicBezTo>
                      <a:pt x="5124" y="40951"/>
                      <a:pt x="5835" y="38476"/>
                      <a:pt x="4230" y="37675"/>
                    </a:cubicBezTo>
                    <a:cubicBezTo>
                      <a:pt x="3336" y="37348"/>
                      <a:pt x="3975" y="35855"/>
                      <a:pt x="4814" y="36347"/>
                    </a:cubicBezTo>
                    <a:cubicBezTo>
                      <a:pt x="5193" y="36646"/>
                      <a:pt x="5743" y="36582"/>
                      <a:pt x="6043" y="36203"/>
                    </a:cubicBezTo>
                    <a:cubicBezTo>
                      <a:pt x="6092" y="36141"/>
                      <a:pt x="6133" y="36073"/>
                      <a:pt x="6163" y="36001"/>
                    </a:cubicBezTo>
                    <a:cubicBezTo>
                      <a:pt x="6583" y="35382"/>
                      <a:pt x="5689" y="35164"/>
                      <a:pt x="5361" y="34927"/>
                    </a:cubicBezTo>
                    <a:cubicBezTo>
                      <a:pt x="3810" y="33689"/>
                      <a:pt x="6692" y="34235"/>
                      <a:pt x="6382" y="32961"/>
                    </a:cubicBezTo>
                    <a:cubicBezTo>
                      <a:pt x="6382" y="31979"/>
                      <a:pt x="7349" y="31032"/>
                      <a:pt x="6382" y="29995"/>
                    </a:cubicBezTo>
                    <a:cubicBezTo>
                      <a:pt x="6200" y="29776"/>
                      <a:pt x="6382" y="29067"/>
                      <a:pt x="6710" y="29085"/>
                    </a:cubicBezTo>
                    <a:cubicBezTo>
                      <a:pt x="8115" y="29085"/>
                      <a:pt x="7896" y="28193"/>
                      <a:pt x="8060" y="27265"/>
                    </a:cubicBezTo>
                    <a:cubicBezTo>
                      <a:pt x="9455" y="22945"/>
                      <a:pt x="12165" y="19166"/>
                      <a:pt x="15811" y="16454"/>
                    </a:cubicBezTo>
                    <a:cubicBezTo>
                      <a:pt x="16340" y="12541"/>
                      <a:pt x="23818" y="11668"/>
                      <a:pt x="23873" y="8355"/>
                    </a:cubicBezTo>
                    <a:cubicBezTo>
                      <a:pt x="23545" y="6535"/>
                      <a:pt x="26244" y="8555"/>
                      <a:pt x="26882" y="7081"/>
                    </a:cubicBezTo>
                    <a:cubicBezTo>
                      <a:pt x="28542" y="5880"/>
                      <a:pt x="36512" y="-2638"/>
                      <a:pt x="37114" y="820"/>
                    </a:cubicBezTo>
                    <a:cubicBezTo>
                      <a:pt x="37260" y="1476"/>
                      <a:pt x="36695" y="1203"/>
                      <a:pt x="36476" y="1203"/>
                    </a:cubicBezTo>
                    <a:cubicBezTo>
                      <a:pt x="34980" y="1203"/>
                      <a:pt x="34306" y="2276"/>
                      <a:pt x="33558" y="3296"/>
                    </a:cubicBezTo>
                    <a:cubicBezTo>
                      <a:pt x="34360" y="4915"/>
                      <a:pt x="33339" y="5116"/>
                      <a:pt x="32135" y="5116"/>
                    </a:cubicBezTo>
                    <a:cubicBezTo>
                      <a:pt x="29782" y="5935"/>
                      <a:pt x="29636" y="9575"/>
                      <a:pt x="26992" y="10303"/>
                    </a:cubicBezTo>
                    <a:cubicBezTo>
                      <a:pt x="23016" y="13178"/>
                      <a:pt x="20827" y="18074"/>
                      <a:pt x="16833" y="21222"/>
                    </a:cubicBezTo>
                    <a:cubicBezTo>
                      <a:pt x="16490" y="21527"/>
                      <a:pt x="16275" y="21950"/>
                      <a:pt x="16231" y="22405"/>
                    </a:cubicBezTo>
                    <a:cubicBezTo>
                      <a:pt x="15976" y="24426"/>
                      <a:pt x="12747" y="24881"/>
                      <a:pt x="13714" y="27429"/>
                    </a:cubicBezTo>
                    <a:cubicBezTo>
                      <a:pt x="14042" y="30195"/>
                      <a:pt x="11179" y="32707"/>
                      <a:pt x="11890" y="35382"/>
                    </a:cubicBezTo>
                    <a:cubicBezTo>
                      <a:pt x="12601" y="38057"/>
                      <a:pt x="10176" y="41006"/>
                      <a:pt x="10723" y="44082"/>
                    </a:cubicBezTo>
                    <a:cubicBezTo>
                      <a:pt x="10905" y="46557"/>
                      <a:pt x="8790" y="48486"/>
                      <a:pt x="9373" y="50961"/>
                    </a:cubicBezTo>
                    <a:cubicBezTo>
                      <a:pt x="9970" y="53303"/>
                      <a:pt x="10234" y="55717"/>
                      <a:pt x="10157" y="58132"/>
                    </a:cubicBezTo>
                    <a:cubicBezTo>
                      <a:pt x="10322" y="60789"/>
                      <a:pt x="12875" y="62500"/>
                      <a:pt x="12857" y="65212"/>
                    </a:cubicBezTo>
                    <a:cubicBezTo>
                      <a:pt x="14444" y="71090"/>
                      <a:pt x="15666" y="77206"/>
                      <a:pt x="18584" y="82647"/>
                    </a:cubicBezTo>
                    <a:cubicBezTo>
                      <a:pt x="19131" y="83448"/>
                      <a:pt x="17909" y="84122"/>
                      <a:pt x="18876" y="84759"/>
                    </a:cubicBezTo>
                    <a:cubicBezTo>
                      <a:pt x="20171" y="86105"/>
                      <a:pt x="20699" y="89618"/>
                      <a:pt x="21082" y="91438"/>
                    </a:cubicBezTo>
                    <a:cubicBezTo>
                      <a:pt x="22114" y="93794"/>
                      <a:pt x="22956" y="96228"/>
                      <a:pt x="23599" y="98718"/>
                    </a:cubicBezTo>
                    <a:cubicBezTo>
                      <a:pt x="24384" y="99355"/>
                      <a:pt x="25077" y="99956"/>
                      <a:pt x="24311" y="101102"/>
                    </a:cubicBezTo>
                    <a:cubicBezTo>
                      <a:pt x="27958" y="111149"/>
                      <a:pt x="31333" y="122087"/>
                      <a:pt x="37972" y="130695"/>
                    </a:cubicBezTo>
                    <a:cubicBezTo>
                      <a:pt x="38519" y="134535"/>
                      <a:pt x="42695" y="135427"/>
                      <a:pt x="42969" y="139122"/>
                    </a:cubicBezTo>
                    <a:cubicBezTo>
                      <a:pt x="45851" y="142452"/>
                      <a:pt x="47766" y="146566"/>
                      <a:pt x="50264" y="150151"/>
                    </a:cubicBezTo>
                    <a:cubicBezTo>
                      <a:pt x="51979" y="152644"/>
                      <a:pt x="54897" y="155393"/>
                      <a:pt x="55864" y="157904"/>
                    </a:cubicBezTo>
                    <a:cubicBezTo>
                      <a:pt x="54988" y="159142"/>
                      <a:pt x="56010" y="160052"/>
                      <a:pt x="56557" y="160689"/>
                    </a:cubicBezTo>
                    <a:cubicBezTo>
                      <a:pt x="59293" y="163655"/>
                      <a:pt x="60934" y="167386"/>
                      <a:pt x="63725" y="170262"/>
                    </a:cubicBezTo>
                    <a:cubicBezTo>
                      <a:pt x="63933" y="170432"/>
                      <a:pt x="64053" y="170686"/>
                      <a:pt x="64053" y="170954"/>
                    </a:cubicBezTo>
                    <a:cubicBezTo>
                      <a:pt x="63542" y="172774"/>
                      <a:pt x="65020" y="173338"/>
                      <a:pt x="66059" y="174284"/>
                    </a:cubicBezTo>
                    <a:cubicBezTo>
                      <a:pt x="65603" y="176359"/>
                      <a:pt x="67774" y="176741"/>
                      <a:pt x="68558" y="178033"/>
                    </a:cubicBezTo>
                    <a:cubicBezTo>
                      <a:pt x="69342" y="179326"/>
                      <a:pt x="69707" y="181382"/>
                      <a:pt x="71148" y="182201"/>
                    </a:cubicBezTo>
                    <a:close/>
                    <a:moveTo>
                      <a:pt x="35692" y="142707"/>
                    </a:moveTo>
                    <a:cubicBezTo>
                      <a:pt x="37625" y="141852"/>
                      <a:pt x="34214" y="140105"/>
                      <a:pt x="33777" y="141815"/>
                    </a:cubicBezTo>
                    <a:cubicBezTo>
                      <a:pt x="34105" y="142416"/>
                      <a:pt x="35126" y="141961"/>
                      <a:pt x="35692" y="142707"/>
                    </a:cubicBezTo>
                    <a:close/>
                    <a:moveTo>
                      <a:pt x="97430" y="241478"/>
                    </a:moveTo>
                    <a:cubicBezTo>
                      <a:pt x="96573" y="242825"/>
                      <a:pt x="97922" y="243189"/>
                      <a:pt x="99053" y="242989"/>
                    </a:cubicBezTo>
                    <a:cubicBezTo>
                      <a:pt x="99819" y="242297"/>
                      <a:pt x="97813" y="241879"/>
                      <a:pt x="97430" y="241478"/>
                    </a:cubicBezTo>
                    <a:close/>
                    <a:moveTo>
                      <a:pt x="97229" y="237656"/>
                    </a:moveTo>
                    <a:cubicBezTo>
                      <a:pt x="97612" y="237656"/>
                      <a:pt x="97776" y="237274"/>
                      <a:pt x="97740" y="236655"/>
                    </a:cubicBezTo>
                    <a:cubicBezTo>
                      <a:pt x="97649" y="235254"/>
                      <a:pt x="94658" y="237675"/>
                      <a:pt x="97247" y="237656"/>
                    </a:cubicBezTo>
                    <a:close/>
                    <a:moveTo>
                      <a:pt x="82967" y="207353"/>
                    </a:moveTo>
                    <a:cubicBezTo>
                      <a:pt x="82237" y="206607"/>
                      <a:pt x="82273" y="205533"/>
                      <a:pt x="81617" y="207353"/>
                    </a:cubicBezTo>
                    <a:cubicBezTo>
                      <a:pt x="81599" y="207936"/>
                      <a:pt x="82839" y="207936"/>
                      <a:pt x="82985" y="207353"/>
                    </a:cubicBezTo>
                    <a:close/>
                    <a:moveTo>
                      <a:pt x="93910" y="222623"/>
                    </a:moveTo>
                    <a:lnTo>
                      <a:pt x="93600" y="221950"/>
                    </a:lnTo>
                    <a:cubicBezTo>
                      <a:pt x="92961" y="222514"/>
                      <a:pt x="93782" y="224188"/>
                      <a:pt x="94019" y="222623"/>
                    </a:cubicBezTo>
                    <a:close/>
                    <a:moveTo>
                      <a:pt x="201026" y="723286"/>
                    </a:moveTo>
                    <a:cubicBezTo>
                      <a:pt x="201026" y="720283"/>
                      <a:pt x="199932" y="719537"/>
                      <a:pt x="201026" y="716497"/>
                    </a:cubicBezTo>
                    <a:cubicBezTo>
                      <a:pt x="201139" y="715982"/>
                      <a:pt x="201075" y="715443"/>
                      <a:pt x="200844" y="714969"/>
                    </a:cubicBezTo>
                    <a:cubicBezTo>
                      <a:pt x="199603" y="712948"/>
                      <a:pt x="200570" y="710528"/>
                      <a:pt x="199549" y="708544"/>
                    </a:cubicBezTo>
                    <a:cubicBezTo>
                      <a:pt x="198199" y="707252"/>
                      <a:pt x="200169" y="706051"/>
                      <a:pt x="199275" y="704904"/>
                    </a:cubicBezTo>
                    <a:cubicBezTo>
                      <a:pt x="197798" y="703939"/>
                      <a:pt x="199275" y="702993"/>
                      <a:pt x="198910" y="701828"/>
                    </a:cubicBezTo>
                    <a:cubicBezTo>
                      <a:pt x="198272" y="700845"/>
                      <a:pt x="197615" y="699899"/>
                      <a:pt x="198436" y="698698"/>
                    </a:cubicBezTo>
                    <a:cubicBezTo>
                      <a:pt x="197834" y="697005"/>
                      <a:pt x="196612" y="695658"/>
                      <a:pt x="197761" y="693766"/>
                    </a:cubicBezTo>
                    <a:cubicBezTo>
                      <a:pt x="194989" y="686358"/>
                      <a:pt x="196740" y="677222"/>
                      <a:pt x="191031" y="670597"/>
                    </a:cubicBezTo>
                    <a:cubicBezTo>
                      <a:pt x="184848" y="662334"/>
                      <a:pt x="176714" y="654963"/>
                      <a:pt x="171224" y="646446"/>
                    </a:cubicBezTo>
                    <a:cubicBezTo>
                      <a:pt x="169199" y="644371"/>
                      <a:pt x="165916" y="643770"/>
                      <a:pt x="164749" y="640767"/>
                    </a:cubicBezTo>
                    <a:cubicBezTo>
                      <a:pt x="164494" y="640240"/>
                      <a:pt x="164165" y="639785"/>
                      <a:pt x="163618" y="639766"/>
                    </a:cubicBezTo>
                    <a:cubicBezTo>
                      <a:pt x="161521" y="639257"/>
                      <a:pt x="160773" y="636745"/>
                      <a:pt x="158639" y="636126"/>
                    </a:cubicBezTo>
                    <a:cubicBezTo>
                      <a:pt x="157300" y="635438"/>
                      <a:pt x="156266" y="634277"/>
                      <a:pt x="155739" y="632868"/>
                    </a:cubicBezTo>
                    <a:cubicBezTo>
                      <a:pt x="152305" y="631005"/>
                      <a:pt x="149185" y="628616"/>
                      <a:pt x="146492" y="625789"/>
                    </a:cubicBezTo>
                    <a:cubicBezTo>
                      <a:pt x="143009" y="622640"/>
                      <a:pt x="138595" y="619564"/>
                      <a:pt x="135549" y="615997"/>
                    </a:cubicBezTo>
                    <a:cubicBezTo>
                      <a:pt x="132904" y="616161"/>
                      <a:pt x="132175" y="613158"/>
                      <a:pt x="129968" y="612630"/>
                    </a:cubicBezTo>
                    <a:cubicBezTo>
                      <a:pt x="125224" y="607574"/>
                      <a:pt x="120015" y="602974"/>
                      <a:pt x="114410" y="598889"/>
                    </a:cubicBezTo>
                    <a:cubicBezTo>
                      <a:pt x="110673" y="594884"/>
                      <a:pt x="106438" y="591373"/>
                      <a:pt x="101807" y="588442"/>
                    </a:cubicBezTo>
                    <a:cubicBezTo>
                      <a:pt x="102829" y="586513"/>
                      <a:pt x="100859" y="586622"/>
                      <a:pt x="100093" y="586113"/>
                    </a:cubicBezTo>
                    <a:cubicBezTo>
                      <a:pt x="98014" y="584954"/>
                      <a:pt x="96160" y="583431"/>
                      <a:pt x="94621" y="581617"/>
                    </a:cubicBezTo>
                    <a:cubicBezTo>
                      <a:pt x="92797" y="581090"/>
                      <a:pt x="92560" y="578432"/>
                      <a:pt x="90372" y="578287"/>
                    </a:cubicBezTo>
                    <a:cubicBezTo>
                      <a:pt x="89441" y="577158"/>
                      <a:pt x="89168" y="575411"/>
                      <a:pt x="88037" y="574647"/>
                    </a:cubicBezTo>
                    <a:cubicBezTo>
                      <a:pt x="86906" y="573882"/>
                      <a:pt x="85629" y="573537"/>
                      <a:pt x="85429" y="571971"/>
                    </a:cubicBezTo>
                    <a:cubicBezTo>
                      <a:pt x="85429" y="571789"/>
                      <a:pt x="85046" y="571535"/>
                      <a:pt x="84809" y="571516"/>
                    </a:cubicBezTo>
                    <a:cubicBezTo>
                      <a:pt x="83477" y="571389"/>
                      <a:pt x="82693" y="571025"/>
                      <a:pt x="83550" y="569496"/>
                    </a:cubicBezTo>
                    <a:cubicBezTo>
                      <a:pt x="83550" y="567967"/>
                      <a:pt x="81161" y="567330"/>
                      <a:pt x="80413" y="566093"/>
                    </a:cubicBezTo>
                    <a:cubicBezTo>
                      <a:pt x="79757" y="565292"/>
                      <a:pt x="79629" y="564109"/>
                      <a:pt x="78443" y="563690"/>
                    </a:cubicBezTo>
                    <a:cubicBezTo>
                      <a:pt x="77531" y="562944"/>
                      <a:pt x="77878" y="561197"/>
                      <a:pt x="76492" y="560760"/>
                    </a:cubicBezTo>
                    <a:cubicBezTo>
                      <a:pt x="72680" y="556138"/>
                      <a:pt x="69944" y="550532"/>
                      <a:pt x="65549" y="546473"/>
                    </a:cubicBezTo>
                    <a:cubicBezTo>
                      <a:pt x="63050" y="545491"/>
                      <a:pt x="62503" y="539084"/>
                      <a:pt x="65950" y="544453"/>
                    </a:cubicBezTo>
                    <a:cubicBezTo>
                      <a:pt x="70108" y="549185"/>
                      <a:pt x="75306" y="553080"/>
                      <a:pt x="80030" y="557321"/>
                    </a:cubicBezTo>
                    <a:cubicBezTo>
                      <a:pt x="80650" y="557794"/>
                      <a:pt x="80997" y="558922"/>
                      <a:pt x="82255" y="558140"/>
                    </a:cubicBezTo>
                    <a:cubicBezTo>
                      <a:pt x="82638" y="557885"/>
                      <a:pt x="83331" y="558776"/>
                      <a:pt x="83495" y="559304"/>
                    </a:cubicBezTo>
                    <a:cubicBezTo>
                      <a:pt x="84006" y="562671"/>
                      <a:pt x="86085" y="561961"/>
                      <a:pt x="87326" y="564236"/>
                    </a:cubicBezTo>
                    <a:cubicBezTo>
                      <a:pt x="87636" y="565893"/>
                      <a:pt x="89733" y="565055"/>
                      <a:pt x="90061" y="566384"/>
                    </a:cubicBezTo>
                    <a:cubicBezTo>
                      <a:pt x="93107" y="570024"/>
                      <a:pt x="98597" y="573009"/>
                      <a:pt x="102920" y="575830"/>
                    </a:cubicBezTo>
                    <a:cubicBezTo>
                      <a:pt x="107272" y="579384"/>
                      <a:pt x="111881" y="582614"/>
                      <a:pt x="116708" y="585494"/>
                    </a:cubicBezTo>
                    <a:cubicBezTo>
                      <a:pt x="116891" y="587496"/>
                      <a:pt x="119025" y="587551"/>
                      <a:pt x="119937" y="588806"/>
                    </a:cubicBezTo>
                    <a:cubicBezTo>
                      <a:pt x="120921" y="589625"/>
                      <a:pt x="122818" y="588806"/>
                      <a:pt x="123347" y="590226"/>
                    </a:cubicBezTo>
                    <a:cubicBezTo>
                      <a:pt x="124642" y="592792"/>
                      <a:pt x="127797" y="592228"/>
                      <a:pt x="129293" y="594212"/>
                    </a:cubicBezTo>
                    <a:cubicBezTo>
                      <a:pt x="132266" y="597761"/>
                      <a:pt x="137209" y="599890"/>
                      <a:pt x="140419" y="602930"/>
                    </a:cubicBezTo>
                    <a:cubicBezTo>
                      <a:pt x="141969" y="602820"/>
                      <a:pt x="142753" y="603949"/>
                      <a:pt x="143355" y="604986"/>
                    </a:cubicBezTo>
                    <a:cubicBezTo>
                      <a:pt x="148006" y="609846"/>
                      <a:pt x="154991" y="612448"/>
                      <a:pt x="159278" y="617180"/>
                    </a:cubicBezTo>
                    <a:cubicBezTo>
                      <a:pt x="160992" y="618527"/>
                      <a:pt x="163491" y="618800"/>
                      <a:pt x="164640" y="621002"/>
                    </a:cubicBezTo>
                    <a:cubicBezTo>
                      <a:pt x="165296" y="622276"/>
                      <a:pt x="166464" y="621694"/>
                      <a:pt x="167394" y="622276"/>
                    </a:cubicBezTo>
                    <a:cubicBezTo>
                      <a:pt x="168656" y="623948"/>
                      <a:pt x="170244" y="625347"/>
                      <a:pt x="172063" y="626389"/>
                    </a:cubicBezTo>
                    <a:cubicBezTo>
                      <a:pt x="173413" y="629065"/>
                      <a:pt x="176896" y="628974"/>
                      <a:pt x="178392" y="631358"/>
                    </a:cubicBezTo>
                    <a:cubicBezTo>
                      <a:pt x="178519" y="632268"/>
                      <a:pt x="179778" y="631886"/>
                      <a:pt x="180216" y="631977"/>
                    </a:cubicBezTo>
                    <a:cubicBezTo>
                      <a:pt x="180015" y="633524"/>
                      <a:pt x="182331" y="633524"/>
                      <a:pt x="182131" y="635216"/>
                    </a:cubicBezTo>
                    <a:cubicBezTo>
                      <a:pt x="183505" y="637686"/>
                      <a:pt x="185366" y="639853"/>
                      <a:pt x="187602" y="641586"/>
                    </a:cubicBezTo>
                    <a:cubicBezTo>
                      <a:pt x="188240" y="641736"/>
                      <a:pt x="188748" y="642215"/>
                      <a:pt x="188934" y="642842"/>
                    </a:cubicBezTo>
                    <a:cubicBezTo>
                      <a:pt x="189390" y="644881"/>
                      <a:pt x="190976" y="645863"/>
                      <a:pt x="192454" y="646992"/>
                    </a:cubicBezTo>
                    <a:cubicBezTo>
                      <a:pt x="194788" y="647993"/>
                      <a:pt x="193949" y="649995"/>
                      <a:pt x="195445" y="651432"/>
                    </a:cubicBezTo>
                    <a:cubicBezTo>
                      <a:pt x="197220" y="652825"/>
                      <a:pt x="198676" y="654581"/>
                      <a:pt x="199713" y="656583"/>
                    </a:cubicBezTo>
                    <a:cubicBezTo>
                      <a:pt x="199875" y="657237"/>
                      <a:pt x="200538" y="657635"/>
                      <a:pt x="201193" y="657473"/>
                    </a:cubicBezTo>
                    <a:cubicBezTo>
                      <a:pt x="201314" y="657443"/>
                      <a:pt x="201430" y="657394"/>
                      <a:pt x="201537" y="657329"/>
                    </a:cubicBezTo>
                    <a:cubicBezTo>
                      <a:pt x="203032" y="658494"/>
                      <a:pt x="203361" y="661661"/>
                      <a:pt x="205841" y="662407"/>
                    </a:cubicBezTo>
                    <a:cubicBezTo>
                      <a:pt x="207282" y="664737"/>
                      <a:pt x="207957" y="667867"/>
                      <a:pt x="209963" y="669960"/>
                    </a:cubicBezTo>
                    <a:cubicBezTo>
                      <a:pt x="212717" y="672672"/>
                      <a:pt x="211787" y="677531"/>
                      <a:pt x="213209" y="680880"/>
                    </a:cubicBezTo>
                    <a:cubicBezTo>
                      <a:pt x="214359" y="682245"/>
                      <a:pt x="212589" y="684156"/>
                      <a:pt x="214304" y="685011"/>
                    </a:cubicBezTo>
                    <a:cubicBezTo>
                      <a:pt x="214971" y="685204"/>
                      <a:pt x="215356" y="685901"/>
                      <a:pt x="215163" y="686567"/>
                    </a:cubicBezTo>
                    <a:cubicBezTo>
                      <a:pt x="215118" y="686722"/>
                      <a:pt x="215043" y="686868"/>
                      <a:pt x="214942" y="686995"/>
                    </a:cubicBezTo>
                    <a:cubicBezTo>
                      <a:pt x="213848" y="689288"/>
                      <a:pt x="216292" y="691491"/>
                      <a:pt x="215726" y="693966"/>
                    </a:cubicBezTo>
                    <a:cubicBezTo>
                      <a:pt x="215559" y="694765"/>
                      <a:pt x="215738" y="695598"/>
                      <a:pt x="216219" y="696259"/>
                    </a:cubicBezTo>
                    <a:cubicBezTo>
                      <a:pt x="216565" y="697642"/>
                      <a:pt x="215380" y="698898"/>
                      <a:pt x="215799" y="700190"/>
                    </a:cubicBezTo>
                    <a:cubicBezTo>
                      <a:pt x="216413" y="701306"/>
                      <a:pt x="216739" y="702557"/>
                      <a:pt x="216748" y="703830"/>
                    </a:cubicBezTo>
                    <a:cubicBezTo>
                      <a:pt x="215125" y="707470"/>
                      <a:pt x="219137" y="708526"/>
                      <a:pt x="216748" y="711256"/>
                    </a:cubicBezTo>
                    <a:cubicBezTo>
                      <a:pt x="215106" y="712730"/>
                      <a:pt x="219247" y="712876"/>
                      <a:pt x="217040" y="713931"/>
                    </a:cubicBezTo>
                    <a:cubicBezTo>
                      <a:pt x="216255" y="714313"/>
                      <a:pt x="217496" y="715333"/>
                      <a:pt x="217040" y="715751"/>
                    </a:cubicBezTo>
                    <a:cubicBezTo>
                      <a:pt x="215216" y="717571"/>
                      <a:pt x="217806" y="719737"/>
                      <a:pt x="216347" y="721539"/>
                    </a:cubicBezTo>
                    <a:cubicBezTo>
                      <a:pt x="216255" y="721666"/>
                      <a:pt x="216602" y="722194"/>
                      <a:pt x="216784" y="722485"/>
                    </a:cubicBezTo>
                    <a:cubicBezTo>
                      <a:pt x="218025" y="723777"/>
                      <a:pt x="215398" y="725561"/>
                      <a:pt x="217459" y="726671"/>
                    </a:cubicBezTo>
                    <a:cubicBezTo>
                      <a:pt x="217787" y="726853"/>
                      <a:pt x="217714" y="726999"/>
                      <a:pt x="217459" y="727181"/>
                    </a:cubicBezTo>
                    <a:cubicBezTo>
                      <a:pt x="215416" y="728418"/>
                      <a:pt x="218298" y="730366"/>
                      <a:pt x="216857" y="731676"/>
                    </a:cubicBezTo>
                    <a:cubicBezTo>
                      <a:pt x="215033" y="735189"/>
                      <a:pt x="217897" y="738337"/>
                      <a:pt x="216292" y="742305"/>
                    </a:cubicBezTo>
                    <a:cubicBezTo>
                      <a:pt x="216420" y="745017"/>
                      <a:pt x="217842" y="747037"/>
                      <a:pt x="216693" y="749694"/>
                    </a:cubicBezTo>
                    <a:cubicBezTo>
                      <a:pt x="215179" y="753771"/>
                      <a:pt x="217860" y="757811"/>
                      <a:pt x="216547" y="761888"/>
                    </a:cubicBezTo>
                    <a:cubicBezTo>
                      <a:pt x="215343" y="765328"/>
                      <a:pt x="218699" y="768968"/>
                      <a:pt x="216274" y="772080"/>
                    </a:cubicBezTo>
                    <a:cubicBezTo>
                      <a:pt x="215836" y="773299"/>
                      <a:pt x="217186" y="774537"/>
                      <a:pt x="216128" y="775847"/>
                    </a:cubicBezTo>
                    <a:cubicBezTo>
                      <a:pt x="215070" y="777158"/>
                      <a:pt x="215799" y="778177"/>
                      <a:pt x="216128" y="779396"/>
                    </a:cubicBezTo>
                    <a:cubicBezTo>
                      <a:pt x="215909" y="784128"/>
                      <a:pt x="215033" y="788951"/>
                      <a:pt x="216365" y="793720"/>
                    </a:cubicBezTo>
                    <a:cubicBezTo>
                      <a:pt x="216803" y="794981"/>
                      <a:pt x="216803" y="796353"/>
                      <a:pt x="216365" y="797615"/>
                    </a:cubicBezTo>
                    <a:cubicBezTo>
                      <a:pt x="216091" y="798197"/>
                      <a:pt x="217915" y="798379"/>
                      <a:pt x="216365" y="799016"/>
                    </a:cubicBezTo>
                    <a:cubicBezTo>
                      <a:pt x="215471" y="799398"/>
                      <a:pt x="216657" y="800399"/>
                      <a:pt x="216675" y="801164"/>
                    </a:cubicBezTo>
                    <a:cubicBezTo>
                      <a:pt x="217842" y="806624"/>
                      <a:pt x="220651" y="811574"/>
                      <a:pt x="223368" y="816542"/>
                    </a:cubicBezTo>
                    <a:cubicBezTo>
                      <a:pt x="223770" y="818362"/>
                      <a:pt x="226068" y="818690"/>
                      <a:pt x="227436" y="819618"/>
                    </a:cubicBezTo>
                    <a:cubicBezTo>
                      <a:pt x="228074" y="819928"/>
                      <a:pt x="228621" y="820619"/>
                      <a:pt x="229533" y="820037"/>
                    </a:cubicBezTo>
                    <a:cubicBezTo>
                      <a:pt x="229953" y="819764"/>
                      <a:pt x="230536" y="820310"/>
                      <a:pt x="230555" y="820656"/>
                    </a:cubicBezTo>
                    <a:cubicBezTo>
                      <a:pt x="230555" y="821948"/>
                      <a:pt x="232014" y="822166"/>
                      <a:pt x="232378" y="823022"/>
                    </a:cubicBezTo>
                    <a:cubicBezTo>
                      <a:pt x="233072" y="824532"/>
                      <a:pt x="235078" y="823859"/>
                      <a:pt x="235734" y="825442"/>
                    </a:cubicBezTo>
                    <a:cubicBezTo>
                      <a:pt x="237394" y="827626"/>
                      <a:pt x="240385" y="828391"/>
                      <a:pt x="242629" y="830101"/>
                    </a:cubicBezTo>
                    <a:cubicBezTo>
                      <a:pt x="245693" y="831557"/>
                      <a:pt x="248100" y="834633"/>
                      <a:pt x="251183" y="835889"/>
                    </a:cubicBezTo>
                    <a:cubicBezTo>
                      <a:pt x="251734" y="837036"/>
                      <a:pt x="252999" y="837659"/>
                      <a:pt x="254247" y="837400"/>
                    </a:cubicBezTo>
                    <a:cubicBezTo>
                      <a:pt x="255578" y="838219"/>
                      <a:pt x="253353" y="838837"/>
                      <a:pt x="252551" y="838182"/>
                    </a:cubicBezTo>
                    <a:cubicBezTo>
                      <a:pt x="246842" y="837017"/>
                      <a:pt x="241844" y="831703"/>
                      <a:pt x="236391" y="831557"/>
                    </a:cubicBezTo>
                    <a:cubicBezTo>
                      <a:pt x="235625" y="831157"/>
                      <a:pt x="235315" y="829646"/>
                      <a:pt x="234056" y="829737"/>
                    </a:cubicBezTo>
                    <a:cubicBezTo>
                      <a:pt x="231375" y="829373"/>
                      <a:pt x="229150" y="826971"/>
                      <a:pt x="226633" y="825788"/>
                    </a:cubicBezTo>
                    <a:cubicBezTo>
                      <a:pt x="221253" y="824478"/>
                      <a:pt x="216347" y="822239"/>
                      <a:pt x="213866" y="816961"/>
                    </a:cubicBezTo>
                    <a:cubicBezTo>
                      <a:pt x="213282" y="816615"/>
                      <a:pt x="213173" y="815269"/>
                      <a:pt x="212042" y="815997"/>
                    </a:cubicBezTo>
                    <a:cubicBezTo>
                      <a:pt x="211750" y="814413"/>
                      <a:pt x="210382" y="812939"/>
                      <a:pt x="210218" y="811319"/>
                    </a:cubicBezTo>
                    <a:cubicBezTo>
                      <a:pt x="209872" y="808892"/>
                      <a:pt x="208974" y="806576"/>
                      <a:pt x="207592" y="804549"/>
                    </a:cubicBezTo>
                    <a:cubicBezTo>
                      <a:pt x="206789" y="803912"/>
                      <a:pt x="207373" y="802984"/>
                      <a:pt x="207391" y="802146"/>
                    </a:cubicBezTo>
                    <a:cubicBezTo>
                      <a:pt x="204736" y="795932"/>
                      <a:pt x="203610" y="789173"/>
                      <a:pt x="204108" y="782436"/>
                    </a:cubicBezTo>
                    <a:cubicBezTo>
                      <a:pt x="204008" y="779674"/>
                      <a:pt x="203697" y="776924"/>
                      <a:pt x="203178" y="774209"/>
                    </a:cubicBezTo>
                    <a:cubicBezTo>
                      <a:pt x="202540" y="771789"/>
                      <a:pt x="203944" y="769132"/>
                      <a:pt x="202668" y="766693"/>
                    </a:cubicBezTo>
                    <a:cubicBezTo>
                      <a:pt x="202777" y="763817"/>
                      <a:pt x="201719" y="759977"/>
                      <a:pt x="202303" y="757447"/>
                    </a:cubicBezTo>
                    <a:cubicBezTo>
                      <a:pt x="202996" y="756009"/>
                      <a:pt x="202120" y="754917"/>
                      <a:pt x="201573" y="753807"/>
                    </a:cubicBezTo>
                    <a:cubicBezTo>
                      <a:pt x="201573" y="752915"/>
                      <a:pt x="202704" y="752315"/>
                      <a:pt x="202120" y="751150"/>
                    </a:cubicBezTo>
                    <a:cubicBezTo>
                      <a:pt x="201737" y="750404"/>
                      <a:pt x="202120" y="749330"/>
                      <a:pt x="201573" y="748566"/>
                    </a:cubicBezTo>
                    <a:cubicBezTo>
                      <a:pt x="201263" y="747401"/>
                      <a:pt x="202522" y="745945"/>
                      <a:pt x="201920" y="744653"/>
                    </a:cubicBezTo>
                    <a:cubicBezTo>
                      <a:pt x="201810" y="743906"/>
                      <a:pt x="201354" y="743270"/>
                      <a:pt x="201920" y="742450"/>
                    </a:cubicBezTo>
                    <a:cubicBezTo>
                      <a:pt x="202485" y="741631"/>
                      <a:pt x="200844" y="741886"/>
                      <a:pt x="201245" y="741504"/>
                    </a:cubicBezTo>
                    <a:cubicBezTo>
                      <a:pt x="202959" y="739684"/>
                      <a:pt x="201792" y="735207"/>
                      <a:pt x="200442" y="733168"/>
                    </a:cubicBezTo>
                    <a:cubicBezTo>
                      <a:pt x="199129" y="732131"/>
                      <a:pt x="201427" y="730056"/>
                      <a:pt x="200260" y="728637"/>
                    </a:cubicBezTo>
                    <a:cubicBezTo>
                      <a:pt x="199093" y="727217"/>
                      <a:pt x="201373" y="726817"/>
                      <a:pt x="200497" y="725943"/>
                    </a:cubicBezTo>
                    <a:cubicBezTo>
                      <a:pt x="200008" y="725668"/>
                      <a:pt x="199757" y="725107"/>
                      <a:pt x="199877" y="724560"/>
                    </a:cubicBezTo>
                    <a:cubicBezTo>
                      <a:pt x="200169" y="722740"/>
                      <a:pt x="200880" y="726853"/>
                      <a:pt x="200898" y="723486"/>
                    </a:cubicBezTo>
                    <a:close/>
                    <a:moveTo>
                      <a:pt x="179340" y="637400"/>
                    </a:moveTo>
                    <a:cubicBezTo>
                      <a:pt x="179231" y="637237"/>
                      <a:pt x="179212" y="636836"/>
                      <a:pt x="178848" y="637146"/>
                    </a:cubicBezTo>
                    <a:cubicBezTo>
                      <a:pt x="174817" y="639330"/>
                      <a:pt x="179231" y="641386"/>
                      <a:pt x="179340" y="637455"/>
                    </a:cubicBezTo>
                    <a:close/>
                    <a:moveTo>
                      <a:pt x="180909" y="640695"/>
                    </a:moveTo>
                    <a:cubicBezTo>
                      <a:pt x="180672" y="640039"/>
                      <a:pt x="178994" y="639421"/>
                      <a:pt x="178957" y="640512"/>
                    </a:cubicBezTo>
                    <a:cubicBezTo>
                      <a:pt x="179103" y="641277"/>
                      <a:pt x="180781" y="641750"/>
                      <a:pt x="180909" y="640749"/>
                    </a:cubicBezTo>
                    <a:close/>
                    <a:moveTo>
                      <a:pt x="165716" y="630794"/>
                    </a:moveTo>
                    <a:cubicBezTo>
                      <a:pt x="165533" y="630211"/>
                      <a:pt x="164877" y="630958"/>
                      <a:pt x="164822" y="631176"/>
                    </a:cubicBezTo>
                    <a:cubicBezTo>
                      <a:pt x="164913" y="631831"/>
                      <a:pt x="165898" y="631394"/>
                      <a:pt x="165716" y="630848"/>
                    </a:cubicBezTo>
                    <a:close/>
                    <a:moveTo>
                      <a:pt x="396381" y="603585"/>
                    </a:moveTo>
                    <a:cubicBezTo>
                      <a:pt x="396874" y="605660"/>
                      <a:pt x="394557" y="605896"/>
                      <a:pt x="394193" y="607516"/>
                    </a:cubicBezTo>
                    <a:cubicBezTo>
                      <a:pt x="394339" y="608826"/>
                      <a:pt x="392734" y="608681"/>
                      <a:pt x="392496" y="609682"/>
                    </a:cubicBezTo>
                    <a:cubicBezTo>
                      <a:pt x="388429" y="617144"/>
                      <a:pt x="381991" y="623532"/>
                      <a:pt x="376082" y="629374"/>
                    </a:cubicBezTo>
                    <a:cubicBezTo>
                      <a:pt x="375334" y="630393"/>
                      <a:pt x="373729" y="636054"/>
                      <a:pt x="372525" y="634488"/>
                    </a:cubicBezTo>
                    <a:cubicBezTo>
                      <a:pt x="372087" y="634197"/>
                      <a:pt x="371522" y="634852"/>
                      <a:pt x="371303" y="635326"/>
                    </a:cubicBezTo>
                    <a:cubicBezTo>
                      <a:pt x="369428" y="638456"/>
                      <a:pt x="367273" y="641410"/>
                      <a:pt x="364865" y="644153"/>
                    </a:cubicBezTo>
                    <a:cubicBezTo>
                      <a:pt x="363862" y="644298"/>
                      <a:pt x="364992" y="645099"/>
                      <a:pt x="364318" y="645481"/>
                    </a:cubicBezTo>
                    <a:cubicBezTo>
                      <a:pt x="364081" y="646391"/>
                      <a:pt x="363843" y="646318"/>
                      <a:pt x="363460" y="645481"/>
                    </a:cubicBezTo>
                    <a:cubicBezTo>
                      <a:pt x="361381" y="648266"/>
                      <a:pt x="359977" y="652288"/>
                      <a:pt x="357132" y="654745"/>
                    </a:cubicBezTo>
                    <a:cubicBezTo>
                      <a:pt x="356712" y="655182"/>
                      <a:pt x="356001" y="655509"/>
                      <a:pt x="356074" y="656201"/>
                    </a:cubicBezTo>
                    <a:cubicBezTo>
                      <a:pt x="355581" y="658112"/>
                      <a:pt x="352572" y="657802"/>
                      <a:pt x="352791" y="660496"/>
                    </a:cubicBezTo>
                    <a:cubicBezTo>
                      <a:pt x="352791" y="662462"/>
                      <a:pt x="349982" y="662098"/>
                      <a:pt x="350566" y="664318"/>
                    </a:cubicBezTo>
                    <a:cubicBezTo>
                      <a:pt x="350543" y="664583"/>
                      <a:pt x="350394" y="664820"/>
                      <a:pt x="350164" y="664955"/>
                    </a:cubicBezTo>
                    <a:cubicBezTo>
                      <a:pt x="348340" y="665501"/>
                      <a:pt x="348450" y="667266"/>
                      <a:pt x="347666" y="668486"/>
                    </a:cubicBezTo>
                    <a:cubicBezTo>
                      <a:pt x="345842" y="670178"/>
                      <a:pt x="346006" y="673382"/>
                      <a:pt x="343598" y="674546"/>
                    </a:cubicBezTo>
                    <a:cubicBezTo>
                      <a:pt x="341191" y="675711"/>
                      <a:pt x="342413" y="678332"/>
                      <a:pt x="340443" y="679515"/>
                    </a:cubicBezTo>
                    <a:cubicBezTo>
                      <a:pt x="339331" y="680352"/>
                      <a:pt x="338309" y="683883"/>
                      <a:pt x="336795" y="682245"/>
                    </a:cubicBezTo>
                    <a:cubicBezTo>
                      <a:pt x="336376" y="681408"/>
                      <a:pt x="334734" y="680134"/>
                      <a:pt x="335847" y="679297"/>
                    </a:cubicBezTo>
                    <a:cubicBezTo>
                      <a:pt x="337306" y="678277"/>
                      <a:pt x="335701" y="677167"/>
                      <a:pt x="335975" y="676148"/>
                    </a:cubicBezTo>
                    <a:cubicBezTo>
                      <a:pt x="336248" y="675129"/>
                      <a:pt x="337561" y="674692"/>
                      <a:pt x="336668" y="673327"/>
                    </a:cubicBezTo>
                    <a:cubicBezTo>
                      <a:pt x="335336" y="671507"/>
                      <a:pt x="338108" y="669687"/>
                      <a:pt x="337507" y="668031"/>
                    </a:cubicBezTo>
                    <a:cubicBezTo>
                      <a:pt x="335993" y="664391"/>
                      <a:pt x="339786" y="660987"/>
                      <a:pt x="338710" y="657366"/>
                    </a:cubicBezTo>
                    <a:cubicBezTo>
                      <a:pt x="338583" y="656692"/>
                      <a:pt x="339513" y="655964"/>
                      <a:pt x="339677" y="655254"/>
                    </a:cubicBezTo>
                    <a:cubicBezTo>
                      <a:pt x="339841" y="654545"/>
                      <a:pt x="339075" y="653889"/>
                      <a:pt x="339294" y="653252"/>
                    </a:cubicBezTo>
                    <a:cubicBezTo>
                      <a:pt x="339768" y="652324"/>
                      <a:pt x="341391" y="653434"/>
                      <a:pt x="341519" y="651942"/>
                    </a:cubicBezTo>
                    <a:cubicBezTo>
                      <a:pt x="344747" y="645590"/>
                      <a:pt x="347173" y="638856"/>
                      <a:pt x="351277" y="632960"/>
                    </a:cubicBezTo>
                    <a:cubicBezTo>
                      <a:pt x="353539" y="630284"/>
                      <a:pt x="355891" y="626735"/>
                      <a:pt x="359120" y="625516"/>
                    </a:cubicBezTo>
                    <a:cubicBezTo>
                      <a:pt x="359357" y="623441"/>
                      <a:pt x="361272" y="623186"/>
                      <a:pt x="362567" y="622258"/>
                    </a:cubicBezTo>
                    <a:cubicBezTo>
                      <a:pt x="363731" y="620239"/>
                      <a:pt x="365471" y="618611"/>
                      <a:pt x="367564" y="617581"/>
                    </a:cubicBezTo>
                    <a:cubicBezTo>
                      <a:pt x="369260" y="616725"/>
                      <a:pt x="369899" y="614487"/>
                      <a:pt x="372014" y="614268"/>
                    </a:cubicBezTo>
                    <a:cubicBezTo>
                      <a:pt x="372580" y="614268"/>
                      <a:pt x="372872" y="613558"/>
                      <a:pt x="372963" y="612812"/>
                    </a:cubicBezTo>
                    <a:cubicBezTo>
                      <a:pt x="373090" y="611556"/>
                      <a:pt x="373200" y="611484"/>
                      <a:pt x="374787" y="611556"/>
                    </a:cubicBezTo>
                    <a:cubicBezTo>
                      <a:pt x="376264" y="611320"/>
                      <a:pt x="376848" y="609736"/>
                      <a:pt x="378434" y="609736"/>
                    </a:cubicBezTo>
                    <a:cubicBezTo>
                      <a:pt x="379602" y="609372"/>
                      <a:pt x="380933" y="609391"/>
                      <a:pt x="381644" y="608117"/>
                    </a:cubicBezTo>
                    <a:cubicBezTo>
                      <a:pt x="386204" y="607989"/>
                      <a:pt x="388575" y="601910"/>
                      <a:pt x="393317" y="602001"/>
                    </a:cubicBezTo>
                    <a:cubicBezTo>
                      <a:pt x="394375" y="602948"/>
                      <a:pt x="396728" y="601656"/>
                      <a:pt x="396381" y="603639"/>
                    </a:cubicBezTo>
                    <a:close/>
                    <a:moveTo>
                      <a:pt x="361345" y="643206"/>
                    </a:moveTo>
                    <a:lnTo>
                      <a:pt x="362020" y="642879"/>
                    </a:lnTo>
                    <a:cubicBezTo>
                      <a:pt x="361436" y="642205"/>
                      <a:pt x="359776" y="642988"/>
                      <a:pt x="361345" y="643206"/>
                    </a:cubicBezTo>
                    <a:close/>
                    <a:moveTo>
                      <a:pt x="135585" y="202895"/>
                    </a:moveTo>
                    <a:cubicBezTo>
                      <a:pt x="132667" y="202148"/>
                      <a:pt x="131646" y="198472"/>
                      <a:pt x="129421" y="196670"/>
                    </a:cubicBezTo>
                    <a:cubicBezTo>
                      <a:pt x="129822" y="193212"/>
                      <a:pt x="127123" y="194978"/>
                      <a:pt x="126594" y="192866"/>
                    </a:cubicBezTo>
                    <a:cubicBezTo>
                      <a:pt x="126065" y="190755"/>
                      <a:pt x="122636" y="191956"/>
                      <a:pt x="121797" y="189681"/>
                    </a:cubicBezTo>
                    <a:cubicBezTo>
                      <a:pt x="119864" y="188225"/>
                      <a:pt x="115103" y="180727"/>
                      <a:pt x="113206" y="184513"/>
                    </a:cubicBezTo>
                    <a:cubicBezTo>
                      <a:pt x="112933" y="186551"/>
                      <a:pt x="115249" y="188826"/>
                      <a:pt x="115030" y="190864"/>
                    </a:cubicBezTo>
                    <a:cubicBezTo>
                      <a:pt x="114337" y="192484"/>
                      <a:pt x="117748" y="194832"/>
                      <a:pt x="116544" y="196888"/>
                    </a:cubicBezTo>
                    <a:cubicBezTo>
                      <a:pt x="114720" y="198872"/>
                      <a:pt x="118368" y="199127"/>
                      <a:pt x="118003" y="201166"/>
                    </a:cubicBezTo>
                    <a:cubicBezTo>
                      <a:pt x="121049" y="209774"/>
                      <a:pt x="126466" y="217746"/>
                      <a:pt x="130096" y="226136"/>
                    </a:cubicBezTo>
                    <a:cubicBezTo>
                      <a:pt x="133160" y="229557"/>
                      <a:pt x="134582" y="234235"/>
                      <a:pt x="138595" y="236856"/>
                    </a:cubicBezTo>
                    <a:cubicBezTo>
                      <a:pt x="139543" y="240132"/>
                      <a:pt x="142698" y="241879"/>
                      <a:pt x="144066" y="244864"/>
                    </a:cubicBezTo>
                    <a:cubicBezTo>
                      <a:pt x="144796" y="246374"/>
                      <a:pt x="145671" y="248267"/>
                      <a:pt x="147714" y="248777"/>
                    </a:cubicBezTo>
                    <a:cubicBezTo>
                      <a:pt x="149538" y="252508"/>
                      <a:pt x="153642" y="254237"/>
                      <a:pt x="155630" y="257585"/>
                    </a:cubicBezTo>
                    <a:cubicBezTo>
                      <a:pt x="156615" y="258295"/>
                      <a:pt x="158858" y="257968"/>
                      <a:pt x="158366" y="259769"/>
                    </a:cubicBezTo>
                    <a:cubicBezTo>
                      <a:pt x="160700" y="259606"/>
                      <a:pt x="161211" y="263300"/>
                      <a:pt x="163509" y="262518"/>
                    </a:cubicBezTo>
                    <a:cubicBezTo>
                      <a:pt x="164658" y="262008"/>
                      <a:pt x="164257" y="260698"/>
                      <a:pt x="163965" y="260152"/>
                    </a:cubicBezTo>
                    <a:cubicBezTo>
                      <a:pt x="163217" y="258459"/>
                      <a:pt x="163764" y="256330"/>
                      <a:pt x="162141" y="254946"/>
                    </a:cubicBezTo>
                    <a:cubicBezTo>
                      <a:pt x="161466" y="253654"/>
                      <a:pt x="162141" y="251925"/>
                      <a:pt x="161083" y="250651"/>
                    </a:cubicBezTo>
                    <a:cubicBezTo>
                      <a:pt x="160919" y="249541"/>
                      <a:pt x="159515" y="246538"/>
                      <a:pt x="160937" y="246192"/>
                    </a:cubicBezTo>
                    <a:cubicBezTo>
                      <a:pt x="161284" y="246083"/>
                      <a:pt x="161357" y="245355"/>
                      <a:pt x="160937" y="245391"/>
                    </a:cubicBezTo>
                    <a:cubicBezTo>
                      <a:pt x="159350" y="245482"/>
                      <a:pt x="159423" y="243808"/>
                      <a:pt x="158493" y="243244"/>
                    </a:cubicBezTo>
                    <a:cubicBezTo>
                      <a:pt x="156797" y="242589"/>
                      <a:pt x="158694" y="241060"/>
                      <a:pt x="157490" y="240113"/>
                    </a:cubicBezTo>
                    <a:cubicBezTo>
                      <a:pt x="157107" y="239749"/>
                      <a:pt x="156414" y="239331"/>
                      <a:pt x="156432" y="238949"/>
                    </a:cubicBezTo>
                    <a:cubicBezTo>
                      <a:pt x="156633" y="236473"/>
                      <a:pt x="154207" y="235400"/>
                      <a:pt x="153678" y="233307"/>
                    </a:cubicBezTo>
                    <a:cubicBezTo>
                      <a:pt x="153897" y="230668"/>
                      <a:pt x="151563" y="229248"/>
                      <a:pt x="150559" y="227446"/>
                    </a:cubicBezTo>
                    <a:cubicBezTo>
                      <a:pt x="151307" y="226391"/>
                      <a:pt x="150322" y="226027"/>
                      <a:pt x="149848" y="225481"/>
                    </a:cubicBezTo>
                    <a:cubicBezTo>
                      <a:pt x="148863" y="224443"/>
                      <a:pt x="149538" y="222423"/>
                      <a:pt x="148024" y="221841"/>
                    </a:cubicBezTo>
                    <a:cubicBezTo>
                      <a:pt x="146169" y="220463"/>
                      <a:pt x="144952" y="218395"/>
                      <a:pt x="144650" y="216108"/>
                    </a:cubicBezTo>
                    <a:cubicBezTo>
                      <a:pt x="143154" y="215452"/>
                      <a:pt x="143081" y="213669"/>
                      <a:pt x="141932" y="212668"/>
                    </a:cubicBezTo>
                    <a:cubicBezTo>
                      <a:pt x="141331" y="212140"/>
                      <a:pt x="139926" y="211412"/>
                      <a:pt x="140966" y="210011"/>
                    </a:cubicBezTo>
                    <a:cubicBezTo>
                      <a:pt x="140382" y="208300"/>
                      <a:pt x="137081" y="208591"/>
                      <a:pt x="137117" y="205952"/>
                    </a:cubicBezTo>
                    <a:cubicBezTo>
                      <a:pt x="136169" y="205406"/>
                      <a:pt x="135056" y="204951"/>
                      <a:pt x="136096" y="203604"/>
                    </a:cubicBezTo>
                    <a:cubicBezTo>
                      <a:pt x="136315" y="202967"/>
                      <a:pt x="135932" y="202967"/>
                      <a:pt x="135585" y="202895"/>
                    </a:cubicBezTo>
                    <a:close/>
                    <a:moveTo>
                      <a:pt x="358809" y="139413"/>
                    </a:moveTo>
                    <a:cubicBezTo>
                      <a:pt x="358264" y="140540"/>
                      <a:pt x="357516" y="141558"/>
                      <a:pt x="356603" y="142416"/>
                    </a:cubicBezTo>
                    <a:cubicBezTo>
                      <a:pt x="354779" y="145110"/>
                      <a:pt x="354159" y="148349"/>
                      <a:pt x="352244" y="151006"/>
                    </a:cubicBezTo>
                    <a:cubicBezTo>
                      <a:pt x="351222" y="151898"/>
                      <a:pt x="350529" y="159378"/>
                      <a:pt x="349216" y="156976"/>
                    </a:cubicBezTo>
                    <a:cubicBezTo>
                      <a:pt x="348304" y="159306"/>
                      <a:pt x="349034" y="162600"/>
                      <a:pt x="347538" y="164875"/>
                    </a:cubicBezTo>
                    <a:cubicBezTo>
                      <a:pt x="346825" y="165583"/>
                      <a:pt x="346711" y="166694"/>
                      <a:pt x="347264" y="167532"/>
                    </a:cubicBezTo>
                    <a:cubicBezTo>
                      <a:pt x="347921" y="169206"/>
                      <a:pt x="346225" y="171172"/>
                      <a:pt x="346316" y="172992"/>
                    </a:cubicBezTo>
                    <a:cubicBezTo>
                      <a:pt x="346845" y="175540"/>
                      <a:pt x="343872" y="177706"/>
                      <a:pt x="345349" y="179999"/>
                    </a:cubicBezTo>
                    <a:cubicBezTo>
                      <a:pt x="345842" y="180490"/>
                      <a:pt x="345532" y="180891"/>
                      <a:pt x="345349" y="181437"/>
                    </a:cubicBezTo>
                    <a:cubicBezTo>
                      <a:pt x="343525" y="184331"/>
                      <a:pt x="345459" y="187224"/>
                      <a:pt x="345130" y="190300"/>
                    </a:cubicBezTo>
                    <a:cubicBezTo>
                      <a:pt x="345130" y="191538"/>
                      <a:pt x="346097" y="192357"/>
                      <a:pt x="345276" y="193558"/>
                    </a:cubicBezTo>
                    <a:cubicBezTo>
                      <a:pt x="345276" y="194577"/>
                      <a:pt x="346881" y="195378"/>
                      <a:pt x="346152" y="196688"/>
                    </a:cubicBezTo>
                    <a:cubicBezTo>
                      <a:pt x="345532" y="197671"/>
                      <a:pt x="345386" y="198945"/>
                      <a:pt x="346626" y="198891"/>
                    </a:cubicBezTo>
                    <a:cubicBezTo>
                      <a:pt x="346830" y="199392"/>
                      <a:pt x="346881" y="199943"/>
                      <a:pt x="346772" y="200474"/>
                    </a:cubicBezTo>
                    <a:cubicBezTo>
                      <a:pt x="346626" y="201384"/>
                      <a:pt x="347866" y="201147"/>
                      <a:pt x="347830" y="201802"/>
                    </a:cubicBezTo>
                    <a:cubicBezTo>
                      <a:pt x="347593" y="204296"/>
                      <a:pt x="350456" y="206480"/>
                      <a:pt x="348760" y="208809"/>
                    </a:cubicBezTo>
                    <a:cubicBezTo>
                      <a:pt x="348578" y="208991"/>
                      <a:pt x="348486" y="209228"/>
                      <a:pt x="348760" y="209446"/>
                    </a:cubicBezTo>
                    <a:cubicBezTo>
                      <a:pt x="350073" y="211266"/>
                      <a:pt x="352499" y="213323"/>
                      <a:pt x="351879" y="215889"/>
                    </a:cubicBezTo>
                    <a:cubicBezTo>
                      <a:pt x="351788" y="216745"/>
                      <a:pt x="351879" y="216945"/>
                      <a:pt x="352535" y="217163"/>
                    </a:cubicBezTo>
                    <a:cubicBezTo>
                      <a:pt x="357204" y="218710"/>
                      <a:pt x="358901" y="223679"/>
                      <a:pt x="362348" y="226482"/>
                    </a:cubicBezTo>
                    <a:cubicBezTo>
                      <a:pt x="361947" y="227792"/>
                      <a:pt x="362931" y="228047"/>
                      <a:pt x="363770" y="228465"/>
                    </a:cubicBezTo>
                    <a:cubicBezTo>
                      <a:pt x="367418" y="229867"/>
                      <a:pt x="365120" y="223588"/>
                      <a:pt x="365813" y="221822"/>
                    </a:cubicBezTo>
                    <a:cubicBezTo>
                      <a:pt x="365284" y="219511"/>
                      <a:pt x="363497" y="217181"/>
                      <a:pt x="364664" y="214797"/>
                    </a:cubicBezTo>
                    <a:cubicBezTo>
                      <a:pt x="364828" y="214561"/>
                      <a:pt x="364664" y="213960"/>
                      <a:pt x="364372" y="213869"/>
                    </a:cubicBezTo>
                    <a:cubicBezTo>
                      <a:pt x="362913" y="213414"/>
                      <a:pt x="363953" y="211758"/>
                      <a:pt x="363552" y="210757"/>
                    </a:cubicBezTo>
                    <a:cubicBezTo>
                      <a:pt x="362220" y="204842"/>
                      <a:pt x="362603" y="198800"/>
                      <a:pt x="362129" y="192830"/>
                    </a:cubicBezTo>
                    <a:cubicBezTo>
                      <a:pt x="360560" y="190464"/>
                      <a:pt x="363442" y="188244"/>
                      <a:pt x="362311" y="185768"/>
                    </a:cubicBezTo>
                    <a:cubicBezTo>
                      <a:pt x="361199" y="180527"/>
                      <a:pt x="362184" y="174848"/>
                      <a:pt x="361983" y="169552"/>
                    </a:cubicBezTo>
                    <a:cubicBezTo>
                      <a:pt x="360980" y="166968"/>
                      <a:pt x="364172" y="163255"/>
                      <a:pt x="362275" y="161599"/>
                    </a:cubicBezTo>
                    <a:cubicBezTo>
                      <a:pt x="361126" y="161053"/>
                      <a:pt x="363333" y="160398"/>
                      <a:pt x="362749" y="160216"/>
                    </a:cubicBezTo>
                    <a:cubicBezTo>
                      <a:pt x="361053" y="159378"/>
                      <a:pt x="361928" y="155702"/>
                      <a:pt x="362895" y="154756"/>
                    </a:cubicBezTo>
                    <a:cubicBezTo>
                      <a:pt x="363862" y="153809"/>
                      <a:pt x="363789" y="154028"/>
                      <a:pt x="362895" y="153409"/>
                    </a:cubicBezTo>
                    <a:cubicBezTo>
                      <a:pt x="362348" y="153045"/>
                      <a:pt x="361618" y="151971"/>
                      <a:pt x="362092" y="151316"/>
                    </a:cubicBezTo>
                    <a:cubicBezTo>
                      <a:pt x="363296" y="148568"/>
                      <a:pt x="360797" y="146329"/>
                      <a:pt x="361509" y="143453"/>
                    </a:cubicBezTo>
                    <a:cubicBezTo>
                      <a:pt x="361892" y="141797"/>
                      <a:pt x="360889" y="137247"/>
                      <a:pt x="358809" y="139413"/>
                    </a:cubicBezTo>
                    <a:close/>
                    <a:moveTo>
                      <a:pt x="337725" y="207572"/>
                    </a:moveTo>
                    <a:cubicBezTo>
                      <a:pt x="337817" y="206480"/>
                      <a:pt x="336449" y="207444"/>
                      <a:pt x="336540" y="206644"/>
                    </a:cubicBezTo>
                    <a:cubicBezTo>
                      <a:pt x="336066" y="203604"/>
                      <a:pt x="334205" y="201184"/>
                      <a:pt x="334096" y="197962"/>
                    </a:cubicBezTo>
                    <a:cubicBezTo>
                      <a:pt x="334096" y="197507"/>
                      <a:pt x="333932" y="197471"/>
                      <a:pt x="333749" y="197489"/>
                    </a:cubicBezTo>
                    <a:cubicBezTo>
                      <a:pt x="331597" y="196779"/>
                      <a:pt x="331324" y="193121"/>
                      <a:pt x="331032" y="191046"/>
                    </a:cubicBezTo>
                    <a:cubicBezTo>
                      <a:pt x="330193" y="187789"/>
                      <a:pt x="327384" y="184585"/>
                      <a:pt x="326709" y="181328"/>
                    </a:cubicBezTo>
                    <a:cubicBezTo>
                      <a:pt x="324995" y="176232"/>
                      <a:pt x="324302" y="179853"/>
                      <a:pt x="322350" y="182001"/>
                    </a:cubicBezTo>
                    <a:cubicBezTo>
                      <a:pt x="321347" y="183402"/>
                      <a:pt x="321657" y="186278"/>
                      <a:pt x="321840" y="187716"/>
                    </a:cubicBezTo>
                    <a:cubicBezTo>
                      <a:pt x="321840" y="188844"/>
                      <a:pt x="322077" y="189991"/>
                      <a:pt x="321055" y="190992"/>
                    </a:cubicBezTo>
                    <a:cubicBezTo>
                      <a:pt x="320034" y="191993"/>
                      <a:pt x="321967" y="193321"/>
                      <a:pt x="321146" y="194523"/>
                    </a:cubicBezTo>
                    <a:cubicBezTo>
                      <a:pt x="320326" y="195724"/>
                      <a:pt x="321037" y="196998"/>
                      <a:pt x="320690" y="198163"/>
                    </a:cubicBezTo>
                    <a:cubicBezTo>
                      <a:pt x="320109" y="199306"/>
                      <a:pt x="320109" y="200659"/>
                      <a:pt x="320690" y="201802"/>
                    </a:cubicBezTo>
                    <a:cubicBezTo>
                      <a:pt x="320928" y="202185"/>
                      <a:pt x="320417" y="202458"/>
                      <a:pt x="320052" y="202312"/>
                    </a:cubicBezTo>
                    <a:cubicBezTo>
                      <a:pt x="317754" y="201275"/>
                      <a:pt x="322113" y="207153"/>
                      <a:pt x="321329" y="208718"/>
                    </a:cubicBezTo>
                    <a:cubicBezTo>
                      <a:pt x="321329" y="209337"/>
                      <a:pt x="321894" y="209610"/>
                      <a:pt x="322150" y="210065"/>
                    </a:cubicBezTo>
                    <a:cubicBezTo>
                      <a:pt x="322405" y="210520"/>
                      <a:pt x="322660" y="211649"/>
                      <a:pt x="322150" y="212049"/>
                    </a:cubicBezTo>
                    <a:cubicBezTo>
                      <a:pt x="321639" y="212449"/>
                      <a:pt x="321092" y="212522"/>
                      <a:pt x="322150" y="212668"/>
                    </a:cubicBezTo>
                    <a:cubicBezTo>
                      <a:pt x="324484" y="214233"/>
                      <a:pt x="322770" y="218292"/>
                      <a:pt x="323481" y="220730"/>
                    </a:cubicBezTo>
                    <a:cubicBezTo>
                      <a:pt x="323645" y="221076"/>
                      <a:pt x="323481" y="221313"/>
                      <a:pt x="322879" y="221094"/>
                    </a:cubicBezTo>
                    <a:cubicBezTo>
                      <a:pt x="322277" y="220876"/>
                      <a:pt x="322405" y="222914"/>
                      <a:pt x="322970" y="222405"/>
                    </a:cubicBezTo>
                    <a:cubicBezTo>
                      <a:pt x="324794" y="221458"/>
                      <a:pt x="323682" y="224807"/>
                      <a:pt x="325195" y="225517"/>
                    </a:cubicBezTo>
                    <a:cubicBezTo>
                      <a:pt x="325892" y="226341"/>
                      <a:pt x="326268" y="227388"/>
                      <a:pt x="326253" y="228465"/>
                    </a:cubicBezTo>
                    <a:cubicBezTo>
                      <a:pt x="325852" y="229776"/>
                      <a:pt x="328333" y="231487"/>
                      <a:pt x="327585" y="233234"/>
                    </a:cubicBezTo>
                    <a:cubicBezTo>
                      <a:pt x="328861" y="233834"/>
                      <a:pt x="328588" y="235618"/>
                      <a:pt x="329938" y="236237"/>
                    </a:cubicBezTo>
                    <a:cubicBezTo>
                      <a:pt x="330618" y="236704"/>
                      <a:pt x="331032" y="237469"/>
                      <a:pt x="331050" y="238293"/>
                    </a:cubicBezTo>
                    <a:cubicBezTo>
                      <a:pt x="331214" y="239458"/>
                      <a:pt x="331050" y="240659"/>
                      <a:pt x="332509" y="241114"/>
                    </a:cubicBezTo>
                    <a:cubicBezTo>
                      <a:pt x="332856" y="244591"/>
                      <a:pt x="335701" y="247029"/>
                      <a:pt x="337470" y="249960"/>
                    </a:cubicBezTo>
                    <a:cubicBezTo>
                      <a:pt x="338619" y="252890"/>
                      <a:pt x="337689" y="254874"/>
                      <a:pt x="341720" y="255420"/>
                    </a:cubicBezTo>
                    <a:cubicBezTo>
                      <a:pt x="344040" y="256990"/>
                      <a:pt x="345984" y="259053"/>
                      <a:pt x="347410" y="261462"/>
                    </a:cubicBezTo>
                    <a:cubicBezTo>
                      <a:pt x="349417" y="261953"/>
                      <a:pt x="354706" y="268414"/>
                      <a:pt x="354305" y="263155"/>
                    </a:cubicBezTo>
                    <a:cubicBezTo>
                      <a:pt x="353940" y="260861"/>
                      <a:pt x="351605" y="258423"/>
                      <a:pt x="352791" y="256202"/>
                    </a:cubicBezTo>
                    <a:cubicBezTo>
                      <a:pt x="352572" y="253527"/>
                      <a:pt x="350803" y="252835"/>
                      <a:pt x="351149" y="249668"/>
                    </a:cubicBezTo>
                    <a:cubicBezTo>
                      <a:pt x="350638" y="248231"/>
                      <a:pt x="349052" y="247466"/>
                      <a:pt x="349599" y="245628"/>
                    </a:cubicBezTo>
                    <a:cubicBezTo>
                      <a:pt x="346991" y="240350"/>
                      <a:pt x="346644" y="233816"/>
                      <a:pt x="343763" y="228629"/>
                    </a:cubicBezTo>
                    <a:cubicBezTo>
                      <a:pt x="342632" y="227446"/>
                      <a:pt x="345240" y="227410"/>
                      <a:pt x="344146" y="226482"/>
                    </a:cubicBezTo>
                    <a:cubicBezTo>
                      <a:pt x="341136" y="222842"/>
                      <a:pt x="340771" y="217382"/>
                      <a:pt x="339203" y="213432"/>
                    </a:cubicBezTo>
                    <a:cubicBezTo>
                      <a:pt x="338090" y="213105"/>
                      <a:pt x="338072" y="212322"/>
                      <a:pt x="338218" y="211612"/>
                    </a:cubicBezTo>
                    <a:cubicBezTo>
                      <a:pt x="338364" y="210902"/>
                      <a:pt x="337452" y="209792"/>
                      <a:pt x="338127" y="208882"/>
                    </a:cubicBezTo>
                    <a:cubicBezTo>
                      <a:pt x="338181" y="208318"/>
                      <a:pt x="337689" y="207881"/>
                      <a:pt x="337725" y="207572"/>
                    </a:cubicBezTo>
                    <a:close/>
                    <a:moveTo>
                      <a:pt x="143702" y="169789"/>
                    </a:moveTo>
                    <a:cubicBezTo>
                      <a:pt x="143246" y="170317"/>
                      <a:pt x="143592" y="170753"/>
                      <a:pt x="143957" y="171172"/>
                    </a:cubicBezTo>
                    <a:cubicBezTo>
                      <a:pt x="145380" y="173957"/>
                      <a:pt x="145909" y="177178"/>
                      <a:pt x="147769" y="179799"/>
                    </a:cubicBezTo>
                    <a:cubicBezTo>
                      <a:pt x="147514" y="182947"/>
                      <a:pt x="151417" y="192539"/>
                      <a:pt x="144924" y="189918"/>
                    </a:cubicBezTo>
                    <a:cubicBezTo>
                      <a:pt x="141276" y="187716"/>
                      <a:pt x="138467" y="183821"/>
                      <a:pt x="134436" y="182638"/>
                    </a:cubicBezTo>
                    <a:cubicBezTo>
                      <a:pt x="133470" y="181965"/>
                      <a:pt x="134327" y="179708"/>
                      <a:pt x="132412" y="179198"/>
                    </a:cubicBezTo>
                    <a:cubicBezTo>
                      <a:pt x="130187" y="178507"/>
                      <a:pt x="130333" y="175340"/>
                      <a:pt x="128180" y="175121"/>
                    </a:cubicBezTo>
                    <a:cubicBezTo>
                      <a:pt x="127078" y="173030"/>
                      <a:pt x="125643" y="171130"/>
                      <a:pt x="123931" y="169498"/>
                    </a:cubicBezTo>
                    <a:cubicBezTo>
                      <a:pt x="119554" y="165603"/>
                      <a:pt x="118021" y="156630"/>
                      <a:pt x="112477" y="154938"/>
                    </a:cubicBezTo>
                    <a:cubicBezTo>
                      <a:pt x="112076" y="155174"/>
                      <a:pt x="111820" y="154428"/>
                      <a:pt x="111984" y="154282"/>
                    </a:cubicBezTo>
                    <a:cubicBezTo>
                      <a:pt x="113225" y="152699"/>
                      <a:pt x="110981" y="151607"/>
                      <a:pt x="110726" y="150042"/>
                    </a:cubicBezTo>
                    <a:cubicBezTo>
                      <a:pt x="110379" y="146402"/>
                      <a:pt x="103303" y="140086"/>
                      <a:pt x="108501" y="137884"/>
                    </a:cubicBezTo>
                    <a:cubicBezTo>
                      <a:pt x="110726" y="139449"/>
                      <a:pt x="113608" y="139449"/>
                      <a:pt x="115796" y="140942"/>
                    </a:cubicBezTo>
                    <a:cubicBezTo>
                      <a:pt x="116125" y="141069"/>
                      <a:pt x="116471" y="141688"/>
                      <a:pt x="116909" y="141087"/>
                    </a:cubicBezTo>
                    <a:cubicBezTo>
                      <a:pt x="118113" y="139650"/>
                      <a:pt x="120046" y="142907"/>
                      <a:pt x="120721" y="143963"/>
                    </a:cubicBezTo>
                    <a:cubicBezTo>
                      <a:pt x="125655" y="146614"/>
                      <a:pt x="130077" y="150121"/>
                      <a:pt x="133780" y="154319"/>
                    </a:cubicBezTo>
                    <a:cubicBezTo>
                      <a:pt x="134856" y="157959"/>
                      <a:pt x="138868" y="159597"/>
                      <a:pt x="140182" y="163109"/>
                    </a:cubicBezTo>
                    <a:cubicBezTo>
                      <a:pt x="139963" y="164565"/>
                      <a:pt x="141768" y="164929"/>
                      <a:pt x="141860" y="166313"/>
                    </a:cubicBezTo>
                    <a:cubicBezTo>
                      <a:pt x="141970" y="167202"/>
                      <a:pt x="142547" y="167964"/>
                      <a:pt x="143373" y="168315"/>
                    </a:cubicBezTo>
                    <a:cubicBezTo>
                      <a:pt x="143834" y="168461"/>
                      <a:pt x="144089" y="168952"/>
                      <a:pt x="143942" y="169412"/>
                    </a:cubicBezTo>
                    <a:cubicBezTo>
                      <a:pt x="143896" y="169556"/>
                      <a:pt x="143813" y="169686"/>
                      <a:pt x="143702" y="169789"/>
                    </a:cubicBezTo>
                    <a:close/>
                    <a:moveTo>
                      <a:pt x="129512" y="167077"/>
                    </a:moveTo>
                    <a:cubicBezTo>
                      <a:pt x="129038" y="167077"/>
                      <a:pt x="128636" y="166968"/>
                      <a:pt x="128326" y="167350"/>
                    </a:cubicBezTo>
                    <a:cubicBezTo>
                      <a:pt x="128910" y="168187"/>
                      <a:pt x="131336" y="167223"/>
                      <a:pt x="129512" y="167077"/>
                    </a:cubicBezTo>
                    <a:close/>
                    <a:moveTo>
                      <a:pt x="191524" y="503412"/>
                    </a:moveTo>
                    <a:cubicBezTo>
                      <a:pt x="191852" y="502939"/>
                      <a:pt x="191743" y="502648"/>
                      <a:pt x="191743" y="501974"/>
                    </a:cubicBezTo>
                    <a:cubicBezTo>
                      <a:pt x="191378" y="497006"/>
                      <a:pt x="188624" y="501556"/>
                      <a:pt x="191615" y="503412"/>
                    </a:cubicBezTo>
                    <a:close/>
                    <a:moveTo>
                      <a:pt x="71093" y="181692"/>
                    </a:moveTo>
                    <a:lnTo>
                      <a:pt x="72060" y="181546"/>
                    </a:lnTo>
                    <a:cubicBezTo>
                      <a:pt x="71731" y="180891"/>
                      <a:pt x="71203" y="180163"/>
                      <a:pt x="71148" y="181746"/>
                    </a:cubicBezTo>
                    <a:close/>
                  </a:path>
                </a:pathLst>
              </a:custGeom>
              <a:solidFill>
                <a:srgbClr val="0C5ADB"/>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1" name="Google Shape;91;p2"/>
              <p:cNvSpPr/>
              <p:nvPr/>
            </p:nvSpPr>
            <p:spPr>
              <a:xfrm>
                <a:off x="2085431" y="3498484"/>
                <a:ext cx="496520" cy="470594"/>
              </a:xfrm>
              <a:custGeom>
                <a:avLst/>
                <a:gdLst/>
                <a:ahLst/>
                <a:cxnLst/>
                <a:rect l="l" t="t" r="r" b="b"/>
                <a:pathLst>
                  <a:path w="611102" h="662808" extrusionOk="0">
                    <a:moveTo>
                      <a:pt x="358920" y="112384"/>
                    </a:moveTo>
                    <a:cubicBezTo>
                      <a:pt x="356221" y="102538"/>
                      <a:pt x="350202" y="92710"/>
                      <a:pt x="347777" y="83537"/>
                    </a:cubicBezTo>
                    <a:cubicBezTo>
                      <a:pt x="348433" y="82791"/>
                      <a:pt x="347321" y="82282"/>
                      <a:pt x="347466" y="81535"/>
                    </a:cubicBezTo>
                    <a:cubicBezTo>
                      <a:pt x="347612" y="80789"/>
                      <a:pt x="346919" y="79879"/>
                      <a:pt x="346536" y="79097"/>
                    </a:cubicBezTo>
                    <a:cubicBezTo>
                      <a:pt x="346153" y="78314"/>
                      <a:pt x="346919" y="77277"/>
                      <a:pt x="345533" y="76913"/>
                    </a:cubicBezTo>
                    <a:cubicBezTo>
                      <a:pt x="344804" y="76567"/>
                      <a:pt x="345807" y="75093"/>
                      <a:pt x="345351" y="74310"/>
                    </a:cubicBezTo>
                    <a:cubicBezTo>
                      <a:pt x="345989" y="71216"/>
                      <a:pt x="343527" y="68723"/>
                      <a:pt x="343855" y="65811"/>
                    </a:cubicBezTo>
                    <a:cubicBezTo>
                      <a:pt x="345679" y="63226"/>
                      <a:pt x="340682" y="62880"/>
                      <a:pt x="342469" y="60351"/>
                    </a:cubicBezTo>
                    <a:cubicBezTo>
                      <a:pt x="344494" y="45936"/>
                      <a:pt x="351789" y="33469"/>
                      <a:pt x="366417" y="29247"/>
                    </a:cubicBezTo>
                    <a:cubicBezTo>
                      <a:pt x="367018" y="29138"/>
                      <a:pt x="366763" y="27645"/>
                      <a:pt x="367511" y="28337"/>
                    </a:cubicBezTo>
                    <a:cubicBezTo>
                      <a:pt x="372381" y="29192"/>
                      <a:pt x="378144" y="25916"/>
                      <a:pt x="383379" y="27700"/>
                    </a:cubicBezTo>
                    <a:cubicBezTo>
                      <a:pt x="385476" y="26480"/>
                      <a:pt x="387300" y="27991"/>
                      <a:pt x="389233" y="28246"/>
                    </a:cubicBezTo>
                    <a:cubicBezTo>
                      <a:pt x="393081" y="29058"/>
                      <a:pt x="396700" y="30712"/>
                      <a:pt x="399830" y="33087"/>
                    </a:cubicBezTo>
                    <a:cubicBezTo>
                      <a:pt x="411886" y="39421"/>
                      <a:pt x="420020" y="52743"/>
                      <a:pt x="427334" y="64755"/>
                    </a:cubicBezTo>
                    <a:cubicBezTo>
                      <a:pt x="427334" y="66375"/>
                      <a:pt x="430398" y="65356"/>
                      <a:pt x="429267" y="67412"/>
                    </a:cubicBezTo>
                    <a:cubicBezTo>
                      <a:pt x="428228" y="69760"/>
                      <a:pt x="430836" y="68777"/>
                      <a:pt x="430325" y="70251"/>
                    </a:cubicBezTo>
                    <a:cubicBezTo>
                      <a:pt x="430435" y="71307"/>
                      <a:pt x="431675" y="72617"/>
                      <a:pt x="431766" y="73891"/>
                    </a:cubicBezTo>
                    <a:cubicBezTo>
                      <a:pt x="431766" y="75566"/>
                      <a:pt x="435286" y="75165"/>
                      <a:pt x="434356" y="76931"/>
                    </a:cubicBezTo>
                    <a:cubicBezTo>
                      <a:pt x="432532" y="79424"/>
                      <a:pt x="436399" y="79952"/>
                      <a:pt x="435961" y="81772"/>
                    </a:cubicBezTo>
                    <a:cubicBezTo>
                      <a:pt x="440083" y="96587"/>
                      <a:pt x="445317" y="111802"/>
                      <a:pt x="447980" y="126962"/>
                    </a:cubicBezTo>
                    <a:cubicBezTo>
                      <a:pt x="446740" y="130475"/>
                      <a:pt x="449385" y="133806"/>
                      <a:pt x="448619" y="137446"/>
                    </a:cubicBezTo>
                    <a:cubicBezTo>
                      <a:pt x="447999" y="139011"/>
                      <a:pt x="449768" y="139903"/>
                      <a:pt x="449549" y="141086"/>
                    </a:cubicBezTo>
                    <a:cubicBezTo>
                      <a:pt x="448600" y="145181"/>
                      <a:pt x="450041" y="150368"/>
                      <a:pt x="450260" y="154808"/>
                    </a:cubicBezTo>
                    <a:cubicBezTo>
                      <a:pt x="451071" y="155990"/>
                      <a:pt x="451480" y="157400"/>
                      <a:pt x="451427" y="158831"/>
                    </a:cubicBezTo>
                    <a:cubicBezTo>
                      <a:pt x="451263" y="159741"/>
                      <a:pt x="453251" y="159213"/>
                      <a:pt x="452522" y="160378"/>
                    </a:cubicBezTo>
                    <a:cubicBezTo>
                      <a:pt x="452741" y="164727"/>
                      <a:pt x="456005" y="170861"/>
                      <a:pt x="460492" y="171916"/>
                    </a:cubicBezTo>
                    <a:cubicBezTo>
                      <a:pt x="461641" y="170970"/>
                      <a:pt x="461513" y="172335"/>
                      <a:pt x="461915" y="172717"/>
                    </a:cubicBezTo>
                    <a:cubicBezTo>
                      <a:pt x="463191" y="175302"/>
                      <a:pt x="466547" y="174737"/>
                      <a:pt x="468882" y="174646"/>
                    </a:cubicBezTo>
                    <a:cubicBezTo>
                      <a:pt x="479369" y="175975"/>
                      <a:pt x="487978" y="169186"/>
                      <a:pt x="495273" y="163162"/>
                    </a:cubicBezTo>
                    <a:cubicBezTo>
                      <a:pt x="495893" y="160123"/>
                      <a:pt x="500034" y="159267"/>
                      <a:pt x="499870" y="156155"/>
                    </a:cubicBezTo>
                    <a:cubicBezTo>
                      <a:pt x="499778" y="155828"/>
                      <a:pt x="500453" y="154990"/>
                      <a:pt x="501292" y="155027"/>
                    </a:cubicBezTo>
                    <a:cubicBezTo>
                      <a:pt x="503317" y="155027"/>
                      <a:pt x="504739" y="151987"/>
                      <a:pt x="504721" y="150131"/>
                    </a:cubicBezTo>
                    <a:cubicBezTo>
                      <a:pt x="506162" y="149840"/>
                      <a:pt x="506180" y="148202"/>
                      <a:pt x="507220" y="147547"/>
                    </a:cubicBezTo>
                    <a:cubicBezTo>
                      <a:pt x="508624" y="146655"/>
                      <a:pt x="509500" y="145617"/>
                      <a:pt x="508642" y="143907"/>
                    </a:cubicBezTo>
                    <a:cubicBezTo>
                      <a:pt x="508405" y="143397"/>
                      <a:pt x="508898" y="142851"/>
                      <a:pt x="509208" y="142578"/>
                    </a:cubicBezTo>
                    <a:cubicBezTo>
                      <a:pt x="509518" y="142305"/>
                      <a:pt x="509208" y="143797"/>
                      <a:pt x="510083" y="143124"/>
                    </a:cubicBezTo>
                    <a:cubicBezTo>
                      <a:pt x="511743" y="142250"/>
                      <a:pt x="510630" y="140139"/>
                      <a:pt x="512017" y="138938"/>
                    </a:cubicBezTo>
                    <a:cubicBezTo>
                      <a:pt x="512254" y="137937"/>
                      <a:pt x="513840" y="138720"/>
                      <a:pt x="513603" y="137646"/>
                    </a:cubicBezTo>
                    <a:cubicBezTo>
                      <a:pt x="512126" y="137027"/>
                      <a:pt x="513476" y="136390"/>
                      <a:pt x="513713" y="136335"/>
                    </a:cubicBezTo>
                    <a:cubicBezTo>
                      <a:pt x="516813" y="135535"/>
                      <a:pt x="517360" y="131130"/>
                      <a:pt x="518856" y="129383"/>
                    </a:cubicBezTo>
                    <a:cubicBezTo>
                      <a:pt x="519969" y="129529"/>
                      <a:pt x="520461" y="128801"/>
                      <a:pt x="520808" y="128000"/>
                    </a:cubicBezTo>
                    <a:cubicBezTo>
                      <a:pt x="521738" y="126380"/>
                      <a:pt x="523689" y="125688"/>
                      <a:pt x="524802" y="124123"/>
                    </a:cubicBezTo>
                    <a:cubicBezTo>
                      <a:pt x="526626" y="122613"/>
                      <a:pt x="522376" y="123049"/>
                      <a:pt x="525732" y="121284"/>
                    </a:cubicBezTo>
                    <a:cubicBezTo>
                      <a:pt x="533903" y="116315"/>
                      <a:pt x="541107" y="110819"/>
                      <a:pt x="550847" y="109272"/>
                    </a:cubicBezTo>
                    <a:cubicBezTo>
                      <a:pt x="551503" y="108872"/>
                      <a:pt x="552051" y="108362"/>
                      <a:pt x="552671" y="109618"/>
                    </a:cubicBezTo>
                    <a:cubicBezTo>
                      <a:pt x="554166" y="111766"/>
                      <a:pt x="557650" y="110128"/>
                      <a:pt x="559601" y="111711"/>
                    </a:cubicBezTo>
                    <a:cubicBezTo>
                      <a:pt x="560714" y="112475"/>
                      <a:pt x="562283" y="111365"/>
                      <a:pt x="563140" y="112548"/>
                    </a:cubicBezTo>
                    <a:cubicBezTo>
                      <a:pt x="563997" y="113731"/>
                      <a:pt x="565547" y="112421"/>
                      <a:pt x="566277" y="113604"/>
                    </a:cubicBezTo>
                    <a:cubicBezTo>
                      <a:pt x="567006" y="114787"/>
                      <a:pt x="568101" y="114568"/>
                      <a:pt x="569031" y="115133"/>
                    </a:cubicBezTo>
                    <a:cubicBezTo>
                      <a:pt x="569742" y="115133"/>
                      <a:pt x="570982" y="114605"/>
                      <a:pt x="571311" y="115478"/>
                    </a:cubicBezTo>
                    <a:cubicBezTo>
                      <a:pt x="572259" y="117735"/>
                      <a:pt x="575050" y="118481"/>
                      <a:pt x="577092" y="119446"/>
                    </a:cubicBezTo>
                    <a:cubicBezTo>
                      <a:pt x="579153" y="119955"/>
                      <a:pt x="581050" y="123322"/>
                      <a:pt x="583148" y="122412"/>
                    </a:cubicBezTo>
                    <a:cubicBezTo>
                      <a:pt x="585446" y="122977"/>
                      <a:pt x="585592" y="125907"/>
                      <a:pt x="588072" y="126234"/>
                    </a:cubicBezTo>
                    <a:cubicBezTo>
                      <a:pt x="588327" y="126234"/>
                      <a:pt x="588546" y="126926"/>
                      <a:pt x="588802" y="127272"/>
                    </a:cubicBezTo>
                    <a:cubicBezTo>
                      <a:pt x="589349" y="127963"/>
                      <a:pt x="590261" y="126598"/>
                      <a:pt x="590844" y="127709"/>
                    </a:cubicBezTo>
                    <a:cubicBezTo>
                      <a:pt x="591209" y="128546"/>
                      <a:pt x="590699" y="129529"/>
                      <a:pt x="591665" y="130129"/>
                    </a:cubicBezTo>
                    <a:cubicBezTo>
                      <a:pt x="594802" y="131349"/>
                      <a:pt x="596498" y="134970"/>
                      <a:pt x="598961" y="136572"/>
                    </a:cubicBezTo>
                    <a:cubicBezTo>
                      <a:pt x="599873" y="139502"/>
                      <a:pt x="603174" y="141504"/>
                      <a:pt x="604177" y="144689"/>
                    </a:cubicBezTo>
                    <a:cubicBezTo>
                      <a:pt x="604560" y="145290"/>
                      <a:pt x="605691" y="144689"/>
                      <a:pt x="605709" y="145763"/>
                    </a:cubicBezTo>
                    <a:cubicBezTo>
                      <a:pt x="606311" y="148238"/>
                      <a:pt x="607113" y="151605"/>
                      <a:pt x="609357" y="152533"/>
                    </a:cubicBezTo>
                    <a:cubicBezTo>
                      <a:pt x="609557" y="153152"/>
                      <a:pt x="608864" y="153116"/>
                      <a:pt x="608573" y="153371"/>
                    </a:cubicBezTo>
                    <a:cubicBezTo>
                      <a:pt x="608840" y="156463"/>
                      <a:pt x="609566" y="159499"/>
                      <a:pt x="610725" y="162380"/>
                    </a:cubicBezTo>
                    <a:cubicBezTo>
                      <a:pt x="611181" y="162671"/>
                      <a:pt x="611126" y="163108"/>
                      <a:pt x="610725" y="163544"/>
                    </a:cubicBezTo>
                    <a:cubicBezTo>
                      <a:pt x="610287" y="165000"/>
                      <a:pt x="611527" y="168040"/>
                      <a:pt x="610944" y="169004"/>
                    </a:cubicBezTo>
                    <a:cubicBezTo>
                      <a:pt x="609630" y="171207"/>
                      <a:pt x="611381" y="173300"/>
                      <a:pt x="610944" y="175520"/>
                    </a:cubicBezTo>
                    <a:cubicBezTo>
                      <a:pt x="610816" y="175866"/>
                      <a:pt x="609776" y="175520"/>
                      <a:pt x="609886" y="176503"/>
                    </a:cubicBezTo>
                    <a:cubicBezTo>
                      <a:pt x="610141" y="178323"/>
                      <a:pt x="608901" y="179688"/>
                      <a:pt x="609703" y="181362"/>
                    </a:cubicBezTo>
                    <a:cubicBezTo>
                      <a:pt x="606967" y="191026"/>
                      <a:pt x="603758" y="200854"/>
                      <a:pt x="598085" y="209317"/>
                    </a:cubicBezTo>
                    <a:cubicBezTo>
                      <a:pt x="595860" y="213667"/>
                      <a:pt x="590334" y="216888"/>
                      <a:pt x="590115" y="221693"/>
                    </a:cubicBezTo>
                    <a:cubicBezTo>
                      <a:pt x="585975" y="225333"/>
                      <a:pt x="582072" y="229683"/>
                      <a:pt x="578114" y="233632"/>
                    </a:cubicBezTo>
                    <a:cubicBezTo>
                      <a:pt x="577457" y="233905"/>
                      <a:pt x="576418" y="234106"/>
                      <a:pt x="576728" y="235289"/>
                    </a:cubicBezTo>
                    <a:cubicBezTo>
                      <a:pt x="574484" y="236617"/>
                      <a:pt x="573080" y="239074"/>
                      <a:pt x="570982" y="240749"/>
                    </a:cubicBezTo>
                    <a:cubicBezTo>
                      <a:pt x="568885" y="241495"/>
                      <a:pt x="569651" y="244498"/>
                      <a:pt x="567335" y="245153"/>
                    </a:cubicBezTo>
                    <a:cubicBezTo>
                      <a:pt x="563687" y="245626"/>
                      <a:pt x="565018" y="250249"/>
                      <a:pt x="562976" y="249430"/>
                    </a:cubicBezTo>
                    <a:cubicBezTo>
                      <a:pt x="562027" y="249048"/>
                      <a:pt x="561608" y="250467"/>
                      <a:pt x="560696" y="250558"/>
                    </a:cubicBezTo>
                    <a:cubicBezTo>
                      <a:pt x="559747" y="252378"/>
                      <a:pt x="557851" y="253197"/>
                      <a:pt x="556738" y="254835"/>
                    </a:cubicBezTo>
                    <a:cubicBezTo>
                      <a:pt x="556154" y="255709"/>
                      <a:pt x="555935" y="257092"/>
                      <a:pt x="554330" y="257038"/>
                    </a:cubicBezTo>
                    <a:cubicBezTo>
                      <a:pt x="554020" y="257038"/>
                      <a:pt x="553674" y="258020"/>
                      <a:pt x="553364" y="258548"/>
                    </a:cubicBezTo>
                    <a:cubicBezTo>
                      <a:pt x="552707" y="258657"/>
                      <a:pt x="552981" y="259185"/>
                      <a:pt x="552908" y="259549"/>
                    </a:cubicBezTo>
                    <a:cubicBezTo>
                      <a:pt x="552397" y="259731"/>
                      <a:pt x="551631" y="259331"/>
                      <a:pt x="551412" y="259895"/>
                    </a:cubicBezTo>
                    <a:cubicBezTo>
                      <a:pt x="548330" y="265355"/>
                      <a:pt x="540943" y="267721"/>
                      <a:pt x="539046" y="273581"/>
                    </a:cubicBezTo>
                    <a:cubicBezTo>
                      <a:pt x="536219" y="274400"/>
                      <a:pt x="536384" y="275401"/>
                      <a:pt x="534596" y="276930"/>
                    </a:cubicBezTo>
                    <a:cubicBezTo>
                      <a:pt x="531167" y="277185"/>
                      <a:pt x="533265" y="281153"/>
                      <a:pt x="530474" y="281917"/>
                    </a:cubicBezTo>
                    <a:cubicBezTo>
                      <a:pt x="527319" y="282263"/>
                      <a:pt x="526060" y="285102"/>
                      <a:pt x="524309" y="287177"/>
                    </a:cubicBezTo>
                    <a:cubicBezTo>
                      <a:pt x="519367" y="288997"/>
                      <a:pt x="517889" y="295221"/>
                      <a:pt x="513366" y="297824"/>
                    </a:cubicBezTo>
                    <a:cubicBezTo>
                      <a:pt x="505951" y="303988"/>
                      <a:pt x="499069" y="310764"/>
                      <a:pt x="492793" y="318080"/>
                    </a:cubicBezTo>
                    <a:cubicBezTo>
                      <a:pt x="491443" y="317898"/>
                      <a:pt x="491407" y="319518"/>
                      <a:pt x="490385" y="319900"/>
                    </a:cubicBezTo>
                    <a:cubicBezTo>
                      <a:pt x="488908" y="320919"/>
                      <a:pt x="486920" y="322339"/>
                      <a:pt x="486501" y="324159"/>
                    </a:cubicBezTo>
                    <a:cubicBezTo>
                      <a:pt x="485862" y="325287"/>
                      <a:pt x="483819" y="325524"/>
                      <a:pt x="484257" y="327435"/>
                    </a:cubicBezTo>
                    <a:cubicBezTo>
                      <a:pt x="483838" y="329109"/>
                      <a:pt x="482306" y="325924"/>
                      <a:pt x="481120" y="329018"/>
                    </a:cubicBezTo>
                    <a:cubicBezTo>
                      <a:pt x="468845" y="341176"/>
                      <a:pt x="456644" y="353443"/>
                      <a:pt x="443749" y="365109"/>
                    </a:cubicBezTo>
                    <a:cubicBezTo>
                      <a:pt x="438587" y="372389"/>
                      <a:pt x="429249" y="378450"/>
                      <a:pt x="424288" y="386458"/>
                    </a:cubicBezTo>
                    <a:cubicBezTo>
                      <a:pt x="410044" y="400289"/>
                      <a:pt x="400049" y="417834"/>
                      <a:pt x="392024" y="435725"/>
                    </a:cubicBezTo>
                    <a:cubicBezTo>
                      <a:pt x="388668" y="442040"/>
                      <a:pt x="386552" y="449702"/>
                      <a:pt x="384291" y="456182"/>
                    </a:cubicBezTo>
                    <a:cubicBezTo>
                      <a:pt x="385640" y="459185"/>
                      <a:pt x="380825" y="460932"/>
                      <a:pt x="382357" y="464408"/>
                    </a:cubicBezTo>
                    <a:cubicBezTo>
                      <a:pt x="382357" y="464699"/>
                      <a:pt x="381372" y="465154"/>
                      <a:pt x="381555" y="465973"/>
                    </a:cubicBezTo>
                    <a:cubicBezTo>
                      <a:pt x="381737" y="466792"/>
                      <a:pt x="382084" y="467629"/>
                      <a:pt x="381135" y="468248"/>
                    </a:cubicBezTo>
                    <a:cubicBezTo>
                      <a:pt x="379292" y="473392"/>
                      <a:pt x="378247" y="478787"/>
                      <a:pt x="378035" y="484246"/>
                    </a:cubicBezTo>
                    <a:cubicBezTo>
                      <a:pt x="375226" y="488869"/>
                      <a:pt x="376101" y="494747"/>
                      <a:pt x="374478" y="499789"/>
                    </a:cubicBezTo>
                    <a:cubicBezTo>
                      <a:pt x="374296" y="500680"/>
                      <a:pt x="376302" y="501226"/>
                      <a:pt x="374715" y="502464"/>
                    </a:cubicBezTo>
                    <a:cubicBezTo>
                      <a:pt x="373037" y="505977"/>
                      <a:pt x="374715" y="510690"/>
                      <a:pt x="373530" y="514549"/>
                    </a:cubicBezTo>
                    <a:cubicBezTo>
                      <a:pt x="373530" y="517497"/>
                      <a:pt x="372125" y="521538"/>
                      <a:pt x="372818" y="524140"/>
                    </a:cubicBezTo>
                    <a:cubicBezTo>
                      <a:pt x="373913" y="524686"/>
                      <a:pt x="374150" y="524941"/>
                      <a:pt x="372654" y="525050"/>
                    </a:cubicBezTo>
                    <a:cubicBezTo>
                      <a:pt x="371852" y="525906"/>
                      <a:pt x="373749" y="527598"/>
                      <a:pt x="372563" y="528690"/>
                    </a:cubicBezTo>
                    <a:cubicBezTo>
                      <a:pt x="371906" y="529637"/>
                      <a:pt x="373420" y="530510"/>
                      <a:pt x="372800" y="531475"/>
                    </a:cubicBezTo>
                    <a:cubicBezTo>
                      <a:pt x="372253" y="533083"/>
                      <a:pt x="372305" y="534834"/>
                      <a:pt x="372946" y="536407"/>
                    </a:cubicBezTo>
                    <a:cubicBezTo>
                      <a:pt x="373457" y="539192"/>
                      <a:pt x="372144" y="541867"/>
                      <a:pt x="372782" y="544579"/>
                    </a:cubicBezTo>
                    <a:cubicBezTo>
                      <a:pt x="373475" y="546963"/>
                      <a:pt x="371761" y="549165"/>
                      <a:pt x="373019" y="551313"/>
                    </a:cubicBezTo>
                    <a:cubicBezTo>
                      <a:pt x="373621" y="553661"/>
                      <a:pt x="371669" y="557064"/>
                      <a:pt x="374350" y="558811"/>
                    </a:cubicBezTo>
                    <a:cubicBezTo>
                      <a:pt x="371833" y="561723"/>
                      <a:pt x="374642" y="565855"/>
                      <a:pt x="374004" y="569221"/>
                    </a:cubicBezTo>
                    <a:cubicBezTo>
                      <a:pt x="373785" y="570204"/>
                      <a:pt x="375317" y="569768"/>
                      <a:pt x="374642" y="570750"/>
                    </a:cubicBezTo>
                    <a:cubicBezTo>
                      <a:pt x="373530" y="571915"/>
                      <a:pt x="374642" y="572880"/>
                      <a:pt x="374442" y="574245"/>
                    </a:cubicBezTo>
                    <a:cubicBezTo>
                      <a:pt x="374442" y="575318"/>
                      <a:pt x="373712" y="576429"/>
                      <a:pt x="374934" y="577375"/>
                    </a:cubicBezTo>
                    <a:cubicBezTo>
                      <a:pt x="375189" y="577575"/>
                      <a:pt x="375080" y="578431"/>
                      <a:pt x="374934" y="578904"/>
                    </a:cubicBezTo>
                    <a:cubicBezTo>
                      <a:pt x="374423" y="602345"/>
                      <a:pt x="382813" y="626224"/>
                      <a:pt x="382230" y="650066"/>
                    </a:cubicBezTo>
                    <a:cubicBezTo>
                      <a:pt x="383433" y="652905"/>
                      <a:pt x="380406" y="652395"/>
                      <a:pt x="379676" y="654543"/>
                    </a:cubicBezTo>
                    <a:cubicBezTo>
                      <a:pt x="378104" y="656819"/>
                      <a:pt x="375581" y="658259"/>
                      <a:pt x="372818" y="658456"/>
                    </a:cubicBezTo>
                    <a:cubicBezTo>
                      <a:pt x="352665" y="663224"/>
                      <a:pt x="330687" y="661241"/>
                      <a:pt x="310168" y="661696"/>
                    </a:cubicBezTo>
                    <a:cubicBezTo>
                      <a:pt x="309183" y="661696"/>
                      <a:pt x="308691" y="663643"/>
                      <a:pt x="307560" y="662387"/>
                    </a:cubicBezTo>
                    <a:cubicBezTo>
                      <a:pt x="306429" y="661131"/>
                      <a:pt x="304861" y="661786"/>
                      <a:pt x="303584" y="661222"/>
                    </a:cubicBezTo>
                    <a:cubicBezTo>
                      <a:pt x="292148" y="662678"/>
                      <a:pt x="281479" y="661222"/>
                      <a:pt x="270335" y="659948"/>
                    </a:cubicBezTo>
                    <a:cubicBezTo>
                      <a:pt x="260267" y="661204"/>
                      <a:pt x="257987" y="650630"/>
                      <a:pt x="252734" y="645170"/>
                    </a:cubicBezTo>
                    <a:cubicBezTo>
                      <a:pt x="252351" y="644970"/>
                      <a:pt x="251968" y="644588"/>
                      <a:pt x="252570" y="644133"/>
                    </a:cubicBezTo>
                    <a:cubicBezTo>
                      <a:pt x="253088" y="643862"/>
                      <a:pt x="253287" y="643223"/>
                      <a:pt x="253015" y="642707"/>
                    </a:cubicBezTo>
                    <a:cubicBezTo>
                      <a:pt x="252982" y="642645"/>
                      <a:pt x="252943" y="642586"/>
                      <a:pt x="252899" y="642531"/>
                    </a:cubicBezTo>
                    <a:cubicBezTo>
                      <a:pt x="251476" y="640493"/>
                      <a:pt x="252041" y="637690"/>
                      <a:pt x="250017" y="635997"/>
                    </a:cubicBezTo>
                    <a:cubicBezTo>
                      <a:pt x="251086" y="634015"/>
                      <a:pt x="250698" y="631565"/>
                      <a:pt x="249068" y="630009"/>
                    </a:cubicBezTo>
                    <a:cubicBezTo>
                      <a:pt x="248631" y="628189"/>
                      <a:pt x="250217" y="626588"/>
                      <a:pt x="248011" y="625223"/>
                    </a:cubicBezTo>
                    <a:cubicBezTo>
                      <a:pt x="248523" y="618513"/>
                      <a:pt x="248278" y="611767"/>
                      <a:pt x="247281" y="605112"/>
                    </a:cubicBezTo>
                    <a:cubicBezTo>
                      <a:pt x="248467" y="603292"/>
                      <a:pt x="246697" y="601727"/>
                      <a:pt x="246770" y="600125"/>
                    </a:cubicBezTo>
                    <a:cubicBezTo>
                      <a:pt x="249415" y="596667"/>
                      <a:pt x="245749" y="590898"/>
                      <a:pt x="247792" y="586530"/>
                    </a:cubicBezTo>
                    <a:cubicBezTo>
                      <a:pt x="246716" y="583144"/>
                      <a:pt x="248576" y="580014"/>
                      <a:pt x="247299" y="576611"/>
                    </a:cubicBezTo>
                    <a:cubicBezTo>
                      <a:pt x="246333" y="574791"/>
                      <a:pt x="248685" y="572315"/>
                      <a:pt x="246716" y="570860"/>
                    </a:cubicBezTo>
                    <a:cubicBezTo>
                      <a:pt x="246114" y="570277"/>
                      <a:pt x="246369" y="570004"/>
                      <a:pt x="246807" y="569604"/>
                    </a:cubicBezTo>
                    <a:cubicBezTo>
                      <a:pt x="247500" y="567165"/>
                      <a:pt x="245858" y="564235"/>
                      <a:pt x="247080" y="561541"/>
                    </a:cubicBezTo>
                    <a:cubicBezTo>
                      <a:pt x="247628" y="559721"/>
                      <a:pt x="245165" y="558993"/>
                      <a:pt x="245585" y="557373"/>
                    </a:cubicBezTo>
                    <a:cubicBezTo>
                      <a:pt x="245931" y="556118"/>
                      <a:pt x="244308" y="555189"/>
                      <a:pt x="245731" y="554134"/>
                    </a:cubicBezTo>
                    <a:cubicBezTo>
                      <a:pt x="247846" y="551895"/>
                      <a:pt x="245475" y="548364"/>
                      <a:pt x="246150" y="545634"/>
                    </a:cubicBezTo>
                    <a:cubicBezTo>
                      <a:pt x="246606" y="541248"/>
                      <a:pt x="245311" y="537171"/>
                      <a:pt x="245056" y="532894"/>
                    </a:cubicBezTo>
                    <a:cubicBezTo>
                      <a:pt x="245056" y="532385"/>
                      <a:pt x="245348" y="531566"/>
                      <a:pt x="244345" y="531438"/>
                    </a:cubicBezTo>
                    <a:cubicBezTo>
                      <a:pt x="244107" y="531438"/>
                      <a:pt x="244053" y="531165"/>
                      <a:pt x="244217" y="531093"/>
                    </a:cubicBezTo>
                    <a:cubicBezTo>
                      <a:pt x="245877" y="530328"/>
                      <a:pt x="244728" y="529273"/>
                      <a:pt x="244582" y="528235"/>
                    </a:cubicBezTo>
                    <a:cubicBezTo>
                      <a:pt x="244272" y="525997"/>
                      <a:pt x="244910" y="523740"/>
                      <a:pt x="244071" y="521574"/>
                    </a:cubicBezTo>
                    <a:cubicBezTo>
                      <a:pt x="243816" y="520973"/>
                      <a:pt x="242612" y="519754"/>
                      <a:pt x="244381" y="519335"/>
                    </a:cubicBezTo>
                    <a:cubicBezTo>
                      <a:pt x="242685" y="516842"/>
                      <a:pt x="243761" y="502355"/>
                      <a:pt x="241481" y="503192"/>
                    </a:cubicBezTo>
                    <a:cubicBezTo>
                      <a:pt x="240350" y="501772"/>
                      <a:pt x="243305" y="500753"/>
                      <a:pt x="242211" y="499352"/>
                    </a:cubicBezTo>
                    <a:cubicBezTo>
                      <a:pt x="241700" y="498660"/>
                      <a:pt x="242211" y="497423"/>
                      <a:pt x="240989" y="497150"/>
                    </a:cubicBezTo>
                    <a:cubicBezTo>
                      <a:pt x="239785" y="496240"/>
                      <a:pt x="242703" y="494438"/>
                      <a:pt x="240405" y="493910"/>
                    </a:cubicBezTo>
                    <a:cubicBezTo>
                      <a:pt x="240405" y="488323"/>
                      <a:pt x="241481" y="480187"/>
                      <a:pt x="237560" y="475710"/>
                    </a:cubicBezTo>
                    <a:cubicBezTo>
                      <a:pt x="237195" y="474909"/>
                      <a:pt x="238490" y="474709"/>
                      <a:pt x="238508" y="473890"/>
                    </a:cubicBezTo>
                    <a:cubicBezTo>
                      <a:pt x="238599" y="472489"/>
                      <a:pt x="236867" y="471469"/>
                      <a:pt x="237943" y="469941"/>
                    </a:cubicBezTo>
                    <a:cubicBezTo>
                      <a:pt x="238024" y="469774"/>
                      <a:pt x="238024" y="469579"/>
                      <a:pt x="237943" y="469413"/>
                    </a:cubicBezTo>
                    <a:cubicBezTo>
                      <a:pt x="236921" y="468503"/>
                      <a:pt x="237450" y="467393"/>
                      <a:pt x="237341" y="466337"/>
                    </a:cubicBezTo>
                    <a:cubicBezTo>
                      <a:pt x="237067" y="463735"/>
                      <a:pt x="235298" y="461369"/>
                      <a:pt x="235809" y="458620"/>
                    </a:cubicBezTo>
                    <a:cubicBezTo>
                      <a:pt x="236228" y="457146"/>
                      <a:pt x="234623" y="456236"/>
                      <a:pt x="234733" y="454835"/>
                    </a:cubicBezTo>
                    <a:cubicBezTo>
                      <a:pt x="234259" y="450594"/>
                      <a:pt x="232088" y="446554"/>
                      <a:pt x="231577" y="442095"/>
                    </a:cubicBezTo>
                    <a:cubicBezTo>
                      <a:pt x="231869" y="440275"/>
                      <a:pt x="229133" y="439874"/>
                      <a:pt x="230064" y="438127"/>
                    </a:cubicBezTo>
                    <a:cubicBezTo>
                      <a:pt x="228094" y="428663"/>
                      <a:pt x="224245" y="416560"/>
                      <a:pt x="218373" y="408352"/>
                    </a:cubicBezTo>
                    <a:cubicBezTo>
                      <a:pt x="216768" y="407278"/>
                      <a:pt x="220306" y="406932"/>
                      <a:pt x="218373" y="405513"/>
                    </a:cubicBezTo>
                    <a:cubicBezTo>
                      <a:pt x="214141" y="400217"/>
                      <a:pt x="212500" y="393191"/>
                      <a:pt x="207867" y="388132"/>
                    </a:cubicBezTo>
                    <a:cubicBezTo>
                      <a:pt x="203096" y="379781"/>
                      <a:pt x="197102" y="372186"/>
                      <a:pt x="190084" y="365600"/>
                    </a:cubicBezTo>
                    <a:cubicBezTo>
                      <a:pt x="188260" y="360359"/>
                      <a:pt x="181476" y="357756"/>
                      <a:pt x="179141" y="352606"/>
                    </a:cubicBezTo>
                    <a:cubicBezTo>
                      <a:pt x="178484" y="351787"/>
                      <a:pt x="176697" y="352296"/>
                      <a:pt x="176715" y="350786"/>
                    </a:cubicBezTo>
                    <a:cubicBezTo>
                      <a:pt x="176169" y="349023"/>
                      <a:pt x="174814" y="347624"/>
                      <a:pt x="173068" y="347018"/>
                    </a:cubicBezTo>
                    <a:cubicBezTo>
                      <a:pt x="167414" y="340448"/>
                      <a:pt x="159334" y="334406"/>
                      <a:pt x="153278" y="327380"/>
                    </a:cubicBezTo>
                    <a:cubicBezTo>
                      <a:pt x="128839" y="305650"/>
                      <a:pt x="102958" y="276967"/>
                      <a:pt x="83588" y="252579"/>
                    </a:cubicBezTo>
                    <a:cubicBezTo>
                      <a:pt x="83260" y="249758"/>
                      <a:pt x="79375" y="247410"/>
                      <a:pt x="78117" y="244643"/>
                    </a:cubicBezTo>
                    <a:cubicBezTo>
                      <a:pt x="76694" y="243224"/>
                      <a:pt x="75819" y="241003"/>
                      <a:pt x="73940" y="240348"/>
                    </a:cubicBezTo>
                    <a:cubicBezTo>
                      <a:pt x="73502" y="240348"/>
                      <a:pt x="73429" y="239911"/>
                      <a:pt x="73484" y="239547"/>
                    </a:cubicBezTo>
                    <a:cubicBezTo>
                      <a:pt x="73685" y="237545"/>
                      <a:pt x="70803" y="236999"/>
                      <a:pt x="70839" y="235088"/>
                    </a:cubicBezTo>
                    <a:cubicBezTo>
                      <a:pt x="70839" y="233651"/>
                      <a:pt x="69216" y="233268"/>
                      <a:pt x="69015" y="231867"/>
                    </a:cubicBezTo>
                    <a:cubicBezTo>
                      <a:pt x="68815" y="230466"/>
                      <a:pt x="67465" y="230047"/>
                      <a:pt x="66334" y="229537"/>
                    </a:cubicBezTo>
                    <a:cubicBezTo>
                      <a:pt x="65441" y="227808"/>
                      <a:pt x="65605" y="225734"/>
                      <a:pt x="63836" y="224205"/>
                    </a:cubicBezTo>
                    <a:cubicBezTo>
                      <a:pt x="62741" y="223568"/>
                      <a:pt x="61665" y="218981"/>
                      <a:pt x="60699" y="221220"/>
                    </a:cubicBezTo>
                    <a:cubicBezTo>
                      <a:pt x="60699" y="221220"/>
                      <a:pt x="59714" y="220565"/>
                      <a:pt x="59914" y="220183"/>
                    </a:cubicBezTo>
                    <a:cubicBezTo>
                      <a:pt x="60790" y="218363"/>
                      <a:pt x="58911" y="217853"/>
                      <a:pt x="58255" y="216706"/>
                    </a:cubicBezTo>
                    <a:cubicBezTo>
                      <a:pt x="57707" y="214632"/>
                      <a:pt x="55884" y="213267"/>
                      <a:pt x="55282" y="211246"/>
                    </a:cubicBezTo>
                    <a:cubicBezTo>
                      <a:pt x="55045" y="210427"/>
                      <a:pt x="54570" y="209827"/>
                      <a:pt x="53549" y="209991"/>
                    </a:cubicBezTo>
                    <a:cubicBezTo>
                      <a:pt x="51999" y="208826"/>
                      <a:pt x="52181" y="205259"/>
                      <a:pt x="50448" y="203621"/>
                    </a:cubicBezTo>
                    <a:cubicBezTo>
                      <a:pt x="50138" y="202674"/>
                      <a:pt x="48625" y="203402"/>
                      <a:pt x="48625" y="202583"/>
                    </a:cubicBezTo>
                    <a:cubicBezTo>
                      <a:pt x="46491" y="195303"/>
                      <a:pt x="40855" y="188952"/>
                      <a:pt x="37517" y="181635"/>
                    </a:cubicBezTo>
                    <a:cubicBezTo>
                      <a:pt x="37244" y="179815"/>
                      <a:pt x="34964" y="181198"/>
                      <a:pt x="35310" y="178978"/>
                    </a:cubicBezTo>
                    <a:cubicBezTo>
                      <a:pt x="36076" y="176776"/>
                      <a:pt x="32739" y="178286"/>
                      <a:pt x="33942" y="175829"/>
                    </a:cubicBezTo>
                    <a:cubicBezTo>
                      <a:pt x="32775" y="170606"/>
                      <a:pt x="28471" y="166729"/>
                      <a:pt x="26793" y="161542"/>
                    </a:cubicBezTo>
                    <a:cubicBezTo>
                      <a:pt x="26100" y="159722"/>
                      <a:pt x="25625" y="157775"/>
                      <a:pt x="23145" y="157393"/>
                    </a:cubicBezTo>
                    <a:cubicBezTo>
                      <a:pt x="20245" y="143779"/>
                      <a:pt x="12092" y="130475"/>
                      <a:pt x="7004" y="117353"/>
                    </a:cubicBezTo>
                    <a:cubicBezTo>
                      <a:pt x="8171" y="115970"/>
                      <a:pt x="7004" y="114841"/>
                      <a:pt x="6694" y="113713"/>
                    </a:cubicBezTo>
                    <a:cubicBezTo>
                      <a:pt x="5745" y="110928"/>
                      <a:pt x="6055" y="107470"/>
                      <a:pt x="3940" y="105359"/>
                    </a:cubicBezTo>
                    <a:cubicBezTo>
                      <a:pt x="3611" y="104686"/>
                      <a:pt x="4870" y="104904"/>
                      <a:pt x="4596" y="104649"/>
                    </a:cubicBezTo>
                    <a:cubicBezTo>
                      <a:pt x="3137" y="103321"/>
                      <a:pt x="3812" y="101610"/>
                      <a:pt x="3702" y="100081"/>
                    </a:cubicBezTo>
                    <a:cubicBezTo>
                      <a:pt x="3976" y="98261"/>
                      <a:pt x="1021" y="97752"/>
                      <a:pt x="2791" y="96132"/>
                    </a:cubicBezTo>
                    <a:cubicBezTo>
                      <a:pt x="3484" y="95149"/>
                      <a:pt x="1660" y="92856"/>
                      <a:pt x="2025" y="91618"/>
                    </a:cubicBezTo>
                    <a:cubicBezTo>
                      <a:pt x="2025" y="90799"/>
                      <a:pt x="2025" y="90253"/>
                      <a:pt x="930" y="90199"/>
                    </a:cubicBezTo>
                    <a:cubicBezTo>
                      <a:pt x="-1240" y="88997"/>
                      <a:pt x="3812" y="85467"/>
                      <a:pt x="1131" y="84375"/>
                    </a:cubicBezTo>
                    <a:cubicBezTo>
                      <a:pt x="-693" y="83829"/>
                      <a:pt x="1897" y="82354"/>
                      <a:pt x="492" y="81317"/>
                    </a:cubicBezTo>
                    <a:cubicBezTo>
                      <a:pt x="1040" y="80807"/>
                      <a:pt x="1459" y="77677"/>
                      <a:pt x="128" y="78787"/>
                    </a:cubicBezTo>
                    <a:cubicBezTo>
                      <a:pt x="69" y="78554"/>
                      <a:pt x="27" y="78317"/>
                      <a:pt x="0" y="78077"/>
                    </a:cubicBezTo>
                    <a:cubicBezTo>
                      <a:pt x="1222" y="77732"/>
                      <a:pt x="1094" y="76694"/>
                      <a:pt x="912" y="75912"/>
                    </a:cubicBezTo>
                    <a:cubicBezTo>
                      <a:pt x="-128" y="68340"/>
                      <a:pt x="2900" y="60824"/>
                      <a:pt x="2207" y="53617"/>
                    </a:cubicBezTo>
                    <a:cubicBezTo>
                      <a:pt x="1696" y="52543"/>
                      <a:pt x="2754" y="53362"/>
                      <a:pt x="2918" y="53180"/>
                    </a:cubicBezTo>
                    <a:cubicBezTo>
                      <a:pt x="6840" y="40822"/>
                      <a:pt x="10086" y="25880"/>
                      <a:pt x="20154" y="17981"/>
                    </a:cubicBezTo>
                    <a:cubicBezTo>
                      <a:pt x="22306" y="17617"/>
                      <a:pt x="21540" y="13377"/>
                      <a:pt x="23802" y="13777"/>
                    </a:cubicBezTo>
                    <a:cubicBezTo>
                      <a:pt x="24294" y="13668"/>
                      <a:pt x="25352" y="14014"/>
                      <a:pt x="25625" y="13358"/>
                    </a:cubicBezTo>
                    <a:cubicBezTo>
                      <a:pt x="38046" y="3712"/>
                      <a:pt x="55519" y="5532"/>
                      <a:pt x="69946" y="8881"/>
                    </a:cubicBezTo>
                    <a:cubicBezTo>
                      <a:pt x="72499" y="10701"/>
                      <a:pt x="76949" y="12521"/>
                      <a:pt x="79868" y="14505"/>
                    </a:cubicBezTo>
                    <a:cubicBezTo>
                      <a:pt x="81235" y="15233"/>
                      <a:pt x="79466" y="12958"/>
                      <a:pt x="80415" y="13304"/>
                    </a:cubicBezTo>
                    <a:cubicBezTo>
                      <a:pt x="80998" y="13613"/>
                      <a:pt x="81217" y="14341"/>
                      <a:pt x="81910" y="14596"/>
                    </a:cubicBezTo>
                    <a:cubicBezTo>
                      <a:pt x="82056" y="14596"/>
                      <a:pt x="80925" y="14596"/>
                      <a:pt x="81272" y="15215"/>
                    </a:cubicBezTo>
                    <a:cubicBezTo>
                      <a:pt x="105839" y="29338"/>
                      <a:pt x="114102" y="57293"/>
                      <a:pt x="121069" y="83155"/>
                    </a:cubicBezTo>
                    <a:cubicBezTo>
                      <a:pt x="122893" y="84793"/>
                      <a:pt x="119810" y="85539"/>
                      <a:pt x="121069" y="86650"/>
                    </a:cubicBezTo>
                    <a:cubicBezTo>
                      <a:pt x="123969" y="87541"/>
                      <a:pt x="120120" y="90162"/>
                      <a:pt x="122583" y="90999"/>
                    </a:cubicBezTo>
                    <a:cubicBezTo>
                      <a:pt x="123091" y="91163"/>
                      <a:pt x="123369" y="91707"/>
                      <a:pt x="123205" y="92214"/>
                    </a:cubicBezTo>
                    <a:cubicBezTo>
                      <a:pt x="123163" y="92344"/>
                      <a:pt x="123094" y="92463"/>
                      <a:pt x="123002" y="92565"/>
                    </a:cubicBezTo>
                    <a:cubicBezTo>
                      <a:pt x="120923" y="95695"/>
                      <a:pt x="124224" y="98316"/>
                      <a:pt x="123112" y="101483"/>
                    </a:cubicBezTo>
                    <a:cubicBezTo>
                      <a:pt x="121999" y="104649"/>
                      <a:pt x="126176" y="103648"/>
                      <a:pt x="124826" y="106196"/>
                    </a:cubicBezTo>
                    <a:cubicBezTo>
                      <a:pt x="124024" y="107197"/>
                      <a:pt x="124826" y="108380"/>
                      <a:pt x="124115" y="109272"/>
                    </a:cubicBezTo>
                    <a:cubicBezTo>
                      <a:pt x="123932" y="110437"/>
                      <a:pt x="125501" y="111347"/>
                      <a:pt x="124954" y="112712"/>
                    </a:cubicBezTo>
                    <a:cubicBezTo>
                      <a:pt x="124662" y="113622"/>
                      <a:pt x="126194" y="113822"/>
                      <a:pt x="125683" y="114732"/>
                    </a:cubicBezTo>
                    <a:cubicBezTo>
                      <a:pt x="125008" y="115933"/>
                      <a:pt x="126559" y="115588"/>
                      <a:pt x="126668" y="116188"/>
                    </a:cubicBezTo>
                    <a:cubicBezTo>
                      <a:pt x="127548" y="117988"/>
                      <a:pt x="127736" y="120047"/>
                      <a:pt x="127197" y="121976"/>
                    </a:cubicBezTo>
                    <a:cubicBezTo>
                      <a:pt x="131629" y="140012"/>
                      <a:pt x="149084" y="153225"/>
                      <a:pt x="166538" y="154481"/>
                    </a:cubicBezTo>
                    <a:cubicBezTo>
                      <a:pt x="166538" y="156046"/>
                      <a:pt x="167997" y="154990"/>
                      <a:pt x="168891" y="155573"/>
                    </a:cubicBezTo>
                    <a:cubicBezTo>
                      <a:pt x="169737" y="156111"/>
                      <a:pt x="170834" y="156045"/>
                      <a:pt x="171608" y="155409"/>
                    </a:cubicBezTo>
                    <a:cubicBezTo>
                      <a:pt x="174217" y="154244"/>
                      <a:pt x="177354" y="156337"/>
                      <a:pt x="180235" y="155154"/>
                    </a:cubicBezTo>
                    <a:cubicBezTo>
                      <a:pt x="193002" y="152643"/>
                      <a:pt x="198930" y="136718"/>
                      <a:pt x="201210" y="125579"/>
                    </a:cubicBezTo>
                    <a:cubicBezTo>
                      <a:pt x="201812" y="124833"/>
                      <a:pt x="202742" y="123923"/>
                      <a:pt x="201848" y="122740"/>
                    </a:cubicBezTo>
                    <a:cubicBezTo>
                      <a:pt x="202177" y="121593"/>
                      <a:pt x="203891" y="119737"/>
                      <a:pt x="201848" y="118773"/>
                    </a:cubicBezTo>
                    <a:cubicBezTo>
                      <a:pt x="204730" y="115624"/>
                      <a:pt x="203672" y="110473"/>
                      <a:pt x="204785" y="106397"/>
                    </a:cubicBezTo>
                    <a:cubicBezTo>
                      <a:pt x="205715" y="104577"/>
                      <a:pt x="201939" y="103849"/>
                      <a:pt x="205533" y="102757"/>
                    </a:cubicBezTo>
                    <a:cubicBezTo>
                      <a:pt x="205533" y="103703"/>
                      <a:pt x="207484" y="103466"/>
                      <a:pt x="207046" y="102520"/>
                    </a:cubicBezTo>
                    <a:cubicBezTo>
                      <a:pt x="206517" y="102229"/>
                      <a:pt x="206171" y="102993"/>
                      <a:pt x="205478" y="102829"/>
                    </a:cubicBezTo>
                    <a:cubicBezTo>
                      <a:pt x="205642" y="100463"/>
                      <a:pt x="205259" y="98097"/>
                      <a:pt x="205478" y="95713"/>
                    </a:cubicBezTo>
                    <a:cubicBezTo>
                      <a:pt x="205478" y="95003"/>
                      <a:pt x="206153" y="93893"/>
                      <a:pt x="204748" y="93456"/>
                    </a:cubicBezTo>
                    <a:cubicBezTo>
                      <a:pt x="204292" y="93329"/>
                      <a:pt x="204748" y="93020"/>
                      <a:pt x="204858" y="92874"/>
                    </a:cubicBezTo>
                    <a:cubicBezTo>
                      <a:pt x="207593" y="89671"/>
                      <a:pt x="204858" y="84975"/>
                      <a:pt x="206426" y="81408"/>
                    </a:cubicBezTo>
                    <a:cubicBezTo>
                      <a:pt x="207138" y="80480"/>
                      <a:pt x="205368" y="79279"/>
                      <a:pt x="206134" y="78369"/>
                    </a:cubicBezTo>
                    <a:cubicBezTo>
                      <a:pt x="206900" y="77459"/>
                      <a:pt x="206463" y="76785"/>
                      <a:pt x="205733" y="76075"/>
                    </a:cubicBezTo>
                    <a:cubicBezTo>
                      <a:pt x="204730" y="74565"/>
                      <a:pt x="207557" y="73218"/>
                      <a:pt x="206171" y="71398"/>
                    </a:cubicBezTo>
                    <a:cubicBezTo>
                      <a:pt x="205186" y="70160"/>
                      <a:pt x="207375" y="68559"/>
                      <a:pt x="206171" y="67358"/>
                    </a:cubicBezTo>
                    <a:cubicBezTo>
                      <a:pt x="206919" y="63554"/>
                      <a:pt x="206171" y="59659"/>
                      <a:pt x="206025" y="55983"/>
                    </a:cubicBezTo>
                    <a:cubicBezTo>
                      <a:pt x="205642" y="55018"/>
                      <a:pt x="205113" y="53981"/>
                      <a:pt x="206390" y="53216"/>
                    </a:cubicBezTo>
                    <a:cubicBezTo>
                      <a:pt x="206390" y="51396"/>
                      <a:pt x="207247" y="49303"/>
                      <a:pt x="205824" y="47520"/>
                    </a:cubicBezTo>
                    <a:cubicBezTo>
                      <a:pt x="205514" y="47137"/>
                      <a:pt x="205533" y="46974"/>
                      <a:pt x="206061" y="46864"/>
                    </a:cubicBezTo>
                    <a:cubicBezTo>
                      <a:pt x="207283" y="45918"/>
                      <a:pt x="205697" y="43643"/>
                      <a:pt x="206481" y="42169"/>
                    </a:cubicBezTo>
                    <a:cubicBezTo>
                      <a:pt x="206609" y="41404"/>
                      <a:pt x="206207" y="41732"/>
                      <a:pt x="205751" y="41841"/>
                    </a:cubicBezTo>
                    <a:cubicBezTo>
                      <a:pt x="205295" y="41950"/>
                      <a:pt x="205314" y="39912"/>
                      <a:pt x="206098" y="40695"/>
                    </a:cubicBezTo>
                    <a:cubicBezTo>
                      <a:pt x="207210" y="11993"/>
                      <a:pt x="220434" y="-4805"/>
                      <a:pt x="251859" y="1219"/>
                    </a:cubicBezTo>
                    <a:cubicBezTo>
                      <a:pt x="253336" y="-273"/>
                      <a:pt x="254522" y="3530"/>
                      <a:pt x="255507" y="1092"/>
                    </a:cubicBezTo>
                    <a:cubicBezTo>
                      <a:pt x="255707" y="600"/>
                      <a:pt x="256382" y="764"/>
                      <a:pt x="256601" y="1201"/>
                    </a:cubicBezTo>
                    <a:cubicBezTo>
                      <a:pt x="258170" y="3257"/>
                      <a:pt x="261197" y="3203"/>
                      <a:pt x="262930" y="5241"/>
                    </a:cubicBezTo>
                    <a:cubicBezTo>
                      <a:pt x="263732" y="6479"/>
                      <a:pt x="266030" y="6242"/>
                      <a:pt x="266304" y="7716"/>
                    </a:cubicBezTo>
                    <a:cubicBezTo>
                      <a:pt x="266505" y="8772"/>
                      <a:pt x="266979" y="9100"/>
                      <a:pt x="267891" y="8171"/>
                    </a:cubicBezTo>
                    <a:cubicBezTo>
                      <a:pt x="269551" y="7553"/>
                      <a:pt x="268018" y="9682"/>
                      <a:pt x="268785" y="9991"/>
                    </a:cubicBezTo>
                    <a:cubicBezTo>
                      <a:pt x="274445" y="15453"/>
                      <a:pt x="278845" y="22080"/>
                      <a:pt x="281679" y="29411"/>
                    </a:cubicBezTo>
                    <a:cubicBezTo>
                      <a:pt x="286786" y="36454"/>
                      <a:pt x="286841" y="47501"/>
                      <a:pt x="291145" y="54272"/>
                    </a:cubicBezTo>
                    <a:cubicBezTo>
                      <a:pt x="293407" y="57766"/>
                      <a:pt x="290525" y="61424"/>
                      <a:pt x="292167" y="65064"/>
                    </a:cubicBezTo>
                    <a:cubicBezTo>
                      <a:pt x="293553" y="68249"/>
                      <a:pt x="292696" y="71962"/>
                      <a:pt x="293480" y="75329"/>
                    </a:cubicBezTo>
                    <a:cubicBezTo>
                      <a:pt x="295304" y="76130"/>
                      <a:pt x="292313" y="77823"/>
                      <a:pt x="293918" y="79388"/>
                    </a:cubicBezTo>
                    <a:cubicBezTo>
                      <a:pt x="295523" y="80953"/>
                      <a:pt x="292860" y="83701"/>
                      <a:pt x="294246" y="85776"/>
                    </a:cubicBezTo>
                    <a:cubicBezTo>
                      <a:pt x="294246" y="90435"/>
                      <a:pt x="293589" y="95349"/>
                      <a:pt x="294155" y="99954"/>
                    </a:cubicBezTo>
                    <a:cubicBezTo>
                      <a:pt x="294820" y="100458"/>
                      <a:pt x="294973" y="101395"/>
                      <a:pt x="294501" y="102083"/>
                    </a:cubicBezTo>
                    <a:cubicBezTo>
                      <a:pt x="292258" y="107925"/>
                      <a:pt x="293316" y="114641"/>
                      <a:pt x="292349" y="120938"/>
                    </a:cubicBezTo>
                    <a:cubicBezTo>
                      <a:pt x="293042" y="122613"/>
                      <a:pt x="291145" y="124032"/>
                      <a:pt x="292075" y="125616"/>
                    </a:cubicBezTo>
                    <a:cubicBezTo>
                      <a:pt x="292221" y="125852"/>
                      <a:pt x="292313" y="126089"/>
                      <a:pt x="291948" y="126180"/>
                    </a:cubicBezTo>
                    <a:cubicBezTo>
                      <a:pt x="290726" y="126416"/>
                      <a:pt x="292094" y="128236"/>
                      <a:pt x="291510" y="129128"/>
                    </a:cubicBezTo>
                    <a:cubicBezTo>
                      <a:pt x="289923" y="134188"/>
                      <a:pt x="290890" y="139065"/>
                      <a:pt x="290452" y="143998"/>
                    </a:cubicBezTo>
                    <a:cubicBezTo>
                      <a:pt x="288245" y="143998"/>
                      <a:pt x="289121" y="146036"/>
                      <a:pt x="288719" y="147019"/>
                    </a:cubicBezTo>
                    <a:cubicBezTo>
                      <a:pt x="288318" y="148002"/>
                      <a:pt x="287370" y="149476"/>
                      <a:pt x="288409" y="150823"/>
                    </a:cubicBezTo>
                    <a:cubicBezTo>
                      <a:pt x="289175" y="151733"/>
                      <a:pt x="287570" y="152643"/>
                      <a:pt x="288063" y="153589"/>
                    </a:cubicBezTo>
                    <a:cubicBezTo>
                      <a:pt x="288555" y="154535"/>
                      <a:pt x="288719" y="155536"/>
                      <a:pt x="287297" y="156010"/>
                    </a:cubicBezTo>
                    <a:cubicBezTo>
                      <a:pt x="286987" y="158703"/>
                      <a:pt x="285929" y="162088"/>
                      <a:pt x="286148" y="164782"/>
                    </a:cubicBezTo>
                    <a:cubicBezTo>
                      <a:pt x="287370" y="165765"/>
                      <a:pt x="287662" y="166329"/>
                      <a:pt x="286002" y="167039"/>
                    </a:cubicBezTo>
                    <a:cubicBezTo>
                      <a:pt x="283996" y="171880"/>
                      <a:pt x="284762" y="180288"/>
                      <a:pt x="282628" y="185712"/>
                    </a:cubicBezTo>
                    <a:cubicBezTo>
                      <a:pt x="283175" y="195030"/>
                      <a:pt x="278396" y="207097"/>
                      <a:pt x="280603" y="215742"/>
                    </a:cubicBezTo>
                    <a:cubicBezTo>
                      <a:pt x="278779" y="217216"/>
                      <a:pt x="279016" y="219054"/>
                      <a:pt x="279782" y="220947"/>
                    </a:cubicBezTo>
                    <a:cubicBezTo>
                      <a:pt x="281479" y="224096"/>
                      <a:pt x="277959" y="223586"/>
                      <a:pt x="279290" y="226079"/>
                    </a:cubicBezTo>
                    <a:cubicBezTo>
                      <a:pt x="280038" y="227317"/>
                      <a:pt x="279564" y="228864"/>
                      <a:pt x="280311" y="230120"/>
                    </a:cubicBezTo>
                    <a:cubicBezTo>
                      <a:pt x="280822" y="230975"/>
                      <a:pt x="278980" y="231285"/>
                      <a:pt x="279673" y="232122"/>
                    </a:cubicBezTo>
                    <a:cubicBezTo>
                      <a:pt x="280804" y="233578"/>
                      <a:pt x="279254" y="235343"/>
                      <a:pt x="279308" y="236872"/>
                    </a:cubicBezTo>
                    <a:cubicBezTo>
                      <a:pt x="279479" y="237940"/>
                      <a:pt x="279333" y="239034"/>
                      <a:pt x="278889" y="240021"/>
                    </a:cubicBezTo>
                    <a:cubicBezTo>
                      <a:pt x="278469" y="242041"/>
                      <a:pt x="280311" y="244170"/>
                      <a:pt x="279399" y="246391"/>
                    </a:cubicBezTo>
                    <a:cubicBezTo>
                      <a:pt x="279250" y="247727"/>
                      <a:pt x="279464" y="249079"/>
                      <a:pt x="280020" y="250304"/>
                    </a:cubicBezTo>
                    <a:cubicBezTo>
                      <a:pt x="281004" y="252833"/>
                      <a:pt x="279290" y="255855"/>
                      <a:pt x="281351" y="257875"/>
                    </a:cubicBezTo>
                    <a:cubicBezTo>
                      <a:pt x="281843" y="258202"/>
                      <a:pt x="281242" y="259276"/>
                      <a:pt x="281862" y="259859"/>
                    </a:cubicBezTo>
                    <a:cubicBezTo>
                      <a:pt x="280421" y="262024"/>
                      <a:pt x="283521" y="262880"/>
                      <a:pt x="282719" y="265100"/>
                    </a:cubicBezTo>
                    <a:cubicBezTo>
                      <a:pt x="281497" y="267266"/>
                      <a:pt x="286038" y="269523"/>
                      <a:pt x="283448" y="271179"/>
                    </a:cubicBezTo>
                    <a:cubicBezTo>
                      <a:pt x="287082" y="284394"/>
                      <a:pt x="293095" y="296840"/>
                      <a:pt x="301195" y="307906"/>
                    </a:cubicBezTo>
                    <a:cubicBezTo>
                      <a:pt x="303836" y="310294"/>
                      <a:pt x="306204" y="312968"/>
                      <a:pt x="308253" y="315878"/>
                    </a:cubicBezTo>
                    <a:cubicBezTo>
                      <a:pt x="313962" y="318135"/>
                      <a:pt x="319762" y="322903"/>
                      <a:pt x="326164" y="320828"/>
                    </a:cubicBezTo>
                    <a:cubicBezTo>
                      <a:pt x="334170" y="322357"/>
                      <a:pt x="339788" y="314222"/>
                      <a:pt x="346682" y="311474"/>
                    </a:cubicBezTo>
                    <a:cubicBezTo>
                      <a:pt x="348032" y="309217"/>
                      <a:pt x="351023" y="308853"/>
                      <a:pt x="351753" y="306505"/>
                    </a:cubicBezTo>
                    <a:cubicBezTo>
                      <a:pt x="373822" y="287577"/>
                      <a:pt x="387081" y="257365"/>
                      <a:pt x="393100" y="229173"/>
                    </a:cubicBezTo>
                    <a:cubicBezTo>
                      <a:pt x="393428" y="228482"/>
                      <a:pt x="394595" y="227444"/>
                      <a:pt x="392899" y="226826"/>
                    </a:cubicBezTo>
                    <a:cubicBezTo>
                      <a:pt x="392626" y="226716"/>
                      <a:pt x="392662" y="226625"/>
                      <a:pt x="392899" y="226462"/>
                    </a:cubicBezTo>
                    <a:cubicBezTo>
                      <a:pt x="396292" y="223422"/>
                      <a:pt x="394030" y="218672"/>
                      <a:pt x="395088" y="214832"/>
                    </a:cubicBezTo>
                    <a:cubicBezTo>
                      <a:pt x="395909" y="212575"/>
                      <a:pt x="394814" y="210064"/>
                      <a:pt x="394431" y="207807"/>
                    </a:cubicBezTo>
                    <a:cubicBezTo>
                      <a:pt x="393592" y="206715"/>
                      <a:pt x="395325" y="207042"/>
                      <a:pt x="395289" y="206296"/>
                    </a:cubicBezTo>
                    <a:cubicBezTo>
                      <a:pt x="395781" y="200836"/>
                      <a:pt x="393465" y="195831"/>
                      <a:pt x="393647" y="190426"/>
                    </a:cubicBezTo>
                    <a:cubicBezTo>
                      <a:pt x="393647" y="189625"/>
                      <a:pt x="393793" y="188861"/>
                      <a:pt x="392461" y="188842"/>
                    </a:cubicBezTo>
                    <a:cubicBezTo>
                      <a:pt x="390291" y="188296"/>
                      <a:pt x="392571" y="185748"/>
                      <a:pt x="391951" y="184365"/>
                    </a:cubicBezTo>
                    <a:cubicBezTo>
                      <a:pt x="391841" y="183783"/>
                      <a:pt x="390127" y="184129"/>
                      <a:pt x="391021" y="182982"/>
                    </a:cubicBezTo>
                    <a:cubicBezTo>
                      <a:pt x="385440" y="158139"/>
                      <a:pt x="371651" y="135262"/>
                      <a:pt x="358847" y="112403"/>
                    </a:cubicBezTo>
                    <a:close/>
                    <a:moveTo>
                      <a:pt x="361091" y="341922"/>
                    </a:moveTo>
                    <a:cubicBezTo>
                      <a:pt x="359522" y="342359"/>
                      <a:pt x="361383" y="344725"/>
                      <a:pt x="361091" y="341922"/>
                    </a:cubicBezTo>
                    <a:cubicBezTo>
                      <a:pt x="363188" y="341158"/>
                      <a:pt x="360763" y="339920"/>
                      <a:pt x="361091" y="341922"/>
                    </a:cubicBezTo>
                    <a:close/>
                    <a:moveTo>
                      <a:pt x="370210" y="116115"/>
                    </a:moveTo>
                    <a:cubicBezTo>
                      <a:pt x="372034" y="115660"/>
                      <a:pt x="370210" y="114022"/>
                      <a:pt x="370210" y="116115"/>
                    </a:cubicBezTo>
                    <a:cubicBezTo>
                      <a:pt x="367474" y="115788"/>
                      <a:pt x="369736" y="117717"/>
                      <a:pt x="370283" y="116115"/>
                    </a:cubicBezTo>
                    <a:close/>
                    <a:moveTo>
                      <a:pt x="231596" y="383655"/>
                    </a:moveTo>
                    <a:cubicBezTo>
                      <a:pt x="229516" y="383400"/>
                      <a:pt x="231030" y="385657"/>
                      <a:pt x="231596" y="383655"/>
                    </a:cubicBezTo>
                    <a:cubicBezTo>
                      <a:pt x="233730" y="383127"/>
                      <a:pt x="231413" y="381580"/>
                      <a:pt x="231669" y="383691"/>
                    </a:cubicBezTo>
                    <a:close/>
                    <a:moveTo>
                      <a:pt x="12530" y="90126"/>
                    </a:moveTo>
                    <a:cubicBezTo>
                      <a:pt x="8882" y="89707"/>
                      <a:pt x="13004" y="92619"/>
                      <a:pt x="12530" y="90126"/>
                    </a:cubicBezTo>
                    <a:cubicBezTo>
                      <a:pt x="14354" y="90417"/>
                      <a:pt x="14354" y="89380"/>
                      <a:pt x="12530" y="89653"/>
                    </a:cubicBezTo>
                    <a:cubicBezTo>
                      <a:pt x="10889" y="88470"/>
                      <a:pt x="11490" y="87177"/>
                      <a:pt x="11691" y="85667"/>
                    </a:cubicBezTo>
                    <a:cubicBezTo>
                      <a:pt x="11691" y="84611"/>
                      <a:pt x="12694" y="84611"/>
                      <a:pt x="13515" y="84720"/>
                    </a:cubicBezTo>
                    <a:cubicBezTo>
                      <a:pt x="14828" y="85030"/>
                      <a:pt x="16305" y="83082"/>
                      <a:pt x="15339" y="82300"/>
                    </a:cubicBezTo>
                    <a:cubicBezTo>
                      <a:pt x="15102" y="82009"/>
                      <a:pt x="14901" y="82300"/>
                      <a:pt x="14719" y="82300"/>
                    </a:cubicBezTo>
                    <a:cubicBezTo>
                      <a:pt x="13405" y="84575"/>
                      <a:pt x="10597" y="81754"/>
                      <a:pt x="9594" y="84229"/>
                    </a:cubicBezTo>
                    <a:cubicBezTo>
                      <a:pt x="9284" y="84793"/>
                      <a:pt x="10031" y="85048"/>
                      <a:pt x="10487" y="85212"/>
                    </a:cubicBezTo>
                    <a:cubicBezTo>
                      <a:pt x="12311" y="86504"/>
                      <a:pt x="8445" y="89980"/>
                      <a:pt x="12639" y="89525"/>
                    </a:cubicBezTo>
                    <a:close/>
                    <a:moveTo>
                      <a:pt x="26063" y="146546"/>
                    </a:moveTo>
                    <a:cubicBezTo>
                      <a:pt x="25480" y="144980"/>
                      <a:pt x="23309" y="146855"/>
                      <a:pt x="26063" y="146546"/>
                    </a:cubicBezTo>
                    <a:cubicBezTo>
                      <a:pt x="27085" y="149112"/>
                      <a:pt x="28945" y="145927"/>
                      <a:pt x="26063" y="146564"/>
                    </a:cubicBezTo>
                    <a:close/>
                    <a:moveTo>
                      <a:pt x="37006" y="98807"/>
                    </a:moveTo>
                    <a:cubicBezTo>
                      <a:pt x="36459" y="98025"/>
                      <a:pt x="35967" y="98025"/>
                      <a:pt x="35420" y="98807"/>
                    </a:cubicBezTo>
                    <a:cubicBezTo>
                      <a:pt x="34435" y="98807"/>
                      <a:pt x="32574" y="100627"/>
                      <a:pt x="33596" y="101319"/>
                    </a:cubicBezTo>
                    <a:cubicBezTo>
                      <a:pt x="34964" y="100482"/>
                      <a:pt x="34672" y="101319"/>
                      <a:pt x="34435" y="102101"/>
                    </a:cubicBezTo>
                    <a:cubicBezTo>
                      <a:pt x="34435" y="102902"/>
                      <a:pt x="35967" y="102484"/>
                      <a:pt x="36550" y="102575"/>
                    </a:cubicBezTo>
                    <a:cubicBezTo>
                      <a:pt x="37134" y="102666"/>
                      <a:pt x="36696" y="102120"/>
                      <a:pt x="36751" y="101901"/>
                    </a:cubicBezTo>
                    <a:cubicBezTo>
                      <a:pt x="37444" y="100427"/>
                      <a:pt x="36076" y="99899"/>
                      <a:pt x="35420" y="98771"/>
                    </a:cubicBezTo>
                    <a:lnTo>
                      <a:pt x="37116" y="98771"/>
                    </a:lnTo>
                    <a:cubicBezTo>
                      <a:pt x="36952" y="101301"/>
                      <a:pt x="39177" y="98771"/>
                      <a:pt x="37827" y="97861"/>
                    </a:cubicBezTo>
                    <a:cubicBezTo>
                      <a:pt x="37535" y="98243"/>
                      <a:pt x="37444" y="98771"/>
                      <a:pt x="36952" y="98825"/>
                    </a:cubicBezTo>
                    <a:close/>
                    <a:moveTo>
                      <a:pt x="252880" y="11447"/>
                    </a:moveTo>
                    <a:cubicBezTo>
                      <a:pt x="257513" y="11138"/>
                      <a:pt x="254212" y="8590"/>
                      <a:pt x="252880" y="11447"/>
                    </a:cubicBezTo>
                    <a:cubicBezTo>
                      <a:pt x="252205" y="11557"/>
                      <a:pt x="251385" y="11265"/>
                      <a:pt x="250838" y="11648"/>
                    </a:cubicBezTo>
                    <a:cubicBezTo>
                      <a:pt x="251221" y="12066"/>
                      <a:pt x="252552" y="12394"/>
                      <a:pt x="252862" y="11393"/>
                    </a:cubicBezTo>
                    <a:close/>
                    <a:moveTo>
                      <a:pt x="83771" y="137391"/>
                    </a:moveTo>
                    <a:cubicBezTo>
                      <a:pt x="84117" y="134570"/>
                      <a:pt x="82275" y="136790"/>
                      <a:pt x="83771" y="137391"/>
                    </a:cubicBezTo>
                    <a:cubicBezTo>
                      <a:pt x="84190" y="138556"/>
                      <a:pt x="85029" y="137791"/>
                      <a:pt x="85704" y="137773"/>
                    </a:cubicBezTo>
                    <a:cubicBezTo>
                      <a:pt x="86360" y="136244"/>
                      <a:pt x="84300" y="136827"/>
                      <a:pt x="83716" y="137336"/>
                    </a:cubicBezTo>
                    <a:close/>
                    <a:moveTo>
                      <a:pt x="412761" y="74947"/>
                    </a:moveTo>
                    <a:cubicBezTo>
                      <a:pt x="412159" y="74947"/>
                      <a:pt x="411740" y="75639"/>
                      <a:pt x="411065" y="75475"/>
                    </a:cubicBezTo>
                    <a:cubicBezTo>
                      <a:pt x="410554" y="74528"/>
                      <a:pt x="412889" y="73655"/>
                      <a:pt x="411649" y="73273"/>
                    </a:cubicBezTo>
                    <a:cubicBezTo>
                      <a:pt x="407910" y="72836"/>
                      <a:pt x="407673" y="75784"/>
                      <a:pt x="411120" y="75420"/>
                    </a:cubicBezTo>
                    <a:cubicBezTo>
                      <a:pt x="410810" y="77331"/>
                      <a:pt x="413345" y="76585"/>
                      <a:pt x="412688" y="74874"/>
                    </a:cubicBezTo>
                    <a:cubicBezTo>
                      <a:pt x="415187" y="75111"/>
                      <a:pt x="412451" y="72508"/>
                      <a:pt x="412761" y="74947"/>
                    </a:cubicBezTo>
                    <a:close/>
                    <a:moveTo>
                      <a:pt x="220744" y="68977"/>
                    </a:moveTo>
                    <a:cubicBezTo>
                      <a:pt x="220828" y="68452"/>
                      <a:pt x="220751" y="67913"/>
                      <a:pt x="220525" y="67430"/>
                    </a:cubicBezTo>
                    <a:cubicBezTo>
                      <a:pt x="219449" y="67904"/>
                      <a:pt x="219850" y="68650"/>
                      <a:pt x="220798" y="68923"/>
                    </a:cubicBezTo>
                    <a:cubicBezTo>
                      <a:pt x="220798" y="69906"/>
                      <a:pt x="220233" y="72035"/>
                      <a:pt x="221874" y="71616"/>
                    </a:cubicBezTo>
                    <a:cubicBezTo>
                      <a:pt x="223096" y="74638"/>
                      <a:pt x="224701" y="71616"/>
                      <a:pt x="221874" y="71616"/>
                    </a:cubicBezTo>
                    <a:cubicBezTo>
                      <a:pt x="221874" y="71089"/>
                      <a:pt x="221072" y="70761"/>
                      <a:pt x="221437" y="70251"/>
                    </a:cubicBezTo>
                    <a:cubicBezTo>
                      <a:pt x="222093" y="69360"/>
                      <a:pt x="221418" y="69196"/>
                      <a:pt x="220744" y="68977"/>
                    </a:cubicBezTo>
                    <a:close/>
                    <a:moveTo>
                      <a:pt x="94586" y="154699"/>
                    </a:moveTo>
                    <a:cubicBezTo>
                      <a:pt x="93893" y="152024"/>
                      <a:pt x="90738" y="155336"/>
                      <a:pt x="94586" y="154699"/>
                    </a:cubicBezTo>
                    <a:cubicBezTo>
                      <a:pt x="95826" y="157520"/>
                      <a:pt x="98544" y="154026"/>
                      <a:pt x="94586" y="154699"/>
                    </a:cubicBezTo>
                    <a:close/>
                    <a:moveTo>
                      <a:pt x="278980" y="115569"/>
                    </a:moveTo>
                    <a:cubicBezTo>
                      <a:pt x="279582" y="117389"/>
                      <a:pt x="281077" y="114186"/>
                      <a:pt x="278980" y="115569"/>
                    </a:cubicBezTo>
                    <a:cubicBezTo>
                      <a:pt x="279035" y="112876"/>
                      <a:pt x="274511" y="115660"/>
                      <a:pt x="278980" y="115569"/>
                    </a:cubicBezTo>
                    <a:close/>
                    <a:moveTo>
                      <a:pt x="419747" y="125415"/>
                    </a:moveTo>
                    <a:cubicBezTo>
                      <a:pt x="419747" y="123213"/>
                      <a:pt x="417923" y="124960"/>
                      <a:pt x="419747" y="125415"/>
                    </a:cubicBezTo>
                    <a:cubicBezTo>
                      <a:pt x="419145" y="128473"/>
                      <a:pt x="423504" y="126453"/>
                      <a:pt x="419747" y="125415"/>
                    </a:cubicBezTo>
                    <a:close/>
                    <a:moveTo>
                      <a:pt x="315348" y="450922"/>
                    </a:moveTo>
                    <a:cubicBezTo>
                      <a:pt x="318321" y="450922"/>
                      <a:pt x="314837" y="446099"/>
                      <a:pt x="315348" y="450922"/>
                    </a:cubicBezTo>
                    <a:cubicBezTo>
                      <a:pt x="311536" y="450285"/>
                      <a:pt x="314181" y="453852"/>
                      <a:pt x="315348" y="450922"/>
                    </a:cubicBezTo>
                    <a:close/>
                    <a:moveTo>
                      <a:pt x="44065" y="57038"/>
                    </a:moveTo>
                    <a:cubicBezTo>
                      <a:pt x="39104" y="56583"/>
                      <a:pt x="44174" y="59914"/>
                      <a:pt x="44065" y="57038"/>
                    </a:cubicBezTo>
                    <a:cubicBezTo>
                      <a:pt x="46764" y="57384"/>
                      <a:pt x="44667" y="55473"/>
                      <a:pt x="44065" y="57038"/>
                    </a:cubicBezTo>
                    <a:close/>
                    <a:moveTo>
                      <a:pt x="338730" y="462897"/>
                    </a:moveTo>
                    <a:cubicBezTo>
                      <a:pt x="342524" y="462643"/>
                      <a:pt x="338256" y="459257"/>
                      <a:pt x="338730" y="462897"/>
                    </a:cubicBezTo>
                    <a:cubicBezTo>
                      <a:pt x="338365" y="463025"/>
                      <a:pt x="337599" y="461678"/>
                      <a:pt x="337618" y="463207"/>
                    </a:cubicBezTo>
                    <a:cubicBezTo>
                      <a:pt x="337271" y="465063"/>
                      <a:pt x="339077" y="464171"/>
                      <a:pt x="338730" y="462861"/>
                    </a:cubicBezTo>
                    <a:close/>
                    <a:moveTo>
                      <a:pt x="57707" y="130220"/>
                    </a:moveTo>
                    <a:cubicBezTo>
                      <a:pt x="57470" y="132714"/>
                      <a:pt x="60115" y="130002"/>
                      <a:pt x="57707" y="130220"/>
                    </a:cubicBezTo>
                    <a:cubicBezTo>
                      <a:pt x="57580" y="129692"/>
                      <a:pt x="58619" y="128528"/>
                      <a:pt x="57707" y="128600"/>
                    </a:cubicBezTo>
                    <a:cubicBezTo>
                      <a:pt x="55245" y="128309"/>
                      <a:pt x="55884" y="129874"/>
                      <a:pt x="57707" y="130220"/>
                    </a:cubicBezTo>
                    <a:close/>
                    <a:moveTo>
                      <a:pt x="362769" y="96114"/>
                    </a:moveTo>
                    <a:cubicBezTo>
                      <a:pt x="358410" y="94749"/>
                      <a:pt x="361492" y="99153"/>
                      <a:pt x="362769" y="96114"/>
                    </a:cubicBezTo>
                    <a:cubicBezTo>
                      <a:pt x="363261" y="96114"/>
                      <a:pt x="363790" y="96314"/>
                      <a:pt x="364246" y="95950"/>
                    </a:cubicBezTo>
                    <a:cubicBezTo>
                      <a:pt x="364702" y="95586"/>
                      <a:pt x="364374" y="94876"/>
                      <a:pt x="363936" y="95331"/>
                    </a:cubicBezTo>
                    <a:cubicBezTo>
                      <a:pt x="363498" y="95786"/>
                      <a:pt x="362732" y="95367"/>
                      <a:pt x="362732" y="96114"/>
                    </a:cubicBezTo>
                    <a:close/>
                    <a:moveTo>
                      <a:pt x="568301" y="132513"/>
                    </a:moveTo>
                    <a:cubicBezTo>
                      <a:pt x="564417" y="132641"/>
                      <a:pt x="566332" y="137009"/>
                      <a:pt x="568301" y="132513"/>
                    </a:cubicBezTo>
                    <a:cubicBezTo>
                      <a:pt x="568940" y="132368"/>
                      <a:pt x="571256" y="132932"/>
                      <a:pt x="570654" y="132058"/>
                    </a:cubicBezTo>
                    <a:cubicBezTo>
                      <a:pt x="569797" y="132131"/>
                      <a:pt x="568794" y="131367"/>
                      <a:pt x="568265" y="132459"/>
                    </a:cubicBezTo>
                    <a:close/>
                    <a:moveTo>
                      <a:pt x="439426" y="149330"/>
                    </a:moveTo>
                    <a:cubicBezTo>
                      <a:pt x="433316" y="148730"/>
                      <a:pt x="439736" y="152188"/>
                      <a:pt x="439426" y="149330"/>
                    </a:cubicBezTo>
                    <a:cubicBezTo>
                      <a:pt x="441597" y="147947"/>
                      <a:pt x="437219" y="145781"/>
                      <a:pt x="439390" y="149276"/>
                    </a:cubicBezTo>
                    <a:close/>
                    <a:moveTo>
                      <a:pt x="28288" y="51050"/>
                    </a:moveTo>
                    <a:cubicBezTo>
                      <a:pt x="28109" y="50780"/>
                      <a:pt x="27967" y="50486"/>
                      <a:pt x="27869" y="50177"/>
                    </a:cubicBezTo>
                    <a:cubicBezTo>
                      <a:pt x="27869" y="49940"/>
                      <a:pt x="28489" y="49685"/>
                      <a:pt x="27869" y="49449"/>
                    </a:cubicBezTo>
                    <a:cubicBezTo>
                      <a:pt x="26227" y="49449"/>
                      <a:pt x="26939" y="51378"/>
                      <a:pt x="28307" y="50978"/>
                    </a:cubicBezTo>
                    <a:cubicBezTo>
                      <a:pt x="28580" y="52197"/>
                      <a:pt x="26483" y="52161"/>
                      <a:pt x="27303" y="53507"/>
                    </a:cubicBezTo>
                    <a:cubicBezTo>
                      <a:pt x="28525" y="53453"/>
                      <a:pt x="29747" y="51833"/>
                      <a:pt x="28252" y="51069"/>
                    </a:cubicBezTo>
                    <a:close/>
                    <a:moveTo>
                      <a:pt x="360471" y="86886"/>
                    </a:moveTo>
                    <a:cubicBezTo>
                      <a:pt x="356714" y="88379"/>
                      <a:pt x="361255" y="90890"/>
                      <a:pt x="360471" y="86886"/>
                    </a:cubicBezTo>
                    <a:cubicBezTo>
                      <a:pt x="363170" y="87250"/>
                      <a:pt x="361200" y="85357"/>
                      <a:pt x="360471" y="86886"/>
                    </a:cubicBezTo>
                    <a:close/>
                    <a:moveTo>
                      <a:pt x="370794" y="334260"/>
                    </a:moveTo>
                    <a:cubicBezTo>
                      <a:pt x="370539" y="336699"/>
                      <a:pt x="373201" y="334060"/>
                      <a:pt x="370794" y="334260"/>
                    </a:cubicBezTo>
                    <a:cubicBezTo>
                      <a:pt x="371213" y="332349"/>
                      <a:pt x="369517" y="331657"/>
                      <a:pt x="368788" y="333423"/>
                    </a:cubicBezTo>
                    <a:cubicBezTo>
                      <a:pt x="369225" y="333951"/>
                      <a:pt x="370320" y="333787"/>
                      <a:pt x="370867" y="334260"/>
                    </a:cubicBezTo>
                    <a:close/>
                    <a:moveTo>
                      <a:pt x="371414" y="100427"/>
                    </a:moveTo>
                    <a:cubicBezTo>
                      <a:pt x="371140" y="101301"/>
                      <a:pt x="369773" y="100955"/>
                      <a:pt x="369791" y="102138"/>
                    </a:cubicBezTo>
                    <a:cubicBezTo>
                      <a:pt x="370192" y="102993"/>
                      <a:pt x="373055" y="100918"/>
                      <a:pt x="371341" y="100482"/>
                    </a:cubicBezTo>
                    <a:cubicBezTo>
                      <a:pt x="371943" y="99335"/>
                      <a:pt x="369408" y="97897"/>
                      <a:pt x="369517" y="99335"/>
                    </a:cubicBezTo>
                    <a:cubicBezTo>
                      <a:pt x="369809" y="100209"/>
                      <a:pt x="370283" y="100700"/>
                      <a:pt x="371414" y="100427"/>
                    </a:cubicBezTo>
                    <a:close/>
                    <a:moveTo>
                      <a:pt x="417011" y="131367"/>
                    </a:moveTo>
                    <a:cubicBezTo>
                      <a:pt x="417613" y="128273"/>
                      <a:pt x="414476" y="130493"/>
                      <a:pt x="417011" y="131367"/>
                    </a:cubicBezTo>
                    <a:cubicBezTo>
                      <a:pt x="417139" y="131949"/>
                      <a:pt x="418160" y="133369"/>
                      <a:pt x="418707" y="132641"/>
                    </a:cubicBezTo>
                    <a:cubicBezTo>
                      <a:pt x="418962" y="132259"/>
                      <a:pt x="419728" y="132149"/>
                      <a:pt x="419473" y="131494"/>
                    </a:cubicBezTo>
                    <a:cubicBezTo>
                      <a:pt x="418962" y="130384"/>
                      <a:pt x="417978" y="131731"/>
                      <a:pt x="417011" y="131367"/>
                    </a:cubicBezTo>
                    <a:close/>
                    <a:moveTo>
                      <a:pt x="74469" y="147601"/>
                    </a:moveTo>
                    <a:cubicBezTo>
                      <a:pt x="74998" y="147601"/>
                      <a:pt x="75290" y="146800"/>
                      <a:pt x="75873" y="147183"/>
                    </a:cubicBezTo>
                    <a:cubicBezTo>
                      <a:pt x="76457" y="147565"/>
                      <a:pt x="76621" y="147656"/>
                      <a:pt x="76657" y="146910"/>
                    </a:cubicBezTo>
                    <a:cubicBezTo>
                      <a:pt x="76657" y="145199"/>
                      <a:pt x="73703" y="145981"/>
                      <a:pt x="74524" y="147656"/>
                    </a:cubicBezTo>
                    <a:cubicBezTo>
                      <a:pt x="73794" y="147765"/>
                      <a:pt x="73885" y="148839"/>
                      <a:pt x="73046" y="148893"/>
                    </a:cubicBezTo>
                    <a:cubicBezTo>
                      <a:pt x="72663" y="149039"/>
                      <a:pt x="73046" y="149840"/>
                      <a:pt x="73466" y="149785"/>
                    </a:cubicBezTo>
                    <a:cubicBezTo>
                      <a:pt x="74815" y="150076"/>
                      <a:pt x="74432" y="148438"/>
                      <a:pt x="74469" y="147601"/>
                    </a:cubicBezTo>
                    <a:close/>
                    <a:moveTo>
                      <a:pt x="438897" y="282700"/>
                    </a:moveTo>
                    <a:cubicBezTo>
                      <a:pt x="439828" y="285193"/>
                      <a:pt x="441487" y="282700"/>
                      <a:pt x="438897" y="282700"/>
                    </a:cubicBezTo>
                    <a:cubicBezTo>
                      <a:pt x="437511" y="278787"/>
                      <a:pt x="433681" y="282809"/>
                      <a:pt x="438897" y="282700"/>
                    </a:cubicBezTo>
                    <a:close/>
                    <a:moveTo>
                      <a:pt x="236557" y="99353"/>
                    </a:moveTo>
                    <a:cubicBezTo>
                      <a:pt x="235681" y="99353"/>
                      <a:pt x="234733" y="98607"/>
                      <a:pt x="234003" y="98443"/>
                    </a:cubicBezTo>
                    <a:cubicBezTo>
                      <a:pt x="233748" y="99972"/>
                      <a:pt x="235170" y="101483"/>
                      <a:pt x="236502" y="99299"/>
                    </a:cubicBezTo>
                    <a:cubicBezTo>
                      <a:pt x="240460" y="100882"/>
                      <a:pt x="238125" y="95531"/>
                      <a:pt x="236557" y="99353"/>
                    </a:cubicBezTo>
                    <a:close/>
                    <a:moveTo>
                      <a:pt x="61957" y="148748"/>
                    </a:moveTo>
                    <a:cubicBezTo>
                      <a:pt x="61136" y="146163"/>
                      <a:pt x="59057" y="149257"/>
                      <a:pt x="61957" y="148748"/>
                    </a:cubicBezTo>
                    <a:cubicBezTo>
                      <a:pt x="63963" y="153589"/>
                      <a:pt x="65951" y="147747"/>
                      <a:pt x="61957" y="148748"/>
                    </a:cubicBezTo>
                    <a:close/>
                    <a:moveTo>
                      <a:pt x="29383" y="76567"/>
                    </a:moveTo>
                    <a:cubicBezTo>
                      <a:pt x="28165" y="76433"/>
                      <a:pt x="26933" y="76494"/>
                      <a:pt x="25735" y="76749"/>
                    </a:cubicBezTo>
                    <a:cubicBezTo>
                      <a:pt x="26209" y="77404"/>
                      <a:pt x="27048" y="77186"/>
                      <a:pt x="27686" y="77568"/>
                    </a:cubicBezTo>
                    <a:cubicBezTo>
                      <a:pt x="28854" y="78278"/>
                      <a:pt x="28927" y="78150"/>
                      <a:pt x="29310" y="76512"/>
                    </a:cubicBezTo>
                    <a:cubicBezTo>
                      <a:pt x="32173" y="76931"/>
                      <a:pt x="29985" y="74947"/>
                      <a:pt x="29383" y="76567"/>
                    </a:cubicBezTo>
                    <a:close/>
                    <a:moveTo>
                      <a:pt x="20628" y="33651"/>
                    </a:moveTo>
                    <a:cubicBezTo>
                      <a:pt x="23054" y="34598"/>
                      <a:pt x="26738" y="31140"/>
                      <a:pt x="22452" y="32505"/>
                    </a:cubicBezTo>
                    <a:cubicBezTo>
                      <a:pt x="21704" y="32760"/>
                      <a:pt x="20847" y="32687"/>
                      <a:pt x="20628" y="33706"/>
                    </a:cubicBezTo>
                    <a:cubicBezTo>
                      <a:pt x="16871" y="33269"/>
                      <a:pt x="19771" y="35253"/>
                      <a:pt x="20628" y="33651"/>
                    </a:cubicBezTo>
                    <a:close/>
                    <a:moveTo>
                      <a:pt x="293607" y="496021"/>
                    </a:moveTo>
                    <a:cubicBezTo>
                      <a:pt x="291182" y="491580"/>
                      <a:pt x="289102" y="495457"/>
                      <a:pt x="293607" y="496021"/>
                    </a:cubicBezTo>
                    <a:cubicBezTo>
                      <a:pt x="291619" y="497841"/>
                      <a:pt x="295121" y="500207"/>
                      <a:pt x="294848" y="497605"/>
                    </a:cubicBezTo>
                    <a:cubicBezTo>
                      <a:pt x="294483" y="497222"/>
                      <a:pt x="293753" y="496804"/>
                      <a:pt x="294848" y="496422"/>
                    </a:cubicBezTo>
                    <a:cubicBezTo>
                      <a:pt x="295340" y="495876"/>
                      <a:pt x="293936" y="496003"/>
                      <a:pt x="293607" y="496021"/>
                    </a:cubicBezTo>
                    <a:close/>
                    <a:moveTo>
                      <a:pt x="406688" y="373863"/>
                    </a:moveTo>
                    <a:cubicBezTo>
                      <a:pt x="406414" y="375356"/>
                      <a:pt x="405210" y="376721"/>
                      <a:pt x="406414" y="378140"/>
                    </a:cubicBezTo>
                    <a:cubicBezTo>
                      <a:pt x="406414" y="377121"/>
                      <a:pt x="407855" y="374245"/>
                      <a:pt x="406633" y="373918"/>
                    </a:cubicBezTo>
                    <a:cubicBezTo>
                      <a:pt x="407363" y="367602"/>
                      <a:pt x="402730" y="369441"/>
                      <a:pt x="406761" y="373863"/>
                    </a:cubicBezTo>
                    <a:close/>
                    <a:moveTo>
                      <a:pt x="376247" y="123177"/>
                    </a:moveTo>
                    <a:cubicBezTo>
                      <a:pt x="380752" y="123650"/>
                      <a:pt x="376138" y="115897"/>
                      <a:pt x="376247" y="123177"/>
                    </a:cubicBezTo>
                    <a:cubicBezTo>
                      <a:pt x="372162" y="122267"/>
                      <a:pt x="378600" y="128764"/>
                      <a:pt x="376247" y="123177"/>
                    </a:cubicBezTo>
                    <a:close/>
                    <a:moveTo>
                      <a:pt x="218026" y="99899"/>
                    </a:moveTo>
                    <a:cubicBezTo>
                      <a:pt x="217862" y="98953"/>
                      <a:pt x="216603" y="99481"/>
                      <a:pt x="217169" y="100300"/>
                    </a:cubicBezTo>
                    <a:cubicBezTo>
                      <a:pt x="217439" y="100087"/>
                      <a:pt x="217749" y="99933"/>
                      <a:pt x="218081" y="99845"/>
                    </a:cubicBezTo>
                    <a:cubicBezTo>
                      <a:pt x="217771" y="100627"/>
                      <a:pt x="219212" y="102247"/>
                      <a:pt x="219595" y="101665"/>
                    </a:cubicBezTo>
                    <a:cubicBezTo>
                      <a:pt x="219485" y="100664"/>
                      <a:pt x="220543" y="99936"/>
                      <a:pt x="220196" y="98862"/>
                    </a:cubicBezTo>
                    <a:cubicBezTo>
                      <a:pt x="220196" y="98006"/>
                      <a:pt x="218664" y="97824"/>
                      <a:pt x="218610" y="98862"/>
                    </a:cubicBezTo>
                    <a:cubicBezTo>
                      <a:pt x="218591" y="99335"/>
                      <a:pt x="218646" y="99808"/>
                      <a:pt x="218026" y="99899"/>
                    </a:cubicBezTo>
                    <a:close/>
                    <a:moveTo>
                      <a:pt x="379038" y="365782"/>
                    </a:moveTo>
                    <a:cubicBezTo>
                      <a:pt x="376849" y="365218"/>
                      <a:pt x="377907" y="361560"/>
                      <a:pt x="376229" y="364490"/>
                    </a:cubicBezTo>
                    <a:cubicBezTo>
                      <a:pt x="375536" y="365455"/>
                      <a:pt x="375572" y="365673"/>
                      <a:pt x="376740" y="365728"/>
                    </a:cubicBezTo>
                    <a:cubicBezTo>
                      <a:pt x="378272" y="365619"/>
                      <a:pt x="378673" y="367384"/>
                      <a:pt x="379931" y="367748"/>
                    </a:cubicBezTo>
                    <a:cubicBezTo>
                      <a:pt x="380242" y="366965"/>
                      <a:pt x="379293" y="366401"/>
                      <a:pt x="378983" y="365728"/>
                    </a:cubicBezTo>
                    <a:cubicBezTo>
                      <a:pt x="381865" y="366146"/>
                      <a:pt x="379603" y="364181"/>
                      <a:pt x="379038" y="365782"/>
                    </a:cubicBezTo>
                    <a:close/>
                    <a:moveTo>
                      <a:pt x="390929" y="358666"/>
                    </a:moveTo>
                    <a:cubicBezTo>
                      <a:pt x="393045" y="360486"/>
                      <a:pt x="394577" y="356337"/>
                      <a:pt x="392571" y="355973"/>
                    </a:cubicBezTo>
                    <a:cubicBezTo>
                      <a:pt x="390984" y="355681"/>
                      <a:pt x="391732" y="357793"/>
                      <a:pt x="391002" y="358739"/>
                    </a:cubicBezTo>
                    <a:cubicBezTo>
                      <a:pt x="387154" y="357210"/>
                      <a:pt x="389908" y="361669"/>
                      <a:pt x="390929" y="358666"/>
                    </a:cubicBezTo>
                    <a:close/>
                    <a:moveTo>
                      <a:pt x="393647" y="102047"/>
                    </a:moveTo>
                    <a:cubicBezTo>
                      <a:pt x="395252" y="102047"/>
                      <a:pt x="397021" y="103321"/>
                      <a:pt x="398517" y="102338"/>
                    </a:cubicBezTo>
                    <a:cubicBezTo>
                      <a:pt x="397386" y="101847"/>
                      <a:pt x="396128" y="102338"/>
                      <a:pt x="396365" y="100518"/>
                    </a:cubicBezTo>
                    <a:cubicBezTo>
                      <a:pt x="395617" y="98844"/>
                      <a:pt x="393848" y="101028"/>
                      <a:pt x="393720" y="102156"/>
                    </a:cubicBezTo>
                    <a:cubicBezTo>
                      <a:pt x="388540" y="102775"/>
                      <a:pt x="393300" y="104285"/>
                      <a:pt x="393647" y="102010"/>
                    </a:cubicBezTo>
                    <a:close/>
                    <a:moveTo>
                      <a:pt x="288719" y="582817"/>
                    </a:moveTo>
                    <a:cubicBezTo>
                      <a:pt x="288264" y="580505"/>
                      <a:pt x="286604" y="581834"/>
                      <a:pt x="285528" y="580396"/>
                    </a:cubicBezTo>
                    <a:cubicBezTo>
                      <a:pt x="284981" y="579759"/>
                      <a:pt x="283996" y="581197"/>
                      <a:pt x="284981" y="581215"/>
                    </a:cubicBezTo>
                    <a:cubicBezTo>
                      <a:pt x="285965" y="581233"/>
                      <a:pt x="285272" y="582125"/>
                      <a:pt x="285564" y="582507"/>
                    </a:cubicBezTo>
                    <a:cubicBezTo>
                      <a:pt x="286586" y="583709"/>
                      <a:pt x="286440" y="580942"/>
                      <a:pt x="287388" y="582234"/>
                    </a:cubicBezTo>
                    <a:cubicBezTo>
                      <a:pt x="287692" y="582686"/>
                      <a:pt x="288243" y="582903"/>
                      <a:pt x="288774" y="582780"/>
                    </a:cubicBezTo>
                    <a:cubicBezTo>
                      <a:pt x="288209" y="585510"/>
                      <a:pt x="294246" y="582489"/>
                      <a:pt x="293480" y="581415"/>
                    </a:cubicBezTo>
                    <a:cubicBezTo>
                      <a:pt x="291948" y="580396"/>
                      <a:pt x="290416" y="583308"/>
                      <a:pt x="288719" y="582817"/>
                    </a:cubicBezTo>
                    <a:close/>
                    <a:moveTo>
                      <a:pt x="9265" y="93930"/>
                    </a:moveTo>
                    <a:cubicBezTo>
                      <a:pt x="6001" y="95386"/>
                      <a:pt x="11472" y="97697"/>
                      <a:pt x="12913" y="95877"/>
                    </a:cubicBezTo>
                    <a:cubicBezTo>
                      <a:pt x="13424" y="95204"/>
                      <a:pt x="12256" y="94057"/>
                      <a:pt x="11417" y="94749"/>
                    </a:cubicBezTo>
                    <a:cubicBezTo>
                      <a:pt x="9904" y="95731"/>
                      <a:pt x="9867" y="95677"/>
                      <a:pt x="9247" y="93875"/>
                    </a:cubicBezTo>
                    <a:cubicBezTo>
                      <a:pt x="12457" y="93748"/>
                      <a:pt x="7460" y="91327"/>
                      <a:pt x="9265" y="93930"/>
                    </a:cubicBezTo>
                    <a:close/>
                    <a:moveTo>
                      <a:pt x="42387" y="110746"/>
                    </a:moveTo>
                    <a:cubicBezTo>
                      <a:pt x="41803" y="109436"/>
                      <a:pt x="39833" y="111001"/>
                      <a:pt x="38739" y="110965"/>
                    </a:cubicBezTo>
                    <a:cubicBezTo>
                      <a:pt x="38630" y="113094"/>
                      <a:pt x="41347" y="110437"/>
                      <a:pt x="42387" y="110692"/>
                    </a:cubicBezTo>
                    <a:cubicBezTo>
                      <a:pt x="42587" y="111438"/>
                      <a:pt x="41785" y="111747"/>
                      <a:pt x="41475" y="112020"/>
                    </a:cubicBezTo>
                    <a:cubicBezTo>
                      <a:pt x="41475" y="112439"/>
                      <a:pt x="42004" y="112366"/>
                      <a:pt x="42277" y="112312"/>
                    </a:cubicBezTo>
                    <a:cubicBezTo>
                      <a:pt x="43153" y="112093"/>
                      <a:pt x="43664" y="113076"/>
                      <a:pt x="44521" y="112930"/>
                    </a:cubicBezTo>
                    <a:cubicBezTo>
                      <a:pt x="46035" y="112930"/>
                      <a:pt x="45086" y="112530"/>
                      <a:pt x="45196" y="111493"/>
                    </a:cubicBezTo>
                    <a:cubicBezTo>
                      <a:pt x="45542" y="109181"/>
                      <a:pt x="43536" y="110928"/>
                      <a:pt x="42387" y="110746"/>
                    </a:cubicBezTo>
                    <a:close/>
                    <a:moveTo>
                      <a:pt x="244126" y="478112"/>
                    </a:moveTo>
                    <a:cubicBezTo>
                      <a:pt x="244126" y="475910"/>
                      <a:pt x="242302" y="477657"/>
                      <a:pt x="244126" y="478112"/>
                    </a:cubicBezTo>
                    <a:cubicBezTo>
                      <a:pt x="243597" y="479932"/>
                      <a:pt x="245749" y="481752"/>
                      <a:pt x="247172" y="480369"/>
                    </a:cubicBezTo>
                    <a:cubicBezTo>
                      <a:pt x="247592" y="480166"/>
                      <a:pt x="248094" y="480246"/>
                      <a:pt x="248430" y="480569"/>
                    </a:cubicBezTo>
                    <a:cubicBezTo>
                      <a:pt x="248995" y="480933"/>
                      <a:pt x="249451" y="480224"/>
                      <a:pt x="249962" y="480023"/>
                    </a:cubicBezTo>
                    <a:cubicBezTo>
                      <a:pt x="247922" y="479720"/>
                      <a:pt x="245949" y="479074"/>
                      <a:pt x="244126" y="478113"/>
                    </a:cubicBezTo>
                    <a:close/>
                    <a:moveTo>
                      <a:pt x="267453" y="415104"/>
                    </a:moveTo>
                    <a:cubicBezTo>
                      <a:pt x="268785" y="415104"/>
                      <a:pt x="269386" y="416742"/>
                      <a:pt x="270827" y="416178"/>
                    </a:cubicBezTo>
                    <a:cubicBezTo>
                      <a:pt x="272268" y="415614"/>
                      <a:pt x="269551" y="414722"/>
                      <a:pt x="271794" y="413266"/>
                    </a:cubicBezTo>
                    <a:cubicBezTo>
                      <a:pt x="272943" y="412611"/>
                      <a:pt x="271648" y="412283"/>
                      <a:pt x="271137" y="412483"/>
                    </a:cubicBezTo>
                    <a:cubicBezTo>
                      <a:pt x="271137" y="413430"/>
                      <a:pt x="269842" y="413302"/>
                      <a:pt x="269605" y="414158"/>
                    </a:cubicBezTo>
                    <a:cubicBezTo>
                      <a:pt x="269368" y="415013"/>
                      <a:pt x="267781" y="413921"/>
                      <a:pt x="267526" y="415159"/>
                    </a:cubicBezTo>
                    <a:cubicBezTo>
                      <a:pt x="266463" y="415065"/>
                      <a:pt x="265392" y="415139"/>
                      <a:pt x="264352" y="415377"/>
                    </a:cubicBezTo>
                    <a:cubicBezTo>
                      <a:pt x="265192" y="415782"/>
                      <a:pt x="265845" y="416491"/>
                      <a:pt x="266176" y="417361"/>
                    </a:cubicBezTo>
                    <a:cubicBezTo>
                      <a:pt x="266669" y="418398"/>
                      <a:pt x="268493" y="417361"/>
                      <a:pt x="267781" y="416342"/>
                    </a:cubicBezTo>
                    <a:cubicBezTo>
                      <a:pt x="267535" y="415978"/>
                      <a:pt x="267420" y="415542"/>
                      <a:pt x="267453" y="415104"/>
                    </a:cubicBezTo>
                    <a:close/>
                    <a:moveTo>
                      <a:pt x="266377" y="89598"/>
                    </a:moveTo>
                    <a:cubicBezTo>
                      <a:pt x="263003" y="87996"/>
                      <a:pt x="263368" y="90144"/>
                      <a:pt x="266377" y="89598"/>
                    </a:cubicBezTo>
                    <a:cubicBezTo>
                      <a:pt x="263897" y="91418"/>
                      <a:pt x="264389" y="92055"/>
                      <a:pt x="267398" y="92328"/>
                    </a:cubicBezTo>
                    <a:cubicBezTo>
                      <a:pt x="268274" y="92328"/>
                      <a:pt x="267745" y="91236"/>
                      <a:pt x="268000" y="90799"/>
                    </a:cubicBezTo>
                    <a:cubicBezTo>
                      <a:pt x="269149" y="89088"/>
                      <a:pt x="267289" y="89653"/>
                      <a:pt x="266413" y="89598"/>
                    </a:cubicBezTo>
                    <a:close/>
                    <a:moveTo>
                      <a:pt x="164696" y="166584"/>
                    </a:moveTo>
                    <a:cubicBezTo>
                      <a:pt x="165644" y="166293"/>
                      <a:pt x="167432" y="168404"/>
                      <a:pt x="167778" y="167366"/>
                    </a:cubicBezTo>
                    <a:cubicBezTo>
                      <a:pt x="167341" y="166475"/>
                      <a:pt x="168234" y="166165"/>
                      <a:pt x="168271" y="165546"/>
                    </a:cubicBezTo>
                    <a:cubicBezTo>
                      <a:pt x="168185" y="164655"/>
                      <a:pt x="168002" y="163776"/>
                      <a:pt x="167724" y="162926"/>
                    </a:cubicBezTo>
                    <a:cubicBezTo>
                      <a:pt x="166958" y="163544"/>
                      <a:pt x="168107" y="164982"/>
                      <a:pt x="166684" y="164982"/>
                    </a:cubicBezTo>
                    <a:cubicBezTo>
                      <a:pt x="165261" y="164982"/>
                      <a:pt x="165061" y="165728"/>
                      <a:pt x="164751" y="166675"/>
                    </a:cubicBezTo>
                    <a:cubicBezTo>
                      <a:pt x="161978" y="166183"/>
                      <a:pt x="164131" y="168167"/>
                      <a:pt x="164732" y="166584"/>
                    </a:cubicBezTo>
                    <a:close/>
                    <a:moveTo>
                      <a:pt x="280512" y="472616"/>
                    </a:moveTo>
                    <a:cubicBezTo>
                      <a:pt x="280950" y="472616"/>
                      <a:pt x="281460" y="472725"/>
                      <a:pt x="281716" y="472289"/>
                    </a:cubicBezTo>
                    <a:cubicBezTo>
                      <a:pt x="282391" y="470669"/>
                      <a:pt x="284506" y="471087"/>
                      <a:pt x="285364" y="469649"/>
                    </a:cubicBezTo>
                    <a:cubicBezTo>
                      <a:pt x="284488" y="469194"/>
                      <a:pt x="283540" y="469649"/>
                      <a:pt x="282792" y="468667"/>
                    </a:cubicBezTo>
                    <a:cubicBezTo>
                      <a:pt x="282391" y="468212"/>
                      <a:pt x="282281" y="468557"/>
                      <a:pt x="282245" y="468958"/>
                    </a:cubicBezTo>
                    <a:cubicBezTo>
                      <a:pt x="282336" y="470505"/>
                      <a:pt x="280421" y="471233"/>
                      <a:pt x="280640" y="472689"/>
                    </a:cubicBezTo>
                    <a:cubicBezTo>
                      <a:pt x="277193" y="473526"/>
                      <a:pt x="281114" y="476311"/>
                      <a:pt x="280549" y="472616"/>
                    </a:cubicBezTo>
                    <a:close/>
                    <a:moveTo>
                      <a:pt x="16816" y="119992"/>
                    </a:moveTo>
                    <a:cubicBezTo>
                      <a:pt x="13497" y="114987"/>
                      <a:pt x="12950" y="120684"/>
                      <a:pt x="16816" y="119992"/>
                    </a:cubicBezTo>
                    <a:cubicBezTo>
                      <a:pt x="17090" y="120702"/>
                      <a:pt x="17710" y="121393"/>
                      <a:pt x="17071" y="122176"/>
                    </a:cubicBezTo>
                    <a:cubicBezTo>
                      <a:pt x="16900" y="122282"/>
                      <a:pt x="16847" y="122506"/>
                      <a:pt x="16954" y="122677"/>
                    </a:cubicBezTo>
                    <a:cubicBezTo>
                      <a:pt x="16983" y="122725"/>
                      <a:pt x="17024" y="122765"/>
                      <a:pt x="17071" y="122795"/>
                    </a:cubicBezTo>
                    <a:cubicBezTo>
                      <a:pt x="18184" y="123741"/>
                      <a:pt x="17892" y="124414"/>
                      <a:pt x="16688" y="124924"/>
                    </a:cubicBezTo>
                    <a:cubicBezTo>
                      <a:pt x="16543" y="124924"/>
                      <a:pt x="16032" y="124924"/>
                      <a:pt x="16470" y="125361"/>
                    </a:cubicBezTo>
                    <a:cubicBezTo>
                      <a:pt x="19406" y="126125"/>
                      <a:pt x="18968" y="121885"/>
                      <a:pt x="18476" y="120229"/>
                    </a:cubicBezTo>
                    <a:cubicBezTo>
                      <a:pt x="19515" y="118463"/>
                      <a:pt x="17473" y="120192"/>
                      <a:pt x="16816" y="119992"/>
                    </a:cubicBezTo>
                    <a:close/>
                    <a:moveTo>
                      <a:pt x="427954" y="310982"/>
                    </a:moveTo>
                    <a:cubicBezTo>
                      <a:pt x="424507" y="310272"/>
                      <a:pt x="425200" y="312475"/>
                      <a:pt x="423303" y="314185"/>
                    </a:cubicBezTo>
                    <a:cubicBezTo>
                      <a:pt x="422245" y="315368"/>
                      <a:pt x="424981" y="316624"/>
                      <a:pt x="425127" y="314877"/>
                    </a:cubicBezTo>
                    <a:cubicBezTo>
                      <a:pt x="425291" y="313967"/>
                      <a:pt x="425948" y="313257"/>
                      <a:pt x="426039" y="312438"/>
                    </a:cubicBezTo>
                    <a:cubicBezTo>
                      <a:pt x="426185" y="311164"/>
                      <a:pt x="427699" y="311910"/>
                      <a:pt x="427863" y="310928"/>
                    </a:cubicBezTo>
                    <a:cubicBezTo>
                      <a:pt x="429906" y="310928"/>
                      <a:pt x="428465" y="310181"/>
                      <a:pt x="428428" y="308998"/>
                    </a:cubicBezTo>
                    <a:cubicBezTo>
                      <a:pt x="428392" y="307815"/>
                      <a:pt x="426604" y="307961"/>
                      <a:pt x="426294" y="308707"/>
                    </a:cubicBezTo>
                    <a:cubicBezTo>
                      <a:pt x="426349" y="309726"/>
                      <a:pt x="427808" y="309963"/>
                      <a:pt x="427954" y="310982"/>
                    </a:cubicBezTo>
                    <a:close/>
                    <a:moveTo>
                      <a:pt x="79904" y="149276"/>
                    </a:moveTo>
                    <a:cubicBezTo>
                      <a:pt x="80305" y="148165"/>
                      <a:pt x="79229" y="148202"/>
                      <a:pt x="78737" y="147820"/>
                    </a:cubicBezTo>
                    <a:cubicBezTo>
                      <a:pt x="77825" y="146982"/>
                      <a:pt x="77241" y="149185"/>
                      <a:pt x="78335" y="149221"/>
                    </a:cubicBezTo>
                    <a:cubicBezTo>
                      <a:pt x="78883" y="149221"/>
                      <a:pt x="79412" y="149221"/>
                      <a:pt x="79959" y="149221"/>
                    </a:cubicBezTo>
                    <a:cubicBezTo>
                      <a:pt x="80251" y="151842"/>
                      <a:pt x="77825" y="150331"/>
                      <a:pt x="76931" y="151041"/>
                    </a:cubicBezTo>
                    <a:cubicBezTo>
                      <a:pt x="76931" y="151678"/>
                      <a:pt x="78007" y="151369"/>
                      <a:pt x="78554" y="151805"/>
                    </a:cubicBezTo>
                    <a:cubicBezTo>
                      <a:pt x="79576" y="152588"/>
                      <a:pt x="80524" y="151314"/>
                      <a:pt x="81564" y="151405"/>
                    </a:cubicBezTo>
                    <a:cubicBezTo>
                      <a:pt x="84828" y="151241"/>
                      <a:pt x="81710" y="148566"/>
                      <a:pt x="79904" y="149276"/>
                    </a:cubicBezTo>
                    <a:close/>
                    <a:moveTo>
                      <a:pt x="80506" y="122103"/>
                    </a:moveTo>
                    <a:cubicBezTo>
                      <a:pt x="80634" y="122704"/>
                      <a:pt x="79193" y="124706"/>
                      <a:pt x="80634" y="123923"/>
                    </a:cubicBezTo>
                    <a:cubicBezTo>
                      <a:pt x="83533" y="124232"/>
                      <a:pt x="82457" y="122212"/>
                      <a:pt x="80451" y="122212"/>
                    </a:cubicBezTo>
                    <a:cubicBezTo>
                      <a:pt x="81509" y="121229"/>
                      <a:pt x="81856" y="119719"/>
                      <a:pt x="82986" y="118773"/>
                    </a:cubicBezTo>
                    <a:cubicBezTo>
                      <a:pt x="83752" y="118245"/>
                      <a:pt x="82166" y="116825"/>
                      <a:pt x="81928" y="117790"/>
                    </a:cubicBezTo>
                    <a:cubicBezTo>
                      <a:pt x="81691" y="118754"/>
                      <a:pt x="80761" y="118773"/>
                      <a:pt x="80469" y="119500"/>
                    </a:cubicBezTo>
                    <a:cubicBezTo>
                      <a:pt x="80178" y="120229"/>
                      <a:pt x="80050" y="119955"/>
                      <a:pt x="79959" y="119500"/>
                    </a:cubicBezTo>
                    <a:cubicBezTo>
                      <a:pt x="79868" y="119045"/>
                      <a:pt x="79065" y="118864"/>
                      <a:pt x="78646" y="119009"/>
                    </a:cubicBezTo>
                    <a:cubicBezTo>
                      <a:pt x="78117" y="119464"/>
                      <a:pt x="79101" y="119955"/>
                      <a:pt x="78864" y="120629"/>
                    </a:cubicBezTo>
                    <a:cubicBezTo>
                      <a:pt x="78062" y="120119"/>
                      <a:pt x="77588" y="121502"/>
                      <a:pt x="76621" y="120938"/>
                    </a:cubicBezTo>
                    <a:cubicBezTo>
                      <a:pt x="76019" y="120592"/>
                      <a:pt x="75034" y="121593"/>
                      <a:pt x="74286" y="120756"/>
                    </a:cubicBezTo>
                    <a:cubicBezTo>
                      <a:pt x="73064" y="122376"/>
                      <a:pt x="77314" y="120756"/>
                      <a:pt x="76694" y="123468"/>
                    </a:cubicBezTo>
                    <a:cubicBezTo>
                      <a:pt x="77642" y="125616"/>
                      <a:pt x="78700" y="123359"/>
                      <a:pt x="79357" y="122212"/>
                    </a:cubicBezTo>
                    <a:close/>
                    <a:moveTo>
                      <a:pt x="427425" y="326106"/>
                    </a:moveTo>
                    <a:cubicBezTo>
                      <a:pt x="426440" y="325924"/>
                      <a:pt x="425711" y="326962"/>
                      <a:pt x="424653" y="326616"/>
                    </a:cubicBezTo>
                    <a:cubicBezTo>
                      <a:pt x="423157" y="325306"/>
                      <a:pt x="422537" y="326725"/>
                      <a:pt x="423540" y="328108"/>
                    </a:cubicBezTo>
                    <a:cubicBezTo>
                      <a:pt x="423850" y="329255"/>
                      <a:pt x="426039" y="330893"/>
                      <a:pt x="425765" y="328727"/>
                    </a:cubicBezTo>
                    <a:cubicBezTo>
                      <a:pt x="425765" y="327617"/>
                      <a:pt x="427261" y="327289"/>
                      <a:pt x="427370" y="326034"/>
                    </a:cubicBezTo>
                    <a:cubicBezTo>
                      <a:pt x="427863" y="326034"/>
                      <a:pt x="428410" y="326252"/>
                      <a:pt x="428848" y="325870"/>
                    </a:cubicBezTo>
                    <a:cubicBezTo>
                      <a:pt x="429286" y="325488"/>
                      <a:pt x="428848" y="324760"/>
                      <a:pt x="428520" y="325233"/>
                    </a:cubicBezTo>
                    <a:cubicBezTo>
                      <a:pt x="428191" y="325706"/>
                      <a:pt x="427425" y="325433"/>
                      <a:pt x="427425" y="326106"/>
                    </a:cubicBezTo>
                    <a:close/>
                    <a:moveTo>
                      <a:pt x="442655" y="318990"/>
                    </a:moveTo>
                    <a:cubicBezTo>
                      <a:pt x="441998" y="322630"/>
                      <a:pt x="446120" y="318990"/>
                      <a:pt x="442655" y="318990"/>
                    </a:cubicBezTo>
                    <a:cubicBezTo>
                      <a:pt x="442782" y="317480"/>
                      <a:pt x="444734" y="318444"/>
                      <a:pt x="444807" y="317170"/>
                    </a:cubicBezTo>
                    <a:cubicBezTo>
                      <a:pt x="444880" y="315896"/>
                      <a:pt x="444241" y="315441"/>
                      <a:pt x="443548" y="314713"/>
                    </a:cubicBezTo>
                    <a:cubicBezTo>
                      <a:pt x="442180" y="313294"/>
                      <a:pt x="442527" y="316406"/>
                      <a:pt x="440484" y="315769"/>
                    </a:cubicBezTo>
                    <a:cubicBezTo>
                      <a:pt x="439755" y="313548"/>
                      <a:pt x="438478" y="316078"/>
                      <a:pt x="440484" y="315769"/>
                    </a:cubicBezTo>
                    <a:cubicBezTo>
                      <a:pt x="440302" y="316479"/>
                      <a:pt x="440703" y="316897"/>
                      <a:pt x="441214" y="317316"/>
                    </a:cubicBezTo>
                    <a:cubicBezTo>
                      <a:pt x="441724" y="317734"/>
                      <a:pt x="442417" y="317061"/>
                      <a:pt x="442399" y="317771"/>
                    </a:cubicBezTo>
                    <a:cubicBezTo>
                      <a:pt x="442071" y="318280"/>
                      <a:pt x="439937" y="317552"/>
                      <a:pt x="440466" y="319027"/>
                    </a:cubicBezTo>
                    <a:cubicBezTo>
                      <a:pt x="440521" y="319973"/>
                      <a:pt x="441834" y="318826"/>
                      <a:pt x="442655" y="319063"/>
                    </a:cubicBezTo>
                    <a:close/>
                    <a:moveTo>
                      <a:pt x="225139" y="92856"/>
                    </a:moveTo>
                    <a:cubicBezTo>
                      <a:pt x="224738" y="92747"/>
                      <a:pt x="224191" y="92983"/>
                      <a:pt x="224045" y="92346"/>
                    </a:cubicBezTo>
                    <a:cubicBezTo>
                      <a:pt x="223625" y="91054"/>
                      <a:pt x="221327" y="91727"/>
                      <a:pt x="221856" y="92947"/>
                    </a:cubicBezTo>
                    <a:cubicBezTo>
                      <a:pt x="222203" y="94912"/>
                      <a:pt x="219120" y="93839"/>
                      <a:pt x="219722" y="95604"/>
                    </a:cubicBezTo>
                    <a:cubicBezTo>
                      <a:pt x="219850" y="96223"/>
                      <a:pt x="220361" y="96186"/>
                      <a:pt x="220707" y="95804"/>
                    </a:cubicBezTo>
                    <a:cubicBezTo>
                      <a:pt x="221510" y="94894"/>
                      <a:pt x="222257" y="96077"/>
                      <a:pt x="223133" y="95804"/>
                    </a:cubicBezTo>
                    <a:cubicBezTo>
                      <a:pt x="224008" y="95531"/>
                      <a:pt x="223644" y="99117"/>
                      <a:pt x="224957" y="98043"/>
                    </a:cubicBezTo>
                    <a:cubicBezTo>
                      <a:pt x="225249" y="97824"/>
                      <a:pt x="225869" y="97551"/>
                      <a:pt x="225230" y="97078"/>
                    </a:cubicBezTo>
                    <a:cubicBezTo>
                      <a:pt x="223899" y="95367"/>
                      <a:pt x="222786" y="94075"/>
                      <a:pt x="225030" y="92801"/>
                    </a:cubicBezTo>
                    <a:cubicBezTo>
                      <a:pt x="225551" y="92903"/>
                      <a:pt x="226092" y="92846"/>
                      <a:pt x="226580" y="92637"/>
                    </a:cubicBezTo>
                    <a:cubicBezTo>
                      <a:pt x="226234" y="91928"/>
                      <a:pt x="225869" y="90817"/>
                      <a:pt x="224866" y="91291"/>
                    </a:cubicBezTo>
                    <a:cubicBezTo>
                      <a:pt x="224264" y="91691"/>
                      <a:pt x="225230" y="91928"/>
                      <a:pt x="225066" y="92346"/>
                    </a:cubicBezTo>
                    <a:cubicBezTo>
                      <a:pt x="225048" y="92474"/>
                      <a:pt x="225139" y="92674"/>
                      <a:pt x="225139" y="92856"/>
                    </a:cubicBezTo>
                    <a:close/>
                    <a:moveTo>
                      <a:pt x="556847" y="137828"/>
                    </a:moveTo>
                    <a:cubicBezTo>
                      <a:pt x="556701" y="140740"/>
                      <a:pt x="560349" y="138865"/>
                      <a:pt x="556847" y="137828"/>
                    </a:cubicBezTo>
                    <a:cubicBezTo>
                      <a:pt x="558452" y="134879"/>
                      <a:pt x="559018" y="139939"/>
                      <a:pt x="560805" y="138319"/>
                    </a:cubicBezTo>
                    <a:cubicBezTo>
                      <a:pt x="561236" y="137999"/>
                      <a:pt x="561747" y="137804"/>
                      <a:pt x="562283" y="137755"/>
                    </a:cubicBezTo>
                    <a:cubicBezTo>
                      <a:pt x="562556" y="137755"/>
                      <a:pt x="563267" y="138101"/>
                      <a:pt x="563140" y="137373"/>
                    </a:cubicBezTo>
                    <a:cubicBezTo>
                      <a:pt x="562283" y="135553"/>
                      <a:pt x="559492" y="138210"/>
                      <a:pt x="558653" y="135990"/>
                    </a:cubicBezTo>
                    <a:cubicBezTo>
                      <a:pt x="558124" y="134879"/>
                      <a:pt x="560295" y="134989"/>
                      <a:pt x="559437" y="133696"/>
                    </a:cubicBezTo>
                    <a:cubicBezTo>
                      <a:pt x="558653" y="133533"/>
                      <a:pt x="558398" y="135007"/>
                      <a:pt x="557249" y="134279"/>
                    </a:cubicBezTo>
                    <a:cubicBezTo>
                      <a:pt x="556100" y="133551"/>
                      <a:pt x="553400" y="136390"/>
                      <a:pt x="556209" y="135990"/>
                    </a:cubicBezTo>
                    <a:cubicBezTo>
                      <a:pt x="558069" y="135189"/>
                      <a:pt x="555188" y="137682"/>
                      <a:pt x="556847" y="137828"/>
                    </a:cubicBezTo>
                    <a:close/>
                    <a:moveTo>
                      <a:pt x="73393" y="135171"/>
                    </a:moveTo>
                    <a:cubicBezTo>
                      <a:pt x="75581" y="135444"/>
                      <a:pt x="77278" y="134461"/>
                      <a:pt x="76512" y="132222"/>
                    </a:cubicBezTo>
                    <a:cubicBezTo>
                      <a:pt x="75910" y="131804"/>
                      <a:pt x="76274" y="133041"/>
                      <a:pt x="75636" y="132950"/>
                    </a:cubicBezTo>
                    <a:cubicBezTo>
                      <a:pt x="72189" y="132422"/>
                      <a:pt x="71861" y="133314"/>
                      <a:pt x="69253" y="135316"/>
                    </a:cubicBezTo>
                    <a:cubicBezTo>
                      <a:pt x="68195" y="135844"/>
                      <a:pt x="70329" y="138210"/>
                      <a:pt x="70730" y="136645"/>
                    </a:cubicBezTo>
                    <a:cubicBezTo>
                      <a:pt x="70876" y="136226"/>
                      <a:pt x="71204" y="136172"/>
                      <a:pt x="71569" y="136354"/>
                    </a:cubicBezTo>
                    <a:cubicBezTo>
                      <a:pt x="71982" y="136512"/>
                      <a:pt x="72374" y="136720"/>
                      <a:pt x="72736" y="136972"/>
                    </a:cubicBezTo>
                    <a:cubicBezTo>
                      <a:pt x="73466" y="137537"/>
                      <a:pt x="73283" y="136736"/>
                      <a:pt x="73520" y="136517"/>
                    </a:cubicBezTo>
                    <a:cubicBezTo>
                      <a:pt x="74122" y="135971"/>
                      <a:pt x="73411" y="135589"/>
                      <a:pt x="73429" y="135116"/>
                    </a:cubicBezTo>
                    <a:close/>
                    <a:moveTo>
                      <a:pt x="109870" y="118354"/>
                    </a:moveTo>
                    <a:cubicBezTo>
                      <a:pt x="108721" y="118208"/>
                      <a:pt x="107773" y="116370"/>
                      <a:pt x="106733" y="116898"/>
                    </a:cubicBezTo>
                    <a:cubicBezTo>
                      <a:pt x="106332" y="117225"/>
                      <a:pt x="107189" y="118827"/>
                      <a:pt x="107590" y="118718"/>
                    </a:cubicBezTo>
                    <a:cubicBezTo>
                      <a:pt x="108922" y="118536"/>
                      <a:pt x="108521" y="119701"/>
                      <a:pt x="108958" y="120210"/>
                    </a:cubicBezTo>
                    <a:cubicBezTo>
                      <a:pt x="109577" y="120854"/>
                      <a:pt x="109907" y="121721"/>
                      <a:pt x="109870" y="122613"/>
                    </a:cubicBezTo>
                    <a:cubicBezTo>
                      <a:pt x="108739" y="122158"/>
                      <a:pt x="108466" y="123614"/>
                      <a:pt x="107554" y="123668"/>
                    </a:cubicBezTo>
                    <a:cubicBezTo>
                      <a:pt x="107262" y="123668"/>
                      <a:pt x="106843" y="123523"/>
                      <a:pt x="106733" y="123978"/>
                    </a:cubicBezTo>
                    <a:cubicBezTo>
                      <a:pt x="107700" y="124924"/>
                      <a:pt x="109980" y="124141"/>
                      <a:pt x="109943" y="125943"/>
                    </a:cubicBezTo>
                    <a:cubicBezTo>
                      <a:pt x="110490" y="127308"/>
                      <a:pt x="111019" y="125015"/>
                      <a:pt x="111767" y="125306"/>
                    </a:cubicBezTo>
                    <a:cubicBezTo>
                      <a:pt x="112515" y="125597"/>
                      <a:pt x="112387" y="124251"/>
                      <a:pt x="111767" y="123850"/>
                    </a:cubicBezTo>
                    <a:cubicBezTo>
                      <a:pt x="111147" y="123450"/>
                      <a:pt x="109414" y="124050"/>
                      <a:pt x="109670" y="122540"/>
                    </a:cubicBezTo>
                    <a:cubicBezTo>
                      <a:pt x="110636" y="122376"/>
                      <a:pt x="111621" y="122958"/>
                      <a:pt x="112442" y="122813"/>
                    </a:cubicBezTo>
                    <a:cubicBezTo>
                      <a:pt x="113536" y="122121"/>
                      <a:pt x="118461" y="118208"/>
                      <a:pt x="114631" y="119064"/>
                    </a:cubicBezTo>
                    <a:cubicBezTo>
                      <a:pt x="110436" y="117335"/>
                      <a:pt x="114357" y="123268"/>
                      <a:pt x="109688" y="118208"/>
                    </a:cubicBezTo>
                    <a:cubicBezTo>
                      <a:pt x="110855" y="118554"/>
                      <a:pt x="111147" y="117080"/>
                      <a:pt x="112168" y="117007"/>
                    </a:cubicBezTo>
                    <a:cubicBezTo>
                      <a:pt x="113409" y="115351"/>
                      <a:pt x="109816" y="117262"/>
                      <a:pt x="109870" y="118354"/>
                    </a:cubicBezTo>
                    <a:close/>
                    <a:moveTo>
                      <a:pt x="380625" y="349257"/>
                    </a:moveTo>
                    <a:cubicBezTo>
                      <a:pt x="379840" y="352533"/>
                      <a:pt x="384509" y="351878"/>
                      <a:pt x="382576" y="350403"/>
                    </a:cubicBezTo>
                    <a:cubicBezTo>
                      <a:pt x="382120" y="350094"/>
                      <a:pt x="382868" y="349694"/>
                      <a:pt x="383160" y="349548"/>
                    </a:cubicBezTo>
                    <a:cubicBezTo>
                      <a:pt x="387847" y="351477"/>
                      <a:pt x="384473" y="347491"/>
                      <a:pt x="387446" y="346618"/>
                    </a:cubicBezTo>
                    <a:cubicBezTo>
                      <a:pt x="388321" y="345999"/>
                      <a:pt x="386370" y="344343"/>
                      <a:pt x="385841" y="344689"/>
                    </a:cubicBezTo>
                    <a:cubicBezTo>
                      <a:pt x="384838" y="345471"/>
                      <a:pt x="382977" y="344689"/>
                      <a:pt x="382831" y="346345"/>
                    </a:cubicBezTo>
                    <a:cubicBezTo>
                      <a:pt x="382686" y="348001"/>
                      <a:pt x="380059" y="346982"/>
                      <a:pt x="380625" y="349257"/>
                    </a:cubicBezTo>
                    <a:close/>
                    <a:moveTo>
                      <a:pt x="397477" y="107707"/>
                    </a:moveTo>
                    <a:cubicBezTo>
                      <a:pt x="397477" y="108963"/>
                      <a:pt x="398827" y="111456"/>
                      <a:pt x="399648" y="109527"/>
                    </a:cubicBezTo>
                    <a:cubicBezTo>
                      <a:pt x="399449" y="108378"/>
                      <a:pt x="399669" y="107197"/>
                      <a:pt x="400268" y="106196"/>
                    </a:cubicBezTo>
                    <a:cubicBezTo>
                      <a:pt x="404536" y="104795"/>
                      <a:pt x="401782" y="104504"/>
                      <a:pt x="399246" y="103466"/>
                    </a:cubicBezTo>
                    <a:cubicBezTo>
                      <a:pt x="398371" y="103139"/>
                      <a:pt x="397112" y="104049"/>
                      <a:pt x="395982" y="103612"/>
                    </a:cubicBezTo>
                    <a:cubicBezTo>
                      <a:pt x="392607" y="103357"/>
                      <a:pt x="396748" y="109509"/>
                      <a:pt x="396966" y="105705"/>
                    </a:cubicBezTo>
                    <a:cubicBezTo>
                      <a:pt x="397076" y="104886"/>
                      <a:pt x="398444" y="105505"/>
                      <a:pt x="397970" y="106051"/>
                    </a:cubicBezTo>
                    <a:cubicBezTo>
                      <a:pt x="397580" y="106510"/>
                      <a:pt x="397402" y="107110"/>
                      <a:pt x="397477" y="107707"/>
                    </a:cubicBezTo>
                    <a:close/>
                    <a:moveTo>
                      <a:pt x="411539" y="141195"/>
                    </a:moveTo>
                    <a:cubicBezTo>
                      <a:pt x="411430" y="141522"/>
                      <a:pt x="410627" y="142141"/>
                      <a:pt x="411065" y="142196"/>
                    </a:cubicBezTo>
                    <a:cubicBezTo>
                      <a:pt x="412105" y="142815"/>
                      <a:pt x="412305" y="142851"/>
                      <a:pt x="412451" y="142378"/>
                    </a:cubicBezTo>
                    <a:cubicBezTo>
                      <a:pt x="412597" y="141905"/>
                      <a:pt x="411995" y="141686"/>
                      <a:pt x="412615" y="141704"/>
                    </a:cubicBezTo>
                    <a:cubicBezTo>
                      <a:pt x="414622" y="141704"/>
                      <a:pt x="417832" y="139102"/>
                      <a:pt x="416135" y="137373"/>
                    </a:cubicBezTo>
                    <a:cubicBezTo>
                      <a:pt x="410664" y="142560"/>
                      <a:pt x="413856" y="138228"/>
                      <a:pt x="410226" y="136317"/>
                    </a:cubicBezTo>
                    <a:cubicBezTo>
                      <a:pt x="409971" y="137555"/>
                      <a:pt x="408183" y="137173"/>
                      <a:pt x="407928" y="138483"/>
                    </a:cubicBezTo>
                    <a:cubicBezTo>
                      <a:pt x="407472" y="139284"/>
                      <a:pt x="408566" y="139994"/>
                      <a:pt x="408840" y="138993"/>
                    </a:cubicBezTo>
                    <a:cubicBezTo>
                      <a:pt x="408840" y="138556"/>
                      <a:pt x="409186" y="138356"/>
                      <a:pt x="409569" y="138465"/>
                    </a:cubicBezTo>
                    <a:cubicBezTo>
                      <a:pt x="409952" y="138574"/>
                      <a:pt x="409989" y="139011"/>
                      <a:pt x="409934" y="139338"/>
                    </a:cubicBezTo>
                    <a:cubicBezTo>
                      <a:pt x="409515" y="141013"/>
                      <a:pt x="411539" y="140085"/>
                      <a:pt x="411539" y="141195"/>
                    </a:cubicBezTo>
                    <a:close/>
                    <a:moveTo>
                      <a:pt x="565657" y="145435"/>
                    </a:moveTo>
                    <a:cubicBezTo>
                      <a:pt x="566295" y="147255"/>
                      <a:pt x="563085" y="143797"/>
                      <a:pt x="563833" y="142669"/>
                    </a:cubicBezTo>
                    <a:cubicBezTo>
                      <a:pt x="564125" y="141013"/>
                      <a:pt x="561352" y="139848"/>
                      <a:pt x="562301" y="142250"/>
                    </a:cubicBezTo>
                    <a:cubicBezTo>
                      <a:pt x="563322" y="143597"/>
                      <a:pt x="562757" y="145763"/>
                      <a:pt x="564690" y="146618"/>
                    </a:cubicBezTo>
                    <a:cubicBezTo>
                      <a:pt x="564836" y="146618"/>
                      <a:pt x="564872" y="147092"/>
                      <a:pt x="564891" y="147346"/>
                    </a:cubicBezTo>
                    <a:cubicBezTo>
                      <a:pt x="567389" y="149913"/>
                      <a:pt x="569979" y="143415"/>
                      <a:pt x="572989" y="143033"/>
                    </a:cubicBezTo>
                    <a:cubicBezTo>
                      <a:pt x="572551" y="142760"/>
                      <a:pt x="571894" y="141377"/>
                      <a:pt x="571511" y="141977"/>
                    </a:cubicBezTo>
                    <a:cubicBezTo>
                      <a:pt x="571511" y="143615"/>
                      <a:pt x="569177" y="142778"/>
                      <a:pt x="569049" y="144271"/>
                    </a:cubicBezTo>
                    <a:cubicBezTo>
                      <a:pt x="568174" y="144544"/>
                      <a:pt x="567426" y="145326"/>
                      <a:pt x="566350" y="144562"/>
                    </a:cubicBezTo>
                    <a:cubicBezTo>
                      <a:pt x="565766" y="144107"/>
                      <a:pt x="565438" y="144580"/>
                      <a:pt x="565711" y="145435"/>
                    </a:cubicBezTo>
                    <a:close/>
                    <a:moveTo>
                      <a:pt x="250126" y="411155"/>
                    </a:moveTo>
                    <a:cubicBezTo>
                      <a:pt x="249967" y="410874"/>
                      <a:pt x="249627" y="410750"/>
                      <a:pt x="249324" y="410864"/>
                    </a:cubicBezTo>
                    <a:cubicBezTo>
                      <a:pt x="249087" y="412411"/>
                      <a:pt x="247828" y="413230"/>
                      <a:pt x="246953" y="414303"/>
                    </a:cubicBezTo>
                    <a:cubicBezTo>
                      <a:pt x="246697" y="415614"/>
                      <a:pt x="248904" y="416123"/>
                      <a:pt x="249306" y="414631"/>
                    </a:cubicBezTo>
                    <a:cubicBezTo>
                      <a:pt x="249634" y="409954"/>
                      <a:pt x="252224" y="414358"/>
                      <a:pt x="253883" y="415614"/>
                    </a:cubicBezTo>
                    <a:cubicBezTo>
                      <a:pt x="256565" y="413685"/>
                      <a:pt x="252060" y="411828"/>
                      <a:pt x="251932" y="409626"/>
                    </a:cubicBezTo>
                    <a:cubicBezTo>
                      <a:pt x="250838" y="408461"/>
                      <a:pt x="251567" y="411501"/>
                      <a:pt x="250144" y="411173"/>
                    </a:cubicBezTo>
                    <a:close/>
                    <a:moveTo>
                      <a:pt x="362751" y="362015"/>
                    </a:moveTo>
                    <a:cubicBezTo>
                      <a:pt x="359103" y="361578"/>
                      <a:pt x="362057" y="364308"/>
                      <a:pt x="362057" y="366001"/>
                    </a:cubicBezTo>
                    <a:cubicBezTo>
                      <a:pt x="362258" y="366984"/>
                      <a:pt x="363462" y="367002"/>
                      <a:pt x="363590" y="367912"/>
                    </a:cubicBezTo>
                    <a:cubicBezTo>
                      <a:pt x="365049" y="367166"/>
                      <a:pt x="367000" y="369113"/>
                      <a:pt x="367237" y="366620"/>
                    </a:cubicBezTo>
                    <a:cubicBezTo>
                      <a:pt x="371213" y="364800"/>
                      <a:pt x="367584" y="365546"/>
                      <a:pt x="367620" y="363598"/>
                    </a:cubicBezTo>
                    <a:cubicBezTo>
                      <a:pt x="367620" y="363344"/>
                      <a:pt x="367456" y="363071"/>
                      <a:pt x="367128" y="363362"/>
                    </a:cubicBezTo>
                    <a:cubicBezTo>
                      <a:pt x="366800" y="363653"/>
                      <a:pt x="365906" y="363362"/>
                      <a:pt x="365632" y="363962"/>
                    </a:cubicBezTo>
                    <a:cubicBezTo>
                      <a:pt x="369955" y="364618"/>
                      <a:pt x="363061" y="368694"/>
                      <a:pt x="363024" y="363052"/>
                    </a:cubicBezTo>
                    <a:cubicBezTo>
                      <a:pt x="363590" y="362124"/>
                      <a:pt x="362988" y="361979"/>
                      <a:pt x="362769" y="361979"/>
                    </a:cubicBezTo>
                    <a:close/>
                    <a:moveTo>
                      <a:pt x="285783" y="91145"/>
                    </a:moveTo>
                    <a:cubicBezTo>
                      <a:pt x="286494" y="90399"/>
                      <a:pt x="287315" y="90836"/>
                      <a:pt x="288081" y="90417"/>
                    </a:cubicBezTo>
                    <a:cubicBezTo>
                      <a:pt x="285820" y="90290"/>
                      <a:pt x="285072" y="88797"/>
                      <a:pt x="283485" y="87469"/>
                    </a:cubicBezTo>
                    <a:cubicBezTo>
                      <a:pt x="282409" y="86868"/>
                      <a:pt x="280822" y="88688"/>
                      <a:pt x="282427" y="89143"/>
                    </a:cubicBezTo>
                    <a:cubicBezTo>
                      <a:pt x="285528" y="90872"/>
                      <a:pt x="279910" y="90817"/>
                      <a:pt x="281606" y="93129"/>
                    </a:cubicBezTo>
                    <a:cubicBezTo>
                      <a:pt x="282026" y="93930"/>
                      <a:pt x="283230" y="94330"/>
                      <a:pt x="282755" y="95549"/>
                    </a:cubicBezTo>
                    <a:cubicBezTo>
                      <a:pt x="282755" y="95640"/>
                      <a:pt x="282920" y="95822"/>
                      <a:pt x="283011" y="95968"/>
                    </a:cubicBezTo>
                    <a:cubicBezTo>
                      <a:pt x="283772" y="94637"/>
                      <a:pt x="284245" y="93161"/>
                      <a:pt x="284397" y="91636"/>
                    </a:cubicBezTo>
                    <a:cubicBezTo>
                      <a:pt x="283540" y="89598"/>
                      <a:pt x="284652" y="89998"/>
                      <a:pt x="285783" y="91145"/>
                    </a:cubicBezTo>
                    <a:close/>
                    <a:moveTo>
                      <a:pt x="310478" y="333204"/>
                    </a:moveTo>
                    <a:cubicBezTo>
                      <a:pt x="309530" y="331275"/>
                      <a:pt x="305007" y="329564"/>
                      <a:pt x="305992" y="326998"/>
                    </a:cubicBezTo>
                    <a:cubicBezTo>
                      <a:pt x="306575" y="326343"/>
                      <a:pt x="305134" y="325178"/>
                      <a:pt x="304824" y="326106"/>
                    </a:cubicBezTo>
                    <a:cubicBezTo>
                      <a:pt x="304514" y="327035"/>
                      <a:pt x="303000" y="326216"/>
                      <a:pt x="302490" y="326962"/>
                    </a:cubicBezTo>
                    <a:cubicBezTo>
                      <a:pt x="302818" y="328163"/>
                      <a:pt x="306247" y="328782"/>
                      <a:pt x="305116" y="330183"/>
                    </a:cubicBezTo>
                    <a:cubicBezTo>
                      <a:pt x="304569" y="330656"/>
                      <a:pt x="304350" y="331039"/>
                      <a:pt x="305353" y="330984"/>
                    </a:cubicBezTo>
                    <a:cubicBezTo>
                      <a:pt x="307177" y="330984"/>
                      <a:pt x="307049" y="334624"/>
                      <a:pt x="308691" y="334114"/>
                    </a:cubicBezTo>
                    <a:cubicBezTo>
                      <a:pt x="309275" y="333550"/>
                      <a:pt x="310205" y="334060"/>
                      <a:pt x="310478" y="333223"/>
                    </a:cubicBezTo>
                    <a:close/>
                    <a:moveTo>
                      <a:pt x="104399" y="135535"/>
                    </a:moveTo>
                    <a:cubicBezTo>
                      <a:pt x="104399" y="134060"/>
                      <a:pt x="100641" y="132659"/>
                      <a:pt x="100113" y="134643"/>
                    </a:cubicBezTo>
                    <a:cubicBezTo>
                      <a:pt x="100277" y="135680"/>
                      <a:pt x="102064" y="134643"/>
                      <a:pt x="102155" y="135698"/>
                    </a:cubicBezTo>
                    <a:cubicBezTo>
                      <a:pt x="101699" y="136972"/>
                      <a:pt x="99365" y="135498"/>
                      <a:pt x="101444" y="138010"/>
                    </a:cubicBezTo>
                    <a:cubicBezTo>
                      <a:pt x="101535" y="139357"/>
                      <a:pt x="102867" y="139539"/>
                      <a:pt x="103268" y="140594"/>
                    </a:cubicBezTo>
                    <a:cubicBezTo>
                      <a:pt x="103450" y="140958"/>
                      <a:pt x="102411" y="141286"/>
                      <a:pt x="103268" y="141577"/>
                    </a:cubicBezTo>
                    <a:cubicBezTo>
                      <a:pt x="104125" y="141868"/>
                      <a:pt x="103797" y="141013"/>
                      <a:pt x="104089" y="140758"/>
                    </a:cubicBezTo>
                    <a:cubicBezTo>
                      <a:pt x="104752" y="140719"/>
                      <a:pt x="105258" y="140150"/>
                      <a:pt x="105219" y="139488"/>
                    </a:cubicBezTo>
                    <a:cubicBezTo>
                      <a:pt x="105191" y="139026"/>
                      <a:pt x="104901" y="138621"/>
                      <a:pt x="104472" y="138447"/>
                    </a:cubicBezTo>
                    <a:cubicBezTo>
                      <a:pt x="103851" y="138283"/>
                      <a:pt x="102648" y="138592"/>
                      <a:pt x="102812" y="137609"/>
                    </a:cubicBezTo>
                    <a:cubicBezTo>
                      <a:pt x="102666" y="136263"/>
                      <a:pt x="104964" y="137209"/>
                      <a:pt x="104399" y="135535"/>
                    </a:cubicBezTo>
                    <a:close/>
                    <a:moveTo>
                      <a:pt x="69964" y="124851"/>
                    </a:moveTo>
                    <a:cubicBezTo>
                      <a:pt x="68614" y="124851"/>
                      <a:pt x="62358" y="125324"/>
                      <a:pt x="64492" y="127709"/>
                    </a:cubicBezTo>
                    <a:cubicBezTo>
                      <a:pt x="65222" y="128673"/>
                      <a:pt x="65349" y="128928"/>
                      <a:pt x="65696" y="128109"/>
                    </a:cubicBezTo>
                    <a:cubicBezTo>
                      <a:pt x="66827" y="126489"/>
                      <a:pt x="70839" y="124269"/>
                      <a:pt x="70146" y="127818"/>
                    </a:cubicBezTo>
                    <a:cubicBezTo>
                      <a:pt x="70146" y="129055"/>
                      <a:pt x="71186" y="128637"/>
                      <a:pt x="71751" y="128564"/>
                    </a:cubicBezTo>
                    <a:cubicBezTo>
                      <a:pt x="72754" y="128455"/>
                      <a:pt x="71751" y="127982"/>
                      <a:pt x="71751" y="127709"/>
                    </a:cubicBezTo>
                    <a:cubicBezTo>
                      <a:pt x="71897" y="127108"/>
                      <a:pt x="71204" y="126216"/>
                      <a:pt x="72353" y="125889"/>
                    </a:cubicBezTo>
                    <a:cubicBezTo>
                      <a:pt x="75727" y="125779"/>
                      <a:pt x="71423" y="124378"/>
                      <a:pt x="69964" y="124851"/>
                    </a:cubicBezTo>
                    <a:close/>
                    <a:moveTo>
                      <a:pt x="433426" y="326379"/>
                    </a:moveTo>
                    <a:cubicBezTo>
                      <a:pt x="433626" y="327526"/>
                      <a:pt x="432240" y="328509"/>
                      <a:pt x="434009" y="328327"/>
                    </a:cubicBezTo>
                    <a:cubicBezTo>
                      <a:pt x="435487" y="328327"/>
                      <a:pt x="435997" y="326507"/>
                      <a:pt x="437657" y="326507"/>
                    </a:cubicBezTo>
                    <a:cubicBezTo>
                      <a:pt x="439481" y="324923"/>
                      <a:pt x="434630" y="324468"/>
                      <a:pt x="434356" y="322648"/>
                    </a:cubicBezTo>
                    <a:cubicBezTo>
                      <a:pt x="429942" y="320191"/>
                      <a:pt x="433863" y="325269"/>
                      <a:pt x="433426" y="326379"/>
                    </a:cubicBezTo>
                    <a:close/>
                    <a:moveTo>
                      <a:pt x="261142" y="399379"/>
                    </a:moveTo>
                    <a:cubicBezTo>
                      <a:pt x="257987" y="399580"/>
                      <a:pt x="259045" y="403147"/>
                      <a:pt x="261361" y="402583"/>
                    </a:cubicBezTo>
                    <a:cubicBezTo>
                      <a:pt x="262550" y="402255"/>
                      <a:pt x="263776" y="402083"/>
                      <a:pt x="265009" y="402073"/>
                    </a:cubicBezTo>
                    <a:cubicBezTo>
                      <a:pt x="266049" y="401745"/>
                      <a:pt x="266468" y="398888"/>
                      <a:pt x="264754" y="399434"/>
                    </a:cubicBezTo>
                    <a:cubicBezTo>
                      <a:pt x="263459" y="399853"/>
                      <a:pt x="262930" y="398451"/>
                      <a:pt x="261909" y="398378"/>
                    </a:cubicBezTo>
                    <a:cubicBezTo>
                      <a:pt x="261434" y="399525"/>
                      <a:pt x="263732" y="400089"/>
                      <a:pt x="261434" y="401036"/>
                    </a:cubicBezTo>
                    <a:cubicBezTo>
                      <a:pt x="260905" y="401654"/>
                      <a:pt x="259355" y="401745"/>
                      <a:pt x="260486" y="400763"/>
                    </a:cubicBezTo>
                    <a:cubicBezTo>
                      <a:pt x="261161" y="400599"/>
                      <a:pt x="261981" y="399798"/>
                      <a:pt x="261106" y="399379"/>
                    </a:cubicBezTo>
                    <a:close/>
                    <a:moveTo>
                      <a:pt x="55045" y="39020"/>
                    </a:moveTo>
                    <a:cubicBezTo>
                      <a:pt x="55373" y="36418"/>
                      <a:pt x="51670" y="37473"/>
                      <a:pt x="50631" y="38529"/>
                    </a:cubicBezTo>
                    <a:cubicBezTo>
                      <a:pt x="49372" y="40003"/>
                      <a:pt x="48242" y="37364"/>
                      <a:pt x="47330" y="37692"/>
                    </a:cubicBezTo>
                    <a:cubicBezTo>
                      <a:pt x="46801" y="38966"/>
                      <a:pt x="49026" y="41332"/>
                      <a:pt x="50211" y="40167"/>
                    </a:cubicBezTo>
                    <a:cubicBezTo>
                      <a:pt x="51141" y="39730"/>
                      <a:pt x="51634" y="39766"/>
                      <a:pt x="52272" y="40494"/>
                    </a:cubicBezTo>
                    <a:cubicBezTo>
                      <a:pt x="52911" y="41222"/>
                      <a:pt x="53786" y="39894"/>
                      <a:pt x="54716" y="40185"/>
                    </a:cubicBezTo>
                    <a:cubicBezTo>
                      <a:pt x="54899" y="40185"/>
                      <a:pt x="54899" y="39366"/>
                      <a:pt x="54917" y="38929"/>
                    </a:cubicBezTo>
                    <a:close/>
                    <a:moveTo>
                      <a:pt x="417558" y="108180"/>
                    </a:moveTo>
                    <a:cubicBezTo>
                      <a:pt x="415278" y="109400"/>
                      <a:pt x="418452" y="110182"/>
                      <a:pt x="418032" y="111820"/>
                    </a:cubicBezTo>
                    <a:cubicBezTo>
                      <a:pt x="418032" y="112129"/>
                      <a:pt x="418780" y="112712"/>
                      <a:pt x="419291" y="112166"/>
                    </a:cubicBezTo>
                    <a:cubicBezTo>
                      <a:pt x="420367" y="110510"/>
                      <a:pt x="421716" y="111966"/>
                      <a:pt x="422738" y="111474"/>
                    </a:cubicBezTo>
                    <a:cubicBezTo>
                      <a:pt x="423540" y="110328"/>
                      <a:pt x="424872" y="110928"/>
                      <a:pt x="425984" y="110746"/>
                    </a:cubicBezTo>
                    <a:cubicBezTo>
                      <a:pt x="426823" y="109381"/>
                      <a:pt x="423613" y="109873"/>
                      <a:pt x="422957" y="109218"/>
                    </a:cubicBezTo>
                    <a:cubicBezTo>
                      <a:pt x="421917" y="110674"/>
                      <a:pt x="421005" y="109909"/>
                      <a:pt x="419911" y="109218"/>
                    </a:cubicBezTo>
                    <a:cubicBezTo>
                      <a:pt x="419090" y="108726"/>
                      <a:pt x="417759" y="109618"/>
                      <a:pt x="417430" y="108089"/>
                    </a:cubicBezTo>
                    <a:close/>
                    <a:moveTo>
                      <a:pt x="9958" y="100008"/>
                    </a:moveTo>
                    <a:cubicBezTo>
                      <a:pt x="11490" y="99772"/>
                      <a:pt x="11782" y="101719"/>
                      <a:pt x="13059" y="102010"/>
                    </a:cubicBezTo>
                    <a:cubicBezTo>
                      <a:pt x="15394" y="102010"/>
                      <a:pt x="13515" y="99553"/>
                      <a:pt x="12074" y="99608"/>
                    </a:cubicBezTo>
                    <a:cubicBezTo>
                      <a:pt x="12785" y="99444"/>
                      <a:pt x="15193" y="98443"/>
                      <a:pt x="13643" y="97788"/>
                    </a:cubicBezTo>
                    <a:cubicBezTo>
                      <a:pt x="12475" y="98271"/>
                      <a:pt x="11163" y="98271"/>
                      <a:pt x="9995" y="97788"/>
                    </a:cubicBezTo>
                    <a:cubicBezTo>
                      <a:pt x="8989" y="98452"/>
                      <a:pt x="7860" y="98909"/>
                      <a:pt x="6675" y="99135"/>
                    </a:cubicBezTo>
                    <a:cubicBezTo>
                      <a:pt x="6821" y="99226"/>
                      <a:pt x="7022" y="99408"/>
                      <a:pt x="7113" y="99371"/>
                    </a:cubicBezTo>
                    <a:cubicBezTo>
                      <a:pt x="8189" y="98898"/>
                      <a:pt x="8645" y="101701"/>
                      <a:pt x="9958" y="100008"/>
                    </a:cubicBezTo>
                    <a:close/>
                    <a:moveTo>
                      <a:pt x="96264" y="135462"/>
                    </a:moveTo>
                    <a:cubicBezTo>
                      <a:pt x="96264" y="134443"/>
                      <a:pt x="96519" y="133223"/>
                      <a:pt x="94987" y="133478"/>
                    </a:cubicBezTo>
                    <a:cubicBezTo>
                      <a:pt x="92926" y="132768"/>
                      <a:pt x="93510" y="133824"/>
                      <a:pt x="93857" y="135389"/>
                    </a:cubicBezTo>
                    <a:cubicBezTo>
                      <a:pt x="90774" y="139448"/>
                      <a:pt x="97085" y="140467"/>
                      <a:pt x="96264" y="135462"/>
                    </a:cubicBezTo>
                    <a:close/>
                    <a:moveTo>
                      <a:pt x="82111" y="145745"/>
                    </a:moveTo>
                    <a:cubicBezTo>
                      <a:pt x="82111" y="148857"/>
                      <a:pt x="87747" y="147292"/>
                      <a:pt x="88367" y="145981"/>
                    </a:cubicBezTo>
                    <a:cubicBezTo>
                      <a:pt x="87856" y="145217"/>
                      <a:pt x="86853" y="145617"/>
                      <a:pt x="86215" y="145053"/>
                    </a:cubicBezTo>
                    <a:cubicBezTo>
                      <a:pt x="85157" y="144562"/>
                      <a:pt x="84391" y="146873"/>
                      <a:pt x="83187" y="145727"/>
                    </a:cubicBezTo>
                    <a:cubicBezTo>
                      <a:pt x="82749" y="145417"/>
                      <a:pt x="82640" y="144944"/>
                      <a:pt x="83187" y="144889"/>
                    </a:cubicBezTo>
                    <a:cubicBezTo>
                      <a:pt x="83935" y="144161"/>
                      <a:pt x="86342" y="144562"/>
                      <a:pt x="85740" y="142942"/>
                    </a:cubicBezTo>
                    <a:cubicBezTo>
                      <a:pt x="84920" y="141941"/>
                      <a:pt x="81509" y="144598"/>
                      <a:pt x="82111" y="145745"/>
                    </a:cubicBezTo>
                    <a:close/>
                    <a:moveTo>
                      <a:pt x="400742" y="69997"/>
                    </a:moveTo>
                    <a:cubicBezTo>
                      <a:pt x="401854" y="69997"/>
                      <a:pt x="402566" y="70197"/>
                      <a:pt x="403350" y="69796"/>
                    </a:cubicBezTo>
                    <a:cubicBezTo>
                      <a:pt x="402766" y="68395"/>
                      <a:pt x="400924" y="68177"/>
                      <a:pt x="400286" y="66994"/>
                    </a:cubicBezTo>
                    <a:cubicBezTo>
                      <a:pt x="398134" y="64136"/>
                      <a:pt x="395343" y="70761"/>
                      <a:pt x="400742" y="69997"/>
                    </a:cubicBezTo>
                    <a:close/>
                    <a:moveTo>
                      <a:pt x="428574" y="83574"/>
                    </a:moveTo>
                    <a:cubicBezTo>
                      <a:pt x="430836" y="83028"/>
                      <a:pt x="421023" y="75384"/>
                      <a:pt x="423540" y="79606"/>
                    </a:cubicBezTo>
                    <a:cubicBezTo>
                      <a:pt x="422300" y="82737"/>
                      <a:pt x="425127" y="80352"/>
                      <a:pt x="425784" y="82518"/>
                    </a:cubicBezTo>
                    <a:cubicBezTo>
                      <a:pt x="425784" y="82773"/>
                      <a:pt x="425948" y="83046"/>
                      <a:pt x="426294" y="82773"/>
                    </a:cubicBezTo>
                    <a:cubicBezTo>
                      <a:pt x="427407" y="81899"/>
                      <a:pt x="427608" y="83665"/>
                      <a:pt x="428574" y="83574"/>
                    </a:cubicBezTo>
                    <a:close/>
                    <a:moveTo>
                      <a:pt x="437347" y="146546"/>
                    </a:moveTo>
                    <a:cubicBezTo>
                      <a:pt x="440229" y="147073"/>
                      <a:pt x="437529" y="143015"/>
                      <a:pt x="440521" y="143251"/>
                    </a:cubicBezTo>
                    <a:cubicBezTo>
                      <a:pt x="442199" y="141723"/>
                      <a:pt x="437748" y="142505"/>
                      <a:pt x="436873" y="142742"/>
                    </a:cubicBezTo>
                    <a:cubicBezTo>
                      <a:pt x="435067" y="143452"/>
                      <a:pt x="435250" y="146618"/>
                      <a:pt x="437347" y="146546"/>
                    </a:cubicBezTo>
                    <a:close/>
                    <a:moveTo>
                      <a:pt x="45214" y="106178"/>
                    </a:moveTo>
                    <a:cubicBezTo>
                      <a:pt x="45519" y="105982"/>
                      <a:pt x="45607" y="105577"/>
                      <a:pt x="45411" y="105273"/>
                    </a:cubicBezTo>
                    <a:cubicBezTo>
                      <a:pt x="45323" y="105137"/>
                      <a:pt x="45188" y="105038"/>
                      <a:pt x="45031" y="104995"/>
                    </a:cubicBezTo>
                    <a:cubicBezTo>
                      <a:pt x="44247" y="104704"/>
                      <a:pt x="44667" y="105869"/>
                      <a:pt x="44320" y="106269"/>
                    </a:cubicBezTo>
                    <a:cubicBezTo>
                      <a:pt x="43189" y="102884"/>
                      <a:pt x="41712" y="106906"/>
                      <a:pt x="39870" y="105396"/>
                    </a:cubicBezTo>
                    <a:cubicBezTo>
                      <a:pt x="39377" y="104941"/>
                      <a:pt x="38046" y="105650"/>
                      <a:pt x="38046" y="106415"/>
                    </a:cubicBezTo>
                    <a:cubicBezTo>
                      <a:pt x="38056" y="106726"/>
                      <a:pt x="38317" y="106971"/>
                      <a:pt x="38629" y="106961"/>
                    </a:cubicBezTo>
                    <a:cubicBezTo>
                      <a:pt x="38692" y="106959"/>
                      <a:pt x="38753" y="106947"/>
                      <a:pt x="38812" y="106924"/>
                    </a:cubicBezTo>
                    <a:cubicBezTo>
                      <a:pt x="39870" y="106670"/>
                      <a:pt x="41001" y="107780"/>
                      <a:pt x="41584" y="107398"/>
                    </a:cubicBezTo>
                    <a:cubicBezTo>
                      <a:pt x="42806" y="106397"/>
                      <a:pt x="46764" y="108817"/>
                      <a:pt x="45232" y="106178"/>
                    </a:cubicBezTo>
                    <a:close/>
                    <a:moveTo>
                      <a:pt x="213193" y="92455"/>
                    </a:moveTo>
                    <a:cubicBezTo>
                      <a:pt x="210804" y="93729"/>
                      <a:pt x="213649" y="93711"/>
                      <a:pt x="214670" y="94166"/>
                    </a:cubicBezTo>
                    <a:cubicBezTo>
                      <a:pt x="211533" y="96314"/>
                      <a:pt x="215965" y="95768"/>
                      <a:pt x="217205" y="96496"/>
                    </a:cubicBezTo>
                    <a:cubicBezTo>
                      <a:pt x="218446" y="97224"/>
                      <a:pt x="219029" y="96023"/>
                      <a:pt x="218099" y="95258"/>
                    </a:cubicBezTo>
                    <a:cubicBezTo>
                      <a:pt x="217424" y="92692"/>
                      <a:pt x="214889" y="93820"/>
                      <a:pt x="213211" y="92455"/>
                    </a:cubicBezTo>
                    <a:close/>
                    <a:moveTo>
                      <a:pt x="258334" y="31850"/>
                    </a:moveTo>
                    <a:cubicBezTo>
                      <a:pt x="258142" y="32943"/>
                      <a:pt x="257165" y="33723"/>
                      <a:pt x="256054" y="33670"/>
                    </a:cubicBezTo>
                    <a:cubicBezTo>
                      <a:pt x="255452" y="33433"/>
                      <a:pt x="254814" y="32832"/>
                      <a:pt x="254121" y="33360"/>
                    </a:cubicBezTo>
                    <a:cubicBezTo>
                      <a:pt x="254303" y="34397"/>
                      <a:pt x="255671" y="33979"/>
                      <a:pt x="255944" y="34525"/>
                    </a:cubicBezTo>
                    <a:cubicBezTo>
                      <a:pt x="256762" y="35860"/>
                      <a:pt x="258174" y="36720"/>
                      <a:pt x="259738" y="36836"/>
                    </a:cubicBezTo>
                    <a:cubicBezTo>
                      <a:pt x="260158" y="36509"/>
                      <a:pt x="259884" y="35999"/>
                      <a:pt x="259920" y="35562"/>
                    </a:cubicBezTo>
                    <a:cubicBezTo>
                      <a:pt x="259920" y="34215"/>
                      <a:pt x="258553" y="35125"/>
                      <a:pt x="257860" y="34561"/>
                    </a:cubicBezTo>
                    <a:cubicBezTo>
                      <a:pt x="261763" y="31959"/>
                      <a:pt x="256382" y="28956"/>
                      <a:pt x="258334" y="31850"/>
                    </a:cubicBezTo>
                    <a:close/>
                    <a:moveTo>
                      <a:pt x="375062" y="93475"/>
                    </a:moveTo>
                    <a:cubicBezTo>
                      <a:pt x="374241" y="95458"/>
                      <a:pt x="377870" y="96405"/>
                      <a:pt x="376886" y="98734"/>
                    </a:cubicBezTo>
                    <a:cubicBezTo>
                      <a:pt x="377342" y="99608"/>
                      <a:pt x="380205" y="100554"/>
                      <a:pt x="380533" y="98989"/>
                    </a:cubicBezTo>
                    <a:cubicBezTo>
                      <a:pt x="380862" y="97169"/>
                      <a:pt x="378308" y="98152"/>
                      <a:pt x="377943" y="96842"/>
                    </a:cubicBezTo>
                    <a:cubicBezTo>
                      <a:pt x="377579" y="95531"/>
                      <a:pt x="375992" y="94548"/>
                      <a:pt x="374934" y="93475"/>
                    </a:cubicBezTo>
                    <a:close/>
                    <a:moveTo>
                      <a:pt x="295814" y="571041"/>
                    </a:moveTo>
                    <a:cubicBezTo>
                      <a:pt x="294720" y="569221"/>
                      <a:pt x="292294" y="573353"/>
                      <a:pt x="292167" y="569749"/>
                    </a:cubicBezTo>
                    <a:cubicBezTo>
                      <a:pt x="292167" y="569622"/>
                      <a:pt x="291911" y="569003"/>
                      <a:pt x="291784" y="569513"/>
                    </a:cubicBezTo>
                    <a:cubicBezTo>
                      <a:pt x="291546" y="571114"/>
                      <a:pt x="289431" y="569513"/>
                      <a:pt x="289540" y="571005"/>
                    </a:cubicBezTo>
                    <a:cubicBezTo>
                      <a:pt x="290233" y="572170"/>
                      <a:pt x="291163" y="569804"/>
                      <a:pt x="291857" y="571788"/>
                    </a:cubicBezTo>
                    <a:cubicBezTo>
                      <a:pt x="292440" y="572807"/>
                      <a:pt x="294100" y="575009"/>
                      <a:pt x="295395" y="573808"/>
                    </a:cubicBezTo>
                    <a:cubicBezTo>
                      <a:pt x="295450" y="572898"/>
                      <a:pt x="294994" y="571806"/>
                      <a:pt x="295687" y="571041"/>
                    </a:cubicBezTo>
                    <a:close/>
                    <a:moveTo>
                      <a:pt x="123513" y="128109"/>
                    </a:moveTo>
                    <a:cubicBezTo>
                      <a:pt x="122510" y="127872"/>
                      <a:pt x="121689" y="128746"/>
                      <a:pt x="120777" y="128873"/>
                    </a:cubicBezTo>
                    <a:cubicBezTo>
                      <a:pt x="121105" y="129601"/>
                      <a:pt x="122273" y="129765"/>
                      <a:pt x="122601" y="130311"/>
                    </a:cubicBezTo>
                    <a:cubicBezTo>
                      <a:pt x="123258" y="132131"/>
                      <a:pt x="125100" y="131549"/>
                      <a:pt x="126249" y="132222"/>
                    </a:cubicBezTo>
                    <a:cubicBezTo>
                      <a:pt x="126632" y="132441"/>
                      <a:pt x="126686" y="131913"/>
                      <a:pt x="126595" y="131822"/>
                    </a:cubicBezTo>
                    <a:cubicBezTo>
                      <a:pt x="125774" y="129765"/>
                      <a:pt x="126449" y="128710"/>
                      <a:pt x="123549" y="129183"/>
                    </a:cubicBezTo>
                    <a:cubicBezTo>
                      <a:pt x="122455" y="129055"/>
                      <a:pt x="123258" y="128582"/>
                      <a:pt x="123805" y="128400"/>
                    </a:cubicBezTo>
                    <a:close/>
                    <a:moveTo>
                      <a:pt x="298350" y="514804"/>
                    </a:moveTo>
                    <a:cubicBezTo>
                      <a:pt x="299462" y="514440"/>
                      <a:pt x="298623" y="512747"/>
                      <a:pt x="299973" y="512601"/>
                    </a:cubicBezTo>
                    <a:cubicBezTo>
                      <a:pt x="299973" y="512601"/>
                      <a:pt x="300137" y="512292"/>
                      <a:pt x="300119" y="512128"/>
                    </a:cubicBezTo>
                    <a:cubicBezTo>
                      <a:pt x="299608" y="511327"/>
                      <a:pt x="297985" y="509162"/>
                      <a:pt x="297182" y="510654"/>
                    </a:cubicBezTo>
                    <a:cubicBezTo>
                      <a:pt x="296763" y="511346"/>
                      <a:pt x="296945" y="512474"/>
                      <a:pt x="295595" y="512328"/>
                    </a:cubicBezTo>
                    <a:cubicBezTo>
                      <a:pt x="295249" y="512984"/>
                      <a:pt x="297656" y="514421"/>
                      <a:pt x="298350" y="514804"/>
                    </a:cubicBezTo>
                    <a:close/>
                    <a:moveTo>
                      <a:pt x="230538" y="67667"/>
                    </a:moveTo>
                    <a:cubicBezTo>
                      <a:pt x="230720" y="66484"/>
                      <a:pt x="229790" y="65556"/>
                      <a:pt x="229827" y="64373"/>
                    </a:cubicBezTo>
                    <a:cubicBezTo>
                      <a:pt x="229699" y="63772"/>
                      <a:pt x="227911" y="64209"/>
                      <a:pt x="228477" y="64937"/>
                    </a:cubicBezTo>
                    <a:cubicBezTo>
                      <a:pt x="230301" y="68941"/>
                      <a:pt x="227182" y="66448"/>
                      <a:pt x="225322" y="67030"/>
                    </a:cubicBezTo>
                    <a:cubicBezTo>
                      <a:pt x="225905" y="67885"/>
                      <a:pt x="230793" y="70706"/>
                      <a:pt x="230538" y="67667"/>
                    </a:cubicBezTo>
                    <a:close/>
                    <a:moveTo>
                      <a:pt x="155267" y="180816"/>
                    </a:moveTo>
                    <a:cubicBezTo>
                      <a:pt x="155358" y="181599"/>
                      <a:pt x="156470" y="182145"/>
                      <a:pt x="156835" y="181708"/>
                    </a:cubicBezTo>
                    <a:cubicBezTo>
                      <a:pt x="157072" y="180216"/>
                      <a:pt x="159699" y="178159"/>
                      <a:pt x="156963" y="177504"/>
                    </a:cubicBezTo>
                    <a:cubicBezTo>
                      <a:pt x="155267" y="177376"/>
                      <a:pt x="156835" y="179797"/>
                      <a:pt x="154938" y="179906"/>
                    </a:cubicBezTo>
                    <a:cubicBezTo>
                      <a:pt x="152294" y="180234"/>
                      <a:pt x="153333" y="183109"/>
                      <a:pt x="155267" y="180816"/>
                    </a:cubicBezTo>
                    <a:close/>
                    <a:moveTo>
                      <a:pt x="363973" y="480133"/>
                    </a:moveTo>
                    <a:cubicBezTo>
                      <a:pt x="367748" y="479714"/>
                      <a:pt x="358045" y="475656"/>
                      <a:pt x="358665" y="477603"/>
                    </a:cubicBezTo>
                    <a:cubicBezTo>
                      <a:pt x="360325" y="479605"/>
                      <a:pt x="362039" y="478167"/>
                      <a:pt x="361820" y="481134"/>
                    </a:cubicBezTo>
                    <a:cubicBezTo>
                      <a:pt x="361985" y="481225"/>
                      <a:pt x="362459" y="480733"/>
                      <a:pt x="362696" y="480806"/>
                    </a:cubicBezTo>
                    <a:cubicBezTo>
                      <a:pt x="363444" y="481061"/>
                      <a:pt x="362933" y="479186"/>
                      <a:pt x="363973" y="480133"/>
                    </a:cubicBezTo>
                    <a:close/>
                    <a:moveTo>
                      <a:pt x="447871" y="345307"/>
                    </a:moveTo>
                    <a:cubicBezTo>
                      <a:pt x="445518" y="341667"/>
                      <a:pt x="445445" y="347455"/>
                      <a:pt x="443038" y="345908"/>
                    </a:cubicBezTo>
                    <a:cubicBezTo>
                      <a:pt x="442582" y="345599"/>
                      <a:pt x="442344" y="346272"/>
                      <a:pt x="442034" y="346509"/>
                    </a:cubicBezTo>
                    <a:cubicBezTo>
                      <a:pt x="441724" y="346745"/>
                      <a:pt x="440375" y="346818"/>
                      <a:pt x="440758" y="347710"/>
                    </a:cubicBezTo>
                    <a:cubicBezTo>
                      <a:pt x="440977" y="348256"/>
                      <a:pt x="441597" y="347364"/>
                      <a:pt x="442107" y="347291"/>
                    </a:cubicBezTo>
                    <a:cubicBezTo>
                      <a:pt x="443348" y="346836"/>
                      <a:pt x="444643" y="348784"/>
                      <a:pt x="445463" y="347946"/>
                    </a:cubicBezTo>
                    <a:cubicBezTo>
                      <a:pt x="446284" y="347109"/>
                      <a:pt x="444387" y="347309"/>
                      <a:pt x="445099" y="346873"/>
                    </a:cubicBezTo>
                    <a:cubicBezTo>
                      <a:pt x="445810" y="346436"/>
                      <a:pt x="446321" y="345471"/>
                      <a:pt x="447397" y="345671"/>
                    </a:cubicBezTo>
                    <a:cubicBezTo>
                      <a:pt x="447652" y="345708"/>
                      <a:pt x="448017" y="345690"/>
                      <a:pt x="447889" y="345307"/>
                    </a:cubicBezTo>
                    <a:close/>
                    <a:moveTo>
                      <a:pt x="126650" y="139648"/>
                    </a:moveTo>
                    <a:cubicBezTo>
                      <a:pt x="125081" y="137482"/>
                      <a:pt x="121634" y="136008"/>
                      <a:pt x="120120" y="133533"/>
                    </a:cubicBezTo>
                    <a:cubicBezTo>
                      <a:pt x="119409" y="134097"/>
                      <a:pt x="120759" y="138337"/>
                      <a:pt x="122856" y="137846"/>
                    </a:cubicBezTo>
                    <a:cubicBezTo>
                      <a:pt x="123786" y="138629"/>
                      <a:pt x="125300" y="138774"/>
                      <a:pt x="126012" y="139921"/>
                    </a:cubicBezTo>
                    <a:cubicBezTo>
                      <a:pt x="126066" y="140085"/>
                      <a:pt x="126522" y="139957"/>
                      <a:pt x="126668" y="139684"/>
                    </a:cubicBezTo>
                    <a:close/>
                    <a:moveTo>
                      <a:pt x="34727" y="138956"/>
                    </a:moveTo>
                    <a:cubicBezTo>
                      <a:pt x="36332" y="138647"/>
                      <a:pt x="38265" y="139539"/>
                      <a:pt x="38010" y="137828"/>
                    </a:cubicBezTo>
                    <a:cubicBezTo>
                      <a:pt x="38010" y="137209"/>
                      <a:pt x="37700" y="137464"/>
                      <a:pt x="37353" y="137682"/>
                    </a:cubicBezTo>
                    <a:cubicBezTo>
                      <a:pt x="35985" y="138592"/>
                      <a:pt x="35985" y="138574"/>
                      <a:pt x="34690" y="137518"/>
                    </a:cubicBezTo>
                    <a:cubicBezTo>
                      <a:pt x="33997" y="136117"/>
                      <a:pt x="32866" y="138010"/>
                      <a:pt x="31553" y="137391"/>
                    </a:cubicBezTo>
                    <a:cubicBezTo>
                      <a:pt x="30933" y="137227"/>
                      <a:pt x="30823" y="138483"/>
                      <a:pt x="30039" y="138574"/>
                    </a:cubicBezTo>
                    <a:cubicBezTo>
                      <a:pt x="30295" y="139193"/>
                      <a:pt x="30988" y="138701"/>
                      <a:pt x="31371" y="139102"/>
                    </a:cubicBezTo>
                    <a:cubicBezTo>
                      <a:pt x="31754" y="139502"/>
                      <a:pt x="31480" y="140321"/>
                      <a:pt x="32082" y="139630"/>
                    </a:cubicBezTo>
                    <a:cubicBezTo>
                      <a:pt x="33067" y="138647"/>
                      <a:pt x="34252" y="139047"/>
                      <a:pt x="34745" y="138993"/>
                    </a:cubicBezTo>
                    <a:close/>
                    <a:moveTo>
                      <a:pt x="115178" y="133496"/>
                    </a:moveTo>
                    <a:cubicBezTo>
                      <a:pt x="116527" y="133187"/>
                      <a:pt x="121580" y="129856"/>
                      <a:pt x="118114" y="129401"/>
                    </a:cubicBezTo>
                    <a:cubicBezTo>
                      <a:pt x="117679" y="129536"/>
                      <a:pt x="117325" y="129856"/>
                      <a:pt x="117148" y="130275"/>
                    </a:cubicBezTo>
                    <a:cubicBezTo>
                      <a:pt x="116892" y="132441"/>
                      <a:pt x="113937" y="130275"/>
                      <a:pt x="113700" y="132095"/>
                    </a:cubicBezTo>
                    <a:cubicBezTo>
                      <a:pt x="114040" y="132706"/>
                      <a:pt x="114563" y="133196"/>
                      <a:pt x="115196" y="133496"/>
                    </a:cubicBezTo>
                    <a:close/>
                    <a:moveTo>
                      <a:pt x="35037" y="127072"/>
                    </a:moveTo>
                    <a:cubicBezTo>
                      <a:pt x="32520" y="128346"/>
                      <a:pt x="36550" y="132532"/>
                      <a:pt x="37444" y="130129"/>
                    </a:cubicBezTo>
                    <a:cubicBezTo>
                      <a:pt x="36405" y="128309"/>
                      <a:pt x="40545" y="129365"/>
                      <a:pt x="39596" y="127326"/>
                    </a:cubicBezTo>
                    <a:cubicBezTo>
                      <a:pt x="39450" y="126871"/>
                      <a:pt x="39159" y="127326"/>
                      <a:pt x="39031" y="127326"/>
                    </a:cubicBezTo>
                    <a:cubicBezTo>
                      <a:pt x="37645" y="128728"/>
                      <a:pt x="36295" y="128218"/>
                      <a:pt x="35055" y="127072"/>
                    </a:cubicBezTo>
                    <a:close/>
                    <a:moveTo>
                      <a:pt x="437730" y="338573"/>
                    </a:moveTo>
                    <a:cubicBezTo>
                      <a:pt x="438387" y="338446"/>
                      <a:pt x="438223" y="337591"/>
                      <a:pt x="438606" y="337609"/>
                    </a:cubicBezTo>
                    <a:cubicBezTo>
                      <a:pt x="439627" y="337609"/>
                      <a:pt x="440429" y="336681"/>
                      <a:pt x="441396" y="336954"/>
                    </a:cubicBezTo>
                    <a:cubicBezTo>
                      <a:pt x="441651" y="336954"/>
                      <a:pt x="442290" y="336772"/>
                      <a:pt x="441688" y="336517"/>
                    </a:cubicBezTo>
                    <a:cubicBezTo>
                      <a:pt x="439536" y="335425"/>
                      <a:pt x="445500" y="334842"/>
                      <a:pt x="446211" y="335279"/>
                    </a:cubicBezTo>
                    <a:cubicBezTo>
                      <a:pt x="446503" y="335407"/>
                      <a:pt x="446941" y="335279"/>
                      <a:pt x="446941" y="334824"/>
                    </a:cubicBezTo>
                    <a:cubicBezTo>
                      <a:pt x="445792" y="333841"/>
                      <a:pt x="441688" y="334533"/>
                      <a:pt x="440502" y="335698"/>
                    </a:cubicBezTo>
                    <a:cubicBezTo>
                      <a:pt x="439755" y="336899"/>
                      <a:pt x="438861" y="337518"/>
                      <a:pt x="437511" y="336590"/>
                    </a:cubicBezTo>
                    <a:cubicBezTo>
                      <a:pt x="436052" y="336044"/>
                      <a:pt x="436563" y="338719"/>
                      <a:pt x="437730" y="338573"/>
                    </a:cubicBezTo>
                    <a:close/>
                    <a:moveTo>
                      <a:pt x="363535" y="83064"/>
                    </a:moveTo>
                    <a:cubicBezTo>
                      <a:pt x="366052" y="82591"/>
                      <a:pt x="358629" y="78478"/>
                      <a:pt x="358373" y="80261"/>
                    </a:cubicBezTo>
                    <a:cubicBezTo>
                      <a:pt x="358373" y="81499"/>
                      <a:pt x="360489" y="81299"/>
                      <a:pt x="360197" y="82809"/>
                    </a:cubicBezTo>
                    <a:cubicBezTo>
                      <a:pt x="360197" y="82809"/>
                      <a:pt x="360471" y="82973"/>
                      <a:pt x="360635" y="83028"/>
                    </a:cubicBezTo>
                    <a:cubicBezTo>
                      <a:pt x="361565" y="82639"/>
                      <a:pt x="362615" y="82653"/>
                      <a:pt x="363535" y="83064"/>
                    </a:cubicBezTo>
                    <a:close/>
                    <a:moveTo>
                      <a:pt x="376302" y="467720"/>
                    </a:moveTo>
                    <a:cubicBezTo>
                      <a:pt x="375098" y="466737"/>
                      <a:pt x="376758" y="463989"/>
                      <a:pt x="374916" y="464080"/>
                    </a:cubicBezTo>
                    <a:cubicBezTo>
                      <a:pt x="373530" y="464080"/>
                      <a:pt x="374697" y="466192"/>
                      <a:pt x="373366" y="466737"/>
                    </a:cubicBezTo>
                    <a:cubicBezTo>
                      <a:pt x="373189" y="466835"/>
                      <a:pt x="373125" y="467056"/>
                      <a:pt x="373223" y="467232"/>
                    </a:cubicBezTo>
                    <a:cubicBezTo>
                      <a:pt x="373256" y="467292"/>
                      <a:pt x="373306" y="467341"/>
                      <a:pt x="373366" y="467375"/>
                    </a:cubicBezTo>
                    <a:cubicBezTo>
                      <a:pt x="374606" y="468794"/>
                      <a:pt x="374898" y="470469"/>
                      <a:pt x="376266" y="467720"/>
                    </a:cubicBezTo>
                    <a:close/>
                    <a:moveTo>
                      <a:pt x="379020" y="321757"/>
                    </a:moveTo>
                    <a:cubicBezTo>
                      <a:pt x="377943" y="319937"/>
                      <a:pt x="375609" y="325524"/>
                      <a:pt x="374606" y="322157"/>
                    </a:cubicBezTo>
                    <a:cubicBezTo>
                      <a:pt x="373201" y="320428"/>
                      <a:pt x="371906" y="322394"/>
                      <a:pt x="373311" y="323777"/>
                    </a:cubicBezTo>
                    <a:cubicBezTo>
                      <a:pt x="373986" y="324232"/>
                      <a:pt x="375135" y="323777"/>
                      <a:pt x="375919" y="324050"/>
                    </a:cubicBezTo>
                    <a:cubicBezTo>
                      <a:pt x="376703" y="324323"/>
                      <a:pt x="376813" y="324432"/>
                      <a:pt x="377250" y="323904"/>
                    </a:cubicBezTo>
                    <a:cubicBezTo>
                      <a:pt x="377688" y="323376"/>
                      <a:pt x="378709" y="322630"/>
                      <a:pt x="378983" y="321757"/>
                    </a:cubicBezTo>
                    <a:close/>
                    <a:moveTo>
                      <a:pt x="367292" y="92728"/>
                    </a:moveTo>
                    <a:cubicBezTo>
                      <a:pt x="365596" y="91782"/>
                      <a:pt x="366945" y="95386"/>
                      <a:pt x="367693" y="95859"/>
                    </a:cubicBezTo>
                    <a:cubicBezTo>
                      <a:pt x="368751" y="96933"/>
                      <a:pt x="370429" y="92929"/>
                      <a:pt x="370247" y="92619"/>
                    </a:cubicBezTo>
                    <a:cubicBezTo>
                      <a:pt x="369152" y="91618"/>
                      <a:pt x="368313" y="92892"/>
                      <a:pt x="367256" y="92728"/>
                    </a:cubicBezTo>
                    <a:close/>
                    <a:moveTo>
                      <a:pt x="276791" y="94403"/>
                    </a:moveTo>
                    <a:cubicBezTo>
                      <a:pt x="277649" y="94403"/>
                      <a:pt x="277685" y="93274"/>
                      <a:pt x="278141" y="93001"/>
                    </a:cubicBezTo>
                    <a:cubicBezTo>
                      <a:pt x="279327" y="92565"/>
                      <a:pt x="278688" y="92146"/>
                      <a:pt x="278141" y="91855"/>
                    </a:cubicBezTo>
                    <a:cubicBezTo>
                      <a:pt x="277120" y="91218"/>
                      <a:pt x="270846" y="89107"/>
                      <a:pt x="273782" y="91618"/>
                    </a:cubicBezTo>
                    <a:cubicBezTo>
                      <a:pt x="275843" y="91655"/>
                      <a:pt x="275788" y="93311"/>
                      <a:pt x="276755" y="94403"/>
                    </a:cubicBezTo>
                    <a:close/>
                    <a:moveTo>
                      <a:pt x="25169" y="112912"/>
                    </a:moveTo>
                    <a:lnTo>
                      <a:pt x="25169" y="112912"/>
                    </a:lnTo>
                    <a:cubicBezTo>
                      <a:pt x="25790" y="112785"/>
                      <a:pt x="27942" y="113294"/>
                      <a:pt x="27322" y="112384"/>
                    </a:cubicBezTo>
                    <a:cubicBezTo>
                      <a:pt x="22507" y="112657"/>
                      <a:pt x="28343" y="108417"/>
                      <a:pt x="22397" y="109873"/>
                    </a:cubicBezTo>
                    <a:cubicBezTo>
                      <a:pt x="20227" y="110819"/>
                      <a:pt x="25480" y="111693"/>
                      <a:pt x="23145" y="112439"/>
                    </a:cubicBezTo>
                    <a:cubicBezTo>
                      <a:pt x="22507" y="113167"/>
                      <a:pt x="24695" y="112839"/>
                      <a:pt x="25169" y="112912"/>
                    </a:cubicBezTo>
                    <a:close/>
                    <a:moveTo>
                      <a:pt x="390291" y="110219"/>
                    </a:moveTo>
                    <a:cubicBezTo>
                      <a:pt x="388467" y="110037"/>
                      <a:pt x="390054" y="112039"/>
                      <a:pt x="389397" y="113094"/>
                    </a:cubicBezTo>
                    <a:cubicBezTo>
                      <a:pt x="389106" y="113768"/>
                      <a:pt x="389707" y="114168"/>
                      <a:pt x="390291" y="113931"/>
                    </a:cubicBezTo>
                    <a:cubicBezTo>
                      <a:pt x="391075" y="113240"/>
                      <a:pt x="394778" y="113931"/>
                      <a:pt x="393300" y="112348"/>
                    </a:cubicBezTo>
                    <a:cubicBezTo>
                      <a:pt x="392334" y="111802"/>
                      <a:pt x="390820" y="111948"/>
                      <a:pt x="390692" y="110310"/>
                    </a:cubicBezTo>
                    <a:cubicBezTo>
                      <a:pt x="390692" y="110273"/>
                      <a:pt x="390382" y="110237"/>
                      <a:pt x="390291" y="110219"/>
                    </a:cubicBezTo>
                    <a:close/>
                    <a:moveTo>
                      <a:pt x="238508" y="415723"/>
                    </a:moveTo>
                    <a:cubicBezTo>
                      <a:pt x="239347" y="415723"/>
                      <a:pt x="239767" y="415505"/>
                      <a:pt x="239603" y="415341"/>
                    </a:cubicBezTo>
                    <a:cubicBezTo>
                      <a:pt x="239019" y="414740"/>
                      <a:pt x="240040" y="414340"/>
                      <a:pt x="239748" y="413939"/>
                    </a:cubicBezTo>
                    <a:cubicBezTo>
                      <a:pt x="238253" y="412119"/>
                      <a:pt x="240697" y="412392"/>
                      <a:pt x="240843" y="411173"/>
                    </a:cubicBezTo>
                    <a:cubicBezTo>
                      <a:pt x="239730" y="409826"/>
                      <a:pt x="238472" y="412338"/>
                      <a:pt x="237195" y="412156"/>
                    </a:cubicBezTo>
                    <a:cubicBezTo>
                      <a:pt x="236538" y="413521"/>
                      <a:pt x="238563" y="413976"/>
                      <a:pt x="238235" y="415286"/>
                    </a:cubicBezTo>
                    <a:cubicBezTo>
                      <a:pt x="238162" y="415596"/>
                      <a:pt x="238727" y="415705"/>
                      <a:pt x="238508" y="415723"/>
                    </a:cubicBezTo>
                    <a:close/>
                    <a:moveTo>
                      <a:pt x="383889" y="66848"/>
                    </a:moveTo>
                    <a:cubicBezTo>
                      <a:pt x="382667" y="70634"/>
                      <a:pt x="388102" y="72872"/>
                      <a:pt x="386206" y="69250"/>
                    </a:cubicBezTo>
                    <a:cubicBezTo>
                      <a:pt x="386041" y="67995"/>
                      <a:pt x="386078" y="66957"/>
                      <a:pt x="384601" y="66593"/>
                    </a:cubicBezTo>
                    <a:cubicBezTo>
                      <a:pt x="384053" y="65956"/>
                      <a:pt x="382886" y="66429"/>
                      <a:pt x="383889" y="66848"/>
                    </a:cubicBezTo>
                    <a:close/>
                    <a:moveTo>
                      <a:pt x="275898" y="392281"/>
                    </a:moveTo>
                    <a:cubicBezTo>
                      <a:pt x="276883" y="391572"/>
                      <a:pt x="277722" y="390589"/>
                      <a:pt x="279108" y="390716"/>
                    </a:cubicBezTo>
                    <a:cubicBezTo>
                      <a:pt x="279837" y="390807"/>
                      <a:pt x="280056" y="390425"/>
                      <a:pt x="280020" y="389770"/>
                    </a:cubicBezTo>
                    <a:cubicBezTo>
                      <a:pt x="279235" y="387950"/>
                      <a:pt x="276828" y="390825"/>
                      <a:pt x="275314" y="389151"/>
                    </a:cubicBezTo>
                    <a:cubicBezTo>
                      <a:pt x="275168" y="389042"/>
                      <a:pt x="274457" y="389042"/>
                      <a:pt x="274876" y="389606"/>
                    </a:cubicBezTo>
                    <a:cubicBezTo>
                      <a:pt x="275369" y="390571"/>
                      <a:pt x="274749" y="391626"/>
                      <a:pt x="275898" y="392281"/>
                    </a:cubicBezTo>
                    <a:close/>
                    <a:moveTo>
                      <a:pt x="436107" y="148275"/>
                    </a:moveTo>
                    <a:cubicBezTo>
                      <a:pt x="436254" y="147443"/>
                      <a:pt x="435699" y="146650"/>
                      <a:pt x="434865" y="146503"/>
                    </a:cubicBezTo>
                    <a:cubicBezTo>
                      <a:pt x="434400" y="146420"/>
                      <a:pt x="433923" y="146557"/>
                      <a:pt x="433572" y="146873"/>
                    </a:cubicBezTo>
                    <a:cubicBezTo>
                      <a:pt x="434265" y="147692"/>
                      <a:pt x="433681" y="148165"/>
                      <a:pt x="433170" y="148693"/>
                    </a:cubicBezTo>
                    <a:cubicBezTo>
                      <a:pt x="432660" y="149221"/>
                      <a:pt x="433170" y="150404"/>
                      <a:pt x="431967" y="150513"/>
                    </a:cubicBezTo>
                    <a:cubicBezTo>
                      <a:pt x="431456" y="153025"/>
                      <a:pt x="434593" y="149530"/>
                      <a:pt x="435304" y="148839"/>
                    </a:cubicBezTo>
                    <a:cubicBezTo>
                      <a:pt x="436089" y="149421"/>
                      <a:pt x="436143" y="148912"/>
                      <a:pt x="436107" y="148275"/>
                    </a:cubicBezTo>
                    <a:close/>
                    <a:moveTo>
                      <a:pt x="335794" y="335334"/>
                    </a:moveTo>
                    <a:cubicBezTo>
                      <a:pt x="335101" y="335334"/>
                      <a:pt x="334298" y="335152"/>
                      <a:pt x="334371" y="335953"/>
                    </a:cubicBezTo>
                    <a:cubicBezTo>
                      <a:pt x="334444" y="336753"/>
                      <a:pt x="333368" y="337208"/>
                      <a:pt x="333988" y="337882"/>
                    </a:cubicBezTo>
                    <a:cubicBezTo>
                      <a:pt x="334608" y="338555"/>
                      <a:pt x="335028" y="337409"/>
                      <a:pt x="335666" y="337536"/>
                    </a:cubicBezTo>
                    <a:cubicBezTo>
                      <a:pt x="337008" y="337934"/>
                      <a:pt x="338449" y="337362"/>
                      <a:pt x="339150" y="336153"/>
                    </a:cubicBezTo>
                    <a:cubicBezTo>
                      <a:pt x="338201" y="335643"/>
                      <a:pt x="336760" y="336135"/>
                      <a:pt x="335867" y="335334"/>
                    </a:cubicBezTo>
                    <a:close/>
                    <a:moveTo>
                      <a:pt x="354999" y="324650"/>
                    </a:moveTo>
                    <a:cubicBezTo>
                      <a:pt x="354634" y="322976"/>
                      <a:pt x="350859" y="325670"/>
                      <a:pt x="352865" y="326834"/>
                    </a:cubicBezTo>
                    <a:cubicBezTo>
                      <a:pt x="353759" y="327799"/>
                      <a:pt x="352117" y="328654"/>
                      <a:pt x="353212" y="329328"/>
                    </a:cubicBezTo>
                    <a:cubicBezTo>
                      <a:pt x="355419" y="328946"/>
                      <a:pt x="353814" y="325761"/>
                      <a:pt x="354999" y="324650"/>
                    </a:cubicBezTo>
                    <a:close/>
                    <a:moveTo>
                      <a:pt x="214196" y="75438"/>
                    </a:moveTo>
                    <a:cubicBezTo>
                      <a:pt x="210548" y="74983"/>
                      <a:pt x="209727" y="78205"/>
                      <a:pt x="213977" y="77622"/>
                    </a:cubicBezTo>
                    <a:cubicBezTo>
                      <a:pt x="215673" y="77677"/>
                      <a:pt x="216567" y="74838"/>
                      <a:pt x="214214" y="75438"/>
                    </a:cubicBezTo>
                    <a:close/>
                    <a:moveTo>
                      <a:pt x="250108" y="94148"/>
                    </a:moveTo>
                    <a:cubicBezTo>
                      <a:pt x="250017" y="97297"/>
                      <a:pt x="252862" y="93984"/>
                      <a:pt x="251804" y="92328"/>
                    </a:cubicBezTo>
                    <a:cubicBezTo>
                      <a:pt x="250746" y="90672"/>
                      <a:pt x="253263" y="90690"/>
                      <a:pt x="252516" y="90144"/>
                    </a:cubicBezTo>
                    <a:cubicBezTo>
                      <a:pt x="251421" y="89343"/>
                      <a:pt x="249251" y="89198"/>
                      <a:pt x="251020" y="90708"/>
                    </a:cubicBezTo>
                    <a:cubicBezTo>
                      <a:pt x="251038" y="91909"/>
                      <a:pt x="249980" y="92874"/>
                      <a:pt x="250126" y="94148"/>
                    </a:cubicBezTo>
                    <a:close/>
                    <a:moveTo>
                      <a:pt x="277703" y="483845"/>
                    </a:moveTo>
                    <a:cubicBezTo>
                      <a:pt x="276518" y="483045"/>
                      <a:pt x="272232" y="483427"/>
                      <a:pt x="273016" y="485756"/>
                    </a:cubicBezTo>
                    <a:cubicBezTo>
                      <a:pt x="273673" y="486776"/>
                      <a:pt x="274840" y="485101"/>
                      <a:pt x="275697" y="486139"/>
                    </a:cubicBezTo>
                    <a:cubicBezTo>
                      <a:pt x="275825" y="486302"/>
                      <a:pt x="276171" y="485975"/>
                      <a:pt x="276189" y="485702"/>
                    </a:cubicBezTo>
                    <a:cubicBezTo>
                      <a:pt x="276098" y="484446"/>
                      <a:pt x="276372" y="484064"/>
                      <a:pt x="277722" y="483845"/>
                    </a:cubicBezTo>
                    <a:close/>
                    <a:moveTo>
                      <a:pt x="108776" y="155354"/>
                    </a:moveTo>
                    <a:cubicBezTo>
                      <a:pt x="108247" y="154190"/>
                      <a:pt x="106150" y="154590"/>
                      <a:pt x="105402" y="153261"/>
                    </a:cubicBezTo>
                    <a:cubicBezTo>
                      <a:pt x="105245" y="153015"/>
                      <a:pt x="104919" y="152942"/>
                      <a:pt x="104672" y="153098"/>
                    </a:cubicBezTo>
                    <a:cubicBezTo>
                      <a:pt x="104606" y="153140"/>
                      <a:pt x="104550" y="153195"/>
                      <a:pt x="104508" y="153261"/>
                    </a:cubicBezTo>
                    <a:cubicBezTo>
                      <a:pt x="104070" y="154699"/>
                      <a:pt x="106168" y="155081"/>
                      <a:pt x="106587" y="156465"/>
                    </a:cubicBezTo>
                    <a:cubicBezTo>
                      <a:pt x="107299" y="157429"/>
                      <a:pt x="108995" y="156483"/>
                      <a:pt x="108776" y="155354"/>
                    </a:cubicBezTo>
                    <a:close/>
                    <a:moveTo>
                      <a:pt x="26920" y="142178"/>
                    </a:moveTo>
                    <a:cubicBezTo>
                      <a:pt x="27668" y="140358"/>
                      <a:pt x="24039" y="137937"/>
                      <a:pt x="24586" y="140849"/>
                    </a:cubicBezTo>
                    <a:cubicBezTo>
                      <a:pt x="25005" y="141704"/>
                      <a:pt x="26811" y="141777"/>
                      <a:pt x="25279" y="142669"/>
                    </a:cubicBezTo>
                    <a:cubicBezTo>
                      <a:pt x="24987" y="142851"/>
                      <a:pt x="24148" y="142669"/>
                      <a:pt x="24878" y="143379"/>
                    </a:cubicBezTo>
                    <a:cubicBezTo>
                      <a:pt x="25224" y="143670"/>
                      <a:pt x="25443" y="144544"/>
                      <a:pt x="26027" y="144070"/>
                    </a:cubicBezTo>
                    <a:cubicBezTo>
                      <a:pt x="26610" y="143597"/>
                      <a:pt x="27595" y="143288"/>
                      <a:pt x="26920" y="142178"/>
                    </a:cubicBezTo>
                    <a:close/>
                    <a:moveTo>
                      <a:pt x="343636" y="327271"/>
                    </a:moveTo>
                    <a:cubicBezTo>
                      <a:pt x="342469" y="326834"/>
                      <a:pt x="342068" y="328927"/>
                      <a:pt x="343326" y="328873"/>
                    </a:cubicBezTo>
                    <a:cubicBezTo>
                      <a:pt x="344895" y="328145"/>
                      <a:pt x="345661" y="330893"/>
                      <a:pt x="346974" y="329601"/>
                    </a:cubicBezTo>
                    <a:cubicBezTo>
                      <a:pt x="347704" y="327016"/>
                      <a:pt x="345168" y="327471"/>
                      <a:pt x="343636" y="327271"/>
                    </a:cubicBezTo>
                    <a:close/>
                    <a:moveTo>
                      <a:pt x="423522" y="118627"/>
                    </a:moveTo>
                    <a:cubicBezTo>
                      <a:pt x="423376" y="118627"/>
                      <a:pt x="423194" y="118372"/>
                      <a:pt x="423084" y="118409"/>
                    </a:cubicBezTo>
                    <a:cubicBezTo>
                      <a:pt x="421261" y="119191"/>
                      <a:pt x="420349" y="115424"/>
                      <a:pt x="418889" y="117389"/>
                    </a:cubicBezTo>
                    <a:cubicBezTo>
                      <a:pt x="418598" y="117808"/>
                      <a:pt x="418634" y="118554"/>
                      <a:pt x="418889" y="118572"/>
                    </a:cubicBezTo>
                    <a:cubicBezTo>
                      <a:pt x="419801" y="118736"/>
                      <a:pt x="419747" y="120265"/>
                      <a:pt x="420823" y="119955"/>
                    </a:cubicBezTo>
                    <a:cubicBezTo>
                      <a:pt x="421778" y="119635"/>
                      <a:pt x="422686" y="119189"/>
                      <a:pt x="423522" y="118627"/>
                    </a:cubicBezTo>
                    <a:close/>
                    <a:moveTo>
                      <a:pt x="60899" y="106579"/>
                    </a:moveTo>
                    <a:cubicBezTo>
                      <a:pt x="60899" y="106160"/>
                      <a:pt x="60753" y="105723"/>
                      <a:pt x="60425" y="106105"/>
                    </a:cubicBezTo>
                    <a:cubicBezTo>
                      <a:pt x="59561" y="107273"/>
                      <a:pt x="58085" y="107816"/>
                      <a:pt x="56668" y="107489"/>
                    </a:cubicBezTo>
                    <a:cubicBezTo>
                      <a:pt x="55975" y="107489"/>
                      <a:pt x="54935" y="108526"/>
                      <a:pt x="55792" y="109054"/>
                    </a:cubicBezTo>
                    <a:cubicBezTo>
                      <a:pt x="57908" y="110856"/>
                      <a:pt x="59531" y="107707"/>
                      <a:pt x="60899" y="106579"/>
                    </a:cubicBezTo>
                    <a:close/>
                    <a:moveTo>
                      <a:pt x="383561" y="87924"/>
                    </a:moveTo>
                    <a:cubicBezTo>
                      <a:pt x="382831" y="88015"/>
                      <a:pt x="382047" y="90089"/>
                      <a:pt x="382594" y="90581"/>
                    </a:cubicBezTo>
                    <a:cubicBezTo>
                      <a:pt x="383597" y="90235"/>
                      <a:pt x="387464" y="92201"/>
                      <a:pt x="386242" y="90162"/>
                    </a:cubicBezTo>
                    <a:cubicBezTo>
                      <a:pt x="384747" y="90035"/>
                      <a:pt x="384874" y="87942"/>
                      <a:pt x="383561" y="87924"/>
                    </a:cubicBezTo>
                    <a:close/>
                    <a:moveTo>
                      <a:pt x="14135" y="55655"/>
                    </a:moveTo>
                    <a:cubicBezTo>
                      <a:pt x="14846" y="53744"/>
                      <a:pt x="11089" y="52616"/>
                      <a:pt x="10487" y="54217"/>
                    </a:cubicBezTo>
                    <a:cubicBezTo>
                      <a:pt x="10487" y="55073"/>
                      <a:pt x="11235" y="54672"/>
                      <a:pt x="11636" y="54872"/>
                    </a:cubicBezTo>
                    <a:cubicBezTo>
                      <a:pt x="12439" y="55546"/>
                      <a:pt x="14190" y="58694"/>
                      <a:pt x="14135" y="55655"/>
                    </a:cubicBezTo>
                    <a:close/>
                    <a:moveTo>
                      <a:pt x="49482" y="46409"/>
                    </a:moveTo>
                    <a:cubicBezTo>
                      <a:pt x="49099" y="45408"/>
                      <a:pt x="46892" y="43734"/>
                      <a:pt x="45834" y="44862"/>
                    </a:cubicBezTo>
                    <a:cubicBezTo>
                      <a:pt x="45615" y="45900"/>
                      <a:pt x="47658" y="45627"/>
                      <a:pt x="47403" y="46955"/>
                    </a:cubicBezTo>
                    <a:cubicBezTo>
                      <a:pt x="47548" y="49303"/>
                      <a:pt x="49464" y="47938"/>
                      <a:pt x="49482" y="46409"/>
                    </a:cubicBezTo>
                    <a:close/>
                    <a:moveTo>
                      <a:pt x="75946" y="119391"/>
                    </a:moveTo>
                    <a:cubicBezTo>
                      <a:pt x="79412" y="120192"/>
                      <a:pt x="74852" y="112821"/>
                      <a:pt x="74888" y="115751"/>
                    </a:cubicBezTo>
                    <a:cubicBezTo>
                      <a:pt x="75180" y="116607"/>
                      <a:pt x="76311" y="117571"/>
                      <a:pt x="74615" y="118208"/>
                    </a:cubicBezTo>
                    <a:cubicBezTo>
                      <a:pt x="73995" y="118773"/>
                      <a:pt x="75107" y="119682"/>
                      <a:pt x="75946" y="119391"/>
                    </a:cubicBezTo>
                    <a:close/>
                    <a:moveTo>
                      <a:pt x="104855" y="120629"/>
                    </a:moveTo>
                    <a:cubicBezTo>
                      <a:pt x="103833" y="119573"/>
                      <a:pt x="102192" y="121302"/>
                      <a:pt x="100806" y="120010"/>
                    </a:cubicBezTo>
                    <a:cubicBezTo>
                      <a:pt x="99839" y="119701"/>
                      <a:pt x="100313" y="121375"/>
                      <a:pt x="99657" y="121830"/>
                    </a:cubicBezTo>
                    <a:cubicBezTo>
                      <a:pt x="98033" y="123650"/>
                      <a:pt x="101061" y="121830"/>
                      <a:pt x="101790" y="122212"/>
                    </a:cubicBezTo>
                    <a:cubicBezTo>
                      <a:pt x="103031" y="122212"/>
                      <a:pt x="103523" y="120611"/>
                      <a:pt x="104855" y="120920"/>
                    </a:cubicBezTo>
                    <a:close/>
                    <a:moveTo>
                      <a:pt x="455622" y="332713"/>
                    </a:moveTo>
                    <a:cubicBezTo>
                      <a:pt x="454309" y="330347"/>
                      <a:pt x="448017" y="334533"/>
                      <a:pt x="451701" y="336353"/>
                    </a:cubicBezTo>
                    <a:cubicBezTo>
                      <a:pt x="451734" y="336098"/>
                      <a:pt x="451795" y="335848"/>
                      <a:pt x="451883" y="335607"/>
                    </a:cubicBezTo>
                    <a:cubicBezTo>
                      <a:pt x="452120" y="335152"/>
                      <a:pt x="450990" y="334806"/>
                      <a:pt x="451792" y="334369"/>
                    </a:cubicBezTo>
                    <a:cubicBezTo>
                      <a:pt x="452157" y="334151"/>
                      <a:pt x="453342" y="334697"/>
                      <a:pt x="452522" y="333496"/>
                    </a:cubicBezTo>
                    <a:cubicBezTo>
                      <a:pt x="453488" y="332677"/>
                      <a:pt x="455093" y="333841"/>
                      <a:pt x="455622" y="332713"/>
                    </a:cubicBezTo>
                    <a:close/>
                    <a:moveTo>
                      <a:pt x="291820" y="575082"/>
                    </a:moveTo>
                    <a:cubicBezTo>
                      <a:pt x="292039" y="574700"/>
                      <a:pt x="291291" y="574572"/>
                      <a:pt x="291674" y="574172"/>
                    </a:cubicBezTo>
                    <a:cubicBezTo>
                      <a:pt x="292057" y="573771"/>
                      <a:pt x="291528" y="573371"/>
                      <a:pt x="291163" y="573699"/>
                    </a:cubicBezTo>
                    <a:cubicBezTo>
                      <a:pt x="290416" y="575246"/>
                      <a:pt x="288464" y="574845"/>
                      <a:pt x="289814" y="576956"/>
                    </a:cubicBezTo>
                    <a:cubicBezTo>
                      <a:pt x="289577" y="578685"/>
                      <a:pt x="292422" y="577812"/>
                      <a:pt x="291802" y="576465"/>
                    </a:cubicBezTo>
                    <a:cubicBezTo>
                      <a:pt x="291583" y="575919"/>
                      <a:pt x="291364" y="575446"/>
                      <a:pt x="291820" y="575082"/>
                    </a:cubicBezTo>
                    <a:close/>
                    <a:moveTo>
                      <a:pt x="359887" y="491362"/>
                    </a:moveTo>
                    <a:cubicBezTo>
                      <a:pt x="358592" y="490579"/>
                      <a:pt x="358446" y="488541"/>
                      <a:pt x="356732" y="487868"/>
                    </a:cubicBezTo>
                    <a:cubicBezTo>
                      <a:pt x="355637" y="488195"/>
                      <a:pt x="357735" y="490143"/>
                      <a:pt x="357315" y="491271"/>
                    </a:cubicBezTo>
                    <a:cubicBezTo>
                      <a:pt x="357315" y="491671"/>
                      <a:pt x="357954" y="492090"/>
                      <a:pt x="358355" y="492454"/>
                    </a:cubicBezTo>
                    <a:cubicBezTo>
                      <a:pt x="358756" y="492818"/>
                      <a:pt x="359048" y="492126"/>
                      <a:pt x="359486" y="492145"/>
                    </a:cubicBezTo>
                    <a:cubicBezTo>
                      <a:pt x="359924" y="492163"/>
                      <a:pt x="359960" y="491926"/>
                      <a:pt x="359887" y="491362"/>
                    </a:cubicBezTo>
                    <a:close/>
                    <a:moveTo>
                      <a:pt x="30349" y="105887"/>
                    </a:moveTo>
                    <a:cubicBezTo>
                      <a:pt x="31134" y="106051"/>
                      <a:pt x="33085" y="105523"/>
                      <a:pt x="32337" y="104413"/>
                    </a:cubicBezTo>
                    <a:cubicBezTo>
                      <a:pt x="30203" y="102029"/>
                      <a:pt x="26063" y="105978"/>
                      <a:pt x="30349" y="105887"/>
                    </a:cubicBezTo>
                    <a:close/>
                    <a:moveTo>
                      <a:pt x="249944" y="36418"/>
                    </a:moveTo>
                    <a:cubicBezTo>
                      <a:pt x="247445" y="36418"/>
                      <a:pt x="247445" y="36418"/>
                      <a:pt x="248412" y="38602"/>
                    </a:cubicBezTo>
                    <a:cubicBezTo>
                      <a:pt x="248412" y="39348"/>
                      <a:pt x="248923" y="40039"/>
                      <a:pt x="249634" y="39311"/>
                    </a:cubicBezTo>
                    <a:cubicBezTo>
                      <a:pt x="250345" y="38583"/>
                      <a:pt x="249798" y="37491"/>
                      <a:pt x="251020" y="37237"/>
                    </a:cubicBezTo>
                    <a:cubicBezTo>
                      <a:pt x="251640" y="36727"/>
                      <a:pt x="250309" y="36181"/>
                      <a:pt x="250017" y="36381"/>
                    </a:cubicBezTo>
                    <a:close/>
                    <a:moveTo>
                      <a:pt x="274001" y="92929"/>
                    </a:moveTo>
                    <a:cubicBezTo>
                      <a:pt x="271411" y="92437"/>
                      <a:pt x="272469" y="95822"/>
                      <a:pt x="269733" y="95822"/>
                    </a:cubicBezTo>
                    <a:cubicBezTo>
                      <a:pt x="273891" y="98534"/>
                      <a:pt x="271812" y="94585"/>
                      <a:pt x="274439" y="93111"/>
                    </a:cubicBezTo>
                    <a:close/>
                    <a:moveTo>
                      <a:pt x="397714" y="117844"/>
                    </a:moveTo>
                    <a:cubicBezTo>
                      <a:pt x="398334" y="117717"/>
                      <a:pt x="400067" y="118026"/>
                      <a:pt x="399939" y="116861"/>
                    </a:cubicBezTo>
                    <a:cubicBezTo>
                      <a:pt x="398772" y="113476"/>
                      <a:pt x="393155" y="118226"/>
                      <a:pt x="397787" y="117808"/>
                    </a:cubicBezTo>
                    <a:close/>
                    <a:moveTo>
                      <a:pt x="253847" y="26135"/>
                    </a:moveTo>
                    <a:cubicBezTo>
                      <a:pt x="251512" y="25953"/>
                      <a:pt x="250856" y="28082"/>
                      <a:pt x="252497" y="29265"/>
                    </a:cubicBezTo>
                    <a:cubicBezTo>
                      <a:pt x="253190" y="28628"/>
                      <a:pt x="252133" y="26808"/>
                      <a:pt x="253719" y="27445"/>
                    </a:cubicBezTo>
                    <a:cubicBezTo>
                      <a:pt x="256327" y="28519"/>
                      <a:pt x="256638" y="25552"/>
                      <a:pt x="253920" y="26098"/>
                    </a:cubicBezTo>
                    <a:close/>
                    <a:moveTo>
                      <a:pt x="92890" y="108035"/>
                    </a:moveTo>
                    <a:cubicBezTo>
                      <a:pt x="92616" y="108035"/>
                      <a:pt x="92233" y="108253"/>
                      <a:pt x="92598" y="108508"/>
                    </a:cubicBezTo>
                    <a:cubicBezTo>
                      <a:pt x="93802" y="109017"/>
                      <a:pt x="92999" y="110783"/>
                      <a:pt x="93893" y="111201"/>
                    </a:cubicBezTo>
                    <a:cubicBezTo>
                      <a:pt x="94696" y="111001"/>
                      <a:pt x="95152" y="111893"/>
                      <a:pt x="95899" y="111802"/>
                    </a:cubicBezTo>
                    <a:cubicBezTo>
                      <a:pt x="96647" y="111711"/>
                      <a:pt x="97067" y="111019"/>
                      <a:pt x="96209" y="110728"/>
                    </a:cubicBezTo>
                    <a:cubicBezTo>
                      <a:pt x="94987" y="110037"/>
                      <a:pt x="94714" y="108289"/>
                      <a:pt x="92963" y="108035"/>
                    </a:cubicBezTo>
                    <a:close/>
                    <a:moveTo>
                      <a:pt x="123367" y="155973"/>
                    </a:moveTo>
                    <a:cubicBezTo>
                      <a:pt x="123987" y="156574"/>
                      <a:pt x="124844" y="155263"/>
                      <a:pt x="123878" y="155172"/>
                    </a:cubicBezTo>
                    <a:cubicBezTo>
                      <a:pt x="122437" y="154463"/>
                      <a:pt x="124863" y="153061"/>
                      <a:pt x="123513" y="152552"/>
                    </a:cubicBezTo>
                    <a:cubicBezTo>
                      <a:pt x="123002" y="152424"/>
                      <a:pt x="122382" y="152406"/>
                      <a:pt x="122382" y="153207"/>
                    </a:cubicBezTo>
                    <a:cubicBezTo>
                      <a:pt x="122710" y="154590"/>
                      <a:pt x="120795" y="156283"/>
                      <a:pt x="121598" y="157302"/>
                    </a:cubicBezTo>
                    <a:cubicBezTo>
                      <a:pt x="122856" y="157720"/>
                      <a:pt x="121817" y="155027"/>
                      <a:pt x="123367" y="155973"/>
                    </a:cubicBezTo>
                    <a:close/>
                    <a:moveTo>
                      <a:pt x="555443" y="156865"/>
                    </a:moveTo>
                    <a:cubicBezTo>
                      <a:pt x="556063" y="155518"/>
                      <a:pt x="553437" y="156046"/>
                      <a:pt x="553017" y="155045"/>
                    </a:cubicBezTo>
                    <a:cubicBezTo>
                      <a:pt x="552908" y="154845"/>
                      <a:pt x="552652" y="154827"/>
                      <a:pt x="552634" y="155045"/>
                    </a:cubicBezTo>
                    <a:cubicBezTo>
                      <a:pt x="552507" y="156264"/>
                      <a:pt x="551285" y="156319"/>
                      <a:pt x="550610" y="156974"/>
                    </a:cubicBezTo>
                    <a:cubicBezTo>
                      <a:pt x="550190" y="157284"/>
                      <a:pt x="550956" y="158212"/>
                      <a:pt x="551303" y="157866"/>
                    </a:cubicBezTo>
                    <a:cubicBezTo>
                      <a:pt x="552488" y="155737"/>
                      <a:pt x="554276" y="157975"/>
                      <a:pt x="555425" y="156847"/>
                    </a:cubicBezTo>
                    <a:close/>
                    <a:moveTo>
                      <a:pt x="285509" y="480206"/>
                    </a:moveTo>
                    <a:cubicBezTo>
                      <a:pt x="285053" y="478386"/>
                      <a:pt x="283540" y="480497"/>
                      <a:pt x="282427" y="480296"/>
                    </a:cubicBezTo>
                    <a:cubicBezTo>
                      <a:pt x="281588" y="480952"/>
                      <a:pt x="279290" y="480296"/>
                      <a:pt x="279308" y="481297"/>
                    </a:cubicBezTo>
                    <a:cubicBezTo>
                      <a:pt x="280020" y="482153"/>
                      <a:pt x="281880" y="483117"/>
                      <a:pt x="282263" y="481498"/>
                    </a:cubicBezTo>
                    <a:cubicBezTo>
                      <a:pt x="282646" y="479878"/>
                      <a:pt x="285126" y="481643"/>
                      <a:pt x="285400" y="480206"/>
                    </a:cubicBezTo>
                    <a:close/>
                    <a:moveTo>
                      <a:pt x="299243" y="582726"/>
                    </a:moveTo>
                    <a:cubicBezTo>
                      <a:pt x="299043" y="582853"/>
                      <a:pt x="298951" y="581998"/>
                      <a:pt x="298568" y="582617"/>
                    </a:cubicBezTo>
                    <a:cubicBezTo>
                      <a:pt x="297971" y="583359"/>
                      <a:pt x="297234" y="583977"/>
                      <a:pt x="296398" y="584437"/>
                    </a:cubicBezTo>
                    <a:cubicBezTo>
                      <a:pt x="295340" y="585055"/>
                      <a:pt x="296216" y="586639"/>
                      <a:pt x="294939" y="587258"/>
                    </a:cubicBezTo>
                    <a:cubicBezTo>
                      <a:pt x="294757" y="588714"/>
                      <a:pt x="297547" y="586129"/>
                      <a:pt x="297492" y="585256"/>
                    </a:cubicBezTo>
                    <a:cubicBezTo>
                      <a:pt x="297419" y="584054"/>
                      <a:pt x="300100" y="583909"/>
                      <a:pt x="299243" y="582726"/>
                    </a:cubicBezTo>
                    <a:close/>
                    <a:moveTo>
                      <a:pt x="335301" y="328836"/>
                    </a:moveTo>
                    <a:cubicBezTo>
                      <a:pt x="336852" y="329437"/>
                      <a:pt x="338639" y="327271"/>
                      <a:pt x="337253" y="326871"/>
                    </a:cubicBezTo>
                    <a:cubicBezTo>
                      <a:pt x="335885" y="327999"/>
                      <a:pt x="334189" y="327053"/>
                      <a:pt x="332875" y="327490"/>
                    </a:cubicBezTo>
                    <a:cubicBezTo>
                      <a:pt x="332547" y="328855"/>
                      <a:pt x="334335" y="328891"/>
                      <a:pt x="335301" y="328855"/>
                    </a:cubicBezTo>
                    <a:close/>
                    <a:moveTo>
                      <a:pt x="420877" y="90599"/>
                    </a:moveTo>
                    <a:cubicBezTo>
                      <a:pt x="420877" y="90199"/>
                      <a:pt x="420877" y="89744"/>
                      <a:pt x="420531" y="89634"/>
                    </a:cubicBezTo>
                    <a:cubicBezTo>
                      <a:pt x="419364" y="89525"/>
                      <a:pt x="417759" y="85048"/>
                      <a:pt x="417084" y="87687"/>
                    </a:cubicBezTo>
                    <a:cubicBezTo>
                      <a:pt x="417157" y="89052"/>
                      <a:pt x="420257" y="91727"/>
                      <a:pt x="420877" y="90617"/>
                    </a:cubicBezTo>
                    <a:close/>
                    <a:moveTo>
                      <a:pt x="123987" y="149458"/>
                    </a:moveTo>
                    <a:cubicBezTo>
                      <a:pt x="123659" y="146891"/>
                      <a:pt x="118935" y="151460"/>
                      <a:pt x="120850" y="151969"/>
                    </a:cubicBezTo>
                    <a:cubicBezTo>
                      <a:pt x="121288" y="151969"/>
                      <a:pt x="122035" y="152133"/>
                      <a:pt x="122072" y="151805"/>
                    </a:cubicBezTo>
                    <a:cubicBezTo>
                      <a:pt x="122200" y="150568"/>
                      <a:pt x="124005" y="150550"/>
                      <a:pt x="123987" y="149458"/>
                    </a:cubicBezTo>
                    <a:close/>
                    <a:moveTo>
                      <a:pt x="285327" y="506286"/>
                    </a:moveTo>
                    <a:cubicBezTo>
                      <a:pt x="283503" y="505139"/>
                      <a:pt x="284014" y="508870"/>
                      <a:pt x="287844" y="507469"/>
                    </a:cubicBezTo>
                    <a:cubicBezTo>
                      <a:pt x="289376" y="507378"/>
                      <a:pt x="289303" y="506213"/>
                      <a:pt x="287844" y="505831"/>
                    </a:cubicBezTo>
                    <a:cubicBezTo>
                      <a:pt x="286950" y="505340"/>
                      <a:pt x="286257" y="506541"/>
                      <a:pt x="285327" y="506286"/>
                    </a:cubicBezTo>
                    <a:close/>
                    <a:moveTo>
                      <a:pt x="422993" y="92255"/>
                    </a:moveTo>
                    <a:cubicBezTo>
                      <a:pt x="422993" y="91600"/>
                      <a:pt x="421534" y="91491"/>
                      <a:pt x="421443" y="92255"/>
                    </a:cubicBezTo>
                    <a:cubicBezTo>
                      <a:pt x="421352" y="93020"/>
                      <a:pt x="420823" y="93056"/>
                      <a:pt x="420494" y="92838"/>
                    </a:cubicBezTo>
                    <a:cubicBezTo>
                      <a:pt x="419236" y="92037"/>
                      <a:pt x="418671" y="93438"/>
                      <a:pt x="417777" y="93638"/>
                    </a:cubicBezTo>
                    <a:cubicBezTo>
                      <a:pt x="417011" y="95549"/>
                      <a:pt x="423084" y="93311"/>
                      <a:pt x="422993" y="92219"/>
                    </a:cubicBezTo>
                    <a:close/>
                    <a:moveTo>
                      <a:pt x="97304" y="95768"/>
                    </a:moveTo>
                    <a:cubicBezTo>
                      <a:pt x="97194" y="96441"/>
                      <a:pt x="97960" y="99171"/>
                      <a:pt x="98982" y="98443"/>
                    </a:cubicBezTo>
                    <a:cubicBezTo>
                      <a:pt x="99401" y="97970"/>
                      <a:pt x="100459" y="97642"/>
                      <a:pt x="99839" y="96769"/>
                    </a:cubicBezTo>
                    <a:cubicBezTo>
                      <a:pt x="99219" y="95895"/>
                      <a:pt x="97085" y="93147"/>
                      <a:pt x="97304" y="95768"/>
                    </a:cubicBezTo>
                    <a:close/>
                    <a:moveTo>
                      <a:pt x="235918" y="31140"/>
                    </a:moveTo>
                    <a:cubicBezTo>
                      <a:pt x="233073" y="28792"/>
                      <a:pt x="233474" y="34106"/>
                      <a:pt x="232672" y="35489"/>
                    </a:cubicBezTo>
                    <a:cubicBezTo>
                      <a:pt x="233182" y="36035"/>
                      <a:pt x="234496" y="34543"/>
                      <a:pt x="234259" y="33815"/>
                    </a:cubicBezTo>
                    <a:cubicBezTo>
                      <a:pt x="234167" y="32486"/>
                      <a:pt x="235335" y="32068"/>
                      <a:pt x="236009" y="31140"/>
                    </a:cubicBezTo>
                    <a:close/>
                    <a:moveTo>
                      <a:pt x="30550" y="66739"/>
                    </a:moveTo>
                    <a:cubicBezTo>
                      <a:pt x="32173" y="65155"/>
                      <a:pt x="26154" y="63099"/>
                      <a:pt x="27176" y="66338"/>
                    </a:cubicBezTo>
                    <a:cubicBezTo>
                      <a:pt x="26282" y="66884"/>
                      <a:pt x="27522" y="68377"/>
                      <a:pt x="27723" y="67339"/>
                    </a:cubicBezTo>
                    <a:cubicBezTo>
                      <a:pt x="27723" y="66593"/>
                      <a:pt x="28580" y="66648"/>
                      <a:pt x="28945" y="66120"/>
                    </a:cubicBezTo>
                    <a:cubicBezTo>
                      <a:pt x="29930" y="64737"/>
                      <a:pt x="29656" y="67048"/>
                      <a:pt x="30550" y="66739"/>
                    </a:cubicBezTo>
                    <a:close/>
                    <a:moveTo>
                      <a:pt x="431803" y="307106"/>
                    </a:moveTo>
                    <a:cubicBezTo>
                      <a:pt x="432258" y="309180"/>
                      <a:pt x="433973" y="306469"/>
                      <a:pt x="434721" y="308707"/>
                    </a:cubicBezTo>
                    <a:cubicBezTo>
                      <a:pt x="434830" y="308889"/>
                      <a:pt x="435049" y="309508"/>
                      <a:pt x="435487" y="309017"/>
                    </a:cubicBezTo>
                    <a:cubicBezTo>
                      <a:pt x="436745" y="308070"/>
                      <a:pt x="435487" y="306086"/>
                      <a:pt x="434374" y="306159"/>
                    </a:cubicBezTo>
                    <a:cubicBezTo>
                      <a:pt x="433645" y="306942"/>
                      <a:pt x="432131" y="306086"/>
                      <a:pt x="431803" y="307106"/>
                    </a:cubicBezTo>
                    <a:close/>
                    <a:moveTo>
                      <a:pt x="326656" y="467466"/>
                    </a:moveTo>
                    <a:cubicBezTo>
                      <a:pt x="326255" y="466792"/>
                      <a:pt x="325215" y="466410"/>
                      <a:pt x="326054" y="465482"/>
                    </a:cubicBezTo>
                    <a:cubicBezTo>
                      <a:pt x="325452" y="464244"/>
                      <a:pt x="324887" y="466173"/>
                      <a:pt x="324230" y="465482"/>
                    </a:cubicBezTo>
                    <a:cubicBezTo>
                      <a:pt x="323574" y="464790"/>
                      <a:pt x="322571" y="465081"/>
                      <a:pt x="323100" y="465937"/>
                    </a:cubicBezTo>
                    <a:cubicBezTo>
                      <a:pt x="323519" y="466483"/>
                      <a:pt x="324176" y="466883"/>
                      <a:pt x="324066" y="467757"/>
                    </a:cubicBezTo>
                    <a:cubicBezTo>
                      <a:pt x="324066" y="467902"/>
                      <a:pt x="324066" y="468412"/>
                      <a:pt x="324486" y="468066"/>
                    </a:cubicBezTo>
                    <a:cubicBezTo>
                      <a:pt x="324905" y="467720"/>
                      <a:pt x="326127" y="468066"/>
                      <a:pt x="326656" y="467466"/>
                    </a:cubicBezTo>
                    <a:close/>
                    <a:moveTo>
                      <a:pt x="24732" y="107106"/>
                    </a:moveTo>
                    <a:cubicBezTo>
                      <a:pt x="25863" y="108544"/>
                      <a:pt x="28161" y="104995"/>
                      <a:pt x="26556" y="105596"/>
                    </a:cubicBezTo>
                    <a:cubicBezTo>
                      <a:pt x="24549" y="107707"/>
                      <a:pt x="22452" y="104613"/>
                      <a:pt x="21339" y="105960"/>
                    </a:cubicBezTo>
                    <a:cubicBezTo>
                      <a:pt x="21522" y="106979"/>
                      <a:pt x="23546" y="107470"/>
                      <a:pt x="24732" y="107143"/>
                    </a:cubicBezTo>
                    <a:close/>
                    <a:moveTo>
                      <a:pt x="78883" y="93857"/>
                    </a:moveTo>
                    <a:cubicBezTo>
                      <a:pt x="78883" y="94221"/>
                      <a:pt x="79594" y="94730"/>
                      <a:pt x="79831" y="94148"/>
                    </a:cubicBezTo>
                    <a:cubicBezTo>
                      <a:pt x="80415" y="92019"/>
                      <a:pt x="81473" y="94639"/>
                      <a:pt x="82494" y="94785"/>
                    </a:cubicBezTo>
                    <a:cubicBezTo>
                      <a:pt x="82822" y="93839"/>
                      <a:pt x="81217" y="92965"/>
                      <a:pt x="83023" y="92546"/>
                    </a:cubicBezTo>
                    <a:cubicBezTo>
                      <a:pt x="83023" y="92546"/>
                      <a:pt x="83169" y="92237"/>
                      <a:pt x="83150" y="92091"/>
                    </a:cubicBezTo>
                    <a:cubicBezTo>
                      <a:pt x="83132" y="91946"/>
                      <a:pt x="82950" y="91764"/>
                      <a:pt x="82822" y="91873"/>
                    </a:cubicBezTo>
                    <a:cubicBezTo>
                      <a:pt x="81673" y="92801"/>
                      <a:pt x="78992" y="91655"/>
                      <a:pt x="78883" y="93893"/>
                    </a:cubicBezTo>
                    <a:close/>
                    <a:moveTo>
                      <a:pt x="92361" y="116279"/>
                    </a:moveTo>
                    <a:cubicBezTo>
                      <a:pt x="92160" y="114841"/>
                      <a:pt x="89461" y="115988"/>
                      <a:pt x="88841" y="116679"/>
                    </a:cubicBezTo>
                    <a:cubicBezTo>
                      <a:pt x="88221" y="117371"/>
                      <a:pt x="89808" y="117571"/>
                      <a:pt x="90191" y="117753"/>
                    </a:cubicBezTo>
                    <a:cubicBezTo>
                      <a:pt x="91103" y="118627"/>
                      <a:pt x="92470" y="117426"/>
                      <a:pt x="92361" y="116279"/>
                    </a:cubicBezTo>
                    <a:close/>
                    <a:moveTo>
                      <a:pt x="14646" y="59313"/>
                    </a:moveTo>
                    <a:cubicBezTo>
                      <a:pt x="14445" y="57766"/>
                      <a:pt x="13150" y="59441"/>
                      <a:pt x="12621" y="59859"/>
                    </a:cubicBezTo>
                    <a:cubicBezTo>
                      <a:pt x="12092" y="60278"/>
                      <a:pt x="12475" y="62626"/>
                      <a:pt x="13059" y="62389"/>
                    </a:cubicBezTo>
                    <a:cubicBezTo>
                      <a:pt x="14354" y="62080"/>
                      <a:pt x="14336" y="60387"/>
                      <a:pt x="14646" y="59313"/>
                    </a:cubicBezTo>
                    <a:close/>
                    <a:moveTo>
                      <a:pt x="391604" y="367966"/>
                    </a:moveTo>
                    <a:cubicBezTo>
                      <a:pt x="392571" y="367639"/>
                      <a:pt x="392498" y="366656"/>
                      <a:pt x="392808" y="365910"/>
                    </a:cubicBezTo>
                    <a:cubicBezTo>
                      <a:pt x="393994" y="362506"/>
                      <a:pt x="387829" y="366874"/>
                      <a:pt x="391604" y="367966"/>
                    </a:cubicBezTo>
                    <a:close/>
                    <a:moveTo>
                      <a:pt x="88513" y="105305"/>
                    </a:moveTo>
                    <a:cubicBezTo>
                      <a:pt x="88932" y="105305"/>
                      <a:pt x="89388" y="106014"/>
                      <a:pt x="89625" y="105505"/>
                    </a:cubicBezTo>
                    <a:cubicBezTo>
                      <a:pt x="89516" y="103685"/>
                      <a:pt x="87035" y="103867"/>
                      <a:pt x="85868" y="103193"/>
                    </a:cubicBezTo>
                    <a:cubicBezTo>
                      <a:pt x="83242" y="104067"/>
                      <a:pt x="87400" y="105414"/>
                      <a:pt x="88513" y="105305"/>
                    </a:cubicBezTo>
                    <a:close/>
                    <a:moveTo>
                      <a:pt x="41293" y="42897"/>
                    </a:moveTo>
                    <a:lnTo>
                      <a:pt x="41293" y="42897"/>
                    </a:lnTo>
                    <a:cubicBezTo>
                      <a:pt x="41352" y="42013"/>
                      <a:pt x="41162" y="41131"/>
                      <a:pt x="40745" y="40349"/>
                    </a:cubicBezTo>
                    <a:cubicBezTo>
                      <a:pt x="40745" y="39366"/>
                      <a:pt x="37554" y="38292"/>
                      <a:pt x="38228" y="40003"/>
                    </a:cubicBezTo>
                    <a:cubicBezTo>
                      <a:pt x="39341" y="41059"/>
                      <a:pt x="41220" y="41168"/>
                      <a:pt x="40618" y="43297"/>
                    </a:cubicBezTo>
                    <a:cubicBezTo>
                      <a:pt x="40216" y="43734"/>
                      <a:pt x="40472" y="43989"/>
                      <a:pt x="40891" y="44316"/>
                    </a:cubicBezTo>
                    <a:cubicBezTo>
                      <a:pt x="41603" y="44680"/>
                      <a:pt x="41293" y="43279"/>
                      <a:pt x="41293" y="42897"/>
                    </a:cubicBezTo>
                    <a:close/>
                    <a:moveTo>
                      <a:pt x="383908" y="335643"/>
                    </a:moveTo>
                    <a:cubicBezTo>
                      <a:pt x="384309" y="333150"/>
                      <a:pt x="379238" y="333113"/>
                      <a:pt x="382211" y="335643"/>
                    </a:cubicBezTo>
                    <a:cubicBezTo>
                      <a:pt x="381992" y="337390"/>
                      <a:pt x="384382" y="337536"/>
                      <a:pt x="383908" y="335643"/>
                    </a:cubicBezTo>
                    <a:close/>
                    <a:moveTo>
                      <a:pt x="406177" y="328363"/>
                    </a:moveTo>
                    <a:cubicBezTo>
                      <a:pt x="406670" y="326543"/>
                      <a:pt x="404353" y="327763"/>
                      <a:pt x="403660" y="326543"/>
                    </a:cubicBezTo>
                    <a:cubicBezTo>
                      <a:pt x="403532" y="326379"/>
                      <a:pt x="403350" y="326015"/>
                      <a:pt x="403076" y="326325"/>
                    </a:cubicBezTo>
                    <a:cubicBezTo>
                      <a:pt x="402584" y="327926"/>
                      <a:pt x="405867" y="331312"/>
                      <a:pt x="406177" y="328381"/>
                    </a:cubicBezTo>
                    <a:close/>
                    <a:moveTo>
                      <a:pt x="29346" y="96132"/>
                    </a:moveTo>
                    <a:cubicBezTo>
                      <a:pt x="29492" y="95586"/>
                      <a:pt x="26902" y="94421"/>
                      <a:pt x="27413" y="95513"/>
                    </a:cubicBezTo>
                    <a:cubicBezTo>
                      <a:pt x="28343" y="98152"/>
                      <a:pt x="27066" y="96132"/>
                      <a:pt x="26209" y="96878"/>
                    </a:cubicBezTo>
                    <a:cubicBezTo>
                      <a:pt x="25753" y="98006"/>
                      <a:pt x="27814" y="98698"/>
                      <a:pt x="28471" y="98170"/>
                    </a:cubicBezTo>
                    <a:cubicBezTo>
                      <a:pt x="29127" y="97642"/>
                      <a:pt x="28708" y="96660"/>
                      <a:pt x="29346" y="96132"/>
                    </a:cubicBezTo>
                    <a:close/>
                    <a:moveTo>
                      <a:pt x="267854" y="86850"/>
                    </a:moveTo>
                    <a:cubicBezTo>
                      <a:pt x="267271" y="86650"/>
                      <a:pt x="265447" y="87268"/>
                      <a:pt x="266341" y="87924"/>
                    </a:cubicBezTo>
                    <a:cubicBezTo>
                      <a:pt x="268383" y="87378"/>
                      <a:pt x="269769" y="90035"/>
                      <a:pt x="271812" y="88761"/>
                    </a:cubicBezTo>
                    <a:cubicBezTo>
                      <a:pt x="270371" y="88288"/>
                      <a:pt x="269368" y="86722"/>
                      <a:pt x="267854" y="86850"/>
                    </a:cubicBezTo>
                    <a:close/>
                    <a:moveTo>
                      <a:pt x="382758" y="55273"/>
                    </a:moveTo>
                    <a:cubicBezTo>
                      <a:pt x="383014" y="54345"/>
                      <a:pt x="381737" y="53908"/>
                      <a:pt x="381682" y="54945"/>
                    </a:cubicBezTo>
                    <a:cubicBezTo>
                      <a:pt x="381865" y="56310"/>
                      <a:pt x="379001" y="58421"/>
                      <a:pt x="380989" y="59131"/>
                    </a:cubicBezTo>
                    <a:cubicBezTo>
                      <a:pt x="381336" y="59259"/>
                      <a:pt x="381682" y="59004"/>
                      <a:pt x="381646" y="58549"/>
                    </a:cubicBezTo>
                    <a:cubicBezTo>
                      <a:pt x="381336" y="57166"/>
                      <a:pt x="383050" y="56547"/>
                      <a:pt x="382813" y="55273"/>
                    </a:cubicBezTo>
                    <a:close/>
                    <a:moveTo>
                      <a:pt x="270079" y="197233"/>
                    </a:moveTo>
                    <a:cubicBezTo>
                      <a:pt x="268894" y="195649"/>
                      <a:pt x="262620" y="196468"/>
                      <a:pt x="267107" y="197560"/>
                    </a:cubicBezTo>
                    <a:cubicBezTo>
                      <a:pt x="269040" y="199216"/>
                      <a:pt x="268456" y="198416"/>
                      <a:pt x="270134" y="197287"/>
                    </a:cubicBezTo>
                    <a:close/>
                    <a:moveTo>
                      <a:pt x="372399" y="369459"/>
                    </a:moveTo>
                    <a:cubicBezTo>
                      <a:pt x="368751" y="369240"/>
                      <a:pt x="373001" y="372207"/>
                      <a:pt x="374460" y="372189"/>
                    </a:cubicBezTo>
                    <a:cubicBezTo>
                      <a:pt x="375919" y="372171"/>
                      <a:pt x="372946" y="369786"/>
                      <a:pt x="372454" y="369513"/>
                    </a:cubicBezTo>
                    <a:close/>
                    <a:moveTo>
                      <a:pt x="48862" y="85867"/>
                    </a:moveTo>
                    <a:cubicBezTo>
                      <a:pt x="46363" y="85630"/>
                      <a:pt x="47877" y="82864"/>
                      <a:pt x="45560" y="82573"/>
                    </a:cubicBezTo>
                    <a:cubicBezTo>
                      <a:pt x="42715" y="83064"/>
                      <a:pt x="47202" y="84811"/>
                      <a:pt x="47111" y="86213"/>
                    </a:cubicBezTo>
                    <a:cubicBezTo>
                      <a:pt x="47731" y="86395"/>
                      <a:pt x="47877" y="86322"/>
                      <a:pt x="48862" y="85867"/>
                    </a:cubicBezTo>
                    <a:close/>
                    <a:moveTo>
                      <a:pt x="291692" y="512274"/>
                    </a:moveTo>
                    <a:cubicBezTo>
                      <a:pt x="292203" y="509162"/>
                      <a:pt x="289011" y="513639"/>
                      <a:pt x="291072" y="514876"/>
                    </a:cubicBezTo>
                    <a:cubicBezTo>
                      <a:pt x="291474" y="515932"/>
                      <a:pt x="292896" y="514876"/>
                      <a:pt x="292349" y="514003"/>
                    </a:cubicBezTo>
                    <a:cubicBezTo>
                      <a:pt x="292021" y="513439"/>
                      <a:pt x="291583" y="512893"/>
                      <a:pt x="291692" y="512274"/>
                    </a:cubicBezTo>
                    <a:close/>
                    <a:moveTo>
                      <a:pt x="274147" y="82536"/>
                    </a:moveTo>
                    <a:cubicBezTo>
                      <a:pt x="272578" y="82991"/>
                      <a:pt x="274621" y="84775"/>
                      <a:pt x="275624" y="84702"/>
                    </a:cubicBezTo>
                    <a:cubicBezTo>
                      <a:pt x="278779" y="84538"/>
                      <a:pt x="275952" y="82227"/>
                      <a:pt x="274147" y="82536"/>
                    </a:cubicBezTo>
                    <a:close/>
                    <a:moveTo>
                      <a:pt x="372417" y="340011"/>
                    </a:moveTo>
                    <a:cubicBezTo>
                      <a:pt x="372764" y="337208"/>
                      <a:pt x="370593" y="340357"/>
                      <a:pt x="370356" y="341540"/>
                    </a:cubicBezTo>
                    <a:cubicBezTo>
                      <a:pt x="370593" y="343760"/>
                      <a:pt x="373238" y="341649"/>
                      <a:pt x="372417" y="340011"/>
                    </a:cubicBezTo>
                    <a:close/>
                    <a:moveTo>
                      <a:pt x="31498" y="120938"/>
                    </a:moveTo>
                    <a:cubicBezTo>
                      <a:pt x="30185" y="119355"/>
                      <a:pt x="28653" y="122886"/>
                      <a:pt x="26774" y="122394"/>
                    </a:cubicBezTo>
                    <a:cubicBezTo>
                      <a:pt x="26728" y="122549"/>
                      <a:pt x="26728" y="122713"/>
                      <a:pt x="26774" y="122867"/>
                    </a:cubicBezTo>
                    <a:cubicBezTo>
                      <a:pt x="27397" y="123226"/>
                      <a:pt x="28099" y="123426"/>
                      <a:pt x="28817" y="123450"/>
                    </a:cubicBezTo>
                    <a:cubicBezTo>
                      <a:pt x="28981" y="121739"/>
                      <a:pt x="31152" y="122267"/>
                      <a:pt x="31498" y="120938"/>
                    </a:cubicBezTo>
                    <a:close/>
                    <a:moveTo>
                      <a:pt x="424306" y="354862"/>
                    </a:moveTo>
                    <a:cubicBezTo>
                      <a:pt x="423011" y="354498"/>
                      <a:pt x="421698" y="356136"/>
                      <a:pt x="422774" y="357174"/>
                    </a:cubicBezTo>
                    <a:cubicBezTo>
                      <a:pt x="423850" y="358211"/>
                      <a:pt x="424197" y="355645"/>
                      <a:pt x="425528" y="355991"/>
                    </a:cubicBezTo>
                    <a:cubicBezTo>
                      <a:pt x="427170" y="355772"/>
                      <a:pt x="425072" y="354717"/>
                      <a:pt x="424306" y="354862"/>
                    </a:cubicBezTo>
                    <a:close/>
                    <a:moveTo>
                      <a:pt x="247865" y="407642"/>
                    </a:moveTo>
                    <a:cubicBezTo>
                      <a:pt x="247482" y="406732"/>
                      <a:pt x="246041" y="407114"/>
                      <a:pt x="246041" y="405622"/>
                    </a:cubicBezTo>
                    <a:cubicBezTo>
                      <a:pt x="245202" y="404530"/>
                      <a:pt x="243743" y="408188"/>
                      <a:pt x="245238" y="408024"/>
                    </a:cubicBezTo>
                    <a:cubicBezTo>
                      <a:pt x="246168" y="408006"/>
                      <a:pt x="247390" y="409153"/>
                      <a:pt x="247938" y="407642"/>
                    </a:cubicBezTo>
                    <a:close/>
                    <a:moveTo>
                      <a:pt x="424781" y="333441"/>
                    </a:moveTo>
                    <a:cubicBezTo>
                      <a:pt x="426604" y="334315"/>
                      <a:pt x="429504" y="335443"/>
                      <a:pt x="427863" y="332076"/>
                    </a:cubicBezTo>
                    <a:cubicBezTo>
                      <a:pt x="427115" y="330256"/>
                      <a:pt x="426313" y="333769"/>
                      <a:pt x="424999" y="333295"/>
                    </a:cubicBezTo>
                    <a:cubicBezTo>
                      <a:pt x="424762" y="333259"/>
                      <a:pt x="424817" y="333059"/>
                      <a:pt x="424781" y="333386"/>
                    </a:cubicBezTo>
                    <a:close/>
                    <a:moveTo>
                      <a:pt x="383014" y="331967"/>
                    </a:moveTo>
                    <a:cubicBezTo>
                      <a:pt x="383492" y="331115"/>
                      <a:pt x="383813" y="330184"/>
                      <a:pt x="383962" y="329219"/>
                    </a:cubicBezTo>
                    <a:cubicBezTo>
                      <a:pt x="384090" y="327945"/>
                      <a:pt x="381883" y="328090"/>
                      <a:pt x="382284" y="329219"/>
                    </a:cubicBezTo>
                    <a:cubicBezTo>
                      <a:pt x="383433" y="331384"/>
                      <a:pt x="378928" y="330747"/>
                      <a:pt x="383014" y="331967"/>
                    </a:cubicBezTo>
                    <a:close/>
                    <a:moveTo>
                      <a:pt x="215801" y="113986"/>
                    </a:moveTo>
                    <a:cubicBezTo>
                      <a:pt x="214141" y="113986"/>
                      <a:pt x="215254" y="114805"/>
                      <a:pt x="215035" y="115697"/>
                    </a:cubicBezTo>
                    <a:cubicBezTo>
                      <a:pt x="214670" y="116279"/>
                      <a:pt x="215363" y="116115"/>
                      <a:pt x="215564" y="116115"/>
                    </a:cubicBezTo>
                    <a:cubicBezTo>
                      <a:pt x="216458" y="115788"/>
                      <a:pt x="217388" y="117189"/>
                      <a:pt x="217953" y="116425"/>
                    </a:cubicBezTo>
                    <a:cubicBezTo>
                      <a:pt x="218519" y="115660"/>
                      <a:pt x="216640" y="115769"/>
                      <a:pt x="216914" y="114605"/>
                    </a:cubicBezTo>
                    <a:cubicBezTo>
                      <a:pt x="217187" y="113440"/>
                      <a:pt x="216385" y="114004"/>
                      <a:pt x="215801" y="113986"/>
                    </a:cubicBezTo>
                    <a:close/>
                    <a:moveTo>
                      <a:pt x="217242" y="83046"/>
                    </a:moveTo>
                    <a:cubicBezTo>
                      <a:pt x="218135" y="83228"/>
                      <a:pt x="217844" y="82646"/>
                      <a:pt x="217515" y="81899"/>
                    </a:cubicBezTo>
                    <a:cubicBezTo>
                      <a:pt x="217187" y="81153"/>
                      <a:pt x="218683" y="80316"/>
                      <a:pt x="217734" y="79806"/>
                    </a:cubicBezTo>
                    <a:cubicBezTo>
                      <a:pt x="216129" y="79461"/>
                      <a:pt x="216932" y="81918"/>
                      <a:pt x="215655" y="81936"/>
                    </a:cubicBezTo>
                    <a:cubicBezTo>
                      <a:pt x="213813" y="82063"/>
                      <a:pt x="216038" y="83355"/>
                      <a:pt x="217242" y="83101"/>
                    </a:cubicBezTo>
                    <a:close/>
                    <a:moveTo>
                      <a:pt x="379257" y="87414"/>
                    </a:moveTo>
                    <a:cubicBezTo>
                      <a:pt x="378217" y="87924"/>
                      <a:pt x="378709" y="90526"/>
                      <a:pt x="379384" y="91054"/>
                    </a:cubicBezTo>
                    <a:cubicBezTo>
                      <a:pt x="381719" y="91764"/>
                      <a:pt x="380041" y="88233"/>
                      <a:pt x="379257" y="87469"/>
                    </a:cubicBezTo>
                    <a:close/>
                    <a:moveTo>
                      <a:pt x="404900" y="320646"/>
                    </a:moveTo>
                    <a:cubicBezTo>
                      <a:pt x="403506" y="320828"/>
                      <a:pt x="402158" y="321266"/>
                      <a:pt x="400924" y="321939"/>
                    </a:cubicBezTo>
                    <a:cubicBezTo>
                      <a:pt x="404718" y="324832"/>
                      <a:pt x="402748" y="321447"/>
                      <a:pt x="405557" y="320901"/>
                    </a:cubicBezTo>
                    <a:close/>
                    <a:moveTo>
                      <a:pt x="415424" y="112129"/>
                    </a:moveTo>
                    <a:cubicBezTo>
                      <a:pt x="414567" y="107507"/>
                      <a:pt x="409825" y="112129"/>
                      <a:pt x="415132" y="112657"/>
                    </a:cubicBezTo>
                    <a:cubicBezTo>
                      <a:pt x="415187" y="112858"/>
                      <a:pt x="415406" y="112439"/>
                      <a:pt x="415424" y="112202"/>
                    </a:cubicBezTo>
                    <a:close/>
                    <a:moveTo>
                      <a:pt x="212737" y="385293"/>
                    </a:moveTo>
                    <a:cubicBezTo>
                      <a:pt x="220452" y="383072"/>
                      <a:pt x="216385" y="381161"/>
                      <a:pt x="212153" y="385129"/>
                    </a:cubicBezTo>
                    <a:close/>
                    <a:moveTo>
                      <a:pt x="378709" y="132750"/>
                    </a:moveTo>
                    <a:cubicBezTo>
                      <a:pt x="379001" y="130384"/>
                      <a:pt x="373238" y="129292"/>
                      <a:pt x="375882" y="131749"/>
                    </a:cubicBezTo>
                    <a:cubicBezTo>
                      <a:pt x="376320" y="132004"/>
                      <a:pt x="376922" y="132022"/>
                      <a:pt x="376338" y="132750"/>
                    </a:cubicBezTo>
                    <a:cubicBezTo>
                      <a:pt x="376758" y="133314"/>
                      <a:pt x="377342" y="132550"/>
                      <a:pt x="377524" y="132058"/>
                    </a:cubicBezTo>
                    <a:cubicBezTo>
                      <a:pt x="377925" y="132331"/>
                      <a:pt x="378381" y="133369"/>
                      <a:pt x="378709" y="132750"/>
                    </a:cubicBezTo>
                    <a:close/>
                    <a:moveTo>
                      <a:pt x="432769" y="348929"/>
                    </a:moveTo>
                    <a:cubicBezTo>
                      <a:pt x="431930" y="348838"/>
                      <a:pt x="431638" y="349166"/>
                      <a:pt x="431201" y="349730"/>
                    </a:cubicBezTo>
                    <a:cubicBezTo>
                      <a:pt x="432222" y="350531"/>
                      <a:pt x="433189" y="350203"/>
                      <a:pt x="434319" y="350021"/>
                    </a:cubicBezTo>
                    <a:cubicBezTo>
                      <a:pt x="435450" y="349839"/>
                      <a:pt x="435870" y="350986"/>
                      <a:pt x="436818" y="350458"/>
                    </a:cubicBezTo>
                    <a:cubicBezTo>
                      <a:pt x="437420" y="350312"/>
                      <a:pt x="435669" y="348638"/>
                      <a:pt x="435487" y="349002"/>
                    </a:cubicBezTo>
                    <a:cubicBezTo>
                      <a:pt x="434683" y="349554"/>
                      <a:pt x="433614" y="349525"/>
                      <a:pt x="432842" y="348929"/>
                    </a:cubicBezTo>
                    <a:close/>
                    <a:moveTo>
                      <a:pt x="419674" y="363489"/>
                    </a:moveTo>
                    <a:cubicBezTo>
                      <a:pt x="420786" y="362889"/>
                      <a:pt x="420823" y="361160"/>
                      <a:pt x="422610" y="361305"/>
                    </a:cubicBezTo>
                    <a:cubicBezTo>
                      <a:pt x="425164" y="357228"/>
                      <a:pt x="419364" y="362761"/>
                      <a:pt x="418215" y="362652"/>
                    </a:cubicBezTo>
                    <a:cubicBezTo>
                      <a:pt x="418616" y="363216"/>
                      <a:pt x="419254" y="363271"/>
                      <a:pt x="419747" y="363544"/>
                    </a:cubicBezTo>
                    <a:close/>
                    <a:moveTo>
                      <a:pt x="421498" y="356209"/>
                    </a:moveTo>
                    <a:cubicBezTo>
                      <a:pt x="422464" y="354389"/>
                      <a:pt x="419674" y="356573"/>
                      <a:pt x="419528" y="353861"/>
                    </a:cubicBezTo>
                    <a:cubicBezTo>
                      <a:pt x="419108" y="354498"/>
                      <a:pt x="418269" y="357884"/>
                      <a:pt x="419929" y="357156"/>
                    </a:cubicBezTo>
                    <a:cubicBezTo>
                      <a:pt x="420549" y="357046"/>
                      <a:pt x="422482" y="357265"/>
                      <a:pt x="421534" y="356318"/>
                    </a:cubicBezTo>
                    <a:close/>
                    <a:moveTo>
                      <a:pt x="339423" y="474746"/>
                    </a:moveTo>
                    <a:cubicBezTo>
                      <a:pt x="341138" y="475164"/>
                      <a:pt x="340809" y="472616"/>
                      <a:pt x="342706" y="473089"/>
                    </a:cubicBezTo>
                    <a:cubicBezTo>
                      <a:pt x="343417" y="473381"/>
                      <a:pt x="344640" y="472652"/>
                      <a:pt x="343764" y="472034"/>
                    </a:cubicBezTo>
                    <a:cubicBezTo>
                      <a:pt x="341776" y="471797"/>
                      <a:pt x="340116" y="473362"/>
                      <a:pt x="338785" y="474491"/>
                    </a:cubicBezTo>
                    <a:close/>
                    <a:moveTo>
                      <a:pt x="282135" y="479314"/>
                    </a:moveTo>
                    <a:cubicBezTo>
                      <a:pt x="283138" y="479823"/>
                      <a:pt x="282774" y="477639"/>
                      <a:pt x="283777" y="477494"/>
                    </a:cubicBezTo>
                    <a:cubicBezTo>
                      <a:pt x="284981" y="477039"/>
                      <a:pt x="284889" y="476438"/>
                      <a:pt x="283777" y="475983"/>
                    </a:cubicBezTo>
                    <a:cubicBezTo>
                      <a:pt x="280913" y="473690"/>
                      <a:pt x="283594" y="478058"/>
                      <a:pt x="281771" y="478804"/>
                    </a:cubicBezTo>
                    <a:close/>
                    <a:moveTo>
                      <a:pt x="389744" y="98170"/>
                    </a:moveTo>
                    <a:cubicBezTo>
                      <a:pt x="397587" y="101410"/>
                      <a:pt x="389635" y="95022"/>
                      <a:pt x="387263" y="98480"/>
                    </a:cubicBezTo>
                    <a:cubicBezTo>
                      <a:pt x="388077" y="98872"/>
                      <a:pt x="389039" y="98795"/>
                      <a:pt x="389780" y="98279"/>
                    </a:cubicBezTo>
                    <a:close/>
                    <a:moveTo>
                      <a:pt x="99310" y="112621"/>
                    </a:moveTo>
                    <a:cubicBezTo>
                      <a:pt x="98544" y="111456"/>
                      <a:pt x="99657" y="109582"/>
                      <a:pt x="97960" y="109145"/>
                    </a:cubicBezTo>
                    <a:cubicBezTo>
                      <a:pt x="97322" y="108926"/>
                      <a:pt x="96574" y="109236"/>
                      <a:pt x="97322" y="109909"/>
                    </a:cubicBezTo>
                    <a:cubicBezTo>
                      <a:pt x="98599" y="110655"/>
                      <a:pt x="96957" y="111402"/>
                      <a:pt x="97486" y="112148"/>
                    </a:cubicBezTo>
                    <a:cubicBezTo>
                      <a:pt x="97960" y="112348"/>
                      <a:pt x="98945" y="113167"/>
                      <a:pt x="99310" y="112621"/>
                    </a:cubicBezTo>
                    <a:close/>
                    <a:moveTo>
                      <a:pt x="469119" y="306086"/>
                    </a:moveTo>
                    <a:cubicBezTo>
                      <a:pt x="468371" y="305904"/>
                      <a:pt x="467933" y="306851"/>
                      <a:pt x="467131" y="306651"/>
                    </a:cubicBezTo>
                    <a:cubicBezTo>
                      <a:pt x="465872" y="306250"/>
                      <a:pt x="465672" y="307670"/>
                      <a:pt x="466930" y="307870"/>
                    </a:cubicBezTo>
                    <a:cubicBezTo>
                      <a:pt x="467623" y="308289"/>
                      <a:pt x="468171" y="309544"/>
                      <a:pt x="469028" y="309217"/>
                    </a:cubicBezTo>
                    <a:cubicBezTo>
                      <a:pt x="469210" y="309217"/>
                      <a:pt x="469155" y="308998"/>
                      <a:pt x="469028" y="308816"/>
                    </a:cubicBezTo>
                    <a:cubicBezTo>
                      <a:pt x="466365" y="306906"/>
                      <a:pt x="470906" y="306632"/>
                      <a:pt x="469119" y="306086"/>
                    </a:cubicBezTo>
                    <a:close/>
                    <a:moveTo>
                      <a:pt x="246880" y="88724"/>
                    </a:moveTo>
                    <a:cubicBezTo>
                      <a:pt x="246533" y="89944"/>
                      <a:pt x="249050" y="93784"/>
                      <a:pt x="248704" y="91109"/>
                    </a:cubicBezTo>
                    <a:cubicBezTo>
                      <a:pt x="248138" y="90654"/>
                      <a:pt x="248029" y="90326"/>
                      <a:pt x="248704" y="89689"/>
                    </a:cubicBezTo>
                    <a:cubicBezTo>
                      <a:pt x="249871" y="88688"/>
                      <a:pt x="248704" y="88688"/>
                      <a:pt x="247682" y="88306"/>
                    </a:cubicBezTo>
                    <a:cubicBezTo>
                      <a:pt x="246661" y="87924"/>
                      <a:pt x="246934" y="88324"/>
                      <a:pt x="246880" y="88724"/>
                    </a:cubicBezTo>
                    <a:close/>
                    <a:moveTo>
                      <a:pt x="54206" y="98935"/>
                    </a:moveTo>
                    <a:cubicBezTo>
                      <a:pt x="54675" y="99367"/>
                      <a:pt x="55377" y="99434"/>
                      <a:pt x="55920" y="99098"/>
                    </a:cubicBezTo>
                    <a:cubicBezTo>
                      <a:pt x="55428" y="98698"/>
                      <a:pt x="55464" y="97278"/>
                      <a:pt x="54625" y="97806"/>
                    </a:cubicBezTo>
                    <a:cubicBezTo>
                      <a:pt x="53476" y="98862"/>
                      <a:pt x="52145" y="97806"/>
                      <a:pt x="51178" y="98006"/>
                    </a:cubicBezTo>
                    <a:cubicBezTo>
                      <a:pt x="50977" y="99608"/>
                      <a:pt x="53257" y="99444"/>
                      <a:pt x="54206" y="98935"/>
                    </a:cubicBezTo>
                    <a:close/>
                    <a:moveTo>
                      <a:pt x="29747" y="140558"/>
                    </a:moveTo>
                    <a:cubicBezTo>
                      <a:pt x="26738" y="139739"/>
                      <a:pt x="29638" y="144598"/>
                      <a:pt x="30404" y="142815"/>
                    </a:cubicBezTo>
                    <a:cubicBezTo>
                      <a:pt x="30349" y="141795"/>
                      <a:pt x="31827" y="140339"/>
                      <a:pt x="29747" y="140558"/>
                    </a:cubicBezTo>
                    <a:close/>
                    <a:moveTo>
                      <a:pt x="281150" y="465809"/>
                    </a:moveTo>
                    <a:cubicBezTo>
                      <a:pt x="280476" y="463407"/>
                      <a:pt x="279327" y="463571"/>
                      <a:pt x="278925" y="466028"/>
                    </a:cubicBezTo>
                    <a:cubicBezTo>
                      <a:pt x="279108" y="467575"/>
                      <a:pt x="280986" y="467557"/>
                      <a:pt x="281150" y="465809"/>
                    </a:cubicBezTo>
                    <a:close/>
                    <a:moveTo>
                      <a:pt x="73958" y="91636"/>
                    </a:moveTo>
                    <a:cubicBezTo>
                      <a:pt x="73958" y="90763"/>
                      <a:pt x="74305" y="89634"/>
                      <a:pt x="73356" y="89325"/>
                    </a:cubicBezTo>
                    <a:cubicBezTo>
                      <a:pt x="72408" y="89016"/>
                      <a:pt x="73210" y="90271"/>
                      <a:pt x="72663" y="90508"/>
                    </a:cubicBezTo>
                    <a:cubicBezTo>
                      <a:pt x="70092" y="90981"/>
                      <a:pt x="74341" y="94348"/>
                      <a:pt x="73958" y="91636"/>
                    </a:cubicBezTo>
                    <a:close/>
                    <a:moveTo>
                      <a:pt x="257112" y="419236"/>
                    </a:moveTo>
                    <a:cubicBezTo>
                      <a:pt x="258024" y="417670"/>
                      <a:pt x="259811" y="418890"/>
                      <a:pt x="260869" y="418034"/>
                    </a:cubicBezTo>
                    <a:cubicBezTo>
                      <a:pt x="260139" y="418162"/>
                      <a:pt x="254504" y="415941"/>
                      <a:pt x="255981" y="417397"/>
                    </a:cubicBezTo>
                    <a:cubicBezTo>
                      <a:pt x="256510" y="417962"/>
                      <a:pt x="256400" y="419199"/>
                      <a:pt x="257112" y="419272"/>
                    </a:cubicBezTo>
                    <a:close/>
                    <a:moveTo>
                      <a:pt x="239803" y="123268"/>
                    </a:moveTo>
                    <a:lnTo>
                      <a:pt x="239621" y="122776"/>
                    </a:lnTo>
                    <a:cubicBezTo>
                      <a:pt x="234769" y="125761"/>
                      <a:pt x="236611" y="129674"/>
                      <a:pt x="239803" y="123304"/>
                    </a:cubicBezTo>
                    <a:close/>
                    <a:moveTo>
                      <a:pt x="432641" y="93420"/>
                    </a:moveTo>
                    <a:cubicBezTo>
                      <a:pt x="432003" y="93784"/>
                      <a:pt x="431620" y="94457"/>
                      <a:pt x="430818" y="94548"/>
                    </a:cubicBezTo>
                    <a:cubicBezTo>
                      <a:pt x="432459" y="97024"/>
                      <a:pt x="435997" y="96569"/>
                      <a:pt x="432641" y="93456"/>
                    </a:cubicBezTo>
                    <a:close/>
                    <a:moveTo>
                      <a:pt x="303420" y="538245"/>
                    </a:moveTo>
                    <a:cubicBezTo>
                      <a:pt x="303165" y="539501"/>
                      <a:pt x="303876" y="540520"/>
                      <a:pt x="305098" y="539628"/>
                    </a:cubicBezTo>
                    <a:cubicBezTo>
                      <a:pt x="305827" y="538991"/>
                      <a:pt x="304770" y="538354"/>
                      <a:pt x="305098" y="537517"/>
                    </a:cubicBezTo>
                    <a:cubicBezTo>
                      <a:pt x="305080" y="535788"/>
                      <a:pt x="303000" y="537353"/>
                      <a:pt x="303420" y="538245"/>
                    </a:cubicBezTo>
                    <a:close/>
                    <a:moveTo>
                      <a:pt x="94677" y="116807"/>
                    </a:moveTo>
                    <a:cubicBezTo>
                      <a:pt x="98854" y="116807"/>
                      <a:pt x="94823" y="113677"/>
                      <a:pt x="93091" y="114878"/>
                    </a:cubicBezTo>
                    <a:cubicBezTo>
                      <a:pt x="93656" y="115242"/>
                      <a:pt x="95535" y="115278"/>
                      <a:pt x="93838" y="115769"/>
                    </a:cubicBezTo>
                    <a:cubicBezTo>
                      <a:pt x="92981" y="116206"/>
                      <a:pt x="94057" y="116916"/>
                      <a:pt x="94677" y="116807"/>
                    </a:cubicBezTo>
                    <a:close/>
                    <a:moveTo>
                      <a:pt x="354014" y="493291"/>
                    </a:moveTo>
                    <a:cubicBezTo>
                      <a:pt x="354014" y="493291"/>
                      <a:pt x="352555" y="493291"/>
                      <a:pt x="353157" y="493673"/>
                    </a:cubicBezTo>
                    <a:cubicBezTo>
                      <a:pt x="354178" y="493673"/>
                      <a:pt x="353412" y="494529"/>
                      <a:pt x="353722" y="494856"/>
                    </a:cubicBezTo>
                    <a:cubicBezTo>
                      <a:pt x="355637" y="497696"/>
                      <a:pt x="356951" y="493146"/>
                      <a:pt x="354014" y="493291"/>
                    </a:cubicBezTo>
                    <a:close/>
                    <a:moveTo>
                      <a:pt x="358373" y="98844"/>
                    </a:moveTo>
                    <a:lnTo>
                      <a:pt x="357899" y="99007"/>
                    </a:lnTo>
                    <a:cubicBezTo>
                      <a:pt x="359522" y="100136"/>
                      <a:pt x="359832" y="102174"/>
                      <a:pt x="360781" y="103539"/>
                    </a:cubicBezTo>
                    <a:cubicBezTo>
                      <a:pt x="361346" y="102884"/>
                      <a:pt x="360051" y="101410"/>
                      <a:pt x="360525" y="100300"/>
                    </a:cubicBezTo>
                    <a:cubicBezTo>
                      <a:pt x="360598" y="99026"/>
                      <a:pt x="359139" y="99426"/>
                      <a:pt x="358373" y="98844"/>
                    </a:cubicBezTo>
                    <a:close/>
                    <a:moveTo>
                      <a:pt x="221163" y="57366"/>
                    </a:moveTo>
                    <a:cubicBezTo>
                      <a:pt x="221163" y="57002"/>
                      <a:pt x="220744" y="56929"/>
                      <a:pt x="220671" y="57038"/>
                    </a:cubicBezTo>
                    <a:cubicBezTo>
                      <a:pt x="220069" y="57912"/>
                      <a:pt x="219303" y="56638"/>
                      <a:pt x="218847" y="57147"/>
                    </a:cubicBezTo>
                    <a:cubicBezTo>
                      <a:pt x="218081" y="58003"/>
                      <a:pt x="219376" y="58239"/>
                      <a:pt x="219522" y="58858"/>
                    </a:cubicBezTo>
                    <a:cubicBezTo>
                      <a:pt x="219668" y="59477"/>
                      <a:pt x="219522" y="60351"/>
                      <a:pt x="220324" y="60205"/>
                    </a:cubicBezTo>
                    <a:cubicBezTo>
                      <a:pt x="221437" y="59714"/>
                      <a:pt x="220215" y="58112"/>
                      <a:pt x="221163" y="57366"/>
                    </a:cubicBezTo>
                    <a:close/>
                    <a:moveTo>
                      <a:pt x="386497" y="105887"/>
                    </a:moveTo>
                    <a:cubicBezTo>
                      <a:pt x="387574" y="105887"/>
                      <a:pt x="388978" y="103921"/>
                      <a:pt x="387610" y="103375"/>
                    </a:cubicBezTo>
                    <a:cubicBezTo>
                      <a:pt x="387099" y="103048"/>
                      <a:pt x="387300" y="101847"/>
                      <a:pt x="386479" y="102192"/>
                    </a:cubicBezTo>
                    <a:cubicBezTo>
                      <a:pt x="385658" y="102538"/>
                      <a:pt x="386479" y="103121"/>
                      <a:pt x="386643" y="103594"/>
                    </a:cubicBezTo>
                    <a:cubicBezTo>
                      <a:pt x="387008" y="104413"/>
                      <a:pt x="385385" y="105341"/>
                      <a:pt x="386497" y="105887"/>
                    </a:cubicBezTo>
                    <a:close/>
                    <a:moveTo>
                      <a:pt x="31936" y="126653"/>
                    </a:moveTo>
                    <a:cubicBezTo>
                      <a:pt x="31279" y="124960"/>
                      <a:pt x="28288" y="126653"/>
                      <a:pt x="29255" y="127727"/>
                    </a:cubicBezTo>
                    <a:cubicBezTo>
                      <a:pt x="30094" y="129183"/>
                      <a:pt x="31425" y="127727"/>
                      <a:pt x="31936" y="126653"/>
                    </a:cubicBezTo>
                    <a:close/>
                    <a:moveTo>
                      <a:pt x="419072" y="84047"/>
                    </a:moveTo>
                    <a:cubicBezTo>
                      <a:pt x="417905" y="84047"/>
                      <a:pt x="412196" y="85230"/>
                      <a:pt x="415223" y="86104"/>
                    </a:cubicBezTo>
                    <a:cubicBezTo>
                      <a:pt x="416628" y="85630"/>
                      <a:pt x="417795" y="84284"/>
                      <a:pt x="419528" y="85030"/>
                    </a:cubicBezTo>
                    <a:cubicBezTo>
                      <a:pt x="419984" y="84429"/>
                      <a:pt x="419674" y="84411"/>
                      <a:pt x="419072" y="84047"/>
                    </a:cubicBezTo>
                    <a:close/>
                    <a:moveTo>
                      <a:pt x="84154" y="125597"/>
                    </a:moveTo>
                    <a:cubicBezTo>
                      <a:pt x="83205" y="124833"/>
                      <a:pt x="79868" y="125179"/>
                      <a:pt x="80287" y="126435"/>
                    </a:cubicBezTo>
                    <a:cubicBezTo>
                      <a:pt x="81598" y="127203"/>
                      <a:pt x="83280" y="126839"/>
                      <a:pt x="84154" y="125597"/>
                    </a:cubicBezTo>
                    <a:close/>
                    <a:moveTo>
                      <a:pt x="324686" y="601017"/>
                    </a:moveTo>
                    <a:cubicBezTo>
                      <a:pt x="322680" y="601144"/>
                      <a:pt x="326875" y="605585"/>
                      <a:pt x="327076" y="600362"/>
                    </a:cubicBezTo>
                    <a:cubicBezTo>
                      <a:pt x="326145" y="599561"/>
                      <a:pt x="325817" y="601963"/>
                      <a:pt x="324686" y="601017"/>
                    </a:cubicBezTo>
                    <a:close/>
                    <a:moveTo>
                      <a:pt x="331052" y="450958"/>
                    </a:moveTo>
                    <a:cubicBezTo>
                      <a:pt x="332620" y="450685"/>
                      <a:pt x="329811" y="449575"/>
                      <a:pt x="330705" y="448519"/>
                    </a:cubicBezTo>
                    <a:cubicBezTo>
                      <a:pt x="330906" y="448064"/>
                      <a:pt x="332219" y="448210"/>
                      <a:pt x="331471" y="447336"/>
                    </a:cubicBezTo>
                    <a:cubicBezTo>
                      <a:pt x="330723" y="446463"/>
                      <a:pt x="330486" y="447901"/>
                      <a:pt x="329866" y="447737"/>
                    </a:cubicBezTo>
                    <a:cubicBezTo>
                      <a:pt x="327805" y="447755"/>
                      <a:pt x="330340" y="450449"/>
                      <a:pt x="331052" y="450958"/>
                    </a:cubicBezTo>
                    <a:close/>
                    <a:moveTo>
                      <a:pt x="442691" y="325615"/>
                    </a:moveTo>
                    <a:cubicBezTo>
                      <a:pt x="441761" y="325615"/>
                      <a:pt x="441305" y="325433"/>
                      <a:pt x="441287" y="326489"/>
                    </a:cubicBezTo>
                    <a:cubicBezTo>
                      <a:pt x="440849" y="328199"/>
                      <a:pt x="444022" y="326889"/>
                      <a:pt x="444679" y="326489"/>
                    </a:cubicBezTo>
                    <a:cubicBezTo>
                      <a:pt x="444281" y="325792"/>
                      <a:pt x="443474" y="325438"/>
                      <a:pt x="442691" y="325615"/>
                    </a:cubicBezTo>
                    <a:close/>
                    <a:moveTo>
                      <a:pt x="345880" y="447682"/>
                    </a:moveTo>
                    <a:cubicBezTo>
                      <a:pt x="345354" y="447630"/>
                      <a:pt x="344824" y="447699"/>
                      <a:pt x="344329" y="447882"/>
                    </a:cubicBezTo>
                    <a:cubicBezTo>
                      <a:pt x="344907" y="448931"/>
                      <a:pt x="345978" y="449616"/>
                      <a:pt x="347175" y="449702"/>
                    </a:cubicBezTo>
                    <a:cubicBezTo>
                      <a:pt x="347622" y="449172"/>
                      <a:pt x="347554" y="448380"/>
                      <a:pt x="347023" y="447933"/>
                    </a:cubicBezTo>
                    <a:cubicBezTo>
                      <a:pt x="346706" y="447667"/>
                      <a:pt x="346279" y="447573"/>
                      <a:pt x="345880" y="447682"/>
                    </a:cubicBezTo>
                    <a:close/>
                    <a:moveTo>
                      <a:pt x="92963" y="145199"/>
                    </a:moveTo>
                    <a:cubicBezTo>
                      <a:pt x="92160" y="144107"/>
                      <a:pt x="89808" y="142050"/>
                      <a:pt x="89406" y="144234"/>
                    </a:cubicBezTo>
                    <a:cubicBezTo>
                      <a:pt x="91121" y="144107"/>
                      <a:pt x="91340" y="147401"/>
                      <a:pt x="92963" y="145199"/>
                    </a:cubicBezTo>
                    <a:close/>
                    <a:moveTo>
                      <a:pt x="309275" y="580178"/>
                    </a:moveTo>
                    <a:cubicBezTo>
                      <a:pt x="310150" y="579959"/>
                      <a:pt x="310515" y="578904"/>
                      <a:pt x="311554" y="579086"/>
                    </a:cubicBezTo>
                    <a:cubicBezTo>
                      <a:pt x="312594" y="579268"/>
                      <a:pt x="315385" y="577266"/>
                      <a:pt x="313488" y="577539"/>
                    </a:cubicBezTo>
                    <a:cubicBezTo>
                      <a:pt x="312247" y="578249"/>
                      <a:pt x="308819" y="577903"/>
                      <a:pt x="309275" y="580105"/>
                    </a:cubicBezTo>
                    <a:close/>
                    <a:moveTo>
                      <a:pt x="443913" y="136827"/>
                    </a:moveTo>
                    <a:cubicBezTo>
                      <a:pt x="442800" y="136699"/>
                      <a:pt x="443001" y="139211"/>
                      <a:pt x="443494" y="139466"/>
                    </a:cubicBezTo>
                    <a:cubicBezTo>
                      <a:pt x="444168" y="140176"/>
                      <a:pt x="445682" y="139921"/>
                      <a:pt x="444880" y="138720"/>
                    </a:cubicBezTo>
                    <a:cubicBezTo>
                      <a:pt x="444588" y="137937"/>
                      <a:pt x="445208" y="136718"/>
                      <a:pt x="443913" y="136827"/>
                    </a:cubicBezTo>
                    <a:close/>
                    <a:moveTo>
                      <a:pt x="43262" y="91072"/>
                    </a:moveTo>
                    <a:cubicBezTo>
                      <a:pt x="43773" y="90781"/>
                      <a:pt x="44430" y="89944"/>
                      <a:pt x="43737" y="89616"/>
                    </a:cubicBezTo>
                    <a:cubicBezTo>
                      <a:pt x="41639" y="85867"/>
                      <a:pt x="40235" y="89616"/>
                      <a:pt x="43262" y="91072"/>
                    </a:cubicBezTo>
                    <a:close/>
                    <a:moveTo>
                      <a:pt x="239292" y="404475"/>
                    </a:moveTo>
                    <a:cubicBezTo>
                      <a:pt x="239037" y="405131"/>
                      <a:pt x="240077" y="405749"/>
                      <a:pt x="240332" y="404894"/>
                    </a:cubicBezTo>
                    <a:cubicBezTo>
                      <a:pt x="240587" y="404039"/>
                      <a:pt x="240077" y="403329"/>
                      <a:pt x="240624" y="402583"/>
                    </a:cubicBezTo>
                    <a:cubicBezTo>
                      <a:pt x="241171" y="401836"/>
                      <a:pt x="240296" y="401727"/>
                      <a:pt x="240186" y="401272"/>
                    </a:cubicBezTo>
                    <a:cubicBezTo>
                      <a:pt x="240022" y="400544"/>
                      <a:pt x="238362" y="401636"/>
                      <a:pt x="238982" y="402018"/>
                    </a:cubicBezTo>
                    <a:cubicBezTo>
                      <a:pt x="240095" y="402710"/>
                      <a:pt x="239165" y="403529"/>
                      <a:pt x="239292" y="404475"/>
                    </a:cubicBezTo>
                    <a:close/>
                    <a:moveTo>
                      <a:pt x="245421" y="93347"/>
                    </a:moveTo>
                    <a:cubicBezTo>
                      <a:pt x="241919" y="93584"/>
                      <a:pt x="247956" y="95768"/>
                      <a:pt x="248467" y="93930"/>
                    </a:cubicBezTo>
                    <a:cubicBezTo>
                      <a:pt x="248467" y="93183"/>
                      <a:pt x="247135" y="92310"/>
                      <a:pt x="246898" y="93293"/>
                    </a:cubicBezTo>
                    <a:cubicBezTo>
                      <a:pt x="246661" y="94275"/>
                      <a:pt x="245822" y="93274"/>
                      <a:pt x="245421" y="93347"/>
                    </a:cubicBezTo>
                    <a:close/>
                    <a:moveTo>
                      <a:pt x="88713" y="108289"/>
                    </a:moveTo>
                    <a:cubicBezTo>
                      <a:pt x="89096" y="110255"/>
                      <a:pt x="89279" y="110328"/>
                      <a:pt x="91048" y="109127"/>
                    </a:cubicBezTo>
                    <a:cubicBezTo>
                      <a:pt x="91248" y="108999"/>
                      <a:pt x="91394" y="108653"/>
                      <a:pt x="91048" y="108617"/>
                    </a:cubicBezTo>
                    <a:cubicBezTo>
                      <a:pt x="90227" y="108508"/>
                      <a:pt x="90410" y="107925"/>
                      <a:pt x="90300" y="107416"/>
                    </a:cubicBezTo>
                    <a:cubicBezTo>
                      <a:pt x="89990" y="106269"/>
                      <a:pt x="88349" y="107489"/>
                      <a:pt x="88713" y="108289"/>
                    </a:cubicBezTo>
                    <a:close/>
                    <a:moveTo>
                      <a:pt x="80524" y="28610"/>
                    </a:moveTo>
                    <a:lnTo>
                      <a:pt x="80670" y="29665"/>
                    </a:lnTo>
                    <a:cubicBezTo>
                      <a:pt x="81454" y="29538"/>
                      <a:pt x="80871" y="28846"/>
                      <a:pt x="81126" y="28483"/>
                    </a:cubicBezTo>
                    <a:cubicBezTo>
                      <a:pt x="81527" y="27445"/>
                      <a:pt x="82950" y="28119"/>
                      <a:pt x="83187" y="27136"/>
                    </a:cubicBezTo>
                    <a:cubicBezTo>
                      <a:pt x="81673" y="25807"/>
                      <a:pt x="80050" y="25953"/>
                      <a:pt x="80488" y="28610"/>
                    </a:cubicBezTo>
                    <a:close/>
                    <a:moveTo>
                      <a:pt x="451665" y="295640"/>
                    </a:moveTo>
                    <a:cubicBezTo>
                      <a:pt x="454200" y="292273"/>
                      <a:pt x="452120" y="290526"/>
                      <a:pt x="450753" y="294475"/>
                    </a:cubicBezTo>
                    <a:cubicBezTo>
                      <a:pt x="450607" y="294712"/>
                      <a:pt x="451373" y="295731"/>
                      <a:pt x="451665" y="295640"/>
                    </a:cubicBezTo>
                    <a:close/>
                    <a:moveTo>
                      <a:pt x="224282" y="372808"/>
                    </a:moveTo>
                    <a:cubicBezTo>
                      <a:pt x="218464" y="373299"/>
                      <a:pt x="222622" y="376156"/>
                      <a:pt x="225449" y="373026"/>
                    </a:cubicBezTo>
                    <a:cubicBezTo>
                      <a:pt x="225122" y="372826"/>
                      <a:pt x="224734" y="372749"/>
                      <a:pt x="224355" y="372808"/>
                    </a:cubicBezTo>
                    <a:close/>
                    <a:moveTo>
                      <a:pt x="381482" y="358957"/>
                    </a:moveTo>
                    <a:cubicBezTo>
                      <a:pt x="381336" y="358211"/>
                      <a:pt x="380734" y="357247"/>
                      <a:pt x="380533" y="358339"/>
                    </a:cubicBezTo>
                    <a:cubicBezTo>
                      <a:pt x="379366" y="359394"/>
                      <a:pt x="378874" y="360941"/>
                      <a:pt x="377451" y="361742"/>
                    </a:cubicBezTo>
                    <a:cubicBezTo>
                      <a:pt x="379093" y="362616"/>
                      <a:pt x="380223" y="359649"/>
                      <a:pt x="381555" y="358957"/>
                    </a:cubicBezTo>
                    <a:close/>
                    <a:moveTo>
                      <a:pt x="52710" y="45044"/>
                    </a:moveTo>
                    <a:cubicBezTo>
                      <a:pt x="54534" y="45554"/>
                      <a:pt x="54242" y="42806"/>
                      <a:pt x="53239" y="42405"/>
                    </a:cubicBezTo>
                    <a:cubicBezTo>
                      <a:pt x="52947" y="42405"/>
                      <a:pt x="52692" y="42606"/>
                      <a:pt x="52801" y="42879"/>
                    </a:cubicBezTo>
                    <a:cubicBezTo>
                      <a:pt x="53841" y="44699"/>
                      <a:pt x="51506" y="43516"/>
                      <a:pt x="50649" y="44225"/>
                    </a:cubicBezTo>
                    <a:cubicBezTo>
                      <a:pt x="51217" y="44733"/>
                      <a:pt x="51948" y="45023"/>
                      <a:pt x="52710" y="45044"/>
                    </a:cubicBezTo>
                    <a:close/>
                    <a:moveTo>
                      <a:pt x="248394" y="419782"/>
                    </a:moveTo>
                    <a:lnTo>
                      <a:pt x="247080" y="417962"/>
                    </a:lnTo>
                    <a:cubicBezTo>
                      <a:pt x="246862" y="418926"/>
                      <a:pt x="246132" y="419254"/>
                      <a:pt x="245366" y="419782"/>
                    </a:cubicBezTo>
                    <a:cubicBezTo>
                      <a:pt x="246095" y="421256"/>
                      <a:pt x="247536" y="421001"/>
                      <a:pt x="248394" y="419782"/>
                    </a:cubicBezTo>
                    <a:close/>
                    <a:moveTo>
                      <a:pt x="332584" y="336408"/>
                    </a:moveTo>
                    <a:cubicBezTo>
                      <a:pt x="331891" y="336608"/>
                      <a:pt x="329191" y="337536"/>
                      <a:pt x="330413" y="338592"/>
                    </a:cubicBezTo>
                    <a:cubicBezTo>
                      <a:pt x="331526" y="338846"/>
                      <a:pt x="334663" y="337026"/>
                      <a:pt x="332584" y="336408"/>
                    </a:cubicBezTo>
                    <a:close/>
                    <a:moveTo>
                      <a:pt x="317993" y="459166"/>
                    </a:moveTo>
                    <a:cubicBezTo>
                      <a:pt x="317993" y="456673"/>
                      <a:pt x="313251" y="459421"/>
                      <a:pt x="315476" y="460149"/>
                    </a:cubicBezTo>
                    <a:cubicBezTo>
                      <a:pt x="316406" y="460034"/>
                      <a:pt x="317294" y="459697"/>
                      <a:pt x="318066" y="459166"/>
                    </a:cubicBezTo>
                    <a:close/>
                    <a:moveTo>
                      <a:pt x="283941" y="460732"/>
                    </a:moveTo>
                    <a:cubicBezTo>
                      <a:pt x="284689" y="460641"/>
                      <a:pt x="283485" y="460841"/>
                      <a:pt x="283357" y="460986"/>
                    </a:cubicBezTo>
                    <a:cubicBezTo>
                      <a:pt x="284251" y="462697"/>
                      <a:pt x="285181" y="460622"/>
                      <a:pt x="285400" y="461915"/>
                    </a:cubicBezTo>
                    <a:cubicBezTo>
                      <a:pt x="285254" y="466683"/>
                      <a:pt x="288902" y="460258"/>
                      <a:pt x="284014" y="460786"/>
                    </a:cubicBezTo>
                    <a:close/>
                    <a:moveTo>
                      <a:pt x="419637" y="318026"/>
                    </a:moveTo>
                    <a:cubicBezTo>
                      <a:pt x="422665" y="318353"/>
                      <a:pt x="420786" y="316206"/>
                      <a:pt x="418944" y="316369"/>
                    </a:cubicBezTo>
                    <a:cubicBezTo>
                      <a:pt x="417102" y="316533"/>
                      <a:pt x="418324" y="318517"/>
                      <a:pt x="419710" y="318026"/>
                    </a:cubicBezTo>
                    <a:close/>
                    <a:moveTo>
                      <a:pt x="98252" y="128109"/>
                    </a:moveTo>
                    <a:cubicBezTo>
                      <a:pt x="96155" y="126489"/>
                      <a:pt x="95972" y="131585"/>
                      <a:pt x="97997" y="129929"/>
                    </a:cubicBezTo>
                    <a:cubicBezTo>
                      <a:pt x="98508" y="129419"/>
                      <a:pt x="98580" y="128364"/>
                      <a:pt x="99693" y="128655"/>
                    </a:cubicBezTo>
                    <a:cubicBezTo>
                      <a:pt x="100277" y="127927"/>
                      <a:pt x="98726" y="128127"/>
                      <a:pt x="98252" y="128109"/>
                    </a:cubicBezTo>
                    <a:close/>
                    <a:moveTo>
                      <a:pt x="417011" y="314185"/>
                    </a:moveTo>
                    <a:lnTo>
                      <a:pt x="417011" y="314185"/>
                    </a:lnTo>
                    <a:cubicBezTo>
                      <a:pt x="420130" y="314986"/>
                      <a:pt x="419473" y="311656"/>
                      <a:pt x="417011" y="312820"/>
                    </a:cubicBezTo>
                    <a:cubicBezTo>
                      <a:pt x="416445" y="313548"/>
                      <a:pt x="415698" y="313530"/>
                      <a:pt x="414932" y="313876"/>
                    </a:cubicBezTo>
                    <a:cubicBezTo>
                      <a:pt x="415497" y="314440"/>
                      <a:pt x="416336" y="314113"/>
                      <a:pt x="417011" y="314185"/>
                    </a:cubicBezTo>
                    <a:close/>
                    <a:moveTo>
                      <a:pt x="319616" y="464845"/>
                    </a:moveTo>
                    <a:cubicBezTo>
                      <a:pt x="318959" y="463898"/>
                      <a:pt x="316497" y="463553"/>
                      <a:pt x="316534" y="465154"/>
                    </a:cubicBezTo>
                    <a:cubicBezTo>
                      <a:pt x="317156" y="465944"/>
                      <a:pt x="318303" y="466081"/>
                      <a:pt x="319095" y="465460"/>
                    </a:cubicBezTo>
                    <a:cubicBezTo>
                      <a:pt x="319306" y="465294"/>
                      <a:pt x="319477" y="465084"/>
                      <a:pt x="319598" y="464845"/>
                    </a:cubicBezTo>
                    <a:close/>
                    <a:moveTo>
                      <a:pt x="56029" y="151387"/>
                    </a:moveTo>
                    <a:cubicBezTo>
                      <a:pt x="57489" y="151005"/>
                      <a:pt x="58455" y="151387"/>
                      <a:pt x="59185" y="150004"/>
                    </a:cubicBezTo>
                    <a:cubicBezTo>
                      <a:pt x="57715" y="149277"/>
                      <a:pt x="55933" y="149781"/>
                      <a:pt x="55063" y="151168"/>
                    </a:cubicBezTo>
                    <a:cubicBezTo>
                      <a:pt x="55343" y="151366"/>
                      <a:pt x="55691" y="151445"/>
                      <a:pt x="56029" y="151387"/>
                    </a:cubicBezTo>
                    <a:close/>
                    <a:moveTo>
                      <a:pt x="235626" y="119373"/>
                    </a:moveTo>
                    <a:cubicBezTo>
                      <a:pt x="236101" y="119173"/>
                      <a:pt x="237450" y="119701"/>
                      <a:pt x="237450" y="118973"/>
                    </a:cubicBezTo>
                    <a:cubicBezTo>
                      <a:pt x="237049" y="116971"/>
                      <a:pt x="229918" y="119573"/>
                      <a:pt x="235626" y="119409"/>
                    </a:cubicBezTo>
                    <a:close/>
                    <a:moveTo>
                      <a:pt x="25881" y="132386"/>
                    </a:moveTo>
                    <a:cubicBezTo>
                      <a:pt x="27413" y="132877"/>
                      <a:pt x="29310" y="131076"/>
                      <a:pt x="27121" y="131349"/>
                    </a:cubicBezTo>
                    <a:cubicBezTo>
                      <a:pt x="26246" y="131349"/>
                      <a:pt x="25151" y="130002"/>
                      <a:pt x="24549" y="131185"/>
                    </a:cubicBezTo>
                    <a:cubicBezTo>
                      <a:pt x="24258" y="131949"/>
                      <a:pt x="25443" y="132459"/>
                      <a:pt x="25844" y="132422"/>
                    </a:cubicBezTo>
                    <a:close/>
                    <a:moveTo>
                      <a:pt x="59841" y="133933"/>
                    </a:moveTo>
                    <a:cubicBezTo>
                      <a:pt x="59841" y="132859"/>
                      <a:pt x="58437" y="131148"/>
                      <a:pt x="57525" y="132259"/>
                    </a:cubicBezTo>
                    <a:cubicBezTo>
                      <a:pt x="56723" y="132968"/>
                      <a:pt x="59531" y="135607"/>
                      <a:pt x="59805" y="133969"/>
                    </a:cubicBezTo>
                    <a:close/>
                    <a:moveTo>
                      <a:pt x="381609" y="304448"/>
                    </a:moveTo>
                    <a:cubicBezTo>
                      <a:pt x="379895" y="305086"/>
                      <a:pt x="381901" y="306614"/>
                      <a:pt x="382813" y="307051"/>
                    </a:cubicBezTo>
                    <a:cubicBezTo>
                      <a:pt x="384309" y="306906"/>
                      <a:pt x="382576" y="304266"/>
                      <a:pt x="381573" y="304485"/>
                    </a:cubicBezTo>
                    <a:close/>
                    <a:moveTo>
                      <a:pt x="257568" y="27627"/>
                    </a:moveTo>
                    <a:cubicBezTo>
                      <a:pt x="258498" y="27718"/>
                      <a:pt x="258279" y="26608"/>
                      <a:pt x="258297" y="25989"/>
                    </a:cubicBezTo>
                    <a:cubicBezTo>
                      <a:pt x="259136" y="24988"/>
                      <a:pt x="258151" y="24497"/>
                      <a:pt x="257166" y="25225"/>
                    </a:cubicBezTo>
                    <a:cubicBezTo>
                      <a:pt x="256182" y="25953"/>
                      <a:pt x="256273" y="27864"/>
                      <a:pt x="257568" y="27627"/>
                    </a:cubicBezTo>
                    <a:close/>
                    <a:moveTo>
                      <a:pt x="365176" y="110146"/>
                    </a:moveTo>
                    <a:cubicBezTo>
                      <a:pt x="366471" y="110146"/>
                      <a:pt x="367164" y="107980"/>
                      <a:pt x="365705" y="107962"/>
                    </a:cubicBezTo>
                    <a:cubicBezTo>
                      <a:pt x="363845" y="108053"/>
                      <a:pt x="363517" y="110091"/>
                      <a:pt x="365158" y="110200"/>
                    </a:cubicBezTo>
                    <a:close/>
                    <a:moveTo>
                      <a:pt x="126249" y="135407"/>
                    </a:moveTo>
                    <a:cubicBezTo>
                      <a:pt x="124680" y="134188"/>
                      <a:pt x="125428" y="137227"/>
                      <a:pt x="126650" y="136736"/>
                    </a:cubicBezTo>
                    <a:cubicBezTo>
                      <a:pt x="127379" y="136736"/>
                      <a:pt x="127690" y="137992"/>
                      <a:pt x="128273" y="137409"/>
                    </a:cubicBezTo>
                    <a:cubicBezTo>
                      <a:pt x="128857" y="136827"/>
                      <a:pt x="127854" y="136208"/>
                      <a:pt x="127726" y="135589"/>
                    </a:cubicBezTo>
                    <a:cubicBezTo>
                      <a:pt x="127598" y="134970"/>
                      <a:pt x="126723" y="135735"/>
                      <a:pt x="126212" y="135462"/>
                    </a:cubicBezTo>
                    <a:close/>
                    <a:moveTo>
                      <a:pt x="248084" y="404002"/>
                    </a:moveTo>
                    <a:cubicBezTo>
                      <a:pt x="248704" y="404221"/>
                      <a:pt x="248831" y="402746"/>
                      <a:pt x="249178" y="402291"/>
                    </a:cubicBezTo>
                    <a:cubicBezTo>
                      <a:pt x="252096" y="400453"/>
                      <a:pt x="243743" y="402546"/>
                      <a:pt x="248047" y="404057"/>
                    </a:cubicBezTo>
                    <a:close/>
                    <a:moveTo>
                      <a:pt x="379403" y="375519"/>
                    </a:moveTo>
                    <a:cubicBezTo>
                      <a:pt x="377925" y="371570"/>
                      <a:pt x="375755" y="379505"/>
                      <a:pt x="378381" y="376903"/>
                    </a:cubicBezTo>
                    <a:cubicBezTo>
                      <a:pt x="377269" y="375374"/>
                      <a:pt x="379676" y="376611"/>
                      <a:pt x="379311" y="375574"/>
                    </a:cubicBezTo>
                    <a:close/>
                    <a:moveTo>
                      <a:pt x="358975" y="371151"/>
                    </a:moveTo>
                    <a:cubicBezTo>
                      <a:pt x="361127" y="371570"/>
                      <a:pt x="359395" y="368385"/>
                      <a:pt x="358282" y="368494"/>
                    </a:cubicBezTo>
                    <a:cubicBezTo>
                      <a:pt x="357170" y="368603"/>
                      <a:pt x="358501" y="369441"/>
                      <a:pt x="358282" y="369968"/>
                    </a:cubicBezTo>
                    <a:cubicBezTo>
                      <a:pt x="357388" y="371024"/>
                      <a:pt x="358045" y="371188"/>
                      <a:pt x="358884" y="371206"/>
                    </a:cubicBezTo>
                    <a:close/>
                    <a:moveTo>
                      <a:pt x="357315" y="500589"/>
                    </a:moveTo>
                    <a:cubicBezTo>
                      <a:pt x="357315" y="498169"/>
                      <a:pt x="350950" y="500953"/>
                      <a:pt x="355109" y="500771"/>
                    </a:cubicBezTo>
                    <a:cubicBezTo>
                      <a:pt x="355820" y="500826"/>
                      <a:pt x="357242" y="502173"/>
                      <a:pt x="357224" y="500644"/>
                    </a:cubicBezTo>
                    <a:close/>
                    <a:moveTo>
                      <a:pt x="226835" y="123231"/>
                    </a:moveTo>
                    <a:cubicBezTo>
                      <a:pt x="225230" y="123650"/>
                      <a:pt x="227364" y="125506"/>
                      <a:pt x="228276" y="124633"/>
                    </a:cubicBezTo>
                    <a:cubicBezTo>
                      <a:pt x="229298" y="124087"/>
                      <a:pt x="230100" y="122558"/>
                      <a:pt x="228951" y="122194"/>
                    </a:cubicBezTo>
                    <a:cubicBezTo>
                      <a:pt x="227802" y="121830"/>
                      <a:pt x="229644" y="124724"/>
                      <a:pt x="226835" y="123231"/>
                    </a:cubicBezTo>
                    <a:close/>
                    <a:moveTo>
                      <a:pt x="382704" y="338846"/>
                    </a:moveTo>
                    <a:cubicBezTo>
                      <a:pt x="382065" y="338118"/>
                      <a:pt x="379403" y="335880"/>
                      <a:pt x="379056" y="337591"/>
                    </a:cubicBezTo>
                    <a:cubicBezTo>
                      <a:pt x="379494" y="338428"/>
                      <a:pt x="381920" y="339775"/>
                      <a:pt x="382704" y="338846"/>
                    </a:cubicBezTo>
                    <a:close/>
                    <a:moveTo>
                      <a:pt x="73265" y="130038"/>
                    </a:moveTo>
                    <a:cubicBezTo>
                      <a:pt x="72481" y="128837"/>
                      <a:pt x="71314" y="131057"/>
                      <a:pt x="70292" y="129783"/>
                    </a:cubicBezTo>
                    <a:cubicBezTo>
                      <a:pt x="69107" y="129092"/>
                      <a:pt x="68468" y="131094"/>
                      <a:pt x="70146" y="130821"/>
                    </a:cubicBezTo>
                    <a:cubicBezTo>
                      <a:pt x="70967" y="131622"/>
                      <a:pt x="72864" y="130875"/>
                      <a:pt x="73265" y="130038"/>
                    </a:cubicBezTo>
                    <a:close/>
                    <a:moveTo>
                      <a:pt x="360471" y="497605"/>
                    </a:moveTo>
                    <a:cubicBezTo>
                      <a:pt x="360726" y="496021"/>
                      <a:pt x="359249" y="495785"/>
                      <a:pt x="358647" y="497131"/>
                    </a:cubicBezTo>
                    <a:cubicBezTo>
                      <a:pt x="358392" y="498642"/>
                      <a:pt x="360580" y="500189"/>
                      <a:pt x="360471" y="497605"/>
                    </a:cubicBezTo>
                    <a:close/>
                    <a:moveTo>
                      <a:pt x="227656" y="413994"/>
                    </a:moveTo>
                    <a:cubicBezTo>
                      <a:pt x="226927" y="413266"/>
                      <a:pt x="226489" y="413994"/>
                      <a:pt x="226762" y="414704"/>
                    </a:cubicBezTo>
                    <a:cubicBezTo>
                      <a:pt x="227930" y="415104"/>
                      <a:pt x="231067" y="414121"/>
                      <a:pt x="230410" y="412156"/>
                    </a:cubicBezTo>
                    <a:cubicBezTo>
                      <a:pt x="229608" y="411846"/>
                      <a:pt x="229152" y="414285"/>
                      <a:pt x="227674" y="413994"/>
                    </a:cubicBezTo>
                    <a:close/>
                    <a:moveTo>
                      <a:pt x="409952" y="78587"/>
                    </a:moveTo>
                    <a:cubicBezTo>
                      <a:pt x="409095" y="76767"/>
                      <a:pt x="409569" y="75930"/>
                      <a:pt x="407417" y="77586"/>
                    </a:cubicBezTo>
                    <a:cubicBezTo>
                      <a:pt x="407071" y="78296"/>
                      <a:pt x="409989" y="80079"/>
                      <a:pt x="409952" y="78587"/>
                    </a:cubicBezTo>
                    <a:close/>
                    <a:moveTo>
                      <a:pt x="455859" y="337026"/>
                    </a:moveTo>
                    <a:cubicBezTo>
                      <a:pt x="456844" y="337026"/>
                      <a:pt x="456863" y="337026"/>
                      <a:pt x="456917" y="336298"/>
                    </a:cubicBezTo>
                    <a:cubicBezTo>
                      <a:pt x="456917" y="335843"/>
                      <a:pt x="457702" y="335388"/>
                      <a:pt x="457045" y="334952"/>
                    </a:cubicBezTo>
                    <a:cubicBezTo>
                      <a:pt x="455859" y="334569"/>
                      <a:pt x="453032" y="337136"/>
                      <a:pt x="455859" y="337026"/>
                    </a:cubicBezTo>
                    <a:close/>
                    <a:moveTo>
                      <a:pt x="392024" y="306086"/>
                    </a:moveTo>
                    <a:cubicBezTo>
                      <a:pt x="390674" y="305377"/>
                      <a:pt x="388868" y="308580"/>
                      <a:pt x="391075" y="307361"/>
                    </a:cubicBezTo>
                    <a:cubicBezTo>
                      <a:pt x="391528" y="307081"/>
                      <a:pt x="392100" y="307081"/>
                      <a:pt x="392553" y="307361"/>
                    </a:cubicBezTo>
                    <a:cubicBezTo>
                      <a:pt x="394231" y="307597"/>
                      <a:pt x="393829" y="305577"/>
                      <a:pt x="392097" y="306086"/>
                    </a:cubicBezTo>
                    <a:close/>
                    <a:moveTo>
                      <a:pt x="406615" y="333878"/>
                    </a:moveTo>
                    <a:cubicBezTo>
                      <a:pt x="406323" y="332895"/>
                      <a:pt x="405940" y="331694"/>
                      <a:pt x="404900" y="332731"/>
                    </a:cubicBezTo>
                    <a:cubicBezTo>
                      <a:pt x="404317" y="333241"/>
                      <a:pt x="402785" y="332877"/>
                      <a:pt x="402839" y="333878"/>
                    </a:cubicBezTo>
                    <a:cubicBezTo>
                      <a:pt x="403423" y="334497"/>
                      <a:pt x="404773" y="332877"/>
                      <a:pt x="405484" y="334205"/>
                    </a:cubicBezTo>
                    <a:cubicBezTo>
                      <a:pt x="405885" y="335079"/>
                      <a:pt x="406414" y="334369"/>
                      <a:pt x="406724" y="333860"/>
                    </a:cubicBezTo>
                    <a:close/>
                    <a:moveTo>
                      <a:pt x="10560" y="116807"/>
                    </a:moveTo>
                    <a:cubicBezTo>
                      <a:pt x="11782" y="118445"/>
                      <a:pt x="11180" y="116170"/>
                      <a:pt x="11782" y="116188"/>
                    </a:cubicBezTo>
                    <a:cubicBezTo>
                      <a:pt x="12694" y="116061"/>
                      <a:pt x="13861" y="116479"/>
                      <a:pt x="14573" y="115860"/>
                    </a:cubicBezTo>
                    <a:cubicBezTo>
                      <a:pt x="13606" y="114732"/>
                      <a:pt x="10268" y="115952"/>
                      <a:pt x="9539" y="116698"/>
                    </a:cubicBezTo>
                    <a:cubicBezTo>
                      <a:pt x="9192" y="117426"/>
                      <a:pt x="10141" y="117244"/>
                      <a:pt x="10560" y="116807"/>
                    </a:cubicBezTo>
                    <a:close/>
                    <a:moveTo>
                      <a:pt x="275551" y="497896"/>
                    </a:moveTo>
                    <a:cubicBezTo>
                      <a:pt x="275278" y="496203"/>
                      <a:pt x="273326" y="496367"/>
                      <a:pt x="272542" y="494966"/>
                    </a:cubicBezTo>
                    <a:cubicBezTo>
                      <a:pt x="270444" y="495366"/>
                      <a:pt x="274895" y="498515"/>
                      <a:pt x="275551" y="497896"/>
                    </a:cubicBezTo>
                    <a:close/>
                    <a:moveTo>
                      <a:pt x="293498" y="462734"/>
                    </a:moveTo>
                    <a:cubicBezTo>
                      <a:pt x="292860" y="461678"/>
                      <a:pt x="291218" y="464044"/>
                      <a:pt x="290106" y="464080"/>
                    </a:cubicBezTo>
                    <a:cubicBezTo>
                      <a:pt x="289431" y="464608"/>
                      <a:pt x="291784" y="465100"/>
                      <a:pt x="291929" y="464790"/>
                    </a:cubicBezTo>
                    <a:cubicBezTo>
                      <a:pt x="292659" y="464208"/>
                      <a:pt x="292714" y="463189"/>
                      <a:pt x="293498" y="462734"/>
                    </a:cubicBezTo>
                    <a:close/>
                    <a:moveTo>
                      <a:pt x="424033" y="130038"/>
                    </a:moveTo>
                    <a:cubicBezTo>
                      <a:pt x="423139" y="129419"/>
                      <a:pt x="423048" y="127235"/>
                      <a:pt x="422081" y="127545"/>
                    </a:cubicBezTo>
                    <a:cubicBezTo>
                      <a:pt x="420458" y="127727"/>
                      <a:pt x="423084" y="131203"/>
                      <a:pt x="424033" y="130038"/>
                    </a:cubicBezTo>
                    <a:close/>
                    <a:moveTo>
                      <a:pt x="371925" y="310982"/>
                    </a:moveTo>
                    <a:cubicBezTo>
                      <a:pt x="371159" y="311273"/>
                      <a:pt x="369973" y="312675"/>
                      <a:pt x="370830" y="313385"/>
                    </a:cubicBezTo>
                    <a:cubicBezTo>
                      <a:pt x="371961" y="313548"/>
                      <a:pt x="374241" y="311546"/>
                      <a:pt x="371925" y="310982"/>
                    </a:cubicBezTo>
                    <a:close/>
                    <a:moveTo>
                      <a:pt x="421589" y="323977"/>
                    </a:moveTo>
                    <a:cubicBezTo>
                      <a:pt x="422501" y="323850"/>
                      <a:pt x="423832" y="321829"/>
                      <a:pt x="422264" y="321811"/>
                    </a:cubicBezTo>
                    <a:cubicBezTo>
                      <a:pt x="420695" y="321793"/>
                      <a:pt x="419637" y="323886"/>
                      <a:pt x="421589" y="323977"/>
                    </a:cubicBezTo>
                    <a:close/>
                    <a:moveTo>
                      <a:pt x="440448" y="322958"/>
                    </a:moveTo>
                    <a:cubicBezTo>
                      <a:pt x="440648" y="321029"/>
                      <a:pt x="438934" y="322066"/>
                      <a:pt x="438624" y="323231"/>
                    </a:cubicBezTo>
                    <a:cubicBezTo>
                      <a:pt x="437712" y="324960"/>
                      <a:pt x="440922" y="324632"/>
                      <a:pt x="440448" y="322958"/>
                    </a:cubicBezTo>
                    <a:close/>
                    <a:moveTo>
                      <a:pt x="359924" y="323886"/>
                    </a:moveTo>
                    <a:lnTo>
                      <a:pt x="359924" y="323886"/>
                    </a:lnTo>
                    <a:cubicBezTo>
                      <a:pt x="360124" y="323031"/>
                      <a:pt x="359632" y="321666"/>
                      <a:pt x="358829" y="322867"/>
                    </a:cubicBezTo>
                    <a:cubicBezTo>
                      <a:pt x="357735" y="323504"/>
                      <a:pt x="359322" y="324323"/>
                      <a:pt x="358647" y="324996"/>
                    </a:cubicBezTo>
                    <a:cubicBezTo>
                      <a:pt x="357972" y="325670"/>
                      <a:pt x="359759" y="325815"/>
                      <a:pt x="359869" y="325233"/>
                    </a:cubicBezTo>
                    <a:cubicBezTo>
                      <a:pt x="359943" y="324788"/>
                      <a:pt x="359961" y="324335"/>
                      <a:pt x="359924" y="323886"/>
                    </a:cubicBezTo>
                    <a:close/>
                    <a:moveTo>
                      <a:pt x="388029" y="66757"/>
                    </a:moveTo>
                    <a:cubicBezTo>
                      <a:pt x="389671" y="67030"/>
                      <a:pt x="389853" y="66484"/>
                      <a:pt x="390182" y="64937"/>
                    </a:cubicBezTo>
                    <a:cubicBezTo>
                      <a:pt x="390473" y="64245"/>
                      <a:pt x="388814" y="62535"/>
                      <a:pt x="388850" y="64209"/>
                    </a:cubicBezTo>
                    <a:cubicBezTo>
                      <a:pt x="389653" y="66593"/>
                      <a:pt x="388285" y="65720"/>
                      <a:pt x="386716" y="66429"/>
                    </a:cubicBezTo>
                    <a:cubicBezTo>
                      <a:pt x="387099" y="66848"/>
                      <a:pt x="387501" y="66757"/>
                      <a:pt x="388029" y="66757"/>
                    </a:cubicBezTo>
                    <a:close/>
                    <a:moveTo>
                      <a:pt x="45579" y="52197"/>
                    </a:moveTo>
                    <a:cubicBezTo>
                      <a:pt x="43864" y="53435"/>
                      <a:pt x="48515" y="57657"/>
                      <a:pt x="46782" y="53926"/>
                    </a:cubicBezTo>
                    <a:cubicBezTo>
                      <a:pt x="46764" y="53198"/>
                      <a:pt x="46527" y="52124"/>
                      <a:pt x="45579" y="52179"/>
                    </a:cubicBezTo>
                    <a:close/>
                    <a:moveTo>
                      <a:pt x="262620" y="131694"/>
                    </a:moveTo>
                    <a:cubicBezTo>
                      <a:pt x="261927" y="130621"/>
                      <a:pt x="262273" y="129237"/>
                      <a:pt x="260468" y="129765"/>
                    </a:cubicBezTo>
                    <a:cubicBezTo>
                      <a:pt x="259118" y="130439"/>
                      <a:pt x="261453" y="132532"/>
                      <a:pt x="262547" y="131676"/>
                    </a:cubicBezTo>
                    <a:close/>
                    <a:moveTo>
                      <a:pt x="501693" y="162216"/>
                    </a:moveTo>
                    <a:cubicBezTo>
                      <a:pt x="502149" y="161488"/>
                      <a:pt x="503517" y="162216"/>
                      <a:pt x="503517" y="161178"/>
                    </a:cubicBezTo>
                    <a:cubicBezTo>
                      <a:pt x="502934" y="158922"/>
                      <a:pt x="499414" y="160851"/>
                      <a:pt x="501620" y="162198"/>
                    </a:cubicBezTo>
                    <a:close/>
                    <a:moveTo>
                      <a:pt x="409880" y="89980"/>
                    </a:moveTo>
                    <a:cubicBezTo>
                      <a:pt x="410846" y="88906"/>
                      <a:pt x="412907" y="90362"/>
                      <a:pt x="413272" y="89034"/>
                    </a:cubicBezTo>
                    <a:cubicBezTo>
                      <a:pt x="413035" y="87978"/>
                      <a:pt x="412725" y="89034"/>
                      <a:pt x="412433" y="89034"/>
                    </a:cubicBezTo>
                    <a:cubicBezTo>
                      <a:pt x="411065" y="89125"/>
                      <a:pt x="406214" y="87323"/>
                      <a:pt x="409807" y="89962"/>
                    </a:cubicBezTo>
                    <a:close/>
                    <a:moveTo>
                      <a:pt x="106460" y="149276"/>
                    </a:moveTo>
                    <a:cubicBezTo>
                      <a:pt x="111110" y="147947"/>
                      <a:pt x="106970" y="145199"/>
                      <a:pt x="106077" y="148839"/>
                    </a:cubicBezTo>
                    <a:cubicBezTo>
                      <a:pt x="106095" y="148966"/>
                      <a:pt x="106277" y="149094"/>
                      <a:pt x="106460" y="149276"/>
                    </a:cubicBezTo>
                    <a:close/>
                    <a:moveTo>
                      <a:pt x="280129" y="580615"/>
                    </a:moveTo>
                    <a:cubicBezTo>
                      <a:pt x="279782" y="580615"/>
                      <a:pt x="279454" y="580833"/>
                      <a:pt x="279527" y="581361"/>
                    </a:cubicBezTo>
                    <a:cubicBezTo>
                      <a:pt x="279035" y="584873"/>
                      <a:pt x="284032" y="580906"/>
                      <a:pt x="280220" y="580633"/>
                    </a:cubicBezTo>
                    <a:close/>
                    <a:moveTo>
                      <a:pt x="381026" y="122485"/>
                    </a:moveTo>
                    <a:cubicBezTo>
                      <a:pt x="380387" y="124815"/>
                      <a:pt x="380132" y="124560"/>
                      <a:pt x="378016" y="125070"/>
                    </a:cubicBezTo>
                    <a:cubicBezTo>
                      <a:pt x="378454" y="125597"/>
                      <a:pt x="379257" y="125070"/>
                      <a:pt x="379749" y="125452"/>
                    </a:cubicBezTo>
                    <a:cubicBezTo>
                      <a:pt x="380242" y="125834"/>
                      <a:pt x="380588" y="125889"/>
                      <a:pt x="380770" y="125070"/>
                    </a:cubicBezTo>
                    <a:cubicBezTo>
                      <a:pt x="381847" y="123541"/>
                      <a:pt x="382904" y="124797"/>
                      <a:pt x="381026" y="122503"/>
                    </a:cubicBezTo>
                    <a:close/>
                    <a:moveTo>
                      <a:pt x="442053" y="353898"/>
                    </a:moveTo>
                    <a:cubicBezTo>
                      <a:pt x="441852" y="352587"/>
                      <a:pt x="439627" y="353497"/>
                      <a:pt x="439919" y="354699"/>
                    </a:cubicBezTo>
                    <a:cubicBezTo>
                      <a:pt x="440211" y="355900"/>
                      <a:pt x="442272" y="355226"/>
                      <a:pt x="442053" y="353916"/>
                    </a:cubicBezTo>
                    <a:close/>
                    <a:moveTo>
                      <a:pt x="109834" y="146564"/>
                    </a:moveTo>
                    <a:cubicBezTo>
                      <a:pt x="107773" y="146891"/>
                      <a:pt x="112825" y="149494"/>
                      <a:pt x="112953" y="148784"/>
                    </a:cubicBezTo>
                    <a:cubicBezTo>
                      <a:pt x="113372" y="148093"/>
                      <a:pt x="111986" y="148111"/>
                      <a:pt x="111585" y="147510"/>
                    </a:cubicBezTo>
                    <a:cubicBezTo>
                      <a:pt x="111281" y="146837"/>
                      <a:pt x="110564" y="146450"/>
                      <a:pt x="109834" y="146564"/>
                    </a:cubicBezTo>
                    <a:close/>
                    <a:moveTo>
                      <a:pt x="347959" y="523121"/>
                    </a:moveTo>
                    <a:cubicBezTo>
                      <a:pt x="347156" y="523339"/>
                      <a:pt x="347558" y="524067"/>
                      <a:pt x="347503" y="524613"/>
                    </a:cubicBezTo>
                    <a:cubicBezTo>
                      <a:pt x="348397" y="526998"/>
                      <a:pt x="351351" y="522884"/>
                      <a:pt x="347959" y="523121"/>
                    </a:cubicBezTo>
                    <a:close/>
                    <a:moveTo>
                      <a:pt x="425127" y="91782"/>
                    </a:moveTo>
                    <a:cubicBezTo>
                      <a:pt x="428009" y="91564"/>
                      <a:pt x="424817" y="87687"/>
                      <a:pt x="424179" y="89798"/>
                    </a:cubicBezTo>
                    <a:cubicBezTo>
                      <a:pt x="424744" y="90308"/>
                      <a:pt x="424398" y="91327"/>
                      <a:pt x="425127" y="91691"/>
                    </a:cubicBezTo>
                    <a:close/>
                    <a:moveTo>
                      <a:pt x="103304" y="144889"/>
                    </a:moveTo>
                    <a:cubicBezTo>
                      <a:pt x="103706" y="144889"/>
                      <a:pt x="104982" y="145090"/>
                      <a:pt x="104928" y="144125"/>
                    </a:cubicBezTo>
                    <a:cubicBezTo>
                      <a:pt x="104928" y="143615"/>
                      <a:pt x="104380" y="142906"/>
                      <a:pt x="103997" y="143524"/>
                    </a:cubicBezTo>
                    <a:cubicBezTo>
                      <a:pt x="103596" y="145454"/>
                      <a:pt x="102174" y="143069"/>
                      <a:pt x="101243" y="144089"/>
                    </a:cubicBezTo>
                    <a:cubicBezTo>
                      <a:pt x="101116" y="145363"/>
                      <a:pt x="102429" y="144744"/>
                      <a:pt x="103304" y="144889"/>
                    </a:cubicBezTo>
                    <a:close/>
                    <a:moveTo>
                      <a:pt x="237633" y="27118"/>
                    </a:moveTo>
                    <a:cubicBezTo>
                      <a:pt x="237231" y="25734"/>
                      <a:pt x="235298" y="27773"/>
                      <a:pt x="234952" y="28173"/>
                    </a:cubicBezTo>
                    <a:cubicBezTo>
                      <a:pt x="235572" y="29811"/>
                      <a:pt x="237523" y="28391"/>
                      <a:pt x="237633" y="27118"/>
                    </a:cubicBezTo>
                    <a:close/>
                    <a:moveTo>
                      <a:pt x="385567" y="81426"/>
                    </a:moveTo>
                    <a:cubicBezTo>
                      <a:pt x="386716" y="81827"/>
                      <a:pt x="387975" y="80571"/>
                      <a:pt x="386716" y="79861"/>
                    </a:cubicBezTo>
                    <a:cubicBezTo>
                      <a:pt x="385458" y="79151"/>
                      <a:pt x="383233" y="81572"/>
                      <a:pt x="385567" y="81426"/>
                    </a:cubicBezTo>
                    <a:close/>
                    <a:moveTo>
                      <a:pt x="15047" y="92437"/>
                    </a:moveTo>
                    <a:cubicBezTo>
                      <a:pt x="14336" y="90927"/>
                      <a:pt x="12384" y="92437"/>
                      <a:pt x="13223" y="93748"/>
                    </a:cubicBezTo>
                    <a:cubicBezTo>
                      <a:pt x="14354" y="95422"/>
                      <a:pt x="14773" y="93602"/>
                      <a:pt x="15047" y="92437"/>
                    </a:cubicBezTo>
                    <a:close/>
                    <a:moveTo>
                      <a:pt x="49372" y="73546"/>
                    </a:moveTo>
                    <a:cubicBezTo>
                      <a:pt x="48679" y="71944"/>
                      <a:pt x="47421" y="73546"/>
                      <a:pt x="46509" y="72799"/>
                    </a:cubicBezTo>
                    <a:cubicBezTo>
                      <a:pt x="46345" y="72636"/>
                      <a:pt x="46144" y="71999"/>
                      <a:pt x="45761" y="72508"/>
                    </a:cubicBezTo>
                    <a:cubicBezTo>
                      <a:pt x="45469" y="74055"/>
                      <a:pt x="48588" y="74710"/>
                      <a:pt x="49372" y="73546"/>
                    </a:cubicBezTo>
                    <a:close/>
                    <a:moveTo>
                      <a:pt x="87127" y="118864"/>
                    </a:moveTo>
                    <a:cubicBezTo>
                      <a:pt x="84865" y="118864"/>
                      <a:pt x="87437" y="119610"/>
                      <a:pt x="87692" y="120793"/>
                    </a:cubicBezTo>
                    <a:cubicBezTo>
                      <a:pt x="88276" y="121448"/>
                      <a:pt x="88732" y="120538"/>
                      <a:pt x="88859" y="119992"/>
                    </a:cubicBezTo>
                    <a:cubicBezTo>
                      <a:pt x="89662" y="118627"/>
                      <a:pt x="88239" y="118900"/>
                      <a:pt x="87127" y="118864"/>
                    </a:cubicBezTo>
                    <a:close/>
                    <a:moveTo>
                      <a:pt x="296872" y="518571"/>
                    </a:moveTo>
                    <a:cubicBezTo>
                      <a:pt x="296635" y="518298"/>
                      <a:pt x="296070" y="517424"/>
                      <a:pt x="295833" y="518152"/>
                    </a:cubicBezTo>
                    <a:cubicBezTo>
                      <a:pt x="295504" y="519208"/>
                      <a:pt x="294994" y="518698"/>
                      <a:pt x="294465" y="518334"/>
                    </a:cubicBezTo>
                    <a:cubicBezTo>
                      <a:pt x="293936" y="517970"/>
                      <a:pt x="293389" y="518717"/>
                      <a:pt x="293772" y="519172"/>
                    </a:cubicBezTo>
                    <a:cubicBezTo>
                      <a:pt x="294392" y="520391"/>
                      <a:pt x="296635" y="519736"/>
                      <a:pt x="296854" y="518571"/>
                    </a:cubicBezTo>
                    <a:close/>
                    <a:moveTo>
                      <a:pt x="389780" y="362725"/>
                    </a:moveTo>
                    <a:cubicBezTo>
                      <a:pt x="388198" y="362264"/>
                      <a:pt x="386496" y="362475"/>
                      <a:pt x="385075" y="363307"/>
                    </a:cubicBezTo>
                    <a:cubicBezTo>
                      <a:pt x="385348" y="363853"/>
                      <a:pt x="386461" y="364508"/>
                      <a:pt x="386899" y="364090"/>
                    </a:cubicBezTo>
                    <a:cubicBezTo>
                      <a:pt x="387355" y="362397"/>
                      <a:pt x="388887" y="363526"/>
                      <a:pt x="389762" y="362725"/>
                    </a:cubicBezTo>
                    <a:close/>
                    <a:moveTo>
                      <a:pt x="22032" y="142159"/>
                    </a:moveTo>
                    <a:cubicBezTo>
                      <a:pt x="22379" y="141541"/>
                      <a:pt x="23291" y="141814"/>
                      <a:pt x="23856" y="141377"/>
                    </a:cubicBezTo>
                    <a:cubicBezTo>
                      <a:pt x="22997" y="141190"/>
                      <a:pt x="22208" y="140768"/>
                      <a:pt x="21576" y="140157"/>
                    </a:cubicBezTo>
                    <a:cubicBezTo>
                      <a:pt x="19953" y="139648"/>
                      <a:pt x="20847" y="142542"/>
                      <a:pt x="22032" y="142159"/>
                    </a:cubicBezTo>
                    <a:close/>
                    <a:moveTo>
                      <a:pt x="334335" y="455508"/>
                    </a:moveTo>
                    <a:cubicBezTo>
                      <a:pt x="333167" y="455508"/>
                      <a:pt x="334335" y="457328"/>
                      <a:pt x="334699" y="457911"/>
                    </a:cubicBezTo>
                    <a:cubicBezTo>
                      <a:pt x="334699" y="458056"/>
                      <a:pt x="336049" y="456910"/>
                      <a:pt x="336067" y="456618"/>
                    </a:cubicBezTo>
                    <a:cubicBezTo>
                      <a:pt x="336104" y="455326"/>
                      <a:pt x="334699" y="456200"/>
                      <a:pt x="334335" y="455508"/>
                    </a:cubicBezTo>
                    <a:close/>
                    <a:moveTo>
                      <a:pt x="74469" y="29320"/>
                    </a:moveTo>
                    <a:lnTo>
                      <a:pt x="74469" y="29320"/>
                    </a:lnTo>
                    <a:cubicBezTo>
                      <a:pt x="76730" y="29902"/>
                      <a:pt x="76056" y="27500"/>
                      <a:pt x="74469" y="27736"/>
                    </a:cubicBezTo>
                    <a:cubicBezTo>
                      <a:pt x="73101" y="28282"/>
                      <a:pt x="72298" y="29684"/>
                      <a:pt x="74469" y="29320"/>
                    </a:cubicBezTo>
                    <a:close/>
                    <a:moveTo>
                      <a:pt x="87491" y="153079"/>
                    </a:moveTo>
                    <a:cubicBezTo>
                      <a:pt x="85759" y="152843"/>
                      <a:pt x="86816" y="155172"/>
                      <a:pt x="88111" y="154681"/>
                    </a:cubicBezTo>
                    <a:cubicBezTo>
                      <a:pt x="89826" y="154153"/>
                      <a:pt x="89169" y="152661"/>
                      <a:pt x="87491" y="153025"/>
                    </a:cubicBezTo>
                    <a:close/>
                    <a:moveTo>
                      <a:pt x="416774" y="326652"/>
                    </a:moveTo>
                    <a:cubicBezTo>
                      <a:pt x="417558" y="326416"/>
                      <a:pt x="417412" y="323213"/>
                      <a:pt x="416464" y="323813"/>
                    </a:cubicBezTo>
                    <a:cubicBezTo>
                      <a:pt x="413947" y="324923"/>
                      <a:pt x="416482" y="325360"/>
                      <a:pt x="416774" y="326598"/>
                    </a:cubicBezTo>
                    <a:close/>
                    <a:moveTo>
                      <a:pt x="362295" y="69487"/>
                    </a:moveTo>
                    <a:cubicBezTo>
                      <a:pt x="364118" y="70033"/>
                      <a:pt x="364337" y="67212"/>
                      <a:pt x="362805" y="68359"/>
                    </a:cubicBezTo>
                    <a:cubicBezTo>
                      <a:pt x="362349" y="68359"/>
                      <a:pt x="361912" y="68359"/>
                      <a:pt x="361474" y="68359"/>
                    </a:cubicBezTo>
                    <a:cubicBezTo>
                      <a:pt x="361036" y="68359"/>
                      <a:pt x="360836" y="67449"/>
                      <a:pt x="360544" y="68359"/>
                    </a:cubicBezTo>
                    <a:cubicBezTo>
                      <a:pt x="360252" y="69269"/>
                      <a:pt x="361802" y="69487"/>
                      <a:pt x="362295" y="69487"/>
                    </a:cubicBezTo>
                    <a:close/>
                    <a:moveTo>
                      <a:pt x="306666" y="426024"/>
                    </a:moveTo>
                    <a:cubicBezTo>
                      <a:pt x="306666" y="425405"/>
                      <a:pt x="305900" y="424878"/>
                      <a:pt x="305134" y="424896"/>
                    </a:cubicBezTo>
                    <a:cubicBezTo>
                      <a:pt x="303165" y="425678"/>
                      <a:pt x="306192" y="428445"/>
                      <a:pt x="306666" y="426024"/>
                    </a:cubicBezTo>
                    <a:close/>
                    <a:moveTo>
                      <a:pt x="455476" y="327926"/>
                    </a:moveTo>
                    <a:cubicBezTo>
                      <a:pt x="454947" y="328454"/>
                      <a:pt x="454692" y="329328"/>
                      <a:pt x="453653" y="329564"/>
                    </a:cubicBezTo>
                    <a:cubicBezTo>
                      <a:pt x="454382" y="331712"/>
                      <a:pt x="457373" y="329837"/>
                      <a:pt x="455476" y="327926"/>
                    </a:cubicBezTo>
                    <a:close/>
                    <a:moveTo>
                      <a:pt x="260322" y="424204"/>
                    </a:moveTo>
                    <a:cubicBezTo>
                      <a:pt x="260322" y="420983"/>
                      <a:pt x="256802" y="422257"/>
                      <a:pt x="258498" y="423640"/>
                    </a:cubicBezTo>
                    <a:cubicBezTo>
                      <a:pt x="259373" y="423749"/>
                      <a:pt x="259501" y="425460"/>
                      <a:pt x="260285" y="424222"/>
                    </a:cubicBezTo>
                    <a:close/>
                    <a:moveTo>
                      <a:pt x="39979" y="161724"/>
                    </a:moveTo>
                    <a:cubicBezTo>
                      <a:pt x="40417" y="161906"/>
                      <a:pt x="42660" y="161197"/>
                      <a:pt x="42150" y="160723"/>
                    </a:cubicBezTo>
                    <a:cubicBezTo>
                      <a:pt x="41293" y="159231"/>
                      <a:pt x="37645" y="161178"/>
                      <a:pt x="39979" y="161724"/>
                    </a:cubicBezTo>
                    <a:close/>
                    <a:moveTo>
                      <a:pt x="229425" y="100937"/>
                    </a:moveTo>
                    <a:cubicBezTo>
                      <a:pt x="230392" y="101064"/>
                      <a:pt x="231249" y="98534"/>
                      <a:pt x="229808" y="98825"/>
                    </a:cubicBezTo>
                    <a:cubicBezTo>
                      <a:pt x="229444" y="99481"/>
                      <a:pt x="227711" y="99044"/>
                      <a:pt x="227984" y="99808"/>
                    </a:cubicBezTo>
                    <a:cubicBezTo>
                      <a:pt x="228495" y="100263"/>
                      <a:pt x="228823" y="100809"/>
                      <a:pt x="229425" y="100937"/>
                    </a:cubicBezTo>
                    <a:close/>
                    <a:moveTo>
                      <a:pt x="379476" y="67339"/>
                    </a:moveTo>
                    <a:cubicBezTo>
                      <a:pt x="378762" y="67594"/>
                      <a:pt x="378209" y="68166"/>
                      <a:pt x="377980" y="68886"/>
                    </a:cubicBezTo>
                    <a:cubicBezTo>
                      <a:pt x="377652" y="69724"/>
                      <a:pt x="379676" y="70561"/>
                      <a:pt x="379512" y="69323"/>
                    </a:cubicBezTo>
                    <a:cubicBezTo>
                      <a:pt x="379384" y="68559"/>
                      <a:pt x="380843" y="67667"/>
                      <a:pt x="379476" y="67339"/>
                    </a:cubicBezTo>
                    <a:close/>
                    <a:moveTo>
                      <a:pt x="379877" y="116716"/>
                    </a:moveTo>
                    <a:cubicBezTo>
                      <a:pt x="379202" y="117207"/>
                      <a:pt x="380643" y="117517"/>
                      <a:pt x="380606" y="116716"/>
                    </a:cubicBezTo>
                    <a:cubicBezTo>
                      <a:pt x="380570" y="115915"/>
                      <a:pt x="380442" y="115278"/>
                      <a:pt x="380862" y="114623"/>
                    </a:cubicBezTo>
                    <a:cubicBezTo>
                      <a:pt x="381281" y="113968"/>
                      <a:pt x="380515" y="114113"/>
                      <a:pt x="380296" y="113877"/>
                    </a:cubicBezTo>
                    <a:cubicBezTo>
                      <a:pt x="379694" y="113076"/>
                      <a:pt x="378472" y="114641"/>
                      <a:pt x="379293" y="114969"/>
                    </a:cubicBezTo>
                    <a:cubicBezTo>
                      <a:pt x="380114" y="115296"/>
                      <a:pt x="380223" y="115842"/>
                      <a:pt x="379877" y="116807"/>
                    </a:cubicBezTo>
                    <a:close/>
                    <a:moveTo>
                      <a:pt x="250217" y="504175"/>
                    </a:moveTo>
                    <a:cubicBezTo>
                      <a:pt x="249433" y="504047"/>
                      <a:pt x="247682" y="506250"/>
                      <a:pt x="248850" y="506668"/>
                    </a:cubicBezTo>
                    <a:cubicBezTo>
                      <a:pt x="249816" y="506632"/>
                      <a:pt x="251531" y="504830"/>
                      <a:pt x="250217" y="504175"/>
                    </a:cubicBezTo>
                    <a:close/>
                    <a:moveTo>
                      <a:pt x="284981" y="458074"/>
                    </a:moveTo>
                    <a:cubicBezTo>
                      <a:pt x="284142" y="458457"/>
                      <a:pt x="281698" y="458584"/>
                      <a:pt x="283339" y="459894"/>
                    </a:cubicBezTo>
                    <a:cubicBezTo>
                      <a:pt x="284014" y="460786"/>
                      <a:pt x="286257" y="458457"/>
                      <a:pt x="284981" y="458074"/>
                    </a:cubicBezTo>
                    <a:close/>
                    <a:moveTo>
                      <a:pt x="350640" y="513075"/>
                    </a:moveTo>
                    <a:cubicBezTo>
                      <a:pt x="349819" y="512292"/>
                      <a:pt x="348342" y="513439"/>
                      <a:pt x="348087" y="514385"/>
                    </a:cubicBezTo>
                    <a:cubicBezTo>
                      <a:pt x="348305" y="515932"/>
                      <a:pt x="350841" y="514057"/>
                      <a:pt x="350622" y="513075"/>
                    </a:cubicBezTo>
                    <a:close/>
                    <a:moveTo>
                      <a:pt x="397842" y="47156"/>
                    </a:moveTo>
                    <a:lnTo>
                      <a:pt x="397842" y="47156"/>
                    </a:lnTo>
                    <a:cubicBezTo>
                      <a:pt x="393921" y="46864"/>
                      <a:pt x="397076" y="50031"/>
                      <a:pt x="399666" y="47410"/>
                    </a:cubicBezTo>
                    <a:cubicBezTo>
                      <a:pt x="399100" y="47046"/>
                      <a:pt x="398426" y="47283"/>
                      <a:pt x="397824" y="47228"/>
                    </a:cubicBezTo>
                    <a:close/>
                    <a:moveTo>
                      <a:pt x="391604" y="333987"/>
                    </a:moveTo>
                    <a:cubicBezTo>
                      <a:pt x="391002" y="333368"/>
                      <a:pt x="390273" y="333987"/>
                      <a:pt x="389908" y="333168"/>
                    </a:cubicBezTo>
                    <a:cubicBezTo>
                      <a:pt x="387829" y="331002"/>
                      <a:pt x="389087" y="337554"/>
                      <a:pt x="391586" y="334060"/>
                    </a:cubicBezTo>
                    <a:close/>
                    <a:moveTo>
                      <a:pt x="306484" y="515495"/>
                    </a:moveTo>
                    <a:cubicBezTo>
                      <a:pt x="307600" y="515545"/>
                      <a:pt x="308663" y="515014"/>
                      <a:pt x="309293" y="514094"/>
                    </a:cubicBezTo>
                    <a:cubicBezTo>
                      <a:pt x="308654" y="513566"/>
                      <a:pt x="303639" y="514967"/>
                      <a:pt x="306484" y="515495"/>
                    </a:cubicBezTo>
                    <a:close/>
                    <a:moveTo>
                      <a:pt x="367639" y="344306"/>
                    </a:moveTo>
                    <a:cubicBezTo>
                      <a:pt x="368076" y="345216"/>
                      <a:pt x="370210" y="345635"/>
                      <a:pt x="370301" y="344397"/>
                    </a:cubicBezTo>
                    <a:cubicBezTo>
                      <a:pt x="370393" y="343160"/>
                      <a:pt x="368113" y="343269"/>
                      <a:pt x="367639" y="344306"/>
                    </a:cubicBezTo>
                    <a:close/>
                    <a:moveTo>
                      <a:pt x="93401" y="95731"/>
                    </a:moveTo>
                    <a:cubicBezTo>
                      <a:pt x="92631" y="94905"/>
                      <a:pt x="92014" y="93950"/>
                      <a:pt x="91577" y="92910"/>
                    </a:cubicBezTo>
                    <a:cubicBezTo>
                      <a:pt x="90245" y="94039"/>
                      <a:pt x="91960" y="97060"/>
                      <a:pt x="93401" y="95731"/>
                    </a:cubicBezTo>
                    <a:close/>
                    <a:moveTo>
                      <a:pt x="532718" y="136827"/>
                    </a:moveTo>
                    <a:cubicBezTo>
                      <a:pt x="532426" y="137063"/>
                      <a:pt x="531933" y="137173"/>
                      <a:pt x="531970" y="137719"/>
                    </a:cubicBezTo>
                    <a:cubicBezTo>
                      <a:pt x="531970" y="137919"/>
                      <a:pt x="532535" y="138119"/>
                      <a:pt x="531970" y="138319"/>
                    </a:cubicBezTo>
                    <a:cubicBezTo>
                      <a:pt x="531404" y="138519"/>
                      <a:pt x="530967" y="138665"/>
                      <a:pt x="531258" y="139156"/>
                    </a:cubicBezTo>
                    <a:cubicBezTo>
                      <a:pt x="532006" y="140194"/>
                      <a:pt x="532608" y="138465"/>
                      <a:pt x="533429" y="138374"/>
                    </a:cubicBezTo>
                    <a:cubicBezTo>
                      <a:pt x="534250" y="138283"/>
                      <a:pt x="533611" y="137901"/>
                      <a:pt x="533429" y="137664"/>
                    </a:cubicBezTo>
                    <a:cubicBezTo>
                      <a:pt x="533246" y="137427"/>
                      <a:pt x="533411" y="136718"/>
                      <a:pt x="532718" y="136827"/>
                    </a:cubicBezTo>
                    <a:close/>
                    <a:moveTo>
                      <a:pt x="371906" y="119428"/>
                    </a:moveTo>
                    <a:cubicBezTo>
                      <a:pt x="371906" y="118791"/>
                      <a:pt x="370812" y="117990"/>
                      <a:pt x="370830" y="118918"/>
                    </a:cubicBezTo>
                    <a:cubicBezTo>
                      <a:pt x="370830" y="119373"/>
                      <a:pt x="370301" y="119300"/>
                      <a:pt x="370064" y="119519"/>
                    </a:cubicBezTo>
                    <a:cubicBezTo>
                      <a:pt x="368806" y="121575"/>
                      <a:pt x="371724" y="121466"/>
                      <a:pt x="371906" y="119428"/>
                    </a:cubicBezTo>
                    <a:close/>
                    <a:moveTo>
                      <a:pt x="26920" y="136226"/>
                    </a:moveTo>
                    <a:cubicBezTo>
                      <a:pt x="28471" y="136536"/>
                      <a:pt x="28307" y="135353"/>
                      <a:pt x="27340" y="134661"/>
                    </a:cubicBezTo>
                    <a:cubicBezTo>
                      <a:pt x="25881" y="133878"/>
                      <a:pt x="24714" y="136827"/>
                      <a:pt x="26920" y="136226"/>
                    </a:cubicBezTo>
                    <a:close/>
                    <a:moveTo>
                      <a:pt x="330267" y="459640"/>
                    </a:moveTo>
                    <a:cubicBezTo>
                      <a:pt x="327896" y="459985"/>
                      <a:pt x="331325" y="463152"/>
                      <a:pt x="331435" y="461314"/>
                    </a:cubicBezTo>
                    <a:cubicBezTo>
                      <a:pt x="330924" y="460786"/>
                      <a:pt x="331635" y="459476"/>
                      <a:pt x="330267" y="459640"/>
                    </a:cubicBezTo>
                    <a:close/>
                    <a:moveTo>
                      <a:pt x="79138" y="27627"/>
                    </a:moveTo>
                    <a:cubicBezTo>
                      <a:pt x="79539" y="26444"/>
                      <a:pt x="76603" y="27245"/>
                      <a:pt x="76712" y="28155"/>
                    </a:cubicBezTo>
                    <a:cubicBezTo>
                      <a:pt x="77004" y="29447"/>
                      <a:pt x="78956" y="28828"/>
                      <a:pt x="79138" y="27627"/>
                    </a:cubicBezTo>
                    <a:close/>
                    <a:moveTo>
                      <a:pt x="371414" y="468703"/>
                    </a:moveTo>
                    <a:cubicBezTo>
                      <a:pt x="371688" y="465955"/>
                      <a:pt x="369171" y="467848"/>
                      <a:pt x="370265" y="469140"/>
                    </a:cubicBezTo>
                    <a:cubicBezTo>
                      <a:pt x="370447" y="469267"/>
                      <a:pt x="370958" y="469467"/>
                      <a:pt x="370557" y="469922"/>
                    </a:cubicBezTo>
                    <a:cubicBezTo>
                      <a:pt x="370338" y="471215"/>
                      <a:pt x="371779" y="470159"/>
                      <a:pt x="371414" y="468703"/>
                    </a:cubicBezTo>
                    <a:close/>
                    <a:moveTo>
                      <a:pt x="50996" y="104577"/>
                    </a:moveTo>
                    <a:cubicBezTo>
                      <a:pt x="51342" y="104249"/>
                      <a:pt x="51798" y="104285"/>
                      <a:pt x="52236" y="104176"/>
                    </a:cubicBezTo>
                    <a:cubicBezTo>
                      <a:pt x="53294" y="103903"/>
                      <a:pt x="52674" y="102192"/>
                      <a:pt x="51707" y="102611"/>
                    </a:cubicBezTo>
                    <a:cubicBezTo>
                      <a:pt x="50758" y="102538"/>
                      <a:pt x="50011" y="104413"/>
                      <a:pt x="50996" y="104577"/>
                    </a:cubicBezTo>
                    <a:close/>
                    <a:moveTo>
                      <a:pt x="276226" y="470632"/>
                    </a:moveTo>
                    <a:cubicBezTo>
                      <a:pt x="276226" y="471379"/>
                      <a:pt x="276226" y="471433"/>
                      <a:pt x="276408" y="471924"/>
                    </a:cubicBezTo>
                    <a:cubicBezTo>
                      <a:pt x="277083" y="471724"/>
                      <a:pt x="277302" y="471051"/>
                      <a:pt x="277703" y="470541"/>
                    </a:cubicBezTo>
                    <a:cubicBezTo>
                      <a:pt x="277849" y="470359"/>
                      <a:pt x="278506" y="470541"/>
                      <a:pt x="278141" y="469977"/>
                    </a:cubicBezTo>
                    <a:cubicBezTo>
                      <a:pt x="277889" y="469474"/>
                      <a:pt x="277275" y="469270"/>
                      <a:pt x="276771" y="469522"/>
                    </a:cubicBezTo>
                    <a:cubicBezTo>
                      <a:pt x="276359" y="469727"/>
                      <a:pt x="276136" y="470182"/>
                      <a:pt x="276226" y="470632"/>
                    </a:cubicBezTo>
                    <a:close/>
                    <a:moveTo>
                      <a:pt x="393647" y="321211"/>
                    </a:moveTo>
                    <a:cubicBezTo>
                      <a:pt x="392790" y="322030"/>
                      <a:pt x="392188" y="323340"/>
                      <a:pt x="393957" y="323431"/>
                    </a:cubicBezTo>
                    <a:cubicBezTo>
                      <a:pt x="395380" y="323358"/>
                      <a:pt x="394814" y="321484"/>
                      <a:pt x="393647" y="321211"/>
                    </a:cubicBezTo>
                    <a:close/>
                    <a:moveTo>
                      <a:pt x="380533" y="326671"/>
                    </a:moveTo>
                    <a:lnTo>
                      <a:pt x="380533" y="326671"/>
                    </a:lnTo>
                    <a:cubicBezTo>
                      <a:pt x="379895" y="326798"/>
                      <a:pt x="378545" y="326252"/>
                      <a:pt x="378491" y="327235"/>
                    </a:cubicBezTo>
                    <a:cubicBezTo>
                      <a:pt x="378928" y="328472"/>
                      <a:pt x="380807" y="326434"/>
                      <a:pt x="382029" y="327235"/>
                    </a:cubicBezTo>
                    <a:cubicBezTo>
                      <a:pt x="382430" y="327326"/>
                      <a:pt x="382868" y="328199"/>
                      <a:pt x="383141" y="327326"/>
                    </a:cubicBezTo>
                    <a:cubicBezTo>
                      <a:pt x="383123" y="326489"/>
                      <a:pt x="381263" y="326762"/>
                      <a:pt x="380533" y="326707"/>
                    </a:cubicBezTo>
                    <a:close/>
                    <a:moveTo>
                      <a:pt x="425765" y="344670"/>
                    </a:moveTo>
                    <a:cubicBezTo>
                      <a:pt x="425765" y="343597"/>
                      <a:pt x="423942" y="343997"/>
                      <a:pt x="423704" y="344871"/>
                    </a:cubicBezTo>
                    <a:cubicBezTo>
                      <a:pt x="423996" y="346399"/>
                      <a:pt x="425838" y="346527"/>
                      <a:pt x="425765" y="344707"/>
                    </a:cubicBezTo>
                    <a:close/>
                    <a:moveTo>
                      <a:pt x="254558" y="122631"/>
                    </a:moveTo>
                    <a:cubicBezTo>
                      <a:pt x="257513" y="123286"/>
                      <a:pt x="255397" y="120065"/>
                      <a:pt x="253975" y="121339"/>
                    </a:cubicBezTo>
                    <a:cubicBezTo>
                      <a:pt x="252862" y="121866"/>
                      <a:pt x="254394" y="122722"/>
                      <a:pt x="254558" y="122594"/>
                    </a:cubicBezTo>
                    <a:close/>
                    <a:moveTo>
                      <a:pt x="94185" y="92346"/>
                    </a:moveTo>
                    <a:cubicBezTo>
                      <a:pt x="92361" y="93238"/>
                      <a:pt x="95407" y="93475"/>
                      <a:pt x="96136" y="93566"/>
                    </a:cubicBezTo>
                    <a:cubicBezTo>
                      <a:pt x="96592" y="93930"/>
                      <a:pt x="97523" y="93420"/>
                      <a:pt x="97140" y="92874"/>
                    </a:cubicBezTo>
                    <a:cubicBezTo>
                      <a:pt x="96319" y="91636"/>
                      <a:pt x="95097" y="93420"/>
                      <a:pt x="94185" y="92346"/>
                    </a:cubicBezTo>
                    <a:close/>
                    <a:moveTo>
                      <a:pt x="412707" y="348492"/>
                    </a:moveTo>
                    <a:cubicBezTo>
                      <a:pt x="412415" y="347073"/>
                      <a:pt x="410335" y="348492"/>
                      <a:pt x="409642" y="347237"/>
                    </a:cubicBezTo>
                    <a:cubicBezTo>
                      <a:pt x="408895" y="346272"/>
                      <a:pt x="408037" y="347874"/>
                      <a:pt x="409113" y="348238"/>
                    </a:cubicBezTo>
                    <a:cubicBezTo>
                      <a:pt x="410190" y="348602"/>
                      <a:pt x="411430" y="347946"/>
                      <a:pt x="412415" y="348802"/>
                    </a:cubicBezTo>
                    <a:close/>
                    <a:moveTo>
                      <a:pt x="31517" y="118281"/>
                    </a:moveTo>
                    <a:cubicBezTo>
                      <a:pt x="32812" y="118281"/>
                      <a:pt x="32830" y="117844"/>
                      <a:pt x="32173" y="116934"/>
                    </a:cubicBezTo>
                    <a:cubicBezTo>
                      <a:pt x="33359" y="114568"/>
                      <a:pt x="28343" y="118627"/>
                      <a:pt x="31517" y="118281"/>
                    </a:cubicBezTo>
                    <a:close/>
                    <a:moveTo>
                      <a:pt x="233529" y="128710"/>
                    </a:moveTo>
                    <a:cubicBezTo>
                      <a:pt x="233073" y="129547"/>
                      <a:pt x="234368" y="132968"/>
                      <a:pt x="235626" y="131421"/>
                    </a:cubicBezTo>
                    <a:cubicBezTo>
                      <a:pt x="236283" y="130693"/>
                      <a:pt x="235426" y="130839"/>
                      <a:pt x="235152" y="130730"/>
                    </a:cubicBezTo>
                    <a:cubicBezTo>
                      <a:pt x="234277" y="130275"/>
                      <a:pt x="234423" y="129128"/>
                      <a:pt x="233529" y="128710"/>
                    </a:cubicBezTo>
                    <a:close/>
                    <a:moveTo>
                      <a:pt x="26702" y="117499"/>
                    </a:moveTo>
                    <a:cubicBezTo>
                      <a:pt x="27832" y="118099"/>
                      <a:pt x="29419" y="118681"/>
                      <a:pt x="28380" y="116898"/>
                    </a:cubicBezTo>
                    <a:cubicBezTo>
                      <a:pt x="28525" y="116443"/>
                      <a:pt x="29875" y="115697"/>
                      <a:pt x="28562" y="115588"/>
                    </a:cubicBezTo>
                    <a:cubicBezTo>
                      <a:pt x="27249" y="115478"/>
                      <a:pt x="27486" y="116953"/>
                      <a:pt x="26702" y="117499"/>
                    </a:cubicBezTo>
                    <a:close/>
                    <a:moveTo>
                      <a:pt x="16907" y="115679"/>
                    </a:moveTo>
                    <a:cubicBezTo>
                      <a:pt x="15813" y="115405"/>
                      <a:pt x="14445" y="116170"/>
                      <a:pt x="15466" y="117207"/>
                    </a:cubicBezTo>
                    <a:cubicBezTo>
                      <a:pt x="16488" y="118245"/>
                      <a:pt x="18877" y="115387"/>
                      <a:pt x="16962" y="115606"/>
                    </a:cubicBezTo>
                    <a:close/>
                    <a:moveTo>
                      <a:pt x="406068" y="84484"/>
                    </a:moveTo>
                    <a:cubicBezTo>
                      <a:pt x="407399" y="84484"/>
                      <a:pt x="406232" y="82955"/>
                      <a:pt x="407107" y="82282"/>
                    </a:cubicBezTo>
                    <a:cubicBezTo>
                      <a:pt x="407286" y="82064"/>
                      <a:pt x="407255" y="81743"/>
                      <a:pt x="407037" y="81564"/>
                    </a:cubicBezTo>
                    <a:cubicBezTo>
                      <a:pt x="406978" y="81515"/>
                      <a:pt x="406908" y="81481"/>
                      <a:pt x="406834" y="81463"/>
                    </a:cubicBezTo>
                    <a:cubicBezTo>
                      <a:pt x="406195" y="81226"/>
                      <a:pt x="405375" y="81590"/>
                      <a:pt x="406031" y="82191"/>
                    </a:cubicBezTo>
                    <a:cubicBezTo>
                      <a:pt x="406524" y="83610"/>
                      <a:pt x="404244" y="82518"/>
                      <a:pt x="406068" y="84484"/>
                    </a:cubicBezTo>
                    <a:close/>
                    <a:moveTo>
                      <a:pt x="390346" y="84739"/>
                    </a:moveTo>
                    <a:cubicBezTo>
                      <a:pt x="390109" y="83355"/>
                      <a:pt x="388796" y="85012"/>
                      <a:pt x="387920" y="84739"/>
                    </a:cubicBezTo>
                    <a:cubicBezTo>
                      <a:pt x="387482" y="84739"/>
                      <a:pt x="386552" y="84466"/>
                      <a:pt x="386716" y="85230"/>
                    </a:cubicBezTo>
                    <a:cubicBezTo>
                      <a:pt x="386935" y="86322"/>
                      <a:pt x="387574" y="85376"/>
                      <a:pt x="388048" y="85230"/>
                    </a:cubicBezTo>
                    <a:cubicBezTo>
                      <a:pt x="388978" y="85048"/>
                      <a:pt x="390127" y="86213"/>
                      <a:pt x="390382" y="84739"/>
                    </a:cubicBezTo>
                    <a:close/>
                    <a:moveTo>
                      <a:pt x="288719" y="476839"/>
                    </a:moveTo>
                    <a:cubicBezTo>
                      <a:pt x="288884" y="475382"/>
                      <a:pt x="286458" y="474691"/>
                      <a:pt x="286567" y="476311"/>
                    </a:cubicBezTo>
                    <a:cubicBezTo>
                      <a:pt x="286604" y="476675"/>
                      <a:pt x="288847" y="478149"/>
                      <a:pt x="288719" y="476839"/>
                    </a:cubicBezTo>
                    <a:close/>
                    <a:moveTo>
                      <a:pt x="224537" y="397086"/>
                    </a:moveTo>
                    <a:cubicBezTo>
                      <a:pt x="224045" y="395703"/>
                      <a:pt x="222130" y="396649"/>
                      <a:pt x="222403" y="397760"/>
                    </a:cubicBezTo>
                    <a:cubicBezTo>
                      <a:pt x="222677" y="398870"/>
                      <a:pt x="224683" y="398142"/>
                      <a:pt x="224537" y="397086"/>
                    </a:cubicBezTo>
                    <a:close/>
                    <a:moveTo>
                      <a:pt x="379822" y="85394"/>
                    </a:moveTo>
                    <a:cubicBezTo>
                      <a:pt x="379403" y="84611"/>
                      <a:pt x="379822" y="83137"/>
                      <a:pt x="378618" y="84083"/>
                    </a:cubicBezTo>
                    <a:cubicBezTo>
                      <a:pt x="378217" y="84375"/>
                      <a:pt x="377123" y="83829"/>
                      <a:pt x="377013" y="84447"/>
                    </a:cubicBezTo>
                    <a:cubicBezTo>
                      <a:pt x="376904" y="85066"/>
                      <a:pt x="380315" y="86213"/>
                      <a:pt x="379822" y="85394"/>
                    </a:cubicBezTo>
                    <a:close/>
                    <a:moveTo>
                      <a:pt x="436690" y="331894"/>
                    </a:moveTo>
                    <a:cubicBezTo>
                      <a:pt x="436690" y="328254"/>
                      <a:pt x="432751" y="330565"/>
                      <a:pt x="436399" y="332549"/>
                    </a:cubicBezTo>
                    <a:close/>
                    <a:moveTo>
                      <a:pt x="299626" y="490871"/>
                    </a:moveTo>
                    <a:cubicBezTo>
                      <a:pt x="299736" y="489961"/>
                      <a:pt x="298459" y="489051"/>
                      <a:pt x="298058" y="490343"/>
                    </a:cubicBezTo>
                    <a:cubicBezTo>
                      <a:pt x="297656" y="491635"/>
                      <a:pt x="299936" y="493291"/>
                      <a:pt x="299626" y="490871"/>
                    </a:cubicBezTo>
                    <a:close/>
                    <a:moveTo>
                      <a:pt x="300702" y="587167"/>
                    </a:moveTo>
                    <a:lnTo>
                      <a:pt x="300702" y="587167"/>
                    </a:lnTo>
                    <a:cubicBezTo>
                      <a:pt x="302873" y="587567"/>
                      <a:pt x="302526" y="585620"/>
                      <a:pt x="300575" y="586129"/>
                    </a:cubicBezTo>
                    <a:cubicBezTo>
                      <a:pt x="298568" y="585656"/>
                      <a:pt x="298696" y="587494"/>
                      <a:pt x="300702" y="587167"/>
                    </a:cubicBezTo>
                    <a:close/>
                    <a:moveTo>
                      <a:pt x="394760" y="144908"/>
                    </a:moveTo>
                    <a:cubicBezTo>
                      <a:pt x="395744" y="144653"/>
                      <a:pt x="398809" y="143233"/>
                      <a:pt x="396255" y="142833"/>
                    </a:cubicBezTo>
                    <a:cubicBezTo>
                      <a:pt x="395763" y="143342"/>
                      <a:pt x="393300" y="144289"/>
                      <a:pt x="394760" y="144871"/>
                    </a:cubicBezTo>
                    <a:close/>
                    <a:moveTo>
                      <a:pt x="40782" y="99990"/>
                    </a:moveTo>
                    <a:cubicBezTo>
                      <a:pt x="40672" y="101082"/>
                      <a:pt x="42040" y="102065"/>
                      <a:pt x="42405" y="100482"/>
                    </a:cubicBezTo>
                    <a:cubicBezTo>
                      <a:pt x="42843" y="99226"/>
                      <a:pt x="40417" y="97843"/>
                      <a:pt x="40782" y="99990"/>
                    </a:cubicBezTo>
                    <a:close/>
                    <a:moveTo>
                      <a:pt x="112697" y="240567"/>
                    </a:moveTo>
                    <a:cubicBezTo>
                      <a:pt x="113700" y="239402"/>
                      <a:pt x="111311" y="239183"/>
                      <a:pt x="111494" y="240457"/>
                    </a:cubicBezTo>
                    <a:cubicBezTo>
                      <a:pt x="111019" y="241185"/>
                      <a:pt x="113518" y="243497"/>
                      <a:pt x="113317" y="242095"/>
                    </a:cubicBezTo>
                    <a:cubicBezTo>
                      <a:pt x="113099" y="241622"/>
                      <a:pt x="112296" y="241367"/>
                      <a:pt x="112697" y="240567"/>
                    </a:cubicBezTo>
                    <a:close/>
                    <a:moveTo>
                      <a:pt x="29401" y="100955"/>
                    </a:moveTo>
                    <a:cubicBezTo>
                      <a:pt x="30258" y="101246"/>
                      <a:pt x="32283" y="98971"/>
                      <a:pt x="30951" y="98807"/>
                    </a:cubicBezTo>
                    <a:cubicBezTo>
                      <a:pt x="30185" y="99026"/>
                      <a:pt x="27741" y="100427"/>
                      <a:pt x="29401" y="100955"/>
                    </a:cubicBezTo>
                    <a:close/>
                    <a:moveTo>
                      <a:pt x="431000" y="112403"/>
                    </a:moveTo>
                    <a:cubicBezTo>
                      <a:pt x="429632" y="113640"/>
                      <a:pt x="432514" y="115133"/>
                      <a:pt x="433207" y="114223"/>
                    </a:cubicBezTo>
                    <a:cubicBezTo>
                      <a:pt x="432751" y="113341"/>
                      <a:pt x="431953" y="112684"/>
                      <a:pt x="431000" y="112403"/>
                    </a:cubicBezTo>
                    <a:close/>
                    <a:moveTo>
                      <a:pt x="152093" y="178195"/>
                    </a:moveTo>
                    <a:cubicBezTo>
                      <a:pt x="151345" y="176503"/>
                      <a:pt x="149284" y="178796"/>
                      <a:pt x="149850" y="179597"/>
                    </a:cubicBezTo>
                    <a:cubicBezTo>
                      <a:pt x="150725" y="179469"/>
                      <a:pt x="151856" y="179069"/>
                      <a:pt x="152093" y="178195"/>
                    </a:cubicBezTo>
                    <a:close/>
                    <a:moveTo>
                      <a:pt x="384181" y="111911"/>
                    </a:moveTo>
                    <a:cubicBezTo>
                      <a:pt x="383415" y="112657"/>
                      <a:pt x="385111" y="113986"/>
                      <a:pt x="385750" y="113913"/>
                    </a:cubicBezTo>
                    <a:cubicBezTo>
                      <a:pt x="387829" y="112712"/>
                      <a:pt x="384929" y="112457"/>
                      <a:pt x="384181" y="111911"/>
                    </a:cubicBezTo>
                    <a:close/>
                    <a:moveTo>
                      <a:pt x="391878" y="338064"/>
                    </a:moveTo>
                    <a:cubicBezTo>
                      <a:pt x="389142" y="337736"/>
                      <a:pt x="391422" y="340375"/>
                      <a:pt x="392644" y="339411"/>
                    </a:cubicBezTo>
                    <a:cubicBezTo>
                      <a:pt x="393446" y="338846"/>
                      <a:pt x="392461" y="338009"/>
                      <a:pt x="391860" y="338064"/>
                    </a:cubicBezTo>
                    <a:close/>
                    <a:moveTo>
                      <a:pt x="231377" y="114350"/>
                    </a:moveTo>
                    <a:cubicBezTo>
                      <a:pt x="232271" y="114004"/>
                      <a:pt x="231377" y="111147"/>
                      <a:pt x="230501" y="111347"/>
                    </a:cubicBezTo>
                    <a:cubicBezTo>
                      <a:pt x="229626" y="111547"/>
                      <a:pt x="230228" y="112148"/>
                      <a:pt x="230501" y="112566"/>
                    </a:cubicBezTo>
                    <a:cubicBezTo>
                      <a:pt x="230775" y="112985"/>
                      <a:pt x="230501" y="113968"/>
                      <a:pt x="231304" y="114350"/>
                    </a:cubicBezTo>
                    <a:close/>
                    <a:moveTo>
                      <a:pt x="448619" y="244916"/>
                    </a:moveTo>
                    <a:cubicBezTo>
                      <a:pt x="448619" y="244097"/>
                      <a:pt x="446795" y="243224"/>
                      <a:pt x="446175" y="243843"/>
                    </a:cubicBezTo>
                    <a:cubicBezTo>
                      <a:pt x="446188" y="244637"/>
                      <a:pt x="446844" y="245269"/>
                      <a:pt x="447639" y="245256"/>
                    </a:cubicBezTo>
                    <a:cubicBezTo>
                      <a:pt x="447972" y="245251"/>
                      <a:pt x="448292" y="245131"/>
                      <a:pt x="448546" y="244916"/>
                    </a:cubicBezTo>
                    <a:close/>
                    <a:moveTo>
                      <a:pt x="240697" y="374446"/>
                    </a:moveTo>
                    <a:cubicBezTo>
                      <a:pt x="241390" y="374446"/>
                      <a:pt x="242010" y="374609"/>
                      <a:pt x="242521" y="374209"/>
                    </a:cubicBezTo>
                    <a:cubicBezTo>
                      <a:pt x="241736" y="372771"/>
                      <a:pt x="239931" y="373426"/>
                      <a:pt x="238873" y="374209"/>
                    </a:cubicBezTo>
                    <a:cubicBezTo>
                      <a:pt x="239347" y="374664"/>
                      <a:pt x="240095" y="374318"/>
                      <a:pt x="240551" y="374446"/>
                    </a:cubicBezTo>
                    <a:close/>
                    <a:moveTo>
                      <a:pt x="72298" y="143761"/>
                    </a:moveTo>
                    <a:cubicBezTo>
                      <a:pt x="71861" y="143088"/>
                      <a:pt x="70475" y="142815"/>
                      <a:pt x="69818" y="142305"/>
                    </a:cubicBezTo>
                    <a:cubicBezTo>
                      <a:pt x="69070" y="143433"/>
                      <a:pt x="71988" y="145363"/>
                      <a:pt x="72298" y="143761"/>
                    </a:cubicBezTo>
                    <a:close/>
                    <a:moveTo>
                      <a:pt x="384327" y="365400"/>
                    </a:moveTo>
                    <a:cubicBezTo>
                      <a:pt x="383780" y="364909"/>
                      <a:pt x="383926" y="363944"/>
                      <a:pt x="382923" y="364108"/>
                    </a:cubicBezTo>
                    <a:cubicBezTo>
                      <a:pt x="382230" y="364108"/>
                      <a:pt x="381226" y="365327"/>
                      <a:pt x="382047" y="365673"/>
                    </a:cubicBezTo>
                    <a:cubicBezTo>
                      <a:pt x="382831" y="365182"/>
                      <a:pt x="383889" y="365983"/>
                      <a:pt x="384327" y="365400"/>
                    </a:cubicBezTo>
                    <a:close/>
                    <a:moveTo>
                      <a:pt x="269715" y="384146"/>
                    </a:moveTo>
                    <a:cubicBezTo>
                      <a:pt x="269277" y="380761"/>
                      <a:pt x="265538" y="384146"/>
                      <a:pt x="269350" y="384546"/>
                    </a:cubicBezTo>
                    <a:cubicBezTo>
                      <a:pt x="269587" y="384801"/>
                      <a:pt x="269660" y="384346"/>
                      <a:pt x="269715" y="384146"/>
                    </a:cubicBezTo>
                    <a:close/>
                    <a:moveTo>
                      <a:pt x="351297" y="389606"/>
                    </a:moveTo>
                    <a:cubicBezTo>
                      <a:pt x="350129" y="389242"/>
                      <a:pt x="349637" y="391135"/>
                      <a:pt x="350914" y="391208"/>
                    </a:cubicBezTo>
                    <a:cubicBezTo>
                      <a:pt x="352190" y="391280"/>
                      <a:pt x="353175" y="389406"/>
                      <a:pt x="351351" y="389661"/>
                    </a:cubicBezTo>
                    <a:close/>
                    <a:moveTo>
                      <a:pt x="428757" y="98789"/>
                    </a:moveTo>
                    <a:lnTo>
                      <a:pt x="428757" y="98789"/>
                    </a:lnTo>
                    <a:cubicBezTo>
                      <a:pt x="428465" y="98789"/>
                      <a:pt x="427206" y="98607"/>
                      <a:pt x="427644" y="99189"/>
                    </a:cubicBezTo>
                    <a:cubicBezTo>
                      <a:pt x="428082" y="99772"/>
                      <a:pt x="427644" y="101009"/>
                      <a:pt x="428793" y="101392"/>
                    </a:cubicBezTo>
                    <a:cubicBezTo>
                      <a:pt x="428793" y="101246"/>
                      <a:pt x="429030" y="101028"/>
                      <a:pt x="428975" y="100955"/>
                    </a:cubicBezTo>
                    <a:cubicBezTo>
                      <a:pt x="428191" y="99790"/>
                      <a:pt x="429231" y="99572"/>
                      <a:pt x="429997" y="99007"/>
                    </a:cubicBezTo>
                    <a:cubicBezTo>
                      <a:pt x="429623" y="98790"/>
                      <a:pt x="429183" y="98713"/>
                      <a:pt x="428757" y="98789"/>
                    </a:cubicBezTo>
                    <a:close/>
                    <a:moveTo>
                      <a:pt x="59787" y="123559"/>
                    </a:moveTo>
                    <a:cubicBezTo>
                      <a:pt x="58948" y="122321"/>
                      <a:pt x="57452" y="121648"/>
                      <a:pt x="56759" y="123341"/>
                    </a:cubicBezTo>
                    <a:cubicBezTo>
                      <a:pt x="56558" y="123759"/>
                      <a:pt x="57033" y="123814"/>
                      <a:pt x="57124" y="123705"/>
                    </a:cubicBezTo>
                    <a:cubicBezTo>
                      <a:pt x="58054" y="122922"/>
                      <a:pt x="58784" y="124087"/>
                      <a:pt x="59787" y="123559"/>
                    </a:cubicBezTo>
                    <a:close/>
                    <a:moveTo>
                      <a:pt x="366891" y="484555"/>
                    </a:moveTo>
                    <a:cubicBezTo>
                      <a:pt x="367876" y="484555"/>
                      <a:pt x="368204" y="483208"/>
                      <a:pt x="369408" y="483445"/>
                    </a:cubicBezTo>
                    <a:cubicBezTo>
                      <a:pt x="370849" y="481243"/>
                      <a:pt x="365942" y="483299"/>
                      <a:pt x="366891" y="484555"/>
                    </a:cubicBezTo>
                    <a:close/>
                    <a:moveTo>
                      <a:pt x="231030" y="409935"/>
                    </a:moveTo>
                    <a:cubicBezTo>
                      <a:pt x="230355" y="409590"/>
                      <a:pt x="228605" y="408407"/>
                      <a:pt x="228094" y="409735"/>
                    </a:cubicBezTo>
                    <a:cubicBezTo>
                      <a:pt x="227911" y="410481"/>
                      <a:pt x="228641" y="410245"/>
                      <a:pt x="228896" y="410190"/>
                    </a:cubicBezTo>
                    <a:cubicBezTo>
                      <a:pt x="229717" y="410045"/>
                      <a:pt x="231085" y="411646"/>
                      <a:pt x="230976" y="409990"/>
                    </a:cubicBezTo>
                    <a:close/>
                    <a:moveTo>
                      <a:pt x="252479" y="41878"/>
                    </a:moveTo>
                    <a:cubicBezTo>
                      <a:pt x="251895" y="43989"/>
                      <a:pt x="254941" y="43006"/>
                      <a:pt x="255944" y="43698"/>
                    </a:cubicBezTo>
                    <a:cubicBezTo>
                      <a:pt x="256346" y="43279"/>
                      <a:pt x="255580" y="42551"/>
                      <a:pt x="255434" y="42478"/>
                    </a:cubicBezTo>
                    <a:cubicBezTo>
                      <a:pt x="254175" y="43315"/>
                      <a:pt x="253427" y="42660"/>
                      <a:pt x="252479" y="41932"/>
                    </a:cubicBezTo>
                    <a:close/>
                    <a:moveTo>
                      <a:pt x="268347" y="116079"/>
                    </a:moveTo>
                    <a:cubicBezTo>
                      <a:pt x="268894" y="115970"/>
                      <a:pt x="269715" y="116370"/>
                      <a:pt x="269478" y="115660"/>
                    </a:cubicBezTo>
                    <a:cubicBezTo>
                      <a:pt x="269897" y="113658"/>
                      <a:pt x="268073" y="114605"/>
                      <a:pt x="267088" y="115278"/>
                    </a:cubicBezTo>
                    <a:cubicBezTo>
                      <a:pt x="267342" y="115752"/>
                      <a:pt x="267812" y="116072"/>
                      <a:pt x="268347" y="116134"/>
                    </a:cubicBezTo>
                    <a:close/>
                    <a:moveTo>
                      <a:pt x="84300" y="108435"/>
                    </a:moveTo>
                    <a:cubicBezTo>
                      <a:pt x="84755" y="107325"/>
                      <a:pt x="82950" y="105705"/>
                      <a:pt x="83296" y="107252"/>
                    </a:cubicBezTo>
                    <a:cubicBezTo>
                      <a:pt x="83844" y="107980"/>
                      <a:pt x="84044" y="108526"/>
                      <a:pt x="82786" y="108562"/>
                    </a:cubicBezTo>
                    <a:cubicBezTo>
                      <a:pt x="81983" y="108453"/>
                      <a:pt x="81162" y="110055"/>
                      <a:pt x="82403" y="109527"/>
                    </a:cubicBezTo>
                    <a:cubicBezTo>
                      <a:pt x="82877" y="108963"/>
                      <a:pt x="84445" y="109327"/>
                      <a:pt x="84300" y="108435"/>
                    </a:cubicBezTo>
                    <a:close/>
                    <a:moveTo>
                      <a:pt x="368715" y="331057"/>
                    </a:moveTo>
                    <a:lnTo>
                      <a:pt x="368715" y="331057"/>
                    </a:lnTo>
                    <a:cubicBezTo>
                      <a:pt x="369226" y="331126"/>
                      <a:pt x="369746" y="331044"/>
                      <a:pt x="370210" y="330820"/>
                    </a:cubicBezTo>
                    <a:cubicBezTo>
                      <a:pt x="369827" y="330001"/>
                      <a:pt x="368952" y="330074"/>
                      <a:pt x="368240" y="329746"/>
                    </a:cubicBezTo>
                    <a:cubicBezTo>
                      <a:pt x="367529" y="329419"/>
                      <a:pt x="367584" y="330474"/>
                      <a:pt x="367183" y="330893"/>
                    </a:cubicBezTo>
                    <a:cubicBezTo>
                      <a:pt x="367676" y="331056"/>
                      <a:pt x="368198" y="331112"/>
                      <a:pt x="368715" y="331057"/>
                    </a:cubicBezTo>
                    <a:close/>
                    <a:moveTo>
                      <a:pt x="398553" y="301664"/>
                    </a:moveTo>
                    <a:cubicBezTo>
                      <a:pt x="399173" y="301664"/>
                      <a:pt x="398936" y="301009"/>
                      <a:pt x="398188" y="301209"/>
                    </a:cubicBezTo>
                    <a:cubicBezTo>
                      <a:pt x="397441" y="301409"/>
                      <a:pt x="396857" y="298752"/>
                      <a:pt x="395963" y="299826"/>
                    </a:cubicBezTo>
                    <a:cubicBezTo>
                      <a:pt x="395963" y="301081"/>
                      <a:pt x="396948" y="301882"/>
                      <a:pt x="398553" y="301664"/>
                    </a:cubicBezTo>
                    <a:close/>
                    <a:moveTo>
                      <a:pt x="70602" y="120156"/>
                    </a:moveTo>
                    <a:cubicBezTo>
                      <a:pt x="69070" y="120793"/>
                      <a:pt x="66754" y="121393"/>
                      <a:pt x="69654" y="121976"/>
                    </a:cubicBezTo>
                    <a:cubicBezTo>
                      <a:pt x="70475" y="121921"/>
                      <a:pt x="71624" y="120738"/>
                      <a:pt x="70602" y="120156"/>
                    </a:cubicBezTo>
                    <a:close/>
                    <a:moveTo>
                      <a:pt x="55464" y="31158"/>
                    </a:moveTo>
                    <a:cubicBezTo>
                      <a:pt x="55464" y="30175"/>
                      <a:pt x="54242" y="29575"/>
                      <a:pt x="54297" y="30757"/>
                    </a:cubicBezTo>
                    <a:cubicBezTo>
                      <a:pt x="54133" y="31267"/>
                      <a:pt x="53111" y="32141"/>
                      <a:pt x="53604" y="32577"/>
                    </a:cubicBezTo>
                    <a:cubicBezTo>
                      <a:pt x="54096" y="33014"/>
                      <a:pt x="55501" y="31667"/>
                      <a:pt x="55464" y="31158"/>
                    </a:cubicBezTo>
                    <a:close/>
                    <a:moveTo>
                      <a:pt x="409296" y="70288"/>
                    </a:moveTo>
                    <a:cubicBezTo>
                      <a:pt x="408566" y="70197"/>
                      <a:pt x="408986" y="71598"/>
                      <a:pt x="409387" y="71853"/>
                    </a:cubicBezTo>
                    <a:cubicBezTo>
                      <a:pt x="411047" y="72872"/>
                      <a:pt x="412013" y="70324"/>
                      <a:pt x="409278" y="70288"/>
                    </a:cubicBezTo>
                    <a:close/>
                    <a:moveTo>
                      <a:pt x="444369" y="341831"/>
                    </a:moveTo>
                    <a:cubicBezTo>
                      <a:pt x="443585" y="341649"/>
                      <a:pt x="442199" y="342541"/>
                      <a:pt x="442800" y="343324"/>
                    </a:cubicBezTo>
                    <a:cubicBezTo>
                      <a:pt x="443639" y="343688"/>
                      <a:pt x="446849" y="342122"/>
                      <a:pt x="444369" y="341831"/>
                    </a:cubicBezTo>
                    <a:close/>
                    <a:moveTo>
                      <a:pt x="263203" y="95058"/>
                    </a:moveTo>
                    <a:cubicBezTo>
                      <a:pt x="263314" y="94095"/>
                      <a:pt x="262648" y="93214"/>
                      <a:pt x="261690" y="93056"/>
                    </a:cubicBezTo>
                    <a:cubicBezTo>
                      <a:pt x="261252" y="93729"/>
                      <a:pt x="262273" y="94057"/>
                      <a:pt x="262091" y="94730"/>
                    </a:cubicBezTo>
                    <a:cubicBezTo>
                      <a:pt x="261744" y="95932"/>
                      <a:pt x="263185" y="96641"/>
                      <a:pt x="263203" y="95058"/>
                    </a:cubicBezTo>
                    <a:close/>
                    <a:moveTo>
                      <a:pt x="453981" y="313912"/>
                    </a:moveTo>
                    <a:cubicBezTo>
                      <a:pt x="453470" y="313476"/>
                      <a:pt x="452704" y="312092"/>
                      <a:pt x="451938" y="312911"/>
                    </a:cubicBezTo>
                    <a:cubicBezTo>
                      <a:pt x="451373" y="314295"/>
                      <a:pt x="453306" y="315459"/>
                      <a:pt x="453981" y="313912"/>
                    </a:cubicBezTo>
                    <a:close/>
                    <a:moveTo>
                      <a:pt x="398426" y="314240"/>
                    </a:moveTo>
                    <a:cubicBezTo>
                      <a:pt x="396036" y="315077"/>
                      <a:pt x="399556" y="317352"/>
                      <a:pt x="399611" y="315714"/>
                    </a:cubicBezTo>
                    <a:cubicBezTo>
                      <a:pt x="399155" y="315186"/>
                      <a:pt x="399429" y="314204"/>
                      <a:pt x="398426" y="314240"/>
                    </a:cubicBezTo>
                    <a:close/>
                    <a:moveTo>
                      <a:pt x="400760" y="342486"/>
                    </a:moveTo>
                    <a:cubicBezTo>
                      <a:pt x="400651" y="341067"/>
                      <a:pt x="398936" y="341467"/>
                      <a:pt x="398644" y="342486"/>
                    </a:cubicBezTo>
                    <a:cubicBezTo>
                      <a:pt x="398644" y="343069"/>
                      <a:pt x="399118" y="343542"/>
                      <a:pt x="399702" y="343542"/>
                    </a:cubicBezTo>
                    <a:cubicBezTo>
                      <a:pt x="400287" y="343542"/>
                      <a:pt x="400760" y="343069"/>
                      <a:pt x="400760" y="342486"/>
                    </a:cubicBezTo>
                    <a:close/>
                    <a:moveTo>
                      <a:pt x="240259" y="409153"/>
                    </a:moveTo>
                    <a:cubicBezTo>
                      <a:pt x="241736" y="409153"/>
                      <a:pt x="239931" y="406932"/>
                      <a:pt x="239457" y="407169"/>
                    </a:cubicBezTo>
                    <a:cubicBezTo>
                      <a:pt x="238927" y="407438"/>
                      <a:pt x="238717" y="408085"/>
                      <a:pt x="238987" y="408613"/>
                    </a:cubicBezTo>
                    <a:cubicBezTo>
                      <a:pt x="239224" y="409077"/>
                      <a:pt x="239760" y="409305"/>
                      <a:pt x="240259" y="409153"/>
                    </a:cubicBezTo>
                    <a:close/>
                    <a:moveTo>
                      <a:pt x="457610" y="315277"/>
                    </a:moveTo>
                    <a:cubicBezTo>
                      <a:pt x="458048" y="315660"/>
                      <a:pt x="458942" y="314040"/>
                      <a:pt x="457811" y="314495"/>
                    </a:cubicBezTo>
                    <a:cubicBezTo>
                      <a:pt x="456680" y="314950"/>
                      <a:pt x="456388" y="314677"/>
                      <a:pt x="455987" y="313803"/>
                    </a:cubicBezTo>
                    <a:cubicBezTo>
                      <a:pt x="453981" y="313585"/>
                      <a:pt x="455951" y="315914"/>
                      <a:pt x="457610" y="315277"/>
                    </a:cubicBezTo>
                    <a:close/>
                    <a:moveTo>
                      <a:pt x="274749" y="102611"/>
                    </a:moveTo>
                    <a:cubicBezTo>
                      <a:pt x="274183" y="102611"/>
                      <a:pt x="272925" y="102411"/>
                      <a:pt x="272633" y="103375"/>
                    </a:cubicBezTo>
                    <a:cubicBezTo>
                      <a:pt x="273472" y="104285"/>
                      <a:pt x="275205" y="103121"/>
                      <a:pt x="276189" y="102866"/>
                    </a:cubicBezTo>
                    <a:cubicBezTo>
                      <a:pt x="275679" y="102484"/>
                      <a:pt x="275387" y="102611"/>
                      <a:pt x="274749" y="102611"/>
                    </a:cubicBezTo>
                    <a:close/>
                    <a:moveTo>
                      <a:pt x="380698" y="318044"/>
                    </a:moveTo>
                    <a:cubicBezTo>
                      <a:pt x="380479" y="317771"/>
                      <a:pt x="380953" y="316952"/>
                      <a:pt x="380296" y="317188"/>
                    </a:cubicBezTo>
                    <a:cubicBezTo>
                      <a:pt x="379640" y="317425"/>
                      <a:pt x="379020" y="317188"/>
                      <a:pt x="378582" y="317698"/>
                    </a:cubicBezTo>
                    <a:cubicBezTo>
                      <a:pt x="378709" y="318299"/>
                      <a:pt x="380898" y="320028"/>
                      <a:pt x="380643" y="318044"/>
                    </a:cubicBezTo>
                    <a:close/>
                    <a:moveTo>
                      <a:pt x="375572" y="82482"/>
                    </a:moveTo>
                    <a:cubicBezTo>
                      <a:pt x="377396" y="82828"/>
                      <a:pt x="377123" y="81026"/>
                      <a:pt x="375427" y="81444"/>
                    </a:cubicBezTo>
                    <a:cubicBezTo>
                      <a:pt x="373712" y="81080"/>
                      <a:pt x="373894" y="82900"/>
                      <a:pt x="375518" y="82482"/>
                    </a:cubicBezTo>
                    <a:close/>
                    <a:moveTo>
                      <a:pt x="384017" y="321793"/>
                    </a:moveTo>
                    <a:cubicBezTo>
                      <a:pt x="385731" y="322066"/>
                      <a:pt x="384327" y="320246"/>
                      <a:pt x="383762" y="319973"/>
                    </a:cubicBezTo>
                    <a:cubicBezTo>
                      <a:pt x="382868" y="320082"/>
                      <a:pt x="382357" y="322212"/>
                      <a:pt x="383962" y="321793"/>
                    </a:cubicBezTo>
                    <a:close/>
                    <a:moveTo>
                      <a:pt x="388449" y="287049"/>
                    </a:moveTo>
                    <a:cubicBezTo>
                      <a:pt x="386716" y="287668"/>
                      <a:pt x="388978" y="288432"/>
                      <a:pt x="389525" y="289033"/>
                    </a:cubicBezTo>
                    <a:cubicBezTo>
                      <a:pt x="390492" y="288851"/>
                      <a:pt x="389489" y="286831"/>
                      <a:pt x="388394" y="287049"/>
                    </a:cubicBezTo>
                    <a:close/>
                    <a:moveTo>
                      <a:pt x="345241" y="506759"/>
                    </a:moveTo>
                    <a:cubicBezTo>
                      <a:pt x="343071" y="506759"/>
                      <a:pt x="345971" y="509198"/>
                      <a:pt x="346628" y="508324"/>
                    </a:cubicBezTo>
                    <a:cubicBezTo>
                      <a:pt x="346728" y="507567"/>
                      <a:pt x="346195" y="506872"/>
                      <a:pt x="345436" y="506771"/>
                    </a:cubicBezTo>
                    <a:cubicBezTo>
                      <a:pt x="345371" y="506763"/>
                      <a:pt x="345306" y="506759"/>
                      <a:pt x="345241" y="506759"/>
                    </a:cubicBezTo>
                    <a:close/>
                    <a:moveTo>
                      <a:pt x="293662" y="447282"/>
                    </a:moveTo>
                    <a:cubicBezTo>
                      <a:pt x="292878" y="446863"/>
                      <a:pt x="292823" y="445262"/>
                      <a:pt x="291838" y="446517"/>
                    </a:cubicBezTo>
                    <a:cubicBezTo>
                      <a:pt x="291291" y="447100"/>
                      <a:pt x="292094" y="447391"/>
                      <a:pt x="292148" y="447864"/>
                    </a:cubicBezTo>
                    <a:cubicBezTo>
                      <a:pt x="292422" y="448738"/>
                      <a:pt x="293261" y="447791"/>
                      <a:pt x="293662" y="447282"/>
                    </a:cubicBezTo>
                    <a:close/>
                    <a:moveTo>
                      <a:pt x="223680" y="60806"/>
                    </a:moveTo>
                    <a:cubicBezTo>
                      <a:pt x="221856" y="61151"/>
                      <a:pt x="224738" y="63517"/>
                      <a:pt x="225157" y="61952"/>
                    </a:cubicBezTo>
                    <a:cubicBezTo>
                      <a:pt x="225096" y="61251"/>
                      <a:pt x="224477" y="60733"/>
                      <a:pt x="223775" y="60794"/>
                    </a:cubicBezTo>
                    <a:cubicBezTo>
                      <a:pt x="223743" y="60797"/>
                      <a:pt x="223711" y="60801"/>
                      <a:pt x="223680" y="60806"/>
                    </a:cubicBezTo>
                    <a:close/>
                    <a:moveTo>
                      <a:pt x="263805" y="97715"/>
                    </a:moveTo>
                    <a:lnTo>
                      <a:pt x="263805" y="97715"/>
                    </a:lnTo>
                    <a:cubicBezTo>
                      <a:pt x="263313" y="97915"/>
                      <a:pt x="263149" y="97005"/>
                      <a:pt x="262711" y="97442"/>
                    </a:cubicBezTo>
                    <a:cubicBezTo>
                      <a:pt x="262273" y="97879"/>
                      <a:pt x="262711" y="98170"/>
                      <a:pt x="262966" y="98389"/>
                    </a:cubicBezTo>
                    <a:cubicBezTo>
                      <a:pt x="263058" y="100427"/>
                      <a:pt x="267143" y="97260"/>
                      <a:pt x="263805" y="97715"/>
                    </a:cubicBezTo>
                    <a:close/>
                    <a:moveTo>
                      <a:pt x="42423" y="81335"/>
                    </a:moveTo>
                    <a:cubicBezTo>
                      <a:pt x="42132" y="81444"/>
                      <a:pt x="41420" y="81135"/>
                      <a:pt x="41511" y="81699"/>
                    </a:cubicBezTo>
                    <a:cubicBezTo>
                      <a:pt x="41511" y="84557"/>
                      <a:pt x="45962" y="81535"/>
                      <a:pt x="42460" y="81408"/>
                    </a:cubicBezTo>
                    <a:close/>
                    <a:moveTo>
                      <a:pt x="107645" y="128091"/>
                    </a:moveTo>
                    <a:lnTo>
                      <a:pt x="107207" y="128309"/>
                    </a:lnTo>
                    <a:cubicBezTo>
                      <a:pt x="108192" y="129638"/>
                      <a:pt x="108685" y="129929"/>
                      <a:pt x="110107" y="129074"/>
                    </a:cubicBezTo>
                    <a:cubicBezTo>
                      <a:pt x="110855" y="128964"/>
                      <a:pt x="107992" y="127982"/>
                      <a:pt x="107645" y="128091"/>
                    </a:cubicBezTo>
                    <a:close/>
                    <a:moveTo>
                      <a:pt x="240277" y="26863"/>
                    </a:moveTo>
                    <a:cubicBezTo>
                      <a:pt x="240697" y="25807"/>
                      <a:pt x="238909" y="26135"/>
                      <a:pt x="238855" y="26972"/>
                    </a:cubicBezTo>
                    <a:cubicBezTo>
                      <a:pt x="239438" y="27409"/>
                      <a:pt x="239074" y="28191"/>
                      <a:pt x="239493" y="28665"/>
                    </a:cubicBezTo>
                    <a:cubicBezTo>
                      <a:pt x="240095" y="28391"/>
                      <a:pt x="240405" y="27900"/>
                      <a:pt x="240277" y="26863"/>
                    </a:cubicBezTo>
                    <a:close/>
                    <a:moveTo>
                      <a:pt x="38046" y="157593"/>
                    </a:moveTo>
                    <a:lnTo>
                      <a:pt x="38046" y="157593"/>
                    </a:lnTo>
                    <a:cubicBezTo>
                      <a:pt x="38228" y="156829"/>
                      <a:pt x="37864" y="154899"/>
                      <a:pt x="36988" y="156210"/>
                    </a:cubicBezTo>
                    <a:cubicBezTo>
                      <a:pt x="36514" y="157429"/>
                      <a:pt x="38301" y="160214"/>
                      <a:pt x="38046" y="157593"/>
                    </a:cubicBezTo>
                    <a:close/>
                    <a:moveTo>
                      <a:pt x="352373" y="604566"/>
                    </a:moveTo>
                    <a:cubicBezTo>
                      <a:pt x="352099" y="603201"/>
                      <a:pt x="350002" y="604912"/>
                      <a:pt x="350549" y="605585"/>
                    </a:cubicBezTo>
                    <a:cubicBezTo>
                      <a:pt x="351096" y="606258"/>
                      <a:pt x="352300" y="605367"/>
                      <a:pt x="352373" y="604566"/>
                    </a:cubicBezTo>
                    <a:close/>
                    <a:moveTo>
                      <a:pt x="228513" y="298442"/>
                    </a:moveTo>
                    <a:cubicBezTo>
                      <a:pt x="229272" y="298613"/>
                      <a:pt x="230056" y="298284"/>
                      <a:pt x="230465" y="297623"/>
                    </a:cubicBezTo>
                    <a:cubicBezTo>
                      <a:pt x="230228" y="297624"/>
                      <a:pt x="229863" y="297369"/>
                      <a:pt x="229790" y="297460"/>
                    </a:cubicBezTo>
                    <a:cubicBezTo>
                      <a:pt x="228750" y="298643"/>
                      <a:pt x="228349" y="297241"/>
                      <a:pt x="227455" y="297023"/>
                    </a:cubicBezTo>
                    <a:cubicBezTo>
                      <a:pt x="227018" y="297969"/>
                      <a:pt x="227510" y="298606"/>
                      <a:pt x="228513" y="298442"/>
                    </a:cubicBezTo>
                    <a:close/>
                    <a:moveTo>
                      <a:pt x="290653" y="475346"/>
                    </a:moveTo>
                    <a:cubicBezTo>
                      <a:pt x="291072" y="475237"/>
                      <a:pt x="291875" y="475637"/>
                      <a:pt x="291911" y="474891"/>
                    </a:cubicBezTo>
                    <a:cubicBezTo>
                      <a:pt x="291911" y="473799"/>
                      <a:pt x="290653" y="474418"/>
                      <a:pt x="290087" y="474236"/>
                    </a:cubicBezTo>
                    <a:cubicBezTo>
                      <a:pt x="288647" y="474454"/>
                      <a:pt x="289668" y="475728"/>
                      <a:pt x="290653" y="475346"/>
                    </a:cubicBezTo>
                    <a:close/>
                    <a:moveTo>
                      <a:pt x="246880" y="476474"/>
                    </a:moveTo>
                    <a:cubicBezTo>
                      <a:pt x="247390" y="474800"/>
                      <a:pt x="243852" y="475000"/>
                      <a:pt x="245056" y="476474"/>
                    </a:cubicBezTo>
                    <a:cubicBezTo>
                      <a:pt x="246533" y="476074"/>
                      <a:pt x="246716" y="478713"/>
                      <a:pt x="246862" y="476493"/>
                    </a:cubicBezTo>
                    <a:close/>
                    <a:moveTo>
                      <a:pt x="438095" y="343360"/>
                    </a:moveTo>
                    <a:cubicBezTo>
                      <a:pt x="439007" y="342996"/>
                      <a:pt x="438952" y="341431"/>
                      <a:pt x="437967" y="341540"/>
                    </a:cubicBezTo>
                    <a:cubicBezTo>
                      <a:pt x="436216" y="341831"/>
                      <a:pt x="436618" y="342960"/>
                      <a:pt x="438077" y="343378"/>
                    </a:cubicBezTo>
                    <a:close/>
                    <a:moveTo>
                      <a:pt x="47603" y="156847"/>
                    </a:moveTo>
                    <a:cubicBezTo>
                      <a:pt x="46746" y="156847"/>
                      <a:pt x="46199" y="159613"/>
                      <a:pt x="47475" y="159413"/>
                    </a:cubicBezTo>
                    <a:cubicBezTo>
                      <a:pt x="47968" y="158667"/>
                      <a:pt x="48588" y="157447"/>
                      <a:pt x="47603" y="156847"/>
                    </a:cubicBezTo>
                    <a:close/>
                    <a:moveTo>
                      <a:pt x="24969" y="91200"/>
                    </a:moveTo>
                    <a:cubicBezTo>
                      <a:pt x="24057" y="91054"/>
                      <a:pt x="23947" y="92528"/>
                      <a:pt x="23437" y="93129"/>
                    </a:cubicBezTo>
                    <a:cubicBezTo>
                      <a:pt x="23929" y="93402"/>
                      <a:pt x="25370" y="94330"/>
                      <a:pt x="24914" y="93129"/>
                    </a:cubicBezTo>
                    <a:cubicBezTo>
                      <a:pt x="23820" y="92273"/>
                      <a:pt x="26391" y="91545"/>
                      <a:pt x="24969" y="91200"/>
                    </a:cubicBezTo>
                    <a:close/>
                    <a:moveTo>
                      <a:pt x="24714" y="87924"/>
                    </a:moveTo>
                    <a:cubicBezTo>
                      <a:pt x="25680" y="85649"/>
                      <a:pt x="25881" y="84502"/>
                      <a:pt x="23437" y="86540"/>
                    </a:cubicBezTo>
                    <a:close/>
                    <a:moveTo>
                      <a:pt x="289340" y="71143"/>
                    </a:moveTo>
                    <a:cubicBezTo>
                      <a:pt x="289340" y="70998"/>
                      <a:pt x="289340" y="70543"/>
                      <a:pt x="288938" y="70779"/>
                    </a:cubicBezTo>
                    <a:cubicBezTo>
                      <a:pt x="288227" y="71343"/>
                      <a:pt x="287388" y="70779"/>
                      <a:pt x="286677" y="71343"/>
                    </a:cubicBezTo>
                    <a:cubicBezTo>
                      <a:pt x="287114" y="72472"/>
                      <a:pt x="289522" y="72727"/>
                      <a:pt x="289340" y="71143"/>
                    </a:cubicBezTo>
                    <a:close/>
                    <a:moveTo>
                      <a:pt x="244655" y="412356"/>
                    </a:moveTo>
                    <a:cubicBezTo>
                      <a:pt x="244363" y="410536"/>
                      <a:pt x="241919" y="412538"/>
                      <a:pt x="242831" y="413430"/>
                    </a:cubicBezTo>
                    <a:cubicBezTo>
                      <a:pt x="243588" y="413427"/>
                      <a:pt x="244286" y="413016"/>
                      <a:pt x="244655" y="412356"/>
                    </a:cubicBezTo>
                    <a:close/>
                    <a:moveTo>
                      <a:pt x="262638" y="411865"/>
                    </a:moveTo>
                    <a:cubicBezTo>
                      <a:pt x="262912" y="410554"/>
                      <a:pt x="261161" y="410591"/>
                      <a:pt x="261088" y="411865"/>
                    </a:cubicBezTo>
                    <a:cubicBezTo>
                      <a:pt x="261015" y="413139"/>
                      <a:pt x="262893" y="413357"/>
                      <a:pt x="262638" y="411865"/>
                    </a:cubicBezTo>
                    <a:close/>
                    <a:moveTo>
                      <a:pt x="407399" y="122103"/>
                    </a:moveTo>
                    <a:lnTo>
                      <a:pt x="407399" y="122103"/>
                    </a:lnTo>
                    <a:cubicBezTo>
                      <a:pt x="407819" y="122103"/>
                      <a:pt x="409095" y="122103"/>
                      <a:pt x="408603" y="121502"/>
                    </a:cubicBezTo>
                    <a:cubicBezTo>
                      <a:pt x="407253" y="119883"/>
                      <a:pt x="404098" y="122503"/>
                      <a:pt x="407399" y="122103"/>
                    </a:cubicBezTo>
                    <a:close/>
                    <a:moveTo>
                      <a:pt x="114357" y="158503"/>
                    </a:moveTo>
                    <a:cubicBezTo>
                      <a:pt x="115105" y="158620"/>
                      <a:pt x="115855" y="158302"/>
                      <a:pt x="116290" y="157684"/>
                    </a:cubicBezTo>
                    <a:cubicBezTo>
                      <a:pt x="115451" y="156264"/>
                      <a:pt x="114375" y="157229"/>
                      <a:pt x="113719" y="158266"/>
                    </a:cubicBezTo>
                    <a:close/>
                    <a:moveTo>
                      <a:pt x="24258" y="123796"/>
                    </a:moveTo>
                    <a:cubicBezTo>
                      <a:pt x="25698" y="123686"/>
                      <a:pt x="25680" y="122121"/>
                      <a:pt x="24258" y="122121"/>
                    </a:cubicBezTo>
                    <a:cubicBezTo>
                      <a:pt x="23799" y="122053"/>
                      <a:pt x="23372" y="122369"/>
                      <a:pt x="23304" y="122826"/>
                    </a:cubicBezTo>
                    <a:cubicBezTo>
                      <a:pt x="23236" y="123284"/>
                      <a:pt x="23552" y="123710"/>
                      <a:pt x="24011" y="123777"/>
                    </a:cubicBezTo>
                    <a:cubicBezTo>
                      <a:pt x="24093" y="123790"/>
                      <a:pt x="24176" y="123790"/>
                      <a:pt x="24258" y="123777"/>
                    </a:cubicBezTo>
                    <a:close/>
                    <a:moveTo>
                      <a:pt x="52236" y="84648"/>
                    </a:moveTo>
                    <a:cubicBezTo>
                      <a:pt x="51105" y="82828"/>
                      <a:pt x="50065" y="87232"/>
                      <a:pt x="52035" y="86850"/>
                    </a:cubicBezTo>
                    <a:cubicBezTo>
                      <a:pt x="52272" y="86850"/>
                      <a:pt x="53111" y="86613"/>
                      <a:pt x="52528" y="86395"/>
                    </a:cubicBezTo>
                    <a:cubicBezTo>
                      <a:pt x="50923" y="86049"/>
                      <a:pt x="52236" y="85248"/>
                      <a:pt x="52236" y="84648"/>
                    </a:cubicBezTo>
                    <a:close/>
                    <a:moveTo>
                      <a:pt x="382831" y="135116"/>
                    </a:moveTo>
                    <a:lnTo>
                      <a:pt x="383324" y="134916"/>
                    </a:lnTo>
                    <a:cubicBezTo>
                      <a:pt x="382923" y="134170"/>
                      <a:pt x="381920" y="133878"/>
                      <a:pt x="381172" y="133569"/>
                    </a:cubicBezTo>
                    <a:cubicBezTo>
                      <a:pt x="380898" y="133478"/>
                      <a:pt x="380552" y="132659"/>
                      <a:pt x="380242" y="133405"/>
                    </a:cubicBezTo>
                    <a:cubicBezTo>
                      <a:pt x="379986" y="134807"/>
                      <a:pt x="382029" y="134443"/>
                      <a:pt x="382758" y="135116"/>
                    </a:cubicBezTo>
                    <a:close/>
                    <a:moveTo>
                      <a:pt x="268420" y="83574"/>
                    </a:moveTo>
                    <a:cubicBezTo>
                      <a:pt x="267088" y="83483"/>
                      <a:pt x="266906" y="85139"/>
                      <a:pt x="268183" y="84648"/>
                    </a:cubicBezTo>
                    <a:cubicBezTo>
                      <a:pt x="268967" y="84557"/>
                      <a:pt x="269405" y="85412"/>
                      <a:pt x="270116" y="85066"/>
                    </a:cubicBezTo>
                    <a:cubicBezTo>
                      <a:pt x="269872" y="84265"/>
                      <a:pt x="269179" y="83681"/>
                      <a:pt x="268347" y="83574"/>
                    </a:cubicBezTo>
                    <a:close/>
                    <a:moveTo>
                      <a:pt x="122510" y="157921"/>
                    </a:moveTo>
                    <a:cubicBezTo>
                      <a:pt x="121233" y="158084"/>
                      <a:pt x="123476" y="160723"/>
                      <a:pt x="124024" y="159741"/>
                    </a:cubicBezTo>
                    <a:cubicBezTo>
                      <a:pt x="124124" y="158842"/>
                      <a:pt x="123476" y="158031"/>
                      <a:pt x="122575" y="157931"/>
                    </a:cubicBezTo>
                    <a:cubicBezTo>
                      <a:pt x="122505" y="157923"/>
                      <a:pt x="122434" y="157919"/>
                      <a:pt x="122364" y="157921"/>
                    </a:cubicBezTo>
                    <a:close/>
                    <a:moveTo>
                      <a:pt x="116090" y="144380"/>
                    </a:moveTo>
                    <a:cubicBezTo>
                      <a:pt x="115050" y="144380"/>
                      <a:pt x="116090" y="145181"/>
                      <a:pt x="115926" y="145727"/>
                    </a:cubicBezTo>
                    <a:cubicBezTo>
                      <a:pt x="115926" y="146782"/>
                      <a:pt x="116454" y="146418"/>
                      <a:pt x="116801" y="145945"/>
                    </a:cubicBezTo>
                    <a:cubicBezTo>
                      <a:pt x="119993" y="144489"/>
                      <a:pt x="117458" y="145435"/>
                      <a:pt x="115944" y="144380"/>
                    </a:cubicBezTo>
                    <a:close/>
                    <a:moveTo>
                      <a:pt x="306739" y="405367"/>
                    </a:moveTo>
                    <a:cubicBezTo>
                      <a:pt x="307232" y="405367"/>
                      <a:pt x="307961" y="405567"/>
                      <a:pt x="307870" y="404676"/>
                    </a:cubicBezTo>
                    <a:cubicBezTo>
                      <a:pt x="307378" y="402546"/>
                      <a:pt x="304387" y="405495"/>
                      <a:pt x="306593" y="405367"/>
                    </a:cubicBezTo>
                    <a:close/>
                    <a:moveTo>
                      <a:pt x="126668" y="141650"/>
                    </a:moveTo>
                    <a:cubicBezTo>
                      <a:pt x="124662" y="140976"/>
                      <a:pt x="126066" y="144889"/>
                      <a:pt x="126668" y="143197"/>
                    </a:cubicBezTo>
                    <a:cubicBezTo>
                      <a:pt x="126668" y="142451"/>
                      <a:pt x="127069" y="142196"/>
                      <a:pt x="127653" y="141923"/>
                    </a:cubicBezTo>
                    <a:cubicBezTo>
                      <a:pt x="127434" y="141632"/>
                      <a:pt x="127015" y="141668"/>
                      <a:pt x="126668" y="141650"/>
                    </a:cubicBezTo>
                    <a:close/>
                    <a:moveTo>
                      <a:pt x="297602" y="483627"/>
                    </a:moveTo>
                    <a:cubicBezTo>
                      <a:pt x="297602" y="484155"/>
                      <a:pt x="298003" y="483991"/>
                      <a:pt x="298258" y="484046"/>
                    </a:cubicBezTo>
                    <a:cubicBezTo>
                      <a:pt x="299243" y="484228"/>
                      <a:pt x="299152" y="483263"/>
                      <a:pt x="299353" y="482826"/>
                    </a:cubicBezTo>
                    <a:cubicBezTo>
                      <a:pt x="299553" y="482389"/>
                      <a:pt x="298751" y="482553"/>
                      <a:pt x="298532" y="482189"/>
                    </a:cubicBezTo>
                    <a:cubicBezTo>
                      <a:pt x="297711" y="481571"/>
                      <a:pt x="298222" y="483318"/>
                      <a:pt x="297602" y="483627"/>
                    </a:cubicBezTo>
                    <a:close/>
                    <a:moveTo>
                      <a:pt x="244053" y="122667"/>
                    </a:moveTo>
                    <a:cubicBezTo>
                      <a:pt x="242849" y="122230"/>
                      <a:pt x="242575" y="124797"/>
                      <a:pt x="243633" y="124778"/>
                    </a:cubicBezTo>
                    <a:cubicBezTo>
                      <a:pt x="243834" y="124524"/>
                      <a:pt x="245147" y="122540"/>
                      <a:pt x="244053" y="122667"/>
                    </a:cubicBezTo>
                    <a:close/>
                    <a:moveTo>
                      <a:pt x="221856" y="80298"/>
                    </a:moveTo>
                    <a:lnTo>
                      <a:pt x="221856" y="80298"/>
                    </a:lnTo>
                    <a:cubicBezTo>
                      <a:pt x="223917" y="80298"/>
                      <a:pt x="222403" y="78787"/>
                      <a:pt x="221090" y="79242"/>
                    </a:cubicBezTo>
                    <a:cubicBezTo>
                      <a:pt x="219558" y="79060"/>
                      <a:pt x="220981" y="80716"/>
                      <a:pt x="221856" y="80298"/>
                    </a:cubicBezTo>
                    <a:close/>
                    <a:moveTo>
                      <a:pt x="410992" y="109090"/>
                    </a:moveTo>
                    <a:lnTo>
                      <a:pt x="410992" y="109090"/>
                    </a:lnTo>
                    <a:cubicBezTo>
                      <a:pt x="409734" y="108890"/>
                      <a:pt x="409022" y="109363"/>
                      <a:pt x="410044" y="110455"/>
                    </a:cubicBezTo>
                    <a:cubicBezTo>
                      <a:pt x="410408" y="110874"/>
                      <a:pt x="410591" y="110273"/>
                      <a:pt x="410864" y="110200"/>
                    </a:cubicBezTo>
                    <a:cubicBezTo>
                      <a:pt x="411138" y="110128"/>
                      <a:pt x="411849" y="109818"/>
                      <a:pt x="411995" y="109290"/>
                    </a:cubicBezTo>
                    <a:cubicBezTo>
                      <a:pt x="411708" y="109126"/>
                      <a:pt x="411376" y="109056"/>
                      <a:pt x="411047" y="109090"/>
                    </a:cubicBezTo>
                    <a:close/>
                    <a:moveTo>
                      <a:pt x="455786" y="308198"/>
                    </a:moveTo>
                    <a:cubicBezTo>
                      <a:pt x="456717" y="308198"/>
                      <a:pt x="458613" y="305704"/>
                      <a:pt x="457300" y="305777"/>
                    </a:cubicBezTo>
                    <a:cubicBezTo>
                      <a:pt x="456808" y="306578"/>
                      <a:pt x="455312" y="307087"/>
                      <a:pt x="455841" y="308198"/>
                    </a:cubicBezTo>
                    <a:close/>
                    <a:moveTo>
                      <a:pt x="217497" y="26826"/>
                    </a:moveTo>
                    <a:cubicBezTo>
                      <a:pt x="217497" y="25552"/>
                      <a:pt x="215454" y="26025"/>
                      <a:pt x="215874" y="27154"/>
                    </a:cubicBezTo>
                    <a:cubicBezTo>
                      <a:pt x="216002" y="28173"/>
                      <a:pt x="217825" y="27773"/>
                      <a:pt x="217497" y="26826"/>
                    </a:cubicBezTo>
                    <a:close/>
                    <a:moveTo>
                      <a:pt x="288409" y="584546"/>
                    </a:moveTo>
                    <a:cubicBezTo>
                      <a:pt x="286804" y="585365"/>
                      <a:pt x="286057" y="584837"/>
                      <a:pt x="287862" y="586475"/>
                    </a:cubicBezTo>
                    <a:cubicBezTo>
                      <a:pt x="288592" y="586366"/>
                      <a:pt x="289175" y="585037"/>
                      <a:pt x="288409" y="584546"/>
                    </a:cubicBezTo>
                    <a:close/>
                    <a:moveTo>
                      <a:pt x="448017" y="308489"/>
                    </a:moveTo>
                    <a:cubicBezTo>
                      <a:pt x="447470" y="308270"/>
                      <a:pt x="445007" y="307943"/>
                      <a:pt x="445099" y="308671"/>
                    </a:cubicBezTo>
                    <a:cubicBezTo>
                      <a:pt x="445591" y="309308"/>
                      <a:pt x="447561" y="309508"/>
                      <a:pt x="448017" y="308489"/>
                    </a:cubicBezTo>
                    <a:close/>
                    <a:moveTo>
                      <a:pt x="318522" y="333496"/>
                    </a:moveTo>
                    <a:cubicBezTo>
                      <a:pt x="318193" y="334169"/>
                      <a:pt x="319944" y="334697"/>
                      <a:pt x="320145" y="333805"/>
                    </a:cubicBezTo>
                    <a:cubicBezTo>
                      <a:pt x="319890" y="332768"/>
                      <a:pt x="318412" y="331202"/>
                      <a:pt x="318522" y="333496"/>
                    </a:cubicBezTo>
                    <a:close/>
                    <a:moveTo>
                      <a:pt x="169693" y="162762"/>
                    </a:moveTo>
                    <a:cubicBezTo>
                      <a:pt x="170027" y="163537"/>
                      <a:pt x="170700" y="164114"/>
                      <a:pt x="171517" y="164327"/>
                    </a:cubicBezTo>
                    <a:cubicBezTo>
                      <a:pt x="172393" y="163654"/>
                      <a:pt x="170003" y="161433"/>
                      <a:pt x="169693" y="162762"/>
                    </a:cubicBezTo>
                    <a:close/>
                    <a:moveTo>
                      <a:pt x="212737" y="40039"/>
                    </a:moveTo>
                    <a:cubicBezTo>
                      <a:pt x="213558" y="40039"/>
                      <a:pt x="214141" y="38456"/>
                      <a:pt x="213284" y="38110"/>
                    </a:cubicBezTo>
                    <a:cubicBezTo>
                      <a:pt x="212750" y="37960"/>
                      <a:pt x="212195" y="38269"/>
                      <a:pt x="212044" y="38802"/>
                    </a:cubicBezTo>
                    <a:cubicBezTo>
                      <a:pt x="211893" y="39335"/>
                      <a:pt x="212203" y="39889"/>
                      <a:pt x="212737" y="40039"/>
                    </a:cubicBezTo>
                    <a:close/>
                    <a:moveTo>
                      <a:pt x="221291" y="34580"/>
                    </a:moveTo>
                    <a:cubicBezTo>
                      <a:pt x="220507" y="34325"/>
                      <a:pt x="220251" y="32468"/>
                      <a:pt x="219339" y="32760"/>
                    </a:cubicBezTo>
                    <a:cubicBezTo>
                      <a:pt x="218610" y="33378"/>
                      <a:pt x="221455" y="36254"/>
                      <a:pt x="221327" y="34525"/>
                    </a:cubicBezTo>
                    <a:close/>
                    <a:moveTo>
                      <a:pt x="397842" y="113713"/>
                    </a:moveTo>
                    <a:cubicBezTo>
                      <a:pt x="396912" y="110455"/>
                      <a:pt x="394395" y="113094"/>
                      <a:pt x="397349" y="114004"/>
                    </a:cubicBezTo>
                    <a:cubicBezTo>
                      <a:pt x="397441" y="113986"/>
                      <a:pt x="397951" y="113895"/>
                      <a:pt x="397878" y="113658"/>
                    </a:cubicBezTo>
                    <a:close/>
                    <a:moveTo>
                      <a:pt x="158787" y="171698"/>
                    </a:moveTo>
                    <a:cubicBezTo>
                      <a:pt x="158787" y="170551"/>
                      <a:pt x="157419" y="170242"/>
                      <a:pt x="157692" y="171498"/>
                    </a:cubicBezTo>
                    <a:cubicBezTo>
                      <a:pt x="157546" y="171953"/>
                      <a:pt x="156853" y="172663"/>
                      <a:pt x="157437" y="172990"/>
                    </a:cubicBezTo>
                    <a:cubicBezTo>
                      <a:pt x="157802" y="173045"/>
                      <a:pt x="158805" y="172062"/>
                      <a:pt x="158787" y="171698"/>
                    </a:cubicBezTo>
                    <a:close/>
                    <a:moveTo>
                      <a:pt x="268584" y="422857"/>
                    </a:moveTo>
                    <a:cubicBezTo>
                      <a:pt x="268584" y="422075"/>
                      <a:pt x="267034" y="421238"/>
                      <a:pt x="266559" y="421456"/>
                    </a:cubicBezTo>
                    <a:cubicBezTo>
                      <a:pt x="266304" y="422093"/>
                      <a:pt x="268128" y="424004"/>
                      <a:pt x="268584" y="422785"/>
                    </a:cubicBezTo>
                    <a:close/>
                    <a:moveTo>
                      <a:pt x="251075" y="425223"/>
                    </a:moveTo>
                    <a:cubicBezTo>
                      <a:pt x="250528" y="424787"/>
                      <a:pt x="250309" y="423658"/>
                      <a:pt x="249762" y="423531"/>
                    </a:cubicBezTo>
                    <a:cubicBezTo>
                      <a:pt x="248120" y="424113"/>
                      <a:pt x="250035" y="426206"/>
                      <a:pt x="251038" y="425151"/>
                    </a:cubicBezTo>
                    <a:close/>
                    <a:moveTo>
                      <a:pt x="361839" y="500826"/>
                    </a:moveTo>
                    <a:cubicBezTo>
                      <a:pt x="365158" y="501081"/>
                      <a:pt x="360817" y="498478"/>
                      <a:pt x="360598" y="500298"/>
                    </a:cubicBezTo>
                    <a:cubicBezTo>
                      <a:pt x="360562" y="501172"/>
                      <a:pt x="361401" y="500826"/>
                      <a:pt x="361839" y="500826"/>
                    </a:cubicBezTo>
                    <a:close/>
                    <a:moveTo>
                      <a:pt x="312083" y="533586"/>
                    </a:moveTo>
                    <a:cubicBezTo>
                      <a:pt x="312284" y="532567"/>
                      <a:pt x="309876" y="532640"/>
                      <a:pt x="309986" y="533459"/>
                    </a:cubicBezTo>
                    <a:cubicBezTo>
                      <a:pt x="310095" y="534278"/>
                      <a:pt x="311755" y="534660"/>
                      <a:pt x="312083" y="533586"/>
                    </a:cubicBezTo>
                    <a:close/>
                    <a:moveTo>
                      <a:pt x="371414" y="105996"/>
                    </a:moveTo>
                    <a:cubicBezTo>
                      <a:pt x="371578" y="103066"/>
                      <a:pt x="368058" y="106542"/>
                      <a:pt x="371049" y="106688"/>
                    </a:cubicBezTo>
                    <a:cubicBezTo>
                      <a:pt x="371560" y="106888"/>
                      <a:pt x="371414" y="106251"/>
                      <a:pt x="371414" y="105996"/>
                    </a:cubicBezTo>
                    <a:close/>
                    <a:moveTo>
                      <a:pt x="275606" y="105177"/>
                    </a:moveTo>
                    <a:cubicBezTo>
                      <a:pt x="275278" y="104522"/>
                      <a:pt x="273052" y="105177"/>
                      <a:pt x="273034" y="105923"/>
                    </a:cubicBezTo>
                    <a:cubicBezTo>
                      <a:pt x="273016" y="106670"/>
                      <a:pt x="275533" y="105887"/>
                      <a:pt x="275606" y="105177"/>
                    </a:cubicBezTo>
                    <a:close/>
                    <a:moveTo>
                      <a:pt x="57106" y="115387"/>
                    </a:moveTo>
                    <a:lnTo>
                      <a:pt x="57106" y="115387"/>
                    </a:lnTo>
                    <a:cubicBezTo>
                      <a:pt x="57070" y="115806"/>
                      <a:pt x="57145" y="116227"/>
                      <a:pt x="57324" y="116607"/>
                    </a:cubicBezTo>
                    <a:cubicBezTo>
                      <a:pt x="59531" y="115697"/>
                      <a:pt x="57051" y="112057"/>
                      <a:pt x="57106" y="115387"/>
                    </a:cubicBezTo>
                    <a:close/>
                    <a:moveTo>
                      <a:pt x="382230" y="341849"/>
                    </a:moveTo>
                    <a:cubicBezTo>
                      <a:pt x="381719" y="341849"/>
                      <a:pt x="381117" y="341686"/>
                      <a:pt x="380734" y="342122"/>
                    </a:cubicBezTo>
                    <a:cubicBezTo>
                      <a:pt x="381482" y="342341"/>
                      <a:pt x="382740" y="343669"/>
                      <a:pt x="383342" y="343105"/>
                    </a:cubicBezTo>
                    <a:cubicBezTo>
                      <a:pt x="383488" y="342304"/>
                      <a:pt x="383069" y="341686"/>
                      <a:pt x="382230" y="341849"/>
                    </a:cubicBezTo>
                    <a:close/>
                    <a:moveTo>
                      <a:pt x="347357" y="343233"/>
                    </a:moveTo>
                    <a:cubicBezTo>
                      <a:pt x="346555" y="342177"/>
                      <a:pt x="341885" y="343706"/>
                      <a:pt x="344658" y="344033"/>
                    </a:cubicBezTo>
                    <a:cubicBezTo>
                      <a:pt x="345515" y="343487"/>
                      <a:pt x="346573" y="343706"/>
                      <a:pt x="347357" y="343233"/>
                    </a:cubicBezTo>
                    <a:close/>
                    <a:moveTo>
                      <a:pt x="81071" y="40767"/>
                    </a:moveTo>
                    <a:cubicBezTo>
                      <a:pt x="80086" y="40949"/>
                      <a:pt x="80542" y="42824"/>
                      <a:pt x="81491" y="42697"/>
                    </a:cubicBezTo>
                    <a:cubicBezTo>
                      <a:pt x="82439" y="42569"/>
                      <a:pt x="82093" y="40804"/>
                      <a:pt x="80998" y="40767"/>
                    </a:cubicBezTo>
                    <a:close/>
                    <a:moveTo>
                      <a:pt x="359705" y="361396"/>
                    </a:moveTo>
                    <a:cubicBezTo>
                      <a:pt x="360744" y="361724"/>
                      <a:pt x="361784" y="360523"/>
                      <a:pt x="360580" y="359849"/>
                    </a:cubicBezTo>
                    <a:cubicBezTo>
                      <a:pt x="360015" y="359922"/>
                      <a:pt x="357990" y="361542"/>
                      <a:pt x="359705" y="361396"/>
                    </a:cubicBezTo>
                    <a:close/>
                    <a:moveTo>
                      <a:pt x="437074" y="102757"/>
                    </a:moveTo>
                    <a:cubicBezTo>
                      <a:pt x="437074" y="102010"/>
                      <a:pt x="435888" y="99990"/>
                      <a:pt x="435523" y="101628"/>
                    </a:cubicBezTo>
                    <a:cubicBezTo>
                      <a:pt x="435341" y="102484"/>
                      <a:pt x="436545" y="103648"/>
                      <a:pt x="437074" y="102757"/>
                    </a:cubicBezTo>
                    <a:close/>
                    <a:moveTo>
                      <a:pt x="87254" y="40731"/>
                    </a:moveTo>
                    <a:cubicBezTo>
                      <a:pt x="86579" y="41004"/>
                      <a:pt x="85667" y="40276"/>
                      <a:pt x="84974" y="41059"/>
                    </a:cubicBezTo>
                    <a:cubicBezTo>
                      <a:pt x="86485" y="41469"/>
                      <a:pt x="88078" y="41469"/>
                      <a:pt x="89589" y="41059"/>
                    </a:cubicBezTo>
                    <a:cubicBezTo>
                      <a:pt x="88987" y="40458"/>
                      <a:pt x="88111" y="40840"/>
                      <a:pt x="87254" y="40731"/>
                    </a:cubicBezTo>
                    <a:close/>
                    <a:moveTo>
                      <a:pt x="26811" y="68450"/>
                    </a:moveTo>
                    <a:cubicBezTo>
                      <a:pt x="26264" y="68450"/>
                      <a:pt x="24750" y="70270"/>
                      <a:pt x="25407" y="70561"/>
                    </a:cubicBezTo>
                    <a:cubicBezTo>
                      <a:pt x="26355" y="70979"/>
                      <a:pt x="27613" y="69050"/>
                      <a:pt x="26811" y="68450"/>
                    </a:cubicBezTo>
                    <a:close/>
                    <a:moveTo>
                      <a:pt x="65313" y="83010"/>
                    </a:moveTo>
                    <a:cubicBezTo>
                      <a:pt x="65732" y="82627"/>
                      <a:pt x="67137" y="82445"/>
                      <a:pt x="66772" y="81681"/>
                    </a:cubicBezTo>
                    <a:cubicBezTo>
                      <a:pt x="65970" y="80662"/>
                      <a:pt x="63671" y="82591"/>
                      <a:pt x="65313" y="83028"/>
                    </a:cubicBezTo>
                    <a:close/>
                    <a:moveTo>
                      <a:pt x="398316" y="287031"/>
                    </a:moveTo>
                    <a:cubicBezTo>
                      <a:pt x="400140" y="285612"/>
                      <a:pt x="397313" y="286540"/>
                      <a:pt x="397349" y="285102"/>
                    </a:cubicBezTo>
                    <a:cubicBezTo>
                      <a:pt x="395635" y="285284"/>
                      <a:pt x="397386" y="287031"/>
                      <a:pt x="398316" y="287031"/>
                    </a:cubicBezTo>
                    <a:close/>
                    <a:moveTo>
                      <a:pt x="20774" y="117244"/>
                    </a:moveTo>
                    <a:lnTo>
                      <a:pt x="20774" y="117244"/>
                    </a:lnTo>
                    <a:cubicBezTo>
                      <a:pt x="17126" y="117134"/>
                      <a:pt x="20646" y="119737"/>
                      <a:pt x="21704" y="117517"/>
                    </a:cubicBezTo>
                    <a:cubicBezTo>
                      <a:pt x="21445" y="117250"/>
                      <a:pt x="21060" y="117145"/>
                      <a:pt x="20701" y="117244"/>
                    </a:cubicBezTo>
                    <a:close/>
                    <a:moveTo>
                      <a:pt x="24203" y="118773"/>
                    </a:moveTo>
                    <a:cubicBezTo>
                      <a:pt x="25516" y="118226"/>
                      <a:pt x="25936" y="117116"/>
                      <a:pt x="24203" y="116861"/>
                    </a:cubicBezTo>
                    <a:cubicBezTo>
                      <a:pt x="23327" y="116807"/>
                      <a:pt x="23200" y="118372"/>
                      <a:pt x="24130" y="118773"/>
                    </a:cubicBezTo>
                    <a:close/>
                    <a:moveTo>
                      <a:pt x="395544" y="348383"/>
                    </a:moveTo>
                    <a:cubicBezTo>
                      <a:pt x="396237" y="348165"/>
                      <a:pt x="397696" y="346763"/>
                      <a:pt x="396200" y="346782"/>
                    </a:cubicBezTo>
                    <a:cubicBezTo>
                      <a:pt x="395124" y="346563"/>
                      <a:pt x="394121" y="348401"/>
                      <a:pt x="395471" y="348383"/>
                    </a:cubicBezTo>
                    <a:close/>
                    <a:moveTo>
                      <a:pt x="223443" y="104322"/>
                    </a:moveTo>
                    <a:cubicBezTo>
                      <a:pt x="222568" y="104486"/>
                      <a:pt x="224683" y="105268"/>
                      <a:pt x="225139" y="105778"/>
                    </a:cubicBezTo>
                    <a:cubicBezTo>
                      <a:pt x="226525" y="105341"/>
                      <a:pt x="224866" y="103812"/>
                      <a:pt x="223370" y="104322"/>
                    </a:cubicBezTo>
                    <a:close/>
                    <a:moveTo>
                      <a:pt x="22342" y="97206"/>
                    </a:moveTo>
                    <a:cubicBezTo>
                      <a:pt x="24422" y="97078"/>
                      <a:pt x="21905" y="94821"/>
                      <a:pt x="20774" y="96332"/>
                    </a:cubicBezTo>
                    <a:cubicBezTo>
                      <a:pt x="21080" y="96905"/>
                      <a:pt x="21693" y="97246"/>
                      <a:pt x="22342" y="97206"/>
                    </a:cubicBezTo>
                    <a:close/>
                    <a:moveTo>
                      <a:pt x="106040" y="117225"/>
                    </a:moveTo>
                    <a:cubicBezTo>
                      <a:pt x="106196" y="116758"/>
                      <a:pt x="105943" y="116253"/>
                      <a:pt x="105474" y="116098"/>
                    </a:cubicBezTo>
                    <a:cubicBezTo>
                      <a:pt x="105180" y="116000"/>
                      <a:pt x="104855" y="116062"/>
                      <a:pt x="104617" y="116261"/>
                    </a:cubicBezTo>
                    <a:cubicBezTo>
                      <a:pt x="103833" y="117189"/>
                      <a:pt x="106460" y="119227"/>
                      <a:pt x="106040" y="117280"/>
                    </a:cubicBezTo>
                    <a:close/>
                    <a:moveTo>
                      <a:pt x="359559" y="512929"/>
                    </a:moveTo>
                    <a:cubicBezTo>
                      <a:pt x="359559" y="513457"/>
                      <a:pt x="361054" y="513402"/>
                      <a:pt x="360817" y="512929"/>
                    </a:cubicBezTo>
                    <a:cubicBezTo>
                      <a:pt x="360124" y="511983"/>
                      <a:pt x="362039" y="511746"/>
                      <a:pt x="361219" y="511109"/>
                    </a:cubicBezTo>
                    <a:cubicBezTo>
                      <a:pt x="359832" y="510745"/>
                      <a:pt x="360179" y="512310"/>
                      <a:pt x="359577" y="512984"/>
                    </a:cubicBezTo>
                    <a:close/>
                    <a:moveTo>
                      <a:pt x="158239" y="320865"/>
                    </a:moveTo>
                    <a:lnTo>
                      <a:pt x="158239" y="320865"/>
                    </a:lnTo>
                    <a:cubicBezTo>
                      <a:pt x="158002" y="321902"/>
                      <a:pt x="158622" y="322776"/>
                      <a:pt x="159224" y="321447"/>
                    </a:cubicBezTo>
                    <a:cubicBezTo>
                      <a:pt x="159826" y="320119"/>
                      <a:pt x="158021" y="318699"/>
                      <a:pt x="158239" y="320865"/>
                    </a:cubicBezTo>
                    <a:close/>
                    <a:moveTo>
                      <a:pt x="122200" y="143088"/>
                    </a:moveTo>
                    <a:cubicBezTo>
                      <a:pt x="121890" y="142214"/>
                      <a:pt x="121160" y="140703"/>
                      <a:pt x="120011" y="141268"/>
                    </a:cubicBezTo>
                    <a:cubicBezTo>
                      <a:pt x="119555" y="141996"/>
                      <a:pt x="120412" y="141668"/>
                      <a:pt x="120613" y="141850"/>
                    </a:cubicBezTo>
                    <a:cubicBezTo>
                      <a:pt x="121543" y="142287"/>
                      <a:pt x="120978" y="144726"/>
                      <a:pt x="122200" y="143088"/>
                    </a:cubicBezTo>
                    <a:close/>
                    <a:moveTo>
                      <a:pt x="93346" y="47938"/>
                    </a:moveTo>
                    <a:cubicBezTo>
                      <a:pt x="92609" y="47158"/>
                      <a:pt x="91450" y="46944"/>
                      <a:pt x="90482" y="47410"/>
                    </a:cubicBezTo>
                    <a:cubicBezTo>
                      <a:pt x="90482" y="47520"/>
                      <a:pt x="90628" y="47738"/>
                      <a:pt x="90665" y="47738"/>
                    </a:cubicBezTo>
                    <a:cubicBezTo>
                      <a:pt x="91486" y="47429"/>
                      <a:pt x="92963" y="49158"/>
                      <a:pt x="93346" y="47938"/>
                    </a:cubicBezTo>
                    <a:close/>
                    <a:moveTo>
                      <a:pt x="396292" y="76185"/>
                    </a:moveTo>
                    <a:cubicBezTo>
                      <a:pt x="395909" y="75311"/>
                      <a:pt x="394960" y="74201"/>
                      <a:pt x="394267" y="75329"/>
                    </a:cubicBezTo>
                    <a:cubicBezTo>
                      <a:pt x="393975" y="75875"/>
                      <a:pt x="396365" y="76985"/>
                      <a:pt x="396292" y="76185"/>
                    </a:cubicBezTo>
                    <a:close/>
                    <a:moveTo>
                      <a:pt x="384400" y="350567"/>
                    </a:moveTo>
                    <a:cubicBezTo>
                      <a:pt x="382941" y="351313"/>
                      <a:pt x="385239" y="352788"/>
                      <a:pt x="385950" y="351914"/>
                    </a:cubicBezTo>
                    <a:cubicBezTo>
                      <a:pt x="385494" y="351386"/>
                      <a:pt x="385148" y="350731"/>
                      <a:pt x="384400" y="350567"/>
                    </a:cubicBezTo>
                    <a:close/>
                    <a:moveTo>
                      <a:pt x="445536" y="351677"/>
                    </a:moveTo>
                    <a:cubicBezTo>
                      <a:pt x="444643" y="351514"/>
                      <a:pt x="444898" y="352369"/>
                      <a:pt x="444570" y="352697"/>
                    </a:cubicBezTo>
                    <a:cubicBezTo>
                      <a:pt x="444095" y="354735"/>
                      <a:pt x="447123" y="352842"/>
                      <a:pt x="445536" y="351677"/>
                    </a:cubicBezTo>
                    <a:close/>
                    <a:moveTo>
                      <a:pt x="441031" y="151478"/>
                    </a:moveTo>
                    <a:cubicBezTo>
                      <a:pt x="442235" y="151278"/>
                      <a:pt x="442144" y="149894"/>
                      <a:pt x="440922" y="149913"/>
                    </a:cubicBezTo>
                    <a:cubicBezTo>
                      <a:pt x="439700" y="149931"/>
                      <a:pt x="439864" y="151387"/>
                      <a:pt x="441031" y="151387"/>
                    </a:cubicBezTo>
                    <a:close/>
                    <a:moveTo>
                      <a:pt x="568849" y="130275"/>
                    </a:moveTo>
                    <a:cubicBezTo>
                      <a:pt x="569998" y="129874"/>
                      <a:pt x="568575" y="128928"/>
                      <a:pt x="567864" y="128892"/>
                    </a:cubicBezTo>
                    <a:cubicBezTo>
                      <a:pt x="566733" y="129274"/>
                      <a:pt x="567681" y="130530"/>
                      <a:pt x="568849" y="130202"/>
                    </a:cubicBezTo>
                    <a:close/>
                    <a:moveTo>
                      <a:pt x="416537" y="295731"/>
                    </a:moveTo>
                    <a:cubicBezTo>
                      <a:pt x="416683" y="294948"/>
                      <a:pt x="415862" y="294002"/>
                      <a:pt x="415132" y="294311"/>
                    </a:cubicBezTo>
                    <a:cubicBezTo>
                      <a:pt x="414986" y="294784"/>
                      <a:pt x="416008" y="297514"/>
                      <a:pt x="416537" y="295658"/>
                    </a:cubicBezTo>
                    <a:close/>
                    <a:moveTo>
                      <a:pt x="346153" y="513420"/>
                    </a:moveTo>
                    <a:cubicBezTo>
                      <a:pt x="345041" y="513257"/>
                      <a:pt x="345351" y="514239"/>
                      <a:pt x="344950" y="514640"/>
                    </a:cubicBezTo>
                    <a:cubicBezTo>
                      <a:pt x="345333" y="515714"/>
                      <a:pt x="347813" y="514185"/>
                      <a:pt x="346153" y="513420"/>
                    </a:cubicBezTo>
                    <a:close/>
                    <a:moveTo>
                      <a:pt x="435341" y="355226"/>
                    </a:moveTo>
                    <a:cubicBezTo>
                      <a:pt x="436070" y="354899"/>
                      <a:pt x="436563" y="353406"/>
                      <a:pt x="435487" y="353243"/>
                    </a:cubicBezTo>
                    <a:cubicBezTo>
                      <a:pt x="434192" y="353625"/>
                      <a:pt x="434739" y="354771"/>
                      <a:pt x="435341" y="355226"/>
                    </a:cubicBezTo>
                    <a:close/>
                    <a:moveTo>
                      <a:pt x="38083" y="90435"/>
                    </a:moveTo>
                    <a:lnTo>
                      <a:pt x="38083" y="90435"/>
                    </a:lnTo>
                    <a:cubicBezTo>
                      <a:pt x="38083" y="89562"/>
                      <a:pt x="38283" y="87742"/>
                      <a:pt x="37171" y="89234"/>
                    </a:cubicBezTo>
                    <a:cubicBezTo>
                      <a:pt x="37991" y="90144"/>
                      <a:pt x="37171" y="91363"/>
                      <a:pt x="37827" y="92201"/>
                    </a:cubicBezTo>
                    <a:cubicBezTo>
                      <a:pt x="38283" y="91746"/>
                      <a:pt x="38028" y="91054"/>
                      <a:pt x="38083" y="90435"/>
                    </a:cubicBezTo>
                    <a:close/>
                    <a:moveTo>
                      <a:pt x="53768" y="129656"/>
                    </a:moveTo>
                    <a:cubicBezTo>
                      <a:pt x="53585" y="128473"/>
                      <a:pt x="51762" y="130184"/>
                      <a:pt x="51780" y="130602"/>
                    </a:cubicBezTo>
                    <a:cubicBezTo>
                      <a:pt x="52400" y="131258"/>
                      <a:pt x="53677" y="130584"/>
                      <a:pt x="53768" y="129656"/>
                    </a:cubicBezTo>
                    <a:close/>
                    <a:moveTo>
                      <a:pt x="80469" y="97151"/>
                    </a:moveTo>
                    <a:cubicBezTo>
                      <a:pt x="82804" y="97151"/>
                      <a:pt x="80706" y="95331"/>
                      <a:pt x="79539" y="96277"/>
                    </a:cubicBezTo>
                    <a:cubicBezTo>
                      <a:pt x="79029" y="96951"/>
                      <a:pt x="79977" y="97260"/>
                      <a:pt x="80469" y="97151"/>
                    </a:cubicBezTo>
                    <a:close/>
                    <a:moveTo>
                      <a:pt x="552105" y="117298"/>
                    </a:moveTo>
                    <a:cubicBezTo>
                      <a:pt x="551412" y="117459"/>
                      <a:pt x="550817" y="117901"/>
                      <a:pt x="550464" y="118518"/>
                    </a:cubicBezTo>
                    <a:cubicBezTo>
                      <a:pt x="550865" y="119701"/>
                      <a:pt x="553236" y="118063"/>
                      <a:pt x="552105" y="117298"/>
                    </a:cubicBezTo>
                    <a:close/>
                    <a:moveTo>
                      <a:pt x="239821" y="21658"/>
                    </a:moveTo>
                    <a:cubicBezTo>
                      <a:pt x="239675" y="23478"/>
                      <a:pt x="240752" y="22113"/>
                      <a:pt x="241299" y="21457"/>
                    </a:cubicBezTo>
                    <a:cubicBezTo>
                      <a:pt x="241262" y="20638"/>
                      <a:pt x="239511" y="20347"/>
                      <a:pt x="239821" y="21658"/>
                    </a:cubicBezTo>
                    <a:close/>
                    <a:moveTo>
                      <a:pt x="366727" y="504630"/>
                    </a:moveTo>
                    <a:cubicBezTo>
                      <a:pt x="366161" y="505085"/>
                      <a:pt x="365796" y="505977"/>
                      <a:pt x="366727" y="505758"/>
                    </a:cubicBezTo>
                    <a:cubicBezTo>
                      <a:pt x="367347" y="505758"/>
                      <a:pt x="368550" y="506978"/>
                      <a:pt x="368550" y="505758"/>
                    </a:cubicBezTo>
                    <a:cubicBezTo>
                      <a:pt x="368550" y="504539"/>
                      <a:pt x="367055" y="505685"/>
                      <a:pt x="366727" y="504630"/>
                    </a:cubicBezTo>
                    <a:close/>
                    <a:moveTo>
                      <a:pt x="308271" y="532421"/>
                    </a:moveTo>
                    <a:cubicBezTo>
                      <a:pt x="308162" y="531256"/>
                      <a:pt x="306575" y="531839"/>
                      <a:pt x="306283" y="532567"/>
                    </a:cubicBezTo>
                    <a:cubicBezTo>
                      <a:pt x="306976" y="533186"/>
                      <a:pt x="308034" y="533750"/>
                      <a:pt x="308271" y="532421"/>
                    </a:cubicBezTo>
                    <a:close/>
                    <a:moveTo>
                      <a:pt x="338584" y="507269"/>
                    </a:moveTo>
                    <a:cubicBezTo>
                      <a:pt x="341247" y="505904"/>
                      <a:pt x="338584" y="503811"/>
                      <a:pt x="338876" y="505449"/>
                    </a:cubicBezTo>
                    <a:cubicBezTo>
                      <a:pt x="338913" y="506286"/>
                      <a:pt x="337818" y="506632"/>
                      <a:pt x="338584" y="507269"/>
                    </a:cubicBezTo>
                    <a:close/>
                    <a:moveTo>
                      <a:pt x="451409" y="249066"/>
                    </a:moveTo>
                    <a:cubicBezTo>
                      <a:pt x="451637" y="249106"/>
                      <a:pt x="451855" y="248954"/>
                      <a:pt x="451895" y="248727"/>
                    </a:cubicBezTo>
                    <a:cubicBezTo>
                      <a:pt x="451900" y="248700"/>
                      <a:pt x="451902" y="248674"/>
                      <a:pt x="451902" y="248647"/>
                    </a:cubicBezTo>
                    <a:cubicBezTo>
                      <a:pt x="452266" y="246209"/>
                      <a:pt x="448546" y="248120"/>
                      <a:pt x="451336" y="249066"/>
                    </a:cubicBezTo>
                    <a:close/>
                    <a:moveTo>
                      <a:pt x="358756" y="501463"/>
                    </a:moveTo>
                    <a:cubicBezTo>
                      <a:pt x="357407" y="502136"/>
                      <a:pt x="359887" y="503774"/>
                      <a:pt x="360325" y="502701"/>
                    </a:cubicBezTo>
                    <a:cubicBezTo>
                      <a:pt x="359869" y="502191"/>
                      <a:pt x="359541" y="501499"/>
                      <a:pt x="358756" y="501463"/>
                    </a:cubicBezTo>
                    <a:close/>
                    <a:moveTo>
                      <a:pt x="431930" y="136572"/>
                    </a:moveTo>
                    <a:cubicBezTo>
                      <a:pt x="432277" y="136299"/>
                      <a:pt x="433024" y="134024"/>
                      <a:pt x="432167" y="134115"/>
                    </a:cubicBezTo>
                    <a:cubicBezTo>
                      <a:pt x="430799" y="134515"/>
                      <a:pt x="431711" y="135717"/>
                      <a:pt x="431930" y="136572"/>
                    </a:cubicBezTo>
                    <a:close/>
                    <a:moveTo>
                      <a:pt x="504557" y="229865"/>
                    </a:moveTo>
                    <a:cubicBezTo>
                      <a:pt x="504411" y="229410"/>
                      <a:pt x="502423" y="227918"/>
                      <a:pt x="502113" y="228809"/>
                    </a:cubicBezTo>
                    <a:cubicBezTo>
                      <a:pt x="502350" y="229647"/>
                      <a:pt x="503846" y="230575"/>
                      <a:pt x="504557" y="229865"/>
                    </a:cubicBezTo>
                    <a:close/>
                    <a:moveTo>
                      <a:pt x="86470" y="135134"/>
                    </a:moveTo>
                    <a:lnTo>
                      <a:pt x="86470" y="135134"/>
                    </a:lnTo>
                    <a:cubicBezTo>
                      <a:pt x="87765" y="135425"/>
                      <a:pt x="88531" y="134479"/>
                      <a:pt x="87054" y="134060"/>
                    </a:cubicBezTo>
                    <a:cubicBezTo>
                      <a:pt x="86360" y="134370"/>
                      <a:pt x="85631" y="134570"/>
                      <a:pt x="84938" y="134879"/>
                    </a:cubicBezTo>
                    <a:cubicBezTo>
                      <a:pt x="85376" y="135262"/>
                      <a:pt x="85923" y="135116"/>
                      <a:pt x="86470" y="135134"/>
                    </a:cubicBezTo>
                    <a:close/>
                    <a:moveTo>
                      <a:pt x="277375" y="574154"/>
                    </a:moveTo>
                    <a:cubicBezTo>
                      <a:pt x="276572" y="574154"/>
                      <a:pt x="276518" y="575773"/>
                      <a:pt x="277375" y="575737"/>
                    </a:cubicBezTo>
                    <a:cubicBezTo>
                      <a:pt x="278779" y="576065"/>
                      <a:pt x="278506" y="574354"/>
                      <a:pt x="277375" y="574154"/>
                    </a:cubicBezTo>
                    <a:close/>
                    <a:moveTo>
                      <a:pt x="223443" y="340666"/>
                    </a:moveTo>
                    <a:cubicBezTo>
                      <a:pt x="223607" y="340157"/>
                      <a:pt x="223078" y="338846"/>
                      <a:pt x="222440" y="339392"/>
                    </a:cubicBezTo>
                    <a:cubicBezTo>
                      <a:pt x="221218" y="339775"/>
                      <a:pt x="223169" y="342486"/>
                      <a:pt x="223443" y="340666"/>
                    </a:cubicBezTo>
                    <a:close/>
                    <a:moveTo>
                      <a:pt x="424781" y="340211"/>
                    </a:moveTo>
                    <a:cubicBezTo>
                      <a:pt x="427060" y="340848"/>
                      <a:pt x="426386" y="337336"/>
                      <a:pt x="425218" y="339156"/>
                    </a:cubicBezTo>
                    <a:cubicBezTo>
                      <a:pt x="425218" y="339665"/>
                      <a:pt x="424580" y="339611"/>
                      <a:pt x="424252" y="339902"/>
                    </a:cubicBezTo>
                    <a:close/>
                    <a:moveTo>
                      <a:pt x="417339" y="76494"/>
                    </a:moveTo>
                    <a:cubicBezTo>
                      <a:pt x="418853" y="76840"/>
                      <a:pt x="419163" y="75165"/>
                      <a:pt x="417740" y="75056"/>
                    </a:cubicBezTo>
                    <a:cubicBezTo>
                      <a:pt x="417284" y="75457"/>
                      <a:pt x="415990" y="76530"/>
                      <a:pt x="417339" y="76549"/>
                    </a:cubicBezTo>
                    <a:close/>
                    <a:moveTo>
                      <a:pt x="352446" y="74947"/>
                    </a:moveTo>
                    <a:cubicBezTo>
                      <a:pt x="356093" y="75093"/>
                      <a:pt x="353358" y="72454"/>
                      <a:pt x="351917" y="74747"/>
                    </a:cubicBezTo>
                    <a:close/>
                    <a:moveTo>
                      <a:pt x="404536" y="337609"/>
                    </a:moveTo>
                    <a:cubicBezTo>
                      <a:pt x="404536" y="336844"/>
                      <a:pt x="402912" y="336808"/>
                      <a:pt x="402931" y="337609"/>
                    </a:cubicBezTo>
                    <a:cubicBezTo>
                      <a:pt x="402620" y="338956"/>
                      <a:pt x="404371" y="338701"/>
                      <a:pt x="404536" y="337554"/>
                    </a:cubicBezTo>
                    <a:close/>
                    <a:moveTo>
                      <a:pt x="311025" y="335206"/>
                    </a:moveTo>
                    <a:cubicBezTo>
                      <a:pt x="310114" y="333113"/>
                      <a:pt x="308217" y="335589"/>
                      <a:pt x="310223" y="335934"/>
                    </a:cubicBezTo>
                    <a:cubicBezTo>
                      <a:pt x="310588" y="335916"/>
                      <a:pt x="310934" y="335880"/>
                      <a:pt x="311025" y="335206"/>
                    </a:cubicBezTo>
                    <a:close/>
                    <a:moveTo>
                      <a:pt x="430106" y="333750"/>
                    </a:moveTo>
                    <a:cubicBezTo>
                      <a:pt x="428647" y="333386"/>
                      <a:pt x="428975" y="335334"/>
                      <a:pt x="430015" y="335134"/>
                    </a:cubicBezTo>
                    <a:cubicBezTo>
                      <a:pt x="430672" y="334606"/>
                      <a:pt x="431784" y="333641"/>
                      <a:pt x="430106" y="333750"/>
                    </a:cubicBezTo>
                    <a:close/>
                    <a:moveTo>
                      <a:pt x="41420" y="120556"/>
                    </a:moveTo>
                    <a:cubicBezTo>
                      <a:pt x="40289" y="120556"/>
                      <a:pt x="40727" y="122558"/>
                      <a:pt x="41694" y="122485"/>
                    </a:cubicBezTo>
                    <a:cubicBezTo>
                      <a:pt x="42660" y="122412"/>
                      <a:pt x="41913" y="120774"/>
                      <a:pt x="41420" y="120556"/>
                    </a:cubicBezTo>
                    <a:close/>
                    <a:moveTo>
                      <a:pt x="246916" y="14141"/>
                    </a:moveTo>
                    <a:cubicBezTo>
                      <a:pt x="245548" y="13668"/>
                      <a:pt x="245785" y="15706"/>
                      <a:pt x="247099" y="14814"/>
                    </a:cubicBezTo>
                    <a:cubicBezTo>
                      <a:pt x="247773" y="14396"/>
                      <a:pt x="248193" y="15524"/>
                      <a:pt x="248923" y="14996"/>
                    </a:cubicBezTo>
                    <a:cubicBezTo>
                      <a:pt x="248540" y="14141"/>
                      <a:pt x="247773" y="14105"/>
                      <a:pt x="246916" y="14141"/>
                    </a:cubicBezTo>
                    <a:close/>
                    <a:moveTo>
                      <a:pt x="312576" y="492054"/>
                    </a:moveTo>
                    <a:cubicBezTo>
                      <a:pt x="312448" y="491471"/>
                      <a:pt x="311080" y="490470"/>
                      <a:pt x="310588" y="490962"/>
                    </a:cubicBezTo>
                    <a:cubicBezTo>
                      <a:pt x="310661" y="491726"/>
                      <a:pt x="311901" y="493291"/>
                      <a:pt x="312503" y="492054"/>
                    </a:cubicBezTo>
                    <a:close/>
                    <a:moveTo>
                      <a:pt x="303931" y="584364"/>
                    </a:moveTo>
                    <a:cubicBezTo>
                      <a:pt x="305116" y="584364"/>
                      <a:pt x="305262" y="583017"/>
                      <a:pt x="304095" y="582871"/>
                    </a:cubicBezTo>
                    <a:cubicBezTo>
                      <a:pt x="302927" y="582726"/>
                      <a:pt x="302709" y="584145"/>
                      <a:pt x="303931" y="584364"/>
                    </a:cubicBezTo>
                    <a:close/>
                    <a:moveTo>
                      <a:pt x="272213" y="491089"/>
                    </a:moveTo>
                    <a:lnTo>
                      <a:pt x="272213" y="491089"/>
                    </a:lnTo>
                    <a:cubicBezTo>
                      <a:pt x="272651" y="491165"/>
                      <a:pt x="273102" y="491088"/>
                      <a:pt x="273490" y="490871"/>
                    </a:cubicBezTo>
                    <a:cubicBezTo>
                      <a:pt x="273206" y="490172"/>
                      <a:pt x="272408" y="489835"/>
                      <a:pt x="271708" y="490119"/>
                    </a:cubicBezTo>
                    <a:cubicBezTo>
                      <a:pt x="271366" y="490258"/>
                      <a:pt x="271094" y="490529"/>
                      <a:pt x="270955" y="490871"/>
                    </a:cubicBezTo>
                    <a:cubicBezTo>
                      <a:pt x="271319" y="491080"/>
                      <a:pt x="271744" y="491157"/>
                      <a:pt x="272159" y="491089"/>
                    </a:cubicBezTo>
                    <a:close/>
                    <a:moveTo>
                      <a:pt x="52382" y="111347"/>
                    </a:moveTo>
                    <a:cubicBezTo>
                      <a:pt x="51306" y="111001"/>
                      <a:pt x="50558" y="112312"/>
                      <a:pt x="51853" y="112403"/>
                    </a:cubicBezTo>
                    <a:cubicBezTo>
                      <a:pt x="53093" y="112803"/>
                      <a:pt x="53914" y="111238"/>
                      <a:pt x="52382" y="111347"/>
                    </a:cubicBezTo>
                    <a:close/>
                    <a:moveTo>
                      <a:pt x="232544" y="37109"/>
                    </a:moveTo>
                    <a:cubicBezTo>
                      <a:pt x="231960" y="36108"/>
                      <a:pt x="230720" y="37109"/>
                      <a:pt x="230246" y="37673"/>
                    </a:cubicBezTo>
                    <a:cubicBezTo>
                      <a:pt x="229918" y="38547"/>
                      <a:pt x="232581" y="37546"/>
                      <a:pt x="232544" y="37036"/>
                    </a:cubicBezTo>
                    <a:close/>
                    <a:moveTo>
                      <a:pt x="267198" y="389715"/>
                    </a:moveTo>
                    <a:cubicBezTo>
                      <a:pt x="267659" y="389756"/>
                      <a:pt x="268122" y="389661"/>
                      <a:pt x="268529" y="389442"/>
                    </a:cubicBezTo>
                    <a:cubicBezTo>
                      <a:pt x="267781" y="389133"/>
                      <a:pt x="267088" y="388969"/>
                      <a:pt x="266377" y="388623"/>
                    </a:cubicBezTo>
                    <a:cubicBezTo>
                      <a:pt x="264535" y="388350"/>
                      <a:pt x="266268" y="389988"/>
                      <a:pt x="267216" y="389642"/>
                    </a:cubicBezTo>
                    <a:close/>
                    <a:moveTo>
                      <a:pt x="415424" y="331566"/>
                    </a:moveTo>
                    <a:cubicBezTo>
                      <a:pt x="415424" y="330656"/>
                      <a:pt x="414147" y="331730"/>
                      <a:pt x="413600" y="331566"/>
                    </a:cubicBezTo>
                    <a:cubicBezTo>
                      <a:pt x="412561" y="332986"/>
                      <a:pt x="415296" y="332931"/>
                      <a:pt x="415424" y="331566"/>
                    </a:cubicBezTo>
                    <a:close/>
                    <a:moveTo>
                      <a:pt x="434976" y="122685"/>
                    </a:moveTo>
                    <a:cubicBezTo>
                      <a:pt x="434976" y="121794"/>
                      <a:pt x="433608" y="121084"/>
                      <a:pt x="432988" y="121721"/>
                    </a:cubicBezTo>
                    <a:cubicBezTo>
                      <a:pt x="432952" y="122267"/>
                      <a:pt x="434739" y="123887"/>
                      <a:pt x="434976" y="122740"/>
                    </a:cubicBezTo>
                    <a:close/>
                    <a:moveTo>
                      <a:pt x="260431" y="488377"/>
                    </a:moveTo>
                    <a:cubicBezTo>
                      <a:pt x="258042" y="488923"/>
                      <a:pt x="260832" y="491289"/>
                      <a:pt x="261015" y="489069"/>
                    </a:cubicBezTo>
                    <a:cubicBezTo>
                      <a:pt x="260978" y="488778"/>
                      <a:pt x="260942" y="488432"/>
                      <a:pt x="260431" y="488432"/>
                    </a:cubicBezTo>
                    <a:close/>
                    <a:moveTo>
                      <a:pt x="335575" y="330493"/>
                    </a:moveTo>
                    <a:cubicBezTo>
                      <a:pt x="334517" y="330493"/>
                      <a:pt x="335137" y="332040"/>
                      <a:pt x="335976" y="332003"/>
                    </a:cubicBezTo>
                    <a:cubicBezTo>
                      <a:pt x="336815" y="331967"/>
                      <a:pt x="336760" y="330110"/>
                      <a:pt x="335575" y="330547"/>
                    </a:cubicBezTo>
                    <a:close/>
                    <a:moveTo>
                      <a:pt x="288154" y="487012"/>
                    </a:moveTo>
                    <a:cubicBezTo>
                      <a:pt x="287370" y="486339"/>
                      <a:pt x="285400" y="486757"/>
                      <a:pt x="286330" y="488122"/>
                    </a:cubicBezTo>
                    <a:cubicBezTo>
                      <a:pt x="286476" y="488359"/>
                      <a:pt x="288045" y="487394"/>
                      <a:pt x="288063" y="487085"/>
                    </a:cubicBezTo>
                    <a:close/>
                    <a:moveTo>
                      <a:pt x="291948" y="587622"/>
                    </a:moveTo>
                    <a:cubicBezTo>
                      <a:pt x="292332" y="587650"/>
                      <a:pt x="292716" y="587575"/>
                      <a:pt x="293060" y="587403"/>
                    </a:cubicBezTo>
                    <a:cubicBezTo>
                      <a:pt x="292819" y="586710"/>
                      <a:pt x="292061" y="586343"/>
                      <a:pt x="291366" y="586583"/>
                    </a:cubicBezTo>
                    <a:cubicBezTo>
                      <a:pt x="291013" y="586705"/>
                      <a:pt x="290728" y="586970"/>
                      <a:pt x="290580" y="587312"/>
                    </a:cubicBezTo>
                    <a:cubicBezTo>
                      <a:pt x="290890" y="587785"/>
                      <a:pt x="291163" y="587640"/>
                      <a:pt x="291857" y="587694"/>
                    </a:cubicBezTo>
                    <a:close/>
                    <a:moveTo>
                      <a:pt x="87820" y="124196"/>
                    </a:moveTo>
                    <a:cubicBezTo>
                      <a:pt x="88349" y="123868"/>
                      <a:pt x="89990" y="122376"/>
                      <a:pt x="88586" y="122176"/>
                    </a:cubicBezTo>
                    <a:cubicBezTo>
                      <a:pt x="87908" y="122277"/>
                      <a:pt x="87441" y="122907"/>
                      <a:pt x="87542" y="123583"/>
                    </a:cubicBezTo>
                    <a:cubicBezTo>
                      <a:pt x="87576" y="123809"/>
                      <a:pt x="87672" y="124021"/>
                      <a:pt x="87820" y="124196"/>
                    </a:cubicBezTo>
                    <a:close/>
                    <a:moveTo>
                      <a:pt x="253355" y="477548"/>
                    </a:moveTo>
                    <a:cubicBezTo>
                      <a:pt x="253172" y="476165"/>
                      <a:pt x="252096" y="476693"/>
                      <a:pt x="251330" y="477257"/>
                    </a:cubicBezTo>
                    <a:cubicBezTo>
                      <a:pt x="251640" y="477967"/>
                      <a:pt x="253063" y="478659"/>
                      <a:pt x="253355" y="477548"/>
                    </a:cubicBezTo>
                    <a:close/>
                    <a:moveTo>
                      <a:pt x="386005" y="303338"/>
                    </a:moveTo>
                    <a:cubicBezTo>
                      <a:pt x="386005" y="302574"/>
                      <a:pt x="384327" y="302556"/>
                      <a:pt x="384382" y="303447"/>
                    </a:cubicBezTo>
                    <a:cubicBezTo>
                      <a:pt x="384181" y="304849"/>
                      <a:pt x="386005" y="304503"/>
                      <a:pt x="386005" y="303338"/>
                    </a:cubicBezTo>
                    <a:close/>
                    <a:moveTo>
                      <a:pt x="396200" y="92637"/>
                    </a:moveTo>
                    <a:cubicBezTo>
                      <a:pt x="396200" y="91982"/>
                      <a:pt x="394377" y="90399"/>
                      <a:pt x="394194" y="91764"/>
                    </a:cubicBezTo>
                    <a:cubicBezTo>
                      <a:pt x="394468" y="92601"/>
                      <a:pt x="395617" y="93147"/>
                      <a:pt x="396273" y="92637"/>
                    </a:cubicBezTo>
                    <a:close/>
                    <a:moveTo>
                      <a:pt x="389470" y="54818"/>
                    </a:moveTo>
                    <a:cubicBezTo>
                      <a:pt x="388467" y="54618"/>
                      <a:pt x="388431" y="56638"/>
                      <a:pt x="389379" y="56401"/>
                    </a:cubicBezTo>
                    <a:cubicBezTo>
                      <a:pt x="390328" y="56165"/>
                      <a:pt x="390875" y="54672"/>
                      <a:pt x="389543" y="54818"/>
                    </a:cubicBezTo>
                    <a:close/>
                    <a:moveTo>
                      <a:pt x="390200" y="92747"/>
                    </a:moveTo>
                    <a:cubicBezTo>
                      <a:pt x="391531" y="92747"/>
                      <a:pt x="390546" y="90927"/>
                      <a:pt x="389635" y="91163"/>
                    </a:cubicBezTo>
                    <a:cubicBezTo>
                      <a:pt x="388102" y="91163"/>
                      <a:pt x="389653" y="92455"/>
                      <a:pt x="390273" y="92747"/>
                    </a:cubicBezTo>
                    <a:close/>
                    <a:moveTo>
                      <a:pt x="263112" y="33724"/>
                    </a:moveTo>
                    <a:cubicBezTo>
                      <a:pt x="262747" y="31904"/>
                      <a:pt x="260303" y="34834"/>
                      <a:pt x="262292" y="34743"/>
                    </a:cubicBezTo>
                    <a:cubicBezTo>
                      <a:pt x="263094" y="34761"/>
                      <a:pt x="263240" y="34325"/>
                      <a:pt x="263185" y="33724"/>
                    </a:cubicBezTo>
                    <a:close/>
                    <a:moveTo>
                      <a:pt x="435979" y="106979"/>
                    </a:moveTo>
                    <a:cubicBezTo>
                      <a:pt x="434921" y="107216"/>
                      <a:pt x="433863" y="108217"/>
                      <a:pt x="435523" y="108544"/>
                    </a:cubicBezTo>
                    <a:cubicBezTo>
                      <a:pt x="436362" y="108508"/>
                      <a:pt x="437074" y="107052"/>
                      <a:pt x="436052" y="106979"/>
                    </a:cubicBezTo>
                    <a:close/>
                    <a:moveTo>
                      <a:pt x="85795" y="108089"/>
                    </a:moveTo>
                    <a:lnTo>
                      <a:pt x="85795" y="108089"/>
                    </a:lnTo>
                    <a:cubicBezTo>
                      <a:pt x="85503" y="109491"/>
                      <a:pt x="86470" y="110146"/>
                      <a:pt x="87291" y="108817"/>
                    </a:cubicBezTo>
                    <a:cubicBezTo>
                      <a:pt x="86288" y="108690"/>
                      <a:pt x="86360" y="107798"/>
                      <a:pt x="86123" y="107143"/>
                    </a:cubicBezTo>
                    <a:cubicBezTo>
                      <a:pt x="85759" y="107234"/>
                      <a:pt x="85959" y="107707"/>
                      <a:pt x="85923" y="108089"/>
                    </a:cubicBezTo>
                    <a:close/>
                    <a:moveTo>
                      <a:pt x="382868" y="308798"/>
                    </a:moveTo>
                    <a:cubicBezTo>
                      <a:pt x="381044" y="308689"/>
                      <a:pt x="382467" y="309726"/>
                      <a:pt x="383105" y="310254"/>
                    </a:cubicBezTo>
                    <a:cubicBezTo>
                      <a:pt x="383926" y="310163"/>
                      <a:pt x="384181" y="308489"/>
                      <a:pt x="382868" y="308798"/>
                    </a:cubicBezTo>
                    <a:close/>
                    <a:moveTo>
                      <a:pt x="331690" y="604293"/>
                    </a:moveTo>
                    <a:cubicBezTo>
                      <a:pt x="331690" y="604784"/>
                      <a:pt x="331690" y="605858"/>
                      <a:pt x="332456" y="605512"/>
                    </a:cubicBezTo>
                    <a:cubicBezTo>
                      <a:pt x="333569" y="604693"/>
                      <a:pt x="331945" y="602182"/>
                      <a:pt x="331690" y="604293"/>
                    </a:cubicBezTo>
                    <a:close/>
                    <a:moveTo>
                      <a:pt x="471472" y="312948"/>
                    </a:moveTo>
                    <a:cubicBezTo>
                      <a:pt x="471180" y="314495"/>
                      <a:pt x="472493" y="314076"/>
                      <a:pt x="472876" y="312948"/>
                    </a:cubicBezTo>
                    <a:cubicBezTo>
                      <a:pt x="472876" y="312475"/>
                      <a:pt x="471891" y="312547"/>
                      <a:pt x="471818" y="311801"/>
                    </a:cubicBezTo>
                    <a:cubicBezTo>
                      <a:pt x="471727" y="311546"/>
                      <a:pt x="471508" y="311546"/>
                      <a:pt x="471472" y="312948"/>
                    </a:cubicBezTo>
                    <a:close/>
                    <a:moveTo>
                      <a:pt x="439663" y="157793"/>
                    </a:moveTo>
                    <a:cubicBezTo>
                      <a:pt x="440156" y="157666"/>
                      <a:pt x="441761" y="155718"/>
                      <a:pt x="440356" y="155809"/>
                    </a:cubicBezTo>
                    <a:cubicBezTo>
                      <a:pt x="439554" y="156028"/>
                      <a:pt x="438897" y="157229"/>
                      <a:pt x="439663" y="157793"/>
                    </a:cubicBezTo>
                    <a:close/>
                    <a:moveTo>
                      <a:pt x="338730" y="321902"/>
                    </a:moveTo>
                    <a:cubicBezTo>
                      <a:pt x="338730" y="321065"/>
                      <a:pt x="337198" y="320956"/>
                      <a:pt x="337143" y="321811"/>
                    </a:cubicBezTo>
                    <a:cubicBezTo>
                      <a:pt x="336760" y="323176"/>
                      <a:pt x="338457" y="322994"/>
                      <a:pt x="338730" y="321902"/>
                    </a:cubicBezTo>
                    <a:close/>
                    <a:moveTo>
                      <a:pt x="104180" y="86886"/>
                    </a:moveTo>
                    <a:cubicBezTo>
                      <a:pt x="104690" y="86886"/>
                      <a:pt x="105785" y="86886"/>
                      <a:pt x="105420" y="86085"/>
                    </a:cubicBezTo>
                    <a:cubicBezTo>
                      <a:pt x="104545" y="84921"/>
                      <a:pt x="102046" y="86650"/>
                      <a:pt x="104180" y="86886"/>
                    </a:cubicBezTo>
                    <a:close/>
                    <a:moveTo>
                      <a:pt x="96629" y="151223"/>
                    </a:moveTo>
                    <a:cubicBezTo>
                      <a:pt x="96264" y="150477"/>
                      <a:pt x="94805" y="150950"/>
                      <a:pt x="94805" y="151805"/>
                    </a:cubicBezTo>
                    <a:cubicBezTo>
                      <a:pt x="95188" y="152879"/>
                      <a:pt x="96483" y="152242"/>
                      <a:pt x="96629" y="151223"/>
                    </a:cubicBezTo>
                    <a:close/>
                    <a:moveTo>
                      <a:pt x="405101" y="141977"/>
                    </a:moveTo>
                    <a:cubicBezTo>
                      <a:pt x="405275" y="141260"/>
                      <a:pt x="404947" y="140514"/>
                      <a:pt x="404298" y="140157"/>
                    </a:cubicBezTo>
                    <a:cubicBezTo>
                      <a:pt x="403332" y="140722"/>
                      <a:pt x="404809" y="143797"/>
                      <a:pt x="405101" y="141977"/>
                    </a:cubicBezTo>
                    <a:close/>
                    <a:moveTo>
                      <a:pt x="212518" y="320155"/>
                    </a:moveTo>
                    <a:cubicBezTo>
                      <a:pt x="214086" y="319827"/>
                      <a:pt x="210348" y="317352"/>
                      <a:pt x="211132" y="319463"/>
                    </a:cubicBezTo>
                    <a:cubicBezTo>
                      <a:pt x="211402" y="319962"/>
                      <a:pt x="211956" y="320239"/>
                      <a:pt x="212518" y="320155"/>
                    </a:cubicBezTo>
                    <a:close/>
                    <a:moveTo>
                      <a:pt x="332492" y="454198"/>
                    </a:moveTo>
                    <a:cubicBezTo>
                      <a:pt x="334444" y="454362"/>
                      <a:pt x="332109" y="451431"/>
                      <a:pt x="331672" y="453142"/>
                    </a:cubicBezTo>
                    <a:cubicBezTo>
                      <a:pt x="331654" y="453706"/>
                      <a:pt x="331672" y="454216"/>
                      <a:pt x="332492" y="454198"/>
                    </a:cubicBezTo>
                    <a:close/>
                    <a:moveTo>
                      <a:pt x="355619" y="353570"/>
                    </a:moveTo>
                    <a:cubicBezTo>
                      <a:pt x="355966" y="352660"/>
                      <a:pt x="354051" y="352296"/>
                      <a:pt x="354051" y="353279"/>
                    </a:cubicBezTo>
                    <a:cubicBezTo>
                      <a:pt x="354051" y="354262"/>
                      <a:pt x="355692" y="354935"/>
                      <a:pt x="355619" y="353570"/>
                    </a:cubicBezTo>
                    <a:close/>
                    <a:moveTo>
                      <a:pt x="397824" y="323340"/>
                    </a:moveTo>
                    <a:cubicBezTo>
                      <a:pt x="398116" y="322921"/>
                      <a:pt x="397678" y="322921"/>
                      <a:pt x="397514" y="322903"/>
                    </a:cubicBezTo>
                    <a:cubicBezTo>
                      <a:pt x="396565" y="322521"/>
                      <a:pt x="395909" y="323959"/>
                      <a:pt x="396729" y="324468"/>
                    </a:cubicBezTo>
                    <a:cubicBezTo>
                      <a:pt x="397550" y="324978"/>
                      <a:pt x="397368" y="323631"/>
                      <a:pt x="397824" y="323340"/>
                    </a:cubicBezTo>
                    <a:close/>
                    <a:moveTo>
                      <a:pt x="453561" y="323977"/>
                    </a:moveTo>
                    <a:cubicBezTo>
                      <a:pt x="453216" y="323986"/>
                      <a:pt x="452876" y="324060"/>
                      <a:pt x="452558" y="324195"/>
                    </a:cubicBezTo>
                    <a:cubicBezTo>
                      <a:pt x="453379" y="324614"/>
                      <a:pt x="454072" y="325451"/>
                      <a:pt x="455039" y="324814"/>
                    </a:cubicBezTo>
                    <a:cubicBezTo>
                      <a:pt x="454692" y="324286"/>
                      <a:pt x="454236" y="323831"/>
                      <a:pt x="453488" y="323977"/>
                    </a:cubicBezTo>
                    <a:close/>
                    <a:moveTo>
                      <a:pt x="412451" y="55491"/>
                    </a:moveTo>
                    <a:cubicBezTo>
                      <a:pt x="411904" y="56092"/>
                      <a:pt x="412798" y="56856"/>
                      <a:pt x="413035" y="57493"/>
                    </a:cubicBezTo>
                    <a:cubicBezTo>
                      <a:pt x="414676" y="57584"/>
                      <a:pt x="413126" y="55855"/>
                      <a:pt x="412451" y="55491"/>
                    </a:cubicBezTo>
                    <a:close/>
                    <a:moveTo>
                      <a:pt x="411995" y="307743"/>
                    </a:moveTo>
                    <a:cubicBezTo>
                      <a:pt x="411138" y="308179"/>
                      <a:pt x="412123" y="308926"/>
                      <a:pt x="412542" y="309253"/>
                    </a:cubicBezTo>
                    <a:cubicBezTo>
                      <a:pt x="413856" y="309344"/>
                      <a:pt x="413017" y="307579"/>
                      <a:pt x="411995" y="307743"/>
                    </a:cubicBezTo>
                    <a:close/>
                    <a:moveTo>
                      <a:pt x="397641" y="123759"/>
                    </a:moveTo>
                    <a:cubicBezTo>
                      <a:pt x="399465" y="123868"/>
                      <a:pt x="397295" y="121939"/>
                      <a:pt x="396529" y="122940"/>
                    </a:cubicBezTo>
                    <a:cubicBezTo>
                      <a:pt x="396128" y="123668"/>
                      <a:pt x="397112" y="123850"/>
                      <a:pt x="397641" y="123759"/>
                    </a:cubicBezTo>
                    <a:close/>
                    <a:moveTo>
                      <a:pt x="117676" y="128619"/>
                    </a:moveTo>
                    <a:lnTo>
                      <a:pt x="117676" y="128619"/>
                    </a:lnTo>
                    <a:cubicBezTo>
                      <a:pt x="118333" y="128619"/>
                      <a:pt x="119500" y="128619"/>
                      <a:pt x="118971" y="127727"/>
                    </a:cubicBezTo>
                    <a:cubicBezTo>
                      <a:pt x="118834" y="127504"/>
                      <a:pt x="118542" y="127435"/>
                      <a:pt x="118319" y="127571"/>
                    </a:cubicBezTo>
                    <a:cubicBezTo>
                      <a:pt x="118305" y="127580"/>
                      <a:pt x="118291" y="127589"/>
                      <a:pt x="118278" y="127599"/>
                    </a:cubicBezTo>
                    <a:cubicBezTo>
                      <a:pt x="117731" y="128182"/>
                      <a:pt x="116947" y="127818"/>
                      <a:pt x="116454" y="128346"/>
                    </a:cubicBezTo>
                    <a:cubicBezTo>
                      <a:pt x="116811" y="128591"/>
                      <a:pt x="117249" y="128688"/>
                      <a:pt x="117676" y="128619"/>
                    </a:cubicBezTo>
                    <a:close/>
                    <a:moveTo>
                      <a:pt x="395708" y="305959"/>
                    </a:moveTo>
                    <a:cubicBezTo>
                      <a:pt x="396511" y="305468"/>
                      <a:pt x="396656" y="304139"/>
                      <a:pt x="395398" y="304448"/>
                    </a:cubicBezTo>
                    <a:cubicBezTo>
                      <a:pt x="394139" y="304758"/>
                      <a:pt x="394906" y="305832"/>
                      <a:pt x="395708" y="305959"/>
                    </a:cubicBezTo>
                    <a:close/>
                    <a:moveTo>
                      <a:pt x="67593" y="77768"/>
                    </a:moveTo>
                    <a:cubicBezTo>
                      <a:pt x="66882" y="78532"/>
                      <a:pt x="68122" y="80371"/>
                      <a:pt x="68961" y="79588"/>
                    </a:cubicBezTo>
                    <a:cubicBezTo>
                      <a:pt x="68450" y="79024"/>
                      <a:pt x="68487" y="77877"/>
                      <a:pt x="67593" y="77768"/>
                    </a:cubicBezTo>
                    <a:close/>
                    <a:moveTo>
                      <a:pt x="411703" y="329419"/>
                    </a:moveTo>
                    <a:cubicBezTo>
                      <a:pt x="411193" y="329419"/>
                      <a:pt x="410956" y="329819"/>
                      <a:pt x="410700" y="330147"/>
                    </a:cubicBezTo>
                    <a:cubicBezTo>
                      <a:pt x="411722" y="331566"/>
                      <a:pt x="413691" y="330165"/>
                      <a:pt x="411703" y="329419"/>
                    </a:cubicBezTo>
                    <a:close/>
                    <a:moveTo>
                      <a:pt x="548494" y="129219"/>
                    </a:moveTo>
                    <a:cubicBezTo>
                      <a:pt x="549278" y="130675"/>
                      <a:pt x="551248" y="126999"/>
                      <a:pt x="549753" y="127945"/>
                    </a:cubicBezTo>
                    <a:cubicBezTo>
                      <a:pt x="549406" y="128546"/>
                      <a:pt x="547892" y="128528"/>
                      <a:pt x="548330" y="129201"/>
                    </a:cubicBezTo>
                    <a:close/>
                    <a:moveTo>
                      <a:pt x="54388" y="120847"/>
                    </a:moveTo>
                    <a:cubicBezTo>
                      <a:pt x="53914" y="119974"/>
                      <a:pt x="53166" y="121229"/>
                      <a:pt x="53020" y="121812"/>
                    </a:cubicBezTo>
                    <a:cubicBezTo>
                      <a:pt x="53184" y="122449"/>
                      <a:pt x="54716" y="122267"/>
                      <a:pt x="54297" y="120829"/>
                    </a:cubicBezTo>
                    <a:close/>
                    <a:moveTo>
                      <a:pt x="378527" y="342887"/>
                    </a:moveTo>
                    <a:cubicBezTo>
                      <a:pt x="378877" y="342884"/>
                      <a:pt x="379223" y="342816"/>
                      <a:pt x="379548" y="342687"/>
                    </a:cubicBezTo>
                    <a:cubicBezTo>
                      <a:pt x="378709" y="340830"/>
                      <a:pt x="376010" y="342687"/>
                      <a:pt x="378436" y="342941"/>
                    </a:cubicBezTo>
                    <a:close/>
                    <a:moveTo>
                      <a:pt x="243068" y="119901"/>
                    </a:moveTo>
                    <a:cubicBezTo>
                      <a:pt x="243232" y="121120"/>
                      <a:pt x="244509" y="119391"/>
                      <a:pt x="244107" y="118663"/>
                    </a:cubicBezTo>
                    <a:cubicBezTo>
                      <a:pt x="243250" y="117844"/>
                      <a:pt x="242867" y="118754"/>
                      <a:pt x="243068" y="119901"/>
                    </a:cubicBezTo>
                    <a:close/>
                    <a:moveTo>
                      <a:pt x="386443" y="295167"/>
                    </a:moveTo>
                    <a:cubicBezTo>
                      <a:pt x="386625" y="294420"/>
                      <a:pt x="384911" y="294657"/>
                      <a:pt x="384528" y="295039"/>
                    </a:cubicBezTo>
                    <a:cubicBezTo>
                      <a:pt x="384181" y="296149"/>
                      <a:pt x="386169" y="295858"/>
                      <a:pt x="386443" y="295167"/>
                    </a:cubicBezTo>
                    <a:close/>
                    <a:moveTo>
                      <a:pt x="343636" y="347946"/>
                    </a:moveTo>
                    <a:cubicBezTo>
                      <a:pt x="345460" y="347018"/>
                      <a:pt x="343819" y="345981"/>
                      <a:pt x="342670" y="346436"/>
                    </a:cubicBezTo>
                    <a:close/>
                    <a:moveTo>
                      <a:pt x="391896" y="348711"/>
                    </a:moveTo>
                    <a:cubicBezTo>
                      <a:pt x="391750" y="348092"/>
                      <a:pt x="391002" y="348365"/>
                      <a:pt x="390711" y="347910"/>
                    </a:cubicBezTo>
                    <a:cubicBezTo>
                      <a:pt x="388759" y="347619"/>
                      <a:pt x="391167" y="350403"/>
                      <a:pt x="391896" y="348765"/>
                    </a:cubicBezTo>
                    <a:close/>
                    <a:moveTo>
                      <a:pt x="422391" y="347783"/>
                    </a:moveTo>
                    <a:cubicBezTo>
                      <a:pt x="420567" y="347546"/>
                      <a:pt x="422391" y="349184"/>
                      <a:pt x="422847" y="349257"/>
                    </a:cubicBezTo>
                    <a:cubicBezTo>
                      <a:pt x="423577" y="348511"/>
                      <a:pt x="423632" y="347655"/>
                      <a:pt x="422482" y="347837"/>
                    </a:cubicBezTo>
                    <a:close/>
                    <a:moveTo>
                      <a:pt x="433626" y="117171"/>
                    </a:moveTo>
                    <a:cubicBezTo>
                      <a:pt x="434502" y="116570"/>
                      <a:pt x="434739" y="115624"/>
                      <a:pt x="433626" y="115133"/>
                    </a:cubicBezTo>
                    <a:cubicBezTo>
                      <a:pt x="432605" y="115478"/>
                      <a:pt x="433225" y="116552"/>
                      <a:pt x="433626" y="117225"/>
                    </a:cubicBezTo>
                    <a:close/>
                    <a:moveTo>
                      <a:pt x="126121" y="146728"/>
                    </a:moveTo>
                    <a:cubicBezTo>
                      <a:pt x="126012" y="147474"/>
                      <a:pt x="126650" y="147710"/>
                      <a:pt x="127051" y="146946"/>
                    </a:cubicBezTo>
                    <a:cubicBezTo>
                      <a:pt x="128018" y="145472"/>
                      <a:pt x="125756" y="144817"/>
                      <a:pt x="126121" y="146728"/>
                    </a:cubicBezTo>
                    <a:close/>
                    <a:moveTo>
                      <a:pt x="388631" y="356537"/>
                    </a:moveTo>
                    <a:cubicBezTo>
                      <a:pt x="389434" y="356792"/>
                      <a:pt x="390455" y="355863"/>
                      <a:pt x="389343" y="355463"/>
                    </a:cubicBezTo>
                    <a:cubicBezTo>
                      <a:pt x="388230" y="355063"/>
                      <a:pt x="387063" y="356701"/>
                      <a:pt x="388631" y="356537"/>
                    </a:cubicBezTo>
                    <a:close/>
                    <a:moveTo>
                      <a:pt x="72298" y="114659"/>
                    </a:moveTo>
                    <a:cubicBezTo>
                      <a:pt x="71697" y="114350"/>
                      <a:pt x="71040" y="113076"/>
                      <a:pt x="70475" y="113913"/>
                    </a:cubicBezTo>
                    <a:cubicBezTo>
                      <a:pt x="69909" y="114750"/>
                      <a:pt x="71842" y="115551"/>
                      <a:pt x="72298" y="114659"/>
                    </a:cubicBezTo>
                    <a:close/>
                    <a:moveTo>
                      <a:pt x="36897" y="76767"/>
                    </a:moveTo>
                    <a:cubicBezTo>
                      <a:pt x="36240" y="76276"/>
                      <a:pt x="35493" y="77113"/>
                      <a:pt x="34854" y="77368"/>
                    </a:cubicBezTo>
                    <a:cubicBezTo>
                      <a:pt x="34471" y="78915"/>
                      <a:pt x="36824" y="77422"/>
                      <a:pt x="36897" y="76767"/>
                    </a:cubicBezTo>
                    <a:close/>
                    <a:moveTo>
                      <a:pt x="370812" y="367966"/>
                    </a:moveTo>
                    <a:cubicBezTo>
                      <a:pt x="373293" y="367602"/>
                      <a:pt x="370156" y="365109"/>
                      <a:pt x="370301" y="367293"/>
                    </a:cubicBezTo>
                    <a:cubicBezTo>
                      <a:pt x="370301" y="367566"/>
                      <a:pt x="370356" y="367966"/>
                      <a:pt x="370812" y="367966"/>
                    </a:cubicBezTo>
                    <a:close/>
                    <a:moveTo>
                      <a:pt x="374806" y="369604"/>
                    </a:moveTo>
                    <a:cubicBezTo>
                      <a:pt x="376448" y="369695"/>
                      <a:pt x="374934" y="368258"/>
                      <a:pt x="373986" y="368585"/>
                    </a:cubicBezTo>
                    <a:cubicBezTo>
                      <a:pt x="373037" y="368913"/>
                      <a:pt x="374059" y="369786"/>
                      <a:pt x="374806" y="369532"/>
                    </a:cubicBezTo>
                    <a:close/>
                    <a:moveTo>
                      <a:pt x="374004" y="114587"/>
                    </a:moveTo>
                    <a:cubicBezTo>
                      <a:pt x="376922" y="113913"/>
                      <a:pt x="375189" y="111802"/>
                      <a:pt x="373730" y="114259"/>
                    </a:cubicBezTo>
                    <a:close/>
                    <a:moveTo>
                      <a:pt x="11345" y="114587"/>
                    </a:moveTo>
                    <a:cubicBezTo>
                      <a:pt x="11946" y="114587"/>
                      <a:pt x="11928" y="114150"/>
                      <a:pt x="11946" y="113804"/>
                    </a:cubicBezTo>
                    <a:cubicBezTo>
                      <a:pt x="11910" y="111747"/>
                      <a:pt x="9101" y="114150"/>
                      <a:pt x="11345" y="114495"/>
                    </a:cubicBezTo>
                    <a:close/>
                    <a:moveTo>
                      <a:pt x="430125" y="131640"/>
                    </a:moveTo>
                    <a:cubicBezTo>
                      <a:pt x="430125" y="131239"/>
                      <a:pt x="430234" y="130712"/>
                      <a:pt x="429796" y="130493"/>
                    </a:cubicBezTo>
                    <a:cubicBezTo>
                      <a:pt x="429669" y="131421"/>
                      <a:pt x="428775" y="131403"/>
                      <a:pt x="427972" y="131694"/>
                    </a:cubicBezTo>
                    <a:cubicBezTo>
                      <a:pt x="428811" y="131622"/>
                      <a:pt x="430325" y="133041"/>
                      <a:pt x="430125" y="131549"/>
                    </a:cubicBezTo>
                    <a:close/>
                    <a:moveTo>
                      <a:pt x="227328" y="211574"/>
                    </a:moveTo>
                    <a:cubicBezTo>
                      <a:pt x="226908" y="208680"/>
                      <a:pt x="224701" y="210664"/>
                      <a:pt x="227145" y="212047"/>
                    </a:cubicBezTo>
                    <a:close/>
                    <a:moveTo>
                      <a:pt x="22561" y="67358"/>
                    </a:moveTo>
                    <a:cubicBezTo>
                      <a:pt x="21923" y="67740"/>
                      <a:pt x="21266" y="68977"/>
                      <a:pt x="22561" y="68941"/>
                    </a:cubicBezTo>
                    <a:cubicBezTo>
                      <a:pt x="23856" y="68905"/>
                      <a:pt x="23382" y="67794"/>
                      <a:pt x="22561" y="67358"/>
                    </a:cubicBezTo>
                    <a:close/>
                    <a:moveTo>
                      <a:pt x="371286" y="372607"/>
                    </a:moveTo>
                    <a:cubicBezTo>
                      <a:pt x="371286" y="372243"/>
                      <a:pt x="369462" y="370551"/>
                      <a:pt x="369280" y="371643"/>
                    </a:cubicBezTo>
                    <a:cubicBezTo>
                      <a:pt x="369371" y="372152"/>
                      <a:pt x="370867" y="373153"/>
                      <a:pt x="371286" y="372607"/>
                    </a:cubicBezTo>
                    <a:close/>
                    <a:moveTo>
                      <a:pt x="227638" y="372298"/>
                    </a:moveTo>
                    <a:cubicBezTo>
                      <a:pt x="226671" y="372644"/>
                      <a:pt x="226744" y="373863"/>
                      <a:pt x="227893" y="373845"/>
                    </a:cubicBezTo>
                    <a:cubicBezTo>
                      <a:pt x="228750" y="373699"/>
                      <a:pt x="228513" y="372134"/>
                      <a:pt x="227638" y="372298"/>
                    </a:cubicBezTo>
                    <a:close/>
                    <a:moveTo>
                      <a:pt x="125957" y="165819"/>
                    </a:moveTo>
                    <a:cubicBezTo>
                      <a:pt x="127489" y="164582"/>
                      <a:pt x="125300" y="163035"/>
                      <a:pt x="124735" y="164618"/>
                    </a:cubicBezTo>
                    <a:cubicBezTo>
                      <a:pt x="124680" y="165255"/>
                      <a:pt x="125629" y="164873"/>
                      <a:pt x="125957" y="165819"/>
                    </a:cubicBezTo>
                    <a:close/>
                    <a:moveTo>
                      <a:pt x="218829" y="113167"/>
                    </a:moveTo>
                    <a:cubicBezTo>
                      <a:pt x="220652" y="114113"/>
                      <a:pt x="221145" y="113695"/>
                      <a:pt x="219905" y="111893"/>
                    </a:cubicBezTo>
                    <a:close/>
                    <a:moveTo>
                      <a:pt x="21230" y="111857"/>
                    </a:moveTo>
                    <a:cubicBezTo>
                      <a:pt x="20605" y="111866"/>
                      <a:pt x="20107" y="112380"/>
                      <a:pt x="20117" y="113003"/>
                    </a:cubicBezTo>
                    <a:cubicBezTo>
                      <a:pt x="20117" y="113003"/>
                      <a:pt x="20117" y="113003"/>
                      <a:pt x="20117" y="113003"/>
                    </a:cubicBezTo>
                    <a:cubicBezTo>
                      <a:pt x="20427" y="114314"/>
                      <a:pt x="22671" y="112239"/>
                      <a:pt x="21230" y="111857"/>
                    </a:cubicBezTo>
                    <a:close/>
                    <a:moveTo>
                      <a:pt x="302927" y="395557"/>
                    </a:moveTo>
                    <a:cubicBezTo>
                      <a:pt x="302927" y="396395"/>
                      <a:pt x="304204" y="396194"/>
                      <a:pt x="304751" y="396049"/>
                    </a:cubicBezTo>
                    <a:cubicBezTo>
                      <a:pt x="305426" y="395394"/>
                      <a:pt x="303092" y="394484"/>
                      <a:pt x="302927" y="395557"/>
                    </a:cubicBezTo>
                    <a:close/>
                    <a:moveTo>
                      <a:pt x="234313" y="401600"/>
                    </a:moveTo>
                    <a:cubicBezTo>
                      <a:pt x="234423" y="400890"/>
                      <a:pt x="232617" y="400872"/>
                      <a:pt x="232398" y="401199"/>
                    </a:cubicBezTo>
                    <a:cubicBezTo>
                      <a:pt x="232325" y="402073"/>
                      <a:pt x="234113" y="402546"/>
                      <a:pt x="234313" y="401600"/>
                    </a:cubicBezTo>
                    <a:close/>
                    <a:moveTo>
                      <a:pt x="17181" y="109618"/>
                    </a:moveTo>
                    <a:cubicBezTo>
                      <a:pt x="14190" y="109618"/>
                      <a:pt x="16798" y="111929"/>
                      <a:pt x="17819" y="109873"/>
                    </a:cubicBezTo>
                    <a:close/>
                    <a:moveTo>
                      <a:pt x="104362" y="109618"/>
                    </a:moveTo>
                    <a:cubicBezTo>
                      <a:pt x="105128" y="109946"/>
                      <a:pt x="106077" y="108799"/>
                      <a:pt x="104891" y="108544"/>
                    </a:cubicBezTo>
                    <a:cubicBezTo>
                      <a:pt x="103596" y="108617"/>
                      <a:pt x="102757" y="109800"/>
                      <a:pt x="104362" y="109636"/>
                    </a:cubicBezTo>
                    <a:close/>
                    <a:moveTo>
                      <a:pt x="232690" y="416742"/>
                    </a:moveTo>
                    <a:cubicBezTo>
                      <a:pt x="232453" y="415286"/>
                      <a:pt x="230228" y="417416"/>
                      <a:pt x="231505" y="417780"/>
                    </a:cubicBezTo>
                    <a:cubicBezTo>
                      <a:pt x="232118" y="417821"/>
                      <a:pt x="232648" y="417359"/>
                      <a:pt x="232690" y="416747"/>
                    </a:cubicBezTo>
                    <a:cubicBezTo>
                      <a:pt x="232690" y="416745"/>
                      <a:pt x="232690" y="416744"/>
                      <a:pt x="232690" y="416742"/>
                    </a:cubicBezTo>
                    <a:close/>
                    <a:moveTo>
                      <a:pt x="311117" y="426588"/>
                    </a:moveTo>
                    <a:cubicBezTo>
                      <a:pt x="308600" y="426243"/>
                      <a:pt x="311117" y="429482"/>
                      <a:pt x="311554" y="427116"/>
                    </a:cubicBezTo>
                    <a:cubicBezTo>
                      <a:pt x="311573" y="426588"/>
                      <a:pt x="311226" y="426588"/>
                      <a:pt x="311080" y="426588"/>
                    </a:cubicBezTo>
                    <a:close/>
                    <a:moveTo>
                      <a:pt x="307141" y="434451"/>
                    </a:moveTo>
                    <a:cubicBezTo>
                      <a:pt x="306630" y="434196"/>
                      <a:pt x="305700" y="433195"/>
                      <a:pt x="305226" y="433832"/>
                    </a:cubicBezTo>
                    <a:cubicBezTo>
                      <a:pt x="305536" y="434778"/>
                      <a:pt x="306192" y="435889"/>
                      <a:pt x="307104" y="434451"/>
                    </a:cubicBezTo>
                    <a:close/>
                    <a:moveTo>
                      <a:pt x="384984" y="440348"/>
                    </a:moveTo>
                    <a:cubicBezTo>
                      <a:pt x="384382" y="439874"/>
                      <a:pt x="384491" y="438892"/>
                      <a:pt x="383634" y="438528"/>
                    </a:cubicBezTo>
                    <a:cubicBezTo>
                      <a:pt x="383087" y="439292"/>
                      <a:pt x="384145" y="439874"/>
                      <a:pt x="383999" y="440748"/>
                    </a:cubicBezTo>
                    <a:cubicBezTo>
                      <a:pt x="383853" y="441622"/>
                      <a:pt x="384674" y="440766"/>
                      <a:pt x="384947" y="440348"/>
                    </a:cubicBezTo>
                    <a:close/>
                    <a:moveTo>
                      <a:pt x="290689" y="440184"/>
                    </a:moveTo>
                    <a:cubicBezTo>
                      <a:pt x="290434" y="440457"/>
                      <a:pt x="289759" y="440639"/>
                      <a:pt x="289923" y="441403"/>
                    </a:cubicBezTo>
                    <a:cubicBezTo>
                      <a:pt x="290635" y="442477"/>
                      <a:pt x="292440" y="440020"/>
                      <a:pt x="290653" y="440184"/>
                    </a:cubicBezTo>
                    <a:close/>
                    <a:moveTo>
                      <a:pt x="319123" y="448046"/>
                    </a:moveTo>
                    <a:cubicBezTo>
                      <a:pt x="318649" y="447027"/>
                      <a:pt x="317683" y="446954"/>
                      <a:pt x="317154" y="447937"/>
                    </a:cubicBezTo>
                    <a:cubicBezTo>
                      <a:pt x="317901" y="448465"/>
                      <a:pt x="318522" y="449029"/>
                      <a:pt x="319123" y="448046"/>
                    </a:cubicBezTo>
                    <a:close/>
                    <a:moveTo>
                      <a:pt x="243560" y="104285"/>
                    </a:moveTo>
                    <a:cubicBezTo>
                      <a:pt x="243560" y="103721"/>
                      <a:pt x="242758" y="102829"/>
                      <a:pt x="242192" y="103266"/>
                    </a:cubicBezTo>
                    <a:cubicBezTo>
                      <a:pt x="241299" y="103867"/>
                      <a:pt x="243396" y="105450"/>
                      <a:pt x="243560" y="104285"/>
                    </a:cubicBezTo>
                    <a:close/>
                    <a:moveTo>
                      <a:pt x="97431" y="102083"/>
                    </a:moveTo>
                    <a:cubicBezTo>
                      <a:pt x="96592" y="101956"/>
                      <a:pt x="95608" y="103576"/>
                      <a:pt x="96811" y="103648"/>
                    </a:cubicBezTo>
                    <a:cubicBezTo>
                      <a:pt x="97504" y="103594"/>
                      <a:pt x="98380" y="102393"/>
                      <a:pt x="97431" y="102083"/>
                    </a:cubicBezTo>
                    <a:close/>
                    <a:moveTo>
                      <a:pt x="287680" y="472543"/>
                    </a:moveTo>
                    <a:cubicBezTo>
                      <a:pt x="287917" y="474582"/>
                      <a:pt x="290160" y="470723"/>
                      <a:pt x="288792" y="471269"/>
                    </a:cubicBezTo>
                    <a:cubicBezTo>
                      <a:pt x="288373" y="471706"/>
                      <a:pt x="287771" y="471961"/>
                      <a:pt x="287680" y="472543"/>
                    </a:cubicBezTo>
                    <a:close/>
                    <a:moveTo>
                      <a:pt x="19826" y="99335"/>
                    </a:moveTo>
                    <a:cubicBezTo>
                      <a:pt x="19406" y="99335"/>
                      <a:pt x="18421" y="99117"/>
                      <a:pt x="18549" y="100063"/>
                    </a:cubicBezTo>
                    <a:cubicBezTo>
                      <a:pt x="19041" y="100736"/>
                      <a:pt x="19443" y="100063"/>
                      <a:pt x="19880" y="99972"/>
                    </a:cubicBezTo>
                    <a:cubicBezTo>
                      <a:pt x="20318" y="99881"/>
                      <a:pt x="20774" y="99972"/>
                      <a:pt x="21120" y="99608"/>
                    </a:cubicBezTo>
                    <a:cubicBezTo>
                      <a:pt x="20737" y="99244"/>
                      <a:pt x="20354" y="99317"/>
                      <a:pt x="19826" y="99335"/>
                    </a:cubicBezTo>
                    <a:close/>
                    <a:moveTo>
                      <a:pt x="396438" y="87687"/>
                    </a:moveTo>
                    <a:cubicBezTo>
                      <a:pt x="395890" y="91564"/>
                      <a:pt x="398736" y="87432"/>
                      <a:pt x="396565" y="87123"/>
                    </a:cubicBezTo>
                    <a:cubicBezTo>
                      <a:pt x="396513" y="87308"/>
                      <a:pt x="396470" y="87497"/>
                      <a:pt x="396438" y="87687"/>
                    </a:cubicBezTo>
                    <a:close/>
                    <a:moveTo>
                      <a:pt x="87564" y="150349"/>
                    </a:moveTo>
                    <a:cubicBezTo>
                      <a:pt x="87801" y="149039"/>
                      <a:pt x="86579" y="148930"/>
                      <a:pt x="86452" y="149858"/>
                    </a:cubicBezTo>
                    <a:cubicBezTo>
                      <a:pt x="86488" y="151168"/>
                      <a:pt x="87728" y="151951"/>
                      <a:pt x="87564" y="150349"/>
                    </a:cubicBezTo>
                    <a:close/>
                    <a:moveTo>
                      <a:pt x="102155" y="99208"/>
                    </a:moveTo>
                    <a:cubicBezTo>
                      <a:pt x="101663" y="96987"/>
                      <a:pt x="99401" y="100027"/>
                      <a:pt x="101499" y="99845"/>
                    </a:cubicBezTo>
                    <a:cubicBezTo>
                      <a:pt x="101882" y="99845"/>
                      <a:pt x="102192" y="99754"/>
                      <a:pt x="102174" y="99208"/>
                    </a:cubicBezTo>
                    <a:close/>
                    <a:moveTo>
                      <a:pt x="372362" y="494365"/>
                    </a:moveTo>
                    <a:cubicBezTo>
                      <a:pt x="371195" y="493965"/>
                      <a:pt x="370156" y="495239"/>
                      <a:pt x="371560" y="495439"/>
                    </a:cubicBezTo>
                    <a:cubicBezTo>
                      <a:pt x="372253" y="495603"/>
                      <a:pt x="373548" y="494492"/>
                      <a:pt x="372362" y="494365"/>
                    </a:cubicBezTo>
                    <a:close/>
                    <a:moveTo>
                      <a:pt x="337709" y="501408"/>
                    </a:moveTo>
                    <a:cubicBezTo>
                      <a:pt x="337107" y="501135"/>
                      <a:pt x="335885" y="502337"/>
                      <a:pt x="336304" y="502955"/>
                    </a:cubicBezTo>
                    <a:cubicBezTo>
                      <a:pt x="336961" y="503247"/>
                      <a:pt x="338712" y="501609"/>
                      <a:pt x="337745" y="501408"/>
                    </a:cubicBezTo>
                    <a:close/>
                    <a:moveTo>
                      <a:pt x="364283" y="88797"/>
                    </a:moveTo>
                    <a:cubicBezTo>
                      <a:pt x="364283" y="86486"/>
                      <a:pt x="361966" y="89725"/>
                      <a:pt x="363243" y="89507"/>
                    </a:cubicBezTo>
                    <a:cubicBezTo>
                      <a:pt x="363808" y="89507"/>
                      <a:pt x="364392" y="89598"/>
                      <a:pt x="364319" y="88797"/>
                    </a:cubicBezTo>
                    <a:close/>
                    <a:moveTo>
                      <a:pt x="67976" y="135917"/>
                    </a:moveTo>
                    <a:cubicBezTo>
                      <a:pt x="68231" y="134970"/>
                      <a:pt x="66152" y="134843"/>
                      <a:pt x="66553" y="135571"/>
                    </a:cubicBezTo>
                    <a:cubicBezTo>
                      <a:pt x="66954" y="136299"/>
                      <a:pt x="67939" y="137391"/>
                      <a:pt x="67976" y="135917"/>
                    </a:cubicBezTo>
                    <a:close/>
                    <a:moveTo>
                      <a:pt x="297894" y="509544"/>
                    </a:moveTo>
                    <a:cubicBezTo>
                      <a:pt x="298660" y="509817"/>
                      <a:pt x="299717" y="508907"/>
                      <a:pt x="298514" y="508488"/>
                    </a:cubicBezTo>
                    <a:cubicBezTo>
                      <a:pt x="297310" y="508415"/>
                      <a:pt x="296307" y="509689"/>
                      <a:pt x="297894" y="509544"/>
                    </a:cubicBezTo>
                    <a:close/>
                    <a:moveTo>
                      <a:pt x="349838" y="508998"/>
                    </a:moveTo>
                    <a:cubicBezTo>
                      <a:pt x="348670" y="508998"/>
                      <a:pt x="348324" y="508798"/>
                      <a:pt x="347612" y="509216"/>
                    </a:cubicBezTo>
                    <a:cubicBezTo>
                      <a:pt x="348196" y="509908"/>
                      <a:pt x="349272" y="509216"/>
                      <a:pt x="349929" y="509981"/>
                    </a:cubicBezTo>
                    <a:cubicBezTo>
                      <a:pt x="350804" y="509416"/>
                      <a:pt x="350640" y="508925"/>
                      <a:pt x="349838" y="508998"/>
                    </a:cubicBezTo>
                    <a:close/>
                    <a:moveTo>
                      <a:pt x="321896" y="521155"/>
                    </a:moveTo>
                    <a:cubicBezTo>
                      <a:pt x="321896" y="524086"/>
                      <a:pt x="324249" y="521483"/>
                      <a:pt x="322115" y="520537"/>
                    </a:cubicBezTo>
                    <a:close/>
                    <a:moveTo>
                      <a:pt x="44047" y="70069"/>
                    </a:moveTo>
                    <a:cubicBezTo>
                      <a:pt x="42551" y="70288"/>
                      <a:pt x="44721" y="72526"/>
                      <a:pt x="45068" y="71252"/>
                    </a:cubicBezTo>
                    <a:cubicBezTo>
                      <a:pt x="45129" y="70662"/>
                      <a:pt x="44699" y="70135"/>
                      <a:pt x="44108" y="70074"/>
                    </a:cubicBezTo>
                    <a:cubicBezTo>
                      <a:pt x="44088" y="70072"/>
                      <a:pt x="44067" y="70070"/>
                      <a:pt x="44047" y="70069"/>
                    </a:cubicBezTo>
                    <a:close/>
                    <a:moveTo>
                      <a:pt x="251129" y="19110"/>
                    </a:moveTo>
                    <a:cubicBezTo>
                      <a:pt x="253427" y="19110"/>
                      <a:pt x="250528" y="17453"/>
                      <a:pt x="249670" y="18236"/>
                    </a:cubicBezTo>
                    <a:cubicBezTo>
                      <a:pt x="249919" y="18802"/>
                      <a:pt x="250517" y="19130"/>
                      <a:pt x="251129" y="19037"/>
                    </a:cubicBezTo>
                    <a:close/>
                    <a:moveTo>
                      <a:pt x="311609" y="528708"/>
                    </a:moveTo>
                    <a:cubicBezTo>
                      <a:pt x="311372" y="528708"/>
                      <a:pt x="310788" y="528508"/>
                      <a:pt x="310661" y="529000"/>
                    </a:cubicBezTo>
                    <a:cubicBezTo>
                      <a:pt x="310861" y="529327"/>
                      <a:pt x="312156" y="529145"/>
                      <a:pt x="312612" y="529455"/>
                    </a:cubicBezTo>
                    <a:cubicBezTo>
                      <a:pt x="313068" y="529764"/>
                      <a:pt x="313397" y="530092"/>
                      <a:pt x="313561" y="529455"/>
                    </a:cubicBezTo>
                    <a:cubicBezTo>
                      <a:pt x="313725" y="528818"/>
                      <a:pt x="312357" y="528490"/>
                      <a:pt x="311609" y="528545"/>
                    </a:cubicBezTo>
                    <a:close/>
                    <a:moveTo>
                      <a:pt x="285437" y="578103"/>
                    </a:moveTo>
                    <a:cubicBezTo>
                      <a:pt x="286057" y="578431"/>
                      <a:pt x="286257" y="576538"/>
                      <a:pt x="285674" y="576665"/>
                    </a:cubicBezTo>
                    <a:cubicBezTo>
                      <a:pt x="284689" y="576665"/>
                      <a:pt x="283613" y="577848"/>
                      <a:pt x="285437" y="577939"/>
                    </a:cubicBezTo>
                    <a:close/>
                    <a:moveTo>
                      <a:pt x="59276" y="145090"/>
                    </a:moveTo>
                    <a:cubicBezTo>
                      <a:pt x="58583" y="144889"/>
                      <a:pt x="57671" y="145836"/>
                      <a:pt x="58674" y="146127"/>
                    </a:cubicBezTo>
                    <a:cubicBezTo>
                      <a:pt x="59677" y="146418"/>
                      <a:pt x="61009" y="144671"/>
                      <a:pt x="59258" y="144926"/>
                    </a:cubicBezTo>
                    <a:close/>
                    <a:moveTo>
                      <a:pt x="303383" y="579796"/>
                    </a:moveTo>
                    <a:lnTo>
                      <a:pt x="302088" y="578576"/>
                    </a:lnTo>
                    <a:cubicBezTo>
                      <a:pt x="301177" y="579486"/>
                      <a:pt x="302563" y="581361"/>
                      <a:pt x="303383" y="579796"/>
                    </a:cubicBezTo>
                    <a:close/>
                    <a:moveTo>
                      <a:pt x="51798" y="94457"/>
                    </a:moveTo>
                    <a:cubicBezTo>
                      <a:pt x="52984" y="94730"/>
                      <a:pt x="52874" y="93038"/>
                      <a:pt x="51926" y="92983"/>
                    </a:cubicBezTo>
                    <a:cubicBezTo>
                      <a:pt x="50977" y="92929"/>
                      <a:pt x="50667" y="94530"/>
                      <a:pt x="51798" y="94457"/>
                    </a:cubicBezTo>
                    <a:close/>
                    <a:moveTo>
                      <a:pt x="43518" y="93420"/>
                    </a:moveTo>
                    <a:cubicBezTo>
                      <a:pt x="43317" y="93111"/>
                      <a:pt x="43828" y="92364"/>
                      <a:pt x="42934" y="92346"/>
                    </a:cubicBezTo>
                    <a:cubicBezTo>
                      <a:pt x="41293" y="92656"/>
                      <a:pt x="43627" y="95768"/>
                      <a:pt x="43518" y="93420"/>
                    </a:cubicBezTo>
                    <a:close/>
                    <a:moveTo>
                      <a:pt x="269934" y="91782"/>
                    </a:moveTo>
                    <a:cubicBezTo>
                      <a:pt x="269934" y="92510"/>
                      <a:pt x="268821" y="92947"/>
                      <a:pt x="269624" y="93602"/>
                    </a:cubicBezTo>
                    <a:cubicBezTo>
                      <a:pt x="271301" y="94621"/>
                      <a:pt x="270700" y="92528"/>
                      <a:pt x="269934" y="91782"/>
                    </a:cubicBezTo>
                    <a:close/>
                    <a:moveTo>
                      <a:pt x="73995" y="142287"/>
                    </a:moveTo>
                    <a:cubicBezTo>
                      <a:pt x="71988" y="142287"/>
                      <a:pt x="73812" y="144944"/>
                      <a:pt x="74487" y="143342"/>
                    </a:cubicBezTo>
                    <a:cubicBezTo>
                      <a:pt x="74524" y="142887"/>
                      <a:pt x="74633" y="142432"/>
                      <a:pt x="73995" y="142287"/>
                    </a:cubicBezTo>
                    <a:close/>
                    <a:moveTo>
                      <a:pt x="303931" y="591280"/>
                    </a:moveTo>
                    <a:cubicBezTo>
                      <a:pt x="303675" y="590443"/>
                      <a:pt x="302709" y="590388"/>
                      <a:pt x="302107" y="589969"/>
                    </a:cubicBezTo>
                    <a:cubicBezTo>
                      <a:pt x="301304" y="590443"/>
                      <a:pt x="302782" y="592117"/>
                      <a:pt x="303931" y="591280"/>
                    </a:cubicBezTo>
                    <a:close/>
                    <a:moveTo>
                      <a:pt x="94732" y="141741"/>
                    </a:moveTo>
                    <a:cubicBezTo>
                      <a:pt x="93966" y="141431"/>
                      <a:pt x="93018" y="142614"/>
                      <a:pt x="94221" y="142833"/>
                    </a:cubicBezTo>
                    <a:cubicBezTo>
                      <a:pt x="95425" y="142651"/>
                      <a:pt x="96301" y="141486"/>
                      <a:pt x="94641" y="141668"/>
                    </a:cubicBezTo>
                    <a:close/>
                    <a:moveTo>
                      <a:pt x="345168" y="641585"/>
                    </a:moveTo>
                    <a:cubicBezTo>
                      <a:pt x="344658" y="640675"/>
                      <a:pt x="343345" y="640693"/>
                      <a:pt x="343691" y="641912"/>
                    </a:cubicBezTo>
                    <a:cubicBezTo>
                      <a:pt x="344038" y="643132"/>
                      <a:pt x="345114" y="642313"/>
                      <a:pt x="345168" y="641585"/>
                    </a:cubicBezTo>
                    <a:close/>
                    <a:moveTo>
                      <a:pt x="96574" y="73746"/>
                    </a:moveTo>
                    <a:cubicBezTo>
                      <a:pt x="96994" y="73781"/>
                      <a:pt x="97415" y="73706"/>
                      <a:pt x="97796" y="73527"/>
                    </a:cubicBezTo>
                    <a:cubicBezTo>
                      <a:pt x="97158" y="71762"/>
                      <a:pt x="94313" y="73509"/>
                      <a:pt x="96574" y="73819"/>
                    </a:cubicBezTo>
                    <a:close/>
                    <a:moveTo>
                      <a:pt x="55610" y="91145"/>
                    </a:moveTo>
                    <a:cubicBezTo>
                      <a:pt x="56394" y="91291"/>
                      <a:pt x="56668" y="90654"/>
                      <a:pt x="55884" y="90235"/>
                    </a:cubicBezTo>
                    <a:cubicBezTo>
                      <a:pt x="54443" y="89343"/>
                      <a:pt x="53713" y="91545"/>
                      <a:pt x="55610" y="91218"/>
                    </a:cubicBezTo>
                    <a:close/>
                    <a:moveTo>
                      <a:pt x="365413" y="353825"/>
                    </a:moveTo>
                    <a:cubicBezTo>
                      <a:pt x="366052" y="353825"/>
                      <a:pt x="367511" y="353825"/>
                      <a:pt x="366836" y="352860"/>
                    </a:cubicBezTo>
                    <a:cubicBezTo>
                      <a:pt x="366234" y="353698"/>
                      <a:pt x="365505" y="352769"/>
                      <a:pt x="364848" y="353024"/>
                    </a:cubicBezTo>
                    <a:cubicBezTo>
                      <a:pt x="364118" y="353570"/>
                      <a:pt x="364720" y="353880"/>
                      <a:pt x="365413" y="353825"/>
                    </a:cubicBezTo>
                    <a:close/>
                    <a:moveTo>
                      <a:pt x="46217" y="90126"/>
                    </a:moveTo>
                    <a:lnTo>
                      <a:pt x="45761" y="90344"/>
                    </a:lnTo>
                    <a:cubicBezTo>
                      <a:pt x="46106" y="91056"/>
                      <a:pt x="46961" y="91356"/>
                      <a:pt x="47676" y="91018"/>
                    </a:cubicBezTo>
                    <a:cubicBezTo>
                      <a:pt x="47403" y="90362"/>
                      <a:pt x="47111" y="89962"/>
                      <a:pt x="46217" y="90126"/>
                    </a:cubicBezTo>
                    <a:close/>
                    <a:moveTo>
                      <a:pt x="396401" y="307652"/>
                    </a:moveTo>
                    <a:cubicBezTo>
                      <a:pt x="396401" y="306978"/>
                      <a:pt x="394960" y="306978"/>
                      <a:pt x="394869" y="307561"/>
                    </a:cubicBezTo>
                    <a:cubicBezTo>
                      <a:pt x="394778" y="308143"/>
                      <a:pt x="396401" y="308543"/>
                      <a:pt x="396365" y="307652"/>
                    </a:cubicBezTo>
                    <a:close/>
                    <a:moveTo>
                      <a:pt x="378162" y="332749"/>
                    </a:moveTo>
                    <a:cubicBezTo>
                      <a:pt x="377652" y="333405"/>
                      <a:pt x="378381" y="334333"/>
                      <a:pt x="379147" y="334205"/>
                    </a:cubicBezTo>
                    <a:cubicBezTo>
                      <a:pt x="380150" y="333386"/>
                      <a:pt x="378709" y="333150"/>
                      <a:pt x="378162" y="332749"/>
                    </a:cubicBezTo>
                    <a:close/>
                    <a:moveTo>
                      <a:pt x="340882" y="334114"/>
                    </a:moveTo>
                    <a:cubicBezTo>
                      <a:pt x="341174" y="333022"/>
                      <a:pt x="339624" y="332986"/>
                      <a:pt x="339843" y="334114"/>
                    </a:cubicBezTo>
                    <a:cubicBezTo>
                      <a:pt x="339697" y="334952"/>
                      <a:pt x="341028" y="335024"/>
                      <a:pt x="340882" y="334114"/>
                    </a:cubicBezTo>
                    <a:close/>
                    <a:moveTo>
                      <a:pt x="293115" y="606768"/>
                    </a:moveTo>
                    <a:cubicBezTo>
                      <a:pt x="293297" y="606204"/>
                      <a:pt x="291911" y="605840"/>
                      <a:pt x="292021" y="606768"/>
                    </a:cubicBezTo>
                    <a:cubicBezTo>
                      <a:pt x="291765" y="607824"/>
                      <a:pt x="293224" y="608206"/>
                      <a:pt x="293115" y="606768"/>
                    </a:cubicBezTo>
                    <a:close/>
                    <a:moveTo>
                      <a:pt x="9612" y="91200"/>
                    </a:moveTo>
                    <a:cubicBezTo>
                      <a:pt x="8773" y="90927"/>
                      <a:pt x="8317" y="92255"/>
                      <a:pt x="9302" y="92273"/>
                    </a:cubicBezTo>
                    <a:cubicBezTo>
                      <a:pt x="10287" y="92601"/>
                      <a:pt x="10779" y="91163"/>
                      <a:pt x="9612" y="91200"/>
                    </a:cubicBezTo>
                    <a:close/>
                    <a:moveTo>
                      <a:pt x="348251" y="590952"/>
                    </a:moveTo>
                    <a:cubicBezTo>
                      <a:pt x="346317" y="591152"/>
                      <a:pt x="348616" y="593446"/>
                      <a:pt x="348944" y="591717"/>
                    </a:cubicBezTo>
                    <a:cubicBezTo>
                      <a:pt x="348761" y="591353"/>
                      <a:pt x="348488" y="590952"/>
                      <a:pt x="348251" y="590952"/>
                    </a:cubicBezTo>
                    <a:close/>
                    <a:moveTo>
                      <a:pt x="352336" y="334333"/>
                    </a:moveTo>
                    <a:cubicBezTo>
                      <a:pt x="352737" y="334333"/>
                      <a:pt x="353102" y="334333"/>
                      <a:pt x="353376" y="334096"/>
                    </a:cubicBezTo>
                    <a:cubicBezTo>
                      <a:pt x="352081" y="332549"/>
                      <a:pt x="349947" y="333951"/>
                      <a:pt x="352336" y="334260"/>
                    </a:cubicBezTo>
                    <a:close/>
                    <a:moveTo>
                      <a:pt x="401800" y="138447"/>
                    </a:moveTo>
                    <a:cubicBezTo>
                      <a:pt x="401800" y="137755"/>
                      <a:pt x="400377" y="137719"/>
                      <a:pt x="400268" y="138337"/>
                    </a:cubicBezTo>
                    <a:cubicBezTo>
                      <a:pt x="400049" y="139156"/>
                      <a:pt x="401854" y="139247"/>
                      <a:pt x="401800" y="138374"/>
                    </a:cubicBezTo>
                    <a:close/>
                    <a:moveTo>
                      <a:pt x="28763" y="90217"/>
                    </a:moveTo>
                    <a:cubicBezTo>
                      <a:pt x="28890" y="89452"/>
                      <a:pt x="27504" y="89361"/>
                      <a:pt x="27249" y="89889"/>
                    </a:cubicBezTo>
                    <a:cubicBezTo>
                      <a:pt x="26993" y="90417"/>
                      <a:pt x="28525" y="91036"/>
                      <a:pt x="28763" y="90217"/>
                    </a:cubicBezTo>
                    <a:close/>
                    <a:moveTo>
                      <a:pt x="375591" y="333386"/>
                    </a:moveTo>
                    <a:cubicBezTo>
                      <a:pt x="375116" y="332658"/>
                      <a:pt x="372599" y="333532"/>
                      <a:pt x="373347" y="334187"/>
                    </a:cubicBezTo>
                    <a:cubicBezTo>
                      <a:pt x="374059" y="333969"/>
                      <a:pt x="375062" y="333932"/>
                      <a:pt x="375591" y="333386"/>
                    </a:cubicBezTo>
                    <a:close/>
                    <a:moveTo>
                      <a:pt x="333277" y="334187"/>
                    </a:moveTo>
                    <a:cubicBezTo>
                      <a:pt x="333113" y="333350"/>
                      <a:pt x="331453" y="333678"/>
                      <a:pt x="331818" y="334460"/>
                    </a:cubicBezTo>
                    <a:cubicBezTo>
                      <a:pt x="332182" y="335243"/>
                      <a:pt x="333441" y="335006"/>
                      <a:pt x="333277" y="334224"/>
                    </a:cubicBezTo>
                    <a:close/>
                    <a:moveTo>
                      <a:pt x="390984" y="143197"/>
                    </a:moveTo>
                    <a:cubicBezTo>
                      <a:pt x="393866" y="142159"/>
                      <a:pt x="391878" y="141049"/>
                      <a:pt x="390528" y="143033"/>
                    </a:cubicBezTo>
                    <a:close/>
                    <a:moveTo>
                      <a:pt x="400104" y="50887"/>
                    </a:moveTo>
                    <a:cubicBezTo>
                      <a:pt x="399702" y="50395"/>
                      <a:pt x="398024" y="51305"/>
                      <a:pt x="398152" y="51924"/>
                    </a:cubicBezTo>
                    <a:cubicBezTo>
                      <a:pt x="398772" y="52361"/>
                      <a:pt x="400122" y="51560"/>
                      <a:pt x="400177" y="50923"/>
                    </a:cubicBezTo>
                    <a:close/>
                    <a:moveTo>
                      <a:pt x="64127" y="119409"/>
                    </a:moveTo>
                    <a:cubicBezTo>
                      <a:pt x="66918" y="119409"/>
                      <a:pt x="64802" y="117080"/>
                      <a:pt x="63690" y="119191"/>
                    </a:cubicBezTo>
                    <a:close/>
                    <a:moveTo>
                      <a:pt x="15357" y="81372"/>
                    </a:moveTo>
                    <a:cubicBezTo>
                      <a:pt x="16160" y="81117"/>
                      <a:pt x="15777" y="79424"/>
                      <a:pt x="14974" y="79861"/>
                    </a:cubicBezTo>
                    <a:cubicBezTo>
                      <a:pt x="14172" y="80298"/>
                      <a:pt x="14555" y="81554"/>
                      <a:pt x="15357" y="81372"/>
                    </a:cubicBezTo>
                    <a:close/>
                    <a:moveTo>
                      <a:pt x="398772" y="345653"/>
                    </a:moveTo>
                    <a:lnTo>
                      <a:pt x="398772" y="345653"/>
                    </a:lnTo>
                    <a:cubicBezTo>
                      <a:pt x="399090" y="345631"/>
                      <a:pt x="399401" y="345544"/>
                      <a:pt x="399684" y="345398"/>
                    </a:cubicBezTo>
                    <a:cubicBezTo>
                      <a:pt x="398955" y="343578"/>
                      <a:pt x="396346" y="345817"/>
                      <a:pt x="398772" y="345653"/>
                    </a:cubicBezTo>
                    <a:close/>
                    <a:moveTo>
                      <a:pt x="390364" y="116807"/>
                    </a:moveTo>
                    <a:cubicBezTo>
                      <a:pt x="390492" y="115988"/>
                      <a:pt x="388832" y="115788"/>
                      <a:pt x="388850" y="116698"/>
                    </a:cubicBezTo>
                    <a:cubicBezTo>
                      <a:pt x="388868" y="117608"/>
                      <a:pt x="390200" y="117535"/>
                      <a:pt x="390364" y="116807"/>
                    </a:cubicBezTo>
                    <a:close/>
                    <a:moveTo>
                      <a:pt x="445773" y="327926"/>
                    </a:moveTo>
                    <a:cubicBezTo>
                      <a:pt x="445536" y="327544"/>
                      <a:pt x="443950" y="327672"/>
                      <a:pt x="444333" y="328454"/>
                    </a:cubicBezTo>
                    <a:cubicBezTo>
                      <a:pt x="444716" y="329237"/>
                      <a:pt x="446193" y="329091"/>
                      <a:pt x="445773" y="327926"/>
                    </a:cubicBezTo>
                    <a:close/>
                    <a:moveTo>
                      <a:pt x="86069" y="123814"/>
                    </a:moveTo>
                    <a:cubicBezTo>
                      <a:pt x="85175" y="123595"/>
                      <a:pt x="85102" y="124997"/>
                      <a:pt x="85704" y="125306"/>
                    </a:cubicBezTo>
                    <a:cubicBezTo>
                      <a:pt x="86306" y="125616"/>
                      <a:pt x="86889" y="124087"/>
                      <a:pt x="86069" y="123814"/>
                    </a:cubicBezTo>
                    <a:close/>
                    <a:moveTo>
                      <a:pt x="417011" y="349384"/>
                    </a:moveTo>
                    <a:cubicBezTo>
                      <a:pt x="417114" y="348771"/>
                      <a:pt x="416724" y="348182"/>
                      <a:pt x="416117" y="348037"/>
                    </a:cubicBezTo>
                    <a:cubicBezTo>
                      <a:pt x="415825" y="348765"/>
                      <a:pt x="415990" y="349712"/>
                      <a:pt x="416865" y="349857"/>
                    </a:cubicBezTo>
                    <a:close/>
                    <a:moveTo>
                      <a:pt x="377761" y="115933"/>
                    </a:moveTo>
                    <a:cubicBezTo>
                      <a:pt x="377360" y="115187"/>
                      <a:pt x="376338" y="115660"/>
                      <a:pt x="375937" y="116243"/>
                    </a:cubicBezTo>
                    <a:cubicBezTo>
                      <a:pt x="375536" y="117171"/>
                      <a:pt x="377725" y="116570"/>
                      <a:pt x="377761" y="115933"/>
                    </a:cubicBezTo>
                    <a:close/>
                    <a:moveTo>
                      <a:pt x="60844" y="17453"/>
                    </a:moveTo>
                    <a:cubicBezTo>
                      <a:pt x="61027" y="16634"/>
                      <a:pt x="59021" y="16725"/>
                      <a:pt x="59021" y="17017"/>
                    </a:cubicBezTo>
                    <a:cubicBezTo>
                      <a:pt x="59021" y="17308"/>
                      <a:pt x="60699" y="18382"/>
                      <a:pt x="60844" y="17453"/>
                    </a:cubicBezTo>
                    <a:close/>
                    <a:moveTo>
                      <a:pt x="283704" y="568002"/>
                    </a:moveTo>
                    <a:cubicBezTo>
                      <a:pt x="283704" y="566710"/>
                      <a:pt x="281880" y="565964"/>
                      <a:pt x="282427" y="567474"/>
                    </a:cubicBezTo>
                    <a:cubicBezTo>
                      <a:pt x="282664" y="567765"/>
                      <a:pt x="283430" y="568439"/>
                      <a:pt x="283704" y="568002"/>
                    </a:cubicBezTo>
                    <a:close/>
                    <a:moveTo>
                      <a:pt x="28343" y="57475"/>
                    </a:moveTo>
                    <a:cubicBezTo>
                      <a:pt x="29164" y="57348"/>
                      <a:pt x="28927" y="55655"/>
                      <a:pt x="28106" y="56001"/>
                    </a:cubicBezTo>
                    <a:cubicBezTo>
                      <a:pt x="27285" y="56347"/>
                      <a:pt x="27541" y="57584"/>
                      <a:pt x="28343" y="57475"/>
                    </a:cubicBezTo>
                    <a:close/>
                    <a:moveTo>
                      <a:pt x="375062" y="352260"/>
                    </a:moveTo>
                    <a:cubicBezTo>
                      <a:pt x="374168" y="351131"/>
                      <a:pt x="374259" y="352697"/>
                      <a:pt x="373329" y="352842"/>
                    </a:cubicBezTo>
                    <a:cubicBezTo>
                      <a:pt x="372709" y="353552"/>
                      <a:pt x="375390" y="353406"/>
                      <a:pt x="375062" y="352260"/>
                    </a:cubicBezTo>
                    <a:close/>
                    <a:moveTo>
                      <a:pt x="258790" y="89507"/>
                    </a:moveTo>
                    <a:cubicBezTo>
                      <a:pt x="258990" y="89507"/>
                      <a:pt x="259392" y="89507"/>
                      <a:pt x="259355" y="88925"/>
                    </a:cubicBezTo>
                    <a:cubicBezTo>
                      <a:pt x="258771" y="87359"/>
                      <a:pt x="256510" y="89707"/>
                      <a:pt x="258790" y="89507"/>
                    </a:cubicBezTo>
                    <a:close/>
                    <a:moveTo>
                      <a:pt x="381646" y="352824"/>
                    </a:moveTo>
                    <a:cubicBezTo>
                      <a:pt x="380588" y="351586"/>
                      <a:pt x="379822" y="352988"/>
                      <a:pt x="380716" y="353989"/>
                    </a:cubicBezTo>
                    <a:cubicBezTo>
                      <a:pt x="381190" y="354644"/>
                      <a:pt x="381354" y="353261"/>
                      <a:pt x="381646" y="352897"/>
                    </a:cubicBezTo>
                    <a:close/>
                    <a:moveTo>
                      <a:pt x="338712" y="527817"/>
                    </a:moveTo>
                    <a:cubicBezTo>
                      <a:pt x="338548" y="526998"/>
                      <a:pt x="336888" y="527307"/>
                      <a:pt x="337198" y="528108"/>
                    </a:cubicBezTo>
                    <a:cubicBezTo>
                      <a:pt x="337508" y="528909"/>
                      <a:pt x="338803" y="528672"/>
                      <a:pt x="338712" y="527889"/>
                    </a:cubicBezTo>
                    <a:close/>
                    <a:moveTo>
                      <a:pt x="542658" y="124141"/>
                    </a:moveTo>
                    <a:cubicBezTo>
                      <a:pt x="542165" y="123432"/>
                      <a:pt x="541308" y="124724"/>
                      <a:pt x="540670" y="124960"/>
                    </a:cubicBezTo>
                    <a:cubicBezTo>
                      <a:pt x="541126" y="125907"/>
                      <a:pt x="542712" y="124979"/>
                      <a:pt x="542658" y="124214"/>
                    </a:cubicBezTo>
                    <a:close/>
                    <a:moveTo>
                      <a:pt x="80032" y="138902"/>
                    </a:moveTo>
                    <a:cubicBezTo>
                      <a:pt x="80834" y="138738"/>
                      <a:pt x="79667" y="138119"/>
                      <a:pt x="80378" y="137609"/>
                    </a:cubicBezTo>
                    <a:cubicBezTo>
                      <a:pt x="80670" y="135553"/>
                      <a:pt x="78135" y="138974"/>
                      <a:pt x="80032" y="138902"/>
                    </a:cubicBezTo>
                    <a:close/>
                    <a:moveTo>
                      <a:pt x="106441" y="146182"/>
                    </a:moveTo>
                    <a:cubicBezTo>
                      <a:pt x="105912" y="145818"/>
                      <a:pt x="104453" y="145690"/>
                      <a:pt x="104453" y="146546"/>
                    </a:cubicBezTo>
                    <a:cubicBezTo>
                      <a:pt x="104453" y="147401"/>
                      <a:pt x="106058" y="146637"/>
                      <a:pt x="106441" y="146218"/>
                    </a:cubicBezTo>
                    <a:close/>
                    <a:moveTo>
                      <a:pt x="439882" y="356537"/>
                    </a:moveTo>
                    <a:cubicBezTo>
                      <a:pt x="439973" y="356135"/>
                      <a:pt x="439720" y="355735"/>
                      <a:pt x="439317" y="355645"/>
                    </a:cubicBezTo>
                    <a:cubicBezTo>
                      <a:pt x="438914" y="355555"/>
                      <a:pt x="438514" y="355807"/>
                      <a:pt x="438423" y="356209"/>
                    </a:cubicBezTo>
                    <a:cubicBezTo>
                      <a:pt x="438496" y="356846"/>
                      <a:pt x="439736" y="357556"/>
                      <a:pt x="439882" y="356537"/>
                    </a:cubicBezTo>
                    <a:close/>
                    <a:moveTo>
                      <a:pt x="377232" y="358011"/>
                    </a:moveTo>
                    <a:cubicBezTo>
                      <a:pt x="377086" y="357410"/>
                      <a:pt x="375974" y="356064"/>
                      <a:pt x="375299" y="356773"/>
                    </a:cubicBezTo>
                    <a:cubicBezTo>
                      <a:pt x="375390" y="357210"/>
                      <a:pt x="376886" y="358521"/>
                      <a:pt x="377232" y="358011"/>
                    </a:cubicBezTo>
                    <a:close/>
                    <a:moveTo>
                      <a:pt x="399575" y="357611"/>
                    </a:moveTo>
                    <a:cubicBezTo>
                      <a:pt x="398644" y="357319"/>
                      <a:pt x="398188" y="358630"/>
                      <a:pt x="399192" y="358703"/>
                    </a:cubicBezTo>
                    <a:cubicBezTo>
                      <a:pt x="400195" y="358775"/>
                      <a:pt x="400596" y="357629"/>
                      <a:pt x="399575" y="357611"/>
                    </a:cubicBezTo>
                    <a:close/>
                    <a:moveTo>
                      <a:pt x="311609" y="323922"/>
                    </a:moveTo>
                    <a:lnTo>
                      <a:pt x="311609" y="323922"/>
                    </a:lnTo>
                    <a:cubicBezTo>
                      <a:pt x="312126" y="323981"/>
                      <a:pt x="312649" y="323900"/>
                      <a:pt x="313123" y="323686"/>
                    </a:cubicBezTo>
                    <a:cubicBezTo>
                      <a:pt x="312576" y="322448"/>
                      <a:pt x="311627" y="323449"/>
                      <a:pt x="310624" y="323686"/>
                    </a:cubicBezTo>
                    <a:cubicBezTo>
                      <a:pt x="310917" y="323871"/>
                      <a:pt x="311264" y="323954"/>
                      <a:pt x="311609" y="323922"/>
                    </a:cubicBezTo>
                    <a:close/>
                    <a:moveTo>
                      <a:pt x="237523" y="96933"/>
                    </a:moveTo>
                    <a:cubicBezTo>
                      <a:pt x="237414" y="96004"/>
                      <a:pt x="235882" y="94767"/>
                      <a:pt x="236082" y="96350"/>
                    </a:cubicBezTo>
                    <a:cubicBezTo>
                      <a:pt x="236338" y="96787"/>
                      <a:pt x="236958" y="97406"/>
                      <a:pt x="237523" y="96933"/>
                    </a:cubicBezTo>
                    <a:close/>
                    <a:moveTo>
                      <a:pt x="406615" y="58403"/>
                    </a:moveTo>
                    <a:cubicBezTo>
                      <a:pt x="406214" y="57457"/>
                      <a:pt x="404791" y="59040"/>
                      <a:pt x="405302" y="59550"/>
                    </a:cubicBezTo>
                    <a:cubicBezTo>
                      <a:pt x="406195" y="60114"/>
                      <a:pt x="406159" y="58749"/>
                      <a:pt x="406615" y="58403"/>
                    </a:cubicBezTo>
                    <a:close/>
                    <a:moveTo>
                      <a:pt x="61100" y="82518"/>
                    </a:moveTo>
                    <a:cubicBezTo>
                      <a:pt x="60261" y="82373"/>
                      <a:pt x="60151" y="83719"/>
                      <a:pt x="61100" y="83556"/>
                    </a:cubicBezTo>
                    <a:cubicBezTo>
                      <a:pt x="62121" y="83829"/>
                      <a:pt x="62231" y="82354"/>
                      <a:pt x="61100" y="82518"/>
                    </a:cubicBezTo>
                    <a:close/>
                    <a:moveTo>
                      <a:pt x="209800" y="79533"/>
                    </a:moveTo>
                    <a:cubicBezTo>
                      <a:pt x="209326" y="79097"/>
                      <a:pt x="207539" y="79006"/>
                      <a:pt x="207812" y="80007"/>
                    </a:cubicBezTo>
                    <a:cubicBezTo>
                      <a:pt x="208086" y="81008"/>
                      <a:pt x="209217" y="79752"/>
                      <a:pt x="209800" y="79533"/>
                    </a:cubicBezTo>
                    <a:close/>
                    <a:moveTo>
                      <a:pt x="554002" y="149021"/>
                    </a:moveTo>
                    <a:cubicBezTo>
                      <a:pt x="553696" y="148321"/>
                      <a:pt x="552879" y="148001"/>
                      <a:pt x="552177" y="148307"/>
                    </a:cubicBezTo>
                    <a:cubicBezTo>
                      <a:pt x="552114" y="148334"/>
                      <a:pt x="552054" y="148366"/>
                      <a:pt x="551996" y="148402"/>
                    </a:cubicBezTo>
                    <a:cubicBezTo>
                      <a:pt x="552287" y="149098"/>
                      <a:pt x="553089" y="149426"/>
                      <a:pt x="553786" y="149135"/>
                    </a:cubicBezTo>
                    <a:cubicBezTo>
                      <a:pt x="553861" y="149103"/>
                      <a:pt x="553934" y="149065"/>
                      <a:pt x="554002" y="149021"/>
                    </a:cubicBezTo>
                    <a:close/>
                    <a:moveTo>
                      <a:pt x="334408" y="506741"/>
                    </a:moveTo>
                    <a:cubicBezTo>
                      <a:pt x="333259" y="504575"/>
                      <a:pt x="331745" y="506832"/>
                      <a:pt x="334243" y="507214"/>
                    </a:cubicBezTo>
                    <a:close/>
                    <a:moveTo>
                      <a:pt x="6402" y="87960"/>
                    </a:moveTo>
                    <a:cubicBezTo>
                      <a:pt x="5326" y="87578"/>
                      <a:pt x="4231" y="88670"/>
                      <a:pt x="5490" y="88943"/>
                    </a:cubicBezTo>
                    <a:cubicBezTo>
                      <a:pt x="5909" y="88724"/>
                      <a:pt x="7715" y="88197"/>
                      <a:pt x="6402" y="87960"/>
                    </a:cubicBezTo>
                    <a:close/>
                    <a:moveTo>
                      <a:pt x="27595" y="80007"/>
                    </a:moveTo>
                    <a:cubicBezTo>
                      <a:pt x="27235" y="79365"/>
                      <a:pt x="26443" y="79105"/>
                      <a:pt x="25771" y="79406"/>
                    </a:cubicBezTo>
                    <a:cubicBezTo>
                      <a:pt x="25771" y="80261"/>
                      <a:pt x="27176" y="80735"/>
                      <a:pt x="27595" y="80007"/>
                    </a:cubicBezTo>
                    <a:close/>
                    <a:moveTo>
                      <a:pt x="116965" y="113968"/>
                    </a:moveTo>
                    <a:cubicBezTo>
                      <a:pt x="115634" y="113786"/>
                      <a:pt x="115926" y="114769"/>
                      <a:pt x="116965" y="115005"/>
                    </a:cubicBezTo>
                    <a:cubicBezTo>
                      <a:pt x="118078" y="114859"/>
                      <a:pt x="117895" y="113731"/>
                      <a:pt x="116910" y="113968"/>
                    </a:cubicBezTo>
                    <a:close/>
                    <a:moveTo>
                      <a:pt x="291601" y="365746"/>
                    </a:moveTo>
                    <a:cubicBezTo>
                      <a:pt x="291382" y="365746"/>
                      <a:pt x="291018" y="365746"/>
                      <a:pt x="291018" y="366256"/>
                    </a:cubicBezTo>
                    <a:cubicBezTo>
                      <a:pt x="291346" y="367966"/>
                      <a:pt x="293790" y="365655"/>
                      <a:pt x="291546" y="365746"/>
                    </a:cubicBezTo>
                    <a:close/>
                    <a:moveTo>
                      <a:pt x="23783" y="114113"/>
                    </a:moveTo>
                    <a:cubicBezTo>
                      <a:pt x="23327" y="113185"/>
                      <a:pt x="22197" y="113749"/>
                      <a:pt x="22361" y="114696"/>
                    </a:cubicBezTo>
                    <a:cubicBezTo>
                      <a:pt x="22525" y="115642"/>
                      <a:pt x="23838" y="114805"/>
                      <a:pt x="23783" y="114113"/>
                    </a:cubicBezTo>
                    <a:close/>
                    <a:moveTo>
                      <a:pt x="410536" y="98298"/>
                    </a:moveTo>
                    <a:cubicBezTo>
                      <a:pt x="410536" y="98116"/>
                      <a:pt x="410427" y="97679"/>
                      <a:pt x="410190" y="97915"/>
                    </a:cubicBezTo>
                    <a:cubicBezTo>
                      <a:pt x="407618" y="98316"/>
                      <a:pt x="410682" y="100536"/>
                      <a:pt x="410536" y="98298"/>
                    </a:cubicBezTo>
                    <a:close/>
                    <a:moveTo>
                      <a:pt x="69891" y="151077"/>
                    </a:moveTo>
                    <a:lnTo>
                      <a:pt x="68632" y="151696"/>
                    </a:lnTo>
                    <a:cubicBezTo>
                      <a:pt x="69581" y="152861"/>
                      <a:pt x="71496" y="151951"/>
                      <a:pt x="69891" y="151023"/>
                    </a:cubicBezTo>
                    <a:close/>
                    <a:moveTo>
                      <a:pt x="268073" y="40367"/>
                    </a:moveTo>
                    <a:lnTo>
                      <a:pt x="267909" y="39894"/>
                    </a:lnTo>
                    <a:cubicBezTo>
                      <a:pt x="265447" y="40221"/>
                      <a:pt x="266906" y="42442"/>
                      <a:pt x="268073" y="40367"/>
                    </a:cubicBezTo>
                    <a:close/>
                    <a:moveTo>
                      <a:pt x="435997" y="114477"/>
                    </a:moveTo>
                    <a:cubicBezTo>
                      <a:pt x="436599" y="114059"/>
                      <a:pt x="437529" y="113331"/>
                      <a:pt x="436143" y="113039"/>
                    </a:cubicBezTo>
                    <a:cubicBezTo>
                      <a:pt x="435377" y="112894"/>
                      <a:pt x="435250" y="114386"/>
                      <a:pt x="435997" y="114386"/>
                    </a:cubicBezTo>
                    <a:close/>
                    <a:moveTo>
                      <a:pt x="117312" y="152351"/>
                    </a:moveTo>
                    <a:cubicBezTo>
                      <a:pt x="117312" y="151678"/>
                      <a:pt x="115926" y="151005"/>
                      <a:pt x="115378" y="151714"/>
                    </a:cubicBezTo>
                    <a:cubicBezTo>
                      <a:pt x="116071" y="152097"/>
                      <a:pt x="116637" y="153371"/>
                      <a:pt x="117312" y="152351"/>
                    </a:cubicBezTo>
                    <a:close/>
                    <a:moveTo>
                      <a:pt x="103797" y="153043"/>
                    </a:moveTo>
                    <a:cubicBezTo>
                      <a:pt x="103797" y="152351"/>
                      <a:pt x="102392" y="152279"/>
                      <a:pt x="102283" y="152897"/>
                    </a:cubicBezTo>
                    <a:cubicBezTo>
                      <a:pt x="102174" y="153516"/>
                      <a:pt x="103797" y="153862"/>
                      <a:pt x="103797" y="153043"/>
                    </a:cubicBezTo>
                    <a:close/>
                    <a:moveTo>
                      <a:pt x="400249" y="369259"/>
                    </a:moveTo>
                    <a:cubicBezTo>
                      <a:pt x="400541" y="369805"/>
                      <a:pt x="402073" y="369641"/>
                      <a:pt x="401763" y="368822"/>
                    </a:cubicBezTo>
                    <a:cubicBezTo>
                      <a:pt x="401453" y="368003"/>
                      <a:pt x="400104" y="368294"/>
                      <a:pt x="400249" y="369259"/>
                    </a:cubicBezTo>
                    <a:close/>
                    <a:moveTo>
                      <a:pt x="436034" y="317243"/>
                    </a:moveTo>
                    <a:cubicBezTo>
                      <a:pt x="435924" y="316333"/>
                      <a:pt x="434210" y="315059"/>
                      <a:pt x="434538" y="316661"/>
                    </a:cubicBezTo>
                    <a:cubicBezTo>
                      <a:pt x="434812" y="317170"/>
                      <a:pt x="435450" y="317698"/>
                      <a:pt x="436034" y="317243"/>
                    </a:cubicBezTo>
                    <a:close/>
                    <a:moveTo>
                      <a:pt x="77241" y="155263"/>
                    </a:moveTo>
                    <a:cubicBezTo>
                      <a:pt x="78846" y="153061"/>
                      <a:pt x="77588" y="151987"/>
                      <a:pt x="76785" y="155118"/>
                    </a:cubicBezTo>
                    <a:close/>
                    <a:moveTo>
                      <a:pt x="81673" y="154171"/>
                    </a:moveTo>
                    <a:cubicBezTo>
                      <a:pt x="82585" y="154517"/>
                      <a:pt x="83005" y="153189"/>
                      <a:pt x="82020" y="153152"/>
                    </a:cubicBezTo>
                    <a:cubicBezTo>
                      <a:pt x="81108" y="152715"/>
                      <a:pt x="80634" y="154117"/>
                      <a:pt x="81673" y="154080"/>
                    </a:cubicBezTo>
                    <a:close/>
                    <a:moveTo>
                      <a:pt x="281114" y="113349"/>
                    </a:moveTo>
                    <a:cubicBezTo>
                      <a:pt x="281424" y="112439"/>
                      <a:pt x="280074" y="111984"/>
                      <a:pt x="280038" y="112967"/>
                    </a:cubicBezTo>
                    <a:cubicBezTo>
                      <a:pt x="279728" y="113840"/>
                      <a:pt x="281096" y="114350"/>
                      <a:pt x="281114" y="113349"/>
                    </a:cubicBezTo>
                    <a:close/>
                    <a:moveTo>
                      <a:pt x="382795" y="374464"/>
                    </a:moveTo>
                    <a:cubicBezTo>
                      <a:pt x="382795" y="373590"/>
                      <a:pt x="381865" y="374464"/>
                      <a:pt x="381409" y="374555"/>
                    </a:cubicBezTo>
                    <a:cubicBezTo>
                      <a:pt x="380533" y="375847"/>
                      <a:pt x="382795" y="375647"/>
                      <a:pt x="382795" y="374464"/>
                    </a:cubicBezTo>
                    <a:close/>
                    <a:moveTo>
                      <a:pt x="229152" y="375610"/>
                    </a:moveTo>
                    <a:cubicBezTo>
                      <a:pt x="228805" y="376302"/>
                      <a:pt x="230501" y="376302"/>
                      <a:pt x="230483" y="375610"/>
                    </a:cubicBezTo>
                    <a:cubicBezTo>
                      <a:pt x="230540" y="375240"/>
                      <a:pt x="230326" y="374881"/>
                      <a:pt x="229972" y="374755"/>
                    </a:cubicBezTo>
                    <a:cubicBezTo>
                      <a:pt x="229152" y="374355"/>
                      <a:pt x="229735" y="375592"/>
                      <a:pt x="229152" y="375610"/>
                    </a:cubicBezTo>
                    <a:close/>
                    <a:moveTo>
                      <a:pt x="441104" y="132022"/>
                    </a:moveTo>
                    <a:cubicBezTo>
                      <a:pt x="441104" y="133332"/>
                      <a:pt x="442928" y="134097"/>
                      <a:pt x="442417" y="132550"/>
                    </a:cubicBezTo>
                    <a:cubicBezTo>
                      <a:pt x="442162" y="132277"/>
                      <a:pt x="441378" y="131622"/>
                      <a:pt x="441104" y="132022"/>
                    </a:cubicBezTo>
                    <a:close/>
                    <a:moveTo>
                      <a:pt x="80488" y="132550"/>
                    </a:moveTo>
                    <a:cubicBezTo>
                      <a:pt x="80196" y="130912"/>
                      <a:pt x="78500" y="133041"/>
                      <a:pt x="79831" y="133442"/>
                    </a:cubicBezTo>
                    <a:cubicBezTo>
                      <a:pt x="80451" y="133496"/>
                      <a:pt x="80469" y="133041"/>
                      <a:pt x="80488" y="132550"/>
                    </a:cubicBezTo>
                    <a:close/>
                    <a:moveTo>
                      <a:pt x="267453" y="499734"/>
                    </a:moveTo>
                    <a:cubicBezTo>
                      <a:pt x="268292" y="499734"/>
                      <a:pt x="267453" y="498860"/>
                      <a:pt x="267344" y="498405"/>
                    </a:cubicBezTo>
                    <a:cubicBezTo>
                      <a:pt x="266122" y="497495"/>
                      <a:pt x="266322" y="499752"/>
                      <a:pt x="267453" y="499734"/>
                    </a:cubicBezTo>
                    <a:close/>
                    <a:moveTo>
                      <a:pt x="87893" y="38056"/>
                    </a:moveTo>
                    <a:cubicBezTo>
                      <a:pt x="87254" y="38438"/>
                      <a:pt x="88896" y="39730"/>
                      <a:pt x="89370" y="39603"/>
                    </a:cubicBezTo>
                    <a:cubicBezTo>
                      <a:pt x="89844" y="39475"/>
                      <a:pt x="88403" y="37910"/>
                      <a:pt x="87893" y="38056"/>
                    </a:cubicBezTo>
                    <a:close/>
                    <a:moveTo>
                      <a:pt x="252734" y="24297"/>
                    </a:moveTo>
                    <a:cubicBezTo>
                      <a:pt x="252917" y="23860"/>
                      <a:pt x="253500" y="24005"/>
                      <a:pt x="253792" y="23660"/>
                    </a:cubicBezTo>
                    <a:cubicBezTo>
                      <a:pt x="254431" y="21767"/>
                      <a:pt x="251129" y="23805"/>
                      <a:pt x="252734" y="24297"/>
                    </a:cubicBezTo>
                    <a:close/>
                    <a:moveTo>
                      <a:pt x="274621" y="24297"/>
                    </a:moveTo>
                    <a:cubicBezTo>
                      <a:pt x="275332" y="24297"/>
                      <a:pt x="275971" y="23223"/>
                      <a:pt x="275278" y="22877"/>
                    </a:cubicBezTo>
                    <a:cubicBezTo>
                      <a:pt x="274584" y="22531"/>
                      <a:pt x="273709" y="23751"/>
                      <a:pt x="274749" y="24297"/>
                    </a:cubicBezTo>
                    <a:close/>
                    <a:moveTo>
                      <a:pt x="233693" y="378431"/>
                    </a:moveTo>
                    <a:cubicBezTo>
                      <a:pt x="233164" y="377958"/>
                      <a:pt x="231869" y="378868"/>
                      <a:pt x="232271" y="379596"/>
                    </a:cubicBezTo>
                    <a:cubicBezTo>
                      <a:pt x="233146" y="380342"/>
                      <a:pt x="233383" y="378886"/>
                      <a:pt x="233693" y="378431"/>
                    </a:cubicBezTo>
                    <a:close/>
                    <a:moveTo>
                      <a:pt x="240040" y="380870"/>
                    </a:moveTo>
                    <a:cubicBezTo>
                      <a:pt x="240587" y="380615"/>
                      <a:pt x="240460" y="379050"/>
                      <a:pt x="239621" y="379414"/>
                    </a:cubicBezTo>
                    <a:cubicBezTo>
                      <a:pt x="238782" y="379778"/>
                      <a:pt x="239037" y="381034"/>
                      <a:pt x="240095" y="380870"/>
                    </a:cubicBezTo>
                    <a:close/>
                    <a:moveTo>
                      <a:pt x="379457" y="111001"/>
                    </a:moveTo>
                    <a:cubicBezTo>
                      <a:pt x="378874" y="110291"/>
                      <a:pt x="378254" y="111565"/>
                      <a:pt x="377633" y="110874"/>
                    </a:cubicBezTo>
                    <a:cubicBezTo>
                      <a:pt x="376886" y="112239"/>
                      <a:pt x="379165" y="111929"/>
                      <a:pt x="379457" y="111001"/>
                    </a:cubicBezTo>
                    <a:close/>
                    <a:moveTo>
                      <a:pt x="348451" y="490561"/>
                    </a:moveTo>
                    <a:cubicBezTo>
                      <a:pt x="348451" y="489669"/>
                      <a:pt x="347138" y="490161"/>
                      <a:pt x="347448" y="490998"/>
                    </a:cubicBezTo>
                    <a:cubicBezTo>
                      <a:pt x="347758" y="491835"/>
                      <a:pt x="348853" y="491726"/>
                      <a:pt x="348506" y="490561"/>
                    </a:cubicBezTo>
                    <a:close/>
                    <a:moveTo>
                      <a:pt x="291765" y="486266"/>
                    </a:moveTo>
                    <a:cubicBezTo>
                      <a:pt x="290908" y="486976"/>
                      <a:pt x="292313" y="487704"/>
                      <a:pt x="292768" y="488086"/>
                    </a:cubicBezTo>
                    <a:cubicBezTo>
                      <a:pt x="293589" y="487595"/>
                      <a:pt x="292185" y="486812"/>
                      <a:pt x="291765" y="486266"/>
                    </a:cubicBezTo>
                    <a:close/>
                    <a:moveTo>
                      <a:pt x="245129" y="388478"/>
                    </a:moveTo>
                    <a:cubicBezTo>
                      <a:pt x="244381" y="388368"/>
                      <a:pt x="243031" y="388641"/>
                      <a:pt x="243305" y="389442"/>
                    </a:cubicBezTo>
                    <a:cubicBezTo>
                      <a:pt x="244144" y="389570"/>
                      <a:pt x="244782" y="388787"/>
                      <a:pt x="245694" y="388732"/>
                    </a:cubicBezTo>
                    <a:close/>
                    <a:moveTo>
                      <a:pt x="430653" y="160578"/>
                    </a:moveTo>
                    <a:cubicBezTo>
                      <a:pt x="430836" y="157811"/>
                      <a:pt x="428830" y="159195"/>
                      <a:pt x="430362" y="161087"/>
                    </a:cubicBezTo>
                    <a:cubicBezTo>
                      <a:pt x="430553" y="160992"/>
                      <a:pt x="430669" y="160791"/>
                      <a:pt x="430653" y="160578"/>
                    </a:cubicBezTo>
                    <a:close/>
                    <a:moveTo>
                      <a:pt x="221327" y="393974"/>
                    </a:moveTo>
                    <a:cubicBezTo>
                      <a:pt x="222495" y="394211"/>
                      <a:pt x="222513" y="393046"/>
                      <a:pt x="221327" y="392937"/>
                    </a:cubicBezTo>
                    <a:cubicBezTo>
                      <a:pt x="220142" y="392827"/>
                      <a:pt x="220032" y="394211"/>
                      <a:pt x="221327" y="393974"/>
                    </a:cubicBezTo>
                    <a:close/>
                    <a:moveTo>
                      <a:pt x="221856" y="398906"/>
                    </a:moveTo>
                    <a:cubicBezTo>
                      <a:pt x="221856" y="398706"/>
                      <a:pt x="221710" y="398287"/>
                      <a:pt x="221510" y="398506"/>
                    </a:cubicBezTo>
                    <a:cubicBezTo>
                      <a:pt x="218938" y="398906"/>
                      <a:pt x="222002" y="401181"/>
                      <a:pt x="221856" y="398906"/>
                    </a:cubicBezTo>
                    <a:close/>
                    <a:moveTo>
                      <a:pt x="354616" y="482626"/>
                    </a:moveTo>
                    <a:cubicBezTo>
                      <a:pt x="354780" y="483208"/>
                      <a:pt x="356531" y="482881"/>
                      <a:pt x="356075" y="482116"/>
                    </a:cubicBezTo>
                    <a:cubicBezTo>
                      <a:pt x="355619" y="481352"/>
                      <a:pt x="354288" y="481643"/>
                      <a:pt x="354616" y="482717"/>
                    </a:cubicBezTo>
                    <a:close/>
                    <a:moveTo>
                      <a:pt x="504794" y="161142"/>
                    </a:moveTo>
                    <a:cubicBezTo>
                      <a:pt x="503554" y="161142"/>
                      <a:pt x="504210" y="162452"/>
                      <a:pt x="504903" y="162616"/>
                    </a:cubicBezTo>
                    <a:cubicBezTo>
                      <a:pt x="505274" y="162435"/>
                      <a:pt x="505427" y="161988"/>
                      <a:pt x="505246" y="161618"/>
                    </a:cubicBezTo>
                    <a:cubicBezTo>
                      <a:pt x="505155" y="161433"/>
                      <a:pt x="504991" y="161294"/>
                      <a:pt x="504794" y="161233"/>
                    </a:cubicBezTo>
                    <a:close/>
                    <a:moveTo>
                      <a:pt x="353412" y="476001"/>
                    </a:moveTo>
                    <a:cubicBezTo>
                      <a:pt x="353412" y="474691"/>
                      <a:pt x="352263" y="476111"/>
                      <a:pt x="351971" y="476547"/>
                    </a:cubicBezTo>
                    <a:cubicBezTo>
                      <a:pt x="352044" y="477312"/>
                      <a:pt x="353814" y="477057"/>
                      <a:pt x="353449" y="476111"/>
                    </a:cubicBezTo>
                    <a:close/>
                    <a:moveTo>
                      <a:pt x="294136" y="475746"/>
                    </a:moveTo>
                    <a:cubicBezTo>
                      <a:pt x="294045" y="475128"/>
                      <a:pt x="292732" y="474163"/>
                      <a:pt x="292568" y="475255"/>
                    </a:cubicBezTo>
                    <a:cubicBezTo>
                      <a:pt x="292531" y="475947"/>
                      <a:pt x="294373" y="476711"/>
                      <a:pt x="294173" y="475856"/>
                    </a:cubicBezTo>
                    <a:close/>
                    <a:moveTo>
                      <a:pt x="223990" y="66611"/>
                    </a:moveTo>
                    <a:cubicBezTo>
                      <a:pt x="224136" y="64336"/>
                      <a:pt x="221765" y="66702"/>
                      <a:pt x="223443" y="67139"/>
                    </a:cubicBezTo>
                    <a:cubicBezTo>
                      <a:pt x="223972" y="67267"/>
                      <a:pt x="223990" y="66921"/>
                      <a:pt x="224027" y="66721"/>
                    </a:cubicBezTo>
                    <a:close/>
                    <a:moveTo>
                      <a:pt x="30951" y="34252"/>
                    </a:moveTo>
                    <a:cubicBezTo>
                      <a:pt x="30605" y="34252"/>
                      <a:pt x="30240" y="34252"/>
                      <a:pt x="29985" y="34488"/>
                    </a:cubicBezTo>
                    <a:cubicBezTo>
                      <a:pt x="30495" y="34725"/>
                      <a:pt x="30988" y="35053"/>
                      <a:pt x="31517" y="35271"/>
                    </a:cubicBezTo>
                    <a:cubicBezTo>
                      <a:pt x="32647" y="35180"/>
                      <a:pt x="31827" y="33851"/>
                      <a:pt x="30951" y="34252"/>
                    </a:cubicBezTo>
                    <a:close/>
                    <a:moveTo>
                      <a:pt x="413217" y="84047"/>
                    </a:moveTo>
                    <a:cubicBezTo>
                      <a:pt x="413217" y="83319"/>
                      <a:pt x="411813" y="83337"/>
                      <a:pt x="411685" y="83938"/>
                    </a:cubicBezTo>
                    <a:cubicBezTo>
                      <a:pt x="411539" y="84884"/>
                      <a:pt x="413235" y="84921"/>
                      <a:pt x="413217" y="84047"/>
                    </a:cubicBezTo>
                    <a:close/>
                    <a:moveTo>
                      <a:pt x="439481" y="305395"/>
                    </a:moveTo>
                    <a:cubicBezTo>
                      <a:pt x="440356" y="305231"/>
                      <a:pt x="440521" y="304139"/>
                      <a:pt x="439590" y="303993"/>
                    </a:cubicBezTo>
                    <a:cubicBezTo>
                      <a:pt x="438897" y="304157"/>
                      <a:pt x="438387" y="305541"/>
                      <a:pt x="439481" y="305468"/>
                    </a:cubicBezTo>
                    <a:close/>
                    <a:moveTo>
                      <a:pt x="268657" y="470887"/>
                    </a:moveTo>
                    <a:cubicBezTo>
                      <a:pt x="269696" y="471051"/>
                      <a:pt x="270371" y="470887"/>
                      <a:pt x="270663" y="470086"/>
                    </a:cubicBezTo>
                    <a:cubicBezTo>
                      <a:pt x="269970" y="469486"/>
                      <a:pt x="269624" y="470523"/>
                      <a:pt x="269022" y="470432"/>
                    </a:cubicBezTo>
                    <a:cubicBezTo>
                      <a:pt x="268420" y="470341"/>
                      <a:pt x="267891" y="470887"/>
                      <a:pt x="268657" y="470960"/>
                    </a:cubicBezTo>
                    <a:close/>
                    <a:moveTo>
                      <a:pt x="547582" y="167148"/>
                    </a:moveTo>
                    <a:cubicBezTo>
                      <a:pt x="547236" y="167148"/>
                      <a:pt x="546871" y="167148"/>
                      <a:pt x="546597" y="167385"/>
                    </a:cubicBezTo>
                    <a:cubicBezTo>
                      <a:pt x="547856" y="168859"/>
                      <a:pt x="549990" y="167585"/>
                      <a:pt x="547582" y="167148"/>
                    </a:cubicBezTo>
                    <a:close/>
                    <a:moveTo>
                      <a:pt x="295030" y="466665"/>
                    </a:moveTo>
                    <a:lnTo>
                      <a:pt x="295030" y="466665"/>
                    </a:lnTo>
                    <a:cubicBezTo>
                      <a:pt x="294598" y="466584"/>
                      <a:pt x="294151" y="466661"/>
                      <a:pt x="293772" y="466883"/>
                    </a:cubicBezTo>
                    <a:cubicBezTo>
                      <a:pt x="294191" y="467466"/>
                      <a:pt x="295048" y="467011"/>
                      <a:pt x="295595" y="467629"/>
                    </a:cubicBezTo>
                    <a:cubicBezTo>
                      <a:pt x="296635" y="467029"/>
                      <a:pt x="296161" y="466501"/>
                      <a:pt x="295030" y="466665"/>
                    </a:cubicBezTo>
                    <a:close/>
                    <a:moveTo>
                      <a:pt x="38137" y="84720"/>
                    </a:moveTo>
                    <a:cubicBezTo>
                      <a:pt x="37371" y="84611"/>
                      <a:pt x="37280" y="86013"/>
                      <a:pt x="37827" y="86249"/>
                    </a:cubicBezTo>
                    <a:cubicBezTo>
                      <a:pt x="38374" y="86486"/>
                      <a:pt x="38994" y="84902"/>
                      <a:pt x="38137" y="84720"/>
                    </a:cubicBezTo>
                    <a:close/>
                    <a:moveTo>
                      <a:pt x="281096" y="108380"/>
                    </a:moveTo>
                    <a:cubicBezTo>
                      <a:pt x="281096" y="108690"/>
                      <a:pt x="281187" y="109017"/>
                      <a:pt x="281643" y="109054"/>
                    </a:cubicBezTo>
                    <a:cubicBezTo>
                      <a:pt x="283321" y="108817"/>
                      <a:pt x="281169" y="106160"/>
                      <a:pt x="281096" y="108380"/>
                    </a:cubicBezTo>
                    <a:close/>
                    <a:moveTo>
                      <a:pt x="232690" y="412556"/>
                    </a:moveTo>
                    <a:cubicBezTo>
                      <a:pt x="232491" y="412150"/>
                      <a:pt x="232000" y="411981"/>
                      <a:pt x="231592" y="412180"/>
                    </a:cubicBezTo>
                    <a:cubicBezTo>
                      <a:pt x="231273" y="412335"/>
                      <a:pt x="231090" y="412678"/>
                      <a:pt x="231140" y="413029"/>
                    </a:cubicBezTo>
                    <a:cubicBezTo>
                      <a:pt x="231322" y="413994"/>
                      <a:pt x="232435" y="413211"/>
                      <a:pt x="232690" y="412556"/>
                    </a:cubicBezTo>
                    <a:close/>
                    <a:moveTo>
                      <a:pt x="371013" y="465445"/>
                    </a:moveTo>
                    <a:cubicBezTo>
                      <a:pt x="371633" y="465445"/>
                      <a:pt x="371359" y="464808"/>
                      <a:pt x="371615" y="464535"/>
                    </a:cubicBezTo>
                    <a:cubicBezTo>
                      <a:pt x="372235" y="463261"/>
                      <a:pt x="368897" y="464153"/>
                      <a:pt x="371013" y="465445"/>
                    </a:cubicBezTo>
                    <a:close/>
                    <a:moveTo>
                      <a:pt x="162635" y="177395"/>
                    </a:moveTo>
                    <a:cubicBezTo>
                      <a:pt x="165462" y="177395"/>
                      <a:pt x="163000" y="175120"/>
                      <a:pt x="162234" y="177395"/>
                    </a:cubicBezTo>
                    <a:close/>
                    <a:moveTo>
                      <a:pt x="22397" y="128946"/>
                    </a:moveTo>
                    <a:cubicBezTo>
                      <a:pt x="23218" y="127818"/>
                      <a:pt x="21722" y="127891"/>
                      <a:pt x="21339" y="128946"/>
                    </a:cubicBezTo>
                    <a:cubicBezTo>
                      <a:pt x="20956" y="130002"/>
                      <a:pt x="23455" y="130147"/>
                      <a:pt x="22397" y="128946"/>
                    </a:cubicBezTo>
                    <a:close/>
                    <a:moveTo>
                      <a:pt x="425291" y="296386"/>
                    </a:moveTo>
                    <a:cubicBezTo>
                      <a:pt x="424994" y="296441"/>
                      <a:pt x="424798" y="296726"/>
                      <a:pt x="424854" y="297023"/>
                    </a:cubicBezTo>
                    <a:cubicBezTo>
                      <a:pt x="424909" y="297319"/>
                      <a:pt x="425195" y="297515"/>
                      <a:pt x="425492" y="297460"/>
                    </a:cubicBezTo>
                    <a:cubicBezTo>
                      <a:pt x="426641" y="297514"/>
                      <a:pt x="426349" y="296022"/>
                      <a:pt x="425291" y="296295"/>
                    </a:cubicBezTo>
                    <a:close/>
                    <a:moveTo>
                      <a:pt x="274457" y="187787"/>
                    </a:moveTo>
                    <a:cubicBezTo>
                      <a:pt x="275806" y="187532"/>
                      <a:pt x="274001" y="187041"/>
                      <a:pt x="273581" y="186786"/>
                    </a:cubicBezTo>
                    <a:cubicBezTo>
                      <a:pt x="272305" y="186950"/>
                      <a:pt x="273362" y="188151"/>
                      <a:pt x="274457" y="187787"/>
                    </a:cubicBezTo>
                    <a:close/>
                    <a:moveTo>
                      <a:pt x="365651" y="460167"/>
                    </a:moveTo>
                    <a:cubicBezTo>
                      <a:pt x="366471" y="460076"/>
                      <a:pt x="366690" y="458675"/>
                      <a:pt x="365651" y="458748"/>
                    </a:cubicBezTo>
                    <a:cubicBezTo>
                      <a:pt x="364939" y="458821"/>
                      <a:pt x="364447" y="460222"/>
                      <a:pt x="365578" y="460131"/>
                    </a:cubicBezTo>
                    <a:close/>
                    <a:moveTo>
                      <a:pt x="65204" y="78150"/>
                    </a:moveTo>
                    <a:cubicBezTo>
                      <a:pt x="66188" y="78023"/>
                      <a:pt x="65623" y="76822"/>
                      <a:pt x="64766" y="77113"/>
                    </a:cubicBezTo>
                    <a:cubicBezTo>
                      <a:pt x="63909" y="77404"/>
                      <a:pt x="64292" y="78441"/>
                      <a:pt x="65204" y="78150"/>
                    </a:cubicBezTo>
                    <a:close/>
                    <a:moveTo>
                      <a:pt x="20044" y="103630"/>
                    </a:moveTo>
                    <a:cubicBezTo>
                      <a:pt x="19661" y="103357"/>
                      <a:pt x="19187" y="102811"/>
                      <a:pt x="18640" y="102702"/>
                    </a:cubicBezTo>
                    <a:cubicBezTo>
                      <a:pt x="18056" y="103830"/>
                      <a:pt x="19406" y="105013"/>
                      <a:pt x="20044" y="103703"/>
                    </a:cubicBezTo>
                    <a:close/>
                    <a:moveTo>
                      <a:pt x="251768" y="418926"/>
                    </a:moveTo>
                    <a:lnTo>
                      <a:pt x="251567" y="418471"/>
                    </a:lnTo>
                    <a:cubicBezTo>
                      <a:pt x="250902" y="418705"/>
                      <a:pt x="250552" y="419432"/>
                      <a:pt x="250786" y="420096"/>
                    </a:cubicBezTo>
                    <a:cubicBezTo>
                      <a:pt x="250810" y="420163"/>
                      <a:pt x="250839" y="420229"/>
                      <a:pt x="250874" y="420291"/>
                    </a:cubicBezTo>
                    <a:cubicBezTo>
                      <a:pt x="251458" y="420127"/>
                      <a:pt x="251914" y="419691"/>
                      <a:pt x="251768" y="418926"/>
                    </a:cubicBezTo>
                    <a:close/>
                    <a:moveTo>
                      <a:pt x="554093" y="131203"/>
                    </a:moveTo>
                    <a:cubicBezTo>
                      <a:pt x="554093" y="131003"/>
                      <a:pt x="553911" y="130621"/>
                      <a:pt x="553838" y="130366"/>
                    </a:cubicBezTo>
                    <a:cubicBezTo>
                      <a:pt x="553437" y="130839"/>
                      <a:pt x="553838" y="131622"/>
                      <a:pt x="553108" y="131876"/>
                    </a:cubicBezTo>
                    <a:cubicBezTo>
                      <a:pt x="552908" y="131876"/>
                      <a:pt x="552543" y="131876"/>
                      <a:pt x="552689" y="132240"/>
                    </a:cubicBezTo>
                    <a:cubicBezTo>
                      <a:pt x="553491" y="132786"/>
                      <a:pt x="554330" y="132222"/>
                      <a:pt x="554093" y="131203"/>
                    </a:cubicBezTo>
                    <a:close/>
                    <a:moveTo>
                      <a:pt x="345880" y="453106"/>
                    </a:moveTo>
                    <a:cubicBezTo>
                      <a:pt x="345059" y="453106"/>
                      <a:pt x="345296" y="454416"/>
                      <a:pt x="346117" y="454198"/>
                    </a:cubicBezTo>
                    <a:cubicBezTo>
                      <a:pt x="347266" y="454343"/>
                      <a:pt x="346992" y="452833"/>
                      <a:pt x="345880" y="453106"/>
                    </a:cubicBezTo>
                    <a:close/>
                    <a:moveTo>
                      <a:pt x="123367" y="227426"/>
                    </a:moveTo>
                    <a:cubicBezTo>
                      <a:pt x="123075" y="226170"/>
                      <a:pt x="121944" y="228081"/>
                      <a:pt x="122400" y="228718"/>
                    </a:cubicBezTo>
                    <a:cubicBezTo>
                      <a:pt x="122856" y="229355"/>
                      <a:pt x="123659" y="228009"/>
                      <a:pt x="123367" y="227444"/>
                    </a:cubicBezTo>
                    <a:close/>
                    <a:moveTo>
                      <a:pt x="370922" y="86304"/>
                    </a:moveTo>
                    <a:cubicBezTo>
                      <a:pt x="369681" y="86413"/>
                      <a:pt x="371305" y="87705"/>
                      <a:pt x="371688" y="87742"/>
                    </a:cubicBezTo>
                    <a:cubicBezTo>
                      <a:pt x="372144" y="87196"/>
                      <a:pt x="372089" y="86140"/>
                      <a:pt x="370958" y="86322"/>
                    </a:cubicBezTo>
                    <a:close/>
                    <a:moveTo>
                      <a:pt x="54753" y="86850"/>
                    </a:moveTo>
                    <a:cubicBezTo>
                      <a:pt x="55318" y="86850"/>
                      <a:pt x="55665" y="86850"/>
                      <a:pt x="55865" y="86522"/>
                    </a:cubicBezTo>
                    <a:cubicBezTo>
                      <a:pt x="55300" y="86340"/>
                      <a:pt x="54807" y="85976"/>
                      <a:pt x="54279" y="85794"/>
                    </a:cubicBezTo>
                    <a:cubicBezTo>
                      <a:pt x="53275" y="85867"/>
                      <a:pt x="54242" y="87050"/>
                      <a:pt x="54789" y="86868"/>
                    </a:cubicBezTo>
                    <a:close/>
                    <a:moveTo>
                      <a:pt x="127179" y="237072"/>
                    </a:moveTo>
                    <a:cubicBezTo>
                      <a:pt x="127361" y="234870"/>
                      <a:pt x="124972" y="237072"/>
                      <a:pt x="126650" y="237600"/>
                    </a:cubicBezTo>
                    <a:cubicBezTo>
                      <a:pt x="127197" y="237655"/>
                      <a:pt x="127179" y="237291"/>
                      <a:pt x="127215" y="237090"/>
                    </a:cubicBezTo>
                    <a:close/>
                    <a:moveTo>
                      <a:pt x="420823" y="105323"/>
                    </a:moveTo>
                    <a:cubicBezTo>
                      <a:pt x="420823" y="104522"/>
                      <a:pt x="419510" y="104649"/>
                      <a:pt x="419728" y="105487"/>
                    </a:cubicBezTo>
                    <a:cubicBezTo>
                      <a:pt x="419583" y="106670"/>
                      <a:pt x="421151" y="106542"/>
                      <a:pt x="420877" y="105341"/>
                    </a:cubicBezTo>
                    <a:close/>
                    <a:moveTo>
                      <a:pt x="281515" y="105414"/>
                    </a:moveTo>
                    <a:cubicBezTo>
                      <a:pt x="281150" y="105141"/>
                      <a:pt x="280001" y="103594"/>
                      <a:pt x="280001" y="104868"/>
                    </a:cubicBezTo>
                    <a:cubicBezTo>
                      <a:pt x="279819" y="105778"/>
                      <a:pt x="281223" y="106342"/>
                      <a:pt x="281570" y="105432"/>
                    </a:cubicBezTo>
                    <a:close/>
                    <a:moveTo>
                      <a:pt x="302253" y="449102"/>
                    </a:moveTo>
                    <a:cubicBezTo>
                      <a:pt x="302729" y="449385"/>
                      <a:pt x="303344" y="449229"/>
                      <a:pt x="303628" y="448754"/>
                    </a:cubicBezTo>
                    <a:cubicBezTo>
                      <a:pt x="303672" y="448681"/>
                      <a:pt x="303706" y="448602"/>
                      <a:pt x="303730" y="448519"/>
                    </a:cubicBezTo>
                    <a:cubicBezTo>
                      <a:pt x="303493" y="447482"/>
                      <a:pt x="302435" y="447773"/>
                      <a:pt x="302307" y="449120"/>
                    </a:cubicBezTo>
                    <a:close/>
                    <a:moveTo>
                      <a:pt x="437602" y="130602"/>
                    </a:moveTo>
                    <a:cubicBezTo>
                      <a:pt x="437730" y="128564"/>
                      <a:pt x="435779" y="130602"/>
                      <a:pt x="436873" y="131167"/>
                    </a:cubicBezTo>
                    <a:cubicBezTo>
                      <a:pt x="437209" y="131126"/>
                      <a:pt x="437503" y="130921"/>
                      <a:pt x="437657" y="130621"/>
                    </a:cubicBezTo>
                    <a:close/>
                    <a:moveTo>
                      <a:pt x="48387" y="77568"/>
                    </a:moveTo>
                    <a:cubicBezTo>
                      <a:pt x="48387" y="75384"/>
                      <a:pt x="46290" y="77349"/>
                      <a:pt x="48132" y="78077"/>
                    </a:cubicBezTo>
                    <a:close/>
                    <a:moveTo>
                      <a:pt x="305554" y="449393"/>
                    </a:moveTo>
                    <a:lnTo>
                      <a:pt x="305335" y="448847"/>
                    </a:lnTo>
                    <a:cubicBezTo>
                      <a:pt x="303548" y="449466"/>
                      <a:pt x="305499" y="451541"/>
                      <a:pt x="305590" y="449393"/>
                    </a:cubicBezTo>
                    <a:close/>
                    <a:moveTo>
                      <a:pt x="297766" y="450503"/>
                    </a:moveTo>
                    <a:cubicBezTo>
                      <a:pt x="296817" y="448865"/>
                      <a:pt x="295468" y="451158"/>
                      <a:pt x="297346" y="450940"/>
                    </a:cubicBezTo>
                    <a:cubicBezTo>
                      <a:pt x="297602" y="450940"/>
                      <a:pt x="297894" y="450940"/>
                      <a:pt x="297802" y="450503"/>
                    </a:cubicBezTo>
                    <a:close/>
                    <a:moveTo>
                      <a:pt x="322516" y="453506"/>
                    </a:moveTo>
                    <a:cubicBezTo>
                      <a:pt x="324723" y="453816"/>
                      <a:pt x="322680" y="451686"/>
                      <a:pt x="322078" y="452796"/>
                    </a:cubicBezTo>
                    <a:cubicBezTo>
                      <a:pt x="322124" y="453081"/>
                      <a:pt x="322282" y="453337"/>
                      <a:pt x="322516" y="453506"/>
                    </a:cubicBezTo>
                    <a:close/>
                    <a:moveTo>
                      <a:pt x="322388" y="441039"/>
                    </a:moveTo>
                    <a:cubicBezTo>
                      <a:pt x="322267" y="440636"/>
                      <a:pt x="321963" y="440313"/>
                      <a:pt x="321567" y="440166"/>
                    </a:cubicBezTo>
                    <a:cubicBezTo>
                      <a:pt x="320838" y="441021"/>
                      <a:pt x="322169" y="442586"/>
                      <a:pt x="322388" y="441076"/>
                    </a:cubicBezTo>
                    <a:close/>
                    <a:moveTo>
                      <a:pt x="247390" y="105523"/>
                    </a:moveTo>
                    <a:cubicBezTo>
                      <a:pt x="247390" y="103703"/>
                      <a:pt x="245421" y="106233"/>
                      <a:pt x="246843" y="106324"/>
                    </a:cubicBezTo>
                    <a:cubicBezTo>
                      <a:pt x="247536" y="106306"/>
                      <a:pt x="247390" y="105887"/>
                      <a:pt x="247390" y="105523"/>
                    </a:cubicBezTo>
                    <a:close/>
                    <a:moveTo>
                      <a:pt x="414877" y="283064"/>
                    </a:moveTo>
                    <a:cubicBezTo>
                      <a:pt x="414348" y="282627"/>
                      <a:pt x="414074" y="281899"/>
                      <a:pt x="413381" y="281862"/>
                    </a:cubicBezTo>
                    <a:cubicBezTo>
                      <a:pt x="413214" y="282410"/>
                      <a:pt x="413523" y="282990"/>
                      <a:pt x="414073" y="283157"/>
                    </a:cubicBezTo>
                    <a:cubicBezTo>
                      <a:pt x="414348" y="283241"/>
                      <a:pt x="414646" y="283207"/>
                      <a:pt x="414895" y="283064"/>
                    </a:cubicBezTo>
                    <a:close/>
                    <a:moveTo>
                      <a:pt x="119610" y="238747"/>
                    </a:moveTo>
                    <a:cubicBezTo>
                      <a:pt x="119553" y="238331"/>
                      <a:pt x="119262" y="237984"/>
                      <a:pt x="118862" y="237855"/>
                    </a:cubicBezTo>
                    <a:cubicBezTo>
                      <a:pt x="117895" y="238037"/>
                      <a:pt x="119172" y="240366"/>
                      <a:pt x="119610" y="238747"/>
                    </a:cubicBezTo>
                    <a:close/>
                    <a:moveTo>
                      <a:pt x="498739" y="235452"/>
                    </a:moveTo>
                    <a:cubicBezTo>
                      <a:pt x="499143" y="235331"/>
                      <a:pt x="499467" y="235028"/>
                      <a:pt x="499614" y="234633"/>
                    </a:cubicBezTo>
                    <a:cubicBezTo>
                      <a:pt x="498757" y="233960"/>
                      <a:pt x="497261" y="235198"/>
                      <a:pt x="498739" y="235471"/>
                    </a:cubicBezTo>
                    <a:close/>
                    <a:moveTo>
                      <a:pt x="258680" y="425424"/>
                    </a:moveTo>
                    <a:cubicBezTo>
                      <a:pt x="258078" y="425205"/>
                      <a:pt x="257258" y="426224"/>
                      <a:pt x="258206" y="426461"/>
                    </a:cubicBezTo>
                    <a:cubicBezTo>
                      <a:pt x="259154" y="426698"/>
                      <a:pt x="259793" y="425387"/>
                      <a:pt x="258680" y="425424"/>
                    </a:cubicBezTo>
                    <a:close/>
                    <a:moveTo>
                      <a:pt x="363900" y="106342"/>
                    </a:moveTo>
                    <a:cubicBezTo>
                      <a:pt x="364314" y="106273"/>
                      <a:pt x="364642" y="105953"/>
                      <a:pt x="364720" y="105541"/>
                    </a:cubicBezTo>
                    <a:cubicBezTo>
                      <a:pt x="364118" y="104668"/>
                      <a:pt x="362295" y="106087"/>
                      <a:pt x="363900" y="106342"/>
                    </a:cubicBezTo>
                    <a:close/>
                    <a:moveTo>
                      <a:pt x="286494" y="454889"/>
                    </a:moveTo>
                    <a:cubicBezTo>
                      <a:pt x="286713" y="454125"/>
                      <a:pt x="285199" y="453998"/>
                      <a:pt x="285072" y="454453"/>
                    </a:cubicBezTo>
                    <a:cubicBezTo>
                      <a:pt x="284944" y="454908"/>
                      <a:pt x="286221" y="455708"/>
                      <a:pt x="286494" y="454889"/>
                    </a:cubicBezTo>
                    <a:close/>
                    <a:moveTo>
                      <a:pt x="426677" y="287450"/>
                    </a:moveTo>
                    <a:cubicBezTo>
                      <a:pt x="428374" y="286613"/>
                      <a:pt x="426221" y="285011"/>
                      <a:pt x="426331" y="286958"/>
                    </a:cubicBezTo>
                    <a:cubicBezTo>
                      <a:pt x="426294" y="287231"/>
                      <a:pt x="426331" y="287468"/>
                      <a:pt x="426677" y="287468"/>
                    </a:cubicBezTo>
                    <a:close/>
                    <a:moveTo>
                      <a:pt x="551686" y="128637"/>
                    </a:moveTo>
                    <a:cubicBezTo>
                      <a:pt x="551339" y="128637"/>
                      <a:pt x="550956" y="128637"/>
                      <a:pt x="550883" y="129110"/>
                    </a:cubicBezTo>
                    <a:cubicBezTo>
                      <a:pt x="550865" y="130621"/>
                      <a:pt x="553419" y="128637"/>
                      <a:pt x="551686" y="128655"/>
                    </a:cubicBezTo>
                    <a:close/>
                    <a:moveTo>
                      <a:pt x="413801" y="291872"/>
                    </a:moveTo>
                    <a:cubicBezTo>
                      <a:pt x="413801" y="289725"/>
                      <a:pt x="411722" y="291672"/>
                      <a:pt x="413527" y="292382"/>
                    </a:cubicBezTo>
                    <a:close/>
                    <a:moveTo>
                      <a:pt x="417011" y="67339"/>
                    </a:moveTo>
                    <a:cubicBezTo>
                      <a:pt x="416997" y="66892"/>
                      <a:pt x="416682" y="66510"/>
                      <a:pt x="416245" y="66411"/>
                    </a:cubicBezTo>
                    <a:cubicBezTo>
                      <a:pt x="415388" y="66702"/>
                      <a:pt x="416555" y="68759"/>
                      <a:pt x="417011" y="67339"/>
                    </a:cubicBezTo>
                    <a:close/>
                    <a:moveTo>
                      <a:pt x="47348" y="128764"/>
                    </a:moveTo>
                    <a:cubicBezTo>
                      <a:pt x="46053" y="128455"/>
                      <a:pt x="45925" y="129601"/>
                      <a:pt x="46819" y="129729"/>
                    </a:cubicBezTo>
                    <a:cubicBezTo>
                      <a:pt x="47713" y="129856"/>
                      <a:pt x="47767" y="129092"/>
                      <a:pt x="47348" y="128764"/>
                    </a:cubicBezTo>
                    <a:close/>
                    <a:moveTo>
                      <a:pt x="411247" y="102629"/>
                    </a:moveTo>
                    <a:cubicBezTo>
                      <a:pt x="411630" y="102538"/>
                      <a:pt x="412852" y="102629"/>
                      <a:pt x="412451" y="102174"/>
                    </a:cubicBezTo>
                    <a:cubicBezTo>
                      <a:pt x="412287" y="101974"/>
                      <a:pt x="409405" y="101883"/>
                      <a:pt x="410299" y="102520"/>
                    </a:cubicBezTo>
                    <a:cubicBezTo>
                      <a:pt x="410611" y="102588"/>
                      <a:pt x="410928" y="102625"/>
                      <a:pt x="411247" y="102629"/>
                    </a:cubicBezTo>
                    <a:close/>
                    <a:moveTo>
                      <a:pt x="421169" y="86795"/>
                    </a:moveTo>
                    <a:cubicBezTo>
                      <a:pt x="421735" y="85831"/>
                      <a:pt x="418871" y="86358"/>
                      <a:pt x="420075" y="87305"/>
                    </a:cubicBezTo>
                    <a:cubicBezTo>
                      <a:pt x="420659" y="87523"/>
                      <a:pt x="420896" y="87141"/>
                      <a:pt x="421169" y="86795"/>
                    </a:cubicBezTo>
                    <a:close/>
                    <a:moveTo>
                      <a:pt x="272523" y="27718"/>
                    </a:moveTo>
                    <a:cubicBezTo>
                      <a:pt x="272232" y="27718"/>
                      <a:pt x="271703" y="27718"/>
                      <a:pt x="271557" y="27900"/>
                    </a:cubicBezTo>
                    <a:cubicBezTo>
                      <a:pt x="271648" y="28555"/>
                      <a:pt x="272815" y="28082"/>
                      <a:pt x="273217" y="28646"/>
                    </a:cubicBezTo>
                    <a:cubicBezTo>
                      <a:pt x="273818" y="28155"/>
                      <a:pt x="273125" y="27627"/>
                      <a:pt x="272523" y="27718"/>
                    </a:cubicBezTo>
                    <a:close/>
                    <a:moveTo>
                      <a:pt x="273873" y="415614"/>
                    </a:moveTo>
                    <a:cubicBezTo>
                      <a:pt x="275697" y="415505"/>
                      <a:pt x="273600" y="413794"/>
                      <a:pt x="273125" y="414868"/>
                    </a:cubicBezTo>
                    <a:cubicBezTo>
                      <a:pt x="273190" y="415250"/>
                      <a:pt x="273490" y="415549"/>
                      <a:pt x="273873" y="415614"/>
                    </a:cubicBezTo>
                    <a:close/>
                    <a:moveTo>
                      <a:pt x="338694" y="467138"/>
                    </a:moveTo>
                    <a:cubicBezTo>
                      <a:pt x="339752" y="467138"/>
                      <a:pt x="339113" y="465900"/>
                      <a:pt x="338511" y="465718"/>
                    </a:cubicBezTo>
                    <a:cubicBezTo>
                      <a:pt x="338146" y="466082"/>
                      <a:pt x="337964" y="466974"/>
                      <a:pt x="338694" y="467138"/>
                    </a:cubicBezTo>
                    <a:close/>
                    <a:moveTo>
                      <a:pt x="470797" y="299826"/>
                    </a:moveTo>
                    <a:cubicBezTo>
                      <a:pt x="470104" y="299171"/>
                      <a:pt x="468973" y="300317"/>
                      <a:pt x="469484" y="301045"/>
                    </a:cubicBezTo>
                    <a:cubicBezTo>
                      <a:pt x="470028" y="300770"/>
                      <a:pt x="470483" y="300347"/>
                      <a:pt x="470797" y="299826"/>
                    </a:cubicBezTo>
                    <a:close/>
                    <a:moveTo>
                      <a:pt x="369827" y="301154"/>
                    </a:moveTo>
                    <a:cubicBezTo>
                      <a:pt x="370429" y="301318"/>
                      <a:pt x="371195" y="300790"/>
                      <a:pt x="370520" y="300190"/>
                    </a:cubicBezTo>
                    <a:cubicBezTo>
                      <a:pt x="369864" y="299917"/>
                      <a:pt x="368824" y="301154"/>
                      <a:pt x="369827" y="301154"/>
                    </a:cubicBezTo>
                    <a:close/>
                    <a:moveTo>
                      <a:pt x="87510" y="33415"/>
                    </a:moveTo>
                    <a:cubicBezTo>
                      <a:pt x="87418" y="33196"/>
                      <a:pt x="87035" y="33087"/>
                      <a:pt x="86579" y="33123"/>
                    </a:cubicBezTo>
                    <a:cubicBezTo>
                      <a:pt x="85066" y="33287"/>
                      <a:pt x="87692" y="35289"/>
                      <a:pt x="87510" y="33415"/>
                    </a:cubicBezTo>
                    <a:close/>
                    <a:moveTo>
                      <a:pt x="170168" y="169296"/>
                    </a:moveTo>
                    <a:cubicBezTo>
                      <a:pt x="170642" y="169296"/>
                      <a:pt x="170879" y="168913"/>
                      <a:pt x="171134" y="168568"/>
                    </a:cubicBezTo>
                    <a:cubicBezTo>
                      <a:pt x="170788" y="167603"/>
                      <a:pt x="168708" y="168841"/>
                      <a:pt x="170168" y="169296"/>
                    </a:cubicBezTo>
                    <a:close/>
                    <a:moveTo>
                      <a:pt x="544828" y="168204"/>
                    </a:moveTo>
                    <a:cubicBezTo>
                      <a:pt x="544281" y="166820"/>
                      <a:pt x="543132" y="168913"/>
                      <a:pt x="544080" y="169150"/>
                    </a:cubicBezTo>
                    <a:cubicBezTo>
                      <a:pt x="544525" y="169054"/>
                      <a:pt x="544838" y="168657"/>
                      <a:pt x="544828" y="168204"/>
                    </a:cubicBezTo>
                    <a:close/>
                    <a:moveTo>
                      <a:pt x="396255" y="303156"/>
                    </a:moveTo>
                    <a:cubicBezTo>
                      <a:pt x="396073" y="302610"/>
                      <a:pt x="394778" y="302592"/>
                      <a:pt x="394814" y="303375"/>
                    </a:cubicBezTo>
                    <a:cubicBezTo>
                      <a:pt x="394851" y="304157"/>
                      <a:pt x="396036" y="303666"/>
                      <a:pt x="396255" y="303156"/>
                    </a:cubicBezTo>
                    <a:close/>
                    <a:moveTo>
                      <a:pt x="367073" y="470268"/>
                    </a:moveTo>
                    <a:cubicBezTo>
                      <a:pt x="366613" y="469803"/>
                      <a:pt x="365862" y="469799"/>
                      <a:pt x="365397" y="470258"/>
                    </a:cubicBezTo>
                    <a:cubicBezTo>
                      <a:pt x="365228" y="470424"/>
                      <a:pt x="365113" y="470637"/>
                      <a:pt x="365067" y="470869"/>
                    </a:cubicBezTo>
                    <a:cubicBezTo>
                      <a:pt x="365578" y="471160"/>
                      <a:pt x="366325" y="470432"/>
                      <a:pt x="367037" y="470268"/>
                    </a:cubicBezTo>
                    <a:close/>
                    <a:moveTo>
                      <a:pt x="46655" y="101774"/>
                    </a:moveTo>
                    <a:cubicBezTo>
                      <a:pt x="46290" y="100900"/>
                      <a:pt x="43591" y="102083"/>
                      <a:pt x="44977" y="102374"/>
                    </a:cubicBezTo>
                    <a:cubicBezTo>
                      <a:pt x="45469" y="101901"/>
                      <a:pt x="46144" y="102247"/>
                      <a:pt x="46655" y="101774"/>
                    </a:cubicBezTo>
                    <a:close/>
                    <a:moveTo>
                      <a:pt x="401180" y="129074"/>
                    </a:moveTo>
                    <a:cubicBezTo>
                      <a:pt x="400888" y="128528"/>
                      <a:pt x="400742" y="127254"/>
                      <a:pt x="399812" y="127800"/>
                    </a:cubicBezTo>
                    <a:cubicBezTo>
                      <a:pt x="400140" y="128255"/>
                      <a:pt x="400231" y="129547"/>
                      <a:pt x="401180" y="129001"/>
                    </a:cubicBezTo>
                    <a:close/>
                    <a:moveTo>
                      <a:pt x="354488" y="402746"/>
                    </a:moveTo>
                    <a:cubicBezTo>
                      <a:pt x="354835" y="402746"/>
                      <a:pt x="355218" y="402856"/>
                      <a:pt x="355492" y="402510"/>
                    </a:cubicBezTo>
                    <a:cubicBezTo>
                      <a:pt x="354908" y="402182"/>
                      <a:pt x="354124" y="401254"/>
                      <a:pt x="353668" y="402255"/>
                    </a:cubicBezTo>
                    <a:cubicBezTo>
                      <a:pt x="353540" y="402983"/>
                      <a:pt x="354215" y="402546"/>
                      <a:pt x="354488" y="402674"/>
                    </a:cubicBezTo>
                    <a:close/>
                    <a:moveTo>
                      <a:pt x="44028" y="164636"/>
                    </a:moveTo>
                    <a:cubicBezTo>
                      <a:pt x="43809" y="163381"/>
                      <a:pt x="43244" y="165237"/>
                      <a:pt x="42496" y="165255"/>
                    </a:cubicBezTo>
                    <a:cubicBezTo>
                      <a:pt x="43116" y="165674"/>
                      <a:pt x="44247" y="165619"/>
                      <a:pt x="44028" y="164636"/>
                    </a:cubicBezTo>
                    <a:close/>
                    <a:moveTo>
                      <a:pt x="364264" y="306487"/>
                    </a:moveTo>
                    <a:cubicBezTo>
                      <a:pt x="364027" y="305668"/>
                      <a:pt x="362805" y="306359"/>
                      <a:pt x="362824" y="306906"/>
                    </a:cubicBezTo>
                    <a:cubicBezTo>
                      <a:pt x="362842" y="307451"/>
                      <a:pt x="364465" y="307251"/>
                      <a:pt x="364264" y="306487"/>
                    </a:cubicBezTo>
                    <a:close/>
                    <a:moveTo>
                      <a:pt x="239949" y="100955"/>
                    </a:moveTo>
                    <a:cubicBezTo>
                      <a:pt x="238891" y="100955"/>
                      <a:pt x="239730" y="102101"/>
                      <a:pt x="240405" y="101992"/>
                    </a:cubicBezTo>
                    <a:cubicBezTo>
                      <a:pt x="241080" y="101883"/>
                      <a:pt x="240606" y="100700"/>
                      <a:pt x="239949" y="100955"/>
                    </a:cubicBezTo>
                    <a:close/>
                    <a:moveTo>
                      <a:pt x="266395" y="36199"/>
                    </a:moveTo>
                    <a:cubicBezTo>
                      <a:pt x="266176" y="35562"/>
                      <a:pt x="265046" y="36054"/>
                      <a:pt x="264973" y="36600"/>
                    </a:cubicBezTo>
                    <a:cubicBezTo>
                      <a:pt x="264900" y="37146"/>
                      <a:pt x="266450" y="37200"/>
                      <a:pt x="266395" y="36199"/>
                    </a:cubicBezTo>
                    <a:close/>
                    <a:moveTo>
                      <a:pt x="420020" y="99899"/>
                    </a:moveTo>
                    <a:cubicBezTo>
                      <a:pt x="422884" y="99899"/>
                      <a:pt x="419655" y="98771"/>
                      <a:pt x="418762" y="99644"/>
                    </a:cubicBezTo>
                    <a:cubicBezTo>
                      <a:pt x="419145" y="99936"/>
                      <a:pt x="419528" y="99863"/>
                      <a:pt x="420020" y="99845"/>
                    </a:cubicBezTo>
                    <a:close/>
                    <a:moveTo>
                      <a:pt x="274548" y="395030"/>
                    </a:moveTo>
                    <a:cubicBezTo>
                      <a:pt x="274548" y="393628"/>
                      <a:pt x="272140" y="395576"/>
                      <a:pt x="273636" y="395576"/>
                    </a:cubicBezTo>
                    <a:cubicBezTo>
                      <a:pt x="274019" y="395539"/>
                      <a:pt x="274530" y="395685"/>
                      <a:pt x="274548" y="395030"/>
                    </a:cubicBezTo>
                    <a:close/>
                    <a:moveTo>
                      <a:pt x="381081" y="131895"/>
                    </a:moveTo>
                    <a:lnTo>
                      <a:pt x="381628" y="131676"/>
                    </a:lnTo>
                    <a:cubicBezTo>
                      <a:pt x="381008" y="129856"/>
                      <a:pt x="378965" y="131767"/>
                      <a:pt x="381081" y="131895"/>
                    </a:cubicBezTo>
                    <a:close/>
                    <a:moveTo>
                      <a:pt x="376174" y="37419"/>
                    </a:moveTo>
                    <a:cubicBezTo>
                      <a:pt x="376922" y="37619"/>
                      <a:pt x="377032" y="36126"/>
                      <a:pt x="376576" y="35999"/>
                    </a:cubicBezTo>
                    <a:cubicBezTo>
                      <a:pt x="376120" y="35872"/>
                      <a:pt x="375317" y="37200"/>
                      <a:pt x="376174" y="37419"/>
                    </a:cubicBezTo>
                    <a:close/>
                    <a:moveTo>
                      <a:pt x="284981" y="62462"/>
                    </a:moveTo>
                    <a:cubicBezTo>
                      <a:pt x="283850" y="62462"/>
                      <a:pt x="285473" y="63954"/>
                      <a:pt x="285892" y="63863"/>
                    </a:cubicBezTo>
                    <a:cubicBezTo>
                      <a:pt x="286276" y="63263"/>
                      <a:pt x="285546" y="62571"/>
                      <a:pt x="284944" y="62462"/>
                    </a:cubicBezTo>
                    <a:close/>
                    <a:moveTo>
                      <a:pt x="31954" y="111456"/>
                    </a:moveTo>
                    <a:cubicBezTo>
                      <a:pt x="31735" y="110928"/>
                      <a:pt x="30605" y="110273"/>
                      <a:pt x="30477" y="111238"/>
                    </a:cubicBezTo>
                    <a:cubicBezTo>
                      <a:pt x="30349" y="112202"/>
                      <a:pt x="31772" y="112020"/>
                      <a:pt x="31954" y="111456"/>
                    </a:cubicBezTo>
                    <a:close/>
                    <a:moveTo>
                      <a:pt x="257148" y="485665"/>
                    </a:moveTo>
                    <a:cubicBezTo>
                      <a:pt x="257148" y="485047"/>
                      <a:pt x="256619" y="485156"/>
                      <a:pt x="256218" y="485119"/>
                    </a:cubicBezTo>
                    <a:cubicBezTo>
                      <a:pt x="254686" y="485174"/>
                      <a:pt x="257093" y="487012"/>
                      <a:pt x="257148" y="485665"/>
                    </a:cubicBezTo>
                    <a:close/>
                    <a:moveTo>
                      <a:pt x="232599" y="387113"/>
                    </a:moveTo>
                    <a:cubicBezTo>
                      <a:pt x="231778" y="385438"/>
                      <a:pt x="230155" y="387531"/>
                      <a:pt x="232088" y="387458"/>
                    </a:cubicBezTo>
                    <a:cubicBezTo>
                      <a:pt x="232343" y="387495"/>
                      <a:pt x="232562" y="387422"/>
                      <a:pt x="232599" y="387113"/>
                    </a:cubicBezTo>
                    <a:close/>
                    <a:moveTo>
                      <a:pt x="242849" y="386294"/>
                    </a:moveTo>
                    <a:cubicBezTo>
                      <a:pt x="243323" y="385183"/>
                      <a:pt x="240423" y="386621"/>
                      <a:pt x="242028" y="387204"/>
                    </a:cubicBezTo>
                    <a:cubicBezTo>
                      <a:pt x="242940" y="387513"/>
                      <a:pt x="242247" y="386312"/>
                      <a:pt x="242849" y="386294"/>
                    </a:cubicBezTo>
                    <a:close/>
                    <a:moveTo>
                      <a:pt x="421589" y="310382"/>
                    </a:moveTo>
                    <a:cubicBezTo>
                      <a:pt x="422154" y="310473"/>
                      <a:pt x="422993" y="310018"/>
                      <a:pt x="422847" y="309472"/>
                    </a:cubicBezTo>
                    <a:cubicBezTo>
                      <a:pt x="422482" y="309108"/>
                      <a:pt x="420130" y="310309"/>
                      <a:pt x="421589" y="310382"/>
                    </a:cubicBezTo>
                    <a:close/>
                    <a:moveTo>
                      <a:pt x="390455" y="88579"/>
                    </a:moveTo>
                    <a:cubicBezTo>
                      <a:pt x="390145" y="88197"/>
                      <a:pt x="389999" y="87086"/>
                      <a:pt x="389507" y="87068"/>
                    </a:cubicBezTo>
                    <a:cubicBezTo>
                      <a:pt x="388868" y="87687"/>
                      <a:pt x="389872" y="89507"/>
                      <a:pt x="390455" y="88579"/>
                    </a:cubicBezTo>
                    <a:close/>
                    <a:moveTo>
                      <a:pt x="243050" y="311546"/>
                    </a:moveTo>
                    <a:lnTo>
                      <a:pt x="242831" y="311037"/>
                    </a:lnTo>
                    <a:cubicBezTo>
                      <a:pt x="240970" y="311674"/>
                      <a:pt x="243050" y="313749"/>
                      <a:pt x="243050" y="311546"/>
                    </a:cubicBezTo>
                    <a:close/>
                    <a:moveTo>
                      <a:pt x="11363" y="63190"/>
                    </a:moveTo>
                    <a:cubicBezTo>
                      <a:pt x="11545" y="61370"/>
                      <a:pt x="8919" y="63445"/>
                      <a:pt x="10414" y="63481"/>
                    </a:cubicBezTo>
                    <a:cubicBezTo>
                      <a:pt x="10797" y="63445"/>
                      <a:pt x="11308" y="63608"/>
                      <a:pt x="11363" y="63190"/>
                    </a:cubicBezTo>
                    <a:close/>
                    <a:moveTo>
                      <a:pt x="342487" y="493000"/>
                    </a:moveTo>
                    <a:cubicBezTo>
                      <a:pt x="342232" y="492527"/>
                      <a:pt x="341211" y="491708"/>
                      <a:pt x="340992" y="492618"/>
                    </a:cubicBezTo>
                    <a:cubicBezTo>
                      <a:pt x="340773" y="493528"/>
                      <a:pt x="342104" y="493546"/>
                      <a:pt x="342487" y="493000"/>
                    </a:cubicBezTo>
                    <a:close/>
                    <a:moveTo>
                      <a:pt x="63562" y="98844"/>
                    </a:moveTo>
                    <a:cubicBezTo>
                      <a:pt x="63562" y="97460"/>
                      <a:pt x="61410" y="99080"/>
                      <a:pt x="62486" y="99280"/>
                    </a:cubicBezTo>
                    <a:cubicBezTo>
                      <a:pt x="62887" y="99262"/>
                      <a:pt x="63416" y="99462"/>
                      <a:pt x="63562" y="98844"/>
                    </a:cubicBezTo>
                    <a:close/>
                    <a:moveTo>
                      <a:pt x="371797" y="376593"/>
                    </a:moveTo>
                    <a:cubicBezTo>
                      <a:pt x="372142" y="376584"/>
                      <a:pt x="372482" y="376510"/>
                      <a:pt x="372800" y="376375"/>
                    </a:cubicBezTo>
                    <a:cubicBezTo>
                      <a:pt x="372417" y="375792"/>
                      <a:pt x="371487" y="376211"/>
                      <a:pt x="370976" y="375629"/>
                    </a:cubicBezTo>
                    <a:cubicBezTo>
                      <a:pt x="370539" y="376320"/>
                      <a:pt x="371177" y="376648"/>
                      <a:pt x="371888" y="376593"/>
                    </a:cubicBezTo>
                    <a:close/>
                    <a:moveTo>
                      <a:pt x="257221" y="499315"/>
                    </a:moveTo>
                    <a:cubicBezTo>
                      <a:pt x="256656" y="499097"/>
                      <a:pt x="255963" y="497932"/>
                      <a:pt x="255488" y="498515"/>
                    </a:cubicBezTo>
                    <a:cubicBezTo>
                      <a:pt x="255580" y="499315"/>
                      <a:pt x="256510" y="500225"/>
                      <a:pt x="257312" y="499315"/>
                    </a:cubicBezTo>
                    <a:close/>
                    <a:moveTo>
                      <a:pt x="20573" y="63008"/>
                    </a:moveTo>
                    <a:cubicBezTo>
                      <a:pt x="20810" y="61406"/>
                      <a:pt x="19515" y="61861"/>
                      <a:pt x="19224" y="62644"/>
                    </a:cubicBezTo>
                    <a:cubicBezTo>
                      <a:pt x="18932" y="63426"/>
                      <a:pt x="20573" y="62935"/>
                      <a:pt x="20573" y="63008"/>
                    </a:cubicBezTo>
                    <a:close/>
                    <a:moveTo>
                      <a:pt x="574174" y="126380"/>
                    </a:moveTo>
                    <a:cubicBezTo>
                      <a:pt x="573919" y="125452"/>
                      <a:pt x="572752" y="126380"/>
                      <a:pt x="572733" y="126744"/>
                    </a:cubicBezTo>
                    <a:cubicBezTo>
                      <a:pt x="572715" y="127108"/>
                      <a:pt x="574357" y="127108"/>
                      <a:pt x="574174" y="126380"/>
                    </a:cubicBezTo>
                    <a:close/>
                    <a:moveTo>
                      <a:pt x="478530" y="313712"/>
                    </a:moveTo>
                    <a:cubicBezTo>
                      <a:pt x="478530" y="314131"/>
                      <a:pt x="478439" y="314458"/>
                      <a:pt x="478822" y="314659"/>
                    </a:cubicBezTo>
                    <a:cubicBezTo>
                      <a:pt x="479114" y="314022"/>
                      <a:pt x="479023" y="313330"/>
                      <a:pt x="479533" y="312839"/>
                    </a:cubicBezTo>
                    <a:cubicBezTo>
                      <a:pt x="478767" y="312202"/>
                      <a:pt x="478403" y="313112"/>
                      <a:pt x="478530" y="313712"/>
                    </a:cubicBezTo>
                    <a:close/>
                    <a:moveTo>
                      <a:pt x="349017" y="499006"/>
                    </a:moveTo>
                    <a:cubicBezTo>
                      <a:pt x="348597" y="498569"/>
                      <a:pt x="347375" y="498660"/>
                      <a:pt x="347558" y="499443"/>
                    </a:cubicBezTo>
                    <a:cubicBezTo>
                      <a:pt x="347740" y="500225"/>
                      <a:pt x="348780" y="499406"/>
                      <a:pt x="349017" y="499006"/>
                    </a:cubicBezTo>
                    <a:close/>
                    <a:moveTo>
                      <a:pt x="9739" y="111893"/>
                    </a:moveTo>
                    <a:cubicBezTo>
                      <a:pt x="9885" y="111201"/>
                      <a:pt x="8426" y="111019"/>
                      <a:pt x="8299" y="111511"/>
                    </a:cubicBezTo>
                    <a:cubicBezTo>
                      <a:pt x="8171" y="112002"/>
                      <a:pt x="9484" y="112785"/>
                      <a:pt x="9739" y="111893"/>
                    </a:cubicBezTo>
                    <a:close/>
                    <a:moveTo>
                      <a:pt x="391021" y="68923"/>
                    </a:moveTo>
                    <a:cubicBezTo>
                      <a:pt x="393155" y="68923"/>
                      <a:pt x="391221" y="66848"/>
                      <a:pt x="390546" y="68668"/>
                    </a:cubicBezTo>
                    <a:close/>
                    <a:moveTo>
                      <a:pt x="387829" y="372243"/>
                    </a:moveTo>
                    <a:cubicBezTo>
                      <a:pt x="386753" y="372243"/>
                      <a:pt x="387665" y="373408"/>
                      <a:pt x="388303" y="373281"/>
                    </a:cubicBezTo>
                    <a:cubicBezTo>
                      <a:pt x="389270" y="373081"/>
                      <a:pt x="388467" y="372007"/>
                      <a:pt x="387829" y="372243"/>
                    </a:cubicBezTo>
                    <a:close/>
                    <a:moveTo>
                      <a:pt x="294629" y="499497"/>
                    </a:moveTo>
                    <a:cubicBezTo>
                      <a:pt x="294098" y="499066"/>
                      <a:pt x="293316" y="499146"/>
                      <a:pt x="292884" y="499676"/>
                    </a:cubicBezTo>
                    <a:cubicBezTo>
                      <a:pt x="292782" y="499801"/>
                      <a:pt x="292706" y="499944"/>
                      <a:pt x="292659" y="500098"/>
                    </a:cubicBezTo>
                    <a:cubicBezTo>
                      <a:pt x="293352" y="500498"/>
                      <a:pt x="293954" y="499734"/>
                      <a:pt x="294629" y="499497"/>
                    </a:cubicBezTo>
                    <a:close/>
                    <a:moveTo>
                      <a:pt x="289285" y="501008"/>
                    </a:moveTo>
                    <a:cubicBezTo>
                      <a:pt x="289558" y="498678"/>
                      <a:pt x="287461" y="501317"/>
                      <a:pt x="288902" y="501736"/>
                    </a:cubicBezTo>
                    <a:cubicBezTo>
                      <a:pt x="289504" y="501754"/>
                      <a:pt x="289157" y="501245"/>
                      <a:pt x="289340" y="501008"/>
                    </a:cubicBezTo>
                    <a:close/>
                    <a:moveTo>
                      <a:pt x="234623" y="39166"/>
                    </a:moveTo>
                    <a:cubicBezTo>
                      <a:pt x="234358" y="39043"/>
                      <a:pt x="234044" y="39158"/>
                      <a:pt x="233921" y="39423"/>
                    </a:cubicBezTo>
                    <a:cubicBezTo>
                      <a:pt x="233798" y="39687"/>
                      <a:pt x="233913" y="40001"/>
                      <a:pt x="234178" y="40123"/>
                    </a:cubicBezTo>
                    <a:cubicBezTo>
                      <a:pt x="234272" y="40167"/>
                      <a:pt x="234376" y="40182"/>
                      <a:pt x="234477" y="40167"/>
                    </a:cubicBezTo>
                    <a:cubicBezTo>
                      <a:pt x="235626" y="40367"/>
                      <a:pt x="235389" y="39366"/>
                      <a:pt x="234623" y="39166"/>
                    </a:cubicBezTo>
                    <a:close/>
                    <a:moveTo>
                      <a:pt x="56650" y="126999"/>
                    </a:moveTo>
                    <a:cubicBezTo>
                      <a:pt x="58090" y="126380"/>
                      <a:pt x="55537" y="125179"/>
                      <a:pt x="55665" y="126325"/>
                    </a:cubicBezTo>
                    <a:cubicBezTo>
                      <a:pt x="55823" y="126731"/>
                      <a:pt x="56214" y="126998"/>
                      <a:pt x="56650" y="126999"/>
                    </a:cubicBezTo>
                    <a:close/>
                    <a:moveTo>
                      <a:pt x="213503" y="22258"/>
                    </a:moveTo>
                    <a:cubicBezTo>
                      <a:pt x="213667" y="22258"/>
                      <a:pt x="213941" y="21876"/>
                      <a:pt x="214105" y="21512"/>
                    </a:cubicBezTo>
                    <a:cubicBezTo>
                      <a:pt x="213740" y="20347"/>
                      <a:pt x="211424" y="22167"/>
                      <a:pt x="213466" y="22258"/>
                    </a:cubicBezTo>
                    <a:close/>
                    <a:moveTo>
                      <a:pt x="267453" y="133187"/>
                    </a:moveTo>
                    <a:cubicBezTo>
                      <a:pt x="266651" y="131367"/>
                      <a:pt x="264973" y="133605"/>
                      <a:pt x="266924" y="133533"/>
                    </a:cubicBezTo>
                    <a:cubicBezTo>
                      <a:pt x="267125" y="133533"/>
                      <a:pt x="267344" y="133496"/>
                      <a:pt x="267453" y="133187"/>
                    </a:cubicBezTo>
                    <a:close/>
                    <a:moveTo>
                      <a:pt x="308855" y="504466"/>
                    </a:moveTo>
                    <a:cubicBezTo>
                      <a:pt x="308563" y="503847"/>
                      <a:pt x="307378" y="503156"/>
                      <a:pt x="307341" y="504229"/>
                    </a:cubicBezTo>
                    <a:cubicBezTo>
                      <a:pt x="307451" y="504976"/>
                      <a:pt x="308271" y="504612"/>
                      <a:pt x="308800" y="504466"/>
                    </a:cubicBezTo>
                    <a:close/>
                    <a:moveTo>
                      <a:pt x="13588" y="76294"/>
                    </a:moveTo>
                    <a:cubicBezTo>
                      <a:pt x="13168" y="75784"/>
                      <a:pt x="12111" y="74929"/>
                      <a:pt x="12001" y="76039"/>
                    </a:cubicBezTo>
                    <a:cubicBezTo>
                      <a:pt x="12202" y="76858"/>
                      <a:pt x="12986" y="76458"/>
                      <a:pt x="13588" y="76294"/>
                    </a:cubicBezTo>
                    <a:close/>
                    <a:moveTo>
                      <a:pt x="17856" y="40185"/>
                    </a:moveTo>
                    <a:cubicBezTo>
                      <a:pt x="15740" y="40185"/>
                      <a:pt x="17637" y="42278"/>
                      <a:pt x="18366" y="40458"/>
                    </a:cubicBezTo>
                    <a:close/>
                    <a:moveTo>
                      <a:pt x="232635" y="125634"/>
                    </a:moveTo>
                    <a:cubicBezTo>
                      <a:pt x="232216" y="125197"/>
                      <a:pt x="230994" y="125252"/>
                      <a:pt x="231158" y="126034"/>
                    </a:cubicBezTo>
                    <a:cubicBezTo>
                      <a:pt x="231322" y="126817"/>
                      <a:pt x="232416" y="126125"/>
                      <a:pt x="232635" y="125634"/>
                    </a:cubicBezTo>
                    <a:close/>
                    <a:moveTo>
                      <a:pt x="67666" y="115606"/>
                    </a:moveTo>
                    <a:cubicBezTo>
                      <a:pt x="68760" y="115751"/>
                      <a:pt x="68140" y="114696"/>
                      <a:pt x="67666" y="114113"/>
                    </a:cubicBezTo>
                    <a:cubicBezTo>
                      <a:pt x="67465" y="114623"/>
                      <a:pt x="66334" y="115697"/>
                      <a:pt x="67666" y="115606"/>
                    </a:cubicBezTo>
                    <a:close/>
                    <a:moveTo>
                      <a:pt x="400177" y="125270"/>
                    </a:moveTo>
                    <a:cubicBezTo>
                      <a:pt x="400177" y="124778"/>
                      <a:pt x="399666" y="124851"/>
                      <a:pt x="399246" y="124833"/>
                    </a:cubicBezTo>
                    <a:cubicBezTo>
                      <a:pt x="397751" y="124924"/>
                      <a:pt x="400195" y="126908"/>
                      <a:pt x="400177" y="125270"/>
                    </a:cubicBezTo>
                    <a:close/>
                    <a:moveTo>
                      <a:pt x="534012" y="133551"/>
                    </a:moveTo>
                    <a:lnTo>
                      <a:pt x="533520" y="133751"/>
                    </a:lnTo>
                    <a:cubicBezTo>
                      <a:pt x="534195" y="135607"/>
                      <a:pt x="536219" y="133514"/>
                      <a:pt x="534012" y="133551"/>
                    </a:cubicBezTo>
                    <a:close/>
                    <a:moveTo>
                      <a:pt x="409989" y="320319"/>
                    </a:moveTo>
                    <a:lnTo>
                      <a:pt x="409734" y="319736"/>
                    </a:lnTo>
                    <a:cubicBezTo>
                      <a:pt x="407983" y="320264"/>
                      <a:pt x="409825" y="322466"/>
                      <a:pt x="410025" y="320319"/>
                    </a:cubicBezTo>
                    <a:close/>
                    <a:moveTo>
                      <a:pt x="289613" y="322139"/>
                    </a:moveTo>
                    <a:cubicBezTo>
                      <a:pt x="289964" y="321552"/>
                      <a:pt x="289771" y="320792"/>
                      <a:pt x="289183" y="320442"/>
                    </a:cubicBezTo>
                    <a:cubicBezTo>
                      <a:pt x="289095" y="320390"/>
                      <a:pt x="289000" y="320348"/>
                      <a:pt x="288902" y="320319"/>
                    </a:cubicBezTo>
                    <a:cubicBezTo>
                      <a:pt x="288706" y="321035"/>
                      <a:pt x="289012" y="321794"/>
                      <a:pt x="289650" y="322175"/>
                    </a:cubicBezTo>
                    <a:close/>
                    <a:moveTo>
                      <a:pt x="360927" y="320119"/>
                    </a:moveTo>
                    <a:lnTo>
                      <a:pt x="360015" y="321538"/>
                    </a:lnTo>
                    <a:cubicBezTo>
                      <a:pt x="361018" y="322230"/>
                      <a:pt x="361018" y="320792"/>
                      <a:pt x="361474" y="320373"/>
                    </a:cubicBezTo>
                    <a:close/>
                    <a:moveTo>
                      <a:pt x="419291" y="96259"/>
                    </a:moveTo>
                    <a:cubicBezTo>
                      <a:pt x="419528" y="95659"/>
                      <a:pt x="418379" y="95022"/>
                      <a:pt x="418251" y="95950"/>
                    </a:cubicBezTo>
                    <a:cubicBezTo>
                      <a:pt x="418123" y="96878"/>
                      <a:pt x="419327" y="97533"/>
                      <a:pt x="419254" y="96350"/>
                    </a:cubicBezTo>
                    <a:close/>
                    <a:moveTo>
                      <a:pt x="397915" y="60387"/>
                    </a:moveTo>
                    <a:cubicBezTo>
                      <a:pt x="397641" y="59987"/>
                      <a:pt x="396547" y="59222"/>
                      <a:pt x="396456" y="60205"/>
                    </a:cubicBezTo>
                    <a:cubicBezTo>
                      <a:pt x="396365" y="61188"/>
                      <a:pt x="397751" y="61042"/>
                      <a:pt x="397915" y="60387"/>
                    </a:cubicBezTo>
                    <a:close/>
                    <a:moveTo>
                      <a:pt x="371414" y="509162"/>
                    </a:moveTo>
                    <a:cubicBezTo>
                      <a:pt x="371414" y="507433"/>
                      <a:pt x="369006" y="509471"/>
                      <a:pt x="370466" y="509544"/>
                    </a:cubicBezTo>
                    <a:cubicBezTo>
                      <a:pt x="370812" y="509507"/>
                      <a:pt x="371286" y="509598"/>
                      <a:pt x="371414" y="509162"/>
                    </a:cubicBezTo>
                    <a:close/>
                    <a:moveTo>
                      <a:pt x="404244" y="360868"/>
                    </a:moveTo>
                    <a:cubicBezTo>
                      <a:pt x="406068" y="360978"/>
                      <a:pt x="403569" y="358885"/>
                      <a:pt x="403459" y="360322"/>
                    </a:cubicBezTo>
                    <a:cubicBezTo>
                      <a:pt x="403532" y="361014"/>
                      <a:pt x="404043" y="360832"/>
                      <a:pt x="404244" y="360868"/>
                    </a:cubicBezTo>
                    <a:close/>
                    <a:moveTo>
                      <a:pt x="392990" y="114787"/>
                    </a:moveTo>
                    <a:cubicBezTo>
                      <a:pt x="392772" y="114295"/>
                      <a:pt x="391732" y="113531"/>
                      <a:pt x="391531" y="114423"/>
                    </a:cubicBezTo>
                    <a:cubicBezTo>
                      <a:pt x="391331" y="115314"/>
                      <a:pt x="392680" y="115260"/>
                      <a:pt x="393027" y="114787"/>
                    </a:cubicBezTo>
                    <a:close/>
                    <a:moveTo>
                      <a:pt x="455987" y="323285"/>
                    </a:moveTo>
                    <a:cubicBezTo>
                      <a:pt x="456480" y="323049"/>
                      <a:pt x="457191" y="321975"/>
                      <a:pt x="456224" y="321848"/>
                    </a:cubicBezTo>
                    <a:cubicBezTo>
                      <a:pt x="455258" y="321720"/>
                      <a:pt x="455476" y="323085"/>
                      <a:pt x="456024" y="323285"/>
                    </a:cubicBezTo>
                    <a:close/>
                    <a:moveTo>
                      <a:pt x="211351" y="59022"/>
                    </a:moveTo>
                    <a:cubicBezTo>
                      <a:pt x="213065" y="58203"/>
                      <a:pt x="210876" y="56601"/>
                      <a:pt x="211022" y="58549"/>
                    </a:cubicBezTo>
                    <a:cubicBezTo>
                      <a:pt x="210913" y="58767"/>
                      <a:pt x="210913" y="59022"/>
                      <a:pt x="211351" y="59022"/>
                    </a:cubicBezTo>
                    <a:close/>
                    <a:moveTo>
                      <a:pt x="339824" y="513912"/>
                    </a:moveTo>
                    <a:cubicBezTo>
                      <a:pt x="339824" y="512510"/>
                      <a:pt x="337362" y="514349"/>
                      <a:pt x="338876" y="514440"/>
                    </a:cubicBezTo>
                    <a:cubicBezTo>
                      <a:pt x="339277" y="514421"/>
                      <a:pt x="339770" y="514531"/>
                      <a:pt x="339824" y="513912"/>
                    </a:cubicBezTo>
                    <a:close/>
                    <a:moveTo>
                      <a:pt x="347357" y="516332"/>
                    </a:moveTo>
                    <a:cubicBezTo>
                      <a:pt x="346974" y="515841"/>
                      <a:pt x="345734" y="515932"/>
                      <a:pt x="345898" y="516696"/>
                    </a:cubicBezTo>
                    <a:cubicBezTo>
                      <a:pt x="346062" y="517461"/>
                      <a:pt x="347156" y="516824"/>
                      <a:pt x="347357" y="516332"/>
                    </a:cubicBezTo>
                    <a:close/>
                    <a:moveTo>
                      <a:pt x="405539" y="357884"/>
                    </a:moveTo>
                    <a:cubicBezTo>
                      <a:pt x="405338" y="357356"/>
                      <a:pt x="404298" y="356664"/>
                      <a:pt x="404080" y="357538"/>
                    </a:cubicBezTo>
                    <a:cubicBezTo>
                      <a:pt x="403861" y="358411"/>
                      <a:pt x="405192" y="358375"/>
                      <a:pt x="405539" y="357884"/>
                    </a:cubicBezTo>
                    <a:close/>
                    <a:moveTo>
                      <a:pt x="297766" y="523103"/>
                    </a:moveTo>
                    <a:cubicBezTo>
                      <a:pt x="300575" y="522975"/>
                      <a:pt x="297273" y="522084"/>
                      <a:pt x="296434" y="522830"/>
                    </a:cubicBezTo>
                    <a:cubicBezTo>
                      <a:pt x="296836" y="523230"/>
                      <a:pt x="297146" y="523103"/>
                      <a:pt x="297766" y="523103"/>
                    </a:cubicBezTo>
                    <a:close/>
                    <a:moveTo>
                      <a:pt x="310022" y="526379"/>
                    </a:moveTo>
                    <a:cubicBezTo>
                      <a:pt x="312156" y="526379"/>
                      <a:pt x="310186" y="524304"/>
                      <a:pt x="309493" y="526124"/>
                    </a:cubicBezTo>
                    <a:close/>
                    <a:moveTo>
                      <a:pt x="262602" y="46282"/>
                    </a:moveTo>
                    <a:cubicBezTo>
                      <a:pt x="262857" y="45499"/>
                      <a:pt x="261307" y="45390"/>
                      <a:pt x="261161" y="45827"/>
                    </a:cubicBezTo>
                    <a:cubicBezTo>
                      <a:pt x="261015" y="46264"/>
                      <a:pt x="262328" y="47137"/>
                      <a:pt x="262583" y="46282"/>
                    </a:cubicBezTo>
                    <a:close/>
                    <a:moveTo>
                      <a:pt x="16670" y="47210"/>
                    </a:moveTo>
                    <a:cubicBezTo>
                      <a:pt x="17765" y="47301"/>
                      <a:pt x="16944" y="46118"/>
                      <a:pt x="16269" y="46209"/>
                    </a:cubicBezTo>
                    <a:cubicBezTo>
                      <a:pt x="15302" y="46391"/>
                      <a:pt x="16014" y="47465"/>
                      <a:pt x="16670" y="47210"/>
                    </a:cubicBezTo>
                    <a:close/>
                    <a:moveTo>
                      <a:pt x="308746" y="325815"/>
                    </a:moveTo>
                    <a:cubicBezTo>
                      <a:pt x="308746" y="325488"/>
                      <a:pt x="308180" y="325597"/>
                      <a:pt x="307779" y="325615"/>
                    </a:cubicBezTo>
                    <a:cubicBezTo>
                      <a:pt x="306375" y="325815"/>
                      <a:pt x="309256" y="327763"/>
                      <a:pt x="308746" y="325815"/>
                    </a:cubicBezTo>
                    <a:close/>
                    <a:moveTo>
                      <a:pt x="415844" y="89216"/>
                    </a:moveTo>
                    <a:cubicBezTo>
                      <a:pt x="414603" y="87396"/>
                      <a:pt x="413509" y="90053"/>
                      <a:pt x="415643" y="89543"/>
                    </a:cubicBezTo>
                    <a:cubicBezTo>
                      <a:pt x="415742" y="89592"/>
                      <a:pt x="415863" y="89552"/>
                      <a:pt x="415912" y="89453"/>
                    </a:cubicBezTo>
                    <a:cubicBezTo>
                      <a:pt x="415957" y="89363"/>
                      <a:pt x="415927" y="89253"/>
                      <a:pt x="415844" y="89198"/>
                    </a:cubicBezTo>
                    <a:close/>
                    <a:moveTo>
                      <a:pt x="80360" y="116807"/>
                    </a:moveTo>
                    <a:lnTo>
                      <a:pt x="80925" y="116570"/>
                    </a:lnTo>
                    <a:cubicBezTo>
                      <a:pt x="80378" y="114659"/>
                      <a:pt x="78226" y="116589"/>
                      <a:pt x="80360" y="116807"/>
                    </a:cubicBezTo>
                    <a:close/>
                    <a:moveTo>
                      <a:pt x="350166" y="535006"/>
                    </a:moveTo>
                    <a:cubicBezTo>
                      <a:pt x="350116" y="534600"/>
                      <a:pt x="349829" y="534264"/>
                      <a:pt x="349436" y="534150"/>
                    </a:cubicBezTo>
                    <a:cubicBezTo>
                      <a:pt x="348360" y="534278"/>
                      <a:pt x="349746" y="536625"/>
                      <a:pt x="350166" y="535006"/>
                    </a:cubicBezTo>
                    <a:close/>
                    <a:moveTo>
                      <a:pt x="48260" y="144707"/>
                    </a:moveTo>
                    <a:cubicBezTo>
                      <a:pt x="48260" y="144380"/>
                      <a:pt x="47986" y="144343"/>
                      <a:pt x="47731" y="144380"/>
                    </a:cubicBezTo>
                    <a:cubicBezTo>
                      <a:pt x="45743" y="144307"/>
                      <a:pt x="47494" y="146473"/>
                      <a:pt x="48260" y="144707"/>
                    </a:cubicBezTo>
                    <a:close/>
                    <a:moveTo>
                      <a:pt x="399520" y="145290"/>
                    </a:moveTo>
                    <a:cubicBezTo>
                      <a:pt x="399374" y="144726"/>
                      <a:pt x="398717" y="144016"/>
                      <a:pt x="398188" y="144052"/>
                    </a:cubicBezTo>
                    <a:cubicBezTo>
                      <a:pt x="397787" y="144726"/>
                      <a:pt x="398772" y="145727"/>
                      <a:pt x="399520" y="145290"/>
                    </a:cubicBezTo>
                    <a:close/>
                    <a:moveTo>
                      <a:pt x="268785" y="15797"/>
                    </a:moveTo>
                    <a:cubicBezTo>
                      <a:pt x="267964" y="15561"/>
                      <a:pt x="267891" y="17089"/>
                      <a:pt x="268292" y="17271"/>
                    </a:cubicBezTo>
                    <a:cubicBezTo>
                      <a:pt x="268693" y="17453"/>
                      <a:pt x="269605" y="16107"/>
                      <a:pt x="268785" y="15797"/>
                    </a:cubicBezTo>
                    <a:close/>
                    <a:moveTo>
                      <a:pt x="413363" y="327453"/>
                    </a:moveTo>
                    <a:cubicBezTo>
                      <a:pt x="412834" y="326743"/>
                      <a:pt x="412105" y="326634"/>
                      <a:pt x="411831" y="327453"/>
                    </a:cubicBezTo>
                    <a:cubicBezTo>
                      <a:pt x="412086" y="328454"/>
                      <a:pt x="412688" y="328290"/>
                      <a:pt x="413363" y="327453"/>
                    </a:cubicBezTo>
                    <a:close/>
                    <a:moveTo>
                      <a:pt x="103760" y="124232"/>
                    </a:moveTo>
                    <a:cubicBezTo>
                      <a:pt x="105183" y="123978"/>
                      <a:pt x="103760" y="122722"/>
                      <a:pt x="102921" y="123395"/>
                    </a:cubicBezTo>
                    <a:cubicBezTo>
                      <a:pt x="103024" y="123808"/>
                      <a:pt x="103347" y="124130"/>
                      <a:pt x="103760" y="124232"/>
                    </a:cubicBezTo>
                    <a:close/>
                    <a:moveTo>
                      <a:pt x="376995" y="349766"/>
                    </a:moveTo>
                    <a:cubicBezTo>
                      <a:pt x="377506" y="349512"/>
                      <a:pt x="378108" y="348438"/>
                      <a:pt x="377743" y="347946"/>
                    </a:cubicBezTo>
                    <a:cubicBezTo>
                      <a:pt x="376886" y="348074"/>
                      <a:pt x="376594" y="349184"/>
                      <a:pt x="376995" y="349766"/>
                    </a:cubicBezTo>
                    <a:close/>
                    <a:moveTo>
                      <a:pt x="253519" y="94239"/>
                    </a:moveTo>
                    <a:cubicBezTo>
                      <a:pt x="253956" y="94676"/>
                      <a:pt x="255197" y="94512"/>
                      <a:pt x="254960" y="93729"/>
                    </a:cubicBezTo>
                    <a:cubicBezTo>
                      <a:pt x="254722" y="92947"/>
                      <a:pt x="253646" y="93675"/>
                      <a:pt x="253519" y="94239"/>
                    </a:cubicBezTo>
                    <a:close/>
                    <a:moveTo>
                      <a:pt x="257732" y="123359"/>
                    </a:moveTo>
                    <a:lnTo>
                      <a:pt x="257513" y="122849"/>
                    </a:lnTo>
                    <a:cubicBezTo>
                      <a:pt x="255689" y="123432"/>
                      <a:pt x="257768" y="125415"/>
                      <a:pt x="257732" y="123268"/>
                    </a:cubicBezTo>
                    <a:close/>
                    <a:moveTo>
                      <a:pt x="76986" y="138538"/>
                    </a:moveTo>
                    <a:lnTo>
                      <a:pt x="77624" y="138301"/>
                    </a:lnTo>
                    <a:cubicBezTo>
                      <a:pt x="77259" y="137154"/>
                      <a:pt x="76402" y="137755"/>
                      <a:pt x="75673" y="138301"/>
                    </a:cubicBezTo>
                    <a:cubicBezTo>
                      <a:pt x="76074" y="138465"/>
                      <a:pt x="76420" y="138392"/>
                      <a:pt x="76986" y="138447"/>
                    </a:cubicBezTo>
                    <a:close/>
                    <a:moveTo>
                      <a:pt x="283084" y="578085"/>
                    </a:moveTo>
                    <a:cubicBezTo>
                      <a:pt x="282682" y="578249"/>
                      <a:pt x="282755" y="579159"/>
                      <a:pt x="283084" y="579541"/>
                    </a:cubicBezTo>
                    <a:cubicBezTo>
                      <a:pt x="283631" y="579086"/>
                      <a:pt x="284415" y="577939"/>
                      <a:pt x="283011" y="577994"/>
                    </a:cubicBezTo>
                    <a:close/>
                    <a:moveTo>
                      <a:pt x="428702" y="343597"/>
                    </a:moveTo>
                    <a:cubicBezTo>
                      <a:pt x="428173" y="343160"/>
                      <a:pt x="427389" y="343051"/>
                      <a:pt x="427097" y="343797"/>
                    </a:cubicBezTo>
                    <a:cubicBezTo>
                      <a:pt x="427170" y="344780"/>
                      <a:pt x="427954" y="344598"/>
                      <a:pt x="428629" y="343506"/>
                    </a:cubicBezTo>
                    <a:close/>
                    <a:moveTo>
                      <a:pt x="415351" y="118590"/>
                    </a:moveTo>
                    <a:cubicBezTo>
                      <a:pt x="414567" y="116898"/>
                      <a:pt x="412907" y="119045"/>
                      <a:pt x="414859" y="118936"/>
                    </a:cubicBezTo>
                    <a:cubicBezTo>
                      <a:pt x="415023" y="118864"/>
                      <a:pt x="415187" y="118845"/>
                      <a:pt x="415278" y="118499"/>
                    </a:cubicBezTo>
                    <a:close/>
                    <a:moveTo>
                      <a:pt x="542129" y="138246"/>
                    </a:moveTo>
                    <a:cubicBezTo>
                      <a:pt x="541892" y="137791"/>
                      <a:pt x="540907" y="136918"/>
                      <a:pt x="540633" y="137810"/>
                    </a:cubicBezTo>
                    <a:cubicBezTo>
                      <a:pt x="540360" y="138701"/>
                      <a:pt x="541618" y="138647"/>
                      <a:pt x="542056" y="138155"/>
                    </a:cubicBezTo>
                    <a:close/>
                    <a:moveTo>
                      <a:pt x="324540" y="342141"/>
                    </a:moveTo>
                    <a:cubicBezTo>
                      <a:pt x="324431" y="341758"/>
                      <a:pt x="323957" y="341886"/>
                      <a:pt x="323555" y="341904"/>
                    </a:cubicBezTo>
                    <a:cubicBezTo>
                      <a:pt x="322169" y="342050"/>
                      <a:pt x="324960" y="343961"/>
                      <a:pt x="324540" y="342141"/>
                    </a:cubicBezTo>
                    <a:close/>
                    <a:moveTo>
                      <a:pt x="472001" y="331002"/>
                    </a:moveTo>
                    <a:cubicBezTo>
                      <a:pt x="472785" y="331002"/>
                      <a:pt x="472493" y="330019"/>
                      <a:pt x="472329" y="329528"/>
                    </a:cubicBezTo>
                    <a:cubicBezTo>
                      <a:pt x="471727" y="329746"/>
                      <a:pt x="471016" y="330820"/>
                      <a:pt x="472001" y="331002"/>
                    </a:cubicBezTo>
                    <a:close/>
                    <a:moveTo>
                      <a:pt x="37535" y="80553"/>
                    </a:moveTo>
                    <a:cubicBezTo>
                      <a:pt x="37535" y="80189"/>
                      <a:pt x="37535" y="79879"/>
                      <a:pt x="37006" y="79825"/>
                    </a:cubicBezTo>
                    <a:cubicBezTo>
                      <a:pt x="35456" y="79988"/>
                      <a:pt x="37645" y="82409"/>
                      <a:pt x="37535" y="80553"/>
                    </a:cubicBezTo>
                    <a:close/>
                    <a:moveTo>
                      <a:pt x="30349" y="80407"/>
                    </a:moveTo>
                    <a:cubicBezTo>
                      <a:pt x="28690" y="80917"/>
                      <a:pt x="31681" y="82227"/>
                      <a:pt x="31170" y="80917"/>
                    </a:cubicBezTo>
                    <a:cubicBezTo>
                      <a:pt x="31006" y="80644"/>
                      <a:pt x="30823" y="80298"/>
                      <a:pt x="30349" y="80407"/>
                    </a:cubicBezTo>
                    <a:close/>
                    <a:moveTo>
                      <a:pt x="452358" y="337882"/>
                    </a:moveTo>
                    <a:cubicBezTo>
                      <a:pt x="452230" y="337409"/>
                      <a:pt x="451737" y="337536"/>
                      <a:pt x="451336" y="337554"/>
                    </a:cubicBezTo>
                    <a:cubicBezTo>
                      <a:pt x="449932" y="337700"/>
                      <a:pt x="452649" y="339629"/>
                      <a:pt x="452358" y="337882"/>
                    </a:cubicBezTo>
                    <a:close/>
                    <a:moveTo>
                      <a:pt x="241919" y="15160"/>
                    </a:moveTo>
                    <a:cubicBezTo>
                      <a:pt x="242411" y="13049"/>
                      <a:pt x="239530" y="14996"/>
                      <a:pt x="241025" y="15160"/>
                    </a:cubicBezTo>
                    <a:cubicBezTo>
                      <a:pt x="241372" y="15233"/>
                      <a:pt x="241919" y="15324"/>
                      <a:pt x="241919" y="15160"/>
                    </a:cubicBezTo>
                    <a:close/>
                    <a:moveTo>
                      <a:pt x="214269" y="80407"/>
                    </a:moveTo>
                    <a:lnTo>
                      <a:pt x="214014" y="79879"/>
                    </a:lnTo>
                    <a:cubicBezTo>
                      <a:pt x="212153" y="80407"/>
                      <a:pt x="214141" y="82573"/>
                      <a:pt x="214269" y="80407"/>
                    </a:cubicBezTo>
                    <a:close/>
                    <a:moveTo>
                      <a:pt x="114248" y="143033"/>
                    </a:moveTo>
                    <a:lnTo>
                      <a:pt x="112880" y="141759"/>
                    </a:lnTo>
                    <a:cubicBezTo>
                      <a:pt x="112205" y="142523"/>
                      <a:pt x="113372" y="143670"/>
                      <a:pt x="114248" y="143033"/>
                    </a:cubicBezTo>
                    <a:close/>
                    <a:moveTo>
                      <a:pt x="365450" y="334133"/>
                    </a:moveTo>
                    <a:cubicBezTo>
                      <a:pt x="364812" y="332313"/>
                      <a:pt x="363626" y="334515"/>
                      <a:pt x="364994" y="334824"/>
                    </a:cubicBezTo>
                    <a:cubicBezTo>
                      <a:pt x="365213" y="334788"/>
                      <a:pt x="365359" y="334624"/>
                      <a:pt x="365377" y="334096"/>
                    </a:cubicBezTo>
                    <a:close/>
                    <a:moveTo>
                      <a:pt x="119008" y="121193"/>
                    </a:moveTo>
                    <a:cubicBezTo>
                      <a:pt x="117622" y="121903"/>
                      <a:pt x="120248" y="123013"/>
                      <a:pt x="120047" y="121830"/>
                    </a:cubicBezTo>
                    <a:cubicBezTo>
                      <a:pt x="119923" y="121332"/>
                      <a:pt x="119446" y="121004"/>
                      <a:pt x="118935" y="121066"/>
                    </a:cubicBezTo>
                    <a:close/>
                    <a:moveTo>
                      <a:pt x="105274" y="90253"/>
                    </a:moveTo>
                    <a:cubicBezTo>
                      <a:pt x="105110" y="89725"/>
                      <a:pt x="103833" y="89343"/>
                      <a:pt x="103578" y="90071"/>
                    </a:cubicBezTo>
                    <a:cubicBezTo>
                      <a:pt x="103943" y="90017"/>
                      <a:pt x="105712" y="91327"/>
                      <a:pt x="105128" y="90108"/>
                    </a:cubicBezTo>
                    <a:close/>
                    <a:moveTo>
                      <a:pt x="280658" y="90453"/>
                    </a:moveTo>
                    <a:cubicBezTo>
                      <a:pt x="280658" y="88815"/>
                      <a:pt x="278725" y="91163"/>
                      <a:pt x="280111" y="91291"/>
                    </a:cubicBezTo>
                    <a:cubicBezTo>
                      <a:pt x="280713" y="91127"/>
                      <a:pt x="280512" y="90599"/>
                      <a:pt x="280585" y="90308"/>
                    </a:cubicBezTo>
                    <a:close/>
                    <a:moveTo>
                      <a:pt x="391021" y="52761"/>
                    </a:moveTo>
                    <a:lnTo>
                      <a:pt x="390765" y="52361"/>
                    </a:lnTo>
                    <a:cubicBezTo>
                      <a:pt x="389033" y="54126"/>
                      <a:pt x="390820" y="55073"/>
                      <a:pt x="390948" y="52616"/>
                    </a:cubicBezTo>
                    <a:close/>
                    <a:moveTo>
                      <a:pt x="332967" y="650193"/>
                    </a:moveTo>
                    <a:cubicBezTo>
                      <a:pt x="331526" y="649884"/>
                      <a:pt x="332839" y="652286"/>
                      <a:pt x="333295" y="651249"/>
                    </a:cubicBezTo>
                    <a:cubicBezTo>
                      <a:pt x="333313" y="650848"/>
                      <a:pt x="333496" y="650321"/>
                      <a:pt x="332967" y="650193"/>
                    </a:cubicBezTo>
                    <a:close/>
                    <a:moveTo>
                      <a:pt x="457756" y="332131"/>
                    </a:moveTo>
                    <a:cubicBezTo>
                      <a:pt x="457100" y="332495"/>
                      <a:pt x="457975" y="333186"/>
                      <a:pt x="458504" y="333150"/>
                    </a:cubicBezTo>
                    <a:cubicBezTo>
                      <a:pt x="459033" y="333113"/>
                      <a:pt x="458249" y="332094"/>
                      <a:pt x="457756" y="332131"/>
                    </a:cubicBezTo>
                    <a:close/>
                    <a:moveTo>
                      <a:pt x="96720" y="140066"/>
                    </a:moveTo>
                    <a:cubicBezTo>
                      <a:pt x="96866" y="139429"/>
                      <a:pt x="95753" y="139320"/>
                      <a:pt x="95772" y="139975"/>
                    </a:cubicBezTo>
                    <a:cubicBezTo>
                      <a:pt x="95790" y="140631"/>
                      <a:pt x="96720" y="140722"/>
                      <a:pt x="96720" y="140066"/>
                    </a:cubicBezTo>
                    <a:close/>
                    <a:moveTo>
                      <a:pt x="281077" y="120938"/>
                    </a:moveTo>
                    <a:cubicBezTo>
                      <a:pt x="281077" y="120667"/>
                      <a:pt x="280857" y="120447"/>
                      <a:pt x="280585" y="120447"/>
                    </a:cubicBezTo>
                    <a:cubicBezTo>
                      <a:pt x="280313" y="120447"/>
                      <a:pt x="280093" y="120667"/>
                      <a:pt x="280093" y="120938"/>
                    </a:cubicBezTo>
                    <a:cubicBezTo>
                      <a:pt x="280001" y="121812"/>
                      <a:pt x="281242" y="121648"/>
                      <a:pt x="281077" y="120938"/>
                    </a:cubicBezTo>
                    <a:close/>
                    <a:moveTo>
                      <a:pt x="346828" y="597504"/>
                    </a:moveTo>
                    <a:cubicBezTo>
                      <a:pt x="346099" y="597504"/>
                      <a:pt x="346390" y="598760"/>
                      <a:pt x="347083" y="598487"/>
                    </a:cubicBezTo>
                    <a:cubicBezTo>
                      <a:pt x="347777" y="598214"/>
                      <a:pt x="347485" y="597286"/>
                      <a:pt x="346828" y="597504"/>
                    </a:cubicBezTo>
                    <a:close/>
                    <a:moveTo>
                      <a:pt x="311664" y="588186"/>
                    </a:moveTo>
                    <a:cubicBezTo>
                      <a:pt x="312211" y="588186"/>
                      <a:pt x="312229" y="587221"/>
                      <a:pt x="311664" y="587239"/>
                    </a:cubicBezTo>
                    <a:cubicBezTo>
                      <a:pt x="311402" y="587239"/>
                      <a:pt x="311190" y="587451"/>
                      <a:pt x="311190" y="587713"/>
                    </a:cubicBezTo>
                    <a:cubicBezTo>
                      <a:pt x="311190" y="587974"/>
                      <a:pt x="311402" y="588186"/>
                      <a:pt x="311664" y="588186"/>
                    </a:cubicBezTo>
                    <a:close/>
                    <a:moveTo>
                      <a:pt x="306192" y="334424"/>
                    </a:moveTo>
                    <a:cubicBezTo>
                      <a:pt x="306065" y="333477"/>
                      <a:pt x="305244" y="334260"/>
                      <a:pt x="305171" y="334788"/>
                    </a:cubicBezTo>
                    <a:cubicBezTo>
                      <a:pt x="305098" y="335698"/>
                      <a:pt x="306028" y="334861"/>
                      <a:pt x="306138" y="334387"/>
                    </a:cubicBezTo>
                    <a:close/>
                    <a:moveTo>
                      <a:pt x="466055" y="331130"/>
                    </a:moveTo>
                    <a:cubicBezTo>
                      <a:pt x="465271" y="331130"/>
                      <a:pt x="465489" y="332367"/>
                      <a:pt x="466219" y="332094"/>
                    </a:cubicBezTo>
                    <a:cubicBezTo>
                      <a:pt x="466949" y="331821"/>
                      <a:pt x="466602" y="330929"/>
                      <a:pt x="466000" y="331093"/>
                    </a:cubicBezTo>
                    <a:close/>
                    <a:moveTo>
                      <a:pt x="267873" y="122540"/>
                    </a:moveTo>
                    <a:cubicBezTo>
                      <a:pt x="268456" y="121739"/>
                      <a:pt x="266924" y="121229"/>
                      <a:pt x="266541" y="121848"/>
                    </a:cubicBezTo>
                    <a:close/>
                    <a:moveTo>
                      <a:pt x="310369" y="588022"/>
                    </a:moveTo>
                    <a:cubicBezTo>
                      <a:pt x="310241" y="587458"/>
                      <a:pt x="309512" y="586966"/>
                      <a:pt x="309037" y="587330"/>
                    </a:cubicBezTo>
                    <a:cubicBezTo>
                      <a:pt x="309100" y="587829"/>
                      <a:pt x="309556" y="588183"/>
                      <a:pt x="310055" y="588121"/>
                    </a:cubicBezTo>
                    <a:cubicBezTo>
                      <a:pt x="310165" y="588107"/>
                      <a:pt x="310271" y="588074"/>
                      <a:pt x="310369" y="588022"/>
                    </a:cubicBezTo>
                    <a:close/>
                    <a:moveTo>
                      <a:pt x="309275" y="585310"/>
                    </a:moveTo>
                    <a:cubicBezTo>
                      <a:pt x="309056" y="584728"/>
                      <a:pt x="308490" y="584200"/>
                      <a:pt x="307888" y="584637"/>
                    </a:cubicBezTo>
                    <a:cubicBezTo>
                      <a:pt x="308107" y="585219"/>
                      <a:pt x="308691" y="585747"/>
                      <a:pt x="309275" y="585310"/>
                    </a:cubicBezTo>
                    <a:close/>
                    <a:moveTo>
                      <a:pt x="283868" y="80407"/>
                    </a:moveTo>
                    <a:cubicBezTo>
                      <a:pt x="284050" y="79643"/>
                      <a:pt x="282792" y="79533"/>
                      <a:pt x="282865" y="80407"/>
                    </a:cubicBezTo>
                    <a:cubicBezTo>
                      <a:pt x="282938" y="81281"/>
                      <a:pt x="283868" y="81008"/>
                      <a:pt x="283868" y="80407"/>
                    </a:cubicBezTo>
                    <a:close/>
                    <a:moveTo>
                      <a:pt x="16652" y="52142"/>
                    </a:moveTo>
                    <a:cubicBezTo>
                      <a:pt x="17546" y="52142"/>
                      <a:pt x="17217" y="51396"/>
                      <a:pt x="16652" y="51196"/>
                    </a:cubicBezTo>
                    <a:cubicBezTo>
                      <a:pt x="15849" y="51433"/>
                      <a:pt x="15758" y="52270"/>
                      <a:pt x="16652" y="52142"/>
                    </a:cubicBezTo>
                    <a:close/>
                    <a:moveTo>
                      <a:pt x="38940" y="139084"/>
                    </a:moveTo>
                    <a:cubicBezTo>
                      <a:pt x="39104" y="138301"/>
                      <a:pt x="39815" y="138556"/>
                      <a:pt x="40125" y="138101"/>
                    </a:cubicBezTo>
                    <a:cubicBezTo>
                      <a:pt x="39341" y="137537"/>
                      <a:pt x="38101" y="137919"/>
                      <a:pt x="38940" y="139084"/>
                    </a:cubicBezTo>
                    <a:close/>
                    <a:moveTo>
                      <a:pt x="362130" y="335880"/>
                    </a:moveTo>
                    <a:cubicBezTo>
                      <a:pt x="362130" y="335115"/>
                      <a:pt x="360817" y="335370"/>
                      <a:pt x="361109" y="336080"/>
                    </a:cubicBezTo>
                    <a:cubicBezTo>
                      <a:pt x="361401" y="336790"/>
                      <a:pt x="362295" y="336499"/>
                      <a:pt x="362130" y="335880"/>
                    </a:cubicBezTo>
                    <a:close/>
                    <a:moveTo>
                      <a:pt x="416847" y="336335"/>
                    </a:moveTo>
                    <a:cubicBezTo>
                      <a:pt x="417503" y="335916"/>
                      <a:pt x="417522" y="335188"/>
                      <a:pt x="416664" y="335388"/>
                    </a:cubicBezTo>
                    <a:cubicBezTo>
                      <a:pt x="415771" y="335206"/>
                      <a:pt x="416208" y="336280"/>
                      <a:pt x="416901" y="336335"/>
                    </a:cubicBezTo>
                    <a:close/>
                    <a:moveTo>
                      <a:pt x="241372" y="90071"/>
                    </a:moveTo>
                    <a:cubicBezTo>
                      <a:pt x="243196" y="89580"/>
                      <a:pt x="241791" y="88251"/>
                      <a:pt x="240952" y="89835"/>
                    </a:cubicBezTo>
                    <a:close/>
                    <a:moveTo>
                      <a:pt x="47293" y="51087"/>
                    </a:moveTo>
                    <a:cubicBezTo>
                      <a:pt x="46764" y="49267"/>
                      <a:pt x="45469" y="50705"/>
                      <a:pt x="47056" y="51524"/>
                    </a:cubicBezTo>
                    <a:close/>
                    <a:moveTo>
                      <a:pt x="393410" y="80207"/>
                    </a:moveTo>
                    <a:cubicBezTo>
                      <a:pt x="394048" y="79661"/>
                      <a:pt x="392389" y="79606"/>
                      <a:pt x="392133" y="79970"/>
                    </a:cubicBezTo>
                    <a:cubicBezTo>
                      <a:pt x="392516" y="80680"/>
                      <a:pt x="393045" y="80953"/>
                      <a:pt x="393410" y="80280"/>
                    </a:cubicBezTo>
                    <a:close/>
                    <a:moveTo>
                      <a:pt x="372454" y="331057"/>
                    </a:moveTo>
                    <a:cubicBezTo>
                      <a:pt x="372581" y="330474"/>
                      <a:pt x="371523" y="330329"/>
                      <a:pt x="371450" y="330857"/>
                    </a:cubicBezTo>
                    <a:cubicBezTo>
                      <a:pt x="371378" y="331384"/>
                      <a:pt x="372435" y="331821"/>
                      <a:pt x="372454" y="331057"/>
                    </a:cubicBezTo>
                    <a:close/>
                    <a:moveTo>
                      <a:pt x="556957" y="143361"/>
                    </a:moveTo>
                    <a:cubicBezTo>
                      <a:pt x="556695" y="143288"/>
                      <a:pt x="556423" y="143442"/>
                      <a:pt x="556351" y="143704"/>
                    </a:cubicBezTo>
                    <a:cubicBezTo>
                      <a:pt x="556279" y="143965"/>
                      <a:pt x="556433" y="144236"/>
                      <a:pt x="556695" y="144308"/>
                    </a:cubicBezTo>
                    <a:cubicBezTo>
                      <a:pt x="556744" y="144322"/>
                      <a:pt x="556796" y="144328"/>
                      <a:pt x="556847" y="144325"/>
                    </a:cubicBezTo>
                    <a:cubicBezTo>
                      <a:pt x="557449" y="144380"/>
                      <a:pt x="557449" y="143452"/>
                      <a:pt x="556957" y="143361"/>
                    </a:cubicBezTo>
                    <a:close/>
                    <a:moveTo>
                      <a:pt x="393082" y="49922"/>
                    </a:moveTo>
                    <a:cubicBezTo>
                      <a:pt x="393082" y="49321"/>
                      <a:pt x="392133" y="49267"/>
                      <a:pt x="392115" y="49922"/>
                    </a:cubicBezTo>
                    <a:cubicBezTo>
                      <a:pt x="392097" y="50577"/>
                      <a:pt x="393300" y="50650"/>
                      <a:pt x="393082" y="49922"/>
                    </a:cubicBezTo>
                    <a:close/>
                    <a:moveTo>
                      <a:pt x="44156" y="122267"/>
                    </a:moveTo>
                    <a:cubicBezTo>
                      <a:pt x="43426" y="122067"/>
                      <a:pt x="43281" y="123304"/>
                      <a:pt x="44065" y="123250"/>
                    </a:cubicBezTo>
                    <a:cubicBezTo>
                      <a:pt x="44849" y="123195"/>
                      <a:pt x="44685" y="122267"/>
                      <a:pt x="44156" y="122267"/>
                    </a:cubicBezTo>
                    <a:close/>
                    <a:moveTo>
                      <a:pt x="253373" y="18527"/>
                    </a:moveTo>
                    <a:cubicBezTo>
                      <a:pt x="255197" y="17945"/>
                      <a:pt x="253665" y="16707"/>
                      <a:pt x="252935" y="18327"/>
                    </a:cubicBezTo>
                    <a:close/>
                    <a:moveTo>
                      <a:pt x="59732" y="89507"/>
                    </a:moveTo>
                    <a:lnTo>
                      <a:pt x="59732" y="89507"/>
                    </a:lnTo>
                    <a:cubicBezTo>
                      <a:pt x="62030" y="89507"/>
                      <a:pt x="59495" y="88451"/>
                      <a:pt x="58784" y="89252"/>
                    </a:cubicBezTo>
                    <a:cubicBezTo>
                      <a:pt x="59049" y="89468"/>
                      <a:pt x="59394" y="89560"/>
                      <a:pt x="59732" y="89507"/>
                    </a:cubicBezTo>
                    <a:close/>
                    <a:moveTo>
                      <a:pt x="317591" y="532367"/>
                    </a:moveTo>
                    <a:lnTo>
                      <a:pt x="317099" y="532567"/>
                    </a:lnTo>
                    <a:cubicBezTo>
                      <a:pt x="317373" y="533076"/>
                      <a:pt x="317920" y="533659"/>
                      <a:pt x="318522" y="533204"/>
                    </a:cubicBezTo>
                    <a:cubicBezTo>
                      <a:pt x="318379" y="532782"/>
                      <a:pt x="318027" y="532464"/>
                      <a:pt x="317591" y="532367"/>
                    </a:cubicBezTo>
                    <a:close/>
                    <a:moveTo>
                      <a:pt x="406323" y="341849"/>
                    </a:moveTo>
                    <a:cubicBezTo>
                      <a:pt x="406595" y="341849"/>
                      <a:pt x="406815" y="341629"/>
                      <a:pt x="406815" y="341358"/>
                    </a:cubicBezTo>
                    <a:cubicBezTo>
                      <a:pt x="406815" y="341087"/>
                      <a:pt x="406595" y="340867"/>
                      <a:pt x="406323" y="340867"/>
                    </a:cubicBezTo>
                    <a:cubicBezTo>
                      <a:pt x="405393" y="340776"/>
                      <a:pt x="405612" y="342013"/>
                      <a:pt x="406323" y="341849"/>
                    </a:cubicBezTo>
                    <a:close/>
                    <a:moveTo>
                      <a:pt x="430781" y="138010"/>
                    </a:moveTo>
                    <a:cubicBezTo>
                      <a:pt x="430015" y="137828"/>
                      <a:pt x="430307" y="137118"/>
                      <a:pt x="429833" y="136809"/>
                    </a:cubicBezTo>
                    <a:cubicBezTo>
                      <a:pt x="429286" y="137609"/>
                      <a:pt x="429577" y="138883"/>
                      <a:pt x="430781" y="138064"/>
                    </a:cubicBezTo>
                    <a:close/>
                    <a:moveTo>
                      <a:pt x="559018" y="145636"/>
                    </a:moveTo>
                    <a:cubicBezTo>
                      <a:pt x="558270" y="145272"/>
                      <a:pt x="556993" y="145272"/>
                      <a:pt x="557577" y="146364"/>
                    </a:cubicBezTo>
                    <a:close/>
                    <a:moveTo>
                      <a:pt x="300684" y="528126"/>
                    </a:moveTo>
                    <a:cubicBezTo>
                      <a:pt x="300520" y="526907"/>
                      <a:pt x="300009" y="528253"/>
                      <a:pt x="299790" y="528708"/>
                    </a:cubicBezTo>
                    <a:cubicBezTo>
                      <a:pt x="300046" y="529473"/>
                      <a:pt x="300921" y="528818"/>
                      <a:pt x="300684" y="528126"/>
                    </a:cubicBezTo>
                    <a:close/>
                    <a:moveTo>
                      <a:pt x="49992" y="89070"/>
                    </a:moveTo>
                    <a:cubicBezTo>
                      <a:pt x="50102" y="88470"/>
                      <a:pt x="49080" y="88306"/>
                      <a:pt x="49008" y="88870"/>
                    </a:cubicBezTo>
                    <a:cubicBezTo>
                      <a:pt x="48935" y="89434"/>
                      <a:pt x="49992" y="89835"/>
                      <a:pt x="49992" y="89070"/>
                    </a:cubicBezTo>
                    <a:close/>
                    <a:moveTo>
                      <a:pt x="263659" y="19000"/>
                    </a:moveTo>
                    <a:cubicBezTo>
                      <a:pt x="264188" y="19000"/>
                      <a:pt x="264407" y="18600"/>
                      <a:pt x="264681" y="18254"/>
                    </a:cubicBezTo>
                    <a:cubicBezTo>
                      <a:pt x="264353" y="17453"/>
                      <a:pt x="262693" y="18764"/>
                      <a:pt x="263659" y="19000"/>
                    </a:cubicBezTo>
                    <a:close/>
                    <a:moveTo>
                      <a:pt x="416427" y="70561"/>
                    </a:moveTo>
                    <a:lnTo>
                      <a:pt x="416427" y="70561"/>
                    </a:lnTo>
                    <a:cubicBezTo>
                      <a:pt x="418616" y="70561"/>
                      <a:pt x="416281" y="69469"/>
                      <a:pt x="415497" y="70288"/>
                    </a:cubicBezTo>
                    <a:cubicBezTo>
                      <a:pt x="415738" y="70535"/>
                      <a:pt x="416091" y="70639"/>
                      <a:pt x="416427" y="70561"/>
                    </a:cubicBezTo>
                    <a:close/>
                    <a:moveTo>
                      <a:pt x="377232" y="330820"/>
                    </a:moveTo>
                    <a:cubicBezTo>
                      <a:pt x="377583" y="330694"/>
                      <a:pt x="377764" y="330307"/>
                      <a:pt x="377637" y="329958"/>
                    </a:cubicBezTo>
                    <a:cubicBezTo>
                      <a:pt x="377557" y="329738"/>
                      <a:pt x="377370" y="329576"/>
                      <a:pt x="377141" y="329528"/>
                    </a:cubicBezTo>
                    <a:cubicBezTo>
                      <a:pt x="376685" y="329746"/>
                      <a:pt x="376612" y="331039"/>
                      <a:pt x="377232" y="330857"/>
                    </a:cubicBezTo>
                    <a:close/>
                    <a:moveTo>
                      <a:pt x="363188" y="330383"/>
                    </a:moveTo>
                    <a:cubicBezTo>
                      <a:pt x="363936" y="330511"/>
                      <a:pt x="363900" y="329219"/>
                      <a:pt x="363188" y="329419"/>
                    </a:cubicBezTo>
                    <a:cubicBezTo>
                      <a:pt x="362477" y="329619"/>
                      <a:pt x="362605" y="330438"/>
                      <a:pt x="363188" y="330420"/>
                    </a:cubicBezTo>
                    <a:close/>
                    <a:moveTo>
                      <a:pt x="51069" y="96041"/>
                    </a:moveTo>
                    <a:lnTo>
                      <a:pt x="50868" y="95640"/>
                    </a:lnTo>
                    <a:cubicBezTo>
                      <a:pt x="49263" y="96332"/>
                      <a:pt x="50412" y="97897"/>
                      <a:pt x="51069" y="96041"/>
                    </a:cubicBezTo>
                    <a:close/>
                    <a:moveTo>
                      <a:pt x="35000" y="117680"/>
                    </a:moveTo>
                    <a:cubicBezTo>
                      <a:pt x="33924" y="118791"/>
                      <a:pt x="34745" y="119173"/>
                      <a:pt x="35803" y="118627"/>
                    </a:cubicBezTo>
                    <a:close/>
                    <a:moveTo>
                      <a:pt x="252151" y="20566"/>
                    </a:moveTo>
                    <a:cubicBezTo>
                      <a:pt x="252278" y="19637"/>
                      <a:pt x="250327" y="20566"/>
                      <a:pt x="250929" y="21075"/>
                    </a:cubicBezTo>
                    <a:cubicBezTo>
                      <a:pt x="251531" y="21585"/>
                      <a:pt x="251822" y="20784"/>
                      <a:pt x="252151" y="20566"/>
                    </a:cubicBezTo>
                    <a:close/>
                    <a:moveTo>
                      <a:pt x="394322" y="135098"/>
                    </a:moveTo>
                    <a:cubicBezTo>
                      <a:pt x="394599" y="135045"/>
                      <a:pt x="394780" y="134778"/>
                      <a:pt x="394727" y="134501"/>
                    </a:cubicBezTo>
                    <a:cubicBezTo>
                      <a:pt x="394688" y="134296"/>
                      <a:pt x="394527" y="134136"/>
                      <a:pt x="394322" y="134097"/>
                    </a:cubicBezTo>
                    <a:cubicBezTo>
                      <a:pt x="393428" y="134006"/>
                      <a:pt x="393592" y="135280"/>
                      <a:pt x="394322" y="135098"/>
                    </a:cubicBezTo>
                    <a:close/>
                    <a:moveTo>
                      <a:pt x="332219" y="507032"/>
                    </a:moveTo>
                    <a:cubicBezTo>
                      <a:pt x="332219" y="506504"/>
                      <a:pt x="331927" y="506231"/>
                      <a:pt x="331581" y="505958"/>
                    </a:cubicBezTo>
                    <a:cubicBezTo>
                      <a:pt x="330541" y="505667"/>
                      <a:pt x="331799" y="507888"/>
                      <a:pt x="332219" y="507032"/>
                    </a:cubicBezTo>
                    <a:close/>
                    <a:moveTo>
                      <a:pt x="113026" y="97752"/>
                    </a:moveTo>
                    <a:cubicBezTo>
                      <a:pt x="112624" y="97278"/>
                      <a:pt x="111822" y="97133"/>
                      <a:pt x="111658" y="97879"/>
                    </a:cubicBezTo>
                    <a:cubicBezTo>
                      <a:pt x="111494" y="98625"/>
                      <a:pt x="112861" y="98461"/>
                      <a:pt x="113026" y="97752"/>
                    </a:cubicBezTo>
                    <a:close/>
                    <a:moveTo>
                      <a:pt x="70657" y="117116"/>
                    </a:moveTo>
                    <a:cubicBezTo>
                      <a:pt x="70585" y="116844"/>
                      <a:pt x="70306" y="116681"/>
                      <a:pt x="70033" y="116753"/>
                    </a:cubicBezTo>
                    <a:cubicBezTo>
                      <a:pt x="69823" y="116808"/>
                      <a:pt x="69670" y="116991"/>
                      <a:pt x="69654" y="117207"/>
                    </a:cubicBezTo>
                    <a:cubicBezTo>
                      <a:pt x="69599" y="118026"/>
                      <a:pt x="70821" y="117844"/>
                      <a:pt x="70657" y="117116"/>
                    </a:cubicBezTo>
                    <a:close/>
                    <a:moveTo>
                      <a:pt x="364903" y="79242"/>
                    </a:moveTo>
                    <a:cubicBezTo>
                      <a:pt x="363973" y="79242"/>
                      <a:pt x="364739" y="80189"/>
                      <a:pt x="365122" y="80189"/>
                    </a:cubicBezTo>
                    <a:cubicBezTo>
                      <a:pt x="365942" y="79934"/>
                      <a:pt x="365942" y="79042"/>
                      <a:pt x="364903" y="79242"/>
                    </a:cubicBezTo>
                    <a:close/>
                    <a:moveTo>
                      <a:pt x="359431" y="506068"/>
                    </a:moveTo>
                    <a:cubicBezTo>
                      <a:pt x="360197" y="506395"/>
                      <a:pt x="361474" y="506413"/>
                      <a:pt x="360872" y="505303"/>
                    </a:cubicBezTo>
                    <a:close/>
                    <a:moveTo>
                      <a:pt x="325726" y="328745"/>
                    </a:moveTo>
                    <a:cubicBezTo>
                      <a:pt x="325635" y="328218"/>
                      <a:pt x="324705" y="328218"/>
                      <a:pt x="324705" y="328745"/>
                    </a:cubicBezTo>
                    <a:cubicBezTo>
                      <a:pt x="324705" y="329273"/>
                      <a:pt x="325817" y="329455"/>
                      <a:pt x="325689" y="328745"/>
                    </a:cubicBezTo>
                    <a:close/>
                    <a:moveTo>
                      <a:pt x="374059" y="345963"/>
                    </a:moveTo>
                    <a:cubicBezTo>
                      <a:pt x="373913" y="345526"/>
                      <a:pt x="372764" y="344634"/>
                      <a:pt x="372691" y="345489"/>
                    </a:cubicBezTo>
                    <a:cubicBezTo>
                      <a:pt x="372837" y="346017"/>
                      <a:pt x="373530" y="346436"/>
                      <a:pt x="374022" y="345963"/>
                    </a:cubicBezTo>
                    <a:close/>
                    <a:moveTo>
                      <a:pt x="436180" y="346181"/>
                    </a:moveTo>
                    <a:cubicBezTo>
                      <a:pt x="436836" y="346272"/>
                      <a:pt x="436800" y="344962"/>
                      <a:pt x="436052" y="345180"/>
                    </a:cubicBezTo>
                    <a:cubicBezTo>
                      <a:pt x="435304" y="345398"/>
                      <a:pt x="435450" y="346236"/>
                      <a:pt x="436143" y="346126"/>
                    </a:cubicBezTo>
                    <a:close/>
                    <a:moveTo>
                      <a:pt x="341028" y="505704"/>
                    </a:moveTo>
                    <a:cubicBezTo>
                      <a:pt x="340882" y="506341"/>
                      <a:pt x="342031" y="506450"/>
                      <a:pt x="341995" y="505813"/>
                    </a:cubicBezTo>
                    <a:cubicBezTo>
                      <a:pt x="341958" y="505176"/>
                      <a:pt x="340992" y="505048"/>
                      <a:pt x="340992" y="505704"/>
                    </a:cubicBezTo>
                    <a:close/>
                    <a:moveTo>
                      <a:pt x="20628" y="88379"/>
                    </a:moveTo>
                    <a:cubicBezTo>
                      <a:pt x="20628" y="87833"/>
                      <a:pt x="19607" y="87833"/>
                      <a:pt x="19625" y="88379"/>
                    </a:cubicBezTo>
                    <a:cubicBezTo>
                      <a:pt x="19643" y="88925"/>
                      <a:pt x="20792" y="89088"/>
                      <a:pt x="20628" y="88379"/>
                    </a:cubicBezTo>
                    <a:close/>
                    <a:moveTo>
                      <a:pt x="354999" y="504157"/>
                    </a:moveTo>
                    <a:cubicBezTo>
                      <a:pt x="355182" y="503465"/>
                      <a:pt x="353887" y="503356"/>
                      <a:pt x="354032" y="504157"/>
                    </a:cubicBezTo>
                    <a:cubicBezTo>
                      <a:pt x="354085" y="504423"/>
                      <a:pt x="354343" y="504597"/>
                      <a:pt x="354610" y="504545"/>
                    </a:cubicBezTo>
                    <a:cubicBezTo>
                      <a:pt x="354807" y="504506"/>
                      <a:pt x="354961" y="504353"/>
                      <a:pt x="354999" y="504157"/>
                    </a:cubicBezTo>
                    <a:close/>
                    <a:moveTo>
                      <a:pt x="215290" y="69487"/>
                    </a:moveTo>
                    <a:cubicBezTo>
                      <a:pt x="215418" y="68777"/>
                      <a:pt x="214123" y="68795"/>
                      <a:pt x="214324" y="69487"/>
                    </a:cubicBezTo>
                    <a:cubicBezTo>
                      <a:pt x="214524" y="70179"/>
                      <a:pt x="215345" y="70106"/>
                      <a:pt x="215290" y="69487"/>
                    </a:cubicBezTo>
                    <a:close/>
                    <a:moveTo>
                      <a:pt x="369918" y="328199"/>
                    </a:moveTo>
                    <a:cubicBezTo>
                      <a:pt x="370630" y="328199"/>
                      <a:pt x="371067" y="327071"/>
                      <a:pt x="370137" y="327235"/>
                    </a:cubicBezTo>
                    <a:cubicBezTo>
                      <a:pt x="369280" y="327053"/>
                      <a:pt x="369244" y="327763"/>
                      <a:pt x="369918" y="328218"/>
                    </a:cubicBezTo>
                    <a:close/>
                    <a:moveTo>
                      <a:pt x="357425" y="81426"/>
                    </a:moveTo>
                    <a:cubicBezTo>
                      <a:pt x="357097" y="82209"/>
                      <a:pt x="357242" y="83446"/>
                      <a:pt x="358264" y="82773"/>
                    </a:cubicBezTo>
                    <a:close/>
                    <a:moveTo>
                      <a:pt x="343636" y="503501"/>
                    </a:moveTo>
                    <a:cubicBezTo>
                      <a:pt x="344202" y="503647"/>
                      <a:pt x="344384" y="502591"/>
                      <a:pt x="343819" y="502519"/>
                    </a:cubicBezTo>
                    <a:cubicBezTo>
                      <a:pt x="343253" y="502446"/>
                      <a:pt x="342852" y="503483"/>
                      <a:pt x="343636" y="503520"/>
                    </a:cubicBezTo>
                    <a:close/>
                    <a:moveTo>
                      <a:pt x="547546" y="132896"/>
                    </a:moveTo>
                    <a:cubicBezTo>
                      <a:pt x="547637" y="132331"/>
                      <a:pt x="546415" y="132222"/>
                      <a:pt x="546524" y="132987"/>
                    </a:cubicBezTo>
                    <a:cubicBezTo>
                      <a:pt x="546544" y="133268"/>
                      <a:pt x="546789" y="133480"/>
                      <a:pt x="547071" y="133460"/>
                    </a:cubicBezTo>
                    <a:cubicBezTo>
                      <a:pt x="547353" y="133440"/>
                      <a:pt x="547566" y="133195"/>
                      <a:pt x="547546" y="132914"/>
                    </a:cubicBezTo>
                    <a:close/>
                    <a:moveTo>
                      <a:pt x="404463" y="55946"/>
                    </a:moveTo>
                    <a:cubicBezTo>
                      <a:pt x="403934" y="55946"/>
                      <a:pt x="403915" y="56929"/>
                      <a:pt x="404463" y="56893"/>
                    </a:cubicBezTo>
                    <a:cubicBezTo>
                      <a:pt x="405010" y="56856"/>
                      <a:pt x="405265" y="55801"/>
                      <a:pt x="404463" y="55964"/>
                    </a:cubicBezTo>
                    <a:close/>
                    <a:moveTo>
                      <a:pt x="5891" y="99117"/>
                    </a:moveTo>
                    <a:cubicBezTo>
                      <a:pt x="5581" y="98607"/>
                      <a:pt x="5070" y="98025"/>
                      <a:pt x="4450" y="98461"/>
                    </a:cubicBezTo>
                    <a:cubicBezTo>
                      <a:pt x="4579" y="98999"/>
                      <a:pt x="5119" y="99331"/>
                      <a:pt x="5658" y="99203"/>
                    </a:cubicBezTo>
                    <a:cubicBezTo>
                      <a:pt x="5739" y="99184"/>
                      <a:pt x="5817" y="99155"/>
                      <a:pt x="5891" y="99117"/>
                    </a:cubicBezTo>
                    <a:close/>
                    <a:moveTo>
                      <a:pt x="572551" y="151896"/>
                    </a:moveTo>
                    <a:cubicBezTo>
                      <a:pt x="573135" y="152042"/>
                      <a:pt x="573299" y="150986"/>
                      <a:pt x="572733" y="150932"/>
                    </a:cubicBezTo>
                    <a:cubicBezTo>
                      <a:pt x="572168" y="150877"/>
                      <a:pt x="571785" y="151915"/>
                      <a:pt x="572551" y="151915"/>
                    </a:cubicBezTo>
                    <a:close/>
                    <a:moveTo>
                      <a:pt x="363991" y="498296"/>
                    </a:moveTo>
                    <a:cubicBezTo>
                      <a:pt x="363608" y="498697"/>
                      <a:pt x="363663" y="499770"/>
                      <a:pt x="364374" y="499716"/>
                    </a:cubicBezTo>
                    <a:cubicBezTo>
                      <a:pt x="364629" y="499716"/>
                      <a:pt x="364903" y="499552"/>
                      <a:pt x="364593" y="499279"/>
                    </a:cubicBezTo>
                    <a:cubicBezTo>
                      <a:pt x="364283" y="499006"/>
                      <a:pt x="364465" y="498442"/>
                      <a:pt x="363991" y="498296"/>
                    </a:cubicBezTo>
                    <a:close/>
                    <a:moveTo>
                      <a:pt x="350768" y="76057"/>
                    </a:moveTo>
                    <a:cubicBezTo>
                      <a:pt x="350768" y="76658"/>
                      <a:pt x="351753" y="76694"/>
                      <a:pt x="351771" y="76057"/>
                    </a:cubicBezTo>
                    <a:cubicBezTo>
                      <a:pt x="351789" y="75420"/>
                      <a:pt x="350677" y="75293"/>
                      <a:pt x="350768" y="76021"/>
                    </a:cubicBezTo>
                    <a:close/>
                    <a:moveTo>
                      <a:pt x="111931" y="156847"/>
                    </a:moveTo>
                    <a:cubicBezTo>
                      <a:pt x="111366" y="156847"/>
                      <a:pt x="111366" y="157811"/>
                      <a:pt x="111931" y="157811"/>
                    </a:cubicBezTo>
                    <a:cubicBezTo>
                      <a:pt x="112497" y="157811"/>
                      <a:pt x="112715" y="156738"/>
                      <a:pt x="111931" y="156847"/>
                    </a:cubicBezTo>
                    <a:close/>
                    <a:moveTo>
                      <a:pt x="383962" y="56438"/>
                    </a:moveTo>
                    <a:lnTo>
                      <a:pt x="383470" y="56620"/>
                    </a:lnTo>
                    <a:cubicBezTo>
                      <a:pt x="383707" y="57166"/>
                      <a:pt x="384254" y="57730"/>
                      <a:pt x="384856" y="57293"/>
                    </a:cubicBezTo>
                    <a:cubicBezTo>
                      <a:pt x="384695" y="56904"/>
                      <a:pt x="384367" y="56610"/>
                      <a:pt x="383962" y="56492"/>
                    </a:cubicBezTo>
                    <a:close/>
                    <a:moveTo>
                      <a:pt x="574886" y="131367"/>
                    </a:moveTo>
                    <a:cubicBezTo>
                      <a:pt x="574156" y="131167"/>
                      <a:pt x="573974" y="132404"/>
                      <a:pt x="574794" y="132313"/>
                    </a:cubicBezTo>
                    <a:cubicBezTo>
                      <a:pt x="575615" y="132222"/>
                      <a:pt x="575433" y="131476"/>
                      <a:pt x="574886" y="131367"/>
                    </a:cubicBezTo>
                    <a:close/>
                    <a:moveTo>
                      <a:pt x="290069" y="493182"/>
                    </a:moveTo>
                    <a:cubicBezTo>
                      <a:pt x="290708" y="492800"/>
                      <a:pt x="289248" y="492545"/>
                      <a:pt x="288938" y="492308"/>
                    </a:cubicBezTo>
                    <a:cubicBezTo>
                      <a:pt x="288428" y="493000"/>
                      <a:pt x="289558" y="493546"/>
                      <a:pt x="290069" y="493182"/>
                    </a:cubicBezTo>
                    <a:close/>
                    <a:moveTo>
                      <a:pt x="429504" y="157957"/>
                    </a:moveTo>
                    <a:cubicBezTo>
                      <a:pt x="429103" y="157520"/>
                      <a:pt x="428319" y="157356"/>
                      <a:pt x="428137" y="158103"/>
                    </a:cubicBezTo>
                    <a:cubicBezTo>
                      <a:pt x="427954" y="158849"/>
                      <a:pt x="429286" y="158667"/>
                      <a:pt x="429504" y="157957"/>
                    </a:cubicBezTo>
                    <a:close/>
                    <a:moveTo>
                      <a:pt x="386862" y="353734"/>
                    </a:moveTo>
                    <a:cubicBezTo>
                      <a:pt x="387501" y="353334"/>
                      <a:pt x="386041" y="353079"/>
                      <a:pt x="385731" y="352842"/>
                    </a:cubicBezTo>
                    <a:cubicBezTo>
                      <a:pt x="385221" y="353534"/>
                      <a:pt x="386333" y="354080"/>
                      <a:pt x="386862" y="353734"/>
                    </a:cubicBezTo>
                    <a:close/>
                    <a:moveTo>
                      <a:pt x="45086" y="158412"/>
                    </a:moveTo>
                    <a:cubicBezTo>
                      <a:pt x="44758" y="157538"/>
                      <a:pt x="43609" y="159104"/>
                      <a:pt x="44357" y="159413"/>
                    </a:cubicBezTo>
                    <a:cubicBezTo>
                      <a:pt x="44721" y="159176"/>
                      <a:pt x="45104" y="158922"/>
                      <a:pt x="45086" y="158412"/>
                    </a:cubicBezTo>
                    <a:close/>
                    <a:moveTo>
                      <a:pt x="42551" y="115296"/>
                    </a:moveTo>
                    <a:cubicBezTo>
                      <a:pt x="42660" y="115588"/>
                      <a:pt x="42898" y="115606"/>
                      <a:pt x="43135" y="115624"/>
                    </a:cubicBezTo>
                    <a:cubicBezTo>
                      <a:pt x="44721" y="116807"/>
                      <a:pt x="43955" y="114259"/>
                      <a:pt x="42551" y="115296"/>
                    </a:cubicBezTo>
                    <a:close/>
                    <a:moveTo>
                      <a:pt x="388358" y="124797"/>
                    </a:moveTo>
                    <a:cubicBezTo>
                      <a:pt x="388630" y="124797"/>
                      <a:pt x="388850" y="124577"/>
                      <a:pt x="388850" y="124305"/>
                    </a:cubicBezTo>
                    <a:cubicBezTo>
                      <a:pt x="388850" y="124034"/>
                      <a:pt x="388630" y="123814"/>
                      <a:pt x="388358" y="123814"/>
                    </a:cubicBezTo>
                    <a:cubicBezTo>
                      <a:pt x="387482" y="123705"/>
                      <a:pt x="387628" y="124942"/>
                      <a:pt x="388358" y="124797"/>
                    </a:cubicBezTo>
                    <a:close/>
                    <a:moveTo>
                      <a:pt x="397204" y="45044"/>
                    </a:moveTo>
                    <a:cubicBezTo>
                      <a:pt x="397660" y="44699"/>
                      <a:pt x="398298" y="43934"/>
                      <a:pt x="397295" y="44025"/>
                    </a:cubicBezTo>
                    <a:cubicBezTo>
                      <a:pt x="396365" y="43789"/>
                      <a:pt x="396492" y="44553"/>
                      <a:pt x="397204" y="45044"/>
                    </a:cubicBezTo>
                    <a:close/>
                    <a:moveTo>
                      <a:pt x="380187" y="83010"/>
                    </a:moveTo>
                    <a:cubicBezTo>
                      <a:pt x="380459" y="83010"/>
                      <a:pt x="380679" y="82790"/>
                      <a:pt x="380679" y="82518"/>
                    </a:cubicBezTo>
                    <a:cubicBezTo>
                      <a:pt x="380679" y="82247"/>
                      <a:pt x="380459" y="82027"/>
                      <a:pt x="380187" y="82027"/>
                    </a:cubicBezTo>
                    <a:cubicBezTo>
                      <a:pt x="379293" y="81954"/>
                      <a:pt x="379457" y="83210"/>
                      <a:pt x="380187" y="83010"/>
                    </a:cubicBezTo>
                    <a:close/>
                    <a:moveTo>
                      <a:pt x="224264" y="86850"/>
                    </a:moveTo>
                    <a:cubicBezTo>
                      <a:pt x="222969" y="87032"/>
                      <a:pt x="224264" y="87523"/>
                      <a:pt x="224774" y="87760"/>
                    </a:cubicBezTo>
                    <a:cubicBezTo>
                      <a:pt x="225504" y="87523"/>
                      <a:pt x="224847" y="86650"/>
                      <a:pt x="224264" y="86850"/>
                    </a:cubicBezTo>
                    <a:close/>
                    <a:moveTo>
                      <a:pt x="239365" y="24442"/>
                    </a:moveTo>
                    <a:cubicBezTo>
                      <a:pt x="239876" y="24442"/>
                      <a:pt x="240679" y="24151"/>
                      <a:pt x="240077" y="23459"/>
                    </a:cubicBezTo>
                    <a:lnTo>
                      <a:pt x="238836" y="24224"/>
                    </a:lnTo>
                    <a:close/>
                    <a:moveTo>
                      <a:pt x="266012" y="487904"/>
                    </a:moveTo>
                    <a:cubicBezTo>
                      <a:pt x="265283" y="487722"/>
                      <a:pt x="265119" y="488960"/>
                      <a:pt x="265921" y="488887"/>
                    </a:cubicBezTo>
                    <a:cubicBezTo>
                      <a:pt x="266724" y="488814"/>
                      <a:pt x="266559" y="487977"/>
                      <a:pt x="266012" y="487904"/>
                    </a:cubicBezTo>
                    <a:close/>
                    <a:moveTo>
                      <a:pt x="247901" y="487413"/>
                    </a:moveTo>
                    <a:cubicBezTo>
                      <a:pt x="248065" y="486685"/>
                      <a:pt x="246825" y="486503"/>
                      <a:pt x="246898" y="487322"/>
                    </a:cubicBezTo>
                    <a:cubicBezTo>
                      <a:pt x="246971" y="488141"/>
                      <a:pt x="247828" y="487977"/>
                      <a:pt x="247901" y="487413"/>
                    </a:cubicBezTo>
                    <a:close/>
                    <a:moveTo>
                      <a:pt x="32045" y="125070"/>
                    </a:moveTo>
                    <a:lnTo>
                      <a:pt x="30641" y="124451"/>
                    </a:lnTo>
                    <a:cubicBezTo>
                      <a:pt x="30076" y="125452"/>
                      <a:pt x="31480" y="125688"/>
                      <a:pt x="32045" y="125070"/>
                    </a:cubicBezTo>
                    <a:close/>
                    <a:moveTo>
                      <a:pt x="422975" y="131057"/>
                    </a:moveTo>
                    <a:cubicBezTo>
                      <a:pt x="422446" y="130530"/>
                      <a:pt x="421881" y="131057"/>
                      <a:pt x="421589" y="131531"/>
                    </a:cubicBezTo>
                    <a:cubicBezTo>
                      <a:pt x="421443" y="132313"/>
                      <a:pt x="423030" y="131367"/>
                      <a:pt x="422975" y="131057"/>
                    </a:cubicBezTo>
                    <a:close/>
                    <a:moveTo>
                      <a:pt x="421261" y="115278"/>
                    </a:moveTo>
                    <a:cubicBezTo>
                      <a:pt x="421060" y="114878"/>
                      <a:pt x="420914" y="114259"/>
                      <a:pt x="420640" y="114186"/>
                    </a:cubicBezTo>
                    <a:cubicBezTo>
                      <a:pt x="419856" y="114277"/>
                      <a:pt x="420659" y="116334"/>
                      <a:pt x="421261" y="115278"/>
                    </a:cubicBezTo>
                    <a:close/>
                    <a:moveTo>
                      <a:pt x="396383" y="358175"/>
                    </a:moveTo>
                    <a:cubicBezTo>
                      <a:pt x="396529" y="357574"/>
                      <a:pt x="395453" y="357447"/>
                      <a:pt x="395380" y="357993"/>
                    </a:cubicBezTo>
                    <a:cubicBezTo>
                      <a:pt x="395307" y="358539"/>
                      <a:pt x="396346" y="358957"/>
                      <a:pt x="396383" y="358175"/>
                    </a:cubicBezTo>
                    <a:close/>
                    <a:moveTo>
                      <a:pt x="345880" y="480806"/>
                    </a:moveTo>
                    <a:lnTo>
                      <a:pt x="345880" y="480806"/>
                    </a:lnTo>
                    <a:cubicBezTo>
                      <a:pt x="346206" y="480801"/>
                      <a:pt x="346526" y="480713"/>
                      <a:pt x="346810" y="480551"/>
                    </a:cubicBezTo>
                    <a:cubicBezTo>
                      <a:pt x="346007" y="479805"/>
                      <a:pt x="343673" y="480642"/>
                      <a:pt x="345880" y="480806"/>
                    </a:cubicBezTo>
                    <a:close/>
                    <a:moveTo>
                      <a:pt x="241518" y="24169"/>
                    </a:moveTo>
                    <a:cubicBezTo>
                      <a:pt x="241518" y="24533"/>
                      <a:pt x="242849" y="25461"/>
                      <a:pt x="242904" y="24642"/>
                    </a:cubicBezTo>
                    <a:cubicBezTo>
                      <a:pt x="242630" y="24151"/>
                      <a:pt x="242047" y="23678"/>
                      <a:pt x="241518" y="24169"/>
                    </a:cubicBezTo>
                    <a:close/>
                    <a:moveTo>
                      <a:pt x="25534" y="101501"/>
                    </a:moveTo>
                    <a:cubicBezTo>
                      <a:pt x="25534" y="100682"/>
                      <a:pt x="24258" y="100973"/>
                      <a:pt x="24513" y="101683"/>
                    </a:cubicBezTo>
                    <a:cubicBezTo>
                      <a:pt x="24768" y="102393"/>
                      <a:pt x="25680" y="102083"/>
                      <a:pt x="25534" y="101501"/>
                    </a:cubicBezTo>
                    <a:close/>
                    <a:moveTo>
                      <a:pt x="83898" y="101974"/>
                    </a:moveTo>
                    <a:cubicBezTo>
                      <a:pt x="84445" y="101974"/>
                      <a:pt x="84445" y="101009"/>
                      <a:pt x="83898" y="101028"/>
                    </a:cubicBezTo>
                    <a:cubicBezTo>
                      <a:pt x="83351" y="101046"/>
                      <a:pt x="83114" y="102120"/>
                      <a:pt x="83825" y="101974"/>
                    </a:cubicBezTo>
                    <a:close/>
                    <a:moveTo>
                      <a:pt x="49336" y="124815"/>
                    </a:moveTo>
                    <a:cubicBezTo>
                      <a:pt x="48862" y="124750"/>
                      <a:pt x="48380" y="124847"/>
                      <a:pt x="47968" y="125088"/>
                    </a:cubicBezTo>
                    <a:cubicBezTo>
                      <a:pt x="48442" y="125652"/>
                      <a:pt x="50777" y="125379"/>
                      <a:pt x="49336" y="124815"/>
                    </a:cubicBezTo>
                    <a:close/>
                    <a:moveTo>
                      <a:pt x="98580" y="130875"/>
                    </a:moveTo>
                    <a:cubicBezTo>
                      <a:pt x="97851" y="130675"/>
                      <a:pt x="97705" y="131913"/>
                      <a:pt x="98580" y="131804"/>
                    </a:cubicBezTo>
                    <a:cubicBezTo>
                      <a:pt x="99456" y="131694"/>
                      <a:pt x="99073" y="130930"/>
                      <a:pt x="98526" y="130875"/>
                    </a:cubicBezTo>
                    <a:close/>
                    <a:moveTo>
                      <a:pt x="371414" y="363071"/>
                    </a:moveTo>
                    <a:cubicBezTo>
                      <a:pt x="370684" y="363325"/>
                      <a:pt x="371578" y="364181"/>
                      <a:pt x="372107" y="364090"/>
                    </a:cubicBezTo>
                    <a:cubicBezTo>
                      <a:pt x="372636" y="363999"/>
                      <a:pt x="371815" y="363016"/>
                      <a:pt x="371414" y="363071"/>
                    </a:cubicBezTo>
                    <a:close/>
                    <a:moveTo>
                      <a:pt x="392899" y="40167"/>
                    </a:moveTo>
                    <a:cubicBezTo>
                      <a:pt x="391732" y="40385"/>
                      <a:pt x="392680" y="40731"/>
                      <a:pt x="393191" y="40986"/>
                    </a:cubicBezTo>
                    <a:cubicBezTo>
                      <a:pt x="394048" y="41404"/>
                      <a:pt x="393519" y="40003"/>
                      <a:pt x="392826" y="40167"/>
                    </a:cubicBezTo>
                    <a:close/>
                    <a:moveTo>
                      <a:pt x="415807" y="364326"/>
                    </a:moveTo>
                    <a:cubicBezTo>
                      <a:pt x="415747" y="363969"/>
                      <a:pt x="415408" y="363729"/>
                      <a:pt x="415051" y="363789"/>
                    </a:cubicBezTo>
                    <a:cubicBezTo>
                      <a:pt x="414775" y="363835"/>
                      <a:pt x="414559" y="364051"/>
                      <a:pt x="414512" y="364326"/>
                    </a:cubicBezTo>
                    <a:cubicBezTo>
                      <a:pt x="414512" y="364872"/>
                      <a:pt x="415789" y="364818"/>
                      <a:pt x="415807" y="364326"/>
                    </a:cubicBezTo>
                    <a:close/>
                    <a:moveTo>
                      <a:pt x="332182" y="474254"/>
                    </a:moveTo>
                    <a:cubicBezTo>
                      <a:pt x="332182" y="473672"/>
                      <a:pt x="331216" y="473617"/>
                      <a:pt x="331198" y="474254"/>
                    </a:cubicBezTo>
                    <a:cubicBezTo>
                      <a:pt x="331179" y="474891"/>
                      <a:pt x="332274" y="474982"/>
                      <a:pt x="332182" y="474254"/>
                    </a:cubicBezTo>
                    <a:close/>
                    <a:moveTo>
                      <a:pt x="242502" y="319682"/>
                    </a:moveTo>
                    <a:cubicBezTo>
                      <a:pt x="241901" y="317716"/>
                      <a:pt x="240679" y="319409"/>
                      <a:pt x="242247" y="320100"/>
                    </a:cubicBezTo>
                    <a:close/>
                    <a:moveTo>
                      <a:pt x="280603" y="102010"/>
                    </a:moveTo>
                    <a:cubicBezTo>
                      <a:pt x="281132" y="102138"/>
                      <a:pt x="281278" y="101082"/>
                      <a:pt x="280731" y="101046"/>
                    </a:cubicBezTo>
                    <a:cubicBezTo>
                      <a:pt x="280184" y="101009"/>
                      <a:pt x="279782" y="102029"/>
                      <a:pt x="280603" y="102010"/>
                    </a:cubicBezTo>
                    <a:close/>
                    <a:moveTo>
                      <a:pt x="386005" y="78587"/>
                    </a:moveTo>
                    <a:cubicBezTo>
                      <a:pt x="386005" y="78168"/>
                      <a:pt x="384838" y="77986"/>
                      <a:pt x="384947" y="78751"/>
                    </a:cubicBezTo>
                    <a:cubicBezTo>
                      <a:pt x="385057" y="79515"/>
                      <a:pt x="386005" y="79406"/>
                      <a:pt x="386005" y="78587"/>
                    </a:cubicBezTo>
                    <a:close/>
                    <a:moveTo>
                      <a:pt x="352409" y="472125"/>
                    </a:moveTo>
                    <a:cubicBezTo>
                      <a:pt x="352409" y="472871"/>
                      <a:pt x="353668" y="472652"/>
                      <a:pt x="353394" y="471943"/>
                    </a:cubicBezTo>
                    <a:cubicBezTo>
                      <a:pt x="353121" y="471233"/>
                      <a:pt x="352263" y="471524"/>
                      <a:pt x="352409" y="472125"/>
                    </a:cubicBezTo>
                    <a:close/>
                    <a:moveTo>
                      <a:pt x="76749" y="131039"/>
                    </a:moveTo>
                    <a:cubicBezTo>
                      <a:pt x="76749" y="131476"/>
                      <a:pt x="78281" y="132331"/>
                      <a:pt x="78135" y="131512"/>
                    </a:cubicBezTo>
                    <a:cubicBezTo>
                      <a:pt x="77770" y="131039"/>
                      <a:pt x="77278" y="130511"/>
                      <a:pt x="76749" y="131039"/>
                    </a:cubicBezTo>
                    <a:close/>
                    <a:moveTo>
                      <a:pt x="468079" y="317971"/>
                    </a:moveTo>
                    <a:cubicBezTo>
                      <a:pt x="469010" y="317971"/>
                      <a:pt x="468225" y="317061"/>
                      <a:pt x="467715" y="316952"/>
                    </a:cubicBezTo>
                    <a:cubicBezTo>
                      <a:pt x="466784" y="317006"/>
                      <a:pt x="467605" y="317862"/>
                      <a:pt x="468079" y="317971"/>
                    </a:cubicBezTo>
                    <a:close/>
                    <a:moveTo>
                      <a:pt x="282701" y="60860"/>
                    </a:moveTo>
                    <a:lnTo>
                      <a:pt x="282354" y="61097"/>
                    </a:lnTo>
                    <a:cubicBezTo>
                      <a:pt x="283339" y="62753"/>
                      <a:pt x="284470" y="61133"/>
                      <a:pt x="282701" y="60860"/>
                    </a:cubicBezTo>
                    <a:close/>
                    <a:moveTo>
                      <a:pt x="174983" y="165273"/>
                    </a:moveTo>
                    <a:cubicBezTo>
                      <a:pt x="174764" y="164873"/>
                      <a:pt x="173286" y="164818"/>
                      <a:pt x="173706" y="165419"/>
                    </a:cubicBezTo>
                    <a:cubicBezTo>
                      <a:pt x="174125" y="166020"/>
                      <a:pt x="174636" y="165947"/>
                      <a:pt x="174983" y="165273"/>
                    </a:cubicBezTo>
                    <a:close/>
                    <a:moveTo>
                      <a:pt x="215272" y="102047"/>
                    </a:moveTo>
                    <a:lnTo>
                      <a:pt x="215272" y="102047"/>
                    </a:lnTo>
                    <a:cubicBezTo>
                      <a:pt x="217442" y="102047"/>
                      <a:pt x="215035" y="100918"/>
                      <a:pt x="214342" y="101810"/>
                    </a:cubicBezTo>
                    <a:cubicBezTo>
                      <a:pt x="214599" y="102028"/>
                      <a:pt x="214942" y="102115"/>
                      <a:pt x="215272" y="102047"/>
                    </a:cubicBezTo>
                    <a:close/>
                    <a:moveTo>
                      <a:pt x="251348" y="468903"/>
                    </a:moveTo>
                    <a:cubicBezTo>
                      <a:pt x="250619" y="468740"/>
                      <a:pt x="250436" y="469941"/>
                      <a:pt x="251348" y="469850"/>
                    </a:cubicBezTo>
                    <a:cubicBezTo>
                      <a:pt x="252260" y="469759"/>
                      <a:pt x="251895" y="468976"/>
                      <a:pt x="251348" y="468903"/>
                    </a:cubicBezTo>
                    <a:close/>
                    <a:moveTo>
                      <a:pt x="546032" y="170424"/>
                    </a:moveTo>
                    <a:cubicBezTo>
                      <a:pt x="546579" y="170424"/>
                      <a:pt x="546597" y="169423"/>
                      <a:pt x="546032" y="169441"/>
                    </a:cubicBezTo>
                    <a:cubicBezTo>
                      <a:pt x="545466" y="169459"/>
                      <a:pt x="545302" y="170515"/>
                      <a:pt x="546032" y="170369"/>
                    </a:cubicBezTo>
                    <a:close/>
                    <a:moveTo>
                      <a:pt x="328991" y="464262"/>
                    </a:moveTo>
                    <a:cubicBezTo>
                      <a:pt x="328407" y="463789"/>
                      <a:pt x="327860" y="464262"/>
                      <a:pt x="327586" y="464790"/>
                    </a:cubicBezTo>
                    <a:cubicBezTo>
                      <a:pt x="327641" y="465482"/>
                      <a:pt x="328899" y="464590"/>
                      <a:pt x="328899" y="464208"/>
                    </a:cubicBezTo>
                    <a:close/>
                    <a:moveTo>
                      <a:pt x="314254" y="464008"/>
                    </a:moveTo>
                    <a:cubicBezTo>
                      <a:pt x="315640" y="464099"/>
                      <a:pt x="314637" y="461296"/>
                      <a:pt x="314163" y="463462"/>
                    </a:cubicBezTo>
                    <a:cubicBezTo>
                      <a:pt x="313852" y="463534"/>
                      <a:pt x="313816" y="463826"/>
                      <a:pt x="314163" y="463953"/>
                    </a:cubicBezTo>
                    <a:close/>
                    <a:moveTo>
                      <a:pt x="100313" y="125779"/>
                    </a:moveTo>
                    <a:cubicBezTo>
                      <a:pt x="99748" y="126307"/>
                      <a:pt x="99346" y="127254"/>
                      <a:pt x="100313" y="126981"/>
                    </a:cubicBezTo>
                    <a:cubicBezTo>
                      <a:pt x="101298" y="127254"/>
                      <a:pt x="100915" y="126325"/>
                      <a:pt x="100313" y="125779"/>
                    </a:cubicBezTo>
                    <a:close/>
                    <a:moveTo>
                      <a:pt x="533940" y="181708"/>
                    </a:moveTo>
                    <a:cubicBezTo>
                      <a:pt x="533848" y="181180"/>
                      <a:pt x="532936" y="181162"/>
                      <a:pt x="532955" y="181708"/>
                    </a:cubicBezTo>
                    <a:cubicBezTo>
                      <a:pt x="532973" y="182254"/>
                      <a:pt x="534067" y="182418"/>
                      <a:pt x="533940" y="181708"/>
                    </a:cubicBezTo>
                    <a:close/>
                    <a:moveTo>
                      <a:pt x="275551" y="193811"/>
                    </a:moveTo>
                    <a:cubicBezTo>
                      <a:pt x="275059" y="193811"/>
                      <a:pt x="275040" y="194794"/>
                      <a:pt x="275551" y="194776"/>
                    </a:cubicBezTo>
                    <a:cubicBezTo>
                      <a:pt x="276062" y="194757"/>
                      <a:pt x="276372" y="193665"/>
                      <a:pt x="275551" y="193811"/>
                    </a:cubicBezTo>
                    <a:close/>
                    <a:moveTo>
                      <a:pt x="402876" y="61825"/>
                    </a:moveTo>
                    <a:cubicBezTo>
                      <a:pt x="402876" y="61079"/>
                      <a:pt x="401599" y="61333"/>
                      <a:pt x="401891" y="62043"/>
                    </a:cubicBezTo>
                    <a:cubicBezTo>
                      <a:pt x="402183" y="62753"/>
                      <a:pt x="403058" y="62480"/>
                      <a:pt x="402876" y="61825"/>
                    </a:cubicBezTo>
                    <a:close/>
                    <a:moveTo>
                      <a:pt x="24695" y="29957"/>
                    </a:moveTo>
                    <a:cubicBezTo>
                      <a:pt x="24221" y="30539"/>
                      <a:pt x="24695" y="31067"/>
                      <a:pt x="25224" y="31340"/>
                    </a:cubicBezTo>
                    <a:cubicBezTo>
                      <a:pt x="25954" y="31158"/>
                      <a:pt x="25060" y="29957"/>
                      <a:pt x="24695" y="29957"/>
                    </a:cubicBezTo>
                    <a:close/>
                    <a:moveTo>
                      <a:pt x="214196" y="67212"/>
                    </a:moveTo>
                    <a:cubicBezTo>
                      <a:pt x="214143" y="66936"/>
                      <a:pt x="213875" y="66754"/>
                      <a:pt x="213598" y="66807"/>
                    </a:cubicBezTo>
                    <a:cubicBezTo>
                      <a:pt x="213393" y="66847"/>
                      <a:pt x="213232" y="67007"/>
                      <a:pt x="213193" y="67212"/>
                    </a:cubicBezTo>
                    <a:cubicBezTo>
                      <a:pt x="213102" y="68086"/>
                      <a:pt x="214342" y="67940"/>
                      <a:pt x="214196" y="67212"/>
                    </a:cubicBezTo>
                    <a:close/>
                    <a:moveTo>
                      <a:pt x="75016" y="127527"/>
                    </a:moveTo>
                    <a:cubicBezTo>
                      <a:pt x="76840" y="126981"/>
                      <a:pt x="75290" y="125707"/>
                      <a:pt x="74578" y="127308"/>
                    </a:cubicBezTo>
                    <a:close/>
                    <a:moveTo>
                      <a:pt x="445755" y="312420"/>
                    </a:moveTo>
                    <a:cubicBezTo>
                      <a:pt x="445755" y="311710"/>
                      <a:pt x="444661" y="311292"/>
                      <a:pt x="444807" y="312220"/>
                    </a:cubicBezTo>
                    <a:cubicBezTo>
                      <a:pt x="444624" y="313075"/>
                      <a:pt x="445317" y="313112"/>
                      <a:pt x="445755" y="312420"/>
                    </a:cubicBezTo>
                    <a:close/>
                    <a:moveTo>
                      <a:pt x="352847" y="376120"/>
                    </a:moveTo>
                    <a:cubicBezTo>
                      <a:pt x="352245" y="376120"/>
                      <a:pt x="352209" y="377103"/>
                      <a:pt x="352847" y="377121"/>
                    </a:cubicBezTo>
                    <a:cubicBezTo>
                      <a:pt x="353485" y="377139"/>
                      <a:pt x="353595" y="375993"/>
                      <a:pt x="352847" y="376102"/>
                    </a:cubicBezTo>
                    <a:close/>
                    <a:moveTo>
                      <a:pt x="318193" y="456946"/>
                    </a:moveTo>
                    <a:cubicBezTo>
                      <a:pt x="318193" y="457528"/>
                      <a:pt x="319178" y="457601"/>
                      <a:pt x="319196" y="456946"/>
                    </a:cubicBezTo>
                    <a:cubicBezTo>
                      <a:pt x="319215" y="456291"/>
                      <a:pt x="318047" y="456200"/>
                      <a:pt x="318139" y="456928"/>
                    </a:cubicBezTo>
                    <a:close/>
                    <a:moveTo>
                      <a:pt x="314071" y="455126"/>
                    </a:moveTo>
                    <a:cubicBezTo>
                      <a:pt x="314509" y="454889"/>
                      <a:pt x="315147" y="454762"/>
                      <a:pt x="315202" y="454489"/>
                    </a:cubicBezTo>
                    <a:cubicBezTo>
                      <a:pt x="315074" y="453779"/>
                      <a:pt x="313050" y="454416"/>
                      <a:pt x="314017" y="455162"/>
                    </a:cubicBezTo>
                    <a:close/>
                    <a:moveTo>
                      <a:pt x="8098" y="63081"/>
                    </a:moveTo>
                    <a:cubicBezTo>
                      <a:pt x="8262" y="62371"/>
                      <a:pt x="7040" y="62207"/>
                      <a:pt x="7113" y="63081"/>
                    </a:cubicBezTo>
                    <a:cubicBezTo>
                      <a:pt x="7186" y="63954"/>
                      <a:pt x="8043" y="63645"/>
                      <a:pt x="8098" y="63081"/>
                    </a:cubicBezTo>
                    <a:close/>
                    <a:moveTo>
                      <a:pt x="508916" y="209991"/>
                    </a:moveTo>
                    <a:cubicBezTo>
                      <a:pt x="508916" y="209408"/>
                      <a:pt x="507949" y="209354"/>
                      <a:pt x="507949" y="209991"/>
                    </a:cubicBezTo>
                    <a:cubicBezTo>
                      <a:pt x="507949" y="210628"/>
                      <a:pt x="509007" y="210700"/>
                      <a:pt x="508916" y="209991"/>
                    </a:cubicBezTo>
                    <a:close/>
                    <a:moveTo>
                      <a:pt x="127015" y="212812"/>
                    </a:moveTo>
                    <a:cubicBezTo>
                      <a:pt x="126632" y="212266"/>
                      <a:pt x="125957" y="212247"/>
                      <a:pt x="125756" y="212975"/>
                    </a:cubicBezTo>
                    <a:cubicBezTo>
                      <a:pt x="125866" y="213430"/>
                      <a:pt x="127252" y="213503"/>
                      <a:pt x="127015" y="212812"/>
                    </a:cubicBezTo>
                    <a:close/>
                    <a:moveTo>
                      <a:pt x="121543" y="238783"/>
                    </a:moveTo>
                    <a:cubicBezTo>
                      <a:pt x="123002" y="238674"/>
                      <a:pt x="121014" y="237090"/>
                      <a:pt x="120795" y="238455"/>
                    </a:cubicBezTo>
                    <a:cubicBezTo>
                      <a:pt x="120905" y="238965"/>
                      <a:pt x="121379" y="238747"/>
                      <a:pt x="121652" y="238747"/>
                    </a:cubicBezTo>
                    <a:close/>
                    <a:moveTo>
                      <a:pt x="370156" y="111201"/>
                    </a:moveTo>
                    <a:cubicBezTo>
                      <a:pt x="370156" y="110655"/>
                      <a:pt x="369025" y="110528"/>
                      <a:pt x="369152" y="111292"/>
                    </a:cubicBezTo>
                    <a:cubicBezTo>
                      <a:pt x="369178" y="111599"/>
                      <a:pt x="369447" y="111827"/>
                      <a:pt x="369754" y="111802"/>
                    </a:cubicBezTo>
                    <a:cubicBezTo>
                      <a:pt x="370061" y="111777"/>
                      <a:pt x="370290" y="111508"/>
                      <a:pt x="370265" y="111201"/>
                    </a:cubicBezTo>
                    <a:close/>
                    <a:moveTo>
                      <a:pt x="93930" y="105104"/>
                    </a:moveTo>
                    <a:cubicBezTo>
                      <a:pt x="93741" y="104638"/>
                      <a:pt x="93516" y="104188"/>
                      <a:pt x="93255" y="103758"/>
                    </a:cubicBezTo>
                    <a:cubicBezTo>
                      <a:pt x="92726" y="104304"/>
                      <a:pt x="93072" y="105723"/>
                      <a:pt x="93930" y="105104"/>
                    </a:cubicBezTo>
                    <a:close/>
                    <a:moveTo>
                      <a:pt x="293462" y="444588"/>
                    </a:moveTo>
                    <a:cubicBezTo>
                      <a:pt x="293133" y="444333"/>
                      <a:pt x="292768" y="443696"/>
                      <a:pt x="292258" y="443988"/>
                    </a:cubicBezTo>
                    <a:cubicBezTo>
                      <a:pt x="291747" y="444279"/>
                      <a:pt x="293480" y="445462"/>
                      <a:pt x="293462" y="444588"/>
                    </a:cubicBezTo>
                    <a:close/>
                    <a:moveTo>
                      <a:pt x="290343" y="443405"/>
                    </a:moveTo>
                    <a:cubicBezTo>
                      <a:pt x="289759" y="443405"/>
                      <a:pt x="289704" y="444352"/>
                      <a:pt x="290343" y="444370"/>
                    </a:cubicBezTo>
                    <a:cubicBezTo>
                      <a:pt x="290981" y="444388"/>
                      <a:pt x="291163" y="443278"/>
                      <a:pt x="290343" y="443405"/>
                    </a:cubicBezTo>
                    <a:close/>
                    <a:moveTo>
                      <a:pt x="381664" y="441294"/>
                    </a:moveTo>
                    <a:cubicBezTo>
                      <a:pt x="381847" y="440602"/>
                      <a:pt x="380625" y="440402"/>
                      <a:pt x="380698" y="441203"/>
                    </a:cubicBezTo>
                    <a:cubicBezTo>
                      <a:pt x="380770" y="442004"/>
                      <a:pt x="381609" y="441840"/>
                      <a:pt x="381664" y="441294"/>
                    </a:cubicBezTo>
                    <a:close/>
                    <a:moveTo>
                      <a:pt x="216768" y="78860"/>
                    </a:moveTo>
                    <a:cubicBezTo>
                      <a:pt x="216663" y="78503"/>
                      <a:pt x="216288" y="78299"/>
                      <a:pt x="215930" y="78404"/>
                    </a:cubicBezTo>
                    <a:cubicBezTo>
                      <a:pt x="215710" y="78468"/>
                      <a:pt x="215537" y="78640"/>
                      <a:pt x="215473" y="78860"/>
                    </a:cubicBezTo>
                    <a:cubicBezTo>
                      <a:pt x="215546" y="79424"/>
                      <a:pt x="216859" y="79424"/>
                      <a:pt x="216768" y="78860"/>
                    </a:cubicBezTo>
                    <a:close/>
                    <a:moveTo>
                      <a:pt x="430033" y="309326"/>
                    </a:moveTo>
                    <a:cubicBezTo>
                      <a:pt x="431182" y="309089"/>
                      <a:pt x="429723" y="307852"/>
                      <a:pt x="429121" y="308507"/>
                    </a:cubicBezTo>
                    <a:cubicBezTo>
                      <a:pt x="429377" y="308835"/>
                      <a:pt x="429577" y="309217"/>
                      <a:pt x="430033" y="309326"/>
                    </a:cubicBezTo>
                    <a:close/>
                    <a:moveTo>
                      <a:pt x="395817" y="284392"/>
                    </a:moveTo>
                    <a:cubicBezTo>
                      <a:pt x="395945" y="283664"/>
                      <a:pt x="394632" y="283682"/>
                      <a:pt x="394833" y="284392"/>
                    </a:cubicBezTo>
                    <a:cubicBezTo>
                      <a:pt x="395033" y="285102"/>
                      <a:pt x="395854" y="284975"/>
                      <a:pt x="395817" y="284392"/>
                    </a:cubicBezTo>
                    <a:close/>
                    <a:moveTo>
                      <a:pt x="308600" y="430811"/>
                    </a:moveTo>
                    <a:cubicBezTo>
                      <a:pt x="309220" y="430210"/>
                      <a:pt x="307578" y="430137"/>
                      <a:pt x="307341" y="430574"/>
                    </a:cubicBezTo>
                    <a:cubicBezTo>
                      <a:pt x="307578" y="431084"/>
                      <a:pt x="308217" y="431557"/>
                      <a:pt x="308600" y="430811"/>
                    </a:cubicBezTo>
                    <a:close/>
                    <a:moveTo>
                      <a:pt x="431146" y="110819"/>
                    </a:moveTo>
                    <a:cubicBezTo>
                      <a:pt x="431347" y="110109"/>
                      <a:pt x="430088" y="109946"/>
                      <a:pt x="430197" y="110819"/>
                    </a:cubicBezTo>
                    <a:cubicBezTo>
                      <a:pt x="430197" y="111080"/>
                      <a:pt x="430410" y="111292"/>
                      <a:pt x="430672" y="111292"/>
                    </a:cubicBezTo>
                    <a:cubicBezTo>
                      <a:pt x="430934" y="111292"/>
                      <a:pt x="431146" y="111080"/>
                      <a:pt x="431146" y="110819"/>
                    </a:cubicBezTo>
                    <a:close/>
                    <a:moveTo>
                      <a:pt x="279472" y="393064"/>
                    </a:moveTo>
                    <a:cubicBezTo>
                      <a:pt x="279600" y="392591"/>
                      <a:pt x="278706" y="391535"/>
                      <a:pt x="278433" y="392154"/>
                    </a:cubicBezTo>
                    <a:cubicBezTo>
                      <a:pt x="278159" y="392773"/>
                      <a:pt x="279181" y="393683"/>
                      <a:pt x="279472" y="393064"/>
                    </a:cubicBezTo>
                    <a:close/>
                    <a:moveTo>
                      <a:pt x="568739" y="138920"/>
                    </a:moveTo>
                    <a:cubicBezTo>
                      <a:pt x="569815" y="139156"/>
                      <a:pt x="570034" y="138283"/>
                      <a:pt x="568830" y="138428"/>
                    </a:cubicBezTo>
                    <a:cubicBezTo>
                      <a:pt x="567718" y="138210"/>
                      <a:pt x="567535" y="139047"/>
                      <a:pt x="568739" y="138920"/>
                    </a:cubicBezTo>
                    <a:close/>
                    <a:moveTo>
                      <a:pt x="430125" y="285448"/>
                    </a:moveTo>
                    <a:lnTo>
                      <a:pt x="429924" y="284993"/>
                    </a:lnTo>
                    <a:cubicBezTo>
                      <a:pt x="428301" y="285684"/>
                      <a:pt x="429504" y="287286"/>
                      <a:pt x="430088" y="285448"/>
                    </a:cubicBezTo>
                    <a:close/>
                    <a:moveTo>
                      <a:pt x="210475" y="83628"/>
                    </a:moveTo>
                    <a:cubicBezTo>
                      <a:pt x="210475" y="84411"/>
                      <a:pt x="211752" y="84156"/>
                      <a:pt x="211460" y="83446"/>
                    </a:cubicBezTo>
                    <a:cubicBezTo>
                      <a:pt x="211168" y="82737"/>
                      <a:pt x="210348" y="83046"/>
                      <a:pt x="210475" y="83628"/>
                    </a:cubicBezTo>
                    <a:close/>
                    <a:moveTo>
                      <a:pt x="289814" y="110146"/>
                    </a:moveTo>
                    <a:lnTo>
                      <a:pt x="289577" y="109727"/>
                    </a:lnTo>
                    <a:cubicBezTo>
                      <a:pt x="288026" y="110546"/>
                      <a:pt x="289340" y="111984"/>
                      <a:pt x="289814" y="110146"/>
                    </a:cubicBezTo>
                    <a:close/>
                    <a:moveTo>
                      <a:pt x="247865" y="423294"/>
                    </a:moveTo>
                    <a:cubicBezTo>
                      <a:pt x="247299" y="421474"/>
                      <a:pt x="246041" y="423003"/>
                      <a:pt x="247664" y="423731"/>
                    </a:cubicBezTo>
                    <a:close/>
                    <a:moveTo>
                      <a:pt x="446302" y="306541"/>
                    </a:moveTo>
                    <a:cubicBezTo>
                      <a:pt x="446302" y="305996"/>
                      <a:pt x="445317" y="305941"/>
                      <a:pt x="445336" y="306541"/>
                    </a:cubicBezTo>
                    <a:cubicBezTo>
                      <a:pt x="445354" y="307142"/>
                      <a:pt x="446539" y="307324"/>
                      <a:pt x="446375" y="306541"/>
                    </a:cubicBezTo>
                    <a:close/>
                    <a:moveTo>
                      <a:pt x="245220" y="398378"/>
                    </a:moveTo>
                    <a:cubicBezTo>
                      <a:pt x="244454" y="398378"/>
                      <a:pt x="244709" y="399598"/>
                      <a:pt x="245402" y="399325"/>
                    </a:cubicBezTo>
                    <a:cubicBezTo>
                      <a:pt x="246095" y="399052"/>
                      <a:pt x="245804" y="398233"/>
                      <a:pt x="245220" y="398378"/>
                    </a:cubicBezTo>
                    <a:close/>
                    <a:moveTo>
                      <a:pt x="394103" y="65319"/>
                    </a:moveTo>
                    <a:cubicBezTo>
                      <a:pt x="393647" y="65319"/>
                      <a:pt x="392881" y="64336"/>
                      <a:pt x="392626" y="64973"/>
                    </a:cubicBezTo>
                    <a:cubicBezTo>
                      <a:pt x="392370" y="65610"/>
                      <a:pt x="393775" y="65847"/>
                      <a:pt x="394103" y="65374"/>
                    </a:cubicBezTo>
                    <a:close/>
                    <a:moveTo>
                      <a:pt x="39122" y="32559"/>
                    </a:moveTo>
                    <a:cubicBezTo>
                      <a:pt x="39122" y="32068"/>
                      <a:pt x="38630" y="31850"/>
                      <a:pt x="38301" y="31558"/>
                    </a:cubicBezTo>
                    <a:cubicBezTo>
                      <a:pt x="37827" y="32177"/>
                      <a:pt x="38301" y="32741"/>
                      <a:pt x="38922" y="33032"/>
                    </a:cubicBezTo>
                    <a:close/>
                    <a:moveTo>
                      <a:pt x="276627" y="107179"/>
                    </a:moveTo>
                    <a:cubicBezTo>
                      <a:pt x="276627" y="106670"/>
                      <a:pt x="275314" y="106615"/>
                      <a:pt x="275332" y="107179"/>
                    </a:cubicBezTo>
                    <a:cubicBezTo>
                      <a:pt x="275350" y="107743"/>
                      <a:pt x="276354" y="107980"/>
                      <a:pt x="276572" y="107270"/>
                    </a:cubicBezTo>
                    <a:close/>
                    <a:moveTo>
                      <a:pt x="575925" y="127508"/>
                    </a:moveTo>
                    <a:cubicBezTo>
                      <a:pt x="575196" y="127326"/>
                      <a:pt x="575068" y="128582"/>
                      <a:pt x="575925" y="128473"/>
                    </a:cubicBezTo>
                    <a:cubicBezTo>
                      <a:pt x="576782" y="128364"/>
                      <a:pt x="576527" y="127599"/>
                      <a:pt x="575925" y="127599"/>
                    </a:cubicBezTo>
                    <a:close/>
                    <a:moveTo>
                      <a:pt x="473642" y="301719"/>
                    </a:moveTo>
                    <a:cubicBezTo>
                      <a:pt x="473971" y="301703"/>
                      <a:pt x="474293" y="301622"/>
                      <a:pt x="474591" y="301482"/>
                    </a:cubicBezTo>
                    <a:cubicBezTo>
                      <a:pt x="473806" y="300626"/>
                      <a:pt x="471435" y="301609"/>
                      <a:pt x="473642" y="301719"/>
                    </a:cubicBezTo>
                    <a:close/>
                    <a:moveTo>
                      <a:pt x="383853" y="108999"/>
                    </a:moveTo>
                    <a:cubicBezTo>
                      <a:pt x="383853" y="108728"/>
                      <a:pt x="383632" y="108508"/>
                      <a:pt x="383360" y="108508"/>
                    </a:cubicBezTo>
                    <a:cubicBezTo>
                      <a:pt x="383088" y="108508"/>
                      <a:pt x="382868" y="108728"/>
                      <a:pt x="382868" y="108999"/>
                    </a:cubicBezTo>
                    <a:cubicBezTo>
                      <a:pt x="382758" y="109891"/>
                      <a:pt x="384017" y="109709"/>
                      <a:pt x="383853" y="108999"/>
                    </a:cubicBezTo>
                    <a:close/>
                    <a:moveTo>
                      <a:pt x="386570" y="409626"/>
                    </a:moveTo>
                    <a:cubicBezTo>
                      <a:pt x="386570" y="409355"/>
                      <a:pt x="386350" y="409135"/>
                      <a:pt x="386078" y="409135"/>
                    </a:cubicBezTo>
                    <a:cubicBezTo>
                      <a:pt x="385806" y="409135"/>
                      <a:pt x="385585" y="409355"/>
                      <a:pt x="385585" y="409626"/>
                    </a:cubicBezTo>
                    <a:cubicBezTo>
                      <a:pt x="385494" y="410481"/>
                      <a:pt x="386735" y="410336"/>
                      <a:pt x="386570" y="409626"/>
                    </a:cubicBezTo>
                    <a:close/>
                    <a:moveTo>
                      <a:pt x="425729" y="84866"/>
                    </a:moveTo>
                    <a:cubicBezTo>
                      <a:pt x="425875" y="84393"/>
                      <a:pt x="424981" y="83319"/>
                      <a:pt x="424708" y="83956"/>
                    </a:cubicBezTo>
                    <a:cubicBezTo>
                      <a:pt x="424434" y="84593"/>
                      <a:pt x="425419" y="85485"/>
                      <a:pt x="425729" y="84866"/>
                    </a:cubicBezTo>
                    <a:close/>
                    <a:moveTo>
                      <a:pt x="268292" y="404494"/>
                    </a:moveTo>
                    <a:cubicBezTo>
                      <a:pt x="267781" y="404257"/>
                      <a:pt x="267380" y="403638"/>
                      <a:pt x="267015" y="404093"/>
                    </a:cubicBezTo>
                    <a:cubicBezTo>
                      <a:pt x="266979" y="404894"/>
                      <a:pt x="267453" y="404858"/>
                      <a:pt x="268292" y="404494"/>
                    </a:cubicBezTo>
                    <a:close/>
                    <a:moveTo>
                      <a:pt x="48278" y="109654"/>
                    </a:moveTo>
                    <a:cubicBezTo>
                      <a:pt x="47694" y="109946"/>
                      <a:pt x="48278" y="110510"/>
                      <a:pt x="48752" y="110492"/>
                    </a:cubicBezTo>
                    <a:cubicBezTo>
                      <a:pt x="48915" y="110262"/>
                      <a:pt x="48861" y="109944"/>
                      <a:pt x="48630" y="109781"/>
                    </a:cubicBezTo>
                    <a:cubicBezTo>
                      <a:pt x="48528" y="109709"/>
                      <a:pt x="48403" y="109677"/>
                      <a:pt x="48278" y="109691"/>
                    </a:cubicBezTo>
                    <a:close/>
                    <a:moveTo>
                      <a:pt x="38575" y="34252"/>
                    </a:moveTo>
                    <a:cubicBezTo>
                      <a:pt x="38575" y="33160"/>
                      <a:pt x="37152" y="34434"/>
                      <a:pt x="37827" y="34689"/>
                    </a:cubicBezTo>
                    <a:cubicBezTo>
                      <a:pt x="38174" y="34798"/>
                      <a:pt x="38520" y="34761"/>
                      <a:pt x="38575" y="34288"/>
                    </a:cubicBezTo>
                    <a:close/>
                    <a:moveTo>
                      <a:pt x="12475" y="66721"/>
                    </a:moveTo>
                    <a:cubicBezTo>
                      <a:pt x="11928" y="65610"/>
                      <a:pt x="11053" y="66830"/>
                      <a:pt x="12311" y="67176"/>
                    </a:cubicBezTo>
                    <a:close/>
                    <a:moveTo>
                      <a:pt x="279381" y="403602"/>
                    </a:moveTo>
                    <a:cubicBezTo>
                      <a:pt x="279071" y="402728"/>
                      <a:pt x="278105" y="403493"/>
                      <a:pt x="278615" y="404166"/>
                    </a:cubicBezTo>
                    <a:close/>
                    <a:moveTo>
                      <a:pt x="235864" y="409935"/>
                    </a:moveTo>
                    <a:cubicBezTo>
                      <a:pt x="235663" y="409626"/>
                      <a:pt x="235481" y="409335"/>
                      <a:pt x="235098" y="409335"/>
                    </a:cubicBezTo>
                    <a:cubicBezTo>
                      <a:pt x="234623" y="409826"/>
                      <a:pt x="235389" y="410627"/>
                      <a:pt x="235864" y="409935"/>
                    </a:cubicBezTo>
                    <a:close/>
                    <a:moveTo>
                      <a:pt x="475776" y="305486"/>
                    </a:moveTo>
                    <a:lnTo>
                      <a:pt x="476250" y="305304"/>
                    </a:lnTo>
                    <a:cubicBezTo>
                      <a:pt x="475612" y="304139"/>
                      <a:pt x="474627" y="304958"/>
                      <a:pt x="475776" y="305486"/>
                    </a:cubicBezTo>
                    <a:close/>
                    <a:moveTo>
                      <a:pt x="52236" y="78696"/>
                    </a:moveTo>
                    <a:cubicBezTo>
                      <a:pt x="51780" y="77495"/>
                      <a:pt x="50813" y="78587"/>
                      <a:pt x="52072" y="79151"/>
                    </a:cubicBezTo>
                    <a:close/>
                    <a:moveTo>
                      <a:pt x="270280" y="34798"/>
                    </a:moveTo>
                    <a:lnTo>
                      <a:pt x="270098" y="34343"/>
                    </a:lnTo>
                    <a:lnTo>
                      <a:pt x="269350" y="35053"/>
                    </a:lnTo>
                    <a:cubicBezTo>
                      <a:pt x="269624" y="35344"/>
                      <a:pt x="270189" y="35362"/>
                      <a:pt x="270207" y="34798"/>
                    </a:cubicBezTo>
                    <a:close/>
                    <a:moveTo>
                      <a:pt x="539995" y="128164"/>
                    </a:moveTo>
                    <a:cubicBezTo>
                      <a:pt x="539995" y="127090"/>
                      <a:pt x="538590" y="128346"/>
                      <a:pt x="539265" y="128564"/>
                    </a:cubicBezTo>
                    <a:cubicBezTo>
                      <a:pt x="539521" y="128619"/>
                      <a:pt x="539849" y="128619"/>
                      <a:pt x="539922" y="128164"/>
                    </a:cubicBezTo>
                    <a:close/>
                    <a:moveTo>
                      <a:pt x="78554" y="109673"/>
                    </a:moveTo>
                    <a:cubicBezTo>
                      <a:pt x="77934" y="109673"/>
                      <a:pt x="77715" y="110182"/>
                      <a:pt x="78080" y="110637"/>
                    </a:cubicBezTo>
                    <a:cubicBezTo>
                      <a:pt x="78208" y="110291"/>
                      <a:pt x="78992" y="110073"/>
                      <a:pt x="78445" y="109673"/>
                    </a:cubicBezTo>
                    <a:close/>
                    <a:moveTo>
                      <a:pt x="394559" y="301264"/>
                    </a:moveTo>
                    <a:lnTo>
                      <a:pt x="395252" y="300918"/>
                    </a:lnTo>
                    <a:cubicBezTo>
                      <a:pt x="394668" y="300153"/>
                      <a:pt x="392972" y="300991"/>
                      <a:pt x="394559" y="301264"/>
                    </a:cubicBezTo>
                    <a:close/>
                    <a:moveTo>
                      <a:pt x="277831" y="401181"/>
                    </a:moveTo>
                    <a:lnTo>
                      <a:pt x="277047" y="400599"/>
                    </a:lnTo>
                    <a:cubicBezTo>
                      <a:pt x="276445" y="401272"/>
                      <a:pt x="277375" y="402000"/>
                      <a:pt x="277776" y="401181"/>
                    </a:cubicBezTo>
                    <a:close/>
                    <a:moveTo>
                      <a:pt x="45615" y="33870"/>
                    </a:moveTo>
                    <a:lnTo>
                      <a:pt x="44831" y="33215"/>
                    </a:lnTo>
                    <a:cubicBezTo>
                      <a:pt x="44229" y="33870"/>
                      <a:pt x="45123" y="34616"/>
                      <a:pt x="45615" y="33870"/>
                    </a:cubicBezTo>
                    <a:close/>
                    <a:moveTo>
                      <a:pt x="368003" y="299352"/>
                    </a:moveTo>
                    <a:cubicBezTo>
                      <a:pt x="368478" y="299171"/>
                      <a:pt x="368769" y="298351"/>
                      <a:pt x="368003" y="298534"/>
                    </a:cubicBezTo>
                    <a:cubicBezTo>
                      <a:pt x="367766" y="298806"/>
                      <a:pt x="367401" y="299662"/>
                      <a:pt x="368003" y="299352"/>
                    </a:cubicBezTo>
                    <a:close/>
                    <a:moveTo>
                      <a:pt x="342159" y="399452"/>
                    </a:moveTo>
                    <a:cubicBezTo>
                      <a:pt x="341539" y="399452"/>
                      <a:pt x="341320" y="399980"/>
                      <a:pt x="341703" y="400435"/>
                    </a:cubicBezTo>
                    <a:lnTo>
                      <a:pt x="342433" y="399762"/>
                    </a:lnTo>
                    <a:close/>
                    <a:moveTo>
                      <a:pt x="250528" y="416469"/>
                    </a:moveTo>
                    <a:cubicBezTo>
                      <a:pt x="250345" y="416178"/>
                      <a:pt x="250163" y="415905"/>
                      <a:pt x="249780" y="415869"/>
                    </a:cubicBezTo>
                    <a:cubicBezTo>
                      <a:pt x="249397" y="416324"/>
                      <a:pt x="250072" y="417106"/>
                      <a:pt x="250528" y="416433"/>
                    </a:cubicBezTo>
                    <a:close/>
                    <a:moveTo>
                      <a:pt x="426148" y="107070"/>
                    </a:moveTo>
                    <a:cubicBezTo>
                      <a:pt x="425966" y="106670"/>
                      <a:pt x="425255" y="106215"/>
                      <a:pt x="425273" y="107070"/>
                    </a:cubicBezTo>
                    <a:cubicBezTo>
                      <a:pt x="425291" y="107925"/>
                      <a:pt x="426404" y="107707"/>
                      <a:pt x="426130" y="107088"/>
                    </a:cubicBezTo>
                    <a:close/>
                    <a:moveTo>
                      <a:pt x="48260" y="32923"/>
                    </a:moveTo>
                    <a:cubicBezTo>
                      <a:pt x="48424" y="32705"/>
                      <a:pt x="48898" y="32632"/>
                      <a:pt x="48716" y="32195"/>
                    </a:cubicBezTo>
                    <a:cubicBezTo>
                      <a:pt x="48132" y="31613"/>
                      <a:pt x="47421" y="33087"/>
                      <a:pt x="48260" y="32923"/>
                    </a:cubicBezTo>
                    <a:close/>
                    <a:moveTo>
                      <a:pt x="272815" y="399052"/>
                    </a:moveTo>
                    <a:cubicBezTo>
                      <a:pt x="272213" y="398597"/>
                      <a:pt x="271557" y="399398"/>
                      <a:pt x="272177" y="399780"/>
                    </a:cubicBezTo>
                    <a:cubicBezTo>
                      <a:pt x="272510" y="399676"/>
                      <a:pt x="272756" y="399395"/>
                      <a:pt x="272815" y="399052"/>
                    </a:cubicBezTo>
                    <a:close/>
                    <a:moveTo>
                      <a:pt x="334936" y="418362"/>
                    </a:moveTo>
                    <a:cubicBezTo>
                      <a:pt x="335502" y="418362"/>
                      <a:pt x="336158" y="418580"/>
                      <a:pt x="336323" y="418053"/>
                    </a:cubicBezTo>
                    <a:cubicBezTo>
                      <a:pt x="335978" y="417728"/>
                      <a:pt x="335436" y="417744"/>
                      <a:pt x="335111" y="418088"/>
                    </a:cubicBezTo>
                    <a:cubicBezTo>
                      <a:pt x="335036" y="418167"/>
                      <a:pt x="334977" y="418260"/>
                      <a:pt x="334936" y="418362"/>
                    </a:cubicBezTo>
                    <a:close/>
                    <a:moveTo>
                      <a:pt x="418598" y="285794"/>
                    </a:moveTo>
                    <a:cubicBezTo>
                      <a:pt x="417996" y="285120"/>
                      <a:pt x="417284" y="285703"/>
                      <a:pt x="417740" y="286394"/>
                    </a:cubicBezTo>
                    <a:close/>
                    <a:moveTo>
                      <a:pt x="207758" y="106943"/>
                    </a:moveTo>
                    <a:cubicBezTo>
                      <a:pt x="208195" y="108107"/>
                      <a:pt x="209144" y="106943"/>
                      <a:pt x="207922" y="106506"/>
                    </a:cubicBezTo>
                    <a:close/>
                    <a:moveTo>
                      <a:pt x="275989" y="397832"/>
                    </a:moveTo>
                    <a:cubicBezTo>
                      <a:pt x="276256" y="397828"/>
                      <a:pt x="276509" y="397708"/>
                      <a:pt x="276682" y="397505"/>
                    </a:cubicBezTo>
                    <a:cubicBezTo>
                      <a:pt x="276062" y="396868"/>
                      <a:pt x="274493" y="397450"/>
                      <a:pt x="275989" y="397832"/>
                    </a:cubicBezTo>
                    <a:close/>
                    <a:moveTo>
                      <a:pt x="383743" y="105887"/>
                    </a:moveTo>
                    <a:cubicBezTo>
                      <a:pt x="383214" y="106306"/>
                      <a:pt x="383962" y="106506"/>
                      <a:pt x="384218" y="106852"/>
                    </a:cubicBezTo>
                    <a:cubicBezTo>
                      <a:pt x="384582" y="106342"/>
                      <a:pt x="384345" y="105887"/>
                      <a:pt x="383743" y="105887"/>
                    </a:cubicBezTo>
                    <a:close/>
                    <a:moveTo>
                      <a:pt x="252187" y="422985"/>
                    </a:moveTo>
                    <a:cubicBezTo>
                      <a:pt x="251968" y="422584"/>
                      <a:pt x="250600" y="422566"/>
                      <a:pt x="250911" y="423094"/>
                    </a:cubicBezTo>
                    <a:cubicBezTo>
                      <a:pt x="251202" y="423294"/>
                      <a:pt x="251932" y="423422"/>
                      <a:pt x="252187" y="422985"/>
                    </a:cubicBezTo>
                    <a:close/>
                    <a:moveTo>
                      <a:pt x="42806" y="85558"/>
                    </a:moveTo>
                    <a:cubicBezTo>
                      <a:pt x="42587" y="85030"/>
                      <a:pt x="42004" y="85303"/>
                      <a:pt x="41566" y="85357"/>
                    </a:cubicBezTo>
                    <a:cubicBezTo>
                      <a:pt x="41001" y="85758"/>
                      <a:pt x="42533" y="85958"/>
                      <a:pt x="42806" y="85558"/>
                    </a:cubicBezTo>
                    <a:close/>
                    <a:moveTo>
                      <a:pt x="383980" y="62789"/>
                    </a:moveTo>
                    <a:lnTo>
                      <a:pt x="384747" y="63426"/>
                    </a:lnTo>
                    <a:cubicBezTo>
                      <a:pt x="385330" y="62771"/>
                      <a:pt x="384491" y="62007"/>
                      <a:pt x="383980" y="62789"/>
                    </a:cubicBezTo>
                    <a:close/>
                    <a:moveTo>
                      <a:pt x="82220" y="129419"/>
                    </a:moveTo>
                    <a:cubicBezTo>
                      <a:pt x="82512" y="129765"/>
                      <a:pt x="83205" y="129965"/>
                      <a:pt x="83533" y="129565"/>
                    </a:cubicBezTo>
                    <a:cubicBezTo>
                      <a:pt x="83862" y="129165"/>
                      <a:pt x="82476" y="129074"/>
                      <a:pt x="82220" y="129419"/>
                    </a:cubicBezTo>
                    <a:close/>
                    <a:moveTo>
                      <a:pt x="78262" y="105614"/>
                    </a:moveTo>
                    <a:cubicBezTo>
                      <a:pt x="77697" y="104922"/>
                      <a:pt x="76895" y="105614"/>
                      <a:pt x="77442" y="106306"/>
                    </a:cubicBezTo>
                    <a:close/>
                    <a:moveTo>
                      <a:pt x="294063" y="389388"/>
                    </a:moveTo>
                    <a:cubicBezTo>
                      <a:pt x="293680" y="389120"/>
                      <a:pt x="293170" y="389120"/>
                      <a:pt x="292787" y="389388"/>
                    </a:cubicBezTo>
                    <a:cubicBezTo>
                      <a:pt x="292550" y="389806"/>
                      <a:pt x="293845" y="389806"/>
                      <a:pt x="294063" y="389388"/>
                    </a:cubicBezTo>
                    <a:close/>
                    <a:moveTo>
                      <a:pt x="53750" y="128291"/>
                    </a:moveTo>
                    <a:lnTo>
                      <a:pt x="52984" y="127636"/>
                    </a:lnTo>
                    <a:cubicBezTo>
                      <a:pt x="52400" y="128273"/>
                      <a:pt x="53257" y="129037"/>
                      <a:pt x="53750" y="128291"/>
                    </a:cubicBezTo>
                    <a:close/>
                    <a:moveTo>
                      <a:pt x="383543" y="435306"/>
                    </a:moveTo>
                    <a:cubicBezTo>
                      <a:pt x="383141" y="435561"/>
                      <a:pt x="383415" y="437126"/>
                      <a:pt x="383780" y="436507"/>
                    </a:cubicBezTo>
                    <a:cubicBezTo>
                      <a:pt x="383816" y="436125"/>
                      <a:pt x="384181" y="435543"/>
                      <a:pt x="383543" y="435306"/>
                    </a:cubicBezTo>
                    <a:close/>
                    <a:moveTo>
                      <a:pt x="283667" y="437945"/>
                    </a:moveTo>
                    <a:cubicBezTo>
                      <a:pt x="282865" y="438400"/>
                      <a:pt x="283667" y="439292"/>
                      <a:pt x="284287" y="438728"/>
                    </a:cubicBezTo>
                    <a:close/>
                    <a:moveTo>
                      <a:pt x="367566" y="387149"/>
                    </a:moveTo>
                    <a:lnTo>
                      <a:pt x="366745" y="386421"/>
                    </a:lnTo>
                    <a:cubicBezTo>
                      <a:pt x="366198" y="387185"/>
                      <a:pt x="366873" y="387695"/>
                      <a:pt x="367566" y="387204"/>
                    </a:cubicBezTo>
                    <a:close/>
                    <a:moveTo>
                      <a:pt x="6055" y="77440"/>
                    </a:moveTo>
                    <a:lnTo>
                      <a:pt x="6821" y="78077"/>
                    </a:lnTo>
                    <a:cubicBezTo>
                      <a:pt x="7405" y="77440"/>
                      <a:pt x="6639" y="76658"/>
                      <a:pt x="6055" y="77440"/>
                    </a:cubicBezTo>
                    <a:close/>
                    <a:moveTo>
                      <a:pt x="453288" y="275147"/>
                    </a:moveTo>
                    <a:cubicBezTo>
                      <a:pt x="452303" y="275147"/>
                      <a:pt x="452576" y="275693"/>
                      <a:pt x="453288" y="275656"/>
                    </a:cubicBezTo>
                    <a:cubicBezTo>
                      <a:pt x="453999" y="275620"/>
                      <a:pt x="453835" y="275147"/>
                      <a:pt x="453288" y="275147"/>
                    </a:cubicBezTo>
                    <a:close/>
                    <a:moveTo>
                      <a:pt x="305116" y="441167"/>
                    </a:moveTo>
                    <a:cubicBezTo>
                      <a:pt x="306758" y="441167"/>
                      <a:pt x="305463" y="440166"/>
                      <a:pt x="304605" y="440857"/>
                    </a:cubicBezTo>
                    <a:close/>
                    <a:moveTo>
                      <a:pt x="125027" y="126981"/>
                    </a:moveTo>
                    <a:lnTo>
                      <a:pt x="124844" y="126544"/>
                    </a:lnTo>
                    <a:cubicBezTo>
                      <a:pt x="123622" y="127163"/>
                      <a:pt x="124625" y="128200"/>
                      <a:pt x="125027" y="126981"/>
                    </a:cubicBezTo>
                    <a:close/>
                    <a:moveTo>
                      <a:pt x="346226" y="441512"/>
                    </a:moveTo>
                    <a:cubicBezTo>
                      <a:pt x="346007" y="440966"/>
                      <a:pt x="345442" y="441258"/>
                      <a:pt x="345004" y="441294"/>
                    </a:cubicBezTo>
                    <a:cubicBezTo>
                      <a:pt x="344439" y="441694"/>
                      <a:pt x="345971" y="441931"/>
                      <a:pt x="346226" y="441512"/>
                    </a:cubicBezTo>
                    <a:close/>
                    <a:moveTo>
                      <a:pt x="360562" y="441512"/>
                    </a:moveTo>
                    <a:lnTo>
                      <a:pt x="361364" y="442186"/>
                    </a:lnTo>
                    <a:cubicBezTo>
                      <a:pt x="361948" y="441531"/>
                      <a:pt x="361091" y="440766"/>
                      <a:pt x="360562" y="441512"/>
                    </a:cubicBezTo>
                    <a:close/>
                    <a:moveTo>
                      <a:pt x="389744" y="309963"/>
                    </a:moveTo>
                    <a:cubicBezTo>
                      <a:pt x="389744" y="308889"/>
                      <a:pt x="388285" y="310163"/>
                      <a:pt x="389197" y="310382"/>
                    </a:cubicBezTo>
                    <a:cubicBezTo>
                      <a:pt x="389653" y="310473"/>
                      <a:pt x="389762" y="310254"/>
                      <a:pt x="389835" y="309963"/>
                    </a:cubicBezTo>
                    <a:close/>
                    <a:moveTo>
                      <a:pt x="318047" y="444042"/>
                    </a:moveTo>
                    <a:lnTo>
                      <a:pt x="317227" y="443442"/>
                    </a:lnTo>
                    <a:cubicBezTo>
                      <a:pt x="316698" y="444151"/>
                      <a:pt x="317664" y="444916"/>
                      <a:pt x="318047" y="444042"/>
                    </a:cubicBezTo>
                    <a:close/>
                    <a:moveTo>
                      <a:pt x="440411" y="262407"/>
                    </a:moveTo>
                    <a:cubicBezTo>
                      <a:pt x="440010" y="262206"/>
                      <a:pt x="439353" y="262043"/>
                      <a:pt x="439043" y="262407"/>
                    </a:cubicBezTo>
                    <a:cubicBezTo>
                      <a:pt x="438733" y="262771"/>
                      <a:pt x="440119" y="262771"/>
                      <a:pt x="440411" y="262407"/>
                    </a:cubicBezTo>
                    <a:close/>
                    <a:moveTo>
                      <a:pt x="233182" y="104249"/>
                    </a:moveTo>
                    <a:cubicBezTo>
                      <a:pt x="232581" y="104540"/>
                      <a:pt x="233182" y="105104"/>
                      <a:pt x="233638" y="105123"/>
                    </a:cubicBezTo>
                    <a:cubicBezTo>
                      <a:pt x="233876" y="104868"/>
                      <a:pt x="233730" y="104067"/>
                      <a:pt x="233182" y="104249"/>
                    </a:cubicBezTo>
                    <a:close/>
                    <a:moveTo>
                      <a:pt x="20537" y="31449"/>
                    </a:moveTo>
                    <a:cubicBezTo>
                      <a:pt x="21814" y="31231"/>
                      <a:pt x="20172" y="30612"/>
                      <a:pt x="19661" y="31158"/>
                    </a:cubicBezTo>
                    <a:cubicBezTo>
                      <a:pt x="19880" y="31558"/>
                      <a:pt x="20209" y="31504"/>
                      <a:pt x="20537" y="31504"/>
                    </a:cubicBezTo>
                    <a:close/>
                    <a:moveTo>
                      <a:pt x="371888" y="383655"/>
                    </a:moveTo>
                    <a:cubicBezTo>
                      <a:pt x="371888" y="383054"/>
                      <a:pt x="371031" y="382945"/>
                      <a:pt x="371049" y="383491"/>
                    </a:cubicBezTo>
                    <a:cubicBezTo>
                      <a:pt x="371067" y="384037"/>
                      <a:pt x="371833" y="384346"/>
                      <a:pt x="371888" y="383655"/>
                    </a:cubicBezTo>
                    <a:close/>
                    <a:moveTo>
                      <a:pt x="286294" y="382526"/>
                    </a:moveTo>
                    <a:lnTo>
                      <a:pt x="285564" y="383345"/>
                    </a:lnTo>
                    <a:cubicBezTo>
                      <a:pt x="286276" y="383928"/>
                      <a:pt x="286804" y="383291"/>
                      <a:pt x="286294" y="382526"/>
                    </a:cubicBezTo>
                    <a:close/>
                    <a:moveTo>
                      <a:pt x="458066" y="247137"/>
                    </a:moveTo>
                    <a:cubicBezTo>
                      <a:pt x="457811" y="247665"/>
                      <a:pt x="457191" y="248083"/>
                      <a:pt x="457665" y="248447"/>
                    </a:cubicBezTo>
                    <a:cubicBezTo>
                      <a:pt x="458504" y="248556"/>
                      <a:pt x="458431" y="248047"/>
                      <a:pt x="458066" y="247210"/>
                    </a:cubicBezTo>
                    <a:close/>
                    <a:moveTo>
                      <a:pt x="279454" y="86595"/>
                    </a:moveTo>
                    <a:lnTo>
                      <a:pt x="278652" y="85867"/>
                    </a:lnTo>
                    <a:cubicBezTo>
                      <a:pt x="278177" y="86540"/>
                      <a:pt x="278779" y="87105"/>
                      <a:pt x="279454" y="86595"/>
                    </a:cubicBezTo>
                    <a:close/>
                    <a:moveTo>
                      <a:pt x="493614" y="238273"/>
                    </a:moveTo>
                    <a:cubicBezTo>
                      <a:pt x="493085" y="238583"/>
                      <a:pt x="493614" y="239147"/>
                      <a:pt x="494106" y="239129"/>
                    </a:cubicBezTo>
                    <a:cubicBezTo>
                      <a:pt x="494599" y="239111"/>
                      <a:pt x="494161" y="238146"/>
                      <a:pt x="493614" y="238273"/>
                    </a:cubicBezTo>
                    <a:close/>
                    <a:moveTo>
                      <a:pt x="338858" y="450467"/>
                    </a:moveTo>
                    <a:cubicBezTo>
                      <a:pt x="338165" y="450321"/>
                      <a:pt x="338238" y="451013"/>
                      <a:pt x="338457" y="451377"/>
                    </a:cubicBezTo>
                    <a:lnTo>
                      <a:pt x="339223" y="450649"/>
                    </a:lnTo>
                    <a:close/>
                    <a:moveTo>
                      <a:pt x="419820" y="309908"/>
                    </a:moveTo>
                    <a:cubicBezTo>
                      <a:pt x="419236" y="309908"/>
                      <a:pt x="419163" y="310527"/>
                      <a:pt x="419473" y="310837"/>
                    </a:cubicBezTo>
                    <a:lnTo>
                      <a:pt x="420239" y="310127"/>
                    </a:lnTo>
                    <a:close/>
                    <a:moveTo>
                      <a:pt x="252862" y="382708"/>
                    </a:moveTo>
                    <a:cubicBezTo>
                      <a:pt x="252862" y="382108"/>
                      <a:pt x="252370" y="381889"/>
                      <a:pt x="251877" y="382253"/>
                    </a:cubicBezTo>
                    <a:cubicBezTo>
                      <a:pt x="252205" y="382526"/>
                      <a:pt x="252424" y="383273"/>
                      <a:pt x="252862" y="382708"/>
                    </a:cubicBezTo>
                    <a:close/>
                    <a:moveTo>
                      <a:pt x="408803" y="380743"/>
                    </a:moveTo>
                    <a:cubicBezTo>
                      <a:pt x="408585" y="380197"/>
                      <a:pt x="408019" y="380488"/>
                      <a:pt x="407563" y="380543"/>
                    </a:cubicBezTo>
                    <a:cubicBezTo>
                      <a:pt x="406980" y="380943"/>
                      <a:pt x="408512" y="381161"/>
                      <a:pt x="408767" y="380706"/>
                    </a:cubicBezTo>
                    <a:close/>
                    <a:moveTo>
                      <a:pt x="431602" y="311164"/>
                    </a:moveTo>
                    <a:cubicBezTo>
                      <a:pt x="431255" y="310855"/>
                      <a:pt x="430435" y="310837"/>
                      <a:pt x="430343" y="311292"/>
                    </a:cubicBezTo>
                    <a:cubicBezTo>
                      <a:pt x="430650" y="311611"/>
                      <a:pt x="431158" y="311622"/>
                      <a:pt x="431478" y="311316"/>
                    </a:cubicBezTo>
                    <a:cubicBezTo>
                      <a:pt x="431525" y="311270"/>
                      <a:pt x="431567" y="311220"/>
                      <a:pt x="431602" y="311164"/>
                    </a:cubicBezTo>
                    <a:close/>
                    <a:moveTo>
                      <a:pt x="270262" y="201964"/>
                    </a:moveTo>
                    <a:lnTo>
                      <a:pt x="270061" y="201528"/>
                    </a:lnTo>
                    <a:cubicBezTo>
                      <a:pt x="268785" y="202019"/>
                      <a:pt x="269824" y="203057"/>
                      <a:pt x="270225" y="201892"/>
                    </a:cubicBezTo>
                    <a:close/>
                    <a:moveTo>
                      <a:pt x="398681" y="378813"/>
                    </a:moveTo>
                    <a:cubicBezTo>
                      <a:pt x="399210" y="378723"/>
                      <a:pt x="399228" y="378213"/>
                      <a:pt x="398882" y="377885"/>
                    </a:cubicBezTo>
                    <a:lnTo>
                      <a:pt x="398188" y="378650"/>
                    </a:lnTo>
                    <a:close/>
                    <a:moveTo>
                      <a:pt x="388267" y="314331"/>
                    </a:moveTo>
                    <a:cubicBezTo>
                      <a:pt x="387683" y="314331"/>
                      <a:pt x="387026" y="314094"/>
                      <a:pt x="386862" y="314640"/>
                    </a:cubicBezTo>
                    <a:cubicBezTo>
                      <a:pt x="387272" y="314932"/>
                      <a:pt x="387842" y="314837"/>
                      <a:pt x="388134" y="314428"/>
                    </a:cubicBezTo>
                    <a:cubicBezTo>
                      <a:pt x="388172" y="314375"/>
                      <a:pt x="388204" y="314318"/>
                      <a:pt x="388230" y="314258"/>
                    </a:cubicBezTo>
                    <a:close/>
                    <a:moveTo>
                      <a:pt x="433189" y="126871"/>
                    </a:moveTo>
                    <a:cubicBezTo>
                      <a:pt x="433499" y="126671"/>
                      <a:pt x="433791" y="126471"/>
                      <a:pt x="433809" y="126089"/>
                    </a:cubicBezTo>
                    <a:cubicBezTo>
                      <a:pt x="433262" y="125707"/>
                      <a:pt x="432477" y="126380"/>
                      <a:pt x="433152" y="126890"/>
                    </a:cubicBezTo>
                    <a:close/>
                    <a:moveTo>
                      <a:pt x="264207" y="194521"/>
                    </a:moveTo>
                    <a:cubicBezTo>
                      <a:pt x="263805" y="194339"/>
                      <a:pt x="263167" y="194175"/>
                      <a:pt x="262875" y="194521"/>
                    </a:cubicBezTo>
                    <a:cubicBezTo>
                      <a:pt x="262693" y="195067"/>
                      <a:pt x="263933" y="194921"/>
                      <a:pt x="264207" y="194521"/>
                    </a:cubicBezTo>
                    <a:close/>
                    <a:moveTo>
                      <a:pt x="218208" y="111802"/>
                    </a:moveTo>
                    <a:cubicBezTo>
                      <a:pt x="218500" y="111802"/>
                      <a:pt x="218865" y="111929"/>
                      <a:pt x="218956" y="111474"/>
                    </a:cubicBezTo>
                    <a:cubicBezTo>
                      <a:pt x="218591" y="110910"/>
                      <a:pt x="216768" y="111602"/>
                      <a:pt x="218208" y="111802"/>
                    </a:cubicBezTo>
                    <a:close/>
                    <a:moveTo>
                      <a:pt x="233219" y="29902"/>
                    </a:moveTo>
                    <a:cubicBezTo>
                      <a:pt x="233219" y="28810"/>
                      <a:pt x="231833" y="30084"/>
                      <a:pt x="232489" y="30321"/>
                    </a:cubicBezTo>
                    <a:cubicBezTo>
                      <a:pt x="232799" y="30430"/>
                      <a:pt x="233182" y="30412"/>
                      <a:pt x="233237" y="29939"/>
                    </a:cubicBezTo>
                    <a:close/>
                    <a:moveTo>
                      <a:pt x="89534" y="30284"/>
                    </a:moveTo>
                    <a:lnTo>
                      <a:pt x="90154" y="29520"/>
                    </a:lnTo>
                    <a:cubicBezTo>
                      <a:pt x="89516" y="28992"/>
                      <a:pt x="88713" y="29902"/>
                      <a:pt x="89552" y="30321"/>
                    </a:cubicBezTo>
                    <a:close/>
                    <a:moveTo>
                      <a:pt x="579062" y="131167"/>
                    </a:moveTo>
                    <a:cubicBezTo>
                      <a:pt x="579062" y="130912"/>
                      <a:pt x="579263" y="130475"/>
                      <a:pt x="578734" y="130420"/>
                    </a:cubicBezTo>
                    <a:cubicBezTo>
                      <a:pt x="578278" y="130766"/>
                      <a:pt x="578752" y="132441"/>
                      <a:pt x="579080" y="131203"/>
                    </a:cubicBezTo>
                    <a:close/>
                    <a:moveTo>
                      <a:pt x="276208" y="463953"/>
                    </a:moveTo>
                    <a:cubicBezTo>
                      <a:pt x="275806" y="462715"/>
                      <a:pt x="274749" y="463862"/>
                      <a:pt x="276044" y="464408"/>
                    </a:cubicBezTo>
                    <a:close/>
                    <a:moveTo>
                      <a:pt x="21704" y="77149"/>
                    </a:moveTo>
                    <a:cubicBezTo>
                      <a:pt x="21887" y="76585"/>
                      <a:pt x="21066" y="76512"/>
                      <a:pt x="20829" y="76731"/>
                    </a:cubicBezTo>
                    <a:cubicBezTo>
                      <a:pt x="20865" y="77186"/>
                      <a:pt x="21449" y="77786"/>
                      <a:pt x="21704" y="77149"/>
                    </a:cubicBezTo>
                    <a:close/>
                    <a:moveTo>
                      <a:pt x="375171" y="103102"/>
                    </a:moveTo>
                    <a:lnTo>
                      <a:pt x="375645" y="102902"/>
                    </a:lnTo>
                    <a:lnTo>
                      <a:pt x="374916" y="102138"/>
                    </a:lnTo>
                    <a:cubicBezTo>
                      <a:pt x="374624" y="102502"/>
                      <a:pt x="374606" y="103066"/>
                      <a:pt x="375171" y="103102"/>
                    </a:cubicBezTo>
                    <a:close/>
                    <a:moveTo>
                      <a:pt x="406268" y="112348"/>
                    </a:moveTo>
                    <a:cubicBezTo>
                      <a:pt x="404955" y="112748"/>
                      <a:pt x="407125" y="113294"/>
                      <a:pt x="407162" y="112621"/>
                    </a:cubicBezTo>
                    <a:cubicBezTo>
                      <a:pt x="407162" y="112348"/>
                      <a:pt x="406615" y="112330"/>
                      <a:pt x="406268" y="112348"/>
                    </a:cubicBezTo>
                    <a:close/>
                    <a:moveTo>
                      <a:pt x="54662" y="130730"/>
                    </a:moveTo>
                    <a:cubicBezTo>
                      <a:pt x="53148" y="131057"/>
                      <a:pt x="54826" y="131785"/>
                      <a:pt x="55336" y="131039"/>
                    </a:cubicBezTo>
                    <a:close/>
                    <a:moveTo>
                      <a:pt x="262583" y="27500"/>
                    </a:moveTo>
                    <a:cubicBezTo>
                      <a:pt x="262364" y="26954"/>
                      <a:pt x="261799" y="27245"/>
                      <a:pt x="261361" y="27300"/>
                    </a:cubicBezTo>
                    <a:cubicBezTo>
                      <a:pt x="260741" y="27627"/>
                      <a:pt x="262255" y="27918"/>
                      <a:pt x="262492" y="27500"/>
                    </a:cubicBezTo>
                    <a:close/>
                    <a:moveTo>
                      <a:pt x="233292" y="102720"/>
                    </a:moveTo>
                    <a:lnTo>
                      <a:pt x="232489" y="102138"/>
                    </a:lnTo>
                    <a:cubicBezTo>
                      <a:pt x="231851" y="102829"/>
                      <a:pt x="232799" y="103594"/>
                      <a:pt x="233201" y="102720"/>
                    </a:cubicBezTo>
                    <a:close/>
                    <a:moveTo>
                      <a:pt x="367766" y="371224"/>
                    </a:moveTo>
                    <a:cubicBezTo>
                      <a:pt x="367128" y="371115"/>
                      <a:pt x="366945" y="371697"/>
                      <a:pt x="367310" y="372171"/>
                    </a:cubicBezTo>
                    <a:lnTo>
                      <a:pt x="368022" y="371515"/>
                    </a:lnTo>
                    <a:close/>
                    <a:moveTo>
                      <a:pt x="173305" y="167894"/>
                    </a:moveTo>
                    <a:cubicBezTo>
                      <a:pt x="173049" y="167512"/>
                      <a:pt x="171481" y="167785"/>
                      <a:pt x="172083" y="168131"/>
                    </a:cubicBezTo>
                    <a:cubicBezTo>
                      <a:pt x="172612" y="168167"/>
                      <a:pt x="173104" y="168422"/>
                      <a:pt x="173305" y="167894"/>
                    </a:cubicBezTo>
                    <a:close/>
                    <a:moveTo>
                      <a:pt x="332730" y="467211"/>
                    </a:moveTo>
                    <a:cubicBezTo>
                      <a:pt x="332939" y="467223"/>
                      <a:pt x="333132" y="467098"/>
                      <a:pt x="333204" y="466901"/>
                    </a:cubicBezTo>
                    <a:cubicBezTo>
                      <a:pt x="332796" y="466626"/>
                      <a:pt x="332262" y="466626"/>
                      <a:pt x="331854" y="466901"/>
                    </a:cubicBezTo>
                    <a:cubicBezTo>
                      <a:pt x="332018" y="467284"/>
                      <a:pt x="332365" y="467174"/>
                      <a:pt x="332730" y="467211"/>
                    </a:cubicBezTo>
                    <a:close/>
                    <a:moveTo>
                      <a:pt x="320054" y="467811"/>
                    </a:moveTo>
                    <a:lnTo>
                      <a:pt x="320747" y="467502"/>
                    </a:lnTo>
                    <a:cubicBezTo>
                      <a:pt x="320200" y="466774"/>
                      <a:pt x="318522" y="467575"/>
                      <a:pt x="320054" y="467811"/>
                    </a:cubicBezTo>
                    <a:close/>
                    <a:moveTo>
                      <a:pt x="348378" y="467593"/>
                    </a:moveTo>
                    <a:cubicBezTo>
                      <a:pt x="348338" y="467352"/>
                      <a:pt x="348110" y="467189"/>
                      <a:pt x="347868" y="467229"/>
                    </a:cubicBezTo>
                    <a:cubicBezTo>
                      <a:pt x="347626" y="467269"/>
                      <a:pt x="347463" y="467497"/>
                      <a:pt x="347503" y="467738"/>
                    </a:cubicBezTo>
                    <a:cubicBezTo>
                      <a:pt x="347521" y="468539"/>
                      <a:pt x="348160" y="468066"/>
                      <a:pt x="348378" y="467593"/>
                    </a:cubicBezTo>
                    <a:close/>
                    <a:moveTo>
                      <a:pt x="243141" y="370442"/>
                    </a:moveTo>
                    <a:lnTo>
                      <a:pt x="243907" y="371115"/>
                    </a:lnTo>
                    <a:cubicBezTo>
                      <a:pt x="244491" y="370478"/>
                      <a:pt x="243743" y="369786"/>
                      <a:pt x="243141" y="370442"/>
                    </a:cubicBezTo>
                    <a:close/>
                    <a:moveTo>
                      <a:pt x="244563" y="26917"/>
                    </a:moveTo>
                    <a:cubicBezTo>
                      <a:pt x="244381" y="26462"/>
                      <a:pt x="243560" y="26608"/>
                      <a:pt x="243305" y="26808"/>
                    </a:cubicBezTo>
                    <a:cubicBezTo>
                      <a:pt x="243104" y="27354"/>
                      <a:pt x="244363" y="27263"/>
                      <a:pt x="244563" y="26917"/>
                    </a:cubicBezTo>
                    <a:close/>
                    <a:moveTo>
                      <a:pt x="222130" y="370114"/>
                    </a:moveTo>
                    <a:cubicBezTo>
                      <a:pt x="221729" y="370624"/>
                      <a:pt x="221874" y="371224"/>
                      <a:pt x="222531" y="371133"/>
                    </a:cubicBezTo>
                    <a:cubicBezTo>
                      <a:pt x="223188" y="371042"/>
                      <a:pt x="222349" y="370460"/>
                      <a:pt x="222130" y="370114"/>
                    </a:cubicBezTo>
                    <a:close/>
                    <a:moveTo>
                      <a:pt x="337618" y="469595"/>
                    </a:moveTo>
                    <a:lnTo>
                      <a:pt x="336833" y="468940"/>
                    </a:lnTo>
                    <a:cubicBezTo>
                      <a:pt x="336250" y="469577"/>
                      <a:pt x="337125" y="470305"/>
                      <a:pt x="337618" y="469595"/>
                    </a:cubicBezTo>
                    <a:close/>
                    <a:moveTo>
                      <a:pt x="377433" y="316406"/>
                    </a:moveTo>
                    <a:cubicBezTo>
                      <a:pt x="376831" y="316224"/>
                      <a:pt x="376794" y="317061"/>
                      <a:pt x="377032" y="317279"/>
                    </a:cubicBezTo>
                    <a:cubicBezTo>
                      <a:pt x="377469" y="317207"/>
                      <a:pt x="378108" y="316661"/>
                      <a:pt x="377433" y="316406"/>
                    </a:cubicBezTo>
                    <a:close/>
                    <a:moveTo>
                      <a:pt x="329465" y="470450"/>
                    </a:moveTo>
                    <a:cubicBezTo>
                      <a:pt x="330614" y="470068"/>
                      <a:pt x="329629" y="469049"/>
                      <a:pt x="329027" y="470232"/>
                    </a:cubicBezTo>
                    <a:close/>
                    <a:moveTo>
                      <a:pt x="244035" y="40058"/>
                    </a:moveTo>
                    <a:cubicBezTo>
                      <a:pt x="243761" y="39148"/>
                      <a:pt x="242721" y="39930"/>
                      <a:pt x="243250" y="40604"/>
                    </a:cubicBezTo>
                    <a:close/>
                    <a:moveTo>
                      <a:pt x="474463" y="316861"/>
                    </a:moveTo>
                    <a:cubicBezTo>
                      <a:pt x="472949" y="317170"/>
                      <a:pt x="474609" y="317898"/>
                      <a:pt x="475138" y="317170"/>
                    </a:cubicBezTo>
                    <a:close/>
                    <a:moveTo>
                      <a:pt x="165845" y="319627"/>
                    </a:moveTo>
                    <a:cubicBezTo>
                      <a:pt x="167012" y="319209"/>
                      <a:pt x="166009" y="318208"/>
                      <a:pt x="165389" y="319391"/>
                    </a:cubicBezTo>
                    <a:close/>
                    <a:moveTo>
                      <a:pt x="250108" y="101501"/>
                    </a:moveTo>
                    <a:cubicBezTo>
                      <a:pt x="249652" y="100318"/>
                      <a:pt x="248704" y="101392"/>
                      <a:pt x="249926" y="101938"/>
                    </a:cubicBezTo>
                    <a:close/>
                    <a:moveTo>
                      <a:pt x="468554" y="319136"/>
                    </a:moveTo>
                    <a:cubicBezTo>
                      <a:pt x="467897" y="319718"/>
                      <a:pt x="468462" y="320392"/>
                      <a:pt x="469137" y="319973"/>
                    </a:cubicBezTo>
                    <a:close/>
                    <a:moveTo>
                      <a:pt x="55428" y="41404"/>
                    </a:moveTo>
                    <a:cubicBezTo>
                      <a:pt x="55428" y="40786"/>
                      <a:pt x="54880" y="40585"/>
                      <a:pt x="54424" y="40949"/>
                    </a:cubicBezTo>
                    <a:cubicBezTo>
                      <a:pt x="54789" y="41186"/>
                      <a:pt x="55026" y="41950"/>
                      <a:pt x="55428" y="41404"/>
                    </a:cubicBezTo>
                    <a:close/>
                    <a:moveTo>
                      <a:pt x="115615" y="125597"/>
                    </a:moveTo>
                    <a:cubicBezTo>
                      <a:pt x="115397" y="125343"/>
                      <a:pt x="115232" y="124997"/>
                      <a:pt x="114831" y="125033"/>
                    </a:cubicBezTo>
                    <a:cubicBezTo>
                      <a:pt x="114675" y="125270"/>
                      <a:pt x="114740" y="125587"/>
                      <a:pt x="114977" y="125743"/>
                    </a:cubicBezTo>
                    <a:cubicBezTo>
                      <a:pt x="115214" y="125899"/>
                      <a:pt x="115532" y="125834"/>
                      <a:pt x="115688" y="125597"/>
                    </a:cubicBezTo>
                    <a:close/>
                    <a:moveTo>
                      <a:pt x="391914" y="59968"/>
                    </a:moveTo>
                    <a:cubicBezTo>
                      <a:pt x="391531" y="59750"/>
                      <a:pt x="390893" y="59586"/>
                      <a:pt x="390583" y="59968"/>
                    </a:cubicBezTo>
                    <a:cubicBezTo>
                      <a:pt x="390455" y="60478"/>
                      <a:pt x="391714" y="60387"/>
                      <a:pt x="391987" y="59968"/>
                    </a:cubicBezTo>
                    <a:close/>
                    <a:moveTo>
                      <a:pt x="272961" y="114696"/>
                    </a:moveTo>
                    <a:lnTo>
                      <a:pt x="272633" y="114041"/>
                    </a:lnTo>
                    <a:cubicBezTo>
                      <a:pt x="272086" y="114696"/>
                      <a:pt x="272688" y="116206"/>
                      <a:pt x="273034" y="114696"/>
                    </a:cubicBezTo>
                    <a:close/>
                    <a:moveTo>
                      <a:pt x="20446" y="100991"/>
                    </a:moveTo>
                    <a:cubicBezTo>
                      <a:pt x="19789" y="101592"/>
                      <a:pt x="20446" y="102265"/>
                      <a:pt x="21066" y="101828"/>
                    </a:cubicBezTo>
                    <a:close/>
                    <a:moveTo>
                      <a:pt x="330249" y="475910"/>
                    </a:moveTo>
                    <a:cubicBezTo>
                      <a:pt x="331143" y="475019"/>
                      <a:pt x="328936" y="475364"/>
                      <a:pt x="329647" y="476201"/>
                    </a:cubicBezTo>
                    <a:cubicBezTo>
                      <a:pt x="330067" y="476438"/>
                      <a:pt x="330158" y="475983"/>
                      <a:pt x="330249" y="475929"/>
                    </a:cubicBezTo>
                    <a:close/>
                    <a:moveTo>
                      <a:pt x="553400" y="162198"/>
                    </a:moveTo>
                    <a:lnTo>
                      <a:pt x="554020" y="161415"/>
                    </a:lnTo>
                    <a:cubicBezTo>
                      <a:pt x="553327" y="160905"/>
                      <a:pt x="552561" y="161761"/>
                      <a:pt x="553400" y="162198"/>
                    </a:cubicBezTo>
                    <a:close/>
                    <a:moveTo>
                      <a:pt x="335921" y="476693"/>
                    </a:moveTo>
                    <a:cubicBezTo>
                      <a:pt x="335721" y="476402"/>
                      <a:pt x="335538" y="476092"/>
                      <a:pt x="335155" y="476092"/>
                    </a:cubicBezTo>
                    <a:cubicBezTo>
                      <a:pt x="334958" y="476279"/>
                      <a:pt x="334949" y="476590"/>
                      <a:pt x="335136" y="476787"/>
                    </a:cubicBezTo>
                    <a:cubicBezTo>
                      <a:pt x="335323" y="476984"/>
                      <a:pt x="335634" y="476993"/>
                      <a:pt x="335832" y="476806"/>
                    </a:cubicBezTo>
                    <a:cubicBezTo>
                      <a:pt x="335867" y="476773"/>
                      <a:pt x="335897" y="476735"/>
                      <a:pt x="335921" y="476693"/>
                    </a:cubicBezTo>
                    <a:close/>
                    <a:moveTo>
                      <a:pt x="30714" y="87414"/>
                    </a:moveTo>
                    <a:cubicBezTo>
                      <a:pt x="32429" y="87414"/>
                      <a:pt x="30039" y="86304"/>
                      <a:pt x="30130" y="87214"/>
                    </a:cubicBezTo>
                    <a:cubicBezTo>
                      <a:pt x="30185" y="87359"/>
                      <a:pt x="30586" y="87378"/>
                      <a:pt x="30714" y="87414"/>
                    </a:cubicBezTo>
                    <a:close/>
                    <a:moveTo>
                      <a:pt x="275442" y="26480"/>
                    </a:moveTo>
                    <a:cubicBezTo>
                      <a:pt x="275788" y="26280"/>
                      <a:pt x="275843" y="24934"/>
                      <a:pt x="275314" y="25225"/>
                    </a:cubicBezTo>
                    <a:cubicBezTo>
                      <a:pt x="275113" y="25498"/>
                      <a:pt x="275022" y="26244"/>
                      <a:pt x="275442" y="26480"/>
                    </a:cubicBezTo>
                    <a:close/>
                    <a:moveTo>
                      <a:pt x="78190" y="24988"/>
                    </a:moveTo>
                    <a:cubicBezTo>
                      <a:pt x="78402" y="25052"/>
                      <a:pt x="78626" y="24933"/>
                      <a:pt x="78690" y="24721"/>
                    </a:cubicBezTo>
                    <a:cubicBezTo>
                      <a:pt x="78694" y="24707"/>
                      <a:pt x="78698" y="24693"/>
                      <a:pt x="78700" y="24679"/>
                    </a:cubicBezTo>
                    <a:cubicBezTo>
                      <a:pt x="78266" y="24452"/>
                      <a:pt x="77748" y="24452"/>
                      <a:pt x="77314" y="24679"/>
                    </a:cubicBezTo>
                    <a:cubicBezTo>
                      <a:pt x="77533" y="25043"/>
                      <a:pt x="77861" y="24988"/>
                      <a:pt x="78190" y="24988"/>
                    </a:cubicBezTo>
                    <a:close/>
                    <a:moveTo>
                      <a:pt x="416792" y="58658"/>
                    </a:moveTo>
                    <a:lnTo>
                      <a:pt x="416081" y="59477"/>
                    </a:lnTo>
                    <a:cubicBezTo>
                      <a:pt x="416774" y="59987"/>
                      <a:pt x="417321" y="59331"/>
                      <a:pt x="416792" y="58658"/>
                    </a:cubicBezTo>
                    <a:close/>
                    <a:moveTo>
                      <a:pt x="343509" y="479896"/>
                    </a:moveTo>
                    <a:cubicBezTo>
                      <a:pt x="342870" y="479441"/>
                      <a:pt x="342250" y="480206"/>
                      <a:pt x="342870" y="480642"/>
                    </a:cubicBezTo>
                    <a:cubicBezTo>
                      <a:pt x="343193" y="480513"/>
                      <a:pt x="343432" y="480234"/>
                      <a:pt x="343509" y="479896"/>
                    </a:cubicBezTo>
                    <a:close/>
                    <a:moveTo>
                      <a:pt x="245858" y="100245"/>
                    </a:moveTo>
                    <a:lnTo>
                      <a:pt x="246643" y="100918"/>
                    </a:lnTo>
                    <a:cubicBezTo>
                      <a:pt x="247208" y="100300"/>
                      <a:pt x="246314" y="99444"/>
                      <a:pt x="245858" y="100245"/>
                    </a:cubicBezTo>
                    <a:close/>
                    <a:moveTo>
                      <a:pt x="547527" y="160833"/>
                    </a:moveTo>
                    <a:lnTo>
                      <a:pt x="546725" y="160159"/>
                    </a:lnTo>
                    <a:cubicBezTo>
                      <a:pt x="546123" y="160814"/>
                      <a:pt x="546998" y="161633"/>
                      <a:pt x="547527" y="160833"/>
                    </a:cubicBezTo>
                    <a:close/>
                    <a:moveTo>
                      <a:pt x="108776" y="131603"/>
                    </a:moveTo>
                    <a:lnTo>
                      <a:pt x="107937" y="130894"/>
                    </a:lnTo>
                    <a:cubicBezTo>
                      <a:pt x="107390" y="131585"/>
                      <a:pt x="108046" y="132131"/>
                      <a:pt x="108776" y="131603"/>
                    </a:cubicBezTo>
                    <a:close/>
                    <a:moveTo>
                      <a:pt x="256820" y="23350"/>
                    </a:moveTo>
                    <a:cubicBezTo>
                      <a:pt x="256580" y="23302"/>
                      <a:pt x="256343" y="23444"/>
                      <a:pt x="256273" y="23678"/>
                    </a:cubicBezTo>
                    <a:cubicBezTo>
                      <a:pt x="256697" y="23941"/>
                      <a:pt x="257234" y="23941"/>
                      <a:pt x="257659" y="23678"/>
                    </a:cubicBezTo>
                    <a:cubicBezTo>
                      <a:pt x="257476" y="23296"/>
                      <a:pt x="257112" y="23368"/>
                      <a:pt x="256783" y="23350"/>
                    </a:cubicBezTo>
                    <a:close/>
                    <a:moveTo>
                      <a:pt x="344111" y="483809"/>
                    </a:moveTo>
                    <a:cubicBezTo>
                      <a:pt x="343819" y="483481"/>
                      <a:pt x="343126" y="483318"/>
                      <a:pt x="342834" y="483682"/>
                    </a:cubicBezTo>
                    <a:cubicBezTo>
                      <a:pt x="342542" y="484046"/>
                      <a:pt x="343837" y="484100"/>
                      <a:pt x="344056" y="483809"/>
                    </a:cubicBezTo>
                    <a:close/>
                    <a:moveTo>
                      <a:pt x="301067" y="484646"/>
                    </a:moveTo>
                    <a:lnTo>
                      <a:pt x="301742" y="484337"/>
                    </a:lnTo>
                    <a:cubicBezTo>
                      <a:pt x="301122" y="483609"/>
                      <a:pt x="299462" y="484446"/>
                      <a:pt x="301031" y="484646"/>
                    </a:cubicBezTo>
                    <a:close/>
                    <a:moveTo>
                      <a:pt x="166538" y="157975"/>
                    </a:moveTo>
                    <a:cubicBezTo>
                      <a:pt x="165918" y="157975"/>
                      <a:pt x="165699" y="158467"/>
                      <a:pt x="166064" y="158940"/>
                    </a:cubicBezTo>
                    <a:cubicBezTo>
                      <a:pt x="166319" y="158667"/>
                      <a:pt x="167140" y="158357"/>
                      <a:pt x="166538" y="157975"/>
                    </a:cubicBezTo>
                    <a:close/>
                    <a:moveTo>
                      <a:pt x="411539" y="323759"/>
                    </a:moveTo>
                    <a:cubicBezTo>
                      <a:pt x="411339" y="323231"/>
                      <a:pt x="410773" y="323504"/>
                      <a:pt x="410335" y="323540"/>
                    </a:cubicBezTo>
                    <a:cubicBezTo>
                      <a:pt x="409715" y="323922"/>
                      <a:pt x="411193" y="324141"/>
                      <a:pt x="411539" y="323759"/>
                    </a:cubicBezTo>
                    <a:close/>
                    <a:moveTo>
                      <a:pt x="374606" y="356773"/>
                    </a:moveTo>
                    <a:cubicBezTo>
                      <a:pt x="374369" y="356464"/>
                      <a:pt x="373055" y="356355"/>
                      <a:pt x="373347" y="356919"/>
                    </a:cubicBezTo>
                    <a:cubicBezTo>
                      <a:pt x="373722" y="357180"/>
                      <a:pt x="374233" y="357117"/>
                      <a:pt x="374533" y="356773"/>
                    </a:cubicBezTo>
                    <a:close/>
                    <a:moveTo>
                      <a:pt x="356112" y="356773"/>
                    </a:moveTo>
                    <a:cubicBezTo>
                      <a:pt x="355875" y="356428"/>
                      <a:pt x="354561" y="356318"/>
                      <a:pt x="354817" y="356919"/>
                    </a:cubicBezTo>
                    <a:cubicBezTo>
                      <a:pt x="355200" y="357193"/>
                      <a:pt x="355731" y="357130"/>
                      <a:pt x="356039" y="356773"/>
                    </a:cubicBezTo>
                    <a:close/>
                    <a:moveTo>
                      <a:pt x="38028" y="83046"/>
                    </a:moveTo>
                    <a:cubicBezTo>
                      <a:pt x="37590" y="81827"/>
                      <a:pt x="36623" y="82937"/>
                      <a:pt x="37864" y="83483"/>
                    </a:cubicBezTo>
                    <a:close/>
                    <a:moveTo>
                      <a:pt x="373475" y="99426"/>
                    </a:moveTo>
                    <a:cubicBezTo>
                      <a:pt x="373712" y="98807"/>
                      <a:pt x="372891" y="98734"/>
                      <a:pt x="372636" y="98953"/>
                    </a:cubicBezTo>
                    <a:cubicBezTo>
                      <a:pt x="372654" y="99390"/>
                      <a:pt x="373238" y="99990"/>
                      <a:pt x="373475" y="99444"/>
                    </a:cubicBezTo>
                    <a:close/>
                    <a:moveTo>
                      <a:pt x="294082" y="324286"/>
                    </a:moveTo>
                    <a:cubicBezTo>
                      <a:pt x="293808" y="323886"/>
                      <a:pt x="292349" y="323995"/>
                      <a:pt x="292805" y="324432"/>
                    </a:cubicBezTo>
                    <a:cubicBezTo>
                      <a:pt x="293243" y="324450"/>
                      <a:pt x="293772" y="324687"/>
                      <a:pt x="294082" y="324286"/>
                    </a:cubicBezTo>
                    <a:close/>
                    <a:moveTo>
                      <a:pt x="87108" y="99754"/>
                    </a:moveTo>
                    <a:cubicBezTo>
                      <a:pt x="88057" y="99481"/>
                      <a:pt x="87291" y="98443"/>
                      <a:pt x="86598" y="98971"/>
                    </a:cubicBezTo>
                    <a:close/>
                    <a:moveTo>
                      <a:pt x="417011" y="353643"/>
                    </a:moveTo>
                    <a:cubicBezTo>
                      <a:pt x="416445" y="352988"/>
                      <a:pt x="415752" y="353534"/>
                      <a:pt x="416172" y="354225"/>
                    </a:cubicBezTo>
                    <a:close/>
                    <a:moveTo>
                      <a:pt x="48898" y="115624"/>
                    </a:moveTo>
                    <a:lnTo>
                      <a:pt x="48716" y="115151"/>
                    </a:lnTo>
                    <a:lnTo>
                      <a:pt x="47968" y="115897"/>
                    </a:lnTo>
                    <a:cubicBezTo>
                      <a:pt x="48314" y="116170"/>
                      <a:pt x="48898" y="116188"/>
                      <a:pt x="48898" y="115624"/>
                    </a:cubicBezTo>
                    <a:close/>
                    <a:moveTo>
                      <a:pt x="350567" y="491817"/>
                    </a:moveTo>
                    <a:cubicBezTo>
                      <a:pt x="350294" y="491453"/>
                      <a:pt x="348743" y="491708"/>
                      <a:pt x="349363" y="492054"/>
                    </a:cubicBezTo>
                    <a:cubicBezTo>
                      <a:pt x="349801" y="492090"/>
                      <a:pt x="350385" y="492381"/>
                      <a:pt x="350567" y="491817"/>
                    </a:cubicBezTo>
                    <a:close/>
                    <a:moveTo>
                      <a:pt x="232799" y="115606"/>
                    </a:moveTo>
                    <a:cubicBezTo>
                      <a:pt x="234404" y="115606"/>
                      <a:pt x="233146" y="114659"/>
                      <a:pt x="232289" y="115314"/>
                    </a:cubicBezTo>
                    <a:close/>
                    <a:moveTo>
                      <a:pt x="548932" y="156847"/>
                    </a:moveTo>
                    <a:cubicBezTo>
                      <a:pt x="548531" y="157375"/>
                      <a:pt x="548658" y="157975"/>
                      <a:pt x="549333" y="157866"/>
                    </a:cubicBezTo>
                    <a:cubicBezTo>
                      <a:pt x="550008" y="157757"/>
                      <a:pt x="549151" y="157211"/>
                      <a:pt x="548932" y="156847"/>
                    </a:cubicBezTo>
                    <a:close/>
                    <a:moveTo>
                      <a:pt x="237614" y="23987"/>
                    </a:moveTo>
                    <a:lnTo>
                      <a:pt x="237414" y="23514"/>
                    </a:lnTo>
                    <a:lnTo>
                      <a:pt x="236648" y="24260"/>
                    </a:lnTo>
                    <a:cubicBezTo>
                      <a:pt x="236811" y="24502"/>
                      <a:pt x="237140" y="24565"/>
                      <a:pt x="237382" y="24402"/>
                    </a:cubicBezTo>
                    <a:cubicBezTo>
                      <a:pt x="237521" y="24308"/>
                      <a:pt x="237607" y="24154"/>
                      <a:pt x="237614" y="23987"/>
                    </a:cubicBezTo>
                    <a:close/>
                    <a:moveTo>
                      <a:pt x="348634" y="353006"/>
                    </a:moveTo>
                    <a:cubicBezTo>
                      <a:pt x="349017" y="353607"/>
                      <a:pt x="349600" y="353224"/>
                      <a:pt x="350075" y="353006"/>
                    </a:cubicBezTo>
                    <a:cubicBezTo>
                      <a:pt x="349635" y="352743"/>
                      <a:pt x="349092" y="352722"/>
                      <a:pt x="348634" y="352951"/>
                    </a:cubicBezTo>
                    <a:close/>
                    <a:moveTo>
                      <a:pt x="338584" y="493746"/>
                    </a:moveTo>
                    <a:cubicBezTo>
                      <a:pt x="337052" y="494110"/>
                      <a:pt x="338584" y="494784"/>
                      <a:pt x="339241" y="494074"/>
                    </a:cubicBezTo>
                    <a:close/>
                    <a:moveTo>
                      <a:pt x="367602" y="494383"/>
                    </a:moveTo>
                    <a:cubicBezTo>
                      <a:pt x="367602" y="494856"/>
                      <a:pt x="367967" y="494893"/>
                      <a:pt x="368313" y="494856"/>
                    </a:cubicBezTo>
                    <a:cubicBezTo>
                      <a:pt x="368915" y="494492"/>
                      <a:pt x="367657" y="493419"/>
                      <a:pt x="367602" y="494383"/>
                    </a:cubicBezTo>
                    <a:close/>
                    <a:moveTo>
                      <a:pt x="48424" y="98880"/>
                    </a:moveTo>
                    <a:cubicBezTo>
                      <a:pt x="48424" y="97788"/>
                      <a:pt x="47020" y="99007"/>
                      <a:pt x="47858" y="99280"/>
                    </a:cubicBezTo>
                    <a:cubicBezTo>
                      <a:pt x="48104" y="99302"/>
                      <a:pt x="48322" y="99124"/>
                      <a:pt x="48351" y="98880"/>
                    </a:cubicBezTo>
                    <a:close/>
                    <a:moveTo>
                      <a:pt x="267289" y="494984"/>
                    </a:moveTo>
                    <a:lnTo>
                      <a:pt x="266651" y="495748"/>
                    </a:lnTo>
                    <a:cubicBezTo>
                      <a:pt x="267180" y="496312"/>
                      <a:pt x="267946" y="495475"/>
                      <a:pt x="267180" y="494984"/>
                    </a:cubicBezTo>
                    <a:close/>
                    <a:moveTo>
                      <a:pt x="230538" y="23987"/>
                    </a:moveTo>
                    <a:lnTo>
                      <a:pt x="230337" y="23550"/>
                    </a:lnTo>
                    <a:lnTo>
                      <a:pt x="229608" y="24224"/>
                    </a:lnTo>
                    <a:cubicBezTo>
                      <a:pt x="229732" y="24465"/>
                      <a:pt x="230029" y="24560"/>
                      <a:pt x="230271" y="24436"/>
                    </a:cubicBezTo>
                    <a:cubicBezTo>
                      <a:pt x="230439" y="24350"/>
                      <a:pt x="230542" y="24175"/>
                      <a:pt x="230538" y="23987"/>
                    </a:cubicBezTo>
                    <a:close/>
                    <a:moveTo>
                      <a:pt x="37061" y="132222"/>
                    </a:moveTo>
                    <a:lnTo>
                      <a:pt x="37827" y="132914"/>
                    </a:lnTo>
                    <a:cubicBezTo>
                      <a:pt x="38356" y="132259"/>
                      <a:pt x="37645" y="131476"/>
                      <a:pt x="37061" y="132222"/>
                    </a:cubicBezTo>
                    <a:close/>
                    <a:moveTo>
                      <a:pt x="367547" y="496440"/>
                    </a:moveTo>
                    <a:lnTo>
                      <a:pt x="367274" y="496130"/>
                    </a:lnTo>
                    <a:lnTo>
                      <a:pt x="366635" y="496877"/>
                    </a:lnTo>
                    <a:cubicBezTo>
                      <a:pt x="366833" y="497091"/>
                      <a:pt x="367168" y="497105"/>
                      <a:pt x="367383" y="496907"/>
                    </a:cubicBezTo>
                    <a:cubicBezTo>
                      <a:pt x="367512" y="496788"/>
                      <a:pt x="367574" y="496613"/>
                      <a:pt x="367547" y="496440"/>
                    </a:cubicBezTo>
                    <a:close/>
                    <a:moveTo>
                      <a:pt x="253920" y="497095"/>
                    </a:moveTo>
                    <a:cubicBezTo>
                      <a:pt x="253971" y="496829"/>
                      <a:pt x="253796" y="496571"/>
                      <a:pt x="253529" y="496520"/>
                    </a:cubicBezTo>
                    <a:cubicBezTo>
                      <a:pt x="253289" y="496474"/>
                      <a:pt x="253052" y="496611"/>
                      <a:pt x="252972" y="496840"/>
                    </a:cubicBezTo>
                    <a:lnTo>
                      <a:pt x="253701" y="497514"/>
                    </a:lnTo>
                    <a:close/>
                    <a:moveTo>
                      <a:pt x="312047" y="497823"/>
                    </a:moveTo>
                    <a:lnTo>
                      <a:pt x="311226" y="497186"/>
                    </a:lnTo>
                    <a:cubicBezTo>
                      <a:pt x="310679" y="497805"/>
                      <a:pt x="311518" y="498569"/>
                      <a:pt x="312047" y="497823"/>
                    </a:cubicBezTo>
                    <a:close/>
                    <a:moveTo>
                      <a:pt x="111658" y="153516"/>
                    </a:moveTo>
                    <a:lnTo>
                      <a:pt x="111001" y="153844"/>
                    </a:lnTo>
                    <a:cubicBezTo>
                      <a:pt x="111585" y="154554"/>
                      <a:pt x="113208" y="153807"/>
                      <a:pt x="111658" y="153516"/>
                    </a:cubicBezTo>
                    <a:close/>
                    <a:moveTo>
                      <a:pt x="544117" y="132823"/>
                    </a:moveTo>
                    <a:cubicBezTo>
                      <a:pt x="544573" y="132204"/>
                      <a:pt x="543825" y="131549"/>
                      <a:pt x="543387" y="132168"/>
                    </a:cubicBezTo>
                    <a:cubicBezTo>
                      <a:pt x="543513" y="132489"/>
                      <a:pt x="543784" y="132732"/>
                      <a:pt x="544117" y="132823"/>
                    </a:cubicBezTo>
                    <a:close/>
                    <a:moveTo>
                      <a:pt x="443603" y="152843"/>
                    </a:moveTo>
                    <a:cubicBezTo>
                      <a:pt x="443311" y="152515"/>
                      <a:pt x="442600" y="152351"/>
                      <a:pt x="442308" y="152734"/>
                    </a:cubicBezTo>
                    <a:cubicBezTo>
                      <a:pt x="442016" y="153116"/>
                      <a:pt x="443384" y="153207"/>
                      <a:pt x="443603" y="152806"/>
                    </a:cubicBezTo>
                    <a:close/>
                    <a:moveTo>
                      <a:pt x="445080" y="349402"/>
                    </a:moveTo>
                    <a:cubicBezTo>
                      <a:pt x="443585" y="349730"/>
                      <a:pt x="445263" y="350494"/>
                      <a:pt x="445737" y="349730"/>
                    </a:cubicBezTo>
                    <a:close/>
                    <a:moveTo>
                      <a:pt x="354525" y="350331"/>
                    </a:moveTo>
                    <a:cubicBezTo>
                      <a:pt x="354178" y="350094"/>
                      <a:pt x="353814" y="349330"/>
                      <a:pt x="353504" y="349876"/>
                    </a:cubicBezTo>
                    <a:cubicBezTo>
                      <a:pt x="353193" y="350422"/>
                      <a:pt x="353978" y="350695"/>
                      <a:pt x="354525" y="350312"/>
                    </a:cubicBezTo>
                    <a:close/>
                    <a:moveTo>
                      <a:pt x="451318" y="326434"/>
                    </a:moveTo>
                    <a:cubicBezTo>
                      <a:pt x="450807" y="326015"/>
                      <a:pt x="450187" y="326161"/>
                      <a:pt x="450278" y="326834"/>
                    </a:cubicBezTo>
                    <a:cubicBezTo>
                      <a:pt x="450370" y="327508"/>
                      <a:pt x="450971" y="326634"/>
                      <a:pt x="451318" y="326416"/>
                    </a:cubicBezTo>
                    <a:close/>
                    <a:moveTo>
                      <a:pt x="21048" y="56110"/>
                    </a:moveTo>
                    <a:cubicBezTo>
                      <a:pt x="20774" y="55710"/>
                      <a:pt x="19224" y="55964"/>
                      <a:pt x="19826" y="56347"/>
                    </a:cubicBezTo>
                    <a:cubicBezTo>
                      <a:pt x="20281" y="56383"/>
                      <a:pt x="20865" y="56747"/>
                      <a:pt x="21048" y="56110"/>
                    </a:cubicBezTo>
                    <a:close/>
                    <a:moveTo>
                      <a:pt x="289759" y="503374"/>
                    </a:moveTo>
                    <a:cubicBezTo>
                      <a:pt x="289230" y="502610"/>
                      <a:pt x="288373" y="503374"/>
                      <a:pt x="288957" y="504047"/>
                    </a:cubicBezTo>
                    <a:close/>
                    <a:moveTo>
                      <a:pt x="295231" y="503556"/>
                    </a:moveTo>
                    <a:lnTo>
                      <a:pt x="295030" y="503137"/>
                    </a:lnTo>
                    <a:cubicBezTo>
                      <a:pt x="293826" y="503738"/>
                      <a:pt x="294811" y="504739"/>
                      <a:pt x="295249" y="503556"/>
                    </a:cubicBezTo>
                    <a:close/>
                    <a:moveTo>
                      <a:pt x="225996" y="116807"/>
                    </a:moveTo>
                    <a:lnTo>
                      <a:pt x="226653" y="116479"/>
                    </a:lnTo>
                    <a:cubicBezTo>
                      <a:pt x="226088" y="115697"/>
                      <a:pt x="224410" y="116498"/>
                      <a:pt x="225996" y="116807"/>
                    </a:cubicBezTo>
                    <a:close/>
                    <a:moveTo>
                      <a:pt x="570946" y="148748"/>
                    </a:moveTo>
                    <a:cubicBezTo>
                      <a:pt x="569760" y="149166"/>
                      <a:pt x="570946" y="150131"/>
                      <a:pt x="571384" y="148912"/>
                    </a:cubicBezTo>
                    <a:close/>
                    <a:moveTo>
                      <a:pt x="382795" y="68977"/>
                    </a:moveTo>
                    <a:cubicBezTo>
                      <a:pt x="381609" y="69414"/>
                      <a:pt x="382704" y="70379"/>
                      <a:pt x="383251" y="69141"/>
                    </a:cubicBezTo>
                    <a:close/>
                    <a:moveTo>
                      <a:pt x="324084" y="328855"/>
                    </a:moveTo>
                    <a:cubicBezTo>
                      <a:pt x="323665" y="327690"/>
                      <a:pt x="322625" y="328691"/>
                      <a:pt x="323847" y="329310"/>
                    </a:cubicBezTo>
                    <a:close/>
                    <a:moveTo>
                      <a:pt x="375955" y="345744"/>
                    </a:moveTo>
                    <a:lnTo>
                      <a:pt x="375262" y="346527"/>
                    </a:lnTo>
                    <a:cubicBezTo>
                      <a:pt x="375901" y="347073"/>
                      <a:pt x="376721" y="346290"/>
                      <a:pt x="375955" y="345744"/>
                    </a:cubicBezTo>
                    <a:close/>
                    <a:moveTo>
                      <a:pt x="404007" y="116989"/>
                    </a:moveTo>
                    <a:cubicBezTo>
                      <a:pt x="403660" y="116770"/>
                      <a:pt x="403277" y="116006"/>
                      <a:pt x="402967" y="116570"/>
                    </a:cubicBezTo>
                    <a:cubicBezTo>
                      <a:pt x="402657" y="117134"/>
                      <a:pt x="403496" y="117335"/>
                      <a:pt x="404007" y="116989"/>
                    </a:cubicBezTo>
                    <a:close/>
                    <a:moveTo>
                      <a:pt x="208852" y="81954"/>
                    </a:moveTo>
                    <a:cubicBezTo>
                      <a:pt x="208396" y="80789"/>
                      <a:pt x="207448" y="81954"/>
                      <a:pt x="208688" y="82409"/>
                    </a:cubicBezTo>
                    <a:close/>
                    <a:moveTo>
                      <a:pt x="339368" y="344033"/>
                    </a:moveTo>
                    <a:cubicBezTo>
                      <a:pt x="339368" y="343560"/>
                      <a:pt x="339004" y="343524"/>
                      <a:pt x="338657" y="343542"/>
                    </a:cubicBezTo>
                    <a:cubicBezTo>
                      <a:pt x="338019" y="343924"/>
                      <a:pt x="339241" y="345016"/>
                      <a:pt x="339296" y="344033"/>
                    </a:cubicBezTo>
                    <a:close/>
                    <a:moveTo>
                      <a:pt x="317482" y="329018"/>
                    </a:moveTo>
                    <a:cubicBezTo>
                      <a:pt x="317190" y="328727"/>
                      <a:pt x="315658" y="328873"/>
                      <a:pt x="316278" y="329273"/>
                    </a:cubicBezTo>
                    <a:cubicBezTo>
                      <a:pt x="316698" y="329328"/>
                      <a:pt x="317227" y="329619"/>
                      <a:pt x="317427" y="329018"/>
                    </a:cubicBezTo>
                    <a:close/>
                    <a:moveTo>
                      <a:pt x="357170" y="506068"/>
                    </a:moveTo>
                    <a:cubicBezTo>
                      <a:pt x="356951" y="505522"/>
                      <a:pt x="356367" y="505831"/>
                      <a:pt x="355911" y="505867"/>
                    </a:cubicBezTo>
                    <a:cubicBezTo>
                      <a:pt x="355273" y="506286"/>
                      <a:pt x="356823" y="506486"/>
                      <a:pt x="357115" y="506068"/>
                    </a:cubicBezTo>
                    <a:close/>
                    <a:moveTo>
                      <a:pt x="115816" y="135189"/>
                    </a:moveTo>
                    <a:cubicBezTo>
                      <a:pt x="114612" y="135607"/>
                      <a:pt x="115707" y="136590"/>
                      <a:pt x="116272" y="135353"/>
                    </a:cubicBezTo>
                    <a:close/>
                    <a:moveTo>
                      <a:pt x="288592" y="508980"/>
                    </a:moveTo>
                    <a:cubicBezTo>
                      <a:pt x="289194" y="508980"/>
                      <a:pt x="289431" y="508506"/>
                      <a:pt x="289048" y="508015"/>
                    </a:cubicBezTo>
                    <a:cubicBezTo>
                      <a:pt x="288792" y="508361"/>
                      <a:pt x="288045" y="508579"/>
                      <a:pt x="288592" y="508980"/>
                    </a:cubicBezTo>
                    <a:close/>
                    <a:moveTo>
                      <a:pt x="386570" y="96132"/>
                    </a:moveTo>
                    <a:cubicBezTo>
                      <a:pt x="386662" y="95022"/>
                      <a:pt x="385221" y="96332"/>
                      <a:pt x="385859" y="96569"/>
                    </a:cubicBezTo>
                    <a:cubicBezTo>
                      <a:pt x="386206" y="96641"/>
                      <a:pt x="386516" y="96605"/>
                      <a:pt x="386570" y="96132"/>
                    </a:cubicBezTo>
                    <a:close/>
                    <a:moveTo>
                      <a:pt x="419528" y="135007"/>
                    </a:moveTo>
                    <a:cubicBezTo>
                      <a:pt x="419272" y="135826"/>
                      <a:pt x="419218" y="136044"/>
                      <a:pt x="419528" y="136699"/>
                    </a:cubicBezTo>
                    <a:cubicBezTo>
                      <a:pt x="419856" y="136026"/>
                      <a:pt x="419801" y="135808"/>
                      <a:pt x="419528" y="135007"/>
                    </a:cubicBezTo>
                    <a:close/>
                    <a:moveTo>
                      <a:pt x="56577" y="20693"/>
                    </a:moveTo>
                    <a:lnTo>
                      <a:pt x="56139" y="20875"/>
                    </a:lnTo>
                    <a:cubicBezTo>
                      <a:pt x="56704" y="22167"/>
                      <a:pt x="57707" y="21075"/>
                      <a:pt x="56558" y="20675"/>
                    </a:cubicBezTo>
                    <a:close/>
                    <a:moveTo>
                      <a:pt x="372545" y="343014"/>
                    </a:moveTo>
                    <a:cubicBezTo>
                      <a:pt x="371432" y="343014"/>
                      <a:pt x="372764" y="344397"/>
                      <a:pt x="372964" y="343742"/>
                    </a:cubicBezTo>
                    <a:cubicBezTo>
                      <a:pt x="373001" y="343396"/>
                      <a:pt x="373001" y="343032"/>
                      <a:pt x="372527" y="342996"/>
                    </a:cubicBezTo>
                    <a:close/>
                    <a:moveTo>
                      <a:pt x="341995" y="343415"/>
                    </a:moveTo>
                    <a:cubicBezTo>
                      <a:pt x="341612" y="342850"/>
                      <a:pt x="341375" y="343597"/>
                      <a:pt x="341028" y="343851"/>
                    </a:cubicBezTo>
                    <a:cubicBezTo>
                      <a:pt x="341466" y="344143"/>
                      <a:pt x="342086" y="344033"/>
                      <a:pt x="341977" y="343396"/>
                    </a:cubicBezTo>
                    <a:close/>
                    <a:moveTo>
                      <a:pt x="365395" y="512547"/>
                    </a:moveTo>
                    <a:lnTo>
                      <a:pt x="364574" y="511801"/>
                    </a:lnTo>
                    <a:cubicBezTo>
                      <a:pt x="364118" y="512492"/>
                      <a:pt x="364666" y="513020"/>
                      <a:pt x="365377" y="512529"/>
                    </a:cubicBezTo>
                    <a:close/>
                    <a:moveTo>
                      <a:pt x="374059" y="95768"/>
                    </a:moveTo>
                    <a:lnTo>
                      <a:pt x="373220" y="95204"/>
                    </a:lnTo>
                    <a:cubicBezTo>
                      <a:pt x="372818" y="95822"/>
                      <a:pt x="373530" y="96441"/>
                      <a:pt x="374040" y="95713"/>
                    </a:cubicBezTo>
                    <a:close/>
                    <a:moveTo>
                      <a:pt x="583440" y="136281"/>
                    </a:moveTo>
                    <a:lnTo>
                      <a:pt x="583257" y="135844"/>
                    </a:lnTo>
                    <a:cubicBezTo>
                      <a:pt x="582017" y="136372"/>
                      <a:pt x="582984" y="137391"/>
                      <a:pt x="583421" y="136226"/>
                    </a:cubicBezTo>
                    <a:close/>
                    <a:moveTo>
                      <a:pt x="326620" y="343760"/>
                    </a:moveTo>
                    <a:cubicBezTo>
                      <a:pt x="326000" y="343506"/>
                      <a:pt x="325616" y="342960"/>
                      <a:pt x="325215" y="343378"/>
                    </a:cubicBezTo>
                    <a:cubicBezTo>
                      <a:pt x="325161" y="344306"/>
                      <a:pt x="325635" y="344088"/>
                      <a:pt x="326601" y="343706"/>
                    </a:cubicBezTo>
                    <a:close/>
                    <a:moveTo>
                      <a:pt x="380315" y="94639"/>
                    </a:moveTo>
                    <a:cubicBezTo>
                      <a:pt x="379877" y="94876"/>
                      <a:pt x="380187" y="96459"/>
                      <a:pt x="380533" y="95841"/>
                    </a:cubicBezTo>
                    <a:cubicBezTo>
                      <a:pt x="380533" y="95349"/>
                      <a:pt x="380862" y="94767"/>
                      <a:pt x="380296" y="94585"/>
                    </a:cubicBezTo>
                    <a:close/>
                    <a:moveTo>
                      <a:pt x="296635" y="515495"/>
                    </a:moveTo>
                    <a:cubicBezTo>
                      <a:pt x="296507" y="515495"/>
                      <a:pt x="296124" y="515495"/>
                      <a:pt x="296051" y="515695"/>
                    </a:cubicBezTo>
                    <a:cubicBezTo>
                      <a:pt x="295924" y="516605"/>
                      <a:pt x="298350" y="515568"/>
                      <a:pt x="296635" y="515495"/>
                    </a:cubicBezTo>
                    <a:close/>
                    <a:moveTo>
                      <a:pt x="56631" y="81208"/>
                    </a:moveTo>
                    <a:lnTo>
                      <a:pt x="57397" y="81881"/>
                    </a:lnTo>
                    <a:cubicBezTo>
                      <a:pt x="57963" y="81244"/>
                      <a:pt x="57142" y="80407"/>
                      <a:pt x="56631" y="81208"/>
                    </a:cubicBezTo>
                    <a:close/>
                    <a:moveTo>
                      <a:pt x="289340" y="516878"/>
                    </a:moveTo>
                    <a:lnTo>
                      <a:pt x="290179" y="517588"/>
                    </a:lnTo>
                    <a:cubicBezTo>
                      <a:pt x="290653" y="516897"/>
                      <a:pt x="289978" y="516351"/>
                      <a:pt x="289340" y="516878"/>
                    </a:cubicBezTo>
                    <a:close/>
                    <a:moveTo>
                      <a:pt x="292021" y="518207"/>
                    </a:moveTo>
                    <a:cubicBezTo>
                      <a:pt x="293243" y="517825"/>
                      <a:pt x="292221" y="516787"/>
                      <a:pt x="291583" y="518007"/>
                    </a:cubicBezTo>
                    <a:close/>
                    <a:moveTo>
                      <a:pt x="225978" y="94385"/>
                    </a:moveTo>
                    <a:cubicBezTo>
                      <a:pt x="224446" y="94676"/>
                      <a:pt x="226124" y="95458"/>
                      <a:pt x="226635" y="94694"/>
                    </a:cubicBezTo>
                    <a:close/>
                    <a:moveTo>
                      <a:pt x="90264" y="147383"/>
                    </a:moveTo>
                    <a:cubicBezTo>
                      <a:pt x="90172" y="145563"/>
                      <a:pt x="89115" y="147929"/>
                      <a:pt x="90081" y="147929"/>
                    </a:cubicBezTo>
                    <a:cubicBezTo>
                      <a:pt x="90227" y="147856"/>
                      <a:pt x="90245" y="147474"/>
                      <a:pt x="90264" y="147383"/>
                    </a:cubicBezTo>
                    <a:close/>
                    <a:moveTo>
                      <a:pt x="430033" y="122813"/>
                    </a:moveTo>
                    <a:lnTo>
                      <a:pt x="429249" y="122194"/>
                    </a:lnTo>
                    <a:cubicBezTo>
                      <a:pt x="428684" y="122831"/>
                      <a:pt x="429559" y="123668"/>
                      <a:pt x="430033" y="122813"/>
                    </a:cubicBezTo>
                    <a:close/>
                    <a:moveTo>
                      <a:pt x="400596" y="81244"/>
                    </a:moveTo>
                    <a:cubicBezTo>
                      <a:pt x="400596" y="80807"/>
                      <a:pt x="399958" y="80261"/>
                      <a:pt x="399666" y="80698"/>
                    </a:cubicBezTo>
                    <a:cubicBezTo>
                      <a:pt x="399374" y="81135"/>
                      <a:pt x="400122" y="81572"/>
                      <a:pt x="400596" y="81244"/>
                    </a:cubicBezTo>
                    <a:close/>
                    <a:moveTo>
                      <a:pt x="384181" y="118754"/>
                    </a:moveTo>
                    <a:cubicBezTo>
                      <a:pt x="383889" y="119537"/>
                      <a:pt x="383835" y="119774"/>
                      <a:pt x="384181" y="120410"/>
                    </a:cubicBezTo>
                    <a:cubicBezTo>
                      <a:pt x="384509" y="119792"/>
                      <a:pt x="384455" y="119537"/>
                      <a:pt x="384181" y="118754"/>
                    </a:cubicBezTo>
                    <a:close/>
                    <a:moveTo>
                      <a:pt x="331125" y="342013"/>
                    </a:moveTo>
                    <a:cubicBezTo>
                      <a:pt x="331125" y="341394"/>
                      <a:pt x="330614" y="341212"/>
                      <a:pt x="330140" y="341558"/>
                    </a:cubicBezTo>
                    <a:cubicBezTo>
                      <a:pt x="330504" y="341795"/>
                      <a:pt x="330723" y="342486"/>
                      <a:pt x="331125" y="342013"/>
                    </a:cubicBezTo>
                    <a:close/>
                    <a:moveTo>
                      <a:pt x="349072" y="532385"/>
                    </a:moveTo>
                    <a:cubicBezTo>
                      <a:pt x="349072" y="531802"/>
                      <a:pt x="348524" y="531784"/>
                      <a:pt x="348141" y="532003"/>
                    </a:cubicBezTo>
                    <a:lnTo>
                      <a:pt x="348816" y="532767"/>
                    </a:lnTo>
                    <a:close/>
                    <a:moveTo>
                      <a:pt x="376886" y="340867"/>
                    </a:moveTo>
                    <a:cubicBezTo>
                      <a:pt x="376886" y="339775"/>
                      <a:pt x="375463" y="341030"/>
                      <a:pt x="376138" y="341285"/>
                    </a:cubicBezTo>
                    <a:cubicBezTo>
                      <a:pt x="376411" y="341358"/>
                      <a:pt x="376758" y="341340"/>
                      <a:pt x="376886" y="340867"/>
                    </a:cubicBezTo>
                    <a:close/>
                    <a:moveTo>
                      <a:pt x="327933" y="340757"/>
                    </a:moveTo>
                    <a:cubicBezTo>
                      <a:pt x="327933" y="340120"/>
                      <a:pt x="327057" y="340084"/>
                      <a:pt x="327076" y="340612"/>
                    </a:cubicBezTo>
                    <a:cubicBezTo>
                      <a:pt x="327094" y="341140"/>
                      <a:pt x="327787" y="341540"/>
                      <a:pt x="327860" y="340757"/>
                    </a:cubicBezTo>
                    <a:close/>
                    <a:moveTo>
                      <a:pt x="442545" y="144653"/>
                    </a:moveTo>
                    <a:cubicBezTo>
                      <a:pt x="442253" y="144343"/>
                      <a:pt x="441560" y="144143"/>
                      <a:pt x="441250" y="144525"/>
                    </a:cubicBezTo>
                    <a:cubicBezTo>
                      <a:pt x="440940" y="144908"/>
                      <a:pt x="442272" y="144962"/>
                      <a:pt x="442545" y="144653"/>
                    </a:cubicBezTo>
                    <a:close/>
                    <a:moveTo>
                      <a:pt x="409515" y="119828"/>
                    </a:moveTo>
                    <a:cubicBezTo>
                      <a:pt x="409515" y="118135"/>
                      <a:pt x="408329" y="119828"/>
                      <a:pt x="409241" y="120410"/>
                    </a:cubicBezTo>
                    <a:close/>
                    <a:moveTo>
                      <a:pt x="403241" y="144416"/>
                    </a:moveTo>
                    <a:cubicBezTo>
                      <a:pt x="402602" y="145071"/>
                      <a:pt x="403405" y="145854"/>
                      <a:pt x="403934" y="145144"/>
                    </a:cubicBezTo>
                    <a:close/>
                    <a:moveTo>
                      <a:pt x="315385" y="567092"/>
                    </a:moveTo>
                    <a:cubicBezTo>
                      <a:pt x="314801" y="567092"/>
                      <a:pt x="314746" y="567729"/>
                      <a:pt x="315056" y="568038"/>
                    </a:cubicBezTo>
                    <a:lnTo>
                      <a:pt x="315841" y="567310"/>
                    </a:lnTo>
                    <a:close/>
                    <a:moveTo>
                      <a:pt x="392990" y="74365"/>
                    </a:moveTo>
                    <a:cubicBezTo>
                      <a:pt x="393611" y="74365"/>
                      <a:pt x="393829" y="73837"/>
                      <a:pt x="393465" y="73364"/>
                    </a:cubicBezTo>
                    <a:cubicBezTo>
                      <a:pt x="393300" y="73709"/>
                      <a:pt x="392443" y="73928"/>
                      <a:pt x="392990" y="74365"/>
                    </a:cubicBezTo>
                    <a:close/>
                    <a:moveTo>
                      <a:pt x="281734" y="571223"/>
                    </a:moveTo>
                    <a:lnTo>
                      <a:pt x="282500" y="571879"/>
                    </a:lnTo>
                    <a:cubicBezTo>
                      <a:pt x="283102" y="571242"/>
                      <a:pt x="282226" y="570495"/>
                      <a:pt x="281752" y="571223"/>
                    </a:cubicBezTo>
                    <a:close/>
                    <a:moveTo>
                      <a:pt x="401873" y="119864"/>
                    </a:moveTo>
                    <a:lnTo>
                      <a:pt x="402675" y="120501"/>
                    </a:lnTo>
                    <a:cubicBezTo>
                      <a:pt x="403314" y="119755"/>
                      <a:pt x="402420" y="119027"/>
                      <a:pt x="401891" y="119774"/>
                    </a:cubicBezTo>
                    <a:close/>
                    <a:moveTo>
                      <a:pt x="70675" y="71653"/>
                    </a:moveTo>
                    <a:cubicBezTo>
                      <a:pt x="70256" y="70506"/>
                      <a:pt x="69271" y="71507"/>
                      <a:pt x="70456" y="72108"/>
                    </a:cubicBezTo>
                    <a:close/>
                    <a:moveTo>
                      <a:pt x="296416" y="574408"/>
                    </a:moveTo>
                    <a:cubicBezTo>
                      <a:pt x="296799" y="574590"/>
                      <a:pt x="297456" y="574754"/>
                      <a:pt x="297748" y="574408"/>
                    </a:cubicBezTo>
                    <a:cubicBezTo>
                      <a:pt x="297912" y="573935"/>
                      <a:pt x="296635" y="574081"/>
                      <a:pt x="296416" y="574408"/>
                    </a:cubicBezTo>
                    <a:close/>
                    <a:moveTo>
                      <a:pt x="280001" y="576483"/>
                    </a:moveTo>
                    <a:lnTo>
                      <a:pt x="279199" y="575828"/>
                    </a:lnTo>
                    <a:cubicBezTo>
                      <a:pt x="278597" y="576465"/>
                      <a:pt x="279472" y="577266"/>
                      <a:pt x="279983" y="576483"/>
                    </a:cubicBezTo>
                    <a:close/>
                    <a:moveTo>
                      <a:pt x="233420" y="89070"/>
                    </a:moveTo>
                    <a:cubicBezTo>
                      <a:pt x="232799" y="89070"/>
                      <a:pt x="232599" y="89580"/>
                      <a:pt x="232945" y="90035"/>
                    </a:cubicBezTo>
                    <a:cubicBezTo>
                      <a:pt x="233182" y="89689"/>
                      <a:pt x="233949" y="89507"/>
                      <a:pt x="233420" y="89070"/>
                    </a:cubicBezTo>
                    <a:close/>
                    <a:moveTo>
                      <a:pt x="267927" y="14323"/>
                    </a:moveTo>
                    <a:cubicBezTo>
                      <a:pt x="267672" y="13941"/>
                      <a:pt x="266103" y="14177"/>
                      <a:pt x="266742" y="14560"/>
                    </a:cubicBezTo>
                    <a:cubicBezTo>
                      <a:pt x="267161" y="14596"/>
                      <a:pt x="267745" y="14887"/>
                      <a:pt x="267927" y="14323"/>
                    </a:cubicBezTo>
                    <a:close/>
                    <a:moveTo>
                      <a:pt x="387136" y="71689"/>
                    </a:moveTo>
                    <a:cubicBezTo>
                      <a:pt x="385932" y="72090"/>
                      <a:pt x="387045" y="73127"/>
                      <a:pt x="387574" y="71853"/>
                    </a:cubicBezTo>
                    <a:close/>
                    <a:moveTo>
                      <a:pt x="213029" y="50832"/>
                    </a:moveTo>
                    <a:cubicBezTo>
                      <a:pt x="213211" y="50632"/>
                      <a:pt x="213685" y="50541"/>
                      <a:pt x="213466" y="50104"/>
                    </a:cubicBezTo>
                    <a:cubicBezTo>
                      <a:pt x="212883" y="49467"/>
                      <a:pt x="212153" y="51069"/>
                      <a:pt x="213029" y="50832"/>
                    </a:cubicBezTo>
                    <a:close/>
                    <a:moveTo>
                      <a:pt x="57470" y="73491"/>
                    </a:moveTo>
                    <a:cubicBezTo>
                      <a:pt x="57215" y="73109"/>
                      <a:pt x="55646" y="73345"/>
                      <a:pt x="56285" y="73691"/>
                    </a:cubicBezTo>
                    <a:cubicBezTo>
                      <a:pt x="56704" y="73728"/>
                      <a:pt x="57288" y="74019"/>
                      <a:pt x="57470" y="73491"/>
                    </a:cubicBezTo>
                    <a:close/>
                    <a:moveTo>
                      <a:pt x="16561" y="72708"/>
                    </a:moveTo>
                    <a:lnTo>
                      <a:pt x="15849" y="73018"/>
                    </a:lnTo>
                    <a:cubicBezTo>
                      <a:pt x="16288" y="73300"/>
                      <a:pt x="16852" y="73300"/>
                      <a:pt x="17290" y="73018"/>
                    </a:cubicBezTo>
                    <a:close/>
                    <a:moveTo>
                      <a:pt x="54479" y="14469"/>
                    </a:moveTo>
                    <a:cubicBezTo>
                      <a:pt x="54771" y="14796"/>
                      <a:pt x="55482" y="14978"/>
                      <a:pt x="55792" y="14578"/>
                    </a:cubicBezTo>
                    <a:cubicBezTo>
                      <a:pt x="56102" y="14177"/>
                      <a:pt x="54716" y="14068"/>
                      <a:pt x="54479" y="14396"/>
                    </a:cubicBezTo>
                    <a:close/>
                    <a:moveTo>
                      <a:pt x="387118" y="50377"/>
                    </a:moveTo>
                    <a:cubicBezTo>
                      <a:pt x="386534" y="49685"/>
                      <a:pt x="385841" y="50286"/>
                      <a:pt x="386279" y="50978"/>
                    </a:cubicBezTo>
                    <a:close/>
                    <a:moveTo>
                      <a:pt x="295668" y="582507"/>
                    </a:moveTo>
                    <a:cubicBezTo>
                      <a:pt x="295486" y="582198"/>
                      <a:pt x="295304" y="581907"/>
                      <a:pt x="294902" y="581889"/>
                    </a:cubicBezTo>
                    <a:cubicBezTo>
                      <a:pt x="294446" y="582398"/>
                      <a:pt x="295140" y="583181"/>
                      <a:pt x="295668" y="582507"/>
                    </a:cubicBezTo>
                    <a:close/>
                    <a:moveTo>
                      <a:pt x="249014" y="12030"/>
                    </a:moveTo>
                    <a:cubicBezTo>
                      <a:pt x="249014" y="10974"/>
                      <a:pt x="247591" y="12230"/>
                      <a:pt x="248266" y="12467"/>
                    </a:cubicBezTo>
                    <a:cubicBezTo>
                      <a:pt x="248612" y="12539"/>
                      <a:pt x="248941" y="12485"/>
                      <a:pt x="249014" y="12030"/>
                    </a:cubicBezTo>
                    <a:close/>
                    <a:moveTo>
                      <a:pt x="297474" y="331566"/>
                    </a:moveTo>
                    <a:cubicBezTo>
                      <a:pt x="297912" y="332731"/>
                      <a:pt x="298860" y="331676"/>
                      <a:pt x="297638" y="331130"/>
                    </a:cubicBezTo>
                    <a:close/>
                    <a:moveTo>
                      <a:pt x="373457" y="89289"/>
                    </a:moveTo>
                    <a:cubicBezTo>
                      <a:pt x="373116" y="88932"/>
                      <a:pt x="372551" y="88918"/>
                      <a:pt x="372193" y="89257"/>
                    </a:cubicBezTo>
                    <a:cubicBezTo>
                      <a:pt x="372182" y="89267"/>
                      <a:pt x="372172" y="89278"/>
                      <a:pt x="372162" y="89289"/>
                    </a:cubicBezTo>
                    <a:cubicBezTo>
                      <a:pt x="371979" y="89744"/>
                      <a:pt x="373238" y="89689"/>
                      <a:pt x="373457" y="89307"/>
                    </a:cubicBezTo>
                    <a:close/>
                    <a:moveTo>
                      <a:pt x="456644" y="333878"/>
                    </a:moveTo>
                    <a:cubicBezTo>
                      <a:pt x="456352" y="333587"/>
                      <a:pt x="454820" y="333732"/>
                      <a:pt x="455403" y="334151"/>
                    </a:cubicBezTo>
                    <a:cubicBezTo>
                      <a:pt x="455878" y="334205"/>
                      <a:pt x="456425" y="334515"/>
                      <a:pt x="456644" y="333896"/>
                    </a:cubicBezTo>
                    <a:close/>
                    <a:moveTo>
                      <a:pt x="289905" y="585037"/>
                    </a:moveTo>
                    <a:cubicBezTo>
                      <a:pt x="289340" y="585037"/>
                      <a:pt x="289121" y="585565"/>
                      <a:pt x="289504" y="586002"/>
                    </a:cubicBezTo>
                    <a:lnTo>
                      <a:pt x="290233" y="585328"/>
                    </a:lnTo>
                    <a:close/>
                    <a:moveTo>
                      <a:pt x="86889" y="138228"/>
                    </a:moveTo>
                    <a:cubicBezTo>
                      <a:pt x="86725" y="137628"/>
                      <a:pt x="86069" y="138428"/>
                      <a:pt x="86014" y="138629"/>
                    </a:cubicBezTo>
                    <a:cubicBezTo>
                      <a:pt x="86178" y="139247"/>
                      <a:pt x="87108" y="138756"/>
                      <a:pt x="86889" y="138228"/>
                    </a:cubicBezTo>
                    <a:close/>
                    <a:moveTo>
                      <a:pt x="279965" y="79988"/>
                    </a:moveTo>
                    <a:cubicBezTo>
                      <a:pt x="279472" y="79606"/>
                      <a:pt x="278798" y="79715"/>
                      <a:pt x="278925" y="80407"/>
                    </a:cubicBezTo>
                    <a:cubicBezTo>
                      <a:pt x="279053" y="81099"/>
                      <a:pt x="279691" y="80298"/>
                      <a:pt x="280038" y="80061"/>
                    </a:cubicBezTo>
                    <a:close/>
                    <a:moveTo>
                      <a:pt x="407636" y="332003"/>
                    </a:moveTo>
                    <a:lnTo>
                      <a:pt x="407436" y="331566"/>
                    </a:lnTo>
                    <a:cubicBezTo>
                      <a:pt x="406378" y="332258"/>
                      <a:pt x="407381" y="333386"/>
                      <a:pt x="407891" y="332076"/>
                    </a:cubicBezTo>
                    <a:close/>
                    <a:moveTo>
                      <a:pt x="122838" y="140612"/>
                    </a:moveTo>
                    <a:cubicBezTo>
                      <a:pt x="122218" y="140867"/>
                      <a:pt x="122838" y="141450"/>
                      <a:pt x="123258" y="141486"/>
                    </a:cubicBezTo>
                    <a:cubicBezTo>
                      <a:pt x="123495" y="141231"/>
                      <a:pt x="123367" y="140467"/>
                      <a:pt x="122838" y="140612"/>
                    </a:cubicBezTo>
                    <a:close/>
                    <a:moveTo>
                      <a:pt x="404025" y="138647"/>
                    </a:moveTo>
                    <a:cubicBezTo>
                      <a:pt x="404064" y="138405"/>
                      <a:pt x="403937" y="138167"/>
                      <a:pt x="403715" y="138064"/>
                    </a:cubicBezTo>
                    <a:cubicBezTo>
                      <a:pt x="403451" y="138488"/>
                      <a:pt x="403451" y="139024"/>
                      <a:pt x="403715" y="139448"/>
                    </a:cubicBezTo>
                    <a:cubicBezTo>
                      <a:pt x="404098" y="139193"/>
                      <a:pt x="404007" y="138865"/>
                      <a:pt x="404025" y="138647"/>
                    </a:cubicBezTo>
                    <a:close/>
                    <a:moveTo>
                      <a:pt x="328462" y="594246"/>
                    </a:moveTo>
                    <a:cubicBezTo>
                      <a:pt x="327860" y="594246"/>
                      <a:pt x="327823" y="594865"/>
                      <a:pt x="328115" y="595211"/>
                    </a:cubicBezTo>
                    <a:lnTo>
                      <a:pt x="328863" y="594465"/>
                    </a:lnTo>
                    <a:close/>
                    <a:moveTo>
                      <a:pt x="336505" y="597613"/>
                    </a:moveTo>
                    <a:lnTo>
                      <a:pt x="335721" y="597013"/>
                    </a:lnTo>
                    <a:cubicBezTo>
                      <a:pt x="335174" y="597686"/>
                      <a:pt x="336122" y="598451"/>
                      <a:pt x="336505" y="597613"/>
                    </a:cubicBezTo>
                    <a:close/>
                    <a:moveTo>
                      <a:pt x="282828" y="598505"/>
                    </a:moveTo>
                    <a:cubicBezTo>
                      <a:pt x="283084" y="598414"/>
                      <a:pt x="283321" y="598287"/>
                      <a:pt x="283248" y="597959"/>
                    </a:cubicBezTo>
                    <a:cubicBezTo>
                      <a:pt x="283029" y="597067"/>
                      <a:pt x="281752" y="598505"/>
                      <a:pt x="282828" y="598505"/>
                    </a:cubicBezTo>
                    <a:close/>
                    <a:moveTo>
                      <a:pt x="33997" y="55182"/>
                    </a:moveTo>
                    <a:cubicBezTo>
                      <a:pt x="33815" y="54618"/>
                      <a:pt x="33249" y="54927"/>
                      <a:pt x="32812" y="54963"/>
                    </a:cubicBezTo>
                    <a:cubicBezTo>
                      <a:pt x="32301" y="55327"/>
                      <a:pt x="33815" y="55600"/>
                      <a:pt x="33997" y="55182"/>
                    </a:cubicBezTo>
                    <a:close/>
                    <a:moveTo>
                      <a:pt x="230428" y="90362"/>
                    </a:moveTo>
                    <a:cubicBezTo>
                      <a:pt x="230228" y="90053"/>
                      <a:pt x="230045" y="89762"/>
                      <a:pt x="229662" y="89744"/>
                    </a:cubicBezTo>
                    <a:cubicBezTo>
                      <a:pt x="229491" y="89955"/>
                      <a:pt x="229524" y="90264"/>
                      <a:pt x="229735" y="90435"/>
                    </a:cubicBezTo>
                    <a:cubicBezTo>
                      <a:pt x="229947" y="90606"/>
                      <a:pt x="230257" y="90573"/>
                      <a:pt x="230428" y="90362"/>
                    </a:cubicBezTo>
                    <a:close/>
                    <a:moveTo>
                      <a:pt x="97833" y="140594"/>
                    </a:moveTo>
                    <a:cubicBezTo>
                      <a:pt x="98289" y="141759"/>
                      <a:pt x="99219" y="140685"/>
                      <a:pt x="97997" y="140176"/>
                    </a:cubicBezTo>
                    <a:close/>
                    <a:moveTo>
                      <a:pt x="339843" y="604111"/>
                    </a:moveTo>
                    <a:cubicBezTo>
                      <a:pt x="339843" y="603492"/>
                      <a:pt x="339314" y="603310"/>
                      <a:pt x="338840" y="603656"/>
                    </a:cubicBezTo>
                    <a:cubicBezTo>
                      <a:pt x="339186" y="603892"/>
                      <a:pt x="339423" y="604657"/>
                      <a:pt x="339843" y="604111"/>
                    </a:cubicBezTo>
                    <a:close/>
                    <a:moveTo>
                      <a:pt x="371870" y="90654"/>
                    </a:moveTo>
                    <a:cubicBezTo>
                      <a:pt x="373055" y="90399"/>
                      <a:pt x="371414" y="89835"/>
                      <a:pt x="370958" y="90362"/>
                    </a:cubicBezTo>
                    <a:cubicBezTo>
                      <a:pt x="371159" y="90690"/>
                      <a:pt x="371505" y="90654"/>
                      <a:pt x="371870" y="90654"/>
                    </a:cubicBezTo>
                    <a:close/>
                    <a:moveTo>
                      <a:pt x="122309" y="138920"/>
                    </a:moveTo>
                    <a:cubicBezTo>
                      <a:pt x="121853" y="137755"/>
                      <a:pt x="120886" y="138811"/>
                      <a:pt x="122127" y="139357"/>
                    </a:cubicBezTo>
                    <a:cubicBezTo>
                      <a:pt x="122195" y="139214"/>
                      <a:pt x="122256" y="139069"/>
                      <a:pt x="122309" y="138920"/>
                    </a:cubicBezTo>
                    <a:close/>
                    <a:moveTo>
                      <a:pt x="331453" y="609280"/>
                    </a:moveTo>
                    <a:cubicBezTo>
                      <a:pt x="331818" y="609025"/>
                      <a:pt x="331781" y="607623"/>
                      <a:pt x="331325" y="607987"/>
                    </a:cubicBezTo>
                    <a:cubicBezTo>
                      <a:pt x="331289" y="608424"/>
                      <a:pt x="330979" y="608970"/>
                      <a:pt x="331453" y="609280"/>
                    </a:cubicBezTo>
                    <a:close/>
                    <a:moveTo>
                      <a:pt x="357133" y="609680"/>
                    </a:moveTo>
                    <a:cubicBezTo>
                      <a:pt x="356811" y="609293"/>
                      <a:pt x="356236" y="609241"/>
                      <a:pt x="355849" y="609562"/>
                    </a:cubicBezTo>
                    <a:cubicBezTo>
                      <a:pt x="355845" y="609565"/>
                      <a:pt x="355842" y="609568"/>
                      <a:pt x="355838" y="609571"/>
                    </a:cubicBezTo>
                    <a:cubicBezTo>
                      <a:pt x="355637" y="610117"/>
                      <a:pt x="356914" y="610026"/>
                      <a:pt x="357133" y="609680"/>
                    </a:cubicBezTo>
                    <a:close/>
                    <a:moveTo>
                      <a:pt x="338329" y="637326"/>
                    </a:moveTo>
                    <a:cubicBezTo>
                      <a:pt x="338621" y="637653"/>
                      <a:pt x="339332" y="637817"/>
                      <a:pt x="339624" y="637453"/>
                    </a:cubicBezTo>
                    <a:cubicBezTo>
                      <a:pt x="339916" y="637089"/>
                      <a:pt x="338584" y="636998"/>
                      <a:pt x="338329" y="637326"/>
                    </a:cubicBezTo>
                    <a:close/>
                    <a:moveTo>
                      <a:pt x="437274" y="139848"/>
                    </a:moveTo>
                    <a:lnTo>
                      <a:pt x="438040" y="140521"/>
                    </a:lnTo>
                    <a:cubicBezTo>
                      <a:pt x="438624" y="139848"/>
                      <a:pt x="437803" y="139065"/>
                      <a:pt x="437274" y="139830"/>
                    </a:cubicBezTo>
                    <a:close/>
                    <a:moveTo>
                      <a:pt x="344165" y="645625"/>
                    </a:moveTo>
                    <a:cubicBezTo>
                      <a:pt x="343855" y="645097"/>
                      <a:pt x="343308" y="645625"/>
                      <a:pt x="343272" y="646116"/>
                    </a:cubicBezTo>
                    <a:cubicBezTo>
                      <a:pt x="343563" y="646298"/>
                      <a:pt x="344293" y="646226"/>
                      <a:pt x="344165" y="645607"/>
                    </a:cubicBezTo>
                    <a:close/>
                    <a:moveTo>
                      <a:pt x="392589" y="55382"/>
                    </a:moveTo>
                    <a:cubicBezTo>
                      <a:pt x="393775" y="54963"/>
                      <a:pt x="392772" y="53962"/>
                      <a:pt x="392133" y="55145"/>
                    </a:cubicBezTo>
                    <a:close/>
                    <a:moveTo>
                      <a:pt x="13934" y="73527"/>
                    </a:moveTo>
                    <a:cubicBezTo>
                      <a:pt x="13716" y="73200"/>
                      <a:pt x="12366" y="73163"/>
                      <a:pt x="12676" y="73655"/>
                    </a:cubicBezTo>
                    <a:cubicBezTo>
                      <a:pt x="13022" y="73855"/>
                      <a:pt x="13752" y="73946"/>
                      <a:pt x="13934" y="73527"/>
                    </a:cubicBezTo>
                    <a:close/>
                    <a:moveTo>
                      <a:pt x="554039" y="258949"/>
                    </a:moveTo>
                    <a:cubicBezTo>
                      <a:pt x="554039" y="257802"/>
                      <a:pt x="552652" y="258512"/>
                      <a:pt x="553017" y="259349"/>
                    </a:cubicBezTo>
                    <a:cubicBezTo>
                      <a:pt x="553419" y="259385"/>
                      <a:pt x="553893" y="259531"/>
                      <a:pt x="554039" y="258949"/>
                    </a:cubicBezTo>
                    <a:close/>
                    <a:moveTo>
                      <a:pt x="358884" y="112384"/>
                    </a:moveTo>
                    <a:cubicBezTo>
                      <a:pt x="356677" y="110892"/>
                      <a:pt x="358410" y="114204"/>
                      <a:pt x="358884" y="112384"/>
                    </a:cubicBezTo>
                    <a:close/>
                    <a:moveTo>
                      <a:pt x="73393" y="135171"/>
                    </a:moveTo>
                    <a:cubicBezTo>
                      <a:pt x="73794" y="132568"/>
                      <a:pt x="69927" y="135698"/>
                      <a:pt x="73393" y="135171"/>
                    </a:cubicBezTo>
                    <a:close/>
                    <a:moveTo>
                      <a:pt x="79412" y="122158"/>
                    </a:moveTo>
                    <a:cubicBezTo>
                      <a:pt x="80086" y="120738"/>
                      <a:pt x="80086" y="120738"/>
                      <a:pt x="78810" y="120465"/>
                    </a:cubicBezTo>
                    <a:cubicBezTo>
                      <a:pt x="79047" y="121011"/>
                      <a:pt x="78427" y="121866"/>
                      <a:pt x="79412" y="122158"/>
                    </a:cubicBezTo>
                    <a:close/>
                  </a:path>
                </a:pathLst>
              </a:custGeom>
              <a:solidFill>
                <a:srgbClr val="3CADBF"/>
              </a:solidFill>
              <a:ln w="9525" cap="flat" cmpd="sng">
                <a:solidFill>
                  <a:srgbClr val="2C2C2C"/>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2" name="Google Shape;92;p2"/>
              <p:cNvSpPr/>
              <p:nvPr/>
            </p:nvSpPr>
            <p:spPr>
              <a:xfrm>
                <a:off x="2100391" y="3504160"/>
                <a:ext cx="467211" cy="115464"/>
              </a:xfrm>
              <a:custGeom>
                <a:avLst/>
                <a:gdLst/>
                <a:ahLst/>
                <a:cxnLst/>
                <a:rect l="l" t="t" r="r" b="b"/>
                <a:pathLst>
                  <a:path w="575029" h="162626" extrusionOk="0">
                    <a:moveTo>
                      <a:pt x="575014" y="153713"/>
                    </a:moveTo>
                    <a:cubicBezTo>
                      <a:pt x="570035" y="179721"/>
                      <a:pt x="521684" y="142047"/>
                      <a:pt x="521903" y="126704"/>
                    </a:cubicBezTo>
                    <a:cubicBezTo>
                      <a:pt x="525970" y="101206"/>
                      <a:pt x="576035" y="138134"/>
                      <a:pt x="575014" y="153713"/>
                    </a:cubicBezTo>
                    <a:close/>
                    <a:moveTo>
                      <a:pt x="3047" y="44149"/>
                    </a:moveTo>
                    <a:cubicBezTo>
                      <a:pt x="15923" y="55579"/>
                      <a:pt x="52948" y="38216"/>
                      <a:pt x="46984" y="20143"/>
                    </a:cubicBezTo>
                    <a:cubicBezTo>
                      <a:pt x="31773" y="7913"/>
                      <a:pt x="-164" y="21126"/>
                      <a:pt x="1" y="41437"/>
                    </a:cubicBezTo>
                    <a:cubicBezTo>
                      <a:pt x="913" y="42238"/>
                      <a:pt x="2043" y="43130"/>
                      <a:pt x="3047" y="44149"/>
                    </a:cubicBezTo>
                    <a:close/>
                    <a:moveTo>
                      <a:pt x="355054" y="61257"/>
                    </a:moveTo>
                    <a:cubicBezTo>
                      <a:pt x="378291" y="55397"/>
                      <a:pt x="381026" y="31992"/>
                      <a:pt x="354544" y="32137"/>
                    </a:cubicBezTo>
                    <a:cubicBezTo>
                      <a:pt x="330833" y="34485"/>
                      <a:pt x="329940" y="60984"/>
                      <a:pt x="355127" y="60566"/>
                    </a:cubicBezTo>
                    <a:close/>
                    <a:moveTo>
                      <a:pt x="210549" y="27114"/>
                    </a:moveTo>
                    <a:cubicBezTo>
                      <a:pt x="231268" y="35814"/>
                      <a:pt x="253538" y="8423"/>
                      <a:pt x="225796" y="961"/>
                    </a:cubicBezTo>
                    <a:cubicBezTo>
                      <a:pt x="207375" y="-4809"/>
                      <a:pt x="191380" y="16867"/>
                      <a:pt x="210604" y="27114"/>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3" name="Google Shape;93;p2"/>
              <p:cNvSpPr/>
              <p:nvPr/>
            </p:nvSpPr>
            <p:spPr>
              <a:xfrm>
                <a:off x="2084881" y="3533212"/>
                <a:ext cx="488330" cy="431541"/>
              </a:xfrm>
              <a:custGeom>
                <a:avLst/>
                <a:gdLst/>
                <a:ahLst/>
                <a:cxnLst/>
                <a:rect l="l" t="t" r="r" b="b"/>
                <a:pathLst>
                  <a:path w="601022" h="607804" extrusionOk="0">
                    <a:moveTo>
                      <a:pt x="40017" y="120501"/>
                    </a:moveTo>
                    <a:cubicBezTo>
                      <a:pt x="43564" y="128488"/>
                      <a:pt x="47838" y="136133"/>
                      <a:pt x="52784" y="143342"/>
                    </a:cubicBezTo>
                    <a:cubicBezTo>
                      <a:pt x="53231" y="145807"/>
                      <a:pt x="54710" y="147966"/>
                      <a:pt x="56852" y="149275"/>
                    </a:cubicBezTo>
                    <a:cubicBezTo>
                      <a:pt x="56749" y="150820"/>
                      <a:pt x="57435" y="152312"/>
                      <a:pt x="58675" y="153242"/>
                    </a:cubicBezTo>
                    <a:cubicBezTo>
                      <a:pt x="59713" y="154792"/>
                      <a:pt x="60634" y="156416"/>
                      <a:pt x="61430" y="158102"/>
                    </a:cubicBezTo>
                    <a:cubicBezTo>
                      <a:pt x="61995" y="159376"/>
                      <a:pt x="64165" y="158539"/>
                      <a:pt x="64129" y="160013"/>
                    </a:cubicBezTo>
                    <a:cubicBezTo>
                      <a:pt x="64530" y="162961"/>
                      <a:pt x="67065" y="164454"/>
                      <a:pt x="67904" y="167184"/>
                    </a:cubicBezTo>
                    <a:cubicBezTo>
                      <a:pt x="67904" y="167566"/>
                      <a:pt x="68761" y="167784"/>
                      <a:pt x="69090" y="168203"/>
                    </a:cubicBezTo>
                    <a:cubicBezTo>
                      <a:pt x="72336" y="169459"/>
                      <a:pt x="69418" y="169258"/>
                      <a:pt x="70768" y="170696"/>
                    </a:cubicBezTo>
                    <a:cubicBezTo>
                      <a:pt x="72701" y="171661"/>
                      <a:pt x="73048" y="175283"/>
                      <a:pt x="74908" y="175428"/>
                    </a:cubicBezTo>
                    <a:cubicBezTo>
                      <a:pt x="75364" y="175610"/>
                      <a:pt x="75929" y="176083"/>
                      <a:pt x="75473" y="176684"/>
                    </a:cubicBezTo>
                    <a:cubicBezTo>
                      <a:pt x="74397" y="178195"/>
                      <a:pt x="76367" y="178504"/>
                      <a:pt x="77297" y="178504"/>
                    </a:cubicBezTo>
                    <a:cubicBezTo>
                      <a:pt x="77917" y="178831"/>
                      <a:pt x="78720" y="179177"/>
                      <a:pt x="78063" y="180105"/>
                    </a:cubicBezTo>
                    <a:cubicBezTo>
                      <a:pt x="77206" y="182672"/>
                      <a:pt x="81456" y="183836"/>
                      <a:pt x="81711" y="186457"/>
                    </a:cubicBezTo>
                    <a:cubicBezTo>
                      <a:pt x="84264" y="188423"/>
                      <a:pt x="85687" y="191571"/>
                      <a:pt x="87766" y="194065"/>
                    </a:cubicBezTo>
                    <a:cubicBezTo>
                      <a:pt x="88003" y="194392"/>
                      <a:pt x="88259" y="194902"/>
                      <a:pt x="88788" y="194338"/>
                    </a:cubicBezTo>
                    <a:cubicBezTo>
                      <a:pt x="89317" y="193774"/>
                      <a:pt x="90046" y="194738"/>
                      <a:pt x="90064" y="194920"/>
                    </a:cubicBezTo>
                    <a:cubicBezTo>
                      <a:pt x="89590" y="196558"/>
                      <a:pt x="92399" y="196849"/>
                      <a:pt x="91542" y="198560"/>
                    </a:cubicBezTo>
                    <a:cubicBezTo>
                      <a:pt x="92910" y="201672"/>
                      <a:pt x="96521" y="204912"/>
                      <a:pt x="98381" y="208315"/>
                    </a:cubicBezTo>
                    <a:cubicBezTo>
                      <a:pt x="101214" y="210791"/>
                      <a:pt x="103786" y="213547"/>
                      <a:pt x="106060" y="216542"/>
                    </a:cubicBezTo>
                    <a:cubicBezTo>
                      <a:pt x="115453" y="227589"/>
                      <a:pt x="125958" y="237963"/>
                      <a:pt x="135825" y="248665"/>
                    </a:cubicBezTo>
                    <a:cubicBezTo>
                      <a:pt x="147826" y="260586"/>
                      <a:pt x="159536" y="272488"/>
                      <a:pt x="171373" y="284337"/>
                    </a:cubicBezTo>
                    <a:cubicBezTo>
                      <a:pt x="172412" y="284810"/>
                      <a:pt x="173197" y="287467"/>
                      <a:pt x="174783" y="287867"/>
                    </a:cubicBezTo>
                    <a:cubicBezTo>
                      <a:pt x="176388" y="288686"/>
                      <a:pt x="176297" y="291289"/>
                      <a:pt x="178158" y="291799"/>
                    </a:cubicBezTo>
                    <a:cubicBezTo>
                      <a:pt x="181149" y="292745"/>
                      <a:pt x="181331" y="296622"/>
                      <a:pt x="184304" y="297259"/>
                    </a:cubicBezTo>
                    <a:cubicBezTo>
                      <a:pt x="187277" y="299825"/>
                      <a:pt x="189776" y="306086"/>
                      <a:pt x="194025" y="305740"/>
                    </a:cubicBezTo>
                    <a:cubicBezTo>
                      <a:pt x="195849" y="311200"/>
                      <a:pt x="201904" y="315404"/>
                      <a:pt x="205352" y="320300"/>
                    </a:cubicBezTo>
                    <a:cubicBezTo>
                      <a:pt x="206336" y="321155"/>
                      <a:pt x="206811" y="322793"/>
                      <a:pt x="208069" y="323558"/>
                    </a:cubicBezTo>
                    <a:cubicBezTo>
                      <a:pt x="207631" y="326597"/>
                      <a:pt x="211261" y="327907"/>
                      <a:pt x="212136" y="330601"/>
                    </a:cubicBezTo>
                    <a:cubicBezTo>
                      <a:pt x="216769" y="338154"/>
                      <a:pt x="222824" y="345561"/>
                      <a:pt x="225742" y="353824"/>
                    </a:cubicBezTo>
                    <a:cubicBezTo>
                      <a:pt x="225524" y="356318"/>
                      <a:pt x="228661" y="357464"/>
                      <a:pt x="228351" y="360048"/>
                    </a:cubicBezTo>
                    <a:cubicBezTo>
                      <a:pt x="228191" y="360957"/>
                      <a:pt x="228567" y="361876"/>
                      <a:pt x="229317" y="362414"/>
                    </a:cubicBezTo>
                    <a:cubicBezTo>
                      <a:pt x="230430" y="363124"/>
                      <a:pt x="229864" y="364398"/>
                      <a:pt x="230357" y="365363"/>
                    </a:cubicBezTo>
                    <a:cubicBezTo>
                      <a:pt x="231296" y="367233"/>
                      <a:pt x="231971" y="369223"/>
                      <a:pt x="232363" y="371278"/>
                    </a:cubicBezTo>
                    <a:cubicBezTo>
                      <a:pt x="233576" y="372793"/>
                      <a:pt x="234273" y="374655"/>
                      <a:pt x="234351" y="376592"/>
                    </a:cubicBezTo>
                    <a:cubicBezTo>
                      <a:pt x="234625" y="377539"/>
                      <a:pt x="236905" y="377484"/>
                      <a:pt x="235664" y="379195"/>
                    </a:cubicBezTo>
                    <a:cubicBezTo>
                      <a:pt x="239640" y="396376"/>
                      <a:pt x="241008" y="413884"/>
                      <a:pt x="244182" y="430810"/>
                    </a:cubicBezTo>
                    <a:cubicBezTo>
                      <a:pt x="245386" y="431447"/>
                      <a:pt x="245294" y="432266"/>
                      <a:pt x="244729" y="433358"/>
                    </a:cubicBezTo>
                    <a:cubicBezTo>
                      <a:pt x="245842" y="437253"/>
                      <a:pt x="244820" y="441948"/>
                      <a:pt x="246662" y="445516"/>
                    </a:cubicBezTo>
                    <a:cubicBezTo>
                      <a:pt x="247209" y="446280"/>
                      <a:pt x="246298" y="447845"/>
                      <a:pt x="247702" y="448191"/>
                    </a:cubicBezTo>
                    <a:cubicBezTo>
                      <a:pt x="248431" y="448446"/>
                      <a:pt x="248450" y="449046"/>
                      <a:pt x="247702" y="449574"/>
                    </a:cubicBezTo>
                    <a:cubicBezTo>
                      <a:pt x="247520" y="449701"/>
                      <a:pt x="247301" y="450011"/>
                      <a:pt x="247702" y="450156"/>
                    </a:cubicBezTo>
                    <a:cubicBezTo>
                      <a:pt x="248103" y="450302"/>
                      <a:pt x="248559" y="450466"/>
                      <a:pt x="248067" y="450721"/>
                    </a:cubicBezTo>
                    <a:cubicBezTo>
                      <a:pt x="245933" y="451958"/>
                      <a:pt x="248942" y="454488"/>
                      <a:pt x="247684" y="456526"/>
                    </a:cubicBezTo>
                    <a:cubicBezTo>
                      <a:pt x="247414" y="457349"/>
                      <a:pt x="247665" y="458254"/>
                      <a:pt x="248322" y="458820"/>
                    </a:cubicBezTo>
                    <a:cubicBezTo>
                      <a:pt x="249179" y="459293"/>
                      <a:pt x="249325" y="461531"/>
                      <a:pt x="248085" y="460640"/>
                    </a:cubicBezTo>
                    <a:cubicBezTo>
                      <a:pt x="247137" y="463843"/>
                      <a:pt x="249088" y="467537"/>
                      <a:pt x="248340" y="470704"/>
                    </a:cubicBezTo>
                    <a:cubicBezTo>
                      <a:pt x="247720" y="471887"/>
                      <a:pt x="248450" y="472724"/>
                      <a:pt x="248340" y="473725"/>
                    </a:cubicBezTo>
                    <a:cubicBezTo>
                      <a:pt x="248231" y="474726"/>
                      <a:pt x="247301" y="475636"/>
                      <a:pt x="248030" y="476728"/>
                    </a:cubicBezTo>
                    <a:cubicBezTo>
                      <a:pt x="249106" y="479167"/>
                      <a:pt x="246918" y="481588"/>
                      <a:pt x="248030" y="484008"/>
                    </a:cubicBezTo>
                    <a:cubicBezTo>
                      <a:pt x="248334" y="484670"/>
                      <a:pt x="248293" y="485439"/>
                      <a:pt x="247921" y="486065"/>
                    </a:cubicBezTo>
                    <a:cubicBezTo>
                      <a:pt x="247538" y="486757"/>
                      <a:pt x="247465" y="487394"/>
                      <a:pt x="248486" y="487739"/>
                    </a:cubicBezTo>
                    <a:cubicBezTo>
                      <a:pt x="249726" y="489559"/>
                      <a:pt x="245823" y="489741"/>
                      <a:pt x="248486" y="493381"/>
                    </a:cubicBezTo>
                    <a:cubicBezTo>
                      <a:pt x="249664" y="495065"/>
                      <a:pt x="249664" y="497303"/>
                      <a:pt x="248486" y="498987"/>
                    </a:cubicBezTo>
                    <a:cubicBezTo>
                      <a:pt x="248121" y="504866"/>
                      <a:pt x="248760" y="511399"/>
                      <a:pt x="247848" y="517569"/>
                    </a:cubicBezTo>
                    <a:cubicBezTo>
                      <a:pt x="247173" y="519389"/>
                      <a:pt x="248213" y="521355"/>
                      <a:pt x="248304" y="523029"/>
                    </a:cubicBezTo>
                    <a:cubicBezTo>
                      <a:pt x="248577" y="523903"/>
                      <a:pt x="247428" y="524522"/>
                      <a:pt x="247884" y="525304"/>
                    </a:cubicBezTo>
                    <a:cubicBezTo>
                      <a:pt x="248170" y="525958"/>
                      <a:pt x="248307" y="526666"/>
                      <a:pt x="248286" y="527379"/>
                    </a:cubicBezTo>
                    <a:cubicBezTo>
                      <a:pt x="248286" y="527961"/>
                      <a:pt x="248085" y="528598"/>
                      <a:pt x="249033" y="528853"/>
                    </a:cubicBezTo>
                    <a:cubicBezTo>
                      <a:pt x="249617" y="529199"/>
                      <a:pt x="249453" y="530928"/>
                      <a:pt x="249033" y="531292"/>
                    </a:cubicBezTo>
                    <a:cubicBezTo>
                      <a:pt x="248527" y="531153"/>
                      <a:pt x="248063" y="530890"/>
                      <a:pt x="247684" y="530527"/>
                    </a:cubicBezTo>
                    <a:cubicBezTo>
                      <a:pt x="247580" y="527791"/>
                      <a:pt x="247238" y="525069"/>
                      <a:pt x="246662" y="522392"/>
                    </a:cubicBezTo>
                    <a:cubicBezTo>
                      <a:pt x="245386" y="520372"/>
                      <a:pt x="246881" y="517733"/>
                      <a:pt x="245422" y="515949"/>
                    </a:cubicBezTo>
                    <a:cubicBezTo>
                      <a:pt x="244528" y="515221"/>
                      <a:pt x="246717" y="514129"/>
                      <a:pt x="245933" y="512928"/>
                    </a:cubicBezTo>
                    <a:cubicBezTo>
                      <a:pt x="245641" y="510107"/>
                      <a:pt x="243908" y="506995"/>
                      <a:pt x="244109" y="504320"/>
                    </a:cubicBezTo>
                    <a:cubicBezTo>
                      <a:pt x="244820" y="503701"/>
                      <a:pt x="244674" y="503100"/>
                      <a:pt x="244401" y="502208"/>
                    </a:cubicBezTo>
                    <a:cubicBezTo>
                      <a:pt x="243452" y="497768"/>
                      <a:pt x="243507" y="493108"/>
                      <a:pt x="242577" y="488722"/>
                    </a:cubicBezTo>
                    <a:cubicBezTo>
                      <a:pt x="241537" y="487430"/>
                      <a:pt x="242905" y="485483"/>
                      <a:pt x="241282" y="484700"/>
                    </a:cubicBezTo>
                    <a:cubicBezTo>
                      <a:pt x="240844" y="484573"/>
                      <a:pt x="240789" y="483553"/>
                      <a:pt x="241282" y="483335"/>
                    </a:cubicBezTo>
                    <a:cubicBezTo>
                      <a:pt x="243398" y="481351"/>
                      <a:pt x="240133" y="477875"/>
                      <a:pt x="241045" y="475072"/>
                    </a:cubicBezTo>
                    <a:cubicBezTo>
                      <a:pt x="241045" y="474435"/>
                      <a:pt x="241446" y="473543"/>
                      <a:pt x="240297" y="473361"/>
                    </a:cubicBezTo>
                    <a:cubicBezTo>
                      <a:pt x="240643" y="465062"/>
                      <a:pt x="237981" y="456144"/>
                      <a:pt x="237178" y="447627"/>
                    </a:cubicBezTo>
                    <a:cubicBezTo>
                      <a:pt x="236777" y="446298"/>
                      <a:pt x="235354" y="446061"/>
                      <a:pt x="236011" y="444278"/>
                    </a:cubicBezTo>
                    <a:cubicBezTo>
                      <a:pt x="235719" y="442822"/>
                      <a:pt x="236120" y="439946"/>
                      <a:pt x="234552" y="439218"/>
                    </a:cubicBezTo>
                    <a:cubicBezTo>
                      <a:pt x="233877" y="439218"/>
                      <a:pt x="234242" y="438891"/>
                      <a:pt x="234296" y="438545"/>
                    </a:cubicBezTo>
                    <a:cubicBezTo>
                      <a:pt x="235300" y="436161"/>
                      <a:pt x="233476" y="433977"/>
                      <a:pt x="233585" y="431847"/>
                    </a:cubicBezTo>
                    <a:cubicBezTo>
                      <a:pt x="233859" y="430282"/>
                      <a:pt x="231615" y="429227"/>
                      <a:pt x="232308" y="427279"/>
                    </a:cubicBezTo>
                    <a:cubicBezTo>
                      <a:pt x="232783" y="425932"/>
                      <a:pt x="231579" y="424950"/>
                      <a:pt x="231305" y="423858"/>
                    </a:cubicBezTo>
                    <a:cubicBezTo>
                      <a:pt x="232126" y="422838"/>
                      <a:pt x="231761" y="422038"/>
                      <a:pt x="230922" y="421273"/>
                    </a:cubicBezTo>
                    <a:cubicBezTo>
                      <a:pt x="230083" y="420509"/>
                      <a:pt x="230922" y="419126"/>
                      <a:pt x="230193" y="418216"/>
                    </a:cubicBezTo>
                    <a:cubicBezTo>
                      <a:pt x="230010" y="417506"/>
                      <a:pt x="229718" y="417888"/>
                      <a:pt x="229317" y="417888"/>
                    </a:cubicBezTo>
                    <a:cubicBezTo>
                      <a:pt x="228916" y="417888"/>
                      <a:pt x="229025" y="417324"/>
                      <a:pt x="229317" y="417051"/>
                    </a:cubicBezTo>
                    <a:cubicBezTo>
                      <a:pt x="230448" y="415850"/>
                      <a:pt x="229956" y="414539"/>
                      <a:pt x="229427" y="413411"/>
                    </a:cubicBezTo>
                    <a:cubicBezTo>
                      <a:pt x="226472" y="402855"/>
                      <a:pt x="225597" y="391571"/>
                      <a:pt x="220964" y="381433"/>
                    </a:cubicBezTo>
                    <a:cubicBezTo>
                      <a:pt x="218538" y="377575"/>
                      <a:pt x="216587" y="373516"/>
                      <a:pt x="214161" y="369949"/>
                    </a:cubicBezTo>
                    <a:cubicBezTo>
                      <a:pt x="213346" y="367833"/>
                      <a:pt x="212104" y="365907"/>
                      <a:pt x="210513" y="364289"/>
                    </a:cubicBezTo>
                    <a:cubicBezTo>
                      <a:pt x="209729" y="361140"/>
                      <a:pt x="207558" y="358647"/>
                      <a:pt x="206190" y="355863"/>
                    </a:cubicBezTo>
                    <a:cubicBezTo>
                      <a:pt x="205807" y="354261"/>
                      <a:pt x="205807" y="354225"/>
                      <a:pt x="203856" y="353387"/>
                    </a:cubicBezTo>
                    <a:cubicBezTo>
                      <a:pt x="203163" y="352732"/>
                      <a:pt x="203291" y="351840"/>
                      <a:pt x="203126" y="350858"/>
                    </a:cubicBezTo>
                    <a:cubicBezTo>
                      <a:pt x="202689" y="349620"/>
                      <a:pt x="200810" y="347909"/>
                      <a:pt x="200536" y="346271"/>
                    </a:cubicBezTo>
                    <a:cubicBezTo>
                      <a:pt x="199570" y="344815"/>
                      <a:pt x="199150" y="342122"/>
                      <a:pt x="197181" y="341448"/>
                    </a:cubicBezTo>
                    <a:cubicBezTo>
                      <a:pt x="198494" y="339119"/>
                      <a:pt x="194445" y="335988"/>
                      <a:pt x="193715" y="333531"/>
                    </a:cubicBezTo>
                    <a:cubicBezTo>
                      <a:pt x="190067" y="328563"/>
                      <a:pt x="186256" y="321774"/>
                      <a:pt x="180948" y="318789"/>
                    </a:cubicBezTo>
                    <a:cubicBezTo>
                      <a:pt x="179288" y="319099"/>
                      <a:pt x="181240" y="317624"/>
                      <a:pt x="180127" y="316969"/>
                    </a:cubicBezTo>
                    <a:cubicBezTo>
                      <a:pt x="179325" y="316259"/>
                      <a:pt x="178759" y="315258"/>
                      <a:pt x="177683" y="314876"/>
                    </a:cubicBezTo>
                    <a:cubicBezTo>
                      <a:pt x="177118" y="314658"/>
                      <a:pt x="176881" y="313511"/>
                      <a:pt x="175969" y="314294"/>
                    </a:cubicBezTo>
                    <a:cubicBezTo>
                      <a:pt x="174820" y="309598"/>
                      <a:pt x="168673" y="307651"/>
                      <a:pt x="166375" y="303265"/>
                    </a:cubicBezTo>
                    <a:cubicBezTo>
                      <a:pt x="166138" y="302901"/>
                      <a:pt x="165646" y="302664"/>
                      <a:pt x="165463" y="302282"/>
                    </a:cubicBezTo>
                    <a:cubicBezTo>
                      <a:pt x="164971" y="301299"/>
                      <a:pt x="163366" y="302282"/>
                      <a:pt x="163038" y="300680"/>
                    </a:cubicBezTo>
                    <a:cubicBezTo>
                      <a:pt x="162855" y="299697"/>
                      <a:pt x="161579" y="298860"/>
                      <a:pt x="160758" y="298096"/>
                    </a:cubicBezTo>
                    <a:cubicBezTo>
                      <a:pt x="150015" y="287467"/>
                      <a:pt x="139692" y="275783"/>
                      <a:pt x="128165" y="266519"/>
                    </a:cubicBezTo>
                    <a:cubicBezTo>
                      <a:pt x="127928" y="263316"/>
                      <a:pt x="123314" y="261514"/>
                      <a:pt x="121818" y="258347"/>
                    </a:cubicBezTo>
                    <a:cubicBezTo>
                      <a:pt x="119465" y="256627"/>
                      <a:pt x="117408" y="254538"/>
                      <a:pt x="115726" y="252159"/>
                    </a:cubicBezTo>
                    <a:cubicBezTo>
                      <a:pt x="114978" y="251668"/>
                      <a:pt x="113501" y="251522"/>
                      <a:pt x="113519" y="250867"/>
                    </a:cubicBezTo>
                    <a:cubicBezTo>
                      <a:pt x="112243" y="246572"/>
                      <a:pt x="107409" y="244588"/>
                      <a:pt x="104965" y="240875"/>
                    </a:cubicBezTo>
                    <a:cubicBezTo>
                      <a:pt x="102248" y="238018"/>
                      <a:pt x="100205" y="234014"/>
                      <a:pt x="96484" y="232303"/>
                    </a:cubicBezTo>
                    <a:cubicBezTo>
                      <a:pt x="97013" y="230010"/>
                      <a:pt x="94332" y="228900"/>
                      <a:pt x="92983" y="227535"/>
                    </a:cubicBezTo>
                    <a:cubicBezTo>
                      <a:pt x="89499" y="223367"/>
                      <a:pt x="86654" y="218435"/>
                      <a:pt x="82623" y="214576"/>
                    </a:cubicBezTo>
                    <a:cubicBezTo>
                      <a:pt x="81711" y="213830"/>
                      <a:pt x="81492" y="212301"/>
                      <a:pt x="79905" y="212301"/>
                    </a:cubicBezTo>
                    <a:cubicBezTo>
                      <a:pt x="78848" y="211519"/>
                      <a:pt x="79905" y="207970"/>
                      <a:pt x="77425" y="208315"/>
                    </a:cubicBezTo>
                    <a:cubicBezTo>
                      <a:pt x="76404" y="208315"/>
                      <a:pt x="76075" y="207587"/>
                      <a:pt x="76476" y="206495"/>
                    </a:cubicBezTo>
                    <a:cubicBezTo>
                      <a:pt x="73434" y="201412"/>
                      <a:pt x="70040" y="196547"/>
                      <a:pt x="66317" y="191935"/>
                    </a:cubicBezTo>
                    <a:cubicBezTo>
                      <a:pt x="60591" y="182308"/>
                      <a:pt x="54371" y="173026"/>
                      <a:pt x="48225" y="163707"/>
                    </a:cubicBezTo>
                    <a:cubicBezTo>
                      <a:pt x="47222" y="160249"/>
                      <a:pt x="43592" y="157301"/>
                      <a:pt x="42133" y="155026"/>
                    </a:cubicBezTo>
                    <a:cubicBezTo>
                      <a:pt x="42625" y="154316"/>
                      <a:pt x="42406" y="153825"/>
                      <a:pt x="42005" y="153115"/>
                    </a:cubicBezTo>
                    <a:cubicBezTo>
                      <a:pt x="40726" y="151121"/>
                      <a:pt x="39575" y="149048"/>
                      <a:pt x="38558" y="146909"/>
                    </a:cubicBezTo>
                    <a:cubicBezTo>
                      <a:pt x="35075" y="142250"/>
                      <a:pt x="35002" y="135479"/>
                      <a:pt x="30916" y="131148"/>
                    </a:cubicBezTo>
                    <a:cubicBezTo>
                      <a:pt x="29804" y="129328"/>
                      <a:pt x="29785" y="126761"/>
                      <a:pt x="27651" y="125688"/>
                    </a:cubicBezTo>
                    <a:cubicBezTo>
                      <a:pt x="27287" y="124759"/>
                      <a:pt x="28290" y="123868"/>
                      <a:pt x="27287" y="122557"/>
                    </a:cubicBezTo>
                    <a:cubicBezTo>
                      <a:pt x="25973" y="120027"/>
                      <a:pt x="25809" y="116460"/>
                      <a:pt x="22690" y="115277"/>
                    </a:cubicBezTo>
                    <a:cubicBezTo>
                      <a:pt x="21687" y="115277"/>
                      <a:pt x="22927" y="113239"/>
                      <a:pt x="22490" y="112474"/>
                    </a:cubicBezTo>
                    <a:cubicBezTo>
                      <a:pt x="22187" y="111938"/>
                      <a:pt x="21960" y="111362"/>
                      <a:pt x="21815" y="110764"/>
                    </a:cubicBezTo>
                    <a:cubicBezTo>
                      <a:pt x="21815" y="109817"/>
                      <a:pt x="21104" y="110436"/>
                      <a:pt x="20903" y="110254"/>
                    </a:cubicBezTo>
                    <a:cubicBezTo>
                      <a:pt x="20301" y="109744"/>
                      <a:pt x="19079" y="109380"/>
                      <a:pt x="19973" y="108161"/>
                    </a:cubicBezTo>
                    <a:cubicBezTo>
                      <a:pt x="20411" y="105868"/>
                      <a:pt x="17511" y="103920"/>
                      <a:pt x="17273" y="101482"/>
                    </a:cubicBezTo>
                    <a:cubicBezTo>
                      <a:pt x="17128" y="101008"/>
                      <a:pt x="17018" y="100280"/>
                      <a:pt x="16179" y="100098"/>
                    </a:cubicBezTo>
                    <a:cubicBezTo>
                      <a:pt x="15340" y="99916"/>
                      <a:pt x="15249" y="99443"/>
                      <a:pt x="15741" y="98679"/>
                    </a:cubicBezTo>
                    <a:cubicBezTo>
                      <a:pt x="15741" y="96513"/>
                      <a:pt x="12422" y="95257"/>
                      <a:pt x="12550" y="92455"/>
                    </a:cubicBezTo>
                    <a:cubicBezTo>
                      <a:pt x="9960" y="82299"/>
                      <a:pt x="5747" y="72999"/>
                      <a:pt x="4433" y="62443"/>
                    </a:cubicBezTo>
                    <a:cubicBezTo>
                      <a:pt x="1859" y="56566"/>
                      <a:pt x="782" y="50145"/>
                      <a:pt x="1296" y="43751"/>
                    </a:cubicBezTo>
                    <a:cubicBezTo>
                      <a:pt x="1210" y="42249"/>
                      <a:pt x="934" y="40763"/>
                      <a:pt x="476" y="39329"/>
                    </a:cubicBezTo>
                    <a:cubicBezTo>
                      <a:pt x="348" y="38856"/>
                      <a:pt x="-528" y="38637"/>
                      <a:pt x="476" y="38237"/>
                    </a:cubicBezTo>
                    <a:cubicBezTo>
                      <a:pt x="238" y="36544"/>
                      <a:pt x="1460" y="34979"/>
                      <a:pt x="713" y="33123"/>
                    </a:cubicBezTo>
                    <a:cubicBezTo>
                      <a:pt x="-108" y="30793"/>
                      <a:pt x="2044" y="28209"/>
                      <a:pt x="1606" y="25843"/>
                    </a:cubicBezTo>
                    <a:cubicBezTo>
                      <a:pt x="713" y="24023"/>
                      <a:pt x="2062" y="22403"/>
                      <a:pt x="1497" y="20728"/>
                    </a:cubicBezTo>
                    <a:cubicBezTo>
                      <a:pt x="982" y="20177"/>
                      <a:pt x="1012" y="19313"/>
                      <a:pt x="1565" y="18799"/>
                    </a:cubicBezTo>
                    <a:cubicBezTo>
                      <a:pt x="1649" y="18721"/>
                      <a:pt x="1743" y="18654"/>
                      <a:pt x="1843" y="18599"/>
                    </a:cubicBezTo>
                    <a:cubicBezTo>
                      <a:pt x="2482" y="16779"/>
                      <a:pt x="1971" y="14413"/>
                      <a:pt x="2537" y="12557"/>
                    </a:cubicBezTo>
                    <a:cubicBezTo>
                      <a:pt x="2810" y="13157"/>
                      <a:pt x="3704" y="14631"/>
                      <a:pt x="3011" y="15378"/>
                    </a:cubicBezTo>
                    <a:cubicBezTo>
                      <a:pt x="2719" y="15687"/>
                      <a:pt x="3120" y="16033"/>
                      <a:pt x="3157" y="16342"/>
                    </a:cubicBezTo>
                    <a:cubicBezTo>
                      <a:pt x="3248" y="17161"/>
                      <a:pt x="4743" y="17343"/>
                      <a:pt x="4014" y="18617"/>
                    </a:cubicBezTo>
                    <a:cubicBezTo>
                      <a:pt x="3745" y="19983"/>
                      <a:pt x="3551" y="21362"/>
                      <a:pt x="3430" y="22749"/>
                    </a:cubicBezTo>
                    <a:cubicBezTo>
                      <a:pt x="3430" y="23367"/>
                      <a:pt x="3904" y="22894"/>
                      <a:pt x="4105" y="22967"/>
                    </a:cubicBezTo>
                    <a:cubicBezTo>
                      <a:pt x="5437" y="23895"/>
                      <a:pt x="2938" y="26061"/>
                      <a:pt x="4360" y="27262"/>
                    </a:cubicBezTo>
                    <a:cubicBezTo>
                      <a:pt x="4707" y="27717"/>
                      <a:pt x="5637" y="27553"/>
                      <a:pt x="5528" y="28500"/>
                    </a:cubicBezTo>
                    <a:cubicBezTo>
                      <a:pt x="5637" y="30320"/>
                      <a:pt x="3211" y="30320"/>
                      <a:pt x="4342" y="31739"/>
                    </a:cubicBezTo>
                    <a:cubicBezTo>
                      <a:pt x="4342" y="32704"/>
                      <a:pt x="5163" y="33905"/>
                      <a:pt x="4981" y="34797"/>
                    </a:cubicBezTo>
                    <a:cubicBezTo>
                      <a:pt x="3813" y="36453"/>
                      <a:pt x="4634" y="38109"/>
                      <a:pt x="5108" y="39656"/>
                    </a:cubicBezTo>
                    <a:cubicBezTo>
                      <a:pt x="5984" y="41476"/>
                      <a:pt x="4889" y="43387"/>
                      <a:pt x="6294" y="45007"/>
                    </a:cubicBezTo>
                    <a:cubicBezTo>
                      <a:pt x="6731" y="45444"/>
                      <a:pt x="6294" y="46372"/>
                      <a:pt x="6294" y="47118"/>
                    </a:cubicBezTo>
                    <a:cubicBezTo>
                      <a:pt x="6995" y="48485"/>
                      <a:pt x="7387" y="49988"/>
                      <a:pt x="7443" y="51523"/>
                    </a:cubicBezTo>
                    <a:cubicBezTo>
                      <a:pt x="7443" y="55636"/>
                      <a:pt x="10233" y="58803"/>
                      <a:pt x="10470" y="62916"/>
                    </a:cubicBezTo>
                    <a:cubicBezTo>
                      <a:pt x="10689" y="65555"/>
                      <a:pt x="13097" y="67339"/>
                      <a:pt x="13243" y="70032"/>
                    </a:cubicBezTo>
                    <a:cubicBezTo>
                      <a:pt x="13243" y="71470"/>
                      <a:pt x="14829" y="70269"/>
                      <a:pt x="15067" y="71197"/>
                    </a:cubicBezTo>
                    <a:cubicBezTo>
                      <a:pt x="15377" y="71834"/>
                      <a:pt x="14665" y="71506"/>
                      <a:pt x="14483" y="71725"/>
                    </a:cubicBezTo>
                    <a:cubicBezTo>
                      <a:pt x="15140" y="74864"/>
                      <a:pt x="16304" y="77876"/>
                      <a:pt x="17930" y="80643"/>
                    </a:cubicBezTo>
                    <a:cubicBezTo>
                      <a:pt x="20848" y="85011"/>
                      <a:pt x="21797" y="91180"/>
                      <a:pt x="26083" y="94493"/>
                    </a:cubicBezTo>
                    <a:cubicBezTo>
                      <a:pt x="28545" y="95366"/>
                      <a:pt x="27104" y="98133"/>
                      <a:pt x="28126" y="99789"/>
                    </a:cubicBezTo>
                    <a:cubicBezTo>
                      <a:pt x="31117" y="103811"/>
                      <a:pt x="32193" y="108416"/>
                      <a:pt x="34965" y="112529"/>
                    </a:cubicBezTo>
                    <a:cubicBezTo>
                      <a:pt x="35293" y="114822"/>
                      <a:pt x="37920" y="115750"/>
                      <a:pt x="38212" y="117862"/>
                    </a:cubicBezTo>
                    <a:cubicBezTo>
                      <a:pt x="38212" y="118408"/>
                      <a:pt x="38212" y="118426"/>
                      <a:pt x="39415" y="118535"/>
                    </a:cubicBezTo>
                    <a:cubicBezTo>
                      <a:pt x="39543" y="118535"/>
                      <a:pt x="39762" y="118535"/>
                      <a:pt x="39762" y="118699"/>
                    </a:cubicBezTo>
                    <a:cubicBezTo>
                      <a:pt x="39780" y="119227"/>
                      <a:pt x="40729" y="119591"/>
                      <a:pt x="40017" y="120501"/>
                    </a:cubicBezTo>
                    <a:close/>
                    <a:moveTo>
                      <a:pt x="224010" y="371132"/>
                    </a:moveTo>
                    <a:cubicBezTo>
                      <a:pt x="223681" y="371332"/>
                      <a:pt x="223608" y="371806"/>
                      <a:pt x="223681" y="371824"/>
                    </a:cubicBezTo>
                    <a:cubicBezTo>
                      <a:pt x="224593" y="372042"/>
                      <a:pt x="224612" y="373007"/>
                      <a:pt x="225195" y="373498"/>
                    </a:cubicBezTo>
                    <a:cubicBezTo>
                      <a:pt x="225779" y="373990"/>
                      <a:pt x="226271" y="374044"/>
                      <a:pt x="226636" y="373644"/>
                    </a:cubicBezTo>
                    <a:cubicBezTo>
                      <a:pt x="227001" y="373243"/>
                      <a:pt x="226472" y="372916"/>
                      <a:pt x="226052" y="372643"/>
                    </a:cubicBezTo>
                    <a:cubicBezTo>
                      <a:pt x="225341" y="372206"/>
                      <a:pt x="224885" y="371260"/>
                      <a:pt x="224010" y="371132"/>
                    </a:cubicBezTo>
                    <a:close/>
                    <a:moveTo>
                      <a:pt x="214289" y="348619"/>
                    </a:moveTo>
                    <a:cubicBezTo>
                      <a:pt x="213322" y="346890"/>
                      <a:pt x="212246" y="348473"/>
                      <a:pt x="211845" y="349620"/>
                    </a:cubicBezTo>
                    <a:cubicBezTo>
                      <a:pt x="212355" y="350275"/>
                      <a:pt x="213522" y="348837"/>
                      <a:pt x="214289" y="348619"/>
                    </a:cubicBezTo>
                    <a:close/>
                    <a:moveTo>
                      <a:pt x="223554" y="374099"/>
                    </a:moveTo>
                    <a:cubicBezTo>
                      <a:pt x="223280" y="373717"/>
                      <a:pt x="221730" y="373753"/>
                      <a:pt x="222204" y="374299"/>
                    </a:cubicBezTo>
                    <a:cubicBezTo>
                      <a:pt x="222678" y="374845"/>
                      <a:pt x="223153" y="374736"/>
                      <a:pt x="223554" y="374081"/>
                    </a:cubicBezTo>
                    <a:close/>
                    <a:moveTo>
                      <a:pt x="442182" y="307687"/>
                    </a:moveTo>
                    <a:cubicBezTo>
                      <a:pt x="443860" y="305066"/>
                      <a:pt x="448529" y="302937"/>
                      <a:pt x="448438" y="299934"/>
                    </a:cubicBezTo>
                    <a:cubicBezTo>
                      <a:pt x="448182" y="299552"/>
                      <a:pt x="448620" y="299515"/>
                      <a:pt x="448839" y="299552"/>
                    </a:cubicBezTo>
                    <a:cubicBezTo>
                      <a:pt x="457958" y="293910"/>
                      <a:pt x="464378" y="284155"/>
                      <a:pt x="473279" y="277967"/>
                    </a:cubicBezTo>
                    <a:cubicBezTo>
                      <a:pt x="478641" y="272780"/>
                      <a:pt x="483711" y="267429"/>
                      <a:pt x="488909" y="262970"/>
                    </a:cubicBezTo>
                    <a:cubicBezTo>
                      <a:pt x="489274" y="262497"/>
                      <a:pt x="490314" y="262315"/>
                      <a:pt x="489730" y="261350"/>
                    </a:cubicBezTo>
                    <a:cubicBezTo>
                      <a:pt x="491550" y="260236"/>
                      <a:pt x="493176" y="258835"/>
                      <a:pt x="494545" y="257201"/>
                    </a:cubicBezTo>
                    <a:cubicBezTo>
                      <a:pt x="502078" y="251559"/>
                      <a:pt x="507896" y="244315"/>
                      <a:pt x="515210" y="238345"/>
                    </a:cubicBezTo>
                    <a:cubicBezTo>
                      <a:pt x="515866" y="237290"/>
                      <a:pt x="517508" y="237035"/>
                      <a:pt x="518201" y="236216"/>
                    </a:cubicBezTo>
                    <a:cubicBezTo>
                      <a:pt x="518529" y="234159"/>
                      <a:pt x="520025" y="233431"/>
                      <a:pt x="521721" y="232831"/>
                    </a:cubicBezTo>
                    <a:cubicBezTo>
                      <a:pt x="523654" y="231156"/>
                      <a:pt x="525277" y="229082"/>
                      <a:pt x="527193" y="227371"/>
                    </a:cubicBezTo>
                    <a:cubicBezTo>
                      <a:pt x="527594" y="227025"/>
                      <a:pt x="528269" y="226606"/>
                      <a:pt x="527612" y="225897"/>
                    </a:cubicBezTo>
                    <a:cubicBezTo>
                      <a:pt x="531077" y="225696"/>
                      <a:pt x="532537" y="221601"/>
                      <a:pt x="534908" y="219763"/>
                    </a:cubicBezTo>
                    <a:cubicBezTo>
                      <a:pt x="537826" y="219126"/>
                      <a:pt x="538719" y="215941"/>
                      <a:pt x="541163" y="214540"/>
                    </a:cubicBezTo>
                    <a:cubicBezTo>
                      <a:pt x="541729" y="214012"/>
                      <a:pt x="542787" y="213976"/>
                      <a:pt x="542385" y="212720"/>
                    </a:cubicBezTo>
                    <a:cubicBezTo>
                      <a:pt x="542451" y="212405"/>
                      <a:pt x="542760" y="212203"/>
                      <a:pt x="543076" y="212269"/>
                    </a:cubicBezTo>
                    <a:cubicBezTo>
                      <a:pt x="543196" y="212294"/>
                      <a:pt x="543306" y="212356"/>
                      <a:pt x="543389" y="212447"/>
                    </a:cubicBezTo>
                    <a:cubicBezTo>
                      <a:pt x="548039" y="208807"/>
                      <a:pt x="552180" y="204603"/>
                      <a:pt x="556539" y="200635"/>
                    </a:cubicBezTo>
                    <a:cubicBezTo>
                      <a:pt x="557013" y="199871"/>
                      <a:pt x="554715" y="200253"/>
                      <a:pt x="556831" y="199033"/>
                    </a:cubicBezTo>
                    <a:cubicBezTo>
                      <a:pt x="561355" y="197065"/>
                      <a:pt x="565037" y="193565"/>
                      <a:pt x="567227" y="189151"/>
                    </a:cubicBezTo>
                    <a:cubicBezTo>
                      <a:pt x="572168" y="185433"/>
                      <a:pt x="576478" y="180947"/>
                      <a:pt x="579994" y="175865"/>
                    </a:cubicBezTo>
                    <a:cubicBezTo>
                      <a:pt x="579994" y="175683"/>
                      <a:pt x="579428" y="175355"/>
                      <a:pt x="579994" y="175301"/>
                    </a:cubicBezTo>
                    <a:cubicBezTo>
                      <a:pt x="583477" y="174354"/>
                      <a:pt x="584626" y="170423"/>
                      <a:pt x="587800" y="168913"/>
                    </a:cubicBezTo>
                    <a:cubicBezTo>
                      <a:pt x="589431" y="167293"/>
                      <a:pt x="590886" y="165505"/>
                      <a:pt x="592141" y="163580"/>
                    </a:cubicBezTo>
                    <a:cubicBezTo>
                      <a:pt x="591010" y="161906"/>
                      <a:pt x="592250" y="161760"/>
                      <a:pt x="593381" y="161614"/>
                    </a:cubicBezTo>
                    <a:cubicBezTo>
                      <a:pt x="594512" y="161469"/>
                      <a:pt x="595661" y="161087"/>
                      <a:pt x="596080" y="159794"/>
                    </a:cubicBezTo>
                    <a:cubicBezTo>
                      <a:pt x="597120" y="158539"/>
                      <a:pt x="598688" y="157683"/>
                      <a:pt x="599582" y="156154"/>
                    </a:cubicBezTo>
                    <a:cubicBezTo>
                      <a:pt x="604671" y="151404"/>
                      <a:pt x="594731" y="167420"/>
                      <a:pt x="593618" y="168130"/>
                    </a:cubicBezTo>
                    <a:cubicBezTo>
                      <a:pt x="587143" y="181707"/>
                      <a:pt x="574777" y="191790"/>
                      <a:pt x="565549" y="203711"/>
                    </a:cubicBezTo>
                    <a:cubicBezTo>
                      <a:pt x="562284" y="205895"/>
                      <a:pt x="560770" y="209480"/>
                      <a:pt x="557524" y="211682"/>
                    </a:cubicBezTo>
                    <a:cubicBezTo>
                      <a:pt x="554824" y="216596"/>
                      <a:pt x="548404" y="218962"/>
                      <a:pt x="546799" y="224422"/>
                    </a:cubicBezTo>
                    <a:lnTo>
                      <a:pt x="546252" y="223585"/>
                    </a:lnTo>
                    <a:cubicBezTo>
                      <a:pt x="541428" y="228316"/>
                      <a:pt x="537039" y="233469"/>
                      <a:pt x="533138" y="238982"/>
                    </a:cubicBezTo>
                    <a:cubicBezTo>
                      <a:pt x="528907" y="241421"/>
                      <a:pt x="526299" y="245571"/>
                      <a:pt x="522706" y="248592"/>
                    </a:cubicBezTo>
                    <a:cubicBezTo>
                      <a:pt x="521776" y="249229"/>
                      <a:pt x="520736" y="249921"/>
                      <a:pt x="521374" y="251322"/>
                    </a:cubicBezTo>
                    <a:cubicBezTo>
                      <a:pt x="521612" y="251868"/>
                      <a:pt x="521137" y="252032"/>
                      <a:pt x="520937" y="252105"/>
                    </a:cubicBezTo>
                    <a:cubicBezTo>
                      <a:pt x="516572" y="254861"/>
                      <a:pt x="512782" y="258433"/>
                      <a:pt x="509775" y="262624"/>
                    </a:cubicBezTo>
                    <a:cubicBezTo>
                      <a:pt x="507951" y="263389"/>
                      <a:pt x="507203" y="264754"/>
                      <a:pt x="505397" y="266264"/>
                    </a:cubicBezTo>
                    <a:cubicBezTo>
                      <a:pt x="505105" y="269194"/>
                      <a:pt x="501749" y="269049"/>
                      <a:pt x="500746" y="271378"/>
                    </a:cubicBezTo>
                    <a:cubicBezTo>
                      <a:pt x="495421" y="276529"/>
                      <a:pt x="490879" y="282517"/>
                      <a:pt x="485152" y="287139"/>
                    </a:cubicBezTo>
                    <a:cubicBezTo>
                      <a:pt x="476981" y="297532"/>
                      <a:pt x="466239" y="304994"/>
                      <a:pt x="457995" y="315313"/>
                    </a:cubicBezTo>
                    <a:cubicBezTo>
                      <a:pt x="456827" y="317442"/>
                      <a:pt x="453891" y="317679"/>
                      <a:pt x="453544" y="320409"/>
                    </a:cubicBezTo>
                    <a:cubicBezTo>
                      <a:pt x="453544" y="320700"/>
                      <a:pt x="453052" y="321155"/>
                      <a:pt x="452815" y="321137"/>
                    </a:cubicBezTo>
                    <a:cubicBezTo>
                      <a:pt x="450499" y="321610"/>
                      <a:pt x="450316" y="324613"/>
                      <a:pt x="448310" y="325778"/>
                    </a:cubicBezTo>
                    <a:cubicBezTo>
                      <a:pt x="443623" y="331238"/>
                      <a:pt x="434850" y="339392"/>
                      <a:pt x="431530" y="344178"/>
                    </a:cubicBezTo>
                    <a:cubicBezTo>
                      <a:pt x="429706" y="344815"/>
                      <a:pt x="429196" y="346490"/>
                      <a:pt x="428229" y="347818"/>
                    </a:cubicBezTo>
                    <a:cubicBezTo>
                      <a:pt x="426496" y="350075"/>
                      <a:pt x="423633" y="351240"/>
                      <a:pt x="422338" y="353933"/>
                    </a:cubicBezTo>
                    <a:cubicBezTo>
                      <a:pt x="422127" y="354113"/>
                      <a:pt x="422067" y="354414"/>
                      <a:pt x="422192" y="354661"/>
                    </a:cubicBezTo>
                    <a:cubicBezTo>
                      <a:pt x="423086" y="355881"/>
                      <a:pt x="421499" y="355808"/>
                      <a:pt x="421280" y="356481"/>
                    </a:cubicBezTo>
                    <a:cubicBezTo>
                      <a:pt x="419566" y="355389"/>
                      <a:pt x="418234" y="360121"/>
                      <a:pt x="417760" y="361268"/>
                    </a:cubicBezTo>
                    <a:cubicBezTo>
                      <a:pt x="416666" y="362888"/>
                      <a:pt x="414112" y="363452"/>
                      <a:pt x="414441" y="366000"/>
                    </a:cubicBezTo>
                    <a:cubicBezTo>
                      <a:pt x="408790" y="373904"/>
                      <a:pt x="404031" y="382406"/>
                      <a:pt x="400251" y="391352"/>
                    </a:cubicBezTo>
                    <a:cubicBezTo>
                      <a:pt x="400160" y="393809"/>
                      <a:pt x="396092" y="395848"/>
                      <a:pt x="397406" y="398396"/>
                    </a:cubicBezTo>
                    <a:cubicBezTo>
                      <a:pt x="397825" y="399069"/>
                      <a:pt x="397406" y="399397"/>
                      <a:pt x="397041" y="399743"/>
                    </a:cubicBezTo>
                    <a:cubicBezTo>
                      <a:pt x="394797" y="402072"/>
                      <a:pt x="394487" y="405840"/>
                      <a:pt x="393703" y="408934"/>
                    </a:cubicBezTo>
                    <a:cubicBezTo>
                      <a:pt x="390986" y="413065"/>
                      <a:pt x="391423" y="418325"/>
                      <a:pt x="389818" y="422711"/>
                    </a:cubicBezTo>
                    <a:cubicBezTo>
                      <a:pt x="388815" y="426351"/>
                      <a:pt x="388286" y="430173"/>
                      <a:pt x="387502" y="433777"/>
                    </a:cubicBezTo>
                    <a:cubicBezTo>
                      <a:pt x="387320" y="434614"/>
                      <a:pt x="388596" y="433777"/>
                      <a:pt x="388687" y="434559"/>
                    </a:cubicBezTo>
                    <a:cubicBezTo>
                      <a:pt x="387393" y="434395"/>
                      <a:pt x="385915" y="436998"/>
                      <a:pt x="386535" y="437999"/>
                    </a:cubicBezTo>
                    <a:cubicBezTo>
                      <a:pt x="387502" y="438509"/>
                      <a:pt x="387028" y="439182"/>
                      <a:pt x="386699" y="439819"/>
                    </a:cubicBezTo>
                    <a:cubicBezTo>
                      <a:pt x="385700" y="441792"/>
                      <a:pt x="385145" y="443961"/>
                      <a:pt x="385076" y="446171"/>
                    </a:cubicBezTo>
                    <a:cubicBezTo>
                      <a:pt x="384821" y="449465"/>
                      <a:pt x="382924" y="452759"/>
                      <a:pt x="383435" y="456126"/>
                    </a:cubicBezTo>
                    <a:cubicBezTo>
                      <a:pt x="382906" y="458365"/>
                      <a:pt x="383198" y="460840"/>
                      <a:pt x="382413" y="463169"/>
                    </a:cubicBezTo>
                    <a:cubicBezTo>
                      <a:pt x="382067" y="463806"/>
                      <a:pt x="383070" y="464189"/>
                      <a:pt x="382942" y="464880"/>
                    </a:cubicBezTo>
                    <a:cubicBezTo>
                      <a:pt x="382723" y="466955"/>
                      <a:pt x="382304" y="463825"/>
                      <a:pt x="381903" y="465135"/>
                    </a:cubicBezTo>
                    <a:cubicBezTo>
                      <a:pt x="382359" y="467756"/>
                      <a:pt x="380079" y="470886"/>
                      <a:pt x="381337" y="473088"/>
                    </a:cubicBezTo>
                    <a:cubicBezTo>
                      <a:pt x="381939" y="473926"/>
                      <a:pt x="382340" y="474799"/>
                      <a:pt x="381173" y="475491"/>
                    </a:cubicBezTo>
                    <a:cubicBezTo>
                      <a:pt x="379349" y="481424"/>
                      <a:pt x="381009" y="488231"/>
                      <a:pt x="380352" y="494364"/>
                    </a:cubicBezTo>
                    <a:cubicBezTo>
                      <a:pt x="380516" y="495584"/>
                      <a:pt x="381155" y="496985"/>
                      <a:pt x="380553" y="498004"/>
                    </a:cubicBezTo>
                    <a:cubicBezTo>
                      <a:pt x="379769" y="499278"/>
                      <a:pt x="381410" y="500479"/>
                      <a:pt x="380279" y="501535"/>
                    </a:cubicBezTo>
                    <a:cubicBezTo>
                      <a:pt x="379896" y="506394"/>
                      <a:pt x="381082" y="511108"/>
                      <a:pt x="380681" y="515986"/>
                    </a:cubicBezTo>
                    <a:cubicBezTo>
                      <a:pt x="379878" y="516532"/>
                      <a:pt x="380681" y="517296"/>
                      <a:pt x="380444" y="517806"/>
                    </a:cubicBezTo>
                    <a:cubicBezTo>
                      <a:pt x="380156" y="518463"/>
                      <a:pt x="380254" y="519226"/>
                      <a:pt x="380699" y="519790"/>
                    </a:cubicBezTo>
                    <a:cubicBezTo>
                      <a:pt x="381337" y="520954"/>
                      <a:pt x="379586" y="521992"/>
                      <a:pt x="380699" y="523047"/>
                    </a:cubicBezTo>
                    <a:cubicBezTo>
                      <a:pt x="380338" y="532401"/>
                      <a:pt x="380661" y="541768"/>
                      <a:pt x="381666" y="551075"/>
                    </a:cubicBezTo>
                    <a:cubicBezTo>
                      <a:pt x="382523" y="553514"/>
                      <a:pt x="380480" y="556007"/>
                      <a:pt x="381939" y="558355"/>
                    </a:cubicBezTo>
                    <a:cubicBezTo>
                      <a:pt x="382596" y="560084"/>
                      <a:pt x="381647" y="561995"/>
                      <a:pt x="382778" y="563597"/>
                    </a:cubicBezTo>
                    <a:cubicBezTo>
                      <a:pt x="383216" y="564343"/>
                      <a:pt x="381903" y="565126"/>
                      <a:pt x="382432" y="565854"/>
                    </a:cubicBezTo>
                    <a:cubicBezTo>
                      <a:pt x="383526" y="568729"/>
                      <a:pt x="382049" y="572005"/>
                      <a:pt x="383836" y="574699"/>
                    </a:cubicBezTo>
                    <a:cubicBezTo>
                      <a:pt x="383435" y="575500"/>
                      <a:pt x="384493" y="576319"/>
                      <a:pt x="383708" y="577174"/>
                    </a:cubicBezTo>
                    <a:cubicBezTo>
                      <a:pt x="383416" y="577483"/>
                      <a:pt x="383599" y="578211"/>
                      <a:pt x="383489" y="578721"/>
                    </a:cubicBezTo>
                    <a:cubicBezTo>
                      <a:pt x="383818" y="582634"/>
                      <a:pt x="385313" y="586674"/>
                      <a:pt x="384638" y="590678"/>
                    </a:cubicBezTo>
                    <a:cubicBezTo>
                      <a:pt x="384894" y="596539"/>
                      <a:pt x="384310" y="606476"/>
                      <a:pt x="377197" y="607805"/>
                    </a:cubicBezTo>
                    <a:cubicBezTo>
                      <a:pt x="378310" y="605147"/>
                      <a:pt x="381246" y="602508"/>
                      <a:pt x="380298" y="599069"/>
                    </a:cubicBezTo>
                    <a:cubicBezTo>
                      <a:pt x="382669" y="593226"/>
                      <a:pt x="378984" y="586893"/>
                      <a:pt x="379167" y="580778"/>
                    </a:cubicBezTo>
                    <a:cubicBezTo>
                      <a:pt x="377142" y="569676"/>
                      <a:pt x="374552" y="557664"/>
                      <a:pt x="372656" y="546817"/>
                    </a:cubicBezTo>
                    <a:cubicBezTo>
                      <a:pt x="371798" y="539537"/>
                      <a:pt x="370467" y="531310"/>
                      <a:pt x="370832" y="523885"/>
                    </a:cubicBezTo>
                    <a:cubicBezTo>
                      <a:pt x="369208" y="518698"/>
                      <a:pt x="370430" y="513056"/>
                      <a:pt x="368388" y="507905"/>
                    </a:cubicBezTo>
                    <a:cubicBezTo>
                      <a:pt x="368041" y="506940"/>
                      <a:pt x="368479" y="507068"/>
                      <a:pt x="369063" y="507468"/>
                    </a:cubicBezTo>
                    <a:cubicBezTo>
                      <a:pt x="369482" y="505302"/>
                      <a:pt x="367895" y="503173"/>
                      <a:pt x="368698" y="500898"/>
                    </a:cubicBezTo>
                    <a:cubicBezTo>
                      <a:pt x="367020" y="499224"/>
                      <a:pt x="369026" y="496730"/>
                      <a:pt x="367676" y="494746"/>
                    </a:cubicBezTo>
                    <a:cubicBezTo>
                      <a:pt x="368515" y="490196"/>
                      <a:pt x="366217" y="485646"/>
                      <a:pt x="367038" y="480987"/>
                    </a:cubicBezTo>
                    <a:cubicBezTo>
                      <a:pt x="367293" y="479768"/>
                      <a:pt x="365214" y="480132"/>
                      <a:pt x="365506" y="478821"/>
                    </a:cubicBezTo>
                    <a:cubicBezTo>
                      <a:pt x="365597" y="477911"/>
                      <a:pt x="366327" y="478821"/>
                      <a:pt x="366345" y="478603"/>
                    </a:cubicBezTo>
                    <a:cubicBezTo>
                      <a:pt x="367239" y="477238"/>
                      <a:pt x="367421" y="470904"/>
                      <a:pt x="366801" y="469503"/>
                    </a:cubicBezTo>
                    <a:cubicBezTo>
                      <a:pt x="366509" y="469212"/>
                      <a:pt x="366929" y="469066"/>
                      <a:pt x="366983" y="468848"/>
                    </a:cubicBezTo>
                    <a:cubicBezTo>
                      <a:pt x="368260" y="465080"/>
                      <a:pt x="367640" y="461058"/>
                      <a:pt x="369482" y="457254"/>
                    </a:cubicBezTo>
                    <a:cubicBezTo>
                      <a:pt x="369993" y="455289"/>
                      <a:pt x="368789" y="453178"/>
                      <a:pt x="369810" y="451085"/>
                    </a:cubicBezTo>
                    <a:cubicBezTo>
                      <a:pt x="370120" y="450302"/>
                      <a:pt x="368643" y="449265"/>
                      <a:pt x="369537" y="448609"/>
                    </a:cubicBezTo>
                    <a:cubicBezTo>
                      <a:pt x="372090" y="447608"/>
                      <a:pt x="368388" y="445406"/>
                      <a:pt x="370631" y="444514"/>
                    </a:cubicBezTo>
                    <a:cubicBezTo>
                      <a:pt x="373330" y="438545"/>
                      <a:pt x="371051" y="430810"/>
                      <a:pt x="373951" y="424495"/>
                    </a:cubicBezTo>
                    <a:cubicBezTo>
                      <a:pt x="374698" y="422911"/>
                      <a:pt x="373130" y="421765"/>
                      <a:pt x="374151" y="420218"/>
                    </a:cubicBezTo>
                    <a:cubicBezTo>
                      <a:pt x="374644" y="419198"/>
                      <a:pt x="373476" y="417979"/>
                      <a:pt x="374498" y="416778"/>
                    </a:cubicBezTo>
                    <a:cubicBezTo>
                      <a:pt x="375519" y="415577"/>
                      <a:pt x="374498" y="414576"/>
                      <a:pt x="374261" y="413465"/>
                    </a:cubicBezTo>
                    <a:cubicBezTo>
                      <a:pt x="375446" y="409352"/>
                      <a:pt x="378164" y="405039"/>
                      <a:pt x="379130" y="400507"/>
                    </a:cubicBezTo>
                    <a:cubicBezTo>
                      <a:pt x="383708" y="393773"/>
                      <a:pt x="386098" y="385656"/>
                      <a:pt x="390365" y="378667"/>
                    </a:cubicBezTo>
                    <a:cubicBezTo>
                      <a:pt x="390365" y="377575"/>
                      <a:pt x="391715" y="376629"/>
                      <a:pt x="390657" y="375409"/>
                    </a:cubicBezTo>
                    <a:cubicBezTo>
                      <a:pt x="390486" y="375225"/>
                      <a:pt x="390497" y="374937"/>
                      <a:pt x="390681" y="374766"/>
                    </a:cubicBezTo>
                    <a:cubicBezTo>
                      <a:pt x="390769" y="374685"/>
                      <a:pt x="390884" y="374642"/>
                      <a:pt x="391004" y="374645"/>
                    </a:cubicBezTo>
                    <a:cubicBezTo>
                      <a:pt x="392554" y="374172"/>
                      <a:pt x="396585" y="367365"/>
                      <a:pt x="396220" y="365727"/>
                    </a:cubicBezTo>
                    <a:cubicBezTo>
                      <a:pt x="395855" y="364089"/>
                      <a:pt x="398828" y="363798"/>
                      <a:pt x="398555" y="362251"/>
                    </a:cubicBezTo>
                    <a:cubicBezTo>
                      <a:pt x="399594" y="357209"/>
                      <a:pt x="403187" y="353315"/>
                      <a:pt x="405139" y="348856"/>
                    </a:cubicBezTo>
                    <a:cubicBezTo>
                      <a:pt x="405358" y="348692"/>
                      <a:pt x="405668" y="348437"/>
                      <a:pt x="405649" y="348255"/>
                    </a:cubicBezTo>
                    <a:cubicBezTo>
                      <a:pt x="405175" y="346235"/>
                      <a:pt x="407273" y="345998"/>
                      <a:pt x="407838" y="344615"/>
                    </a:cubicBezTo>
                    <a:cubicBezTo>
                      <a:pt x="407619" y="343341"/>
                      <a:pt x="408568" y="342941"/>
                      <a:pt x="409425" y="342558"/>
                    </a:cubicBezTo>
                    <a:cubicBezTo>
                      <a:pt x="410775" y="342031"/>
                      <a:pt x="410884" y="340502"/>
                      <a:pt x="411449" y="339355"/>
                    </a:cubicBezTo>
                    <a:cubicBezTo>
                      <a:pt x="412781" y="339901"/>
                      <a:pt x="413036" y="338591"/>
                      <a:pt x="413656" y="338027"/>
                    </a:cubicBezTo>
                    <a:cubicBezTo>
                      <a:pt x="416848" y="333568"/>
                      <a:pt x="421864" y="330565"/>
                      <a:pt x="424764" y="325942"/>
                    </a:cubicBezTo>
                    <a:cubicBezTo>
                      <a:pt x="428229" y="322302"/>
                      <a:pt x="431895" y="318662"/>
                      <a:pt x="435069" y="315131"/>
                    </a:cubicBezTo>
                    <a:cubicBezTo>
                      <a:pt x="437130" y="314403"/>
                      <a:pt x="437786" y="312419"/>
                      <a:pt x="438899" y="310854"/>
                    </a:cubicBezTo>
                    <a:cubicBezTo>
                      <a:pt x="440011" y="309289"/>
                      <a:pt x="442236" y="309689"/>
                      <a:pt x="442200" y="307742"/>
                    </a:cubicBezTo>
                    <a:close/>
                    <a:moveTo>
                      <a:pt x="448511" y="308688"/>
                    </a:moveTo>
                    <a:cubicBezTo>
                      <a:pt x="448894" y="308561"/>
                      <a:pt x="449696" y="309052"/>
                      <a:pt x="449751" y="308270"/>
                    </a:cubicBezTo>
                    <a:cubicBezTo>
                      <a:pt x="449806" y="307487"/>
                      <a:pt x="448875" y="307778"/>
                      <a:pt x="448365" y="307669"/>
                    </a:cubicBezTo>
                    <a:cubicBezTo>
                      <a:pt x="446723" y="307287"/>
                      <a:pt x="446869" y="309089"/>
                      <a:pt x="448511" y="308670"/>
                    </a:cubicBezTo>
                    <a:close/>
                    <a:moveTo>
                      <a:pt x="379896" y="438818"/>
                    </a:moveTo>
                    <a:cubicBezTo>
                      <a:pt x="380425" y="438599"/>
                      <a:pt x="380133" y="438035"/>
                      <a:pt x="380097" y="437599"/>
                    </a:cubicBezTo>
                    <a:cubicBezTo>
                      <a:pt x="379678" y="437052"/>
                      <a:pt x="379495" y="438545"/>
                      <a:pt x="379896" y="438800"/>
                    </a:cubicBezTo>
                    <a:close/>
                    <a:moveTo>
                      <a:pt x="330488" y="262642"/>
                    </a:moveTo>
                    <a:cubicBezTo>
                      <a:pt x="329995" y="261896"/>
                      <a:pt x="331327" y="261569"/>
                      <a:pt x="331819" y="261569"/>
                    </a:cubicBezTo>
                    <a:cubicBezTo>
                      <a:pt x="340045" y="260932"/>
                      <a:pt x="342872" y="251486"/>
                      <a:pt x="348234" y="246645"/>
                    </a:cubicBezTo>
                    <a:cubicBezTo>
                      <a:pt x="353541" y="241075"/>
                      <a:pt x="358174" y="235342"/>
                      <a:pt x="362825" y="229446"/>
                    </a:cubicBezTo>
                    <a:cubicBezTo>
                      <a:pt x="362953" y="227735"/>
                      <a:pt x="368698" y="224459"/>
                      <a:pt x="366929" y="223986"/>
                    </a:cubicBezTo>
                    <a:cubicBezTo>
                      <a:pt x="366400" y="223658"/>
                      <a:pt x="367147" y="223258"/>
                      <a:pt x="367239" y="223258"/>
                    </a:cubicBezTo>
                    <a:cubicBezTo>
                      <a:pt x="368898" y="223258"/>
                      <a:pt x="369281" y="221729"/>
                      <a:pt x="370120" y="220782"/>
                    </a:cubicBezTo>
                    <a:cubicBezTo>
                      <a:pt x="372637" y="212902"/>
                      <a:pt x="378200" y="205986"/>
                      <a:pt x="380462" y="197941"/>
                    </a:cubicBezTo>
                    <a:cubicBezTo>
                      <a:pt x="382541" y="193264"/>
                      <a:pt x="383015" y="188277"/>
                      <a:pt x="384930" y="183636"/>
                    </a:cubicBezTo>
                    <a:cubicBezTo>
                      <a:pt x="385191" y="182513"/>
                      <a:pt x="384922" y="181333"/>
                      <a:pt x="384201" y="180433"/>
                    </a:cubicBezTo>
                    <a:cubicBezTo>
                      <a:pt x="386845" y="177084"/>
                      <a:pt x="387210" y="170860"/>
                      <a:pt x="387247" y="166183"/>
                    </a:cubicBezTo>
                    <a:cubicBezTo>
                      <a:pt x="387465" y="164708"/>
                      <a:pt x="385897" y="163343"/>
                      <a:pt x="387465" y="162251"/>
                    </a:cubicBezTo>
                    <a:cubicBezTo>
                      <a:pt x="387776" y="162015"/>
                      <a:pt x="387776" y="161633"/>
                      <a:pt x="387830" y="161269"/>
                    </a:cubicBezTo>
                    <a:cubicBezTo>
                      <a:pt x="387976" y="160249"/>
                      <a:pt x="386882" y="159449"/>
                      <a:pt x="387557" y="158211"/>
                    </a:cubicBezTo>
                    <a:cubicBezTo>
                      <a:pt x="387976" y="157410"/>
                      <a:pt x="387009" y="156264"/>
                      <a:pt x="387192" y="155172"/>
                    </a:cubicBezTo>
                    <a:cubicBezTo>
                      <a:pt x="387192" y="154899"/>
                      <a:pt x="387046" y="154698"/>
                      <a:pt x="386736" y="154607"/>
                    </a:cubicBezTo>
                    <a:cubicBezTo>
                      <a:pt x="385113" y="153625"/>
                      <a:pt x="388669" y="152332"/>
                      <a:pt x="386736" y="150567"/>
                    </a:cubicBezTo>
                    <a:cubicBezTo>
                      <a:pt x="386098" y="150112"/>
                      <a:pt x="386006" y="149038"/>
                      <a:pt x="387119" y="149530"/>
                    </a:cubicBezTo>
                    <a:cubicBezTo>
                      <a:pt x="387903" y="147892"/>
                      <a:pt x="384420" y="147546"/>
                      <a:pt x="387119" y="146308"/>
                    </a:cubicBezTo>
                    <a:cubicBezTo>
                      <a:pt x="385632" y="140978"/>
                      <a:pt x="384577" y="135537"/>
                      <a:pt x="383964" y="130037"/>
                    </a:cubicBezTo>
                    <a:cubicBezTo>
                      <a:pt x="383799" y="129491"/>
                      <a:pt x="383289" y="126670"/>
                      <a:pt x="382413" y="127271"/>
                    </a:cubicBezTo>
                    <a:cubicBezTo>
                      <a:pt x="382049" y="128763"/>
                      <a:pt x="381538" y="126161"/>
                      <a:pt x="381045" y="125779"/>
                    </a:cubicBezTo>
                    <a:cubicBezTo>
                      <a:pt x="380827" y="125415"/>
                      <a:pt x="381830" y="125214"/>
                      <a:pt x="381428" y="124323"/>
                    </a:cubicBezTo>
                    <a:cubicBezTo>
                      <a:pt x="379988" y="119536"/>
                      <a:pt x="378893" y="114203"/>
                      <a:pt x="376267" y="109763"/>
                    </a:cubicBezTo>
                    <a:cubicBezTo>
                      <a:pt x="374935" y="108998"/>
                      <a:pt x="375774" y="107324"/>
                      <a:pt x="374698" y="106487"/>
                    </a:cubicBezTo>
                    <a:cubicBezTo>
                      <a:pt x="373185" y="104885"/>
                      <a:pt x="373786" y="102191"/>
                      <a:pt x="372054" y="100535"/>
                    </a:cubicBezTo>
                    <a:cubicBezTo>
                      <a:pt x="369746" y="94757"/>
                      <a:pt x="367140" y="89101"/>
                      <a:pt x="364248" y="83591"/>
                    </a:cubicBezTo>
                    <a:cubicBezTo>
                      <a:pt x="363992" y="82918"/>
                      <a:pt x="363263" y="82426"/>
                      <a:pt x="363792" y="81480"/>
                    </a:cubicBezTo>
                    <a:cubicBezTo>
                      <a:pt x="364065" y="80970"/>
                      <a:pt x="363445" y="80297"/>
                      <a:pt x="363080" y="79824"/>
                    </a:cubicBezTo>
                    <a:cubicBezTo>
                      <a:pt x="361767" y="78604"/>
                      <a:pt x="361968" y="76966"/>
                      <a:pt x="361256" y="75510"/>
                    </a:cubicBezTo>
                    <a:cubicBezTo>
                      <a:pt x="352885" y="57310"/>
                      <a:pt x="343857" y="37709"/>
                      <a:pt x="344057" y="17744"/>
                    </a:cubicBezTo>
                    <a:cubicBezTo>
                      <a:pt x="344696" y="15924"/>
                      <a:pt x="342343" y="13703"/>
                      <a:pt x="344057" y="12284"/>
                    </a:cubicBezTo>
                    <a:cubicBezTo>
                      <a:pt x="345772" y="10864"/>
                      <a:pt x="344294" y="7206"/>
                      <a:pt x="345626" y="5167"/>
                    </a:cubicBezTo>
                    <a:cubicBezTo>
                      <a:pt x="346322" y="4082"/>
                      <a:pt x="346186" y="2663"/>
                      <a:pt x="345297" y="1728"/>
                    </a:cubicBezTo>
                    <a:cubicBezTo>
                      <a:pt x="344641" y="745"/>
                      <a:pt x="346155" y="-511"/>
                      <a:pt x="347030" y="217"/>
                    </a:cubicBezTo>
                    <a:cubicBezTo>
                      <a:pt x="348234" y="1218"/>
                      <a:pt x="345863" y="3074"/>
                      <a:pt x="347030" y="4494"/>
                    </a:cubicBezTo>
                    <a:cubicBezTo>
                      <a:pt x="345899" y="8425"/>
                      <a:pt x="348234" y="13703"/>
                      <a:pt x="347723" y="17707"/>
                    </a:cubicBezTo>
                    <a:cubicBezTo>
                      <a:pt x="347723" y="18672"/>
                      <a:pt x="348562" y="19764"/>
                      <a:pt x="347723" y="20910"/>
                    </a:cubicBezTo>
                    <a:cubicBezTo>
                      <a:pt x="348526" y="21984"/>
                      <a:pt x="347997" y="23185"/>
                      <a:pt x="348124" y="24314"/>
                    </a:cubicBezTo>
                    <a:cubicBezTo>
                      <a:pt x="349419" y="26807"/>
                      <a:pt x="349711" y="29446"/>
                      <a:pt x="350842" y="31940"/>
                    </a:cubicBezTo>
                    <a:cubicBezTo>
                      <a:pt x="353323" y="35580"/>
                      <a:pt x="353523" y="40512"/>
                      <a:pt x="356533" y="43478"/>
                    </a:cubicBezTo>
                    <a:cubicBezTo>
                      <a:pt x="357231" y="43786"/>
                      <a:pt x="357555" y="44595"/>
                      <a:pt x="357262" y="45298"/>
                    </a:cubicBezTo>
                    <a:cubicBezTo>
                      <a:pt x="356204" y="47555"/>
                      <a:pt x="358703" y="48702"/>
                      <a:pt x="359086" y="50758"/>
                    </a:cubicBezTo>
                    <a:cubicBezTo>
                      <a:pt x="360214" y="53525"/>
                      <a:pt x="361711" y="56126"/>
                      <a:pt x="363536" y="58493"/>
                    </a:cubicBezTo>
                    <a:cubicBezTo>
                      <a:pt x="364466" y="58766"/>
                      <a:pt x="365360" y="58839"/>
                      <a:pt x="364448" y="60131"/>
                    </a:cubicBezTo>
                    <a:cubicBezTo>
                      <a:pt x="364704" y="61424"/>
                      <a:pt x="366272" y="62370"/>
                      <a:pt x="366017" y="63972"/>
                    </a:cubicBezTo>
                    <a:cubicBezTo>
                      <a:pt x="370741" y="70542"/>
                      <a:pt x="373531" y="78277"/>
                      <a:pt x="377781" y="85320"/>
                    </a:cubicBezTo>
                    <a:cubicBezTo>
                      <a:pt x="381848" y="89888"/>
                      <a:pt x="382869" y="96713"/>
                      <a:pt x="387155" y="100717"/>
                    </a:cubicBezTo>
                    <a:cubicBezTo>
                      <a:pt x="387484" y="100863"/>
                      <a:pt x="387465" y="100917"/>
                      <a:pt x="387411" y="102191"/>
                    </a:cubicBezTo>
                    <a:cubicBezTo>
                      <a:pt x="389654" y="108616"/>
                      <a:pt x="394196" y="114622"/>
                      <a:pt x="395764" y="121265"/>
                    </a:cubicBezTo>
                    <a:cubicBezTo>
                      <a:pt x="399193" y="128363"/>
                      <a:pt x="400597" y="136080"/>
                      <a:pt x="401874" y="143706"/>
                    </a:cubicBezTo>
                    <a:cubicBezTo>
                      <a:pt x="401965" y="144434"/>
                      <a:pt x="401874" y="144434"/>
                      <a:pt x="403242" y="145034"/>
                    </a:cubicBezTo>
                    <a:cubicBezTo>
                      <a:pt x="403888" y="145262"/>
                      <a:pt x="404226" y="145970"/>
                      <a:pt x="403997" y="146614"/>
                    </a:cubicBezTo>
                    <a:cubicBezTo>
                      <a:pt x="403910" y="146859"/>
                      <a:pt x="403748" y="147070"/>
                      <a:pt x="403534" y="147218"/>
                    </a:cubicBezTo>
                    <a:cubicBezTo>
                      <a:pt x="401600" y="149420"/>
                      <a:pt x="404008" y="153060"/>
                      <a:pt x="403534" y="155608"/>
                    </a:cubicBezTo>
                    <a:cubicBezTo>
                      <a:pt x="402494" y="157938"/>
                      <a:pt x="404738" y="159904"/>
                      <a:pt x="403625" y="162197"/>
                    </a:cubicBezTo>
                    <a:cubicBezTo>
                      <a:pt x="405212" y="168858"/>
                      <a:pt x="400871" y="175337"/>
                      <a:pt x="400324" y="181689"/>
                    </a:cubicBezTo>
                    <a:cubicBezTo>
                      <a:pt x="400324" y="183345"/>
                      <a:pt x="398409" y="184128"/>
                      <a:pt x="398646" y="186002"/>
                    </a:cubicBezTo>
                    <a:cubicBezTo>
                      <a:pt x="396603" y="193792"/>
                      <a:pt x="394688" y="201636"/>
                      <a:pt x="392208" y="209353"/>
                    </a:cubicBezTo>
                    <a:cubicBezTo>
                      <a:pt x="391624" y="211974"/>
                      <a:pt x="389782" y="214540"/>
                      <a:pt x="390876" y="217161"/>
                    </a:cubicBezTo>
                    <a:cubicBezTo>
                      <a:pt x="391113" y="217961"/>
                      <a:pt x="391296" y="218507"/>
                      <a:pt x="390274" y="218817"/>
                    </a:cubicBezTo>
                    <a:cubicBezTo>
                      <a:pt x="389891" y="219690"/>
                      <a:pt x="388122" y="220054"/>
                      <a:pt x="388450" y="221419"/>
                    </a:cubicBezTo>
                    <a:cubicBezTo>
                      <a:pt x="387174" y="228481"/>
                      <a:pt x="380845" y="233486"/>
                      <a:pt x="376778" y="239201"/>
                    </a:cubicBezTo>
                    <a:cubicBezTo>
                      <a:pt x="372619" y="243132"/>
                      <a:pt x="369592" y="247773"/>
                      <a:pt x="365178" y="251486"/>
                    </a:cubicBezTo>
                    <a:cubicBezTo>
                      <a:pt x="364229" y="255308"/>
                      <a:pt x="359323" y="255836"/>
                      <a:pt x="359360" y="259894"/>
                    </a:cubicBezTo>
                    <a:cubicBezTo>
                      <a:pt x="358612" y="259166"/>
                      <a:pt x="358265" y="259985"/>
                      <a:pt x="357864" y="260331"/>
                    </a:cubicBezTo>
                    <a:cubicBezTo>
                      <a:pt x="353979" y="264481"/>
                      <a:pt x="350185" y="268648"/>
                      <a:pt x="346100" y="272579"/>
                    </a:cubicBezTo>
                    <a:cubicBezTo>
                      <a:pt x="342452" y="274891"/>
                      <a:pt x="339279" y="278039"/>
                      <a:pt x="334774" y="278476"/>
                    </a:cubicBezTo>
                    <a:cubicBezTo>
                      <a:pt x="333588" y="278658"/>
                      <a:pt x="332093" y="278767"/>
                      <a:pt x="331637" y="280460"/>
                    </a:cubicBezTo>
                    <a:cubicBezTo>
                      <a:pt x="331454" y="281115"/>
                      <a:pt x="330688" y="281261"/>
                      <a:pt x="330032" y="281061"/>
                    </a:cubicBezTo>
                    <a:cubicBezTo>
                      <a:pt x="325508" y="279423"/>
                      <a:pt x="320365" y="280205"/>
                      <a:pt x="316115" y="278112"/>
                    </a:cubicBezTo>
                    <a:cubicBezTo>
                      <a:pt x="314893" y="277202"/>
                      <a:pt x="313909" y="279696"/>
                      <a:pt x="312778" y="278585"/>
                    </a:cubicBezTo>
                    <a:cubicBezTo>
                      <a:pt x="312650" y="278403"/>
                      <a:pt x="310863" y="278422"/>
                      <a:pt x="312577" y="277748"/>
                    </a:cubicBezTo>
                    <a:cubicBezTo>
                      <a:pt x="310753" y="275528"/>
                      <a:pt x="306504" y="274308"/>
                      <a:pt x="303622" y="272671"/>
                    </a:cubicBezTo>
                    <a:cubicBezTo>
                      <a:pt x="303104" y="272483"/>
                      <a:pt x="302718" y="272043"/>
                      <a:pt x="302601" y="271506"/>
                    </a:cubicBezTo>
                    <a:cubicBezTo>
                      <a:pt x="302455" y="269686"/>
                      <a:pt x="300503" y="269103"/>
                      <a:pt x="299828" y="267684"/>
                    </a:cubicBezTo>
                    <a:cubicBezTo>
                      <a:pt x="299445" y="265281"/>
                      <a:pt x="296655" y="265081"/>
                      <a:pt x="295943" y="263334"/>
                    </a:cubicBezTo>
                    <a:cubicBezTo>
                      <a:pt x="292551" y="256782"/>
                      <a:pt x="287316" y="249902"/>
                      <a:pt x="285949" y="242695"/>
                    </a:cubicBezTo>
                    <a:cubicBezTo>
                      <a:pt x="284781" y="239474"/>
                      <a:pt x="285547" y="235652"/>
                      <a:pt x="283723" y="232722"/>
                    </a:cubicBezTo>
                    <a:cubicBezTo>
                      <a:pt x="283067" y="230428"/>
                      <a:pt x="283833" y="227644"/>
                      <a:pt x="281535" y="225842"/>
                    </a:cubicBezTo>
                    <a:cubicBezTo>
                      <a:pt x="282647" y="220910"/>
                      <a:pt x="279565" y="216378"/>
                      <a:pt x="279711" y="211282"/>
                    </a:cubicBezTo>
                    <a:cubicBezTo>
                      <a:pt x="280021" y="210172"/>
                      <a:pt x="279401" y="209462"/>
                      <a:pt x="278744" y="208661"/>
                    </a:cubicBezTo>
                    <a:cubicBezTo>
                      <a:pt x="279073" y="202837"/>
                      <a:pt x="275261" y="197213"/>
                      <a:pt x="276209" y="191553"/>
                    </a:cubicBezTo>
                    <a:cubicBezTo>
                      <a:pt x="276774" y="190534"/>
                      <a:pt x="275790" y="189733"/>
                      <a:pt x="275954" y="188769"/>
                    </a:cubicBezTo>
                    <a:cubicBezTo>
                      <a:pt x="277085" y="186530"/>
                      <a:pt x="275808" y="183946"/>
                      <a:pt x="276975" y="181707"/>
                    </a:cubicBezTo>
                    <a:cubicBezTo>
                      <a:pt x="277814" y="180651"/>
                      <a:pt x="274841" y="180633"/>
                      <a:pt x="276629" y="179996"/>
                    </a:cubicBezTo>
                    <a:cubicBezTo>
                      <a:pt x="278416" y="179359"/>
                      <a:pt x="276410" y="177849"/>
                      <a:pt x="277376" y="176666"/>
                    </a:cubicBezTo>
                    <a:cubicBezTo>
                      <a:pt x="277690" y="176109"/>
                      <a:pt x="277737" y="175441"/>
                      <a:pt x="277504" y="174846"/>
                    </a:cubicBezTo>
                    <a:cubicBezTo>
                      <a:pt x="276081" y="170551"/>
                      <a:pt x="281152" y="165436"/>
                      <a:pt x="278763" y="161159"/>
                    </a:cubicBezTo>
                    <a:cubicBezTo>
                      <a:pt x="277340" y="160450"/>
                      <a:pt x="280258" y="161014"/>
                      <a:pt x="279747" y="159339"/>
                    </a:cubicBezTo>
                    <a:cubicBezTo>
                      <a:pt x="279637" y="158446"/>
                      <a:pt x="279894" y="157547"/>
                      <a:pt x="280459" y="156846"/>
                    </a:cubicBezTo>
                    <a:cubicBezTo>
                      <a:pt x="281079" y="156173"/>
                      <a:pt x="279948" y="156427"/>
                      <a:pt x="279912" y="156100"/>
                    </a:cubicBezTo>
                    <a:cubicBezTo>
                      <a:pt x="279875" y="155772"/>
                      <a:pt x="280568" y="155317"/>
                      <a:pt x="280203" y="154971"/>
                    </a:cubicBezTo>
                    <a:cubicBezTo>
                      <a:pt x="279839" y="154626"/>
                      <a:pt x="280076" y="154061"/>
                      <a:pt x="280203" y="153625"/>
                    </a:cubicBezTo>
                    <a:cubicBezTo>
                      <a:pt x="281900" y="149784"/>
                      <a:pt x="282027" y="145598"/>
                      <a:pt x="282848" y="141558"/>
                    </a:cubicBezTo>
                    <a:cubicBezTo>
                      <a:pt x="281918" y="140320"/>
                      <a:pt x="283085" y="139501"/>
                      <a:pt x="283304" y="138482"/>
                    </a:cubicBezTo>
                    <a:cubicBezTo>
                      <a:pt x="284380" y="136662"/>
                      <a:pt x="282392" y="134023"/>
                      <a:pt x="283578" y="132640"/>
                    </a:cubicBezTo>
                    <a:cubicBezTo>
                      <a:pt x="285091" y="131257"/>
                      <a:pt x="284143" y="137863"/>
                      <a:pt x="284781" y="138919"/>
                    </a:cubicBezTo>
                    <a:cubicBezTo>
                      <a:pt x="283523" y="142322"/>
                      <a:pt x="285255" y="145562"/>
                      <a:pt x="284143" y="148947"/>
                    </a:cubicBezTo>
                    <a:cubicBezTo>
                      <a:pt x="283377" y="150057"/>
                      <a:pt x="285511" y="151714"/>
                      <a:pt x="285474" y="152787"/>
                    </a:cubicBezTo>
                    <a:cubicBezTo>
                      <a:pt x="284508" y="153097"/>
                      <a:pt x="283888" y="154789"/>
                      <a:pt x="285474" y="154353"/>
                    </a:cubicBezTo>
                    <a:cubicBezTo>
                      <a:pt x="285474" y="156173"/>
                      <a:pt x="283796" y="157046"/>
                      <a:pt x="284599" y="159103"/>
                    </a:cubicBezTo>
                    <a:cubicBezTo>
                      <a:pt x="284599" y="161942"/>
                      <a:pt x="284106" y="165200"/>
                      <a:pt x="285037" y="168003"/>
                    </a:cubicBezTo>
                    <a:cubicBezTo>
                      <a:pt x="285347" y="169422"/>
                      <a:pt x="283505" y="170805"/>
                      <a:pt x="285566" y="171934"/>
                    </a:cubicBezTo>
                    <a:cubicBezTo>
                      <a:pt x="285784" y="172079"/>
                      <a:pt x="285438" y="172971"/>
                      <a:pt x="285566" y="173481"/>
                    </a:cubicBezTo>
                    <a:cubicBezTo>
                      <a:pt x="285711" y="174300"/>
                      <a:pt x="283377" y="173790"/>
                      <a:pt x="284727" y="175301"/>
                    </a:cubicBezTo>
                    <a:cubicBezTo>
                      <a:pt x="285365" y="176138"/>
                      <a:pt x="283760" y="177812"/>
                      <a:pt x="285000" y="178595"/>
                    </a:cubicBezTo>
                    <a:cubicBezTo>
                      <a:pt x="285255" y="178686"/>
                      <a:pt x="285912" y="178795"/>
                      <a:pt x="285201" y="179068"/>
                    </a:cubicBezTo>
                    <a:cubicBezTo>
                      <a:pt x="283979" y="179560"/>
                      <a:pt x="283979" y="180524"/>
                      <a:pt x="284034" y="181507"/>
                    </a:cubicBezTo>
                    <a:cubicBezTo>
                      <a:pt x="284544" y="186967"/>
                      <a:pt x="283924" y="190516"/>
                      <a:pt x="286094" y="196212"/>
                    </a:cubicBezTo>
                    <a:cubicBezTo>
                      <a:pt x="285365" y="197541"/>
                      <a:pt x="286222" y="198542"/>
                      <a:pt x="286897" y="199488"/>
                    </a:cubicBezTo>
                    <a:cubicBezTo>
                      <a:pt x="287984" y="205064"/>
                      <a:pt x="289703" y="210499"/>
                      <a:pt x="292022" y="215686"/>
                    </a:cubicBezTo>
                    <a:cubicBezTo>
                      <a:pt x="293116" y="224513"/>
                      <a:pt x="296272" y="233413"/>
                      <a:pt x="299318" y="241931"/>
                    </a:cubicBezTo>
                    <a:cubicBezTo>
                      <a:pt x="304807" y="251613"/>
                      <a:pt x="318268" y="270923"/>
                      <a:pt x="330488" y="262642"/>
                    </a:cubicBezTo>
                    <a:close/>
                    <a:moveTo>
                      <a:pt x="339935" y="268521"/>
                    </a:moveTo>
                    <a:cubicBezTo>
                      <a:pt x="339935" y="267975"/>
                      <a:pt x="338950" y="267939"/>
                      <a:pt x="338969" y="268521"/>
                    </a:cubicBezTo>
                    <a:cubicBezTo>
                      <a:pt x="338987" y="269103"/>
                      <a:pt x="340099" y="269267"/>
                      <a:pt x="339935" y="268484"/>
                    </a:cubicBezTo>
                    <a:close/>
                    <a:moveTo>
                      <a:pt x="363336" y="245061"/>
                    </a:moveTo>
                    <a:cubicBezTo>
                      <a:pt x="362715" y="244406"/>
                      <a:pt x="362095" y="245061"/>
                      <a:pt x="362497" y="245698"/>
                    </a:cubicBezTo>
                    <a:close/>
                    <a:moveTo>
                      <a:pt x="388961" y="305467"/>
                    </a:moveTo>
                    <a:cubicBezTo>
                      <a:pt x="388067" y="306668"/>
                      <a:pt x="387137" y="308470"/>
                      <a:pt x="385186" y="307287"/>
                    </a:cubicBezTo>
                    <a:cubicBezTo>
                      <a:pt x="384675" y="306941"/>
                      <a:pt x="383909" y="307924"/>
                      <a:pt x="384310" y="308652"/>
                    </a:cubicBezTo>
                    <a:cubicBezTo>
                      <a:pt x="385149" y="310326"/>
                      <a:pt x="382705" y="310472"/>
                      <a:pt x="381994" y="311655"/>
                    </a:cubicBezTo>
                    <a:cubicBezTo>
                      <a:pt x="376778" y="315641"/>
                      <a:pt x="371269" y="319226"/>
                      <a:pt x="367220" y="324304"/>
                    </a:cubicBezTo>
                    <a:cubicBezTo>
                      <a:pt x="367220" y="326524"/>
                      <a:pt x="364248" y="326615"/>
                      <a:pt x="363992" y="327944"/>
                    </a:cubicBezTo>
                    <a:cubicBezTo>
                      <a:pt x="363792" y="331493"/>
                      <a:pt x="359305" y="334259"/>
                      <a:pt x="357919" y="337735"/>
                    </a:cubicBezTo>
                    <a:cubicBezTo>
                      <a:pt x="355529" y="340848"/>
                      <a:pt x="353012" y="344105"/>
                      <a:pt x="350787" y="347400"/>
                    </a:cubicBezTo>
                    <a:cubicBezTo>
                      <a:pt x="348963" y="351513"/>
                      <a:pt x="346556" y="355317"/>
                      <a:pt x="345316" y="359648"/>
                    </a:cubicBezTo>
                    <a:cubicBezTo>
                      <a:pt x="345206" y="360485"/>
                      <a:pt x="345006" y="361923"/>
                      <a:pt x="343309" y="361614"/>
                    </a:cubicBezTo>
                    <a:cubicBezTo>
                      <a:pt x="341486" y="362487"/>
                      <a:pt x="344987" y="364617"/>
                      <a:pt x="342999" y="365709"/>
                    </a:cubicBezTo>
                    <a:cubicBezTo>
                      <a:pt x="340592" y="368384"/>
                      <a:pt x="341814" y="372770"/>
                      <a:pt x="338950" y="375264"/>
                    </a:cubicBezTo>
                    <a:cubicBezTo>
                      <a:pt x="337423" y="380447"/>
                      <a:pt x="336517" y="385792"/>
                      <a:pt x="336251" y="391189"/>
                    </a:cubicBezTo>
                    <a:cubicBezTo>
                      <a:pt x="335959" y="394428"/>
                      <a:pt x="334719" y="398105"/>
                      <a:pt x="335521" y="401162"/>
                    </a:cubicBezTo>
                    <a:cubicBezTo>
                      <a:pt x="334938" y="404475"/>
                      <a:pt x="333533" y="415431"/>
                      <a:pt x="338367" y="407914"/>
                    </a:cubicBezTo>
                    <a:cubicBezTo>
                      <a:pt x="340191" y="405694"/>
                      <a:pt x="340191" y="401326"/>
                      <a:pt x="343182" y="400380"/>
                    </a:cubicBezTo>
                    <a:cubicBezTo>
                      <a:pt x="344294" y="399015"/>
                      <a:pt x="343911" y="395284"/>
                      <a:pt x="345462" y="394119"/>
                    </a:cubicBezTo>
                    <a:cubicBezTo>
                      <a:pt x="345794" y="393714"/>
                      <a:pt x="346248" y="393427"/>
                      <a:pt x="346757" y="393300"/>
                    </a:cubicBezTo>
                    <a:cubicBezTo>
                      <a:pt x="349401" y="392954"/>
                      <a:pt x="346757" y="391352"/>
                      <a:pt x="347960" y="390078"/>
                    </a:cubicBezTo>
                    <a:cubicBezTo>
                      <a:pt x="349274" y="388131"/>
                      <a:pt x="349383" y="385565"/>
                      <a:pt x="351316" y="383854"/>
                    </a:cubicBezTo>
                    <a:cubicBezTo>
                      <a:pt x="351882" y="382980"/>
                      <a:pt x="353851" y="381106"/>
                      <a:pt x="353140" y="380087"/>
                    </a:cubicBezTo>
                    <a:cubicBezTo>
                      <a:pt x="355493" y="376210"/>
                      <a:pt x="356605" y="371569"/>
                      <a:pt x="359597" y="368166"/>
                    </a:cubicBezTo>
                    <a:cubicBezTo>
                      <a:pt x="359816" y="367893"/>
                      <a:pt x="360290" y="367638"/>
                      <a:pt x="360071" y="367274"/>
                    </a:cubicBezTo>
                    <a:cubicBezTo>
                      <a:pt x="359305" y="366036"/>
                      <a:pt x="360290" y="364999"/>
                      <a:pt x="360837" y="364471"/>
                    </a:cubicBezTo>
                    <a:cubicBezTo>
                      <a:pt x="365597" y="359266"/>
                      <a:pt x="367129" y="352095"/>
                      <a:pt x="370668" y="346271"/>
                    </a:cubicBezTo>
                    <a:cubicBezTo>
                      <a:pt x="376759" y="338099"/>
                      <a:pt x="379586" y="327853"/>
                      <a:pt x="386061" y="320245"/>
                    </a:cubicBezTo>
                    <a:cubicBezTo>
                      <a:pt x="386914" y="319740"/>
                      <a:pt x="387403" y="318793"/>
                      <a:pt x="387320" y="317806"/>
                    </a:cubicBezTo>
                    <a:cubicBezTo>
                      <a:pt x="386918" y="316096"/>
                      <a:pt x="388542" y="315222"/>
                      <a:pt x="388906" y="313711"/>
                    </a:cubicBezTo>
                    <a:cubicBezTo>
                      <a:pt x="389526" y="310781"/>
                      <a:pt x="396311" y="300680"/>
                      <a:pt x="388906" y="305558"/>
                    </a:cubicBezTo>
                    <a:close/>
                    <a:moveTo>
                      <a:pt x="99129" y="155736"/>
                    </a:moveTo>
                    <a:cubicBezTo>
                      <a:pt x="103233" y="162743"/>
                      <a:pt x="104984" y="171260"/>
                      <a:pt x="110510" y="177357"/>
                    </a:cubicBezTo>
                    <a:cubicBezTo>
                      <a:pt x="112863" y="179177"/>
                      <a:pt x="111677" y="181598"/>
                      <a:pt x="114468" y="183199"/>
                    </a:cubicBezTo>
                    <a:cubicBezTo>
                      <a:pt x="116638" y="187422"/>
                      <a:pt x="120304" y="190243"/>
                      <a:pt x="123113" y="194010"/>
                    </a:cubicBezTo>
                    <a:cubicBezTo>
                      <a:pt x="123587" y="195339"/>
                      <a:pt x="125484" y="195575"/>
                      <a:pt x="126159" y="196558"/>
                    </a:cubicBezTo>
                    <a:cubicBezTo>
                      <a:pt x="126432" y="198160"/>
                      <a:pt x="128165" y="198251"/>
                      <a:pt x="128840" y="199306"/>
                    </a:cubicBezTo>
                    <a:cubicBezTo>
                      <a:pt x="130463" y="202455"/>
                      <a:pt x="134147" y="203147"/>
                      <a:pt x="135971" y="206004"/>
                    </a:cubicBezTo>
                    <a:cubicBezTo>
                      <a:pt x="139072" y="207405"/>
                      <a:pt x="141133" y="210190"/>
                      <a:pt x="143923" y="212174"/>
                    </a:cubicBezTo>
                    <a:cubicBezTo>
                      <a:pt x="146039" y="212174"/>
                      <a:pt x="164861" y="224277"/>
                      <a:pt x="162162" y="218435"/>
                    </a:cubicBezTo>
                    <a:cubicBezTo>
                      <a:pt x="159353" y="213684"/>
                      <a:pt x="154374" y="209062"/>
                      <a:pt x="153572" y="204057"/>
                    </a:cubicBezTo>
                    <a:cubicBezTo>
                      <a:pt x="151748" y="204057"/>
                      <a:pt x="152113" y="201800"/>
                      <a:pt x="151492" y="200944"/>
                    </a:cubicBezTo>
                    <a:cubicBezTo>
                      <a:pt x="147480" y="199525"/>
                      <a:pt x="146951" y="194247"/>
                      <a:pt x="143139" y="192336"/>
                    </a:cubicBezTo>
                    <a:cubicBezTo>
                      <a:pt x="142920" y="192208"/>
                      <a:pt x="142628" y="191935"/>
                      <a:pt x="142628" y="191735"/>
                    </a:cubicBezTo>
                    <a:cubicBezTo>
                      <a:pt x="142793" y="190134"/>
                      <a:pt x="140987" y="190024"/>
                      <a:pt x="140513" y="189005"/>
                    </a:cubicBezTo>
                    <a:cubicBezTo>
                      <a:pt x="141479" y="187622"/>
                      <a:pt x="140221" y="187877"/>
                      <a:pt x="139564" y="187604"/>
                    </a:cubicBezTo>
                    <a:cubicBezTo>
                      <a:pt x="135479" y="182708"/>
                      <a:pt x="131029" y="177830"/>
                      <a:pt x="127454" y="172589"/>
                    </a:cubicBezTo>
                    <a:cubicBezTo>
                      <a:pt x="126049" y="172243"/>
                      <a:pt x="125739" y="170769"/>
                      <a:pt x="124955" y="169914"/>
                    </a:cubicBezTo>
                    <a:cubicBezTo>
                      <a:pt x="123843" y="167893"/>
                      <a:pt x="120031" y="166674"/>
                      <a:pt x="120541" y="164181"/>
                    </a:cubicBezTo>
                    <a:cubicBezTo>
                      <a:pt x="121344" y="162361"/>
                      <a:pt x="118717" y="163744"/>
                      <a:pt x="118225" y="162615"/>
                    </a:cubicBezTo>
                    <a:cubicBezTo>
                      <a:pt x="114778" y="158975"/>
                      <a:pt x="111641" y="155517"/>
                      <a:pt x="108303" y="151932"/>
                    </a:cubicBezTo>
                    <a:cubicBezTo>
                      <a:pt x="105622" y="151623"/>
                      <a:pt x="105203" y="148165"/>
                      <a:pt x="102831" y="147127"/>
                    </a:cubicBezTo>
                    <a:cubicBezTo>
                      <a:pt x="102831" y="146126"/>
                      <a:pt x="101008" y="145962"/>
                      <a:pt x="101573" y="144543"/>
                    </a:cubicBezTo>
                    <a:cubicBezTo>
                      <a:pt x="101573" y="144361"/>
                      <a:pt x="101044" y="143633"/>
                      <a:pt x="100588" y="143833"/>
                    </a:cubicBezTo>
                    <a:cubicBezTo>
                      <a:pt x="98910" y="144688"/>
                      <a:pt x="98144" y="142377"/>
                      <a:pt x="96612" y="142668"/>
                    </a:cubicBezTo>
                    <a:cubicBezTo>
                      <a:pt x="94113" y="143269"/>
                      <a:pt x="100333" y="153188"/>
                      <a:pt x="99129" y="155736"/>
                    </a:cubicBezTo>
                    <a:close/>
                    <a:moveTo>
                      <a:pt x="314018" y="357755"/>
                    </a:moveTo>
                    <a:cubicBezTo>
                      <a:pt x="314802" y="362360"/>
                      <a:pt x="307890" y="364926"/>
                      <a:pt x="307908" y="369840"/>
                    </a:cubicBezTo>
                    <a:cubicBezTo>
                      <a:pt x="306084" y="371806"/>
                      <a:pt x="306431" y="375446"/>
                      <a:pt x="303330" y="376192"/>
                    </a:cubicBezTo>
                    <a:cubicBezTo>
                      <a:pt x="301616" y="376938"/>
                      <a:pt x="303877" y="379486"/>
                      <a:pt x="302017" y="380250"/>
                    </a:cubicBezTo>
                    <a:cubicBezTo>
                      <a:pt x="300923" y="381179"/>
                      <a:pt x="301616" y="382726"/>
                      <a:pt x="300357" y="383581"/>
                    </a:cubicBezTo>
                    <a:cubicBezTo>
                      <a:pt x="300211" y="383727"/>
                      <a:pt x="299701" y="383581"/>
                      <a:pt x="299974" y="384000"/>
                    </a:cubicBezTo>
                    <a:cubicBezTo>
                      <a:pt x="300685" y="384928"/>
                      <a:pt x="299810" y="385510"/>
                      <a:pt x="299536" y="386165"/>
                    </a:cubicBezTo>
                    <a:cubicBezTo>
                      <a:pt x="298919" y="387334"/>
                      <a:pt x="298547" y="388616"/>
                      <a:pt x="298442" y="389933"/>
                    </a:cubicBezTo>
                    <a:cubicBezTo>
                      <a:pt x="296035" y="391425"/>
                      <a:pt x="297858" y="395265"/>
                      <a:pt x="295141" y="396194"/>
                    </a:cubicBezTo>
                    <a:cubicBezTo>
                      <a:pt x="295031" y="396194"/>
                      <a:pt x="294849" y="396776"/>
                      <a:pt x="294940" y="396849"/>
                    </a:cubicBezTo>
                    <a:cubicBezTo>
                      <a:pt x="295962" y="397813"/>
                      <a:pt x="295214" y="398669"/>
                      <a:pt x="294794" y="399542"/>
                    </a:cubicBezTo>
                    <a:cubicBezTo>
                      <a:pt x="293864" y="400634"/>
                      <a:pt x="294794" y="401362"/>
                      <a:pt x="294794" y="402473"/>
                    </a:cubicBezTo>
                    <a:cubicBezTo>
                      <a:pt x="293828" y="405767"/>
                      <a:pt x="292460" y="409643"/>
                      <a:pt x="292970" y="412847"/>
                    </a:cubicBezTo>
                    <a:cubicBezTo>
                      <a:pt x="291748" y="414157"/>
                      <a:pt x="292642" y="416086"/>
                      <a:pt x="291676" y="417378"/>
                    </a:cubicBezTo>
                    <a:cubicBezTo>
                      <a:pt x="290964" y="418325"/>
                      <a:pt x="292898" y="419599"/>
                      <a:pt x="291128" y="420181"/>
                    </a:cubicBezTo>
                    <a:cubicBezTo>
                      <a:pt x="291530" y="421018"/>
                      <a:pt x="293317" y="421164"/>
                      <a:pt x="292551" y="422347"/>
                    </a:cubicBezTo>
                    <a:cubicBezTo>
                      <a:pt x="291438" y="423494"/>
                      <a:pt x="293025" y="425550"/>
                      <a:pt x="291274" y="426096"/>
                    </a:cubicBezTo>
                    <a:cubicBezTo>
                      <a:pt x="291019" y="426096"/>
                      <a:pt x="291001" y="426679"/>
                      <a:pt x="291165" y="426788"/>
                    </a:cubicBezTo>
                    <a:cubicBezTo>
                      <a:pt x="292733" y="427789"/>
                      <a:pt x="291894" y="429609"/>
                      <a:pt x="292533" y="430956"/>
                    </a:cubicBezTo>
                    <a:cubicBezTo>
                      <a:pt x="292959" y="432142"/>
                      <a:pt x="292907" y="433447"/>
                      <a:pt x="292387" y="434596"/>
                    </a:cubicBezTo>
                    <a:cubicBezTo>
                      <a:pt x="293408" y="443987"/>
                      <a:pt x="300685" y="425678"/>
                      <a:pt x="301835" y="423548"/>
                    </a:cubicBezTo>
                    <a:cubicBezTo>
                      <a:pt x="302819" y="419908"/>
                      <a:pt x="306832" y="416559"/>
                      <a:pt x="307416" y="413429"/>
                    </a:cubicBezTo>
                    <a:cubicBezTo>
                      <a:pt x="306577" y="413192"/>
                      <a:pt x="306759" y="412701"/>
                      <a:pt x="307178" y="412264"/>
                    </a:cubicBezTo>
                    <a:cubicBezTo>
                      <a:pt x="308875" y="410189"/>
                      <a:pt x="308182" y="407277"/>
                      <a:pt x="310151" y="405275"/>
                    </a:cubicBezTo>
                    <a:cubicBezTo>
                      <a:pt x="310743" y="404513"/>
                      <a:pt x="311075" y="403582"/>
                      <a:pt x="311100" y="402618"/>
                    </a:cubicBezTo>
                    <a:cubicBezTo>
                      <a:pt x="311483" y="399106"/>
                      <a:pt x="314748" y="396357"/>
                      <a:pt x="315149" y="393191"/>
                    </a:cubicBezTo>
                    <a:cubicBezTo>
                      <a:pt x="314675" y="392408"/>
                      <a:pt x="315678" y="391935"/>
                      <a:pt x="315568" y="391189"/>
                    </a:cubicBezTo>
                    <a:cubicBezTo>
                      <a:pt x="315540" y="390737"/>
                      <a:pt x="315738" y="390301"/>
                      <a:pt x="316097" y="390024"/>
                    </a:cubicBezTo>
                    <a:cubicBezTo>
                      <a:pt x="317483" y="389551"/>
                      <a:pt x="317173" y="388204"/>
                      <a:pt x="317356" y="387367"/>
                    </a:cubicBezTo>
                    <a:cubicBezTo>
                      <a:pt x="320730" y="376720"/>
                      <a:pt x="324779" y="366819"/>
                      <a:pt x="327934" y="356227"/>
                    </a:cubicBezTo>
                    <a:cubicBezTo>
                      <a:pt x="328226" y="355626"/>
                      <a:pt x="329667" y="355244"/>
                      <a:pt x="328098" y="354407"/>
                    </a:cubicBezTo>
                    <a:cubicBezTo>
                      <a:pt x="327734" y="353860"/>
                      <a:pt x="329466" y="353078"/>
                      <a:pt x="328974" y="352368"/>
                    </a:cubicBezTo>
                    <a:cubicBezTo>
                      <a:pt x="328262" y="350239"/>
                      <a:pt x="329849" y="348382"/>
                      <a:pt x="330178" y="346308"/>
                    </a:cubicBezTo>
                    <a:cubicBezTo>
                      <a:pt x="330141" y="338937"/>
                      <a:pt x="317702" y="358884"/>
                      <a:pt x="314018" y="357737"/>
                    </a:cubicBezTo>
                    <a:close/>
                    <a:moveTo>
                      <a:pt x="388888" y="305503"/>
                    </a:moveTo>
                    <a:cubicBezTo>
                      <a:pt x="389089" y="304593"/>
                      <a:pt x="388505" y="304266"/>
                      <a:pt x="387921" y="305248"/>
                    </a:cubicBezTo>
                    <a:lnTo>
                      <a:pt x="388961" y="305449"/>
                    </a:lnTo>
                    <a:close/>
                    <a:moveTo>
                      <a:pt x="442182" y="307687"/>
                    </a:moveTo>
                    <a:cubicBezTo>
                      <a:pt x="442656" y="305649"/>
                      <a:pt x="439993" y="307906"/>
                      <a:pt x="442182" y="307687"/>
                    </a:cubicBezTo>
                    <a:close/>
                    <a:moveTo>
                      <a:pt x="381501" y="530309"/>
                    </a:moveTo>
                    <a:cubicBezTo>
                      <a:pt x="381194" y="530599"/>
                      <a:pt x="381180" y="531083"/>
                      <a:pt x="381470" y="531390"/>
                    </a:cubicBezTo>
                    <a:cubicBezTo>
                      <a:pt x="381522" y="531444"/>
                      <a:pt x="381582" y="531491"/>
                      <a:pt x="381647" y="531528"/>
                    </a:cubicBezTo>
                    <a:cubicBezTo>
                      <a:pt x="381957" y="531183"/>
                      <a:pt x="381939" y="530400"/>
                      <a:pt x="381501" y="530309"/>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4" name="Google Shape;94;p2"/>
              <p:cNvSpPr/>
              <p:nvPr/>
            </p:nvSpPr>
            <p:spPr>
              <a:xfrm>
                <a:off x="2235867" y="3357797"/>
                <a:ext cx="391117" cy="359910"/>
              </a:xfrm>
              <a:custGeom>
                <a:avLst/>
                <a:gdLst/>
                <a:ahLst/>
                <a:cxnLst/>
                <a:rect l="l" t="t" r="r" b="b"/>
                <a:pathLst>
                  <a:path w="481375" h="506916" extrusionOk="0">
                    <a:moveTo>
                      <a:pt x="0" y="48316"/>
                    </a:moveTo>
                    <a:cubicBezTo>
                      <a:pt x="1167" y="43711"/>
                      <a:pt x="4578" y="38051"/>
                      <a:pt x="8773" y="35776"/>
                    </a:cubicBezTo>
                    <a:cubicBezTo>
                      <a:pt x="9484" y="33374"/>
                      <a:pt x="12548" y="33519"/>
                      <a:pt x="13643" y="31517"/>
                    </a:cubicBezTo>
                    <a:cubicBezTo>
                      <a:pt x="14080" y="30480"/>
                      <a:pt x="15740" y="31517"/>
                      <a:pt x="16123" y="30316"/>
                    </a:cubicBezTo>
                    <a:cubicBezTo>
                      <a:pt x="15120" y="27677"/>
                      <a:pt x="17801" y="30043"/>
                      <a:pt x="18494" y="27513"/>
                    </a:cubicBezTo>
                    <a:cubicBezTo>
                      <a:pt x="19005" y="26276"/>
                      <a:pt x="20902" y="27986"/>
                      <a:pt x="20318" y="26439"/>
                    </a:cubicBezTo>
                    <a:cubicBezTo>
                      <a:pt x="21722" y="24619"/>
                      <a:pt x="25552" y="26257"/>
                      <a:pt x="27431" y="24365"/>
                    </a:cubicBezTo>
                    <a:cubicBezTo>
                      <a:pt x="34482" y="21220"/>
                      <a:pt x="42008" y="19271"/>
                      <a:pt x="49701" y="18595"/>
                    </a:cubicBezTo>
                    <a:cubicBezTo>
                      <a:pt x="51816" y="18213"/>
                      <a:pt x="54041" y="19978"/>
                      <a:pt x="56230" y="18723"/>
                    </a:cubicBezTo>
                    <a:cubicBezTo>
                      <a:pt x="56723" y="18522"/>
                      <a:pt x="57142" y="18486"/>
                      <a:pt x="57142" y="19159"/>
                    </a:cubicBezTo>
                    <a:cubicBezTo>
                      <a:pt x="57324" y="20561"/>
                      <a:pt x="59367" y="20834"/>
                      <a:pt x="60425" y="21471"/>
                    </a:cubicBezTo>
                    <a:cubicBezTo>
                      <a:pt x="61866" y="22090"/>
                      <a:pt x="63781" y="23764"/>
                      <a:pt x="63599" y="25256"/>
                    </a:cubicBezTo>
                    <a:cubicBezTo>
                      <a:pt x="61975" y="26421"/>
                      <a:pt x="62668" y="28314"/>
                      <a:pt x="62085" y="29806"/>
                    </a:cubicBezTo>
                    <a:cubicBezTo>
                      <a:pt x="58109" y="37359"/>
                      <a:pt x="50740" y="42910"/>
                      <a:pt x="43463" y="47115"/>
                    </a:cubicBezTo>
                    <a:cubicBezTo>
                      <a:pt x="42004" y="49044"/>
                      <a:pt x="39925" y="48498"/>
                      <a:pt x="38338" y="49572"/>
                    </a:cubicBezTo>
                    <a:cubicBezTo>
                      <a:pt x="33740" y="51882"/>
                      <a:pt x="28957" y="53806"/>
                      <a:pt x="24039" y="55323"/>
                    </a:cubicBezTo>
                    <a:cubicBezTo>
                      <a:pt x="16378" y="56014"/>
                      <a:pt x="657" y="59818"/>
                      <a:pt x="0" y="48316"/>
                    </a:cubicBezTo>
                    <a:close/>
                    <a:moveTo>
                      <a:pt x="391860" y="53430"/>
                    </a:moveTo>
                    <a:cubicBezTo>
                      <a:pt x="396219" y="55104"/>
                      <a:pt x="400979" y="52283"/>
                      <a:pt x="404882" y="53430"/>
                    </a:cubicBezTo>
                    <a:cubicBezTo>
                      <a:pt x="405302" y="53885"/>
                      <a:pt x="405739" y="53794"/>
                      <a:pt x="405940" y="53321"/>
                    </a:cubicBezTo>
                    <a:cubicBezTo>
                      <a:pt x="406925" y="51392"/>
                      <a:pt x="409588" y="50882"/>
                      <a:pt x="411594" y="49681"/>
                    </a:cubicBezTo>
                    <a:cubicBezTo>
                      <a:pt x="413418" y="49208"/>
                      <a:pt x="410609" y="47060"/>
                      <a:pt x="412396" y="46714"/>
                    </a:cubicBezTo>
                    <a:cubicBezTo>
                      <a:pt x="412721" y="46576"/>
                      <a:pt x="412872" y="46202"/>
                      <a:pt x="412734" y="45879"/>
                    </a:cubicBezTo>
                    <a:cubicBezTo>
                      <a:pt x="412726" y="45859"/>
                      <a:pt x="412716" y="45841"/>
                      <a:pt x="412706" y="45822"/>
                    </a:cubicBezTo>
                    <a:cubicBezTo>
                      <a:pt x="411754" y="40448"/>
                      <a:pt x="408567" y="35728"/>
                      <a:pt x="403934" y="32828"/>
                    </a:cubicBezTo>
                    <a:cubicBezTo>
                      <a:pt x="403222" y="32573"/>
                      <a:pt x="404226" y="31554"/>
                      <a:pt x="403003" y="31226"/>
                    </a:cubicBezTo>
                    <a:cubicBezTo>
                      <a:pt x="397222" y="29406"/>
                      <a:pt x="392680" y="25147"/>
                      <a:pt x="386698" y="24092"/>
                    </a:cubicBezTo>
                    <a:cubicBezTo>
                      <a:pt x="383689" y="22272"/>
                      <a:pt x="378947" y="23546"/>
                      <a:pt x="376703" y="20925"/>
                    </a:cubicBezTo>
                    <a:cubicBezTo>
                      <a:pt x="374752" y="22053"/>
                      <a:pt x="373438" y="21434"/>
                      <a:pt x="371232" y="21198"/>
                    </a:cubicBezTo>
                    <a:cubicBezTo>
                      <a:pt x="331052" y="25220"/>
                      <a:pt x="373293" y="54668"/>
                      <a:pt x="391860" y="53430"/>
                    </a:cubicBezTo>
                    <a:close/>
                    <a:moveTo>
                      <a:pt x="436089" y="218194"/>
                    </a:moveTo>
                    <a:cubicBezTo>
                      <a:pt x="439590" y="220469"/>
                      <a:pt x="441870" y="224928"/>
                      <a:pt x="445773" y="227130"/>
                    </a:cubicBezTo>
                    <a:cubicBezTo>
                      <a:pt x="447287" y="227640"/>
                      <a:pt x="445226" y="229260"/>
                      <a:pt x="446849" y="229041"/>
                    </a:cubicBezTo>
                    <a:cubicBezTo>
                      <a:pt x="447670" y="229041"/>
                      <a:pt x="448546" y="229041"/>
                      <a:pt x="449056" y="229751"/>
                    </a:cubicBezTo>
                    <a:cubicBezTo>
                      <a:pt x="452540" y="232827"/>
                      <a:pt x="458176" y="233391"/>
                      <a:pt x="461951" y="235903"/>
                    </a:cubicBezTo>
                    <a:cubicBezTo>
                      <a:pt x="464140" y="235721"/>
                      <a:pt x="466803" y="234738"/>
                      <a:pt x="468335" y="236940"/>
                    </a:cubicBezTo>
                    <a:cubicBezTo>
                      <a:pt x="469940" y="238414"/>
                      <a:pt x="471089" y="235120"/>
                      <a:pt x="472913" y="235557"/>
                    </a:cubicBezTo>
                    <a:cubicBezTo>
                      <a:pt x="476123" y="234811"/>
                      <a:pt x="479734" y="232245"/>
                      <a:pt x="480208" y="228896"/>
                    </a:cubicBezTo>
                    <a:cubicBezTo>
                      <a:pt x="480080" y="228186"/>
                      <a:pt x="480080" y="227567"/>
                      <a:pt x="481029" y="227221"/>
                    </a:cubicBezTo>
                    <a:cubicBezTo>
                      <a:pt x="482178" y="226330"/>
                      <a:pt x="480099" y="225820"/>
                      <a:pt x="480172" y="224983"/>
                    </a:cubicBezTo>
                    <a:cubicBezTo>
                      <a:pt x="480008" y="222289"/>
                      <a:pt x="477399" y="219759"/>
                      <a:pt x="477381" y="217448"/>
                    </a:cubicBezTo>
                    <a:cubicBezTo>
                      <a:pt x="477558" y="217064"/>
                      <a:pt x="477389" y="216611"/>
                      <a:pt x="477004" y="216435"/>
                    </a:cubicBezTo>
                    <a:cubicBezTo>
                      <a:pt x="476967" y="216417"/>
                      <a:pt x="476928" y="216403"/>
                      <a:pt x="476889" y="216392"/>
                    </a:cubicBezTo>
                    <a:cubicBezTo>
                      <a:pt x="475539" y="216520"/>
                      <a:pt x="475065" y="215446"/>
                      <a:pt x="474244" y="214754"/>
                    </a:cubicBezTo>
                    <a:cubicBezTo>
                      <a:pt x="468900" y="208403"/>
                      <a:pt x="461240" y="204999"/>
                      <a:pt x="453798" y="201869"/>
                    </a:cubicBezTo>
                    <a:cubicBezTo>
                      <a:pt x="452576" y="199339"/>
                      <a:pt x="449129" y="202105"/>
                      <a:pt x="447141" y="201432"/>
                    </a:cubicBezTo>
                    <a:cubicBezTo>
                      <a:pt x="434593" y="200850"/>
                      <a:pt x="433371" y="208876"/>
                      <a:pt x="436089" y="218194"/>
                    </a:cubicBezTo>
                    <a:close/>
                    <a:moveTo>
                      <a:pt x="465453" y="216574"/>
                    </a:moveTo>
                    <a:cubicBezTo>
                      <a:pt x="465818" y="217703"/>
                      <a:pt x="464286" y="218067"/>
                      <a:pt x="463629" y="217521"/>
                    </a:cubicBezTo>
                    <a:cubicBezTo>
                      <a:pt x="463301" y="217211"/>
                      <a:pt x="463830" y="217157"/>
                      <a:pt x="463939" y="217193"/>
                    </a:cubicBezTo>
                    <a:cubicBezTo>
                      <a:pt x="464614" y="217357"/>
                      <a:pt x="464997" y="216684"/>
                      <a:pt x="465581" y="216629"/>
                    </a:cubicBezTo>
                    <a:cubicBezTo>
                      <a:pt x="465599" y="214463"/>
                      <a:pt x="467423" y="216156"/>
                      <a:pt x="465453" y="216647"/>
                    </a:cubicBezTo>
                    <a:close/>
                    <a:moveTo>
                      <a:pt x="443402" y="211187"/>
                    </a:moveTo>
                    <a:cubicBezTo>
                      <a:pt x="443074" y="211515"/>
                      <a:pt x="443238" y="212534"/>
                      <a:pt x="442472" y="212152"/>
                    </a:cubicBezTo>
                    <a:cubicBezTo>
                      <a:pt x="441706" y="211770"/>
                      <a:pt x="442563" y="211187"/>
                      <a:pt x="442636" y="210678"/>
                    </a:cubicBezTo>
                    <a:cubicBezTo>
                      <a:pt x="442636" y="209895"/>
                      <a:pt x="444697" y="208712"/>
                      <a:pt x="444807" y="209495"/>
                    </a:cubicBezTo>
                    <a:cubicBezTo>
                      <a:pt x="445062" y="210641"/>
                      <a:pt x="443968" y="210587"/>
                      <a:pt x="443402" y="211187"/>
                    </a:cubicBezTo>
                    <a:close/>
                    <a:moveTo>
                      <a:pt x="443092" y="214117"/>
                    </a:moveTo>
                    <a:cubicBezTo>
                      <a:pt x="443202" y="214609"/>
                      <a:pt x="440229" y="216483"/>
                      <a:pt x="441487" y="214645"/>
                    </a:cubicBezTo>
                    <a:cubicBezTo>
                      <a:pt x="440338" y="213662"/>
                      <a:pt x="442673" y="213644"/>
                      <a:pt x="443092" y="214136"/>
                    </a:cubicBezTo>
                    <a:close/>
                    <a:moveTo>
                      <a:pt x="456060" y="211169"/>
                    </a:moveTo>
                    <a:cubicBezTo>
                      <a:pt x="457246" y="211169"/>
                      <a:pt x="456060" y="212479"/>
                      <a:pt x="455422" y="212243"/>
                    </a:cubicBezTo>
                    <a:cubicBezTo>
                      <a:pt x="454054" y="212297"/>
                      <a:pt x="455276" y="211005"/>
                      <a:pt x="456060" y="211187"/>
                    </a:cubicBezTo>
                    <a:close/>
                    <a:moveTo>
                      <a:pt x="445536" y="214481"/>
                    </a:moveTo>
                    <a:cubicBezTo>
                      <a:pt x="445007" y="215282"/>
                      <a:pt x="444442" y="214299"/>
                      <a:pt x="443804" y="214190"/>
                    </a:cubicBezTo>
                    <a:cubicBezTo>
                      <a:pt x="444128" y="213935"/>
                      <a:pt x="444543" y="213823"/>
                      <a:pt x="444953" y="213881"/>
                    </a:cubicBezTo>
                    <a:cubicBezTo>
                      <a:pt x="445299" y="213881"/>
                      <a:pt x="446011" y="213917"/>
                      <a:pt x="445536" y="214481"/>
                    </a:cubicBezTo>
                    <a:close/>
                    <a:moveTo>
                      <a:pt x="446485" y="209313"/>
                    </a:moveTo>
                    <a:lnTo>
                      <a:pt x="447160" y="208530"/>
                    </a:lnTo>
                    <a:cubicBezTo>
                      <a:pt x="447962" y="209058"/>
                      <a:pt x="447178" y="209913"/>
                      <a:pt x="446521" y="209367"/>
                    </a:cubicBezTo>
                    <a:close/>
                    <a:moveTo>
                      <a:pt x="227145" y="1360"/>
                    </a:moveTo>
                    <a:cubicBezTo>
                      <a:pt x="225322" y="2124"/>
                      <a:pt x="224173" y="577"/>
                      <a:pt x="222330" y="650"/>
                    </a:cubicBezTo>
                    <a:cubicBezTo>
                      <a:pt x="220900" y="794"/>
                      <a:pt x="219455" y="595"/>
                      <a:pt x="218117" y="68"/>
                    </a:cubicBezTo>
                    <a:cubicBezTo>
                      <a:pt x="217297" y="-296"/>
                      <a:pt x="216512" y="941"/>
                      <a:pt x="215582" y="614"/>
                    </a:cubicBezTo>
                    <a:cubicBezTo>
                      <a:pt x="198109" y="2907"/>
                      <a:pt x="198383" y="18268"/>
                      <a:pt x="211734" y="27040"/>
                    </a:cubicBezTo>
                    <a:cubicBezTo>
                      <a:pt x="215181" y="26512"/>
                      <a:pt x="219029" y="28569"/>
                      <a:pt x="222677" y="28259"/>
                    </a:cubicBezTo>
                    <a:cubicBezTo>
                      <a:pt x="242539" y="28423"/>
                      <a:pt x="244290" y="7930"/>
                      <a:pt x="227145" y="1360"/>
                    </a:cubicBezTo>
                    <a:close/>
                    <a:moveTo>
                      <a:pt x="213904" y="14628"/>
                    </a:moveTo>
                    <a:cubicBezTo>
                      <a:pt x="212755" y="15028"/>
                      <a:pt x="212080" y="13099"/>
                      <a:pt x="212573" y="12589"/>
                    </a:cubicBezTo>
                    <a:cubicBezTo>
                      <a:pt x="213248" y="12626"/>
                      <a:pt x="214944" y="14282"/>
                      <a:pt x="213904" y="14628"/>
                    </a:cubicBezTo>
                    <a:close/>
                    <a:moveTo>
                      <a:pt x="209509" y="11497"/>
                    </a:moveTo>
                    <a:cubicBezTo>
                      <a:pt x="210311" y="11843"/>
                      <a:pt x="211752" y="12444"/>
                      <a:pt x="209983" y="12535"/>
                    </a:cubicBezTo>
                    <a:cubicBezTo>
                      <a:pt x="208998" y="12899"/>
                      <a:pt x="208305" y="11534"/>
                      <a:pt x="209454" y="11552"/>
                    </a:cubicBezTo>
                    <a:close/>
                    <a:moveTo>
                      <a:pt x="421644" y="506409"/>
                    </a:moveTo>
                    <a:cubicBezTo>
                      <a:pt x="423613" y="507792"/>
                      <a:pt x="425784" y="505808"/>
                      <a:pt x="427772" y="506736"/>
                    </a:cubicBezTo>
                    <a:cubicBezTo>
                      <a:pt x="430708" y="506336"/>
                      <a:pt x="433097" y="504225"/>
                      <a:pt x="436034" y="504134"/>
                    </a:cubicBezTo>
                    <a:cubicBezTo>
                      <a:pt x="437256" y="504261"/>
                      <a:pt x="437219" y="503915"/>
                      <a:pt x="436235" y="503406"/>
                    </a:cubicBezTo>
                    <a:cubicBezTo>
                      <a:pt x="437712" y="501331"/>
                      <a:pt x="439609" y="500130"/>
                      <a:pt x="439882" y="497491"/>
                    </a:cubicBezTo>
                    <a:cubicBezTo>
                      <a:pt x="440065" y="496308"/>
                      <a:pt x="439280" y="495125"/>
                      <a:pt x="439882" y="493851"/>
                    </a:cubicBezTo>
                    <a:cubicBezTo>
                      <a:pt x="439882" y="492304"/>
                      <a:pt x="438441" y="490993"/>
                      <a:pt x="438751" y="489264"/>
                    </a:cubicBezTo>
                    <a:cubicBezTo>
                      <a:pt x="435432" y="485806"/>
                      <a:pt x="431073" y="483695"/>
                      <a:pt x="427042" y="481493"/>
                    </a:cubicBezTo>
                    <a:cubicBezTo>
                      <a:pt x="425765" y="482203"/>
                      <a:pt x="424543" y="481730"/>
                      <a:pt x="423139" y="481875"/>
                    </a:cubicBezTo>
                    <a:cubicBezTo>
                      <a:pt x="403186" y="480547"/>
                      <a:pt x="403478" y="503624"/>
                      <a:pt x="421644" y="506409"/>
                    </a:cubicBezTo>
                    <a:close/>
                    <a:moveTo>
                      <a:pt x="428100" y="488919"/>
                    </a:moveTo>
                    <a:cubicBezTo>
                      <a:pt x="426860" y="487881"/>
                      <a:pt x="425182" y="489810"/>
                      <a:pt x="424233" y="488627"/>
                    </a:cubicBezTo>
                    <a:cubicBezTo>
                      <a:pt x="424299" y="487977"/>
                      <a:pt x="424881" y="487504"/>
                      <a:pt x="425533" y="487570"/>
                    </a:cubicBezTo>
                    <a:cubicBezTo>
                      <a:pt x="425720" y="487589"/>
                      <a:pt x="425900" y="487652"/>
                      <a:pt x="426057" y="487754"/>
                    </a:cubicBezTo>
                    <a:cubicBezTo>
                      <a:pt x="426787" y="488136"/>
                      <a:pt x="428428" y="487554"/>
                      <a:pt x="428520" y="488609"/>
                    </a:cubicBezTo>
                    <a:cubicBezTo>
                      <a:pt x="428319" y="488718"/>
                      <a:pt x="428118" y="488937"/>
                      <a:pt x="428100" y="488919"/>
                    </a:cubicBezTo>
                    <a:close/>
                    <a:moveTo>
                      <a:pt x="423194" y="493050"/>
                    </a:moveTo>
                    <a:cubicBezTo>
                      <a:pt x="423340" y="492067"/>
                      <a:pt x="424799" y="492158"/>
                      <a:pt x="425164" y="493050"/>
                    </a:cubicBezTo>
                    <a:cubicBezTo>
                      <a:pt x="424781" y="493996"/>
                      <a:pt x="423321" y="494069"/>
                      <a:pt x="423194" y="493050"/>
                    </a:cubicBezTo>
                    <a:close/>
                    <a:moveTo>
                      <a:pt x="425893" y="497473"/>
                    </a:moveTo>
                    <a:cubicBezTo>
                      <a:pt x="425893" y="497036"/>
                      <a:pt x="427717" y="495398"/>
                      <a:pt x="427918" y="496544"/>
                    </a:cubicBezTo>
                    <a:cubicBezTo>
                      <a:pt x="427808" y="497418"/>
                      <a:pt x="426477" y="498146"/>
                      <a:pt x="425893" y="497473"/>
                    </a:cubicBezTo>
                    <a:close/>
                    <a:moveTo>
                      <a:pt x="424471" y="494797"/>
                    </a:moveTo>
                    <a:cubicBezTo>
                      <a:pt x="424179" y="495161"/>
                      <a:pt x="423467" y="494997"/>
                      <a:pt x="423194" y="494670"/>
                    </a:cubicBezTo>
                    <a:cubicBezTo>
                      <a:pt x="423413" y="494324"/>
                      <a:pt x="424689" y="494251"/>
                      <a:pt x="424471" y="494797"/>
                    </a:cubicBezTo>
                    <a:close/>
                    <a:moveTo>
                      <a:pt x="418616" y="496326"/>
                    </a:moveTo>
                    <a:lnTo>
                      <a:pt x="417959" y="496672"/>
                    </a:lnTo>
                    <a:cubicBezTo>
                      <a:pt x="416354" y="496399"/>
                      <a:pt x="418050" y="495580"/>
                      <a:pt x="418616" y="496326"/>
                    </a:cubicBezTo>
                    <a:close/>
                  </a:path>
                </a:pathLst>
              </a:custGeom>
              <a:solidFill>
                <a:srgbClr val="0F3040"/>
              </a:solidFill>
              <a:ln w="9525" cap="flat" cmpd="sng">
                <a:solidFill>
                  <a:srgbClr val="D6D6D6"/>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5" name="Google Shape;95;p2"/>
              <p:cNvSpPr/>
              <p:nvPr/>
            </p:nvSpPr>
            <p:spPr>
              <a:xfrm>
                <a:off x="2306834" y="3886309"/>
                <a:ext cx="12042" cy="59350"/>
              </a:xfrm>
              <a:custGeom>
                <a:avLst/>
                <a:gdLst/>
                <a:ahLst/>
                <a:cxnLst/>
                <a:rect l="l" t="t" r="r" b="b"/>
                <a:pathLst>
                  <a:path w="14776" h="83592" extrusionOk="0">
                    <a:moveTo>
                      <a:pt x="5024" y="0"/>
                    </a:moveTo>
                    <a:cubicBezTo>
                      <a:pt x="8262" y="6512"/>
                      <a:pt x="10629" y="13420"/>
                      <a:pt x="12064" y="20548"/>
                    </a:cubicBezTo>
                    <a:cubicBezTo>
                      <a:pt x="13499" y="27443"/>
                      <a:pt x="14377" y="34442"/>
                      <a:pt x="14690" y="41478"/>
                    </a:cubicBezTo>
                    <a:cubicBezTo>
                      <a:pt x="14948" y="48517"/>
                      <a:pt x="14631" y="55565"/>
                      <a:pt x="13742" y="62553"/>
                    </a:cubicBezTo>
                    <a:cubicBezTo>
                      <a:pt x="12872" y="69780"/>
                      <a:pt x="11032" y="76856"/>
                      <a:pt x="8270" y="83592"/>
                    </a:cubicBezTo>
                    <a:cubicBezTo>
                      <a:pt x="5498" y="76909"/>
                      <a:pt x="3509" y="69929"/>
                      <a:pt x="2343" y="62790"/>
                    </a:cubicBezTo>
                    <a:cubicBezTo>
                      <a:pt x="-81" y="49065"/>
                      <a:pt x="-627" y="35075"/>
                      <a:pt x="719" y="21203"/>
                    </a:cubicBezTo>
                    <a:cubicBezTo>
                      <a:pt x="1333" y="13994"/>
                      <a:pt x="2777" y="6879"/>
                      <a:pt x="5024" y="0"/>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6" name="Google Shape;96;p2"/>
              <p:cNvSpPr/>
              <p:nvPr/>
            </p:nvSpPr>
            <p:spPr>
              <a:xfrm>
                <a:off x="2480721" y="3876525"/>
                <a:ext cx="9025" cy="58265"/>
              </a:xfrm>
              <a:custGeom>
                <a:avLst/>
                <a:gdLst/>
                <a:ahLst/>
                <a:cxnLst/>
                <a:rect l="l" t="t" r="r" b="b"/>
                <a:pathLst>
                  <a:path w="11108" h="82063" extrusionOk="0">
                    <a:moveTo>
                      <a:pt x="9309" y="0"/>
                    </a:moveTo>
                    <a:cubicBezTo>
                      <a:pt x="9984" y="7171"/>
                      <a:pt x="10403" y="14050"/>
                      <a:pt x="10476" y="20839"/>
                    </a:cubicBezTo>
                    <a:cubicBezTo>
                      <a:pt x="10549" y="27628"/>
                      <a:pt x="10695" y="34307"/>
                      <a:pt x="10896" y="41023"/>
                    </a:cubicBezTo>
                    <a:cubicBezTo>
                      <a:pt x="11096" y="47739"/>
                      <a:pt x="11133" y="54400"/>
                      <a:pt x="11096" y="61188"/>
                    </a:cubicBezTo>
                    <a:cubicBezTo>
                      <a:pt x="11060" y="67977"/>
                      <a:pt x="11096" y="74875"/>
                      <a:pt x="10512" y="82064"/>
                    </a:cubicBezTo>
                    <a:cubicBezTo>
                      <a:pt x="6893" y="75896"/>
                      <a:pt x="4242" y="69212"/>
                      <a:pt x="2652" y="62244"/>
                    </a:cubicBezTo>
                    <a:cubicBezTo>
                      <a:pt x="1013" y="55365"/>
                      <a:pt x="126" y="48329"/>
                      <a:pt x="7" y="41259"/>
                    </a:cubicBezTo>
                    <a:cubicBezTo>
                      <a:pt x="-77" y="34170"/>
                      <a:pt x="602" y="27092"/>
                      <a:pt x="2031" y="20147"/>
                    </a:cubicBezTo>
                    <a:cubicBezTo>
                      <a:pt x="3416" y="13101"/>
                      <a:pt x="5870" y="6307"/>
                      <a:pt x="9309" y="0"/>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97" name="Google Shape;97;p2"/>
              <p:cNvSpPr/>
              <p:nvPr/>
            </p:nvSpPr>
            <p:spPr>
              <a:xfrm>
                <a:off x="2169539" y="3399447"/>
                <a:ext cx="394457" cy="311304"/>
              </a:xfrm>
              <a:custGeom>
                <a:avLst/>
                <a:gdLst/>
                <a:ahLst/>
                <a:cxnLst/>
                <a:rect l="l" t="t" r="r" b="b"/>
                <a:pathLst>
                  <a:path w="485486" h="438457" extrusionOk="0">
                    <a:moveTo>
                      <a:pt x="393903" y="408407"/>
                    </a:moveTo>
                    <a:cubicBezTo>
                      <a:pt x="393593" y="408220"/>
                      <a:pt x="393189" y="408319"/>
                      <a:pt x="393001" y="408628"/>
                    </a:cubicBezTo>
                    <a:cubicBezTo>
                      <a:pt x="392991" y="408645"/>
                      <a:pt x="392981" y="408662"/>
                      <a:pt x="392973" y="408680"/>
                    </a:cubicBezTo>
                    <a:cubicBezTo>
                      <a:pt x="392407" y="409481"/>
                      <a:pt x="391386" y="409936"/>
                      <a:pt x="391331" y="411119"/>
                    </a:cubicBezTo>
                    <a:cubicBezTo>
                      <a:pt x="391331" y="411465"/>
                      <a:pt x="390875" y="411792"/>
                      <a:pt x="390346" y="411829"/>
                    </a:cubicBezTo>
                    <a:cubicBezTo>
                      <a:pt x="389647" y="411936"/>
                      <a:pt x="389004" y="412276"/>
                      <a:pt x="388523" y="412793"/>
                    </a:cubicBezTo>
                    <a:cubicBezTo>
                      <a:pt x="388000" y="413281"/>
                      <a:pt x="387439" y="413725"/>
                      <a:pt x="386845" y="414122"/>
                    </a:cubicBezTo>
                    <a:cubicBezTo>
                      <a:pt x="385900" y="414682"/>
                      <a:pt x="385155" y="415522"/>
                      <a:pt x="384711" y="416524"/>
                    </a:cubicBezTo>
                    <a:cubicBezTo>
                      <a:pt x="384455" y="417125"/>
                      <a:pt x="384163" y="417671"/>
                      <a:pt x="383325" y="417525"/>
                    </a:cubicBezTo>
                    <a:cubicBezTo>
                      <a:pt x="382814" y="417434"/>
                      <a:pt x="382540" y="417853"/>
                      <a:pt x="382303" y="418217"/>
                    </a:cubicBezTo>
                    <a:cubicBezTo>
                      <a:pt x="381738" y="419109"/>
                      <a:pt x="381227" y="420037"/>
                      <a:pt x="379932" y="420146"/>
                    </a:cubicBezTo>
                    <a:cubicBezTo>
                      <a:pt x="379713" y="420146"/>
                      <a:pt x="379458" y="420455"/>
                      <a:pt x="379276" y="420674"/>
                    </a:cubicBezTo>
                    <a:cubicBezTo>
                      <a:pt x="377999" y="422166"/>
                      <a:pt x="376321" y="423222"/>
                      <a:pt x="374916" y="424569"/>
                    </a:cubicBezTo>
                    <a:cubicBezTo>
                      <a:pt x="374502" y="424948"/>
                      <a:pt x="374019" y="425244"/>
                      <a:pt x="373494" y="425442"/>
                    </a:cubicBezTo>
                    <a:cubicBezTo>
                      <a:pt x="371884" y="426282"/>
                      <a:pt x="370473" y="427455"/>
                      <a:pt x="369354" y="428882"/>
                    </a:cubicBezTo>
                    <a:cubicBezTo>
                      <a:pt x="369147" y="429093"/>
                      <a:pt x="369058" y="429393"/>
                      <a:pt x="369117" y="429683"/>
                    </a:cubicBezTo>
                    <a:cubicBezTo>
                      <a:pt x="369299" y="430829"/>
                      <a:pt x="368642" y="430211"/>
                      <a:pt x="368168" y="430174"/>
                    </a:cubicBezTo>
                    <a:cubicBezTo>
                      <a:pt x="367402" y="430174"/>
                      <a:pt x="366673" y="429974"/>
                      <a:pt x="366198" y="430993"/>
                    </a:cubicBezTo>
                    <a:cubicBezTo>
                      <a:pt x="365615" y="431904"/>
                      <a:pt x="364760" y="432611"/>
                      <a:pt x="363754" y="433013"/>
                    </a:cubicBezTo>
                    <a:cubicBezTo>
                      <a:pt x="361584" y="434178"/>
                      <a:pt x="360107" y="436198"/>
                      <a:pt x="358119" y="437472"/>
                    </a:cubicBezTo>
                    <a:cubicBezTo>
                      <a:pt x="357503" y="437954"/>
                      <a:pt x="356786" y="438290"/>
                      <a:pt x="356021" y="438455"/>
                    </a:cubicBezTo>
                    <a:cubicBezTo>
                      <a:pt x="355801" y="438480"/>
                      <a:pt x="355602" y="438322"/>
                      <a:pt x="355577" y="438102"/>
                    </a:cubicBezTo>
                    <a:cubicBezTo>
                      <a:pt x="355568" y="438023"/>
                      <a:pt x="355583" y="437943"/>
                      <a:pt x="355620" y="437873"/>
                    </a:cubicBezTo>
                    <a:cubicBezTo>
                      <a:pt x="355807" y="437566"/>
                      <a:pt x="356034" y="437284"/>
                      <a:pt x="356295" y="437036"/>
                    </a:cubicBezTo>
                    <a:cubicBezTo>
                      <a:pt x="356507" y="436837"/>
                      <a:pt x="356691" y="436611"/>
                      <a:pt x="356842" y="436362"/>
                    </a:cubicBezTo>
                    <a:cubicBezTo>
                      <a:pt x="357235" y="435241"/>
                      <a:pt x="357856" y="434212"/>
                      <a:pt x="358666" y="433341"/>
                    </a:cubicBezTo>
                    <a:cubicBezTo>
                      <a:pt x="359588" y="432641"/>
                      <a:pt x="360311" y="431712"/>
                      <a:pt x="360763" y="430647"/>
                    </a:cubicBezTo>
                    <a:cubicBezTo>
                      <a:pt x="360982" y="429938"/>
                      <a:pt x="361712" y="429592"/>
                      <a:pt x="362168" y="429028"/>
                    </a:cubicBezTo>
                    <a:cubicBezTo>
                      <a:pt x="362624" y="428463"/>
                      <a:pt x="363481" y="427772"/>
                      <a:pt x="363043" y="426662"/>
                    </a:cubicBezTo>
                    <a:cubicBezTo>
                      <a:pt x="362987" y="426345"/>
                      <a:pt x="363199" y="426043"/>
                      <a:pt x="363517" y="425987"/>
                    </a:cubicBezTo>
                    <a:cubicBezTo>
                      <a:pt x="363628" y="425968"/>
                      <a:pt x="363742" y="425981"/>
                      <a:pt x="363845" y="426025"/>
                    </a:cubicBezTo>
                    <a:cubicBezTo>
                      <a:pt x="364849" y="426407"/>
                      <a:pt x="364849" y="426025"/>
                      <a:pt x="364447" y="425278"/>
                    </a:cubicBezTo>
                    <a:cubicBezTo>
                      <a:pt x="364283" y="424987"/>
                      <a:pt x="364229" y="424751"/>
                      <a:pt x="364447" y="424569"/>
                    </a:cubicBezTo>
                    <a:cubicBezTo>
                      <a:pt x="364666" y="424387"/>
                      <a:pt x="364903" y="424842"/>
                      <a:pt x="364940" y="424787"/>
                    </a:cubicBezTo>
                    <a:cubicBezTo>
                      <a:pt x="365651" y="424095"/>
                      <a:pt x="366581" y="423768"/>
                      <a:pt x="367147" y="422803"/>
                    </a:cubicBezTo>
                    <a:cubicBezTo>
                      <a:pt x="368278" y="420819"/>
                      <a:pt x="369901" y="419163"/>
                      <a:pt x="371050" y="417179"/>
                    </a:cubicBezTo>
                    <a:cubicBezTo>
                      <a:pt x="371945" y="415942"/>
                      <a:pt x="373000" y="414829"/>
                      <a:pt x="374187" y="413867"/>
                    </a:cubicBezTo>
                    <a:cubicBezTo>
                      <a:pt x="375008" y="413030"/>
                      <a:pt x="375847" y="412211"/>
                      <a:pt x="376686" y="411410"/>
                    </a:cubicBezTo>
                    <a:cubicBezTo>
                      <a:pt x="377062" y="411072"/>
                      <a:pt x="377350" y="410647"/>
                      <a:pt x="377525" y="410172"/>
                    </a:cubicBezTo>
                    <a:cubicBezTo>
                      <a:pt x="378056" y="409403"/>
                      <a:pt x="378770" y="408778"/>
                      <a:pt x="379604" y="408352"/>
                    </a:cubicBezTo>
                    <a:cubicBezTo>
                      <a:pt x="379813" y="408297"/>
                      <a:pt x="379998" y="408176"/>
                      <a:pt x="380133" y="408007"/>
                    </a:cubicBezTo>
                    <a:cubicBezTo>
                      <a:pt x="380935" y="406423"/>
                      <a:pt x="382832" y="405586"/>
                      <a:pt x="383069" y="403620"/>
                    </a:cubicBezTo>
                    <a:cubicBezTo>
                      <a:pt x="383160" y="402838"/>
                      <a:pt x="383598" y="403620"/>
                      <a:pt x="383744" y="403475"/>
                    </a:cubicBezTo>
                    <a:cubicBezTo>
                      <a:pt x="384747" y="402365"/>
                      <a:pt x="386425" y="401946"/>
                      <a:pt x="387027" y="400399"/>
                    </a:cubicBezTo>
                    <a:cubicBezTo>
                      <a:pt x="387080" y="400268"/>
                      <a:pt x="387169" y="400155"/>
                      <a:pt x="387282" y="400072"/>
                    </a:cubicBezTo>
                    <a:cubicBezTo>
                      <a:pt x="389106" y="398816"/>
                      <a:pt x="390292" y="396850"/>
                      <a:pt x="392097" y="395522"/>
                    </a:cubicBezTo>
                    <a:cubicBezTo>
                      <a:pt x="393538" y="394345"/>
                      <a:pt x="394868" y="393042"/>
                      <a:pt x="396073" y="391627"/>
                    </a:cubicBezTo>
                    <a:cubicBezTo>
                      <a:pt x="396791" y="390627"/>
                      <a:pt x="397719" y="389795"/>
                      <a:pt x="398791" y="389188"/>
                    </a:cubicBezTo>
                    <a:cubicBezTo>
                      <a:pt x="399240" y="388968"/>
                      <a:pt x="399587" y="388583"/>
                      <a:pt x="399758" y="388114"/>
                    </a:cubicBezTo>
                    <a:cubicBezTo>
                      <a:pt x="400031" y="387495"/>
                      <a:pt x="400341" y="386786"/>
                      <a:pt x="401290" y="386968"/>
                    </a:cubicBezTo>
                    <a:cubicBezTo>
                      <a:pt x="401496" y="386970"/>
                      <a:pt x="401692" y="386876"/>
                      <a:pt x="401819" y="386713"/>
                    </a:cubicBezTo>
                    <a:cubicBezTo>
                      <a:pt x="402238" y="385475"/>
                      <a:pt x="403478" y="385148"/>
                      <a:pt x="404354" y="384438"/>
                    </a:cubicBezTo>
                    <a:cubicBezTo>
                      <a:pt x="404755" y="384128"/>
                      <a:pt x="405229" y="383965"/>
                      <a:pt x="405375" y="383437"/>
                    </a:cubicBezTo>
                    <a:cubicBezTo>
                      <a:pt x="405465" y="383073"/>
                      <a:pt x="405732" y="382778"/>
                      <a:pt x="406086" y="382654"/>
                    </a:cubicBezTo>
                    <a:cubicBezTo>
                      <a:pt x="407649" y="381958"/>
                      <a:pt x="408933" y="380760"/>
                      <a:pt x="409734" y="379251"/>
                    </a:cubicBezTo>
                    <a:cubicBezTo>
                      <a:pt x="410044" y="378796"/>
                      <a:pt x="410190" y="378577"/>
                      <a:pt x="410683" y="378923"/>
                    </a:cubicBezTo>
                    <a:cubicBezTo>
                      <a:pt x="411175" y="379269"/>
                      <a:pt x="411193" y="378778"/>
                      <a:pt x="411357" y="378632"/>
                    </a:cubicBezTo>
                    <a:cubicBezTo>
                      <a:pt x="411886" y="378141"/>
                      <a:pt x="412397" y="377613"/>
                      <a:pt x="412908" y="377085"/>
                    </a:cubicBezTo>
                    <a:cubicBezTo>
                      <a:pt x="413350" y="376518"/>
                      <a:pt x="413936" y="376078"/>
                      <a:pt x="414604" y="375811"/>
                    </a:cubicBezTo>
                    <a:cubicBezTo>
                      <a:pt x="414964" y="375744"/>
                      <a:pt x="415292" y="375558"/>
                      <a:pt x="415534" y="375283"/>
                    </a:cubicBezTo>
                    <a:cubicBezTo>
                      <a:pt x="416658" y="374008"/>
                      <a:pt x="417953" y="372893"/>
                      <a:pt x="419383" y="371971"/>
                    </a:cubicBezTo>
                    <a:cubicBezTo>
                      <a:pt x="421334" y="370369"/>
                      <a:pt x="423231" y="368713"/>
                      <a:pt x="425146" y="367093"/>
                    </a:cubicBezTo>
                    <a:cubicBezTo>
                      <a:pt x="425562" y="366824"/>
                      <a:pt x="426017" y="366621"/>
                      <a:pt x="426496" y="366493"/>
                    </a:cubicBezTo>
                    <a:cubicBezTo>
                      <a:pt x="426701" y="366416"/>
                      <a:pt x="426916" y="366367"/>
                      <a:pt x="427134" y="366347"/>
                    </a:cubicBezTo>
                    <a:cubicBezTo>
                      <a:pt x="427699" y="366256"/>
                      <a:pt x="427408" y="365310"/>
                      <a:pt x="428155" y="365382"/>
                    </a:cubicBezTo>
                    <a:cubicBezTo>
                      <a:pt x="428789" y="365381"/>
                      <a:pt x="429389" y="365101"/>
                      <a:pt x="429797" y="364618"/>
                    </a:cubicBezTo>
                    <a:cubicBezTo>
                      <a:pt x="430182" y="364190"/>
                      <a:pt x="430663" y="363860"/>
                      <a:pt x="431201" y="363653"/>
                    </a:cubicBezTo>
                    <a:cubicBezTo>
                      <a:pt x="431799" y="363394"/>
                      <a:pt x="432334" y="363009"/>
                      <a:pt x="432770" y="362525"/>
                    </a:cubicBezTo>
                    <a:cubicBezTo>
                      <a:pt x="433220" y="362173"/>
                      <a:pt x="433689" y="361845"/>
                      <a:pt x="434174" y="361542"/>
                    </a:cubicBezTo>
                    <a:cubicBezTo>
                      <a:pt x="435259" y="360633"/>
                      <a:pt x="436493" y="359919"/>
                      <a:pt x="437822" y="359431"/>
                    </a:cubicBezTo>
                    <a:lnTo>
                      <a:pt x="438004" y="359431"/>
                    </a:lnTo>
                    <a:cubicBezTo>
                      <a:pt x="438752" y="359103"/>
                      <a:pt x="438643" y="357848"/>
                      <a:pt x="439628" y="357829"/>
                    </a:cubicBezTo>
                    <a:cubicBezTo>
                      <a:pt x="440355" y="357876"/>
                      <a:pt x="441052" y="357528"/>
                      <a:pt x="441451" y="356919"/>
                    </a:cubicBezTo>
                    <a:cubicBezTo>
                      <a:pt x="441736" y="356586"/>
                      <a:pt x="442131" y="356367"/>
                      <a:pt x="442564" y="356301"/>
                    </a:cubicBezTo>
                    <a:cubicBezTo>
                      <a:pt x="443170" y="356055"/>
                      <a:pt x="443708" y="355668"/>
                      <a:pt x="444132" y="355172"/>
                    </a:cubicBezTo>
                    <a:cubicBezTo>
                      <a:pt x="444482" y="354819"/>
                      <a:pt x="444755" y="354397"/>
                      <a:pt x="444935" y="353935"/>
                    </a:cubicBezTo>
                    <a:cubicBezTo>
                      <a:pt x="445555" y="354754"/>
                      <a:pt x="446102" y="353807"/>
                      <a:pt x="446759" y="353935"/>
                    </a:cubicBezTo>
                    <a:cubicBezTo>
                      <a:pt x="447415" y="354062"/>
                      <a:pt x="447598" y="353716"/>
                      <a:pt x="447744" y="354098"/>
                    </a:cubicBezTo>
                    <a:cubicBezTo>
                      <a:pt x="447890" y="354481"/>
                      <a:pt x="447598" y="354790"/>
                      <a:pt x="447379" y="355045"/>
                    </a:cubicBezTo>
                    <a:cubicBezTo>
                      <a:pt x="445999" y="356995"/>
                      <a:pt x="444326" y="358720"/>
                      <a:pt x="442418" y="360159"/>
                    </a:cubicBezTo>
                    <a:cubicBezTo>
                      <a:pt x="442181" y="360305"/>
                      <a:pt x="441980" y="360523"/>
                      <a:pt x="441743" y="360705"/>
                    </a:cubicBezTo>
                    <a:cubicBezTo>
                      <a:pt x="440922" y="361360"/>
                      <a:pt x="440777" y="362525"/>
                      <a:pt x="440065" y="363180"/>
                    </a:cubicBezTo>
                    <a:cubicBezTo>
                      <a:pt x="439354" y="363835"/>
                      <a:pt x="438241" y="364254"/>
                      <a:pt x="437895" y="365219"/>
                    </a:cubicBezTo>
                    <a:cubicBezTo>
                      <a:pt x="437621" y="365837"/>
                      <a:pt x="436454" y="366256"/>
                      <a:pt x="437275" y="367239"/>
                    </a:cubicBezTo>
                    <a:cubicBezTo>
                      <a:pt x="436782" y="367821"/>
                      <a:pt x="436363" y="368567"/>
                      <a:pt x="435542" y="368731"/>
                    </a:cubicBezTo>
                    <a:cubicBezTo>
                      <a:pt x="434398" y="368967"/>
                      <a:pt x="433424" y="369711"/>
                      <a:pt x="432897" y="370751"/>
                    </a:cubicBezTo>
                    <a:cubicBezTo>
                      <a:pt x="432645" y="371101"/>
                      <a:pt x="432351" y="371419"/>
                      <a:pt x="432022" y="371698"/>
                    </a:cubicBezTo>
                    <a:lnTo>
                      <a:pt x="431128" y="372662"/>
                    </a:lnTo>
                    <a:cubicBezTo>
                      <a:pt x="430526" y="373354"/>
                      <a:pt x="431767" y="373045"/>
                      <a:pt x="431548" y="373409"/>
                    </a:cubicBezTo>
                    <a:cubicBezTo>
                      <a:pt x="431329" y="373773"/>
                      <a:pt x="431165" y="374683"/>
                      <a:pt x="430417" y="374883"/>
                    </a:cubicBezTo>
                    <a:cubicBezTo>
                      <a:pt x="428474" y="375580"/>
                      <a:pt x="426788" y="376849"/>
                      <a:pt x="425584" y="378523"/>
                    </a:cubicBezTo>
                    <a:cubicBezTo>
                      <a:pt x="425033" y="379337"/>
                      <a:pt x="424287" y="380000"/>
                      <a:pt x="423413" y="380452"/>
                    </a:cubicBezTo>
                    <a:cubicBezTo>
                      <a:pt x="422597" y="380936"/>
                      <a:pt x="421900" y="381595"/>
                      <a:pt x="421371" y="382381"/>
                    </a:cubicBezTo>
                    <a:cubicBezTo>
                      <a:pt x="420828" y="383213"/>
                      <a:pt x="420120" y="383925"/>
                      <a:pt x="419291" y="384474"/>
                    </a:cubicBezTo>
                    <a:cubicBezTo>
                      <a:pt x="418651" y="384844"/>
                      <a:pt x="418298" y="385563"/>
                      <a:pt x="418398" y="386294"/>
                    </a:cubicBezTo>
                    <a:cubicBezTo>
                      <a:pt x="418398" y="387095"/>
                      <a:pt x="417905" y="387386"/>
                      <a:pt x="416993" y="387459"/>
                    </a:cubicBezTo>
                    <a:cubicBezTo>
                      <a:pt x="416556" y="387459"/>
                      <a:pt x="415990" y="387368"/>
                      <a:pt x="415735" y="387605"/>
                    </a:cubicBezTo>
                    <a:cubicBezTo>
                      <a:pt x="415479" y="387841"/>
                      <a:pt x="414604" y="388788"/>
                      <a:pt x="414750" y="389152"/>
                    </a:cubicBezTo>
                    <a:cubicBezTo>
                      <a:pt x="415188" y="390353"/>
                      <a:pt x="414367" y="390025"/>
                      <a:pt x="413838" y="390080"/>
                    </a:cubicBezTo>
                    <a:cubicBezTo>
                      <a:pt x="413309" y="390134"/>
                      <a:pt x="413291" y="390335"/>
                      <a:pt x="413364" y="390644"/>
                    </a:cubicBezTo>
                    <a:cubicBezTo>
                      <a:pt x="413437" y="390953"/>
                      <a:pt x="413838" y="391154"/>
                      <a:pt x="413364" y="391518"/>
                    </a:cubicBezTo>
                    <a:cubicBezTo>
                      <a:pt x="412890" y="391882"/>
                      <a:pt x="412890" y="391518"/>
                      <a:pt x="412652" y="391518"/>
                    </a:cubicBezTo>
                    <a:cubicBezTo>
                      <a:pt x="412415" y="391518"/>
                      <a:pt x="411959" y="391627"/>
                      <a:pt x="411740" y="391882"/>
                    </a:cubicBezTo>
                    <a:cubicBezTo>
                      <a:pt x="410263" y="393483"/>
                      <a:pt x="408476" y="394757"/>
                      <a:pt x="406980" y="396304"/>
                    </a:cubicBezTo>
                    <a:cubicBezTo>
                      <a:pt x="405456" y="397989"/>
                      <a:pt x="403763" y="399514"/>
                      <a:pt x="401928" y="400854"/>
                    </a:cubicBezTo>
                    <a:cubicBezTo>
                      <a:pt x="401725" y="401051"/>
                      <a:pt x="401564" y="401286"/>
                      <a:pt x="401454" y="401546"/>
                    </a:cubicBezTo>
                    <a:cubicBezTo>
                      <a:pt x="400958" y="402339"/>
                      <a:pt x="400242" y="402971"/>
                      <a:pt x="399393" y="403366"/>
                    </a:cubicBezTo>
                    <a:cubicBezTo>
                      <a:pt x="398838" y="403539"/>
                      <a:pt x="398385" y="403944"/>
                      <a:pt x="398153" y="404476"/>
                    </a:cubicBezTo>
                    <a:cubicBezTo>
                      <a:pt x="397963" y="404869"/>
                      <a:pt x="397630" y="405175"/>
                      <a:pt x="397222" y="405331"/>
                    </a:cubicBezTo>
                    <a:cubicBezTo>
                      <a:pt x="396365" y="405695"/>
                      <a:pt x="395855" y="406005"/>
                      <a:pt x="396092" y="407151"/>
                    </a:cubicBezTo>
                    <a:cubicBezTo>
                      <a:pt x="396201" y="407770"/>
                      <a:pt x="394924" y="408425"/>
                      <a:pt x="393903" y="408407"/>
                    </a:cubicBezTo>
                    <a:close/>
                    <a:moveTo>
                      <a:pt x="329" y="258621"/>
                    </a:moveTo>
                    <a:cubicBezTo>
                      <a:pt x="796" y="259438"/>
                      <a:pt x="999" y="260379"/>
                      <a:pt x="913" y="261315"/>
                    </a:cubicBezTo>
                    <a:cubicBezTo>
                      <a:pt x="998" y="263883"/>
                      <a:pt x="1446" y="266425"/>
                      <a:pt x="2244" y="268868"/>
                    </a:cubicBezTo>
                    <a:cubicBezTo>
                      <a:pt x="2788" y="270418"/>
                      <a:pt x="3066" y="272049"/>
                      <a:pt x="3065" y="273691"/>
                    </a:cubicBezTo>
                    <a:cubicBezTo>
                      <a:pt x="2945" y="274193"/>
                      <a:pt x="3044" y="274722"/>
                      <a:pt x="3338" y="275147"/>
                    </a:cubicBezTo>
                    <a:cubicBezTo>
                      <a:pt x="4137" y="276400"/>
                      <a:pt x="4636" y="277820"/>
                      <a:pt x="4797" y="279297"/>
                    </a:cubicBezTo>
                    <a:cubicBezTo>
                      <a:pt x="4907" y="279642"/>
                      <a:pt x="4797" y="280043"/>
                      <a:pt x="5089" y="280316"/>
                    </a:cubicBezTo>
                    <a:cubicBezTo>
                      <a:pt x="5983" y="281509"/>
                      <a:pt x="6707" y="282820"/>
                      <a:pt x="7241" y="284211"/>
                    </a:cubicBezTo>
                    <a:cubicBezTo>
                      <a:pt x="7898" y="285466"/>
                      <a:pt x="9065" y="286504"/>
                      <a:pt x="8956" y="288069"/>
                    </a:cubicBezTo>
                    <a:cubicBezTo>
                      <a:pt x="8965" y="288363"/>
                      <a:pt x="9097" y="288641"/>
                      <a:pt x="9321" y="288833"/>
                    </a:cubicBezTo>
                    <a:cubicBezTo>
                      <a:pt x="10160" y="289470"/>
                      <a:pt x="10287" y="290653"/>
                      <a:pt x="10926" y="291290"/>
                    </a:cubicBezTo>
                    <a:cubicBezTo>
                      <a:pt x="11564" y="291927"/>
                      <a:pt x="11892" y="293110"/>
                      <a:pt x="12531" y="293820"/>
                    </a:cubicBezTo>
                    <a:cubicBezTo>
                      <a:pt x="13169" y="294530"/>
                      <a:pt x="13643" y="296132"/>
                      <a:pt x="14482" y="297133"/>
                    </a:cubicBezTo>
                    <a:cubicBezTo>
                      <a:pt x="16306" y="299335"/>
                      <a:pt x="17911" y="301828"/>
                      <a:pt x="19954" y="303994"/>
                    </a:cubicBezTo>
                    <a:cubicBezTo>
                      <a:pt x="22049" y="306493"/>
                      <a:pt x="24451" y="308718"/>
                      <a:pt x="27103" y="310619"/>
                    </a:cubicBezTo>
                    <a:cubicBezTo>
                      <a:pt x="27437" y="310897"/>
                      <a:pt x="27754" y="311195"/>
                      <a:pt x="28052" y="311511"/>
                    </a:cubicBezTo>
                    <a:cubicBezTo>
                      <a:pt x="28725" y="312160"/>
                      <a:pt x="29438" y="312768"/>
                      <a:pt x="30186" y="313331"/>
                    </a:cubicBezTo>
                    <a:cubicBezTo>
                      <a:pt x="31116" y="313949"/>
                      <a:pt x="32010" y="314623"/>
                      <a:pt x="32976" y="315151"/>
                    </a:cubicBezTo>
                    <a:cubicBezTo>
                      <a:pt x="34335" y="316213"/>
                      <a:pt x="35560" y="317435"/>
                      <a:pt x="36624" y="318791"/>
                    </a:cubicBezTo>
                    <a:cubicBezTo>
                      <a:pt x="36934" y="319136"/>
                      <a:pt x="36989" y="319609"/>
                      <a:pt x="37609" y="319209"/>
                    </a:cubicBezTo>
                    <a:cubicBezTo>
                      <a:pt x="37882" y="319027"/>
                      <a:pt x="38138" y="319373"/>
                      <a:pt x="38338" y="319573"/>
                    </a:cubicBezTo>
                    <a:cubicBezTo>
                      <a:pt x="38998" y="320342"/>
                      <a:pt x="39876" y="320894"/>
                      <a:pt x="40855" y="321156"/>
                    </a:cubicBezTo>
                    <a:cubicBezTo>
                      <a:pt x="41619" y="321335"/>
                      <a:pt x="42320" y="321719"/>
                      <a:pt x="42880" y="322267"/>
                    </a:cubicBezTo>
                    <a:cubicBezTo>
                      <a:pt x="43691" y="323070"/>
                      <a:pt x="44783" y="323527"/>
                      <a:pt x="45926" y="323541"/>
                    </a:cubicBezTo>
                    <a:lnTo>
                      <a:pt x="46145" y="323541"/>
                    </a:lnTo>
                    <a:cubicBezTo>
                      <a:pt x="47861" y="324049"/>
                      <a:pt x="49500" y="324790"/>
                      <a:pt x="51014" y="325743"/>
                    </a:cubicBezTo>
                    <a:cubicBezTo>
                      <a:pt x="51470" y="326125"/>
                      <a:pt x="51799" y="325979"/>
                      <a:pt x="52309" y="325925"/>
                    </a:cubicBezTo>
                    <a:cubicBezTo>
                      <a:pt x="54130" y="325784"/>
                      <a:pt x="55956" y="325736"/>
                      <a:pt x="57781" y="325779"/>
                    </a:cubicBezTo>
                    <a:cubicBezTo>
                      <a:pt x="58839" y="326689"/>
                      <a:pt x="60061" y="326216"/>
                      <a:pt x="61210" y="326180"/>
                    </a:cubicBezTo>
                    <a:cubicBezTo>
                      <a:pt x="63265" y="326049"/>
                      <a:pt x="65308" y="325763"/>
                      <a:pt x="67320" y="325324"/>
                    </a:cubicBezTo>
                    <a:cubicBezTo>
                      <a:pt x="67776" y="325233"/>
                      <a:pt x="68250" y="325015"/>
                      <a:pt x="68341" y="324633"/>
                    </a:cubicBezTo>
                    <a:cubicBezTo>
                      <a:pt x="68432" y="324250"/>
                      <a:pt x="67831" y="324123"/>
                      <a:pt x="67448" y="323977"/>
                    </a:cubicBezTo>
                    <a:cubicBezTo>
                      <a:pt x="66791" y="323758"/>
                      <a:pt x="66174" y="323432"/>
                      <a:pt x="65624" y="323013"/>
                    </a:cubicBezTo>
                    <a:cubicBezTo>
                      <a:pt x="64879" y="322458"/>
                      <a:pt x="64029" y="322062"/>
                      <a:pt x="63125" y="321848"/>
                    </a:cubicBezTo>
                    <a:cubicBezTo>
                      <a:pt x="61362" y="321557"/>
                      <a:pt x="59690" y="320866"/>
                      <a:pt x="58237" y="319828"/>
                    </a:cubicBezTo>
                    <a:cubicBezTo>
                      <a:pt x="58109" y="319700"/>
                      <a:pt x="57836" y="319719"/>
                      <a:pt x="57635" y="319646"/>
                    </a:cubicBezTo>
                    <a:cubicBezTo>
                      <a:pt x="55319" y="318791"/>
                      <a:pt x="52966" y="317990"/>
                      <a:pt x="50668" y="317061"/>
                    </a:cubicBezTo>
                    <a:cubicBezTo>
                      <a:pt x="49957" y="316770"/>
                      <a:pt x="48844" y="316443"/>
                      <a:pt x="49446" y="315241"/>
                    </a:cubicBezTo>
                    <a:cubicBezTo>
                      <a:pt x="49610" y="314859"/>
                      <a:pt x="49336" y="314859"/>
                      <a:pt x="49191" y="314877"/>
                    </a:cubicBezTo>
                    <a:cubicBezTo>
                      <a:pt x="47768" y="314877"/>
                      <a:pt x="46436" y="314877"/>
                      <a:pt x="45707" y="313349"/>
                    </a:cubicBezTo>
                    <a:cubicBezTo>
                      <a:pt x="45617" y="313230"/>
                      <a:pt x="45488" y="313146"/>
                      <a:pt x="45342" y="313112"/>
                    </a:cubicBezTo>
                    <a:cubicBezTo>
                      <a:pt x="42774" y="311923"/>
                      <a:pt x="40598" y="310029"/>
                      <a:pt x="39068" y="307652"/>
                    </a:cubicBezTo>
                    <a:cubicBezTo>
                      <a:pt x="38247" y="306651"/>
                      <a:pt x="37408" y="305359"/>
                      <a:pt x="36314" y="304959"/>
                    </a:cubicBezTo>
                    <a:cubicBezTo>
                      <a:pt x="35412" y="304610"/>
                      <a:pt x="34654" y="303969"/>
                      <a:pt x="34162" y="303139"/>
                    </a:cubicBezTo>
                    <a:cubicBezTo>
                      <a:pt x="33775" y="302476"/>
                      <a:pt x="33230" y="301920"/>
                      <a:pt x="32575" y="301519"/>
                    </a:cubicBezTo>
                    <a:cubicBezTo>
                      <a:pt x="31689" y="301062"/>
                      <a:pt x="30959" y="300352"/>
                      <a:pt x="30478" y="299480"/>
                    </a:cubicBezTo>
                    <a:cubicBezTo>
                      <a:pt x="30167" y="298807"/>
                      <a:pt x="30149" y="298225"/>
                      <a:pt x="29256" y="298115"/>
                    </a:cubicBezTo>
                    <a:cubicBezTo>
                      <a:pt x="28945" y="298115"/>
                      <a:pt x="28781" y="297642"/>
                      <a:pt x="28581" y="297315"/>
                    </a:cubicBezTo>
                    <a:cubicBezTo>
                      <a:pt x="27873" y="296303"/>
                      <a:pt x="27073" y="295358"/>
                      <a:pt x="26191" y="294494"/>
                    </a:cubicBezTo>
                    <a:cubicBezTo>
                      <a:pt x="25317" y="293390"/>
                      <a:pt x="24518" y="292229"/>
                      <a:pt x="23802" y="291017"/>
                    </a:cubicBezTo>
                    <a:cubicBezTo>
                      <a:pt x="24331" y="289707"/>
                      <a:pt x="22744" y="290235"/>
                      <a:pt x="22489" y="289507"/>
                    </a:cubicBezTo>
                    <a:cubicBezTo>
                      <a:pt x="22234" y="288779"/>
                      <a:pt x="22744" y="287814"/>
                      <a:pt x="21522" y="287596"/>
                    </a:cubicBezTo>
                    <a:cubicBezTo>
                      <a:pt x="21100" y="287469"/>
                      <a:pt x="20792" y="287105"/>
                      <a:pt x="20738" y="286668"/>
                    </a:cubicBezTo>
                    <a:cubicBezTo>
                      <a:pt x="20738" y="286358"/>
                      <a:pt x="21759" y="286504"/>
                      <a:pt x="21121" y="286176"/>
                    </a:cubicBezTo>
                    <a:cubicBezTo>
                      <a:pt x="20191" y="285685"/>
                      <a:pt x="18878" y="285758"/>
                      <a:pt x="19607" y="284101"/>
                    </a:cubicBezTo>
                    <a:cubicBezTo>
                      <a:pt x="19607" y="283938"/>
                      <a:pt x="19224" y="283483"/>
                      <a:pt x="18805" y="283483"/>
                    </a:cubicBezTo>
                    <a:cubicBezTo>
                      <a:pt x="18211" y="283519"/>
                      <a:pt x="17676" y="283129"/>
                      <a:pt x="17528" y="282554"/>
                    </a:cubicBezTo>
                    <a:cubicBezTo>
                      <a:pt x="17112" y="281743"/>
                      <a:pt x="16542" y="281020"/>
                      <a:pt x="15850" y="280425"/>
                    </a:cubicBezTo>
                    <a:cubicBezTo>
                      <a:pt x="15341" y="279580"/>
                      <a:pt x="14896" y="278697"/>
                      <a:pt x="14519" y="277786"/>
                    </a:cubicBezTo>
                    <a:cubicBezTo>
                      <a:pt x="14282" y="277404"/>
                      <a:pt x="13935" y="277149"/>
                      <a:pt x="13698" y="276803"/>
                    </a:cubicBezTo>
                    <a:cubicBezTo>
                      <a:pt x="12804" y="275493"/>
                      <a:pt x="11309" y="274583"/>
                      <a:pt x="10944" y="272890"/>
                    </a:cubicBezTo>
                    <a:cubicBezTo>
                      <a:pt x="10865" y="272688"/>
                      <a:pt x="10740" y="272507"/>
                      <a:pt x="10579" y="272362"/>
                    </a:cubicBezTo>
                    <a:cubicBezTo>
                      <a:pt x="9756" y="271477"/>
                      <a:pt x="9167" y="270401"/>
                      <a:pt x="8865" y="269232"/>
                    </a:cubicBezTo>
                    <a:cubicBezTo>
                      <a:pt x="8646" y="268304"/>
                      <a:pt x="7478" y="267794"/>
                      <a:pt x="7789" y="266648"/>
                    </a:cubicBezTo>
                    <a:cubicBezTo>
                      <a:pt x="7789" y="266648"/>
                      <a:pt x="7187" y="266356"/>
                      <a:pt x="6986" y="266120"/>
                    </a:cubicBezTo>
                    <a:cubicBezTo>
                      <a:pt x="6785" y="265883"/>
                      <a:pt x="6220" y="265246"/>
                      <a:pt x="6238" y="264828"/>
                    </a:cubicBezTo>
                    <a:cubicBezTo>
                      <a:pt x="6148" y="263748"/>
                      <a:pt x="5676" y="262735"/>
                      <a:pt x="4907" y="261970"/>
                    </a:cubicBezTo>
                    <a:cubicBezTo>
                      <a:pt x="4395" y="261064"/>
                      <a:pt x="3997" y="260098"/>
                      <a:pt x="3721" y="259095"/>
                    </a:cubicBezTo>
                    <a:cubicBezTo>
                      <a:pt x="3721" y="258949"/>
                      <a:pt x="4104" y="258403"/>
                      <a:pt x="3721" y="258203"/>
                    </a:cubicBezTo>
                    <a:cubicBezTo>
                      <a:pt x="2609" y="257566"/>
                      <a:pt x="2153" y="256383"/>
                      <a:pt x="1441" y="255473"/>
                    </a:cubicBezTo>
                    <a:cubicBezTo>
                      <a:pt x="1223" y="255182"/>
                      <a:pt x="1058" y="254581"/>
                      <a:pt x="511" y="254818"/>
                    </a:cubicBezTo>
                    <a:cubicBezTo>
                      <a:pt x="109" y="255038"/>
                      <a:pt x="-87" y="255506"/>
                      <a:pt x="37" y="255946"/>
                    </a:cubicBezTo>
                    <a:cubicBezTo>
                      <a:pt x="37" y="256146"/>
                      <a:pt x="37" y="256383"/>
                      <a:pt x="37" y="256692"/>
                    </a:cubicBezTo>
                    <a:cubicBezTo>
                      <a:pt x="165" y="257220"/>
                      <a:pt x="-54" y="257930"/>
                      <a:pt x="329" y="258621"/>
                    </a:cubicBezTo>
                    <a:close/>
                    <a:moveTo>
                      <a:pt x="307542" y="0"/>
                    </a:moveTo>
                    <a:cubicBezTo>
                      <a:pt x="306886" y="546"/>
                      <a:pt x="306138" y="1019"/>
                      <a:pt x="305974" y="1966"/>
                    </a:cubicBezTo>
                    <a:cubicBezTo>
                      <a:pt x="305840" y="2514"/>
                      <a:pt x="305676" y="3055"/>
                      <a:pt x="305481" y="3585"/>
                    </a:cubicBezTo>
                    <a:cubicBezTo>
                      <a:pt x="305226" y="4495"/>
                      <a:pt x="305299" y="5405"/>
                      <a:pt x="304971" y="6315"/>
                    </a:cubicBezTo>
                    <a:cubicBezTo>
                      <a:pt x="303986" y="8882"/>
                      <a:pt x="303147" y="11557"/>
                      <a:pt x="302016" y="14050"/>
                    </a:cubicBezTo>
                    <a:cubicBezTo>
                      <a:pt x="301870" y="14360"/>
                      <a:pt x="301578" y="14560"/>
                      <a:pt x="301670" y="15015"/>
                    </a:cubicBezTo>
                    <a:cubicBezTo>
                      <a:pt x="301919" y="16255"/>
                      <a:pt x="301575" y="17540"/>
                      <a:pt x="300739" y="18491"/>
                    </a:cubicBezTo>
                    <a:cubicBezTo>
                      <a:pt x="300553" y="18708"/>
                      <a:pt x="300417" y="18963"/>
                      <a:pt x="300338" y="19237"/>
                    </a:cubicBezTo>
                    <a:cubicBezTo>
                      <a:pt x="299518" y="22449"/>
                      <a:pt x="298292" y="25543"/>
                      <a:pt x="296690" y="28447"/>
                    </a:cubicBezTo>
                    <a:cubicBezTo>
                      <a:pt x="296526" y="28774"/>
                      <a:pt x="296435" y="29120"/>
                      <a:pt x="296289" y="29429"/>
                    </a:cubicBezTo>
                    <a:cubicBezTo>
                      <a:pt x="295047" y="31735"/>
                      <a:pt x="293968" y="34125"/>
                      <a:pt x="293061" y="36582"/>
                    </a:cubicBezTo>
                    <a:cubicBezTo>
                      <a:pt x="293061" y="36582"/>
                      <a:pt x="292970" y="36691"/>
                      <a:pt x="292915" y="36746"/>
                    </a:cubicBezTo>
                    <a:cubicBezTo>
                      <a:pt x="292433" y="37355"/>
                      <a:pt x="292080" y="38054"/>
                      <a:pt x="291875" y="38802"/>
                    </a:cubicBezTo>
                    <a:cubicBezTo>
                      <a:pt x="291219" y="40422"/>
                      <a:pt x="290307" y="41933"/>
                      <a:pt x="289669" y="43589"/>
                    </a:cubicBezTo>
                    <a:cubicBezTo>
                      <a:pt x="289249" y="44681"/>
                      <a:pt x="288501" y="45682"/>
                      <a:pt x="288100" y="46828"/>
                    </a:cubicBezTo>
                    <a:cubicBezTo>
                      <a:pt x="288032" y="47104"/>
                      <a:pt x="287901" y="47359"/>
                      <a:pt x="287717" y="47575"/>
                    </a:cubicBezTo>
                    <a:cubicBezTo>
                      <a:pt x="286623" y="48648"/>
                      <a:pt x="286750" y="50450"/>
                      <a:pt x="285401" y="51360"/>
                    </a:cubicBezTo>
                    <a:cubicBezTo>
                      <a:pt x="285510" y="52052"/>
                      <a:pt x="284963" y="52543"/>
                      <a:pt x="284872" y="53180"/>
                    </a:cubicBezTo>
                    <a:cubicBezTo>
                      <a:pt x="284602" y="54794"/>
                      <a:pt x="283979" y="56329"/>
                      <a:pt x="283048" y="57676"/>
                    </a:cubicBezTo>
                    <a:cubicBezTo>
                      <a:pt x="281960" y="59655"/>
                      <a:pt x="280992" y="61697"/>
                      <a:pt x="280148" y="63791"/>
                    </a:cubicBezTo>
                    <a:cubicBezTo>
                      <a:pt x="279364" y="65356"/>
                      <a:pt x="278598" y="66958"/>
                      <a:pt x="277850" y="68559"/>
                    </a:cubicBezTo>
                    <a:cubicBezTo>
                      <a:pt x="277631" y="69014"/>
                      <a:pt x="277558" y="69506"/>
                      <a:pt x="277376" y="69961"/>
                    </a:cubicBezTo>
                    <a:cubicBezTo>
                      <a:pt x="276755" y="71653"/>
                      <a:pt x="276737" y="73601"/>
                      <a:pt x="275552" y="75093"/>
                    </a:cubicBezTo>
                    <a:cubicBezTo>
                      <a:pt x="275093" y="75647"/>
                      <a:pt x="274882" y="76364"/>
                      <a:pt x="274968" y="77077"/>
                    </a:cubicBezTo>
                    <a:cubicBezTo>
                      <a:pt x="275369" y="78642"/>
                      <a:pt x="274147" y="79898"/>
                      <a:pt x="274366" y="81372"/>
                    </a:cubicBezTo>
                    <a:cubicBezTo>
                      <a:pt x="272998" y="82864"/>
                      <a:pt x="273235" y="84848"/>
                      <a:pt x="272779" y="86614"/>
                    </a:cubicBezTo>
                    <a:cubicBezTo>
                      <a:pt x="272068" y="89253"/>
                      <a:pt x="272269" y="92074"/>
                      <a:pt x="270956" y="94658"/>
                    </a:cubicBezTo>
                    <a:cubicBezTo>
                      <a:pt x="270863" y="95090"/>
                      <a:pt x="270863" y="95536"/>
                      <a:pt x="270956" y="95968"/>
                    </a:cubicBezTo>
                    <a:cubicBezTo>
                      <a:pt x="270956" y="96314"/>
                      <a:pt x="270956" y="96733"/>
                      <a:pt x="271357" y="96860"/>
                    </a:cubicBezTo>
                    <a:cubicBezTo>
                      <a:pt x="271794" y="96997"/>
                      <a:pt x="272266" y="96797"/>
                      <a:pt x="272469" y="96387"/>
                    </a:cubicBezTo>
                    <a:cubicBezTo>
                      <a:pt x="272736" y="95964"/>
                      <a:pt x="272968" y="95519"/>
                      <a:pt x="273162" y="95058"/>
                    </a:cubicBezTo>
                    <a:cubicBezTo>
                      <a:pt x="273308" y="94713"/>
                      <a:pt x="273637" y="94258"/>
                      <a:pt x="273855" y="94367"/>
                    </a:cubicBezTo>
                    <a:cubicBezTo>
                      <a:pt x="274074" y="94476"/>
                      <a:pt x="274567" y="94531"/>
                      <a:pt x="274421" y="94057"/>
                    </a:cubicBezTo>
                    <a:cubicBezTo>
                      <a:pt x="274161" y="93190"/>
                      <a:pt x="274431" y="92251"/>
                      <a:pt x="275114" y="91655"/>
                    </a:cubicBezTo>
                    <a:cubicBezTo>
                      <a:pt x="275868" y="90803"/>
                      <a:pt x="276450" y="89815"/>
                      <a:pt x="276828" y="88743"/>
                    </a:cubicBezTo>
                    <a:cubicBezTo>
                      <a:pt x="277580" y="86877"/>
                      <a:pt x="278682" y="85172"/>
                      <a:pt x="280075" y="83720"/>
                    </a:cubicBezTo>
                    <a:cubicBezTo>
                      <a:pt x="280916" y="82851"/>
                      <a:pt x="281540" y="81798"/>
                      <a:pt x="281899" y="80644"/>
                    </a:cubicBezTo>
                    <a:cubicBezTo>
                      <a:pt x="282704" y="78685"/>
                      <a:pt x="283778" y="76847"/>
                      <a:pt x="285091" y="75184"/>
                    </a:cubicBezTo>
                    <a:cubicBezTo>
                      <a:pt x="285231" y="74865"/>
                      <a:pt x="285422" y="74570"/>
                      <a:pt x="285656" y="74310"/>
                    </a:cubicBezTo>
                    <a:cubicBezTo>
                      <a:pt x="285820" y="74165"/>
                      <a:pt x="286677" y="74802"/>
                      <a:pt x="286221" y="73965"/>
                    </a:cubicBezTo>
                    <a:cubicBezTo>
                      <a:pt x="285765" y="73127"/>
                      <a:pt x="286057" y="72982"/>
                      <a:pt x="286495" y="72527"/>
                    </a:cubicBezTo>
                    <a:cubicBezTo>
                      <a:pt x="287106" y="72085"/>
                      <a:pt x="287540" y="71439"/>
                      <a:pt x="287717" y="70707"/>
                    </a:cubicBezTo>
                    <a:cubicBezTo>
                      <a:pt x="288013" y="69107"/>
                      <a:pt x="288789" y="67634"/>
                      <a:pt x="289942" y="66484"/>
                    </a:cubicBezTo>
                    <a:cubicBezTo>
                      <a:pt x="290234" y="66157"/>
                      <a:pt x="290653" y="65829"/>
                      <a:pt x="290708" y="65465"/>
                    </a:cubicBezTo>
                    <a:cubicBezTo>
                      <a:pt x="290945" y="64341"/>
                      <a:pt x="291495" y="63306"/>
                      <a:pt x="292295" y="62480"/>
                    </a:cubicBezTo>
                    <a:cubicBezTo>
                      <a:pt x="292933" y="61643"/>
                      <a:pt x="292860" y="60515"/>
                      <a:pt x="293572" y="59805"/>
                    </a:cubicBezTo>
                    <a:cubicBezTo>
                      <a:pt x="294365" y="58984"/>
                      <a:pt x="294909" y="57956"/>
                      <a:pt x="295140" y="56838"/>
                    </a:cubicBezTo>
                    <a:cubicBezTo>
                      <a:pt x="295160" y="56564"/>
                      <a:pt x="295254" y="56299"/>
                      <a:pt x="295414" y="56074"/>
                    </a:cubicBezTo>
                    <a:cubicBezTo>
                      <a:pt x="296306" y="55321"/>
                      <a:pt x="296869" y="54250"/>
                      <a:pt x="296982" y="53089"/>
                    </a:cubicBezTo>
                    <a:cubicBezTo>
                      <a:pt x="297110" y="51815"/>
                      <a:pt x="298350" y="51269"/>
                      <a:pt x="298605" y="50141"/>
                    </a:cubicBezTo>
                    <a:cubicBezTo>
                      <a:pt x="298861" y="49012"/>
                      <a:pt x="300156" y="47902"/>
                      <a:pt x="299955" y="46501"/>
                    </a:cubicBezTo>
                    <a:cubicBezTo>
                      <a:pt x="300592" y="45889"/>
                      <a:pt x="300892" y="45007"/>
                      <a:pt x="300758" y="44135"/>
                    </a:cubicBezTo>
                    <a:cubicBezTo>
                      <a:pt x="300758" y="43880"/>
                      <a:pt x="301013" y="43644"/>
                      <a:pt x="301122" y="43371"/>
                    </a:cubicBezTo>
                    <a:cubicBezTo>
                      <a:pt x="301505" y="42315"/>
                      <a:pt x="302381" y="41423"/>
                      <a:pt x="302454" y="40258"/>
                    </a:cubicBezTo>
                    <a:cubicBezTo>
                      <a:pt x="302527" y="39094"/>
                      <a:pt x="303876" y="38438"/>
                      <a:pt x="303366" y="37092"/>
                    </a:cubicBezTo>
                    <a:cubicBezTo>
                      <a:pt x="304661" y="35854"/>
                      <a:pt x="304533" y="34107"/>
                      <a:pt x="304989" y="32578"/>
                    </a:cubicBezTo>
                    <a:cubicBezTo>
                      <a:pt x="305590" y="30994"/>
                      <a:pt x="306102" y="29378"/>
                      <a:pt x="306521" y="27737"/>
                    </a:cubicBezTo>
                    <a:cubicBezTo>
                      <a:pt x="306810" y="26785"/>
                      <a:pt x="307047" y="25819"/>
                      <a:pt x="307232" y="24843"/>
                    </a:cubicBezTo>
                    <a:cubicBezTo>
                      <a:pt x="307232" y="23933"/>
                      <a:pt x="308290" y="24115"/>
                      <a:pt x="308400" y="23496"/>
                    </a:cubicBezTo>
                    <a:cubicBezTo>
                      <a:pt x="308509" y="22877"/>
                      <a:pt x="307360" y="22586"/>
                      <a:pt x="307761" y="21840"/>
                    </a:cubicBezTo>
                    <a:cubicBezTo>
                      <a:pt x="308363" y="20748"/>
                      <a:pt x="307378" y="19529"/>
                      <a:pt x="308108" y="18400"/>
                    </a:cubicBezTo>
                    <a:cubicBezTo>
                      <a:pt x="308491" y="17818"/>
                      <a:pt x="307451" y="17163"/>
                      <a:pt x="307780" y="16580"/>
                    </a:cubicBezTo>
                    <a:cubicBezTo>
                      <a:pt x="308546" y="15179"/>
                      <a:pt x="307251" y="13650"/>
                      <a:pt x="308181" y="12321"/>
                    </a:cubicBezTo>
                    <a:cubicBezTo>
                      <a:pt x="307944" y="10247"/>
                      <a:pt x="308546" y="8135"/>
                      <a:pt x="307798" y="6061"/>
                    </a:cubicBezTo>
                    <a:cubicBezTo>
                      <a:pt x="307527" y="5371"/>
                      <a:pt x="307581" y="4596"/>
                      <a:pt x="307944" y="3949"/>
                    </a:cubicBezTo>
                    <a:cubicBezTo>
                      <a:pt x="308272" y="3476"/>
                      <a:pt x="308071" y="2967"/>
                      <a:pt x="308163" y="2493"/>
                    </a:cubicBezTo>
                    <a:cubicBezTo>
                      <a:pt x="308325" y="1612"/>
                      <a:pt x="308099" y="703"/>
                      <a:pt x="307542" y="0"/>
                    </a:cubicBezTo>
                    <a:close/>
                    <a:moveTo>
                      <a:pt x="485480" y="16835"/>
                    </a:moveTo>
                    <a:cubicBezTo>
                      <a:pt x="485480" y="16180"/>
                      <a:pt x="485024" y="15816"/>
                      <a:pt x="484513" y="16107"/>
                    </a:cubicBezTo>
                    <a:cubicBezTo>
                      <a:pt x="484002" y="16398"/>
                      <a:pt x="483473" y="16507"/>
                      <a:pt x="483236" y="17345"/>
                    </a:cubicBezTo>
                    <a:cubicBezTo>
                      <a:pt x="482586" y="18961"/>
                      <a:pt x="481376" y="20292"/>
                      <a:pt x="479826" y="21094"/>
                    </a:cubicBezTo>
                    <a:cubicBezTo>
                      <a:pt x="479386" y="21424"/>
                      <a:pt x="479041" y="21863"/>
                      <a:pt x="478823" y="22368"/>
                    </a:cubicBezTo>
                    <a:cubicBezTo>
                      <a:pt x="478757" y="22501"/>
                      <a:pt x="478664" y="22619"/>
                      <a:pt x="478549" y="22714"/>
                    </a:cubicBezTo>
                    <a:cubicBezTo>
                      <a:pt x="477035" y="23624"/>
                      <a:pt x="476306" y="25298"/>
                      <a:pt x="474901" y="26354"/>
                    </a:cubicBezTo>
                    <a:cubicBezTo>
                      <a:pt x="473263" y="27638"/>
                      <a:pt x="471904" y="29242"/>
                      <a:pt x="470907" y="31067"/>
                    </a:cubicBezTo>
                    <a:cubicBezTo>
                      <a:pt x="470699" y="31370"/>
                      <a:pt x="470454" y="31645"/>
                      <a:pt x="470177" y="31886"/>
                    </a:cubicBezTo>
                    <a:cubicBezTo>
                      <a:pt x="468713" y="33606"/>
                      <a:pt x="467378" y="35431"/>
                      <a:pt x="466183" y="37346"/>
                    </a:cubicBezTo>
                    <a:cubicBezTo>
                      <a:pt x="465563" y="38293"/>
                      <a:pt x="465435" y="38438"/>
                      <a:pt x="463320" y="39658"/>
                    </a:cubicBezTo>
                    <a:cubicBezTo>
                      <a:pt x="462784" y="40003"/>
                      <a:pt x="462435" y="40572"/>
                      <a:pt x="462371" y="41205"/>
                    </a:cubicBezTo>
                    <a:cubicBezTo>
                      <a:pt x="464031" y="41933"/>
                      <a:pt x="462499" y="42388"/>
                      <a:pt x="462189" y="42825"/>
                    </a:cubicBezTo>
                    <a:cubicBezTo>
                      <a:pt x="461587" y="43625"/>
                      <a:pt x="460675" y="44226"/>
                      <a:pt x="460474" y="45282"/>
                    </a:cubicBezTo>
                    <a:cubicBezTo>
                      <a:pt x="460274" y="46337"/>
                      <a:pt x="459088" y="46847"/>
                      <a:pt x="458541" y="47757"/>
                    </a:cubicBezTo>
                    <a:cubicBezTo>
                      <a:pt x="458420" y="47931"/>
                      <a:pt x="458340" y="48130"/>
                      <a:pt x="458304" y="48339"/>
                    </a:cubicBezTo>
                    <a:cubicBezTo>
                      <a:pt x="458270" y="48772"/>
                      <a:pt x="458083" y="49179"/>
                      <a:pt x="457775" y="49486"/>
                    </a:cubicBezTo>
                    <a:cubicBezTo>
                      <a:pt x="456079" y="51761"/>
                      <a:pt x="455058" y="54472"/>
                      <a:pt x="453234" y="56656"/>
                    </a:cubicBezTo>
                    <a:cubicBezTo>
                      <a:pt x="453113" y="56836"/>
                      <a:pt x="453038" y="57042"/>
                      <a:pt x="453015" y="57257"/>
                    </a:cubicBezTo>
                    <a:cubicBezTo>
                      <a:pt x="452737" y="58501"/>
                      <a:pt x="452237" y="59685"/>
                      <a:pt x="451537" y="60751"/>
                    </a:cubicBezTo>
                    <a:cubicBezTo>
                      <a:pt x="451116" y="61402"/>
                      <a:pt x="450732" y="62077"/>
                      <a:pt x="450388" y="62772"/>
                    </a:cubicBezTo>
                    <a:cubicBezTo>
                      <a:pt x="450151" y="63445"/>
                      <a:pt x="449422" y="62899"/>
                      <a:pt x="449166" y="63390"/>
                    </a:cubicBezTo>
                    <a:cubicBezTo>
                      <a:pt x="449604" y="63609"/>
                      <a:pt x="450024" y="63736"/>
                      <a:pt x="449440" y="64355"/>
                    </a:cubicBezTo>
                    <a:cubicBezTo>
                      <a:pt x="449084" y="64882"/>
                      <a:pt x="448807" y="65458"/>
                      <a:pt x="448619" y="66066"/>
                    </a:cubicBezTo>
                    <a:cubicBezTo>
                      <a:pt x="448464" y="66693"/>
                      <a:pt x="448150" y="67269"/>
                      <a:pt x="447707" y="67740"/>
                    </a:cubicBezTo>
                    <a:cubicBezTo>
                      <a:pt x="447114" y="68276"/>
                      <a:pt x="446733" y="69005"/>
                      <a:pt x="446631" y="69797"/>
                    </a:cubicBezTo>
                    <a:cubicBezTo>
                      <a:pt x="446512" y="70472"/>
                      <a:pt x="446088" y="71056"/>
                      <a:pt x="445482" y="71380"/>
                    </a:cubicBezTo>
                    <a:cubicBezTo>
                      <a:pt x="445209" y="71544"/>
                      <a:pt x="444625" y="71799"/>
                      <a:pt x="444971" y="72345"/>
                    </a:cubicBezTo>
                    <a:cubicBezTo>
                      <a:pt x="445318" y="72891"/>
                      <a:pt x="445063" y="73400"/>
                      <a:pt x="444680" y="73892"/>
                    </a:cubicBezTo>
                    <a:cubicBezTo>
                      <a:pt x="444187" y="74418"/>
                      <a:pt x="443896" y="75102"/>
                      <a:pt x="443859" y="75821"/>
                    </a:cubicBezTo>
                    <a:cubicBezTo>
                      <a:pt x="443890" y="77691"/>
                      <a:pt x="443278" y="79515"/>
                      <a:pt x="442126" y="80990"/>
                    </a:cubicBezTo>
                    <a:cubicBezTo>
                      <a:pt x="441796" y="81458"/>
                      <a:pt x="441623" y="82019"/>
                      <a:pt x="441634" y="82591"/>
                    </a:cubicBezTo>
                    <a:cubicBezTo>
                      <a:pt x="441806" y="84293"/>
                      <a:pt x="441090" y="85964"/>
                      <a:pt x="439737" y="87014"/>
                    </a:cubicBezTo>
                    <a:cubicBezTo>
                      <a:pt x="439606" y="87174"/>
                      <a:pt x="439530" y="87372"/>
                      <a:pt x="439518" y="87578"/>
                    </a:cubicBezTo>
                    <a:cubicBezTo>
                      <a:pt x="439530" y="88208"/>
                      <a:pt x="439392" y="88831"/>
                      <a:pt x="439117" y="89398"/>
                    </a:cubicBezTo>
                    <a:cubicBezTo>
                      <a:pt x="438916" y="89708"/>
                      <a:pt x="439117" y="90254"/>
                      <a:pt x="439117" y="90690"/>
                    </a:cubicBezTo>
                    <a:cubicBezTo>
                      <a:pt x="439134" y="91057"/>
                      <a:pt x="439351" y="91386"/>
                      <a:pt x="439682" y="91546"/>
                    </a:cubicBezTo>
                    <a:cubicBezTo>
                      <a:pt x="440084" y="91819"/>
                      <a:pt x="440339" y="91546"/>
                      <a:pt x="440631" y="91255"/>
                    </a:cubicBezTo>
                    <a:cubicBezTo>
                      <a:pt x="441342" y="90727"/>
                      <a:pt x="441597" y="89799"/>
                      <a:pt x="442217" y="89234"/>
                    </a:cubicBezTo>
                    <a:cubicBezTo>
                      <a:pt x="443094" y="88384"/>
                      <a:pt x="443871" y="87438"/>
                      <a:pt x="444534" y="86413"/>
                    </a:cubicBezTo>
                    <a:cubicBezTo>
                      <a:pt x="445245" y="85358"/>
                      <a:pt x="446595" y="84848"/>
                      <a:pt x="446996" y="83556"/>
                    </a:cubicBezTo>
                    <a:cubicBezTo>
                      <a:pt x="449331" y="81609"/>
                      <a:pt x="450425" y="78606"/>
                      <a:pt x="452887" y="76786"/>
                    </a:cubicBezTo>
                    <a:cubicBezTo>
                      <a:pt x="453033" y="76676"/>
                      <a:pt x="453015" y="76367"/>
                      <a:pt x="453142" y="76221"/>
                    </a:cubicBezTo>
                    <a:cubicBezTo>
                      <a:pt x="453820" y="75373"/>
                      <a:pt x="454378" y="74436"/>
                      <a:pt x="454802" y="73437"/>
                    </a:cubicBezTo>
                    <a:cubicBezTo>
                      <a:pt x="455360" y="72415"/>
                      <a:pt x="456162" y="71546"/>
                      <a:pt x="457137" y="70907"/>
                    </a:cubicBezTo>
                    <a:cubicBezTo>
                      <a:pt x="458596" y="69942"/>
                      <a:pt x="458651" y="70033"/>
                      <a:pt x="458796" y="68286"/>
                    </a:cubicBezTo>
                    <a:cubicBezTo>
                      <a:pt x="458799" y="68072"/>
                      <a:pt x="458876" y="67866"/>
                      <a:pt x="459015" y="67704"/>
                    </a:cubicBezTo>
                    <a:cubicBezTo>
                      <a:pt x="460420" y="66266"/>
                      <a:pt x="460839" y="64064"/>
                      <a:pt x="462280" y="62753"/>
                    </a:cubicBezTo>
                    <a:cubicBezTo>
                      <a:pt x="463429" y="61643"/>
                      <a:pt x="463721" y="59969"/>
                      <a:pt x="465034" y="58968"/>
                    </a:cubicBezTo>
                    <a:cubicBezTo>
                      <a:pt x="465477" y="58596"/>
                      <a:pt x="465800" y="58102"/>
                      <a:pt x="465964" y="57548"/>
                    </a:cubicBezTo>
                    <a:cubicBezTo>
                      <a:pt x="466199" y="57038"/>
                      <a:pt x="466624" y="56639"/>
                      <a:pt x="467150" y="56438"/>
                    </a:cubicBezTo>
                    <a:cubicBezTo>
                      <a:pt x="468098" y="55928"/>
                      <a:pt x="466420" y="55947"/>
                      <a:pt x="466913" y="55291"/>
                    </a:cubicBezTo>
                    <a:cubicBezTo>
                      <a:pt x="467338" y="54806"/>
                      <a:pt x="467688" y="54260"/>
                      <a:pt x="467952" y="53672"/>
                    </a:cubicBezTo>
                    <a:cubicBezTo>
                      <a:pt x="468208" y="52907"/>
                      <a:pt x="469266" y="52671"/>
                      <a:pt x="469284" y="51852"/>
                    </a:cubicBezTo>
                    <a:cubicBezTo>
                      <a:pt x="469284" y="50596"/>
                      <a:pt x="470506" y="50905"/>
                      <a:pt x="471108" y="50396"/>
                    </a:cubicBezTo>
                    <a:cubicBezTo>
                      <a:pt x="471381" y="50159"/>
                      <a:pt x="471673" y="49668"/>
                      <a:pt x="471235" y="49522"/>
                    </a:cubicBezTo>
                    <a:cubicBezTo>
                      <a:pt x="470487" y="49285"/>
                      <a:pt x="470889" y="48976"/>
                      <a:pt x="471016" y="48612"/>
                    </a:cubicBezTo>
                    <a:cubicBezTo>
                      <a:pt x="471819" y="46483"/>
                      <a:pt x="473497" y="44808"/>
                      <a:pt x="474190" y="42606"/>
                    </a:cubicBezTo>
                    <a:cubicBezTo>
                      <a:pt x="474469" y="41907"/>
                      <a:pt x="475150" y="41451"/>
                      <a:pt x="475904" y="41460"/>
                    </a:cubicBezTo>
                    <a:cubicBezTo>
                      <a:pt x="476360" y="41460"/>
                      <a:pt x="476360" y="40932"/>
                      <a:pt x="475904" y="40713"/>
                    </a:cubicBezTo>
                    <a:cubicBezTo>
                      <a:pt x="475448" y="40495"/>
                      <a:pt x="475448" y="40586"/>
                      <a:pt x="475613" y="40167"/>
                    </a:cubicBezTo>
                    <a:cubicBezTo>
                      <a:pt x="475795" y="39401"/>
                      <a:pt x="476179" y="38697"/>
                      <a:pt x="476725" y="38129"/>
                    </a:cubicBezTo>
                    <a:cubicBezTo>
                      <a:pt x="477236" y="37692"/>
                      <a:pt x="478549" y="37547"/>
                      <a:pt x="477619" y="36309"/>
                    </a:cubicBezTo>
                    <a:cubicBezTo>
                      <a:pt x="477619" y="36309"/>
                      <a:pt x="477747" y="35909"/>
                      <a:pt x="477874" y="35763"/>
                    </a:cubicBezTo>
                    <a:cubicBezTo>
                      <a:pt x="478581" y="35230"/>
                      <a:pt x="478955" y="34366"/>
                      <a:pt x="478859" y="33488"/>
                    </a:cubicBezTo>
                    <a:cubicBezTo>
                      <a:pt x="478839" y="33115"/>
                      <a:pt x="479011" y="32759"/>
                      <a:pt x="479315" y="32542"/>
                    </a:cubicBezTo>
                    <a:cubicBezTo>
                      <a:pt x="479917" y="31923"/>
                      <a:pt x="481248" y="31632"/>
                      <a:pt x="480300" y="30267"/>
                    </a:cubicBezTo>
                    <a:cubicBezTo>
                      <a:pt x="480209" y="30139"/>
                      <a:pt x="480646" y="29520"/>
                      <a:pt x="480938" y="29211"/>
                    </a:cubicBezTo>
                    <a:cubicBezTo>
                      <a:pt x="481230" y="28902"/>
                      <a:pt x="481996" y="27992"/>
                      <a:pt x="481832" y="27591"/>
                    </a:cubicBezTo>
                    <a:cubicBezTo>
                      <a:pt x="481504" y="26772"/>
                      <a:pt x="481832" y="26408"/>
                      <a:pt x="482343" y="25990"/>
                    </a:cubicBezTo>
                    <a:cubicBezTo>
                      <a:pt x="482695" y="25720"/>
                      <a:pt x="482876" y="25282"/>
                      <a:pt x="482817" y="24843"/>
                    </a:cubicBezTo>
                    <a:cubicBezTo>
                      <a:pt x="482768" y="24174"/>
                      <a:pt x="482999" y="23515"/>
                      <a:pt x="483455" y="23023"/>
                    </a:cubicBezTo>
                    <a:cubicBezTo>
                      <a:pt x="484106" y="22248"/>
                      <a:pt x="484490" y="21284"/>
                      <a:pt x="484550" y="20275"/>
                    </a:cubicBezTo>
                    <a:cubicBezTo>
                      <a:pt x="484515" y="19979"/>
                      <a:pt x="484632" y="19685"/>
                      <a:pt x="484860" y="19492"/>
                    </a:cubicBezTo>
                    <a:cubicBezTo>
                      <a:pt x="485553" y="18964"/>
                      <a:pt x="485443" y="18218"/>
                      <a:pt x="485443" y="17017"/>
                    </a:cubicBezTo>
                    <a:cubicBezTo>
                      <a:pt x="485480" y="17272"/>
                      <a:pt x="485498" y="17053"/>
                      <a:pt x="485480" y="16835"/>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grpSp>
      </p:grpSp>
      <p:grpSp>
        <p:nvGrpSpPr>
          <p:cNvPr id="98" name="Google Shape;98;p2"/>
          <p:cNvGrpSpPr/>
          <p:nvPr/>
        </p:nvGrpSpPr>
        <p:grpSpPr>
          <a:xfrm>
            <a:off x="5542501" y="2025089"/>
            <a:ext cx="606132" cy="595490"/>
            <a:chOff x="4804081" y="3156419"/>
            <a:chExt cx="972300" cy="926400"/>
          </a:xfrm>
        </p:grpSpPr>
        <p:sp>
          <p:nvSpPr>
            <p:cNvPr id="99" name="Google Shape;99;p2"/>
            <p:cNvSpPr/>
            <p:nvPr/>
          </p:nvSpPr>
          <p:spPr>
            <a:xfrm>
              <a:off x="4804081" y="3156419"/>
              <a:ext cx="972300" cy="926400"/>
            </a:xfrm>
            <a:prstGeom prst="ellipse">
              <a:avLst/>
            </a:prstGeom>
            <a:solidFill>
              <a:srgbClr val="00FFFF"/>
            </a:solidFill>
            <a:ln w="25400" cap="flat" cmpd="sng">
              <a:solidFill>
                <a:srgbClr val="FBD8C9"/>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00" name="Google Shape;100;p2"/>
            <p:cNvPicPr preferRelativeResize="0"/>
            <p:nvPr/>
          </p:nvPicPr>
          <p:blipFill rotWithShape="1">
            <a:blip r:embed="rId11">
              <a:alphaModFix/>
            </a:blip>
            <a:srcRect/>
            <a:stretch/>
          </p:blipFill>
          <p:spPr>
            <a:xfrm>
              <a:off x="4936373" y="3281974"/>
              <a:ext cx="676639" cy="682846"/>
            </a:xfrm>
            <a:prstGeom prst="rect">
              <a:avLst/>
            </a:prstGeom>
            <a:noFill/>
            <a:ln>
              <a:noFill/>
            </a:ln>
          </p:spPr>
        </p:pic>
      </p:grpSp>
      <p:grpSp>
        <p:nvGrpSpPr>
          <p:cNvPr id="101" name="Google Shape;101;p2"/>
          <p:cNvGrpSpPr/>
          <p:nvPr/>
        </p:nvGrpSpPr>
        <p:grpSpPr>
          <a:xfrm>
            <a:off x="4568777" y="2030885"/>
            <a:ext cx="637440" cy="595350"/>
            <a:chOff x="3433382" y="2817447"/>
            <a:chExt cx="849920" cy="793800"/>
          </a:xfrm>
        </p:grpSpPr>
        <p:sp>
          <p:nvSpPr>
            <p:cNvPr id="102" name="Google Shape;102;p2"/>
            <p:cNvSpPr/>
            <p:nvPr/>
          </p:nvSpPr>
          <p:spPr>
            <a:xfrm>
              <a:off x="3474654" y="2817447"/>
              <a:ext cx="808200" cy="793800"/>
            </a:xfrm>
            <a:prstGeom prst="ellipse">
              <a:avLst/>
            </a:prstGeom>
            <a:solidFill>
              <a:srgbClr val="BAF8FF"/>
            </a:solidFill>
            <a:ln w="25400" cap="flat" cmpd="sng">
              <a:solidFill>
                <a:srgbClr val="FE825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03" name="Google Shape;103;p2"/>
            <p:cNvSpPr/>
            <p:nvPr/>
          </p:nvSpPr>
          <p:spPr>
            <a:xfrm>
              <a:off x="3433382" y="2947580"/>
              <a:ext cx="849542" cy="647721"/>
            </a:xfrm>
            <a:custGeom>
              <a:avLst/>
              <a:gdLst/>
              <a:ahLst/>
              <a:cxnLst/>
              <a:rect l="l" t="t" r="r" b="b"/>
              <a:pathLst>
                <a:path w="1023545" h="755360" extrusionOk="0">
                  <a:moveTo>
                    <a:pt x="935070" y="537954"/>
                  </a:moveTo>
                  <a:cubicBezTo>
                    <a:pt x="933029" y="540060"/>
                    <a:pt x="933934" y="543438"/>
                    <a:pt x="931870" y="545729"/>
                  </a:cubicBezTo>
                  <a:cubicBezTo>
                    <a:pt x="929806" y="548020"/>
                    <a:pt x="929690" y="554568"/>
                    <a:pt x="928090" y="558016"/>
                  </a:cubicBezTo>
                  <a:cubicBezTo>
                    <a:pt x="927580" y="561209"/>
                    <a:pt x="924913" y="563245"/>
                    <a:pt x="924751" y="566253"/>
                  </a:cubicBezTo>
                  <a:cubicBezTo>
                    <a:pt x="925284" y="567133"/>
                    <a:pt x="922432" y="571552"/>
                    <a:pt x="924612" y="570442"/>
                  </a:cubicBezTo>
                  <a:cubicBezTo>
                    <a:pt x="925238" y="572409"/>
                    <a:pt x="922432" y="571460"/>
                    <a:pt x="922107" y="572409"/>
                  </a:cubicBezTo>
                  <a:cubicBezTo>
                    <a:pt x="921783" y="573357"/>
                    <a:pt x="921296" y="574722"/>
                    <a:pt x="921458" y="575926"/>
                  </a:cubicBezTo>
                  <a:cubicBezTo>
                    <a:pt x="918838" y="583770"/>
                    <a:pt x="914316" y="590550"/>
                    <a:pt x="912414" y="598880"/>
                  </a:cubicBezTo>
                  <a:cubicBezTo>
                    <a:pt x="910305" y="601298"/>
                    <a:pt x="908986" y="604301"/>
                    <a:pt x="908635" y="607488"/>
                  </a:cubicBezTo>
                  <a:cubicBezTo>
                    <a:pt x="904220" y="613134"/>
                    <a:pt x="901444" y="619881"/>
                    <a:pt x="900611" y="626994"/>
                  </a:cubicBezTo>
                  <a:cubicBezTo>
                    <a:pt x="896368" y="629308"/>
                    <a:pt x="893330" y="637083"/>
                    <a:pt x="891846" y="641410"/>
                  </a:cubicBezTo>
                  <a:cubicBezTo>
                    <a:pt x="884681" y="649092"/>
                    <a:pt x="882849" y="657816"/>
                    <a:pt x="875034" y="665591"/>
                  </a:cubicBezTo>
                  <a:cubicBezTo>
                    <a:pt x="862744" y="685190"/>
                    <a:pt x="839625" y="701642"/>
                    <a:pt x="822836" y="715247"/>
                  </a:cubicBezTo>
                  <a:cubicBezTo>
                    <a:pt x="820773" y="715016"/>
                    <a:pt x="820332" y="716613"/>
                    <a:pt x="819103" y="717561"/>
                  </a:cubicBezTo>
                  <a:cubicBezTo>
                    <a:pt x="817828" y="717561"/>
                    <a:pt x="816784" y="717839"/>
                    <a:pt x="816784" y="719389"/>
                  </a:cubicBezTo>
                  <a:cubicBezTo>
                    <a:pt x="813468" y="722189"/>
                    <a:pt x="808552" y="723161"/>
                    <a:pt x="805538" y="726331"/>
                  </a:cubicBezTo>
                  <a:cubicBezTo>
                    <a:pt x="798767" y="730566"/>
                    <a:pt x="791369" y="733088"/>
                    <a:pt x="784343" y="737716"/>
                  </a:cubicBezTo>
                  <a:cubicBezTo>
                    <a:pt x="775253" y="741927"/>
                    <a:pt x="766905" y="744657"/>
                    <a:pt x="757792" y="748337"/>
                  </a:cubicBezTo>
                  <a:cubicBezTo>
                    <a:pt x="755659" y="749227"/>
                    <a:pt x="753353" y="749630"/>
                    <a:pt x="751044" y="749517"/>
                  </a:cubicBezTo>
                  <a:cubicBezTo>
                    <a:pt x="750047" y="752293"/>
                    <a:pt x="748169" y="751229"/>
                    <a:pt x="745943" y="751831"/>
                  </a:cubicBezTo>
                  <a:cubicBezTo>
                    <a:pt x="730360" y="754978"/>
                    <a:pt x="671739" y="763771"/>
                    <a:pt x="686742" y="731954"/>
                  </a:cubicBezTo>
                  <a:cubicBezTo>
                    <a:pt x="691380" y="718371"/>
                    <a:pt x="711832" y="713605"/>
                    <a:pt x="713339" y="698471"/>
                  </a:cubicBezTo>
                  <a:cubicBezTo>
                    <a:pt x="711832" y="696736"/>
                    <a:pt x="715797" y="696481"/>
                    <a:pt x="713571" y="694445"/>
                  </a:cubicBezTo>
                  <a:cubicBezTo>
                    <a:pt x="710580" y="694052"/>
                    <a:pt x="714638" y="692131"/>
                    <a:pt x="713223" y="690512"/>
                  </a:cubicBezTo>
                  <a:cubicBezTo>
                    <a:pt x="717629" y="678780"/>
                    <a:pt x="710533" y="663485"/>
                    <a:pt x="719206" y="651823"/>
                  </a:cubicBezTo>
                  <a:lnTo>
                    <a:pt x="719206" y="651823"/>
                  </a:lnTo>
                  <a:cubicBezTo>
                    <a:pt x="726905" y="639998"/>
                    <a:pt x="737340" y="630997"/>
                    <a:pt x="742395" y="618062"/>
                  </a:cubicBezTo>
                  <a:cubicBezTo>
                    <a:pt x="738963" y="615748"/>
                    <a:pt x="744366" y="614314"/>
                    <a:pt x="742743" y="610912"/>
                  </a:cubicBezTo>
                  <a:cubicBezTo>
                    <a:pt x="742418" y="609755"/>
                    <a:pt x="745062" y="611815"/>
                    <a:pt x="743948" y="610033"/>
                  </a:cubicBezTo>
                  <a:cubicBezTo>
                    <a:pt x="742835" y="608251"/>
                    <a:pt x="745154" y="607974"/>
                    <a:pt x="744969" y="606539"/>
                  </a:cubicBezTo>
                  <a:cubicBezTo>
                    <a:pt x="744319" y="605151"/>
                    <a:pt x="745456" y="604618"/>
                    <a:pt x="745827" y="603554"/>
                  </a:cubicBezTo>
                  <a:cubicBezTo>
                    <a:pt x="746406" y="586639"/>
                    <a:pt x="770894" y="581039"/>
                    <a:pt x="768528" y="564009"/>
                  </a:cubicBezTo>
                  <a:cubicBezTo>
                    <a:pt x="767399" y="556470"/>
                    <a:pt x="765156" y="549141"/>
                    <a:pt x="761873" y="542258"/>
                  </a:cubicBezTo>
                  <a:cubicBezTo>
                    <a:pt x="761873" y="541703"/>
                    <a:pt x="763427" y="541980"/>
                    <a:pt x="762685" y="540962"/>
                  </a:cubicBezTo>
                  <a:cubicBezTo>
                    <a:pt x="762685" y="540823"/>
                    <a:pt x="761757" y="541425"/>
                    <a:pt x="761641" y="540476"/>
                  </a:cubicBezTo>
                  <a:cubicBezTo>
                    <a:pt x="762638" y="538112"/>
                    <a:pt x="763203" y="535588"/>
                    <a:pt x="763311" y="533025"/>
                  </a:cubicBezTo>
                  <a:cubicBezTo>
                    <a:pt x="763659" y="530596"/>
                    <a:pt x="766233" y="529161"/>
                    <a:pt x="765630" y="526477"/>
                  </a:cubicBezTo>
                  <a:cubicBezTo>
                    <a:pt x="764934" y="524418"/>
                    <a:pt x="766905" y="524302"/>
                    <a:pt x="767392" y="522821"/>
                  </a:cubicBezTo>
                  <a:cubicBezTo>
                    <a:pt x="766905" y="518887"/>
                    <a:pt x="770291" y="515532"/>
                    <a:pt x="769108" y="512223"/>
                  </a:cubicBezTo>
                  <a:cubicBezTo>
                    <a:pt x="771089" y="509903"/>
                    <a:pt x="770916" y="506445"/>
                    <a:pt x="768714" y="504333"/>
                  </a:cubicBezTo>
                  <a:cubicBezTo>
                    <a:pt x="772308" y="498224"/>
                    <a:pt x="767786" y="491699"/>
                    <a:pt x="767346" y="485335"/>
                  </a:cubicBezTo>
                  <a:cubicBezTo>
                    <a:pt x="768691" y="483021"/>
                    <a:pt x="765166" y="480545"/>
                    <a:pt x="766812" y="478972"/>
                  </a:cubicBezTo>
                  <a:cubicBezTo>
                    <a:pt x="767531" y="476797"/>
                    <a:pt x="766070" y="473557"/>
                    <a:pt x="765468" y="471405"/>
                  </a:cubicBezTo>
                  <a:cubicBezTo>
                    <a:pt x="766650" y="463908"/>
                    <a:pt x="763983" y="456319"/>
                    <a:pt x="766256" y="448498"/>
                  </a:cubicBezTo>
                  <a:cubicBezTo>
                    <a:pt x="771729" y="422327"/>
                    <a:pt x="778175" y="395439"/>
                    <a:pt x="774349" y="369477"/>
                  </a:cubicBezTo>
                  <a:cubicBezTo>
                    <a:pt x="771775" y="363715"/>
                    <a:pt x="774094" y="354598"/>
                    <a:pt x="768830" y="350965"/>
                  </a:cubicBezTo>
                  <a:cubicBezTo>
                    <a:pt x="767555" y="350364"/>
                    <a:pt x="768830" y="349068"/>
                    <a:pt x="768830" y="347818"/>
                  </a:cubicBezTo>
                  <a:cubicBezTo>
                    <a:pt x="769537" y="346120"/>
                    <a:pt x="769036" y="344160"/>
                    <a:pt x="767601" y="343005"/>
                  </a:cubicBezTo>
                  <a:cubicBezTo>
                    <a:pt x="768273" y="341663"/>
                    <a:pt x="769781" y="336364"/>
                    <a:pt x="766928" y="336596"/>
                  </a:cubicBezTo>
                  <a:cubicBezTo>
                    <a:pt x="765839" y="335069"/>
                    <a:pt x="768250" y="335462"/>
                    <a:pt x="767183" y="333264"/>
                  </a:cubicBezTo>
                  <a:cubicBezTo>
                    <a:pt x="766117" y="331066"/>
                    <a:pt x="766534" y="329122"/>
                    <a:pt x="766117" y="326970"/>
                  </a:cubicBezTo>
                  <a:cubicBezTo>
                    <a:pt x="764529" y="314819"/>
                    <a:pt x="765807" y="302466"/>
                    <a:pt x="769850" y="290896"/>
                  </a:cubicBezTo>
                  <a:cubicBezTo>
                    <a:pt x="771242" y="286036"/>
                    <a:pt x="779242" y="280205"/>
                    <a:pt x="775995" y="276225"/>
                  </a:cubicBezTo>
                  <a:cubicBezTo>
                    <a:pt x="766720" y="271204"/>
                    <a:pt x="757328" y="261601"/>
                    <a:pt x="754036" y="252554"/>
                  </a:cubicBezTo>
                  <a:cubicBezTo>
                    <a:pt x="753015" y="251952"/>
                    <a:pt x="753780" y="250379"/>
                    <a:pt x="752412" y="249638"/>
                  </a:cubicBezTo>
                  <a:cubicBezTo>
                    <a:pt x="751902" y="248690"/>
                    <a:pt x="750093" y="249823"/>
                    <a:pt x="750905" y="248343"/>
                  </a:cubicBezTo>
                  <a:cubicBezTo>
                    <a:pt x="751584" y="247429"/>
                    <a:pt x="751392" y="246139"/>
                    <a:pt x="750477" y="245462"/>
                  </a:cubicBezTo>
                  <a:cubicBezTo>
                    <a:pt x="750450" y="245442"/>
                    <a:pt x="750423" y="245422"/>
                    <a:pt x="750395" y="245404"/>
                  </a:cubicBezTo>
                  <a:cubicBezTo>
                    <a:pt x="747079" y="239550"/>
                    <a:pt x="747056" y="233557"/>
                    <a:pt x="745479" y="227563"/>
                  </a:cubicBezTo>
                  <a:cubicBezTo>
                    <a:pt x="744690" y="225921"/>
                    <a:pt x="746291" y="225249"/>
                    <a:pt x="744644" y="223861"/>
                  </a:cubicBezTo>
                  <a:cubicBezTo>
                    <a:pt x="745293" y="221547"/>
                    <a:pt x="744459" y="219025"/>
                    <a:pt x="744899" y="216619"/>
                  </a:cubicBezTo>
                  <a:cubicBezTo>
                    <a:pt x="746824" y="213194"/>
                    <a:pt x="742279" y="211991"/>
                    <a:pt x="743693" y="209376"/>
                  </a:cubicBezTo>
                  <a:cubicBezTo>
                    <a:pt x="746661" y="208751"/>
                    <a:pt x="743948" y="205280"/>
                    <a:pt x="745688" y="203036"/>
                  </a:cubicBezTo>
                  <a:cubicBezTo>
                    <a:pt x="745572" y="195168"/>
                    <a:pt x="748888" y="186028"/>
                    <a:pt x="751299" y="178624"/>
                  </a:cubicBezTo>
                  <a:cubicBezTo>
                    <a:pt x="750418" y="176310"/>
                    <a:pt x="753085" y="175153"/>
                    <a:pt x="753618" y="173140"/>
                  </a:cubicBezTo>
                  <a:cubicBezTo>
                    <a:pt x="753386" y="170687"/>
                    <a:pt x="753456" y="170062"/>
                    <a:pt x="755450" y="168512"/>
                  </a:cubicBezTo>
                  <a:cubicBezTo>
                    <a:pt x="756123" y="166915"/>
                    <a:pt x="760088" y="166915"/>
                    <a:pt x="758372" y="164231"/>
                  </a:cubicBezTo>
                  <a:cubicBezTo>
                    <a:pt x="765862" y="152384"/>
                    <a:pt x="778963" y="143591"/>
                    <a:pt x="792413" y="138778"/>
                  </a:cubicBezTo>
                  <a:cubicBezTo>
                    <a:pt x="803126" y="136672"/>
                    <a:pt x="814859" y="133525"/>
                    <a:pt x="824622" y="127440"/>
                  </a:cubicBezTo>
                  <a:cubicBezTo>
                    <a:pt x="825944" y="125126"/>
                    <a:pt x="830489" y="124293"/>
                    <a:pt x="829839" y="121493"/>
                  </a:cubicBezTo>
                  <a:cubicBezTo>
                    <a:pt x="829422" y="120729"/>
                    <a:pt x="829839" y="120729"/>
                    <a:pt x="830790" y="120845"/>
                  </a:cubicBezTo>
                  <a:cubicBezTo>
                    <a:pt x="833851" y="120567"/>
                    <a:pt x="833619" y="117305"/>
                    <a:pt x="835822" y="115685"/>
                  </a:cubicBezTo>
                  <a:cubicBezTo>
                    <a:pt x="836912" y="113602"/>
                    <a:pt x="843196" y="110548"/>
                    <a:pt x="841271" y="108743"/>
                  </a:cubicBezTo>
                  <a:cubicBezTo>
                    <a:pt x="842037" y="108141"/>
                    <a:pt x="840553" y="105457"/>
                    <a:pt x="842153" y="106429"/>
                  </a:cubicBezTo>
                  <a:cubicBezTo>
                    <a:pt x="843892" y="108373"/>
                    <a:pt x="850663" y="96618"/>
                    <a:pt x="851057" y="94188"/>
                  </a:cubicBezTo>
                  <a:cubicBezTo>
                    <a:pt x="855185" y="90741"/>
                    <a:pt x="858547" y="83174"/>
                    <a:pt x="863672" y="78593"/>
                  </a:cubicBezTo>
                  <a:cubicBezTo>
                    <a:pt x="866057" y="76960"/>
                    <a:pt x="867879" y="74633"/>
                    <a:pt x="868889" y="71928"/>
                  </a:cubicBezTo>
                  <a:cubicBezTo>
                    <a:pt x="870791" y="71697"/>
                    <a:pt x="870930" y="70563"/>
                    <a:pt x="871741" y="69082"/>
                  </a:cubicBezTo>
                  <a:cubicBezTo>
                    <a:pt x="874320" y="68097"/>
                    <a:pt x="876514" y="66313"/>
                    <a:pt x="878002" y="63992"/>
                  </a:cubicBezTo>
                  <a:cubicBezTo>
                    <a:pt x="888716" y="58276"/>
                    <a:pt x="898478" y="50756"/>
                    <a:pt x="909238" y="48604"/>
                  </a:cubicBezTo>
                  <a:cubicBezTo>
                    <a:pt x="914339" y="45897"/>
                    <a:pt x="920136" y="45017"/>
                    <a:pt x="925006" y="43629"/>
                  </a:cubicBezTo>
                  <a:cubicBezTo>
                    <a:pt x="926281" y="42310"/>
                    <a:pt x="927789" y="44902"/>
                    <a:pt x="928809" y="42727"/>
                  </a:cubicBezTo>
                  <a:cubicBezTo>
                    <a:pt x="931094" y="42224"/>
                    <a:pt x="933452" y="42146"/>
                    <a:pt x="935765" y="42495"/>
                  </a:cubicBezTo>
                  <a:cubicBezTo>
                    <a:pt x="949286" y="38831"/>
                    <a:pt x="963739" y="41376"/>
                    <a:pt x="975186" y="49437"/>
                  </a:cubicBezTo>
                  <a:cubicBezTo>
                    <a:pt x="987546" y="55083"/>
                    <a:pt x="996056" y="71327"/>
                    <a:pt x="1007905" y="80166"/>
                  </a:cubicBezTo>
                  <a:cubicBezTo>
                    <a:pt x="1006908" y="84794"/>
                    <a:pt x="1014862" y="89792"/>
                    <a:pt x="1015952" y="95345"/>
                  </a:cubicBezTo>
                  <a:cubicBezTo>
                    <a:pt x="1015651" y="96826"/>
                    <a:pt x="1017181" y="97035"/>
                    <a:pt x="1018062" y="97382"/>
                  </a:cubicBezTo>
                  <a:cubicBezTo>
                    <a:pt x="1018294" y="97706"/>
                    <a:pt x="1016068" y="97659"/>
                    <a:pt x="1017900" y="98400"/>
                  </a:cubicBezTo>
                  <a:cubicBezTo>
                    <a:pt x="1021448" y="101639"/>
                    <a:pt x="1020497" y="107054"/>
                    <a:pt x="1023326" y="110802"/>
                  </a:cubicBezTo>
                  <a:cubicBezTo>
                    <a:pt x="1024277" y="114343"/>
                    <a:pt x="1021888" y="117166"/>
                    <a:pt x="1021007" y="120614"/>
                  </a:cubicBezTo>
                  <a:cubicBezTo>
                    <a:pt x="1019778" y="122766"/>
                    <a:pt x="1015488" y="120035"/>
                    <a:pt x="1014051" y="122673"/>
                  </a:cubicBezTo>
                  <a:cubicBezTo>
                    <a:pt x="1012265" y="122673"/>
                    <a:pt x="1012103" y="123714"/>
                    <a:pt x="1010503" y="124223"/>
                  </a:cubicBezTo>
                  <a:cubicBezTo>
                    <a:pt x="1007326" y="124755"/>
                    <a:pt x="1008416" y="127208"/>
                    <a:pt x="1008856" y="128435"/>
                  </a:cubicBezTo>
                  <a:cubicBezTo>
                    <a:pt x="1008416" y="129036"/>
                    <a:pt x="1007187" y="128735"/>
                    <a:pt x="1007233" y="129939"/>
                  </a:cubicBezTo>
                  <a:cubicBezTo>
                    <a:pt x="1002325" y="137079"/>
                    <a:pt x="995423" y="142623"/>
                    <a:pt x="987384" y="145882"/>
                  </a:cubicBezTo>
                  <a:cubicBezTo>
                    <a:pt x="985784" y="145673"/>
                    <a:pt x="987013" y="147594"/>
                    <a:pt x="985969" y="147501"/>
                  </a:cubicBezTo>
                  <a:cubicBezTo>
                    <a:pt x="983928" y="146599"/>
                    <a:pt x="979592" y="147501"/>
                    <a:pt x="978850" y="149306"/>
                  </a:cubicBezTo>
                  <a:cubicBezTo>
                    <a:pt x="979662" y="153124"/>
                    <a:pt x="975511" y="149306"/>
                    <a:pt x="974212" y="150718"/>
                  </a:cubicBezTo>
                  <a:cubicBezTo>
                    <a:pt x="959744" y="159821"/>
                    <a:pt x="943597" y="165942"/>
                    <a:pt x="926722" y="168720"/>
                  </a:cubicBezTo>
                  <a:cubicBezTo>
                    <a:pt x="914919" y="174574"/>
                    <a:pt x="907220" y="184270"/>
                    <a:pt x="896948" y="192924"/>
                  </a:cubicBezTo>
                  <a:cubicBezTo>
                    <a:pt x="880484" y="209954"/>
                    <a:pt x="865480" y="231474"/>
                    <a:pt x="851614" y="251397"/>
                  </a:cubicBezTo>
                  <a:cubicBezTo>
                    <a:pt x="847463" y="254544"/>
                    <a:pt x="845353" y="258640"/>
                    <a:pt x="841155" y="262110"/>
                  </a:cubicBezTo>
                  <a:cubicBezTo>
                    <a:pt x="837353" y="263753"/>
                    <a:pt x="838953" y="267756"/>
                    <a:pt x="838141" y="270441"/>
                  </a:cubicBezTo>
                  <a:cubicBezTo>
                    <a:pt x="839811" y="277567"/>
                    <a:pt x="839463" y="286129"/>
                    <a:pt x="842987" y="293233"/>
                  </a:cubicBezTo>
                  <a:cubicBezTo>
                    <a:pt x="842292" y="295732"/>
                    <a:pt x="846582" y="296889"/>
                    <a:pt x="845863" y="298879"/>
                  </a:cubicBezTo>
                  <a:cubicBezTo>
                    <a:pt x="844819" y="301864"/>
                    <a:pt x="848553" y="298879"/>
                    <a:pt x="847950" y="302072"/>
                  </a:cubicBezTo>
                  <a:cubicBezTo>
                    <a:pt x="845631" y="302882"/>
                    <a:pt x="849874" y="303576"/>
                    <a:pt x="848854" y="305450"/>
                  </a:cubicBezTo>
                  <a:cubicBezTo>
                    <a:pt x="850130" y="307764"/>
                    <a:pt x="852077" y="312971"/>
                    <a:pt x="855022" y="312670"/>
                  </a:cubicBezTo>
                  <a:cubicBezTo>
                    <a:pt x="855811" y="312554"/>
                    <a:pt x="856251" y="313619"/>
                    <a:pt x="855370" y="313572"/>
                  </a:cubicBezTo>
                  <a:cubicBezTo>
                    <a:pt x="855904" y="316511"/>
                    <a:pt x="859822" y="319311"/>
                    <a:pt x="861770" y="322134"/>
                  </a:cubicBezTo>
                  <a:cubicBezTo>
                    <a:pt x="874130" y="333865"/>
                    <a:pt x="886373" y="344348"/>
                    <a:pt x="901191" y="356843"/>
                  </a:cubicBezTo>
                  <a:cubicBezTo>
                    <a:pt x="903881" y="360476"/>
                    <a:pt x="908797" y="363414"/>
                    <a:pt x="911556" y="365821"/>
                  </a:cubicBezTo>
                  <a:cubicBezTo>
                    <a:pt x="910907" y="369454"/>
                    <a:pt x="916681" y="370171"/>
                    <a:pt x="916751" y="373179"/>
                  </a:cubicBezTo>
                  <a:cubicBezTo>
                    <a:pt x="918884" y="376210"/>
                    <a:pt x="923128" y="379658"/>
                    <a:pt x="924171" y="383430"/>
                  </a:cubicBezTo>
                  <a:cubicBezTo>
                    <a:pt x="924171" y="385281"/>
                    <a:pt x="927580" y="384564"/>
                    <a:pt x="926490" y="386993"/>
                  </a:cubicBezTo>
                  <a:cubicBezTo>
                    <a:pt x="926304" y="387896"/>
                    <a:pt x="928461" y="389307"/>
                    <a:pt x="928391" y="389863"/>
                  </a:cubicBezTo>
                  <a:cubicBezTo>
                    <a:pt x="927904" y="391251"/>
                    <a:pt x="929087" y="390464"/>
                    <a:pt x="929389" y="390765"/>
                  </a:cubicBezTo>
                  <a:cubicBezTo>
                    <a:pt x="930061" y="392454"/>
                    <a:pt x="929504" y="394722"/>
                    <a:pt x="931707" y="395208"/>
                  </a:cubicBezTo>
                  <a:cubicBezTo>
                    <a:pt x="932194" y="395370"/>
                    <a:pt x="932728" y="395393"/>
                    <a:pt x="932055" y="395948"/>
                  </a:cubicBezTo>
                  <a:cubicBezTo>
                    <a:pt x="929922" y="397938"/>
                    <a:pt x="934513" y="398262"/>
                    <a:pt x="933632" y="400345"/>
                  </a:cubicBezTo>
                  <a:lnTo>
                    <a:pt x="933632" y="400345"/>
                  </a:lnTo>
                  <a:cubicBezTo>
                    <a:pt x="932194" y="405366"/>
                    <a:pt x="937667" y="411498"/>
                    <a:pt x="938618" y="417144"/>
                  </a:cubicBezTo>
                  <a:cubicBezTo>
                    <a:pt x="940310" y="428713"/>
                    <a:pt x="943255" y="440954"/>
                    <a:pt x="945690" y="451529"/>
                  </a:cubicBezTo>
                  <a:cubicBezTo>
                    <a:pt x="943371" y="454953"/>
                    <a:pt x="948009" y="457661"/>
                    <a:pt x="946502" y="461201"/>
                  </a:cubicBezTo>
                  <a:cubicBezTo>
                    <a:pt x="946966" y="471105"/>
                    <a:pt x="948473" y="480129"/>
                    <a:pt x="948658" y="490565"/>
                  </a:cubicBezTo>
                  <a:cubicBezTo>
                    <a:pt x="949957" y="492254"/>
                    <a:pt x="945992" y="492624"/>
                    <a:pt x="947638" y="494730"/>
                  </a:cubicBezTo>
                  <a:cubicBezTo>
                    <a:pt x="948426" y="496697"/>
                    <a:pt x="944670" y="497553"/>
                    <a:pt x="946038" y="500029"/>
                  </a:cubicBezTo>
                  <a:cubicBezTo>
                    <a:pt x="947290" y="503500"/>
                    <a:pt x="940844" y="506554"/>
                    <a:pt x="943418" y="509284"/>
                  </a:cubicBezTo>
                  <a:cubicBezTo>
                    <a:pt x="940658" y="518008"/>
                    <a:pt x="936299" y="528999"/>
                    <a:pt x="935070" y="537954"/>
                  </a:cubicBezTo>
                  <a:close/>
                  <a:moveTo>
                    <a:pt x="828865" y="463214"/>
                  </a:moveTo>
                  <a:cubicBezTo>
                    <a:pt x="828286" y="463006"/>
                    <a:pt x="826547" y="463446"/>
                    <a:pt x="827845" y="463769"/>
                  </a:cubicBezTo>
                  <a:cubicBezTo>
                    <a:pt x="828983" y="463073"/>
                    <a:pt x="830417" y="463073"/>
                    <a:pt x="831555" y="463769"/>
                  </a:cubicBezTo>
                  <a:cubicBezTo>
                    <a:pt x="833039" y="463607"/>
                    <a:pt x="829097" y="461988"/>
                    <a:pt x="828865" y="463214"/>
                  </a:cubicBezTo>
                  <a:close/>
                  <a:moveTo>
                    <a:pt x="789074" y="504541"/>
                  </a:moveTo>
                  <a:cubicBezTo>
                    <a:pt x="785503" y="501672"/>
                    <a:pt x="781862" y="504148"/>
                    <a:pt x="786616" y="507341"/>
                  </a:cubicBezTo>
                  <a:cubicBezTo>
                    <a:pt x="788517" y="506785"/>
                    <a:pt x="783485" y="504333"/>
                    <a:pt x="787427" y="503893"/>
                  </a:cubicBezTo>
                  <a:cubicBezTo>
                    <a:pt x="788053" y="505212"/>
                    <a:pt x="789097" y="503893"/>
                    <a:pt x="789746" y="505351"/>
                  </a:cubicBezTo>
                  <a:cubicBezTo>
                    <a:pt x="790836" y="505721"/>
                    <a:pt x="789932" y="504101"/>
                    <a:pt x="789074" y="504541"/>
                  </a:cubicBezTo>
                  <a:close/>
                  <a:moveTo>
                    <a:pt x="931591" y="160089"/>
                  </a:moveTo>
                  <a:cubicBezTo>
                    <a:pt x="931707" y="157775"/>
                    <a:pt x="929667" y="159603"/>
                    <a:pt x="931591" y="160089"/>
                  </a:cubicBezTo>
                  <a:cubicBezTo>
                    <a:pt x="933331" y="161778"/>
                    <a:pt x="934490" y="159326"/>
                    <a:pt x="931591" y="160089"/>
                  </a:cubicBezTo>
                  <a:close/>
                  <a:moveTo>
                    <a:pt x="833364" y="157174"/>
                  </a:moveTo>
                  <a:cubicBezTo>
                    <a:pt x="837677" y="157174"/>
                    <a:pt x="834825" y="156156"/>
                    <a:pt x="832344" y="157174"/>
                  </a:cubicBezTo>
                  <a:cubicBezTo>
                    <a:pt x="830906" y="157451"/>
                    <a:pt x="833457" y="158400"/>
                    <a:pt x="833364" y="157174"/>
                  </a:cubicBezTo>
                  <a:close/>
                  <a:moveTo>
                    <a:pt x="854930" y="561741"/>
                  </a:moveTo>
                  <a:cubicBezTo>
                    <a:pt x="858222" y="561741"/>
                    <a:pt x="853330" y="559011"/>
                    <a:pt x="854930" y="561741"/>
                  </a:cubicBezTo>
                  <a:cubicBezTo>
                    <a:pt x="852170" y="562806"/>
                    <a:pt x="856669" y="563778"/>
                    <a:pt x="854930" y="561741"/>
                  </a:cubicBezTo>
                  <a:close/>
                  <a:moveTo>
                    <a:pt x="838535" y="164046"/>
                  </a:moveTo>
                  <a:cubicBezTo>
                    <a:pt x="835613" y="163421"/>
                    <a:pt x="837631" y="166591"/>
                    <a:pt x="838535" y="164046"/>
                  </a:cubicBezTo>
                  <a:cubicBezTo>
                    <a:pt x="840599" y="163514"/>
                    <a:pt x="838187" y="161940"/>
                    <a:pt x="838535" y="164046"/>
                  </a:cubicBezTo>
                  <a:close/>
                  <a:moveTo>
                    <a:pt x="913435" y="548714"/>
                  </a:moveTo>
                  <a:cubicBezTo>
                    <a:pt x="913133" y="550843"/>
                    <a:pt x="915522" y="549269"/>
                    <a:pt x="913435" y="548714"/>
                  </a:cubicBezTo>
                  <a:cubicBezTo>
                    <a:pt x="912414" y="545752"/>
                    <a:pt x="910513" y="548783"/>
                    <a:pt x="913435" y="548714"/>
                  </a:cubicBezTo>
                  <a:close/>
                  <a:moveTo>
                    <a:pt x="866362" y="161200"/>
                  </a:moveTo>
                  <a:cubicBezTo>
                    <a:pt x="864298" y="160251"/>
                    <a:pt x="864043" y="163977"/>
                    <a:pt x="865759" y="162056"/>
                  </a:cubicBezTo>
                  <a:cubicBezTo>
                    <a:pt x="866338" y="160807"/>
                    <a:pt x="867336" y="161385"/>
                    <a:pt x="868402" y="160968"/>
                  </a:cubicBezTo>
                  <a:cubicBezTo>
                    <a:pt x="868170" y="160506"/>
                    <a:pt x="866454" y="160205"/>
                    <a:pt x="866362" y="161200"/>
                  </a:cubicBezTo>
                  <a:close/>
                  <a:moveTo>
                    <a:pt x="906038" y="388358"/>
                  </a:moveTo>
                  <a:cubicBezTo>
                    <a:pt x="909539" y="386970"/>
                    <a:pt x="903719" y="385466"/>
                    <a:pt x="906038" y="388358"/>
                  </a:cubicBezTo>
                  <a:cubicBezTo>
                    <a:pt x="902281" y="387757"/>
                    <a:pt x="903881" y="390233"/>
                    <a:pt x="906038" y="388358"/>
                  </a:cubicBezTo>
                  <a:close/>
                  <a:moveTo>
                    <a:pt x="794175" y="517036"/>
                  </a:moveTo>
                  <a:cubicBezTo>
                    <a:pt x="794407" y="516296"/>
                    <a:pt x="793619" y="515440"/>
                    <a:pt x="793155" y="516319"/>
                  </a:cubicBezTo>
                  <a:cubicBezTo>
                    <a:pt x="793642" y="516874"/>
                    <a:pt x="795775" y="519720"/>
                    <a:pt x="796749" y="518101"/>
                  </a:cubicBezTo>
                  <a:cubicBezTo>
                    <a:pt x="797004" y="517383"/>
                    <a:pt x="794871" y="517175"/>
                    <a:pt x="794175" y="517036"/>
                  </a:cubicBezTo>
                  <a:close/>
                  <a:moveTo>
                    <a:pt x="768668" y="187764"/>
                  </a:moveTo>
                  <a:cubicBezTo>
                    <a:pt x="766836" y="191466"/>
                    <a:pt x="771195" y="188227"/>
                    <a:pt x="769711" y="187764"/>
                  </a:cubicBezTo>
                  <a:cubicBezTo>
                    <a:pt x="766024" y="184432"/>
                    <a:pt x="766140" y="188180"/>
                    <a:pt x="768691" y="187764"/>
                  </a:cubicBezTo>
                  <a:close/>
                  <a:moveTo>
                    <a:pt x="852147" y="468328"/>
                  </a:moveTo>
                  <a:cubicBezTo>
                    <a:pt x="851289" y="468467"/>
                    <a:pt x="849457" y="470341"/>
                    <a:pt x="851127" y="470642"/>
                  </a:cubicBezTo>
                  <a:cubicBezTo>
                    <a:pt x="852796" y="470943"/>
                    <a:pt x="851405" y="468328"/>
                    <a:pt x="852935" y="467819"/>
                  </a:cubicBezTo>
                  <a:cubicBezTo>
                    <a:pt x="853330" y="466546"/>
                    <a:pt x="851683" y="467518"/>
                    <a:pt x="852170" y="468328"/>
                  </a:cubicBezTo>
                  <a:close/>
                  <a:moveTo>
                    <a:pt x="919719" y="543114"/>
                  </a:moveTo>
                  <a:cubicBezTo>
                    <a:pt x="917400" y="543369"/>
                    <a:pt x="919301" y="546978"/>
                    <a:pt x="920275" y="544549"/>
                  </a:cubicBezTo>
                  <a:cubicBezTo>
                    <a:pt x="919533" y="543068"/>
                    <a:pt x="920020" y="543230"/>
                    <a:pt x="920600" y="542235"/>
                  </a:cubicBezTo>
                  <a:cubicBezTo>
                    <a:pt x="919951" y="541564"/>
                    <a:pt x="919557" y="542513"/>
                    <a:pt x="919742" y="543114"/>
                  </a:cubicBezTo>
                  <a:close/>
                  <a:moveTo>
                    <a:pt x="761224" y="591846"/>
                  </a:moveTo>
                  <a:cubicBezTo>
                    <a:pt x="760969" y="591290"/>
                    <a:pt x="760714" y="590758"/>
                    <a:pt x="760436" y="590226"/>
                  </a:cubicBezTo>
                  <a:cubicBezTo>
                    <a:pt x="759323" y="592378"/>
                    <a:pt x="763195" y="593350"/>
                    <a:pt x="765073" y="592216"/>
                  </a:cubicBezTo>
                  <a:cubicBezTo>
                    <a:pt x="764702" y="591313"/>
                    <a:pt x="762314" y="592054"/>
                    <a:pt x="761247" y="591846"/>
                  </a:cubicBezTo>
                  <a:close/>
                  <a:moveTo>
                    <a:pt x="756099" y="595247"/>
                  </a:moveTo>
                  <a:cubicBezTo>
                    <a:pt x="756354" y="594483"/>
                    <a:pt x="755589" y="593627"/>
                    <a:pt x="755079" y="594483"/>
                  </a:cubicBezTo>
                  <a:cubicBezTo>
                    <a:pt x="755960" y="595085"/>
                    <a:pt x="756865" y="597283"/>
                    <a:pt x="758163" y="597353"/>
                  </a:cubicBezTo>
                  <a:cubicBezTo>
                    <a:pt x="759207" y="596219"/>
                    <a:pt x="757236" y="594992"/>
                    <a:pt x="756123" y="595247"/>
                  </a:cubicBezTo>
                  <a:close/>
                  <a:moveTo>
                    <a:pt x="900403" y="535756"/>
                  </a:moveTo>
                  <a:cubicBezTo>
                    <a:pt x="897782" y="535409"/>
                    <a:pt x="897759" y="538556"/>
                    <a:pt x="900287" y="537052"/>
                  </a:cubicBezTo>
                  <a:cubicBezTo>
                    <a:pt x="900055" y="535571"/>
                    <a:pt x="901168" y="536057"/>
                    <a:pt x="901423" y="535015"/>
                  </a:cubicBezTo>
                  <a:cubicBezTo>
                    <a:pt x="900982" y="534113"/>
                    <a:pt x="900217" y="534992"/>
                    <a:pt x="900426" y="535756"/>
                  </a:cubicBezTo>
                  <a:close/>
                  <a:moveTo>
                    <a:pt x="870257" y="593604"/>
                  </a:moveTo>
                  <a:cubicBezTo>
                    <a:pt x="864808" y="595664"/>
                    <a:pt x="873620" y="596589"/>
                    <a:pt x="870257" y="593604"/>
                  </a:cubicBezTo>
                  <a:cubicBezTo>
                    <a:pt x="874199" y="593419"/>
                    <a:pt x="870512" y="590665"/>
                    <a:pt x="870327" y="593535"/>
                  </a:cubicBezTo>
                  <a:close/>
                  <a:moveTo>
                    <a:pt x="894745" y="124316"/>
                  </a:moveTo>
                  <a:cubicBezTo>
                    <a:pt x="894188" y="125265"/>
                    <a:pt x="896368" y="126815"/>
                    <a:pt x="896182" y="125565"/>
                  </a:cubicBezTo>
                  <a:cubicBezTo>
                    <a:pt x="895451" y="124867"/>
                    <a:pt x="894797" y="124091"/>
                    <a:pt x="894234" y="123251"/>
                  </a:cubicBezTo>
                  <a:cubicBezTo>
                    <a:pt x="890246" y="122742"/>
                    <a:pt x="891707" y="125056"/>
                    <a:pt x="894745" y="124316"/>
                  </a:cubicBezTo>
                  <a:close/>
                  <a:moveTo>
                    <a:pt x="940171" y="145349"/>
                  </a:moveTo>
                  <a:cubicBezTo>
                    <a:pt x="936878" y="146715"/>
                    <a:pt x="939754" y="149191"/>
                    <a:pt x="940681" y="147941"/>
                  </a:cubicBezTo>
                  <a:cubicBezTo>
                    <a:pt x="939267" y="146530"/>
                    <a:pt x="940681" y="145303"/>
                    <a:pt x="940681" y="144054"/>
                  </a:cubicBezTo>
                  <a:cubicBezTo>
                    <a:pt x="940009" y="143290"/>
                    <a:pt x="940195" y="144956"/>
                    <a:pt x="940171" y="145349"/>
                  </a:cubicBezTo>
                  <a:close/>
                  <a:moveTo>
                    <a:pt x="858988" y="560075"/>
                  </a:moveTo>
                  <a:cubicBezTo>
                    <a:pt x="857898" y="560399"/>
                    <a:pt x="854767" y="563407"/>
                    <a:pt x="857504" y="562759"/>
                  </a:cubicBezTo>
                  <a:cubicBezTo>
                    <a:pt x="860240" y="562112"/>
                    <a:pt x="859150" y="555309"/>
                    <a:pt x="858988" y="560075"/>
                  </a:cubicBezTo>
                  <a:close/>
                  <a:moveTo>
                    <a:pt x="877075" y="465366"/>
                  </a:moveTo>
                  <a:cubicBezTo>
                    <a:pt x="879208" y="464440"/>
                    <a:pt x="879904" y="464279"/>
                    <a:pt x="877353" y="463052"/>
                  </a:cubicBezTo>
                  <a:cubicBezTo>
                    <a:pt x="876773" y="461849"/>
                    <a:pt x="875173" y="464047"/>
                    <a:pt x="876634" y="464255"/>
                  </a:cubicBezTo>
                  <a:cubicBezTo>
                    <a:pt x="877260" y="464417"/>
                    <a:pt x="877052" y="464973"/>
                    <a:pt x="877144" y="465389"/>
                  </a:cubicBezTo>
                  <a:cubicBezTo>
                    <a:pt x="871857" y="465204"/>
                    <a:pt x="877446" y="470665"/>
                    <a:pt x="877075" y="465412"/>
                  </a:cubicBezTo>
                  <a:close/>
                  <a:moveTo>
                    <a:pt x="858964" y="160645"/>
                  </a:moveTo>
                  <a:cubicBezTo>
                    <a:pt x="855417" y="158446"/>
                    <a:pt x="858570" y="164416"/>
                    <a:pt x="860286" y="162380"/>
                  </a:cubicBezTo>
                  <a:cubicBezTo>
                    <a:pt x="861051" y="161246"/>
                    <a:pt x="859080" y="161454"/>
                    <a:pt x="858918" y="160575"/>
                  </a:cubicBezTo>
                  <a:cubicBezTo>
                    <a:pt x="862791" y="161084"/>
                    <a:pt x="859057" y="156734"/>
                    <a:pt x="858964" y="160645"/>
                  </a:cubicBezTo>
                  <a:close/>
                  <a:moveTo>
                    <a:pt x="875962" y="366260"/>
                  </a:moveTo>
                  <a:cubicBezTo>
                    <a:pt x="885237" y="365497"/>
                    <a:pt x="877075" y="361633"/>
                    <a:pt x="875962" y="366260"/>
                  </a:cubicBezTo>
                  <a:cubicBezTo>
                    <a:pt x="872854" y="365705"/>
                    <a:pt x="875243" y="369569"/>
                    <a:pt x="875962" y="366260"/>
                  </a:cubicBezTo>
                  <a:close/>
                  <a:moveTo>
                    <a:pt x="997517" y="92661"/>
                  </a:moveTo>
                  <a:cubicBezTo>
                    <a:pt x="994804" y="93656"/>
                    <a:pt x="995662" y="96595"/>
                    <a:pt x="998421" y="94836"/>
                  </a:cubicBezTo>
                  <a:cubicBezTo>
                    <a:pt x="1001459" y="94952"/>
                    <a:pt x="997610" y="93656"/>
                    <a:pt x="997471" y="92522"/>
                  </a:cubicBezTo>
                  <a:cubicBezTo>
                    <a:pt x="999604" y="92129"/>
                    <a:pt x="997216" y="90486"/>
                    <a:pt x="997517" y="92661"/>
                  </a:cubicBezTo>
                  <a:close/>
                  <a:moveTo>
                    <a:pt x="874802" y="606007"/>
                  </a:moveTo>
                  <a:cubicBezTo>
                    <a:pt x="876704" y="603901"/>
                    <a:pt x="870721" y="605590"/>
                    <a:pt x="874339" y="603346"/>
                  </a:cubicBezTo>
                  <a:cubicBezTo>
                    <a:pt x="874802" y="603068"/>
                    <a:pt x="874756" y="602559"/>
                    <a:pt x="874107" y="602605"/>
                  </a:cubicBezTo>
                  <a:cubicBezTo>
                    <a:pt x="871533" y="602189"/>
                    <a:pt x="872043" y="606516"/>
                    <a:pt x="874872" y="605937"/>
                  </a:cubicBezTo>
                  <a:cubicBezTo>
                    <a:pt x="874686" y="606794"/>
                    <a:pt x="873457" y="607279"/>
                    <a:pt x="873318" y="608066"/>
                  </a:cubicBezTo>
                  <a:cubicBezTo>
                    <a:pt x="875081" y="610727"/>
                    <a:pt x="879324" y="604804"/>
                    <a:pt x="874802" y="606007"/>
                  </a:cubicBezTo>
                  <a:close/>
                  <a:moveTo>
                    <a:pt x="899220" y="400414"/>
                  </a:moveTo>
                  <a:cubicBezTo>
                    <a:pt x="899823" y="396781"/>
                    <a:pt x="896275" y="400414"/>
                    <a:pt x="899220" y="400414"/>
                  </a:cubicBezTo>
                  <a:cubicBezTo>
                    <a:pt x="898849" y="401571"/>
                    <a:pt x="898177" y="403885"/>
                    <a:pt x="896901" y="403839"/>
                  </a:cubicBezTo>
                  <a:cubicBezTo>
                    <a:pt x="893887" y="406291"/>
                    <a:pt x="901771" y="404556"/>
                    <a:pt x="899730" y="400414"/>
                  </a:cubicBezTo>
                  <a:cubicBezTo>
                    <a:pt x="902211" y="399697"/>
                    <a:pt x="900240" y="398702"/>
                    <a:pt x="899220" y="400414"/>
                  </a:cubicBezTo>
                  <a:close/>
                  <a:moveTo>
                    <a:pt x="910582" y="392477"/>
                  </a:moveTo>
                  <a:cubicBezTo>
                    <a:pt x="911533" y="388312"/>
                    <a:pt x="907035" y="391621"/>
                    <a:pt x="910582" y="392477"/>
                  </a:cubicBezTo>
                  <a:cubicBezTo>
                    <a:pt x="910814" y="394537"/>
                    <a:pt x="908496" y="395023"/>
                    <a:pt x="911301" y="395971"/>
                  </a:cubicBezTo>
                  <a:cubicBezTo>
                    <a:pt x="911904" y="396434"/>
                    <a:pt x="912043" y="396388"/>
                    <a:pt x="912391" y="395647"/>
                  </a:cubicBezTo>
                  <a:cubicBezTo>
                    <a:pt x="913388" y="394074"/>
                    <a:pt x="910722" y="395416"/>
                    <a:pt x="911441" y="394190"/>
                  </a:cubicBezTo>
                  <a:cubicBezTo>
                    <a:pt x="913783" y="392269"/>
                    <a:pt x="913203" y="392246"/>
                    <a:pt x="910582" y="392385"/>
                  </a:cubicBezTo>
                  <a:close/>
                  <a:moveTo>
                    <a:pt x="828239" y="483646"/>
                  </a:moveTo>
                  <a:cubicBezTo>
                    <a:pt x="829144" y="483646"/>
                    <a:pt x="829376" y="481864"/>
                    <a:pt x="830558" y="482836"/>
                  </a:cubicBezTo>
                  <a:cubicBezTo>
                    <a:pt x="832483" y="483970"/>
                    <a:pt x="832344" y="479388"/>
                    <a:pt x="830396" y="480314"/>
                  </a:cubicBezTo>
                  <a:cubicBezTo>
                    <a:pt x="828448" y="481240"/>
                    <a:pt x="823973" y="487256"/>
                    <a:pt x="828239" y="483554"/>
                  </a:cubicBezTo>
                  <a:close/>
                  <a:moveTo>
                    <a:pt x="853283" y="535270"/>
                  </a:moveTo>
                  <a:cubicBezTo>
                    <a:pt x="850315" y="534067"/>
                    <a:pt x="848947" y="536381"/>
                    <a:pt x="850222" y="539134"/>
                  </a:cubicBezTo>
                  <a:cubicBezTo>
                    <a:pt x="851892" y="538579"/>
                    <a:pt x="852077" y="534691"/>
                    <a:pt x="854582" y="535154"/>
                  </a:cubicBezTo>
                  <a:cubicBezTo>
                    <a:pt x="855904" y="533211"/>
                    <a:pt x="853538" y="533141"/>
                    <a:pt x="853283" y="535177"/>
                  </a:cubicBezTo>
                  <a:close/>
                  <a:moveTo>
                    <a:pt x="860101" y="177629"/>
                  </a:moveTo>
                  <a:cubicBezTo>
                    <a:pt x="861005" y="177004"/>
                    <a:pt x="860495" y="175083"/>
                    <a:pt x="859614" y="176356"/>
                  </a:cubicBezTo>
                  <a:cubicBezTo>
                    <a:pt x="860564" y="177652"/>
                    <a:pt x="858501" y="180406"/>
                    <a:pt x="860448" y="180984"/>
                  </a:cubicBezTo>
                  <a:cubicBezTo>
                    <a:pt x="863857" y="181979"/>
                    <a:pt x="862675" y="177073"/>
                    <a:pt x="860101" y="177629"/>
                  </a:cubicBezTo>
                  <a:close/>
                  <a:moveTo>
                    <a:pt x="972009" y="146414"/>
                  </a:moveTo>
                  <a:cubicBezTo>
                    <a:pt x="972867" y="148126"/>
                    <a:pt x="974444" y="145882"/>
                    <a:pt x="972009" y="146414"/>
                  </a:cubicBezTo>
                  <a:cubicBezTo>
                    <a:pt x="971778" y="143799"/>
                    <a:pt x="977853" y="147501"/>
                    <a:pt x="976346" y="144308"/>
                  </a:cubicBezTo>
                  <a:cubicBezTo>
                    <a:pt x="975302" y="144308"/>
                    <a:pt x="973772" y="141809"/>
                    <a:pt x="973378" y="142781"/>
                  </a:cubicBezTo>
                  <a:cubicBezTo>
                    <a:pt x="974514" y="145141"/>
                    <a:pt x="967233" y="143568"/>
                    <a:pt x="971963" y="146414"/>
                  </a:cubicBezTo>
                  <a:close/>
                  <a:moveTo>
                    <a:pt x="812912" y="490357"/>
                  </a:moveTo>
                  <a:cubicBezTo>
                    <a:pt x="816622" y="488806"/>
                    <a:pt x="813120" y="486261"/>
                    <a:pt x="813793" y="484132"/>
                  </a:cubicBezTo>
                  <a:cubicBezTo>
                    <a:pt x="813306" y="482235"/>
                    <a:pt x="811984" y="484873"/>
                    <a:pt x="810941" y="485382"/>
                  </a:cubicBezTo>
                  <a:cubicBezTo>
                    <a:pt x="809039" y="487372"/>
                    <a:pt x="812564" y="485104"/>
                    <a:pt x="813259" y="486515"/>
                  </a:cubicBezTo>
                  <a:cubicBezTo>
                    <a:pt x="813498" y="488172"/>
                    <a:pt x="813027" y="489852"/>
                    <a:pt x="811961" y="491143"/>
                  </a:cubicBezTo>
                  <a:cubicBezTo>
                    <a:pt x="812355" y="491999"/>
                    <a:pt x="813190" y="491097"/>
                    <a:pt x="812912" y="490357"/>
                  </a:cubicBezTo>
                  <a:close/>
                  <a:moveTo>
                    <a:pt x="828239" y="153842"/>
                  </a:moveTo>
                  <a:cubicBezTo>
                    <a:pt x="828564" y="152847"/>
                    <a:pt x="827729" y="150810"/>
                    <a:pt x="826477" y="151898"/>
                  </a:cubicBezTo>
                  <a:cubicBezTo>
                    <a:pt x="825109" y="153564"/>
                    <a:pt x="830071" y="153194"/>
                    <a:pt x="827521" y="154883"/>
                  </a:cubicBezTo>
                  <a:cubicBezTo>
                    <a:pt x="825828" y="157451"/>
                    <a:pt x="829839" y="153680"/>
                    <a:pt x="827892" y="157590"/>
                  </a:cubicBezTo>
                  <a:cubicBezTo>
                    <a:pt x="830210" y="158840"/>
                    <a:pt x="829770" y="155276"/>
                    <a:pt x="831231" y="154536"/>
                  </a:cubicBezTo>
                  <a:cubicBezTo>
                    <a:pt x="830999" y="151505"/>
                    <a:pt x="831231" y="152222"/>
                    <a:pt x="832413" y="150440"/>
                  </a:cubicBezTo>
                  <a:cubicBezTo>
                    <a:pt x="828587" y="149237"/>
                    <a:pt x="830674" y="154142"/>
                    <a:pt x="828239" y="153842"/>
                  </a:cubicBezTo>
                  <a:close/>
                  <a:moveTo>
                    <a:pt x="845329" y="170733"/>
                  </a:moveTo>
                  <a:cubicBezTo>
                    <a:pt x="845515" y="174621"/>
                    <a:pt x="848344" y="168697"/>
                    <a:pt x="848761" y="170386"/>
                  </a:cubicBezTo>
                  <a:cubicBezTo>
                    <a:pt x="849921" y="171659"/>
                    <a:pt x="848414" y="174204"/>
                    <a:pt x="850385" y="174760"/>
                  </a:cubicBezTo>
                  <a:cubicBezTo>
                    <a:pt x="852703" y="173117"/>
                    <a:pt x="851335" y="165064"/>
                    <a:pt x="847811" y="168512"/>
                  </a:cubicBezTo>
                  <a:cubicBezTo>
                    <a:pt x="846187" y="168651"/>
                    <a:pt x="845167" y="168628"/>
                    <a:pt x="845329" y="170733"/>
                  </a:cubicBezTo>
                  <a:close/>
                  <a:moveTo>
                    <a:pt x="843219" y="148797"/>
                  </a:moveTo>
                  <a:cubicBezTo>
                    <a:pt x="838582" y="149491"/>
                    <a:pt x="837909" y="158469"/>
                    <a:pt x="843428" y="151435"/>
                  </a:cubicBezTo>
                  <a:cubicBezTo>
                    <a:pt x="844657" y="148844"/>
                    <a:pt x="848321" y="150672"/>
                    <a:pt x="848738" y="148867"/>
                  </a:cubicBezTo>
                  <a:cubicBezTo>
                    <a:pt x="847903" y="144586"/>
                    <a:pt x="845701" y="150000"/>
                    <a:pt x="843219" y="148797"/>
                  </a:cubicBezTo>
                  <a:close/>
                  <a:moveTo>
                    <a:pt x="947035" y="147016"/>
                  </a:moveTo>
                  <a:cubicBezTo>
                    <a:pt x="944716" y="146136"/>
                    <a:pt x="942397" y="150440"/>
                    <a:pt x="944137" y="149931"/>
                  </a:cubicBezTo>
                  <a:cubicBezTo>
                    <a:pt x="946571" y="145303"/>
                    <a:pt x="948009" y="158377"/>
                    <a:pt x="950861" y="152430"/>
                  </a:cubicBezTo>
                  <a:cubicBezTo>
                    <a:pt x="946502" y="152083"/>
                    <a:pt x="949377" y="150324"/>
                    <a:pt x="950235" y="148427"/>
                  </a:cubicBezTo>
                  <a:cubicBezTo>
                    <a:pt x="949980" y="146437"/>
                    <a:pt x="944739" y="149954"/>
                    <a:pt x="947916" y="147339"/>
                  </a:cubicBezTo>
                  <a:cubicBezTo>
                    <a:pt x="947706" y="147076"/>
                    <a:pt x="947366" y="146951"/>
                    <a:pt x="947035" y="147016"/>
                  </a:cubicBezTo>
                  <a:close/>
                  <a:moveTo>
                    <a:pt x="943951" y="44578"/>
                  </a:moveTo>
                  <a:cubicBezTo>
                    <a:pt x="944253" y="48234"/>
                    <a:pt x="940542" y="44323"/>
                    <a:pt x="939939" y="45527"/>
                  </a:cubicBezTo>
                  <a:cubicBezTo>
                    <a:pt x="938502" y="47100"/>
                    <a:pt x="941725" y="46961"/>
                    <a:pt x="941261" y="48465"/>
                  </a:cubicBezTo>
                  <a:cubicBezTo>
                    <a:pt x="940797" y="49483"/>
                    <a:pt x="941655" y="51820"/>
                    <a:pt x="942768" y="51682"/>
                  </a:cubicBezTo>
                  <a:cubicBezTo>
                    <a:pt x="943093" y="51450"/>
                    <a:pt x="943673" y="51219"/>
                    <a:pt x="943186" y="50640"/>
                  </a:cubicBezTo>
                  <a:cubicBezTo>
                    <a:pt x="940426" y="47632"/>
                    <a:pt x="946084" y="47146"/>
                    <a:pt x="947337" y="46012"/>
                  </a:cubicBezTo>
                  <a:cubicBezTo>
                    <a:pt x="947684" y="44855"/>
                    <a:pt x="943139" y="43097"/>
                    <a:pt x="943951" y="44578"/>
                  </a:cubicBezTo>
                  <a:close/>
                  <a:moveTo>
                    <a:pt x="825318" y="549639"/>
                  </a:moveTo>
                  <a:cubicBezTo>
                    <a:pt x="825434" y="550149"/>
                    <a:pt x="825434" y="550634"/>
                    <a:pt x="824344" y="550264"/>
                  </a:cubicBezTo>
                  <a:cubicBezTo>
                    <a:pt x="822303" y="549408"/>
                    <a:pt x="824181" y="555378"/>
                    <a:pt x="820471" y="551629"/>
                  </a:cubicBezTo>
                  <a:cubicBezTo>
                    <a:pt x="818918" y="551629"/>
                    <a:pt x="820773" y="553365"/>
                    <a:pt x="819358" y="553943"/>
                  </a:cubicBezTo>
                  <a:cubicBezTo>
                    <a:pt x="819358" y="554545"/>
                    <a:pt x="821677" y="554892"/>
                    <a:pt x="822512" y="555494"/>
                  </a:cubicBezTo>
                  <a:cubicBezTo>
                    <a:pt x="823254" y="555285"/>
                    <a:pt x="822628" y="553365"/>
                    <a:pt x="824112" y="553319"/>
                  </a:cubicBezTo>
                  <a:cubicBezTo>
                    <a:pt x="827915" y="552648"/>
                    <a:pt x="826268" y="546307"/>
                    <a:pt x="825318" y="549639"/>
                  </a:cubicBezTo>
                  <a:close/>
                  <a:moveTo>
                    <a:pt x="925029" y="131767"/>
                  </a:moveTo>
                  <a:cubicBezTo>
                    <a:pt x="925168" y="130216"/>
                    <a:pt x="922339" y="131420"/>
                    <a:pt x="921319" y="129453"/>
                  </a:cubicBezTo>
                  <a:cubicBezTo>
                    <a:pt x="919417" y="130378"/>
                    <a:pt x="913342" y="132762"/>
                    <a:pt x="917400" y="134983"/>
                  </a:cubicBezTo>
                  <a:cubicBezTo>
                    <a:pt x="920415" y="126005"/>
                    <a:pt x="924983" y="137297"/>
                    <a:pt x="926931" y="132669"/>
                  </a:cubicBezTo>
                  <a:cubicBezTo>
                    <a:pt x="926536" y="131998"/>
                    <a:pt x="924403" y="133919"/>
                    <a:pt x="925029" y="131767"/>
                  </a:cubicBezTo>
                  <a:close/>
                  <a:moveTo>
                    <a:pt x="946664" y="140768"/>
                  </a:moveTo>
                  <a:cubicBezTo>
                    <a:pt x="943997" y="141439"/>
                    <a:pt x="948218" y="141994"/>
                    <a:pt x="947940" y="143383"/>
                  </a:cubicBezTo>
                  <a:cubicBezTo>
                    <a:pt x="952160" y="148982"/>
                    <a:pt x="956844" y="140930"/>
                    <a:pt x="946757" y="140768"/>
                  </a:cubicBezTo>
                  <a:close/>
                  <a:moveTo>
                    <a:pt x="870721" y="139865"/>
                  </a:moveTo>
                  <a:cubicBezTo>
                    <a:pt x="868240" y="140097"/>
                    <a:pt x="867637" y="137274"/>
                    <a:pt x="865388" y="137552"/>
                  </a:cubicBezTo>
                  <a:cubicBezTo>
                    <a:pt x="865388" y="139865"/>
                    <a:pt x="865921" y="139403"/>
                    <a:pt x="863347" y="140051"/>
                  </a:cubicBezTo>
                  <a:cubicBezTo>
                    <a:pt x="861585" y="144308"/>
                    <a:pt x="869376" y="141254"/>
                    <a:pt x="870814" y="139865"/>
                  </a:cubicBezTo>
                  <a:close/>
                  <a:moveTo>
                    <a:pt x="780587" y="518864"/>
                  </a:moveTo>
                  <a:cubicBezTo>
                    <a:pt x="780424" y="521178"/>
                    <a:pt x="781189" y="521317"/>
                    <a:pt x="782674" y="520762"/>
                  </a:cubicBezTo>
                  <a:cubicBezTo>
                    <a:pt x="781932" y="519998"/>
                    <a:pt x="780610" y="519905"/>
                    <a:pt x="781908" y="518795"/>
                  </a:cubicBezTo>
                  <a:cubicBezTo>
                    <a:pt x="782859" y="516481"/>
                    <a:pt x="785734" y="518795"/>
                    <a:pt x="785990" y="517568"/>
                  </a:cubicBezTo>
                  <a:cubicBezTo>
                    <a:pt x="785387" y="516411"/>
                    <a:pt x="785456" y="515463"/>
                    <a:pt x="786894" y="514954"/>
                  </a:cubicBezTo>
                  <a:cubicBezTo>
                    <a:pt x="791207" y="511321"/>
                    <a:pt x="779079" y="516111"/>
                    <a:pt x="780587" y="518864"/>
                  </a:cubicBezTo>
                  <a:close/>
                  <a:moveTo>
                    <a:pt x="828448" y="559011"/>
                  </a:moveTo>
                  <a:cubicBezTo>
                    <a:pt x="826825" y="558687"/>
                    <a:pt x="826129" y="560330"/>
                    <a:pt x="827961" y="560700"/>
                  </a:cubicBezTo>
                  <a:cubicBezTo>
                    <a:pt x="829793" y="561070"/>
                    <a:pt x="827822" y="563338"/>
                    <a:pt x="829167" y="562783"/>
                  </a:cubicBezTo>
                  <a:cubicBezTo>
                    <a:pt x="830790" y="560260"/>
                    <a:pt x="832506" y="562551"/>
                    <a:pt x="834222" y="561788"/>
                  </a:cubicBezTo>
                  <a:cubicBezTo>
                    <a:pt x="834222" y="560492"/>
                    <a:pt x="830697" y="561093"/>
                    <a:pt x="833434" y="559196"/>
                  </a:cubicBezTo>
                  <a:cubicBezTo>
                    <a:pt x="834802" y="557923"/>
                    <a:pt x="831509" y="557484"/>
                    <a:pt x="830860" y="558363"/>
                  </a:cubicBezTo>
                  <a:cubicBezTo>
                    <a:pt x="832274" y="560723"/>
                    <a:pt x="829955" y="558710"/>
                    <a:pt x="828448" y="559011"/>
                  </a:cubicBezTo>
                  <a:close/>
                  <a:moveTo>
                    <a:pt x="866733" y="558409"/>
                  </a:moveTo>
                  <a:cubicBezTo>
                    <a:pt x="865341" y="557808"/>
                    <a:pt x="863811" y="559381"/>
                    <a:pt x="865805" y="559196"/>
                  </a:cubicBezTo>
                  <a:cubicBezTo>
                    <a:pt x="867382" y="558224"/>
                    <a:pt x="867104" y="560700"/>
                    <a:pt x="868495" y="560700"/>
                  </a:cubicBezTo>
                  <a:cubicBezTo>
                    <a:pt x="872112" y="561255"/>
                    <a:pt x="872159" y="561255"/>
                    <a:pt x="873133" y="564263"/>
                  </a:cubicBezTo>
                  <a:cubicBezTo>
                    <a:pt x="874756" y="563893"/>
                    <a:pt x="874570" y="561070"/>
                    <a:pt x="874060" y="559821"/>
                  </a:cubicBezTo>
                  <a:cubicBezTo>
                    <a:pt x="871927" y="560515"/>
                    <a:pt x="868912" y="558594"/>
                    <a:pt x="866733" y="558409"/>
                  </a:cubicBezTo>
                  <a:close/>
                  <a:moveTo>
                    <a:pt x="783972" y="490842"/>
                  </a:moveTo>
                  <a:cubicBezTo>
                    <a:pt x="781074" y="484086"/>
                    <a:pt x="777016" y="490264"/>
                    <a:pt x="779636" y="489801"/>
                  </a:cubicBezTo>
                  <a:cubicBezTo>
                    <a:pt x="782511" y="490426"/>
                    <a:pt x="779636" y="493457"/>
                    <a:pt x="781166" y="494429"/>
                  </a:cubicBezTo>
                  <a:cubicBezTo>
                    <a:pt x="783485" y="494707"/>
                    <a:pt x="781653" y="492601"/>
                    <a:pt x="782975" y="492115"/>
                  </a:cubicBezTo>
                  <a:cubicBezTo>
                    <a:pt x="783546" y="491947"/>
                    <a:pt x="783947" y="491436"/>
                    <a:pt x="783972" y="490842"/>
                  </a:cubicBezTo>
                  <a:close/>
                  <a:moveTo>
                    <a:pt x="847602" y="461525"/>
                  </a:moveTo>
                  <a:cubicBezTo>
                    <a:pt x="846767" y="457198"/>
                    <a:pt x="845283" y="463307"/>
                    <a:pt x="842779" y="462127"/>
                  </a:cubicBezTo>
                  <a:cubicBezTo>
                    <a:pt x="842524" y="462404"/>
                    <a:pt x="841109" y="462589"/>
                    <a:pt x="841619" y="463168"/>
                  </a:cubicBezTo>
                  <a:cubicBezTo>
                    <a:pt x="842037" y="464903"/>
                    <a:pt x="844124" y="462913"/>
                    <a:pt x="844657" y="465042"/>
                  </a:cubicBezTo>
                  <a:cubicBezTo>
                    <a:pt x="845886" y="466315"/>
                    <a:pt x="846118" y="463492"/>
                    <a:pt x="847486" y="463469"/>
                  </a:cubicBezTo>
                  <a:cubicBezTo>
                    <a:pt x="846628" y="462890"/>
                    <a:pt x="847996" y="462196"/>
                    <a:pt x="847602" y="461525"/>
                  </a:cubicBezTo>
                  <a:close/>
                  <a:moveTo>
                    <a:pt x="840066" y="484363"/>
                  </a:moveTo>
                  <a:cubicBezTo>
                    <a:pt x="839115" y="483577"/>
                    <a:pt x="838118" y="486353"/>
                    <a:pt x="836680" y="484780"/>
                  </a:cubicBezTo>
                  <a:cubicBezTo>
                    <a:pt x="836008" y="484780"/>
                    <a:pt x="833967" y="486515"/>
                    <a:pt x="836054" y="486261"/>
                  </a:cubicBezTo>
                  <a:cubicBezTo>
                    <a:pt x="838257" y="484618"/>
                    <a:pt x="839625" y="490102"/>
                    <a:pt x="840993" y="487719"/>
                  </a:cubicBezTo>
                  <a:cubicBezTo>
                    <a:pt x="841387" y="486307"/>
                    <a:pt x="842732" y="487117"/>
                    <a:pt x="843034" y="486307"/>
                  </a:cubicBezTo>
                  <a:cubicBezTo>
                    <a:pt x="842916" y="485437"/>
                    <a:pt x="843247" y="484566"/>
                    <a:pt x="843915" y="483993"/>
                  </a:cubicBezTo>
                  <a:cubicBezTo>
                    <a:pt x="844309" y="483206"/>
                    <a:pt x="841596" y="482998"/>
                    <a:pt x="841874" y="484549"/>
                  </a:cubicBezTo>
                  <a:cubicBezTo>
                    <a:pt x="841874" y="485752"/>
                    <a:pt x="840205" y="484687"/>
                    <a:pt x="839880" y="485682"/>
                  </a:cubicBezTo>
                  <a:cubicBezTo>
                    <a:pt x="839486" y="485243"/>
                    <a:pt x="839787" y="485011"/>
                    <a:pt x="840066" y="484363"/>
                  </a:cubicBezTo>
                  <a:close/>
                  <a:moveTo>
                    <a:pt x="805097" y="553481"/>
                  </a:moveTo>
                  <a:cubicBezTo>
                    <a:pt x="803335" y="554753"/>
                    <a:pt x="807416" y="557414"/>
                    <a:pt x="809039" y="556766"/>
                  </a:cubicBezTo>
                  <a:cubicBezTo>
                    <a:pt x="810894" y="556535"/>
                    <a:pt x="813352" y="556118"/>
                    <a:pt x="813445" y="558294"/>
                  </a:cubicBezTo>
                  <a:cubicBezTo>
                    <a:pt x="814836" y="557784"/>
                    <a:pt x="813329" y="555378"/>
                    <a:pt x="815439" y="554985"/>
                  </a:cubicBezTo>
                  <a:cubicBezTo>
                    <a:pt x="815732" y="554855"/>
                    <a:pt x="815863" y="554513"/>
                    <a:pt x="815733" y="554221"/>
                  </a:cubicBezTo>
                  <a:cubicBezTo>
                    <a:pt x="815702" y="554151"/>
                    <a:pt x="815657" y="554088"/>
                    <a:pt x="815602" y="554036"/>
                  </a:cubicBezTo>
                  <a:cubicBezTo>
                    <a:pt x="812680" y="555702"/>
                    <a:pt x="807671" y="556882"/>
                    <a:pt x="805097" y="553481"/>
                  </a:cubicBezTo>
                  <a:close/>
                  <a:moveTo>
                    <a:pt x="849503" y="144678"/>
                  </a:moveTo>
                  <a:cubicBezTo>
                    <a:pt x="847324" y="146576"/>
                    <a:pt x="851150" y="146784"/>
                    <a:pt x="851660" y="148473"/>
                  </a:cubicBezTo>
                  <a:cubicBezTo>
                    <a:pt x="851869" y="149561"/>
                    <a:pt x="853979" y="148913"/>
                    <a:pt x="854443" y="148080"/>
                  </a:cubicBezTo>
                  <a:cubicBezTo>
                    <a:pt x="854837" y="143660"/>
                    <a:pt x="857550" y="146854"/>
                    <a:pt x="856205" y="144609"/>
                  </a:cubicBezTo>
                  <a:cubicBezTo>
                    <a:pt x="853330" y="141416"/>
                    <a:pt x="854721" y="146182"/>
                    <a:pt x="853399" y="147525"/>
                  </a:cubicBezTo>
                  <a:cubicBezTo>
                    <a:pt x="851799" y="147062"/>
                    <a:pt x="851730" y="144817"/>
                    <a:pt x="849503" y="144678"/>
                  </a:cubicBezTo>
                  <a:close/>
                  <a:moveTo>
                    <a:pt x="866733" y="172561"/>
                  </a:moveTo>
                  <a:cubicBezTo>
                    <a:pt x="865295" y="172168"/>
                    <a:pt x="863788" y="172978"/>
                    <a:pt x="865040" y="174459"/>
                  </a:cubicBezTo>
                  <a:cubicBezTo>
                    <a:pt x="863440" y="175199"/>
                    <a:pt x="864251" y="175824"/>
                    <a:pt x="864738" y="176773"/>
                  </a:cubicBezTo>
                  <a:cubicBezTo>
                    <a:pt x="865225" y="177721"/>
                    <a:pt x="866107" y="177305"/>
                    <a:pt x="866269" y="176773"/>
                  </a:cubicBezTo>
                  <a:cubicBezTo>
                    <a:pt x="866733" y="174713"/>
                    <a:pt x="868588" y="176055"/>
                    <a:pt x="869678" y="175199"/>
                  </a:cubicBezTo>
                  <a:cubicBezTo>
                    <a:pt x="869098" y="173950"/>
                    <a:pt x="868449" y="172052"/>
                    <a:pt x="866733" y="172561"/>
                  </a:cubicBezTo>
                  <a:close/>
                  <a:moveTo>
                    <a:pt x="931128" y="424780"/>
                  </a:moveTo>
                  <a:cubicBezTo>
                    <a:pt x="923916" y="428019"/>
                    <a:pt x="931823" y="427441"/>
                    <a:pt x="933887" y="428158"/>
                  </a:cubicBezTo>
                  <a:cubicBezTo>
                    <a:pt x="934073" y="426955"/>
                    <a:pt x="936206" y="427024"/>
                    <a:pt x="935510" y="425659"/>
                  </a:cubicBezTo>
                  <a:cubicBezTo>
                    <a:pt x="934073" y="424294"/>
                    <a:pt x="932449" y="427325"/>
                    <a:pt x="931128" y="424687"/>
                  </a:cubicBezTo>
                  <a:close/>
                  <a:moveTo>
                    <a:pt x="781584" y="531221"/>
                  </a:moveTo>
                  <a:cubicBezTo>
                    <a:pt x="783207" y="531706"/>
                    <a:pt x="780192" y="532678"/>
                    <a:pt x="780610" y="533835"/>
                  </a:cubicBezTo>
                  <a:cubicBezTo>
                    <a:pt x="781706" y="535129"/>
                    <a:pt x="783617" y="535361"/>
                    <a:pt x="784992" y="534367"/>
                  </a:cubicBezTo>
                  <a:cubicBezTo>
                    <a:pt x="784250" y="533581"/>
                    <a:pt x="781607" y="534761"/>
                    <a:pt x="783045" y="533002"/>
                  </a:cubicBezTo>
                  <a:cubicBezTo>
                    <a:pt x="784830" y="531267"/>
                    <a:pt x="781746" y="529786"/>
                    <a:pt x="780447" y="529022"/>
                  </a:cubicBezTo>
                  <a:cubicBezTo>
                    <a:pt x="779497" y="529693"/>
                    <a:pt x="780587" y="531105"/>
                    <a:pt x="779010" y="531544"/>
                  </a:cubicBezTo>
                  <a:cubicBezTo>
                    <a:pt x="780030" y="532308"/>
                    <a:pt x="780610" y="531082"/>
                    <a:pt x="781584" y="531174"/>
                  </a:cubicBezTo>
                  <a:close/>
                  <a:moveTo>
                    <a:pt x="909122" y="540893"/>
                  </a:moveTo>
                  <a:cubicBezTo>
                    <a:pt x="904832" y="542906"/>
                    <a:pt x="909609" y="543346"/>
                    <a:pt x="908936" y="545174"/>
                  </a:cubicBezTo>
                  <a:cubicBezTo>
                    <a:pt x="911255" y="547071"/>
                    <a:pt x="915893" y="544317"/>
                    <a:pt x="911672" y="543947"/>
                  </a:cubicBezTo>
                  <a:cubicBezTo>
                    <a:pt x="911249" y="544374"/>
                    <a:pt x="910559" y="544377"/>
                    <a:pt x="910131" y="543955"/>
                  </a:cubicBezTo>
                  <a:cubicBezTo>
                    <a:pt x="909959" y="543784"/>
                    <a:pt x="909849" y="543562"/>
                    <a:pt x="909817" y="543322"/>
                  </a:cubicBezTo>
                  <a:cubicBezTo>
                    <a:pt x="909423" y="542513"/>
                    <a:pt x="912275" y="540731"/>
                    <a:pt x="909214" y="540847"/>
                  </a:cubicBezTo>
                  <a:close/>
                  <a:moveTo>
                    <a:pt x="986039" y="127370"/>
                  </a:moveTo>
                  <a:cubicBezTo>
                    <a:pt x="985830" y="126074"/>
                    <a:pt x="981957" y="126074"/>
                    <a:pt x="982189" y="128203"/>
                  </a:cubicBezTo>
                  <a:cubicBezTo>
                    <a:pt x="982189" y="128897"/>
                    <a:pt x="980752" y="129545"/>
                    <a:pt x="981354" y="129939"/>
                  </a:cubicBezTo>
                  <a:cubicBezTo>
                    <a:pt x="983140" y="129939"/>
                    <a:pt x="982328" y="133595"/>
                    <a:pt x="984091" y="132391"/>
                  </a:cubicBezTo>
                  <a:cubicBezTo>
                    <a:pt x="985969" y="130008"/>
                    <a:pt x="981007" y="129383"/>
                    <a:pt x="986039" y="127370"/>
                  </a:cubicBezTo>
                  <a:close/>
                  <a:moveTo>
                    <a:pt x="799578" y="160020"/>
                  </a:moveTo>
                  <a:cubicBezTo>
                    <a:pt x="800065" y="160020"/>
                    <a:pt x="801897" y="160598"/>
                    <a:pt x="800575" y="158608"/>
                  </a:cubicBezTo>
                  <a:cubicBezTo>
                    <a:pt x="801433" y="158284"/>
                    <a:pt x="804030" y="159812"/>
                    <a:pt x="803196" y="157474"/>
                  </a:cubicBezTo>
                  <a:cubicBezTo>
                    <a:pt x="802801" y="155577"/>
                    <a:pt x="800436" y="156086"/>
                    <a:pt x="799416" y="156410"/>
                  </a:cubicBezTo>
                  <a:cubicBezTo>
                    <a:pt x="800019" y="158423"/>
                    <a:pt x="795775" y="160390"/>
                    <a:pt x="799578" y="160020"/>
                  </a:cubicBezTo>
                  <a:close/>
                  <a:moveTo>
                    <a:pt x="877307" y="197853"/>
                  </a:moveTo>
                  <a:cubicBezTo>
                    <a:pt x="876402" y="196418"/>
                    <a:pt x="873527" y="199472"/>
                    <a:pt x="872252" y="197390"/>
                  </a:cubicBezTo>
                  <a:cubicBezTo>
                    <a:pt x="871370" y="196325"/>
                    <a:pt x="870489" y="198223"/>
                    <a:pt x="871695" y="198454"/>
                  </a:cubicBezTo>
                  <a:cubicBezTo>
                    <a:pt x="873434" y="199380"/>
                    <a:pt x="875452" y="198269"/>
                    <a:pt x="876333" y="200629"/>
                  </a:cubicBezTo>
                  <a:cubicBezTo>
                    <a:pt x="872878" y="201161"/>
                    <a:pt x="874014" y="200930"/>
                    <a:pt x="876681" y="201856"/>
                  </a:cubicBezTo>
                  <a:cubicBezTo>
                    <a:pt x="879695" y="201833"/>
                    <a:pt x="876147" y="199750"/>
                    <a:pt x="877307" y="197853"/>
                  </a:cubicBezTo>
                  <a:close/>
                  <a:moveTo>
                    <a:pt x="947290" y="156202"/>
                  </a:moveTo>
                  <a:cubicBezTo>
                    <a:pt x="945853" y="157104"/>
                    <a:pt x="948195" y="157798"/>
                    <a:pt x="947522" y="159187"/>
                  </a:cubicBezTo>
                  <a:cubicBezTo>
                    <a:pt x="950282" y="165087"/>
                    <a:pt x="952461" y="155947"/>
                    <a:pt x="947290" y="156132"/>
                  </a:cubicBezTo>
                  <a:close/>
                  <a:moveTo>
                    <a:pt x="846466" y="573149"/>
                  </a:moveTo>
                  <a:cubicBezTo>
                    <a:pt x="845538" y="573866"/>
                    <a:pt x="838697" y="575070"/>
                    <a:pt x="840158" y="575926"/>
                  </a:cubicBezTo>
                  <a:cubicBezTo>
                    <a:pt x="842709" y="574630"/>
                    <a:pt x="844263" y="578448"/>
                    <a:pt x="845631" y="577569"/>
                  </a:cubicBezTo>
                  <a:cubicBezTo>
                    <a:pt x="846303" y="576921"/>
                    <a:pt x="845469" y="576388"/>
                    <a:pt x="844796" y="576481"/>
                  </a:cubicBezTo>
                  <a:cubicBezTo>
                    <a:pt x="842361" y="575324"/>
                    <a:pt x="848808" y="574560"/>
                    <a:pt x="846466" y="573149"/>
                  </a:cubicBezTo>
                  <a:close/>
                  <a:moveTo>
                    <a:pt x="927023" y="124478"/>
                  </a:moveTo>
                  <a:cubicBezTo>
                    <a:pt x="925887" y="122349"/>
                    <a:pt x="923313" y="124848"/>
                    <a:pt x="921667" y="125033"/>
                  </a:cubicBezTo>
                  <a:cubicBezTo>
                    <a:pt x="921319" y="127116"/>
                    <a:pt x="924171" y="131003"/>
                    <a:pt x="925331" y="126977"/>
                  </a:cubicBezTo>
                  <a:cubicBezTo>
                    <a:pt x="920762" y="128203"/>
                    <a:pt x="924844" y="124871"/>
                    <a:pt x="927023" y="124478"/>
                  </a:cubicBezTo>
                  <a:close/>
                  <a:moveTo>
                    <a:pt x="874014" y="573635"/>
                  </a:moveTo>
                  <a:cubicBezTo>
                    <a:pt x="871510" y="573403"/>
                    <a:pt x="873156" y="574861"/>
                    <a:pt x="873434" y="575810"/>
                  </a:cubicBezTo>
                  <a:cubicBezTo>
                    <a:pt x="872994" y="576111"/>
                    <a:pt x="870791" y="574722"/>
                    <a:pt x="871857" y="576088"/>
                  </a:cubicBezTo>
                  <a:cubicBezTo>
                    <a:pt x="872924" y="577453"/>
                    <a:pt x="879370" y="577661"/>
                    <a:pt x="878188" y="575949"/>
                  </a:cubicBezTo>
                  <a:cubicBezTo>
                    <a:pt x="873620" y="576689"/>
                    <a:pt x="876333" y="574468"/>
                    <a:pt x="874014" y="573635"/>
                  </a:cubicBezTo>
                  <a:close/>
                  <a:moveTo>
                    <a:pt x="928507" y="72229"/>
                  </a:moveTo>
                  <a:cubicBezTo>
                    <a:pt x="926189" y="70957"/>
                    <a:pt x="924473" y="75677"/>
                    <a:pt x="926189" y="76209"/>
                  </a:cubicBezTo>
                  <a:cubicBezTo>
                    <a:pt x="927719" y="75492"/>
                    <a:pt x="932751" y="71651"/>
                    <a:pt x="928507" y="72229"/>
                  </a:cubicBezTo>
                  <a:close/>
                  <a:moveTo>
                    <a:pt x="904855" y="402728"/>
                  </a:moveTo>
                  <a:cubicBezTo>
                    <a:pt x="904553" y="405343"/>
                    <a:pt x="898965" y="402728"/>
                    <a:pt x="901840" y="406893"/>
                  </a:cubicBezTo>
                  <a:cubicBezTo>
                    <a:pt x="903510" y="405482"/>
                    <a:pt x="905295" y="404949"/>
                    <a:pt x="907058" y="403468"/>
                  </a:cubicBezTo>
                  <a:cubicBezTo>
                    <a:pt x="907939" y="402450"/>
                    <a:pt x="903556" y="401131"/>
                    <a:pt x="904855" y="402728"/>
                  </a:cubicBezTo>
                  <a:close/>
                  <a:moveTo>
                    <a:pt x="864066" y="181655"/>
                  </a:moveTo>
                  <a:cubicBezTo>
                    <a:pt x="863764" y="184177"/>
                    <a:pt x="869353" y="179179"/>
                    <a:pt x="871254" y="179179"/>
                  </a:cubicBezTo>
                  <a:cubicBezTo>
                    <a:pt x="872066" y="177953"/>
                    <a:pt x="867428" y="177976"/>
                    <a:pt x="867057" y="179434"/>
                  </a:cubicBezTo>
                  <a:cubicBezTo>
                    <a:pt x="866686" y="180891"/>
                    <a:pt x="863741" y="179734"/>
                    <a:pt x="864066" y="181655"/>
                  </a:cubicBezTo>
                  <a:close/>
                  <a:moveTo>
                    <a:pt x="864066" y="164439"/>
                  </a:moveTo>
                  <a:cubicBezTo>
                    <a:pt x="864738" y="163028"/>
                    <a:pt x="860402" y="163583"/>
                    <a:pt x="861214" y="164694"/>
                  </a:cubicBezTo>
                  <a:cubicBezTo>
                    <a:pt x="862698" y="169530"/>
                    <a:pt x="865364" y="169461"/>
                    <a:pt x="864112" y="164393"/>
                  </a:cubicBezTo>
                  <a:close/>
                  <a:moveTo>
                    <a:pt x="775879" y="579142"/>
                  </a:moveTo>
                  <a:cubicBezTo>
                    <a:pt x="772911" y="577245"/>
                    <a:pt x="770013" y="580785"/>
                    <a:pt x="768923" y="582659"/>
                  </a:cubicBezTo>
                  <a:cubicBezTo>
                    <a:pt x="771381" y="582775"/>
                    <a:pt x="772285" y="578818"/>
                    <a:pt x="774882" y="581549"/>
                  </a:cubicBezTo>
                  <a:cubicBezTo>
                    <a:pt x="775624" y="580901"/>
                    <a:pt x="774094" y="579559"/>
                    <a:pt x="775879" y="579142"/>
                  </a:cubicBezTo>
                  <a:close/>
                  <a:moveTo>
                    <a:pt x="877144" y="597214"/>
                  </a:moveTo>
                  <a:cubicBezTo>
                    <a:pt x="875312" y="592378"/>
                    <a:pt x="868147" y="600268"/>
                    <a:pt x="873388" y="597977"/>
                  </a:cubicBezTo>
                  <a:cubicBezTo>
                    <a:pt x="874826" y="596196"/>
                    <a:pt x="876681" y="600060"/>
                    <a:pt x="877144" y="597214"/>
                  </a:cubicBezTo>
                  <a:close/>
                  <a:moveTo>
                    <a:pt x="773816" y="154721"/>
                  </a:moveTo>
                  <a:cubicBezTo>
                    <a:pt x="773560" y="156711"/>
                    <a:pt x="778755" y="155693"/>
                    <a:pt x="779404" y="154883"/>
                  </a:cubicBezTo>
                  <a:cubicBezTo>
                    <a:pt x="776853" y="155670"/>
                    <a:pt x="774581" y="150024"/>
                    <a:pt x="773816" y="154721"/>
                  </a:cubicBezTo>
                  <a:close/>
                  <a:moveTo>
                    <a:pt x="801016" y="452570"/>
                  </a:moveTo>
                  <a:cubicBezTo>
                    <a:pt x="800738" y="450788"/>
                    <a:pt x="795056" y="447387"/>
                    <a:pt x="795311" y="449793"/>
                  </a:cubicBezTo>
                  <a:cubicBezTo>
                    <a:pt x="798256" y="449377"/>
                    <a:pt x="798952" y="455439"/>
                    <a:pt x="801016" y="452570"/>
                  </a:cubicBezTo>
                  <a:close/>
                  <a:moveTo>
                    <a:pt x="951742" y="155554"/>
                  </a:moveTo>
                  <a:cubicBezTo>
                    <a:pt x="949424" y="161339"/>
                    <a:pt x="958908" y="157243"/>
                    <a:pt x="956380" y="156132"/>
                  </a:cubicBezTo>
                  <a:cubicBezTo>
                    <a:pt x="955592" y="157127"/>
                    <a:pt x="954061" y="155646"/>
                    <a:pt x="953342" y="157151"/>
                  </a:cubicBezTo>
                  <a:cubicBezTo>
                    <a:pt x="952856" y="157451"/>
                    <a:pt x="952392" y="155832"/>
                    <a:pt x="951812" y="155554"/>
                  </a:cubicBezTo>
                  <a:close/>
                  <a:moveTo>
                    <a:pt x="792181" y="152661"/>
                  </a:moveTo>
                  <a:cubicBezTo>
                    <a:pt x="794500" y="154119"/>
                    <a:pt x="797051" y="148034"/>
                    <a:pt x="793967" y="149769"/>
                  </a:cubicBezTo>
                  <a:cubicBezTo>
                    <a:pt x="792993" y="150672"/>
                    <a:pt x="788378" y="153425"/>
                    <a:pt x="792250" y="152661"/>
                  </a:cubicBezTo>
                  <a:close/>
                  <a:moveTo>
                    <a:pt x="793549" y="484201"/>
                  </a:moveTo>
                  <a:cubicBezTo>
                    <a:pt x="798187" y="482952"/>
                    <a:pt x="789537" y="483854"/>
                    <a:pt x="790674" y="480638"/>
                  </a:cubicBezTo>
                  <a:cubicBezTo>
                    <a:pt x="790674" y="480083"/>
                    <a:pt x="789561" y="479759"/>
                    <a:pt x="789398" y="479851"/>
                  </a:cubicBezTo>
                  <a:cubicBezTo>
                    <a:pt x="789107" y="481318"/>
                    <a:pt x="789471" y="482839"/>
                    <a:pt x="790395" y="484016"/>
                  </a:cubicBezTo>
                  <a:cubicBezTo>
                    <a:pt x="791648" y="482952"/>
                    <a:pt x="792668" y="484896"/>
                    <a:pt x="793619" y="484201"/>
                  </a:cubicBezTo>
                  <a:close/>
                  <a:moveTo>
                    <a:pt x="866802" y="523261"/>
                  </a:moveTo>
                  <a:cubicBezTo>
                    <a:pt x="868936" y="524024"/>
                    <a:pt x="865712" y="517337"/>
                    <a:pt x="865643" y="520345"/>
                  </a:cubicBezTo>
                  <a:cubicBezTo>
                    <a:pt x="864970" y="520947"/>
                    <a:pt x="861793" y="523839"/>
                    <a:pt x="864623" y="522890"/>
                  </a:cubicBezTo>
                  <a:cubicBezTo>
                    <a:pt x="865666" y="521363"/>
                    <a:pt x="865620" y="523515"/>
                    <a:pt x="866872" y="523261"/>
                  </a:cubicBezTo>
                  <a:close/>
                  <a:moveTo>
                    <a:pt x="794755" y="174065"/>
                  </a:moveTo>
                  <a:cubicBezTo>
                    <a:pt x="794755" y="174945"/>
                    <a:pt x="794129" y="176796"/>
                    <a:pt x="794940" y="177397"/>
                  </a:cubicBezTo>
                  <a:cubicBezTo>
                    <a:pt x="799068" y="178092"/>
                    <a:pt x="798001" y="174644"/>
                    <a:pt x="794755" y="174065"/>
                  </a:cubicBezTo>
                  <a:close/>
                  <a:moveTo>
                    <a:pt x="795868" y="528930"/>
                  </a:moveTo>
                  <a:cubicBezTo>
                    <a:pt x="793920" y="528721"/>
                    <a:pt x="795219" y="530665"/>
                    <a:pt x="796193" y="531035"/>
                  </a:cubicBezTo>
                  <a:cubicBezTo>
                    <a:pt x="798280" y="531730"/>
                    <a:pt x="795149" y="531660"/>
                    <a:pt x="796193" y="532678"/>
                  </a:cubicBezTo>
                  <a:cubicBezTo>
                    <a:pt x="798767" y="533696"/>
                    <a:pt x="798929" y="528282"/>
                    <a:pt x="795868" y="528930"/>
                  </a:cubicBezTo>
                  <a:close/>
                  <a:moveTo>
                    <a:pt x="931476" y="422489"/>
                  </a:moveTo>
                  <a:cubicBezTo>
                    <a:pt x="931244" y="419920"/>
                    <a:pt x="928902" y="420615"/>
                    <a:pt x="928484" y="422489"/>
                  </a:cubicBezTo>
                  <a:cubicBezTo>
                    <a:pt x="929342" y="425034"/>
                    <a:pt x="925957" y="423137"/>
                    <a:pt x="926003" y="424803"/>
                  </a:cubicBezTo>
                  <a:cubicBezTo>
                    <a:pt x="926606" y="425196"/>
                    <a:pt x="929644" y="424965"/>
                    <a:pt x="929597" y="423114"/>
                  </a:cubicBezTo>
                  <a:cubicBezTo>
                    <a:pt x="929667" y="422628"/>
                    <a:pt x="931336" y="423345"/>
                    <a:pt x="931476" y="422581"/>
                  </a:cubicBezTo>
                  <a:close/>
                  <a:moveTo>
                    <a:pt x="934328" y="437784"/>
                  </a:moveTo>
                  <a:cubicBezTo>
                    <a:pt x="932751" y="438825"/>
                    <a:pt x="934791" y="442412"/>
                    <a:pt x="936136" y="442412"/>
                  </a:cubicBezTo>
                  <a:cubicBezTo>
                    <a:pt x="937597" y="441139"/>
                    <a:pt x="935626" y="438686"/>
                    <a:pt x="934305" y="437877"/>
                  </a:cubicBezTo>
                  <a:close/>
                  <a:moveTo>
                    <a:pt x="883521" y="605382"/>
                  </a:moveTo>
                  <a:cubicBezTo>
                    <a:pt x="884310" y="604989"/>
                    <a:pt x="884658" y="603832"/>
                    <a:pt x="885608" y="604549"/>
                  </a:cubicBezTo>
                  <a:cubicBezTo>
                    <a:pt x="891800" y="604618"/>
                    <a:pt x="879486" y="599805"/>
                    <a:pt x="883521" y="605382"/>
                  </a:cubicBezTo>
                  <a:close/>
                  <a:moveTo>
                    <a:pt x="962989" y="120428"/>
                  </a:moveTo>
                  <a:cubicBezTo>
                    <a:pt x="961760" y="119619"/>
                    <a:pt x="958606" y="122881"/>
                    <a:pt x="961041" y="122604"/>
                  </a:cubicBezTo>
                  <a:cubicBezTo>
                    <a:pt x="962409" y="121655"/>
                    <a:pt x="963522" y="122349"/>
                    <a:pt x="964867" y="122488"/>
                  </a:cubicBezTo>
                  <a:cubicBezTo>
                    <a:pt x="965447" y="121724"/>
                    <a:pt x="964264" y="119896"/>
                    <a:pt x="962989" y="120428"/>
                  </a:cubicBezTo>
                  <a:close/>
                  <a:moveTo>
                    <a:pt x="868031" y="607950"/>
                  </a:moveTo>
                  <a:cubicBezTo>
                    <a:pt x="867544" y="611514"/>
                    <a:pt x="873828" y="607627"/>
                    <a:pt x="871092" y="607071"/>
                  </a:cubicBezTo>
                  <a:cubicBezTo>
                    <a:pt x="869376" y="607627"/>
                    <a:pt x="868008" y="604665"/>
                    <a:pt x="868031" y="607950"/>
                  </a:cubicBezTo>
                  <a:close/>
                  <a:moveTo>
                    <a:pt x="783276" y="483970"/>
                  </a:moveTo>
                  <a:cubicBezTo>
                    <a:pt x="783276" y="482304"/>
                    <a:pt x="778221" y="480707"/>
                    <a:pt x="779172" y="483415"/>
                  </a:cubicBezTo>
                  <a:cubicBezTo>
                    <a:pt x="780656" y="483577"/>
                    <a:pt x="782117" y="485844"/>
                    <a:pt x="783276" y="483970"/>
                  </a:cubicBezTo>
                  <a:close/>
                  <a:moveTo>
                    <a:pt x="874988" y="190101"/>
                  </a:moveTo>
                  <a:cubicBezTo>
                    <a:pt x="872924" y="190240"/>
                    <a:pt x="871881" y="192183"/>
                    <a:pt x="873643" y="193387"/>
                  </a:cubicBezTo>
                  <a:cubicBezTo>
                    <a:pt x="875081" y="193757"/>
                    <a:pt x="877168" y="190864"/>
                    <a:pt x="874988" y="190101"/>
                  </a:cubicBezTo>
                  <a:close/>
                  <a:moveTo>
                    <a:pt x="897458" y="538509"/>
                  </a:moveTo>
                  <a:cubicBezTo>
                    <a:pt x="894605" y="537885"/>
                    <a:pt x="891753" y="543322"/>
                    <a:pt x="895858" y="541124"/>
                  </a:cubicBezTo>
                  <a:cubicBezTo>
                    <a:pt x="896229" y="540106"/>
                    <a:pt x="899336" y="539389"/>
                    <a:pt x="897458" y="538509"/>
                  </a:cubicBezTo>
                  <a:close/>
                  <a:moveTo>
                    <a:pt x="862860" y="555679"/>
                  </a:moveTo>
                  <a:cubicBezTo>
                    <a:pt x="862304" y="554591"/>
                    <a:pt x="855904" y="551791"/>
                    <a:pt x="858408" y="554915"/>
                  </a:cubicBezTo>
                  <a:cubicBezTo>
                    <a:pt x="860286" y="553966"/>
                    <a:pt x="862188" y="558710"/>
                    <a:pt x="862860" y="555679"/>
                  </a:cubicBezTo>
                  <a:close/>
                  <a:moveTo>
                    <a:pt x="863394" y="148543"/>
                  </a:moveTo>
                  <a:cubicBezTo>
                    <a:pt x="862999" y="146622"/>
                    <a:pt x="860402" y="147687"/>
                    <a:pt x="860588" y="145697"/>
                  </a:cubicBezTo>
                  <a:cubicBezTo>
                    <a:pt x="859869" y="144540"/>
                    <a:pt x="859382" y="146715"/>
                    <a:pt x="858501" y="146784"/>
                  </a:cubicBezTo>
                  <a:cubicBezTo>
                    <a:pt x="859915" y="147756"/>
                    <a:pt x="861422" y="149700"/>
                    <a:pt x="863394" y="148543"/>
                  </a:cubicBezTo>
                  <a:close/>
                  <a:moveTo>
                    <a:pt x="861306" y="465551"/>
                  </a:moveTo>
                  <a:cubicBezTo>
                    <a:pt x="862721" y="465551"/>
                    <a:pt x="864599" y="464417"/>
                    <a:pt x="864020" y="462682"/>
                  </a:cubicBezTo>
                  <a:cubicBezTo>
                    <a:pt x="863440" y="460946"/>
                    <a:pt x="858918" y="464996"/>
                    <a:pt x="861306" y="465459"/>
                  </a:cubicBezTo>
                  <a:close/>
                  <a:moveTo>
                    <a:pt x="822790" y="161223"/>
                  </a:moveTo>
                  <a:cubicBezTo>
                    <a:pt x="819381" y="161015"/>
                    <a:pt x="824436" y="165087"/>
                    <a:pt x="825480" y="164810"/>
                  </a:cubicBezTo>
                  <a:cubicBezTo>
                    <a:pt x="826477" y="163606"/>
                    <a:pt x="823393" y="161825"/>
                    <a:pt x="822790" y="161223"/>
                  </a:cubicBezTo>
                  <a:close/>
                  <a:moveTo>
                    <a:pt x="961203" y="147339"/>
                  </a:moveTo>
                  <a:cubicBezTo>
                    <a:pt x="960879" y="146622"/>
                    <a:pt x="959534" y="141740"/>
                    <a:pt x="958885" y="144563"/>
                  </a:cubicBezTo>
                  <a:cubicBezTo>
                    <a:pt x="958235" y="146460"/>
                    <a:pt x="960902" y="146437"/>
                    <a:pt x="959511" y="147987"/>
                  </a:cubicBezTo>
                  <a:cubicBezTo>
                    <a:pt x="959348" y="149214"/>
                    <a:pt x="961644" y="148890"/>
                    <a:pt x="961203" y="147339"/>
                  </a:cubicBezTo>
                  <a:close/>
                  <a:moveTo>
                    <a:pt x="846860" y="151967"/>
                  </a:moveTo>
                  <a:cubicBezTo>
                    <a:pt x="845469" y="151574"/>
                    <a:pt x="842987" y="153865"/>
                    <a:pt x="843822" y="155276"/>
                  </a:cubicBezTo>
                  <a:cubicBezTo>
                    <a:pt x="844425" y="155670"/>
                    <a:pt x="844889" y="155045"/>
                    <a:pt x="845167" y="154651"/>
                  </a:cubicBezTo>
                  <a:cubicBezTo>
                    <a:pt x="844448" y="152523"/>
                    <a:pt x="852286" y="153124"/>
                    <a:pt x="846860" y="152037"/>
                  </a:cubicBezTo>
                  <a:close/>
                  <a:moveTo>
                    <a:pt x="940125" y="155369"/>
                  </a:moveTo>
                  <a:cubicBezTo>
                    <a:pt x="940125" y="152685"/>
                    <a:pt x="937597" y="156202"/>
                    <a:pt x="936994" y="153911"/>
                  </a:cubicBezTo>
                  <a:cubicBezTo>
                    <a:pt x="934676" y="153911"/>
                    <a:pt x="937644" y="155878"/>
                    <a:pt x="937458" y="156919"/>
                  </a:cubicBezTo>
                  <a:cubicBezTo>
                    <a:pt x="938293" y="156757"/>
                    <a:pt x="939847" y="156341"/>
                    <a:pt x="940125" y="155438"/>
                  </a:cubicBezTo>
                  <a:close/>
                  <a:moveTo>
                    <a:pt x="903742" y="365150"/>
                  </a:moveTo>
                  <a:cubicBezTo>
                    <a:pt x="902026" y="367464"/>
                    <a:pt x="904971" y="369592"/>
                    <a:pt x="907104" y="367672"/>
                  </a:cubicBezTo>
                  <a:cubicBezTo>
                    <a:pt x="905844" y="367064"/>
                    <a:pt x="904705" y="366233"/>
                    <a:pt x="903742" y="365219"/>
                  </a:cubicBezTo>
                  <a:close/>
                  <a:moveTo>
                    <a:pt x="866941" y="554892"/>
                  </a:moveTo>
                  <a:cubicBezTo>
                    <a:pt x="864785" y="557206"/>
                    <a:pt x="868634" y="557854"/>
                    <a:pt x="869098" y="555771"/>
                  </a:cubicBezTo>
                  <a:cubicBezTo>
                    <a:pt x="868912" y="555031"/>
                    <a:pt x="866779" y="555771"/>
                    <a:pt x="868101" y="554753"/>
                  </a:cubicBezTo>
                  <a:cubicBezTo>
                    <a:pt x="868912" y="553133"/>
                    <a:pt x="864970" y="552717"/>
                    <a:pt x="867057" y="555054"/>
                  </a:cubicBezTo>
                  <a:close/>
                  <a:moveTo>
                    <a:pt x="776018" y="541564"/>
                  </a:moveTo>
                  <a:cubicBezTo>
                    <a:pt x="776552" y="540106"/>
                    <a:pt x="774859" y="538047"/>
                    <a:pt x="774859" y="540430"/>
                  </a:cubicBezTo>
                  <a:cubicBezTo>
                    <a:pt x="774094" y="541078"/>
                    <a:pt x="772726" y="540430"/>
                    <a:pt x="772239" y="541587"/>
                  </a:cubicBezTo>
                  <a:cubicBezTo>
                    <a:pt x="773352" y="541703"/>
                    <a:pt x="776621" y="544040"/>
                    <a:pt x="776018" y="541564"/>
                  </a:cubicBezTo>
                  <a:close/>
                  <a:moveTo>
                    <a:pt x="860101" y="466014"/>
                  </a:moveTo>
                  <a:cubicBezTo>
                    <a:pt x="855741" y="465829"/>
                    <a:pt x="857782" y="472516"/>
                    <a:pt x="860541" y="469763"/>
                  </a:cubicBezTo>
                  <a:cubicBezTo>
                    <a:pt x="857596" y="469277"/>
                    <a:pt x="858222" y="467726"/>
                    <a:pt x="860541" y="466222"/>
                  </a:cubicBezTo>
                  <a:close/>
                  <a:moveTo>
                    <a:pt x="922038" y="525089"/>
                  </a:moveTo>
                  <a:cubicBezTo>
                    <a:pt x="921667" y="522775"/>
                    <a:pt x="916380" y="523862"/>
                    <a:pt x="917400" y="525551"/>
                  </a:cubicBezTo>
                  <a:cubicBezTo>
                    <a:pt x="918838" y="527032"/>
                    <a:pt x="920113" y="524325"/>
                    <a:pt x="921945" y="525089"/>
                  </a:cubicBezTo>
                  <a:close/>
                  <a:moveTo>
                    <a:pt x="912925" y="148450"/>
                  </a:moveTo>
                  <a:cubicBezTo>
                    <a:pt x="911464" y="148265"/>
                    <a:pt x="912206" y="145072"/>
                    <a:pt x="910351" y="146136"/>
                  </a:cubicBezTo>
                  <a:cubicBezTo>
                    <a:pt x="908496" y="147201"/>
                    <a:pt x="912345" y="150764"/>
                    <a:pt x="912925" y="148450"/>
                  </a:cubicBezTo>
                  <a:close/>
                  <a:moveTo>
                    <a:pt x="902258" y="140189"/>
                  </a:moveTo>
                  <a:cubicBezTo>
                    <a:pt x="905991" y="140189"/>
                    <a:pt x="901539" y="136927"/>
                    <a:pt x="899823" y="138523"/>
                  </a:cubicBezTo>
                  <a:cubicBezTo>
                    <a:pt x="898501" y="139102"/>
                    <a:pt x="901539" y="140398"/>
                    <a:pt x="902258" y="140189"/>
                  </a:cubicBezTo>
                  <a:close/>
                  <a:moveTo>
                    <a:pt x="775671" y="186792"/>
                  </a:moveTo>
                  <a:cubicBezTo>
                    <a:pt x="775671" y="191165"/>
                    <a:pt x="778847" y="184709"/>
                    <a:pt x="777178" y="183900"/>
                  </a:cubicBezTo>
                  <a:cubicBezTo>
                    <a:pt x="776018" y="183900"/>
                    <a:pt x="777943" y="185404"/>
                    <a:pt x="776343" y="184825"/>
                  </a:cubicBezTo>
                  <a:cubicBezTo>
                    <a:pt x="774743" y="184247"/>
                    <a:pt x="776320" y="186190"/>
                    <a:pt x="775671" y="186792"/>
                  </a:cubicBezTo>
                  <a:close/>
                  <a:moveTo>
                    <a:pt x="867289" y="186190"/>
                  </a:moveTo>
                  <a:cubicBezTo>
                    <a:pt x="864970" y="185797"/>
                    <a:pt x="868912" y="190633"/>
                    <a:pt x="869863" y="188875"/>
                  </a:cubicBezTo>
                  <a:cubicBezTo>
                    <a:pt x="870257" y="188273"/>
                    <a:pt x="868750" y="185728"/>
                    <a:pt x="867289" y="186190"/>
                  </a:cubicBezTo>
                  <a:close/>
                  <a:moveTo>
                    <a:pt x="798743" y="481402"/>
                  </a:moveTo>
                  <a:cubicBezTo>
                    <a:pt x="799138" y="478301"/>
                    <a:pt x="794685" y="482188"/>
                    <a:pt x="796587" y="482790"/>
                  </a:cubicBezTo>
                  <a:cubicBezTo>
                    <a:pt x="799114" y="484525"/>
                    <a:pt x="798233" y="482975"/>
                    <a:pt x="798743" y="481402"/>
                  </a:cubicBezTo>
                  <a:close/>
                  <a:moveTo>
                    <a:pt x="778940" y="159603"/>
                  </a:moveTo>
                  <a:cubicBezTo>
                    <a:pt x="776134" y="156456"/>
                    <a:pt x="775856" y="157798"/>
                    <a:pt x="775160" y="160922"/>
                  </a:cubicBezTo>
                  <a:cubicBezTo>
                    <a:pt x="776042" y="160066"/>
                    <a:pt x="777874" y="160297"/>
                    <a:pt x="778940" y="159603"/>
                  </a:cubicBezTo>
                  <a:close/>
                  <a:moveTo>
                    <a:pt x="788679" y="539088"/>
                  </a:moveTo>
                  <a:cubicBezTo>
                    <a:pt x="786616" y="539412"/>
                    <a:pt x="787613" y="543276"/>
                    <a:pt x="789074" y="543392"/>
                  </a:cubicBezTo>
                  <a:cubicBezTo>
                    <a:pt x="790024" y="542767"/>
                    <a:pt x="789236" y="539898"/>
                    <a:pt x="788563" y="539250"/>
                  </a:cubicBezTo>
                  <a:close/>
                  <a:moveTo>
                    <a:pt x="792390" y="468652"/>
                  </a:moveTo>
                  <a:cubicBezTo>
                    <a:pt x="795033" y="469855"/>
                    <a:pt x="797561" y="464649"/>
                    <a:pt x="794338" y="465436"/>
                  </a:cubicBezTo>
                  <a:cubicBezTo>
                    <a:pt x="793248" y="465644"/>
                    <a:pt x="794338" y="466037"/>
                    <a:pt x="794338" y="466338"/>
                  </a:cubicBezTo>
                  <a:cubicBezTo>
                    <a:pt x="794268" y="467657"/>
                    <a:pt x="791972" y="468374"/>
                    <a:pt x="792274" y="468698"/>
                  </a:cubicBezTo>
                  <a:close/>
                  <a:moveTo>
                    <a:pt x="940195" y="460391"/>
                  </a:moveTo>
                  <a:cubicBezTo>
                    <a:pt x="939800" y="457221"/>
                    <a:pt x="938316" y="458077"/>
                    <a:pt x="936345" y="459466"/>
                  </a:cubicBezTo>
                  <a:cubicBezTo>
                    <a:pt x="937180" y="460021"/>
                    <a:pt x="938664" y="459118"/>
                    <a:pt x="938548" y="460738"/>
                  </a:cubicBezTo>
                  <a:cubicBezTo>
                    <a:pt x="938339" y="461733"/>
                    <a:pt x="939963" y="460993"/>
                    <a:pt x="940079" y="460437"/>
                  </a:cubicBezTo>
                  <a:close/>
                  <a:moveTo>
                    <a:pt x="934026" y="435678"/>
                  </a:moveTo>
                  <a:cubicBezTo>
                    <a:pt x="934467" y="433897"/>
                    <a:pt x="930965" y="431050"/>
                    <a:pt x="931220" y="433804"/>
                  </a:cubicBezTo>
                  <a:cubicBezTo>
                    <a:pt x="931823" y="434383"/>
                    <a:pt x="933678" y="437437"/>
                    <a:pt x="933910" y="435725"/>
                  </a:cubicBezTo>
                  <a:close/>
                  <a:moveTo>
                    <a:pt x="929667" y="68828"/>
                  </a:moveTo>
                  <a:cubicBezTo>
                    <a:pt x="927348" y="68319"/>
                    <a:pt x="927348" y="70216"/>
                    <a:pt x="929435" y="70841"/>
                  </a:cubicBezTo>
                  <a:cubicBezTo>
                    <a:pt x="931104" y="71581"/>
                    <a:pt x="932589" y="67925"/>
                    <a:pt x="929667" y="68828"/>
                  </a:cubicBezTo>
                  <a:close/>
                  <a:moveTo>
                    <a:pt x="840228" y="479088"/>
                  </a:moveTo>
                  <a:cubicBezTo>
                    <a:pt x="840993" y="477005"/>
                    <a:pt x="837909" y="475802"/>
                    <a:pt x="837724" y="477514"/>
                  </a:cubicBezTo>
                  <a:cubicBezTo>
                    <a:pt x="838558" y="478393"/>
                    <a:pt x="840344" y="482628"/>
                    <a:pt x="840228" y="479088"/>
                  </a:cubicBezTo>
                  <a:close/>
                  <a:moveTo>
                    <a:pt x="919070" y="407124"/>
                  </a:moveTo>
                  <a:cubicBezTo>
                    <a:pt x="922432" y="407240"/>
                    <a:pt x="919788" y="404325"/>
                    <a:pt x="923058" y="404047"/>
                  </a:cubicBezTo>
                  <a:cubicBezTo>
                    <a:pt x="922015" y="402381"/>
                    <a:pt x="916333" y="407171"/>
                    <a:pt x="918977" y="407101"/>
                  </a:cubicBezTo>
                  <a:close/>
                  <a:moveTo>
                    <a:pt x="883289" y="580484"/>
                  </a:moveTo>
                  <a:cubicBezTo>
                    <a:pt x="884147" y="580646"/>
                    <a:pt x="887487" y="579674"/>
                    <a:pt x="885608" y="578471"/>
                  </a:cubicBezTo>
                  <a:cubicBezTo>
                    <a:pt x="884379" y="577661"/>
                    <a:pt x="884495" y="580253"/>
                    <a:pt x="883081" y="578864"/>
                  </a:cubicBezTo>
                  <a:cubicBezTo>
                    <a:pt x="881272" y="578726"/>
                    <a:pt x="881388" y="581039"/>
                    <a:pt x="883289" y="580484"/>
                  </a:cubicBezTo>
                  <a:close/>
                  <a:moveTo>
                    <a:pt x="824738" y="495100"/>
                  </a:moveTo>
                  <a:cubicBezTo>
                    <a:pt x="823277" y="489639"/>
                    <a:pt x="819567" y="498872"/>
                    <a:pt x="823625" y="495841"/>
                  </a:cubicBezTo>
                  <a:cubicBezTo>
                    <a:pt x="823880" y="495632"/>
                    <a:pt x="824923" y="495517"/>
                    <a:pt x="824715" y="495100"/>
                  </a:cubicBezTo>
                  <a:close/>
                  <a:moveTo>
                    <a:pt x="823509" y="491884"/>
                  </a:moveTo>
                  <a:cubicBezTo>
                    <a:pt x="824668" y="491375"/>
                    <a:pt x="826454" y="489570"/>
                    <a:pt x="826477" y="488390"/>
                  </a:cubicBezTo>
                  <a:cubicBezTo>
                    <a:pt x="825086" y="487001"/>
                    <a:pt x="822419" y="490935"/>
                    <a:pt x="823486" y="491884"/>
                  </a:cubicBezTo>
                  <a:close/>
                  <a:moveTo>
                    <a:pt x="916820" y="140930"/>
                  </a:moveTo>
                  <a:cubicBezTo>
                    <a:pt x="917678" y="139889"/>
                    <a:pt x="918907" y="140467"/>
                    <a:pt x="919951" y="140097"/>
                  </a:cubicBezTo>
                  <a:cubicBezTo>
                    <a:pt x="921620" y="137320"/>
                    <a:pt x="913435" y="138940"/>
                    <a:pt x="916820" y="140930"/>
                  </a:cubicBezTo>
                  <a:close/>
                  <a:moveTo>
                    <a:pt x="844611" y="586639"/>
                  </a:moveTo>
                  <a:cubicBezTo>
                    <a:pt x="845260" y="586778"/>
                    <a:pt x="845863" y="586639"/>
                    <a:pt x="845793" y="586338"/>
                  </a:cubicBezTo>
                  <a:cubicBezTo>
                    <a:pt x="845376" y="584695"/>
                    <a:pt x="847950" y="585019"/>
                    <a:pt x="847509" y="583585"/>
                  </a:cubicBezTo>
                  <a:cubicBezTo>
                    <a:pt x="845515" y="580646"/>
                    <a:pt x="844773" y="585922"/>
                    <a:pt x="844611" y="586639"/>
                  </a:cubicBezTo>
                  <a:close/>
                  <a:moveTo>
                    <a:pt x="912600" y="119225"/>
                  </a:moveTo>
                  <a:cubicBezTo>
                    <a:pt x="911162" y="120220"/>
                    <a:pt x="913458" y="120498"/>
                    <a:pt x="912901" y="121863"/>
                  </a:cubicBezTo>
                  <a:cubicBezTo>
                    <a:pt x="913435" y="125681"/>
                    <a:pt x="916287" y="119156"/>
                    <a:pt x="912600" y="119318"/>
                  </a:cubicBezTo>
                  <a:close/>
                  <a:moveTo>
                    <a:pt x="985575" y="85025"/>
                  </a:moveTo>
                  <a:cubicBezTo>
                    <a:pt x="985575" y="89954"/>
                    <a:pt x="986734" y="86622"/>
                    <a:pt x="988172" y="85280"/>
                  </a:cubicBezTo>
                  <a:cubicBezTo>
                    <a:pt x="987639" y="84539"/>
                    <a:pt x="985320" y="83406"/>
                    <a:pt x="985575" y="85118"/>
                  </a:cubicBezTo>
                  <a:close/>
                  <a:moveTo>
                    <a:pt x="895834" y="526986"/>
                  </a:moveTo>
                  <a:cubicBezTo>
                    <a:pt x="895301" y="525875"/>
                    <a:pt x="895834" y="523446"/>
                    <a:pt x="894304" y="523237"/>
                  </a:cubicBezTo>
                  <a:cubicBezTo>
                    <a:pt x="892565" y="524001"/>
                    <a:pt x="894698" y="528490"/>
                    <a:pt x="895834" y="527194"/>
                  </a:cubicBezTo>
                  <a:close/>
                  <a:moveTo>
                    <a:pt x="783068" y="560978"/>
                  </a:moveTo>
                  <a:cubicBezTo>
                    <a:pt x="777642" y="561140"/>
                    <a:pt x="784134" y="565397"/>
                    <a:pt x="783995" y="561950"/>
                  </a:cubicBezTo>
                  <a:cubicBezTo>
                    <a:pt x="784065" y="561440"/>
                    <a:pt x="783694" y="561117"/>
                    <a:pt x="783068" y="561186"/>
                  </a:cubicBezTo>
                  <a:close/>
                  <a:moveTo>
                    <a:pt x="835080" y="497021"/>
                  </a:moveTo>
                  <a:cubicBezTo>
                    <a:pt x="834825" y="494707"/>
                    <a:pt x="832576" y="493781"/>
                    <a:pt x="831787" y="496350"/>
                  </a:cubicBezTo>
                  <a:cubicBezTo>
                    <a:pt x="831880" y="497460"/>
                    <a:pt x="834732" y="497599"/>
                    <a:pt x="835080" y="497229"/>
                  </a:cubicBezTo>
                  <a:close/>
                  <a:moveTo>
                    <a:pt x="926026" y="404602"/>
                  </a:moveTo>
                  <a:cubicBezTo>
                    <a:pt x="928345" y="405204"/>
                    <a:pt x="926513" y="403330"/>
                    <a:pt x="927441" y="402288"/>
                  </a:cubicBezTo>
                  <a:cubicBezTo>
                    <a:pt x="927649" y="401987"/>
                    <a:pt x="928461" y="401826"/>
                    <a:pt x="927858" y="401316"/>
                  </a:cubicBezTo>
                  <a:cubicBezTo>
                    <a:pt x="926699" y="401571"/>
                    <a:pt x="922525" y="405528"/>
                    <a:pt x="926026" y="404810"/>
                  </a:cubicBezTo>
                  <a:close/>
                  <a:moveTo>
                    <a:pt x="950050" y="60266"/>
                  </a:moveTo>
                  <a:cubicBezTo>
                    <a:pt x="948844" y="59803"/>
                    <a:pt x="946177" y="61076"/>
                    <a:pt x="947545" y="61909"/>
                  </a:cubicBezTo>
                  <a:cubicBezTo>
                    <a:pt x="949006" y="61331"/>
                    <a:pt x="955174" y="61076"/>
                    <a:pt x="950050" y="60266"/>
                  </a:cubicBezTo>
                  <a:close/>
                  <a:moveTo>
                    <a:pt x="795311" y="522590"/>
                  </a:moveTo>
                  <a:cubicBezTo>
                    <a:pt x="793735" y="522752"/>
                    <a:pt x="792993" y="526014"/>
                    <a:pt x="795427" y="524533"/>
                  </a:cubicBezTo>
                  <a:cubicBezTo>
                    <a:pt x="797793" y="524556"/>
                    <a:pt x="797932" y="523191"/>
                    <a:pt x="795311" y="522659"/>
                  </a:cubicBezTo>
                  <a:close/>
                  <a:moveTo>
                    <a:pt x="852588" y="473789"/>
                  </a:moveTo>
                  <a:cubicBezTo>
                    <a:pt x="851062" y="473418"/>
                    <a:pt x="849750" y="472451"/>
                    <a:pt x="848947" y="471105"/>
                  </a:cubicBezTo>
                  <a:cubicBezTo>
                    <a:pt x="846744" y="472331"/>
                    <a:pt x="850547" y="475524"/>
                    <a:pt x="852588" y="473858"/>
                  </a:cubicBezTo>
                  <a:close/>
                  <a:moveTo>
                    <a:pt x="834593" y="469439"/>
                  </a:moveTo>
                  <a:cubicBezTo>
                    <a:pt x="833457" y="469716"/>
                    <a:pt x="834593" y="472447"/>
                    <a:pt x="835521" y="472262"/>
                  </a:cubicBezTo>
                  <a:cubicBezTo>
                    <a:pt x="838860" y="472146"/>
                    <a:pt x="835938" y="470202"/>
                    <a:pt x="834593" y="469439"/>
                  </a:cubicBezTo>
                  <a:close/>
                  <a:moveTo>
                    <a:pt x="904414" y="373572"/>
                  </a:moveTo>
                  <a:cubicBezTo>
                    <a:pt x="904414" y="372138"/>
                    <a:pt x="904414" y="372161"/>
                    <a:pt x="902814" y="372508"/>
                  </a:cubicBezTo>
                  <a:cubicBezTo>
                    <a:pt x="898919" y="371629"/>
                    <a:pt x="904762" y="376974"/>
                    <a:pt x="904368" y="373572"/>
                  </a:cubicBezTo>
                  <a:close/>
                  <a:moveTo>
                    <a:pt x="791393" y="553874"/>
                  </a:moveTo>
                  <a:cubicBezTo>
                    <a:pt x="791393" y="553041"/>
                    <a:pt x="791393" y="552856"/>
                    <a:pt x="790697" y="553110"/>
                  </a:cubicBezTo>
                  <a:cubicBezTo>
                    <a:pt x="786175" y="553133"/>
                    <a:pt x="791532" y="558270"/>
                    <a:pt x="791346" y="553874"/>
                  </a:cubicBezTo>
                  <a:close/>
                  <a:moveTo>
                    <a:pt x="964450" y="53857"/>
                  </a:moveTo>
                  <a:cubicBezTo>
                    <a:pt x="968183" y="52607"/>
                    <a:pt x="963754" y="53486"/>
                    <a:pt x="964890" y="50270"/>
                  </a:cubicBezTo>
                  <a:cubicBezTo>
                    <a:pt x="963615" y="51011"/>
                    <a:pt x="962131" y="53024"/>
                    <a:pt x="964450" y="53857"/>
                  </a:cubicBezTo>
                  <a:close/>
                  <a:moveTo>
                    <a:pt x="818152" y="153818"/>
                  </a:moveTo>
                  <a:cubicBezTo>
                    <a:pt x="816297" y="154374"/>
                    <a:pt x="818152" y="157521"/>
                    <a:pt x="819544" y="156364"/>
                  </a:cubicBezTo>
                  <a:cubicBezTo>
                    <a:pt x="819938" y="155484"/>
                    <a:pt x="819358" y="153772"/>
                    <a:pt x="818199" y="153818"/>
                  </a:cubicBezTo>
                  <a:close/>
                  <a:moveTo>
                    <a:pt x="778592" y="513612"/>
                  </a:moveTo>
                  <a:cubicBezTo>
                    <a:pt x="780517" y="513612"/>
                    <a:pt x="779775" y="513288"/>
                    <a:pt x="778987" y="512732"/>
                  </a:cubicBezTo>
                  <a:cubicBezTo>
                    <a:pt x="778198" y="512177"/>
                    <a:pt x="778987" y="511020"/>
                    <a:pt x="778291" y="510812"/>
                  </a:cubicBezTo>
                  <a:cubicBezTo>
                    <a:pt x="776297" y="510580"/>
                    <a:pt x="776621" y="514121"/>
                    <a:pt x="778592" y="513612"/>
                  </a:cubicBezTo>
                  <a:close/>
                  <a:moveTo>
                    <a:pt x="864738" y="570812"/>
                  </a:moveTo>
                  <a:cubicBezTo>
                    <a:pt x="866501" y="570372"/>
                    <a:pt x="866686" y="569076"/>
                    <a:pt x="864738" y="568660"/>
                  </a:cubicBezTo>
                  <a:cubicBezTo>
                    <a:pt x="862165" y="569146"/>
                    <a:pt x="862072" y="570488"/>
                    <a:pt x="864738" y="570812"/>
                  </a:cubicBezTo>
                  <a:close/>
                  <a:moveTo>
                    <a:pt x="938942" y="64061"/>
                  </a:moveTo>
                  <a:cubicBezTo>
                    <a:pt x="938942" y="64686"/>
                    <a:pt x="938942" y="65473"/>
                    <a:pt x="939800" y="65449"/>
                  </a:cubicBezTo>
                  <a:cubicBezTo>
                    <a:pt x="941284" y="65334"/>
                    <a:pt x="939499" y="64223"/>
                    <a:pt x="940542" y="63459"/>
                  </a:cubicBezTo>
                  <a:cubicBezTo>
                    <a:pt x="941447" y="60266"/>
                    <a:pt x="938571" y="61886"/>
                    <a:pt x="938942" y="64038"/>
                  </a:cubicBezTo>
                  <a:close/>
                  <a:moveTo>
                    <a:pt x="872994" y="201671"/>
                  </a:moveTo>
                  <a:cubicBezTo>
                    <a:pt x="873388" y="200398"/>
                    <a:pt x="870211" y="197945"/>
                    <a:pt x="869794" y="199843"/>
                  </a:cubicBezTo>
                  <a:cubicBezTo>
                    <a:pt x="870744" y="200398"/>
                    <a:pt x="871486" y="202596"/>
                    <a:pt x="872994" y="201671"/>
                  </a:cubicBezTo>
                  <a:close/>
                  <a:moveTo>
                    <a:pt x="890431" y="487024"/>
                  </a:moveTo>
                  <a:cubicBezTo>
                    <a:pt x="890431" y="483230"/>
                    <a:pt x="887927" y="489338"/>
                    <a:pt x="889945" y="490264"/>
                  </a:cubicBezTo>
                  <a:cubicBezTo>
                    <a:pt x="890449" y="489264"/>
                    <a:pt x="890619" y="488128"/>
                    <a:pt x="890431" y="487024"/>
                  </a:cubicBezTo>
                  <a:close/>
                  <a:moveTo>
                    <a:pt x="798071" y="493781"/>
                  </a:moveTo>
                  <a:cubicBezTo>
                    <a:pt x="800761" y="493966"/>
                    <a:pt x="796633" y="490981"/>
                    <a:pt x="795752" y="491629"/>
                  </a:cubicBezTo>
                  <a:cubicBezTo>
                    <a:pt x="795662" y="492737"/>
                    <a:pt x="796490" y="493708"/>
                    <a:pt x="797600" y="493798"/>
                  </a:cubicBezTo>
                  <a:cubicBezTo>
                    <a:pt x="797757" y="493811"/>
                    <a:pt x="797915" y="493805"/>
                    <a:pt x="798071" y="493781"/>
                  </a:cubicBezTo>
                  <a:close/>
                  <a:moveTo>
                    <a:pt x="915220" y="407124"/>
                  </a:moveTo>
                  <a:cubicBezTo>
                    <a:pt x="916194" y="406777"/>
                    <a:pt x="917864" y="405273"/>
                    <a:pt x="916217" y="404810"/>
                  </a:cubicBezTo>
                  <a:cubicBezTo>
                    <a:pt x="914200" y="405458"/>
                    <a:pt x="912067" y="405852"/>
                    <a:pt x="915220" y="407124"/>
                  </a:cubicBezTo>
                  <a:close/>
                  <a:moveTo>
                    <a:pt x="840831" y="493712"/>
                  </a:moveTo>
                  <a:lnTo>
                    <a:pt x="839811" y="492277"/>
                  </a:lnTo>
                  <a:cubicBezTo>
                    <a:pt x="839625" y="493712"/>
                    <a:pt x="838280" y="493596"/>
                    <a:pt x="837492" y="494128"/>
                  </a:cubicBezTo>
                  <a:cubicBezTo>
                    <a:pt x="838651" y="496095"/>
                    <a:pt x="839787" y="495146"/>
                    <a:pt x="840831" y="493712"/>
                  </a:cubicBezTo>
                  <a:close/>
                  <a:moveTo>
                    <a:pt x="918072" y="560075"/>
                  </a:moveTo>
                  <a:cubicBezTo>
                    <a:pt x="915754" y="559960"/>
                    <a:pt x="916032" y="561973"/>
                    <a:pt x="917539" y="562389"/>
                  </a:cubicBezTo>
                  <a:cubicBezTo>
                    <a:pt x="919046" y="562806"/>
                    <a:pt x="919928" y="559913"/>
                    <a:pt x="918072" y="560075"/>
                  </a:cubicBezTo>
                  <a:close/>
                  <a:moveTo>
                    <a:pt x="977227" y="132831"/>
                  </a:moveTo>
                  <a:cubicBezTo>
                    <a:pt x="976809" y="132831"/>
                    <a:pt x="975928" y="132831"/>
                    <a:pt x="976137" y="133132"/>
                  </a:cubicBezTo>
                  <a:cubicBezTo>
                    <a:pt x="977389" y="134543"/>
                    <a:pt x="974467" y="135191"/>
                    <a:pt x="975696" y="136163"/>
                  </a:cubicBezTo>
                  <a:cubicBezTo>
                    <a:pt x="977436" y="136672"/>
                    <a:pt x="977551" y="134474"/>
                    <a:pt x="977320" y="133548"/>
                  </a:cubicBezTo>
                  <a:cubicBezTo>
                    <a:pt x="978363" y="133086"/>
                    <a:pt x="978363" y="132901"/>
                    <a:pt x="977227" y="132831"/>
                  </a:cubicBezTo>
                  <a:close/>
                  <a:moveTo>
                    <a:pt x="982607" y="110178"/>
                  </a:moveTo>
                  <a:cubicBezTo>
                    <a:pt x="984717" y="110664"/>
                    <a:pt x="983488" y="107494"/>
                    <a:pt x="982189" y="107864"/>
                  </a:cubicBezTo>
                  <a:cubicBezTo>
                    <a:pt x="980427" y="108165"/>
                    <a:pt x="981053" y="110386"/>
                    <a:pt x="982607" y="110178"/>
                  </a:cubicBezTo>
                  <a:close/>
                  <a:moveTo>
                    <a:pt x="752667" y="616558"/>
                  </a:moveTo>
                  <a:cubicBezTo>
                    <a:pt x="751693" y="615725"/>
                    <a:pt x="748030" y="616165"/>
                    <a:pt x="747914" y="617692"/>
                  </a:cubicBezTo>
                  <a:cubicBezTo>
                    <a:pt x="749579" y="617833"/>
                    <a:pt x="751246" y="617435"/>
                    <a:pt x="752667" y="616558"/>
                  </a:cubicBezTo>
                  <a:close/>
                  <a:moveTo>
                    <a:pt x="842060" y="560631"/>
                  </a:moveTo>
                  <a:cubicBezTo>
                    <a:pt x="842338" y="560631"/>
                    <a:pt x="843034" y="560631"/>
                    <a:pt x="842848" y="560353"/>
                  </a:cubicBezTo>
                  <a:cubicBezTo>
                    <a:pt x="842663" y="556743"/>
                    <a:pt x="842848" y="557738"/>
                    <a:pt x="840344" y="559682"/>
                  </a:cubicBezTo>
                  <a:cubicBezTo>
                    <a:pt x="840542" y="560409"/>
                    <a:pt x="841294" y="560839"/>
                    <a:pt x="842023" y="560641"/>
                  </a:cubicBezTo>
                  <a:cubicBezTo>
                    <a:pt x="842035" y="560638"/>
                    <a:pt x="842048" y="560634"/>
                    <a:pt x="842060" y="560631"/>
                  </a:cubicBezTo>
                  <a:close/>
                  <a:moveTo>
                    <a:pt x="849318" y="559728"/>
                  </a:moveTo>
                  <a:cubicBezTo>
                    <a:pt x="849202" y="558386"/>
                    <a:pt x="847486" y="560145"/>
                    <a:pt x="846999" y="560700"/>
                  </a:cubicBezTo>
                  <a:cubicBezTo>
                    <a:pt x="847950" y="564703"/>
                    <a:pt x="848506" y="561371"/>
                    <a:pt x="849318" y="559728"/>
                  </a:cubicBezTo>
                  <a:close/>
                  <a:moveTo>
                    <a:pt x="940589" y="463538"/>
                  </a:moveTo>
                  <a:cubicBezTo>
                    <a:pt x="939568" y="462312"/>
                    <a:pt x="938571" y="463214"/>
                    <a:pt x="937505" y="464001"/>
                  </a:cubicBezTo>
                  <a:cubicBezTo>
                    <a:pt x="935394" y="466592"/>
                    <a:pt x="939800" y="464487"/>
                    <a:pt x="940589" y="463538"/>
                  </a:cubicBezTo>
                  <a:close/>
                  <a:moveTo>
                    <a:pt x="798511" y="571992"/>
                  </a:moveTo>
                  <a:cubicBezTo>
                    <a:pt x="799091" y="571992"/>
                    <a:pt x="800158" y="571992"/>
                    <a:pt x="799439" y="571437"/>
                  </a:cubicBezTo>
                  <a:cubicBezTo>
                    <a:pt x="797236" y="571853"/>
                    <a:pt x="796564" y="567410"/>
                    <a:pt x="794546" y="569262"/>
                  </a:cubicBezTo>
                  <a:cubicBezTo>
                    <a:pt x="795761" y="570317"/>
                    <a:pt x="797091" y="571233"/>
                    <a:pt x="798511" y="571992"/>
                  </a:cubicBezTo>
                  <a:close/>
                  <a:moveTo>
                    <a:pt x="780865" y="464302"/>
                  </a:moveTo>
                  <a:cubicBezTo>
                    <a:pt x="782975" y="464764"/>
                    <a:pt x="785132" y="462705"/>
                    <a:pt x="781955" y="462867"/>
                  </a:cubicBezTo>
                  <a:cubicBezTo>
                    <a:pt x="781236" y="464417"/>
                    <a:pt x="780447" y="463631"/>
                    <a:pt x="779636" y="463237"/>
                  </a:cubicBezTo>
                  <a:cubicBezTo>
                    <a:pt x="777897" y="463654"/>
                    <a:pt x="779705" y="464695"/>
                    <a:pt x="780865" y="464302"/>
                  </a:cubicBezTo>
                  <a:close/>
                  <a:moveTo>
                    <a:pt x="961621" y="124825"/>
                  </a:moveTo>
                  <a:cubicBezTo>
                    <a:pt x="958583" y="126491"/>
                    <a:pt x="963569" y="127949"/>
                    <a:pt x="963777" y="126144"/>
                  </a:cubicBezTo>
                  <a:cubicBezTo>
                    <a:pt x="963244" y="125427"/>
                    <a:pt x="962316" y="125403"/>
                    <a:pt x="961621" y="124825"/>
                  </a:cubicBezTo>
                  <a:close/>
                  <a:moveTo>
                    <a:pt x="818361" y="480337"/>
                  </a:moveTo>
                  <a:cubicBezTo>
                    <a:pt x="817433" y="479134"/>
                    <a:pt x="814558" y="478486"/>
                    <a:pt x="815416" y="480754"/>
                  </a:cubicBezTo>
                  <a:cubicBezTo>
                    <a:pt x="815857" y="481216"/>
                    <a:pt x="818593" y="481193"/>
                    <a:pt x="818361" y="480337"/>
                  </a:cubicBezTo>
                  <a:close/>
                  <a:moveTo>
                    <a:pt x="874153" y="539690"/>
                  </a:moveTo>
                  <a:cubicBezTo>
                    <a:pt x="873782" y="538255"/>
                    <a:pt x="872066" y="540546"/>
                    <a:pt x="871046" y="540476"/>
                  </a:cubicBezTo>
                  <a:cubicBezTo>
                    <a:pt x="870072" y="543461"/>
                    <a:pt x="873527" y="541008"/>
                    <a:pt x="874223" y="539690"/>
                  </a:cubicBezTo>
                  <a:close/>
                  <a:moveTo>
                    <a:pt x="807741" y="561811"/>
                  </a:moveTo>
                  <a:cubicBezTo>
                    <a:pt x="807702" y="561172"/>
                    <a:pt x="807152" y="560685"/>
                    <a:pt x="806512" y="560723"/>
                  </a:cubicBezTo>
                  <a:cubicBezTo>
                    <a:pt x="805871" y="560762"/>
                    <a:pt x="805383" y="561311"/>
                    <a:pt x="805422" y="561950"/>
                  </a:cubicBezTo>
                  <a:cubicBezTo>
                    <a:pt x="805607" y="563893"/>
                    <a:pt x="807509" y="563731"/>
                    <a:pt x="807810" y="561811"/>
                  </a:cubicBezTo>
                  <a:close/>
                  <a:moveTo>
                    <a:pt x="808459" y="188065"/>
                  </a:moveTo>
                  <a:cubicBezTo>
                    <a:pt x="809828" y="190193"/>
                    <a:pt x="813236" y="187579"/>
                    <a:pt x="810199" y="186630"/>
                  </a:cubicBezTo>
                  <a:cubicBezTo>
                    <a:pt x="809225" y="186699"/>
                    <a:pt x="809596" y="188227"/>
                    <a:pt x="808529" y="188065"/>
                  </a:cubicBezTo>
                  <a:close/>
                  <a:moveTo>
                    <a:pt x="784505" y="546955"/>
                  </a:moveTo>
                  <a:cubicBezTo>
                    <a:pt x="783763" y="544641"/>
                    <a:pt x="781630" y="547904"/>
                    <a:pt x="782465" y="549269"/>
                  </a:cubicBezTo>
                  <a:cubicBezTo>
                    <a:pt x="783323" y="549593"/>
                    <a:pt x="784274" y="548228"/>
                    <a:pt x="784575" y="546955"/>
                  </a:cubicBezTo>
                  <a:close/>
                  <a:moveTo>
                    <a:pt x="777294" y="445767"/>
                  </a:moveTo>
                  <a:cubicBezTo>
                    <a:pt x="777294" y="446415"/>
                    <a:pt x="780540" y="446508"/>
                    <a:pt x="780494" y="445420"/>
                  </a:cubicBezTo>
                  <a:cubicBezTo>
                    <a:pt x="780795" y="443569"/>
                    <a:pt x="777688" y="444749"/>
                    <a:pt x="777363" y="445767"/>
                  </a:cubicBezTo>
                  <a:close/>
                  <a:moveTo>
                    <a:pt x="805955" y="488343"/>
                  </a:moveTo>
                  <a:cubicBezTo>
                    <a:pt x="805955" y="487719"/>
                    <a:pt x="804378" y="486677"/>
                    <a:pt x="803636" y="487001"/>
                  </a:cubicBezTo>
                  <a:cubicBezTo>
                    <a:pt x="802129" y="488181"/>
                    <a:pt x="805955" y="491004"/>
                    <a:pt x="805955" y="488343"/>
                  </a:cubicBezTo>
                  <a:close/>
                  <a:moveTo>
                    <a:pt x="931499" y="65218"/>
                  </a:moveTo>
                  <a:cubicBezTo>
                    <a:pt x="930525" y="64616"/>
                    <a:pt x="930826" y="62441"/>
                    <a:pt x="929690" y="62673"/>
                  </a:cubicBezTo>
                  <a:cubicBezTo>
                    <a:pt x="927603" y="63390"/>
                    <a:pt x="929968" y="66167"/>
                    <a:pt x="931499" y="65218"/>
                  </a:cubicBezTo>
                  <a:close/>
                  <a:moveTo>
                    <a:pt x="983859" y="121678"/>
                  </a:moveTo>
                  <a:cubicBezTo>
                    <a:pt x="983720" y="120058"/>
                    <a:pt x="981772" y="119989"/>
                    <a:pt x="981540" y="121817"/>
                  </a:cubicBezTo>
                  <a:cubicBezTo>
                    <a:pt x="981865" y="123599"/>
                    <a:pt x="983511" y="122997"/>
                    <a:pt x="983859" y="121678"/>
                  </a:cubicBezTo>
                  <a:close/>
                  <a:moveTo>
                    <a:pt x="940612" y="87293"/>
                  </a:moveTo>
                  <a:cubicBezTo>
                    <a:pt x="940324" y="86048"/>
                    <a:pt x="939079" y="85271"/>
                    <a:pt x="937831" y="85558"/>
                  </a:cubicBezTo>
                  <a:cubicBezTo>
                    <a:pt x="937173" y="85709"/>
                    <a:pt x="936613" y="86140"/>
                    <a:pt x="936299" y="86738"/>
                  </a:cubicBezTo>
                  <a:cubicBezTo>
                    <a:pt x="937760" y="86611"/>
                    <a:pt x="939231" y="86801"/>
                    <a:pt x="940612" y="87293"/>
                  </a:cubicBezTo>
                  <a:close/>
                  <a:moveTo>
                    <a:pt x="996427" y="119896"/>
                  </a:moveTo>
                  <a:cubicBezTo>
                    <a:pt x="996775" y="119711"/>
                    <a:pt x="1000184" y="119271"/>
                    <a:pt x="999349" y="118577"/>
                  </a:cubicBezTo>
                  <a:cubicBezTo>
                    <a:pt x="998584" y="117305"/>
                    <a:pt x="993042" y="119688"/>
                    <a:pt x="996427" y="119896"/>
                  </a:cubicBezTo>
                  <a:close/>
                  <a:moveTo>
                    <a:pt x="800297" y="177606"/>
                  </a:moveTo>
                  <a:cubicBezTo>
                    <a:pt x="798187" y="176958"/>
                    <a:pt x="799161" y="179920"/>
                    <a:pt x="800529" y="179249"/>
                  </a:cubicBezTo>
                  <a:cubicBezTo>
                    <a:pt x="802546" y="178948"/>
                    <a:pt x="802500" y="177212"/>
                    <a:pt x="800297" y="177606"/>
                  </a:cubicBezTo>
                  <a:close/>
                  <a:moveTo>
                    <a:pt x="769688" y="178809"/>
                  </a:moveTo>
                  <a:cubicBezTo>
                    <a:pt x="770917" y="177791"/>
                    <a:pt x="772865" y="178809"/>
                    <a:pt x="771172" y="177328"/>
                  </a:cubicBezTo>
                  <a:cubicBezTo>
                    <a:pt x="768528" y="174829"/>
                    <a:pt x="768923" y="176726"/>
                    <a:pt x="769665" y="178809"/>
                  </a:cubicBezTo>
                  <a:close/>
                  <a:moveTo>
                    <a:pt x="914594" y="543276"/>
                  </a:moveTo>
                  <a:cubicBezTo>
                    <a:pt x="913922" y="544595"/>
                    <a:pt x="917678" y="545243"/>
                    <a:pt x="916194" y="544179"/>
                  </a:cubicBezTo>
                  <a:cubicBezTo>
                    <a:pt x="914710" y="543114"/>
                    <a:pt x="917377" y="542489"/>
                    <a:pt x="916681" y="541564"/>
                  </a:cubicBezTo>
                  <a:cubicBezTo>
                    <a:pt x="915690" y="541629"/>
                    <a:pt x="914850" y="542318"/>
                    <a:pt x="914594" y="543276"/>
                  </a:cubicBezTo>
                  <a:close/>
                  <a:moveTo>
                    <a:pt x="892959" y="597330"/>
                  </a:moveTo>
                  <a:cubicBezTo>
                    <a:pt x="892287" y="596196"/>
                    <a:pt x="888855" y="597330"/>
                    <a:pt x="889736" y="598903"/>
                  </a:cubicBezTo>
                  <a:cubicBezTo>
                    <a:pt x="890478" y="598741"/>
                    <a:pt x="892727" y="598209"/>
                    <a:pt x="892959" y="597330"/>
                  </a:cubicBezTo>
                  <a:close/>
                  <a:moveTo>
                    <a:pt x="829955" y="554776"/>
                  </a:moveTo>
                  <a:cubicBezTo>
                    <a:pt x="829283" y="553527"/>
                    <a:pt x="826871" y="555471"/>
                    <a:pt x="827428" y="556466"/>
                  </a:cubicBezTo>
                  <a:cubicBezTo>
                    <a:pt x="828889" y="557484"/>
                    <a:pt x="829422" y="556003"/>
                    <a:pt x="829955" y="554776"/>
                  </a:cubicBezTo>
                  <a:close/>
                  <a:moveTo>
                    <a:pt x="931823" y="466014"/>
                  </a:moveTo>
                  <a:cubicBezTo>
                    <a:pt x="931290" y="461965"/>
                    <a:pt x="929760" y="465829"/>
                    <a:pt x="930154" y="468004"/>
                  </a:cubicBezTo>
                  <a:cubicBezTo>
                    <a:pt x="930733" y="468490"/>
                    <a:pt x="931986" y="466315"/>
                    <a:pt x="931707" y="466014"/>
                  </a:cubicBezTo>
                  <a:close/>
                  <a:moveTo>
                    <a:pt x="819173" y="157729"/>
                  </a:moveTo>
                  <a:cubicBezTo>
                    <a:pt x="818500" y="156410"/>
                    <a:pt x="817433" y="158400"/>
                    <a:pt x="816715" y="158817"/>
                  </a:cubicBezTo>
                  <a:cubicBezTo>
                    <a:pt x="816320" y="161200"/>
                    <a:pt x="819173" y="159302"/>
                    <a:pt x="819173" y="157729"/>
                  </a:cubicBezTo>
                  <a:close/>
                  <a:moveTo>
                    <a:pt x="896391" y="516735"/>
                  </a:moveTo>
                  <a:cubicBezTo>
                    <a:pt x="894698" y="514768"/>
                    <a:pt x="895162" y="517383"/>
                    <a:pt x="893075" y="516735"/>
                  </a:cubicBezTo>
                  <a:cubicBezTo>
                    <a:pt x="892843" y="518424"/>
                    <a:pt x="896577" y="518147"/>
                    <a:pt x="896391" y="516735"/>
                  </a:cubicBezTo>
                  <a:close/>
                  <a:moveTo>
                    <a:pt x="828123" y="165018"/>
                  </a:moveTo>
                  <a:cubicBezTo>
                    <a:pt x="829584" y="165666"/>
                    <a:pt x="831022" y="163468"/>
                    <a:pt x="829074" y="163352"/>
                  </a:cubicBezTo>
                  <a:cubicBezTo>
                    <a:pt x="827636" y="163514"/>
                    <a:pt x="825457" y="165434"/>
                    <a:pt x="828123" y="165134"/>
                  </a:cubicBezTo>
                  <a:close/>
                  <a:moveTo>
                    <a:pt x="764285" y="199102"/>
                  </a:moveTo>
                  <a:cubicBezTo>
                    <a:pt x="766789" y="199843"/>
                    <a:pt x="764285" y="196788"/>
                    <a:pt x="762592" y="198130"/>
                  </a:cubicBezTo>
                  <a:cubicBezTo>
                    <a:pt x="760552" y="199912"/>
                    <a:pt x="763149" y="199449"/>
                    <a:pt x="764285" y="199102"/>
                  </a:cubicBezTo>
                  <a:close/>
                  <a:moveTo>
                    <a:pt x="877631" y="128782"/>
                  </a:moveTo>
                  <a:cubicBezTo>
                    <a:pt x="876310" y="128226"/>
                    <a:pt x="874362" y="131952"/>
                    <a:pt x="876101" y="131211"/>
                  </a:cubicBezTo>
                  <a:cubicBezTo>
                    <a:pt x="876518" y="130494"/>
                    <a:pt x="879347" y="129684"/>
                    <a:pt x="877631" y="128874"/>
                  </a:cubicBezTo>
                  <a:close/>
                  <a:moveTo>
                    <a:pt x="780842" y="465482"/>
                  </a:moveTo>
                  <a:cubicBezTo>
                    <a:pt x="779914" y="466037"/>
                    <a:pt x="779543" y="468258"/>
                    <a:pt x="780517" y="468768"/>
                  </a:cubicBezTo>
                  <a:cubicBezTo>
                    <a:pt x="781445" y="468444"/>
                    <a:pt x="782187" y="465991"/>
                    <a:pt x="780842" y="465482"/>
                  </a:cubicBezTo>
                  <a:close/>
                  <a:moveTo>
                    <a:pt x="791856" y="171613"/>
                  </a:moveTo>
                  <a:cubicBezTo>
                    <a:pt x="791740" y="169831"/>
                    <a:pt x="790558" y="172006"/>
                    <a:pt x="790048" y="172469"/>
                  </a:cubicBezTo>
                  <a:cubicBezTo>
                    <a:pt x="789375" y="174250"/>
                    <a:pt x="792645" y="173649"/>
                    <a:pt x="791856" y="171543"/>
                  </a:cubicBezTo>
                  <a:close/>
                  <a:moveTo>
                    <a:pt x="794175" y="159511"/>
                  </a:moveTo>
                  <a:cubicBezTo>
                    <a:pt x="795265" y="159349"/>
                    <a:pt x="795080" y="157706"/>
                    <a:pt x="796309" y="157613"/>
                  </a:cubicBezTo>
                  <a:cubicBezTo>
                    <a:pt x="795636" y="155484"/>
                    <a:pt x="792204" y="158840"/>
                    <a:pt x="794268" y="159441"/>
                  </a:cubicBezTo>
                  <a:close/>
                  <a:moveTo>
                    <a:pt x="886118" y="175708"/>
                  </a:moveTo>
                  <a:cubicBezTo>
                    <a:pt x="885724" y="178300"/>
                    <a:pt x="888437" y="174019"/>
                    <a:pt x="887973" y="173394"/>
                  </a:cubicBezTo>
                  <a:cubicBezTo>
                    <a:pt x="886652" y="172839"/>
                    <a:pt x="885956" y="174436"/>
                    <a:pt x="886211" y="175708"/>
                  </a:cubicBezTo>
                  <a:close/>
                  <a:moveTo>
                    <a:pt x="989030" y="81416"/>
                  </a:moveTo>
                  <a:cubicBezTo>
                    <a:pt x="989679" y="82619"/>
                    <a:pt x="990931" y="80143"/>
                    <a:pt x="991349" y="82110"/>
                  </a:cubicBezTo>
                  <a:cubicBezTo>
                    <a:pt x="991905" y="82758"/>
                    <a:pt x="992786" y="81022"/>
                    <a:pt x="992323" y="80513"/>
                  </a:cubicBezTo>
                  <a:cubicBezTo>
                    <a:pt x="991859" y="80004"/>
                    <a:pt x="989215" y="80583"/>
                    <a:pt x="989030" y="81416"/>
                  </a:cubicBezTo>
                  <a:close/>
                  <a:moveTo>
                    <a:pt x="906617" y="135770"/>
                  </a:moveTo>
                  <a:cubicBezTo>
                    <a:pt x="906385" y="139588"/>
                    <a:pt x="910536" y="133687"/>
                    <a:pt x="906803" y="134567"/>
                  </a:cubicBezTo>
                  <a:cubicBezTo>
                    <a:pt x="905875" y="134312"/>
                    <a:pt x="906478" y="135330"/>
                    <a:pt x="906617" y="135770"/>
                  </a:cubicBezTo>
                  <a:close/>
                  <a:moveTo>
                    <a:pt x="807833" y="457753"/>
                  </a:moveTo>
                  <a:cubicBezTo>
                    <a:pt x="808019" y="456920"/>
                    <a:pt x="807485" y="455948"/>
                    <a:pt x="807207" y="457082"/>
                  </a:cubicBezTo>
                  <a:cubicBezTo>
                    <a:pt x="806929" y="458216"/>
                    <a:pt x="805561" y="456064"/>
                    <a:pt x="805097" y="457429"/>
                  </a:cubicBezTo>
                  <a:cubicBezTo>
                    <a:pt x="805445" y="458471"/>
                    <a:pt x="807880" y="459928"/>
                    <a:pt x="807833" y="457753"/>
                  </a:cubicBezTo>
                  <a:close/>
                  <a:moveTo>
                    <a:pt x="772702" y="175963"/>
                  </a:moveTo>
                  <a:cubicBezTo>
                    <a:pt x="776158" y="176426"/>
                    <a:pt x="772401" y="173510"/>
                    <a:pt x="771311" y="174760"/>
                  </a:cubicBezTo>
                  <a:cubicBezTo>
                    <a:pt x="770221" y="176009"/>
                    <a:pt x="771821" y="175963"/>
                    <a:pt x="772702" y="175963"/>
                  </a:cubicBezTo>
                  <a:close/>
                  <a:moveTo>
                    <a:pt x="850222" y="544109"/>
                  </a:moveTo>
                  <a:cubicBezTo>
                    <a:pt x="850014" y="542235"/>
                    <a:pt x="845190" y="546585"/>
                    <a:pt x="847648" y="546145"/>
                  </a:cubicBezTo>
                  <a:cubicBezTo>
                    <a:pt x="848679" y="545695"/>
                    <a:pt x="849568" y="544976"/>
                    <a:pt x="850222" y="544063"/>
                  </a:cubicBezTo>
                  <a:close/>
                  <a:moveTo>
                    <a:pt x="762894" y="596381"/>
                  </a:moveTo>
                  <a:cubicBezTo>
                    <a:pt x="764865" y="596520"/>
                    <a:pt x="765676" y="594900"/>
                    <a:pt x="763125" y="594669"/>
                  </a:cubicBezTo>
                  <a:cubicBezTo>
                    <a:pt x="762105" y="595201"/>
                    <a:pt x="760644" y="596728"/>
                    <a:pt x="762894" y="596335"/>
                  </a:cubicBezTo>
                  <a:close/>
                  <a:moveTo>
                    <a:pt x="846002" y="452917"/>
                  </a:moveTo>
                  <a:cubicBezTo>
                    <a:pt x="848553" y="452801"/>
                    <a:pt x="845538" y="450256"/>
                    <a:pt x="844309" y="451506"/>
                  </a:cubicBezTo>
                  <a:cubicBezTo>
                    <a:pt x="843869" y="452385"/>
                    <a:pt x="845167" y="453195"/>
                    <a:pt x="846002" y="452963"/>
                  </a:cubicBezTo>
                  <a:close/>
                  <a:moveTo>
                    <a:pt x="898733" y="368019"/>
                  </a:moveTo>
                  <a:cubicBezTo>
                    <a:pt x="901052" y="368204"/>
                    <a:pt x="897945" y="365219"/>
                    <a:pt x="896739" y="365705"/>
                  </a:cubicBezTo>
                  <a:cubicBezTo>
                    <a:pt x="896461" y="366330"/>
                    <a:pt x="897690" y="368135"/>
                    <a:pt x="898733" y="368019"/>
                  </a:cubicBezTo>
                  <a:close/>
                  <a:moveTo>
                    <a:pt x="960114" y="49021"/>
                  </a:moveTo>
                  <a:cubicBezTo>
                    <a:pt x="957795" y="48604"/>
                    <a:pt x="960717" y="51172"/>
                    <a:pt x="961389" y="51172"/>
                  </a:cubicBezTo>
                  <a:cubicBezTo>
                    <a:pt x="962131" y="49992"/>
                    <a:pt x="961946" y="48697"/>
                    <a:pt x="960114" y="49021"/>
                  </a:cubicBezTo>
                  <a:close/>
                  <a:moveTo>
                    <a:pt x="828865" y="551977"/>
                  </a:moveTo>
                  <a:cubicBezTo>
                    <a:pt x="828402" y="553943"/>
                    <a:pt x="830651" y="553157"/>
                    <a:pt x="830976" y="551791"/>
                  </a:cubicBezTo>
                  <a:cubicBezTo>
                    <a:pt x="830883" y="551051"/>
                    <a:pt x="828634" y="550403"/>
                    <a:pt x="828865" y="551977"/>
                  </a:cubicBezTo>
                  <a:close/>
                  <a:moveTo>
                    <a:pt x="880484" y="126005"/>
                  </a:moveTo>
                  <a:cubicBezTo>
                    <a:pt x="881944" y="125866"/>
                    <a:pt x="881365" y="124177"/>
                    <a:pt x="882153" y="123437"/>
                  </a:cubicBezTo>
                  <a:cubicBezTo>
                    <a:pt x="880971" y="122742"/>
                    <a:pt x="878907" y="125427"/>
                    <a:pt x="880484" y="126005"/>
                  </a:cubicBezTo>
                  <a:close/>
                  <a:moveTo>
                    <a:pt x="851103" y="161223"/>
                  </a:moveTo>
                  <a:cubicBezTo>
                    <a:pt x="849712" y="161385"/>
                    <a:pt x="849805" y="163537"/>
                    <a:pt x="851266" y="163537"/>
                  </a:cubicBezTo>
                  <a:cubicBezTo>
                    <a:pt x="852727" y="163537"/>
                    <a:pt x="852170" y="161362"/>
                    <a:pt x="851103" y="161223"/>
                  </a:cubicBezTo>
                  <a:close/>
                  <a:moveTo>
                    <a:pt x="923104" y="527379"/>
                  </a:moveTo>
                  <a:cubicBezTo>
                    <a:pt x="922664" y="530364"/>
                    <a:pt x="924983" y="527680"/>
                    <a:pt x="925215" y="527009"/>
                  </a:cubicBezTo>
                  <a:cubicBezTo>
                    <a:pt x="924612" y="526037"/>
                    <a:pt x="922710" y="526130"/>
                    <a:pt x="923104" y="527379"/>
                  </a:cubicBezTo>
                  <a:close/>
                  <a:moveTo>
                    <a:pt x="830350" y="493573"/>
                  </a:moveTo>
                  <a:cubicBezTo>
                    <a:pt x="829863" y="492717"/>
                    <a:pt x="828981" y="490634"/>
                    <a:pt x="827752" y="491768"/>
                  </a:cubicBezTo>
                  <a:cubicBezTo>
                    <a:pt x="827497" y="492809"/>
                    <a:pt x="829399" y="494267"/>
                    <a:pt x="830419" y="493573"/>
                  </a:cubicBezTo>
                  <a:close/>
                  <a:moveTo>
                    <a:pt x="766581" y="585528"/>
                  </a:moveTo>
                  <a:cubicBezTo>
                    <a:pt x="767068" y="585528"/>
                    <a:pt x="767856" y="585806"/>
                    <a:pt x="768018" y="585089"/>
                  </a:cubicBezTo>
                  <a:cubicBezTo>
                    <a:pt x="767995" y="582081"/>
                    <a:pt x="763450" y="585528"/>
                    <a:pt x="766581" y="585528"/>
                  </a:cubicBezTo>
                  <a:close/>
                  <a:moveTo>
                    <a:pt x="772656" y="181979"/>
                  </a:moveTo>
                  <a:cubicBezTo>
                    <a:pt x="772262" y="183622"/>
                    <a:pt x="774187" y="183390"/>
                    <a:pt x="774836" y="182257"/>
                  </a:cubicBezTo>
                  <a:cubicBezTo>
                    <a:pt x="774998" y="181539"/>
                    <a:pt x="772285" y="180151"/>
                    <a:pt x="772656" y="182002"/>
                  </a:cubicBezTo>
                  <a:close/>
                  <a:moveTo>
                    <a:pt x="782279" y="554522"/>
                  </a:moveTo>
                  <a:cubicBezTo>
                    <a:pt x="782650" y="552740"/>
                    <a:pt x="780726" y="552995"/>
                    <a:pt x="779636" y="553342"/>
                  </a:cubicBezTo>
                  <a:cubicBezTo>
                    <a:pt x="779705" y="554383"/>
                    <a:pt x="781676" y="555609"/>
                    <a:pt x="782279" y="554638"/>
                  </a:cubicBezTo>
                  <a:close/>
                  <a:moveTo>
                    <a:pt x="862675" y="533511"/>
                  </a:moveTo>
                  <a:cubicBezTo>
                    <a:pt x="861608" y="534321"/>
                    <a:pt x="865620" y="536195"/>
                    <a:pt x="866153" y="535316"/>
                  </a:cubicBezTo>
                  <a:cubicBezTo>
                    <a:pt x="866014" y="534437"/>
                    <a:pt x="863625" y="534113"/>
                    <a:pt x="862675" y="533627"/>
                  </a:cubicBezTo>
                  <a:close/>
                  <a:moveTo>
                    <a:pt x="775439" y="535941"/>
                  </a:moveTo>
                  <a:cubicBezTo>
                    <a:pt x="774882" y="537746"/>
                    <a:pt x="777363" y="537075"/>
                    <a:pt x="777085" y="535941"/>
                  </a:cubicBezTo>
                  <a:cubicBezTo>
                    <a:pt x="776621" y="534067"/>
                    <a:pt x="775439" y="533673"/>
                    <a:pt x="775439" y="536057"/>
                  </a:cubicBezTo>
                  <a:close/>
                  <a:moveTo>
                    <a:pt x="796958" y="153124"/>
                  </a:moveTo>
                  <a:cubicBezTo>
                    <a:pt x="798813" y="153495"/>
                    <a:pt x="797909" y="151458"/>
                    <a:pt x="797143" y="150810"/>
                  </a:cubicBezTo>
                  <a:cubicBezTo>
                    <a:pt x="796355" y="151088"/>
                    <a:pt x="795172" y="153610"/>
                    <a:pt x="796958" y="153240"/>
                  </a:cubicBezTo>
                  <a:close/>
                  <a:moveTo>
                    <a:pt x="793711" y="539551"/>
                  </a:moveTo>
                  <a:cubicBezTo>
                    <a:pt x="792923" y="540708"/>
                    <a:pt x="788192" y="539828"/>
                    <a:pt x="791184" y="541680"/>
                  </a:cubicBezTo>
                  <a:cubicBezTo>
                    <a:pt x="791393" y="539782"/>
                    <a:pt x="795381" y="541772"/>
                    <a:pt x="793711" y="539574"/>
                  </a:cubicBezTo>
                  <a:close/>
                  <a:moveTo>
                    <a:pt x="772540" y="513565"/>
                  </a:moveTo>
                  <a:cubicBezTo>
                    <a:pt x="776204" y="513565"/>
                    <a:pt x="770221" y="510511"/>
                    <a:pt x="771102" y="512894"/>
                  </a:cubicBezTo>
                  <a:cubicBezTo>
                    <a:pt x="771397" y="513394"/>
                    <a:pt x="771964" y="513668"/>
                    <a:pt x="772540" y="513588"/>
                  </a:cubicBezTo>
                  <a:close/>
                  <a:moveTo>
                    <a:pt x="852611" y="140189"/>
                  </a:moveTo>
                  <a:cubicBezTo>
                    <a:pt x="852077" y="139148"/>
                    <a:pt x="850848" y="143012"/>
                    <a:pt x="851590" y="143707"/>
                  </a:cubicBezTo>
                  <a:cubicBezTo>
                    <a:pt x="852332" y="144401"/>
                    <a:pt x="852518" y="141416"/>
                    <a:pt x="852611" y="140189"/>
                  </a:cubicBezTo>
                  <a:close/>
                  <a:moveTo>
                    <a:pt x="811219" y="166707"/>
                  </a:moveTo>
                  <a:cubicBezTo>
                    <a:pt x="811219" y="167355"/>
                    <a:pt x="811219" y="168072"/>
                    <a:pt x="812054" y="167933"/>
                  </a:cubicBezTo>
                  <a:cubicBezTo>
                    <a:pt x="812819" y="167147"/>
                    <a:pt x="811358" y="166360"/>
                    <a:pt x="812680" y="165619"/>
                  </a:cubicBezTo>
                  <a:cubicBezTo>
                    <a:pt x="813236" y="163236"/>
                    <a:pt x="811057" y="165643"/>
                    <a:pt x="811219" y="166707"/>
                  </a:cubicBezTo>
                  <a:close/>
                  <a:moveTo>
                    <a:pt x="843057" y="493897"/>
                  </a:moveTo>
                  <a:cubicBezTo>
                    <a:pt x="841550" y="491583"/>
                    <a:pt x="842477" y="495586"/>
                    <a:pt x="841040" y="495632"/>
                  </a:cubicBezTo>
                  <a:cubicBezTo>
                    <a:pt x="841248" y="497738"/>
                    <a:pt x="843173" y="495031"/>
                    <a:pt x="843057" y="493897"/>
                  </a:cubicBezTo>
                  <a:close/>
                  <a:moveTo>
                    <a:pt x="914780" y="388844"/>
                  </a:moveTo>
                  <a:cubicBezTo>
                    <a:pt x="915452" y="387988"/>
                    <a:pt x="917562" y="387340"/>
                    <a:pt x="917725" y="386762"/>
                  </a:cubicBezTo>
                  <a:cubicBezTo>
                    <a:pt x="916959" y="385535"/>
                    <a:pt x="914084" y="387618"/>
                    <a:pt x="914780" y="388844"/>
                  </a:cubicBezTo>
                  <a:close/>
                  <a:moveTo>
                    <a:pt x="781097" y="525528"/>
                  </a:moveTo>
                  <a:cubicBezTo>
                    <a:pt x="784621" y="525713"/>
                    <a:pt x="780308" y="523538"/>
                    <a:pt x="778963" y="524649"/>
                  </a:cubicBezTo>
                  <a:cubicBezTo>
                    <a:pt x="778940" y="525158"/>
                    <a:pt x="780332" y="525713"/>
                    <a:pt x="781097" y="525505"/>
                  </a:cubicBezTo>
                  <a:close/>
                  <a:moveTo>
                    <a:pt x="774302" y="195724"/>
                  </a:moveTo>
                  <a:cubicBezTo>
                    <a:pt x="774943" y="195775"/>
                    <a:pt x="775503" y="195298"/>
                    <a:pt x="775555" y="194659"/>
                  </a:cubicBezTo>
                  <a:cubicBezTo>
                    <a:pt x="775606" y="194020"/>
                    <a:pt x="775128" y="193461"/>
                    <a:pt x="774488" y="193410"/>
                  </a:cubicBezTo>
                  <a:cubicBezTo>
                    <a:pt x="773537" y="193711"/>
                    <a:pt x="772795" y="195469"/>
                    <a:pt x="774302" y="195724"/>
                  </a:cubicBezTo>
                  <a:close/>
                  <a:moveTo>
                    <a:pt x="801039" y="556165"/>
                  </a:moveTo>
                  <a:cubicBezTo>
                    <a:pt x="801009" y="555598"/>
                    <a:pt x="800599" y="555123"/>
                    <a:pt x="800042" y="555008"/>
                  </a:cubicBezTo>
                  <a:cubicBezTo>
                    <a:pt x="797677" y="554267"/>
                    <a:pt x="800088" y="559289"/>
                    <a:pt x="800993" y="556165"/>
                  </a:cubicBezTo>
                  <a:close/>
                  <a:moveTo>
                    <a:pt x="763566" y="194081"/>
                  </a:moveTo>
                  <a:cubicBezTo>
                    <a:pt x="763798" y="192531"/>
                    <a:pt x="761850" y="192762"/>
                    <a:pt x="761850" y="194335"/>
                  </a:cubicBezTo>
                  <a:cubicBezTo>
                    <a:pt x="761850" y="195909"/>
                    <a:pt x="763937" y="195492"/>
                    <a:pt x="763566" y="194081"/>
                  </a:cubicBezTo>
                  <a:close/>
                  <a:moveTo>
                    <a:pt x="806558" y="590665"/>
                  </a:moveTo>
                  <a:cubicBezTo>
                    <a:pt x="807346" y="590897"/>
                    <a:pt x="809387" y="590295"/>
                    <a:pt x="807857" y="589578"/>
                  </a:cubicBezTo>
                  <a:cubicBezTo>
                    <a:pt x="806326" y="588861"/>
                    <a:pt x="803636" y="590758"/>
                    <a:pt x="806558" y="590665"/>
                  </a:cubicBezTo>
                  <a:close/>
                  <a:moveTo>
                    <a:pt x="804958" y="478509"/>
                  </a:moveTo>
                  <a:cubicBezTo>
                    <a:pt x="804958" y="477491"/>
                    <a:pt x="802083" y="479041"/>
                    <a:pt x="802477" y="479620"/>
                  </a:cubicBezTo>
                  <a:cubicBezTo>
                    <a:pt x="803103" y="480615"/>
                    <a:pt x="804703" y="479250"/>
                    <a:pt x="804958" y="478509"/>
                  </a:cubicBezTo>
                  <a:close/>
                  <a:moveTo>
                    <a:pt x="780563" y="476195"/>
                  </a:moveTo>
                  <a:cubicBezTo>
                    <a:pt x="780030" y="475640"/>
                    <a:pt x="777131" y="476681"/>
                    <a:pt x="776830" y="477769"/>
                  </a:cubicBezTo>
                  <a:cubicBezTo>
                    <a:pt x="778036" y="477676"/>
                    <a:pt x="779891" y="477352"/>
                    <a:pt x="780563" y="476195"/>
                  </a:cubicBezTo>
                  <a:close/>
                  <a:moveTo>
                    <a:pt x="880692" y="72414"/>
                  </a:moveTo>
                  <a:cubicBezTo>
                    <a:pt x="880947" y="73363"/>
                    <a:pt x="883985" y="72414"/>
                    <a:pt x="883660" y="71697"/>
                  </a:cubicBezTo>
                  <a:cubicBezTo>
                    <a:pt x="883336" y="70980"/>
                    <a:pt x="881318" y="71651"/>
                    <a:pt x="880692" y="72414"/>
                  </a:cubicBezTo>
                  <a:close/>
                  <a:moveTo>
                    <a:pt x="867892" y="455486"/>
                  </a:moveTo>
                  <a:cubicBezTo>
                    <a:pt x="867173" y="455023"/>
                    <a:pt x="867057" y="453542"/>
                    <a:pt x="866153" y="453611"/>
                  </a:cubicBezTo>
                  <a:cubicBezTo>
                    <a:pt x="864738" y="454444"/>
                    <a:pt x="867057" y="456735"/>
                    <a:pt x="867892" y="455486"/>
                  </a:cubicBezTo>
                  <a:close/>
                  <a:moveTo>
                    <a:pt x="777178" y="545104"/>
                  </a:moveTo>
                  <a:cubicBezTo>
                    <a:pt x="777268" y="544718"/>
                    <a:pt x="777027" y="544333"/>
                    <a:pt x="776640" y="544243"/>
                  </a:cubicBezTo>
                  <a:cubicBezTo>
                    <a:pt x="776581" y="544229"/>
                    <a:pt x="776520" y="544223"/>
                    <a:pt x="776459" y="544225"/>
                  </a:cubicBezTo>
                  <a:cubicBezTo>
                    <a:pt x="773931" y="544155"/>
                    <a:pt x="776830" y="548251"/>
                    <a:pt x="777178" y="545104"/>
                  </a:cubicBezTo>
                  <a:close/>
                  <a:moveTo>
                    <a:pt x="916310" y="416727"/>
                  </a:moveTo>
                  <a:cubicBezTo>
                    <a:pt x="915128" y="416912"/>
                    <a:pt x="916310" y="418787"/>
                    <a:pt x="916913" y="419041"/>
                  </a:cubicBezTo>
                  <a:cubicBezTo>
                    <a:pt x="918606" y="418509"/>
                    <a:pt x="917400" y="417121"/>
                    <a:pt x="916310" y="416727"/>
                  </a:cubicBezTo>
                  <a:close/>
                  <a:moveTo>
                    <a:pt x="936113" y="415570"/>
                  </a:moveTo>
                  <a:cubicBezTo>
                    <a:pt x="935881" y="414552"/>
                    <a:pt x="933331" y="414899"/>
                    <a:pt x="933539" y="416033"/>
                  </a:cubicBezTo>
                  <a:cubicBezTo>
                    <a:pt x="933748" y="417167"/>
                    <a:pt x="935789" y="416241"/>
                    <a:pt x="936113" y="415570"/>
                  </a:cubicBezTo>
                  <a:close/>
                  <a:moveTo>
                    <a:pt x="906617" y="152199"/>
                  </a:moveTo>
                  <a:cubicBezTo>
                    <a:pt x="906432" y="151458"/>
                    <a:pt x="905272" y="149885"/>
                    <a:pt x="904530" y="150625"/>
                  </a:cubicBezTo>
                  <a:cubicBezTo>
                    <a:pt x="903487" y="151898"/>
                    <a:pt x="906107" y="152823"/>
                    <a:pt x="906617" y="152199"/>
                  </a:cubicBezTo>
                  <a:close/>
                  <a:moveTo>
                    <a:pt x="996450" y="89561"/>
                  </a:moveTo>
                  <a:cubicBezTo>
                    <a:pt x="995755" y="89144"/>
                    <a:pt x="996450" y="87733"/>
                    <a:pt x="995268" y="87571"/>
                  </a:cubicBezTo>
                  <a:cubicBezTo>
                    <a:pt x="994085" y="87409"/>
                    <a:pt x="995778" y="92083"/>
                    <a:pt x="996450" y="89561"/>
                  </a:cubicBezTo>
                  <a:close/>
                  <a:moveTo>
                    <a:pt x="853677" y="656913"/>
                  </a:moveTo>
                  <a:cubicBezTo>
                    <a:pt x="854396" y="656566"/>
                    <a:pt x="856901" y="656381"/>
                    <a:pt x="855672" y="655317"/>
                  </a:cubicBezTo>
                  <a:cubicBezTo>
                    <a:pt x="854837" y="655085"/>
                    <a:pt x="852564" y="656080"/>
                    <a:pt x="853677" y="656913"/>
                  </a:cubicBezTo>
                  <a:close/>
                  <a:moveTo>
                    <a:pt x="894234" y="401409"/>
                  </a:moveTo>
                  <a:cubicBezTo>
                    <a:pt x="892936" y="401409"/>
                    <a:pt x="894513" y="403954"/>
                    <a:pt x="894861" y="403723"/>
                  </a:cubicBezTo>
                  <a:cubicBezTo>
                    <a:pt x="896368" y="403191"/>
                    <a:pt x="895417" y="401571"/>
                    <a:pt x="894234" y="401409"/>
                  </a:cubicBezTo>
                  <a:close/>
                  <a:moveTo>
                    <a:pt x="923684" y="54065"/>
                  </a:moveTo>
                  <a:cubicBezTo>
                    <a:pt x="923684" y="54481"/>
                    <a:pt x="923846" y="54759"/>
                    <a:pt x="923962" y="55129"/>
                  </a:cubicBezTo>
                  <a:cubicBezTo>
                    <a:pt x="924171" y="53533"/>
                    <a:pt x="926281" y="52353"/>
                    <a:pt x="925099" y="50756"/>
                  </a:cubicBezTo>
                  <a:cubicBezTo>
                    <a:pt x="925029" y="52052"/>
                    <a:pt x="923684" y="52839"/>
                    <a:pt x="923684" y="54065"/>
                  </a:cubicBezTo>
                  <a:close/>
                  <a:moveTo>
                    <a:pt x="871301" y="162565"/>
                  </a:moveTo>
                  <a:cubicBezTo>
                    <a:pt x="870860" y="161454"/>
                    <a:pt x="868843" y="161408"/>
                    <a:pt x="869167" y="162820"/>
                  </a:cubicBezTo>
                  <a:cubicBezTo>
                    <a:pt x="869492" y="164231"/>
                    <a:pt x="871115" y="163421"/>
                    <a:pt x="871301" y="162565"/>
                  </a:cubicBezTo>
                  <a:close/>
                  <a:moveTo>
                    <a:pt x="895487" y="373642"/>
                  </a:moveTo>
                  <a:cubicBezTo>
                    <a:pt x="897435" y="372300"/>
                    <a:pt x="896043" y="370726"/>
                    <a:pt x="894281" y="372184"/>
                  </a:cubicBezTo>
                  <a:close/>
                  <a:moveTo>
                    <a:pt x="803080" y="570326"/>
                  </a:moveTo>
                  <a:cubicBezTo>
                    <a:pt x="802523" y="570465"/>
                    <a:pt x="801549" y="569979"/>
                    <a:pt x="801688" y="571043"/>
                  </a:cubicBezTo>
                  <a:cubicBezTo>
                    <a:pt x="802361" y="572570"/>
                    <a:pt x="806349" y="570326"/>
                    <a:pt x="803080" y="570257"/>
                  </a:cubicBezTo>
                  <a:close/>
                  <a:moveTo>
                    <a:pt x="762963" y="204864"/>
                  </a:moveTo>
                  <a:cubicBezTo>
                    <a:pt x="762059" y="204632"/>
                    <a:pt x="761572" y="205396"/>
                    <a:pt x="761943" y="206183"/>
                  </a:cubicBezTo>
                  <a:cubicBezTo>
                    <a:pt x="762708" y="207247"/>
                    <a:pt x="765514" y="204563"/>
                    <a:pt x="762963" y="204864"/>
                  </a:cubicBezTo>
                  <a:close/>
                  <a:moveTo>
                    <a:pt x="841225" y="174436"/>
                  </a:moveTo>
                  <a:cubicBezTo>
                    <a:pt x="840529" y="173996"/>
                    <a:pt x="838326" y="174135"/>
                    <a:pt x="838767" y="175292"/>
                  </a:cubicBezTo>
                  <a:cubicBezTo>
                    <a:pt x="839208" y="176449"/>
                    <a:pt x="840808" y="175292"/>
                    <a:pt x="841225" y="174436"/>
                  </a:cubicBezTo>
                  <a:close/>
                  <a:moveTo>
                    <a:pt x="921365" y="521340"/>
                  </a:moveTo>
                  <a:cubicBezTo>
                    <a:pt x="920438" y="521062"/>
                    <a:pt x="919417" y="519234"/>
                    <a:pt x="918861" y="520924"/>
                  </a:cubicBezTo>
                  <a:cubicBezTo>
                    <a:pt x="918699" y="522798"/>
                    <a:pt x="920391" y="521710"/>
                    <a:pt x="921365" y="521340"/>
                  </a:cubicBezTo>
                  <a:close/>
                  <a:moveTo>
                    <a:pt x="872831" y="140259"/>
                  </a:moveTo>
                  <a:cubicBezTo>
                    <a:pt x="871231" y="140259"/>
                    <a:pt x="872553" y="141763"/>
                    <a:pt x="873550" y="141832"/>
                  </a:cubicBezTo>
                  <a:cubicBezTo>
                    <a:pt x="874918" y="141855"/>
                    <a:pt x="874362" y="139634"/>
                    <a:pt x="872831" y="140259"/>
                  </a:cubicBezTo>
                  <a:close/>
                  <a:moveTo>
                    <a:pt x="977644" y="128296"/>
                  </a:moveTo>
                  <a:cubicBezTo>
                    <a:pt x="976879" y="130054"/>
                    <a:pt x="980218" y="127995"/>
                    <a:pt x="979708" y="127370"/>
                  </a:cubicBezTo>
                  <a:cubicBezTo>
                    <a:pt x="979198" y="126745"/>
                    <a:pt x="977320" y="127139"/>
                    <a:pt x="977644" y="128296"/>
                  </a:cubicBezTo>
                  <a:close/>
                  <a:moveTo>
                    <a:pt x="824297" y="151181"/>
                  </a:moveTo>
                  <a:cubicBezTo>
                    <a:pt x="823996" y="150741"/>
                    <a:pt x="821978" y="148126"/>
                    <a:pt x="821631" y="149005"/>
                  </a:cubicBezTo>
                  <a:cubicBezTo>
                    <a:pt x="821283" y="149885"/>
                    <a:pt x="823671" y="151736"/>
                    <a:pt x="824297" y="151181"/>
                  </a:cubicBezTo>
                  <a:close/>
                  <a:moveTo>
                    <a:pt x="851173" y="165712"/>
                  </a:moveTo>
                  <a:cubicBezTo>
                    <a:pt x="850477" y="165712"/>
                    <a:pt x="849619" y="165712"/>
                    <a:pt x="849596" y="166383"/>
                  </a:cubicBezTo>
                  <a:cubicBezTo>
                    <a:pt x="850060" y="167864"/>
                    <a:pt x="854512" y="166244"/>
                    <a:pt x="851173" y="165712"/>
                  </a:cubicBezTo>
                  <a:close/>
                  <a:moveTo>
                    <a:pt x="771984" y="590712"/>
                  </a:moveTo>
                  <a:cubicBezTo>
                    <a:pt x="771218" y="588560"/>
                    <a:pt x="769015" y="592725"/>
                    <a:pt x="771172" y="592262"/>
                  </a:cubicBezTo>
                  <a:cubicBezTo>
                    <a:pt x="771782" y="592009"/>
                    <a:pt x="772124" y="591356"/>
                    <a:pt x="771984" y="590712"/>
                  </a:cubicBezTo>
                  <a:close/>
                  <a:moveTo>
                    <a:pt x="870791" y="212176"/>
                  </a:moveTo>
                  <a:cubicBezTo>
                    <a:pt x="868356" y="212176"/>
                    <a:pt x="871092" y="214490"/>
                    <a:pt x="872182" y="213286"/>
                  </a:cubicBezTo>
                  <a:cubicBezTo>
                    <a:pt x="872947" y="212662"/>
                    <a:pt x="871324" y="212014"/>
                    <a:pt x="870791" y="212176"/>
                  </a:cubicBezTo>
                  <a:close/>
                  <a:moveTo>
                    <a:pt x="862280" y="515069"/>
                  </a:moveTo>
                  <a:cubicBezTo>
                    <a:pt x="861933" y="514468"/>
                    <a:pt x="860727" y="513635"/>
                    <a:pt x="860193" y="514468"/>
                  </a:cubicBezTo>
                  <a:cubicBezTo>
                    <a:pt x="859776" y="515648"/>
                    <a:pt x="861585" y="516411"/>
                    <a:pt x="862280" y="515069"/>
                  </a:cubicBezTo>
                  <a:close/>
                  <a:moveTo>
                    <a:pt x="770940" y="166152"/>
                  </a:moveTo>
                  <a:cubicBezTo>
                    <a:pt x="770499" y="166823"/>
                    <a:pt x="768297" y="166985"/>
                    <a:pt x="769039" y="168049"/>
                  </a:cubicBezTo>
                  <a:cubicBezTo>
                    <a:pt x="769781" y="169114"/>
                    <a:pt x="771984" y="166707"/>
                    <a:pt x="770940" y="166152"/>
                  </a:cubicBezTo>
                  <a:close/>
                  <a:moveTo>
                    <a:pt x="859196" y="549315"/>
                  </a:moveTo>
                  <a:cubicBezTo>
                    <a:pt x="861515" y="549315"/>
                    <a:pt x="860495" y="547765"/>
                    <a:pt x="859196" y="548205"/>
                  </a:cubicBezTo>
                  <a:cubicBezTo>
                    <a:pt x="857898" y="548644"/>
                    <a:pt x="857643" y="549639"/>
                    <a:pt x="859196" y="549315"/>
                  </a:cubicBezTo>
                  <a:close/>
                  <a:moveTo>
                    <a:pt x="866385" y="583053"/>
                  </a:moveTo>
                  <a:cubicBezTo>
                    <a:pt x="866639" y="583625"/>
                    <a:pt x="867310" y="583884"/>
                    <a:pt x="867884" y="583630"/>
                  </a:cubicBezTo>
                  <a:cubicBezTo>
                    <a:pt x="868227" y="583478"/>
                    <a:pt x="868474" y="583167"/>
                    <a:pt x="868541" y="582798"/>
                  </a:cubicBezTo>
                  <a:cubicBezTo>
                    <a:pt x="868449" y="581687"/>
                    <a:pt x="866779" y="582173"/>
                    <a:pt x="866385" y="583053"/>
                  </a:cubicBezTo>
                  <a:close/>
                  <a:moveTo>
                    <a:pt x="888901" y="354529"/>
                  </a:moveTo>
                  <a:cubicBezTo>
                    <a:pt x="887973" y="354529"/>
                    <a:pt x="886582" y="354922"/>
                    <a:pt x="886837" y="355755"/>
                  </a:cubicBezTo>
                  <a:cubicBezTo>
                    <a:pt x="887510" y="356796"/>
                    <a:pt x="889504" y="355501"/>
                    <a:pt x="888901" y="354529"/>
                  </a:cubicBezTo>
                  <a:close/>
                  <a:moveTo>
                    <a:pt x="942235" y="139079"/>
                  </a:moveTo>
                  <a:cubicBezTo>
                    <a:pt x="941354" y="139079"/>
                    <a:pt x="941192" y="139518"/>
                    <a:pt x="941377" y="140722"/>
                  </a:cubicBezTo>
                  <a:cubicBezTo>
                    <a:pt x="941934" y="142804"/>
                    <a:pt x="943580" y="138708"/>
                    <a:pt x="942166" y="139079"/>
                  </a:cubicBezTo>
                  <a:close/>
                  <a:moveTo>
                    <a:pt x="827521" y="589601"/>
                  </a:moveTo>
                  <a:cubicBezTo>
                    <a:pt x="826245" y="590712"/>
                    <a:pt x="830697" y="592540"/>
                    <a:pt x="829654" y="590712"/>
                  </a:cubicBezTo>
                  <a:cubicBezTo>
                    <a:pt x="828634" y="590619"/>
                    <a:pt x="828402" y="589370"/>
                    <a:pt x="827451" y="589601"/>
                  </a:cubicBezTo>
                  <a:close/>
                  <a:moveTo>
                    <a:pt x="873898" y="391876"/>
                  </a:moveTo>
                  <a:cubicBezTo>
                    <a:pt x="875233" y="392601"/>
                    <a:pt x="876832" y="392652"/>
                    <a:pt x="878211" y="392014"/>
                  </a:cubicBezTo>
                  <a:cubicBezTo>
                    <a:pt x="876634" y="391945"/>
                    <a:pt x="874849" y="391158"/>
                    <a:pt x="873759" y="391876"/>
                  </a:cubicBezTo>
                  <a:close/>
                  <a:moveTo>
                    <a:pt x="927858" y="400206"/>
                  </a:moveTo>
                  <a:cubicBezTo>
                    <a:pt x="927402" y="399683"/>
                    <a:pt x="927132" y="399024"/>
                    <a:pt x="927093" y="398332"/>
                  </a:cubicBezTo>
                  <a:cubicBezTo>
                    <a:pt x="925168" y="396735"/>
                    <a:pt x="926675" y="402728"/>
                    <a:pt x="927719" y="400206"/>
                  </a:cubicBezTo>
                  <a:close/>
                  <a:moveTo>
                    <a:pt x="837167" y="179711"/>
                  </a:moveTo>
                  <a:cubicBezTo>
                    <a:pt x="837422" y="179202"/>
                    <a:pt x="834454" y="177814"/>
                    <a:pt x="834176" y="178346"/>
                  </a:cubicBezTo>
                  <a:cubicBezTo>
                    <a:pt x="834684" y="179490"/>
                    <a:pt x="835967" y="180076"/>
                    <a:pt x="837167" y="179711"/>
                  </a:cubicBezTo>
                  <a:close/>
                  <a:moveTo>
                    <a:pt x="895927" y="144239"/>
                  </a:moveTo>
                  <a:cubicBezTo>
                    <a:pt x="895301" y="144655"/>
                    <a:pt x="893400" y="144540"/>
                    <a:pt x="893608" y="145535"/>
                  </a:cubicBezTo>
                  <a:cubicBezTo>
                    <a:pt x="893817" y="146530"/>
                    <a:pt x="897597" y="144979"/>
                    <a:pt x="895927" y="144239"/>
                  </a:cubicBezTo>
                  <a:close/>
                  <a:moveTo>
                    <a:pt x="898826" y="408767"/>
                  </a:moveTo>
                  <a:cubicBezTo>
                    <a:pt x="900008" y="408767"/>
                    <a:pt x="901771" y="408628"/>
                    <a:pt x="899637" y="407772"/>
                  </a:cubicBezTo>
                  <a:cubicBezTo>
                    <a:pt x="898153" y="407749"/>
                    <a:pt x="895974" y="409068"/>
                    <a:pt x="898826" y="408767"/>
                  </a:cubicBezTo>
                  <a:close/>
                  <a:moveTo>
                    <a:pt x="915823" y="413881"/>
                  </a:moveTo>
                  <a:cubicBezTo>
                    <a:pt x="914501" y="413488"/>
                    <a:pt x="914501" y="415154"/>
                    <a:pt x="915638" y="415524"/>
                  </a:cubicBezTo>
                  <a:cubicBezTo>
                    <a:pt x="916774" y="415894"/>
                    <a:pt x="917330" y="413627"/>
                    <a:pt x="915754" y="413881"/>
                  </a:cubicBezTo>
                  <a:close/>
                  <a:moveTo>
                    <a:pt x="921991" y="147062"/>
                  </a:moveTo>
                  <a:cubicBezTo>
                    <a:pt x="921528" y="147455"/>
                    <a:pt x="919997" y="147525"/>
                    <a:pt x="920322" y="148381"/>
                  </a:cubicBezTo>
                  <a:cubicBezTo>
                    <a:pt x="920646" y="149237"/>
                    <a:pt x="923591" y="147663"/>
                    <a:pt x="921991" y="147062"/>
                  </a:cubicBezTo>
                  <a:close/>
                  <a:moveTo>
                    <a:pt x="879370" y="458471"/>
                  </a:moveTo>
                  <a:cubicBezTo>
                    <a:pt x="879718" y="457221"/>
                    <a:pt x="878582" y="456527"/>
                    <a:pt x="878257" y="458147"/>
                  </a:cubicBezTo>
                  <a:cubicBezTo>
                    <a:pt x="877933" y="459766"/>
                    <a:pt x="879672" y="460414"/>
                    <a:pt x="879370" y="458471"/>
                  </a:cubicBezTo>
                  <a:close/>
                  <a:moveTo>
                    <a:pt x="860101" y="121516"/>
                  </a:moveTo>
                  <a:cubicBezTo>
                    <a:pt x="861005" y="121771"/>
                    <a:pt x="863022" y="120914"/>
                    <a:pt x="861608" y="120035"/>
                  </a:cubicBezTo>
                  <a:cubicBezTo>
                    <a:pt x="861075" y="119850"/>
                    <a:pt x="858663" y="121354"/>
                    <a:pt x="860101" y="121516"/>
                  </a:cubicBezTo>
                  <a:close/>
                  <a:moveTo>
                    <a:pt x="871695" y="612763"/>
                  </a:moveTo>
                  <a:cubicBezTo>
                    <a:pt x="872414" y="612763"/>
                    <a:pt x="873341" y="612925"/>
                    <a:pt x="874014" y="612463"/>
                  </a:cubicBezTo>
                  <a:cubicBezTo>
                    <a:pt x="872414" y="611537"/>
                    <a:pt x="867544" y="612463"/>
                    <a:pt x="871834" y="612763"/>
                  </a:cubicBezTo>
                  <a:close/>
                  <a:moveTo>
                    <a:pt x="811404" y="480245"/>
                  </a:moveTo>
                  <a:cubicBezTo>
                    <a:pt x="810199" y="480245"/>
                    <a:pt x="811404" y="482281"/>
                    <a:pt x="811984" y="482373"/>
                  </a:cubicBezTo>
                  <a:cubicBezTo>
                    <a:pt x="812981" y="482096"/>
                    <a:pt x="812239" y="480337"/>
                    <a:pt x="811404" y="480245"/>
                  </a:cubicBezTo>
                  <a:close/>
                  <a:moveTo>
                    <a:pt x="791949" y="154952"/>
                  </a:moveTo>
                  <a:cubicBezTo>
                    <a:pt x="791949" y="152777"/>
                    <a:pt x="790326" y="154952"/>
                    <a:pt x="790836" y="156271"/>
                  </a:cubicBezTo>
                  <a:cubicBezTo>
                    <a:pt x="791740" y="157266"/>
                    <a:pt x="792065" y="155832"/>
                    <a:pt x="791949" y="154952"/>
                  </a:cubicBezTo>
                  <a:close/>
                  <a:moveTo>
                    <a:pt x="846419" y="478555"/>
                  </a:moveTo>
                  <a:cubicBezTo>
                    <a:pt x="845260" y="478555"/>
                    <a:pt x="844866" y="480476"/>
                    <a:pt x="846419" y="480198"/>
                  </a:cubicBezTo>
                  <a:cubicBezTo>
                    <a:pt x="847254" y="480268"/>
                    <a:pt x="847347" y="478555"/>
                    <a:pt x="846419" y="478555"/>
                  </a:cubicBezTo>
                  <a:close/>
                  <a:moveTo>
                    <a:pt x="748215" y="611097"/>
                  </a:moveTo>
                  <a:cubicBezTo>
                    <a:pt x="748377" y="610588"/>
                    <a:pt x="747937" y="609524"/>
                    <a:pt x="747311" y="610126"/>
                  </a:cubicBezTo>
                  <a:cubicBezTo>
                    <a:pt x="746244" y="611306"/>
                    <a:pt x="748215" y="613296"/>
                    <a:pt x="748215" y="611097"/>
                  </a:cubicBezTo>
                  <a:close/>
                  <a:moveTo>
                    <a:pt x="772587" y="599227"/>
                  </a:moveTo>
                  <a:cubicBezTo>
                    <a:pt x="771404" y="599227"/>
                    <a:pt x="771079" y="601194"/>
                    <a:pt x="772587" y="600847"/>
                  </a:cubicBezTo>
                  <a:cubicBezTo>
                    <a:pt x="773421" y="600939"/>
                    <a:pt x="773514" y="599204"/>
                    <a:pt x="772587" y="599227"/>
                  </a:cubicBezTo>
                  <a:close/>
                  <a:moveTo>
                    <a:pt x="926861" y="474923"/>
                  </a:moveTo>
                  <a:cubicBezTo>
                    <a:pt x="927580" y="474576"/>
                    <a:pt x="928902" y="473812"/>
                    <a:pt x="928554" y="472909"/>
                  </a:cubicBezTo>
                  <a:cubicBezTo>
                    <a:pt x="927789" y="472516"/>
                    <a:pt x="925910" y="474460"/>
                    <a:pt x="926861" y="474923"/>
                  </a:cubicBezTo>
                  <a:close/>
                  <a:moveTo>
                    <a:pt x="949771" y="46198"/>
                  </a:moveTo>
                  <a:lnTo>
                    <a:pt x="949029" y="44624"/>
                  </a:lnTo>
                  <a:cubicBezTo>
                    <a:pt x="947731" y="45642"/>
                    <a:pt x="948218" y="47817"/>
                    <a:pt x="949771" y="46198"/>
                  </a:cubicBezTo>
                  <a:close/>
                  <a:moveTo>
                    <a:pt x="878814" y="603161"/>
                  </a:moveTo>
                  <a:cubicBezTo>
                    <a:pt x="880089" y="603369"/>
                    <a:pt x="879718" y="602328"/>
                    <a:pt x="879139" y="601541"/>
                  </a:cubicBezTo>
                  <a:cubicBezTo>
                    <a:pt x="878095" y="602050"/>
                    <a:pt x="876982" y="603184"/>
                    <a:pt x="878814" y="603161"/>
                  </a:cubicBezTo>
                  <a:close/>
                  <a:moveTo>
                    <a:pt x="812726" y="589462"/>
                  </a:moveTo>
                  <a:cubicBezTo>
                    <a:pt x="813051" y="588282"/>
                    <a:pt x="810709" y="589717"/>
                    <a:pt x="810917" y="590596"/>
                  </a:cubicBezTo>
                  <a:cubicBezTo>
                    <a:pt x="811822" y="591869"/>
                    <a:pt x="812355" y="590156"/>
                    <a:pt x="812726" y="589462"/>
                  </a:cubicBezTo>
                  <a:close/>
                  <a:moveTo>
                    <a:pt x="942908" y="153518"/>
                  </a:moveTo>
                  <a:cubicBezTo>
                    <a:pt x="942513" y="152962"/>
                    <a:pt x="940936" y="151204"/>
                    <a:pt x="940751" y="152754"/>
                  </a:cubicBezTo>
                  <a:cubicBezTo>
                    <a:pt x="940930" y="153487"/>
                    <a:pt x="941670" y="153935"/>
                    <a:pt x="942404" y="153757"/>
                  </a:cubicBezTo>
                  <a:cubicBezTo>
                    <a:pt x="942587" y="153712"/>
                    <a:pt x="942758" y="153631"/>
                    <a:pt x="942908" y="153518"/>
                  </a:cubicBezTo>
                  <a:close/>
                  <a:moveTo>
                    <a:pt x="879347" y="468050"/>
                  </a:moveTo>
                  <a:cubicBezTo>
                    <a:pt x="878466" y="467217"/>
                    <a:pt x="877724" y="468582"/>
                    <a:pt x="877237" y="469138"/>
                  </a:cubicBezTo>
                  <a:cubicBezTo>
                    <a:pt x="877796" y="469586"/>
                    <a:pt x="878613" y="469498"/>
                    <a:pt x="879063" y="468940"/>
                  </a:cubicBezTo>
                  <a:cubicBezTo>
                    <a:pt x="879265" y="468689"/>
                    <a:pt x="879367" y="468372"/>
                    <a:pt x="879347" y="468050"/>
                  </a:cubicBezTo>
                  <a:close/>
                  <a:moveTo>
                    <a:pt x="1010155" y="105666"/>
                  </a:moveTo>
                  <a:cubicBezTo>
                    <a:pt x="1008903" y="105851"/>
                    <a:pt x="1010549" y="106892"/>
                    <a:pt x="1010688" y="107609"/>
                  </a:cubicBezTo>
                  <a:cubicBezTo>
                    <a:pt x="1011500" y="107887"/>
                    <a:pt x="1011894" y="105342"/>
                    <a:pt x="1010155" y="105666"/>
                  </a:cubicBezTo>
                  <a:close/>
                  <a:moveTo>
                    <a:pt x="876333" y="137945"/>
                  </a:moveTo>
                  <a:cubicBezTo>
                    <a:pt x="876959" y="137528"/>
                    <a:pt x="877886" y="135955"/>
                    <a:pt x="876634" y="135631"/>
                  </a:cubicBezTo>
                  <a:cubicBezTo>
                    <a:pt x="875973" y="135709"/>
                    <a:pt x="875500" y="136307"/>
                    <a:pt x="875579" y="136967"/>
                  </a:cubicBezTo>
                  <a:cubicBezTo>
                    <a:pt x="875631" y="137407"/>
                    <a:pt x="875920" y="137782"/>
                    <a:pt x="876333" y="137945"/>
                  </a:cubicBezTo>
                  <a:close/>
                  <a:moveTo>
                    <a:pt x="871510" y="150348"/>
                  </a:moveTo>
                  <a:cubicBezTo>
                    <a:pt x="872460" y="150348"/>
                    <a:pt x="873179" y="148635"/>
                    <a:pt x="871857" y="148705"/>
                  </a:cubicBezTo>
                  <a:cubicBezTo>
                    <a:pt x="870814" y="148473"/>
                    <a:pt x="870443" y="150139"/>
                    <a:pt x="871417" y="150348"/>
                  </a:cubicBezTo>
                  <a:close/>
                  <a:moveTo>
                    <a:pt x="826570" y="149630"/>
                  </a:moveTo>
                  <a:cubicBezTo>
                    <a:pt x="826292" y="148589"/>
                    <a:pt x="824738" y="148473"/>
                    <a:pt x="824576" y="149515"/>
                  </a:cubicBezTo>
                  <a:cubicBezTo>
                    <a:pt x="824413" y="150556"/>
                    <a:pt x="826083" y="150510"/>
                    <a:pt x="826477" y="149630"/>
                  </a:cubicBezTo>
                  <a:close/>
                  <a:moveTo>
                    <a:pt x="828889" y="466639"/>
                  </a:moveTo>
                  <a:cubicBezTo>
                    <a:pt x="830234" y="466384"/>
                    <a:pt x="828170" y="465898"/>
                    <a:pt x="827915" y="465274"/>
                  </a:cubicBezTo>
                  <a:cubicBezTo>
                    <a:pt x="825921" y="464857"/>
                    <a:pt x="827126" y="467194"/>
                    <a:pt x="828703" y="466523"/>
                  </a:cubicBezTo>
                  <a:close/>
                  <a:moveTo>
                    <a:pt x="864738" y="589578"/>
                  </a:moveTo>
                  <a:cubicBezTo>
                    <a:pt x="866709" y="589578"/>
                    <a:pt x="863996" y="587889"/>
                    <a:pt x="863301" y="587912"/>
                  </a:cubicBezTo>
                  <a:cubicBezTo>
                    <a:pt x="862860" y="588490"/>
                    <a:pt x="863811" y="589856"/>
                    <a:pt x="864738" y="589578"/>
                  </a:cubicBezTo>
                  <a:close/>
                  <a:moveTo>
                    <a:pt x="865156" y="482443"/>
                  </a:moveTo>
                  <a:cubicBezTo>
                    <a:pt x="864715" y="480916"/>
                    <a:pt x="863486" y="483160"/>
                    <a:pt x="862651" y="483137"/>
                  </a:cubicBezTo>
                  <a:cubicBezTo>
                    <a:pt x="862165" y="484155"/>
                    <a:pt x="865063" y="483206"/>
                    <a:pt x="865133" y="482443"/>
                  </a:cubicBezTo>
                  <a:close/>
                  <a:moveTo>
                    <a:pt x="814628" y="251929"/>
                  </a:moveTo>
                  <a:cubicBezTo>
                    <a:pt x="814326" y="250749"/>
                    <a:pt x="812517" y="252785"/>
                    <a:pt x="811497" y="252577"/>
                  </a:cubicBezTo>
                  <a:cubicBezTo>
                    <a:pt x="811822" y="253641"/>
                    <a:pt x="814233" y="252531"/>
                    <a:pt x="814604" y="251929"/>
                  </a:cubicBezTo>
                  <a:close/>
                  <a:moveTo>
                    <a:pt x="981981" y="119757"/>
                  </a:moveTo>
                  <a:cubicBezTo>
                    <a:pt x="982583" y="118901"/>
                    <a:pt x="981749" y="117120"/>
                    <a:pt x="980705" y="117721"/>
                  </a:cubicBezTo>
                  <a:cubicBezTo>
                    <a:pt x="979662" y="118323"/>
                    <a:pt x="981447" y="119156"/>
                    <a:pt x="981957" y="119757"/>
                  </a:cubicBezTo>
                  <a:close/>
                  <a:moveTo>
                    <a:pt x="811242" y="149399"/>
                  </a:moveTo>
                  <a:cubicBezTo>
                    <a:pt x="811636" y="145951"/>
                    <a:pt x="809364" y="149723"/>
                    <a:pt x="810662" y="150695"/>
                  </a:cubicBezTo>
                  <a:cubicBezTo>
                    <a:pt x="811404" y="151181"/>
                    <a:pt x="811196" y="149792"/>
                    <a:pt x="811242" y="149399"/>
                  </a:cubicBezTo>
                  <a:close/>
                  <a:moveTo>
                    <a:pt x="934142" y="463191"/>
                  </a:moveTo>
                  <a:cubicBezTo>
                    <a:pt x="936020" y="463191"/>
                    <a:pt x="933702" y="461571"/>
                    <a:pt x="932774" y="462080"/>
                  </a:cubicBezTo>
                  <a:cubicBezTo>
                    <a:pt x="931847" y="462589"/>
                    <a:pt x="933447" y="463422"/>
                    <a:pt x="934119" y="463191"/>
                  </a:cubicBezTo>
                  <a:close/>
                  <a:moveTo>
                    <a:pt x="790790" y="529994"/>
                  </a:moveTo>
                  <a:cubicBezTo>
                    <a:pt x="790048" y="528698"/>
                    <a:pt x="788285" y="531082"/>
                    <a:pt x="789445" y="531637"/>
                  </a:cubicBezTo>
                  <a:cubicBezTo>
                    <a:pt x="790024" y="531128"/>
                    <a:pt x="790674" y="530735"/>
                    <a:pt x="790790" y="529994"/>
                  </a:cubicBezTo>
                  <a:close/>
                  <a:moveTo>
                    <a:pt x="916403" y="156827"/>
                  </a:moveTo>
                  <a:cubicBezTo>
                    <a:pt x="915800" y="156827"/>
                    <a:pt x="912484" y="156294"/>
                    <a:pt x="913365" y="157174"/>
                  </a:cubicBezTo>
                  <a:cubicBezTo>
                    <a:pt x="914780" y="157151"/>
                    <a:pt x="915220" y="158539"/>
                    <a:pt x="916403" y="156827"/>
                  </a:cubicBezTo>
                  <a:close/>
                  <a:moveTo>
                    <a:pt x="824506" y="565721"/>
                  </a:moveTo>
                  <a:cubicBezTo>
                    <a:pt x="825109" y="565930"/>
                    <a:pt x="825550" y="565420"/>
                    <a:pt x="825897" y="564865"/>
                  </a:cubicBezTo>
                  <a:cubicBezTo>
                    <a:pt x="825665" y="563407"/>
                    <a:pt x="822419" y="565166"/>
                    <a:pt x="824506" y="565721"/>
                  </a:cubicBezTo>
                  <a:close/>
                  <a:moveTo>
                    <a:pt x="825619" y="487534"/>
                  </a:moveTo>
                  <a:cubicBezTo>
                    <a:pt x="828425" y="487256"/>
                    <a:pt x="825225" y="487094"/>
                    <a:pt x="824367" y="486469"/>
                  </a:cubicBezTo>
                  <a:cubicBezTo>
                    <a:pt x="822999" y="486955"/>
                    <a:pt x="824460" y="487881"/>
                    <a:pt x="825619" y="487534"/>
                  </a:cubicBezTo>
                  <a:close/>
                  <a:moveTo>
                    <a:pt x="825619" y="182095"/>
                  </a:moveTo>
                  <a:cubicBezTo>
                    <a:pt x="824506" y="182095"/>
                    <a:pt x="823463" y="180961"/>
                    <a:pt x="823300" y="182743"/>
                  </a:cubicBezTo>
                  <a:cubicBezTo>
                    <a:pt x="823741" y="183900"/>
                    <a:pt x="824993" y="183136"/>
                    <a:pt x="825550" y="182141"/>
                  </a:cubicBezTo>
                  <a:close/>
                  <a:moveTo>
                    <a:pt x="897782" y="120428"/>
                  </a:moveTo>
                  <a:cubicBezTo>
                    <a:pt x="897388" y="121076"/>
                    <a:pt x="898872" y="123645"/>
                    <a:pt x="899498" y="122534"/>
                  </a:cubicBezTo>
                  <a:cubicBezTo>
                    <a:pt x="899684" y="122210"/>
                    <a:pt x="898269" y="120544"/>
                    <a:pt x="897782" y="120428"/>
                  </a:cubicBezTo>
                  <a:close/>
                  <a:moveTo>
                    <a:pt x="897574" y="148196"/>
                  </a:moveTo>
                  <a:cubicBezTo>
                    <a:pt x="897574" y="147663"/>
                    <a:pt x="897574" y="146506"/>
                    <a:pt x="896762" y="146923"/>
                  </a:cubicBezTo>
                  <a:cubicBezTo>
                    <a:pt x="895533" y="148034"/>
                    <a:pt x="897365" y="150510"/>
                    <a:pt x="897574" y="148381"/>
                  </a:cubicBezTo>
                  <a:close/>
                  <a:moveTo>
                    <a:pt x="930780" y="157590"/>
                  </a:moveTo>
                  <a:cubicBezTo>
                    <a:pt x="931800" y="157590"/>
                    <a:pt x="933099" y="157729"/>
                    <a:pt x="933099" y="156618"/>
                  </a:cubicBezTo>
                  <a:cubicBezTo>
                    <a:pt x="932426" y="156271"/>
                    <a:pt x="928902" y="157729"/>
                    <a:pt x="930780" y="157775"/>
                  </a:cubicBezTo>
                  <a:close/>
                  <a:moveTo>
                    <a:pt x="899800" y="145141"/>
                  </a:moveTo>
                  <a:cubicBezTo>
                    <a:pt x="899800" y="144308"/>
                    <a:pt x="898223" y="143429"/>
                    <a:pt x="898130" y="144632"/>
                  </a:cubicBezTo>
                  <a:cubicBezTo>
                    <a:pt x="897938" y="145092"/>
                    <a:pt x="898156" y="145621"/>
                    <a:pt x="898617" y="145812"/>
                  </a:cubicBezTo>
                  <a:cubicBezTo>
                    <a:pt x="899078" y="146004"/>
                    <a:pt x="899608" y="145786"/>
                    <a:pt x="899800" y="145326"/>
                  </a:cubicBezTo>
                  <a:close/>
                  <a:moveTo>
                    <a:pt x="808436" y="559103"/>
                  </a:moveTo>
                  <a:cubicBezTo>
                    <a:pt x="807787" y="558733"/>
                    <a:pt x="808158" y="557692"/>
                    <a:pt x="807254" y="557692"/>
                  </a:cubicBezTo>
                  <a:cubicBezTo>
                    <a:pt x="805770" y="558409"/>
                    <a:pt x="807532" y="560955"/>
                    <a:pt x="808436" y="559289"/>
                  </a:cubicBezTo>
                  <a:close/>
                  <a:moveTo>
                    <a:pt x="774882" y="549848"/>
                  </a:moveTo>
                  <a:cubicBezTo>
                    <a:pt x="774534" y="548274"/>
                    <a:pt x="772563" y="551305"/>
                    <a:pt x="773885" y="551653"/>
                  </a:cubicBezTo>
                  <a:cubicBezTo>
                    <a:pt x="774465" y="551977"/>
                    <a:pt x="774905" y="550634"/>
                    <a:pt x="774882" y="549987"/>
                  </a:cubicBezTo>
                  <a:close/>
                  <a:moveTo>
                    <a:pt x="847950" y="493550"/>
                  </a:moveTo>
                  <a:cubicBezTo>
                    <a:pt x="848576" y="491537"/>
                    <a:pt x="846257" y="493665"/>
                    <a:pt x="847069" y="494846"/>
                  </a:cubicBezTo>
                  <a:cubicBezTo>
                    <a:pt x="848321" y="496419"/>
                    <a:pt x="847811" y="494406"/>
                    <a:pt x="847950" y="493689"/>
                  </a:cubicBezTo>
                  <a:close/>
                  <a:moveTo>
                    <a:pt x="828865" y="178277"/>
                  </a:moveTo>
                  <a:cubicBezTo>
                    <a:pt x="828216" y="175778"/>
                    <a:pt x="828332" y="177930"/>
                    <a:pt x="827799" y="179040"/>
                  </a:cubicBezTo>
                  <a:cubicBezTo>
                    <a:pt x="827636" y="180591"/>
                    <a:pt x="829376" y="179642"/>
                    <a:pt x="828865" y="178277"/>
                  </a:cubicBezTo>
                  <a:close/>
                  <a:moveTo>
                    <a:pt x="865759" y="658440"/>
                  </a:moveTo>
                  <a:cubicBezTo>
                    <a:pt x="866060" y="657145"/>
                    <a:pt x="864089" y="656612"/>
                    <a:pt x="864112" y="658163"/>
                  </a:cubicBezTo>
                  <a:cubicBezTo>
                    <a:pt x="864321" y="658718"/>
                    <a:pt x="865921" y="659574"/>
                    <a:pt x="865759" y="658464"/>
                  </a:cubicBezTo>
                  <a:close/>
                  <a:moveTo>
                    <a:pt x="800830" y="163977"/>
                  </a:moveTo>
                  <a:cubicBezTo>
                    <a:pt x="803984" y="164578"/>
                    <a:pt x="801781" y="161663"/>
                    <a:pt x="800320" y="163352"/>
                  </a:cubicBezTo>
                  <a:cubicBezTo>
                    <a:pt x="799625" y="163791"/>
                    <a:pt x="800529" y="164069"/>
                    <a:pt x="800784" y="164000"/>
                  </a:cubicBezTo>
                  <a:close/>
                  <a:moveTo>
                    <a:pt x="837608" y="499913"/>
                  </a:moveTo>
                  <a:cubicBezTo>
                    <a:pt x="839556" y="499728"/>
                    <a:pt x="836750" y="498154"/>
                    <a:pt x="835868" y="498941"/>
                  </a:cubicBezTo>
                  <a:cubicBezTo>
                    <a:pt x="835799" y="499913"/>
                    <a:pt x="836912" y="500144"/>
                    <a:pt x="837608" y="499913"/>
                  </a:cubicBezTo>
                  <a:close/>
                  <a:moveTo>
                    <a:pt x="883776" y="360730"/>
                  </a:moveTo>
                  <a:cubicBezTo>
                    <a:pt x="883568" y="359573"/>
                    <a:pt x="882200" y="359087"/>
                    <a:pt x="881828" y="360175"/>
                  </a:cubicBezTo>
                  <a:cubicBezTo>
                    <a:pt x="881875" y="361077"/>
                    <a:pt x="883452" y="361702"/>
                    <a:pt x="883776" y="360823"/>
                  </a:cubicBezTo>
                  <a:close/>
                  <a:moveTo>
                    <a:pt x="874733" y="359550"/>
                  </a:moveTo>
                  <a:cubicBezTo>
                    <a:pt x="874107" y="358555"/>
                    <a:pt x="872159" y="358578"/>
                    <a:pt x="872599" y="360059"/>
                  </a:cubicBezTo>
                  <a:cubicBezTo>
                    <a:pt x="872808" y="360638"/>
                    <a:pt x="874408" y="360082"/>
                    <a:pt x="874733" y="359643"/>
                  </a:cubicBezTo>
                  <a:close/>
                  <a:moveTo>
                    <a:pt x="779358" y="173811"/>
                  </a:moveTo>
                  <a:cubicBezTo>
                    <a:pt x="778384" y="172492"/>
                    <a:pt x="777734" y="173348"/>
                    <a:pt x="777363" y="174436"/>
                  </a:cubicBezTo>
                  <a:cubicBezTo>
                    <a:pt x="777479" y="175245"/>
                    <a:pt x="779218" y="174621"/>
                    <a:pt x="779358" y="173811"/>
                  </a:cubicBezTo>
                  <a:close/>
                  <a:moveTo>
                    <a:pt x="869191" y="126514"/>
                  </a:moveTo>
                  <a:cubicBezTo>
                    <a:pt x="869051" y="126236"/>
                    <a:pt x="869492" y="125542"/>
                    <a:pt x="868681" y="125704"/>
                  </a:cubicBezTo>
                  <a:cubicBezTo>
                    <a:pt x="866153" y="126005"/>
                    <a:pt x="869376" y="129198"/>
                    <a:pt x="869191" y="126514"/>
                  </a:cubicBezTo>
                  <a:close/>
                  <a:moveTo>
                    <a:pt x="837979" y="503962"/>
                  </a:moveTo>
                  <a:cubicBezTo>
                    <a:pt x="839347" y="503824"/>
                    <a:pt x="839579" y="500538"/>
                    <a:pt x="837979" y="501463"/>
                  </a:cubicBezTo>
                  <a:cubicBezTo>
                    <a:pt x="839602" y="502528"/>
                    <a:pt x="836471" y="503662"/>
                    <a:pt x="837979" y="503962"/>
                  </a:cubicBezTo>
                  <a:close/>
                  <a:moveTo>
                    <a:pt x="874269" y="165967"/>
                  </a:moveTo>
                  <a:cubicBezTo>
                    <a:pt x="873805" y="165180"/>
                    <a:pt x="872228" y="164740"/>
                    <a:pt x="872576" y="166244"/>
                  </a:cubicBezTo>
                  <a:cubicBezTo>
                    <a:pt x="872715" y="167170"/>
                    <a:pt x="874408" y="167031"/>
                    <a:pt x="874269" y="165967"/>
                  </a:cubicBezTo>
                  <a:close/>
                  <a:moveTo>
                    <a:pt x="776436" y="169877"/>
                  </a:moveTo>
                  <a:cubicBezTo>
                    <a:pt x="775578" y="169322"/>
                    <a:pt x="773908" y="168558"/>
                    <a:pt x="774372" y="170340"/>
                  </a:cubicBezTo>
                  <a:cubicBezTo>
                    <a:pt x="774673" y="171335"/>
                    <a:pt x="776088" y="170363"/>
                    <a:pt x="776436" y="169877"/>
                  </a:cubicBezTo>
                  <a:close/>
                  <a:moveTo>
                    <a:pt x="849712" y="556651"/>
                  </a:moveTo>
                  <a:cubicBezTo>
                    <a:pt x="849243" y="556522"/>
                    <a:pt x="848758" y="556796"/>
                    <a:pt x="848628" y="557265"/>
                  </a:cubicBezTo>
                  <a:cubicBezTo>
                    <a:pt x="848509" y="557698"/>
                    <a:pt x="848736" y="558152"/>
                    <a:pt x="849156" y="558317"/>
                  </a:cubicBezTo>
                  <a:cubicBezTo>
                    <a:pt x="849689" y="558178"/>
                    <a:pt x="850941" y="556766"/>
                    <a:pt x="849712" y="556651"/>
                  </a:cubicBezTo>
                  <a:close/>
                  <a:moveTo>
                    <a:pt x="762360" y="183853"/>
                  </a:moveTo>
                  <a:cubicBezTo>
                    <a:pt x="762360" y="182905"/>
                    <a:pt x="760644" y="182164"/>
                    <a:pt x="760760" y="183390"/>
                  </a:cubicBezTo>
                  <a:cubicBezTo>
                    <a:pt x="760807" y="184085"/>
                    <a:pt x="762268" y="184918"/>
                    <a:pt x="762360" y="183853"/>
                  </a:cubicBezTo>
                  <a:close/>
                  <a:moveTo>
                    <a:pt x="757120" y="594507"/>
                  </a:moveTo>
                  <a:cubicBezTo>
                    <a:pt x="757537" y="593882"/>
                    <a:pt x="759601" y="592632"/>
                    <a:pt x="758325" y="592447"/>
                  </a:cubicBezTo>
                  <a:cubicBezTo>
                    <a:pt x="757699" y="592748"/>
                    <a:pt x="756099" y="593974"/>
                    <a:pt x="757120" y="594507"/>
                  </a:cubicBezTo>
                  <a:close/>
                  <a:moveTo>
                    <a:pt x="874199" y="535941"/>
                  </a:moveTo>
                  <a:cubicBezTo>
                    <a:pt x="873805" y="535154"/>
                    <a:pt x="872414" y="534830"/>
                    <a:pt x="872576" y="536080"/>
                  </a:cubicBezTo>
                  <a:cubicBezTo>
                    <a:pt x="872739" y="537329"/>
                    <a:pt x="874014" y="536751"/>
                    <a:pt x="874199" y="535941"/>
                  </a:cubicBezTo>
                  <a:close/>
                  <a:moveTo>
                    <a:pt x="816042" y="575949"/>
                  </a:moveTo>
                  <a:cubicBezTo>
                    <a:pt x="812865" y="576388"/>
                    <a:pt x="816042" y="577476"/>
                    <a:pt x="817410" y="576226"/>
                  </a:cubicBezTo>
                  <a:cubicBezTo>
                    <a:pt x="816993" y="575856"/>
                    <a:pt x="816599" y="575949"/>
                    <a:pt x="816042" y="575949"/>
                  </a:cubicBezTo>
                  <a:close/>
                  <a:moveTo>
                    <a:pt x="877631" y="140143"/>
                  </a:moveTo>
                  <a:cubicBezTo>
                    <a:pt x="876889" y="138385"/>
                    <a:pt x="874941" y="141208"/>
                    <a:pt x="876495" y="141046"/>
                  </a:cubicBezTo>
                  <a:cubicBezTo>
                    <a:pt x="876889" y="140791"/>
                    <a:pt x="877724" y="140953"/>
                    <a:pt x="877631" y="140143"/>
                  </a:cubicBezTo>
                  <a:close/>
                  <a:moveTo>
                    <a:pt x="922502" y="552023"/>
                  </a:moveTo>
                  <a:cubicBezTo>
                    <a:pt x="922038" y="551236"/>
                    <a:pt x="920484" y="552416"/>
                    <a:pt x="920530" y="552694"/>
                  </a:cubicBezTo>
                  <a:cubicBezTo>
                    <a:pt x="921412" y="553804"/>
                    <a:pt x="921829" y="552578"/>
                    <a:pt x="922502" y="551930"/>
                  </a:cubicBezTo>
                  <a:close/>
                  <a:moveTo>
                    <a:pt x="933168" y="140143"/>
                  </a:moveTo>
                  <a:cubicBezTo>
                    <a:pt x="933168" y="139750"/>
                    <a:pt x="931847" y="138547"/>
                    <a:pt x="931429" y="138685"/>
                  </a:cubicBezTo>
                  <a:cubicBezTo>
                    <a:pt x="930849" y="139102"/>
                    <a:pt x="932171" y="140860"/>
                    <a:pt x="933168" y="140004"/>
                  </a:cubicBezTo>
                  <a:close/>
                  <a:moveTo>
                    <a:pt x="956589" y="52954"/>
                  </a:moveTo>
                  <a:cubicBezTo>
                    <a:pt x="956574" y="53363"/>
                    <a:pt x="956662" y="53768"/>
                    <a:pt x="956844" y="54134"/>
                  </a:cubicBezTo>
                  <a:cubicBezTo>
                    <a:pt x="958815" y="53324"/>
                    <a:pt x="956937" y="50432"/>
                    <a:pt x="956589" y="52815"/>
                  </a:cubicBezTo>
                  <a:close/>
                  <a:moveTo>
                    <a:pt x="829190" y="189060"/>
                  </a:moveTo>
                  <a:cubicBezTo>
                    <a:pt x="828587" y="187810"/>
                    <a:pt x="827196" y="189407"/>
                    <a:pt x="827173" y="190263"/>
                  </a:cubicBezTo>
                  <a:cubicBezTo>
                    <a:pt x="827150" y="191119"/>
                    <a:pt x="829237" y="189314"/>
                    <a:pt x="829190" y="189060"/>
                  </a:cubicBezTo>
                  <a:close/>
                  <a:moveTo>
                    <a:pt x="838744" y="547719"/>
                  </a:moveTo>
                  <a:cubicBezTo>
                    <a:pt x="837793" y="548320"/>
                    <a:pt x="837979" y="549130"/>
                    <a:pt x="839022" y="549339"/>
                  </a:cubicBezTo>
                  <a:cubicBezTo>
                    <a:pt x="840599" y="548968"/>
                    <a:pt x="839764" y="548112"/>
                    <a:pt x="838744" y="547649"/>
                  </a:cubicBezTo>
                  <a:close/>
                  <a:moveTo>
                    <a:pt x="949887" y="122742"/>
                  </a:moveTo>
                  <a:cubicBezTo>
                    <a:pt x="950212" y="123390"/>
                    <a:pt x="951719" y="123413"/>
                    <a:pt x="951858" y="122742"/>
                  </a:cubicBezTo>
                  <a:cubicBezTo>
                    <a:pt x="951673" y="121238"/>
                    <a:pt x="950745" y="122002"/>
                    <a:pt x="949887" y="122742"/>
                  </a:cubicBezTo>
                  <a:close/>
                  <a:moveTo>
                    <a:pt x="868008" y="657260"/>
                  </a:moveTo>
                  <a:cubicBezTo>
                    <a:pt x="868333" y="655988"/>
                    <a:pt x="866524" y="656173"/>
                    <a:pt x="866454" y="657122"/>
                  </a:cubicBezTo>
                  <a:cubicBezTo>
                    <a:pt x="866385" y="658070"/>
                    <a:pt x="868101" y="658533"/>
                    <a:pt x="868008" y="657399"/>
                  </a:cubicBezTo>
                  <a:close/>
                  <a:moveTo>
                    <a:pt x="885608" y="138593"/>
                  </a:moveTo>
                  <a:cubicBezTo>
                    <a:pt x="885608" y="136950"/>
                    <a:pt x="883057" y="139056"/>
                    <a:pt x="884310" y="139565"/>
                  </a:cubicBezTo>
                  <a:cubicBezTo>
                    <a:pt x="885052" y="139657"/>
                    <a:pt x="885400" y="139148"/>
                    <a:pt x="885608" y="138593"/>
                  </a:cubicBezTo>
                  <a:close/>
                  <a:moveTo>
                    <a:pt x="971708" y="86992"/>
                  </a:moveTo>
                  <a:cubicBezTo>
                    <a:pt x="973888" y="86691"/>
                    <a:pt x="972520" y="85835"/>
                    <a:pt x="971708" y="85928"/>
                  </a:cubicBezTo>
                  <a:cubicBezTo>
                    <a:pt x="970896" y="86020"/>
                    <a:pt x="970664" y="88033"/>
                    <a:pt x="971685" y="86992"/>
                  </a:cubicBezTo>
                  <a:close/>
                  <a:moveTo>
                    <a:pt x="770940" y="474321"/>
                  </a:moveTo>
                  <a:cubicBezTo>
                    <a:pt x="770940" y="473349"/>
                    <a:pt x="770940" y="472771"/>
                    <a:pt x="770036" y="472331"/>
                  </a:cubicBezTo>
                  <a:cubicBezTo>
                    <a:pt x="769340" y="473002"/>
                    <a:pt x="770662" y="475848"/>
                    <a:pt x="770940" y="474321"/>
                  </a:cubicBezTo>
                  <a:close/>
                  <a:moveTo>
                    <a:pt x="871996" y="472678"/>
                  </a:moveTo>
                  <a:cubicBezTo>
                    <a:pt x="872136" y="470711"/>
                    <a:pt x="870049" y="473025"/>
                    <a:pt x="871162" y="473858"/>
                  </a:cubicBezTo>
                  <a:cubicBezTo>
                    <a:pt x="871927" y="474252"/>
                    <a:pt x="872043" y="473187"/>
                    <a:pt x="871996" y="472678"/>
                  </a:cubicBezTo>
                  <a:close/>
                  <a:moveTo>
                    <a:pt x="823857" y="194729"/>
                  </a:moveTo>
                  <a:cubicBezTo>
                    <a:pt x="822860" y="195099"/>
                    <a:pt x="824344" y="197598"/>
                    <a:pt x="824831" y="197043"/>
                  </a:cubicBezTo>
                  <a:cubicBezTo>
                    <a:pt x="825318" y="196487"/>
                    <a:pt x="824344" y="194868"/>
                    <a:pt x="823857" y="194729"/>
                  </a:cubicBezTo>
                  <a:close/>
                  <a:moveTo>
                    <a:pt x="913435" y="568035"/>
                  </a:moveTo>
                  <a:cubicBezTo>
                    <a:pt x="913899" y="568938"/>
                    <a:pt x="915916" y="568637"/>
                    <a:pt x="916681" y="568313"/>
                  </a:cubicBezTo>
                  <a:cubicBezTo>
                    <a:pt x="915823" y="567572"/>
                    <a:pt x="914501" y="568475"/>
                    <a:pt x="913597" y="567549"/>
                  </a:cubicBezTo>
                  <a:close/>
                  <a:moveTo>
                    <a:pt x="796332" y="510465"/>
                  </a:moveTo>
                  <a:cubicBezTo>
                    <a:pt x="795775" y="510117"/>
                    <a:pt x="794500" y="509886"/>
                    <a:pt x="794198" y="510673"/>
                  </a:cubicBezTo>
                  <a:cubicBezTo>
                    <a:pt x="794245" y="511922"/>
                    <a:pt x="796123" y="511321"/>
                    <a:pt x="796401" y="510465"/>
                  </a:cubicBezTo>
                  <a:close/>
                  <a:moveTo>
                    <a:pt x="906664" y="513797"/>
                  </a:moveTo>
                  <a:cubicBezTo>
                    <a:pt x="906501" y="514977"/>
                    <a:pt x="907939" y="514722"/>
                    <a:pt x="908171" y="513912"/>
                  </a:cubicBezTo>
                  <a:cubicBezTo>
                    <a:pt x="908403" y="513102"/>
                    <a:pt x="906478" y="512593"/>
                    <a:pt x="906664" y="513797"/>
                  </a:cubicBezTo>
                  <a:close/>
                  <a:moveTo>
                    <a:pt x="757862" y="199704"/>
                  </a:moveTo>
                  <a:cubicBezTo>
                    <a:pt x="757491" y="198385"/>
                    <a:pt x="755844" y="201347"/>
                    <a:pt x="756401" y="201856"/>
                  </a:cubicBezTo>
                  <a:cubicBezTo>
                    <a:pt x="757282" y="201416"/>
                    <a:pt x="757444" y="200375"/>
                    <a:pt x="757862" y="199704"/>
                  </a:cubicBezTo>
                  <a:close/>
                  <a:moveTo>
                    <a:pt x="775833" y="573612"/>
                  </a:moveTo>
                  <a:cubicBezTo>
                    <a:pt x="776297" y="573612"/>
                    <a:pt x="778152" y="572339"/>
                    <a:pt x="777387" y="572038"/>
                  </a:cubicBezTo>
                  <a:cubicBezTo>
                    <a:pt x="776621" y="571737"/>
                    <a:pt x="774882" y="572987"/>
                    <a:pt x="775833" y="573612"/>
                  </a:cubicBezTo>
                  <a:close/>
                  <a:moveTo>
                    <a:pt x="833805" y="258316"/>
                  </a:moveTo>
                  <a:cubicBezTo>
                    <a:pt x="833086" y="257760"/>
                    <a:pt x="831625" y="258987"/>
                    <a:pt x="831834" y="259635"/>
                  </a:cubicBezTo>
                  <a:cubicBezTo>
                    <a:pt x="832576" y="259866"/>
                    <a:pt x="834083" y="259125"/>
                    <a:pt x="833921" y="258316"/>
                  </a:cubicBezTo>
                  <a:close/>
                  <a:moveTo>
                    <a:pt x="854141" y="463168"/>
                  </a:moveTo>
                  <a:cubicBezTo>
                    <a:pt x="854860" y="463168"/>
                    <a:pt x="856460" y="463307"/>
                    <a:pt x="855579" y="462497"/>
                  </a:cubicBezTo>
                  <a:cubicBezTo>
                    <a:pt x="854698" y="461687"/>
                    <a:pt x="852054" y="463006"/>
                    <a:pt x="854257" y="463168"/>
                  </a:cubicBezTo>
                  <a:close/>
                  <a:moveTo>
                    <a:pt x="859196" y="516111"/>
                  </a:moveTo>
                  <a:cubicBezTo>
                    <a:pt x="858477" y="516273"/>
                    <a:pt x="857202" y="518170"/>
                    <a:pt x="858408" y="518193"/>
                  </a:cubicBezTo>
                  <a:cubicBezTo>
                    <a:pt x="859011" y="517707"/>
                    <a:pt x="859776" y="516550"/>
                    <a:pt x="859196" y="516111"/>
                  </a:cubicBezTo>
                  <a:close/>
                  <a:moveTo>
                    <a:pt x="980357" y="125750"/>
                  </a:moveTo>
                  <a:cubicBezTo>
                    <a:pt x="979870" y="125357"/>
                    <a:pt x="978038" y="125218"/>
                    <a:pt x="978247" y="126190"/>
                  </a:cubicBezTo>
                  <a:cubicBezTo>
                    <a:pt x="978456" y="127162"/>
                    <a:pt x="980079" y="126491"/>
                    <a:pt x="980357" y="125750"/>
                  </a:cubicBezTo>
                  <a:close/>
                  <a:moveTo>
                    <a:pt x="906988" y="410364"/>
                  </a:moveTo>
                  <a:cubicBezTo>
                    <a:pt x="907522" y="409994"/>
                    <a:pt x="909006" y="409832"/>
                    <a:pt x="908635" y="408999"/>
                  </a:cubicBezTo>
                  <a:cubicBezTo>
                    <a:pt x="908264" y="408166"/>
                    <a:pt x="905922" y="409670"/>
                    <a:pt x="906988" y="410318"/>
                  </a:cubicBezTo>
                  <a:close/>
                  <a:moveTo>
                    <a:pt x="754128" y="610403"/>
                  </a:moveTo>
                  <a:cubicBezTo>
                    <a:pt x="754615" y="610102"/>
                    <a:pt x="755728" y="608714"/>
                    <a:pt x="755288" y="608321"/>
                  </a:cubicBezTo>
                  <a:cubicBezTo>
                    <a:pt x="754244" y="608089"/>
                    <a:pt x="753433" y="609570"/>
                    <a:pt x="754128" y="610403"/>
                  </a:cubicBezTo>
                  <a:close/>
                  <a:moveTo>
                    <a:pt x="814419" y="584372"/>
                  </a:moveTo>
                  <a:cubicBezTo>
                    <a:pt x="812796" y="585690"/>
                    <a:pt x="811775" y="584834"/>
                    <a:pt x="814257" y="586038"/>
                  </a:cubicBezTo>
                  <a:cubicBezTo>
                    <a:pt x="814535" y="585528"/>
                    <a:pt x="815694" y="584580"/>
                    <a:pt x="814512" y="584372"/>
                  </a:cubicBezTo>
                  <a:close/>
                  <a:moveTo>
                    <a:pt x="786129" y="457105"/>
                  </a:moveTo>
                  <a:cubicBezTo>
                    <a:pt x="785410" y="456967"/>
                    <a:pt x="784366" y="456504"/>
                    <a:pt x="783972" y="457383"/>
                  </a:cubicBezTo>
                  <a:cubicBezTo>
                    <a:pt x="784019" y="458679"/>
                    <a:pt x="785897" y="458008"/>
                    <a:pt x="786221" y="457152"/>
                  </a:cubicBezTo>
                  <a:close/>
                  <a:moveTo>
                    <a:pt x="916658" y="420638"/>
                  </a:moveTo>
                  <a:cubicBezTo>
                    <a:pt x="917423" y="420939"/>
                    <a:pt x="918559" y="419897"/>
                    <a:pt x="917330" y="419527"/>
                  </a:cubicBezTo>
                  <a:cubicBezTo>
                    <a:pt x="916101" y="419157"/>
                    <a:pt x="915081" y="420823"/>
                    <a:pt x="916751" y="420684"/>
                  </a:cubicBezTo>
                  <a:close/>
                  <a:moveTo>
                    <a:pt x="787242" y="520414"/>
                  </a:moveTo>
                  <a:cubicBezTo>
                    <a:pt x="787242" y="519790"/>
                    <a:pt x="786245" y="518795"/>
                    <a:pt x="785758" y="519489"/>
                  </a:cubicBezTo>
                  <a:cubicBezTo>
                    <a:pt x="785271" y="520183"/>
                    <a:pt x="787172" y="521571"/>
                    <a:pt x="787334" y="520461"/>
                  </a:cubicBezTo>
                  <a:close/>
                  <a:moveTo>
                    <a:pt x="959418" y="150810"/>
                  </a:moveTo>
                  <a:cubicBezTo>
                    <a:pt x="959418" y="151273"/>
                    <a:pt x="959302" y="152083"/>
                    <a:pt x="960021" y="152083"/>
                  </a:cubicBezTo>
                  <a:cubicBezTo>
                    <a:pt x="961621" y="151852"/>
                    <a:pt x="959418" y="148589"/>
                    <a:pt x="959418" y="150810"/>
                  </a:cubicBezTo>
                  <a:close/>
                  <a:moveTo>
                    <a:pt x="936623" y="434035"/>
                  </a:moveTo>
                  <a:cubicBezTo>
                    <a:pt x="936299" y="433550"/>
                    <a:pt x="936252" y="432578"/>
                    <a:pt x="935510" y="432670"/>
                  </a:cubicBezTo>
                  <a:cubicBezTo>
                    <a:pt x="934305" y="433202"/>
                    <a:pt x="935626" y="435123"/>
                    <a:pt x="936623" y="434035"/>
                  </a:cubicBezTo>
                  <a:close/>
                  <a:moveTo>
                    <a:pt x="797491" y="452431"/>
                  </a:moveTo>
                  <a:cubicBezTo>
                    <a:pt x="794338" y="452107"/>
                    <a:pt x="797097" y="454953"/>
                    <a:pt x="798048" y="452616"/>
                  </a:cubicBezTo>
                  <a:close/>
                  <a:moveTo>
                    <a:pt x="861051" y="129430"/>
                  </a:moveTo>
                  <a:cubicBezTo>
                    <a:pt x="860272" y="129264"/>
                    <a:pt x="859473" y="129607"/>
                    <a:pt x="859057" y="130286"/>
                  </a:cubicBezTo>
                  <a:cubicBezTo>
                    <a:pt x="860054" y="130957"/>
                    <a:pt x="860796" y="130101"/>
                    <a:pt x="861677" y="129707"/>
                  </a:cubicBezTo>
                  <a:close/>
                  <a:moveTo>
                    <a:pt x="774326" y="446438"/>
                  </a:moveTo>
                  <a:cubicBezTo>
                    <a:pt x="775207" y="446091"/>
                    <a:pt x="776111" y="444795"/>
                    <a:pt x="774326" y="445027"/>
                  </a:cubicBezTo>
                  <a:cubicBezTo>
                    <a:pt x="773560" y="445050"/>
                    <a:pt x="773444" y="446901"/>
                    <a:pt x="774302" y="446508"/>
                  </a:cubicBezTo>
                  <a:close/>
                  <a:moveTo>
                    <a:pt x="870281" y="523168"/>
                  </a:moveTo>
                  <a:cubicBezTo>
                    <a:pt x="870002" y="522173"/>
                    <a:pt x="867962" y="524140"/>
                    <a:pt x="868889" y="524765"/>
                  </a:cubicBezTo>
                  <a:cubicBezTo>
                    <a:pt x="869514" y="524429"/>
                    <a:pt x="870005" y="523890"/>
                    <a:pt x="870281" y="523237"/>
                  </a:cubicBezTo>
                  <a:close/>
                  <a:moveTo>
                    <a:pt x="790813" y="451922"/>
                  </a:moveTo>
                  <a:cubicBezTo>
                    <a:pt x="790813" y="450464"/>
                    <a:pt x="788169" y="453033"/>
                    <a:pt x="789862" y="452940"/>
                  </a:cubicBezTo>
                  <a:cubicBezTo>
                    <a:pt x="790535" y="453079"/>
                    <a:pt x="790859" y="452686"/>
                    <a:pt x="790813" y="451992"/>
                  </a:cubicBezTo>
                  <a:close/>
                  <a:moveTo>
                    <a:pt x="977041" y="130286"/>
                  </a:moveTo>
                  <a:cubicBezTo>
                    <a:pt x="977180" y="127972"/>
                    <a:pt x="974722" y="130425"/>
                    <a:pt x="976485" y="130934"/>
                  </a:cubicBezTo>
                  <a:cubicBezTo>
                    <a:pt x="977018" y="131119"/>
                    <a:pt x="976995" y="130702"/>
                    <a:pt x="977041" y="130448"/>
                  </a:cubicBezTo>
                  <a:close/>
                  <a:moveTo>
                    <a:pt x="877028" y="524209"/>
                  </a:moveTo>
                  <a:cubicBezTo>
                    <a:pt x="876866" y="523469"/>
                    <a:pt x="875521" y="522705"/>
                    <a:pt x="875428" y="523839"/>
                  </a:cubicBezTo>
                  <a:cubicBezTo>
                    <a:pt x="875336" y="524973"/>
                    <a:pt x="876333" y="525089"/>
                    <a:pt x="877028" y="524209"/>
                  </a:cubicBezTo>
                  <a:close/>
                  <a:moveTo>
                    <a:pt x="908287" y="418069"/>
                  </a:moveTo>
                  <a:cubicBezTo>
                    <a:pt x="908403" y="417306"/>
                    <a:pt x="907429" y="416357"/>
                    <a:pt x="906733" y="416982"/>
                  </a:cubicBezTo>
                  <a:cubicBezTo>
                    <a:pt x="907127" y="417491"/>
                    <a:pt x="907522" y="419041"/>
                    <a:pt x="908287" y="418069"/>
                  </a:cubicBezTo>
                  <a:close/>
                  <a:moveTo>
                    <a:pt x="875985" y="527194"/>
                  </a:moveTo>
                  <a:cubicBezTo>
                    <a:pt x="876194" y="526084"/>
                    <a:pt x="875127" y="525898"/>
                    <a:pt x="874362" y="526338"/>
                  </a:cubicBezTo>
                  <a:lnTo>
                    <a:pt x="875753" y="527680"/>
                  </a:lnTo>
                  <a:close/>
                  <a:moveTo>
                    <a:pt x="782140" y="161431"/>
                  </a:moveTo>
                  <a:cubicBezTo>
                    <a:pt x="782140" y="160876"/>
                    <a:pt x="780842" y="160413"/>
                    <a:pt x="780308" y="160691"/>
                  </a:cubicBezTo>
                  <a:cubicBezTo>
                    <a:pt x="779659" y="161385"/>
                    <a:pt x="781769" y="162287"/>
                    <a:pt x="782140" y="161431"/>
                  </a:cubicBezTo>
                  <a:close/>
                  <a:moveTo>
                    <a:pt x="751415" y="607650"/>
                  </a:moveTo>
                  <a:cubicBezTo>
                    <a:pt x="750464" y="607372"/>
                    <a:pt x="750093" y="608830"/>
                    <a:pt x="751137" y="608807"/>
                  </a:cubicBezTo>
                  <a:cubicBezTo>
                    <a:pt x="752180" y="608783"/>
                    <a:pt x="752551" y="607650"/>
                    <a:pt x="751415" y="607650"/>
                  </a:cubicBezTo>
                  <a:close/>
                  <a:moveTo>
                    <a:pt x="920693" y="127972"/>
                  </a:moveTo>
                  <a:cubicBezTo>
                    <a:pt x="920183" y="126769"/>
                    <a:pt x="918374" y="127972"/>
                    <a:pt x="919371" y="128805"/>
                  </a:cubicBezTo>
                  <a:cubicBezTo>
                    <a:pt x="919788" y="128967"/>
                    <a:pt x="920739" y="128365"/>
                    <a:pt x="920762" y="127972"/>
                  </a:cubicBezTo>
                  <a:close/>
                  <a:moveTo>
                    <a:pt x="914339" y="407957"/>
                  </a:moveTo>
                  <a:cubicBezTo>
                    <a:pt x="914339" y="406939"/>
                    <a:pt x="911649" y="407957"/>
                    <a:pt x="912646" y="408675"/>
                  </a:cubicBezTo>
                  <a:cubicBezTo>
                    <a:pt x="913313" y="408870"/>
                    <a:pt x="914028" y="408606"/>
                    <a:pt x="914409" y="408027"/>
                  </a:cubicBezTo>
                  <a:close/>
                  <a:moveTo>
                    <a:pt x="904530" y="130610"/>
                  </a:moveTo>
                  <a:cubicBezTo>
                    <a:pt x="904236" y="130522"/>
                    <a:pt x="903926" y="130689"/>
                    <a:pt x="903838" y="130983"/>
                  </a:cubicBezTo>
                  <a:cubicBezTo>
                    <a:pt x="903750" y="131277"/>
                    <a:pt x="903918" y="131587"/>
                    <a:pt x="904212" y="131674"/>
                  </a:cubicBezTo>
                  <a:cubicBezTo>
                    <a:pt x="904316" y="131705"/>
                    <a:pt x="904427" y="131705"/>
                    <a:pt x="904530" y="131674"/>
                  </a:cubicBezTo>
                  <a:cubicBezTo>
                    <a:pt x="905690" y="131998"/>
                    <a:pt x="905759" y="130355"/>
                    <a:pt x="904530" y="130610"/>
                  </a:cubicBezTo>
                  <a:close/>
                  <a:moveTo>
                    <a:pt x="799810" y="408929"/>
                  </a:moveTo>
                  <a:cubicBezTo>
                    <a:pt x="800231" y="408422"/>
                    <a:pt x="800596" y="407871"/>
                    <a:pt x="800900" y="407286"/>
                  </a:cubicBezTo>
                  <a:cubicBezTo>
                    <a:pt x="799532" y="406662"/>
                    <a:pt x="798743" y="407842"/>
                    <a:pt x="799810" y="408929"/>
                  </a:cubicBezTo>
                  <a:close/>
                  <a:moveTo>
                    <a:pt x="831857" y="160205"/>
                  </a:moveTo>
                  <a:cubicBezTo>
                    <a:pt x="830651" y="160853"/>
                    <a:pt x="832042" y="161825"/>
                    <a:pt x="832854" y="161408"/>
                  </a:cubicBezTo>
                  <a:cubicBezTo>
                    <a:pt x="833666" y="160992"/>
                    <a:pt x="832460" y="160367"/>
                    <a:pt x="831857" y="160205"/>
                  </a:cubicBezTo>
                  <a:close/>
                  <a:moveTo>
                    <a:pt x="872159" y="544572"/>
                  </a:moveTo>
                  <a:cubicBezTo>
                    <a:pt x="872645" y="544141"/>
                    <a:pt x="872979" y="543565"/>
                    <a:pt x="873110" y="542929"/>
                  </a:cubicBezTo>
                  <a:cubicBezTo>
                    <a:pt x="872507" y="542235"/>
                    <a:pt x="870953" y="544155"/>
                    <a:pt x="872159" y="544572"/>
                  </a:cubicBezTo>
                  <a:close/>
                  <a:moveTo>
                    <a:pt x="839579" y="463307"/>
                  </a:moveTo>
                  <a:cubicBezTo>
                    <a:pt x="839718" y="462474"/>
                    <a:pt x="838280" y="462381"/>
                    <a:pt x="838002" y="462960"/>
                  </a:cubicBezTo>
                  <a:cubicBezTo>
                    <a:pt x="837724" y="463538"/>
                    <a:pt x="839347" y="464186"/>
                    <a:pt x="839579" y="463307"/>
                  </a:cubicBezTo>
                  <a:close/>
                  <a:moveTo>
                    <a:pt x="877075" y="166337"/>
                  </a:moveTo>
                  <a:cubicBezTo>
                    <a:pt x="876263" y="166337"/>
                    <a:pt x="876310" y="168142"/>
                    <a:pt x="877260" y="167887"/>
                  </a:cubicBezTo>
                  <a:cubicBezTo>
                    <a:pt x="878211" y="167633"/>
                    <a:pt x="877863" y="166267"/>
                    <a:pt x="877075" y="166337"/>
                  </a:cubicBezTo>
                  <a:close/>
                  <a:moveTo>
                    <a:pt x="776621" y="586084"/>
                  </a:moveTo>
                  <a:cubicBezTo>
                    <a:pt x="776366" y="584950"/>
                    <a:pt x="775276" y="585089"/>
                    <a:pt x="775091" y="585899"/>
                  </a:cubicBezTo>
                  <a:cubicBezTo>
                    <a:pt x="774905" y="586709"/>
                    <a:pt x="776621" y="587102"/>
                    <a:pt x="776621" y="586084"/>
                  </a:cubicBezTo>
                  <a:close/>
                  <a:moveTo>
                    <a:pt x="850408" y="465528"/>
                  </a:moveTo>
                  <a:cubicBezTo>
                    <a:pt x="850408" y="464672"/>
                    <a:pt x="848854" y="463746"/>
                    <a:pt x="848970" y="464718"/>
                  </a:cubicBezTo>
                  <a:cubicBezTo>
                    <a:pt x="849248" y="465204"/>
                    <a:pt x="849689" y="466870"/>
                    <a:pt x="850361" y="465528"/>
                  </a:cubicBezTo>
                  <a:close/>
                  <a:moveTo>
                    <a:pt x="916403" y="78500"/>
                  </a:moveTo>
                  <a:cubicBezTo>
                    <a:pt x="915545" y="78361"/>
                    <a:pt x="915383" y="80120"/>
                    <a:pt x="916403" y="80097"/>
                  </a:cubicBezTo>
                  <a:cubicBezTo>
                    <a:pt x="917423" y="80073"/>
                    <a:pt x="917145" y="78778"/>
                    <a:pt x="916403" y="78500"/>
                  </a:cubicBezTo>
                  <a:close/>
                  <a:moveTo>
                    <a:pt x="845561" y="556118"/>
                  </a:moveTo>
                  <a:cubicBezTo>
                    <a:pt x="845724" y="556118"/>
                    <a:pt x="846628" y="555933"/>
                    <a:pt x="846396" y="555378"/>
                  </a:cubicBezTo>
                  <a:cubicBezTo>
                    <a:pt x="845701" y="554360"/>
                    <a:pt x="842987" y="556489"/>
                    <a:pt x="845561" y="556118"/>
                  </a:cubicBezTo>
                  <a:close/>
                  <a:moveTo>
                    <a:pt x="856738" y="646177"/>
                  </a:moveTo>
                  <a:cubicBezTo>
                    <a:pt x="858431" y="645691"/>
                    <a:pt x="855370" y="643585"/>
                    <a:pt x="855788" y="644997"/>
                  </a:cubicBezTo>
                  <a:cubicBezTo>
                    <a:pt x="856228" y="645297"/>
                    <a:pt x="855927" y="646200"/>
                    <a:pt x="856738" y="646177"/>
                  </a:cubicBezTo>
                  <a:close/>
                  <a:moveTo>
                    <a:pt x="973470" y="134011"/>
                  </a:moveTo>
                  <a:cubicBezTo>
                    <a:pt x="973099" y="134590"/>
                    <a:pt x="974212" y="135423"/>
                    <a:pt x="974491" y="136163"/>
                  </a:cubicBezTo>
                  <a:cubicBezTo>
                    <a:pt x="974939" y="135573"/>
                    <a:pt x="974823" y="134731"/>
                    <a:pt x="974231" y="134283"/>
                  </a:cubicBezTo>
                  <a:cubicBezTo>
                    <a:pt x="974012" y="134117"/>
                    <a:pt x="973746" y="134022"/>
                    <a:pt x="973470" y="134011"/>
                  </a:cubicBezTo>
                  <a:close/>
                  <a:moveTo>
                    <a:pt x="981099" y="124455"/>
                  </a:moveTo>
                  <a:cubicBezTo>
                    <a:pt x="981215" y="125172"/>
                    <a:pt x="982630" y="125056"/>
                    <a:pt x="982653" y="124455"/>
                  </a:cubicBezTo>
                  <a:cubicBezTo>
                    <a:pt x="982676" y="123853"/>
                    <a:pt x="980983" y="123575"/>
                    <a:pt x="981099" y="124455"/>
                  </a:cubicBezTo>
                  <a:close/>
                  <a:moveTo>
                    <a:pt x="794430" y="527796"/>
                  </a:moveTo>
                  <a:cubicBezTo>
                    <a:pt x="795427" y="527796"/>
                    <a:pt x="795195" y="527009"/>
                    <a:pt x="794314" y="526708"/>
                  </a:cubicBezTo>
                  <a:cubicBezTo>
                    <a:pt x="793433" y="526408"/>
                    <a:pt x="792853" y="528120"/>
                    <a:pt x="794430" y="527796"/>
                  </a:cubicBezTo>
                  <a:close/>
                  <a:moveTo>
                    <a:pt x="923058" y="466801"/>
                  </a:moveTo>
                  <a:cubicBezTo>
                    <a:pt x="922419" y="466374"/>
                    <a:pt x="921555" y="466546"/>
                    <a:pt x="921128" y="467183"/>
                  </a:cubicBezTo>
                  <a:cubicBezTo>
                    <a:pt x="921096" y="467231"/>
                    <a:pt x="921067" y="467281"/>
                    <a:pt x="921041" y="467333"/>
                  </a:cubicBezTo>
                  <a:cubicBezTo>
                    <a:pt x="921180" y="468235"/>
                    <a:pt x="922710" y="467518"/>
                    <a:pt x="923058" y="466801"/>
                  </a:cubicBezTo>
                  <a:close/>
                  <a:moveTo>
                    <a:pt x="891174" y="395555"/>
                  </a:moveTo>
                  <a:cubicBezTo>
                    <a:pt x="890640" y="395092"/>
                    <a:pt x="889875" y="394652"/>
                    <a:pt x="889295" y="394120"/>
                  </a:cubicBezTo>
                  <a:cubicBezTo>
                    <a:pt x="888530" y="395161"/>
                    <a:pt x="890478" y="396411"/>
                    <a:pt x="891174" y="395555"/>
                  </a:cubicBezTo>
                  <a:close/>
                  <a:moveTo>
                    <a:pt x="883521" y="196395"/>
                  </a:moveTo>
                  <a:cubicBezTo>
                    <a:pt x="882640" y="196187"/>
                    <a:pt x="882478" y="197714"/>
                    <a:pt x="883289" y="197922"/>
                  </a:cubicBezTo>
                  <a:cubicBezTo>
                    <a:pt x="884101" y="198130"/>
                    <a:pt x="884240" y="196534"/>
                    <a:pt x="883521" y="196395"/>
                  </a:cubicBezTo>
                  <a:close/>
                  <a:moveTo>
                    <a:pt x="800969" y="152685"/>
                  </a:moveTo>
                  <a:cubicBezTo>
                    <a:pt x="800969" y="151828"/>
                    <a:pt x="800065" y="152685"/>
                    <a:pt x="799578" y="152685"/>
                  </a:cubicBezTo>
                  <a:cubicBezTo>
                    <a:pt x="798604" y="154050"/>
                    <a:pt x="801016" y="153934"/>
                    <a:pt x="800969" y="152685"/>
                  </a:cubicBezTo>
                  <a:close/>
                  <a:moveTo>
                    <a:pt x="920159" y="391019"/>
                  </a:moveTo>
                  <a:cubicBezTo>
                    <a:pt x="920299" y="390834"/>
                    <a:pt x="917841" y="390279"/>
                    <a:pt x="918258" y="391205"/>
                  </a:cubicBezTo>
                  <a:cubicBezTo>
                    <a:pt x="918675" y="392130"/>
                    <a:pt x="919997" y="391598"/>
                    <a:pt x="920159" y="390927"/>
                  </a:cubicBezTo>
                  <a:close/>
                  <a:moveTo>
                    <a:pt x="779937" y="599273"/>
                  </a:moveTo>
                  <a:cubicBezTo>
                    <a:pt x="780169" y="598440"/>
                    <a:pt x="778662" y="598371"/>
                    <a:pt x="778384" y="598926"/>
                  </a:cubicBezTo>
                  <a:cubicBezTo>
                    <a:pt x="778105" y="599481"/>
                    <a:pt x="779729" y="600129"/>
                    <a:pt x="779937" y="599412"/>
                  </a:cubicBezTo>
                  <a:close/>
                  <a:moveTo>
                    <a:pt x="923012" y="470295"/>
                  </a:moveTo>
                  <a:cubicBezTo>
                    <a:pt x="922733" y="469611"/>
                    <a:pt x="921986" y="469244"/>
                    <a:pt x="921273" y="469439"/>
                  </a:cubicBezTo>
                  <a:cubicBezTo>
                    <a:pt x="920391" y="470110"/>
                    <a:pt x="922455" y="471012"/>
                    <a:pt x="923012" y="470318"/>
                  </a:cubicBezTo>
                  <a:close/>
                  <a:moveTo>
                    <a:pt x="863602" y="545729"/>
                  </a:moveTo>
                  <a:cubicBezTo>
                    <a:pt x="864321" y="545729"/>
                    <a:pt x="865040" y="544641"/>
                    <a:pt x="864275" y="544271"/>
                  </a:cubicBezTo>
                  <a:cubicBezTo>
                    <a:pt x="863509" y="543901"/>
                    <a:pt x="862582" y="545197"/>
                    <a:pt x="863602" y="545752"/>
                  </a:cubicBezTo>
                  <a:close/>
                  <a:moveTo>
                    <a:pt x="913759" y="554985"/>
                  </a:moveTo>
                  <a:cubicBezTo>
                    <a:pt x="914211" y="555034"/>
                    <a:pt x="914666" y="554937"/>
                    <a:pt x="915058" y="554707"/>
                  </a:cubicBezTo>
                  <a:cubicBezTo>
                    <a:pt x="914107" y="553573"/>
                    <a:pt x="911603" y="554175"/>
                    <a:pt x="913759" y="554961"/>
                  </a:cubicBezTo>
                  <a:close/>
                  <a:moveTo>
                    <a:pt x="934861" y="135145"/>
                  </a:moveTo>
                  <a:cubicBezTo>
                    <a:pt x="933980" y="134891"/>
                    <a:pt x="933539" y="136209"/>
                    <a:pt x="934536" y="136279"/>
                  </a:cubicBezTo>
                  <a:cubicBezTo>
                    <a:pt x="935534" y="136348"/>
                    <a:pt x="935997" y="135122"/>
                    <a:pt x="934861" y="135122"/>
                  </a:cubicBezTo>
                  <a:close/>
                  <a:moveTo>
                    <a:pt x="901493" y="388844"/>
                  </a:moveTo>
                  <a:cubicBezTo>
                    <a:pt x="900890" y="387479"/>
                    <a:pt x="900333" y="389076"/>
                    <a:pt x="900078" y="389539"/>
                  </a:cubicBezTo>
                  <a:cubicBezTo>
                    <a:pt x="899684" y="390580"/>
                    <a:pt x="901516" y="389816"/>
                    <a:pt x="901493" y="388844"/>
                  </a:cubicBezTo>
                  <a:close/>
                  <a:moveTo>
                    <a:pt x="786592" y="529439"/>
                  </a:moveTo>
                  <a:cubicBezTo>
                    <a:pt x="785665" y="529207"/>
                    <a:pt x="785294" y="530642"/>
                    <a:pt x="786337" y="530619"/>
                  </a:cubicBezTo>
                  <a:cubicBezTo>
                    <a:pt x="787381" y="530596"/>
                    <a:pt x="787775" y="529369"/>
                    <a:pt x="786592" y="529439"/>
                  </a:cubicBezTo>
                  <a:close/>
                  <a:moveTo>
                    <a:pt x="817062" y="473349"/>
                  </a:moveTo>
                  <a:cubicBezTo>
                    <a:pt x="818245" y="473627"/>
                    <a:pt x="818268" y="472030"/>
                    <a:pt x="817062" y="472262"/>
                  </a:cubicBezTo>
                  <a:cubicBezTo>
                    <a:pt x="816761" y="472199"/>
                    <a:pt x="816467" y="472392"/>
                    <a:pt x="816405" y="472693"/>
                  </a:cubicBezTo>
                  <a:cubicBezTo>
                    <a:pt x="816342" y="472993"/>
                    <a:pt x="816536" y="473287"/>
                    <a:pt x="816836" y="473349"/>
                  </a:cubicBezTo>
                  <a:cubicBezTo>
                    <a:pt x="816911" y="473365"/>
                    <a:pt x="816988" y="473365"/>
                    <a:pt x="817063" y="473349"/>
                  </a:cubicBezTo>
                  <a:close/>
                  <a:moveTo>
                    <a:pt x="842570" y="171728"/>
                  </a:moveTo>
                  <a:cubicBezTo>
                    <a:pt x="842431" y="170201"/>
                    <a:pt x="841341" y="171960"/>
                    <a:pt x="841503" y="172746"/>
                  </a:cubicBezTo>
                  <a:cubicBezTo>
                    <a:pt x="842222" y="173649"/>
                    <a:pt x="842640" y="172446"/>
                    <a:pt x="842500" y="171728"/>
                  </a:cubicBezTo>
                  <a:close/>
                  <a:moveTo>
                    <a:pt x="881666" y="581456"/>
                  </a:moveTo>
                  <a:cubicBezTo>
                    <a:pt x="881411" y="580600"/>
                    <a:pt x="879649" y="581086"/>
                    <a:pt x="880113" y="581896"/>
                  </a:cubicBezTo>
                  <a:cubicBezTo>
                    <a:pt x="880576" y="582705"/>
                    <a:pt x="881805" y="582312"/>
                    <a:pt x="881597" y="581456"/>
                  </a:cubicBezTo>
                  <a:close/>
                  <a:moveTo>
                    <a:pt x="840785" y="147802"/>
                  </a:moveTo>
                  <a:cubicBezTo>
                    <a:pt x="840947" y="146900"/>
                    <a:pt x="839509" y="146807"/>
                    <a:pt x="839648" y="147802"/>
                  </a:cubicBezTo>
                  <a:cubicBezTo>
                    <a:pt x="839537" y="148115"/>
                    <a:pt x="839701" y="148459"/>
                    <a:pt x="840015" y="148571"/>
                  </a:cubicBezTo>
                  <a:cubicBezTo>
                    <a:pt x="840328" y="148682"/>
                    <a:pt x="840673" y="148518"/>
                    <a:pt x="840784" y="148205"/>
                  </a:cubicBezTo>
                  <a:cubicBezTo>
                    <a:pt x="840831" y="148075"/>
                    <a:pt x="840831" y="147933"/>
                    <a:pt x="840784" y="147802"/>
                  </a:cubicBezTo>
                  <a:close/>
                  <a:moveTo>
                    <a:pt x="876333" y="171705"/>
                  </a:moveTo>
                  <a:cubicBezTo>
                    <a:pt x="876008" y="170803"/>
                    <a:pt x="874014" y="171705"/>
                    <a:pt x="874478" y="172422"/>
                  </a:cubicBezTo>
                  <a:cubicBezTo>
                    <a:pt x="875034" y="172700"/>
                    <a:pt x="876333" y="172237"/>
                    <a:pt x="876333" y="171705"/>
                  </a:cubicBezTo>
                  <a:close/>
                  <a:moveTo>
                    <a:pt x="871811" y="554360"/>
                  </a:moveTo>
                  <a:cubicBezTo>
                    <a:pt x="872947" y="554360"/>
                    <a:pt x="872344" y="552971"/>
                    <a:pt x="871417" y="553319"/>
                  </a:cubicBezTo>
                  <a:cubicBezTo>
                    <a:pt x="870489" y="553666"/>
                    <a:pt x="870999" y="554661"/>
                    <a:pt x="871881" y="554360"/>
                  </a:cubicBezTo>
                  <a:close/>
                  <a:moveTo>
                    <a:pt x="976995" y="103537"/>
                  </a:moveTo>
                  <a:cubicBezTo>
                    <a:pt x="976995" y="102357"/>
                    <a:pt x="975696" y="102958"/>
                    <a:pt x="975534" y="103537"/>
                  </a:cubicBezTo>
                  <a:cubicBezTo>
                    <a:pt x="975606" y="103939"/>
                    <a:pt x="975992" y="104207"/>
                    <a:pt x="976395" y="104135"/>
                  </a:cubicBezTo>
                  <a:cubicBezTo>
                    <a:pt x="976701" y="104081"/>
                    <a:pt x="976940" y="103842"/>
                    <a:pt x="976995" y="103537"/>
                  </a:cubicBezTo>
                  <a:close/>
                  <a:moveTo>
                    <a:pt x="779891" y="500029"/>
                  </a:moveTo>
                  <a:cubicBezTo>
                    <a:pt x="778523" y="499543"/>
                    <a:pt x="777827" y="501325"/>
                    <a:pt x="779311" y="501024"/>
                  </a:cubicBezTo>
                  <a:cubicBezTo>
                    <a:pt x="779636" y="500700"/>
                    <a:pt x="781120" y="500260"/>
                    <a:pt x="779798" y="500029"/>
                  </a:cubicBezTo>
                  <a:close/>
                  <a:moveTo>
                    <a:pt x="865991" y="153818"/>
                  </a:moveTo>
                  <a:cubicBezTo>
                    <a:pt x="868912" y="153703"/>
                    <a:pt x="865991" y="152268"/>
                    <a:pt x="864692" y="153518"/>
                  </a:cubicBezTo>
                  <a:cubicBezTo>
                    <a:pt x="865055" y="153814"/>
                    <a:pt x="865534" y="153925"/>
                    <a:pt x="865991" y="153818"/>
                  </a:cubicBezTo>
                  <a:close/>
                  <a:moveTo>
                    <a:pt x="830489" y="497877"/>
                  </a:moveTo>
                  <a:cubicBezTo>
                    <a:pt x="830489" y="496998"/>
                    <a:pt x="829074" y="496974"/>
                    <a:pt x="828935" y="497622"/>
                  </a:cubicBezTo>
                  <a:cubicBezTo>
                    <a:pt x="828796" y="498270"/>
                    <a:pt x="830442" y="498594"/>
                    <a:pt x="830489" y="497877"/>
                  </a:cubicBezTo>
                  <a:close/>
                  <a:moveTo>
                    <a:pt x="964612" y="82087"/>
                  </a:moveTo>
                  <a:cubicBezTo>
                    <a:pt x="964798" y="82596"/>
                    <a:pt x="966189" y="82596"/>
                    <a:pt x="966189" y="81925"/>
                  </a:cubicBezTo>
                  <a:cubicBezTo>
                    <a:pt x="966189" y="81254"/>
                    <a:pt x="964450" y="81092"/>
                    <a:pt x="964612" y="82087"/>
                  </a:cubicBezTo>
                  <a:close/>
                  <a:moveTo>
                    <a:pt x="778940" y="498316"/>
                  </a:moveTo>
                  <a:cubicBezTo>
                    <a:pt x="779868" y="498640"/>
                    <a:pt x="780378" y="497252"/>
                    <a:pt x="779334" y="497159"/>
                  </a:cubicBezTo>
                  <a:cubicBezTo>
                    <a:pt x="778291" y="497067"/>
                    <a:pt x="777920" y="498293"/>
                    <a:pt x="778940" y="498316"/>
                  </a:cubicBezTo>
                  <a:close/>
                  <a:moveTo>
                    <a:pt x="900356" y="539713"/>
                  </a:moveTo>
                  <a:cubicBezTo>
                    <a:pt x="900592" y="539669"/>
                    <a:pt x="900776" y="539485"/>
                    <a:pt x="900820" y="539250"/>
                  </a:cubicBezTo>
                  <a:cubicBezTo>
                    <a:pt x="900820" y="537445"/>
                    <a:pt x="897666" y="539620"/>
                    <a:pt x="900426" y="539713"/>
                  </a:cubicBezTo>
                  <a:close/>
                  <a:moveTo>
                    <a:pt x="772656" y="191790"/>
                  </a:moveTo>
                  <a:lnTo>
                    <a:pt x="774163" y="191003"/>
                  </a:lnTo>
                  <a:cubicBezTo>
                    <a:pt x="773236" y="189846"/>
                    <a:pt x="771404" y="190425"/>
                    <a:pt x="772656" y="191790"/>
                  </a:cubicBezTo>
                  <a:close/>
                  <a:moveTo>
                    <a:pt x="805770" y="493851"/>
                  </a:moveTo>
                  <a:cubicBezTo>
                    <a:pt x="804912" y="494360"/>
                    <a:pt x="805167" y="495401"/>
                    <a:pt x="806233" y="495424"/>
                  </a:cubicBezTo>
                  <a:cubicBezTo>
                    <a:pt x="807300" y="495447"/>
                    <a:pt x="806396" y="494082"/>
                    <a:pt x="805770" y="493851"/>
                  </a:cubicBezTo>
                  <a:close/>
                  <a:moveTo>
                    <a:pt x="777943" y="581086"/>
                  </a:moveTo>
                  <a:cubicBezTo>
                    <a:pt x="777531" y="581319"/>
                    <a:pt x="777386" y="581841"/>
                    <a:pt x="777620" y="582253"/>
                  </a:cubicBezTo>
                  <a:cubicBezTo>
                    <a:pt x="777787" y="582548"/>
                    <a:pt x="778114" y="582717"/>
                    <a:pt x="778453" y="582682"/>
                  </a:cubicBezTo>
                  <a:cubicBezTo>
                    <a:pt x="779381" y="582451"/>
                    <a:pt x="778592" y="581340"/>
                    <a:pt x="777874" y="581086"/>
                  </a:cubicBezTo>
                  <a:close/>
                  <a:moveTo>
                    <a:pt x="860935" y="657029"/>
                  </a:moveTo>
                  <a:cubicBezTo>
                    <a:pt x="858246" y="657145"/>
                    <a:pt x="861075" y="657469"/>
                    <a:pt x="862002" y="657908"/>
                  </a:cubicBezTo>
                  <a:cubicBezTo>
                    <a:pt x="863069" y="657654"/>
                    <a:pt x="861608" y="656659"/>
                    <a:pt x="860866" y="657029"/>
                  </a:cubicBezTo>
                  <a:close/>
                  <a:moveTo>
                    <a:pt x="884727" y="480152"/>
                  </a:moveTo>
                  <a:cubicBezTo>
                    <a:pt x="885237" y="480360"/>
                    <a:pt x="886814" y="479851"/>
                    <a:pt x="885562" y="479620"/>
                  </a:cubicBezTo>
                  <a:cubicBezTo>
                    <a:pt x="884240" y="478741"/>
                    <a:pt x="882455" y="480222"/>
                    <a:pt x="884658" y="480152"/>
                  </a:cubicBezTo>
                  <a:close/>
                  <a:moveTo>
                    <a:pt x="852124" y="662490"/>
                  </a:moveTo>
                  <a:cubicBezTo>
                    <a:pt x="851869" y="661657"/>
                    <a:pt x="850130" y="662073"/>
                    <a:pt x="850570" y="662883"/>
                  </a:cubicBezTo>
                  <a:cubicBezTo>
                    <a:pt x="851011" y="663693"/>
                    <a:pt x="852240" y="663300"/>
                    <a:pt x="852054" y="662490"/>
                  </a:cubicBezTo>
                  <a:close/>
                  <a:moveTo>
                    <a:pt x="935928" y="146483"/>
                  </a:moveTo>
                  <a:cubicBezTo>
                    <a:pt x="934907" y="146483"/>
                    <a:pt x="935232" y="147316"/>
                    <a:pt x="935928" y="147594"/>
                  </a:cubicBezTo>
                  <a:cubicBezTo>
                    <a:pt x="937273" y="147501"/>
                    <a:pt x="937458" y="146136"/>
                    <a:pt x="935858" y="146391"/>
                  </a:cubicBezTo>
                  <a:close/>
                  <a:moveTo>
                    <a:pt x="864970" y="480869"/>
                  </a:moveTo>
                  <a:cubicBezTo>
                    <a:pt x="865944" y="481193"/>
                    <a:pt x="867081" y="479944"/>
                    <a:pt x="865782" y="479782"/>
                  </a:cubicBezTo>
                  <a:cubicBezTo>
                    <a:pt x="865156" y="479944"/>
                    <a:pt x="863417" y="480522"/>
                    <a:pt x="864901" y="480777"/>
                  </a:cubicBezTo>
                  <a:close/>
                  <a:moveTo>
                    <a:pt x="824181" y="548506"/>
                  </a:moveTo>
                  <a:cubicBezTo>
                    <a:pt x="823551" y="548137"/>
                    <a:pt x="822771" y="548137"/>
                    <a:pt x="822141" y="548506"/>
                  </a:cubicBezTo>
                  <a:cubicBezTo>
                    <a:pt x="822651" y="549477"/>
                    <a:pt x="823602" y="549524"/>
                    <a:pt x="824181" y="548506"/>
                  </a:cubicBezTo>
                  <a:close/>
                  <a:moveTo>
                    <a:pt x="827799" y="577615"/>
                  </a:moveTo>
                  <a:cubicBezTo>
                    <a:pt x="830976" y="578240"/>
                    <a:pt x="827567" y="575648"/>
                    <a:pt x="827196" y="577060"/>
                  </a:cubicBezTo>
                  <a:cubicBezTo>
                    <a:pt x="827010" y="577499"/>
                    <a:pt x="828100" y="577684"/>
                    <a:pt x="827799" y="577592"/>
                  </a:cubicBezTo>
                  <a:close/>
                  <a:moveTo>
                    <a:pt x="1001413" y="115292"/>
                  </a:moveTo>
                  <a:cubicBezTo>
                    <a:pt x="1001413" y="114528"/>
                    <a:pt x="999952" y="114505"/>
                    <a:pt x="999836" y="115130"/>
                  </a:cubicBezTo>
                  <a:cubicBezTo>
                    <a:pt x="999720" y="115754"/>
                    <a:pt x="1001413" y="116125"/>
                    <a:pt x="1001413" y="115292"/>
                  </a:cubicBezTo>
                  <a:close/>
                  <a:moveTo>
                    <a:pt x="760134" y="187532"/>
                  </a:moveTo>
                  <a:cubicBezTo>
                    <a:pt x="760182" y="187040"/>
                    <a:pt x="760094" y="186544"/>
                    <a:pt x="759879" y="186098"/>
                  </a:cubicBezTo>
                  <a:cubicBezTo>
                    <a:pt x="758720" y="187532"/>
                    <a:pt x="759925" y="190263"/>
                    <a:pt x="760134" y="187532"/>
                  </a:cubicBezTo>
                  <a:close/>
                  <a:moveTo>
                    <a:pt x="983859" y="139935"/>
                  </a:moveTo>
                  <a:cubicBezTo>
                    <a:pt x="984160" y="139079"/>
                    <a:pt x="982769" y="138616"/>
                    <a:pt x="982746" y="139634"/>
                  </a:cubicBezTo>
                  <a:cubicBezTo>
                    <a:pt x="982723" y="140652"/>
                    <a:pt x="983905" y="141254"/>
                    <a:pt x="983859" y="140027"/>
                  </a:cubicBezTo>
                  <a:close/>
                  <a:moveTo>
                    <a:pt x="915754" y="143568"/>
                  </a:moveTo>
                  <a:cubicBezTo>
                    <a:pt x="916357" y="143568"/>
                    <a:pt x="916519" y="142087"/>
                    <a:pt x="915754" y="141971"/>
                  </a:cubicBezTo>
                  <a:cubicBezTo>
                    <a:pt x="914988" y="141855"/>
                    <a:pt x="914780" y="143568"/>
                    <a:pt x="915754" y="143568"/>
                  </a:cubicBezTo>
                  <a:close/>
                  <a:moveTo>
                    <a:pt x="1001923" y="102380"/>
                  </a:moveTo>
                  <a:cubicBezTo>
                    <a:pt x="1002132" y="101477"/>
                    <a:pt x="1000671" y="101408"/>
                    <a:pt x="1000346" y="101986"/>
                  </a:cubicBezTo>
                  <a:cubicBezTo>
                    <a:pt x="1000021" y="102565"/>
                    <a:pt x="1001761" y="103190"/>
                    <a:pt x="1001969" y="102403"/>
                  </a:cubicBezTo>
                  <a:close/>
                  <a:moveTo>
                    <a:pt x="865109" y="594530"/>
                  </a:moveTo>
                  <a:cubicBezTo>
                    <a:pt x="865643" y="591591"/>
                    <a:pt x="863417" y="594298"/>
                    <a:pt x="864367" y="595085"/>
                  </a:cubicBezTo>
                  <a:cubicBezTo>
                    <a:pt x="865318" y="595872"/>
                    <a:pt x="865249" y="594136"/>
                    <a:pt x="865156" y="594553"/>
                  </a:cubicBezTo>
                  <a:close/>
                  <a:moveTo>
                    <a:pt x="834964" y="182118"/>
                  </a:moveTo>
                  <a:cubicBezTo>
                    <a:pt x="834802" y="183761"/>
                    <a:pt x="835984" y="182905"/>
                    <a:pt x="836054" y="182118"/>
                  </a:cubicBezTo>
                  <a:cubicBezTo>
                    <a:pt x="836124" y="181331"/>
                    <a:pt x="834918" y="180591"/>
                    <a:pt x="835103" y="182141"/>
                  </a:cubicBezTo>
                  <a:close/>
                  <a:moveTo>
                    <a:pt x="830952" y="581063"/>
                  </a:moveTo>
                  <a:cubicBezTo>
                    <a:pt x="830837" y="579836"/>
                    <a:pt x="829492" y="581618"/>
                    <a:pt x="829445" y="581942"/>
                  </a:cubicBezTo>
                  <a:cubicBezTo>
                    <a:pt x="830234" y="582358"/>
                    <a:pt x="831300" y="582289"/>
                    <a:pt x="831092" y="581086"/>
                  </a:cubicBezTo>
                  <a:close/>
                  <a:moveTo>
                    <a:pt x="848089" y="486191"/>
                  </a:moveTo>
                  <a:cubicBezTo>
                    <a:pt x="847927" y="487418"/>
                    <a:pt x="849434" y="486909"/>
                    <a:pt x="849550" y="486191"/>
                  </a:cubicBezTo>
                  <a:cubicBezTo>
                    <a:pt x="849364" y="485827"/>
                    <a:pt x="848917" y="485683"/>
                    <a:pt x="848552" y="485869"/>
                  </a:cubicBezTo>
                  <a:cubicBezTo>
                    <a:pt x="848412" y="485940"/>
                    <a:pt x="848299" y="486053"/>
                    <a:pt x="848228" y="486191"/>
                  </a:cubicBezTo>
                  <a:close/>
                  <a:moveTo>
                    <a:pt x="830651" y="182696"/>
                  </a:moveTo>
                  <a:cubicBezTo>
                    <a:pt x="832970" y="182881"/>
                    <a:pt x="830651" y="180382"/>
                    <a:pt x="830048" y="182141"/>
                  </a:cubicBezTo>
                  <a:cubicBezTo>
                    <a:pt x="829955" y="182673"/>
                    <a:pt x="830419" y="182650"/>
                    <a:pt x="830651" y="182696"/>
                  </a:cubicBezTo>
                  <a:close/>
                  <a:moveTo>
                    <a:pt x="864437" y="154374"/>
                  </a:moveTo>
                  <a:cubicBezTo>
                    <a:pt x="863231" y="154142"/>
                    <a:pt x="863254" y="155762"/>
                    <a:pt x="864437" y="155508"/>
                  </a:cubicBezTo>
                  <a:cubicBezTo>
                    <a:pt x="864751" y="155571"/>
                    <a:pt x="865057" y="155369"/>
                    <a:pt x="865120" y="155056"/>
                  </a:cubicBezTo>
                  <a:cubicBezTo>
                    <a:pt x="865184" y="154743"/>
                    <a:pt x="864981" y="154437"/>
                    <a:pt x="864668" y="154374"/>
                  </a:cubicBezTo>
                  <a:cubicBezTo>
                    <a:pt x="864592" y="154358"/>
                    <a:pt x="864513" y="154358"/>
                    <a:pt x="864437" y="154374"/>
                  </a:cubicBezTo>
                  <a:close/>
                  <a:moveTo>
                    <a:pt x="879347" y="184455"/>
                  </a:moveTo>
                  <a:lnTo>
                    <a:pt x="879857" y="184224"/>
                  </a:lnTo>
                  <a:cubicBezTo>
                    <a:pt x="879046" y="182257"/>
                    <a:pt x="877168" y="184409"/>
                    <a:pt x="879347" y="184409"/>
                  </a:cubicBezTo>
                  <a:close/>
                  <a:moveTo>
                    <a:pt x="768528" y="185681"/>
                  </a:moveTo>
                  <a:cubicBezTo>
                    <a:pt x="769201" y="186422"/>
                    <a:pt x="770499" y="186375"/>
                    <a:pt x="770291" y="185450"/>
                  </a:cubicBezTo>
                  <a:cubicBezTo>
                    <a:pt x="770082" y="184524"/>
                    <a:pt x="769039" y="185357"/>
                    <a:pt x="768528" y="185635"/>
                  </a:cubicBezTo>
                  <a:close/>
                  <a:moveTo>
                    <a:pt x="921574" y="549894"/>
                  </a:moveTo>
                  <a:cubicBezTo>
                    <a:pt x="922017" y="549828"/>
                    <a:pt x="922366" y="549480"/>
                    <a:pt x="922432" y="549038"/>
                  </a:cubicBezTo>
                  <a:cubicBezTo>
                    <a:pt x="921875" y="548020"/>
                    <a:pt x="919858" y="549570"/>
                    <a:pt x="921528" y="549848"/>
                  </a:cubicBezTo>
                  <a:close/>
                  <a:moveTo>
                    <a:pt x="815416" y="549894"/>
                  </a:moveTo>
                  <a:cubicBezTo>
                    <a:pt x="814813" y="549686"/>
                    <a:pt x="814094" y="548459"/>
                    <a:pt x="813607" y="549038"/>
                  </a:cubicBezTo>
                  <a:cubicBezTo>
                    <a:pt x="813515" y="550010"/>
                    <a:pt x="814535" y="550958"/>
                    <a:pt x="815370" y="549963"/>
                  </a:cubicBezTo>
                  <a:close/>
                  <a:moveTo>
                    <a:pt x="954247" y="140259"/>
                  </a:moveTo>
                  <a:cubicBezTo>
                    <a:pt x="953342" y="140513"/>
                    <a:pt x="954085" y="141763"/>
                    <a:pt x="954664" y="141763"/>
                  </a:cubicBezTo>
                  <a:cubicBezTo>
                    <a:pt x="955244" y="141763"/>
                    <a:pt x="955174" y="140004"/>
                    <a:pt x="954247" y="140259"/>
                  </a:cubicBezTo>
                  <a:close/>
                  <a:moveTo>
                    <a:pt x="794848" y="595224"/>
                  </a:moveTo>
                  <a:cubicBezTo>
                    <a:pt x="793549" y="595386"/>
                    <a:pt x="795567" y="597029"/>
                    <a:pt x="795845" y="595895"/>
                  </a:cubicBezTo>
                  <a:cubicBezTo>
                    <a:pt x="795937" y="595247"/>
                    <a:pt x="795497" y="595201"/>
                    <a:pt x="794848" y="595224"/>
                  </a:cubicBezTo>
                  <a:close/>
                  <a:moveTo>
                    <a:pt x="755751" y="187926"/>
                  </a:moveTo>
                  <a:cubicBezTo>
                    <a:pt x="755404" y="190240"/>
                    <a:pt x="758279" y="187926"/>
                    <a:pt x="756679" y="187926"/>
                  </a:cubicBezTo>
                  <a:cubicBezTo>
                    <a:pt x="756192" y="187833"/>
                    <a:pt x="755751" y="187741"/>
                    <a:pt x="755751" y="187926"/>
                  </a:cubicBezTo>
                  <a:close/>
                  <a:moveTo>
                    <a:pt x="849921" y="480083"/>
                  </a:moveTo>
                  <a:cubicBezTo>
                    <a:pt x="849248" y="478602"/>
                    <a:pt x="848135" y="481240"/>
                    <a:pt x="849225" y="481101"/>
                  </a:cubicBezTo>
                  <a:cubicBezTo>
                    <a:pt x="849623" y="480921"/>
                    <a:pt x="849871" y="480518"/>
                    <a:pt x="849851" y="480083"/>
                  </a:cubicBezTo>
                  <a:close/>
                  <a:moveTo>
                    <a:pt x="936948" y="478764"/>
                  </a:moveTo>
                  <a:cubicBezTo>
                    <a:pt x="936368" y="479481"/>
                    <a:pt x="936136" y="480222"/>
                    <a:pt x="936948" y="480569"/>
                  </a:cubicBezTo>
                  <a:cubicBezTo>
                    <a:pt x="938061" y="480222"/>
                    <a:pt x="937713" y="479736"/>
                    <a:pt x="936878" y="478764"/>
                  </a:cubicBezTo>
                  <a:close/>
                  <a:moveTo>
                    <a:pt x="843892" y="480175"/>
                  </a:moveTo>
                  <a:cubicBezTo>
                    <a:pt x="844564" y="480453"/>
                    <a:pt x="845306" y="479273"/>
                    <a:pt x="844286" y="479088"/>
                  </a:cubicBezTo>
                  <a:cubicBezTo>
                    <a:pt x="843266" y="478903"/>
                    <a:pt x="842616" y="480291"/>
                    <a:pt x="843869" y="480175"/>
                  </a:cubicBezTo>
                  <a:close/>
                  <a:moveTo>
                    <a:pt x="978363" y="101177"/>
                  </a:moveTo>
                  <a:cubicBezTo>
                    <a:pt x="978363" y="101755"/>
                    <a:pt x="978896" y="101639"/>
                    <a:pt x="979291" y="101686"/>
                  </a:cubicBezTo>
                  <a:cubicBezTo>
                    <a:pt x="980682" y="101639"/>
                    <a:pt x="978363" y="99603"/>
                    <a:pt x="978363" y="101177"/>
                  </a:cubicBezTo>
                  <a:close/>
                  <a:moveTo>
                    <a:pt x="878211" y="190008"/>
                  </a:moveTo>
                  <a:cubicBezTo>
                    <a:pt x="877539" y="188389"/>
                    <a:pt x="876402" y="191235"/>
                    <a:pt x="877562" y="190957"/>
                  </a:cubicBezTo>
                  <a:cubicBezTo>
                    <a:pt x="877933" y="190726"/>
                    <a:pt x="878281" y="190425"/>
                    <a:pt x="878211" y="190008"/>
                  </a:cubicBezTo>
                  <a:close/>
                  <a:moveTo>
                    <a:pt x="843034" y="478440"/>
                  </a:moveTo>
                  <a:cubicBezTo>
                    <a:pt x="842968" y="478030"/>
                    <a:pt x="842669" y="477696"/>
                    <a:pt x="842269" y="477584"/>
                  </a:cubicBezTo>
                  <a:cubicBezTo>
                    <a:pt x="841109" y="477699"/>
                    <a:pt x="842570" y="480175"/>
                    <a:pt x="843034" y="478440"/>
                  </a:cubicBezTo>
                  <a:close/>
                  <a:moveTo>
                    <a:pt x="862930" y="577707"/>
                  </a:moveTo>
                  <a:cubicBezTo>
                    <a:pt x="862744" y="576365"/>
                    <a:pt x="861051" y="578425"/>
                    <a:pt x="862211" y="578726"/>
                  </a:cubicBezTo>
                  <a:cubicBezTo>
                    <a:pt x="862837" y="578795"/>
                    <a:pt x="862930" y="578378"/>
                    <a:pt x="862930" y="577707"/>
                  </a:cubicBezTo>
                  <a:close/>
                  <a:moveTo>
                    <a:pt x="898895" y="102889"/>
                  </a:moveTo>
                  <a:cubicBezTo>
                    <a:pt x="898687" y="102889"/>
                    <a:pt x="898687" y="103375"/>
                    <a:pt x="898687" y="103814"/>
                  </a:cubicBezTo>
                  <a:cubicBezTo>
                    <a:pt x="898872" y="105434"/>
                    <a:pt x="900982" y="102588"/>
                    <a:pt x="898895" y="102889"/>
                  </a:cubicBezTo>
                  <a:close/>
                  <a:moveTo>
                    <a:pt x="853770" y="476913"/>
                  </a:moveTo>
                  <a:cubicBezTo>
                    <a:pt x="853770" y="476380"/>
                    <a:pt x="853446" y="476126"/>
                    <a:pt x="853075" y="475848"/>
                  </a:cubicBezTo>
                  <a:cubicBezTo>
                    <a:pt x="852077" y="475756"/>
                    <a:pt x="853144" y="478324"/>
                    <a:pt x="853770" y="476913"/>
                  </a:cubicBezTo>
                  <a:close/>
                  <a:moveTo>
                    <a:pt x="914919" y="81763"/>
                  </a:moveTo>
                  <a:cubicBezTo>
                    <a:pt x="915475" y="80883"/>
                    <a:pt x="912785" y="81323"/>
                    <a:pt x="913620" y="82202"/>
                  </a:cubicBezTo>
                  <a:cubicBezTo>
                    <a:pt x="914246" y="82642"/>
                    <a:pt x="914571" y="82133"/>
                    <a:pt x="914919" y="81763"/>
                  </a:cubicBezTo>
                  <a:close/>
                  <a:moveTo>
                    <a:pt x="867475" y="192322"/>
                  </a:moveTo>
                  <a:cubicBezTo>
                    <a:pt x="867938" y="192021"/>
                    <a:pt x="868704" y="191952"/>
                    <a:pt x="869028" y="191466"/>
                  </a:cubicBezTo>
                  <a:cubicBezTo>
                    <a:pt x="868402" y="190656"/>
                    <a:pt x="866246" y="191859"/>
                    <a:pt x="867475" y="192322"/>
                  </a:cubicBezTo>
                  <a:close/>
                  <a:moveTo>
                    <a:pt x="858825" y="473673"/>
                  </a:moveTo>
                  <a:cubicBezTo>
                    <a:pt x="858454" y="473141"/>
                    <a:pt x="857133" y="473303"/>
                    <a:pt x="857295" y="474066"/>
                  </a:cubicBezTo>
                  <a:cubicBezTo>
                    <a:pt x="857457" y="474830"/>
                    <a:pt x="858617" y="474205"/>
                    <a:pt x="858825" y="473673"/>
                  </a:cubicBezTo>
                  <a:close/>
                  <a:moveTo>
                    <a:pt x="923754" y="135839"/>
                  </a:moveTo>
                  <a:cubicBezTo>
                    <a:pt x="922293" y="135839"/>
                    <a:pt x="924287" y="138361"/>
                    <a:pt x="924357" y="136788"/>
                  </a:cubicBezTo>
                  <a:cubicBezTo>
                    <a:pt x="924241" y="136256"/>
                    <a:pt x="924333" y="135747"/>
                    <a:pt x="923661" y="135724"/>
                  </a:cubicBezTo>
                  <a:close/>
                  <a:moveTo>
                    <a:pt x="865782" y="193873"/>
                  </a:moveTo>
                  <a:cubicBezTo>
                    <a:pt x="865782" y="192045"/>
                    <a:pt x="863695" y="194544"/>
                    <a:pt x="865179" y="194706"/>
                  </a:cubicBezTo>
                  <a:cubicBezTo>
                    <a:pt x="865852" y="194590"/>
                    <a:pt x="865736" y="194081"/>
                    <a:pt x="865759" y="193757"/>
                  </a:cubicBezTo>
                  <a:close/>
                  <a:moveTo>
                    <a:pt x="1003152" y="100829"/>
                  </a:moveTo>
                  <a:cubicBezTo>
                    <a:pt x="1003407" y="100020"/>
                    <a:pt x="1001830" y="99881"/>
                    <a:pt x="1001668" y="100320"/>
                  </a:cubicBezTo>
                  <a:cubicBezTo>
                    <a:pt x="1001505" y="100760"/>
                    <a:pt x="1002804" y="101524"/>
                    <a:pt x="1003129" y="100714"/>
                  </a:cubicBezTo>
                  <a:close/>
                  <a:moveTo>
                    <a:pt x="891846" y="544341"/>
                  </a:moveTo>
                  <a:cubicBezTo>
                    <a:pt x="889527" y="544341"/>
                    <a:pt x="891846" y="545012"/>
                    <a:pt x="892750" y="545289"/>
                  </a:cubicBezTo>
                  <a:cubicBezTo>
                    <a:pt x="893376" y="544965"/>
                    <a:pt x="892565" y="543878"/>
                    <a:pt x="891916" y="544225"/>
                  </a:cubicBezTo>
                  <a:close/>
                  <a:moveTo>
                    <a:pt x="875011" y="195677"/>
                  </a:moveTo>
                  <a:cubicBezTo>
                    <a:pt x="875544" y="195539"/>
                    <a:pt x="875428" y="195030"/>
                    <a:pt x="875405" y="194613"/>
                  </a:cubicBezTo>
                  <a:cubicBezTo>
                    <a:pt x="875243" y="193178"/>
                    <a:pt x="873341" y="195909"/>
                    <a:pt x="875011" y="195677"/>
                  </a:cubicBezTo>
                  <a:close/>
                  <a:moveTo>
                    <a:pt x="995755" y="100529"/>
                  </a:moveTo>
                  <a:cubicBezTo>
                    <a:pt x="995755" y="99418"/>
                    <a:pt x="993737" y="101339"/>
                    <a:pt x="994456" y="101639"/>
                  </a:cubicBezTo>
                  <a:cubicBezTo>
                    <a:pt x="995110" y="101656"/>
                    <a:pt x="995672" y="101177"/>
                    <a:pt x="995755" y="100529"/>
                  </a:cubicBezTo>
                  <a:close/>
                  <a:moveTo>
                    <a:pt x="896878" y="598926"/>
                  </a:moveTo>
                  <a:cubicBezTo>
                    <a:pt x="896646" y="598417"/>
                    <a:pt x="894374" y="598348"/>
                    <a:pt x="895023" y="599181"/>
                  </a:cubicBezTo>
                  <a:cubicBezTo>
                    <a:pt x="895672" y="600014"/>
                    <a:pt x="896229" y="599158"/>
                    <a:pt x="896878" y="598926"/>
                  </a:cubicBezTo>
                  <a:close/>
                  <a:moveTo>
                    <a:pt x="779497" y="197343"/>
                  </a:moveTo>
                  <a:cubicBezTo>
                    <a:pt x="781816" y="197598"/>
                    <a:pt x="779705" y="195423"/>
                    <a:pt x="779056" y="196603"/>
                  </a:cubicBezTo>
                  <a:cubicBezTo>
                    <a:pt x="779121" y="196890"/>
                    <a:pt x="779275" y="197150"/>
                    <a:pt x="779497" y="197343"/>
                  </a:cubicBezTo>
                  <a:close/>
                  <a:moveTo>
                    <a:pt x="854953" y="468328"/>
                  </a:moveTo>
                  <a:cubicBezTo>
                    <a:pt x="854790" y="467055"/>
                    <a:pt x="853121" y="469068"/>
                    <a:pt x="854257" y="469323"/>
                  </a:cubicBezTo>
                  <a:cubicBezTo>
                    <a:pt x="854860" y="469415"/>
                    <a:pt x="855022" y="469045"/>
                    <a:pt x="854953" y="468328"/>
                  </a:cubicBezTo>
                  <a:close/>
                  <a:moveTo>
                    <a:pt x="832715" y="573056"/>
                  </a:moveTo>
                  <a:cubicBezTo>
                    <a:pt x="834222" y="572779"/>
                    <a:pt x="832715" y="571506"/>
                    <a:pt x="831810" y="572200"/>
                  </a:cubicBezTo>
                  <a:cubicBezTo>
                    <a:pt x="831966" y="572608"/>
                    <a:pt x="832299" y="572923"/>
                    <a:pt x="832715" y="573056"/>
                  </a:cubicBezTo>
                  <a:close/>
                  <a:moveTo>
                    <a:pt x="802314" y="467518"/>
                  </a:moveTo>
                  <a:cubicBezTo>
                    <a:pt x="803242" y="467749"/>
                    <a:pt x="802314" y="466037"/>
                    <a:pt x="801851" y="466153"/>
                  </a:cubicBezTo>
                  <a:cubicBezTo>
                    <a:pt x="800506" y="466847"/>
                    <a:pt x="801827" y="467102"/>
                    <a:pt x="802314" y="467518"/>
                  </a:cubicBezTo>
                  <a:close/>
                  <a:moveTo>
                    <a:pt x="778778" y="555818"/>
                  </a:moveTo>
                  <a:cubicBezTo>
                    <a:pt x="778662" y="555447"/>
                    <a:pt x="778175" y="555586"/>
                    <a:pt x="777758" y="555586"/>
                  </a:cubicBezTo>
                  <a:cubicBezTo>
                    <a:pt x="776320" y="555748"/>
                    <a:pt x="779218" y="557761"/>
                    <a:pt x="778778" y="555818"/>
                  </a:cubicBezTo>
                  <a:close/>
                  <a:moveTo>
                    <a:pt x="883289" y="132368"/>
                  </a:moveTo>
                  <a:cubicBezTo>
                    <a:pt x="883289" y="131119"/>
                    <a:pt x="881550" y="132947"/>
                    <a:pt x="881875" y="133271"/>
                  </a:cubicBezTo>
                  <a:cubicBezTo>
                    <a:pt x="882200" y="133595"/>
                    <a:pt x="883104" y="132924"/>
                    <a:pt x="883289" y="132368"/>
                  </a:cubicBezTo>
                  <a:close/>
                  <a:moveTo>
                    <a:pt x="790766" y="515856"/>
                  </a:moveTo>
                  <a:cubicBezTo>
                    <a:pt x="790766" y="514421"/>
                    <a:pt x="788239" y="516411"/>
                    <a:pt x="789816" y="516435"/>
                  </a:cubicBezTo>
                  <a:cubicBezTo>
                    <a:pt x="790233" y="516411"/>
                    <a:pt x="790743" y="516504"/>
                    <a:pt x="790766" y="515856"/>
                  </a:cubicBezTo>
                  <a:close/>
                  <a:moveTo>
                    <a:pt x="875962" y="556928"/>
                  </a:moveTo>
                  <a:cubicBezTo>
                    <a:pt x="876124" y="555679"/>
                    <a:pt x="874756" y="556535"/>
                    <a:pt x="874872" y="557299"/>
                  </a:cubicBezTo>
                  <a:cubicBezTo>
                    <a:pt x="874988" y="558062"/>
                    <a:pt x="876333" y="557576"/>
                    <a:pt x="875962" y="556928"/>
                  </a:cubicBezTo>
                  <a:close/>
                  <a:moveTo>
                    <a:pt x="875799" y="541402"/>
                  </a:moveTo>
                  <a:cubicBezTo>
                    <a:pt x="875104" y="541680"/>
                    <a:pt x="875637" y="542744"/>
                    <a:pt x="876240" y="542929"/>
                  </a:cubicBezTo>
                  <a:cubicBezTo>
                    <a:pt x="876614" y="542638"/>
                    <a:pt x="876681" y="542100"/>
                    <a:pt x="876390" y="541727"/>
                  </a:cubicBezTo>
                  <a:cubicBezTo>
                    <a:pt x="876246" y="541543"/>
                    <a:pt x="876032" y="541425"/>
                    <a:pt x="875799" y="541402"/>
                  </a:cubicBezTo>
                  <a:close/>
                  <a:moveTo>
                    <a:pt x="873110" y="609894"/>
                  </a:moveTo>
                  <a:cubicBezTo>
                    <a:pt x="872530" y="608483"/>
                    <a:pt x="871347" y="610611"/>
                    <a:pt x="872321" y="610889"/>
                  </a:cubicBezTo>
                  <a:cubicBezTo>
                    <a:pt x="872775" y="610767"/>
                    <a:pt x="873095" y="610363"/>
                    <a:pt x="873110" y="609894"/>
                  </a:cubicBezTo>
                  <a:close/>
                  <a:moveTo>
                    <a:pt x="872460" y="130054"/>
                  </a:moveTo>
                  <a:cubicBezTo>
                    <a:pt x="871881" y="129916"/>
                    <a:pt x="871278" y="130332"/>
                    <a:pt x="871927" y="130772"/>
                  </a:cubicBezTo>
                  <a:cubicBezTo>
                    <a:pt x="872576" y="131211"/>
                    <a:pt x="874431" y="129869"/>
                    <a:pt x="872460" y="130054"/>
                  </a:cubicBezTo>
                  <a:close/>
                  <a:moveTo>
                    <a:pt x="961087" y="69892"/>
                  </a:moveTo>
                  <a:cubicBezTo>
                    <a:pt x="961087" y="68458"/>
                    <a:pt x="958583" y="70424"/>
                    <a:pt x="960137" y="70448"/>
                  </a:cubicBezTo>
                  <a:cubicBezTo>
                    <a:pt x="960531" y="70471"/>
                    <a:pt x="961064" y="70610"/>
                    <a:pt x="961087" y="69938"/>
                  </a:cubicBezTo>
                  <a:close/>
                  <a:moveTo>
                    <a:pt x="989679" y="90347"/>
                  </a:moveTo>
                  <a:cubicBezTo>
                    <a:pt x="988195" y="90162"/>
                    <a:pt x="990236" y="92337"/>
                    <a:pt x="990607" y="91736"/>
                  </a:cubicBezTo>
                  <a:cubicBezTo>
                    <a:pt x="990978" y="91134"/>
                    <a:pt x="989957" y="90671"/>
                    <a:pt x="989679" y="90347"/>
                  </a:cubicBezTo>
                  <a:close/>
                  <a:moveTo>
                    <a:pt x="893284" y="613296"/>
                  </a:moveTo>
                  <a:cubicBezTo>
                    <a:pt x="893585" y="612740"/>
                    <a:pt x="894977" y="612046"/>
                    <a:pt x="894258" y="611630"/>
                  </a:cubicBezTo>
                  <a:cubicBezTo>
                    <a:pt x="893400" y="611722"/>
                    <a:pt x="892681" y="612555"/>
                    <a:pt x="893284" y="613296"/>
                  </a:cubicBezTo>
                  <a:close/>
                  <a:moveTo>
                    <a:pt x="785897" y="557576"/>
                  </a:moveTo>
                  <a:cubicBezTo>
                    <a:pt x="786639" y="556535"/>
                    <a:pt x="785062" y="556327"/>
                    <a:pt x="785224" y="557576"/>
                  </a:cubicBezTo>
                  <a:cubicBezTo>
                    <a:pt x="785387" y="558826"/>
                    <a:pt x="786801" y="558456"/>
                    <a:pt x="785897" y="557576"/>
                  </a:cubicBezTo>
                  <a:close/>
                  <a:moveTo>
                    <a:pt x="848089" y="542142"/>
                  </a:moveTo>
                  <a:cubicBezTo>
                    <a:pt x="847857" y="541610"/>
                    <a:pt x="846651" y="540985"/>
                    <a:pt x="846605" y="541957"/>
                  </a:cubicBezTo>
                  <a:cubicBezTo>
                    <a:pt x="846558" y="542929"/>
                    <a:pt x="847950" y="542767"/>
                    <a:pt x="847996" y="542142"/>
                  </a:cubicBezTo>
                  <a:close/>
                  <a:moveTo>
                    <a:pt x="764099" y="584279"/>
                  </a:moveTo>
                  <a:cubicBezTo>
                    <a:pt x="763682" y="583631"/>
                    <a:pt x="762615" y="584927"/>
                    <a:pt x="762639" y="585436"/>
                  </a:cubicBezTo>
                  <a:cubicBezTo>
                    <a:pt x="763241" y="585829"/>
                    <a:pt x="764239" y="584834"/>
                    <a:pt x="764099" y="584279"/>
                  </a:cubicBezTo>
                  <a:close/>
                  <a:moveTo>
                    <a:pt x="769247" y="541332"/>
                  </a:moveTo>
                  <a:cubicBezTo>
                    <a:pt x="769943" y="541332"/>
                    <a:pt x="770360" y="541332"/>
                    <a:pt x="770314" y="540685"/>
                  </a:cubicBezTo>
                  <a:cubicBezTo>
                    <a:pt x="770175" y="539528"/>
                    <a:pt x="768018" y="541101"/>
                    <a:pt x="769247" y="541332"/>
                  </a:cubicBezTo>
                  <a:close/>
                  <a:moveTo>
                    <a:pt x="781259" y="163514"/>
                  </a:moveTo>
                  <a:cubicBezTo>
                    <a:pt x="780424" y="163329"/>
                    <a:pt x="780540" y="164625"/>
                    <a:pt x="780749" y="164902"/>
                  </a:cubicBezTo>
                  <a:cubicBezTo>
                    <a:pt x="781468" y="165018"/>
                    <a:pt x="782117" y="163768"/>
                    <a:pt x="781259" y="163514"/>
                  </a:cubicBezTo>
                  <a:close/>
                  <a:moveTo>
                    <a:pt x="927348" y="541309"/>
                  </a:moveTo>
                  <a:cubicBezTo>
                    <a:pt x="928020" y="541078"/>
                    <a:pt x="927719" y="540476"/>
                    <a:pt x="927696" y="540013"/>
                  </a:cubicBezTo>
                  <a:cubicBezTo>
                    <a:pt x="927116" y="539250"/>
                    <a:pt x="925771" y="541564"/>
                    <a:pt x="927348" y="541309"/>
                  </a:cubicBezTo>
                  <a:close/>
                  <a:moveTo>
                    <a:pt x="811172" y="163884"/>
                  </a:moveTo>
                  <a:cubicBezTo>
                    <a:pt x="811520" y="161709"/>
                    <a:pt x="808575" y="163884"/>
                    <a:pt x="810222" y="163884"/>
                  </a:cubicBezTo>
                  <a:cubicBezTo>
                    <a:pt x="810616" y="163953"/>
                    <a:pt x="811149" y="164115"/>
                    <a:pt x="811172" y="163884"/>
                  </a:cubicBezTo>
                  <a:close/>
                  <a:moveTo>
                    <a:pt x="984137" y="68828"/>
                  </a:moveTo>
                  <a:cubicBezTo>
                    <a:pt x="985088" y="67995"/>
                    <a:pt x="983279" y="67208"/>
                    <a:pt x="982885" y="67972"/>
                  </a:cubicBezTo>
                  <a:cubicBezTo>
                    <a:pt x="983001" y="68342"/>
                    <a:pt x="983326" y="68712"/>
                    <a:pt x="984137" y="68828"/>
                  </a:cubicBezTo>
                  <a:close/>
                  <a:moveTo>
                    <a:pt x="978502" y="93147"/>
                  </a:moveTo>
                  <a:cubicBezTo>
                    <a:pt x="980241" y="92870"/>
                    <a:pt x="978015" y="91713"/>
                    <a:pt x="977204" y="92846"/>
                  </a:cubicBezTo>
                  <a:cubicBezTo>
                    <a:pt x="977551" y="93309"/>
                    <a:pt x="977923" y="93124"/>
                    <a:pt x="978502" y="93147"/>
                  </a:cubicBezTo>
                  <a:close/>
                  <a:moveTo>
                    <a:pt x="773584" y="584372"/>
                  </a:moveTo>
                  <a:cubicBezTo>
                    <a:pt x="773839" y="583886"/>
                    <a:pt x="775230" y="583168"/>
                    <a:pt x="774534" y="582775"/>
                  </a:cubicBezTo>
                  <a:cubicBezTo>
                    <a:pt x="773839" y="582382"/>
                    <a:pt x="772679" y="583839"/>
                    <a:pt x="773584" y="584372"/>
                  </a:cubicBezTo>
                  <a:close/>
                  <a:moveTo>
                    <a:pt x="931035" y="429824"/>
                  </a:moveTo>
                  <a:cubicBezTo>
                    <a:pt x="929481" y="430241"/>
                    <a:pt x="931731" y="431629"/>
                    <a:pt x="932032" y="430588"/>
                  </a:cubicBezTo>
                  <a:cubicBezTo>
                    <a:pt x="931901" y="430144"/>
                    <a:pt x="931498" y="429835"/>
                    <a:pt x="931035" y="429824"/>
                  </a:cubicBezTo>
                  <a:close/>
                  <a:moveTo>
                    <a:pt x="934050" y="67208"/>
                  </a:moveTo>
                  <a:cubicBezTo>
                    <a:pt x="933447" y="67000"/>
                    <a:pt x="932728" y="65773"/>
                    <a:pt x="932241" y="66329"/>
                  </a:cubicBezTo>
                  <a:cubicBezTo>
                    <a:pt x="932194" y="67208"/>
                    <a:pt x="933191" y="68180"/>
                    <a:pt x="934050" y="67208"/>
                  </a:cubicBezTo>
                  <a:close/>
                  <a:moveTo>
                    <a:pt x="859312" y="151967"/>
                  </a:moveTo>
                  <a:cubicBezTo>
                    <a:pt x="859822" y="151690"/>
                    <a:pt x="860518" y="150579"/>
                    <a:pt x="859498" y="150463"/>
                  </a:cubicBezTo>
                  <a:cubicBezTo>
                    <a:pt x="858477" y="150348"/>
                    <a:pt x="858733" y="151805"/>
                    <a:pt x="859312" y="151967"/>
                  </a:cubicBezTo>
                  <a:close/>
                  <a:moveTo>
                    <a:pt x="780030" y="569678"/>
                  </a:moveTo>
                  <a:cubicBezTo>
                    <a:pt x="781468" y="569123"/>
                    <a:pt x="779404" y="568035"/>
                    <a:pt x="779056" y="568868"/>
                  </a:cubicBezTo>
                  <a:cubicBezTo>
                    <a:pt x="779167" y="569322"/>
                    <a:pt x="779562" y="569651"/>
                    <a:pt x="780030" y="569678"/>
                  </a:cubicBezTo>
                  <a:close/>
                  <a:moveTo>
                    <a:pt x="811544" y="582682"/>
                  </a:moveTo>
                  <a:cubicBezTo>
                    <a:pt x="811961" y="581872"/>
                    <a:pt x="810083" y="582150"/>
                    <a:pt x="809688" y="582428"/>
                  </a:cubicBezTo>
                  <a:cubicBezTo>
                    <a:pt x="810361" y="582798"/>
                    <a:pt x="811080" y="583539"/>
                    <a:pt x="811544" y="582682"/>
                  </a:cubicBezTo>
                  <a:close/>
                  <a:moveTo>
                    <a:pt x="887278" y="123066"/>
                  </a:moveTo>
                  <a:cubicBezTo>
                    <a:pt x="887162" y="122418"/>
                    <a:pt x="886165" y="122650"/>
                    <a:pt x="885724" y="122881"/>
                  </a:cubicBezTo>
                  <a:cubicBezTo>
                    <a:pt x="886002" y="123483"/>
                    <a:pt x="887255" y="124362"/>
                    <a:pt x="887278" y="123066"/>
                  </a:cubicBezTo>
                  <a:close/>
                  <a:moveTo>
                    <a:pt x="855208" y="529578"/>
                  </a:moveTo>
                  <a:cubicBezTo>
                    <a:pt x="854582" y="530110"/>
                    <a:pt x="855648" y="530781"/>
                    <a:pt x="856390" y="531035"/>
                  </a:cubicBezTo>
                  <a:cubicBezTo>
                    <a:pt x="857179" y="530596"/>
                    <a:pt x="855904" y="529994"/>
                    <a:pt x="855208" y="529578"/>
                  </a:cubicBezTo>
                  <a:close/>
                  <a:moveTo>
                    <a:pt x="899382" y="383198"/>
                  </a:moveTo>
                  <a:cubicBezTo>
                    <a:pt x="899985" y="383036"/>
                    <a:pt x="899823" y="382504"/>
                    <a:pt x="899800" y="382065"/>
                  </a:cubicBezTo>
                  <a:cubicBezTo>
                    <a:pt x="899290" y="381046"/>
                    <a:pt x="897991" y="383407"/>
                    <a:pt x="899382" y="383198"/>
                  </a:cubicBezTo>
                  <a:close/>
                  <a:moveTo>
                    <a:pt x="906038" y="532054"/>
                  </a:moveTo>
                  <a:cubicBezTo>
                    <a:pt x="905922" y="531799"/>
                    <a:pt x="905504" y="531776"/>
                    <a:pt x="905064" y="531753"/>
                  </a:cubicBezTo>
                  <a:cubicBezTo>
                    <a:pt x="903487" y="531868"/>
                    <a:pt x="906177" y="533974"/>
                    <a:pt x="906038" y="532054"/>
                  </a:cubicBezTo>
                  <a:close/>
                  <a:moveTo>
                    <a:pt x="849457" y="564449"/>
                  </a:moveTo>
                  <a:cubicBezTo>
                    <a:pt x="850315" y="563292"/>
                    <a:pt x="850570" y="563176"/>
                    <a:pt x="849457" y="562551"/>
                  </a:cubicBezTo>
                  <a:cubicBezTo>
                    <a:pt x="848692" y="563130"/>
                    <a:pt x="848831" y="563477"/>
                    <a:pt x="849457" y="564379"/>
                  </a:cubicBezTo>
                  <a:close/>
                  <a:moveTo>
                    <a:pt x="863022" y="563477"/>
                  </a:moveTo>
                  <a:cubicBezTo>
                    <a:pt x="863441" y="563361"/>
                    <a:pt x="863778" y="563051"/>
                    <a:pt x="863927" y="562644"/>
                  </a:cubicBezTo>
                  <a:cubicBezTo>
                    <a:pt x="863046" y="561834"/>
                    <a:pt x="861538" y="563153"/>
                    <a:pt x="863022" y="563407"/>
                  </a:cubicBezTo>
                  <a:close/>
                  <a:moveTo>
                    <a:pt x="854953" y="662120"/>
                  </a:moveTo>
                  <a:cubicBezTo>
                    <a:pt x="854907" y="661686"/>
                    <a:pt x="854606" y="661322"/>
                    <a:pt x="854188" y="661194"/>
                  </a:cubicBezTo>
                  <a:cubicBezTo>
                    <a:pt x="853144" y="661263"/>
                    <a:pt x="854489" y="663716"/>
                    <a:pt x="854953" y="662050"/>
                  </a:cubicBezTo>
                  <a:close/>
                  <a:moveTo>
                    <a:pt x="809155" y="662305"/>
                  </a:moveTo>
                  <a:cubicBezTo>
                    <a:pt x="809387" y="662814"/>
                    <a:pt x="810593" y="663508"/>
                    <a:pt x="811080" y="663068"/>
                  </a:cubicBezTo>
                  <a:cubicBezTo>
                    <a:pt x="810965" y="662375"/>
                    <a:pt x="810309" y="661905"/>
                    <a:pt x="809614" y="662019"/>
                  </a:cubicBezTo>
                  <a:cubicBezTo>
                    <a:pt x="809424" y="662050"/>
                    <a:pt x="809243" y="662124"/>
                    <a:pt x="809086" y="662235"/>
                  </a:cubicBezTo>
                  <a:close/>
                  <a:moveTo>
                    <a:pt x="857133" y="156942"/>
                  </a:moveTo>
                  <a:cubicBezTo>
                    <a:pt x="856901" y="156410"/>
                    <a:pt x="855811" y="155577"/>
                    <a:pt x="855625" y="156572"/>
                  </a:cubicBezTo>
                  <a:cubicBezTo>
                    <a:pt x="855440" y="157567"/>
                    <a:pt x="856761" y="157451"/>
                    <a:pt x="857133" y="156942"/>
                  </a:cubicBezTo>
                  <a:close/>
                  <a:moveTo>
                    <a:pt x="888669" y="534113"/>
                  </a:moveTo>
                  <a:cubicBezTo>
                    <a:pt x="887510" y="534113"/>
                    <a:pt x="888368" y="535316"/>
                    <a:pt x="889133" y="535154"/>
                  </a:cubicBezTo>
                  <a:cubicBezTo>
                    <a:pt x="889898" y="534992"/>
                    <a:pt x="889365" y="533812"/>
                    <a:pt x="888669" y="534044"/>
                  </a:cubicBezTo>
                  <a:close/>
                  <a:moveTo>
                    <a:pt x="866292" y="666516"/>
                  </a:moveTo>
                  <a:lnTo>
                    <a:pt x="866083" y="666030"/>
                  </a:lnTo>
                  <a:cubicBezTo>
                    <a:pt x="865643" y="666516"/>
                    <a:pt x="864135" y="666516"/>
                    <a:pt x="864854" y="667534"/>
                  </a:cubicBezTo>
                  <a:cubicBezTo>
                    <a:pt x="865249" y="667164"/>
                    <a:pt x="866130" y="667349"/>
                    <a:pt x="866292" y="666516"/>
                  </a:cubicBezTo>
                  <a:close/>
                  <a:moveTo>
                    <a:pt x="882710" y="354899"/>
                  </a:moveTo>
                  <a:cubicBezTo>
                    <a:pt x="883962" y="354899"/>
                    <a:pt x="883915" y="354182"/>
                    <a:pt x="882571" y="353927"/>
                  </a:cubicBezTo>
                  <a:cubicBezTo>
                    <a:pt x="881689" y="354135"/>
                    <a:pt x="881573" y="355177"/>
                    <a:pt x="882710" y="354992"/>
                  </a:cubicBezTo>
                  <a:close/>
                  <a:moveTo>
                    <a:pt x="872414" y="153934"/>
                  </a:moveTo>
                  <a:cubicBezTo>
                    <a:pt x="872159" y="153425"/>
                    <a:pt x="871023" y="152638"/>
                    <a:pt x="870907" y="153680"/>
                  </a:cubicBezTo>
                  <a:cubicBezTo>
                    <a:pt x="870791" y="154721"/>
                    <a:pt x="872275" y="154628"/>
                    <a:pt x="872414" y="154027"/>
                  </a:cubicBezTo>
                  <a:close/>
                  <a:moveTo>
                    <a:pt x="861075" y="564703"/>
                  </a:moveTo>
                  <a:cubicBezTo>
                    <a:pt x="860402" y="563130"/>
                    <a:pt x="858756" y="565444"/>
                    <a:pt x="859892" y="565513"/>
                  </a:cubicBezTo>
                  <a:cubicBezTo>
                    <a:pt x="860101" y="565096"/>
                    <a:pt x="860935" y="565397"/>
                    <a:pt x="861075" y="564703"/>
                  </a:cubicBezTo>
                  <a:close/>
                  <a:moveTo>
                    <a:pt x="804239" y="154189"/>
                  </a:moveTo>
                  <a:cubicBezTo>
                    <a:pt x="804239" y="153541"/>
                    <a:pt x="802732" y="153610"/>
                    <a:pt x="802755" y="154374"/>
                  </a:cubicBezTo>
                  <a:cubicBezTo>
                    <a:pt x="802778" y="155137"/>
                    <a:pt x="804030" y="154767"/>
                    <a:pt x="804239" y="154189"/>
                  </a:cubicBezTo>
                  <a:close/>
                  <a:moveTo>
                    <a:pt x="953876" y="154790"/>
                  </a:moveTo>
                  <a:cubicBezTo>
                    <a:pt x="954827" y="154906"/>
                    <a:pt x="953876" y="152916"/>
                    <a:pt x="953319" y="153518"/>
                  </a:cubicBezTo>
                  <a:cubicBezTo>
                    <a:pt x="952763" y="154119"/>
                    <a:pt x="953621" y="154443"/>
                    <a:pt x="953876" y="154790"/>
                  </a:cubicBezTo>
                  <a:close/>
                  <a:moveTo>
                    <a:pt x="862906" y="536705"/>
                  </a:moveTo>
                  <a:cubicBezTo>
                    <a:pt x="862350" y="536034"/>
                    <a:pt x="861353" y="537468"/>
                    <a:pt x="862025" y="537885"/>
                  </a:cubicBezTo>
                  <a:cubicBezTo>
                    <a:pt x="862420" y="537954"/>
                    <a:pt x="862976" y="537075"/>
                    <a:pt x="862906" y="536705"/>
                  </a:cubicBezTo>
                  <a:close/>
                  <a:moveTo>
                    <a:pt x="861121" y="155577"/>
                  </a:moveTo>
                  <a:cubicBezTo>
                    <a:pt x="860564" y="155577"/>
                    <a:pt x="860518" y="156595"/>
                    <a:pt x="861121" y="156572"/>
                  </a:cubicBezTo>
                  <a:cubicBezTo>
                    <a:pt x="861724" y="156549"/>
                    <a:pt x="861956" y="155438"/>
                    <a:pt x="861121" y="155577"/>
                  </a:cubicBezTo>
                  <a:close/>
                  <a:moveTo>
                    <a:pt x="921249" y="156942"/>
                  </a:moveTo>
                  <a:cubicBezTo>
                    <a:pt x="921017" y="156456"/>
                    <a:pt x="920878" y="155808"/>
                    <a:pt x="920577" y="155716"/>
                  </a:cubicBezTo>
                  <a:cubicBezTo>
                    <a:pt x="919835" y="155832"/>
                    <a:pt x="920391" y="157845"/>
                    <a:pt x="921249" y="156942"/>
                  </a:cubicBezTo>
                  <a:close/>
                  <a:moveTo>
                    <a:pt x="876518" y="535594"/>
                  </a:moveTo>
                  <a:cubicBezTo>
                    <a:pt x="876518" y="535015"/>
                    <a:pt x="875452" y="535039"/>
                    <a:pt x="875452" y="535594"/>
                  </a:cubicBezTo>
                  <a:cubicBezTo>
                    <a:pt x="875452" y="536149"/>
                    <a:pt x="876657" y="536334"/>
                    <a:pt x="876518" y="535594"/>
                  </a:cubicBezTo>
                  <a:close/>
                  <a:moveTo>
                    <a:pt x="933702" y="531868"/>
                  </a:moveTo>
                  <a:cubicBezTo>
                    <a:pt x="933099" y="532007"/>
                    <a:pt x="932542" y="532794"/>
                    <a:pt x="932936" y="533280"/>
                  </a:cubicBezTo>
                  <a:cubicBezTo>
                    <a:pt x="933471" y="533224"/>
                    <a:pt x="933860" y="532747"/>
                    <a:pt x="933804" y="532213"/>
                  </a:cubicBezTo>
                  <a:cubicBezTo>
                    <a:pt x="933792" y="532093"/>
                    <a:pt x="933757" y="531976"/>
                    <a:pt x="933702" y="531868"/>
                  </a:cubicBezTo>
                  <a:close/>
                  <a:moveTo>
                    <a:pt x="839393" y="581641"/>
                  </a:moveTo>
                  <a:cubicBezTo>
                    <a:pt x="838048" y="582497"/>
                    <a:pt x="839092" y="583099"/>
                    <a:pt x="840112" y="582497"/>
                  </a:cubicBezTo>
                  <a:close/>
                  <a:moveTo>
                    <a:pt x="869098" y="580577"/>
                  </a:moveTo>
                  <a:cubicBezTo>
                    <a:pt x="868681" y="580068"/>
                    <a:pt x="867869" y="579836"/>
                    <a:pt x="867683" y="580577"/>
                  </a:cubicBezTo>
                  <a:cubicBezTo>
                    <a:pt x="867498" y="581317"/>
                    <a:pt x="868889" y="581248"/>
                    <a:pt x="869098" y="580577"/>
                  </a:cubicBezTo>
                  <a:close/>
                  <a:moveTo>
                    <a:pt x="882153" y="92661"/>
                  </a:moveTo>
                  <a:cubicBezTo>
                    <a:pt x="882339" y="91944"/>
                    <a:pt x="881063" y="91782"/>
                    <a:pt x="881156" y="92661"/>
                  </a:cubicBezTo>
                  <a:cubicBezTo>
                    <a:pt x="881249" y="93541"/>
                    <a:pt x="882107" y="93286"/>
                    <a:pt x="882153" y="92661"/>
                  </a:cubicBezTo>
                  <a:close/>
                  <a:moveTo>
                    <a:pt x="903788" y="540546"/>
                  </a:moveTo>
                  <a:cubicBezTo>
                    <a:pt x="904113" y="539898"/>
                    <a:pt x="902814" y="539227"/>
                    <a:pt x="902837" y="540013"/>
                  </a:cubicBezTo>
                  <a:cubicBezTo>
                    <a:pt x="902861" y="540800"/>
                    <a:pt x="903603" y="541957"/>
                    <a:pt x="903788" y="540592"/>
                  </a:cubicBezTo>
                  <a:close/>
                  <a:moveTo>
                    <a:pt x="884240" y="522543"/>
                  </a:moveTo>
                  <a:cubicBezTo>
                    <a:pt x="884240" y="522034"/>
                    <a:pt x="885307" y="521247"/>
                    <a:pt x="884634" y="520993"/>
                  </a:cubicBezTo>
                  <a:cubicBezTo>
                    <a:pt x="883962" y="520738"/>
                    <a:pt x="883707" y="522219"/>
                    <a:pt x="884240" y="522590"/>
                  </a:cubicBezTo>
                  <a:close/>
                  <a:moveTo>
                    <a:pt x="906362" y="541865"/>
                  </a:moveTo>
                  <a:cubicBezTo>
                    <a:pt x="907104" y="541263"/>
                    <a:pt x="905295" y="541101"/>
                    <a:pt x="905156" y="541541"/>
                  </a:cubicBezTo>
                  <a:cubicBezTo>
                    <a:pt x="905017" y="541980"/>
                    <a:pt x="906177" y="542605"/>
                    <a:pt x="906478" y="541911"/>
                  </a:cubicBezTo>
                  <a:close/>
                  <a:moveTo>
                    <a:pt x="797375" y="542003"/>
                  </a:moveTo>
                  <a:cubicBezTo>
                    <a:pt x="796935" y="542628"/>
                    <a:pt x="797375" y="543230"/>
                    <a:pt x="798048" y="543484"/>
                  </a:cubicBezTo>
                  <a:cubicBezTo>
                    <a:pt x="798396" y="542906"/>
                    <a:pt x="797862" y="542327"/>
                    <a:pt x="797282" y="542050"/>
                  </a:cubicBezTo>
                  <a:close/>
                  <a:moveTo>
                    <a:pt x="861283" y="542003"/>
                  </a:moveTo>
                  <a:cubicBezTo>
                    <a:pt x="860657" y="542003"/>
                    <a:pt x="860588" y="542998"/>
                    <a:pt x="861283" y="542998"/>
                  </a:cubicBezTo>
                  <a:cubicBezTo>
                    <a:pt x="861979" y="542998"/>
                    <a:pt x="861956" y="541888"/>
                    <a:pt x="861191" y="542003"/>
                  </a:cubicBezTo>
                  <a:close/>
                  <a:moveTo>
                    <a:pt x="920670" y="165943"/>
                  </a:moveTo>
                  <a:cubicBezTo>
                    <a:pt x="920438" y="165527"/>
                    <a:pt x="920299" y="164833"/>
                    <a:pt x="920020" y="164763"/>
                  </a:cubicBezTo>
                  <a:cubicBezTo>
                    <a:pt x="919209" y="164833"/>
                    <a:pt x="919974" y="167077"/>
                    <a:pt x="920670" y="165943"/>
                  </a:cubicBezTo>
                  <a:close/>
                  <a:moveTo>
                    <a:pt x="854953" y="168257"/>
                  </a:moveTo>
                  <a:cubicBezTo>
                    <a:pt x="854953" y="167887"/>
                    <a:pt x="854419" y="166985"/>
                    <a:pt x="854095" y="167031"/>
                  </a:cubicBezTo>
                  <a:cubicBezTo>
                    <a:pt x="853422" y="167355"/>
                    <a:pt x="854350" y="168766"/>
                    <a:pt x="854953" y="168165"/>
                  </a:cubicBezTo>
                  <a:close/>
                  <a:moveTo>
                    <a:pt x="786361" y="148658"/>
                  </a:moveTo>
                  <a:cubicBezTo>
                    <a:pt x="786649" y="148597"/>
                    <a:pt x="786833" y="148315"/>
                    <a:pt x="786772" y="148027"/>
                  </a:cubicBezTo>
                  <a:cubicBezTo>
                    <a:pt x="786728" y="147822"/>
                    <a:pt x="786567" y="147661"/>
                    <a:pt x="786361" y="147617"/>
                  </a:cubicBezTo>
                  <a:cubicBezTo>
                    <a:pt x="785456" y="147525"/>
                    <a:pt x="785595" y="148844"/>
                    <a:pt x="786361" y="148658"/>
                  </a:cubicBezTo>
                  <a:close/>
                  <a:moveTo>
                    <a:pt x="888947" y="587842"/>
                  </a:moveTo>
                  <a:cubicBezTo>
                    <a:pt x="886907" y="588028"/>
                    <a:pt x="888391" y="589370"/>
                    <a:pt x="889527" y="588120"/>
                  </a:cubicBezTo>
                  <a:close/>
                  <a:moveTo>
                    <a:pt x="873133" y="171913"/>
                  </a:moveTo>
                  <a:lnTo>
                    <a:pt x="873620" y="171705"/>
                  </a:lnTo>
                  <a:cubicBezTo>
                    <a:pt x="872715" y="170271"/>
                    <a:pt x="871370" y="171335"/>
                    <a:pt x="873133" y="171913"/>
                  </a:cubicBezTo>
                  <a:close/>
                  <a:moveTo>
                    <a:pt x="795288" y="503384"/>
                  </a:moveTo>
                  <a:cubicBezTo>
                    <a:pt x="795288" y="502759"/>
                    <a:pt x="794291" y="502713"/>
                    <a:pt x="794291" y="503384"/>
                  </a:cubicBezTo>
                  <a:cubicBezTo>
                    <a:pt x="794291" y="504055"/>
                    <a:pt x="795427" y="504124"/>
                    <a:pt x="795288" y="503384"/>
                  </a:cubicBezTo>
                  <a:close/>
                  <a:moveTo>
                    <a:pt x="907823" y="546423"/>
                  </a:moveTo>
                  <a:cubicBezTo>
                    <a:pt x="908101" y="546423"/>
                    <a:pt x="908240" y="546284"/>
                    <a:pt x="908287" y="546007"/>
                  </a:cubicBezTo>
                  <a:cubicBezTo>
                    <a:pt x="908403" y="544503"/>
                    <a:pt x="906246" y="546192"/>
                    <a:pt x="907823" y="546423"/>
                  </a:cubicBezTo>
                  <a:close/>
                  <a:moveTo>
                    <a:pt x="802129" y="147941"/>
                  </a:moveTo>
                  <a:cubicBezTo>
                    <a:pt x="801827" y="147779"/>
                    <a:pt x="801317" y="146738"/>
                    <a:pt x="801062" y="147316"/>
                  </a:cubicBezTo>
                  <a:cubicBezTo>
                    <a:pt x="800830" y="148196"/>
                    <a:pt x="801109" y="149052"/>
                    <a:pt x="802129" y="147941"/>
                  </a:cubicBezTo>
                  <a:close/>
                  <a:moveTo>
                    <a:pt x="873202" y="173140"/>
                  </a:moveTo>
                  <a:cubicBezTo>
                    <a:pt x="872460" y="172955"/>
                    <a:pt x="872252" y="174250"/>
                    <a:pt x="873202" y="174158"/>
                  </a:cubicBezTo>
                  <a:cubicBezTo>
                    <a:pt x="874153" y="174065"/>
                    <a:pt x="873852" y="173186"/>
                    <a:pt x="873249" y="173140"/>
                  </a:cubicBezTo>
                  <a:close/>
                  <a:moveTo>
                    <a:pt x="814628" y="496095"/>
                  </a:moveTo>
                  <a:cubicBezTo>
                    <a:pt x="813839" y="496095"/>
                    <a:pt x="814094" y="497414"/>
                    <a:pt x="814813" y="497113"/>
                  </a:cubicBezTo>
                  <a:cubicBezTo>
                    <a:pt x="815532" y="496812"/>
                    <a:pt x="815254" y="495956"/>
                    <a:pt x="814628" y="496095"/>
                  </a:cubicBezTo>
                  <a:close/>
                  <a:moveTo>
                    <a:pt x="850408" y="494961"/>
                  </a:moveTo>
                  <a:cubicBezTo>
                    <a:pt x="849573" y="494961"/>
                    <a:pt x="849851" y="496280"/>
                    <a:pt x="850593" y="495979"/>
                  </a:cubicBezTo>
                  <a:cubicBezTo>
                    <a:pt x="851335" y="495679"/>
                    <a:pt x="851034" y="494799"/>
                    <a:pt x="850408" y="494961"/>
                  </a:cubicBezTo>
                  <a:close/>
                  <a:moveTo>
                    <a:pt x="864483" y="591498"/>
                  </a:moveTo>
                  <a:cubicBezTo>
                    <a:pt x="864089" y="591174"/>
                    <a:pt x="864205" y="590272"/>
                    <a:pt x="863672" y="590341"/>
                  </a:cubicBezTo>
                  <a:cubicBezTo>
                    <a:pt x="863162" y="590827"/>
                    <a:pt x="863718" y="592470"/>
                    <a:pt x="864483" y="591498"/>
                  </a:cubicBezTo>
                  <a:close/>
                  <a:moveTo>
                    <a:pt x="870559" y="177513"/>
                  </a:moveTo>
                  <a:cubicBezTo>
                    <a:pt x="871254" y="177235"/>
                    <a:pt x="868936" y="176125"/>
                    <a:pt x="869237" y="177073"/>
                  </a:cubicBezTo>
                  <a:cubicBezTo>
                    <a:pt x="869472" y="177556"/>
                    <a:pt x="870055" y="177758"/>
                    <a:pt x="870539" y="177523"/>
                  </a:cubicBezTo>
                  <a:cubicBezTo>
                    <a:pt x="870545" y="177520"/>
                    <a:pt x="870552" y="177517"/>
                    <a:pt x="870559" y="177513"/>
                  </a:cubicBezTo>
                  <a:close/>
                  <a:moveTo>
                    <a:pt x="778940" y="178138"/>
                  </a:moveTo>
                  <a:cubicBezTo>
                    <a:pt x="779103" y="177583"/>
                    <a:pt x="777966" y="177467"/>
                    <a:pt x="777920" y="178138"/>
                  </a:cubicBezTo>
                  <a:cubicBezTo>
                    <a:pt x="777874" y="178809"/>
                    <a:pt x="778940" y="179017"/>
                    <a:pt x="778940" y="178138"/>
                  </a:cubicBezTo>
                  <a:close/>
                  <a:moveTo>
                    <a:pt x="791439" y="493735"/>
                  </a:moveTo>
                  <a:cubicBezTo>
                    <a:pt x="792250" y="493735"/>
                    <a:pt x="792135" y="492508"/>
                    <a:pt x="791439" y="492717"/>
                  </a:cubicBezTo>
                  <a:cubicBezTo>
                    <a:pt x="790743" y="492925"/>
                    <a:pt x="790720" y="493804"/>
                    <a:pt x="791323" y="493735"/>
                  </a:cubicBezTo>
                  <a:close/>
                  <a:moveTo>
                    <a:pt x="835173" y="492046"/>
                  </a:moveTo>
                  <a:cubicBezTo>
                    <a:pt x="835173" y="491398"/>
                    <a:pt x="834153" y="491375"/>
                    <a:pt x="834153" y="492046"/>
                  </a:cubicBezTo>
                  <a:cubicBezTo>
                    <a:pt x="834153" y="492717"/>
                    <a:pt x="835196" y="492809"/>
                    <a:pt x="835057" y="492046"/>
                  </a:cubicBezTo>
                  <a:close/>
                  <a:moveTo>
                    <a:pt x="823741" y="178901"/>
                  </a:moveTo>
                  <a:cubicBezTo>
                    <a:pt x="823741" y="177351"/>
                    <a:pt x="821955" y="179457"/>
                    <a:pt x="823393" y="179688"/>
                  </a:cubicBezTo>
                  <a:cubicBezTo>
                    <a:pt x="823926" y="179688"/>
                    <a:pt x="823671" y="179179"/>
                    <a:pt x="823741" y="178901"/>
                  </a:cubicBezTo>
                  <a:close/>
                  <a:moveTo>
                    <a:pt x="957818" y="85465"/>
                  </a:moveTo>
                  <a:cubicBezTo>
                    <a:pt x="958096" y="85997"/>
                    <a:pt x="958722" y="86599"/>
                    <a:pt x="959279" y="86182"/>
                  </a:cubicBezTo>
                  <a:cubicBezTo>
                    <a:pt x="959212" y="85650"/>
                    <a:pt x="958726" y="85272"/>
                    <a:pt x="958192" y="85338"/>
                  </a:cubicBezTo>
                  <a:cubicBezTo>
                    <a:pt x="958060" y="85354"/>
                    <a:pt x="957933" y="85398"/>
                    <a:pt x="957818" y="85465"/>
                  </a:cubicBezTo>
                  <a:close/>
                  <a:moveTo>
                    <a:pt x="810083" y="489153"/>
                  </a:moveTo>
                  <a:cubicBezTo>
                    <a:pt x="810083" y="488552"/>
                    <a:pt x="809016" y="488575"/>
                    <a:pt x="809016" y="489153"/>
                  </a:cubicBezTo>
                  <a:cubicBezTo>
                    <a:pt x="809016" y="489732"/>
                    <a:pt x="810245" y="489894"/>
                    <a:pt x="810083" y="489153"/>
                  </a:cubicBezTo>
                  <a:close/>
                  <a:moveTo>
                    <a:pt x="871927" y="181262"/>
                  </a:moveTo>
                  <a:lnTo>
                    <a:pt x="872901" y="182072"/>
                  </a:lnTo>
                  <a:cubicBezTo>
                    <a:pt x="873434" y="181007"/>
                    <a:pt x="872994" y="180058"/>
                    <a:pt x="871927" y="181262"/>
                  </a:cubicBezTo>
                  <a:close/>
                  <a:moveTo>
                    <a:pt x="785433" y="488205"/>
                  </a:moveTo>
                  <a:cubicBezTo>
                    <a:pt x="784529" y="487904"/>
                    <a:pt x="784250" y="489223"/>
                    <a:pt x="785155" y="489200"/>
                  </a:cubicBezTo>
                  <a:cubicBezTo>
                    <a:pt x="786059" y="489176"/>
                    <a:pt x="785897" y="488343"/>
                    <a:pt x="785433" y="488205"/>
                  </a:cubicBezTo>
                  <a:close/>
                  <a:moveTo>
                    <a:pt x="847834" y="180961"/>
                  </a:moveTo>
                  <a:lnTo>
                    <a:pt x="847092" y="181262"/>
                  </a:lnTo>
                  <a:cubicBezTo>
                    <a:pt x="847695" y="182766"/>
                    <a:pt x="849434" y="181146"/>
                    <a:pt x="847834" y="180961"/>
                  </a:cubicBezTo>
                  <a:close/>
                  <a:moveTo>
                    <a:pt x="907869" y="550403"/>
                  </a:moveTo>
                  <a:cubicBezTo>
                    <a:pt x="908449" y="550403"/>
                    <a:pt x="908449" y="549362"/>
                    <a:pt x="907869" y="549362"/>
                  </a:cubicBezTo>
                  <a:cubicBezTo>
                    <a:pt x="907290" y="549362"/>
                    <a:pt x="907127" y="550565"/>
                    <a:pt x="907869" y="550403"/>
                  </a:cubicBezTo>
                  <a:close/>
                  <a:moveTo>
                    <a:pt x="845422" y="483554"/>
                  </a:moveTo>
                  <a:cubicBezTo>
                    <a:pt x="845717" y="483554"/>
                    <a:pt x="845956" y="483315"/>
                    <a:pt x="845956" y="483021"/>
                  </a:cubicBezTo>
                  <a:cubicBezTo>
                    <a:pt x="845956" y="482727"/>
                    <a:pt x="845717" y="482489"/>
                    <a:pt x="845422" y="482489"/>
                  </a:cubicBezTo>
                  <a:cubicBezTo>
                    <a:pt x="844472" y="482443"/>
                    <a:pt x="844657" y="483716"/>
                    <a:pt x="845422" y="483554"/>
                  </a:cubicBezTo>
                  <a:close/>
                  <a:moveTo>
                    <a:pt x="950722" y="49576"/>
                  </a:moveTo>
                  <a:cubicBezTo>
                    <a:pt x="951603" y="49715"/>
                    <a:pt x="951279" y="48743"/>
                    <a:pt x="950722" y="48581"/>
                  </a:cubicBezTo>
                  <a:cubicBezTo>
                    <a:pt x="949864" y="48835"/>
                    <a:pt x="949679" y="49715"/>
                    <a:pt x="950722" y="49576"/>
                  </a:cubicBezTo>
                  <a:close/>
                  <a:moveTo>
                    <a:pt x="858918" y="141879"/>
                  </a:moveTo>
                  <a:cubicBezTo>
                    <a:pt x="859683" y="141879"/>
                    <a:pt x="859683" y="140583"/>
                    <a:pt x="858918" y="140791"/>
                  </a:cubicBezTo>
                  <a:cubicBezTo>
                    <a:pt x="858153" y="140999"/>
                    <a:pt x="858269" y="141879"/>
                    <a:pt x="858918" y="141879"/>
                  </a:cubicBezTo>
                  <a:close/>
                  <a:moveTo>
                    <a:pt x="816320" y="482998"/>
                  </a:moveTo>
                  <a:cubicBezTo>
                    <a:pt x="816320" y="482350"/>
                    <a:pt x="815323" y="482327"/>
                    <a:pt x="815300" y="482998"/>
                  </a:cubicBezTo>
                  <a:cubicBezTo>
                    <a:pt x="815277" y="483669"/>
                    <a:pt x="816413" y="483716"/>
                    <a:pt x="816320" y="482998"/>
                  </a:cubicBezTo>
                  <a:close/>
                  <a:moveTo>
                    <a:pt x="1001992" y="84632"/>
                  </a:moveTo>
                  <a:cubicBezTo>
                    <a:pt x="1001992" y="84007"/>
                    <a:pt x="1000972" y="83984"/>
                    <a:pt x="1000972" y="84632"/>
                  </a:cubicBezTo>
                  <a:cubicBezTo>
                    <a:pt x="1000972" y="85280"/>
                    <a:pt x="1002108" y="85396"/>
                    <a:pt x="1001992" y="84632"/>
                  </a:cubicBezTo>
                  <a:close/>
                  <a:moveTo>
                    <a:pt x="911556" y="139403"/>
                  </a:moveTo>
                  <a:cubicBezTo>
                    <a:pt x="911046" y="138708"/>
                    <a:pt x="910397" y="139403"/>
                    <a:pt x="910142" y="139889"/>
                  </a:cubicBezTo>
                  <a:cubicBezTo>
                    <a:pt x="910652" y="140560"/>
                    <a:pt x="911371" y="139889"/>
                    <a:pt x="911626" y="139403"/>
                  </a:cubicBezTo>
                  <a:close/>
                  <a:moveTo>
                    <a:pt x="1014398" y="102195"/>
                  </a:moveTo>
                  <a:cubicBezTo>
                    <a:pt x="1014398" y="101431"/>
                    <a:pt x="1013077" y="101686"/>
                    <a:pt x="1013378" y="102426"/>
                  </a:cubicBezTo>
                  <a:cubicBezTo>
                    <a:pt x="1013680" y="103167"/>
                    <a:pt x="1014677" y="102866"/>
                    <a:pt x="1014468" y="102195"/>
                  </a:cubicBezTo>
                  <a:close/>
                  <a:moveTo>
                    <a:pt x="786871" y="190124"/>
                  </a:moveTo>
                  <a:cubicBezTo>
                    <a:pt x="786105" y="189962"/>
                    <a:pt x="785943" y="191235"/>
                    <a:pt x="786871" y="191142"/>
                  </a:cubicBezTo>
                  <a:cubicBezTo>
                    <a:pt x="787798" y="191050"/>
                    <a:pt x="787520" y="190170"/>
                    <a:pt x="786940" y="190124"/>
                  </a:cubicBezTo>
                  <a:close/>
                  <a:moveTo>
                    <a:pt x="799300" y="474460"/>
                  </a:moveTo>
                  <a:cubicBezTo>
                    <a:pt x="799300" y="474460"/>
                    <a:pt x="799300" y="474113"/>
                    <a:pt x="798929" y="474066"/>
                  </a:cubicBezTo>
                  <a:cubicBezTo>
                    <a:pt x="797491" y="473812"/>
                    <a:pt x="798929" y="476126"/>
                    <a:pt x="799300" y="474460"/>
                  </a:cubicBezTo>
                  <a:close/>
                  <a:moveTo>
                    <a:pt x="871370" y="142966"/>
                  </a:moveTo>
                  <a:cubicBezTo>
                    <a:pt x="872043" y="143128"/>
                    <a:pt x="872159" y="141994"/>
                    <a:pt x="871486" y="141971"/>
                  </a:cubicBezTo>
                  <a:cubicBezTo>
                    <a:pt x="870814" y="141948"/>
                    <a:pt x="870721" y="142966"/>
                    <a:pt x="871370" y="142966"/>
                  </a:cubicBezTo>
                  <a:close/>
                  <a:moveTo>
                    <a:pt x="951302" y="137806"/>
                  </a:moveTo>
                  <a:cubicBezTo>
                    <a:pt x="951547" y="137357"/>
                    <a:pt x="951381" y="136795"/>
                    <a:pt x="950931" y="136551"/>
                  </a:cubicBezTo>
                  <a:cubicBezTo>
                    <a:pt x="950816" y="136488"/>
                    <a:pt x="950690" y="136451"/>
                    <a:pt x="950560" y="136441"/>
                  </a:cubicBezTo>
                  <a:cubicBezTo>
                    <a:pt x="950189" y="136904"/>
                    <a:pt x="950699" y="137714"/>
                    <a:pt x="951302" y="137806"/>
                  </a:cubicBezTo>
                  <a:close/>
                  <a:moveTo>
                    <a:pt x="842037" y="473951"/>
                  </a:moveTo>
                  <a:cubicBezTo>
                    <a:pt x="842538" y="474005"/>
                    <a:pt x="843045" y="473917"/>
                    <a:pt x="843498" y="473696"/>
                  </a:cubicBezTo>
                  <a:cubicBezTo>
                    <a:pt x="843034" y="473095"/>
                    <a:pt x="840599" y="473395"/>
                    <a:pt x="842037" y="473951"/>
                  </a:cubicBezTo>
                  <a:close/>
                  <a:moveTo>
                    <a:pt x="812912" y="192808"/>
                  </a:moveTo>
                  <a:cubicBezTo>
                    <a:pt x="812912" y="192253"/>
                    <a:pt x="811845" y="192230"/>
                    <a:pt x="811868" y="192808"/>
                  </a:cubicBezTo>
                  <a:cubicBezTo>
                    <a:pt x="811891" y="193387"/>
                    <a:pt x="813097" y="193572"/>
                    <a:pt x="812912" y="192808"/>
                  </a:cubicBezTo>
                  <a:close/>
                  <a:moveTo>
                    <a:pt x="847440" y="472794"/>
                  </a:moveTo>
                  <a:cubicBezTo>
                    <a:pt x="846938" y="472730"/>
                    <a:pt x="846429" y="472818"/>
                    <a:pt x="845979" y="473048"/>
                  </a:cubicBezTo>
                  <a:cubicBezTo>
                    <a:pt x="846442" y="473673"/>
                    <a:pt x="848924" y="473349"/>
                    <a:pt x="847440" y="472817"/>
                  </a:cubicBezTo>
                  <a:close/>
                  <a:moveTo>
                    <a:pt x="861747" y="136186"/>
                  </a:moveTo>
                  <a:cubicBezTo>
                    <a:pt x="861886" y="135677"/>
                    <a:pt x="860773" y="135492"/>
                    <a:pt x="860704" y="136024"/>
                  </a:cubicBezTo>
                  <a:cubicBezTo>
                    <a:pt x="860634" y="136557"/>
                    <a:pt x="861724" y="137089"/>
                    <a:pt x="861747" y="136209"/>
                  </a:cubicBezTo>
                  <a:close/>
                  <a:moveTo>
                    <a:pt x="870257" y="193502"/>
                  </a:moveTo>
                  <a:cubicBezTo>
                    <a:pt x="870396" y="192785"/>
                    <a:pt x="869098" y="192669"/>
                    <a:pt x="869237" y="193502"/>
                  </a:cubicBezTo>
                  <a:cubicBezTo>
                    <a:pt x="869376" y="194335"/>
                    <a:pt x="870257" y="194173"/>
                    <a:pt x="870257" y="193525"/>
                  </a:cubicBezTo>
                  <a:close/>
                  <a:moveTo>
                    <a:pt x="930548" y="470619"/>
                  </a:moveTo>
                  <a:cubicBezTo>
                    <a:pt x="930548" y="469392"/>
                    <a:pt x="929087" y="470989"/>
                    <a:pt x="929644" y="471475"/>
                  </a:cubicBezTo>
                  <a:cubicBezTo>
                    <a:pt x="930047" y="471367"/>
                    <a:pt x="930359" y="471047"/>
                    <a:pt x="930455" y="470642"/>
                  </a:cubicBezTo>
                  <a:close/>
                  <a:moveTo>
                    <a:pt x="872576" y="468837"/>
                  </a:moveTo>
                  <a:cubicBezTo>
                    <a:pt x="872924" y="468721"/>
                    <a:pt x="873527" y="468837"/>
                    <a:pt x="873782" y="468536"/>
                  </a:cubicBezTo>
                  <a:cubicBezTo>
                    <a:pt x="872947" y="467703"/>
                    <a:pt x="870536" y="468791"/>
                    <a:pt x="872391" y="468860"/>
                  </a:cubicBezTo>
                  <a:close/>
                  <a:moveTo>
                    <a:pt x="892866" y="599829"/>
                  </a:moveTo>
                  <a:cubicBezTo>
                    <a:pt x="892379" y="600476"/>
                    <a:pt x="893005" y="601032"/>
                    <a:pt x="893539" y="601310"/>
                  </a:cubicBezTo>
                  <a:cubicBezTo>
                    <a:pt x="893794" y="600708"/>
                    <a:pt x="893284" y="600106"/>
                    <a:pt x="892681" y="599852"/>
                  </a:cubicBezTo>
                  <a:close/>
                  <a:moveTo>
                    <a:pt x="833990" y="466199"/>
                  </a:moveTo>
                  <a:cubicBezTo>
                    <a:pt x="833387" y="465806"/>
                    <a:pt x="832784" y="466338"/>
                    <a:pt x="832576" y="466916"/>
                  </a:cubicBezTo>
                  <a:cubicBezTo>
                    <a:pt x="832993" y="467333"/>
                    <a:pt x="833596" y="466824"/>
                    <a:pt x="833805" y="466222"/>
                  </a:cubicBezTo>
                  <a:close/>
                  <a:moveTo>
                    <a:pt x="749560" y="199750"/>
                  </a:moveTo>
                  <a:cubicBezTo>
                    <a:pt x="749769" y="199079"/>
                    <a:pt x="750882" y="198153"/>
                    <a:pt x="749908" y="198038"/>
                  </a:cubicBezTo>
                  <a:cubicBezTo>
                    <a:pt x="748934" y="197922"/>
                    <a:pt x="749444" y="199102"/>
                    <a:pt x="749560" y="199750"/>
                  </a:cubicBezTo>
                  <a:close/>
                  <a:moveTo>
                    <a:pt x="778894" y="200699"/>
                  </a:moveTo>
                  <a:cubicBezTo>
                    <a:pt x="778825" y="200518"/>
                    <a:pt x="778667" y="200387"/>
                    <a:pt x="778476" y="200352"/>
                  </a:cubicBezTo>
                  <a:cubicBezTo>
                    <a:pt x="776900" y="200143"/>
                    <a:pt x="778546" y="202504"/>
                    <a:pt x="778940" y="200699"/>
                  </a:cubicBezTo>
                  <a:close/>
                  <a:moveTo>
                    <a:pt x="944600" y="58924"/>
                  </a:moveTo>
                  <a:cubicBezTo>
                    <a:pt x="944600" y="58646"/>
                    <a:pt x="943696" y="57999"/>
                    <a:pt x="943371" y="58091"/>
                  </a:cubicBezTo>
                  <a:cubicBezTo>
                    <a:pt x="942722" y="58600"/>
                    <a:pt x="944090" y="59549"/>
                    <a:pt x="944600" y="58924"/>
                  </a:cubicBezTo>
                  <a:close/>
                  <a:moveTo>
                    <a:pt x="801433" y="461849"/>
                  </a:moveTo>
                  <a:cubicBezTo>
                    <a:pt x="801433" y="461294"/>
                    <a:pt x="800088" y="461294"/>
                    <a:pt x="800088" y="461849"/>
                  </a:cubicBezTo>
                  <a:cubicBezTo>
                    <a:pt x="800187" y="462219"/>
                    <a:pt x="800567" y="462440"/>
                    <a:pt x="800939" y="462342"/>
                  </a:cubicBezTo>
                  <a:cubicBezTo>
                    <a:pt x="801181" y="462278"/>
                    <a:pt x="801369" y="462090"/>
                    <a:pt x="801433" y="461849"/>
                  </a:cubicBezTo>
                  <a:close/>
                  <a:moveTo>
                    <a:pt x="784088" y="451899"/>
                  </a:moveTo>
                  <a:cubicBezTo>
                    <a:pt x="783323" y="451714"/>
                    <a:pt x="783184" y="453033"/>
                    <a:pt x="784088" y="452917"/>
                  </a:cubicBezTo>
                  <a:cubicBezTo>
                    <a:pt x="784992" y="452801"/>
                    <a:pt x="784691" y="451945"/>
                    <a:pt x="784088" y="451899"/>
                  </a:cubicBezTo>
                  <a:close/>
                  <a:moveTo>
                    <a:pt x="872043" y="451321"/>
                  </a:moveTo>
                  <a:cubicBezTo>
                    <a:pt x="871115" y="451506"/>
                    <a:pt x="872043" y="452269"/>
                    <a:pt x="872321" y="452871"/>
                  </a:cubicBezTo>
                  <a:cubicBezTo>
                    <a:pt x="872646" y="452408"/>
                    <a:pt x="872808" y="451506"/>
                    <a:pt x="872043" y="451321"/>
                  </a:cubicBezTo>
                  <a:close/>
                  <a:moveTo>
                    <a:pt x="821978" y="450048"/>
                  </a:moveTo>
                  <a:cubicBezTo>
                    <a:pt x="821978" y="449767"/>
                    <a:pt x="821750" y="449539"/>
                    <a:pt x="821468" y="449539"/>
                  </a:cubicBezTo>
                  <a:cubicBezTo>
                    <a:pt x="821187" y="449539"/>
                    <a:pt x="820958" y="449767"/>
                    <a:pt x="820958" y="450048"/>
                  </a:cubicBezTo>
                  <a:cubicBezTo>
                    <a:pt x="820842" y="450950"/>
                    <a:pt x="822164" y="450788"/>
                    <a:pt x="821978" y="450048"/>
                  </a:cubicBezTo>
                  <a:close/>
                  <a:moveTo>
                    <a:pt x="939522" y="446415"/>
                  </a:moveTo>
                  <a:cubicBezTo>
                    <a:pt x="938896" y="445952"/>
                    <a:pt x="938363" y="446415"/>
                    <a:pt x="938038" y="446993"/>
                  </a:cubicBezTo>
                  <a:cubicBezTo>
                    <a:pt x="938409" y="447757"/>
                    <a:pt x="939267" y="446901"/>
                    <a:pt x="939522" y="446415"/>
                  </a:cubicBezTo>
                  <a:close/>
                  <a:moveTo>
                    <a:pt x="788401" y="446068"/>
                  </a:moveTo>
                  <a:cubicBezTo>
                    <a:pt x="788285" y="445420"/>
                    <a:pt x="786940" y="445420"/>
                    <a:pt x="786987" y="446068"/>
                  </a:cubicBezTo>
                  <a:cubicBezTo>
                    <a:pt x="787033" y="446716"/>
                    <a:pt x="788007" y="446693"/>
                    <a:pt x="788401" y="446068"/>
                  </a:cubicBezTo>
                  <a:close/>
                  <a:moveTo>
                    <a:pt x="865550" y="444610"/>
                  </a:moveTo>
                  <a:cubicBezTo>
                    <a:pt x="865063" y="444957"/>
                    <a:pt x="864924" y="445883"/>
                    <a:pt x="865550" y="446114"/>
                  </a:cubicBezTo>
                  <a:cubicBezTo>
                    <a:pt x="866176" y="446346"/>
                    <a:pt x="865689" y="445189"/>
                    <a:pt x="865550" y="444610"/>
                  </a:cubicBezTo>
                  <a:close/>
                  <a:moveTo>
                    <a:pt x="788216" y="444194"/>
                  </a:moveTo>
                  <a:cubicBezTo>
                    <a:pt x="787659" y="443592"/>
                    <a:pt x="786662" y="443175"/>
                    <a:pt x="786963" y="444194"/>
                  </a:cubicBezTo>
                  <a:cubicBezTo>
                    <a:pt x="786569" y="445235"/>
                    <a:pt x="787543" y="444818"/>
                    <a:pt x="788216" y="444194"/>
                  </a:cubicBezTo>
                  <a:close/>
                  <a:moveTo>
                    <a:pt x="773305" y="441047"/>
                  </a:moveTo>
                  <a:cubicBezTo>
                    <a:pt x="773305" y="443361"/>
                    <a:pt x="774465" y="440792"/>
                    <a:pt x="773560" y="440052"/>
                  </a:cubicBezTo>
                  <a:cubicBezTo>
                    <a:pt x="773303" y="440316"/>
                    <a:pt x="773176" y="440680"/>
                    <a:pt x="773213" y="441047"/>
                  </a:cubicBezTo>
                  <a:close/>
                  <a:moveTo>
                    <a:pt x="908797" y="129684"/>
                  </a:moveTo>
                  <a:cubicBezTo>
                    <a:pt x="908936" y="129175"/>
                    <a:pt x="908032" y="128064"/>
                    <a:pt x="907730" y="128735"/>
                  </a:cubicBezTo>
                  <a:cubicBezTo>
                    <a:pt x="907429" y="129406"/>
                    <a:pt x="908565" y="130263"/>
                    <a:pt x="908797" y="129684"/>
                  </a:cubicBezTo>
                  <a:close/>
                  <a:moveTo>
                    <a:pt x="739519" y="632848"/>
                  </a:moveTo>
                  <a:cubicBezTo>
                    <a:pt x="739218" y="632386"/>
                    <a:pt x="738522" y="631691"/>
                    <a:pt x="738082" y="632339"/>
                  </a:cubicBezTo>
                  <a:cubicBezTo>
                    <a:pt x="738406" y="632871"/>
                    <a:pt x="739056" y="633427"/>
                    <a:pt x="739519" y="632848"/>
                  </a:cubicBezTo>
                  <a:close/>
                  <a:moveTo>
                    <a:pt x="935394" y="411845"/>
                  </a:moveTo>
                  <a:cubicBezTo>
                    <a:pt x="934954" y="411845"/>
                    <a:pt x="934096" y="410804"/>
                    <a:pt x="933887" y="411451"/>
                  </a:cubicBezTo>
                  <a:cubicBezTo>
                    <a:pt x="933881" y="411912"/>
                    <a:pt x="934249" y="412290"/>
                    <a:pt x="934710" y="412296"/>
                  </a:cubicBezTo>
                  <a:cubicBezTo>
                    <a:pt x="935027" y="412301"/>
                    <a:pt x="935319" y="412126"/>
                    <a:pt x="935464" y="411845"/>
                  </a:cubicBezTo>
                  <a:close/>
                  <a:moveTo>
                    <a:pt x="922270" y="412192"/>
                  </a:moveTo>
                  <a:cubicBezTo>
                    <a:pt x="923846" y="412192"/>
                    <a:pt x="921435" y="410734"/>
                    <a:pt x="921365" y="411521"/>
                  </a:cubicBezTo>
                  <a:cubicBezTo>
                    <a:pt x="921296" y="412308"/>
                    <a:pt x="921991" y="412123"/>
                    <a:pt x="922339" y="412192"/>
                  </a:cubicBezTo>
                  <a:close/>
                  <a:moveTo>
                    <a:pt x="948519" y="52191"/>
                  </a:moveTo>
                  <a:cubicBezTo>
                    <a:pt x="948380" y="51612"/>
                    <a:pt x="947638" y="51034"/>
                    <a:pt x="947151" y="51450"/>
                  </a:cubicBezTo>
                  <a:cubicBezTo>
                    <a:pt x="947191" y="51960"/>
                    <a:pt x="947638" y="52340"/>
                    <a:pt x="948148" y="52300"/>
                  </a:cubicBezTo>
                  <a:cubicBezTo>
                    <a:pt x="948278" y="52290"/>
                    <a:pt x="948405" y="52253"/>
                    <a:pt x="948519" y="52191"/>
                  </a:cubicBezTo>
                  <a:close/>
                  <a:moveTo>
                    <a:pt x="819149" y="569076"/>
                  </a:moveTo>
                  <a:cubicBezTo>
                    <a:pt x="819149" y="568498"/>
                    <a:pt x="818106" y="568452"/>
                    <a:pt x="818106" y="569076"/>
                  </a:cubicBezTo>
                  <a:cubicBezTo>
                    <a:pt x="818106" y="569701"/>
                    <a:pt x="819289" y="569909"/>
                    <a:pt x="819149" y="569076"/>
                  </a:cubicBezTo>
                  <a:close/>
                  <a:moveTo>
                    <a:pt x="1001552" y="124524"/>
                  </a:moveTo>
                  <a:cubicBezTo>
                    <a:pt x="1001180" y="124622"/>
                    <a:pt x="1000959" y="125002"/>
                    <a:pt x="1001057" y="125373"/>
                  </a:cubicBezTo>
                  <a:cubicBezTo>
                    <a:pt x="1001121" y="125614"/>
                    <a:pt x="1001310" y="125802"/>
                    <a:pt x="1001552" y="125866"/>
                  </a:cubicBezTo>
                  <a:cubicBezTo>
                    <a:pt x="1002201" y="125820"/>
                    <a:pt x="1002224" y="124432"/>
                    <a:pt x="1001552" y="124524"/>
                  </a:cubicBezTo>
                  <a:close/>
                  <a:moveTo>
                    <a:pt x="886721" y="401872"/>
                  </a:moveTo>
                  <a:cubicBezTo>
                    <a:pt x="886721" y="401591"/>
                    <a:pt x="886493" y="401363"/>
                    <a:pt x="886211" y="401363"/>
                  </a:cubicBezTo>
                  <a:cubicBezTo>
                    <a:pt x="885929" y="401363"/>
                    <a:pt x="885701" y="401591"/>
                    <a:pt x="885701" y="401872"/>
                  </a:cubicBezTo>
                  <a:cubicBezTo>
                    <a:pt x="885608" y="402728"/>
                    <a:pt x="886860" y="402728"/>
                    <a:pt x="886721" y="401872"/>
                  </a:cubicBezTo>
                  <a:close/>
                  <a:moveTo>
                    <a:pt x="883289" y="394120"/>
                  </a:moveTo>
                  <a:cubicBezTo>
                    <a:pt x="883081" y="392917"/>
                    <a:pt x="881713" y="394444"/>
                    <a:pt x="882408" y="395092"/>
                  </a:cubicBezTo>
                  <a:cubicBezTo>
                    <a:pt x="882849" y="394837"/>
                    <a:pt x="883289" y="394606"/>
                    <a:pt x="883289" y="394120"/>
                  </a:cubicBezTo>
                  <a:close/>
                  <a:moveTo>
                    <a:pt x="891197" y="389492"/>
                  </a:moveTo>
                  <a:cubicBezTo>
                    <a:pt x="891197" y="388937"/>
                    <a:pt x="890153" y="388891"/>
                    <a:pt x="890176" y="389492"/>
                  </a:cubicBezTo>
                  <a:cubicBezTo>
                    <a:pt x="890200" y="390094"/>
                    <a:pt x="891452" y="390256"/>
                    <a:pt x="891266" y="389423"/>
                  </a:cubicBezTo>
                  <a:close/>
                  <a:moveTo>
                    <a:pt x="836124" y="563037"/>
                  </a:moveTo>
                  <a:cubicBezTo>
                    <a:pt x="836124" y="562435"/>
                    <a:pt x="835103" y="562389"/>
                    <a:pt x="835103" y="563037"/>
                  </a:cubicBezTo>
                  <a:cubicBezTo>
                    <a:pt x="835103" y="563685"/>
                    <a:pt x="836309" y="563616"/>
                    <a:pt x="836193" y="562875"/>
                  </a:cubicBezTo>
                  <a:close/>
                  <a:moveTo>
                    <a:pt x="900171" y="371814"/>
                  </a:moveTo>
                  <a:cubicBezTo>
                    <a:pt x="899800" y="371513"/>
                    <a:pt x="899893" y="370518"/>
                    <a:pt x="899382" y="370657"/>
                  </a:cubicBezTo>
                  <a:cubicBezTo>
                    <a:pt x="898872" y="370796"/>
                    <a:pt x="899521" y="372647"/>
                    <a:pt x="900240" y="371652"/>
                  </a:cubicBezTo>
                  <a:close/>
                  <a:moveTo>
                    <a:pt x="909933" y="562968"/>
                  </a:moveTo>
                  <a:cubicBezTo>
                    <a:pt x="909933" y="562389"/>
                    <a:pt x="908890" y="562389"/>
                    <a:pt x="908890" y="562968"/>
                  </a:cubicBezTo>
                  <a:cubicBezTo>
                    <a:pt x="908890" y="563546"/>
                    <a:pt x="910165" y="563546"/>
                    <a:pt x="910003" y="562806"/>
                  </a:cubicBezTo>
                  <a:close/>
                  <a:moveTo>
                    <a:pt x="773375" y="564125"/>
                  </a:moveTo>
                  <a:lnTo>
                    <a:pt x="774743" y="563361"/>
                  </a:lnTo>
                  <a:cubicBezTo>
                    <a:pt x="774163" y="562644"/>
                    <a:pt x="772656" y="562921"/>
                    <a:pt x="773444" y="563963"/>
                  </a:cubicBezTo>
                  <a:close/>
                  <a:moveTo>
                    <a:pt x="863927" y="664549"/>
                  </a:moveTo>
                  <a:cubicBezTo>
                    <a:pt x="864066" y="663924"/>
                    <a:pt x="862999" y="663786"/>
                    <a:pt x="862906" y="664341"/>
                  </a:cubicBezTo>
                  <a:cubicBezTo>
                    <a:pt x="862814" y="664896"/>
                    <a:pt x="863950" y="665151"/>
                    <a:pt x="863996" y="664387"/>
                  </a:cubicBezTo>
                  <a:close/>
                  <a:moveTo>
                    <a:pt x="975233" y="115500"/>
                  </a:moveTo>
                  <a:cubicBezTo>
                    <a:pt x="974282" y="115662"/>
                    <a:pt x="975233" y="116448"/>
                    <a:pt x="975488" y="117050"/>
                  </a:cubicBezTo>
                  <a:cubicBezTo>
                    <a:pt x="976044" y="116448"/>
                    <a:pt x="976207" y="115500"/>
                    <a:pt x="975395" y="115338"/>
                  </a:cubicBezTo>
                  <a:close/>
                  <a:moveTo>
                    <a:pt x="784134" y="564703"/>
                  </a:moveTo>
                  <a:cubicBezTo>
                    <a:pt x="783508" y="564703"/>
                    <a:pt x="783276" y="565212"/>
                    <a:pt x="783647" y="565698"/>
                  </a:cubicBezTo>
                  <a:cubicBezTo>
                    <a:pt x="783903" y="565305"/>
                    <a:pt x="784691" y="565004"/>
                    <a:pt x="784134" y="564703"/>
                  </a:cubicBezTo>
                  <a:close/>
                  <a:moveTo>
                    <a:pt x="975302" y="117883"/>
                  </a:moveTo>
                  <a:cubicBezTo>
                    <a:pt x="974699" y="117212"/>
                    <a:pt x="973980" y="117883"/>
                    <a:pt x="974421" y="118531"/>
                  </a:cubicBezTo>
                  <a:close/>
                  <a:moveTo>
                    <a:pt x="985969" y="119341"/>
                  </a:moveTo>
                  <a:cubicBezTo>
                    <a:pt x="985088" y="119804"/>
                    <a:pt x="985969" y="120729"/>
                    <a:pt x="986595" y="120151"/>
                  </a:cubicBezTo>
                  <a:close/>
                  <a:moveTo>
                    <a:pt x="1001876" y="119595"/>
                  </a:moveTo>
                  <a:cubicBezTo>
                    <a:pt x="1001645" y="119040"/>
                    <a:pt x="1001065" y="119341"/>
                    <a:pt x="1000601" y="119410"/>
                  </a:cubicBezTo>
                  <a:cubicBezTo>
                    <a:pt x="1000137" y="119480"/>
                    <a:pt x="1001552" y="120012"/>
                    <a:pt x="1001876" y="119595"/>
                  </a:cubicBezTo>
                  <a:close/>
                  <a:moveTo>
                    <a:pt x="949076" y="120868"/>
                  </a:moveTo>
                  <a:lnTo>
                    <a:pt x="949702" y="120058"/>
                  </a:lnTo>
                  <a:cubicBezTo>
                    <a:pt x="948983" y="119503"/>
                    <a:pt x="948218" y="120428"/>
                    <a:pt x="949076" y="120868"/>
                  </a:cubicBezTo>
                  <a:close/>
                  <a:moveTo>
                    <a:pt x="776413" y="564449"/>
                  </a:moveTo>
                  <a:cubicBezTo>
                    <a:pt x="776853" y="564194"/>
                    <a:pt x="776413" y="563384"/>
                    <a:pt x="775972" y="563523"/>
                  </a:cubicBezTo>
                  <a:cubicBezTo>
                    <a:pt x="775531" y="563662"/>
                    <a:pt x="775972" y="564379"/>
                    <a:pt x="776413" y="564449"/>
                  </a:cubicBezTo>
                  <a:close/>
                  <a:moveTo>
                    <a:pt x="992276" y="113487"/>
                  </a:moveTo>
                  <a:cubicBezTo>
                    <a:pt x="992879" y="113487"/>
                    <a:pt x="992926" y="112931"/>
                    <a:pt x="992694" y="112538"/>
                  </a:cubicBezTo>
                  <a:lnTo>
                    <a:pt x="991882" y="113232"/>
                  </a:lnTo>
                  <a:close/>
                  <a:moveTo>
                    <a:pt x="970085" y="111728"/>
                  </a:moveTo>
                  <a:cubicBezTo>
                    <a:pt x="970025" y="111453"/>
                    <a:pt x="969753" y="111279"/>
                    <a:pt x="969478" y="111338"/>
                  </a:cubicBezTo>
                  <a:cubicBezTo>
                    <a:pt x="969283" y="111381"/>
                    <a:pt x="969130" y="111533"/>
                    <a:pt x="969088" y="111728"/>
                  </a:cubicBezTo>
                  <a:cubicBezTo>
                    <a:pt x="969204" y="112630"/>
                    <a:pt x="969691" y="112006"/>
                    <a:pt x="970131" y="111774"/>
                  </a:cubicBezTo>
                  <a:close/>
                  <a:moveTo>
                    <a:pt x="891174" y="121169"/>
                  </a:moveTo>
                  <a:cubicBezTo>
                    <a:pt x="890918" y="120752"/>
                    <a:pt x="889434" y="120914"/>
                    <a:pt x="889875" y="121354"/>
                  </a:cubicBezTo>
                  <a:cubicBezTo>
                    <a:pt x="890246" y="121423"/>
                    <a:pt x="890895" y="121701"/>
                    <a:pt x="891174" y="121169"/>
                  </a:cubicBezTo>
                  <a:close/>
                  <a:moveTo>
                    <a:pt x="909377" y="123298"/>
                  </a:moveTo>
                  <a:cubicBezTo>
                    <a:pt x="908635" y="123460"/>
                    <a:pt x="909910" y="124455"/>
                    <a:pt x="910003" y="123969"/>
                  </a:cubicBezTo>
                  <a:cubicBezTo>
                    <a:pt x="910096" y="123483"/>
                    <a:pt x="909887" y="123251"/>
                    <a:pt x="909377" y="123298"/>
                  </a:cubicBezTo>
                  <a:close/>
                  <a:moveTo>
                    <a:pt x="851521" y="568498"/>
                  </a:moveTo>
                  <a:cubicBezTo>
                    <a:pt x="851219" y="567873"/>
                    <a:pt x="850663" y="568498"/>
                    <a:pt x="850570" y="568938"/>
                  </a:cubicBezTo>
                  <a:cubicBezTo>
                    <a:pt x="850786" y="569156"/>
                    <a:pt x="851138" y="569159"/>
                    <a:pt x="851357" y="568944"/>
                  </a:cubicBezTo>
                  <a:cubicBezTo>
                    <a:pt x="851476" y="568827"/>
                    <a:pt x="851536" y="568663"/>
                    <a:pt x="851521" y="568498"/>
                  </a:cubicBezTo>
                  <a:close/>
                  <a:moveTo>
                    <a:pt x="1007094" y="110664"/>
                  </a:moveTo>
                  <a:cubicBezTo>
                    <a:pt x="1006792" y="110016"/>
                    <a:pt x="1006236" y="110664"/>
                    <a:pt x="1006190" y="111126"/>
                  </a:cubicBezTo>
                  <a:cubicBezTo>
                    <a:pt x="1006397" y="111335"/>
                    <a:pt x="1006735" y="111336"/>
                    <a:pt x="1006944" y="111129"/>
                  </a:cubicBezTo>
                  <a:cubicBezTo>
                    <a:pt x="1007066" y="111007"/>
                    <a:pt x="1007122" y="110834"/>
                    <a:pt x="1007094" y="110664"/>
                  </a:cubicBezTo>
                  <a:close/>
                  <a:moveTo>
                    <a:pt x="978665" y="108859"/>
                  </a:moveTo>
                  <a:cubicBezTo>
                    <a:pt x="978605" y="108584"/>
                    <a:pt x="978333" y="108410"/>
                    <a:pt x="978058" y="108469"/>
                  </a:cubicBezTo>
                  <a:cubicBezTo>
                    <a:pt x="977862" y="108512"/>
                    <a:pt x="977710" y="108664"/>
                    <a:pt x="977667" y="108859"/>
                  </a:cubicBezTo>
                  <a:cubicBezTo>
                    <a:pt x="977737" y="109784"/>
                    <a:pt x="978363" y="109160"/>
                    <a:pt x="978665" y="108859"/>
                  </a:cubicBezTo>
                  <a:close/>
                  <a:moveTo>
                    <a:pt x="977436" y="123205"/>
                  </a:moveTo>
                  <a:cubicBezTo>
                    <a:pt x="976902" y="123622"/>
                    <a:pt x="977691" y="123853"/>
                    <a:pt x="977946" y="124200"/>
                  </a:cubicBezTo>
                  <a:cubicBezTo>
                    <a:pt x="978363" y="123760"/>
                    <a:pt x="978108" y="123182"/>
                    <a:pt x="977436" y="123275"/>
                  </a:cubicBezTo>
                  <a:close/>
                  <a:moveTo>
                    <a:pt x="908472" y="560538"/>
                  </a:moveTo>
                  <a:cubicBezTo>
                    <a:pt x="907846" y="560538"/>
                    <a:pt x="907614" y="561070"/>
                    <a:pt x="908009" y="561556"/>
                  </a:cubicBezTo>
                  <a:cubicBezTo>
                    <a:pt x="908264" y="561325"/>
                    <a:pt x="909075" y="561093"/>
                    <a:pt x="908472" y="560677"/>
                  </a:cubicBezTo>
                  <a:close/>
                  <a:moveTo>
                    <a:pt x="805770" y="568498"/>
                  </a:moveTo>
                  <a:lnTo>
                    <a:pt x="805097" y="569308"/>
                  </a:lnTo>
                  <a:cubicBezTo>
                    <a:pt x="805770" y="570048"/>
                    <a:pt x="806558" y="569192"/>
                    <a:pt x="805770" y="568637"/>
                  </a:cubicBezTo>
                  <a:close/>
                  <a:moveTo>
                    <a:pt x="986641" y="125635"/>
                  </a:moveTo>
                  <a:lnTo>
                    <a:pt x="987523" y="126352"/>
                  </a:lnTo>
                  <a:cubicBezTo>
                    <a:pt x="988126" y="125774"/>
                    <a:pt x="987430" y="125241"/>
                    <a:pt x="986711" y="125774"/>
                  </a:cubicBezTo>
                  <a:close/>
                  <a:moveTo>
                    <a:pt x="975256" y="129291"/>
                  </a:moveTo>
                  <a:lnTo>
                    <a:pt x="975047" y="128851"/>
                  </a:lnTo>
                  <a:cubicBezTo>
                    <a:pt x="973934" y="129545"/>
                    <a:pt x="974931" y="130679"/>
                    <a:pt x="975325" y="129430"/>
                  </a:cubicBezTo>
                  <a:close/>
                  <a:moveTo>
                    <a:pt x="775230" y="557761"/>
                  </a:moveTo>
                  <a:cubicBezTo>
                    <a:pt x="774581" y="557761"/>
                    <a:pt x="774163" y="558386"/>
                    <a:pt x="775021" y="558386"/>
                  </a:cubicBezTo>
                  <a:cubicBezTo>
                    <a:pt x="775879" y="558386"/>
                    <a:pt x="776181" y="558016"/>
                    <a:pt x="775230" y="557761"/>
                  </a:cubicBezTo>
                  <a:close/>
                  <a:moveTo>
                    <a:pt x="790535" y="569100"/>
                  </a:moveTo>
                  <a:cubicBezTo>
                    <a:pt x="789885" y="569100"/>
                    <a:pt x="789468" y="569678"/>
                    <a:pt x="790303" y="569701"/>
                  </a:cubicBezTo>
                  <a:cubicBezTo>
                    <a:pt x="791137" y="569724"/>
                    <a:pt x="791532" y="569331"/>
                    <a:pt x="790535" y="569100"/>
                  </a:cubicBezTo>
                  <a:close/>
                  <a:moveTo>
                    <a:pt x="816668" y="570326"/>
                  </a:moveTo>
                  <a:cubicBezTo>
                    <a:pt x="817642" y="570048"/>
                    <a:pt x="817248" y="569609"/>
                    <a:pt x="816413" y="569701"/>
                  </a:cubicBezTo>
                  <a:cubicBezTo>
                    <a:pt x="815578" y="569794"/>
                    <a:pt x="816042" y="570280"/>
                    <a:pt x="816715" y="570326"/>
                  </a:cubicBezTo>
                  <a:close/>
                  <a:moveTo>
                    <a:pt x="860935" y="570326"/>
                  </a:moveTo>
                  <a:lnTo>
                    <a:pt x="861654" y="570002"/>
                  </a:lnTo>
                  <a:cubicBezTo>
                    <a:pt x="861098" y="569331"/>
                    <a:pt x="859359" y="570071"/>
                    <a:pt x="860982" y="570326"/>
                  </a:cubicBezTo>
                  <a:close/>
                  <a:moveTo>
                    <a:pt x="805399" y="557484"/>
                  </a:moveTo>
                  <a:cubicBezTo>
                    <a:pt x="805143" y="557090"/>
                    <a:pt x="803636" y="557206"/>
                    <a:pt x="804077" y="557646"/>
                  </a:cubicBezTo>
                  <a:cubicBezTo>
                    <a:pt x="804587" y="557761"/>
                    <a:pt x="805143" y="557946"/>
                    <a:pt x="805445" y="557484"/>
                  </a:cubicBezTo>
                  <a:close/>
                  <a:moveTo>
                    <a:pt x="876843" y="106545"/>
                  </a:moveTo>
                  <a:cubicBezTo>
                    <a:pt x="876263" y="106290"/>
                    <a:pt x="875846" y="105689"/>
                    <a:pt x="875428" y="106105"/>
                  </a:cubicBezTo>
                  <a:cubicBezTo>
                    <a:pt x="875405" y="106915"/>
                    <a:pt x="875939" y="106823"/>
                    <a:pt x="876843" y="106545"/>
                  </a:cubicBezTo>
                  <a:close/>
                  <a:moveTo>
                    <a:pt x="871440" y="167170"/>
                  </a:moveTo>
                  <a:cubicBezTo>
                    <a:pt x="870860" y="166453"/>
                    <a:pt x="869933" y="167170"/>
                    <a:pt x="870536" y="167887"/>
                  </a:cubicBezTo>
                  <a:close/>
                  <a:moveTo>
                    <a:pt x="790766" y="557299"/>
                  </a:moveTo>
                  <a:cubicBezTo>
                    <a:pt x="790766" y="556188"/>
                    <a:pt x="789282" y="557507"/>
                    <a:pt x="789978" y="557761"/>
                  </a:cubicBezTo>
                  <a:cubicBezTo>
                    <a:pt x="790674" y="558016"/>
                    <a:pt x="790697" y="557761"/>
                    <a:pt x="790766" y="557299"/>
                  </a:cubicBezTo>
                  <a:close/>
                  <a:moveTo>
                    <a:pt x="898710" y="132577"/>
                  </a:moveTo>
                  <a:cubicBezTo>
                    <a:pt x="898316" y="132345"/>
                    <a:pt x="897921" y="131558"/>
                    <a:pt x="897597" y="132160"/>
                  </a:cubicBezTo>
                  <a:cubicBezTo>
                    <a:pt x="897272" y="132762"/>
                    <a:pt x="898177" y="132947"/>
                    <a:pt x="898710" y="132577"/>
                  </a:cubicBezTo>
                  <a:close/>
                  <a:moveTo>
                    <a:pt x="992786" y="133317"/>
                  </a:moveTo>
                  <a:lnTo>
                    <a:pt x="993436" y="132507"/>
                  </a:lnTo>
                  <a:cubicBezTo>
                    <a:pt x="992786" y="131998"/>
                    <a:pt x="991929" y="132854"/>
                    <a:pt x="992786" y="133317"/>
                  </a:cubicBezTo>
                  <a:close/>
                  <a:moveTo>
                    <a:pt x="899243" y="135145"/>
                  </a:moveTo>
                  <a:lnTo>
                    <a:pt x="898803" y="135330"/>
                  </a:lnTo>
                  <a:cubicBezTo>
                    <a:pt x="899336" y="136626"/>
                    <a:pt x="900495" y="135585"/>
                    <a:pt x="899243" y="135145"/>
                  </a:cubicBezTo>
                  <a:close/>
                  <a:moveTo>
                    <a:pt x="797213" y="554684"/>
                  </a:moveTo>
                  <a:cubicBezTo>
                    <a:pt x="796685" y="554368"/>
                    <a:pt x="796025" y="554368"/>
                    <a:pt x="795497" y="554684"/>
                  </a:cubicBezTo>
                  <a:cubicBezTo>
                    <a:pt x="796100" y="555054"/>
                    <a:pt x="796378" y="555008"/>
                    <a:pt x="797166" y="554684"/>
                  </a:cubicBezTo>
                  <a:close/>
                  <a:moveTo>
                    <a:pt x="972844" y="105156"/>
                  </a:moveTo>
                  <a:cubicBezTo>
                    <a:pt x="973841" y="104856"/>
                    <a:pt x="973401" y="104439"/>
                    <a:pt x="972589" y="104532"/>
                  </a:cubicBezTo>
                  <a:cubicBezTo>
                    <a:pt x="971778" y="104624"/>
                    <a:pt x="972218" y="105110"/>
                    <a:pt x="972844" y="105156"/>
                  </a:cubicBezTo>
                  <a:close/>
                  <a:moveTo>
                    <a:pt x="960044" y="137112"/>
                  </a:moveTo>
                  <a:lnTo>
                    <a:pt x="960902" y="137852"/>
                  </a:lnTo>
                  <a:cubicBezTo>
                    <a:pt x="961412" y="137135"/>
                    <a:pt x="960763" y="136626"/>
                    <a:pt x="960044" y="137112"/>
                  </a:cubicBezTo>
                  <a:close/>
                  <a:moveTo>
                    <a:pt x="929667" y="137459"/>
                  </a:moveTo>
                  <a:cubicBezTo>
                    <a:pt x="928832" y="137945"/>
                    <a:pt x="929667" y="138847"/>
                    <a:pt x="930339" y="138269"/>
                  </a:cubicBezTo>
                  <a:close/>
                  <a:moveTo>
                    <a:pt x="832483" y="551653"/>
                  </a:moveTo>
                  <a:cubicBezTo>
                    <a:pt x="832344" y="551653"/>
                    <a:pt x="831926" y="551653"/>
                    <a:pt x="831857" y="551861"/>
                  </a:cubicBezTo>
                  <a:cubicBezTo>
                    <a:pt x="831857" y="552717"/>
                    <a:pt x="834315" y="551653"/>
                    <a:pt x="832552" y="551583"/>
                  </a:cubicBezTo>
                  <a:close/>
                  <a:moveTo>
                    <a:pt x="853515" y="575393"/>
                  </a:moveTo>
                  <a:cubicBezTo>
                    <a:pt x="852866" y="575393"/>
                    <a:pt x="852495" y="575972"/>
                    <a:pt x="853306" y="575995"/>
                  </a:cubicBezTo>
                  <a:cubicBezTo>
                    <a:pt x="854118" y="576018"/>
                    <a:pt x="854512" y="575579"/>
                    <a:pt x="853585" y="575324"/>
                  </a:cubicBezTo>
                  <a:close/>
                  <a:moveTo>
                    <a:pt x="857782" y="143568"/>
                  </a:moveTo>
                  <a:cubicBezTo>
                    <a:pt x="857782" y="144077"/>
                    <a:pt x="858083" y="144169"/>
                    <a:pt x="858477" y="144169"/>
                  </a:cubicBezTo>
                  <a:cubicBezTo>
                    <a:pt x="858872" y="144169"/>
                    <a:pt x="858014" y="142735"/>
                    <a:pt x="857782" y="143568"/>
                  </a:cubicBezTo>
                  <a:close/>
                  <a:moveTo>
                    <a:pt x="892055" y="145488"/>
                  </a:moveTo>
                  <a:cubicBezTo>
                    <a:pt x="891753" y="145697"/>
                    <a:pt x="891452" y="145882"/>
                    <a:pt x="891429" y="146275"/>
                  </a:cubicBezTo>
                  <a:cubicBezTo>
                    <a:pt x="891659" y="146467"/>
                    <a:pt x="892002" y="146436"/>
                    <a:pt x="892194" y="146206"/>
                  </a:cubicBezTo>
                  <a:cubicBezTo>
                    <a:pt x="892386" y="145976"/>
                    <a:pt x="892355" y="145634"/>
                    <a:pt x="892124" y="145442"/>
                  </a:cubicBezTo>
                  <a:close/>
                  <a:moveTo>
                    <a:pt x="992856" y="101662"/>
                  </a:moveTo>
                  <a:cubicBezTo>
                    <a:pt x="992856" y="101130"/>
                    <a:pt x="992230" y="101107"/>
                    <a:pt x="991882" y="101477"/>
                  </a:cubicBezTo>
                  <a:lnTo>
                    <a:pt x="992671" y="102172"/>
                  </a:lnTo>
                  <a:cubicBezTo>
                    <a:pt x="992810" y="101917"/>
                    <a:pt x="992856" y="101778"/>
                    <a:pt x="992926" y="101616"/>
                  </a:cubicBezTo>
                  <a:close/>
                  <a:moveTo>
                    <a:pt x="818036" y="547117"/>
                  </a:moveTo>
                  <a:cubicBezTo>
                    <a:pt x="818036" y="546007"/>
                    <a:pt x="816575" y="547326"/>
                    <a:pt x="817271" y="547557"/>
                  </a:cubicBezTo>
                  <a:cubicBezTo>
                    <a:pt x="817967" y="547788"/>
                    <a:pt x="817967" y="547580"/>
                    <a:pt x="818036" y="547117"/>
                  </a:cubicBezTo>
                  <a:close/>
                  <a:moveTo>
                    <a:pt x="852657" y="545983"/>
                  </a:moveTo>
                  <a:cubicBezTo>
                    <a:pt x="852657" y="544873"/>
                    <a:pt x="851196" y="546169"/>
                    <a:pt x="851892" y="546400"/>
                  </a:cubicBezTo>
                  <a:cubicBezTo>
                    <a:pt x="852588" y="546631"/>
                    <a:pt x="852588" y="546469"/>
                    <a:pt x="852657" y="545983"/>
                  </a:cubicBezTo>
                  <a:close/>
                  <a:moveTo>
                    <a:pt x="916125" y="147363"/>
                  </a:moveTo>
                  <a:cubicBezTo>
                    <a:pt x="915916" y="146784"/>
                    <a:pt x="915313" y="147108"/>
                    <a:pt x="914849" y="147154"/>
                  </a:cubicBezTo>
                  <a:cubicBezTo>
                    <a:pt x="914246" y="147594"/>
                    <a:pt x="915869" y="147802"/>
                    <a:pt x="916125" y="147363"/>
                  </a:cubicBezTo>
                  <a:close/>
                  <a:moveTo>
                    <a:pt x="1005192" y="96040"/>
                  </a:moveTo>
                  <a:lnTo>
                    <a:pt x="1005935" y="95739"/>
                  </a:lnTo>
                  <a:cubicBezTo>
                    <a:pt x="1005378" y="94975"/>
                    <a:pt x="1003592" y="95785"/>
                    <a:pt x="1005192" y="96040"/>
                  </a:cubicBezTo>
                  <a:close/>
                  <a:moveTo>
                    <a:pt x="865712" y="148427"/>
                  </a:moveTo>
                  <a:cubicBezTo>
                    <a:pt x="865202" y="147987"/>
                    <a:pt x="864576" y="148149"/>
                    <a:pt x="864669" y="148844"/>
                  </a:cubicBezTo>
                  <a:cubicBezTo>
                    <a:pt x="864762" y="149538"/>
                    <a:pt x="865364" y="148682"/>
                    <a:pt x="865712" y="148427"/>
                  </a:cubicBezTo>
                  <a:close/>
                  <a:moveTo>
                    <a:pt x="942235" y="148057"/>
                  </a:moveTo>
                  <a:cubicBezTo>
                    <a:pt x="941609" y="148057"/>
                    <a:pt x="941168" y="148682"/>
                    <a:pt x="942003" y="148705"/>
                  </a:cubicBezTo>
                  <a:cubicBezTo>
                    <a:pt x="942838" y="148728"/>
                    <a:pt x="943116" y="148358"/>
                    <a:pt x="942189" y="148057"/>
                  </a:cubicBezTo>
                  <a:close/>
                  <a:moveTo>
                    <a:pt x="768041" y="580762"/>
                  </a:moveTo>
                  <a:lnTo>
                    <a:pt x="767230" y="580137"/>
                  </a:lnTo>
                  <a:cubicBezTo>
                    <a:pt x="766604" y="580716"/>
                    <a:pt x="767555" y="581502"/>
                    <a:pt x="767995" y="580646"/>
                  </a:cubicBezTo>
                  <a:close/>
                  <a:moveTo>
                    <a:pt x="942977" y="156387"/>
                  </a:moveTo>
                  <a:cubicBezTo>
                    <a:pt x="942560" y="156132"/>
                    <a:pt x="942073" y="155369"/>
                    <a:pt x="941934" y="156156"/>
                  </a:cubicBezTo>
                  <a:cubicBezTo>
                    <a:pt x="941795" y="156942"/>
                    <a:pt x="942629" y="156780"/>
                    <a:pt x="942931" y="156271"/>
                  </a:cubicBezTo>
                  <a:close/>
                  <a:moveTo>
                    <a:pt x="780656" y="157474"/>
                  </a:moveTo>
                  <a:cubicBezTo>
                    <a:pt x="780656" y="156803"/>
                    <a:pt x="780123" y="156665"/>
                    <a:pt x="779636" y="156989"/>
                  </a:cubicBezTo>
                  <a:cubicBezTo>
                    <a:pt x="779914" y="157127"/>
                    <a:pt x="780146" y="157937"/>
                    <a:pt x="780563" y="157451"/>
                  </a:cubicBezTo>
                  <a:close/>
                  <a:moveTo>
                    <a:pt x="992926" y="95438"/>
                  </a:moveTo>
                  <a:lnTo>
                    <a:pt x="992717" y="94975"/>
                  </a:lnTo>
                  <a:cubicBezTo>
                    <a:pt x="991488" y="95531"/>
                    <a:pt x="992531" y="96688"/>
                    <a:pt x="992926" y="95438"/>
                  </a:cubicBezTo>
                  <a:close/>
                  <a:moveTo>
                    <a:pt x="847996" y="581942"/>
                  </a:moveTo>
                  <a:cubicBezTo>
                    <a:pt x="847764" y="581387"/>
                    <a:pt x="847185" y="581711"/>
                    <a:pt x="846721" y="581757"/>
                  </a:cubicBezTo>
                  <a:cubicBezTo>
                    <a:pt x="846187" y="582173"/>
                    <a:pt x="847741" y="582382"/>
                    <a:pt x="847996" y="581942"/>
                  </a:cubicBezTo>
                  <a:close/>
                  <a:moveTo>
                    <a:pt x="777665" y="527935"/>
                  </a:moveTo>
                  <a:lnTo>
                    <a:pt x="776830" y="527310"/>
                  </a:lnTo>
                  <a:cubicBezTo>
                    <a:pt x="776274" y="527981"/>
                    <a:pt x="777247" y="528814"/>
                    <a:pt x="777665" y="527935"/>
                  </a:cubicBezTo>
                  <a:close/>
                  <a:moveTo>
                    <a:pt x="779520" y="527727"/>
                  </a:moveTo>
                  <a:cubicBezTo>
                    <a:pt x="780076" y="527727"/>
                    <a:pt x="780100" y="527125"/>
                    <a:pt x="779729" y="526778"/>
                  </a:cubicBezTo>
                  <a:lnTo>
                    <a:pt x="779010" y="527541"/>
                  </a:lnTo>
                  <a:close/>
                  <a:moveTo>
                    <a:pt x="818129" y="162264"/>
                  </a:moveTo>
                  <a:cubicBezTo>
                    <a:pt x="818407" y="162264"/>
                    <a:pt x="818662" y="162056"/>
                    <a:pt x="818570" y="161709"/>
                  </a:cubicBezTo>
                  <a:cubicBezTo>
                    <a:pt x="818361" y="160760"/>
                    <a:pt x="817016" y="162241"/>
                    <a:pt x="818129" y="162264"/>
                  </a:cubicBezTo>
                  <a:close/>
                  <a:moveTo>
                    <a:pt x="872831" y="524927"/>
                  </a:moveTo>
                  <a:cubicBezTo>
                    <a:pt x="873086" y="524580"/>
                    <a:pt x="873875" y="524209"/>
                    <a:pt x="873295" y="523885"/>
                  </a:cubicBezTo>
                  <a:cubicBezTo>
                    <a:pt x="872715" y="523561"/>
                    <a:pt x="872437" y="524394"/>
                    <a:pt x="872831" y="524927"/>
                  </a:cubicBezTo>
                  <a:close/>
                  <a:moveTo>
                    <a:pt x="814141" y="163213"/>
                  </a:moveTo>
                  <a:cubicBezTo>
                    <a:pt x="814141" y="162565"/>
                    <a:pt x="813538" y="162149"/>
                    <a:pt x="813515" y="162982"/>
                  </a:cubicBezTo>
                  <a:cubicBezTo>
                    <a:pt x="813491" y="163815"/>
                    <a:pt x="813886" y="164162"/>
                    <a:pt x="814141" y="163213"/>
                  </a:cubicBezTo>
                  <a:close/>
                  <a:moveTo>
                    <a:pt x="777665" y="521872"/>
                  </a:moveTo>
                  <a:cubicBezTo>
                    <a:pt x="777201" y="520970"/>
                    <a:pt x="776227" y="521872"/>
                    <a:pt x="776830" y="522520"/>
                  </a:cubicBezTo>
                  <a:close/>
                  <a:moveTo>
                    <a:pt x="772865" y="520600"/>
                  </a:moveTo>
                  <a:cubicBezTo>
                    <a:pt x="772331" y="520322"/>
                    <a:pt x="771914" y="519674"/>
                    <a:pt x="771520" y="520137"/>
                  </a:cubicBezTo>
                  <a:cubicBezTo>
                    <a:pt x="771473" y="521062"/>
                    <a:pt x="771984" y="520993"/>
                    <a:pt x="772865" y="520738"/>
                  </a:cubicBezTo>
                  <a:close/>
                  <a:moveTo>
                    <a:pt x="820402" y="165041"/>
                  </a:moveTo>
                  <a:cubicBezTo>
                    <a:pt x="820680" y="165041"/>
                    <a:pt x="820912" y="164810"/>
                    <a:pt x="820842" y="164463"/>
                  </a:cubicBezTo>
                  <a:cubicBezTo>
                    <a:pt x="820680" y="163606"/>
                    <a:pt x="819289" y="165110"/>
                    <a:pt x="820402" y="165110"/>
                  </a:cubicBezTo>
                  <a:close/>
                  <a:moveTo>
                    <a:pt x="868634" y="516758"/>
                  </a:moveTo>
                  <a:lnTo>
                    <a:pt x="869469" y="517522"/>
                  </a:lnTo>
                  <a:cubicBezTo>
                    <a:pt x="869979" y="516758"/>
                    <a:pt x="869376" y="516111"/>
                    <a:pt x="868634" y="516735"/>
                  </a:cubicBezTo>
                  <a:close/>
                  <a:moveTo>
                    <a:pt x="787474" y="167355"/>
                  </a:moveTo>
                  <a:lnTo>
                    <a:pt x="786848" y="167656"/>
                  </a:lnTo>
                  <a:cubicBezTo>
                    <a:pt x="787590" y="168512"/>
                    <a:pt x="789213" y="167424"/>
                    <a:pt x="787543" y="167378"/>
                  </a:cubicBezTo>
                  <a:close/>
                  <a:moveTo>
                    <a:pt x="782395" y="504703"/>
                  </a:moveTo>
                  <a:cubicBezTo>
                    <a:pt x="782163" y="505374"/>
                    <a:pt x="781584" y="505767"/>
                    <a:pt x="782024" y="506184"/>
                  </a:cubicBezTo>
                  <a:cubicBezTo>
                    <a:pt x="783045" y="506230"/>
                    <a:pt x="782905" y="505767"/>
                    <a:pt x="782465" y="504726"/>
                  </a:cubicBezTo>
                  <a:close/>
                  <a:moveTo>
                    <a:pt x="847556" y="588930"/>
                  </a:moveTo>
                  <a:lnTo>
                    <a:pt x="848019" y="588722"/>
                  </a:lnTo>
                  <a:cubicBezTo>
                    <a:pt x="847509" y="587518"/>
                    <a:pt x="846327" y="588560"/>
                    <a:pt x="847625" y="588953"/>
                  </a:cubicBezTo>
                  <a:close/>
                  <a:moveTo>
                    <a:pt x="880020" y="503569"/>
                  </a:moveTo>
                  <a:cubicBezTo>
                    <a:pt x="879788" y="504217"/>
                    <a:pt x="879185" y="504657"/>
                    <a:pt x="879672" y="505050"/>
                  </a:cubicBezTo>
                  <a:cubicBezTo>
                    <a:pt x="880692" y="505073"/>
                    <a:pt x="880599" y="504541"/>
                    <a:pt x="880113" y="503592"/>
                  </a:cubicBezTo>
                  <a:close/>
                  <a:moveTo>
                    <a:pt x="801387" y="588837"/>
                  </a:moveTo>
                  <a:cubicBezTo>
                    <a:pt x="801085" y="587889"/>
                    <a:pt x="800019" y="588675"/>
                    <a:pt x="800575" y="589370"/>
                  </a:cubicBezTo>
                  <a:close/>
                  <a:moveTo>
                    <a:pt x="778778" y="169900"/>
                  </a:moveTo>
                  <a:cubicBezTo>
                    <a:pt x="778360" y="169646"/>
                    <a:pt x="777688" y="169623"/>
                    <a:pt x="777758" y="170271"/>
                  </a:cubicBezTo>
                  <a:cubicBezTo>
                    <a:pt x="777827" y="170918"/>
                    <a:pt x="778546" y="170271"/>
                    <a:pt x="778778" y="169900"/>
                  </a:cubicBezTo>
                  <a:close/>
                  <a:moveTo>
                    <a:pt x="827150" y="504124"/>
                  </a:moveTo>
                  <a:cubicBezTo>
                    <a:pt x="828332" y="503407"/>
                    <a:pt x="826732" y="503153"/>
                    <a:pt x="826639" y="503847"/>
                  </a:cubicBezTo>
                  <a:cubicBezTo>
                    <a:pt x="826547" y="504541"/>
                    <a:pt x="827381" y="504379"/>
                    <a:pt x="827150" y="504124"/>
                  </a:cubicBezTo>
                  <a:close/>
                  <a:moveTo>
                    <a:pt x="804401" y="503245"/>
                  </a:moveTo>
                  <a:cubicBezTo>
                    <a:pt x="803961" y="502713"/>
                    <a:pt x="803752" y="503476"/>
                    <a:pt x="803381" y="503754"/>
                  </a:cubicBezTo>
                  <a:cubicBezTo>
                    <a:pt x="803891" y="504101"/>
                    <a:pt x="804448" y="503893"/>
                    <a:pt x="804448" y="503245"/>
                  </a:cubicBezTo>
                  <a:close/>
                  <a:moveTo>
                    <a:pt x="1001158" y="87501"/>
                  </a:moveTo>
                  <a:cubicBezTo>
                    <a:pt x="1001413" y="87131"/>
                    <a:pt x="1002178" y="86761"/>
                    <a:pt x="1001621" y="86414"/>
                  </a:cubicBezTo>
                  <a:cubicBezTo>
                    <a:pt x="1001065" y="86067"/>
                    <a:pt x="1000787" y="86969"/>
                    <a:pt x="1001158" y="87501"/>
                  </a:cubicBezTo>
                  <a:close/>
                  <a:moveTo>
                    <a:pt x="827636" y="173973"/>
                  </a:moveTo>
                  <a:cubicBezTo>
                    <a:pt x="827358" y="173556"/>
                    <a:pt x="826593" y="173649"/>
                    <a:pt x="826315" y="173973"/>
                  </a:cubicBezTo>
                  <a:cubicBezTo>
                    <a:pt x="826036" y="174297"/>
                    <a:pt x="827358" y="174320"/>
                    <a:pt x="827636" y="173973"/>
                  </a:cubicBezTo>
                  <a:close/>
                  <a:moveTo>
                    <a:pt x="843057" y="175963"/>
                  </a:moveTo>
                  <a:cubicBezTo>
                    <a:pt x="843057" y="174875"/>
                    <a:pt x="841596" y="176171"/>
                    <a:pt x="842292" y="176426"/>
                  </a:cubicBezTo>
                  <a:cubicBezTo>
                    <a:pt x="842593" y="176472"/>
                    <a:pt x="842941" y="176449"/>
                    <a:pt x="843011" y="175963"/>
                  </a:cubicBezTo>
                  <a:close/>
                  <a:moveTo>
                    <a:pt x="837955" y="492786"/>
                  </a:moveTo>
                  <a:cubicBezTo>
                    <a:pt x="837955" y="492138"/>
                    <a:pt x="837422" y="491953"/>
                    <a:pt x="836958" y="492323"/>
                  </a:cubicBezTo>
                  <a:cubicBezTo>
                    <a:pt x="837237" y="492578"/>
                    <a:pt x="837515" y="493365"/>
                    <a:pt x="837909" y="492786"/>
                  </a:cubicBezTo>
                  <a:close/>
                  <a:moveTo>
                    <a:pt x="761873" y="179850"/>
                  </a:moveTo>
                  <a:lnTo>
                    <a:pt x="762314" y="179642"/>
                  </a:lnTo>
                  <a:cubicBezTo>
                    <a:pt x="761804" y="178462"/>
                    <a:pt x="760575" y="179457"/>
                    <a:pt x="761873" y="179850"/>
                  </a:cubicBezTo>
                  <a:close/>
                  <a:moveTo>
                    <a:pt x="840715" y="179040"/>
                  </a:moveTo>
                  <a:cubicBezTo>
                    <a:pt x="840413" y="178716"/>
                    <a:pt x="839671" y="178508"/>
                    <a:pt x="839347" y="179040"/>
                  </a:cubicBezTo>
                  <a:cubicBezTo>
                    <a:pt x="839022" y="179572"/>
                    <a:pt x="840413" y="179387"/>
                    <a:pt x="840669" y="179040"/>
                  </a:cubicBezTo>
                  <a:close/>
                  <a:moveTo>
                    <a:pt x="795172" y="180359"/>
                  </a:moveTo>
                  <a:cubicBezTo>
                    <a:pt x="795427" y="179943"/>
                    <a:pt x="796123" y="179457"/>
                    <a:pt x="795311" y="179364"/>
                  </a:cubicBezTo>
                  <a:cubicBezTo>
                    <a:pt x="794500" y="179272"/>
                    <a:pt x="794639" y="180128"/>
                    <a:pt x="795172" y="180359"/>
                  </a:cubicBezTo>
                  <a:close/>
                  <a:moveTo>
                    <a:pt x="801943" y="182557"/>
                  </a:moveTo>
                  <a:cubicBezTo>
                    <a:pt x="802407" y="181910"/>
                    <a:pt x="801619" y="181215"/>
                    <a:pt x="801178" y="181886"/>
                  </a:cubicBezTo>
                  <a:cubicBezTo>
                    <a:pt x="801307" y="182231"/>
                    <a:pt x="801605" y="182485"/>
                    <a:pt x="801967" y="182557"/>
                  </a:cubicBezTo>
                  <a:close/>
                  <a:moveTo>
                    <a:pt x="875428" y="186098"/>
                  </a:moveTo>
                  <a:lnTo>
                    <a:pt x="875869" y="185890"/>
                  </a:lnTo>
                  <a:cubicBezTo>
                    <a:pt x="875312" y="184663"/>
                    <a:pt x="874153" y="185728"/>
                    <a:pt x="875452" y="186098"/>
                  </a:cubicBezTo>
                  <a:close/>
                  <a:moveTo>
                    <a:pt x="801410" y="484595"/>
                  </a:moveTo>
                  <a:lnTo>
                    <a:pt x="802129" y="483716"/>
                  </a:lnTo>
                  <a:cubicBezTo>
                    <a:pt x="801364" y="483230"/>
                    <a:pt x="800529" y="484178"/>
                    <a:pt x="801433" y="484641"/>
                  </a:cubicBezTo>
                  <a:close/>
                  <a:moveTo>
                    <a:pt x="883289" y="186375"/>
                  </a:moveTo>
                  <a:lnTo>
                    <a:pt x="882408" y="185612"/>
                  </a:lnTo>
                  <a:cubicBezTo>
                    <a:pt x="881898" y="186329"/>
                    <a:pt x="882756" y="187093"/>
                    <a:pt x="883289" y="186375"/>
                  </a:cubicBezTo>
                  <a:close/>
                  <a:moveTo>
                    <a:pt x="773839" y="186699"/>
                  </a:moveTo>
                  <a:cubicBezTo>
                    <a:pt x="773213" y="186699"/>
                    <a:pt x="772981" y="187255"/>
                    <a:pt x="773352" y="187741"/>
                  </a:cubicBezTo>
                  <a:cubicBezTo>
                    <a:pt x="773676" y="187370"/>
                    <a:pt x="774465" y="187116"/>
                    <a:pt x="773908" y="186699"/>
                  </a:cubicBezTo>
                  <a:close/>
                  <a:moveTo>
                    <a:pt x="788378" y="481702"/>
                  </a:moveTo>
                  <a:cubicBezTo>
                    <a:pt x="787891" y="480846"/>
                    <a:pt x="786963" y="481702"/>
                    <a:pt x="787566" y="482373"/>
                  </a:cubicBezTo>
                  <a:close/>
                  <a:moveTo>
                    <a:pt x="769131" y="595270"/>
                  </a:moveTo>
                  <a:cubicBezTo>
                    <a:pt x="769131" y="594113"/>
                    <a:pt x="767671" y="595478"/>
                    <a:pt x="768366" y="595687"/>
                  </a:cubicBezTo>
                  <a:cubicBezTo>
                    <a:pt x="768784" y="595756"/>
                    <a:pt x="769131" y="595756"/>
                    <a:pt x="769201" y="595270"/>
                  </a:cubicBezTo>
                  <a:close/>
                  <a:moveTo>
                    <a:pt x="938571" y="480407"/>
                  </a:moveTo>
                  <a:cubicBezTo>
                    <a:pt x="938316" y="481031"/>
                    <a:pt x="937737" y="481448"/>
                    <a:pt x="938177" y="481841"/>
                  </a:cubicBezTo>
                  <a:cubicBezTo>
                    <a:pt x="939151" y="481864"/>
                    <a:pt x="939058" y="481402"/>
                    <a:pt x="938641" y="480407"/>
                  </a:cubicBezTo>
                  <a:close/>
                  <a:moveTo>
                    <a:pt x="754917" y="187532"/>
                  </a:moveTo>
                  <a:cubicBezTo>
                    <a:pt x="754615" y="187185"/>
                    <a:pt x="753873" y="187000"/>
                    <a:pt x="753549" y="187394"/>
                  </a:cubicBezTo>
                  <a:cubicBezTo>
                    <a:pt x="753224" y="187787"/>
                    <a:pt x="754662" y="187856"/>
                    <a:pt x="754917" y="187532"/>
                  </a:cubicBezTo>
                  <a:close/>
                  <a:moveTo>
                    <a:pt x="766789" y="188990"/>
                  </a:moveTo>
                  <a:cubicBezTo>
                    <a:pt x="765908" y="189453"/>
                    <a:pt x="766789" y="190379"/>
                    <a:pt x="767439" y="189823"/>
                  </a:cubicBezTo>
                  <a:close/>
                  <a:moveTo>
                    <a:pt x="782720" y="476450"/>
                  </a:moveTo>
                  <a:cubicBezTo>
                    <a:pt x="782465" y="476103"/>
                    <a:pt x="781143" y="475987"/>
                    <a:pt x="781352" y="476450"/>
                  </a:cubicBezTo>
                  <a:cubicBezTo>
                    <a:pt x="781730" y="476818"/>
                    <a:pt x="782330" y="476828"/>
                    <a:pt x="782720" y="476473"/>
                  </a:cubicBezTo>
                  <a:close/>
                  <a:moveTo>
                    <a:pt x="879023" y="475709"/>
                  </a:moveTo>
                  <a:lnTo>
                    <a:pt x="878327" y="476519"/>
                  </a:lnTo>
                  <a:cubicBezTo>
                    <a:pt x="879023" y="477121"/>
                    <a:pt x="879811" y="476242"/>
                    <a:pt x="879023" y="475732"/>
                  </a:cubicBezTo>
                  <a:close/>
                  <a:moveTo>
                    <a:pt x="765792" y="191767"/>
                  </a:moveTo>
                  <a:lnTo>
                    <a:pt x="765583" y="191327"/>
                  </a:lnTo>
                  <a:cubicBezTo>
                    <a:pt x="764354" y="191836"/>
                    <a:pt x="765375" y="193016"/>
                    <a:pt x="765792" y="191767"/>
                  </a:cubicBezTo>
                  <a:close/>
                  <a:moveTo>
                    <a:pt x="887765" y="597098"/>
                  </a:moveTo>
                  <a:cubicBezTo>
                    <a:pt x="887533" y="596682"/>
                    <a:pt x="886002" y="596844"/>
                    <a:pt x="886443" y="597260"/>
                  </a:cubicBezTo>
                  <a:cubicBezTo>
                    <a:pt x="886884" y="597677"/>
                    <a:pt x="887487" y="597630"/>
                    <a:pt x="887765" y="597098"/>
                  </a:cubicBezTo>
                  <a:close/>
                  <a:moveTo>
                    <a:pt x="807857" y="191258"/>
                  </a:moveTo>
                  <a:lnTo>
                    <a:pt x="807393" y="191443"/>
                  </a:lnTo>
                  <a:cubicBezTo>
                    <a:pt x="807903" y="192669"/>
                    <a:pt x="809086" y="191651"/>
                    <a:pt x="807857" y="191258"/>
                  </a:cubicBezTo>
                  <a:close/>
                  <a:moveTo>
                    <a:pt x="972960" y="81277"/>
                  </a:moveTo>
                  <a:cubicBezTo>
                    <a:pt x="973772" y="81277"/>
                    <a:pt x="973470" y="80629"/>
                    <a:pt x="972775" y="80721"/>
                  </a:cubicBezTo>
                  <a:cubicBezTo>
                    <a:pt x="972079" y="80814"/>
                    <a:pt x="972125" y="81416"/>
                    <a:pt x="972960" y="81277"/>
                  </a:cubicBezTo>
                  <a:close/>
                  <a:moveTo>
                    <a:pt x="774302" y="473419"/>
                  </a:moveTo>
                  <a:lnTo>
                    <a:pt x="774117" y="472933"/>
                  </a:lnTo>
                  <a:lnTo>
                    <a:pt x="773352" y="473673"/>
                  </a:lnTo>
                  <a:cubicBezTo>
                    <a:pt x="773676" y="473951"/>
                    <a:pt x="774302" y="474020"/>
                    <a:pt x="774302" y="473419"/>
                  </a:cubicBezTo>
                  <a:close/>
                  <a:moveTo>
                    <a:pt x="774720" y="470480"/>
                  </a:moveTo>
                  <a:cubicBezTo>
                    <a:pt x="774094" y="470480"/>
                    <a:pt x="773630" y="471105"/>
                    <a:pt x="774488" y="471128"/>
                  </a:cubicBezTo>
                  <a:cubicBezTo>
                    <a:pt x="775346" y="471151"/>
                    <a:pt x="775647" y="470758"/>
                    <a:pt x="774697" y="470480"/>
                  </a:cubicBezTo>
                  <a:close/>
                  <a:moveTo>
                    <a:pt x="752436" y="599204"/>
                  </a:moveTo>
                  <a:lnTo>
                    <a:pt x="753224" y="598903"/>
                  </a:lnTo>
                  <a:cubicBezTo>
                    <a:pt x="752783" y="598579"/>
                    <a:pt x="752181" y="598579"/>
                    <a:pt x="751740" y="598903"/>
                  </a:cubicBezTo>
                  <a:close/>
                  <a:moveTo>
                    <a:pt x="883892" y="470202"/>
                  </a:moveTo>
                  <a:lnTo>
                    <a:pt x="883057" y="469508"/>
                  </a:lnTo>
                  <a:cubicBezTo>
                    <a:pt x="882455" y="470202"/>
                    <a:pt x="883289" y="470989"/>
                    <a:pt x="883869" y="470202"/>
                  </a:cubicBezTo>
                  <a:close/>
                  <a:moveTo>
                    <a:pt x="777340" y="469462"/>
                  </a:moveTo>
                  <a:cubicBezTo>
                    <a:pt x="776691" y="469462"/>
                    <a:pt x="776482" y="469971"/>
                    <a:pt x="776876" y="470480"/>
                  </a:cubicBezTo>
                  <a:cubicBezTo>
                    <a:pt x="777085" y="470110"/>
                    <a:pt x="777897" y="469832"/>
                    <a:pt x="777317" y="469462"/>
                  </a:cubicBezTo>
                  <a:close/>
                  <a:moveTo>
                    <a:pt x="946270" y="80374"/>
                  </a:moveTo>
                  <a:cubicBezTo>
                    <a:pt x="946038" y="80097"/>
                    <a:pt x="945853" y="79750"/>
                    <a:pt x="945435" y="79773"/>
                  </a:cubicBezTo>
                  <a:cubicBezTo>
                    <a:pt x="944995" y="80305"/>
                    <a:pt x="945760" y="81092"/>
                    <a:pt x="946270" y="80374"/>
                  </a:cubicBezTo>
                  <a:close/>
                  <a:moveTo>
                    <a:pt x="881550" y="196071"/>
                  </a:moveTo>
                  <a:cubicBezTo>
                    <a:pt x="881232" y="195670"/>
                    <a:pt x="880649" y="195603"/>
                    <a:pt x="880247" y="195920"/>
                  </a:cubicBezTo>
                  <a:cubicBezTo>
                    <a:pt x="880233" y="195931"/>
                    <a:pt x="880219" y="195943"/>
                    <a:pt x="880205" y="195955"/>
                  </a:cubicBezTo>
                  <a:cubicBezTo>
                    <a:pt x="879997" y="196510"/>
                    <a:pt x="881318" y="196418"/>
                    <a:pt x="881550" y="196048"/>
                  </a:cubicBezTo>
                  <a:close/>
                  <a:moveTo>
                    <a:pt x="841550" y="467194"/>
                  </a:moveTo>
                  <a:cubicBezTo>
                    <a:pt x="840900" y="467194"/>
                    <a:pt x="840715" y="467726"/>
                    <a:pt x="841086" y="468189"/>
                  </a:cubicBezTo>
                  <a:cubicBezTo>
                    <a:pt x="841248" y="467842"/>
                    <a:pt x="842037" y="467518"/>
                    <a:pt x="841550" y="467194"/>
                  </a:cubicBezTo>
                  <a:close/>
                  <a:moveTo>
                    <a:pt x="811915" y="466639"/>
                  </a:moveTo>
                  <a:cubicBezTo>
                    <a:pt x="810639" y="467078"/>
                    <a:pt x="811915" y="468027"/>
                    <a:pt x="812355" y="466824"/>
                  </a:cubicBezTo>
                  <a:close/>
                  <a:moveTo>
                    <a:pt x="754221" y="205419"/>
                  </a:moveTo>
                  <a:lnTo>
                    <a:pt x="754940" y="205095"/>
                  </a:lnTo>
                  <a:cubicBezTo>
                    <a:pt x="754360" y="204355"/>
                    <a:pt x="752598" y="205165"/>
                    <a:pt x="754221" y="205419"/>
                  </a:cubicBezTo>
                  <a:close/>
                  <a:moveTo>
                    <a:pt x="770917" y="205651"/>
                  </a:moveTo>
                  <a:cubicBezTo>
                    <a:pt x="770917" y="205651"/>
                    <a:pt x="770917" y="205118"/>
                    <a:pt x="770708" y="205049"/>
                  </a:cubicBezTo>
                  <a:cubicBezTo>
                    <a:pt x="769665" y="204956"/>
                    <a:pt x="770894" y="207455"/>
                    <a:pt x="770917" y="205651"/>
                  </a:cubicBezTo>
                  <a:close/>
                  <a:moveTo>
                    <a:pt x="757885" y="208844"/>
                  </a:moveTo>
                  <a:cubicBezTo>
                    <a:pt x="757259" y="208844"/>
                    <a:pt x="757259" y="209399"/>
                    <a:pt x="757537" y="209792"/>
                  </a:cubicBezTo>
                  <a:lnTo>
                    <a:pt x="758325" y="209052"/>
                  </a:lnTo>
                  <a:close/>
                  <a:moveTo>
                    <a:pt x="958560" y="75631"/>
                  </a:moveTo>
                  <a:lnTo>
                    <a:pt x="959372" y="75353"/>
                  </a:lnTo>
                  <a:cubicBezTo>
                    <a:pt x="958902" y="75065"/>
                    <a:pt x="958310" y="75065"/>
                    <a:pt x="957841" y="75353"/>
                  </a:cubicBezTo>
                  <a:close/>
                  <a:moveTo>
                    <a:pt x="808923" y="265373"/>
                  </a:moveTo>
                  <a:cubicBezTo>
                    <a:pt x="808923" y="264702"/>
                    <a:pt x="808320" y="264748"/>
                    <a:pt x="807949" y="265003"/>
                  </a:cubicBezTo>
                  <a:lnTo>
                    <a:pt x="808714" y="265790"/>
                  </a:lnTo>
                  <a:close/>
                  <a:moveTo>
                    <a:pt x="936623" y="461826"/>
                  </a:moveTo>
                  <a:cubicBezTo>
                    <a:pt x="936392" y="461247"/>
                    <a:pt x="935789" y="461571"/>
                    <a:pt x="935325" y="461641"/>
                  </a:cubicBezTo>
                  <a:cubicBezTo>
                    <a:pt x="934861" y="461710"/>
                    <a:pt x="936345" y="462289"/>
                    <a:pt x="936623" y="461826"/>
                  </a:cubicBezTo>
                  <a:close/>
                  <a:moveTo>
                    <a:pt x="869747" y="460345"/>
                  </a:moveTo>
                  <a:cubicBezTo>
                    <a:pt x="869283" y="459142"/>
                    <a:pt x="868333" y="460345"/>
                    <a:pt x="869515" y="460808"/>
                  </a:cubicBezTo>
                  <a:close/>
                  <a:moveTo>
                    <a:pt x="845237" y="460044"/>
                  </a:moveTo>
                  <a:cubicBezTo>
                    <a:pt x="844958" y="459651"/>
                    <a:pt x="843451" y="459697"/>
                    <a:pt x="843869" y="460183"/>
                  </a:cubicBezTo>
                  <a:cubicBezTo>
                    <a:pt x="844332" y="460275"/>
                    <a:pt x="844889" y="460576"/>
                    <a:pt x="845213" y="460044"/>
                  </a:cubicBezTo>
                  <a:close/>
                  <a:moveTo>
                    <a:pt x="807277" y="460368"/>
                  </a:moveTo>
                  <a:cubicBezTo>
                    <a:pt x="806906" y="459118"/>
                    <a:pt x="805793" y="460368"/>
                    <a:pt x="807045" y="460831"/>
                  </a:cubicBezTo>
                  <a:close/>
                  <a:moveTo>
                    <a:pt x="761688" y="609269"/>
                  </a:moveTo>
                  <a:lnTo>
                    <a:pt x="762337" y="608460"/>
                  </a:lnTo>
                  <a:cubicBezTo>
                    <a:pt x="761641" y="607881"/>
                    <a:pt x="760830" y="608807"/>
                    <a:pt x="761665" y="609269"/>
                  </a:cubicBezTo>
                  <a:close/>
                  <a:moveTo>
                    <a:pt x="867382" y="458262"/>
                  </a:moveTo>
                  <a:cubicBezTo>
                    <a:pt x="866941" y="458008"/>
                    <a:pt x="866478" y="457314"/>
                    <a:pt x="866362" y="458100"/>
                  </a:cubicBezTo>
                  <a:cubicBezTo>
                    <a:pt x="866246" y="458887"/>
                    <a:pt x="867057" y="458794"/>
                    <a:pt x="867382" y="458262"/>
                  </a:cubicBezTo>
                  <a:close/>
                  <a:moveTo>
                    <a:pt x="934629" y="454745"/>
                  </a:moveTo>
                  <a:cubicBezTo>
                    <a:pt x="933980" y="454745"/>
                    <a:pt x="933794" y="455300"/>
                    <a:pt x="934142" y="455763"/>
                  </a:cubicBezTo>
                  <a:cubicBezTo>
                    <a:pt x="934305" y="455393"/>
                    <a:pt x="935163" y="455138"/>
                    <a:pt x="934606" y="454722"/>
                  </a:cubicBezTo>
                  <a:close/>
                  <a:moveTo>
                    <a:pt x="764076" y="613296"/>
                  </a:moveTo>
                  <a:lnTo>
                    <a:pt x="763891" y="612856"/>
                  </a:lnTo>
                  <a:cubicBezTo>
                    <a:pt x="762708" y="613411"/>
                    <a:pt x="763705" y="614591"/>
                    <a:pt x="764076" y="613296"/>
                  </a:cubicBezTo>
                  <a:close/>
                  <a:moveTo>
                    <a:pt x="789584" y="454190"/>
                  </a:moveTo>
                  <a:cubicBezTo>
                    <a:pt x="789584" y="453056"/>
                    <a:pt x="788077" y="454398"/>
                    <a:pt x="788795" y="454629"/>
                  </a:cubicBezTo>
                  <a:cubicBezTo>
                    <a:pt x="789213" y="454676"/>
                    <a:pt x="789561" y="454676"/>
                    <a:pt x="789653" y="454190"/>
                  </a:cubicBezTo>
                  <a:close/>
                  <a:moveTo>
                    <a:pt x="779520" y="453010"/>
                  </a:moveTo>
                  <a:cubicBezTo>
                    <a:pt x="778847" y="453010"/>
                    <a:pt x="778685" y="453565"/>
                    <a:pt x="779056" y="454051"/>
                  </a:cubicBezTo>
                  <a:cubicBezTo>
                    <a:pt x="779381" y="453634"/>
                    <a:pt x="780169" y="453426"/>
                    <a:pt x="779589" y="453010"/>
                  </a:cubicBezTo>
                  <a:close/>
                  <a:moveTo>
                    <a:pt x="926328" y="68897"/>
                  </a:moveTo>
                  <a:cubicBezTo>
                    <a:pt x="927626" y="68689"/>
                    <a:pt x="925957" y="68018"/>
                    <a:pt x="925423" y="68573"/>
                  </a:cubicBezTo>
                  <a:cubicBezTo>
                    <a:pt x="925702" y="68897"/>
                    <a:pt x="926049" y="68828"/>
                    <a:pt x="926397" y="68828"/>
                  </a:cubicBezTo>
                  <a:close/>
                  <a:moveTo>
                    <a:pt x="928786" y="412794"/>
                  </a:moveTo>
                  <a:cubicBezTo>
                    <a:pt x="929087" y="412794"/>
                    <a:pt x="929319" y="412562"/>
                    <a:pt x="929226" y="412215"/>
                  </a:cubicBezTo>
                  <a:cubicBezTo>
                    <a:pt x="929110" y="411197"/>
                    <a:pt x="927765" y="412701"/>
                    <a:pt x="928855" y="412724"/>
                  </a:cubicBezTo>
                  <a:close/>
                  <a:moveTo>
                    <a:pt x="911649" y="406662"/>
                  </a:moveTo>
                  <a:cubicBezTo>
                    <a:pt x="911649" y="406037"/>
                    <a:pt x="911046" y="406060"/>
                    <a:pt x="910652" y="406245"/>
                  </a:cubicBezTo>
                  <a:cubicBezTo>
                    <a:pt x="911116" y="406477"/>
                    <a:pt x="911441" y="407356"/>
                    <a:pt x="911719" y="406592"/>
                  </a:cubicBezTo>
                  <a:close/>
                  <a:moveTo>
                    <a:pt x="853144" y="646177"/>
                  </a:moveTo>
                  <a:lnTo>
                    <a:pt x="853144" y="645691"/>
                  </a:lnTo>
                  <a:cubicBezTo>
                    <a:pt x="851822" y="646269"/>
                    <a:pt x="852843" y="647449"/>
                    <a:pt x="853144" y="646177"/>
                  </a:cubicBezTo>
                  <a:close/>
                  <a:moveTo>
                    <a:pt x="909933" y="382689"/>
                  </a:moveTo>
                  <a:lnTo>
                    <a:pt x="910420" y="382504"/>
                  </a:lnTo>
                  <a:lnTo>
                    <a:pt x="909655" y="381717"/>
                  </a:lnTo>
                  <a:cubicBezTo>
                    <a:pt x="909446" y="382088"/>
                    <a:pt x="909423" y="382689"/>
                    <a:pt x="910026" y="382689"/>
                  </a:cubicBezTo>
                  <a:close/>
                  <a:moveTo>
                    <a:pt x="841642" y="380098"/>
                  </a:moveTo>
                  <a:cubicBezTo>
                    <a:pt x="841364" y="379704"/>
                    <a:pt x="839741" y="379936"/>
                    <a:pt x="840390" y="380329"/>
                  </a:cubicBezTo>
                  <a:cubicBezTo>
                    <a:pt x="841040" y="380723"/>
                    <a:pt x="841550" y="380653"/>
                    <a:pt x="841735" y="380098"/>
                  </a:cubicBezTo>
                  <a:close/>
                  <a:moveTo>
                    <a:pt x="891197" y="373156"/>
                  </a:moveTo>
                  <a:cubicBezTo>
                    <a:pt x="891197" y="372022"/>
                    <a:pt x="889713" y="373341"/>
                    <a:pt x="890431" y="373596"/>
                  </a:cubicBezTo>
                  <a:cubicBezTo>
                    <a:pt x="890872" y="373688"/>
                    <a:pt x="891220" y="373665"/>
                    <a:pt x="891290" y="373179"/>
                  </a:cubicBezTo>
                  <a:close/>
                  <a:moveTo>
                    <a:pt x="898292" y="369222"/>
                  </a:moveTo>
                  <a:cubicBezTo>
                    <a:pt x="897852" y="369500"/>
                    <a:pt x="897991" y="370981"/>
                    <a:pt x="898455" y="370541"/>
                  </a:cubicBezTo>
                  <a:cubicBezTo>
                    <a:pt x="898617" y="370102"/>
                    <a:pt x="898872" y="369546"/>
                    <a:pt x="898385" y="369245"/>
                  </a:cubicBezTo>
                  <a:close/>
                  <a:moveTo>
                    <a:pt x="901840" y="368019"/>
                  </a:moveTo>
                  <a:cubicBezTo>
                    <a:pt x="901562" y="368436"/>
                    <a:pt x="900820" y="368898"/>
                    <a:pt x="901608" y="369037"/>
                  </a:cubicBezTo>
                  <a:cubicBezTo>
                    <a:pt x="902397" y="369176"/>
                    <a:pt x="902235" y="368366"/>
                    <a:pt x="901840" y="368019"/>
                  </a:cubicBezTo>
                  <a:close/>
                  <a:moveTo>
                    <a:pt x="861585" y="664734"/>
                  </a:moveTo>
                  <a:cubicBezTo>
                    <a:pt x="862072" y="664110"/>
                    <a:pt x="861237" y="663485"/>
                    <a:pt x="860820" y="664110"/>
                  </a:cubicBezTo>
                  <a:cubicBezTo>
                    <a:pt x="860950" y="664435"/>
                    <a:pt x="861239" y="664672"/>
                    <a:pt x="861585" y="664734"/>
                  </a:cubicBezTo>
                  <a:close/>
                  <a:moveTo>
                    <a:pt x="924449" y="459720"/>
                  </a:moveTo>
                  <a:lnTo>
                    <a:pt x="923754" y="460044"/>
                  </a:lnTo>
                  <a:cubicBezTo>
                    <a:pt x="924380" y="460784"/>
                    <a:pt x="926096" y="459998"/>
                    <a:pt x="924449" y="459720"/>
                  </a:cubicBezTo>
                  <a:close/>
                  <a:moveTo>
                    <a:pt x="299096" y="479805"/>
                  </a:moveTo>
                  <a:cubicBezTo>
                    <a:pt x="299444" y="497992"/>
                    <a:pt x="291606" y="516828"/>
                    <a:pt x="291931" y="533534"/>
                  </a:cubicBezTo>
                  <a:cubicBezTo>
                    <a:pt x="287293" y="535293"/>
                    <a:pt x="290702" y="540615"/>
                    <a:pt x="288012" y="542906"/>
                  </a:cubicBezTo>
                  <a:cubicBezTo>
                    <a:pt x="286968" y="549686"/>
                    <a:pt x="283096" y="556095"/>
                    <a:pt x="281450" y="562991"/>
                  </a:cubicBezTo>
                  <a:cubicBezTo>
                    <a:pt x="277544" y="569884"/>
                    <a:pt x="274149" y="577053"/>
                    <a:pt x="271293" y="584441"/>
                  </a:cubicBezTo>
                  <a:cubicBezTo>
                    <a:pt x="267838" y="587935"/>
                    <a:pt x="265820" y="593118"/>
                    <a:pt x="263339" y="597422"/>
                  </a:cubicBezTo>
                  <a:cubicBezTo>
                    <a:pt x="263803" y="600315"/>
                    <a:pt x="258470" y="601842"/>
                    <a:pt x="260325" y="604364"/>
                  </a:cubicBezTo>
                  <a:cubicBezTo>
                    <a:pt x="258377" y="606932"/>
                    <a:pt x="250075" y="614291"/>
                    <a:pt x="250562" y="619937"/>
                  </a:cubicBezTo>
                  <a:cubicBezTo>
                    <a:pt x="246690" y="620330"/>
                    <a:pt x="245252" y="624842"/>
                    <a:pt x="243095" y="627711"/>
                  </a:cubicBezTo>
                  <a:cubicBezTo>
                    <a:pt x="241101" y="629655"/>
                    <a:pt x="238643" y="631344"/>
                    <a:pt x="239200" y="634468"/>
                  </a:cubicBezTo>
                  <a:cubicBezTo>
                    <a:pt x="238736" y="635255"/>
                    <a:pt x="237391" y="634237"/>
                    <a:pt x="237484" y="635579"/>
                  </a:cubicBezTo>
                  <a:cubicBezTo>
                    <a:pt x="237484" y="638703"/>
                    <a:pt x="236765" y="639050"/>
                    <a:pt x="234237" y="638679"/>
                  </a:cubicBezTo>
                  <a:cubicBezTo>
                    <a:pt x="230666" y="645621"/>
                    <a:pt x="221971" y="650249"/>
                    <a:pt x="219489" y="656890"/>
                  </a:cubicBezTo>
                  <a:cubicBezTo>
                    <a:pt x="212876" y="661658"/>
                    <a:pt x="206974" y="667337"/>
                    <a:pt x="201959" y="673759"/>
                  </a:cubicBezTo>
                  <a:cubicBezTo>
                    <a:pt x="200683" y="675795"/>
                    <a:pt x="197785" y="675031"/>
                    <a:pt x="196092" y="677021"/>
                  </a:cubicBezTo>
                  <a:cubicBezTo>
                    <a:pt x="193448" y="679937"/>
                    <a:pt x="190132" y="681372"/>
                    <a:pt x="187558" y="683963"/>
                  </a:cubicBezTo>
                  <a:cubicBezTo>
                    <a:pt x="179326" y="689077"/>
                    <a:pt x="168776" y="692663"/>
                    <a:pt x="162677" y="697662"/>
                  </a:cubicBezTo>
                  <a:cubicBezTo>
                    <a:pt x="157900" y="696158"/>
                    <a:pt x="147442" y="701965"/>
                    <a:pt x="145680" y="700809"/>
                  </a:cubicBezTo>
                  <a:cubicBezTo>
                    <a:pt x="141042" y="700809"/>
                    <a:pt x="131766" y="703793"/>
                    <a:pt x="129448" y="697939"/>
                  </a:cubicBezTo>
                  <a:cubicBezTo>
                    <a:pt x="130422" y="696481"/>
                    <a:pt x="128219" y="696204"/>
                    <a:pt x="127848" y="695625"/>
                  </a:cubicBezTo>
                  <a:cubicBezTo>
                    <a:pt x="127407" y="693705"/>
                    <a:pt x="127592" y="690835"/>
                    <a:pt x="125969" y="689517"/>
                  </a:cubicBezTo>
                  <a:cubicBezTo>
                    <a:pt x="126456" y="688637"/>
                    <a:pt x="127106" y="687203"/>
                    <a:pt x="125158" y="687758"/>
                  </a:cubicBezTo>
                  <a:cubicBezTo>
                    <a:pt x="124416" y="687758"/>
                    <a:pt x="123233" y="686994"/>
                    <a:pt x="123697" y="686138"/>
                  </a:cubicBezTo>
                  <a:cubicBezTo>
                    <a:pt x="125877" y="684796"/>
                    <a:pt x="124114" y="683431"/>
                    <a:pt x="123697" y="682228"/>
                  </a:cubicBezTo>
                  <a:cubicBezTo>
                    <a:pt x="123259" y="680334"/>
                    <a:pt x="123429" y="678350"/>
                    <a:pt x="124184" y="676559"/>
                  </a:cubicBezTo>
                  <a:cubicBezTo>
                    <a:pt x="122375" y="674430"/>
                    <a:pt x="124555" y="666794"/>
                    <a:pt x="121865" y="662675"/>
                  </a:cubicBezTo>
                  <a:cubicBezTo>
                    <a:pt x="121633" y="660916"/>
                    <a:pt x="122746" y="658950"/>
                    <a:pt x="119894" y="658602"/>
                  </a:cubicBezTo>
                  <a:cubicBezTo>
                    <a:pt x="120868" y="657260"/>
                    <a:pt x="119105" y="655594"/>
                    <a:pt x="118920" y="653859"/>
                  </a:cubicBezTo>
                  <a:cubicBezTo>
                    <a:pt x="117575" y="643932"/>
                    <a:pt x="105447" y="636689"/>
                    <a:pt x="107001" y="626878"/>
                  </a:cubicBezTo>
                  <a:cubicBezTo>
                    <a:pt x="102108" y="619266"/>
                    <a:pt x="105772" y="613388"/>
                    <a:pt x="106259" y="605868"/>
                  </a:cubicBezTo>
                  <a:cubicBezTo>
                    <a:pt x="104682" y="602929"/>
                    <a:pt x="108299" y="602559"/>
                    <a:pt x="108346" y="599597"/>
                  </a:cubicBezTo>
                  <a:cubicBezTo>
                    <a:pt x="108810" y="597746"/>
                    <a:pt x="105841" y="599829"/>
                    <a:pt x="106189" y="597954"/>
                  </a:cubicBezTo>
                  <a:cubicBezTo>
                    <a:pt x="111986" y="590457"/>
                    <a:pt x="105285" y="581201"/>
                    <a:pt x="104497" y="572686"/>
                  </a:cubicBezTo>
                  <a:cubicBezTo>
                    <a:pt x="104497" y="569933"/>
                    <a:pt x="102618" y="567503"/>
                    <a:pt x="103360" y="564773"/>
                  </a:cubicBezTo>
                  <a:cubicBezTo>
                    <a:pt x="105378" y="563639"/>
                    <a:pt x="104056" y="562320"/>
                    <a:pt x="103639" y="561001"/>
                  </a:cubicBezTo>
                  <a:cubicBezTo>
                    <a:pt x="102131" y="557553"/>
                    <a:pt x="104357" y="554337"/>
                    <a:pt x="105355" y="551074"/>
                  </a:cubicBezTo>
                  <a:cubicBezTo>
                    <a:pt x="106352" y="547811"/>
                    <a:pt x="109992" y="545312"/>
                    <a:pt x="109598" y="542096"/>
                  </a:cubicBezTo>
                  <a:cubicBezTo>
                    <a:pt x="112248" y="540771"/>
                    <a:pt x="113964" y="538110"/>
                    <a:pt x="114073" y="535154"/>
                  </a:cubicBezTo>
                  <a:cubicBezTo>
                    <a:pt x="117227" y="530920"/>
                    <a:pt x="115488" y="524580"/>
                    <a:pt x="118711" y="520091"/>
                  </a:cubicBezTo>
                  <a:cubicBezTo>
                    <a:pt x="119732" y="513149"/>
                    <a:pt x="124021" y="507780"/>
                    <a:pt x="126897" y="502690"/>
                  </a:cubicBezTo>
                  <a:cubicBezTo>
                    <a:pt x="128497" y="500815"/>
                    <a:pt x="131697" y="500144"/>
                    <a:pt x="130932" y="497507"/>
                  </a:cubicBezTo>
                  <a:cubicBezTo>
                    <a:pt x="131651" y="496118"/>
                    <a:pt x="137309" y="496558"/>
                    <a:pt x="135894" y="492879"/>
                  </a:cubicBezTo>
                  <a:cubicBezTo>
                    <a:pt x="135314" y="490704"/>
                    <a:pt x="139558" y="492416"/>
                    <a:pt x="139558" y="490889"/>
                  </a:cubicBezTo>
                  <a:cubicBezTo>
                    <a:pt x="141738" y="487765"/>
                    <a:pt x="146259" y="485729"/>
                    <a:pt x="148949" y="482327"/>
                  </a:cubicBezTo>
                  <a:cubicBezTo>
                    <a:pt x="154097" y="475756"/>
                    <a:pt x="159315" y="466523"/>
                    <a:pt x="164092" y="460484"/>
                  </a:cubicBezTo>
                  <a:cubicBezTo>
                    <a:pt x="166039" y="456943"/>
                    <a:pt x="171187" y="457036"/>
                    <a:pt x="173367" y="452894"/>
                  </a:cubicBezTo>
                  <a:cubicBezTo>
                    <a:pt x="176590" y="450881"/>
                    <a:pt x="180161" y="450580"/>
                    <a:pt x="182805" y="447711"/>
                  </a:cubicBezTo>
                  <a:cubicBezTo>
                    <a:pt x="186552" y="447340"/>
                    <a:pt x="190134" y="445991"/>
                    <a:pt x="193193" y="443800"/>
                  </a:cubicBezTo>
                  <a:cubicBezTo>
                    <a:pt x="194353" y="444726"/>
                    <a:pt x="195118" y="442967"/>
                    <a:pt x="196161" y="443175"/>
                  </a:cubicBezTo>
                  <a:cubicBezTo>
                    <a:pt x="198040" y="444471"/>
                    <a:pt x="198921" y="442620"/>
                    <a:pt x="200173" y="441949"/>
                  </a:cubicBezTo>
                  <a:cubicBezTo>
                    <a:pt x="200938" y="441556"/>
                    <a:pt x="201611" y="440769"/>
                    <a:pt x="202121" y="442180"/>
                  </a:cubicBezTo>
                  <a:cubicBezTo>
                    <a:pt x="203072" y="442574"/>
                    <a:pt x="204440" y="441394"/>
                    <a:pt x="205692" y="442435"/>
                  </a:cubicBezTo>
                  <a:cubicBezTo>
                    <a:pt x="208591" y="441301"/>
                    <a:pt x="212904" y="442042"/>
                    <a:pt x="215107" y="439843"/>
                  </a:cubicBezTo>
                  <a:cubicBezTo>
                    <a:pt x="216591" y="441139"/>
                    <a:pt x="219142" y="443337"/>
                    <a:pt x="221460" y="441185"/>
                  </a:cubicBezTo>
                  <a:cubicBezTo>
                    <a:pt x="224699" y="441360"/>
                    <a:pt x="227883" y="442088"/>
                    <a:pt x="230875" y="443337"/>
                  </a:cubicBezTo>
                  <a:cubicBezTo>
                    <a:pt x="233356" y="443083"/>
                    <a:pt x="237275" y="447155"/>
                    <a:pt x="239339" y="444518"/>
                  </a:cubicBezTo>
                  <a:cubicBezTo>
                    <a:pt x="241774" y="449747"/>
                    <a:pt x="250400" y="449284"/>
                    <a:pt x="254342" y="453010"/>
                  </a:cubicBezTo>
                  <a:cubicBezTo>
                    <a:pt x="264097" y="456847"/>
                    <a:pt x="273513" y="461491"/>
                    <a:pt x="282493" y="466893"/>
                  </a:cubicBezTo>
                  <a:cubicBezTo>
                    <a:pt x="285067" y="468374"/>
                    <a:pt x="282748" y="464371"/>
                    <a:pt x="287131" y="469068"/>
                  </a:cubicBezTo>
                  <a:cubicBezTo>
                    <a:pt x="291305" y="468768"/>
                    <a:pt x="293485" y="473951"/>
                    <a:pt x="297195" y="473372"/>
                  </a:cubicBezTo>
                  <a:cubicBezTo>
                    <a:pt x="298612" y="475204"/>
                    <a:pt x="299291" y="477499"/>
                    <a:pt x="299096" y="479805"/>
                  </a:cubicBezTo>
                  <a:close/>
                  <a:moveTo>
                    <a:pt x="199222" y="579373"/>
                  </a:moveTo>
                  <a:cubicBezTo>
                    <a:pt x="198388" y="577684"/>
                    <a:pt x="196718" y="579883"/>
                    <a:pt x="199222" y="579373"/>
                  </a:cubicBezTo>
                  <a:cubicBezTo>
                    <a:pt x="198875" y="581872"/>
                    <a:pt x="201704" y="579119"/>
                    <a:pt x="199222" y="579373"/>
                  </a:cubicBezTo>
                  <a:close/>
                  <a:moveTo>
                    <a:pt x="229947" y="581572"/>
                  </a:moveTo>
                  <a:cubicBezTo>
                    <a:pt x="229623" y="582520"/>
                    <a:pt x="230805" y="583886"/>
                    <a:pt x="231524" y="582960"/>
                  </a:cubicBezTo>
                  <a:cubicBezTo>
                    <a:pt x="231014" y="581664"/>
                    <a:pt x="229600" y="581664"/>
                    <a:pt x="229345" y="579883"/>
                  </a:cubicBezTo>
                  <a:cubicBezTo>
                    <a:pt x="228579" y="578957"/>
                    <a:pt x="227327" y="581687"/>
                    <a:pt x="229831" y="581572"/>
                  </a:cubicBezTo>
                  <a:close/>
                  <a:moveTo>
                    <a:pt x="128242" y="592910"/>
                  </a:moveTo>
                  <a:cubicBezTo>
                    <a:pt x="129378" y="592378"/>
                    <a:pt x="130050" y="594136"/>
                    <a:pt x="130561" y="593627"/>
                  </a:cubicBezTo>
                  <a:cubicBezTo>
                    <a:pt x="131442" y="588190"/>
                    <a:pt x="122468" y="597098"/>
                    <a:pt x="128126" y="592910"/>
                  </a:cubicBezTo>
                  <a:close/>
                  <a:moveTo>
                    <a:pt x="126595" y="606516"/>
                  </a:moveTo>
                  <a:cubicBezTo>
                    <a:pt x="125761" y="610658"/>
                    <a:pt x="130306" y="607974"/>
                    <a:pt x="126595" y="606516"/>
                  </a:cubicBezTo>
                  <a:cubicBezTo>
                    <a:pt x="122468" y="604665"/>
                    <a:pt x="122213" y="608668"/>
                    <a:pt x="126479" y="606516"/>
                  </a:cubicBezTo>
                  <a:close/>
                  <a:moveTo>
                    <a:pt x="206596" y="570881"/>
                  </a:moveTo>
                  <a:cubicBezTo>
                    <a:pt x="206596" y="570071"/>
                    <a:pt x="205020" y="569053"/>
                    <a:pt x="204996" y="570395"/>
                  </a:cubicBezTo>
                  <a:cubicBezTo>
                    <a:pt x="205808" y="571228"/>
                    <a:pt x="206759" y="570627"/>
                    <a:pt x="207315" y="571899"/>
                  </a:cubicBezTo>
                  <a:cubicBezTo>
                    <a:pt x="209866" y="573311"/>
                    <a:pt x="208707" y="568452"/>
                    <a:pt x="206480" y="570881"/>
                  </a:cubicBezTo>
                  <a:close/>
                  <a:moveTo>
                    <a:pt x="181089" y="514768"/>
                  </a:moveTo>
                  <a:cubicBezTo>
                    <a:pt x="181089" y="513820"/>
                    <a:pt x="179837" y="514051"/>
                    <a:pt x="179582" y="514491"/>
                  </a:cubicBezTo>
                  <a:cubicBezTo>
                    <a:pt x="181344" y="514676"/>
                    <a:pt x="180996" y="516134"/>
                    <a:pt x="182990" y="515925"/>
                  </a:cubicBezTo>
                  <a:cubicBezTo>
                    <a:pt x="186144" y="517175"/>
                    <a:pt x="182828" y="513797"/>
                    <a:pt x="180927" y="514768"/>
                  </a:cubicBezTo>
                  <a:close/>
                  <a:moveTo>
                    <a:pt x="144590" y="564703"/>
                  </a:moveTo>
                  <a:cubicBezTo>
                    <a:pt x="144590" y="563847"/>
                    <a:pt x="143500" y="563268"/>
                    <a:pt x="143083" y="564310"/>
                  </a:cubicBezTo>
                  <a:cubicBezTo>
                    <a:pt x="144706" y="564541"/>
                    <a:pt x="145517" y="566624"/>
                    <a:pt x="147164" y="566832"/>
                  </a:cubicBezTo>
                  <a:cubicBezTo>
                    <a:pt x="147859" y="565420"/>
                    <a:pt x="145888" y="563940"/>
                    <a:pt x="144590" y="564703"/>
                  </a:cubicBezTo>
                  <a:close/>
                  <a:moveTo>
                    <a:pt x="160544" y="571992"/>
                  </a:moveTo>
                  <a:cubicBezTo>
                    <a:pt x="159802" y="573542"/>
                    <a:pt x="162213" y="574306"/>
                    <a:pt x="161378" y="572594"/>
                  </a:cubicBezTo>
                  <a:cubicBezTo>
                    <a:pt x="160845" y="571807"/>
                    <a:pt x="158851" y="571182"/>
                    <a:pt x="159894" y="569817"/>
                  </a:cubicBezTo>
                  <a:cubicBezTo>
                    <a:pt x="160080" y="569609"/>
                    <a:pt x="159778" y="569285"/>
                    <a:pt x="159500" y="569238"/>
                  </a:cubicBezTo>
                  <a:cubicBezTo>
                    <a:pt x="156207" y="569331"/>
                    <a:pt x="157691" y="573033"/>
                    <a:pt x="160544" y="571946"/>
                  </a:cubicBezTo>
                  <a:close/>
                  <a:moveTo>
                    <a:pt x="225797" y="554429"/>
                  </a:moveTo>
                  <a:cubicBezTo>
                    <a:pt x="228324" y="556304"/>
                    <a:pt x="230945" y="551467"/>
                    <a:pt x="227095" y="552763"/>
                  </a:cubicBezTo>
                  <a:cubicBezTo>
                    <a:pt x="225310" y="552555"/>
                    <a:pt x="226562" y="554499"/>
                    <a:pt x="224776" y="554684"/>
                  </a:cubicBezTo>
                  <a:cubicBezTo>
                    <a:pt x="224197" y="555794"/>
                    <a:pt x="225913" y="555262"/>
                    <a:pt x="225797" y="554383"/>
                  </a:cubicBezTo>
                  <a:close/>
                  <a:moveTo>
                    <a:pt x="265589" y="485867"/>
                  </a:moveTo>
                  <a:cubicBezTo>
                    <a:pt x="265426" y="486793"/>
                    <a:pt x="267235" y="487186"/>
                    <a:pt x="266516" y="486145"/>
                  </a:cubicBezTo>
                  <a:cubicBezTo>
                    <a:pt x="261623" y="481980"/>
                    <a:pt x="259374" y="490241"/>
                    <a:pt x="265589" y="485821"/>
                  </a:cubicBezTo>
                  <a:close/>
                  <a:moveTo>
                    <a:pt x="117320" y="546492"/>
                  </a:moveTo>
                  <a:cubicBezTo>
                    <a:pt x="119036" y="545752"/>
                    <a:pt x="119917" y="546793"/>
                    <a:pt x="121587" y="547094"/>
                  </a:cubicBezTo>
                  <a:cubicBezTo>
                    <a:pt x="125250" y="545451"/>
                    <a:pt x="116508" y="543253"/>
                    <a:pt x="117389" y="546562"/>
                  </a:cubicBezTo>
                  <a:cubicBezTo>
                    <a:pt x="112242" y="547094"/>
                    <a:pt x="122259" y="552624"/>
                    <a:pt x="117320" y="546446"/>
                  </a:cubicBezTo>
                  <a:close/>
                  <a:moveTo>
                    <a:pt x="211582" y="578888"/>
                  </a:moveTo>
                  <a:cubicBezTo>
                    <a:pt x="217959" y="582567"/>
                    <a:pt x="223571" y="580345"/>
                    <a:pt x="212649" y="578332"/>
                  </a:cubicBezTo>
                  <a:cubicBezTo>
                    <a:pt x="206179" y="579350"/>
                    <a:pt x="209147" y="587842"/>
                    <a:pt x="211582" y="578749"/>
                  </a:cubicBezTo>
                  <a:close/>
                  <a:moveTo>
                    <a:pt x="203698" y="509169"/>
                  </a:moveTo>
                  <a:cubicBezTo>
                    <a:pt x="203907" y="511321"/>
                    <a:pt x="206527" y="508984"/>
                    <a:pt x="204162" y="509169"/>
                  </a:cubicBezTo>
                  <a:cubicBezTo>
                    <a:pt x="202214" y="508475"/>
                    <a:pt x="204950" y="505050"/>
                    <a:pt x="204973" y="504124"/>
                  </a:cubicBezTo>
                  <a:cubicBezTo>
                    <a:pt x="203559" y="504124"/>
                    <a:pt x="202353" y="505906"/>
                    <a:pt x="201217" y="506809"/>
                  </a:cubicBezTo>
                  <a:cubicBezTo>
                    <a:pt x="200962" y="507271"/>
                    <a:pt x="202538" y="509331"/>
                    <a:pt x="203698" y="509169"/>
                  </a:cubicBezTo>
                  <a:close/>
                  <a:moveTo>
                    <a:pt x="213298" y="557761"/>
                  </a:moveTo>
                  <a:cubicBezTo>
                    <a:pt x="212556" y="556419"/>
                    <a:pt x="210237" y="554314"/>
                    <a:pt x="208799" y="555193"/>
                  </a:cubicBezTo>
                  <a:cubicBezTo>
                    <a:pt x="207825" y="555540"/>
                    <a:pt x="207478" y="556003"/>
                    <a:pt x="208915" y="556049"/>
                  </a:cubicBezTo>
                  <a:cubicBezTo>
                    <a:pt x="211049" y="556882"/>
                    <a:pt x="213553" y="557576"/>
                    <a:pt x="214504" y="559474"/>
                  </a:cubicBezTo>
                  <a:cubicBezTo>
                    <a:pt x="213391" y="559474"/>
                    <a:pt x="212718" y="561510"/>
                    <a:pt x="213970" y="561788"/>
                  </a:cubicBezTo>
                  <a:cubicBezTo>
                    <a:pt x="215617" y="561950"/>
                    <a:pt x="214898" y="560214"/>
                    <a:pt x="214411" y="559474"/>
                  </a:cubicBezTo>
                  <a:cubicBezTo>
                    <a:pt x="216730" y="558803"/>
                    <a:pt x="216730" y="562158"/>
                    <a:pt x="218701" y="561626"/>
                  </a:cubicBezTo>
                  <a:cubicBezTo>
                    <a:pt x="219420" y="558965"/>
                    <a:pt x="215849" y="557275"/>
                    <a:pt x="213298" y="557761"/>
                  </a:cubicBezTo>
                  <a:close/>
                  <a:moveTo>
                    <a:pt x="258725" y="587171"/>
                  </a:moveTo>
                  <a:cubicBezTo>
                    <a:pt x="262226" y="589208"/>
                    <a:pt x="260023" y="586292"/>
                    <a:pt x="262087" y="584626"/>
                  </a:cubicBezTo>
                  <a:cubicBezTo>
                    <a:pt x="264870" y="581988"/>
                    <a:pt x="257264" y="579998"/>
                    <a:pt x="258841" y="582636"/>
                  </a:cubicBezTo>
                  <a:cubicBezTo>
                    <a:pt x="264035" y="581896"/>
                    <a:pt x="257565" y="587634"/>
                    <a:pt x="256754" y="588722"/>
                  </a:cubicBezTo>
                  <a:cubicBezTo>
                    <a:pt x="254852" y="589740"/>
                    <a:pt x="257751" y="589185"/>
                    <a:pt x="257959" y="590550"/>
                  </a:cubicBezTo>
                  <a:cubicBezTo>
                    <a:pt x="259304" y="591151"/>
                    <a:pt x="259815" y="589555"/>
                    <a:pt x="258516" y="589046"/>
                  </a:cubicBezTo>
                  <a:cubicBezTo>
                    <a:pt x="256777" y="588791"/>
                    <a:pt x="258655" y="588051"/>
                    <a:pt x="258725" y="587241"/>
                  </a:cubicBezTo>
                  <a:close/>
                  <a:moveTo>
                    <a:pt x="215640" y="549848"/>
                  </a:moveTo>
                  <a:cubicBezTo>
                    <a:pt x="213483" y="548320"/>
                    <a:pt x="213066" y="549154"/>
                    <a:pt x="213599" y="551005"/>
                  </a:cubicBezTo>
                  <a:cubicBezTo>
                    <a:pt x="212115" y="553596"/>
                    <a:pt x="221205" y="551930"/>
                    <a:pt x="222875" y="550750"/>
                  </a:cubicBezTo>
                  <a:cubicBezTo>
                    <a:pt x="225518" y="550750"/>
                    <a:pt x="226005" y="547025"/>
                    <a:pt x="226005" y="545382"/>
                  </a:cubicBezTo>
                  <a:cubicBezTo>
                    <a:pt x="224359" y="545752"/>
                    <a:pt x="224498" y="549570"/>
                    <a:pt x="222156" y="548644"/>
                  </a:cubicBezTo>
                  <a:cubicBezTo>
                    <a:pt x="220394" y="547742"/>
                    <a:pt x="221855" y="550357"/>
                    <a:pt x="220927" y="550843"/>
                  </a:cubicBezTo>
                  <a:cubicBezTo>
                    <a:pt x="219489" y="550357"/>
                    <a:pt x="220811" y="548668"/>
                    <a:pt x="219513" y="548159"/>
                  </a:cubicBezTo>
                  <a:cubicBezTo>
                    <a:pt x="218214" y="547649"/>
                    <a:pt x="220185" y="547002"/>
                    <a:pt x="219350" y="546701"/>
                  </a:cubicBezTo>
                  <a:cubicBezTo>
                    <a:pt x="216846" y="546307"/>
                    <a:pt x="220417" y="543369"/>
                    <a:pt x="217982" y="543785"/>
                  </a:cubicBezTo>
                  <a:cubicBezTo>
                    <a:pt x="211234" y="547233"/>
                    <a:pt x="223571" y="545960"/>
                    <a:pt x="215663" y="549917"/>
                  </a:cubicBezTo>
                  <a:close/>
                  <a:moveTo>
                    <a:pt x="172324" y="582752"/>
                  </a:moveTo>
                  <a:cubicBezTo>
                    <a:pt x="171419" y="581849"/>
                    <a:pt x="168381" y="580322"/>
                    <a:pt x="166573" y="581988"/>
                  </a:cubicBezTo>
                  <a:cubicBezTo>
                    <a:pt x="164601" y="581520"/>
                    <a:pt x="162682" y="580853"/>
                    <a:pt x="160845" y="579998"/>
                  </a:cubicBezTo>
                  <a:cubicBezTo>
                    <a:pt x="160126" y="580484"/>
                    <a:pt x="160845" y="580924"/>
                    <a:pt x="161031" y="581410"/>
                  </a:cubicBezTo>
                  <a:cubicBezTo>
                    <a:pt x="161402" y="582335"/>
                    <a:pt x="159547" y="582034"/>
                    <a:pt x="160010" y="583006"/>
                  </a:cubicBezTo>
                  <a:cubicBezTo>
                    <a:pt x="161309" y="585089"/>
                    <a:pt x="163535" y="583215"/>
                    <a:pt x="164949" y="583006"/>
                  </a:cubicBezTo>
                  <a:cubicBezTo>
                    <a:pt x="167013" y="587333"/>
                    <a:pt x="167663" y="579744"/>
                    <a:pt x="169587" y="583284"/>
                  </a:cubicBezTo>
                  <a:cubicBezTo>
                    <a:pt x="169399" y="584729"/>
                    <a:pt x="170421" y="586052"/>
                    <a:pt x="171869" y="586239"/>
                  </a:cubicBezTo>
                  <a:cubicBezTo>
                    <a:pt x="172347" y="586301"/>
                    <a:pt x="172833" y="586232"/>
                    <a:pt x="173274" y="586038"/>
                  </a:cubicBezTo>
                  <a:cubicBezTo>
                    <a:pt x="173599" y="583377"/>
                    <a:pt x="174921" y="583377"/>
                    <a:pt x="177448" y="583099"/>
                  </a:cubicBezTo>
                  <a:cubicBezTo>
                    <a:pt x="175770" y="582706"/>
                    <a:pt x="174039" y="582588"/>
                    <a:pt x="172324" y="582752"/>
                  </a:cubicBezTo>
                  <a:close/>
                  <a:moveTo>
                    <a:pt x="192057" y="554985"/>
                  </a:moveTo>
                  <a:cubicBezTo>
                    <a:pt x="193101" y="554985"/>
                    <a:pt x="193124" y="554985"/>
                    <a:pt x="192567" y="553828"/>
                  </a:cubicBezTo>
                  <a:cubicBezTo>
                    <a:pt x="194005" y="551375"/>
                    <a:pt x="194399" y="558456"/>
                    <a:pt x="197066" y="557160"/>
                  </a:cubicBezTo>
                  <a:cubicBezTo>
                    <a:pt x="194747" y="553319"/>
                    <a:pt x="198457" y="552948"/>
                    <a:pt x="194561" y="551583"/>
                  </a:cubicBezTo>
                  <a:cubicBezTo>
                    <a:pt x="192057" y="548853"/>
                    <a:pt x="191014" y="552902"/>
                    <a:pt x="188092" y="552856"/>
                  </a:cubicBezTo>
                  <a:cubicBezTo>
                    <a:pt x="187095" y="553272"/>
                    <a:pt x="186816" y="557275"/>
                    <a:pt x="188393" y="557738"/>
                  </a:cubicBezTo>
                  <a:cubicBezTo>
                    <a:pt x="188324" y="555216"/>
                    <a:pt x="188996" y="554059"/>
                    <a:pt x="192057" y="554985"/>
                  </a:cubicBezTo>
                  <a:close/>
                  <a:moveTo>
                    <a:pt x="241843" y="602906"/>
                  </a:moveTo>
                  <a:cubicBezTo>
                    <a:pt x="241287" y="604271"/>
                    <a:pt x="244324" y="603693"/>
                    <a:pt x="243953" y="602258"/>
                  </a:cubicBezTo>
                  <a:cubicBezTo>
                    <a:pt x="243304" y="599065"/>
                    <a:pt x="248127" y="600476"/>
                    <a:pt x="248916" y="598348"/>
                  </a:cubicBezTo>
                  <a:cubicBezTo>
                    <a:pt x="244788" y="596034"/>
                    <a:pt x="249449" y="595270"/>
                    <a:pt x="246898" y="593558"/>
                  </a:cubicBezTo>
                  <a:cubicBezTo>
                    <a:pt x="245971" y="593211"/>
                    <a:pt x="244881" y="590457"/>
                    <a:pt x="244580" y="592748"/>
                  </a:cubicBezTo>
                  <a:cubicBezTo>
                    <a:pt x="244580" y="593697"/>
                    <a:pt x="246458" y="594460"/>
                    <a:pt x="245600" y="595386"/>
                  </a:cubicBezTo>
                  <a:cubicBezTo>
                    <a:pt x="244023" y="598440"/>
                    <a:pt x="241959" y="599412"/>
                    <a:pt x="241843" y="602906"/>
                  </a:cubicBezTo>
                  <a:close/>
                  <a:moveTo>
                    <a:pt x="213669" y="532887"/>
                  </a:moveTo>
                  <a:cubicBezTo>
                    <a:pt x="211559" y="532262"/>
                    <a:pt x="206712" y="537190"/>
                    <a:pt x="210863" y="535640"/>
                  </a:cubicBezTo>
                  <a:cubicBezTo>
                    <a:pt x="213182" y="533743"/>
                    <a:pt x="214063" y="538209"/>
                    <a:pt x="216637" y="538255"/>
                  </a:cubicBezTo>
                  <a:cubicBezTo>
                    <a:pt x="221043" y="538255"/>
                    <a:pt x="215083" y="533002"/>
                    <a:pt x="213669" y="532887"/>
                  </a:cubicBezTo>
                  <a:close/>
                  <a:moveTo>
                    <a:pt x="169865" y="591267"/>
                  </a:moveTo>
                  <a:cubicBezTo>
                    <a:pt x="174689" y="588953"/>
                    <a:pt x="168497" y="589161"/>
                    <a:pt x="167871" y="587472"/>
                  </a:cubicBezTo>
                  <a:cubicBezTo>
                    <a:pt x="167106" y="583585"/>
                    <a:pt x="164323" y="587310"/>
                    <a:pt x="164973" y="588537"/>
                  </a:cubicBezTo>
                  <a:cubicBezTo>
                    <a:pt x="165970" y="589161"/>
                    <a:pt x="167709" y="591545"/>
                    <a:pt x="166897" y="592355"/>
                  </a:cubicBezTo>
                  <a:cubicBezTo>
                    <a:pt x="165622" y="592493"/>
                    <a:pt x="170167" y="594669"/>
                    <a:pt x="170468" y="593442"/>
                  </a:cubicBezTo>
                  <a:cubicBezTo>
                    <a:pt x="170074" y="593026"/>
                    <a:pt x="165297" y="588976"/>
                    <a:pt x="168381" y="589208"/>
                  </a:cubicBezTo>
                  <a:cubicBezTo>
                    <a:pt x="169309" y="589717"/>
                    <a:pt x="168613" y="591336"/>
                    <a:pt x="169865" y="591267"/>
                  </a:cubicBezTo>
                  <a:close/>
                  <a:moveTo>
                    <a:pt x="199222" y="550357"/>
                  </a:moveTo>
                  <a:cubicBezTo>
                    <a:pt x="199222" y="548043"/>
                    <a:pt x="198619" y="546978"/>
                    <a:pt x="196556" y="547349"/>
                  </a:cubicBezTo>
                  <a:cubicBezTo>
                    <a:pt x="195396" y="546284"/>
                    <a:pt x="191918" y="544225"/>
                    <a:pt x="190527" y="543160"/>
                  </a:cubicBezTo>
                  <a:cubicBezTo>
                    <a:pt x="189205" y="545474"/>
                    <a:pt x="192567" y="545752"/>
                    <a:pt x="193564" y="547094"/>
                  </a:cubicBezTo>
                  <a:cubicBezTo>
                    <a:pt x="193564" y="549963"/>
                    <a:pt x="196973" y="546793"/>
                    <a:pt x="197553" y="549408"/>
                  </a:cubicBezTo>
                  <a:cubicBezTo>
                    <a:pt x="197692" y="550403"/>
                    <a:pt x="198991" y="552995"/>
                    <a:pt x="199222" y="550357"/>
                  </a:cubicBezTo>
                  <a:close/>
                  <a:moveTo>
                    <a:pt x="145170" y="579235"/>
                  </a:moveTo>
                  <a:cubicBezTo>
                    <a:pt x="144845" y="580970"/>
                    <a:pt x="146259" y="584765"/>
                    <a:pt x="148439" y="583631"/>
                  </a:cubicBezTo>
                  <a:cubicBezTo>
                    <a:pt x="147767" y="581711"/>
                    <a:pt x="145541" y="579721"/>
                    <a:pt x="148903" y="578841"/>
                  </a:cubicBezTo>
                  <a:cubicBezTo>
                    <a:pt x="150920" y="577198"/>
                    <a:pt x="144056" y="575278"/>
                    <a:pt x="145170" y="579235"/>
                  </a:cubicBezTo>
                  <a:close/>
                  <a:moveTo>
                    <a:pt x="191547" y="542559"/>
                  </a:moveTo>
                  <a:cubicBezTo>
                    <a:pt x="192753" y="541356"/>
                    <a:pt x="191222" y="540245"/>
                    <a:pt x="193170" y="539782"/>
                  </a:cubicBezTo>
                  <a:cubicBezTo>
                    <a:pt x="194585" y="537306"/>
                    <a:pt x="190272" y="540546"/>
                    <a:pt x="191292" y="537329"/>
                  </a:cubicBezTo>
                  <a:cubicBezTo>
                    <a:pt x="190967" y="536149"/>
                    <a:pt x="187396" y="539366"/>
                    <a:pt x="188370" y="540430"/>
                  </a:cubicBezTo>
                  <a:cubicBezTo>
                    <a:pt x="188556" y="540823"/>
                    <a:pt x="187373" y="540731"/>
                    <a:pt x="187512" y="541124"/>
                  </a:cubicBezTo>
                  <a:cubicBezTo>
                    <a:pt x="188856" y="541492"/>
                    <a:pt x="190167" y="541972"/>
                    <a:pt x="191431" y="542559"/>
                  </a:cubicBezTo>
                  <a:close/>
                  <a:moveTo>
                    <a:pt x="196370" y="596381"/>
                  </a:moveTo>
                  <a:cubicBezTo>
                    <a:pt x="196022" y="596381"/>
                    <a:pt x="195651" y="596381"/>
                    <a:pt x="195373" y="596635"/>
                  </a:cubicBezTo>
                  <a:cubicBezTo>
                    <a:pt x="198248" y="596635"/>
                    <a:pt x="196834" y="599713"/>
                    <a:pt x="198782" y="600592"/>
                  </a:cubicBezTo>
                  <a:cubicBezTo>
                    <a:pt x="199733" y="601078"/>
                    <a:pt x="199802" y="601333"/>
                    <a:pt x="199014" y="602004"/>
                  </a:cubicBezTo>
                  <a:cubicBezTo>
                    <a:pt x="197460" y="602883"/>
                    <a:pt x="202422" y="604433"/>
                    <a:pt x="202422" y="603600"/>
                  </a:cubicBezTo>
                  <a:cubicBezTo>
                    <a:pt x="202840" y="601032"/>
                    <a:pt x="200382" y="604942"/>
                    <a:pt x="200962" y="599204"/>
                  </a:cubicBezTo>
                  <a:cubicBezTo>
                    <a:pt x="199941" y="598996"/>
                    <a:pt x="197901" y="598463"/>
                    <a:pt x="199083" y="597237"/>
                  </a:cubicBezTo>
                  <a:cubicBezTo>
                    <a:pt x="198215" y="596748"/>
                    <a:pt x="197249" y="596456"/>
                    <a:pt x="196254" y="596381"/>
                  </a:cubicBezTo>
                  <a:close/>
                  <a:moveTo>
                    <a:pt x="182156" y="537607"/>
                  </a:moveTo>
                  <a:cubicBezTo>
                    <a:pt x="181553" y="537005"/>
                    <a:pt x="181344" y="535663"/>
                    <a:pt x="180903" y="537214"/>
                  </a:cubicBezTo>
                  <a:cubicBezTo>
                    <a:pt x="178886" y="538810"/>
                    <a:pt x="174944" y="540685"/>
                    <a:pt x="178237" y="543068"/>
                  </a:cubicBezTo>
                  <a:cubicBezTo>
                    <a:pt x="180161" y="542860"/>
                    <a:pt x="177773" y="541379"/>
                    <a:pt x="181274" y="540893"/>
                  </a:cubicBezTo>
                  <a:cubicBezTo>
                    <a:pt x="181854" y="539551"/>
                    <a:pt x="180277" y="538787"/>
                    <a:pt x="182040" y="537607"/>
                  </a:cubicBezTo>
                  <a:close/>
                  <a:moveTo>
                    <a:pt x="144659" y="552393"/>
                  </a:moveTo>
                  <a:cubicBezTo>
                    <a:pt x="143245" y="552208"/>
                    <a:pt x="142758" y="553110"/>
                    <a:pt x="143175" y="554128"/>
                  </a:cubicBezTo>
                  <a:cubicBezTo>
                    <a:pt x="144594" y="554036"/>
                    <a:pt x="145949" y="553502"/>
                    <a:pt x="147048" y="552601"/>
                  </a:cubicBezTo>
                  <a:cubicBezTo>
                    <a:pt x="147512" y="548737"/>
                    <a:pt x="151686" y="553527"/>
                    <a:pt x="152103" y="550542"/>
                  </a:cubicBezTo>
                  <a:cubicBezTo>
                    <a:pt x="151407" y="549570"/>
                    <a:pt x="149088" y="550704"/>
                    <a:pt x="147790" y="549755"/>
                  </a:cubicBezTo>
                  <a:cubicBezTo>
                    <a:pt x="145425" y="547048"/>
                    <a:pt x="145680" y="552995"/>
                    <a:pt x="144543" y="552393"/>
                  </a:cubicBezTo>
                  <a:close/>
                  <a:moveTo>
                    <a:pt x="167477" y="567989"/>
                  </a:moveTo>
                  <a:cubicBezTo>
                    <a:pt x="167292" y="557322"/>
                    <a:pt x="159593" y="570303"/>
                    <a:pt x="166874" y="568845"/>
                  </a:cubicBezTo>
                  <a:cubicBezTo>
                    <a:pt x="168683" y="569771"/>
                    <a:pt x="167245" y="568336"/>
                    <a:pt x="167361" y="567989"/>
                  </a:cubicBezTo>
                  <a:close/>
                  <a:moveTo>
                    <a:pt x="130143" y="545312"/>
                  </a:moveTo>
                  <a:cubicBezTo>
                    <a:pt x="125969" y="545706"/>
                    <a:pt x="130143" y="546446"/>
                    <a:pt x="131627" y="547210"/>
                  </a:cubicBezTo>
                  <a:cubicBezTo>
                    <a:pt x="132532" y="548714"/>
                    <a:pt x="136126" y="549524"/>
                    <a:pt x="135152" y="551537"/>
                  </a:cubicBezTo>
                  <a:cubicBezTo>
                    <a:pt x="134874" y="552231"/>
                    <a:pt x="136172" y="552185"/>
                    <a:pt x="136613" y="551953"/>
                  </a:cubicBezTo>
                  <a:cubicBezTo>
                    <a:pt x="137285" y="548644"/>
                    <a:pt x="133042" y="545336"/>
                    <a:pt x="130027" y="545312"/>
                  </a:cubicBezTo>
                  <a:close/>
                  <a:moveTo>
                    <a:pt x="182132" y="557183"/>
                  </a:moveTo>
                  <a:cubicBezTo>
                    <a:pt x="193727" y="548621"/>
                    <a:pt x="178840" y="550125"/>
                    <a:pt x="183547" y="553295"/>
                  </a:cubicBezTo>
                  <a:cubicBezTo>
                    <a:pt x="186747" y="554499"/>
                    <a:pt x="179790" y="555841"/>
                    <a:pt x="182016" y="557183"/>
                  </a:cubicBezTo>
                  <a:close/>
                  <a:moveTo>
                    <a:pt x="150526" y="553920"/>
                  </a:moveTo>
                  <a:cubicBezTo>
                    <a:pt x="150016" y="555702"/>
                    <a:pt x="149436" y="558548"/>
                    <a:pt x="151593" y="559566"/>
                  </a:cubicBezTo>
                  <a:cubicBezTo>
                    <a:pt x="152520" y="560006"/>
                    <a:pt x="150364" y="560654"/>
                    <a:pt x="151222" y="561140"/>
                  </a:cubicBezTo>
                  <a:cubicBezTo>
                    <a:pt x="154538" y="560978"/>
                    <a:pt x="152845" y="555447"/>
                    <a:pt x="150526" y="553920"/>
                  </a:cubicBezTo>
                  <a:close/>
                  <a:moveTo>
                    <a:pt x="184753" y="534391"/>
                  </a:moveTo>
                  <a:cubicBezTo>
                    <a:pt x="184753" y="531845"/>
                    <a:pt x="186237" y="533442"/>
                    <a:pt x="187558" y="533280"/>
                  </a:cubicBezTo>
                  <a:cubicBezTo>
                    <a:pt x="187373" y="527495"/>
                    <a:pt x="179744" y="531475"/>
                    <a:pt x="184776" y="534391"/>
                  </a:cubicBezTo>
                  <a:close/>
                  <a:moveTo>
                    <a:pt x="231478" y="591013"/>
                  </a:moveTo>
                  <a:cubicBezTo>
                    <a:pt x="232707" y="594530"/>
                    <a:pt x="232313" y="586709"/>
                    <a:pt x="233797" y="589624"/>
                  </a:cubicBezTo>
                  <a:cubicBezTo>
                    <a:pt x="238759" y="591429"/>
                    <a:pt x="232243" y="581155"/>
                    <a:pt x="231501" y="591013"/>
                  </a:cubicBezTo>
                  <a:close/>
                  <a:moveTo>
                    <a:pt x="220695" y="601448"/>
                  </a:moveTo>
                  <a:cubicBezTo>
                    <a:pt x="219466" y="601009"/>
                    <a:pt x="218191" y="602397"/>
                    <a:pt x="219791" y="602536"/>
                  </a:cubicBezTo>
                  <a:cubicBezTo>
                    <a:pt x="222110" y="601819"/>
                    <a:pt x="221739" y="606308"/>
                    <a:pt x="223756" y="604341"/>
                  </a:cubicBezTo>
                  <a:cubicBezTo>
                    <a:pt x="226353" y="599643"/>
                    <a:pt x="223710" y="602744"/>
                    <a:pt x="220718" y="601448"/>
                  </a:cubicBezTo>
                  <a:close/>
                  <a:moveTo>
                    <a:pt x="194724" y="541726"/>
                  </a:moveTo>
                  <a:cubicBezTo>
                    <a:pt x="195280" y="543878"/>
                    <a:pt x="196695" y="542906"/>
                    <a:pt x="197159" y="541309"/>
                  </a:cubicBezTo>
                  <a:cubicBezTo>
                    <a:pt x="197599" y="540499"/>
                    <a:pt x="199477" y="540823"/>
                    <a:pt x="198944" y="539319"/>
                  </a:cubicBezTo>
                  <a:cubicBezTo>
                    <a:pt x="193704" y="536473"/>
                    <a:pt x="197646" y="539250"/>
                    <a:pt x="194747" y="541726"/>
                  </a:cubicBezTo>
                  <a:close/>
                  <a:moveTo>
                    <a:pt x="182666" y="571020"/>
                  </a:moveTo>
                  <a:cubicBezTo>
                    <a:pt x="179767" y="572015"/>
                    <a:pt x="181042" y="574954"/>
                    <a:pt x="183732" y="573103"/>
                  </a:cubicBezTo>
                  <a:cubicBezTo>
                    <a:pt x="186422" y="571252"/>
                    <a:pt x="179118" y="565698"/>
                    <a:pt x="182689" y="571020"/>
                  </a:cubicBezTo>
                  <a:close/>
                  <a:moveTo>
                    <a:pt x="273426" y="485867"/>
                  </a:moveTo>
                  <a:cubicBezTo>
                    <a:pt x="273913" y="488714"/>
                    <a:pt x="274678" y="485173"/>
                    <a:pt x="275513" y="484595"/>
                  </a:cubicBezTo>
                  <a:cubicBezTo>
                    <a:pt x="275513" y="482813"/>
                    <a:pt x="272591" y="484248"/>
                    <a:pt x="273194" y="480522"/>
                  </a:cubicBezTo>
                  <a:cubicBezTo>
                    <a:pt x="270435" y="479273"/>
                    <a:pt x="273194" y="481610"/>
                    <a:pt x="272174" y="482466"/>
                  </a:cubicBezTo>
                  <a:cubicBezTo>
                    <a:pt x="270968" y="484363"/>
                    <a:pt x="274980" y="483924"/>
                    <a:pt x="273426" y="485867"/>
                  </a:cubicBezTo>
                  <a:close/>
                  <a:moveTo>
                    <a:pt x="174109" y="552069"/>
                  </a:moveTo>
                  <a:cubicBezTo>
                    <a:pt x="174387" y="547441"/>
                    <a:pt x="170329" y="551861"/>
                    <a:pt x="171257" y="553481"/>
                  </a:cubicBezTo>
                  <a:cubicBezTo>
                    <a:pt x="172834" y="554846"/>
                    <a:pt x="174109" y="554128"/>
                    <a:pt x="174109" y="552069"/>
                  </a:cubicBezTo>
                  <a:close/>
                  <a:moveTo>
                    <a:pt x="188254" y="570812"/>
                  </a:moveTo>
                  <a:cubicBezTo>
                    <a:pt x="193332" y="570002"/>
                    <a:pt x="185147" y="566878"/>
                    <a:pt x="184382" y="567364"/>
                  </a:cubicBezTo>
                  <a:cubicBezTo>
                    <a:pt x="184451" y="568706"/>
                    <a:pt x="187048" y="570141"/>
                    <a:pt x="188254" y="570812"/>
                  </a:cubicBezTo>
                  <a:close/>
                  <a:moveTo>
                    <a:pt x="207060" y="540893"/>
                  </a:moveTo>
                  <a:cubicBezTo>
                    <a:pt x="207246" y="538579"/>
                    <a:pt x="205321" y="539805"/>
                    <a:pt x="205808" y="538232"/>
                  </a:cubicBezTo>
                  <a:cubicBezTo>
                    <a:pt x="206504" y="536172"/>
                    <a:pt x="201704" y="535733"/>
                    <a:pt x="203002" y="537538"/>
                  </a:cubicBezTo>
                  <a:cubicBezTo>
                    <a:pt x="204950" y="538671"/>
                    <a:pt x="204417" y="541564"/>
                    <a:pt x="207060" y="540893"/>
                  </a:cubicBezTo>
                  <a:close/>
                  <a:moveTo>
                    <a:pt x="143871" y="590156"/>
                  </a:moveTo>
                  <a:cubicBezTo>
                    <a:pt x="146190" y="590619"/>
                    <a:pt x="145703" y="587611"/>
                    <a:pt x="144636" y="586824"/>
                  </a:cubicBezTo>
                  <a:cubicBezTo>
                    <a:pt x="143685" y="586547"/>
                    <a:pt x="144288" y="589138"/>
                    <a:pt x="143523" y="587935"/>
                  </a:cubicBezTo>
                  <a:cubicBezTo>
                    <a:pt x="143361" y="587333"/>
                    <a:pt x="142851" y="587356"/>
                    <a:pt x="142480" y="587125"/>
                  </a:cubicBezTo>
                  <a:cubicBezTo>
                    <a:pt x="142109" y="586894"/>
                    <a:pt x="142480" y="585876"/>
                    <a:pt x="141830" y="586662"/>
                  </a:cubicBezTo>
                  <a:cubicBezTo>
                    <a:pt x="141668" y="586847"/>
                    <a:pt x="140926" y="587403"/>
                    <a:pt x="141598" y="588051"/>
                  </a:cubicBezTo>
                  <a:cubicBezTo>
                    <a:pt x="142688" y="588398"/>
                    <a:pt x="142688" y="590156"/>
                    <a:pt x="143871" y="590156"/>
                  </a:cubicBezTo>
                  <a:close/>
                  <a:moveTo>
                    <a:pt x="225031" y="592771"/>
                  </a:moveTo>
                  <a:cubicBezTo>
                    <a:pt x="222898" y="592586"/>
                    <a:pt x="222272" y="590110"/>
                    <a:pt x="220927" y="589717"/>
                  </a:cubicBezTo>
                  <a:cubicBezTo>
                    <a:pt x="218168" y="593118"/>
                    <a:pt x="223060" y="593859"/>
                    <a:pt x="225078" y="592725"/>
                  </a:cubicBezTo>
                  <a:close/>
                  <a:moveTo>
                    <a:pt x="255061" y="592979"/>
                  </a:moveTo>
                  <a:cubicBezTo>
                    <a:pt x="257913" y="593095"/>
                    <a:pt x="255061" y="590156"/>
                    <a:pt x="253298" y="591267"/>
                  </a:cubicBezTo>
                  <a:cubicBezTo>
                    <a:pt x="252394" y="591822"/>
                    <a:pt x="249727" y="592285"/>
                    <a:pt x="249982" y="593350"/>
                  </a:cubicBezTo>
                  <a:cubicBezTo>
                    <a:pt x="250469" y="593997"/>
                    <a:pt x="252858" y="592887"/>
                    <a:pt x="253530" y="592193"/>
                  </a:cubicBezTo>
                  <a:cubicBezTo>
                    <a:pt x="254203" y="591498"/>
                    <a:pt x="254087" y="593280"/>
                    <a:pt x="255107" y="592933"/>
                  </a:cubicBezTo>
                  <a:close/>
                  <a:moveTo>
                    <a:pt x="146074" y="543693"/>
                  </a:moveTo>
                  <a:cubicBezTo>
                    <a:pt x="147535" y="543461"/>
                    <a:pt x="145912" y="541032"/>
                    <a:pt x="148022" y="541379"/>
                  </a:cubicBezTo>
                  <a:cubicBezTo>
                    <a:pt x="148254" y="541379"/>
                    <a:pt x="148439" y="540962"/>
                    <a:pt x="148022" y="540939"/>
                  </a:cubicBezTo>
                  <a:cubicBezTo>
                    <a:pt x="146677" y="540268"/>
                    <a:pt x="145564" y="538787"/>
                    <a:pt x="145378" y="541286"/>
                  </a:cubicBezTo>
                  <a:cubicBezTo>
                    <a:pt x="143570" y="542258"/>
                    <a:pt x="144080" y="543461"/>
                    <a:pt x="146213" y="543646"/>
                  </a:cubicBezTo>
                  <a:close/>
                  <a:moveTo>
                    <a:pt x="195582" y="585945"/>
                  </a:moveTo>
                  <a:cubicBezTo>
                    <a:pt x="194770" y="582289"/>
                    <a:pt x="186306" y="584603"/>
                    <a:pt x="195048" y="586662"/>
                  </a:cubicBezTo>
                  <a:cubicBezTo>
                    <a:pt x="195466" y="586871"/>
                    <a:pt x="195675" y="586246"/>
                    <a:pt x="195721" y="585899"/>
                  </a:cubicBezTo>
                  <a:close/>
                  <a:moveTo>
                    <a:pt x="256081" y="574884"/>
                  </a:moveTo>
                  <a:cubicBezTo>
                    <a:pt x="258771" y="574375"/>
                    <a:pt x="255733" y="573218"/>
                    <a:pt x="254783" y="572385"/>
                  </a:cubicBezTo>
                  <a:cubicBezTo>
                    <a:pt x="258029" y="566508"/>
                    <a:pt x="250655" y="572362"/>
                    <a:pt x="256220" y="574838"/>
                  </a:cubicBezTo>
                  <a:close/>
                  <a:moveTo>
                    <a:pt x="174596" y="577198"/>
                  </a:moveTo>
                  <a:cubicBezTo>
                    <a:pt x="178445" y="577453"/>
                    <a:pt x="174434" y="573357"/>
                    <a:pt x="172532" y="574491"/>
                  </a:cubicBezTo>
                  <a:cubicBezTo>
                    <a:pt x="173274" y="575185"/>
                    <a:pt x="173437" y="577337"/>
                    <a:pt x="174735" y="577106"/>
                  </a:cubicBezTo>
                  <a:close/>
                  <a:moveTo>
                    <a:pt x="193866" y="611398"/>
                  </a:moveTo>
                  <a:cubicBezTo>
                    <a:pt x="194515" y="614545"/>
                    <a:pt x="194028" y="610588"/>
                    <a:pt x="194909" y="610079"/>
                  </a:cubicBezTo>
                  <a:cubicBezTo>
                    <a:pt x="195651" y="608992"/>
                    <a:pt x="198109" y="610079"/>
                    <a:pt x="198156" y="609015"/>
                  </a:cubicBezTo>
                  <a:cubicBezTo>
                    <a:pt x="197599" y="606007"/>
                    <a:pt x="193541" y="609015"/>
                    <a:pt x="194005" y="611306"/>
                  </a:cubicBezTo>
                  <a:close/>
                  <a:moveTo>
                    <a:pt x="198991" y="569747"/>
                  </a:moveTo>
                  <a:cubicBezTo>
                    <a:pt x="198991" y="568058"/>
                    <a:pt x="193077" y="563569"/>
                    <a:pt x="194353" y="566948"/>
                  </a:cubicBezTo>
                  <a:cubicBezTo>
                    <a:pt x="196486" y="566369"/>
                    <a:pt x="198295" y="570719"/>
                    <a:pt x="199222" y="569632"/>
                  </a:cubicBezTo>
                  <a:close/>
                  <a:moveTo>
                    <a:pt x="256290" y="550033"/>
                  </a:moveTo>
                  <a:cubicBezTo>
                    <a:pt x="254852" y="550472"/>
                    <a:pt x="257264" y="552879"/>
                    <a:pt x="258145" y="552347"/>
                  </a:cubicBezTo>
                  <a:cubicBezTo>
                    <a:pt x="260765" y="550982"/>
                    <a:pt x="257797" y="549871"/>
                    <a:pt x="256429" y="549917"/>
                  </a:cubicBezTo>
                  <a:close/>
                  <a:moveTo>
                    <a:pt x="186538" y="577800"/>
                  </a:moveTo>
                  <a:cubicBezTo>
                    <a:pt x="187303" y="575486"/>
                    <a:pt x="188857" y="576458"/>
                    <a:pt x="190805" y="575972"/>
                  </a:cubicBezTo>
                  <a:cubicBezTo>
                    <a:pt x="190063" y="572848"/>
                    <a:pt x="184335" y="576041"/>
                    <a:pt x="186677" y="577592"/>
                  </a:cubicBezTo>
                  <a:close/>
                  <a:moveTo>
                    <a:pt x="235234" y="583886"/>
                  </a:moveTo>
                  <a:cubicBezTo>
                    <a:pt x="235234" y="579790"/>
                    <a:pt x="231084" y="585228"/>
                    <a:pt x="233240" y="585760"/>
                  </a:cubicBezTo>
                  <a:cubicBezTo>
                    <a:pt x="234382" y="585697"/>
                    <a:pt x="235307" y="584813"/>
                    <a:pt x="235420" y="583677"/>
                  </a:cubicBezTo>
                  <a:close/>
                  <a:moveTo>
                    <a:pt x="130120" y="577638"/>
                  </a:moveTo>
                  <a:cubicBezTo>
                    <a:pt x="128427" y="580692"/>
                    <a:pt x="134410" y="577638"/>
                    <a:pt x="131766" y="576365"/>
                  </a:cubicBezTo>
                  <a:cubicBezTo>
                    <a:pt x="130839" y="575671"/>
                    <a:pt x="129123" y="575995"/>
                    <a:pt x="130306" y="577430"/>
                  </a:cubicBezTo>
                  <a:close/>
                  <a:moveTo>
                    <a:pt x="116091" y="551791"/>
                  </a:moveTo>
                  <a:cubicBezTo>
                    <a:pt x="116647" y="553249"/>
                    <a:pt x="118943" y="551282"/>
                    <a:pt x="120242" y="551791"/>
                  </a:cubicBezTo>
                  <a:cubicBezTo>
                    <a:pt x="121517" y="548644"/>
                    <a:pt x="116926" y="550357"/>
                    <a:pt x="116276" y="551583"/>
                  </a:cubicBezTo>
                  <a:close/>
                  <a:moveTo>
                    <a:pt x="257542" y="543855"/>
                  </a:moveTo>
                  <a:cubicBezTo>
                    <a:pt x="255803" y="544155"/>
                    <a:pt x="256522" y="546585"/>
                    <a:pt x="257542" y="547164"/>
                  </a:cubicBezTo>
                  <a:cubicBezTo>
                    <a:pt x="258980" y="546192"/>
                    <a:pt x="259954" y="543600"/>
                    <a:pt x="257820" y="543646"/>
                  </a:cubicBezTo>
                  <a:close/>
                  <a:moveTo>
                    <a:pt x="243281" y="589277"/>
                  </a:moveTo>
                  <a:cubicBezTo>
                    <a:pt x="241727" y="587472"/>
                    <a:pt x="238875" y="588953"/>
                    <a:pt x="240243" y="591059"/>
                  </a:cubicBezTo>
                  <a:cubicBezTo>
                    <a:pt x="241635" y="591614"/>
                    <a:pt x="242145" y="589717"/>
                    <a:pt x="243281" y="589277"/>
                  </a:cubicBezTo>
                  <a:close/>
                  <a:moveTo>
                    <a:pt x="272684" y="499913"/>
                  </a:moveTo>
                  <a:cubicBezTo>
                    <a:pt x="270968" y="499635"/>
                    <a:pt x="274771" y="503315"/>
                    <a:pt x="275003" y="502505"/>
                  </a:cubicBezTo>
                  <a:cubicBezTo>
                    <a:pt x="275235" y="501695"/>
                    <a:pt x="276696" y="501371"/>
                    <a:pt x="275328" y="500931"/>
                  </a:cubicBezTo>
                  <a:cubicBezTo>
                    <a:pt x="277623" y="498895"/>
                    <a:pt x="273589" y="501232"/>
                    <a:pt x="272684" y="499913"/>
                  </a:cubicBezTo>
                  <a:close/>
                  <a:moveTo>
                    <a:pt x="197785" y="565096"/>
                  </a:moveTo>
                  <a:cubicBezTo>
                    <a:pt x="199269" y="565420"/>
                    <a:pt x="200567" y="564310"/>
                    <a:pt x="199060" y="563083"/>
                  </a:cubicBezTo>
                  <a:cubicBezTo>
                    <a:pt x="197692" y="562389"/>
                    <a:pt x="194701" y="565582"/>
                    <a:pt x="197785" y="565143"/>
                  </a:cubicBezTo>
                  <a:close/>
                  <a:moveTo>
                    <a:pt x="224985" y="492532"/>
                  </a:moveTo>
                  <a:cubicBezTo>
                    <a:pt x="224256" y="491686"/>
                    <a:pt x="223590" y="490789"/>
                    <a:pt x="222991" y="489847"/>
                  </a:cubicBezTo>
                  <a:cubicBezTo>
                    <a:pt x="219443" y="490079"/>
                    <a:pt x="223687" y="494498"/>
                    <a:pt x="224985" y="492578"/>
                  </a:cubicBezTo>
                  <a:close/>
                  <a:moveTo>
                    <a:pt x="159918" y="559242"/>
                  </a:moveTo>
                  <a:cubicBezTo>
                    <a:pt x="159662" y="557507"/>
                    <a:pt x="157297" y="558016"/>
                    <a:pt x="156091" y="558062"/>
                  </a:cubicBezTo>
                  <a:cubicBezTo>
                    <a:pt x="157042" y="558733"/>
                    <a:pt x="159083" y="561764"/>
                    <a:pt x="159918" y="559242"/>
                  </a:cubicBezTo>
                  <a:close/>
                  <a:moveTo>
                    <a:pt x="229901" y="533396"/>
                  </a:moveTo>
                  <a:cubicBezTo>
                    <a:pt x="228371" y="534252"/>
                    <a:pt x="232545" y="534969"/>
                    <a:pt x="233008" y="536219"/>
                  </a:cubicBezTo>
                  <a:cubicBezTo>
                    <a:pt x="235814" y="534900"/>
                    <a:pt x="231176" y="533558"/>
                    <a:pt x="229901" y="533396"/>
                  </a:cubicBezTo>
                  <a:close/>
                  <a:moveTo>
                    <a:pt x="263896" y="463214"/>
                  </a:moveTo>
                  <a:lnTo>
                    <a:pt x="263386" y="463422"/>
                  </a:lnTo>
                  <a:cubicBezTo>
                    <a:pt x="263988" y="465274"/>
                    <a:pt x="264383" y="469184"/>
                    <a:pt x="266516" y="465736"/>
                  </a:cubicBezTo>
                  <a:cubicBezTo>
                    <a:pt x="263594" y="466083"/>
                    <a:pt x="266191" y="464117"/>
                    <a:pt x="263896" y="463214"/>
                  </a:cubicBezTo>
                  <a:close/>
                  <a:moveTo>
                    <a:pt x="159361" y="553295"/>
                  </a:moveTo>
                  <a:cubicBezTo>
                    <a:pt x="157993" y="553966"/>
                    <a:pt x="159361" y="555077"/>
                    <a:pt x="159361" y="556003"/>
                  </a:cubicBezTo>
                  <a:cubicBezTo>
                    <a:pt x="161007" y="558224"/>
                    <a:pt x="161865" y="553295"/>
                    <a:pt x="159361" y="553295"/>
                  </a:cubicBezTo>
                  <a:close/>
                  <a:moveTo>
                    <a:pt x="152173" y="564449"/>
                  </a:moveTo>
                  <a:cubicBezTo>
                    <a:pt x="154352" y="564773"/>
                    <a:pt x="151755" y="560978"/>
                    <a:pt x="150596" y="563477"/>
                  </a:cubicBezTo>
                  <a:cubicBezTo>
                    <a:pt x="150225" y="563940"/>
                    <a:pt x="149343" y="564379"/>
                    <a:pt x="149970" y="565027"/>
                  </a:cubicBezTo>
                  <a:cubicBezTo>
                    <a:pt x="150596" y="565675"/>
                    <a:pt x="151338" y="563454"/>
                    <a:pt x="152173" y="564449"/>
                  </a:cubicBezTo>
                  <a:close/>
                  <a:moveTo>
                    <a:pt x="174039" y="633404"/>
                  </a:moveTo>
                  <a:cubicBezTo>
                    <a:pt x="171581" y="631969"/>
                    <a:pt x="171303" y="638217"/>
                    <a:pt x="174039" y="636227"/>
                  </a:cubicBezTo>
                  <a:cubicBezTo>
                    <a:pt x="174039" y="634977"/>
                    <a:pt x="172463" y="634653"/>
                    <a:pt x="174039" y="633404"/>
                  </a:cubicBezTo>
                  <a:close/>
                  <a:moveTo>
                    <a:pt x="190874" y="502829"/>
                  </a:moveTo>
                  <a:cubicBezTo>
                    <a:pt x="192985" y="500977"/>
                    <a:pt x="190874" y="500098"/>
                    <a:pt x="189089" y="501163"/>
                  </a:cubicBezTo>
                  <a:cubicBezTo>
                    <a:pt x="186840" y="502227"/>
                    <a:pt x="190225" y="502042"/>
                    <a:pt x="190874" y="502829"/>
                  </a:cubicBezTo>
                  <a:close/>
                  <a:moveTo>
                    <a:pt x="183269" y="561741"/>
                  </a:moveTo>
                  <a:cubicBezTo>
                    <a:pt x="184227" y="561851"/>
                    <a:pt x="185191" y="561585"/>
                    <a:pt x="185958" y="561001"/>
                  </a:cubicBezTo>
                  <a:cubicBezTo>
                    <a:pt x="185170" y="558363"/>
                    <a:pt x="181483" y="560538"/>
                    <a:pt x="183269" y="561741"/>
                  </a:cubicBezTo>
                  <a:close/>
                  <a:moveTo>
                    <a:pt x="167894" y="536288"/>
                  </a:moveTo>
                  <a:cubicBezTo>
                    <a:pt x="165112" y="535987"/>
                    <a:pt x="168915" y="539435"/>
                    <a:pt x="169773" y="538093"/>
                  </a:cubicBezTo>
                  <a:cubicBezTo>
                    <a:pt x="170468" y="537306"/>
                    <a:pt x="168683" y="536103"/>
                    <a:pt x="167894" y="536288"/>
                  </a:cubicBezTo>
                  <a:close/>
                  <a:moveTo>
                    <a:pt x="189344" y="517615"/>
                  </a:moveTo>
                  <a:cubicBezTo>
                    <a:pt x="190527" y="518239"/>
                    <a:pt x="192869" y="515787"/>
                    <a:pt x="190619" y="515879"/>
                  </a:cubicBezTo>
                  <a:cubicBezTo>
                    <a:pt x="189228" y="515856"/>
                    <a:pt x="186399" y="517777"/>
                    <a:pt x="189344" y="517615"/>
                  </a:cubicBezTo>
                  <a:close/>
                  <a:moveTo>
                    <a:pt x="137216" y="539250"/>
                  </a:moveTo>
                  <a:cubicBezTo>
                    <a:pt x="136961" y="537792"/>
                    <a:pt x="134711" y="537283"/>
                    <a:pt x="133552" y="536936"/>
                  </a:cubicBezTo>
                  <a:cubicBezTo>
                    <a:pt x="133297" y="537838"/>
                    <a:pt x="136427" y="540407"/>
                    <a:pt x="137216" y="539250"/>
                  </a:cubicBezTo>
                  <a:close/>
                  <a:moveTo>
                    <a:pt x="260904" y="571437"/>
                  </a:moveTo>
                  <a:cubicBezTo>
                    <a:pt x="263757" y="571136"/>
                    <a:pt x="259235" y="570303"/>
                    <a:pt x="261415" y="568776"/>
                  </a:cubicBezTo>
                  <a:cubicBezTo>
                    <a:pt x="258980" y="567272"/>
                    <a:pt x="258957" y="571460"/>
                    <a:pt x="260904" y="571437"/>
                  </a:cubicBezTo>
                  <a:close/>
                  <a:moveTo>
                    <a:pt x="270690" y="476774"/>
                  </a:moveTo>
                  <a:cubicBezTo>
                    <a:pt x="271219" y="476821"/>
                    <a:pt x="271752" y="476742"/>
                    <a:pt x="272244" y="476542"/>
                  </a:cubicBezTo>
                  <a:cubicBezTo>
                    <a:pt x="270968" y="473303"/>
                    <a:pt x="266470" y="475756"/>
                    <a:pt x="270690" y="476774"/>
                  </a:cubicBezTo>
                  <a:close/>
                  <a:moveTo>
                    <a:pt x="201541" y="561232"/>
                  </a:moveTo>
                  <a:cubicBezTo>
                    <a:pt x="199222" y="563384"/>
                    <a:pt x="207895" y="563546"/>
                    <a:pt x="203651" y="561811"/>
                  </a:cubicBezTo>
                  <a:cubicBezTo>
                    <a:pt x="202817" y="561926"/>
                    <a:pt x="202330" y="561070"/>
                    <a:pt x="201541" y="561232"/>
                  </a:cubicBezTo>
                  <a:close/>
                  <a:moveTo>
                    <a:pt x="217936" y="497159"/>
                  </a:moveTo>
                  <a:cubicBezTo>
                    <a:pt x="220115" y="497437"/>
                    <a:pt x="217936" y="493295"/>
                    <a:pt x="216753" y="495748"/>
                  </a:cubicBezTo>
                  <a:cubicBezTo>
                    <a:pt x="214828" y="497599"/>
                    <a:pt x="216637" y="496627"/>
                    <a:pt x="217936" y="497159"/>
                  </a:cubicBezTo>
                  <a:close/>
                  <a:moveTo>
                    <a:pt x="265125" y="564703"/>
                  </a:moveTo>
                  <a:cubicBezTo>
                    <a:pt x="261971" y="566415"/>
                    <a:pt x="269206" y="568035"/>
                    <a:pt x="266586" y="565282"/>
                  </a:cubicBezTo>
                  <a:cubicBezTo>
                    <a:pt x="266122" y="564911"/>
                    <a:pt x="265728" y="564425"/>
                    <a:pt x="265125" y="564703"/>
                  </a:cubicBezTo>
                  <a:close/>
                  <a:moveTo>
                    <a:pt x="245785" y="579350"/>
                  </a:moveTo>
                  <a:cubicBezTo>
                    <a:pt x="245345" y="581225"/>
                    <a:pt x="246968" y="582867"/>
                    <a:pt x="248104" y="581664"/>
                  </a:cubicBezTo>
                  <a:cubicBezTo>
                    <a:pt x="248777" y="580901"/>
                    <a:pt x="245855" y="578587"/>
                    <a:pt x="245785" y="579235"/>
                  </a:cubicBezTo>
                  <a:close/>
                  <a:moveTo>
                    <a:pt x="283444" y="488899"/>
                  </a:moveTo>
                  <a:cubicBezTo>
                    <a:pt x="280893" y="490866"/>
                    <a:pt x="285438" y="491213"/>
                    <a:pt x="286203" y="492161"/>
                  </a:cubicBezTo>
                  <a:cubicBezTo>
                    <a:pt x="287038" y="490310"/>
                    <a:pt x="283722" y="490241"/>
                    <a:pt x="283444" y="488783"/>
                  </a:cubicBezTo>
                  <a:close/>
                  <a:moveTo>
                    <a:pt x="230318" y="608136"/>
                  </a:moveTo>
                  <a:cubicBezTo>
                    <a:pt x="229831" y="606817"/>
                    <a:pt x="227559" y="608460"/>
                    <a:pt x="227582" y="609431"/>
                  </a:cubicBezTo>
                  <a:cubicBezTo>
                    <a:pt x="228023" y="610773"/>
                    <a:pt x="230318" y="609154"/>
                    <a:pt x="230318" y="608136"/>
                  </a:cubicBezTo>
                  <a:close/>
                  <a:moveTo>
                    <a:pt x="133552" y="584418"/>
                  </a:moveTo>
                  <a:cubicBezTo>
                    <a:pt x="132624" y="586200"/>
                    <a:pt x="134526" y="584672"/>
                    <a:pt x="135291" y="584302"/>
                  </a:cubicBezTo>
                  <a:cubicBezTo>
                    <a:pt x="135709" y="582289"/>
                    <a:pt x="132091" y="581641"/>
                    <a:pt x="133552" y="584418"/>
                  </a:cubicBezTo>
                  <a:close/>
                  <a:moveTo>
                    <a:pt x="209912" y="526084"/>
                  </a:moveTo>
                  <a:cubicBezTo>
                    <a:pt x="208985" y="523770"/>
                    <a:pt x="208452" y="524464"/>
                    <a:pt x="207756" y="526361"/>
                  </a:cubicBezTo>
                  <a:cubicBezTo>
                    <a:pt x="207362" y="527680"/>
                    <a:pt x="209796" y="527333"/>
                    <a:pt x="209912" y="526084"/>
                  </a:cubicBezTo>
                  <a:close/>
                  <a:moveTo>
                    <a:pt x="274841" y="473164"/>
                  </a:moveTo>
                  <a:cubicBezTo>
                    <a:pt x="276000" y="474020"/>
                    <a:pt x="278226" y="471637"/>
                    <a:pt x="277160" y="470642"/>
                  </a:cubicBezTo>
                  <a:cubicBezTo>
                    <a:pt x="276394" y="470503"/>
                    <a:pt x="274678" y="472354"/>
                    <a:pt x="274771" y="473164"/>
                  </a:cubicBezTo>
                  <a:close/>
                  <a:moveTo>
                    <a:pt x="142294" y="537098"/>
                  </a:moveTo>
                  <a:cubicBezTo>
                    <a:pt x="142433" y="535779"/>
                    <a:pt x="140949" y="536589"/>
                    <a:pt x="140346" y="535802"/>
                  </a:cubicBezTo>
                  <a:cubicBezTo>
                    <a:pt x="138074" y="535686"/>
                    <a:pt x="141483" y="539528"/>
                    <a:pt x="142294" y="537098"/>
                  </a:cubicBezTo>
                  <a:close/>
                  <a:moveTo>
                    <a:pt x="263339" y="474737"/>
                  </a:moveTo>
                  <a:cubicBezTo>
                    <a:pt x="262481" y="474136"/>
                    <a:pt x="259188" y="476658"/>
                    <a:pt x="261623" y="477051"/>
                  </a:cubicBezTo>
                  <a:cubicBezTo>
                    <a:pt x="263455" y="477908"/>
                    <a:pt x="262041" y="475570"/>
                    <a:pt x="263339" y="474737"/>
                  </a:cubicBezTo>
                  <a:close/>
                  <a:moveTo>
                    <a:pt x="142758" y="574237"/>
                  </a:moveTo>
                  <a:cubicBezTo>
                    <a:pt x="141575" y="575139"/>
                    <a:pt x="144914" y="577731"/>
                    <a:pt x="145239" y="575879"/>
                  </a:cubicBezTo>
                  <a:cubicBezTo>
                    <a:pt x="144576" y="575064"/>
                    <a:pt x="143664" y="574487"/>
                    <a:pt x="142642" y="574237"/>
                  </a:cubicBezTo>
                  <a:close/>
                  <a:moveTo>
                    <a:pt x="260672" y="484178"/>
                  </a:moveTo>
                  <a:cubicBezTo>
                    <a:pt x="263687" y="483600"/>
                    <a:pt x="256985" y="480592"/>
                    <a:pt x="258957" y="483392"/>
                  </a:cubicBezTo>
                  <a:cubicBezTo>
                    <a:pt x="259317" y="483913"/>
                    <a:pt x="259923" y="484210"/>
                    <a:pt x="260557" y="484178"/>
                  </a:cubicBezTo>
                  <a:close/>
                  <a:moveTo>
                    <a:pt x="156578" y="549987"/>
                  </a:moveTo>
                  <a:cubicBezTo>
                    <a:pt x="153610" y="549987"/>
                    <a:pt x="156787" y="552648"/>
                    <a:pt x="158086" y="551907"/>
                  </a:cubicBezTo>
                  <a:cubicBezTo>
                    <a:pt x="158503" y="551097"/>
                    <a:pt x="156833" y="550426"/>
                    <a:pt x="156578" y="549987"/>
                  </a:cubicBezTo>
                  <a:close/>
                  <a:moveTo>
                    <a:pt x="248382" y="583215"/>
                  </a:moveTo>
                  <a:cubicBezTo>
                    <a:pt x="247803" y="583932"/>
                    <a:pt x="249356" y="584626"/>
                    <a:pt x="249264" y="585690"/>
                  </a:cubicBezTo>
                  <a:cubicBezTo>
                    <a:pt x="251722" y="585945"/>
                    <a:pt x="250423" y="583585"/>
                    <a:pt x="248382" y="583215"/>
                  </a:cubicBezTo>
                  <a:close/>
                  <a:moveTo>
                    <a:pt x="222179" y="472817"/>
                  </a:moveTo>
                  <a:cubicBezTo>
                    <a:pt x="221514" y="472698"/>
                    <a:pt x="220829" y="472804"/>
                    <a:pt x="220231" y="473118"/>
                  </a:cubicBezTo>
                  <a:cubicBezTo>
                    <a:pt x="222110" y="473581"/>
                    <a:pt x="222133" y="475223"/>
                    <a:pt x="223988" y="473673"/>
                  </a:cubicBezTo>
                  <a:cubicBezTo>
                    <a:pt x="223613" y="473050"/>
                    <a:pt x="222900" y="472713"/>
                    <a:pt x="222179" y="472817"/>
                  </a:cubicBezTo>
                  <a:close/>
                  <a:moveTo>
                    <a:pt x="190990" y="526037"/>
                  </a:moveTo>
                  <a:cubicBezTo>
                    <a:pt x="191385" y="526037"/>
                    <a:pt x="192127" y="525135"/>
                    <a:pt x="192266" y="524441"/>
                  </a:cubicBezTo>
                  <a:cubicBezTo>
                    <a:pt x="191663" y="522474"/>
                    <a:pt x="188602" y="525366"/>
                    <a:pt x="190990" y="526060"/>
                  </a:cubicBezTo>
                  <a:close/>
                  <a:moveTo>
                    <a:pt x="159639" y="563523"/>
                  </a:moveTo>
                  <a:cubicBezTo>
                    <a:pt x="159083" y="567202"/>
                    <a:pt x="162260" y="562412"/>
                    <a:pt x="160126" y="561811"/>
                  </a:cubicBezTo>
                  <a:cubicBezTo>
                    <a:pt x="157622" y="561510"/>
                    <a:pt x="160242" y="562759"/>
                    <a:pt x="159639" y="563523"/>
                  </a:cubicBezTo>
                  <a:close/>
                  <a:moveTo>
                    <a:pt x="263223" y="556998"/>
                  </a:moveTo>
                  <a:cubicBezTo>
                    <a:pt x="259884" y="556998"/>
                    <a:pt x="263641" y="560145"/>
                    <a:pt x="264383" y="559011"/>
                  </a:cubicBezTo>
                  <a:cubicBezTo>
                    <a:pt x="264174" y="558252"/>
                    <a:pt x="263775" y="557560"/>
                    <a:pt x="263223" y="556998"/>
                  </a:cubicBezTo>
                  <a:close/>
                  <a:moveTo>
                    <a:pt x="178677" y="548135"/>
                  </a:moveTo>
                  <a:cubicBezTo>
                    <a:pt x="177866" y="548135"/>
                    <a:pt x="175639" y="549825"/>
                    <a:pt x="176868" y="550611"/>
                  </a:cubicBezTo>
                  <a:cubicBezTo>
                    <a:pt x="177379" y="551167"/>
                    <a:pt x="179883" y="548506"/>
                    <a:pt x="178677" y="548135"/>
                  </a:cubicBezTo>
                  <a:close/>
                  <a:moveTo>
                    <a:pt x="247409" y="578216"/>
                  </a:moveTo>
                  <a:cubicBezTo>
                    <a:pt x="248243" y="580669"/>
                    <a:pt x="251258" y="578078"/>
                    <a:pt x="249727" y="576990"/>
                  </a:cubicBezTo>
                  <a:cubicBezTo>
                    <a:pt x="248730" y="577198"/>
                    <a:pt x="248498" y="578425"/>
                    <a:pt x="247409" y="578332"/>
                  </a:cubicBezTo>
                  <a:close/>
                  <a:moveTo>
                    <a:pt x="201379" y="557761"/>
                  </a:moveTo>
                  <a:cubicBezTo>
                    <a:pt x="201959" y="556813"/>
                    <a:pt x="203559" y="556882"/>
                    <a:pt x="203582" y="555956"/>
                  </a:cubicBezTo>
                  <a:cubicBezTo>
                    <a:pt x="202840" y="554383"/>
                    <a:pt x="199756" y="556998"/>
                    <a:pt x="201379" y="557761"/>
                  </a:cubicBezTo>
                  <a:close/>
                  <a:moveTo>
                    <a:pt x="221669" y="553851"/>
                  </a:moveTo>
                  <a:cubicBezTo>
                    <a:pt x="219165" y="553851"/>
                    <a:pt x="222666" y="556442"/>
                    <a:pt x="223478" y="555193"/>
                  </a:cubicBezTo>
                  <a:cubicBezTo>
                    <a:pt x="223663" y="554290"/>
                    <a:pt x="222573" y="553666"/>
                    <a:pt x="221669" y="553851"/>
                  </a:cubicBezTo>
                  <a:close/>
                  <a:moveTo>
                    <a:pt x="129239" y="575532"/>
                  </a:moveTo>
                  <a:cubicBezTo>
                    <a:pt x="129239" y="574375"/>
                    <a:pt x="127106" y="573982"/>
                    <a:pt x="126619" y="574445"/>
                  </a:cubicBezTo>
                  <a:cubicBezTo>
                    <a:pt x="126085" y="575324"/>
                    <a:pt x="128752" y="576597"/>
                    <a:pt x="129239" y="575532"/>
                  </a:cubicBezTo>
                  <a:close/>
                  <a:moveTo>
                    <a:pt x="212023" y="604040"/>
                  </a:moveTo>
                  <a:cubicBezTo>
                    <a:pt x="209008" y="603068"/>
                    <a:pt x="208011" y="603531"/>
                    <a:pt x="211396" y="605313"/>
                  </a:cubicBezTo>
                  <a:close/>
                  <a:moveTo>
                    <a:pt x="212023" y="528351"/>
                  </a:moveTo>
                  <a:cubicBezTo>
                    <a:pt x="213785" y="528652"/>
                    <a:pt x="213368" y="527125"/>
                    <a:pt x="212347" y="526708"/>
                  </a:cubicBezTo>
                  <a:cubicBezTo>
                    <a:pt x="210817" y="526847"/>
                    <a:pt x="210028" y="528351"/>
                    <a:pt x="212046" y="528328"/>
                  </a:cubicBezTo>
                  <a:close/>
                  <a:moveTo>
                    <a:pt x="188138" y="643492"/>
                  </a:moveTo>
                  <a:cubicBezTo>
                    <a:pt x="187558" y="644117"/>
                    <a:pt x="185657" y="644997"/>
                    <a:pt x="185819" y="645621"/>
                  </a:cubicBezTo>
                  <a:cubicBezTo>
                    <a:pt x="186631" y="647241"/>
                    <a:pt x="188811" y="644372"/>
                    <a:pt x="188138" y="643492"/>
                  </a:cubicBezTo>
                  <a:close/>
                  <a:moveTo>
                    <a:pt x="191524" y="487557"/>
                  </a:moveTo>
                  <a:cubicBezTo>
                    <a:pt x="190735" y="487557"/>
                    <a:pt x="190248" y="488158"/>
                    <a:pt x="189553" y="488390"/>
                  </a:cubicBezTo>
                  <a:cubicBezTo>
                    <a:pt x="191014" y="489385"/>
                    <a:pt x="194793" y="489038"/>
                    <a:pt x="191524" y="487557"/>
                  </a:cubicBezTo>
                  <a:close/>
                  <a:moveTo>
                    <a:pt x="275258" y="476774"/>
                  </a:moveTo>
                  <a:cubicBezTo>
                    <a:pt x="274192" y="476774"/>
                    <a:pt x="275629" y="477838"/>
                    <a:pt x="275026" y="478370"/>
                  </a:cubicBezTo>
                  <a:cubicBezTo>
                    <a:pt x="274771" y="481633"/>
                    <a:pt x="278250" y="476473"/>
                    <a:pt x="275258" y="476774"/>
                  </a:cubicBezTo>
                  <a:close/>
                  <a:moveTo>
                    <a:pt x="243281" y="616211"/>
                  </a:moveTo>
                  <a:cubicBezTo>
                    <a:pt x="242963" y="616234"/>
                    <a:pt x="242650" y="616304"/>
                    <a:pt x="242353" y="616419"/>
                  </a:cubicBezTo>
                  <a:cubicBezTo>
                    <a:pt x="244394" y="619127"/>
                    <a:pt x="247200" y="616859"/>
                    <a:pt x="243281" y="616211"/>
                  </a:cubicBezTo>
                  <a:close/>
                  <a:moveTo>
                    <a:pt x="128010" y="596566"/>
                  </a:moveTo>
                  <a:cubicBezTo>
                    <a:pt x="127013" y="596288"/>
                    <a:pt x="127569" y="598116"/>
                    <a:pt x="128149" y="598371"/>
                  </a:cubicBezTo>
                  <a:cubicBezTo>
                    <a:pt x="130282" y="598972"/>
                    <a:pt x="130074" y="596635"/>
                    <a:pt x="128079" y="596566"/>
                  </a:cubicBezTo>
                  <a:close/>
                  <a:moveTo>
                    <a:pt x="249867" y="567434"/>
                  </a:moveTo>
                  <a:cubicBezTo>
                    <a:pt x="250377" y="566554"/>
                    <a:pt x="248336" y="566878"/>
                    <a:pt x="248475" y="565698"/>
                  </a:cubicBezTo>
                  <a:cubicBezTo>
                    <a:pt x="245924" y="563754"/>
                    <a:pt x="248498" y="569146"/>
                    <a:pt x="249936" y="567434"/>
                  </a:cubicBezTo>
                  <a:close/>
                  <a:moveTo>
                    <a:pt x="211605" y="601587"/>
                  </a:moveTo>
                  <a:cubicBezTo>
                    <a:pt x="211883" y="601286"/>
                    <a:pt x="213924" y="600708"/>
                    <a:pt x="213599" y="599921"/>
                  </a:cubicBezTo>
                  <a:cubicBezTo>
                    <a:pt x="212834" y="598903"/>
                    <a:pt x="209078" y="601194"/>
                    <a:pt x="211605" y="601587"/>
                  </a:cubicBezTo>
                  <a:close/>
                  <a:moveTo>
                    <a:pt x="258377" y="557761"/>
                  </a:moveTo>
                  <a:cubicBezTo>
                    <a:pt x="259768" y="558201"/>
                    <a:pt x="260510" y="556466"/>
                    <a:pt x="258933" y="556234"/>
                  </a:cubicBezTo>
                  <a:cubicBezTo>
                    <a:pt x="257843" y="556535"/>
                    <a:pt x="256220" y="558062"/>
                    <a:pt x="258377" y="557761"/>
                  </a:cubicBezTo>
                  <a:close/>
                  <a:moveTo>
                    <a:pt x="176938" y="551514"/>
                  </a:moveTo>
                  <a:cubicBezTo>
                    <a:pt x="174619" y="551120"/>
                    <a:pt x="178422" y="554267"/>
                    <a:pt x="179002" y="552578"/>
                  </a:cubicBezTo>
                  <a:cubicBezTo>
                    <a:pt x="179048" y="551907"/>
                    <a:pt x="177611" y="551606"/>
                    <a:pt x="176938" y="551560"/>
                  </a:cubicBezTo>
                  <a:close/>
                  <a:moveTo>
                    <a:pt x="230527" y="565143"/>
                  </a:moveTo>
                  <a:cubicBezTo>
                    <a:pt x="228046" y="565143"/>
                    <a:pt x="229924" y="566809"/>
                    <a:pt x="231432" y="566277"/>
                  </a:cubicBezTo>
                  <a:cubicBezTo>
                    <a:pt x="232939" y="565744"/>
                    <a:pt x="231408" y="564911"/>
                    <a:pt x="230527" y="565189"/>
                  </a:cubicBezTo>
                  <a:close/>
                  <a:moveTo>
                    <a:pt x="229205" y="470410"/>
                  </a:moveTo>
                  <a:cubicBezTo>
                    <a:pt x="229507" y="467935"/>
                    <a:pt x="227814" y="468953"/>
                    <a:pt x="227582" y="470410"/>
                  </a:cubicBezTo>
                  <a:cubicBezTo>
                    <a:pt x="227513" y="471475"/>
                    <a:pt x="229368" y="471197"/>
                    <a:pt x="229205" y="470457"/>
                  </a:cubicBezTo>
                  <a:close/>
                  <a:moveTo>
                    <a:pt x="128172" y="603114"/>
                  </a:moveTo>
                  <a:cubicBezTo>
                    <a:pt x="128474" y="601772"/>
                    <a:pt x="126781" y="601795"/>
                    <a:pt x="126479" y="602952"/>
                  </a:cubicBezTo>
                  <a:cubicBezTo>
                    <a:pt x="126178" y="604109"/>
                    <a:pt x="128450" y="604827"/>
                    <a:pt x="128172" y="603114"/>
                  </a:cubicBezTo>
                  <a:close/>
                  <a:moveTo>
                    <a:pt x="126433" y="527241"/>
                  </a:moveTo>
                  <a:cubicBezTo>
                    <a:pt x="125552" y="527241"/>
                    <a:pt x="126642" y="528490"/>
                    <a:pt x="126827" y="528976"/>
                  </a:cubicBezTo>
                  <a:cubicBezTo>
                    <a:pt x="128358" y="530226"/>
                    <a:pt x="128520" y="526662"/>
                    <a:pt x="126433" y="527241"/>
                  </a:cubicBezTo>
                  <a:close/>
                  <a:moveTo>
                    <a:pt x="223060" y="618294"/>
                  </a:moveTo>
                  <a:cubicBezTo>
                    <a:pt x="222411" y="617553"/>
                    <a:pt x="220510" y="617114"/>
                    <a:pt x="221553" y="618433"/>
                  </a:cubicBezTo>
                  <a:cubicBezTo>
                    <a:pt x="220997" y="620770"/>
                    <a:pt x="222411" y="620237"/>
                    <a:pt x="223060" y="618294"/>
                  </a:cubicBezTo>
                  <a:close/>
                  <a:moveTo>
                    <a:pt x="136172" y="586200"/>
                  </a:moveTo>
                  <a:cubicBezTo>
                    <a:pt x="133297" y="585783"/>
                    <a:pt x="136775" y="589161"/>
                    <a:pt x="137216" y="587218"/>
                  </a:cubicBezTo>
                  <a:cubicBezTo>
                    <a:pt x="137262" y="586570"/>
                    <a:pt x="137146" y="586084"/>
                    <a:pt x="136172" y="586200"/>
                  </a:cubicBezTo>
                  <a:close/>
                  <a:moveTo>
                    <a:pt x="133598" y="608668"/>
                  </a:moveTo>
                  <a:cubicBezTo>
                    <a:pt x="134062" y="607788"/>
                    <a:pt x="134943" y="606470"/>
                    <a:pt x="133598" y="606030"/>
                  </a:cubicBezTo>
                  <a:cubicBezTo>
                    <a:pt x="132868" y="606373"/>
                    <a:pt x="132555" y="607241"/>
                    <a:pt x="132899" y="607970"/>
                  </a:cubicBezTo>
                  <a:cubicBezTo>
                    <a:pt x="133044" y="608276"/>
                    <a:pt x="133291" y="608523"/>
                    <a:pt x="133598" y="608668"/>
                  </a:cubicBezTo>
                  <a:close/>
                  <a:moveTo>
                    <a:pt x="194260" y="504032"/>
                  </a:moveTo>
                  <a:cubicBezTo>
                    <a:pt x="193332" y="505004"/>
                    <a:pt x="194585" y="507341"/>
                    <a:pt x="195930" y="506670"/>
                  </a:cubicBezTo>
                  <a:cubicBezTo>
                    <a:pt x="196393" y="505906"/>
                    <a:pt x="194585" y="505119"/>
                    <a:pt x="194260" y="504101"/>
                  </a:cubicBezTo>
                  <a:close/>
                  <a:moveTo>
                    <a:pt x="134920" y="596844"/>
                  </a:moveTo>
                  <a:cubicBezTo>
                    <a:pt x="134387" y="600662"/>
                    <a:pt x="138213" y="596658"/>
                    <a:pt x="135778" y="596358"/>
                  </a:cubicBezTo>
                  <a:cubicBezTo>
                    <a:pt x="134943" y="596311"/>
                    <a:pt x="134920" y="596867"/>
                    <a:pt x="134920" y="596844"/>
                  </a:cubicBezTo>
                  <a:close/>
                  <a:moveTo>
                    <a:pt x="253067" y="585505"/>
                  </a:moveTo>
                  <a:cubicBezTo>
                    <a:pt x="253117" y="584988"/>
                    <a:pt x="253020" y="584467"/>
                    <a:pt x="252788" y="584001"/>
                  </a:cubicBezTo>
                  <a:cubicBezTo>
                    <a:pt x="250632" y="584695"/>
                    <a:pt x="252951" y="588467"/>
                    <a:pt x="253067" y="585528"/>
                  </a:cubicBezTo>
                  <a:close/>
                  <a:moveTo>
                    <a:pt x="196904" y="505096"/>
                  </a:moveTo>
                  <a:cubicBezTo>
                    <a:pt x="197437" y="504888"/>
                    <a:pt x="197924" y="504610"/>
                    <a:pt x="197947" y="503986"/>
                  </a:cubicBezTo>
                  <a:cubicBezTo>
                    <a:pt x="197437" y="502227"/>
                    <a:pt x="194353" y="504795"/>
                    <a:pt x="196904" y="505096"/>
                  </a:cubicBezTo>
                  <a:close/>
                  <a:moveTo>
                    <a:pt x="203072" y="551977"/>
                  </a:moveTo>
                  <a:cubicBezTo>
                    <a:pt x="202886" y="551375"/>
                    <a:pt x="201356" y="550380"/>
                    <a:pt x="200892" y="551444"/>
                  </a:cubicBezTo>
                  <a:cubicBezTo>
                    <a:pt x="200869" y="552185"/>
                    <a:pt x="203025" y="553365"/>
                    <a:pt x="203072" y="551977"/>
                  </a:cubicBezTo>
                  <a:close/>
                  <a:moveTo>
                    <a:pt x="158202" y="561672"/>
                  </a:moveTo>
                  <a:cubicBezTo>
                    <a:pt x="157135" y="559682"/>
                    <a:pt x="154654" y="563708"/>
                    <a:pt x="157065" y="562621"/>
                  </a:cubicBezTo>
                  <a:cubicBezTo>
                    <a:pt x="157483" y="562227"/>
                    <a:pt x="158294" y="562528"/>
                    <a:pt x="158202" y="561672"/>
                  </a:cubicBezTo>
                  <a:close/>
                  <a:moveTo>
                    <a:pt x="137169" y="681857"/>
                  </a:moveTo>
                  <a:cubicBezTo>
                    <a:pt x="138862" y="681649"/>
                    <a:pt x="136288" y="679544"/>
                    <a:pt x="135662" y="680423"/>
                  </a:cubicBezTo>
                  <a:cubicBezTo>
                    <a:pt x="135036" y="681302"/>
                    <a:pt x="136358" y="682089"/>
                    <a:pt x="137169" y="681857"/>
                  </a:cubicBezTo>
                  <a:close/>
                  <a:moveTo>
                    <a:pt x="142804" y="604040"/>
                  </a:moveTo>
                  <a:cubicBezTo>
                    <a:pt x="142016" y="603230"/>
                    <a:pt x="139025" y="604688"/>
                    <a:pt x="140485" y="605451"/>
                  </a:cubicBezTo>
                  <a:cubicBezTo>
                    <a:pt x="141946" y="606215"/>
                    <a:pt x="141784" y="604179"/>
                    <a:pt x="142804" y="604040"/>
                  </a:cubicBezTo>
                  <a:close/>
                  <a:moveTo>
                    <a:pt x="229182" y="594183"/>
                  </a:moveTo>
                  <a:cubicBezTo>
                    <a:pt x="227652" y="594460"/>
                    <a:pt x="230458" y="597144"/>
                    <a:pt x="230852" y="596682"/>
                  </a:cubicBezTo>
                  <a:cubicBezTo>
                    <a:pt x="230852" y="595733"/>
                    <a:pt x="229808" y="594622"/>
                    <a:pt x="229182" y="594113"/>
                  </a:cubicBezTo>
                  <a:close/>
                  <a:moveTo>
                    <a:pt x="181344" y="587380"/>
                  </a:moveTo>
                  <a:cubicBezTo>
                    <a:pt x="180555" y="587819"/>
                    <a:pt x="181669" y="589879"/>
                    <a:pt x="182411" y="589485"/>
                  </a:cubicBezTo>
                  <a:cubicBezTo>
                    <a:pt x="182885" y="588932"/>
                    <a:pt x="182820" y="588099"/>
                    <a:pt x="182266" y="587626"/>
                  </a:cubicBezTo>
                  <a:cubicBezTo>
                    <a:pt x="182010" y="587407"/>
                    <a:pt x="181680" y="587294"/>
                    <a:pt x="181344" y="587310"/>
                  </a:cubicBezTo>
                  <a:close/>
                  <a:moveTo>
                    <a:pt x="204046" y="633381"/>
                  </a:moveTo>
                  <a:cubicBezTo>
                    <a:pt x="203665" y="632951"/>
                    <a:pt x="203254" y="632549"/>
                    <a:pt x="202817" y="632177"/>
                  </a:cubicBezTo>
                  <a:cubicBezTo>
                    <a:pt x="200034" y="634954"/>
                    <a:pt x="202515" y="634121"/>
                    <a:pt x="204046" y="633311"/>
                  </a:cubicBezTo>
                  <a:close/>
                  <a:moveTo>
                    <a:pt x="124230" y="555633"/>
                  </a:moveTo>
                  <a:cubicBezTo>
                    <a:pt x="126085" y="555841"/>
                    <a:pt x="124810" y="554105"/>
                    <a:pt x="123836" y="554059"/>
                  </a:cubicBezTo>
                  <a:cubicBezTo>
                    <a:pt x="122700" y="554476"/>
                    <a:pt x="122955" y="555864"/>
                    <a:pt x="124230" y="555563"/>
                  </a:cubicBezTo>
                  <a:close/>
                  <a:moveTo>
                    <a:pt x="141251" y="592748"/>
                  </a:moveTo>
                  <a:cubicBezTo>
                    <a:pt x="142225" y="590897"/>
                    <a:pt x="139627" y="592193"/>
                    <a:pt x="138932" y="592748"/>
                  </a:cubicBezTo>
                  <a:cubicBezTo>
                    <a:pt x="139720" y="592725"/>
                    <a:pt x="142364" y="594321"/>
                    <a:pt x="141251" y="592748"/>
                  </a:cubicBezTo>
                  <a:close/>
                  <a:moveTo>
                    <a:pt x="141251" y="540847"/>
                  </a:moveTo>
                  <a:cubicBezTo>
                    <a:pt x="141645" y="540129"/>
                    <a:pt x="143709" y="540569"/>
                    <a:pt x="143338" y="539458"/>
                  </a:cubicBezTo>
                  <a:cubicBezTo>
                    <a:pt x="142967" y="538347"/>
                    <a:pt x="139767" y="540499"/>
                    <a:pt x="141251" y="540847"/>
                  </a:cubicBezTo>
                  <a:close/>
                  <a:moveTo>
                    <a:pt x="153935" y="567572"/>
                  </a:moveTo>
                  <a:cubicBezTo>
                    <a:pt x="153123" y="568197"/>
                    <a:pt x="154422" y="570465"/>
                    <a:pt x="155025" y="570673"/>
                  </a:cubicBezTo>
                  <a:cubicBezTo>
                    <a:pt x="156045" y="570488"/>
                    <a:pt x="154329" y="567827"/>
                    <a:pt x="153981" y="567572"/>
                  </a:cubicBezTo>
                  <a:close/>
                  <a:moveTo>
                    <a:pt x="269322" y="557437"/>
                  </a:moveTo>
                  <a:cubicBezTo>
                    <a:pt x="269136" y="556350"/>
                    <a:pt x="267791" y="555702"/>
                    <a:pt x="267420" y="556859"/>
                  </a:cubicBezTo>
                  <a:cubicBezTo>
                    <a:pt x="267049" y="558016"/>
                    <a:pt x="269020" y="558247"/>
                    <a:pt x="269368" y="557437"/>
                  </a:cubicBezTo>
                  <a:close/>
                  <a:moveTo>
                    <a:pt x="286597" y="479088"/>
                  </a:moveTo>
                  <a:cubicBezTo>
                    <a:pt x="286760" y="478278"/>
                    <a:pt x="286087" y="477329"/>
                    <a:pt x="285484" y="478185"/>
                  </a:cubicBezTo>
                  <a:cubicBezTo>
                    <a:pt x="284882" y="479041"/>
                    <a:pt x="286319" y="481124"/>
                    <a:pt x="286597" y="479088"/>
                  </a:cubicBezTo>
                  <a:close/>
                  <a:moveTo>
                    <a:pt x="145146" y="567919"/>
                  </a:moveTo>
                  <a:cubicBezTo>
                    <a:pt x="145146" y="566901"/>
                    <a:pt x="143477" y="567596"/>
                    <a:pt x="143523" y="568452"/>
                  </a:cubicBezTo>
                  <a:cubicBezTo>
                    <a:pt x="143570" y="569308"/>
                    <a:pt x="145541" y="569331"/>
                    <a:pt x="145170" y="568012"/>
                  </a:cubicBezTo>
                  <a:close/>
                  <a:moveTo>
                    <a:pt x="179790" y="557761"/>
                  </a:moveTo>
                  <a:cubicBezTo>
                    <a:pt x="179790" y="556859"/>
                    <a:pt x="178144" y="556142"/>
                    <a:pt x="178144" y="557391"/>
                  </a:cubicBezTo>
                  <a:cubicBezTo>
                    <a:pt x="178144" y="558641"/>
                    <a:pt x="179628" y="558826"/>
                    <a:pt x="179790" y="557761"/>
                  </a:cubicBezTo>
                  <a:close/>
                  <a:moveTo>
                    <a:pt x="289658" y="482026"/>
                  </a:moveTo>
                  <a:cubicBezTo>
                    <a:pt x="287896" y="482906"/>
                    <a:pt x="290911" y="484479"/>
                    <a:pt x="291119" y="482975"/>
                  </a:cubicBezTo>
                  <a:cubicBezTo>
                    <a:pt x="290841" y="482235"/>
                    <a:pt x="290099" y="482327"/>
                    <a:pt x="289658" y="482026"/>
                  </a:cubicBezTo>
                  <a:close/>
                  <a:moveTo>
                    <a:pt x="175570" y="630372"/>
                  </a:moveTo>
                  <a:cubicBezTo>
                    <a:pt x="175732" y="630372"/>
                    <a:pt x="175361" y="630372"/>
                    <a:pt x="175013" y="630372"/>
                  </a:cubicBezTo>
                  <a:cubicBezTo>
                    <a:pt x="173715" y="632779"/>
                    <a:pt x="179744" y="630534"/>
                    <a:pt x="175570" y="630372"/>
                  </a:cubicBezTo>
                  <a:close/>
                  <a:moveTo>
                    <a:pt x="177518" y="633705"/>
                  </a:moveTo>
                  <a:cubicBezTo>
                    <a:pt x="181066" y="633705"/>
                    <a:pt x="177518" y="631969"/>
                    <a:pt x="175941" y="633450"/>
                  </a:cubicBezTo>
                  <a:cubicBezTo>
                    <a:pt x="176382" y="633843"/>
                    <a:pt x="176961" y="633681"/>
                    <a:pt x="177518" y="633705"/>
                  </a:cubicBezTo>
                  <a:close/>
                  <a:moveTo>
                    <a:pt x="210631" y="545336"/>
                  </a:moveTo>
                  <a:cubicBezTo>
                    <a:pt x="208730" y="545474"/>
                    <a:pt x="211582" y="547858"/>
                    <a:pt x="212046" y="546701"/>
                  </a:cubicBezTo>
                  <a:cubicBezTo>
                    <a:pt x="212069" y="546192"/>
                    <a:pt x="211141" y="545359"/>
                    <a:pt x="210631" y="545336"/>
                  </a:cubicBezTo>
                  <a:close/>
                  <a:moveTo>
                    <a:pt x="144265" y="591799"/>
                  </a:moveTo>
                  <a:cubicBezTo>
                    <a:pt x="142990" y="591799"/>
                    <a:pt x="143639" y="593419"/>
                    <a:pt x="144543" y="593465"/>
                  </a:cubicBezTo>
                  <a:cubicBezTo>
                    <a:pt x="145448" y="593512"/>
                    <a:pt x="145355" y="591498"/>
                    <a:pt x="144265" y="591799"/>
                  </a:cubicBezTo>
                  <a:close/>
                  <a:moveTo>
                    <a:pt x="196904" y="446299"/>
                  </a:moveTo>
                  <a:cubicBezTo>
                    <a:pt x="196695" y="447387"/>
                    <a:pt x="197135" y="448405"/>
                    <a:pt x="197947" y="447526"/>
                  </a:cubicBezTo>
                  <a:cubicBezTo>
                    <a:pt x="198272" y="446531"/>
                    <a:pt x="197344" y="444680"/>
                    <a:pt x="196904" y="446299"/>
                  </a:cubicBezTo>
                  <a:close/>
                  <a:moveTo>
                    <a:pt x="257820" y="578772"/>
                  </a:moveTo>
                  <a:cubicBezTo>
                    <a:pt x="258539" y="578772"/>
                    <a:pt x="259652" y="578031"/>
                    <a:pt x="259096" y="577291"/>
                  </a:cubicBezTo>
                  <a:cubicBezTo>
                    <a:pt x="258539" y="576550"/>
                    <a:pt x="256429" y="578772"/>
                    <a:pt x="257820" y="578772"/>
                  </a:cubicBezTo>
                  <a:close/>
                  <a:moveTo>
                    <a:pt x="160289" y="585528"/>
                  </a:moveTo>
                  <a:cubicBezTo>
                    <a:pt x="163906" y="585528"/>
                    <a:pt x="157784" y="583677"/>
                    <a:pt x="158433" y="584788"/>
                  </a:cubicBezTo>
                  <a:cubicBezTo>
                    <a:pt x="159083" y="585899"/>
                    <a:pt x="159616" y="585528"/>
                    <a:pt x="160289" y="585528"/>
                  </a:cubicBezTo>
                  <a:close/>
                  <a:moveTo>
                    <a:pt x="155813" y="563407"/>
                  </a:moveTo>
                  <a:cubicBezTo>
                    <a:pt x="155117" y="563662"/>
                    <a:pt x="155651" y="565143"/>
                    <a:pt x="156602" y="565073"/>
                  </a:cubicBezTo>
                  <a:cubicBezTo>
                    <a:pt x="157552" y="565004"/>
                    <a:pt x="157483" y="563361"/>
                    <a:pt x="155813" y="563454"/>
                  </a:cubicBezTo>
                  <a:close/>
                  <a:moveTo>
                    <a:pt x="207686" y="491490"/>
                  </a:moveTo>
                  <a:cubicBezTo>
                    <a:pt x="206249" y="491930"/>
                    <a:pt x="209356" y="493804"/>
                    <a:pt x="209750" y="492971"/>
                  </a:cubicBezTo>
                  <a:cubicBezTo>
                    <a:pt x="209518" y="492023"/>
                    <a:pt x="208498" y="492069"/>
                    <a:pt x="207686" y="491537"/>
                  </a:cubicBezTo>
                  <a:close/>
                  <a:moveTo>
                    <a:pt x="208127" y="554105"/>
                  </a:moveTo>
                  <a:cubicBezTo>
                    <a:pt x="207802" y="553342"/>
                    <a:pt x="206318" y="552624"/>
                    <a:pt x="205994" y="553735"/>
                  </a:cubicBezTo>
                  <a:cubicBezTo>
                    <a:pt x="206040" y="555309"/>
                    <a:pt x="207338" y="554730"/>
                    <a:pt x="208127" y="554152"/>
                  </a:cubicBezTo>
                  <a:close/>
                  <a:moveTo>
                    <a:pt x="171141" y="527680"/>
                  </a:moveTo>
                  <a:cubicBezTo>
                    <a:pt x="174712" y="527796"/>
                    <a:pt x="171141" y="525852"/>
                    <a:pt x="169703" y="527449"/>
                  </a:cubicBezTo>
                  <a:cubicBezTo>
                    <a:pt x="170145" y="527678"/>
                    <a:pt x="170649" y="527759"/>
                    <a:pt x="171141" y="527680"/>
                  </a:cubicBezTo>
                  <a:close/>
                  <a:moveTo>
                    <a:pt x="208243" y="592470"/>
                  </a:moveTo>
                  <a:cubicBezTo>
                    <a:pt x="208104" y="594599"/>
                    <a:pt x="211234" y="592008"/>
                    <a:pt x="209286" y="591660"/>
                  </a:cubicBezTo>
                  <a:cubicBezTo>
                    <a:pt x="208637" y="591776"/>
                    <a:pt x="208150" y="591869"/>
                    <a:pt x="208220" y="592632"/>
                  </a:cubicBezTo>
                  <a:close/>
                  <a:moveTo>
                    <a:pt x="153912" y="551560"/>
                  </a:moveTo>
                  <a:cubicBezTo>
                    <a:pt x="151917" y="551560"/>
                    <a:pt x="154491" y="554499"/>
                    <a:pt x="154816" y="552601"/>
                  </a:cubicBezTo>
                  <a:cubicBezTo>
                    <a:pt x="154862" y="552000"/>
                    <a:pt x="154746" y="551514"/>
                    <a:pt x="153912" y="551560"/>
                  </a:cubicBezTo>
                  <a:close/>
                  <a:moveTo>
                    <a:pt x="181970" y="523052"/>
                  </a:moveTo>
                  <a:cubicBezTo>
                    <a:pt x="183616" y="522150"/>
                    <a:pt x="180440" y="520600"/>
                    <a:pt x="180463" y="522196"/>
                  </a:cubicBezTo>
                  <a:cubicBezTo>
                    <a:pt x="180671" y="522844"/>
                    <a:pt x="181413" y="522867"/>
                    <a:pt x="181970" y="523052"/>
                  </a:cubicBezTo>
                  <a:close/>
                  <a:moveTo>
                    <a:pt x="163419" y="558918"/>
                  </a:moveTo>
                  <a:cubicBezTo>
                    <a:pt x="162422" y="558733"/>
                    <a:pt x="161889" y="559381"/>
                    <a:pt x="162283" y="560399"/>
                  </a:cubicBezTo>
                  <a:cubicBezTo>
                    <a:pt x="163280" y="560399"/>
                    <a:pt x="165436" y="558941"/>
                    <a:pt x="163489" y="558941"/>
                  </a:cubicBezTo>
                  <a:close/>
                  <a:moveTo>
                    <a:pt x="229136" y="487048"/>
                  </a:moveTo>
                  <a:cubicBezTo>
                    <a:pt x="229136" y="485821"/>
                    <a:pt x="226817" y="487927"/>
                    <a:pt x="227976" y="488343"/>
                  </a:cubicBezTo>
                  <a:cubicBezTo>
                    <a:pt x="228695" y="488922"/>
                    <a:pt x="229368" y="487672"/>
                    <a:pt x="229205" y="487071"/>
                  </a:cubicBezTo>
                  <a:close/>
                  <a:moveTo>
                    <a:pt x="133575" y="677183"/>
                  </a:moveTo>
                  <a:cubicBezTo>
                    <a:pt x="136613" y="676281"/>
                    <a:pt x="135732" y="674754"/>
                    <a:pt x="133320" y="676651"/>
                  </a:cubicBezTo>
                  <a:cubicBezTo>
                    <a:pt x="133158" y="676836"/>
                    <a:pt x="133436" y="677091"/>
                    <a:pt x="133575" y="677183"/>
                  </a:cubicBezTo>
                  <a:close/>
                  <a:moveTo>
                    <a:pt x="222597" y="567457"/>
                  </a:moveTo>
                  <a:cubicBezTo>
                    <a:pt x="222167" y="567433"/>
                    <a:pt x="221737" y="567512"/>
                    <a:pt x="221344" y="567688"/>
                  </a:cubicBezTo>
                  <a:cubicBezTo>
                    <a:pt x="221994" y="569609"/>
                    <a:pt x="224869" y="567850"/>
                    <a:pt x="222597" y="567457"/>
                  </a:cubicBezTo>
                  <a:close/>
                  <a:moveTo>
                    <a:pt x="254133" y="568313"/>
                  </a:moveTo>
                  <a:cubicBezTo>
                    <a:pt x="253855" y="567642"/>
                    <a:pt x="252533" y="566925"/>
                    <a:pt x="252510" y="568081"/>
                  </a:cubicBezTo>
                  <a:cubicBezTo>
                    <a:pt x="252487" y="569238"/>
                    <a:pt x="253646" y="569331"/>
                    <a:pt x="254133" y="568313"/>
                  </a:cubicBezTo>
                  <a:close/>
                  <a:moveTo>
                    <a:pt x="237716" y="473233"/>
                  </a:moveTo>
                  <a:cubicBezTo>
                    <a:pt x="237507" y="472493"/>
                    <a:pt x="235698" y="473812"/>
                    <a:pt x="235605" y="474205"/>
                  </a:cubicBezTo>
                  <a:cubicBezTo>
                    <a:pt x="236324" y="474946"/>
                    <a:pt x="237762" y="474298"/>
                    <a:pt x="237716" y="473233"/>
                  </a:cubicBezTo>
                  <a:close/>
                  <a:moveTo>
                    <a:pt x="129262" y="583839"/>
                  </a:moveTo>
                  <a:cubicBezTo>
                    <a:pt x="129772" y="583839"/>
                    <a:pt x="131581" y="581872"/>
                    <a:pt x="130723" y="581711"/>
                  </a:cubicBezTo>
                  <a:cubicBezTo>
                    <a:pt x="129865" y="581549"/>
                    <a:pt x="128242" y="583816"/>
                    <a:pt x="129262" y="583839"/>
                  </a:cubicBezTo>
                  <a:close/>
                  <a:moveTo>
                    <a:pt x="206040" y="544734"/>
                  </a:moveTo>
                  <a:cubicBezTo>
                    <a:pt x="208127" y="544942"/>
                    <a:pt x="205576" y="542628"/>
                    <a:pt x="204904" y="544017"/>
                  </a:cubicBezTo>
                  <a:cubicBezTo>
                    <a:pt x="204718" y="544757"/>
                    <a:pt x="205553" y="544780"/>
                    <a:pt x="206040" y="544734"/>
                  </a:cubicBezTo>
                  <a:close/>
                  <a:moveTo>
                    <a:pt x="161425" y="587842"/>
                  </a:moveTo>
                  <a:cubicBezTo>
                    <a:pt x="162260" y="587449"/>
                    <a:pt x="162515" y="586107"/>
                    <a:pt x="161286" y="586246"/>
                  </a:cubicBezTo>
                  <a:cubicBezTo>
                    <a:pt x="160057" y="586385"/>
                    <a:pt x="160613" y="587518"/>
                    <a:pt x="161425" y="587842"/>
                  </a:cubicBezTo>
                  <a:close/>
                  <a:moveTo>
                    <a:pt x="276650" y="467356"/>
                  </a:moveTo>
                  <a:cubicBezTo>
                    <a:pt x="275838" y="467518"/>
                    <a:pt x="275328" y="469670"/>
                    <a:pt x="276232" y="469277"/>
                  </a:cubicBezTo>
                  <a:cubicBezTo>
                    <a:pt x="277136" y="468883"/>
                    <a:pt x="277392" y="468235"/>
                    <a:pt x="276650" y="467240"/>
                  </a:cubicBezTo>
                  <a:close/>
                  <a:moveTo>
                    <a:pt x="140068" y="587680"/>
                  </a:moveTo>
                  <a:cubicBezTo>
                    <a:pt x="140416" y="586732"/>
                    <a:pt x="139396" y="585644"/>
                    <a:pt x="138955" y="586801"/>
                  </a:cubicBezTo>
                  <a:cubicBezTo>
                    <a:pt x="138514" y="587958"/>
                    <a:pt x="140184" y="589023"/>
                    <a:pt x="140068" y="587565"/>
                  </a:cubicBezTo>
                  <a:close/>
                  <a:moveTo>
                    <a:pt x="250493" y="604896"/>
                  </a:moveTo>
                  <a:cubicBezTo>
                    <a:pt x="249681" y="604757"/>
                    <a:pt x="248429" y="605613"/>
                    <a:pt x="249588" y="606076"/>
                  </a:cubicBezTo>
                  <a:cubicBezTo>
                    <a:pt x="250400" y="606354"/>
                    <a:pt x="252093" y="604919"/>
                    <a:pt x="250493" y="604780"/>
                  </a:cubicBezTo>
                  <a:close/>
                  <a:moveTo>
                    <a:pt x="177541" y="518656"/>
                  </a:moveTo>
                  <a:cubicBezTo>
                    <a:pt x="177332" y="520738"/>
                    <a:pt x="179141" y="519096"/>
                    <a:pt x="178631" y="517962"/>
                  </a:cubicBezTo>
                  <a:cubicBezTo>
                    <a:pt x="178121" y="516828"/>
                    <a:pt x="177332" y="517985"/>
                    <a:pt x="177541" y="518656"/>
                  </a:cubicBezTo>
                  <a:close/>
                  <a:moveTo>
                    <a:pt x="239849" y="615610"/>
                  </a:moveTo>
                  <a:cubicBezTo>
                    <a:pt x="239052" y="615449"/>
                    <a:pt x="238242" y="615812"/>
                    <a:pt x="237832" y="616512"/>
                  </a:cubicBezTo>
                  <a:cubicBezTo>
                    <a:pt x="238829" y="617229"/>
                    <a:pt x="239594" y="616281"/>
                    <a:pt x="240498" y="615910"/>
                  </a:cubicBezTo>
                  <a:close/>
                  <a:moveTo>
                    <a:pt x="163025" y="630419"/>
                  </a:moveTo>
                  <a:cubicBezTo>
                    <a:pt x="162700" y="630974"/>
                    <a:pt x="162468" y="632224"/>
                    <a:pt x="163234" y="632548"/>
                  </a:cubicBezTo>
                  <a:cubicBezTo>
                    <a:pt x="164439" y="632594"/>
                    <a:pt x="163883" y="630696"/>
                    <a:pt x="163025" y="630419"/>
                  </a:cubicBezTo>
                  <a:close/>
                  <a:moveTo>
                    <a:pt x="268186" y="572570"/>
                  </a:moveTo>
                  <a:cubicBezTo>
                    <a:pt x="269276" y="572918"/>
                    <a:pt x="270087" y="571645"/>
                    <a:pt x="268765" y="571460"/>
                  </a:cubicBezTo>
                  <a:cubicBezTo>
                    <a:pt x="267444" y="571275"/>
                    <a:pt x="266818" y="572709"/>
                    <a:pt x="268186" y="572524"/>
                  </a:cubicBezTo>
                  <a:close/>
                  <a:moveTo>
                    <a:pt x="166897" y="572570"/>
                  </a:moveTo>
                  <a:cubicBezTo>
                    <a:pt x="167338" y="571714"/>
                    <a:pt x="168219" y="571228"/>
                    <a:pt x="167616" y="570257"/>
                  </a:cubicBezTo>
                  <a:cubicBezTo>
                    <a:pt x="166550" y="570951"/>
                    <a:pt x="165692" y="571275"/>
                    <a:pt x="166897" y="572570"/>
                  </a:cubicBezTo>
                  <a:close/>
                  <a:moveTo>
                    <a:pt x="192103" y="450140"/>
                  </a:moveTo>
                  <a:cubicBezTo>
                    <a:pt x="193541" y="450002"/>
                    <a:pt x="191361" y="448891"/>
                    <a:pt x="190735" y="449030"/>
                  </a:cubicBezTo>
                  <a:cubicBezTo>
                    <a:pt x="189530" y="449331"/>
                    <a:pt x="191130" y="450487"/>
                    <a:pt x="192103" y="450140"/>
                  </a:cubicBezTo>
                  <a:close/>
                  <a:moveTo>
                    <a:pt x="203582" y="523515"/>
                  </a:moveTo>
                  <a:cubicBezTo>
                    <a:pt x="203118" y="523191"/>
                    <a:pt x="200892" y="522960"/>
                    <a:pt x="201031" y="523677"/>
                  </a:cubicBezTo>
                  <a:cubicBezTo>
                    <a:pt x="201170" y="524394"/>
                    <a:pt x="202909" y="523816"/>
                    <a:pt x="203582" y="523515"/>
                  </a:cubicBezTo>
                  <a:close/>
                  <a:moveTo>
                    <a:pt x="231408" y="584001"/>
                  </a:moveTo>
                  <a:cubicBezTo>
                    <a:pt x="230759" y="584140"/>
                    <a:pt x="230458" y="584719"/>
                    <a:pt x="230063" y="585158"/>
                  </a:cubicBezTo>
                  <a:cubicBezTo>
                    <a:pt x="230156" y="586107"/>
                    <a:pt x="232962" y="584719"/>
                    <a:pt x="231316" y="584001"/>
                  </a:cubicBezTo>
                  <a:close/>
                  <a:moveTo>
                    <a:pt x="245113" y="585019"/>
                  </a:moveTo>
                  <a:cubicBezTo>
                    <a:pt x="246017" y="585019"/>
                    <a:pt x="245832" y="583677"/>
                    <a:pt x="244951" y="583886"/>
                  </a:cubicBezTo>
                  <a:cubicBezTo>
                    <a:pt x="243675" y="583677"/>
                    <a:pt x="243837" y="585320"/>
                    <a:pt x="245020" y="585019"/>
                  </a:cubicBezTo>
                  <a:close/>
                  <a:moveTo>
                    <a:pt x="158457" y="540245"/>
                  </a:moveTo>
                  <a:cubicBezTo>
                    <a:pt x="156857" y="540430"/>
                    <a:pt x="158944" y="541795"/>
                    <a:pt x="159732" y="541217"/>
                  </a:cubicBezTo>
                  <a:cubicBezTo>
                    <a:pt x="159648" y="540597"/>
                    <a:pt x="159078" y="540163"/>
                    <a:pt x="158457" y="540245"/>
                  </a:cubicBezTo>
                  <a:close/>
                  <a:moveTo>
                    <a:pt x="157042" y="620099"/>
                  </a:moveTo>
                  <a:cubicBezTo>
                    <a:pt x="157042" y="619381"/>
                    <a:pt x="155581" y="619358"/>
                    <a:pt x="155488" y="620099"/>
                  </a:cubicBezTo>
                  <a:cubicBezTo>
                    <a:pt x="155396" y="620839"/>
                    <a:pt x="157112" y="621001"/>
                    <a:pt x="157042" y="620099"/>
                  </a:cubicBezTo>
                  <a:close/>
                  <a:moveTo>
                    <a:pt x="178097" y="571645"/>
                  </a:moveTo>
                  <a:cubicBezTo>
                    <a:pt x="177587" y="571298"/>
                    <a:pt x="177124" y="570048"/>
                    <a:pt x="176544" y="570465"/>
                  </a:cubicBezTo>
                  <a:cubicBezTo>
                    <a:pt x="176034" y="571645"/>
                    <a:pt x="177100" y="572339"/>
                    <a:pt x="178097" y="571645"/>
                  </a:cubicBezTo>
                  <a:close/>
                  <a:moveTo>
                    <a:pt x="176219" y="522474"/>
                  </a:moveTo>
                  <a:cubicBezTo>
                    <a:pt x="177216" y="521988"/>
                    <a:pt x="176776" y="520924"/>
                    <a:pt x="175779" y="520970"/>
                  </a:cubicBezTo>
                  <a:cubicBezTo>
                    <a:pt x="174782" y="521016"/>
                    <a:pt x="175570" y="522428"/>
                    <a:pt x="176219" y="522566"/>
                  </a:cubicBezTo>
                  <a:close/>
                  <a:moveTo>
                    <a:pt x="267884" y="579258"/>
                  </a:moveTo>
                  <a:cubicBezTo>
                    <a:pt x="266191" y="579651"/>
                    <a:pt x="268626" y="581294"/>
                    <a:pt x="268928" y="579906"/>
                  </a:cubicBezTo>
                  <a:cubicBezTo>
                    <a:pt x="268951" y="579327"/>
                    <a:pt x="268418" y="579397"/>
                    <a:pt x="267884" y="579350"/>
                  </a:cubicBezTo>
                  <a:close/>
                  <a:moveTo>
                    <a:pt x="133993" y="526037"/>
                  </a:moveTo>
                  <a:cubicBezTo>
                    <a:pt x="132833" y="525922"/>
                    <a:pt x="133390" y="527379"/>
                    <a:pt x="133993" y="527495"/>
                  </a:cubicBezTo>
                  <a:cubicBezTo>
                    <a:pt x="134595" y="527611"/>
                    <a:pt x="134943" y="526292"/>
                    <a:pt x="133993" y="526153"/>
                  </a:cubicBezTo>
                  <a:close/>
                  <a:moveTo>
                    <a:pt x="212440" y="584973"/>
                  </a:moveTo>
                  <a:cubicBezTo>
                    <a:pt x="211816" y="584914"/>
                    <a:pt x="211186" y="585009"/>
                    <a:pt x="210608" y="585251"/>
                  </a:cubicBezTo>
                  <a:cubicBezTo>
                    <a:pt x="211594" y="585773"/>
                    <a:pt x="212776" y="585773"/>
                    <a:pt x="213762" y="585251"/>
                  </a:cubicBezTo>
                  <a:cubicBezTo>
                    <a:pt x="213368" y="585006"/>
                    <a:pt x="212900" y="584907"/>
                    <a:pt x="212440" y="584973"/>
                  </a:cubicBezTo>
                  <a:close/>
                  <a:moveTo>
                    <a:pt x="126062" y="610982"/>
                  </a:moveTo>
                  <a:cubicBezTo>
                    <a:pt x="126294" y="610982"/>
                    <a:pt x="127500" y="609987"/>
                    <a:pt x="127453" y="609732"/>
                  </a:cubicBezTo>
                  <a:cubicBezTo>
                    <a:pt x="126642" y="608668"/>
                    <a:pt x="125320" y="609871"/>
                    <a:pt x="126062" y="610982"/>
                  </a:cubicBezTo>
                  <a:close/>
                  <a:moveTo>
                    <a:pt x="177541" y="638355"/>
                  </a:moveTo>
                  <a:cubicBezTo>
                    <a:pt x="176521" y="638101"/>
                    <a:pt x="176103" y="639142"/>
                    <a:pt x="176660" y="639929"/>
                  </a:cubicBezTo>
                  <a:cubicBezTo>
                    <a:pt x="176868" y="639813"/>
                    <a:pt x="178816" y="638355"/>
                    <a:pt x="177541" y="638286"/>
                  </a:cubicBezTo>
                  <a:close/>
                  <a:moveTo>
                    <a:pt x="188301" y="544503"/>
                  </a:moveTo>
                  <a:cubicBezTo>
                    <a:pt x="187350" y="544503"/>
                    <a:pt x="186909" y="543346"/>
                    <a:pt x="186214" y="543369"/>
                  </a:cubicBezTo>
                  <a:cubicBezTo>
                    <a:pt x="185750" y="544387"/>
                    <a:pt x="187628" y="545312"/>
                    <a:pt x="188301" y="544433"/>
                  </a:cubicBezTo>
                  <a:close/>
                  <a:moveTo>
                    <a:pt x="205321" y="586385"/>
                  </a:moveTo>
                  <a:cubicBezTo>
                    <a:pt x="205507" y="585528"/>
                    <a:pt x="204069" y="585436"/>
                    <a:pt x="203744" y="585991"/>
                  </a:cubicBezTo>
                  <a:cubicBezTo>
                    <a:pt x="203420" y="586547"/>
                    <a:pt x="205089" y="587148"/>
                    <a:pt x="205321" y="586315"/>
                  </a:cubicBezTo>
                  <a:close/>
                  <a:moveTo>
                    <a:pt x="245600" y="572871"/>
                  </a:moveTo>
                  <a:cubicBezTo>
                    <a:pt x="245368" y="572247"/>
                    <a:pt x="243675" y="572478"/>
                    <a:pt x="244023" y="573311"/>
                  </a:cubicBezTo>
                  <a:cubicBezTo>
                    <a:pt x="244371" y="574144"/>
                    <a:pt x="245785" y="573959"/>
                    <a:pt x="245600" y="572871"/>
                  </a:cubicBezTo>
                  <a:close/>
                  <a:moveTo>
                    <a:pt x="191222" y="582844"/>
                  </a:moveTo>
                  <a:cubicBezTo>
                    <a:pt x="191222" y="583585"/>
                    <a:pt x="192776" y="583469"/>
                    <a:pt x="192799" y="582844"/>
                  </a:cubicBezTo>
                  <a:cubicBezTo>
                    <a:pt x="192822" y="582220"/>
                    <a:pt x="191153" y="581965"/>
                    <a:pt x="191245" y="582844"/>
                  </a:cubicBezTo>
                  <a:close/>
                  <a:moveTo>
                    <a:pt x="214086" y="554406"/>
                  </a:moveTo>
                  <a:cubicBezTo>
                    <a:pt x="211582" y="554591"/>
                    <a:pt x="214086" y="555054"/>
                    <a:pt x="214968" y="555517"/>
                  </a:cubicBezTo>
                  <a:cubicBezTo>
                    <a:pt x="216104" y="555447"/>
                    <a:pt x="214597" y="554198"/>
                    <a:pt x="214110" y="554406"/>
                  </a:cubicBezTo>
                  <a:close/>
                  <a:moveTo>
                    <a:pt x="206179" y="561811"/>
                  </a:moveTo>
                  <a:cubicBezTo>
                    <a:pt x="205089" y="561811"/>
                    <a:pt x="205483" y="563222"/>
                    <a:pt x="206480" y="562875"/>
                  </a:cubicBezTo>
                  <a:cubicBezTo>
                    <a:pt x="207454" y="562875"/>
                    <a:pt x="207083" y="561510"/>
                    <a:pt x="206179" y="561811"/>
                  </a:cubicBezTo>
                  <a:close/>
                  <a:moveTo>
                    <a:pt x="153587" y="588953"/>
                  </a:moveTo>
                  <a:cubicBezTo>
                    <a:pt x="154144" y="588814"/>
                    <a:pt x="155002" y="589370"/>
                    <a:pt x="155187" y="588629"/>
                  </a:cubicBezTo>
                  <a:cubicBezTo>
                    <a:pt x="154746" y="587842"/>
                    <a:pt x="149854" y="588884"/>
                    <a:pt x="153587" y="588953"/>
                  </a:cubicBezTo>
                  <a:close/>
                  <a:moveTo>
                    <a:pt x="197947" y="553828"/>
                  </a:moveTo>
                  <a:cubicBezTo>
                    <a:pt x="196950" y="554221"/>
                    <a:pt x="198967" y="556142"/>
                    <a:pt x="199570" y="555239"/>
                  </a:cubicBezTo>
                  <a:cubicBezTo>
                    <a:pt x="199083" y="554707"/>
                    <a:pt x="198712" y="554013"/>
                    <a:pt x="197947" y="553828"/>
                  </a:cubicBezTo>
                  <a:close/>
                  <a:moveTo>
                    <a:pt x="209541" y="578818"/>
                  </a:moveTo>
                  <a:cubicBezTo>
                    <a:pt x="210469" y="577869"/>
                    <a:pt x="207223" y="578101"/>
                    <a:pt x="207825" y="578679"/>
                  </a:cubicBezTo>
                  <a:cubicBezTo>
                    <a:pt x="207980" y="579180"/>
                    <a:pt x="208512" y="579461"/>
                    <a:pt x="209014" y="579307"/>
                  </a:cubicBezTo>
                  <a:cubicBezTo>
                    <a:pt x="209264" y="579230"/>
                    <a:pt x="209472" y="579053"/>
                    <a:pt x="209588" y="578818"/>
                  </a:cubicBezTo>
                  <a:close/>
                  <a:moveTo>
                    <a:pt x="191663" y="498594"/>
                  </a:moveTo>
                  <a:cubicBezTo>
                    <a:pt x="191153" y="498016"/>
                    <a:pt x="190388" y="497345"/>
                    <a:pt x="189622" y="497923"/>
                  </a:cubicBezTo>
                  <a:cubicBezTo>
                    <a:pt x="189755" y="498600"/>
                    <a:pt x="190412" y="499042"/>
                    <a:pt x="191091" y="498910"/>
                  </a:cubicBezTo>
                  <a:cubicBezTo>
                    <a:pt x="191323" y="498865"/>
                    <a:pt x="191537" y="498756"/>
                    <a:pt x="191709" y="498594"/>
                  </a:cubicBezTo>
                  <a:close/>
                  <a:moveTo>
                    <a:pt x="123024" y="533905"/>
                  </a:moveTo>
                  <a:cubicBezTo>
                    <a:pt x="123357" y="534727"/>
                    <a:pt x="124252" y="535174"/>
                    <a:pt x="125111" y="534946"/>
                  </a:cubicBezTo>
                  <a:cubicBezTo>
                    <a:pt x="125019" y="534414"/>
                    <a:pt x="123488" y="533257"/>
                    <a:pt x="123071" y="533905"/>
                  </a:cubicBezTo>
                  <a:close/>
                  <a:moveTo>
                    <a:pt x="174480" y="592794"/>
                  </a:moveTo>
                  <a:cubicBezTo>
                    <a:pt x="176034" y="592054"/>
                    <a:pt x="173483" y="590712"/>
                    <a:pt x="173205" y="591915"/>
                  </a:cubicBezTo>
                  <a:cubicBezTo>
                    <a:pt x="172950" y="592470"/>
                    <a:pt x="174202" y="592470"/>
                    <a:pt x="174526" y="592794"/>
                  </a:cubicBezTo>
                  <a:close/>
                  <a:moveTo>
                    <a:pt x="202678" y="548251"/>
                  </a:moveTo>
                  <a:cubicBezTo>
                    <a:pt x="201402" y="548251"/>
                    <a:pt x="202121" y="549570"/>
                    <a:pt x="202678" y="549778"/>
                  </a:cubicBezTo>
                  <a:cubicBezTo>
                    <a:pt x="203103" y="549687"/>
                    <a:pt x="203375" y="549269"/>
                    <a:pt x="203283" y="548844"/>
                  </a:cubicBezTo>
                  <a:cubicBezTo>
                    <a:pt x="203222" y="548558"/>
                    <a:pt x="203006" y="548330"/>
                    <a:pt x="202724" y="548251"/>
                  </a:cubicBezTo>
                  <a:close/>
                  <a:moveTo>
                    <a:pt x="215455" y="567781"/>
                  </a:moveTo>
                  <a:cubicBezTo>
                    <a:pt x="215223" y="567202"/>
                    <a:pt x="214110" y="566392"/>
                    <a:pt x="213878" y="567364"/>
                  </a:cubicBezTo>
                  <a:cubicBezTo>
                    <a:pt x="213762" y="567799"/>
                    <a:pt x="214022" y="568244"/>
                    <a:pt x="214457" y="568359"/>
                  </a:cubicBezTo>
                  <a:cubicBezTo>
                    <a:pt x="214893" y="568474"/>
                    <a:pt x="215339" y="568215"/>
                    <a:pt x="215455" y="567781"/>
                  </a:cubicBezTo>
                  <a:close/>
                  <a:moveTo>
                    <a:pt x="182434" y="596705"/>
                  </a:moveTo>
                  <a:cubicBezTo>
                    <a:pt x="182739" y="596278"/>
                    <a:pt x="182639" y="595686"/>
                    <a:pt x="182212" y="595381"/>
                  </a:cubicBezTo>
                  <a:cubicBezTo>
                    <a:pt x="181891" y="595154"/>
                    <a:pt x="181463" y="595146"/>
                    <a:pt x="181135" y="595363"/>
                  </a:cubicBezTo>
                  <a:cubicBezTo>
                    <a:pt x="181019" y="595849"/>
                    <a:pt x="181993" y="596658"/>
                    <a:pt x="182503" y="596705"/>
                  </a:cubicBezTo>
                  <a:close/>
                  <a:moveTo>
                    <a:pt x="212115" y="552740"/>
                  </a:moveTo>
                  <a:cubicBezTo>
                    <a:pt x="212254" y="551930"/>
                    <a:pt x="210817" y="551861"/>
                    <a:pt x="210979" y="552740"/>
                  </a:cubicBezTo>
                  <a:cubicBezTo>
                    <a:pt x="210817" y="554013"/>
                    <a:pt x="212440" y="554105"/>
                    <a:pt x="212185" y="552833"/>
                  </a:cubicBezTo>
                  <a:close/>
                  <a:moveTo>
                    <a:pt x="184289" y="488181"/>
                  </a:moveTo>
                  <a:cubicBezTo>
                    <a:pt x="184474" y="487279"/>
                    <a:pt x="183060" y="487186"/>
                    <a:pt x="182712" y="487765"/>
                  </a:cubicBezTo>
                  <a:cubicBezTo>
                    <a:pt x="182364" y="488343"/>
                    <a:pt x="184080" y="489084"/>
                    <a:pt x="184335" y="488343"/>
                  </a:cubicBezTo>
                  <a:close/>
                  <a:moveTo>
                    <a:pt x="186816" y="536774"/>
                  </a:moveTo>
                  <a:cubicBezTo>
                    <a:pt x="185680" y="536774"/>
                    <a:pt x="186051" y="538185"/>
                    <a:pt x="187048" y="537908"/>
                  </a:cubicBezTo>
                  <a:cubicBezTo>
                    <a:pt x="188045" y="537630"/>
                    <a:pt x="187744" y="536612"/>
                    <a:pt x="186863" y="536936"/>
                  </a:cubicBezTo>
                  <a:close/>
                  <a:moveTo>
                    <a:pt x="221600" y="485312"/>
                  </a:moveTo>
                  <a:cubicBezTo>
                    <a:pt x="221020" y="485613"/>
                    <a:pt x="221298" y="487626"/>
                    <a:pt x="222086" y="487464"/>
                  </a:cubicBezTo>
                  <a:cubicBezTo>
                    <a:pt x="222875" y="487302"/>
                    <a:pt x="221646" y="486029"/>
                    <a:pt x="221553" y="485382"/>
                  </a:cubicBezTo>
                  <a:close/>
                  <a:moveTo>
                    <a:pt x="213854" y="575671"/>
                  </a:moveTo>
                  <a:cubicBezTo>
                    <a:pt x="213739" y="575162"/>
                    <a:pt x="213228" y="575324"/>
                    <a:pt x="212811" y="575347"/>
                  </a:cubicBezTo>
                  <a:cubicBezTo>
                    <a:pt x="211304" y="575509"/>
                    <a:pt x="214086" y="577499"/>
                    <a:pt x="213808" y="575741"/>
                  </a:cubicBezTo>
                  <a:close/>
                  <a:moveTo>
                    <a:pt x="119198" y="590596"/>
                  </a:moveTo>
                  <a:cubicBezTo>
                    <a:pt x="117830" y="590758"/>
                    <a:pt x="119917" y="592401"/>
                    <a:pt x="120195" y="591290"/>
                  </a:cubicBezTo>
                  <a:cubicBezTo>
                    <a:pt x="120242" y="590712"/>
                    <a:pt x="119801" y="590642"/>
                    <a:pt x="119152" y="590665"/>
                  </a:cubicBezTo>
                  <a:close/>
                  <a:moveTo>
                    <a:pt x="239385" y="595895"/>
                  </a:moveTo>
                  <a:cubicBezTo>
                    <a:pt x="238666" y="595247"/>
                    <a:pt x="237785" y="596335"/>
                    <a:pt x="237855" y="597075"/>
                  </a:cubicBezTo>
                  <a:cubicBezTo>
                    <a:pt x="237924" y="597815"/>
                    <a:pt x="239223" y="596427"/>
                    <a:pt x="239339" y="595964"/>
                  </a:cubicBezTo>
                  <a:close/>
                  <a:moveTo>
                    <a:pt x="234237" y="548506"/>
                  </a:moveTo>
                  <a:cubicBezTo>
                    <a:pt x="234029" y="547973"/>
                    <a:pt x="232985" y="547164"/>
                    <a:pt x="232707" y="548066"/>
                  </a:cubicBezTo>
                  <a:cubicBezTo>
                    <a:pt x="232429" y="548968"/>
                    <a:pt x="233774" y="548945"/>
                    <a:pt x="234237" y="548506"/>
                  </a:cubicBezTo>
                  <a:close/>
                  <a:moveTo>
                    <a:pt x="178121" y="497599"/>
                  </a:moveTo>
                  <a:cubicBezTo>
                    <a:pt x="177889" y="499913"/>
                    <a:pt x="179489" y="497229"/>
                    <a:pt x="178840" y="496604"/>
                  </a:cubicBezTo>
                  <a:cubicBezTo>
                    <a:pt x="178213" y="496512"/>
                    <a:pt x="178190" y="497391"/>
                    <a:pt x="178121" y="497599"/>
                  </a:cubicBezTo>
                  <a:close/>
                  <a:moveTo>
                    <a:pt x="191408" y="597098"/>
                  </a:moveTo>
                  <a:cubicBezTo>
                    <a:pt x="190944" y="597584"/>
                    <a:pt x="191106" y="598880"/>
                    <a:pt x="191941" y="598625"/>
                  </a:cubicBezTo>
                  <a:cubicBezTo>
                    <a:pt x="192776" y="598371"/>
                    <a:pt x="191964" y="597214"/>
                    <a:pt x="191408" y="597098"/>
                  </a:cubicBezTo>
                  <a:close/>
                  <a:moveTo>
                    <a:pt x="141761" y="547603"/>
                  </a:moveTo>
                  <a:cubicBezTo>
                    <a:pt x="141761" y="547210"/>
                    <a:pt x="141969" y="546608"/>
                    <a:pt x="141227" y="546539"/>
                  </a:cubicBezTo>
                  <a:cubicBezTo>
                    <a:pt x="139929" y="546492"/>
                    <a:pt x="141436" y="548922"/>
                    <a:pt x="141761" y="547603"/>
                  </a:cubicBezTo>
                  <a:close/>
                  <a:moveTo>
                    <a:pt x="131697" y="554684"/>
                  </a:moveTo>
                  <a:cubicBezTo>
                    <a:pt x="131952" y="555285"/>
                    <a:pt x="134016" y="554985"/>
                    <a:pt x="133807" y="554244"/>
                  </a:cubicBezTo>
                  <a:cubicBezTo>
                    <a:pt x="133274" y="553874"/>
                    <a:pt x="132323" y="554499"/>
                    <a:pt x="131697" y="554684"/>
                  </a:cubicBezTo>
                  <a:close/>
                  <a:moveTo>
                    <a:pt x="267165" y="471961"/>
                  </a:moveTo>
                  <a:cubicBezTo>
                    <a:pt x="266748" y="471475"/>
                    <a:pt x="265449" y="471567"/>
                    <a:pt x="265635" y="472377"/>
                  </a:cubicBezTo>
                  <a:cubicBezTo>
                    <a:pt x="265820" y="473187"/>
                    <a:pt x="266933" y="472424"/>
                    <a:pt x="267165" y="471961"/>
                  </a:cubicBezTo>
                  <a:close/>
                  <a:moveTo>
                    <a:pt x="156973" y="555262"/>
                  </a:moveTo>
                  <a:cubicBezTo>
                    <a:pt x="156694" y="554730"/>
                    <a:pt x="155396" y="554059"/>
                    <a:pt x="155465" y="555262"/>
                  </a:cubicBezTo>
                  <a:cubicBezTo>
                    <a:pt x="155687" y="555666"/>
                    <a:pt x="156195" y="555813"/>
                    <a:pt x="156599" y="555592"/>
                  </a:cubicBezTo>
                  <a:cubicBezTo>
                    <a:pt x="156769" y="555499"/>
                    <a:pt x="156901" y="555349"/>
                    <a:pt x="156973" y="555170"/>
                  </a:cubicBezTo>
                  <a:close/>
                  <a:moveTo>
                    <a:pt x="173390" y="555679"/>
                  </a:moveTo>
                  <a:cubicBezTo>
                    <a:pt x="173761" y="555679"/>
                    <a:pt x="174921" y="555540"/>
                    <a:pt x="174341" y="555123"/>
                  </a:cubicBezTo>
                  <a:cubicBezTo>
                    <a:pt x="172903" y="554221"/>
                    <a:pt x="171605" y="556489"/>
                    <a:pt x="173390" y="555586"/>
                  </a:cubicBezTo>
                  <a:close/>
                  <a:moveTo>
                    <a:pt x="254875" y="603716"/>
                  </a:moveTo>
                  <a:cubicBezTo>
                    <a:pt x="253577" y="603600"/>
                    <a:pt x="255780" y="605729"/>
                    <a:pt x="255965" y="605104"/>
                  </a:cubicBezTo>
                  <a:cubicBezTo>
                    <a:pt x="256151" y="604480"/>
                    <a:pt x="255362" y="603878"/>
                    <a:pt x="254875" y="603716"/>
                  </a:cubicBezTo>
                  <a:close/>
                  <a:moveTo>
                    <a:pt x="239061" y="607094"/>
                  </a:moveTo>
                  <a:cubicBezTo>
                    <a:pt x="238921" y="607858"/>
                    <a:pt x="240336" y="607673"/>
                    <a:pt x="240916" y="607603"/>
                  </a:cubicBezTo>
                  <a:cubicBezTo>
                    <a:pt x="241495" y="607534"/>
                    <a:pt x="238875" y="606354"/>
                    <a:pt x="238945" y="607094"/>
                  </a:cubicBezTo>
                  <a:close/>
                  <a:moveTo>
                    <a:pt x="245229" y="556697"/>
                  </a:moveTo>
                  <a:cubicBezTo>
                    <a:pt x="242655" y="556836"/>
                    <a:pt x="244162" y="558733"/>
                    <a:pt x="245693" y="556928"/>
                  </a:cubicBezTo>
                  <a:close/>
                  <a:moveTo>
                    <a:pt x="201425" y="540499"/>
                  </a:moveTo>
                  <a:cubicBezTo>
                    <a:pt x="201309" y="540175"/>
                    <a:pt x="200846" y="540175"/>
                    <a:pt x="200382" y="540222"/>
                  </a:cubicBezTo>
                  <a:cubicBezTo>
                    <a:pt x="198898" y="540523"/>
                    <a:pt x="201541" y="542327"/>
                    <a:pt x="201309" y="540523"/>
                  </a:cubicBezTo>
                  <a:close/>
                  <a:moveTo>
                    <a:pt x="149738" y="570858"/>
                  </a:moveTo>
                  <a:cubicBezTo>
                    <a:pt x="150248" y="570858"/>
                    <a:pt x="150920" y="570118"/>
                    <a:pt x="150828" y="569539"/>
                  </a:cubicBezTo>
                  <a:cubicBezTo>
                    <a:pt x="150735" y="568961"/>
                    <a:pt x="148532" y="570812"/>
                    <a:pt x="149738" y="570858"/>
                  </a:cubicBezTo>
                  <a:close/>
                  <a:moveTo>
                    <a:pt x="181042" y="584950"/>
                  </a:moveTo>
                  <a:cubicBezTo>
                    <a:pt x="182480" y="584372"/>
                    <a:pt x="180254" y="583215"/>
                    <a:pt x="179999" y="584256"/>
                  </a:cubicBezTo>
                  <a:cubicBezTo>
                    <a:pt x="180254" y="584626"/>
                    <a:pt x="180509" y="584996"/>
                    <a:pt x="181042" y="584950"/>
                  </a:cubicBezTo>
                  <a:close/>
                  <a:moveTo>
                    <a:pt x="222782" y="540037"/>
                  </a:moveTo>
                  <a:cubicBezTo>
                    <a:pt x="222063" y="538972"/>
                    <a:pt x="220463" y="540361"/>
                    <a:pt x="221507" y="541263"/>
                  </a:cubicBezTo>
                  <a:cubicBezTo>
                    <a:pt x="221878" y="540777"/>
                    <a:pt x="222133" y="540199"/>
                    <a:pt x="222829" y="540037"/>
                  </a:cubicBezTo>
                  <a:close/>
                  <a:moveTo>
                    <a:pt x="166132" y="524695"/>
                  </a:moveTo>
                  <a:cubicBezTo>
                    <a:pt x="165993" y="524464"/>
                    <a:pt x="165599" y="524371"/>
                    <a:pt x="165135" y="524394"/>
                  </a:cubicBezTo>
                  <a:cubicBezTo>
                    <a:pt x="163605" y="524510"/>
                    <a:pt x="166294" y="526593"/>
                    <a:pt x="166178" y="524695"/>
                  </a:cubicBezTo>
                  <a:close/>
                  <a:moveTo>
                    <a:pt x="167013" y="559404"/>
                  </a:moveTo>
                  <a:cubicBezTo>
                    <a:pt x="167663" y="558432"/>
                    <a:pt x="164555" y="558965"/>
                    <a:pt x="165854" y="559913"/>
                  </a:cubicBezTo>
                  <a:cubicBezTo>
                    <a:pt x="166457" y="560075"/>
                    <a:pt x="166758" y="559798"/>
                    <a:pt x="167060" y="559450"/>
                  </a:cubicBezTo>
                  <a:close/>
                  <a:moveTo>
                    <a:pt x="259768" y="559127"/>
                  </a:moveTo>
                  <a:cubicBezTo>
                    <a:pt x="259276" y="558828"/>
                    <a:pt x="258634" y="558984"/>
                    <a:pt x="258334" y="559475"/>
                  </a:cubicBezTo>
                  <a:cubicBezTo>
                    <a:pt x="258295" y="559540"/>
                    <a:pt x="258262" y="559610"/>
                    <a:pt x="258238" y="559682"/>
                  </a:cubicBezTo>
                  <a:cubicBezTo>
                    <a:pt x="258377" y="560353"/>
                    <a:pt x="259861" y="560307"/>
                    <a:pt x="259884" y="559173"/>
                  </a:cubicBezTo>
                  <a:close/>
                  <a:moveTo>
                    <a:pt x="266725" y="527727"/>
                  </a:moveTo>
                  <a:cubicBezTo>
                    <a:pt x="267049" y="527727"/>
                    <a:pt x="268626" y="527727"/>
                    <a:pt x="268116" y="527287"/>
                  </a:cubicBezTo>
                  <a:cubicBezTo>
                    <a:pt x="267606" y="526847"/>
                    <a:pt x="263942" y="527541"/>
                    <a:pt x="266748" y="527680"/>
                  </a:cubicBezTo>
                  <a:close/>
                  <a:moveTo>
                    <a:pt x="130282" y="528305"/>
                  </a:moveTo>
                  <a:cubicBezTo>
                    <a:pt x="129424" y="528930"/>
                    <a:pt x="131326" y="529878"/>
                    <a:pt x="131882" y="529277"/>
                  </a:cubicBezTo>
                  <a:cubicBezTo>
                    <a:pt x="132439" y="528675"/>
                    <a:pt x="130700" y="528652"/>
                    <a:pt x="130306" y="528351"/>
                  </a:cubicBezTo>
                  <a:close/>
                  <a:moveTo>
                    <a:pt x="233101" y="539875"/>
                  </a:moveTo>
                  <a:cubicBezTo>
                    <a:pt x="232846" y="539366"/>
                    <a:pt x="231803" y="538509"/>
                    <a:pt x="231524" y="539435"/>
                  </a:cubicBezTo>
                  <a:cubicBezTo>
                    <a:pt x="231246" y="540361"/>
                    <a:pt x="232661" y="540453"/>
                    <a:pt x="233124" y="539990"/>
                  </a:cubicBezTo>
                  <a:close/>
                  <a:moveTo>
                    <a:pt x="191918" y="652332"/>
                  </a:moveTo>
                  <a:cubicBezTo>
                    <a:pt x="191222" y="652332"/>
                    <a:pt x="190874" y="653003"/>
                    <a:pt x="190225" y="653072"/>
                  </a:cubicBezTo>
                  <a:cubicBezTo>
                    <a:pt x="190457" y="654160"/>
                    <a:pt x="192799" y="653118"/>
                    <a:pt x="191941" y="652447"/>
                  </a:cubicBezTo>
                  <a:close/>
                  <a:moveTo>
                    <a:pt x="215594" y="582081"/>
                  </a:moveTo>
                  <a:cubicBezTo>
                    <a:pt x="217913" y="582220"/>
                    <a:pt x="214968" y="580762"/>
                    <a:pt x="214504" y="581317"/>
                  </a:cubicBezTo>
                  <a:cubicBezTo>
                    <a:pt x="214040" y="581872"/>
                    <a:pt x="215153" y="582266"/>
                    <a:pt x="215617" y="582196"/>
                  </a:cubicBezTo>
                  <a:close/>
                  <a:moveTo>
                    <a:pt x="193935" y="580392"/>
                  </a:moveTo>
                  <a:cubicBezTo>
                    <a:pt x="192985" y="580692"/>
                    <a:pt x="194631" y="581965"/>
                    <a:pt x="194956" y="581178"/>
                  </a:cubicBezTo>
                  <a:cubicBezTo>
                    <a:pt x="194747" y="580901"/>
                    <a:pt x="194585" y="580461"/>
                    <a:pt x="193959" y="580507"/>
                  </a:cubicBezTo>
                  <a:close/>
                  <a:moveTo>
                    <a:pt x="171187" y="538463"/>
                  </a:moveTo>
                  <a:cubicBezTo>
                    <a:pt x="171048" y="538463"/>
                    <a:pt x="170816" y="538463"/>
                    <a:pt x="170770" y="538833"/>
                  </a:cubicBezTo>
                  <a:cubicBezTo>
                    <a:pt x="170584" y="540499"/>
                    <a:pt x="172926" y="538949"/>
                    <a:pt x="171210" y="538579"/>
                  </a:cubicBezTo>
                  <a:close/>
                  <a:moveTo>
                    <a:pt x="127129" y="532192"/>
                  </a:moveTo>
                  <a:cubicBezTo>
                    <a:pt x="127453" y="532192"/>
                    <a:pt x="127778" y="532030"/>
                    <a:pt x="128103" y="531938"/>
                  </a:cubicBezTo>
                  <a:cubicBezTo>
                    <a:pt x="127175" y="531244"/>
                    <a:pt x="124879" y="532308"/>
                    <a:pt x="127082" y="532308"/>
                  </a:cubicBezTo>
                  <a:close/>
                  <a:moveTo>
                    <a:pt x="176196" y="529994"/>
                  </a:moveTo>
                  <a:cubicBezTo>
                    <a:pt x="175802" y="529277"/>
                    <a:pt x="175245" y="529578"/>
                    <a:pt x="174851" y="530249"/>
                  </a:cubicBezTo>
                  <a:cubicBezTo>
                    <a:pt x="175083" y="530711"/>
                    <a:pt x="176799" y="530735"/>
                    <a:pt x="176150" y="530110"/>
                  </a:cubicBezTo>
                  <a:close/>
                  <a:moveTo>
                    <a:pt x="215037" y="523700"/>
                  </a:moveTo>
                  <a:cubicBezTo>
                    <a:pt x="214040" y="523978"/>
                    <a:pt x="215524" y="525158"/>
                    <a:pt x="216011" y="524649"/>
                  </a:cubicBezTo>
                  <a:cubicBezTo>
                    <a:pt x="215920" y="524160"/>
                    <a:pt x="215489" y="523808"/>
                    <a:pt x="214991" y="523816"/>
                  </a:cubicBezTo>
                  <a:close/>
                  <a:moveTo>
                    <a:pt x="189530" y="523029"/>
                  </a:moveTo>
                  <a:cubicBezTo>
                    <a:pt x="189530" y="522451"/>
                    <a:pt x="188463" y="522451"/>
                    <a:pt x="188486" y="523029"/>
                  </a:cubicBezTo>
                  <a:cubicBezTo>
                    <a:pt x="188509" y="523608"/>
                    <a:pt x="189622" y="523908"/>
                    <a:pt x="189437" y="523052"/>
                  </a:cubicBezTo>
                  <a:close/>
                  <a:moveTo>
                    <a:pt x="236672" y="541703"/>
                  </a:moveTo>
                  <a:cubicBezTo>
                    <a:pt x="236672" y="541147"/>
                    <a:pt x="235605" y="541170"/>
                    <a:pt x="235605" y="541703"/>
                  </a:cubicBezTo>
                  <a:cubicBezTo>
                    <a:pt x="235605" y="542235"/>
                    <a:pt x="236742" y="542559"/>
                    <a:pt x="236579" y="541818"/>
                  </a:cubicBezTo>
                  <a:close/>
                  <a:moveTo>
                    <a:pt x="165993" y="520252"/>
                  </a:moveTo>
                  <a:cubicBezTo>
                    <a:pt x="166689" y="519651"/>
                    <a:pt x="164973" y="519605"/>
                    <a:pt x="164671" y="519975"/>
                  </a:cubicBezTo>
                  <a:cubicBezTo>
                    <a:pt x="164926" y="520738"/>
                    <a:pt x="165529" y="521086"/>
                    <a:pt x="165900" y="520368"/>
                  </a:cubicBezTo>
                  <a:close/>
                  <a:moveTo>
                    <a:pt x="239432" y="585968"/>
                  </a:moveTo>
                  <a:cubicBezTo>
                    <a:pt x="241750" y="585968"/>
                    <a:pt x="240243" y="584418"/>
                    <a:pt x="239061" y="585783"/>
                  </a:cubicBezTo>
                  <a:cubicBezTo>
                    <a:pt x="239170" y="585867"/>
                    <a:pt x="239264" y="585969"/>
                    <a:pt x="239339" y="586084"/>
                  </a:cubicBezTo>
                  <a:close/>
                  <a:moveTo>
                    <a:pt x="130955" y="517013"/>
                  </a:moveTo>
                  <a:cubicBezTo>
                    <a:pt x="133274" y="517013"/>
                    <a:pt x="130653" y="515810"/>
                    <a:pt x="129981" y="516758"/>
                  </a:cubicBezTo>
                  <a:cubicBezTo>
                    <a:pt x="130253" y="516981"/>
                    <a:pt x="130609" y="517074"/>
                    <a:pt x="130955" y="517013"/>
                  </a:cubicBezTo>
                  <a:close/>
                  <a:moveTo>
                    <a:pt x="174642" y="514699"/>
                  </a:moveTo>
                  <a:cubicBezTo>
                    <a:pt x="176961" y="514699"/>
                    <a:pt x="174387" y="513542"/>
                    <a:pt x="173668" y="514445"/>
                  </a:cubicBezTo>
                  <a:cubicBezTo>
                    <a:pt x="173926" y="514695"/>
                    <a:pt x="174292" y="514799"/>
                    <a:pt x="174642" y="514722"/>
                  </a:cubicBezTo>
                  <a:close/>
                  <a:moveTo>
                    <a:pt x="129656" y="588699"/>
                  </a:moveTo>
                  <a:cubicBezTo>
                    <a:pt x="129355" y="588166"/>
                    <a:pt x="128798" y="587565"/>
                    <a:pt x="128149" y="588074"/>
                  </a:cubicBezTo>
                  <a:cubicBezTo>
                    <a:pt x="128520" y="588629"/>
                    <a:pt x="129100" y="589185"/>
                    <a:pt x="129656" y="588699"/>
                  </a:cubicBezTo>
                  <a:close/>
                  <a:moveTo>
                    <a:pt x="132880" y="588953"/>
                  </a:moveTo>
                  <a:cubicBezTo>
                    <a:pt x="132022" y="588953"/>
                    <a:pt x="132184" y="589740"/>
                    <a:pt x="132880" y="589948"/>
                  </a:cubicBezTo>
                  <a:cubicBezTo>
                    <a:pt x="133714" y="589717"/>
                    <a:pt x="133946" y="588884"/>
                    <a:pt x="132949" y="588953"/>
                  </a:cubicBezTo>
                  <a:close/>
                  <a:moveTo>
                    <a:pt x="173715" y="545382"/>
                  </a:moveTo>
                  <a:cubicBezTo>
                    <a:pt x="172950" y="545220"/>
                    <a:pt x="172764" y="546539"/>
                    <a:pt x="173715" y="546446"/>
                  </a:cubicBezTo>
                  <a:cubicBezTo>
                    <a:pt x="174666" y="546354"/>
                    <a:pt x="174295" y="545428"/>
                    <a:pt x="173715" y="545382"/>
                  </a:cubicBezTo>
                  <a:close/>
                  <a:moveTo>
                    <a:pt x="214272" y="593512"/>
                  </a:moveTo>
                  <a:cubicBezTo>
                    <a:pt x="214040" y="593627"/>
                    <a:pt x="213460" y="593280"/>
                    <a:pt x="213599" y="593905"/>
                  </a:cubicBezTo>
                  <a:cubicBezTo>
                    <a:pt x="213854" y="595224"/>
                    <a:pt x="215756" y="593488"/>
                    <a:pt x="214226" y="593512"/>
                  </a:cubicBezTo>
                  <a:close/>
                  <a:moveTo>
                    <a:pt x="221228" y="483577"/>
                  </a:moveTo>
                  <a:cubicBezTo>
                    <a:pt x="221623" y="483577"/>
                    <a:pt x="222179" y="483692"/>
                    <a:pt x="222457" y="483299"/>
                  </a:cubicBezTo>
                  <a:cubicBezTo>
                    <a:pt x="221669" y="482443"/>
                    <a:pt x="219257" y="483507"/>
                    <a:pt x="221089" y="483577"/>
                  </a:cubicBezTo>
                  <a:close/>
                  <a:moveTo>
                    <a:pt x="170654" y="551352"/>
                  </a:moveTo>
                  <a:cubicBezTo>
                    <a:pt x="170121" y="550704"/>
                    <a:pt x="169471" y="551352"/>
                    <a:pt x="169170" y="551838"/>
                  </a:cubicBezTo>
                  <a:cubicBezTo>
                    <a:pt x="169703" y="552486"/>
                    <a:pt x="170283" y="551768"/>
                    <a:pt x="170654" y="551352"/>
                  </a:cubicBezTo>
                  <a:close/>
                  <a:moveTo>
                    <a:pt x="266122" y="482813"/>
                  </a:moveTo>
                  <a:cubicBezTo>
                    <a:pt x="265542" y="482605"/>
                    <a:pt x="264452" y="481448"/>
                    <a:pt x="264475" y="482443"/>
                  </a:cubicBezTo>
                  <a:cubicBezTo>
                    <a:pt x="264499" y="483438"/>
                    <a:pt x="265449" y="482929"/>
                    <a:pt x="266122" y="482813"/>
                  </a:cubicBezTo>
                  <a:close/>
                  <a:moveTo>
                    <a:pt x="284835" y="479018"/>
                  </a:moveTo>
                  <a:cubicBezTo>
                    <a:pt x="284835" y="478417"/>
                    <a:pt x="283815" y="478347"/>
                    <a:pt x="283815" y="479018"/>
                  </a:cubicBezTo>
                  <a:cubicBezTo>
                    <a:pt x="283815" y="479689"/>
                    <a:pt x="285021" y="479782"/>
                    <a:pt x="284835" y="479088"/>
                  </a:cubicBezTo>
                  <a:close/>
                  <a:moveTo>
                    <a:pt x="188231" y="598926"/>
                  </a:moveTo>
                  <a:cubicBezTo>
                    <a:pt x="188069" y="598463"/>
                    <a:pt x="186932" y="597538"/>
                    <a:pt x="186793" y="598371"/>
                  </a:cubicBezTo>
                  <a:cubicBezTo>
                    <a:pt x="186926" y="598878"/>
                    <a:pt x="187446" y="599181"/>
                    <a:pt x="187954" y="599048"/>
                  </a:cubicBezTo>
                  <a:cubicBezTo>
                    <a:pt x="188052" y="599023"/>
                    <a:pt x="188146" y="598981"/>
                    <a:pt x="188231" y="598926"/>
                  </a:cubicBezTo>
                  <a:close/>
                  <a:moveTo>
                    <a:pt x="177263" y="471058"/>
                  </a:moveTo>
                  <a:cubicBezTo>
                    <a:pt x="176637" y="471544"/>
                    <a:pt x="176266" y="472516"/>
                    <a:pt x="177263" y="472215"/>
                  </a:cubicBezTo>
                  <a:cubicBezTo>
                    <a:pt x="178353" y="472516"/>
                    <a:pt x="177889" y="471544"/>
                    <a:pt x="177263" y="471058"/>
                  </a:cubicBezTo>
                  <a:close/>
                  <a:moveTo>
                    <a:pt x="206365" y="598325"/>
                  </a:moveTo>
                  <a:cubicBezTo>
                    <a:pt x="205901" y="597653"/>
                    <a:pt x="205228" y="598325"/>
                    <a:pt x="204973" y="598810"/>
                  </a:cubicBezTo>
                  <a:cubicBezTo>
                    <a:pt x="205367" y="599551"/>
                    <a:pt x="206179" y="598834"/>
                    <a:pt x="206365" y="598371"/>
                  </a:cubicBezTo>
                  <a:close/>
                  <a:moveTo>
                    <a:pt x="180254" y="554753"/>
                  </a:moveTo>
                  <a:cubicBezTo>
                    <a:pt x="179767" y="554082"/>
                    <a:pt x="179118" y="554753"/>
                    <a:pt x="178840" y="555239"/>
                  </a:cubicBezTo>
                  <a:cubicBezTo>
                    <a:pt x="179257" y="555910"/>
                    <a:pt x="179953" y="555193"/>
                    <a:pt x="180254" y="554753"/>
                  </a:cubicBezTo>
                  <a:close/>
                  <a:moveTo>
                    <a:pt x="251304" y="554961"/>
                  </a:moveTo>
                  <a:cubicBezTo>
                    <a:pt x="251304" y="554360"/>
                    <a:pt x="250307" y="554290"/>
                    <a:pt x="250284" y="554961"/>
                  </a:cubicBezTo>
                  <a:cubicBezTo>
                    <a:pt x="250261" y="555633"/>
                    <a:pt x="251420" y="555725"/>
                    <a:pt x="251304" y="554961"/>
                  </a:cubicBezTo>
                  <a:close/>
                  <a:moveTo>
                    <a:pt x="145888" y="602420"/>
                  </a:moveTo>
                  <a:cubicBezTo>
                    <a:pt x="145888" y="602906"/>
                    <a:pt x="145077" y="602258"/>
                    <a:pt x="145401" y="603045"/>
                  </a:cubicBezTo>
                  <a:cubicBezTo>
                    <a:pt x="146004" y="604410"/>
                    <a:pt x="147558" y="602513"/>
                    <a:pt x="145888" y="602420"/>
                  </a:cubicBezTo>
                  <a:close/>
                  <a:moveTo>
                    <a:pt x="185982" y="605359"/>
                  </a:moveTo>
                  <a:cubicBezTo>
                    <a:pt x="185982" y="604572"/>
                    <a:pt x="184683" y="604827"/>
                    <a:pt x="184961" y="605567"/>
                  </a:cubicBezTo>
                  <a:cubicBezTo>
                    <a:pt x="185240" y="606308"/>
                    <a:pt x="186144" y="605960"/>
                    <a:pt x="186028" y="605359"/>
                  </a:cubicBezTo>
                  <a:close/>
                  <a:moveTo>
                    <a:pt x="141691" y="572455"/>
                  </a:moveTo>
                  <a:cubicBezTo>
                    <a:pt x="141691" y="571876"/>
                    <a:pt x="140625" y="571853"/>
                    <a:pt x="140648" y="572455"/>
                  </a:cubicBezTo>
                  <a:cubicBezTo>
                    <a:pt x="140671" y="573056"/>
                    <a:pt x="141923" y="573195"/>
                    <a:pt x="141738" y="572455"/>
                  </a:cubicBezTo>
                  <a:close/>
                  <a:moveTo>
                    <a:pt x="258678" y="459813"/>
                  </a:moveTo>
                  <a:cubicBezTo>
                    <a:pt x="258817" y="459188"/>
                    <a:pt x="257704" y="459049"/>
                    <a:pt x="257635" y="459628"/>
                  </a:cubicBezTo>
                  <a:cubicBezTo>
                    <a:pt x="257565" y="460206"/>
                    <a:pt x="258725" y="460576"/>
                    <a:pt x="258725" y="459813"/>
                  </a:cubicBezTo>
                  <a:close/>
                  <a:moveTo>
                    <a:pt x="219884" y="558409"/>
                  </a:moveTo>
                  <a:cubicBezTo>
                    <a:pt x="219675" y="558548"/>
                    <a:pt x="219095" y="558155"/>
                    <a:pt x="219211" y="558803"/>
                  </a:cubicBezTo>
                  <a:cubicBezTo>
                    <a:pt x="219513" y="560075"/>
                    <a:pt x="221460" y="558363"/>
                    <a:pt x="219884" y="558409"/>
                  </a:cubicBezTo>
                  <a:close/>
                  <a:moveTo>
                    <a:pt x="150317" y="561533"/>
                  </a:moveTo>
                  <a:cubicBezTo>
                    <a:pt x="149993" y="560978"/>
                    <a:pt x="149436" y="560376"/>
                    <a:pt x="148810" y="560885"/>
                  </a:cubicBezTo>
                  <a:cubicBezTo>
                    <a:pt x="148972" y="561464"/>
                    <a:pt x="149552" y="562019"/>
                    <a:pt x="150201" y="561533"/>
                  </a:cubicBezTo>
                  <a:close/>
                  <a:moveTo>
                    <a:pt x="186863" y="638749"/>
                  </a:moveTo>
                  <a:cubicBezTo>
                    <a:pt x="188695" y="638633"/>
                    <a:pt x="186190" y="637708"/>
                    <a:pt x="185587" y="638448"/>
                  </a:cubicBezTo>
                  <a:cubicBezTo>
                    <a:pt x="185958" y="638934"/>
                    <a:pt x="186353" y="638749"/>
                    <a:pt x="186863" y="638749"/>
                  </a:cubicBezTo>
                  <a:close/>
                  <a:moveTo>
                    <a:pt x="132091" y="561163"/>
                  </a:moveTo>
                  <a:cubicBezTo>
                    <a:pt x="130050" y="561348"/>
                    <a:pt x="131395" y="562783"/>
                    <a:pt x="132601" y="561510"/>
                  </a:cubicBezTo>
                  <a:close/>
                  <a:moveTo>
                    <a:pt x="190573" y="645112"/>
                  </a:moveTo>
                  <a:cubicBezTo>
                    <a:pt x="189553" y="645344"/>
                    <a:pt x="191083" y="646524"/>
                    <a:pt x="191570" y="646038"/>
                  </a:cubicBezTo>
                  <a:cubicBezTo>
                    <a:pt x="191513" y="645526"/>
                    <a:pt x="191089" y="645132"/>
                    <a:pt x="190573" y="645112"/>
                  </a:cubicBezTo>
                  <a:close/>
                  <a:moveTo>
                    <a:pt x="259281" y="564125"/>
                  </a:moveTo>
                  <a:cubicBezTo>
                    <a:pt x="259096" y="563847"/>
                    <a:pt x="258817" y="562875"/>
                    <a:pt x="258330" y="563222"/>
                  </a:cubicBezTo>
                  <a:cubicBezTo>
                    <a:pt x="257843" y="563569"/>
                    <a:pt x="259142" y="565143"/>
                    <a:pt x="259281" y="564055"/>
                  </a:cubicBezTo>
                  <a:close/>
                  <a:moveTo>
                    <a:pt x="177402" y="568452"/>
                  </a:moveTo>
                  <a:cubicBezTo>
                    <a:pt x="177703" y="568151"/>
                    <a:pt x="178422" y="567734"/>
                    <a:pt x="178028" y="567225"/>
                  </a:cubicBezTo>
                  <a:cubicBezTo>
                    <a:pt x="177634" y="566716"/>
                    <a:pt x="176451" y="568475"/>
                    <a:pt x="177402" y="568382"/>
                  </a:cubicBezTo>
                  <a:close/>
                  <a:moveTo>
                    <a:pt x="182040" y="565536"/>
                  </a:moveTo>
                  <a:lnTo>
                    <a:pt x="181228" y="564796"/>
                  </a:lnTo>
                  <a:cubicBezTo>
                    <a:pt x="180671" y="565420"/>
                    <a:pt x="181321" y="565999"/>
                    <a:pt x="182040" y="565467"/>
                  </a:cubicBezTo>
                  <a:close/>
                  <a:moveTo>
                    <a:pt x="119616" y="566925"/>
                  </a:moveTo>
                  <a:cubicBezTo>
                    <a:pt x="120868" y="566554"/>
                    <a:pt x="119616" y="565490"/>
                    <a:pt x="119175" y="566693"/>
                  </a:cubicBezTo>
                  <a:close/>
                  <a:moveTo>
                    <a:pt x="133227" y="567434"/>
                  </a:moveTo>
                  <a:cubicBezTo>
                    <a:pt x="132926" y="566786"/>
                    <a:pt x="132346" y="567434"/>
                    <a:pt x="132300" y="567896"/>
                  </a:cubicBezTo>
                  <a:cubicBezTo>
                    <a:pt x="132253" y="568359"/>
                    <a:pt x="133343" y="567943"/>
                    <a:pt x="133227" y="567364"/>
                  </a:cubicBezTo>
                  <a:close/>
                  <a:moveTo>
                    <a:pt x="243745" y="566878"/>
                  </a:moveTo>
                  <a:cubicBezTo>
                    <a:pt x="243119" y="566878"/>
                    <a:pt x="242724" y="567480"/>
                    <a:pt x="243536" y="567526"/>
                  </a:cubicBezTo>
                  <a:cubicBezTo>
                    <a:pt x="244348" y="567572"/>
                    <a:pt x="244695" y="567017"/>
                    <a:pt x="243745" y="566809"/>
                  </a:cubicBezTo>
                  <a:close/>
                  <a:moveTo>
                    <a:pt x="213901" y="563592"/>
                  </a:moveTo>
                  <a:cubicBezTo>
                    <a:pt x="212602" y="564009"/>
                    <a:pt x="213901" y="565004"/>
                    <a:pt x="214341" y="563754"/>
                  </a:cubicBezTo>
                  <a:close/>
                  <a:moveTo>
                    <a:pt x="134294" y="568891"/>
                  </a:moveTo>
                  <a:cubicBezTo>
                    <a:pt x="133993" y="568544"/>
                    <a:pt x="133251" y="568336"/>
                    <a:pt x="132949" y="568752"/>
                  </a:cubicBezTo>
                  <a:cubicBezTo>
                    <a:pt x="132648" y="569169"/>
                    <a:pt x="134039" y="569331"/>
                    <a:pt x="134294" y="568891"/>
                  </a:cubicBezTo>
                  <a:close/>
                  <a:moveTo>
                    <a:pt x="121262" y="569539"/>
                  </a:moveTo>
                  <a:cubicBezTo>
                    <a:pt x="120821" y="568660"/>
                    <a:pt x="119871" y="569539"/>
                    <a:pt x="120450" y="570187"/>
                  </a:cubicBezTo>
                  <a:close/>
                  <a:moveTo>
                    <a:pt x="171767" y="557970"/>
                  </a:moveTo>
                  <a:cubicBezTo>
                    <a:pt x="171512" y="557622"/>
                    <a:pt x="170167" y="557507"/>
                    <a:pt x="170445" y="558132"/>
                  </a:cubicBezTo>
                  <a:cubicBezTo>
                    <a:pt x="170825" y="558466"/>
                    <a:pt x="171402" y="558435"/>
                    <a:pt x="171744" y="558062"/>
                  </a:cubicBezTo>
                  <a:close/>
                  <a:moveTo>
                    <a:pt x="172903" y="571298"/>
                  </a:moveTo>
                  <a:cubicBezTo>
                    <a:pt x="173553" y="571298"/>
                    <a:pt x="173715" y="570766"/>
                    <a:pt x="173367" y="570280"/>
                  </a:cubicBezTo>
                  <a:cubicBezTo>
                    <a:pt x="173066" y="570742"/>
                    <a:pt x="172300" y="570974"/>
                    <a:pt x="172880" y="571390"/>
                  </a:cubicBezTo>
                  <a:close/>
                  <a:moveTo>
                    <a:pt x="179860" y="572177"/>
                  </a:moveTo>
                  <a:cubicBezTo>
                    <a:pt x="179350" y="571737"/>
                    <a:pt x="178677" y="571899"/>
                    <a:pt x="178793" y="572594"/>
                  </a:cubicBezTo>
                  <a:cubicBezTo>
                    <a:pt x="178909" y="573288"/>
                    <a:pt x="179442" y="572501"/>
                    <a:pt x="179790" y="572270"/>
                  </a:cubicBezTo>
                  <a:close/>
                  <a:moveTo>
                    <a:pt x="233820" y="575255"/>
                  </a:moveTo>
                  <a:lnTo>
                    <a:pt x="233611" y="574815"/>
                  </a:lnTo>
                  <a:cubicBezTo>
                    <a:pt x="232290" y="575463"/>
                    <a:pt x="233333" y="576643"/>
                    <a:pt x="233750" y="575347"/>
                  </a:cubicBezTo>
                  <a:close/>
                  <a:moveTo>
                    <a:pt x="209727" y="547811"/>
                  </a:moveTo>
                  <a:cubicBezTo>
                    <a:pt x="209356" y="547487"/>
                    <a:pt x="208498" y="547511"/>
                    <a:pt x="208428" y="547973"/>
                  </a:cubicBezTo>
                  <a:cubicBezTo>
                    <a:pt x="208736" y="548298"/>
                    <a:pt x="209250" y="548313"/>
                    <a:pt x="209576" y="548005"/>
                  </a:cubicBezTo>
                  <a:cubicBezTo>
                    <a:pt x="209636" y="547949"/>
                    <a:pt x="209687" y="547883"/>
                    <a:pt x="209727" y="547811"/>
                  </a:cubicBezTo>
                  <a:close/>
                  <a:moveTo>
                    <a:pt x="232034" y="579998"/>
                  </a:moveTo>
                  <a:cubicBezTo>
                    <a:pt x="232034" y="578888"/>
                    <a:pt x="230550" y="580160"/>
                    <a:pt x="231269" y="580438"/>
                  </a:cubicBezTo>
                  <a:cubicBezTo>
                    <a:pt x="231687" y="580507"/>
                    <a:pt x="231988" y="580484"/>
                    <a:pt x="232034" y="579998"/>
                  </a:cubicBezTo>
                  <a:close/>
                  <a:moveTo>
                    <a:pt x="224521" y="579998"/>
                  </a:moveTo>
                  <a:cubicBezTo>
                    <a:pt x="223965" y="580438"/>
                    <a:pt x="224753" y="580669"/>
                    <a:pt x="225008" y="581016"/>
                  </a:cubicBezTo>
                  <a:cubicBezTo>
                    <a:pt x="225379" y="580461"/>
                    <a:pt x="225171" y="579859"/>
                    <a:pt x="224521" y="579929"/>
                  </a:cubicBezTo>
                  <a:close/>
                  <a:moveTo>
                    <a:pt x="149668" y="540754"/>
                  </a:moveTo>
                  <a:cubicBezTo>
                    <a:pt x="150920" y="540361"/>
                    <a:pt x="149900" y="539412"/>
                    <a:pt x="149251" y="540499"/>
                  </a:cubicBezTo>
                  <a:close/>
                  <a:moveTo>
                    <a:pt x="139998" y="581248"/>
                  </a:moveTo>
                  <a:cubicBezTo>
                    <a:pt x="139604" y="580970"/>
                    <a:pt x="139117" y="580230"/>
                    <a:pt x="138978" y="580993"/>
                  </a:cubicBezTo>
                  <a:cubicBezTo>
                    <a:pt x="138839" y="581757"/>
                    <a:pt x="139674" y="581711"/>
                    <a:pt x="139998" y="581248"/>
                  </a:cubicBezTo>
                  <a:close/>
                  <a:moveTo>
                    <a:pt x="141251" y="533025"/>
                  </a:moveTo>
                  <a:cubicBezTo>
                    <a:pt x="141251" y="532354"/>
                    <a:pt x="140694" y="532169"/>
                    <a:pt x="140207" y="532540"/>
                  </a:cubicBezTo>
                  <a:cubicBezTo>
                    <a:pt x="140532" y="532794"/>
                    <a:pt x="140764" y="533604"/>
                    <a:pt x="141251" y="533025"/>
                  </a:cubicBezTo>
                  <a:close/>
                  <a:moveTo>
                    <a:pt x="209704" y="531174"/>
                  </a:moveTo>
                  <a:cubicBezTo>
                    <a:pt x="209866" y="531174"/>
                    <a:pt x="210283" y="531290"/>
                    <a:pt x="210353" y="530827"/>
                  </a:cubicBezTo>
                  <a:cubicBezTo>
                    <a:pt x="209820" y="530226"/>
                    <a:pt x="207918" y="531128"/>
                    <a:pt x="209657" y="531174"/>
                  </a:cubicBezTo>
                  <a:close/>
                  <a:moveTo>
                    <a:pt x="134990" y="529994"/>
                  </a:moveTo>
                  <a:cubicBezTo>
                    <a:pt x="135477" y="531244"/>
                    <a:pt x="136427" y="529994"/>
                    <a:pt x="135175" y="529531"/>
                  </a:cubicBezTo>
                  <a:cubicBezTo>
                    <a:pt x="135106" y="529763"/>
                    <a:pt x="135059" y="529994"/>
                    <a:pt x="134990" y="529994"/>
                  </a:cubicBezTo>
                  <a:close/>
                  <a:moveTo>
                    <a:pt x="165947" y="528189"/>
                  </a:moveTo>
                  <a:cubicBezTo>
                    <a:pt x="165321" y="528189"/>
                    <a:pt x="164903" y="528791"/>
                    <a:pt x="165738" y="528814"/>
                  </a:cubicBezTo>
                  <a:cubicBezTo>
                    <a:pt x="166573" y="528837"/>
                    <a:pt x="166897" y="528536"/>
                    <a:pt x="165947" y="528282"/>
                  </a:cubicBezTo>
                  <a:close/>
                  <a:moveTo>
                    <a:pt x="141622" y="582960"/>
                  </a:moveTo>
                  <a:cubicBezTo>
                    <a:pt x="140972" y="582451"/>
                    <a:pt x="140300" y="583215"/>
                    <a:pt x="140926" y="583724"/>
                  </a:cubicBezTo>
                  <a:cubicBezTo>
                    <a:pt x="141267" y="583595"/>
                    <a:pt x="141526" y="583311"/>
                    <a:pt x="141622" y="582960"/>
                  </a:cubicBezTo>
                  <a:close/>
                  <a:moveTo>
                    <a:pt x="174086" y="524533"/>
                  </a:moveTo>
                  <a:cubicBezTo>
                    <a:pt x="173761" y="524256"/>
                    <a:pt x="172115" y="524533"/>
                    <a:pt x="172787" y="524811"/>
                  </a:cubicBezTo>
                  <a:cubicBezTo>
                    <a:pt x="173460" y="525089"/>
                    <a:pt x="173715" y="525181"/>
                    <a:pt x="174016" y="524533"/>
                  </a:cubicBezTo>
                  <a:close/>
                  <a:moveTo>
                    <a:pt x="220092" y="521687"/>
                  </a:moveTo>
                  <a:cubicBezTo>
                    <a:pt x="220092" y="521039"/>
                    <a:pt x="219559" y="520854"/>
                    <a:pt x="219072" y="521201"/>
                  </a:cubicBezTo>
                  <a:cubicBezTo>
                    <a:pt x="219466" y="521479"/>
                    <a:pt x="219698" y="522266"/>
                    <a:pt x="220092" y="521687"/>
                  </a:cubicBezTo>
                  <a:close/>
                  <a:moveTo>
                    <a:pt x="184590" y="519119"/>
                  </a:moveTo>
                  <a:cubicBezTo>
                    <a:pt x="185147" y="518910"/>
                    <a:pt x="184869" y="518309"/>
                    <a:pt x="184799" y="517869"/>
                  </a:cubicBezTo>
                  <a:cubicBezTo>
                    <a:pt x="184382" y="517314"/>
                    <a:pt x="184150" y="518864"/>
                    <a:pt x="184590" y="519119"/>
                  </a:cubicBezTo>
                  <a:close/>
                  <a:moveTo>
                    <a:pt x="221298" y="517591"/>
                  </a:moveTo>
                  <a:cubicBezTo>
                    <a:pt x="221762" y="518795"/>
                    <a:pt x="222689" y="517591"/>
                    <a:pt x="221484" y="517152"/>
                  </a:cubicBezTo>
                  <a:cubicBezTo>
                    <a:pt x="221414" y="517291"/>
                    <a:pt x="221368" y="517453"/>
                    <a:pt x="221298" y="517591"/>
                  </a:cubicBezTo>
                  <a:close/>
                  <a:moveTo>
                    <a:pt x="199454" y="513565"/>
                  </a:moveTo>
                  <a:cubicBezTo>
                    <a:pt x="198828" y="513565"/>
                    <a:pt x="198411" y="514144"/>
                    <a:pt x="199246" y="514167"/>
                  </a:cubicBezTo>
                  <a:cubicBezTo>
                    <a:pt x="200080" y="514190"/>
                    <a:pt x="200428" y="513797"/>
                    <a:pt x="199454" y="513565"/>
                  </a:cubicBezTo>
                  <a:close/>
                  <a:moveTo>
                    <a:pt x="185750" y="510765"/>
                  </a:moveTo>
                  <a:cubicBezTo>
                    <a:pt x="186469" y="510210"/>
                    <a:pt x="184985" y="509979"/>
                    <a:pt x="184985" y="510650"/>
                  </a:cubicBezTo>
                  <a:cubicBezTo>
                    <a:pt x="184985" y="511321"/>
                    <a:pt x="185611" y="511136"/>
                    <a:pt x="185750" y="510765"/>
                  </a:cubicBezTo>
                  <a:close/>
                  <a:moveTo>
                    <a:pt x="188324" y="509678"/>
                  </a:moveTo>
                  <a:cubicBezTo>
                    <a:pt x="188324" y="509169"/>
                    <a:pt x="187999" y="509099"/>
                    <a:pt x="187628" y="509122"/>
                  </a:cubicBezTo>
                  <a:cubicBezTo>
                    <a:pt x="186909" y="509308"/>
                    <a:pt x="188231" y="510580"/>
                    <a:pt x="188324" y="509678"/>
                  </a:cubicBezTo>
                  <a:close/>
                  <a:moveTo>
                    <a:pt x="174410" y="510627"/>
                  </a:moveTo>
                  <a:cubicBezTo>
                    <a:pt x="174990" y="510395"/>
                    <a:pt x="174689" y="509817"/>
                    <a:pt x="174619" y="509354"/>
                  </a:cubicBezTo>
                  <a:cubicBezTo>
                    <a:pt x="174550" y="508891"/>
                    <a:pt x="173947" y="510349"/>
                    <a:pt x="174364" y="510627"/>
                  </a:cubicBezTo>
                  <a:close/>
                  <a:moveTo>
                    <a:pt x="137309" y="588444"/>
                  </a:moveTo>
                  <a:cubicBezTo>
                    <a:pt x="136080" y="588907"/>
                    <a:pt x="137309" y="589832"/>
                    <a:pt x="137749" y="588629"/>
                  </a:cubicBezTo>
                  <a:close/>
                  <a:moveTo>
                    <a:pt x="227745" y="588675"/>
                  </a:moveTo>
                  <a:cubicBezTo>
                    <a:pt x="227953" y="589115"/>
                    <a:pt x="228811" y="588976"/>
                    <a:pt x="229066" y="588675"/>
                  </a:cubicBezTo>
                  <a:cubicBezTo>
                    <a:pt x="229182" y="588213"/>
                    <a:pt x="227884" y="588351"/>
                    <a:pt x="227652" y="588675"/>
                  </a:cubicBezTo>
                  <a:close/>
                  <a:moveTo>
                    <a:pt x="147999" y="589208"/>
                  </a:moveTo>
                  <a:cubicBezTo>
                    <a:pt x="147743" y="588768"/>
                    <a:pt x="146213" y="588907"/>
                    <a:pt x="146654" y="589370"/>
                  </a:cubicBezTo>
                  <a:cubicBezTo>
                    <a:pt x="147048" y="589439"/>
                    <a:pt x="147628" y="589763"/>
                    <a:pt x="147906" y="589208"/>
                  </a:cubicBezTo>
                  <a:close/>
                  <a:moveTo>
                    <a:pt x="179790" y="501579"/>
                  </a:moveTo>
                  <a:cubicBezTo>
                    <a:pt x="179489" y="500654"/>
                    <a:pt x="178445" y="501440"/>
                    <a:pt x="178979" y="502158"/>
                  </a:cubicBezTo>
                  <a:close/>
                  <a:moveTo>
                    <a:pt x="216220" y="492485"/>
                  </a:moveTo>
                  <a:cubicBezTo>
                    <a:pt x="215779" y="491953"/>
                    <a:pt x="215594" y="492717"/>
                    <a:pt x="215223" y="492994"/>
                  </a:cubicBezTo>
                  <a:cubicBezTo>
                    <a:pt x="215663" y="493365"/>
                    <a:pt x="216220" y="493110"/>
                    <a:pt x="216127" y="492485"/>
                  </a:cubicBezTo>
                  <a:close/>
                  <a:moveTo>
                    <a:pt x="132091" y="591799"/>
                  </a:moveTo>
                  <a:lnTo>
                    <a:pt x="131882" y="591336"/>
                  </a:lnTo>
                  <a:cubicBezTo>
                    <a:pt x="130653" y="591892"/>
                    <a:pt x="131651" y="593049"/>
                    <a:pt x="132091" y="591799"/>
                  </a:cubicBezTo>
                  <a:close/>
                  <a:moveTo>
                    <a:pt x="191593" y="492439"/>
                  </a:moveTo>
                  <a:cubicBezTo>
                    <a:pt x="191361" y="491861"/>
                    <a:pt x="190782" y="492185"/>
                    <a:pt x="190295" y="492231"/>
                  </a:cubicBezTo>
                  <a:cubicBezTo>
                    <a:pt x="189808" y="492277"/>
                    <a:pt x="191315" y="492971"/>
                    <a:pt x="191593" y="492439"/>
                  </a:cubicBezTo>
                  <a:close/>
                  <a:moveTo>
                    <a:pt x="219420" y="491907"/>
                  </a:moveTo>
                  <a:cubicBezTo>
                    <a:pt x="219142" y="491375"/>
                    <a:pt x="218376" y="491444"/>
                    <a:pt x="218399" y="492092"/>
                  </a:cubicBezTo>
                  <a:cubicBezTo>
                    <a:pt x="218423" y="492740"/>
                    <a:pt x="219072" y="492161"/>
                    <a:pt x="219489" y="491907"/>
                  </a:cubicBezTo>
                  <a:close/>
                  <a:moveTo>
                    <a:pt x="183663" y="487001"/>
                  </a:moveTo>
                  <a:cubicBezTo>
                    <a:pt x="184428" y="487001"/>
                    <a:pt x="184057" y="486307"/>
                    <a:pt x="183408" y="486423"/>
                  </a:cubicBezTo>
                  <a:cubicBezTo>
                    <a:pt x="182758" y="486539"/>
                    <a:pt x="182990" y="487117"/>
                    <a:pt x="183732" y="487001"/>
                  </a:cubicBezTo>
                  <a:close/>
                  <a:moveTo>
                    <a:pt x="187303" y="593072"/>
                  </a:moveTo>
                  <a:cubicBezTo>
                    <a:pt x="187002" y="593396"/>
                    <a:pt x="187141" y="595039"/>
                    <a:pt x="187582" y="594368"/>
                  </a:cubicBezTo>
                  <a:cubicBezTo>
                    <a:pt x="187628" y="593859"/>
                    <a:pt x="187999" y="593303"/>
                    <a:pt x="187373" y="593072"/>
                  </a:cubicBezTo>
                  <a:close/>
                  <a:moveTo>
                    <a:pt x="193101" y="593558"/>
                  </a:moveTo>
                  <a:cubicBezTo>
                    <a:pt x="192660" y="594067"/>
                    <a:pt x="192846" y="594692"/>
                    <a:pt x="193518" y="594599"/>
                  </a:cubicBezTo>
                  <a:cubicBezTo>
                    <a:pt x="194190" y="594507"/>
                    <a:pt x="193402" y="593905"/>
                    <a:pt x="193170" y="593558"/>
                  </a:cubicBezTo>
                  <a:close/>
                  <a:moveTo>
                    <a:pt x="198388" y="595502"/>
                  </a:moveTo>
                  <a:cubicBezTo>
                    <a:pt x="198086" y="595154"/>
                    <a:pt x="197321" y="594992"/>
                    <a:pt x="197019" y="595386"/>
                  </a:cubicBezTo>
                  <a:cubicBezTo>
                    <a:pt x="196718" y="595779"/>
                    <a:pt x="198202" y="595802"/>
                    <a:pt x="198457" y="595502"/>
                  </a:cubicBezTo>
                  <a:close/>
                  <a:moveTo>
                    <a:pt x="186608" y="481402"/>
                  </a:moveTo>
                  <a:cubicBezTo>
                    <a:pt x="186608" y="480291"/>
                    <a:pt x="185147" y="481587"/>
                    <a:pt x="185843" y="481864"/>
                  </a:cubicBezTo>
                  <a:cubicBezTo>
                    <a:pt x="186190" y="481888"/>
                    <a:pt x="186538" y="481864"/>
                    <a:pt x="186608" y="481402"/>
                  </a:cubicBezTo>
                  <a:close/>
                  <a:moveTo>
                    <a:pt x="133135" y="598834"/>
                  </a:moveTo>
                  <a:cubicBezTo>
                    <a:pt x="132903" y="598417"/>
                    <a:pt x="131488" y="598394"/>
                    <a:pt x="131766" y="599019"/>
                  </a:cubicBezTo>
                  <a:cubicBezTo>
                    <a:pt x="132175" y="599347"/>
                    <a:pt x="132774" y="599283"/>
                    <a:pt x="133103" y="598875"/>
                  </a:cubicBezTo>
                  <a:cubicBezTo>
                    <a:pt x="133114" y="598861"/>
                    <a:pt x="133125" y="598848"/>
                    <a:pt x="133135" y="598834"/>
                  </a:cubicBezTo>
                  <a:close/>
                  <a:moveTo>
                    <a:pt x="129146" y="599412"/>
                  </a:moveTo>
                  <a:cubicBezTo>
                    <a:pt x="128937" y="598996"/>
                    <a:pt x="127477" y="599042"/>
                    <a:pt x="127871" y="599574"/>
                  </a:cubicBezTo>
                  <a:cubicBezTo>
                    <a:pt x="128172" y="599759"/>
                    <a:pt x="128937" y="599898"/>
                    <a:pt x="129146" y="599412"/>
                  </a:cubicBezTo>
                  <a:close/>
                  <a:moveTo>
                    <a:pt x="265797" y="469277"/>
                  </a:moveTo>
                  <a:cubicBezTo>
                    <a:pt x="266377" y="469045"/>
                    <a:pt x="266029" y="468444"/>
                    <a:pt x="265983" y="467981"/>
                  </a:cubicBezTo>
                  <a:cubicBezTo>
                    <a:pt x="265565" y="467518"/>
                    <a:pt x="265357" y="469022"/>
                    <a:pt x="265797" y="469277"/>
                  </a:cubicBezTo>
                  <a:close/>
                  <a:moveTo>
                    <a:pt x="185796" y="600338"/>
                  </a:moveTo>
                  <a:cubicBezTo>
                    <a:pt x="185332" y="600870"/>
                    <a:pt x="185495" y="601495"/>
                    <a:pt x="186190" y="601402"/>
                  </a:cubicBezTo>
                  <a:cubicBezTo>
                    <a:pt x="186886" y="601310"/>
                    <a:pt x="186028" y="600708"/>
                    <a:pt x="185796" y="600338"/>
                  </a:cubicBezTo>
                  <a:close/>
                  <a:moveTo>
                    <a:pt x="227304" y="601911"/>
                  </a:moveTo>
                  <a:cubicBezTo>
                    <a:pt x="227559" y="601448"/>
                    <a:pt x="227536" y="600824"/>
                    <a:pt x="226910" y="600916"/>
                  </a:cubicBezTo>
                  <a:cubicBezTo>
                    <a:pt x="226284" y="601009"/>
                    <a:pt x="227049" y="601726"/>
                    <a:pt x="227304" y="601911"/>
                  </a:cubicBezTo>
                  <a:close/>
                  <a:moveTo>
                    <a:pt x="123163" y="602605"/>
                  </a:moveTo>
                  <a:lnTo>
                    <a:pt x="124045" y="602328"/>
                  </a:lnTo>
                  <a:cubicBezTo>
                    <a:pt x="123813" y="601587"/>
                    <a:pt x="121818" y="602189"/>
                    <a:pt x="123163" y="602605"/>
                  </a:cubicBezTo>
                  <a:close/>
                  <a:moveTo>
                    <a:pt x="220069" y="463769"/>
                  </a:moveTo>
                  <a:cubicBezTo>
                    <a:pt x="220811" y="463769"/>
                    <a:pt x="220486" y="463145"/>
                    <a:pt x="219837" y="463237"/>
                  </a:cubicBezTo>
                  <a:cubicBezTo>
                    <a:pt x="218817" y="463307"/>
                    <a:pt x="219211" y="463862"/>
                    <a:pt x="220092" y="463746"/>
                  </a:cubicBezTo>
                  <a:close/>
                  <a:moveTo>
                    <a:pt x="232661" y="605937"/>
                  </a:moveTo>
                  <a:lnTo>
                    <a:pt x="233124" y="605752"/>
                  </a:lnTo>
                  <a:cubicBezTo>
                    <a:pt x="232568" y="604526"/>
                    <a:pt x="231362" y="605498"/>
                    <a:pt x="232661" y="605914"/>
                  </a:cubicBezTo>
                  <a:close/>
                  <a:moveTo>
                    <a:pt x="111615" y="610727"/>
                  </a:moveTo>
                  <a:lnTo>
                    <a:pt x="110804" y="610056"/>
                  </a:lnTo>
                  <a:cubicBezTo>
                    <a:pt x="110178" y="610704"/>
                    <a:pt x="111105" y="611491"/>
                    <a:pt x="111615" y="610704"/>
                  </a:cubicBezTo>
                  <a:close/>
                  <a:moveTo>
                    <a:pt x="231408" y="616790"/>
                  </a:moveTo>
                  <a:cubicBezTo>
                    <a:pt x="230782" y="617114"/>
                    <a:pt x="231408" y="617692"/>
                    <a:pt x="231872" y="617692"/>
                  </a:cubicBezTo>
                  <a:cubicBezTo>
                    <a:pt x="232336" y="617692"/>
                    <a:pt x="231965" y="616651"/>
                    <a:pt x="231408" y="616767"/>
                  </a:cubicBezTo>
                  <a:close/>
                  <a:moveTo>
                    <a:pt x="217495" y="619543"/>
                  </a:moveTo>
                  <a:lnTo>
                    <a:pt x="216730" y="619867"/>
                  </a:lnTo>
                  <a:cubicBezTo>
                    <a:pt x="217183" y="620181"/>
                    <a:pt x="217784" y="620181"/>
                    <a:pt x="218237" y="619867"/>
                  </a:cubicBezTo>
                  <a:close/>
                  <a:moveTo>
                    <a:pt x="172810" y="630581"/>
                  </a:moveTo>
                  <a:cubicBezTo>
                    <a:pt x="172370" y="630326"/>
                    <a:pt x="171721" y="630326"/>
                    <a:pt x="171813" y="630974"/>
                  </a:cubicBezTo>
                  <a:cubicBezTo>
                    <a:pt x="171906" y="631622"/>
                    <a:pt x="172671" y="630928"/>
                    <a:pt x="172903" y="630558"/>
                  </a:cubicBezTo>
                  <a:close/>
                  <a:moveTo>
                    <a:pt x="193959" y="638888"/>
                  </a:moveTo>
                  <a:cubicBezTo>
                    <a:pt x="194422" y="640091"/>
                    <a:pt x="195373" y="638888"/>
                    <a:pt x="194144" y="638425"/>
                  </a:cubicBezTo>
                  <a:cubicBezTo>
                    <a:pt x="194167" y="638564"/>
                    <a:pt x="194121" y="638749"/>
                    <a:pt x="194051" y="638865"/>
                  </a:cubicBezTo>
                  <a:close/>
                  <a:moveTo>
                    <a:pt x="189251" y="647542"/>
                  </a:moveTo>
                  <a:cubicBezTo>
                    <a:pt x="188625" y="647287"/>
                    <a:pt x="188208" y="646686"/>
                    <a:pt x="187814" y="647148"/>
                  </a:cubicBezTo>
                  <a:cubicBezTo>
                    <a:pt x="187767" y="648005"/>
                    <a:pt x="188277" y="648005"/>
                    <a:pt x="189251" y="647542"/>
                  </a:cubicBezTo>
                  <a:close/>
                  <a:moveTo>
                    <a:pt x="133598" y="673620"/>
                  </a:moveTo>
                  <a:cubicBezTo>
                    <a:pt x="133042" y="673365"/>
                    <a:pt x="132624" y="672717"/>
                    <a:pt x="132230" y="673203"/>
                  </a:cubicBezTo>
                  <a:cubicBezTo>
                    <a:pt x="132114" y="674083"/>
                    <a:pt x="132671" y="674013"/>
                    <a:pt x="133529" y="673620"/>
                  </a:cubicBezTo>
                  <a:close/>
                  <a:moveTo>
                    <a:pt x="150178" y="674569"/>
                  </a:moveTo>
                  <a:cubicBezTo>
                    <a:pt x="149668" y="675008"/>
                    <a:pt x="150433" y="675193"/>
                    <a:pt x="150712" y="675540"/>
                  </a:cubicBezTo>
                  <a:cubicBezTo>
                    <a:pt x="150990" y="675031"/>
                    <a:pt x="150735" y="674476"/>
                    <a:pt x="150109" y="674569"/>
                  </a:cubicBezTo>
                  <a:close/>
                  <a:moveTo>
                    <a:pt x="585848" y="90347"/>
                  </a:moveTo>
                  <a:cubicBezTo>
                    <a:pt x="586288" y="88751"/>
                    <a:pt x="580978" y="87316"/>
                    <a:pt x="582671" y="86853"/>
                  </a:cubicBezTo>
                  <a:cubicBezTo>
                    <a:pt x="584364" y="86391"/>
                    <a:pt x="579425" y="82225"/>
                    <a:pt x="579981" y="79726"/>
                  </a:cubicBezTo>
                  <a:cubicBezTo>
                    <a:pt x="578683" y="78375"/>
                    <a:pt x="577764" y="76707"/>
                    <a:pt x="577314" y="74890"/>
                  </a:cubicBezTo>
                  <a:cubicBezTo>
                    <a:pt x="572398" y="66421"/>
                    <a:pt x="564050" y="61562"/>
                    <a:pt x="556445" y="57999"/>
                  </a:cubicBezTo>
                  <a:cubicBezTo>
                    <a:pt x="547378" y="55106"/>
                    <a:pt x="540931" y="45133"/>
                    <a:pt x="533256" y="38307"/>
                  </a:cubicBezTo>
                  <a:cubicBezTo>
                    <a:pt x="530659" y="33216"/>
                    <a:pt x="522148" y="31967"/>
                    <a:pt x="519343" y="26622"/>
                  </a:cubicBezTo>
                  <a:cubicBezTo>
                    <a:pt x="513151" y="19888"/>
                    <a:pt x="504687" y="10679"/>
                    <a:pt x="518345" y="5796"/>
                  </a:cubicBezTo>
                  <a:cubicBezTo>
                    <a:pt x="521198" y="4362"/>
                    <a:pt x="523957" y="5796"/>
                    <a:pt x="526485" y="4778"/>
                  </a:cubicBezTo>
                  <a:cubicBezTo>
                    <a:pt x="529383" y="2320"/>
                    <a:pt x="533201" y="1224"/>
                    <a:pt x="536966" y="1770"/>
                  </a:cubicBezTo>
                  <a:cubicBezTo>
                    <a:pt x="540004" y="-12"/>
                    <a:pt x="543343" y="2487"/>
                    <a:pt x="546241" y="521"/>
                  </a:cubicBezTo>
                  <a:cubicBezTo>
                    <a:pt x="547633" y="-1099"/>
                    <a:pt x="548560" y="1608"/>
                    <a:pt x="550021" y="1284"/>
                  </a:cubicBezTo>
                  <a:cubicBezTo>
                    <a:pt x="551482" y="960"/>
                    <a:pt x="549604" y="2487"/>
                    <a:pt x="550555" y="2834"/>
                  </a:cubicBezTo>
                  <a:cubicBezTo>
                    <a:pt x="553476" y="4362"/>
                    <a:pt x="554729" y="-868"/>
                    <a:pt x="557326" y="1377"/>
                  </a:cubicBezTo>
                  <a:cubicBezTo>
                    <a:pt x="563749" y="2557"/>
                    <a:pt x="570682" y="891"/>
                    <a:pt x="576549" y="3945"/>
                  </a:cubicBezTo>
                  <a:cubicBezTo>
                    <a:pt x="582138" y="3158"/>
                    <a:pt x="579193" y="5889"/>
                    <a:pt x="584294" y="6097"/>
                  </a:cubicBezTo>
                  <a:cubicBezTo>
                    <a:pt x="584851" y="6537"/>
                    <a:pt x="585083" y="6282"/>
                    <a:pt x="585546" y="5704"/>
                  </a:cubicBezTo>
                  <a:cubicBezTo>
                    <a:pt x="586799" y="3575"/>
                    <a:pt x="588862" y="6120"/>
                    <a:pt x="590810" y="5866"/>
                  </a:cubicBezTo>
                  <a:cubicBezTo>
                    <a:pt x="594428" y="7231"/>
                    <a:pt x="598439" y="6282"/>
                    <a:pt x="601129" y="6560"/>
                  </a:cubicBezTo>
                  <a:cubicBezTo>
                    <a:pt x="610567" y="12622"/>
                    <a:pt x="623669" y="12808"/>
                    <a:pt x="634614" y="17690"/>
                  </a:cubicBezTo>
                  <a:cubicBezTo>
                    <a:pt x="649362" y="21901"/>
                    <a:pt x="665756" y="29560"/>
                    <a:pt x="678116" y="35600"/>
                  </a:cubicBezTo>
                  <a:cubicBezTo>
                    <a:pt x="693188" y="45295"/>
                    <a:pt x="709003" y="57235"/>
                    <a:pt x="717884" y="71211"/>
                  </a:cubicBezTo>
                  <a:cubicBezTo>
                    <a:pt x="724238" y="73710"/>
                    <a:pt x="719809" y="72044"/>
                    <a:pt x="721594" y="76325"/>
                  </a:cubicBezTo>
                  <a:cubicBezTo>
                    <a:pt x="724099" y="76325"/>
                    <a:pt x="723774" y="80606"/>
                    <a:pt x="726557" y="80212"/>
                  </a:cubicBezTo>
                  <a:cubicBezTo>
                    <a:pt x="728296" y="80883"/>
                    <a:pt x="726024" y="83915"/>
                    <a:pt x="728018" y="84840"/>
                  </a:cubicBezTo>
                  <a:cubicBezTo>
                    <a:pt x="729942" y="87895"/>
                    <a:pt x="732656" y="90301"/>
                    <a:pt x="734163" y="93656"/>
                  </a:cubicBezTo>
                  <a:cubicBezTo>
                    <a:pt x="741235" y="102657"/>
                    <a:pt x="746267" y="112769"/>
                    <a:pt x="752296" y="122627"/>
                  </a:cubicBezTo>
                  <a:cubicBezTo>
                    <a:pt x="757583" y="129846"/>
                    <a:pt x="760482" y="137875"/>
                    <a:pt x="764772" y="145928"/>
                  </a:cubicBezTo>
                  <a:cubicBezTo>
                    <a:pt x="768807" y="149931"/>
                    <a:pt x="761850" y="153078"/>
                    <a:pt x="758766" y="152870"/>
                  </a:cubicBezTo>
                  <a:cubicBezTo>
                    <a:pt x="754638" y="151782"/>
                    <a:pt x="750140" y="153633"/>
                    <a:pt x="746917" y="155184"/>
                  </a:cubicBezTo>
                  <a:cubicBezTo>
                    <a:pt x="745664" y="154906"/>
                    <a:pt x="745131" y="153078"/>
                    <a:pt x="743763" y="154559"/>
                  </a:cubicBezTo>
                  <a:cubicBezTo>
                    <a:pt x="740145" y="155415"/>
                    <a:pt x="735647" y="154212"/>
                    <a:pt x="731542" y="154351"/>
                  </a:cubicBezTo>
                  <a:cubicBezTo>
                    <a:pt x="725467" y="156503"/>
                    <a:pt x="718209" y="153934"/>
                    <a:pt x="712226" y="156942"/>
                  </a:cubicBezTo>
                  <a:cubicBezTo>
                    <a:pt x="703391" y="157104"/>
                    <a:pt x="694649" y="156109"/>
                    <a:pt x="685582" y="156387"/>
                  </a:cubicBezTo>
                  <a:cubicBezTo>
                    <a:pt x="682290" y="157104"/>
                    <a:pt x="677490" y="155808"/>
                    <a:pt x="674939" y="157822"/>
                  </a:cubicBezTo>
                  <a:cubicBezTo>
                    <a:pt x="672203" y="156942"/>
                    <a:pt x="668933" y="155508"/>
                    <a:pt x="665663" y="156641"/>
                  </a:cubicBezTo>
                  <a:cubicBezTo>
                    <a:pt x="662394" y="157775"/>
                    <a:pt x="659356" y="154328"/>
                    <a:pt x="656689" y="155762"/>
                  </a:cubicBezTo>
                  <a:cubicBezTo>
                    <a:pt x="655460" y="157567"/>
                    <a:pt x="654162" y="153703"/>
                    <a:pt x="653257" y="156179"/>
                  </a:cubicBezTo>
                  <a:cubicBezTo>
                    <a:pt x="648898" y="155554"/>
                    <a:pt x="643286" y="152847"/>
                    <a:pt x="638486" y="151852"/>
                  </a:cubicBezTo>
                  <a:cubicBezTo>
                    <a:pt x="635773" y="151111"/>
                    <a:pt x="634034" y="147224"/>
                    <a:pt x="631414" y="147548"/>
                  </a:cubicBezTo>
                  <a:cubicBezTo>
                    <a:pt x="630672" y="146206"/>
                    <a:pt x="628793" y="146414"/>
                    <a:pt x="627819" y="145234"/>
                  </a:cubicBezTo>
                  <a:cubicBezTo>
                    <a:pt x="626084" y="142696"/>
                    <a:pt x="624061" y="140367"/>
                    <a:pt x="621790" y="138292"/>
                  </a:cubicBezTo>
                  <a:cubicBezTo>
                    <a:pt x="616318" y="130957"/>
                    <a:pt x="614370" y="120614"/>
                    <a:pt x="610660" y="113325"/>
                  </a:cubicBezTo>
                  <a:cubicBezTo>
                    <a:pt x="609709" y="112098"/>
                    <a:pt x="610961" y="111196"/>
                    <a:pt x="609895" y="109715"/>
                  </a:cubicBezTo>
                  <a:cubicBezTo>
                    <a:pt x="607831" y="109044"/>
                    <a:pt x="608944" y="108766"/>
                    <a:pt x="608063" y="107401"/>
                  </a:cubicBezTo>
                  <a:cubicBezTo>
                    <a:pt x="602891" y="99834"/>
                    <a:pt x="593570" y="95600"/>
                    <a:pt x="585848" y="90347"/>
                  </a:cubicBezTo>
                  <a:close/>
                  <a:moveTo>
                    <a:pt x="678927" y="42634"/>
                  </a:moveTo>
                  <a:cubicBezTo>
                    <a:pt x="682614" y="43189"/>
                    <a:pt x="678927" y="39719"/>
                    <a:pt x="678927" y="42634"/>
                  </a:cubicBezTo>
                  <a:cubicBezTo>
                    <a:pt x="676168" y="42657"/>
                    <a:pt x="679090" y="45966"/>
                    <a:pt x="678927" y="42727"/>
                  </a:cubicBezTo>
                  <a:close/>
                  <a:moveTo>
                    <a:pt x="621002" y="94975"/>
                  </a:moveTo>
                  <a:cubicBezTo>
                    <a:pt x="621489" y="94142"/>
                    <a:pt x="619796" y="93217"/>
                    <a:pt x="620190" y="94397"/>
                  </a:cubicBezTo>
                  <a:cubicBezTo>
                    <a:pt x="621048" y="95045"/>
                    <a:pt x="621512" y="95924"/>
                    <a:pt x="622509" y="96572"/>
                  </a:cubicBezTo>
                  <a:cubicBezTo>
                    <a:pt x="624527" y="96595"/>
                    <a:pt x="622069" y="94489"/>
                    <a:pt x="621002" y="94975"/>
                  </a:cubicBezTo>
                  <a:close/>
                  <a:moveTo>
                    <a:pt x="568758" y="42218"/>
                  </a:moveTo>
                  <a:cubicBezTo>
                    <a:pt x="568294" y="40066"/>
                    <a:pt x="566624" y="42472"/>
                    <a:pt x="568758" y="42218"/>
                  </a:cubicBezTo>
                  <a:cubicBezTo>
                    <a:pt x="566300" y="46082"/>
                    <a:pt x="573558" y="41755"/>
                    <a:pt x="568758" y="42218"/>
                  </a:cubicBezTo>
                  <a:close/>
                  <a:moveTo>
                    <a:pt x="718650" y="101709"/>
                  </a:moveTo>
                  <a:cubicBezTo>
                    <a:pt x="714986" y="101339"/>
                    <a:pt x="719693" y="108813"/>
                    <a:pt x="718650" y="101709"/>
                  </a:cubicBezTo>
                  <a:cubicBezTo>
                    <a:pt x="721339" y="103444"/>
                    <a:pt x="718371" y="98793"/>
                    <a:pt x="718650" y="101709"/>
                  </a:cubicBezTo>
                  <a:close/>
                  <a:moveTo>
                    <a:pt x="619912" y="17852"/>
                  </a:moveTo>
                  <a:cubicBezTo>
                    <a:pt x="617477" y="17320"/>
                    <a:pt x="615947" y="20744"/>
                    <a:pt x="618590" y="20374"/>
                  </a:cubicBezTo>
                  <a:cubicBezTo>
                    <a:pt x="618590" y="17551"/>
                    <a:pt x="621489" y="18407"/>
                    <a:pt x="622092" y="17088"/>
                  </a:cubicBezTo>
                  <a:cubicBezTo>
                    <a:pt x="621442" y="16140"/>
                    <a:pt x="619471" y="16602"/>
                    <a:pt x="619912" y="17852"/>
                  </a:cubicBezTo>
                  <a:close/>
                  <a:moveTo>
                    <a:pt x="589767" y="34790"/>
                  </a:moveTo>
                  <a:cubicBezTo>
                    <a:pt x="590810" y="35068"/>
                    <a:pt x="594010" y="34512"/>
                    <a:pt x="591367" y="34235"/>
                  </a:cubicBezTo>
                  <a:cubicBezTo>
                    <a:pt x="590601" y="33725"/>
                    <a:pt x="592480" y="32407"/>
                    <a:pt x="590949" y="32106"/>
                  </a:cubicBezTo>
                  <a:cubicBezTo>
                    <a:pt x="589999" y="32106"/>
                    <a:pt x="589744" y="33980"/>
                    <a:pt x="589836" y="34859"/>
                  </a:cubicBezTo>
                  <a:cubicBezTo>
                    <a:pt x="586822" y="34235"/>
                    <a:pt x="588932" y="37520"/>
                    <a:pt x="589767" y="34813"/>
                  </a:cubicBezTo>
                  <a:close/>
                  <a:moveTo>
                    <a:pt x="680040" y="75584"/>
                  </a:moveTo>
                  <a:cubicBezTo>
                    <a:pt x="682359" y="76047"/>
                    <a:pt x="679646" y="71142"/>
                    <a:pt x="677907" y="73132"/>
                  </a:cubicBezTo>
                  <a:cubicBezTo>
                    <a:pt x="677907" y="74266"/>
                    <a:pt x="679971" y="74266"/>
                    <a:pt x="680110" y="75654"/>
                  </a:cubicBezTo>
                  <a:cubicBezTo>
                    <a:pt x="677559" y="75191"/>
                    <a:pt x="679229" y="77250"/>
                    <a:pt x="680040" y="75584"/>
                  </a:cubicBezTo>
                  <a:close/>
                  <a:moveTo>
                    <a:pt x="657965" y="64894"/>
                  </a:moveTo>
                  <a:cubicBezTo>
                    <a:pt x="658707" y="66120"/>
                    <a:pt x="660678" y="67208"/>
                    <a:pt x="661744" y="65727"/>
                  </a:cubicBezTo>
                  <a:cubicBezTo>
                    <a:pt x="661072" y="64408"/>
                    <a:pt x="659101" y="64987"/>
                    <a:pt x="657918" y="64940"/>
                  </a:cubicBezTo>
                  <a:cubicBezTo>
                    <a:pt x="658614" y="63575"/>
                    <a:pt x="655947" y="62626"/>
                    <a:pt x="657710" y="61886"/>
                  </a:cubicBezTo>
                  <a:cubicBezTo>
                    <a:pt x="662765" y="58461"/>
                    <a:pt x="651541" y="60984"/>
                    <a:pt x="657965" y="64894"/>
                  </a:cubicBezTo>
                  <a:close/>
                  <a:moveTo>
                    <a:pt x="710696" y="97752"/>
                  </a:moveTo>
                  <a:cubicBezTo>
                    <a:pt x="710255" y="93633"/>
                    <a:pt x="705502" y="97752"/>
                    <a:pt x="709374" y="97752"/>
                  </a:cubicBezTo>
                  <a:cubicBezTo>
                    <a:pt x="711693" y="96664"/>
                    <a:pt x="710533" y="100505"/>
                    <a:pt x="712922" y="98839"/>
                  </a:cubicBezTo>
                  <a:cubicBezTo>
                    <a:pt x="718023" y="99765"/>
                    <a:pt x="714012" y="95831"/>
                    <a:pt x="710696" y="97752"/>
                  </a:cubicBezTo>
                  <a:close/>
                  <a:moveTo>
                    <a:pt x="610266" y="32499"/>
                  </a:moveTo>
                  <a:cubicBezTo>
                    <a:pt x="603309" y="31666"/>
                    <a:pt x="610683" y="38353"/>
                    <a:pt x="613002" y="37798"/>
                  </a:cubicBezTo>
                  <a:cubicBezTo>
                    <a:pt x="613929" y="35785"/>
                    <a:pt x="606949" y="33772"/>
                    <a:pt x="611008" y="32476"/>
                  </a:cubicBezTo>
                  <a:cubicBezTo>
                    <a:pt x="613210" y="32337"/>
                    <a:pt x="609663" y="30393"/>
                    <a:pt x="610266" y="32499"/>
                  </a:cubicBezTo>
                  <a:close/>
                  <a:moveTo>
                    <a:pt x="610266" y="24516"/>
                  </a:moveTo>
                  <a:cubicBezTo>
                    <a:pt x="615645" y="27941"/>
                    <a:pt x="611750" y="35230"/>
                    <a:pt x="615808" y="31458"/>
                  </a:cubicBezTo>
                  <a:cubicBezTo>
                    <a:pt x="615321" y="31180"/>
                    <a:pt x="613697" y="31458"/>
                    <a:pt x="614718" y="30509"/>
                  </a:cubicBezTo>
                  <a:cubicBezTo>
                    <a:pt x="616642" y="28936"/>
                    <a:pt x="612886" y="26899"/>
                    <a:pt x="613883" y="25164"/>
                  </a:cubicBezTo>
                  <a:cubicBezTo>
                    <a:pt x="610637" y="24655"/>
                    <a:pt x="609709" y="21415"/>
                    <a:pt x="605813" y="21045"/>
                  </a:cubicBezTo>
                  <a:cubicBezTo>
                    <a:pt x="604468" y="20860"/>
                    <a:pt x="606254" y="22179"/>
                    <a:pt x="605396" y="22781"/>
                  </a:cubicBezTo>
                  <a:cubicBezTo>
                    <a:pt x="604074" y="24100"/>
                    <a:pt x="603865" y="25418"/>
                    <a:pt x="602010" y="23961"/>
                  </a:cubicBezTo>
                  <a:cubicBezTo>
                    <a:pt x="599691" y="23961"/>
                    <a:pt x="603100" y="30717"/>
                    <a:pt x="605442" y="28866"/>
                  </a:cubicBezTo>
                  <a:cubicBezTo>
                    <a:pt x="608758" y="27316"/>
                    <a:pt x="603703" y="28288"/>
                    <a:pt x="602938" y="27501"/>
                  </a:cubicBezTo>
                  <a:cubicBezTo>
                    <a:pt x="604542" y="25125"/>
                    <a:pt x="607443" y="23977"/>
                    <a:pt x="610242" y="24609"/>
                  </a:cubicBezTo>
                  <a:close/>
                  <a:moveTo>
                    <a:pt x="588097" y="24794"/>
                  </a:moveTo>
                  <a:cubicBezTo>
                    <a:pt x="588468" y="21855"/>
                    <a:pt x="585175" y="25418"/>
                    <a:pt x="583691" y="23752"/>
                  </a:cubicBezTo>
                  <a:cubicBezTo>
                    <a:pt x="580143" y="23012"/>
                    <a:pt x="585454" y="35715"/>
                    <a:pt x="588074" y="24886"/>
                  </a:cubicBezTo>
                  <a:close/>
                  <a:moveTo>
                    <a:pt x="561963" y="44346"/>
                  </a:moveTo>
                  <a:cubicBezTo>
                    <a:pt x="565395" y="44717"/>
                    <a:pt x="562427" y="42032"/>
                    <a:pt x="562961" y="41014"/>
                  </a:cubicBezTo>
                  <a:cubicBezTo>
                    <a:pt x="565279" y="41454"/>
                    <a:pt x="563332" y="38284"/>
                    <a:pt x="565279" y="38839"/>
                  </a:cubicBezTo>
                  <a:cubicBezTo>
                    <a:pt x="566045" y="39441"/>
                    <a:pt x="567111" y="41662"/>
                    <a:pt x="567227" y="39256"/>
                  </a:cubicBezTo>
                  <a:cubicBezTo>
                    <a:pt x="567227" y="38585"/>
                    <a:pt x="565558" y="38862"/>
                    <a:pt x="566462" y="37729"/>
                  </a:cubicBezTo>
                  <a:cubicBezTo>
                    <a:pt x="565117" y="38238"/>
                    <a:pt x="563216" y="34975"/>
                    <a:pt x="562682" y="37266"/>
                  </a:cubicBezTo>
                  <a:cubicBezTo>
                    <a:pt x="563494" y="39580"/>
                    <a:pt x="559111" y="43907"/>
                    <a:pt x="561940" y="44439"/>
                  </a:cubicBezTo>
                  <a:close/>
                  <a:moveTo>
                    <a:pt x="698406" y="78407"/>
                  </a:moveTo>
                  <a:cubicBezTo>
                    <a:pt x="693652" y="79611"/>
                    <a:pt x="701699" y="83776"/>
                    <a:pt x="703484" y="82457"/>
                  </a:cubicBezTo>
                  <a:cubicBezTo>
                    <a:pt x="704644" y="81763"/>
                    <a:pt x="702464" y="81832"/>
                    <a:pt x="702881" y="80976"/>
                  </a:cubicBezTo>
                  <a:cubicBezTo>
                    <a:pt x="704410" y="80084"/>
                    <a:pt x="706094" y="79488"/>
                    <a:pt x="707844" y="79217"/>
                  </a:cubicBezTo>
                  <a:cubicBezTo>
                    <a:pt x="703971" y="76996"/>
                    <a:pt x="700099" y="84053"/>
                    <a:pt x="698383" y="78500"/>
                  </a:cubicBezTo>
                  <a:close/>
                  <a:moveTo>
                    <a:pt x="637605" y="140097"/>
                  </a:moveTo>
                  <a:cubicBezTo>
                    <a:pt x="639020" y="138755"/>
                    <a:pt x="638092" y="136927"/>
                    <a:pt x="640388" y="137343"/>
                  </a:cubicBezTo>
                  <a:cubicBezTo>
                    <a:pt x="640620" y="137343"/>
                    <a:pt x="640921" y="137158"/>
                    <a:pt x="640620" y="136834"/>
                  </a:cubicBezTo>
                  <a:cubicBezTo>
                    <a:pt x="637319" y="137080"/>
                    <a:pt x="634000" y="136798"/>
                    <a:pt x="630788" y="136001"/>
                  </a:cubicBezTo>
                  <a:cubicBezTo>
                    <a:pt x="637211" y="145882"/>
                    <a:pt x="631715" y="132391"/>
                    <a:pt x="637605" y="140097"/>
                  </a:cubicBezTo>
                  <a:close/>
                  <a:moveTo>
                    <a:pt x="551691" y="18777"/>
                  </a:moveTo>
                  <a:cubicBezTo>
                    <a:pt x="551389" y="11211"/>
                    <a:pt x="547053" y="15631"/>
                    <a:pt x="548653" y="17273"/>
                  </a:cubicBezTo>
                  <a:cubicBezTo>
                    <a:pt x="549442" y="18037"/>
                    <a:pt x="547262" y="19587"/>
                    <a:pt x="549163" y="19425"/>
                  </a:cubicBezTo>
                  <a:cubicBezTo>
                    <a:pt x="549534" y="19425"/>
                    <a:pt x="549975" y="18662"/>
                    <a:pt x="549998" y="19634"/>
                  </a:cubicBezTo>
                  <a:cubicBezTo>
                    <a:pt x="550508" y="22295"/>
                    <a:pt x="551436" y="20189"/>
                    <a:pt x="551691" y="18777"/>
                  </a:cubicBezTo>
                  <a:close/>
                  <a:moveTo>
                    <a:pt x="591344" y="49553"/>
                  </a:moveTo>
                  <a:cubicBezTo>
                    <a:pt x="592526" y="49368"/>
                    <a:pt x="595541" y="49252"/>
                    <a:pt x="595309" y="48141"/>
                  </a:cubicBezTo>
                  <a:cubicBezTo>
                    <a:pt x="593175" y="47840"/>
                    <a:pt x="593454" y="44485"/>
                    <a:pt x="591761" y="44555"/>
                  </a:cubicBezTo>
                  <a:cubicBezTo>
                    <a:pt x="593222" y="48072"/>
                    <a:pt x="591158" y="47516"/>
                    <a:pt x="587680" y="48049"/>
                  </a:cubicBezTo>
                  <a:cubicBezTo>
                    <a:pt x="588669" y="49004"/>
                    <a:pt x="589990" y="49543"/>
                    <a:pt x="591367" y="49553"/>
                  </a:cubicBezTo>
                  <a:close/>
                  <a:moveTo>
                    <a:pt x="579935" y="18893"/>
                  </a:moveTo>
                  <a:cubicBezTo>
                    <a:pt x="584271" y="16996"/>
                    <a:pt x="587680" y="14427"/>
                    <a:pt x="580723" y="14867"/>
                  </a:cubicBezTo>
                  <a:cubicBezTo>
                    <a:pt x="581071" y="16579"/>
                    <a:pt x="577453" y="17667"/>
                    <a:pt x="579935" y="18893"/>
                  </a:cubicBezTo>
                  <a:close/>
                  <a:moveTo>
                    <a:pt x="665176" y="91875"/>
                  </a:moveTo>
                  <a:cubicBezTo>
                    <a:pt x="656852" y="91111"/>
                    <a:pt x="667194" y="90625"/>
                    <a:pt x="660539" y="87594"/>
                  </a:cubicBezTo>
                  <a:cubicBezTo>
                    <a:pt x="661142" y="89584"/>
                    <a:pt x="658591" y="91805"/>
                    <a:pt x="660539" y="92661"/>
                  </a:cubicBezTo>
                  <a:cubicBezTo>
                    <a:pt x="661652" y="93517"/>
                    <a:pt x="667634" y="91990"/>
                    <a:pt x="665176" y="91875"/>
                  </a:cubicBezTo>
                  <a:close/>
                  <a:moveTo>
                    <a:pt x="561129" y="32129"/>
                  </a:moveTo>
                  <a:cubicBezTo>
                    <a:pt x="562218" y="31088"/>
                    <a:pt x="564491" y="32013"/>
                    <a:pt x="565210" y="29815"/>
                  </a:cubicBezTo>
                  <a:cubicBezTo>
                    <a:pt x="565488" y="27756"/>
                    <a:pt x="567992" y="29630"/>
                    <a:pt x="568526" y="28542"/>
                  </a:cubicBezTo>
                  <a:cubicBezTo>
                    <a:pt x="568039" y="27200"/>
                    <a:pt x="563540" y="27709"/>
                    <a:pt x="563146" y="29028"/>
                  </a:cubicBezTo>
                  <a:cubicBezTo>
                    <a:pt x="563285" y="30532"/>
                    <a:pt x="558995" y="31180"/>
                    <a:pt x="561129" y="32129"/>
                  </a:cubicBezTo>
                  <a:close/>
                  <a:moveTo>
                    <a:pt x="690452" y="62580"/>
                  </a:moveTo>
                  <a:cubicBezTo>
                    <a:pt x="694927" y="62256"/>
                    <a:pt x="697664" y="56333"/>
                    <a:pt x="691171" y="58785"/>
                  </a:cubicBezTo>
                  <a:cubicBezTo>
                    <a:pt x="692029" y="62580"/>
                    <a:pt x="688852" y="61886"/>
                    <a:pt x="690452" y="62580"/>
                  </a:cubicBezTo>
                  <a:close/>
                  <a:moveTo>
                    <a:pt x="687298" y="82596"/>
                  </a:moveTo>
                  <a:cubicBezTo>
                    <a:pt x="686997" y="81554"/>
                    <a:pt x="681895" y="78731"/>
                    <a:pt x="682174" y="80814"/>
                  </a:cubicBezTo>
                  <a:cubicBezTo>
                    <a:pt x="679229" y="84146"/>
                    <a:pt x="685791" y="82943"/>
                    <a:pt x="687298" y="82619"/>
                  </a:cubicBezTo>
                  <a:close/>
                  <a:moveTo>
                    <a:pt x="599228" y="37127"/>
                  </a:moveTo>
                  <a:cubicBezTo>
                    <a:pt x="605350" y="36618"/>
                    <a:pt x="595031" y="34813"/>
                    <a:pt x="593245" y="35322"/>
                  </a:cubicBezTo>
                  <a:cubicBezTo>
                    <a:pt x="592665" y="36965"/>
                    <a:pt x="594915" y="36386"/>
                    <a:pt x="595564" y="37428"/>
                  </a:cubicBezTo>
                  <a:cubicBezTo>
                    <a:pt x="596816" y="37451"/>
                    <a:pt x="597744" y="36456"/>
                    <a:pt x="599228" y="37127"/>
                  </a:cubicBezTo>
                  <a:close/>
                  <a:moveTo>
                    <a:pt x="604422" y="12808"/>
                  </a:moveTo>
                  <a:cubicBezTo>
                    <a:pt x="600155" y="11951"/>
                    <a:pt x="601964" y="14936"/>
                    <a:pt x="603634" y="16116"/>
                  </a:cubicBezTo>
                  <a:cubicBezTo>
                    <a:pt x="605210" y="12553"/>
                    <a:pt x="605280" y="15029"/>
                    <a:pt x="608434" y="14219"/>
                  </a:cubicBezTo>
                  <a:cubicBezTo>
                    <a:pt x="607448" y="13060"/>
                    <a:pt x="605923" y="12506"/>
                    <a:pt x="604422" y="12761"/>
                  </a:cubicBezTo>
                  <a:close/>
                  <a:moveTo>
                    <a:pt x="552363" y="38724"/>
                  </a:moveTo>
                  <a:cubicBezTo>
                    <a:pt x="553244" y="33448"/>
                    <a:pt x="547563" y="41801"/>
                    <a:pt x="547517" y="42680"/>
                  </a:cubicBezTo>
                  <a:cubicBezTo>
                    <a:pt x="548352" y="41963"/>
                    <a:pt x="552155" y="41917"/>
                    <a:pt x="550299" y="40366"/>
                  </a:cubicBezTo>
                  <a:cubicBezTo>
                    <a:pt x="550439" y="39001"/>
                    <a:pt x="553082" y="41570"/>
                    <a:pt x="552363" y="38724"/>
                  </a:cubicBezTo>
                  <a:close/>
                  <a:moveTo>
                    <a:pt x="709884" y="76741"/>
                  </a:moveTo>
                  <a:cubicBezTo>
                    <a:pt x="709142" y="79588"/>
                    <a:pt x="714105" y="77065"/>
                    <a:pt x="712064" y="75145"/>
                  </a:cubicBezTo>
                  <a:cubicBezTo>
                    <a:pt x="708400" y="74474"/>
                    <a:pt x="705200" y="74427"/>
                    <a:pt x="709884" y="76741"/>
                  </a:cubicBezTo>
                  <a:close/>
                  <a:moveTo>
                    <a:pt x="680574" y="53602"/>
                  </a:moveTo>
                  <a:cubicBezTo>
                    <a:pt x="681223" y="53602"/>
                    <a:pt x="682452" y="53209"/>
                    <a:pt x="682568" y="54990"/>
                  </a:cubicBezTo>
                  <a:cubicBezTo>
                    <a:pt x="682753" y="56055"/>
                    <a:pt x="686649" y="56032"/>
                    <a:pt x="684562" y="54736"/>
                  </a:cubicBezTo>
                  <a:cubicBezTo>
                    <a:pt x="679739" y="49761"/>
                    <a:pt x="673617" y="54157"/>
                    <a:pt x="680574" y="53533"/>
                  </a:cubicBezTo>
                  <a:close/>
                  <a:moveTo>
                    <a:pt x="604538" y="36595"/>
                  </a:moveTo>
                  <a:cubicBezTo>
                    <a:pt x="600132" y="38099"/>
                    <a:pt x="601709" y="38145"/>
                    <a:pt x="603819" y="40899"/>
                  </a:cubicBezTo>
                  <a:cubicBezTo>
                    <a:pt x="603170" y="37914"/>
                    <a:pt x="609176" y="37312"/>
                    <a:pt x="604538" y="36525"/>
                  </a:cubicBezTo>
                  <a:close/>
                  <a:moveTo>
                    <a:pt x="720041" y="92661"/>
                  </a:moveTo>
                  <a:cubicBezTo>
                    <a:pt x="723658" y="91713"/>
                    <a:pt x="722615" y="86784"/>
                    <a:pt x="726047" y="92360"/>
                  </a:cubicBezTo>
                  <a:cubicBezTo>
                    <a:pt x="727531" y="86830"/>
                    <a:pt x="718650" y="89838"/>
                    <a:pt x="720041" y="92661"/>
                  </a:cubicBezTo>
                  <a:close/>
                  <a:moveTo>
                    <a:pt x="695461" y="54042"/>
                  </a:moveTo>
                  <a:cubicBezTo>
                    <a:pt x="695252" y="51589"/>
                    <a:pt x="694417" y="50918"/>
                    <a:pt x="692191" y="52029"/>
                  </a:cubicBezTo>
                  <a:cubicBezTo>
                    <a:pt x="692817" y="53070"/>
                    <a:pt x="694325" y="53024"/>
                    <a:pt x="692864" y="54204"/>
                  </a:cubicBezTo>
                  <a:cubicBezTo>
                    <a:pt x="692609" y="54458"/>
                    <a:pt x="693443" y="55199"/>
                    <a:pt x="692423" y="55314"/>
                  </a:cubicBezTo>
                  <a:cubicBezTo>
                    <a:pt x="691843" y="57351"/>
                    <a:pt x="694951" y="54759"/>
                    <a:pt x="695461" y="54042"/>
                  </a:cubicBezTo>
                  <a:close/>
                  <a:moveTo>
                    <a:pt x="589535" y="20629"/>
                  </a:moveTo>
                  <a:cubicBezTo>
                    <a:pt x="589929" y="17806"/>
                    <a:pt x="585222" y="20883"/>
                    <a:pt x="588584" y="22549"/>
                  </a:cubicBezTo>
                  <a:cubicBezTo>
                    <a:pt x="589999" y="23822"/>
                    <a:pt x="593222" y="20999"/>
                    <a:pt x="589999" y="21207"/>
                  </a:cubicBezTo>
                  <a:cubicBezTo>
                    <a:pt x="589651" y="21184"/>
                    <a:pt x="589233" y="21207"/>
                    <a:pt x="589535" y="20629"/>
                  </a:cubicBezTo>
                  <a:close/>
                  <a:moveTo>
                    <a:pt x="720899" y="106244"/>
                  </a:moveTo>
                  <a:cubicBezTo>
                    <a:pt x="719531" y="107401"/>
                    <a:pt x="716261" y="105874"/>
                    <a:pt x="715844" y="107771"/>
                  </a:cubicBezTo>
                  <a:cubicBezTo>
                    <a:pt x="717050" y="109206"/>
                    <a:pt x="720041" y="106383"/>
                    <a:pt x="721919" y="107933"/>
                  </a:cubicBezTo>
                  <a:cubicBezTo>
                    <a:pt x="723473" y="107725"/>
                    <a:pt x="721989" y="105851"/>
                    <a:pt x="720968" y="106198"/>
                  </a:cubicBezTo>
                  <a:close/>
                  <a:moveTo>
                    <a:pt x="573419" y="34350"/>
                  </a:moveTo>
                  <a:cubicBezTo>
                    <a:pt x="570079" y="35924"/>
                    <a:pt x="573929" y="36849"/>
                    <a:pt x="575738" y="35692"/>
                  </a:cubicBezTo>
                  <a:cubicBezTo>
                    <a:pt x="576549" y="35137"/>
                    <a:pt x="577801" y="37497"/>
                    <a:pt x="578358" y="36039"/>
                  </a:cubicBezTo>
                  <a:cubicBezTo>
                    <a:pt x="577825" y="34813"/>
                    <a:pt x="575204" y="34512"/>
                    <a:pt x="573419" y="34304"/>
                  </a:cubicBezTo>
                  <a:close/>
                  <a:moveTo>
                    <a:pt x="550044" y="48234"/>
                  </a:moveTo>
                  <a:cubicBezTo>
                    <a:pt x="548398" y="43421"/>
                    <a:pt x="549418" y="44370"/>
                    <a:pt x="546288" y="47586"/>
                  </a:cubicBezTo>
                  <a:cubicBezTo>
                    <a:pt x="547563" y="47493"/>
                    <a:pt x="549372" y="49807"/>
                    <a:pt x="550044" y="48280"/>
                  </a:cubicBezTo>
                  <a:close/>
                  <a:moveTo>
                    <a:pt x="570404" y="21786"/>
                  </a:moveTo>
                  <a:cubicBezTo>
                    <a:pt x="572723" y="21786"/>
                    <a:pt x="569291" y="19981"/>
                    <a:pt x="571656" y="19472"/>
                  </a:cubicBezTo>
                  <a:cubicBezTo>
                    <a:pt x="572885" y="14844"/>
                    <a:pt x="566740" y="21091"/>
                    <a:pt x="570404" y="21832"/>
                  </a:cubicBezTo>
                  <a:close/>
                  <a:moveTo>
                    <a:pt x="602010" y="29792"/>
                  </a:moveTo>
                  <a:cubicBezTo>
                    <a:pt x="600828" y="30440"/>
                    <a:pt x="599691" y="33378"/>
                    <a:pt x="602289" y="33008"/>
                  </a:cubicBezTo>
                  <a:cubicBezTo>
                    <a:pt x="604723" y="33147"/>
                    <a:pt x="603193" y="30000"/>
                    <a:pt x="602010" y="29838"/>
                  </a:cubicBezTo>
                  <a:close/>
                  <a:moveTo>
                    <a:pt x="648202" y="88635"/>
                  </a:moveTo>
                  <a:cubicBezTo>
                    <a:pt x="647669" y="87224"/>
                    <a:pt x="645883" y="89260"/>
                    <a:pt x="646301" y="89607"/>
                  </a:cubicBezTo>
                  <a:cubicBezTo>
                    <a:pt x="648202" y="90671"/>
                    <a:pt x="651170" y="89144"/>
                    <a:pt x="652770" y="87594"/>
                  </a:cubicBezTo>
                  <a:cubicBezTo>
                    <a:pt x="652121" y="86182"/>
                    <a:pt x="649988" y="89584"/>
                    <a:pt x="648202" y="88681"/>
                  </a:cubicBezTo>
                  <a:close/>
                  <a:moveTo>
                    <a:pt x="565929" y="48095"/>
                  </a:moveTo>
                  <a:cubicBezTo>
                    <a:pt x="566462" y="46406"/>
                    <a:pt x="564746" y="44670"/>
                    <a:pt x="563239" y="45781"/>
                  </a:cubicBezTo>
                  <a:cubicBezTo>
                    <a:pt x="563146" y="46892"/>
                    <a:pt x="565604" y="50779"/>
                    <a:pt x="565929" y="48095"/>
                  </a:cubicBezTo>
                  <a:close/>
                  <a:moveTo>
                    <a:pt x="578404" y="11327"/>
                  </a:moveTo>
                  <a:cubicBezTo>
                    <a:pt x="580051" y="11882"/>
                    <a:pt x="581048" y="9290"/>
                    <a:pt x="583042" y="9869"/>
                  </a:cubicBezTo>
                  <a:cubicBezTo>
                    <a:pt x="583506" y="6791"/>
                    <a:pt x="578752" y="9360"/>
                    <a:pt x="578404" y="11327"/>
                  </a:cubicBezTo>
                  <a:close/>
                  <a:moveTo>
                    <a:pt x="659194" y="54296"/>
                  </a:moveTo>
                  <a:cubicBezTo>
                    <a:pt x="661142" y="50918"/>
                    <a:pt x="654857" y="53463"/>
                    <a:pt x="656875" y="54967"/>
                  </a:cubicBezTo>
                  <a:cubicBezTo>
                    <a:pt x="657570" y="55384"/>
                    <a:pt x="660237" y="55638"/>
                    <a:pt x="659194" y="54296"/>
                  </a:cubicBezTo>
                  <a:close/>
                  <a:moveTo>
                    <a:pt x="577848" y="20929"/>
                  </a:moveTo>
                  <a:cubicBezTo>
                    <a:pt x="579796" y="22086"/>
                    <a:pt x="581998" y="21230"/>
                    <a:pt x="584039" y="20929"/>
                  </a:cubicBezTo>
                  <a:cubicBezTo>
                    <a:pt x="583204" y="20929"/>
                    <a:pt x="582996" y="19263"/>
                    <a:pt x="582346" y="19865"/>
                  </a:cubicBezTo>
                  <a:cubicBezTo>
                    <a:pt x="580816" y="22110"/>
                    <a:pt x="578822" y="18060"/>
                    <a:pt x="577848" y="20929"/>
                  </a:cubicBezTo>
                  <a:close/>
                  <a:moveTo>
                    <a:pt x="554659" y="9360"/>
                  </a:moveTo>
                  <a:cubicBezTo>
                    <a:pt x="552131" y="9776"/>
                    <a:pt x="556213" y="16741"/>
                    <a:pt x="556073" y="12900"/>
                  </a:cubicBezTo>
                  <a:cubicBezTo>
                    <a:pt x="554636" y="11951"/>
                    <a:pt x="556723" y="9961"/>
                    <a:pt x="554705" y="9360"/>
                  </a:cubicBezTo>
                  <a:close/>
                  <a:moveTo>
                    <a:pt x="637953" y="27987"/>
                  </a:moveTo>
                  <a:cubicBezTo>
                    <a:pt x="641222" y="28126"/>
                    <a:pt x="639506" y="26043"/>
                    <a:pt x="638277" y="24701"/>
                  </a:cubicBezTo>
                  <a:cubicBezTo>
                    <a:pt x="638393" y="25928"/>
                    <a:pt x="635518" y="28103"/>
                    <a:pt x="637999" y="28010"/>
                  </a:cubicBezTo>
                  <a:close/>
                  <a:moveTo>
                    <a:pt x="712389" y="81092"/>
                  </a:moveTo>
                  <a:cubicBezTo>
                    <a:pt x="711902" y="80768"/>
                    <a:pt x="708261" y="79588"/>
                    <a:pt x="708493" y="80212"/>
                  </a:cubicBezTo>
                  <a:cubicBezTo>
                    <a:pt x="708516" y="83406"/>
                    <a:pt x="711044" y="82411"/>
                    <a:pt x="712389" y="81092"/>
                  </a:cubicBezTo>
                  <a:close/>
                  <a:moveTo>
                    <a:pt x="565604" y="22734"/>
                  </a:moveTo>
                  <a:cubicBezTo>
                    <a:pt x="569940" y="26622"/>
                    <a:pt x="566648" y="21600"/>
                    <a:pt x="565604" y="19680"/>
                  </a:cubicBezTo>
                  <a:cubicBezTo>
                    <a:pt x="562984" y="20027"/>
                    <a:pt x="566717" y="21184"/>
                    <a:pt x="565604" y="22734"/>
                  </a:cubicBezTo>
                  <a:close/>
                  <a:moveTo>
                    <a:pt x="722684" y="81254"/>
                  </a:moveTo>
                  <a:cubicBezTo>
                    <a:pt x="721618" y="80860"/>
                    <a:pt x="720365" y="79078"/>
                    <a:pt x="719392" y="79379"/>
                  </a:cubicBezTo>
                  <a:cubicBezTo>
                    <a:pt x="718603" y="81115"/>
                    <a:pt x="721386" y="80953"/>
                    <a:pt x="721108" y="82665"/>
                  </a:cubicBezTo>
                  <a:cubicBezTo>
                    <a:pt x="721270" y="83406"/>
                    <a:pt x="722615" y="81554"/>
                    <a:pt x="722638" y="81254"/>
                  </a:cubicBezTo>
                  <a:close/>
                  <a:moveTo>
                    <a:pt x="662997" y="75052"/>
                  </a:moveTo>
                  <a:cubicBezTo>
                    <a:pt x="664898" y="73317"/>
                    <a:pt x="660678" y="71674"/>
                    <a:pt x="659750" y="72507"/>
                  </a:cubicBezTo>
                  <a:cubicBezTo>
                    <a:pt x="659704" y="73456"/>
                    <a:pt x="661907" y="74150"/>
                    <a:pt x="662997" y="75052"/>
                  </a:cubicBezTo>
                  <a:close/>
                  <a:moveTo>
                    <a:pt x="704087" y="92661"/>
                  </a:moveTo>
                  <a:cubicBezTo>
                    <a:pt x="703438" y="93494"/>
                    <a:pt x="701073" y="94443"/>
                    <a:pt x="701374" y="95299"/>
                  </a:cubicBezTo>
                  <a:cubicBezTo>
                    <a:pt x="702951" y="96942"/>
                    <a:pt x="705432" y="94212"/>
                    <a:pt x="704087" y="92661"/>
                  </a:cubicBezTo>
                  <a:close/>
                  <a:moveTo>
                    <a:pt x="570636" y="22943"/>
                  </a:moveTo>
                  <a:cubicBezTo>
                    <a:pt x="569987" y="22943"/>
                    <a:pt x="569291" y="22943"/>
                    <a:pt x="569314" y="23868"/>
                  </a:cubicBezTo>
                  <a:cubicBezTo>
                    <a:pt x="569337" y="24794"/>
                    <a:pt x="567343" y="24192"/>
                    <a:pt x="567946" y="25094"/>
                  </a:cubicBezTo>
                  <a:cubicBezTo>
                    <a:pt x="568966" y="26969"/>
                    <a:pt x="573256" y="22989"/>
                    <a:pt x="570636" y="22943"/>
                  </a:cubicBezTo>
                  <a:close/>
                  <a:moveTo>
                    <a:pt x="580862" y="44647"/>
                  </a:moveTo>
                  <a:cubicBezTo>
                    <a:pt x="578242" y="45527"/>
                    <a:pt x="580654" y="46475"/>
                    <a:pt x="582184" y="46707"/>
                  </a:cubicBezTo>
                  <a:cubicBezTo>
                    <a:pt x="584155" y="46105"/>
                    <a:pt x="582138" y="44578"/>
                    <a:pt x="580862" y="44647"/>
                  </a:cubicBezTo>
                  <a:close/>
                  <a:moveTo>
                    <a:pt x="609779" y="88033"/>
                  </a:moveTo>
                  <a:cubicBezTo>
                    <a:pt x="607181" y="90579"/>
                    <a:pt x="613326" y="90116"/>
                    <a:pt x="614671" y="89375"/>
                  </a:cubicBezTo>
                  <a:cubicBezTo>
                    <a:pt x="613095" y="88566"/>
                    <a:pt x="610961" y="90347"/>
                    <a:pt x="609779" y="88033"/>
                  </a:cubicBezTo>
                  <a:close/>
                  <a:moveTo>
                    <a:pt x="552247" y="43745"/>
                  </a:moveTo>
                  <a:cubicBezTo>
                    <a:pt x="551876" y="41292"/>
                    <a:pt x="547610" y="43282"/>
                    <a:pt x="548746" y="44393"/>
                  </a:cubicBezTo>
                  <a:cubicBezTo>
                    <a:pt x="549789" y="43097"/>
                    <a:pt x="552015" y="45573"/>
                    <a:pt x="552247" y="43745"/>
                  </a:cubicBezTo>
                  <a:close/>
                  <a:moveTo>
                    <a:pt x="656782" y="82179"/>
                  </a:moveTo>
                  <a:cubicBezTo>
                    <a:pt x="657918" y="82920"/>
                    <a:pt x="659101" y="81068"/>
                    <a:pt x="657478" y="80768"/>
                  </a:cubicBezTo>
                  <a:cubicBezTo>
                    <a:pt x="656689" y="80768"/>
                    <a:pt x="654486" y="80999"/>
                    <a:pt x="654626" y="82040"/>
                  </a:cubicBezTo>
                  <a:cubicBezTo>
                    <a:pt x="654765" y="83082"/>
                    <a:pt x="656249" y="81601"/>
                    <a:pt x="656782" y="82179"/>
                  </a:cubicBezTo>
                  <a:close/>
                  <a:moveTo>
                    <a:pt x="717907" y="95345"/>
                  </a:moveTo>
                  <a:cubicBezTo>
                    <a:pt x="718325" y="93934"/>
                    <a:pt x="713502" y="93517"/>
                    <a:pt x="714545" y="94975"/>
                  </a:cubicBezTo>
                  <a:cubicBezTo>
                    <a:pt x="715473" y="95484"/>
                    <a:pt x="717189" y="96502"/>
                    <a:pt x="717907" y="95345"/>
                  </a:cubicBezTo>
                  <a:close/>
                  <a:moveTo>
                    <a:pt x="654579" y="74520"/>
                  </a:moveTo>
                  <a:cubicBezTo>
                    <a:pt x="654579" y="73525"/>
                    <a:pt x="654208" y="72507"/>
                    <a:pt x="653141" y="72507"/>
                  </a:cubicBezTo>
                  <a:cubicBezTo>
                    <a:pt x="651240" y="73178"/>
                    <a:pt x="654533" y="77320"/>
                    <a:pt x="654579" y="74404"/>
                  </a:cubicBezTo>
                  <a:close/>
                  <a:moveTo>
                    <a:pt x="666962" y="63807"/>
                  </a:moveTo>
                  <a:cubicBezTo>
                    <a:pt x="668075" y="63691"/>
                    <a:pt x="668446" y="62279"/>
                    <a:pt x="669582" y="61979"/>
                  </a:cubicBezTo>
                  <a:cubicBezTo>
                    <a:pt x="669304" y="60266"/>
                    <a:pt x="665107" y="62071"/>
                    <a:pt x="666962" y="63691"/>
                  </a:cubicBezTo>
                  <a:close/>
                  <a:moveTo>
                    <a:pt x="733653" y="108627"/>
                  </a:moveTo>
                  <a:cubicBezTo>
                    <a:pt x="736458" y="109414"/>
                    <a:pt x="731612" y="106614"/>
                    <a:pt x="730638" y="107725"/>
                  </a:cubicBezTo>
                  <a:cubicBezTo>
                    <a:pt x="729177" y="108859"/>
                    <a:pt x="732980" y="109090"/>
                    <a:pt x="733653" y="108512"/>
                  </a:cubicBezTo>
                  <a:close/>
                  <a:moveTo>
                    <a:pt x="554010" y="16487"/>
                  </a:moveTo>
                  <a:cubicBezTo>
                    <a:pt x="553523" y="17782"/>
                    <a:pt x="555587" y="18430"/>
                    <a:pt x="556329" y="17389"/>
                  </a:cubicBezTo>
                  <a:cubicBezTo>
                    <a:pt x="556329" y="16487"/>
                    <a:pt x="553847" y="14520"/>
                    <a:pt x="554010" y="16487"/>
                  </a:cubicBezTo>
                  <a:close/>
                  <a:moveTo>
                    <a:pt x="659959" y="42611"/>
                  </a:moveTo>
                  <a:cubicBezTo>
                    <a:pt x="661237" y="41918"/>
                    <a:pt x="662640" y="41485"/>
                    <a:pt x="664087" y="41338"/>
                  </a:cubicBezTo>
                  <a:cubicBezTo>
                    <a:pt x="662997" y="40066"/>
                    <a:pt x="659217" y="40690"/>
                    <a:pt x="659959" y="42611"/>
                  </a:cubicBezTo>
                  <a:close/>
                  <a:moveTo>
                    <a:pt x="661860" y="95392"/>
                  </a:moveTo>
                  <a:cubicBezTo>
                    <a:pt x="661327" y="92823"/>
                    <a:pt x="658220" y="95901"/>
                    <a:pt x="660330" y="96572"/>
                  </a:cubicBezTo>
                  <a:cubicBezTo>
                    <a:pt x="661142" y="96595"/>
                    <a:pt x="661884" y="96016"/>
                    <a:pt x="661860" y="95392"/>
                  </a:cubicBezTo>
                  <a:close/>
                  <a:moveTo>
                    <a:pt x="529221" y="17852"/>
                  </a:moveTo>
                  <a:cubicBezTo>
                    <a:pt x="529870" y="17574"/>
                    <a:pt x="531169" y="18454"/>
                    <a:pt x="531146" y="17181"/>
                  </a:cubicBezTo>
                  <a:cubicBezTo>
                    <a:pt x="530473" y="15445"/>
                    <a:pt x="524769" y="17921"/>
                    <a:pt x="529221" y="17852"/>
                  </a:cubicBezTo>
                  <a:close/>
                  <a:moveTo>
                    <a:pt x="577314" y="23243"/>
                  </a:moveTo>
                  <a:cubicBezTo>
                    <a:pt x="577314" y="21786"/>
                    <a:pt x="575714" y="21323"/>
                    <a:pt x="575181" y="22595"/>
                  </a:cubicBezTo>
                  <a:cubicBezTo>
                    <a:pt x="575065" y="23567"/>
                    <a:pt x="577198" y="24979"/>
                    <a:pt x="577314" y="23243"/>
                  </a:cubicBezTo>
                  <a:close/>
                  <a:moveTo>
                    <a:pt x="723635" y="100367"/>
                  </a:moveTo>
                  <a:cubicBezTo>
                    <a:pt x="722615" y="99163"/>
                    <a:pt x="721316" y="98469"/>
                    <a:pt x="719925" y="99696"/>
                  </a:cubicBezTo>
                  <a:cubicBezTo>
                    <a:pt x="721502" y="99603"/>
                    <a:pt x="722522" y="101917"/>
                    <a:pt x="723635" y="100367"/>
                  </a:cubicBezTo>
                  <a:close/>
                  <a:moveTo>
                    <a:pt x="671994" y="65079"/>
                  </a:moveTo>
                  <a:cubicBezTo>
                    <a:pt x="671877" y="64335"/>
                    <a:pt x="671262" y="63770"/>
                    <a:pt x="670510" y="63714"/>
                  </a:cubicBezTo>
                  <a:cubicBezTo>
                    <a:pt x="668469" y="64339"/>
                    <a:pt x="671321" y="67439"/>
                    <a:pt x="671994" y="65079"/>
                  </a:cubicBezTo>
                  <a:close/>
                  <a:moveTo>
                    <a:pt x="701490" y="75654"/>
                  </a:moveTo>
                  <a:cubicBezTo>
                    <a:pt x="705571" y="76209"/>
                    <a:pt x="702881" y="71952"/>
                    <a:pt x="702232" y="74242"/>
                  </a:cubicBezTo>
                  <a:cubicBezTo>
                    <a:pt x="702626" y="75307"/>
                    <a:pt x="699009" y="75168"/>
                    <a:pt x="701490" y="75654"/>
                  </a:cubicBezTo>
                  <a:close/>
                  <a:moveTo>
                    <a:pt x="727415" y="107355"/>
                  </a:moveTo>
                  <a:cubicBezTo>
                    <a:pt x="728058" y="107453"/>
                    <a:pt x="728716" y="107373"/>
                    <a:pt x="729316" y="107123"/>
                  </a:cubicBezTo>
                  <a:cubicBezTo>
                    <a:pt x="727925" y="104786"/>
                    <a:pt x="723287" y="107424"/>
                    <a:pt x="727415" y="107355"/>
                  </a:cubicBezTo>
                  <a:close/>
                  <a:moveTo>
                    <a:pt x="567552" y="32314"/>
                  </a:moveTo>
                  <a:cubicBezTo>
                    <a:pt x="566323" y="30995"/>
                    <a:pt x="565952" y="34420"/>
                    <a:pt x="564445" y="34443"/>
                  </a:cubicBezTo>
                  <a:cubicBezTo>
                    <a:pt x="565187" y="35646"/>
                    <a:pt x="567506" y="33309"/>
                    <a:pt x="567552" y="32314"/>
                  </a:cubicBezTo>
                  <a:close/>
                  <a:moveTo>
                    <a:pt x="604120" y="88519"/>
                  </a:moveTo>
                  <a:cubicBezTo>
                    <a:pt x="602381" y="88242"/>
                    <a:pt x="604654" y="91296"/>
                    <a:pt x="606741" y="88381"/>
                  </a:cubicBezTo>
                  <a:cubicBezTo>
                    <a:pt x="605744" y="87432"/>
                    <a:pt x="605141" y="88913"/>
                    <a:pt x="604120" y="88519"/>
                  </a:cubicBezTo>
                  <a:close/>
                  <a:moveTo>
                    <a:pt x="554566" y="45064"/>
                  </a:moveTo>
                  <a:cubicBezTo>
                    <a:pt x="552850" y="44786"/>
                    <a:pt x="553500" y="46799"/>
                    <a:pt x="555030" y="46730"/>
                  </a:cubicBezTo>
                  <a:cubicBezTo>
                    <a:pt x="556560" y="46660"/>
                    <a:pt x="555749" y="44624"/>
                    <a:pt x="554566" y="45064"/>
                  </a:cubicBezTo>
                  <a:close/>
                  <a:moveTo>
                    <a:pt x="614741" y="22410"/>
                  </a:moveTo>
                  <a:cubicBezTo>
                    <a:pt x="614741" y="21184"/>
                    <a:pt x="612909" y="20999"/>
                    <a:pt x="612144" y="21415"/>
                  </a:cubicBezTo>
                  <a:cubicBezTo>
                    <a:pt x="612237" y="22248"/>
                    <a:pt x="614300" y="23498"/>
                    <a:pt x="614741" y="22410"/>
                  </a:cubicBezTo>
                  <a:close/>
                  <a:moveTo>
                    <a:pt x="669165" y="95091"/>
                  </a:moveTo>
                  <a:cubicBezTo>
                    <a:pt x="669165" y="94721"/>
                    <a:pt x="667843" y="94119"/>
                    <a:pt x="667379" y="94350"/>
                  </a:cubicBezTo>
                  <a:cubicBezTo>
                    <a:pt x="666800" y="95507"/>
                    <a:pt x="668863" y="97590"/>
                    <a:pt x="669165" y="95091"/>
                  </a:cubicBezTo>
                  <a:close/>
                  <a:moveTo>
                    <a:pt x="635796" y="126144"/>
                  </a:moveTo>
                  <a:cubicBezTo>
                    <a:pt x="635796" y="124894"/>
                    <a:pt x="633779" y="125866"/>
                    <a:pt x="633802" y="126491"/>
                  </a:cubicBezTo>
                  <a:cubicBezTo>
                    <a:pt x="633941" y="127509"/>
                    <a:pt x="636167" y="127370"/>
                    <a:pt x="635796" y="126144"/>
                  </a:cubicBezTo>
                  <a:close/>
                  <a:moveTo>
                    <a:pt x="546102" y="7833"/>
                  </a:moveTo>
                  <a:cubicBezTo>
                    <a:pt x="544989" y="4801"/>
                    <a:pt x="543505" y="11026"/>
                    <a:pt x="545847" y="8596"/>
                  </a:cubicBezTo>
                  <a:cubicBezTo>
                    <a:pt x="545984" y="8362"/>
                    <a:pt x="546070" y="8102"/>
                    <a:pt x="546102" y="7833"/>
                  </a:cubicBezTo>
                  <a:close/>
                  <a:moveTo>
                    <a:pt x="690243" y="76857"/>
                  </a:moveTo>
                  <a:cubicBezTo>
                    <a:pt x="690243" y="75793"/>
                    <a:pt x="687345" y="76209"/>
                    <a:pt x="687090" y="76371"/>
                  </a:cubicBezTo>
                  <a:cubicBezTo>
                    <a:pt x="687577" y="76765"/>
                    <a:pt x="689803" y="77783"/>
                    <a:pt x="690243" y="76857"/>
                  </a:cubicBezTo>
                  <a:close/>
                  <a:moveTo>
                    <a:pt x="590161" y="55338"/>
                  </a:moveTo>
                  <a:cubicBezTo>
                    <a:pt x="589859" y="54412"/>
                    <a:pt x="588584" y="53301"/>
                    <a:pt x="588120" y="54643"/>
                  </a:cubicBezTo>
                  <a:cubicBezTo>
                    <a:pt x="588051" y="55638"/>
                    <a:pt x="590138" y="56379"/>
                    <a:pt x="590161" y="55338"/>
                  </a:cubicBezTo>
                  <a:close/>
                  <a:moveTo>
                    <a:pt x="524931" y="11049"/>
                  </a:moveTo>
                  <a:cubicBezTo>
                    <a:pt x="523864" y="10771"/>
                    <a:pt x="522890" y="11419"/>
                    <a:pt x="524328" y="12113"/>
                  </a:cubicBezTo>
                  <a:cubicBezTo>
                    <a:pt x="525998" y="12414"/>
                    <a:pt x="527644" y="10632"/>
                    <a:pt x="524931" y="11049"/>
                  </a:cubicBezTo>
                  <a:close/>
                  <a:moveTo>
                    <a:pt x="705571" y="86182"/>
                  </a:moveTo>
                  <a:cubicBezTo>
                    <a:pt x="705873" y="85743"/>
                    <a:pt x="703762" y="84655"/>
                    <a:pt x="703577" y="85604"/>
                  </a:cubicBezTo>
                  <a:cubicBezTo>
                    <a:pt x="704226" y="86205"/>
                    <a:pt x="705803" y="88728"/>
                    <a:pt x="705571" y="86182"/>
                  </a:cubicBezTo>
                  <a:close/>
                  <a:moveTo>
                    <a:pt x="712876" y="101547"/>
                  </a:moveTo>
                  <a:cubicBezTo>
                    <a:pt x="712876" y="100876"/>
                    <a:pt x="710997" y="99973"/>
                    <a:pt x="710812" y="101038"/>
                  </a:cubicBezTo>
                  <a:cubicBezTo>
                    <a:pt x="710800" y="101638"/>
                    <a:pt x="711278" y="102135"/>
                    <a:pt x="711880" y="102146"/>
                  </a:cubicBezTo>
                  <a:cubicBezTo>
                    <a:pt x="712300" y="102155"/>
                    <a:pt x="712687" y="101921"/>
                    <a:pt x="712876" y="101547"/>
                  </a:cubicBezTo>
                  <a:close/>
                  <a:moveTo>
                    <a:pt x="698012" y="72785"/>
                  </a:moveTo>
                  <a:cubicBezTo>
                    <a:pt x="697525" y="72785"/>
                    <a:pt x="697130" y="72900"/>
                    <a:pt x="697107" y="73502"/>
                  </a:cubicBezTo>
                  <a:cubicBezTo>
                    <a:pt x="697038" y="75978"/>
                    <a:pt x="700470" y="73247"/>
                    <a:pt x="698012" y="72785"/>
                  </a:cubicBezTo>
                  <a:close/>
                  <a:moveTo>
                    <a:pt x="549372" y="35762"/>
                  </a:moveTo>
                  <a:cubicBezTo>
                    <a:pt x="548931" y="34674"/>
                    <a:pt x="547053" y="34420"/>
                    <a:pt x="547215" y="35762"/>
                  </a:cubicBezTo>
                  <a:cubicBezTo>
                    <a:pt x="547378" y="37104"/>
                    <a:pt x="548700" y="35993"/>
                    <a:pt x="549372" y="35692"/>
                  </a:cubicBezTo>
                  <a:close/>
                  <a:moveTo>
                    <a:pt x="687345" y="68643"/>
                  </a:moveTo>
                  <a:cubicBezTo>
                    <a:pt x="686719" y="67810"/>
                    <a:pt x="684075" y="68643"/>
                    <a:pt x="684817" y="69823"/>
                  </a:cubicBezTo>
                  <a:cubicBezTo>
                    <a:pt x="685698" y="70378"/>
                    <a:pt x="686417" y="68689"/>
                    <a:pt x="687345" y="68573"/>
                  </a:cubicBezTo>
                  <a:close/>
                  <a:moveTo>
                    <a:pt x="732238" y="105133"/>
                  </a:moveTo>
                  <a:cubicBezTo>
                    <a:pt x="733490" y="105504"/>
                    <a:pt x="733514" y="103838"/>
                    <a:pt x="732354" y="103514"/>
                  </a:cubicBezTo>
                  <a:cubicBezTo>
                    <a:pt x="731195" y="103190"/>
                    <a:pt x="730754" y="105411"/>
                    <a:pt x="732238" y="105064"/>
                  </a:cubicBezTo>
                  <a:close/>
                  <a:moveTo>
                    <a:pt x="668145" y="81439"/>
                  </a:moveTo>
                  <a:cubicBezTo>
                    <a:pt x="668145" y="80351"/>
                    <a:pt x="666266" y="80513"/>
                    <a:pt x="666429" y="81578"/>
                  </a:cubicBezTo>
                  <a:cubicBezTo>
                    <a:pt x="666591" y="82642"/>
                    <a:pt x="668446" y="82619"/>
                    <a:pt x="668145" y="81439"/>
                  </a:cubicBezTo>
                  <a:close/>
                  <a:moveTo>
                    <a:pt x="593431" y="28033"/>
                  </a:moveTo>
                  <a:cubicBezTo>
                    <a:pt x="592811" y="27900"/>
                    <a:pt x="592165" y="27982"/>
                    <a:pt x="591599" y="28265"/>
                  </a:cubicBezTo>
                  <a:cubicBezTo>
                    <a:pt x="592712" y="29676"/>
                    <a:pt x="597048" y="28589"/>
                    <a:pt x="593431" y="28033"/>
                  </a:cubicBezTo>
                  <a:close/>
                  <a:moveTo>
                    <a:pt x="602938" y="18963"/>
                  </a:moveTo>
                  <a:cubicBezTo>
                    <a:pt x="605002" y="18963"/>
                    <a:pt x="603286" y="17181"/>
                    <a:pt x="602033" y="17898"/>
                  </a:cubicBezTo>
                  <a:cubicBezTo>
                    <a:pt x="601245" y="18615"/>
                    <a:pt x="602242" y="19148"/>
                    <a:pt x="602961" y="18963"/>
                  </a:cubicBezTo>
                  <a:close/>
                  <a:moveTo>
                    <a:pt x="578938" y="33702"/>
                  </a:moveTo>
                  <a:cubicBezTo>
                    <a:pt x="578242" y="33702"/>
                    <a:pt x="578938" y="35577"/>
                    <a:pt x="579842" y="35391"/>
                  </a:cubicBezTo>
                  <a:cubicBezTo>
                    <a:pt x="581535" y="35415"/>
                    <a:pt x="579865" y="33656"/>
                    <a:pt x="578961" y="33702"/>
                  </a:cubicBezTo>
                  <a:close/>
                  <a:moveTo>
                    <a:pt x="727740" y="115245"/>
                  </a:moveTo>
                  <a:cubicBezTo>
                    <a:pt x="727253" y="114135"/>
                    <a:pt x="726209" y="116564"/>
                    <a:pt x="725699" y="116772"/>
                  </a:cubicBezTo>
                  <a:cubicBezTo>
                    <a:pt x="726384" y="117147"/>
                    <a:pt x="727244" y="116896"/>
                    <a:pt x="727619" y="116212"/>
                  </a:cubicBezTo>
                  <a:cubicBezTo>
                    <a:pt x="727781" y="115917"/>
                    <a:pt x="727832" y="115574"/>
                    <a:pt x="727763" y="115245"/>
                  </a:cubicBezTo>
                  <a:close/>
                  <a:moveTo>
                    <a:pt x="555726" y="27987"/>
                  </a:moveTo>
                  <a:cubicBezTo>
                    <a:pt x="553082" y="27987"/>
                    <a:pt x="555911" y="30162"/>
                    <a:pt x="556792" y="28751"/>
                  </a:cubicBezTo>
                  <a:cubicBezTo>
                    <a:pt x="556978" y="28126"/>
                    <a:pt x="556166" y="27871"/>
                    <a:pt x="555726" y="27987"/>
                  </a:cubicBezTo>
                  <a:close/>
                  <a:moveTo>
                    <a:pt x="677211" y="45850"/>
                  </a:moveTo>
                  <a:cubicBezTo>
                    <a:pt x="677374" y="43860"/>
                    <a:pt x="674336" y="46244"/>
                    <a:pt x="676098" y="46683"/>
                  </a:cubicBezTo>
                  <a:cubicBezTo>
                    <a:pt x="676655" y="46730"/>
                    <a:pt x="677235" y="46799"/>
                    <a:pt x="677211" y="45850"/>
                  </a:cubicBezTo>
                  <a:close/>
                  <a:moveTo>
                    <a:pt x="703902" y="89931"/>
                  </a:moveTo>
                  <a:cubicBezTo>
                    <a:pt x="703507" y="88033"/>
                    <a:pt x="701188" y="90718"/>
                    <a:pt x="702881" y="91250"/>
                  </a:cubicBezTo>
                  <a:cubicBezTo>
                    <a:pt x="703577" y="91551"/>
                    <a:pt x="703415" y="90162"/>
                    <a:pt x="703902" y="89931"/>
                  </a:cubicBezTo>
                  <a:close/>
                  <a:moveTo>
                    <a:pt x="612955" y="15283"/>
                  </a:moveTo>
                  <a:cubicBezTo>
                    <a:pt x="612260" y="14450"/>
                    <a:pt x="610845" y="16232"/>
                    <a:pt x="610868" y="16857"/>
                  </a:cubicBezTo>
                  <a:cubicBezTo>
                    <a:pt x="611680" y="17852"/>
                    <a:pt x="612329" y="15816"/>
                    <a:pt x="612955" y="15283"/>
                  </a:cubicBezTo>
                  <a:close/>
                  <a:moveTo>
                    <a:pt x="541836" y="12252"/>
                  </a:moveTo>
                  <a:cubicBezTo>
                    <a:pt x="541488" y="9360"/>
                    <a:pt x="538543" y="14705"/>
                    <a:pt x="541441" y="13062"/>
                  </a:cubicBezTo>
                  <a:cubicBezTo>
                    <a:pt x="541673" y="12854"/>
                    <a:pt x="542114" y="12715"/>
                    <a:pt x="541836" y="12252"/>
                  </a:cubicBezTo>
                  <a:close/>
                  <a:moveTo>
                    <a:pt x="599181" y="24076"/>
                  </a:moveTo>
                  <a:cubicBezTo>
                    <a:pt x="599599" y="23336"/>
                    <a:pt x="601222" y="22457"/>
                    <a:pt x="600851" y="21878"/>
                  </a:cubicBezTo>
                  <a:cubicBezTo>
                    <a:pt x="599715" y="21855"/>
                    <a:pt x="598068" y="22850"/>
                    <a:pt x="599181" y="24076"/>
                  </a:cubicBezTo>
                  <a:close/>
                  <a:moveTo>
                    <a:pt x="696852" y="78338"/>
                  </a:moveTo>
                  <a:cubicBezTo>
                    <a:pt x="697385" y="77991"/>
                    <a:pt x="699171" y="76417"/>
                    <a:pt x="697641" y="76256"/>
                  </a:cubicBezTo>
                  <a:cubicBezTo>
                    <a:pt x="696944" y="76357"/>
                    <a:pt x="696461" y="77003"/>
                    <a:pt x="696563" y="77699"/>
                  </a:cubicBezTo>
                  <a:cubicBezTo>
                    <a:pt x="696597" y="77935"/>
                    <a:pt x="696698" y="78156"/>
                    <a:pt x="696852" y="78338"/>
                  </a:cubicBezTo>
                  <a:close/>
                  <a:moveTo>
                    <a:pt x="522473" y="17806"/>
                  </a:moveTo>
                  <a:cubicBezTo>
                    <a:pt x="527273" y="17505"/>
                    <a:pt x="521940" y="16602"/>
                    <a:pt x="520618" y="17528"/>
                  </a:cubicBezTo>
                  <a:cubicBezTo>
                    <a:pt x="521128" y="18014"/>
                    <a:pt x="521847" y="17759"/>
                    <a:pt x="522473" y="17806"/>
                  </a:cubicBezTo>
                  <a:close/>
                  <a:moveTo>
                    <a:pt x="678974" y="118577"/>
                  </a:moveTo>
                  <a:cubicBezTo>
                    <a:pt x="678974" y="120891"/>
                    <a:pt x="679646" y="118415"/>
                    <a:pt x="680040" y="117605"/>
                  </a:cubicBezTo>
                  <a:cubicBezTo>
                    <a:pt x="679623" y="116171"/>
                    <a:pt x="678603" y="117675"/>
                    <a:pt x="678974" y="118577"/>
                  </a:cubicBezTo>
                  <a:close/>
                  <a:moveTo>
                    <a:pt x="542160" y="28820"/>
                  </a:moveTo>
                  <a:cubicBezTo>
                    <a:pt x="542299" y="28195"/>
                    <a:pt x="541395" y="27270"/>
                    <a:pt x="540815" y="27478"/>
                  </a:cubicBezTo>
                  <a:cubicBezTo>
                    <a:pt x="539818" y="28149"/>
                    <a:pt x="541302" y="29745"/>
                    <a:pt x="542068" y="28820"/>
                  </a:cubicBezTo>
                  <a:close/>
                  <a:moveTo>
                    <a:pt x="535389" y="19564"/>
                  </a:moveTo>
                  <a:cubicBezTo>
                    <a:pt x="534021" y="19772"/>
                    <a:pt x="536317" y="21392"/>
                    <a:pt x="536734" y="21253"/>
                  </a:cubicBezTo>
                  <a:cubicBezTo>
                    <a:pt x="537407" y="20929"/>
                    <a:pt x="535853" y="19472"/>
                    <a:pt x="535296" y="19495"/>
                  </a:cubicBezTo>
                  <a:close/>
                  <a:moveTo>
                    <a:pt x="672782" y="42704"/>
                  </a:moveTo>
                  <a:cubicBezTo>
                    <a:pt x="672203" y="41292"/>
                    <a:pt x="670695" y="43837"/>
                    <a:pt x="671414" y="44300"/>
                  </a:cubicBezTo>
                  <a:cubicBezTo>
                    <a:pt x="671878" y="43860"/>
                    <a:pt x="672527" y="43467"/>
                    <a:pt x="672690" y="42704"/>
                  </a:cubicBezTo>
                  <a:close/>
                  <a:moveTo>
                    <a:pt x="618776" y="30023"/>
                  </a:moveTo>
                  <a:cubicBezTo>
                    <a:pt x="618497" y="29329"/>
                    <a:pt x="617153" y="28704"/>
                    <a:pt x="617153" y="29884"/>
                  </a:cubicBezTo>
                  <a:cubicBezTo>
                    <a:pt x="617153" y="31064"/>
                    <a:pt x="618266" y="30926"/>
                    <a:pt x="618683" y="30023"/>
                  </a:cubicBezTo>
                  <a:close/>
                  <a:moveTo>
                    <a:pt x="662463" y="139264"/>
                  </a:moveTo>
                  <a:cubicBezTo>
                    <a:pt x="661768" y="138130"/>
                    <a:pt x="660956" y="139264"/>
                    <a:pt x="660469" y="139842"/>
                  </a:cubicBezTo>
                  <a:cubicBezTo>
                    <a:pt x="660678" y="140768"/>
                    <a:pt x="662347" y="139912"/>
                    <a:pt x="662371" y="139264"/>
                  </a:cubicBezTo>
                  <a:close/>
                  <a:moveTo>
                    <a:pt x="557140" y="15515"/>
                  </a:moveTo>
                  <a:cubicBezTo>
                    <a:pt x="557929" y="15515"/>
                    <a:pt x="558787" y="14798"/>
                    <a:pt x="558439" y="14103"/>
                  </a:cubicBezTo>
                  <a:cubicBezTo>
                    <a:pt x="557650" y="13988"/>
                    <a:pt x="555540" y="14566"/>
                    <a:pt x="557140" y="15515"/>
                  </a:cubicBezTo>
                  <a:close/>
                  <a:moveTo>
                    <a:pt x="600573" y="15376"/>
                  </a:moveTo>
                  <a:cubicBezTo>
                    <a:pt x="600689" y="13455"/>
                    <a:pt x="598671" y="15769"/>
                    <a:pt x="599738" y="16602"/>
                  </a:cubicBezTo>
                  <a:cubicBezTo>
                    <a:pt x="600665" y="16834"/>
                    <a:pt x="600526" y="15885"/>
                    <a:pt x="600573" y="15376"/>
                  </a:cubicBezTo>
                  <a:close/>
                  <a:moveTo>
                    <a:pt x="546659" y="38793"/>
                  </a:moveTo>
                  <a:cubicBezTo>
                    <a:pt x="544850" y="38538"/>
                    <a:pt x="546033" y="40158"/>
                    <a:pt x="547123" y="39927"/>
                  </a:cubicBezTo>
                  <a:cubicBezTo>
                    <a:pt x="548213" y="39695"/>
                    <a:pt x="547494" y="38515"/>
                    <a:pt x="546659" y="38793"/>
                  </a:cubicBezTo>
                  <a:close/>
                  <a:moveTo>
                    <a:pt x="678834" y="65426"/>
                  </a:moveTo>
                  <a:cubicBezTo>
                    <a:pt x="678093" y="65426"/>
                    <a:pt x="676632" y="65426"/>
                    <a:pt x="677397" y="66421"/>
                  </a:cubicBezTo>
                  <a:cubicBezTo>
                    <a:pt x="678371" y="66282"/>
                    <a:pt x="681223" y="65565"/>
                    <a:pt x="678950" y="65426"/>
                  </a:cubicBezTo>
                  <a:close/>
                  <a:moveTo>
                    <a:pt x="669281" y="58623"/>
                  </a:moveTo>
                  <a:cubicBezTo>
                    <a:pt x="665269" y="58762"/>
                    <a:pt x="668817" y="59896"/>
                    <a:pt x="670788" y="58924"/>
                  </a:cubicBezTo>
                  <a:cubicBezTo>
                    <a:pt x="670510" y="58461"/>
                    <a:pt x="669953" y="58646"/>
                    <a:pt x="669397" y="58623"/>
                  </a:cubicBezTo>
                  <a:close/>
                  <a:moveTo>
                    <a:pt x="693583" y="72715"/>
                  </a:moveTo>
                  <a:cubicBezTo>
                    <a:pt x="694580" y="72715"/>
                    <a:pt x="695229" y="71003"/>
                    <a:pt x="694046" y="71142"/>
                  </a:cubicBezTo>
                  <a:cubicBezTo>
                    <a:pt x="693467" y="71257"/>
                    <a:pt x="692562" y="72576"/>
                    <a:pt x="693698" y="72715"/>
                  </a:cubicBezTo>
                  <a:close/>
                  <a:moveTo>
                    <a:pt x="694371" y="67231"/>
                  </a:moveTo>
                  <a:cubicBezTo>
                    <a:pt x="693814" y="67671"/>
                    <a:pt x="694371" y="69175"/>
                    <a:pt x="694997" y="69267"/>
                  </a:cubicBezTo>
                  <a:cubicBezTo>
                    <a:pt x="696388" y="69036"/>
                    <a:pt x="695113" y="67370"/>
                    <a:pt x="694487" y="67208"/>
                  </a:cubicBezTo>
                  <a:close/>
                  <a:moveTo>
                    <a:pt x="586080" y="37729"/>
                  </a:moveTo>
                  <a:cubicBezTo>
                    <a:pt x="586845" y="37891"/>
                    <a:pt x="588213" y="37081"/>
                    <a:pt x="587054" y="36595"/>
                  </a:cubicBezTo>
                  <a:cubicBezTo>
                    <a:pt x="585894" y="36109"/>
                    <a:pt x="584456" y="37451"/>
                    <a:pt x="586080" y="37729"/>
                  </a:cubicBezTo>
                  <a:close/>
                  <a:moveTo>
                    <a:pt x="652214" y="91713"/>
                  </a:moveTo>
                  <a:cubicBezTo>
                    <a:pt x="651541" y="90347"/>
                    <a:pt x="649895" y="91851"/>
                    <a:pt x="650266" y="92522"/>
                  </a:cubicBezTo>
                  <a:cubicBezTo>
                    <a:pt x="651025" y="92739"/>
                    <a:pt x="651833" y="92403"/>
                    <a:pt x="652214" y="91713"/>
                  </a:cubicBezTo>
                  <a:close/>
                  <a:moveTo>
                    <a:pt x="656643" y="149052"/>
                  </a:moveTo>
                  <a:cubicBezTo>
                    <a:pt x="656365" y="148172"/>
                    <a:pt x="654324" y="149052"/>
                    <a:pt x="654811" y="149769"/>
                  </a:cubicBezTo>
                  <a:cubicBezTo>
                    <a:pt x="655514" y="149977"/>
                    <a:pt x="656269" y="149682"/>
                    <a:pt x="656643" y="149052"/>
                  </a:cubicBezTo>
                  <a:close/>
                  <a:moveTo>
                    <a:pt x="582439" y="42611"/>
                  </a:moveTo>
                  <a:cubicBezTo>
                    <a:pt x="582414" y="42177"/>
                    <a:pt x="582041" y="41846"/>
                    <a:pt x="581607" y="41871"/>
                  </a:cubicBezTo>
                  <a:cubicBezTo>
                    <a:pt x="581260" y="41891"/>
                    <a:pt x="580967" y="42135"/>
                    <a:pt x="580885" y="42472"/>
                  </a:cubicBezTo>
                  <a:cubicBezTo>
                    <a:pt x="581001" y="43120"/>
                    <a:pt x="582346" y="43837"/>
                    <a:pt x="582369" y="42588"/>
                  </a:cubicBezTo>
                  <a:close/>
                  <a:moveTo>
                    <a:pt x="715867" y="74358"/>
                  </a:moveTo>
                  <a:cubicBezTo>
                    <a:pt x="715867" y="73803"/>
                    <a:pt x="714452" y="73664"/>
                    <a:pt x="714220" y="74358"/>
                  </a:cubicBezTo>
                  <a:cubicBezTo>
                    <a:pt x="713989" y="75052"/>
                    <a:pt x="715635" y="75515"/>
                    <a:pt x="715867" y="74358"/>
                  </a:cubicBezTo>
                  <a:close/>
                  <a:moveTo>
                    <a:pt x="606579" y="93772"/>
                  </a:moveTo>
                  <a:cubicBezTo>
                    <a:pt x="607923" y="94212"/>
                    <a:pt x="608457" y="92291"/>
                    <a:pt x="607019" y="92777"/>
                  </a:cubicBezTo>
                  <a:cubicBezTo>
                    <a:pt x="606532" y="93147"/>
                    <a:pt x="605141" y="93564"/>
                    <a:pt x="606579" y="93772"/>
                  </a:cubicBezTo>
                  <a:close/>
                  <a:moveTo>
                    <a:pt x="619193" y="16464"/>
                  </a:moveTo>
                  <a:cubicBezTo>
                    <a:pt x="618474" y="15283"/>
                    <a:pt x="616874" y="16926"/>
                    <a:pt x="617825" y="17644"/>
                  </a:cubicBezTo>
                  <a:cubicBezTo>
                    <a:pt x="618451" y="17551"/>
                    <a:pt x="618799" y="16949"/>
                    <a:pt x="619193" y="16464"/>
                  </a:cubicBezTo>
                  <a:close/>
                  <a:moveTo>
                    <a:pt x="671855" y="78940"/>
                  </a:moveTo>
                  <a:cubicBezTo>
                    <a:pt x="672458" y="78940"/>
                    <a:pt x="673153" y="79078"/>
                    <a:pt x="673710" y="78685"/>
                  </a:cubicBezTo>
                  <a:cubicBezTo>
                    <a:pt x="672726" y="78154"/>
                    <a:pt x="671540" y="78154"/>
                    <a:pt x="670556" y="78685"/>
                  </a:cubicBezTo>
                  <a:cubicBezTo>
                    <a:pt x="670933" y="78953"/>
                    <a:pt x="671394" y="79076"/>
                    <a:pt x="671855" y="79032"/>
                  </a:cubicBezTo>
                  <a:close/>
                  <a:moveTo>
                    <a:pt x="674800" y="109877"/>
                  </a:moveTo>
                  <a:cubicBezTo>
                    <a:pt x="676052" y="109599"/>
                    <a:pt x="676261" y="108697"/>
                    <a:pt x="675356" y="108095"/>
                  </a:cubicBezTo>
                  <a:cubicBezTo>
                    <a:pt x="675032" y="108095"/>
                    <a:pt x="673872" y="110155"/>
                    <a:pt x="674800" y="109969"/>
                  </a:cubicBezTo>
                  <a:close/>
                  <a:moveTo>
                    <a:pt x="697617" y="58161"/>
                  </a:moveTo>
                  <a:cubicBezTo>
                    <a:pt x="698015" y="57630"/>
                    <a:pt x="698364" y="57064"/>
                    <a:pt x="698661" y="56471"/>
                  </a:cubicBezTo>
                  <a:cubicBezTo>
                    <a:pt x="697293" y="55916"/>
                    <a:pt x="696481" y="57119"/>
                    <a:pt x="697617" y="58253"/>
                  </a:cubicBezTo>
                  <a:close/>
                  <a:moveTo>
                    <a:pt x="643611" y="90347"/>
                  </a:moveTo>
                  <a:cubicBezTo>
                    <a:pt x="643136" y="90256"/>
                    <a:pt x="642652" y="90456"/>
                    <a:pt x="642382" y="90856"/>
                  </a:cubicBezTo>
                  <a:cubicBezTo>
                    <a:pt x="641709" y="92360"/>
                    <a:pt x="645373" y="90810"/>
                    <a:pt x="643611" y="90347"/>
                  </a:cubicBezTo>
                  <a:close/>
                  <a:moveTo>
                    <a:pt x="542833" y="22364"/>
                  </a:moveTo>
                  <a:cubicBezTo>
                    <a:pt x="543552" y="22364"/>
                    <a:pt x="544850" y="22225"/>
                    <a:pt x="544711" y="21369"/>
                  </a:cubicBezTo>
                  <a:cubicBezTo>
                    <a:pt x="544154" y="21161"/>
                    <a:pt x="541186" y="22202"/>
                    <a:pt x="542833" y="22364"/>
                  </a:cubicBezTo>
                  <a:close/>
                  <a:moveTo>
                    <a:pt x="558879" y="43375"/>
                  </a:moveTo>
                  <a:cubicBezTo>
                    <a:pt x="558369" y="43583"/>
                    <a:pt x="558392" y="44948"/>
                    <a:pt x="559065" y="44971"/>
                  </a:cubicBezTo>
                  <a:cubicBezTo>
                    <a:pt x="559737" y="44994"/>
                    <a:pt x="559946" y="43213"/>
                    <a:pt x="558879" y="43375"/>
                  </a:cubicBezTo>
                  <a:close/>
                  <a:moveTo>
                    <a:pt x="630208" y="24076"/>
                  </a:moveTo>
                  <a:cubicBezTo>
                    <a:pt x="628909" y="24331"/>
                    <a:pt x="630787" y="25696"/>
                    <a:pt x="631483" y="25141"/>
                  </a:cubicBezTo>
                  <a:cubicBezTo>
                    <a:pt x="632179" y="24585"/>
                    <a:pt x="630811" y="23845"/>
                    <a:pt x="630208" y="24076"/>
                  </a:cubicBezTo>
                  <a:close/>
                  <a:moveTo>
                    <a:pt x="650521" y="86552"/>
                  </a:moveTo>
                  <a:cubicBezTo>
                    <a:pt x="650280" y="86131"/>
                    <a:pt x="649742" y="85983"/>
                    <a:pt x="649319" y="86224"/>
                  </a:cubicBezTo>
                  <a:cubicBezTo>
                    <a:pt x="649036" y="86385"/>
                    <a:pt x="648864" y="86690"/>
                    <a:pt x="648875" y="87015"/>
                  </a:cubicBezTo>
                  <a:cubicBezTo>
                    <a:pt x="649083" y="88033"/>
                    <a:pt x="650196" y="87200"/>
                    <a:pt x="650521" y="86552"/>
                  </a:cubicBezTo>
                  <a:close/>
                  <a:moveTo>
                    <a:pt x="723032" y="84493"/>
                  </a:moveTo>
                  <a:cubicBezTo>
                    <a:pt x="723171" y="83475"/>
                    <a:pt x="720319" y="84493"/>
                    <a:pt x="721386" y="85234"/>
                  </a:cubicBezTo>
                  <a:cubicBezTo>
                    <a:pt x="722040" y="85395"/>
                    <a:pt x="722720" y="85089"/>
                    <a:pt x="723032" y="84493"/>
                  </a:cubicBezTo>
                  <a:close/>
                  <a:moveTo>
                    <a:pt x="710139" y="85581"/>
                  </a:moveTo>
                  <a:cubicBezTo>
                    <a:pt x="710441" y="84724"/>
                    <a:pt x="709026" y="84308"/>
                    <a:pt x="709073" y="85326"/>
                  </a:cubicBezTo>
                  <a:cubicBezTo>
                    <a:pt x="708725" y="86321"/>
                    <a:pt x="710232" y="86807"/>
                    <a:pt x="710139" y="85581"/>
                  </a:cubicBezTo>
                  <a:close/>
                  <a:moveTo>
                    <a:pt x="591645" y="24609"/>
                  </a:moveTo>
                  <a:cubicBezTo>
                    <a:pt x="592573" y="24909"/>
                    <a:pt x="592990" y="23521"/>
                    <a:pt x="591970" y="23475"/>
                  </a:cubicBezTo>
                  <a:cubicBezTo>
                    <a:pt x="590949" y="23428"/>
                    <a:pt x="590532" y="24632"/>
                    <a:pt x="591645" y="24609"/>
                  </a:cubicBezTo>
                  <a:close/>
                  <a:moveTo>
                    <a:pt x="663530" y="62488"/>
                  </a:moveTo>
                  <a:cubicBezTo>
                    <a:pt x="663344" y="61631"/>
                    <a:pt x="661605" y="61955"/>
                    <a:pt x="661976" y="62788"/>
                  </a:cubicBezTo>
                  <a:cubicBezTo>
                    <a:pt x="662347" y="63621"/>
                    <a:pt x="663669" y="63321"/>
                    <a:pt x="663553" y="62580"/>
                  </a:cubicBezTo>
                  <a:close/>
                  <a:moveTo>
                    <a:pt x="560201" y="48835"/>
                  </a:moveTo>
                  <a:cubicBezTo>
                    <a:pt x="560039" y="48303"/>
                    <a:pt x="559529" y="48465"/>
                    <a:pt x="559134" y="48465"/>
                  </a:cubicBezTo>
                  <a:cubicBezTo>
                    <a:pt x="557743" y="48558"/>
                    <a:pt x="560410" y="50525"/>
                    <a:pt x="560224" y="48835"/>
                  </a:cubicBezTo>
                  <a:close/>
                  <a:moveTo>
                    <a:pt x="596399" y="33702"/>
                  </a:moveTo>
                  <a:cubicBezTo>
                    <a:pt x="599552" y="33448"/>
                    <a:pt x="595610" y="32754"/>
                    <a:pt x="595077" y="33286"/>
                  </a:cubicBezTo>
                  <a:cubicBezTo>
                    <a:pt x="594544" y="33818"/>
                    <a:pt x="596004" y="33633"/>
                    <a:pt x="596422" y="33702"/>
                  </a:cubicBezTo>
                  <a:close/>
                  <a:moveTo>
                    <a:pt x="695461" y="85997"/>
                  </a:moveTo>
                  <a:cubicBezTo>
                    <a:pt x="694997" y="85650"/>
                    <a:pt x="693977" y="84724"/>
                    <a:pt x="693768" y="85789"/>
                  </a:cubicBezTo>
                  <a:cubicBezTo>
                    <a:pt x="693559" y="86853"/>
                    <a:pt x="694858" y="86576"/>
                    <a:pt x="695461" y="85997"/>
                  </a:cubicBezTo>
                  <a:close/>
                  <a:moveTo>
                    <a:pt x="539470" y="33749"/>
                  </a:moveTo>
                  <a:cubicBezTo>
                    <a:pt x="538891" y="33610"/>
                    <a:pt x="538612" y="34026"/>
                    <a:pt x="538357" y="34350"/>
                  </a:cubicBezTo>
                  <a:cubicBezTo>
                    <a:pt x="537940" y="35415"/>
                    <a:pt x="540815" y="34558"/>
                    <a:pt x="539470" y="33749"/>
                  </a:cubicBezTo>
                  <a:close/>
                  <a:moveTo>
                    <a:pt x="722661" y="85858"/>
                  </a:moveTo>
                  <a:cubicBezTo>
                    <a:pt x="722244" y="85858"/>
                    <a:pt x="721293" y="85858"/>
                    <a:pt x="721154" y="86599"/>
                  </a:cubicBezTo>
                  <a:cubicBezTo>
                    <a:pt x="721015" y="87339"/>
                    <a:pt x="722684" y="87224"/>
                    <a:pt x="722661" y="85858"/>
                  </a:cubicBezTo>
                  <a:close/>
                  <a:moveTo>
                    <a:pt x="673246" y="82341"/>
                  </a:moveTo>
                  <a:cubicBezTo>
                    <a:pt x="672574" y="80837"/>
                    <a:pt x="671391" y="83382"/>
                    <a:pt x="672527" y="83336"/>
                  </a:cubicBezTo>
                  <a:cubicBezTo>
                    <a:pt x="672921" y="83151"/>
                    <a:pt x="673316" y="82873"/>
                    <a:pt x="673246" y="82341"/>
                  </a:cubicBezTo>
                  <a:close/>
                  <a:moveTo>
                    <a:pt x="552943" y="25742"/>
                  </a:moveTo>
                  <a:cubicBezTo>
                    <a:pt x="554497" y="25141"/>
                    <a:pt x="551876" y="23891"/>
                    <a:pt x="551923" y="25002"/>
                  </a:cubicBezTo>
                  <a:cubicBezTo>
                    <a:pt x="552091" y="25424"/>
                    <a:pt x="552488" y="25712"/>
                    <a:pt x="552943" y="25742"/>
                  </a:cubicBezTo>
                  <a:close/>
                  <a:moveTo>
                    <a:pt x="719554" y="89815"/>
                  </a:moveTo>
                  <a:cubicBezTo>
                    <a:pt x="719809" y="89815"/>
                    <a:pt x="720365" y="89815"/>
                    <a:pt x="720365" y="89190"/>
                  </a:cubicBezTo>
                  <a:cubicBezTo>
                    <a:pt x="720180" y="87756"/>
                    <a:pt x="717722" y="89838"/>
                    <a:pt x="719554" y="89815"/>
                  </a:cubicBezTo>
                  <a:close/>
                  <a:moveTo>
                    <a:pt x="597720" y="48442"/>
                  </a:moveTo>
                  <a:cubicBezTo>
                    <a:pt x="597489" y="47540"/>
                    <a:pt x="596700" y="48442"/>
                    <a:pt x="596144" y="48697"/>
                  </a:cubicBezTo>
                  <a:cubicBezTo>
                    <a:pt x="596631" y="49645"/>
                    <a:pt x="597535" y="49368"/>
                    <a:pt x="597720" y="48442"/>
                  </a:cubicBezTo>
                  <a:close/>
                  <a:moveTo>
                    <a:pt x="670858" y="56147"/>
                  </a:moveTo>
                  <a:cubicBezTo>
                    <a:pt x="670858" y="55500"/>
                    <a:pt x="669374" y="55731"/>
                    <a:pt x="669350" y="56263"/>
                  </a:cubicBezTo>
                  <a:cubicBezTo>
                    <a:pt x="669304" y="57281"/>
                    <a:pt x="670556" y="56818"/>
                    <a:pt x="670858" y="56147"/>
                  </a:cubicBezTo>
                  <a:close/>
                  <a:moveTo>
                    <a:pt x="673177" y="104740"/>
                  </a:moveTo>
                  <a:cubicBezTo>
                    <a:pt x="673177" y="104509"/>
                    <a:pt x="672666" y="104485"/>
                    <a:pt x="672226" y="104509"/>
                  </a:cubicBezTo>
                  <a:cubicBezTo>
                    <a:pt x="670649" y="104671"/>
                    <a:pt x="673432" y="106753"/>
                    <a:pt x="673200" y="104763"/>
                  </a:cubicBezTo>
                  <a:close/>
                  <a:moveTo>
                    <a:pt x="574648" y="16996"/>
                  </a:moveTo>
                  <a:cubicBezTo>
                    <a:pt x="575390" y="16070"/>
                    <a:pt x="575853" y="15330"/>
                    <a:pt x="574648" y="15168"/>
                  </a:cubicBezTo>
                  <a:cubicBezTo>
                    <a:pt x="573813" y="15607"/>
                    <a:pt x="574068" y="16302"/>
                    <a:pt x="574648" y="16996"/>
                  </a:cubicBezTo>
                  <a:close/>
                  <a:moveTo>
                    <a:pt x="667055" y="69175"/>
                  </a:moveTo>
                  <a:cubicBezTo>
                    <a:pt x="666892" y="71003"/>
                    <a:pt x="669605" y="68943"/>
                    <a:pt x="668029" y="68851"/>
                  </a:cubicBezTo>
                  <a:cubicBezTo>
                    <a:pt x="667634" y="68851"/>
                    <a:pt x="667101" y="68758"/>
                    <a:pt x="667055" y="69175"/>
                  </a:cubicBezTo>
                  <a:close/>
                  <a:moveTo>
                    <a:pt x="650011" y="106776"/>
                  </a:moveTo>
                  <a:cubicBezTo>
                    <a:pt x="652330" y="106776"/>
                    <a:pt x="649130" y="105689"/>
                    <a:pt x="648365" y="106499"/>
                  </a:cubicBezTo>
                  <a:cubicBezTo>
                    <a:pt x="648828" y="106938"/>
                    <a:pt x="649315" y="106730"/>
                    <a:pt x="650011" y="106776"/>
                  </a:cubicBezTo>
                  <a:close/>
                  <a:moveTo>
                    <a:pt x="663623" y="54574"/>
                  </a:moveTo>
                  <a:cubicBezTo>
                    <a:pt x="663623" y="54157"/>
                    <a:pt x="663739" y="53648"/>
                    <a:pt x="663089" y="53556"/>
                  </a:cubicBezTo>
                  <a:cubicBezTo>
                    <a:pt x="661582" y="53533"/>
                    <a:pt x="663507" y="56124"/>
                    <a:pt x="663623" y="54574"/>
                  </a:cubicBezTo>
                  <a:close/>
                  <a:moveTo>
                    <a:pt x="647136" y="94142"/>
                  </a:moveTo>
                  <a:cubicBezTo>
                    <a:pt x="647705" y="94406"/>
                    <a:pt x="648380" y="94158"/>
                    <a:pt x="648644" y="93590"/>
                  </a:cubicBezTo>
                  <a:cubicBezTo>
                    <a:pt x="648652" y="93574"/>
                    <a:pt x="648659" y="93557"/>
                    <a:pt x="648666" y="93541"/>
                  </a:cubicBezTo>
                  <a:cubicBezTo>
                    <a:pt x="648596" y="92939"/>
                    <a:pt x="647136" y="92962"/>
                    <a:pt x="647136" y="94142"/>
                  </a:cubicBezTo>
                  <a:close/>
                  <a:moveTo>
                    <a:pt x="693142" y="64454"/>
                  </a:moveTo>
                  <a:cubicBezTo>
                    <a:pt x="692956" y="62673"/>
                    <a:pt x="691240" y="64755"/>
                    <a:pt x="692284" y="65264"/>
                  </a:cubicBezTo>
                  <a:cubicBezTo>
                    <a:pt x="692717" y="65211"/>
                    <a:pt x="693064" y="64883"/>
                    <a:pt x="693142" y="64454"/>
                  </a:cubicBezTo>
                  <a:close/>
                  <a:moveTo>
                    <a:pt x="596978" y="30301"/>
                  </a:moveTo>
                  <a:cubicBezTo>
                    <a:pt x="598161" y="30301"/>
                    <a:pt x="597280" y="29074"/>
                    <a:pt x="596538" y="29167"/>
                  </a:cubicBezTo>
                  <a:cubicBezTo>
                    <a:pt x="595796" y="29260"/>
                    <a:pt x="596283" y="30579"/>
                    <a:pt x="596978" y="30301"/>
                  </a:cubicBezTo>
                  <a:close/>
                  <a:moveTo>
                    <a:pt x="546079" y="27594"/>
                  </a:moveTo>
                  <a:cubicBezTo>
                    <a:pt x="546404" y="26321"/>
                    <a:pt x="545244" y="26136"/>
                    <a:pt x="545128" y="27246"/>
                  </a:cubicBezTo>
                  <a:cubicBezTo>
                    <a:pt x="545012" y="28357"/>
                    <a:pt x="546172" y="28889"/>
                    <a:pt x="546079" y="27594"/>
                  </a:cubicBezTo>
                  <a:close/>
                  <a:moveTo>
                    <a:pt x="635170" y="27038"/>
                  </a:moveTo>
                  <a:cubicBezTo>
                    <a:pt x="634173" y="27038"/>
                    <a:pt x="635170" y="28936"/>
                    <a:pt x="635773" y="28311"/>
                  </a:cubicBezTo>
                  <a:cubicBezTo>
                    <a:pt x="636376" y="27686"/>
                    <a:pt x="635356" y="27385"/>
                    <a:pt x="635170" y="27038"/>
                  </a:cubicBezTo>
                  <a:close/>
                  <a:moveTo>
                    <a:pt x="596051" y="26460"/>
                  </a:moveTo>
                  <a:cubicBezTo>
                    <a:pt x="596260" y="25673"/>
                    <a:pt x="594938" y="25488"/>
                    <a:pt x="595007" y="26344"/>
                  </a:cubicBezTo>
                  <a:cubicBezTo>
                    <a:pt x="595077" y="27200"/>
                    <a:pt x="595912" y="26992"/>
                    <a:pt x="595981" y="26460"/>
                  </a:cubicBezTo>
                  <a:close/>
                  <a:moveTo>
                    <a:pt x="684887" y="92060"/>
                  </a:moveTo>
                  <a:cubicBezTo>
                    <a:pt x="685368" y="92103"/>
                    <a:pt x="685851" y="92006"/>
                    <a:pt x="686278" y="91782"/>
                  </a:cubicBezTo>
                  <a:cubicBezTo>
                    <a:pt x="685698" y="91180"/>
                    <a:pt x="683264" y="91527"/>
                    <a:pt x="684817" y="92060"/>
                  </a:cubicBezTo>
                  <a:close/>
                  <a:moveTo>
                    <a:pt x="681895" y="43907"/>
                  </a:moveTo>
                  <a:cubicBezTo>
                    <a:pt x="681895" y="44693"/>
                    <a:pt x="683217" y="44485"/>
                    <a:pt x="682916" y="43745"/>
                  </a:cubicBezTo>
                  <a:cubicBezTo>
                    <a:pt x="682614" y="43004"/>
                    <a:pt x="681687" y="43305"/>
                    <a:pt x="681826" y="43907"/>
                  </a:cubicBezTo>
                  <a:close/>
                  <a:moveTo>
                    <a:pt x="573859" y="26089"/>
                  </a:moveTo>
                  <a:cubicBezTo>
                    <a:pt x="573604" y="25511"/>
                    <a:pt x="573024" y="24933"/>
                    <a:pt x="572398" y="25418"/>
                  </a:cubicBezTo>
                  <a:cubicBezTo>
                    <a:pt x="572561" y="25997"/>
                    <a:pt x="573140" y="26552"/>
                    <a:pt x="573790" y="26089"/>
                  </a:cubicBezTo>
                  <a:close/>
                  <a:moveTo>
                    <a:pt x="711507" y="89861"/>
                  </a:moveTo>
                  <a:cubicBezTo>
                    <a:pt x="710742" y="89630"/>
                    <a:pt x="710580" y="90949"/>
                    <a:pt x="711507" y="90880"/>
                  </a:cubicBezTo>
                  <a:cubicBezTo>
                    <a:pt x="712435" y="90810"/>
                    <a:pt x="711994" y="89908"/>
                    <a:pt x="711438" y="89861"/>
                  </a:cubicBezTo>
                  <a:close/>
                  <a:moveTo>
                    <a:pt x="661791" y="55638"/>
                  </a:moveTo>
                  <a:cubicBezTo>
                    <a:pt x="661675" y="54967"/>
                    <a:pt x="660307" y="54990"/>
                    <a:pt x="660400" y="55523"/>
                  </a:cubicBezTo>
                  <a:cubicBezTo>
                    <a:pt x="660492" y="56055"/>
                    <a:pt x="661397" y="56286"/>
                    <a:pt x="661791" y="55638"/>
                  </a:cubicBezTo>
                  <a:close/>
                  <a:moveTo>
                    <a:pt x="737803" y="102357"/>
                  </a:moveTo>
                  <a:cubicBezTo>
                    <a:pt x="737705" y="101986"/>
                    <a:pt x="737324" y="101765"/>
                    <a:pt x="736953" y="101863"/>
                  </a:cubicBezTo>
                  <a:cubicBezTo>
                    <a:pt x="736711" y="101927"/>
                    <a:pt x="736523" y="102116"/>
                    <a:pt x="736458" y="102357"/>
                  </a:cubicBezTo>
                  <a:cubicBezTo>
                    <a:pt x="736528" y="102981"/>
                    <a:pt x="737943" y="103005"/>
                    <a:pt x="737803" y="102403"/>
                  </a:cubicBezTo>
                  <a:close/>
                  <a:moveTo>
                    <a:pt x="545476" y="32499"/>
                  </a:moveTo>
                  <a:cubicBezTo>
                    <a:pt x="545476" y="31759"/>
                    <a:pt x="543969" y="32499"/>
                    <a:pt x="544085" y="32916"/>
                  </a:cubicBezTo>
                  <a:cubicBezTo>
                    <a:pt x="544201" y="33332"/>
                    <a:pt x="545639" y="33263"/>
                    <a:pt x="545476" y="32499"/>
                  </a:cubicBezTo>
                  <a:close/>
                  <a:moveTo>
                    <a:pt x="686927" y="48396"/>
                  </a:moveTo>
                  <a:cubicBezTo>
                    <a:pt x="685490" y="48859"/>
                    <a:pt x="688040" y="49298"/>
                    <a:pt x="688435" y="48673"/>
                  </a:cubicBezTo>
                  <a:cubicBezTo>
                    <a:pt x="688040" y="48303"/>
                    <a:pt x="687785" y="48442"/>
                    <a:pt x="686997" y="48442"/>
                  </a:cubicBezTo>
                  <a:close/>
                  <a:moveTo>
                    <a:pt x="616619" y="21207"/>
                  </a:moveTo>
                  <a:cubicBezTo>
                    <a:pt x="615576" y="21045"/>
                    <a:pt x="616040" y="22295"/>
                    <a:pt x="616758" y="22156"/>
                  </a:cubicBezTo>
                  <a:cubicBezTo>
                    <a:pt x="617477" y="22017"/>
                    <a:pt x="617524" y="20929"/>
                    <a:pt x="616619" y="21207"/>
                  </a:cubicBezTo>
                  <a:close/>
                  <a:moveTo>
                    <a:pt x="683217" y="85326"/>
                  </a:moveTo>
                  <a:cubicBezTo>
                    <a:pt x="683007" y="84960"/>
                    <a:pt x="682539" y="84834"/>
                    <a:pt x="682173" y="85043"/>
                  </a:cubicBezTo>
                  <a:cubicBezTo>
                    <a:pt x="681981" y="85153"/>
                    <a:pt x="681846" y="85341"/>
                    <a:pt x="681803" y="85558"/>
                  </a:cubicBezTo>
                  <a:cubicBezTo>
                    <a:pt x="682104" y="85951"/>
                    <a:pt x="683403" y="86067"/>
                    <a:pt x="683310" y="85326"/>
                  </a:cubicBezTo>
                  <a:close/>
                  <a:moveTo>
                    <a:pt x="679693" y="83012"/>
                  </a:moveTo>
                  <a:cubicBezTo>
                    <a:pt x="680365" y="82387"/>
                    <a:pt x="678649" y="82318"/>
                    <a:pt x="678348" y="82735"/>
                  </a:cubicBezTo>
                  <a:cubicBezTo>
                    <a:pt x="678834" y="83406"/>
                    <a:pt x="679414" y="83660"/>
                    <a:pt x="679785" y="82943"/>
                  </a:cubicBezTo>
                  <a:close/>
                  <a:moveTo>
                    <a:pt x="585152" y="9892"/>
                  </a:moveTo>
                  <a:cubicBezTo>
                    <a:pt x="584619" y="9892"/>
                    <a:pt x="584480" y="11095"/>
                    <a:pt x="585291" y="10980"/>
                  </a:cubicBezTo>
                  <a:cubicBezTo>
                    <a:pt x="586103" y="10864"/>
                    <a:pt x="585964" y="9961"/>
                    <a:pt x="585152" y="9892"/>
                  </a:cubicBezTo>
                  <a:close/>
                  <a:moveTo>
                    <a:pt x="715821" y="79472"/>
                  </a:moveTo>
                  <a:cubicBezTo>
                    <a:pt x="715759" y="79184"/>
                    <a:pt x="715476" y="79001"/>
                    <a:pt x="715188" y="79062"/>
                  </a:cubicBezTo>
                  <a:cubicBezTo>
                    <a:pt x="714982" y="79105"/>
                    <a:pt x="714821" y="79266"/>
                    <a:pt x="714777" y="79472"/>
                  </a:cubicBezTo>
                  <a:cubicBezTo>
                    <a:pt x="714684" y="80397"/>
                    <a:pt x="715960" y="80212"/>
                    <a:pt x="715821" y="79472"/>
                  </a:cubicBezTo>
                  <a:close/>
                  <a:moveTo>
                    <a:pt x="660168" y="79472"/>
                  </a:moveTo>
                  <a:cubicBezTo>
                    <a:pt x="659704" y="78847"/>
                    <a:pt x="659008" y="79472"/>
                    <a:pt x="658776" y="79935"/>
                  </a:cubicBezTo>
                  <a:cubicBezTo>
                    <a:pt x="659055" y="80536"/>
                    <a:pt x="659773" y="79796"/>
                    <a:pt x="660075" y="79356"/>
                  </a:cubicBezTo>
                  <a:close/>
                  <a:moveTo>
                    <a:pt x="720690" y="76903"/>
                  </a:moveTo>
                  <a:cubicBezTo>
                    <a:pt x="720203" y="76765"/>
                    <a:pt x="719067" y="77690"/>
                    <a:pt x="719716" y="77968"/>
                  </a:cubicBezTo>
                  <a:cubicBezTo>
                    <a:pt x="720365" y="78245"/>
                    <a:pt x="721223" y="77112"/>
                    <a:pt x="720597" y="76788"/>
                  </a:cubicBezTo>
                  <a:close/>
                  <a:moveTo>
                    <a:pt x="674336" y="74150"/>
                  </a:moveTo>
                  <a:cubicBezTo>
                    <a:pt x="674058" y="73733"/>
                    <a:pt x="672829" y="73594"/>
                    <a:pt x="672875" y="74150"/>
                  </a:cubicBezTo>
                  <a:cubicBezTo>
                    <a:pt x="672921" y="74705"/>
                    <a:pt x="673895" y="74937"/>
                    <a:pt x="674336" y="74150"/>
                  </a:cubicBezTo>
                  <a:close/>
                  <a:moveTo>
                    <a:pt x="713084" y="106846"/>
                  </a:moveTo>
                  <a:cubicBezTo>
                    <a:pt x="714290" y="105758"/>
                    <a:pt x="713084" y="104532"/>
                    <a:pt x="712551" y="106499"/>
                  </a:cubicBezTo>
                  <a:close/>
                  <a:moveTo>
                    <a:pt x="686185" y="51844"/>
                  </a:moveTo>
                  <a:cubicBezTo>
                    <a:pt x="687345" y="52006"/>
                    <a:pt x="687507" y="51103"/>
                    <a:pt x="686185" y="51242"/>
                  </a:cubicBezTo>
                  <a:cubicBezTo>
                    <a:pt x="685235" y="51011"/>
                    <a:pt x="685049" y="51959"/>
                    <a:pt x="686185" y="51844"/>
                  </a:cubicBezTo>
                  <a:close/>
                  <a:moveTo>
                    <a:pt x="583413" y="40991"/>
                  </a:moveTo>
                  <a:cubicBezTo>
                    <a:pt x="584178" y="40991"/>
                    <a:pt x="584178" y="39765"/>
                    <a:pt x="583413" y="39973"/>
                  </a:cubicBezTo>
                  <a:cubicBezTo>
                    <a:pt x="582648" y="40181"/>
                    <a:pt x="582880" y="41014"/>
                    <a:pt x="583506" y="40991"/>
                  </a:cubicBezTo>
                  <a:close/>
                  <a:moveTo>
                    <a:pt x="736134" y="107308"/>
                  </a:moveTo>
                  <a:cubicBezTo>
                    <a:pt x="736760" y="107308"/>
                    <a:pt x="736760" y="106730"/>
                    <a:pt x="736551" y="106337"/>
                  </a:cubicBezTo>
                  <a:cubicBezTo>
                    <a:pt x="736343" y="106661"/>
                    <a:pt x="735508" y="107031"/>
                    <a:pt x="736227" y="107308"/>
                  </a:cubicBezTo>
                  <a:close/>
                  <a:moveTo>
                    <a:pt x="611355" y="19865"/>
                  </a:moveTo>
                  <a:cubicBezTo>
                    <a:pt x="610752" y="19148"/>
                    <a:pt x="609871" y="19865"/>
                    <a:pt x="610474" y="20559"/>
                  </a:cubicBezTo>
                  <a:close/>
                  <a:moveTo>
                    <a:pt x="669003" y="130008"/>
                  </a:moveTo>
                  <a:cubicBezTo>
                    <a:pt x="668863" y="130008"/>
                    <a:pt x="668446" y="130008"/>
                    <a:pt x="668400" y="130216"/>
                  </a:cubicBezTo>
                  <a:cubicBezTo>
                    <a:pt x="668307" y="131165"/>
                    <a:pt x="670788" y="130078"/>
                    <a:pt x="669003" y="130008"/>
                  </a:cubicBezTo>
                  <a:close/>
                  <a:moveTo>
                    <a:pt x="668284" y="51566"/>
                  </a:moveTo>
                  <a:cubicBezTo>
                    <a:pt x="667472" y="51265"/>
                    <a:pt x="667217" y="51196"/>
                    <a:pt x="666545" y="51566"/>
                  </a:cubicBezTo>
                  <a:cubicBezTo>
                    <a:pt x="667084" y="51871"/>
                    <a:pt x="667744" y="51871"/>
                    <a:pt x="668284" y="51566"/>
                  </a:cubicBezTo>
                  <a:close/>
                  <a:moveTo>
                    <a:pt x="671437" y="102472"/>
                  </a:moveTo>
                  <a:cubicBezTo>
                    <a:pt x="671205" y="102148"/>
                    <a:pt x="669791" y="102079"/>
                    <a:pt x="670116" y="102611"/>
                  </a:cubicBezTo>
                  <a:cubicBezTo>
                    <a:pt x="670535" y="102860"/>
                    <a:pt x="671067" y="102813"/>
                    <a:pt x="671437" y="102495"/>
                  </a:cubicBezTo>
                  <a:close/>
                  <a:moveTo>
                    <a:pt x="674846" y="143290"/>
                  </a:moveTo>
                  <a:cubicBezTo>
                    <a:pt x="674637" y="142966"/>
                    <a:pt x="674429" y="142642"/>
                    <a:pt x="674034" y="142642"/>
                  </a:cubicBezTo>
                  <a:cubicBezTo>
                    <a:pt x="673571" y="143174"/>
                    <a:pt x="674313" y="144007"/>
                    <a:pt x="674846" y="143313"/>
                  </a:cubicBezTo>
                  <a:close/>
                  <a:moveTo>
                    <a:pt x="577198" y="46383"/>
                  </a:moveTo>
                  <a:cubicBezTo>
                    <a:pt x="576804" y="46105"/>
                    <a:pt x="576317" y="45341"/>
                    <a:pt x="576178" y="46128"/>
                  </a:cubicBezTo>
                  <a:cubicBezTo>
                    <a:pt x="576039" y="46915"/>
                    <a:pt x="576897" y="46845"/>
                    <a:pt x="577198" y="46383"/>
                  </a:cubicBezTo>
                  <a:close/>
                  <a:moveTo>
                    <a:pt x="548537" y="30393"/>
                  </a:moveTo>
                  <a:lnTo>
                    <a:pt x="547841" y="31203"/>
                  </a:lnTo>
                  <a:cubicBezTo>
                    <a:pt x="548537" y="31759"/>
                    <a:pt x="549372" y="30949"/>
                    <a:pt x="548560" y="30370"/>
                  </a:cubicBezTo>
                  <a:close/>
                  <a:moveTo>
                    <a:pt x="552015" y="30393"/>
                  </a:moveTo>
                  <a:cubicBezTo>
                    <a:pt x="551552" y="30902"/>
                    <a:pt x="551714" y="31597"/>
                    <a:pt x="552433" y="31458"/>
                  </a:cubicBezTo>
                  <a:cubicBezTo>
                    <a:pt x="553152" y="31319"/>
                    <a:pt x="552294" y="30694"/>
                    <a:pt x="552039" y="30324"/>
                  </a:cubicBezTo>
                  <a:close/>
                  <a:moveTo>
                    <a:pt x="569685" y="30995"/>
                  </a:moveTo>
                  <a:cubicBezTo>
                    <a:pt x="570659" y="30694"/>
                    <a:pt x="570242" y="30278"/>
                    <a:pt x="569430" y="30347"/>
                  </a:cubicBezTo>
                  <a:cubicBezTo>
                    <a:pt x="568619" y="30417"/>
                    <a:pt x="569082" y="30856"/>
                    <a:pt x="569708" y="30926"/>
                  </a:cubicBezTo>
                  <a:close/>
                  <a:moveTo>
                    <a:pt x="590230" y="31226"/>
                  </a:moveTo>
                  <a:cubicBezTo>
                    <a:pt x="589929" y="30879"/>
                    <a:pt x="589187" y="30717"/>
                    <a:pt x="588886" y="31226"/>
                  </a:cubicBezTo>
                  <a:cubicBezTo>
                    <a:pt x="588584" y="31735"/>
                    <a:pt x="590022" y="31504"/>
                    <a:pt x="590254" y="31157"/>
                  </a:cubicBezTo>
                  <a:close/>
                  <a:moveTo>
                    <a:pt x="708284" y="91527"/>
                  </a:moveTo>
                  <a:cubicBezTo>
                    <a:pt x="708957" y="91527"/>
                    <a:pt x="709119" y="90995"/>
                    <a:pt x="708771" y="90509"/>
                  </a:cubicBezTo>
                  <a:cubicBezTo>
                    <a:pt x="708539" y="90787"/>
                    <a:pt x="707774" y="91018"/>
                    <a:pt x="708307" y="91458"/>
                  </a:cubicBezTo>
                  <a:close/>
                  <a:moveTo>
                    <a:pt x="572723" y="43814"/>
                  </a:moveTo>
                  <a:cubicBezTo>
                    <a:pt x="572723" y="43259"/>
                    <a:pt x="572097" y="43282"/>
                    <a:pt x="571726" y="43606"/>
                  </a:cubicBezTo>
                  <a:lnTo>
                    <a:pt x="572537" y="44300"/>
                  </a:lnTo>
                  <a:cubicBezTo>
                    <a:pt x="572589" y="44134"/>
                    <a:pt x="572651" y="43972"/>
                    <a:pt x="572723" y="43814"/>
                  </a:cubicBezTo>
                  <a:close/>
                  <a:moveTo>
                    <a:pt x="654185" y="90694"/>
                  </a:moveTo>
                  <a:cubicBezTo>
                    <a:pt x="654741" y="89630"/>
                    <a:pt x="654185" y="88843"/>
                    <a:pt x="653536" y="89537"/>
                  </a:cubicBezTo>
                  <a:cubicBezTo>
                    <a:pt x="653721" y="89861"/>
                    <a:pt x="653883" y="90162"/>
                    <a:pt x="654185" y="90694"/>
                  </a:cubicBezTo>
                  <a:close/>
                  <a:moveTo>
                    <a:pt x="572561" y="13641"/>
                  </a:moveTo>
                  <a:cubicBezTo>
                    <a:pt x="572746" y="13432"/>
                    <a:pt x="573233" y="13317"/>
                    <a:pt x="573001" y="12854"/>
                  </a:cubicBezTo>
                  <a:cubicBezTo>
                    <a:pt x="572561" y="12275"/>
                    <a:pt x="571726" y="13988"/>
                    <a:pt x="572561" y="13641"/>
                  </a:cubicBezTo>
                  <a:close/>
                  <a:moveTo>
                    <a:pt x="678626" y="87270"/>
                  </a:moveTo>
                  <a:cubicBezTo>
                    <a:pt x="678927" y="86761"/>
                    <a:pt x="679113" y="86460"/>
                    <a:pt x="679275" y="86136"/>
                  </a:cubicBezTo>
                  <a:cubicBezTo>
                    <a:pt x="678649" y="85442"/>
                    <a:pt x="678162" y="86275"/>
                    <a:pt x="678695" y="87270"/>
                  </a:cubicBezTo>
                  <a:close/>
                  <a:moveTo>
                    <a:pt x="644283" y="85719"/>
                  </a:moveTo>
                  <a:cubicBezTo>
                    <a:pt x="643657" y="85025"/>
                    <a:pt x="642915" y="85604"/>
                    <a:pt x="643379" y="86344"/>
                  </a:cubicBezTo>
                  <a:close/>
                  <a:moveTo>
                    <a:pt x="573743" y="32499"/>
                  </a:moveTo>
                  <a:cubicBezTo>
                    <a:pt x="573419" y="32499"/>
                    <a:pt x="573071" y="32499"/>
                    <a:pt x="572908" y="32823"/>
                  </a:cubicBezTo>
                  <a:cubicBezTo>
                    <a:pt x="573442" y="33402"/>
                    <a:pt x="575042" y="32754"/>
                    <a:pt x="573743" y="32499"/>
                  </a:cubicBezTo>
                  <a:close/>
                  <a:moveTo>
                    <a:pt x="601686" y="10632"/>
                  </a:moveTo>
                  <a:cubicBezTo>
                    <a:pt x="601268" y="10424"/>
                    <a:pt x="600573" y="10239"/>
                    <a:pt x="600271" y="10632"/>
                  </a:cubicBezTo>
                  <a:cubicBezTo>
                    <a:pt x="599970" y="11026"/>
                    <a:pt x="601407" y="11118"/>
                    <a:pt x="601686" y="10702"/>
                  </a:cubicBezTo>
                  <a:close/>
                  <a:moveTo>
                    <a:pt x="559204" y="9475"/>
                  </a:moveTo>
                  <a:cubicBezTo>
                    <a:pt x="559065" y="8318"/>
                    <a:pt x="558392" y="8990"/>
                    <a:pt x="558555" y="9730"/>
                  </a:cubicBezTo>
                  <a:cubicBezTo>
                    <a:pt x="558717" y="10470"/>
                    <a:pt x="559158" y="10170"/>
                    <a:pt x="559204" y="9545"/>
                  </a:cubicBezTo>
                  <a:close/>
                  <a:moveTo>
                    <a:pt x="566161" y="8064"/>
                  </a:moveTo>
                  <a:cubicBezTo>
                    <a:pt x="565558" y="8064"/>
                    <a:pt x="565140" y="8666"/>
                    <a:pt x="565975" y="8689"/>
                  </a:cubicBezTo>
                  <a:cubicBezTo>
                    <a:pt x="566810" y="8712"/>
                    <a:pt x="567227" y="8388"/>
                    <a:pt x="566253" y="8133"/>
                  </a:cubicBezTo>
                  <a:close/>
                  <a:moveTo>
                    <a:pt x="697177" y="70540"/>
                  </a:moveTo>
                  <a:cubicBezTo>
                    <a:pt x="696527" y="70540"/>
                    <a:pt x="696272" y="71049"/>
                    <a:pt x="696690" y="71558"/>
                  </a:cubicBezTo>
                  <a:cubicBezTo>
                    <a:pt x="697061" y="71211"/>
                    <a:pt x="697780" y="70933"/>
                    <a:pt x="697270" y="70540"/>
                  </a:cubicBezTo>
                  <a:close/>
                  <a:moveTo>
                    <a:pt x="602984" y="68967"/>
                  </a:moveTo>
                  <a:cubicBezTo>
                    <a:pt x="602474" y="69615"/>
                    <a:pt x="603239" y="70286"/>
                    <a:pt x="603750" y="69661"/>
                  </a:cubicBezTo>
                  <a:cubicBezTo>
                    <a:pt x="603632" y="69346"/>
                    <a:pt x="603388" y="69094"/>
                    <a:pt x="603077" y="68967"/>
                  </a:cubicBezTo>
                  <a:close/>
                  <a:moveTo>
                    <a:pt x="711716" y="68504"/>
                  </a:moveTo>
                  <a:cubicBezTo>
                    <a:pt x="711299" y="68296"/>
                    <a:pt x="710626" y="68134"/>
                    <a:pt x="710325" y="68504"/>
                  </a:cubicBezTo>
                  <a:cubicBezTo>
                    <a:pt x="710023" y="68874"/>
                    <a:pt x="711507" y="68920"/>
                    <a:pt x="711809" y="68504"/>
                  </a:cubicBezTo>
                  <a:close/>
                  <a:moveTo>
                    <a:pt x="569801" y="36109"/>
                  </a:moveTo>
                  <a:cubicBezTo>
                    <a:pt x="569801" y="35021"/>
                    <a:pt x="568317" y="36294"/>
                    <a:pt x="569036" y="36548"/>
                  </a:cubicBezTo>
                  <a:cubicBezTo>
                    <a:pt x="569477" y="36525"/>
                    <a:pt x="569824" y="36502"/>
                    <a:pt x="569894" y="36039"/>
                  </a:cubicBezTo>
                  <a:close/>
                  <a:moveTo>
                    <a:pt x="581813" y="37497"/>
                  </a:moveTo>
                  <a:cubicBezTo>
                    <a:pt x="582230" y="37775"/>
                    <a:pt x="582694" y="38562"/>
                    <a:pt x="582856" y="37752"/>
                  </a:cubicBezTo>
                  <a:cubicBezTo>
                    <a:pt x="583019" y="36942"/>
                    <a:pt x="582254" y="36942"/>
                    <a:pt x="581836" y="37428"/>
                  </a:cubicBezTo>
                  <a:close/>
                  <a:moveTo>
                    <a:pt x="683356" y="63066"/>
                  </a:moveTo>
                  <a:cubicBezTo>
                    <a:pt x="682939" y="62511"/>
                    <a:pt x="682684" y="63297"/>
                    <a:pt x="682313" y="63552"/>
                  </a:cubicBezTo>
                  <a:cubicBezTo>
                    <a:pt x="682893" y="63876"/>
                    <a:pt x="683495" y="63645"/>
                    <a:pt x="683449" y="62997"/>
                  </a:cubicBezTo>
                  <a:close/>
                  <a:moveTo>
                    <a:pt x="62826" y="271135"/>
                  </a:moveTo>
                  <a:cubicBezTo>
                    <a:pt x="64496" y="269446"/>
                    <a:pt x="67070" y="270441"/>
                    <a:pt x="68855" y="268821"/>
                  </a:cubicBezTo>
                  <a:cubicBezTo>
                    <a:pt x="69945" y="267363"/>
                    <a:pt x="69945" y="269538"/>
                    <a:pt x="70896" y="269122"/>
                  </a:cubicBezTo>
                  <a:cubicBezTo>
                    <a:pt x="73445" y="267941"/>
                    <a:pt x="75902" y="266572"/>
                    <a:pt x="78247" y="265026"/>
                  </a:cubicBezTo>
                  <a:cubicBezTo>
                    <a:pt x="81354" y="267340"/>
                    <a:pt x="86618" y="265350"/>
                    <a:pt x="89192" y="263337"/>
                  </a:cubicBezTo>
                  <a:cubicBezTo>
                    <a:pt x="90746" y="262573"/>
                    <a:pt x="94154" y="264031"/>
                    <a:pt x="96380" y="262874"/>
                  </a:cubicBezTo>
                  <a:cubicBezTo>
                    <a:pt x="119569" y="258385"/>
                    <a:pt x="142874" y="257506"/>
                    <a:pt x="165668" y="256395"/>
                  </a:cubicBezTo>
                  <a:cubicBezTo>
                    <a:pt x="172903" y="258385"/>
                    <a:pt x="180115" y="260051"/>
                    <a:pt x="186909" y="262504"/>
                  </a:cubicBezTo>
                  <a:cubicBezTo>
                    <a:pt x="187466" y="261115"/>
                    <a:pt x="188347" y="261532"/>
                    <a:pt x="188903" y="262943"/>
                  </a:cubicBezTo>
                  <a:cubicBezTo>
                    <a:pt x="189669" y="263082"/>
                    <a:pt x="192776" y="263614"/>
                    <a:pt x="190990" y="264401"/>
                  </a:cubicBezTo>
                  <a:cubicBezTo>
                    <a:pt x="204138" y="271065"/>
                    <a:pt x="222040" y="277822"/>
                    <a:pt x="235374" y="287379"/>
                  </a:cubicBezTo>
                  <a:cubicBezTo>
                    <a:pt x="246759" y="294135"/>
                    <a:pt x="240243" y="294436"/>
                    <a:pt x="234075" y="301979"/>
                  </a:cubicBezTo>
                  <a:cubicBezTo>
                    <a:pt x="232313" y="301979"/>
                    <a:pt x="233588" y="304988"/>
                    <a:pt x="232498" y="305450"/>
                  </a:cubicBezTo>
                  <a:cubicBezTo>
                    <a:pt x="230388" y="304988"/>
                    <a:pt x="228278" y="307579"/>
                    <a:pt x="227258" y="309384"/>
                  </a:cubicBezTo>
                  <a:cubicBezTo>
                    <a:pt x="227258" y="311814"/>
                    <a:pt x="221460" y="314613"/>
                    <a:pt x="223269" y="315516"/>
                  </a:cubicBezTo>
                  <a:cubicBezTo>
                    <a:pt x="208707" y="325929"/>
                    <a:pt x="196208" y="342566"/>
                    <a:pt x="181738" y="353742"/>
                  </a:cubicBezTo>
                  <a:cubicBezTo>
                    <a:pt x="170144" y="361239"/>
                    <a:pt x="165831" y="370981"/>
                    <a:pt x="150155" y="368945"/>
                  </a:cubicBezTo>
                  <a:cubicBezTo>
                    <a:pt x="143198" y="368759"/>
                    <a:pt x="136242" y="363970"/>
                    <a:pt x="129679" y="364317"/>
                  </a:cubicBezTo>
                  <a:cubicBezTo>
                    <a:pt x="122723" y="364548"/>
                    <a:pt x="114027" y="363090"/>
                    <a:pt x="107998" y="366029"/>
                  </a:cubicBezTo>
                  <a:cubicBezTo>
                    <a:pt x="105795" y="362003"/>
                    <a:pt x="101876" y="365659"/>
                    <a:pt x="98723" y="362234"/>
                  </a:cubicBezTo>
                  <a:cubicBezTo>
                    <a:pt x="95136" y="360861"/>
                    <a:pt x="91841" y="358828"/>
                    <a:pt x="89006" y="356241"/>
                  </a:cubicBezTo>
                  <a:cubicBezTo>
                    <a:pt x="88125" y="355431"/>
                    <a:pt x="87012" y="358347"/>
                    <a:pt x="86502" y="356704"/>
                  </a:cubicBezTo>
                  <a:cubicBezTo>
                    <a:pt x="85227" y="350503"/>
                    <a:pt x="72032" y="349762"/>
                    <a:pt x="65771" y="351752"/>
                  </a:cubicBezTo>
                  <a:cubicBezTo>
                    <a:pt x="63012" y="351428"/>
                    <a:pt x="59302" y="352701"/>
                    <a:pt x="57261" y="350641"/>
                  </a:cubicBezTo>
                  <a:cubicBezTo>
                    <a:pt x="56125" y="349693"/>
                    <a:pt x="55499" y="352238"/>
                    <a:pt x="54131" y="351058"/>
                  </a:cubicBezTo>
                  <a:cubicBezTo>
                    <a:pt x="52322" y="350526"/>
                    <a:pt x="55592" y="349276"/>
                    <a:pt x="53574" y="348744"/>
                  </a:cubicBezTo>
                  <a:cubicBezTo>
                    <a:pt x="48936" y="347703"/>
                    <a:pt x="46015" y="342126"/>
                    <a:pt x="41099" y="340020"/>
                  </a:cubicBezTo>
                  <a:cubicBezTo>
                    <a:pt x="28739" y="333310"/>
                    <a:pt x="10953" y="341756"/>
                    <a:pt x="1678" y="329168"/>
                  </a:cubicBezTo>
                  <a:cubicBezTo>
                    <a:pt x="-1592" y="326530"/>
                    <a:pt x="2234" y="324540"/>
                    <a:pt x="147" y="321810"/>
                  </a:cubicBezTo>
                  <a:cubicBezTo>
                    <a:pt x="-85" y="321301"/>
                    <a:pt x="-154" y="319936"/>
                    <a:pt x="797" y="320792"/>
                  </a:cubicBezTo>
                  <a:cubicBezTo>
                    <a:pt x="5008" y="310662"/>
                    <a:pt x="11611" y="301700"/>
                    <a:pt x="20043" y="294667"/>
                  </a:cubicBezTo>
                  <a:cubicBezTo>
                    <a:pt x="29690" y="289623"/>
                    <a:pt x="39452" y="280506"/>
                    <a:pt x="49493" y="276457"/>
                  </a:cubicBezTo>
                  <a:cubicBezTo>
                    <a:pt x="51649" y="277105"/>
                    <a:pt x="52090" y="271968"/>
                    <a:pt x="54687" y="273703"/>
                  </a:cubicBezTo>
                  <a:cubicBezTo>
                    <a:pt x="55522" y="274328"/>
                    <a:pt x="55916" y="271875"/>
                    <a:pt x="56844" y="272778"/>
                  </a:cubicBezTo>
                  <a:cubicBezTo>
                    <a:pt x="59023" y="273379"/>
                    <a:pt x="61157" y="271436"/>
                    <a:pt x="62989" y="270973"/>
                  </a:cubicBezTo>
                  <a:close/>
                  <a:moveTo>
                    <a:pt x="83279" y="337429"/>
                  </a:moveTo>
                  <a:cubicBezTo>
                    <a:pt x="81517" y="335115"/>
                    <a:pt x="82398" y="337568"/>
                    <a:pt x="84090" y="338401"/>
                  </a:cubicBezTo>
                  <a:cubicBezTo>
                    <a:pt x="85783" y="339234"/>
                    <a:pt x="84206" y="336943"/>
                    <a:pt x="83279" y="337429"/>
                  </a:cubicBezTo>
                  <a:close/>
                  <a:moveTo>
                    <a:pt x="136613" y="357259"/>
                  </a:moveTo>
                  <a:cubicBezTo>
                    <a:pt x="136613" y="354945"/>
                    <a:pt x="131395" y="356519"/>
                    <a:pt x="129911" y="356449"/>
                  </a:cubicBezTo>
                  <a:cubicBezTo>
                    <a:pt x="129911" y="357329"/>
                    <a:pt x="131395" y="358948"/>
                    <a:pt x="132068" y="358069"/>
                  </a:cubicBezTo>
                  <a:cubicBezTo>
                    <a:pt x="133366" y="355755"/>
                    <a:pt x="137587" y="356588"/>
                    <a:pt x="136706" y="359157"/>
                  </a:cubicBezTo>
                  <a:cubicBezTo>
                    <a:pt x="136497" y="362466"/>
                    <a:pt x="138885" y="359018"/>
                    <a:pt x="140346" y="359967"/>
                  </a:cubicBezTo>
                  <a:cubicBezTo>
                    <a:pt x="141390" y="358393"/>
                    <a:pt x="139488" y="355940"/>
                    <a:pt x="141622" y="354390"/>
                  </a:cubicBezTo>
                  <a:cubicBezTo>
                    <a:pt x="141529" y="350665"/>
                    <a:pt x="137494" y="356449"/>
                    <a:pt x="136613" y="357259"/>
                  </a:cubicBezTo>
                  <a:close/>
                  <a:moveTo>
                    <a:pt x="98143" y="273958"/>
                  </a:moveTo>
                  <a:cubicBezTo>
                    <a:pt x="99349" y="273518"/>
                    <a:pt x="100114" y="273125"/>
                    <a:pt x="98583" y="272569"/>
                  </a:cubicBezTo>
                  <a:cubicBezTo>
                    <a:pt x="97656" y="272060"/>
                    <a:pt x="98583" y="270926"/>
                    <a:pt x="97401" y="270626"/>
                  </a:cubicBezTo>
                  <a:cubicBezTo>
                    <a:pt x="93041" y="271760"/>
                    <a:pt x="94270" y="273148"/>
                    <a:pt x="98166" y="273888"/>
                  </a:cubicBezTo>
                  <a:close/>
                  <a:moveTo>
                    <a:pt x="92717" y="273588"/>
                  </a:moveTo>
                  <a:cubicBezTo>
                    <a:pt x="90398" y="276387"/>
                    <a:pt x="92346" y="280529"/>
                    <a:pt x="95036" y="276526"/>
                  </a:cubicBezTo>
                  <a:cubicBezTo>
                    <a:pt x="92925" y="276202"/>
                    <a:pt x="93018" y="275577"/>
                    <a:pt x="92740" y="273518"/>
                  </a:cubicBezTo>
                  <a:close/>
                  <a:moveTo>
                    <a:pt x="155326" y="354575"/>
                  </a:moveTo>
                  <a:cubicBezTo>
                    <a:pt x="152868" y="358578"/>
                    <a:pt x="162074" y="355385"/>
                    <a:pt x="157158" y="354968"/>
                  </a:cubicBezTo>
                  <a:cubicBezTo>
                    <a:pt x="156462" y="354945"/>
                    <a:pt x="155767" y="355084"/>
                    <a:pt x="155164" y="354575"/>
                  </a:cubicBezTo>
                  <a:close/>
                  <a:moveTo>
                    <a:pt x="123558" y="352007"/>
                  </a:moveTo>
                  <a:cubicBezTo>
                    <a:pt x="122043" y="351414"/>
                    <a:pt x="120494" y="350912"/>
                    <a:pt x="118920" y="350503"/>
                  </a:cubicBezTo>
                  <a:cubicBezTo>
                    <a:pt x="118456" y="351821"/>
                    <a:pt x="122537" y="353603"/>
                    <a:pt x="123488" y="352007"/>
                  </a:cubicBezTo>
                  <a:close/>
                  <a:moveTo>
                    <a:pt x="87175" y="277961"/>
                  </a:moveTo>
                  <a:cubicBezTo>
                    <a:pt x="85319" y="277313"/>
                    <a:pt x="84206" y="279280"/>
                    <a:pt x="86293" y="279534"/>
                  </a:cubicBezTo>
                  <a:cubicBezTo>
                    <a:pt x="88102" y="279210"/>
                    <a:pt x="90537" y="277891"/>
                    <a:pt x="87105" y="277938"/>
                  </a:cubicBezTo>
                  <a:close/>
                  <a:moveTo>
                    <a:pt x="99836" y="354552"/>
                  </a:moveTo>
                  <a:cubicBezTo>
                    <a:pt x="100323" y="351174"/>
                    <a:pt x="97749" y="352793"/>
                    <a:pt x="97888" y="354367"/>
                  </a:cubicBezTo>
                  <a:cubicBezTo>
                    <a:pt x="98723" y="354390"/>
                    <a:pt x="99673" y="356449"/>
                    <a:pt x="99766" y="354529"/>
                  </a:cubicBezTo>
                  <a:close/>
                  <a:moveTo>
                    <a:pt x="144196" y="356172"/>
                  </a:moveTo>
                  <a:cubicBezTo>
                    <a:pt x="143606" y="356127"/>
                    <a:pt x="143093" y="356567"/>
                    <a:pt x="143048" y="357155"/>
                  </a:cubicBezTo>
                  <a:cubicBezTo>
                    <a:pt x="143003" y="357743"/>
                    <a:pt x="143444" y="358256"/>
                    <a:pt x="144033" y="358301"/>
                  </a:cubicBezTo>
                  <a:cubicBezTo>
                    <a:pt x="144629" y="358326"/>
                    <a:pt x="145132" y="357865"/>
                    <a:pt x="145158" y="357271"/>
                  </a:cubicBezTo>
                  <a:cubicBezTo>
                    <a:pt x="145184" y="356677"/>
                    <a:pt x="144722" y="356174"/>
                    <a:pt x="144126" y="356149"/>
                  </a:cubicBezTo>
                  <a:close/>
                  <a:moveTo>
                    <a:pt x="98050" y="307116"/>
                  </a:moveTo>
                  <a:cubicBezTo>
                    <a:pt x="96891" y="306515"/>
                    <a:pt x="95569" y="305057"/>
                    <a:pt x="94317" y="305311"/>
                  </a:cubicBezTo>
                  <a:cubicBezTo>
                    <a:pt x="94798" y="306795"/>
                    <a:pt x="96393" y="307608"/>
                    <a:pt x="97879" y="307128"/>
                  </a:cubicBezTo>
                  <a:cubicBezTo>
                    <a:pt x="97913" y="307117"/>
                    <a:pt x="97947" y="307105"/>
                    <a:pt x="97980" y="307093"/>
                  </a:cubicBezTo>
                  <a:close/>
                  <a:moveTo>
                    <a:pt x="149413" y="291428"/>
                  </a:moveTo>
                  <a:cubicBezTo>
                    <a:pt x="148648" y="290826"/>
                    <a:pt x="146885" y="290595"/>
                    <a:pt x="146468" y="291428"/>
                  </a:cubicBezTo>
                  <a:cubicBezTo>
                    <a:pt x="146862" y="293811"/>
                    <a:pt x="147906" y="292539"/>
                    <a:pt x="149343" y="291405"/>
                  </a:cubicBezTo>
                  <a:close/>
                  <a:moveTo>
                    <a:pt x="80519" y="343029"/>
                  </a:moveTo>
                  <a:cubicBezTo>
                    <a:pt x="80125" y="342172"/>
                    <a:pt x="80682" y="340020"/>
                    <a:pt x="79105" y="340391"/>
                  </a:cubicBezTo>
                  <a:cubicBezTo>
                    <a:pt x="78386" y="340715"/>
                    <a:pt x="79893" y="344602"/>
                    <a:pt x="80450" y="343005"/>
                  </a:cubicBezTo>
                  <a:close/>
                  <a:moveTo>
                    <a:pt x="80960" y="277776"/>
                  </a:moveTo>
                  <a:cubicBezTo>
                    <a:pt x="80960" y="278493"/>
                    <a:pt x="82630" y="278586"/>
                    <a:pt x="83279" y="278285"/>
                  </a:cubicBezTo>
                  <a:cubicBezTo>
                    <a:pt x="84809" y="277382"/>
                    <a:pt x="80543" y="276040"/>
                    <a:pt x="80960" y="277776"/>
                  </a:cubicBezTo>
                  <a:close/>
                  <a:moveTo>
                    <a:pt x="130723" y="346453"/>
                  </a:moveTo>
                  <a:cubicBezTo>
                    <a:pt x="131274" y="346212"/>
                    <a:pt x="131525" y="345571"/>
                    <a:pt x="131284" y="345021"/>
                  </a:cubicBezTo>
                  <a:cubicBezTo>
                    <a:pt x="131103" y="344609"/>
                    <a:pt x="130686" y="344350"/>
                    <a:pt x="130236" y="344371"/>
                  </a:cubicBezTo>
                  <a:cubicBezTo>
                    <a:pt x="129308" y="344602"/>
                    <a:pt x="129958" y="346176"/>
                    <a:pt x="130793" y="346361"/>
                  </a:cubicBezTo>
                  <a:close/>
                  <a:moveTo>
                    <a:pt x="131975" y="341177"/>
                  </a:moveTo>
                  <a:cubicBezTo>
                    <a:pt x="132207" y="338863"/>
                    <a:pt x="128961" y="341339"/>
                    <a:pt x="130352" y="342010"/>
                  </a:cubicBezTo>
                  <a:cubicBezTo>
                    <a:pt x="131044" y="342123"/>
                    <a:pt x="131721" y="341737"/>
                    <a:pt x="131975" y="341085"/>
                  </a:cubicBezTo>
                  <a:close/>
                  <a:moveTo>
                    <a:pt x="79267" y="284070"/>
                  </a:moveTo>
                  <a:cubicBezTo>
                    <a:pt x="78827" y="282890"/>
                    <a:pt x="77644" y="284370"/>
                    <a:pt x="77250" y="284856"/>
                  </a:cubicBezTo>
                  <a:cubicBezTo>
                    <a:pt x="77203" y="285944"/>
                    <a:pt x="79406" y="285018"/>
                    <a:pt x="79267" y="284070"/>
                  </a:cubicBezTo>
                  <a:close/>
                  <a:moveTo>
                    <a:pt x="125158" y="289345"/>
                  </a:moveTo>
                  <a:cubicBezTo>
                    <a:pt x="123938" y="288940"/>
                    <a:pt x="122620" y="288940"/>
                    <a:pt x="121401" y="289345"/>
                  </a:cubicBezTo>
                  <a:cubicBezTo>
                    <a:pt x="122542" y="290090"/>
                    <a:pt x="124017" y="290090"/>
                    <a:pt x="125158" y="289345"/>
                  </a:cubicBezTo>
                  <a:close/>
                  <a:moveTo>
                    <a:pt x="95198" y="296056"/>
                  </a:moveTo>
                  <a:cubicBezTo>
                    <a:pt x="94711" y="296357"/>
                    <a:pt x="93041" y="296681"/>
                    <a:pt x="93992" y="297352"/>
                  </a:cubicBezTo>
                  <a:cubicBezTo>
                    <a:pt x="94688" y="298601"/>
                    <a:pt x="96728" y="296449"/>
                    <a:pt x="95198" y="296056"/>
                  </a:cubicBezTo>
                  <a:close/>
                  <a:moveTo>
                    <a:pt x="117274" y="351821"/>
                  </a:moveTo>
                  <a:cubicBezTo>
                    <a:pt x="116763" y="351498"/>
                    <a:pt x="114700" y="351081"/>
                    <a:pt x="114769" y="351983"/>
                  </a:cubicBezTo>
                  <a:cubicBezTo>
                    <a:pt x="114839" y="352886"/>
                    <a:pt x="117042" y="352169"/>
                    <a:pt x="117274" y="351821"/>
                  </a:cubicBezTo>
                  <a:close/>
                  <a:moveTo>
                    <a:pt x="185912" y="303021"/>
                  </a:moveTo>
                  <a:cubicBezTo>
                    <a:pt x="184869" y="302165"/>
                    <a:pt x="183199" y="303807"/>
                    <a:pt x="183895" y="304710"/>
                  </a:cubicBezTo>
                  <a:cubicBezTo>
                    <a:pt x="184451" y="304872"/>
                    <a:pt x="184938" y="303391"/>
                    <a:pt x="185912" y="303044"/>
                  </a:cubicBezTo>
                  <a:close/>
                  <a:moveTo>
                    <a:pt x="104149" y="280090"/>
                  </a:moveTo>
                  <a:cubicBezTo>
                    <a:pt x="104311" y="279372"/>
                    <a:pt x="102386" y="279349"/>
                    <a:pt x="102154" y="279673"/>
                  </a:cubicBezTo>
                  <a:cubicBezTo>
                    <a:pt x="102178" y="280691"/>
                    <a:pt x="104149" y="281247"/>
                    <a:pt x="104149" y="280090"/>
                  </a:cubicBezTo>
                  <a:close/>
                  <a:moveTo>
                    <a:pt x="146793" y="280552"/>
                  </a:moveTo>
                  <a:cubicBezTo>
                    <a:pt x="146793" y="280784"/>
                    <a:pt x="146793" y="281154"/>
                    <a:pt x="147326" y="281154"/>
                  </a:cubicBezTo>
                  <a:cubicBezTo>
                    <a:pt x="149228" y="280900"/>
                    <a:pt x="146816" y="278308"/>
                    <a:pt x="146885" y="280645"/>
                  </a:cubicBezTo>
                  <a:close/>
                  <a:moveTo>
                    <a:pt x="91743" y="287494"/>
                  </a:moveTo>
                  <a:cubicBezTo>
                    <a:pt x="91951" y="286430"/>
                    <a:pt x="90908" y="286407"/>
                    <a:pt x="90630" y="287494"/>
                  </a:cubicBezTo>
                  <a:cubicBezTo>
                    <a:pt x="90351" y="288582"/>
                    <a:pt x="92137" y="288744"/>
                    <a:pt x="91835" y="287494"/>
                  </a:cubicBezTo>
                  <a:close/>
                  <a:moveTo>
                    <a:pt x="117250" y="356449"/>
                  </a:moveTo>
                  <a:cubicBezTo>
                    <a:pt x="116926" y="355917"/>
                    <a:pt x="115905" y="354506"/>
                    <a:pt x="115372" y="355547"/>
                  </a:cubicBezTo>
                  <a:cubicBezTo>
                    <a:pt x="115442" y="356449"/>
                    <a:pt x="116763" y="356796"/>
                    <a:pt x="117274" y="356449"/>
                  </a:cubicBezTo>
                  <a:close/>
                  <a:moveTo>
                    <a:pt x="92322" y="269584"/>
                  </a:moveTo>
                  <a:cubicBezTo>
                    <a:pt x="92345" y="269137"/>
                    <a:pt x="92111" y="268716"/>
                    <a:pt x="91720" y="268497"/>
                  </a:cubicBezTo>
                  <a:cubicBezTo>
                    <a:pt x="90606" y="268103"/>
                    <a:pt x="91488" y="270834"/>
                    <a:pt x="92322" y="269584"/>
                  </a:cubicBezTo>
                  <a:close/>
                  <a:moveTo>
                    <a:pt x="104149" y="277521"/>
                  </a:moveTo>
                  <a:cubicBezTo>
                    <a:pt x="103894" y="277012"/>
                    <a:pt x="102734" y="276318"/>
                    <a:pt x="102641" y="277336"/>
                  </a:cubicBezTo>
                  <a:cubicBezTo>
                    <a:pt x="102549" y="278354"/>
                    <a:pt x="104149" y="278146"/>
                    <a:pt x="104149" y="277521"/>
                  </a:cubicBezTo>
                  <a:close/>
                  <a:moveTo>
                    <a:pt x="82885" y="279233"/>
                  </a:moveTo>
                  <a:cubicBezTo>
                    <a:pt x="82328" y="279442"/>
                    <a:pt x="81702" y="280830"/>
                    <a:pt x="82537" y="281131"/>
                  </a:cubicBezTo>
                  <a:cubicBezTo>
                    <a:pt x="82606" y="280645"/>
                    <a:pt x="83766" y="279164"/>
                    <a:pt x="82885" y="279233"/>
                  </a:cubicBezTo>
                  <a:close/>
                  <a:moveTo>
                    <a:pt x="129262" y="289716"/>
                  </a:moveTo>
                  <a:cubicBezTo>
                    <a:pt x="129053" y="288836"/>
                    <a:pt x="127755" y="289530"/>
                    <a:pt x="127755" y="290086"/>
                  </a:cubicBezTo>
                  <a:cubicBezTo>
                    <a:pt x="127755" y="290641"/>
                    <a:pt x="129424" y="290479"/>
                    <a:pt x="129262" y="289716"/>
                  </a:cubicBezTo>
                  <a:close/>
                  <a:moveTo>
                    <a:pt x="86896" y="292677"/>
                  </a:moveTo>
                  <a:cubicBezTo>
                    <a:pt x="87337" y="292677"/>
                    <a:pt x="85714" y="292677"/>
                    <a:pt x="86386" y="293071"/>
                  </a:cubicBezTo>
                  <a:cubicBezTo>
                    <a:pt x="87917" y="293580"/>
                    <a:pt x="90444" y="292492"/>
                    <a:pt x="86896" y="292677"/>
                  </a:cubicBezTo>
                  <a:close/>
                  <a:moveTo>
                    <a:pt x="174132" y="293719"/>
                  </a:moveTo>
                  <a:cubicBezTo>
                    <a:pt x="174318" y="291544"/>
                    <a:pt x="172741" y="294505"/>
                    <a:pt x="173413" y="294853"/>
                  </a:cubicBezTo>
                  <a:cubicBezTo>
                    <a:pt x="174086" y="295200"/>
                    <a:pt x="174155" y="294205"/>
                    <a:pt x="174132" y="293719"/>
                  </a:cubicBezTo>
                  <a:close/>
                  <a:moveTo>
                    <a:pt x="93830" y="293210"/>
                  </a:moveTo>
                  <a:cubicBezTo>
                    <a:pt x="93505" y="293418"/>
                    <a:pt x="92740" y="292839"/>
                    <a:pt x="92601" y="293534"/>
                  </a:cubicBezTo>
                  <a:cubicBezTo>
                    <a:pt x="93041" y="294390"/>
                    <a:pt x="97030" y="293210"/>
                    <a:pt x="93830" y="293210"/>
                  </a:cubicBezTo>
                  <a:close/>
                  <a:moveTo>
                    <a:pt x="161077" y="348582"/>
                  </a:moveTo>
                  <a:cubicBezTo>
                    <a:pt x="161309" y="348582"/>
                    <a:pt x="161077" y="348027"/>
                    <a:pt x="161077" y="347610"/>
                  </a:cubicBezTo>
                  <a:cubicBezTo>
                    <a:pt x="160845" y="346152"/>
                    <a:pt x="158804" y="349207"/>
                    <a:pt x="160984" y="348582"/>
                  </a:cubicBezTo>
                  <a:close/>
                  <a:moveTo>
                    <a:pt x="153633" y="347656"/>
                  </a:moveTo>
                  <a:cubicBezTo>
                    <a:pt x="152196" y="348420"/>
                    <a:pt x="154978" y="349415"/>
                    <a:pt x="154700" y="348281"/>
                  </a:cubicBezTo>
                  <a:cubicBezTo>
                    <a:pt x="154375" y="347911"/>
                    <a:pt x="154097" y="347541"/>
                    <a:pt x="153541" y="347656"/>
                  </a:cubicBezTo>
                  <a:close/>
                  <a:moveTo>
                    <a:pt x="145193" y="350479"/>
                  </a:moveTo>
                  <a:cubicBezTo>
                    <a:pt x="144914" y="350479"/>
                    <a:pt x="144822" y="350688"/>
                    <a:pt x="144752" y="350965"/>
                  </a:cubicBezTo>
                  <a:cubicBezTo>
                    <a:pt x="144799" y="352493"/>
                    <a:pt x="146700" y="350526"/>
                    <a:pt x="145100" y="350479"/>
                  </a:cubicBezTo>
                  <a:close/>
                  <a:moveTo>
                    <a:pt x="86224" y="275601"/>
                  </a:moveTo>
                  <a:cubicBezTo>
                    <a:pt x="86827" y="275601"/>
                    <a:pt x="86804" y="274536"/>
                    <a:pt x="86224" y="274559"/>
                  </a:cubicBezTo>
                  <a:cubicBezTo>
                    <a:pt x="85644" y="274583"/>
                    <a:pt x="85598" y="275763"/>
                    <a:pt x="86224" y="275601"/>
                  </a:cubicBezTo>
                  <a:close/>
                  <a:moveTo>
                    <a:pt x="90282" y="276596"/>
                  </a:moveTo>
                  <a:cubicBezTo>
                    <a:pt x="91209" y="276596"/>
                    <a:pt x="89980" y="274744"/>
                    <a:pt x="89633" y="275323"/>
                  </a:cubicBezTo>
                  <a:cubicBezTo>
                    <a:pt x="89285" y="275901"/>
                    <a:pt x="89888" y="276295"/>
                    <a:pt x="90235" y="276596"/>
                  </a:cubicBezTo>
                  <a:close/>
                  <a:moveTo>
                    <a:pt x="97238" y="282959"/>
                  </a:moveTo>
                  <a:cubicBezTo>
                    <a:pt x="97888" y="282357"/>
                    <a:pt x="96172" y="282288"/>
                    <a:pt x="95940" y="282704"/>
                  </a:cubicBezTo>
                  <a:cubicBezTo>
                    <a:pt x="96102" y="283237"/>
                    <a:pt x="96891" y="283723"/>
                    <a:pt x="97192" y="282959"/>
                  </a:cubicBezTo>
                  <a:close/>
                  <a:moveTo>
                    <a:pt x="140323" y="287587"/>
                  </a:moveTo>
                  <a:cubicBezTo>
                    <a:pt x="139882" y="288212"/>
                    <a:pt x="140323" y="288836"/>
                    <a:pt x="141019" y="289068"/>
                  </a:cubicBezTo>
                  <a:cubicBezTo>
                    <a:pt x="141436" y="288489"/>
                    <a:pt x="140856" y="287911"/>
                    <a:pt x="140300" y="287633"/>
                  </a:cubicBezTo>
                  <a:close/>
                  <a:moveTo>
                    <a:pt x="92346" y="291659"/>
                  </a:moveTo>
                  <a:cubicBezTo>
                    <a:pt x="91720" y="291659"/>
                    <a:pt x="91696" y="292677"/>
                    <a:pt x="92346" y="292677"/>
                  </a:cubicBezTo>
                  <a:cubicBezTo>
                    <a:pt x="92995" y="292677"/>
                    <a:pt x="93111" y="291451"/>
                    <a:pt x="92346" y="291659"/>
                  </a:cubicBezTo>
                  <a:close/>
                  <a:moveTo>
                    <a:pt x="114584" y="293973"/>
                  </a:moveTo>
                  <a:cubicBezTo>
                    <a:pt x="114584" y="294598"/>
                    <a:pt x="115581" y="294667"/>
                    <a:pt x="115604" y="293973"/>
                  </a:cubicBezTo>
                  <a:cubicBezTo>
                    <a:pt x="115627" y="293279"/>
                    <a:pt x="114468" y="293001"/>
                    <a:pt x="114584" y="293788"/>
                  </a:cubicBezTo>
                  <a:close/>
                  <a:moveTo>
                    <a:pt x="133807" y="300151"/>
                  </a:moveTo>
                  <a:cubicBezTo>
                    <a:pt x="134410" y="300290"/>
                    <a:pt x="134572" y="299180"/>
                    <a:pt x="133993" y="299110"/>
                  </a:cubicBezTo>
                  <a:cubicBezTo>
                    <a:pt x="133413" y="299041"/>
                    <a:pt x="132995" y="299943"/>
                    <a:pt x="133807" y="299966"/>
                  </a:cubicBezTo>
                  <a:close/>
                  <a:moveTo>
                    <a:pt x="85598" y="299712"/>
                  </a:moveTo>
                  <a:cubicBezTo>
                    <a:pt x="85598" y="300013"/>
                    <a:pt x="86479" y="300637"/>
                    <a:pt x="86804" y="300522"/>
                  </a:cubicBezTo>
                  <a:cubicBezTo>
                    <a:pt x="87476" y="299989"/>
                    <a:pt x="86154" y="299041"/>
                    <a:pt x="85598" y="299712"/>
                  </a:cubicBezTo>
                  <a:close/>
                  <a:moveTo>
                    <a:pt x="170538" y="305103"/>
                  </a:moveTo>
                  <a:cubicBezTo>
                    <a:pt x="170037" y="305051"/>
                    <a:pt x="169531" y="305139"/>
                    <a:pt x="169077" y="305358"/>
                  </a:cubicBezTo>
                  <a:cubicBezTo>
                    <a:pt x="169610" y="305936"/>
                    <a:pt x="172022" y="305659"/>
                    <a:pt x="170608" y="305103"/>
                  </a:cubicBezTo>
                  <a:close/>
                  <a:moveTo>
                    <a:pt x="109320" y="338308"/>
                  </a:moveTo>
                  <a:cubicBezTo>
                    <a:pt x="109042" y="337730"/>
                    <a:pt x="108439" y="337174"/>
                    <a:pt x="107813" y="337637"/>
                  </a:cubicBezTo>
                  <a:cubicBezTo>
                    <a:pt x="108114" y="338192"/>
                    <a:pt x="108786" y="338794"/>
                    <a:pt x="109320" y="338308"/>
                  </a:cubicBezTo>
                  <a:close/>
                  <a:moveTo>
                    <a:pt x="113123" y="352192"/>
                  </a:moveTo>
                  <a:cubicBezTo>
                    <a:pt x="113471" y="351660"/>
                    <a:pt x="112914" y="351567"/>
                    <a:pt x="112729" y="351312"/>
                  </a:cubicBezTo>
                  <a:cubicBezTo>
                    <a:pt x="111963" y="350665"/>
                    <a:pt x="112079" y="353534"/>
                    <a:pt x="113123" y="352122"/>
                  </a:cubicBezTo>
                  <a:close/>
                  <a:moveTo>
                    <a:pt x="149715" y="351035"/>
                  </a:moveTo>
                  <a:cubicBezTo>
                    <a:pt x="150944" y="350641"/>
                    <a:pt x="149715" y="349600"/>
                    <a:pt x="149274" y="350803"/>
                  </a:cubicBezTo>
                  <a:close/>
                  <a:moveTo>
                    <a:pt x="89424" y="271736"/>
                  </a:moveTo>
                  <a:cubicBezTo>
                    <a:pt x="88960" y="270510"/>
                    <a:pt x="88056" y="271736"/>
                    <a:pt x="89262" y="272199"/>
                  </a:cubicBezTo>
                  <a:close/>
                  <a:moveTo>
                    <a:pt x="71337" y="275716"/>
                  </a:moveTo>
                  <a:cubicBezTo>
                    <a:pt x="71800" y="276943"/>
                    <a:pt x="72751" y="275716"/>
                    <a:pt x="71499" y="275277"/>
                  </a:cubicBezTo>
                  <a:close/>
                  <a:moveTo>
                    <a:pt x="149622" y="278516"/>
                  </a:moveTo>
                  <a:cubicBezTo>
                    <a:pt x="150897" y="278123"/>
                    <a:pt x="149761" y="277058"/>
                    <a:pt x="149181" y="278285"/>
                  </a:cubicBezTo>
                  <a:close/>
                  <a:moveTo>
                    <a:pt x="96728" y="278771"/>
                  </a:moveTo>
                  <a:cubicBezTo>
                    <a:pt x="96496" y="278470"/>
                    <a:pt x="96311" y="278146"/>
                    <a:pt x="95917" y="278169"/>
                  </a:cubicBezTo>
                  <a:cubicBezTo>
                    <a:pt x="95546" y="278609"/>
                    <a:pt x="96311" y="279442"/>
                    <a:pt x="96798" y="278701"/>
                  </a:cubicBezTo>
                  <a:close/>
                  <a:moveTo>
                    <a:pt x="89424" y="282033"/>
                  </a:moveTo>
                  <a:lnTo>
                    <a:pt x="89262" y="281524"/>
                  </a:lnTo>
                  <a:cubicBezTo>
                    <a:pt x="88033" y="281779"/>
                    <a:pt x="88867" y="283098"/>
                    <a:pt x="89493" y="281964"/>
                  </a:cubicBezTo>
                  <a:close/>
                  <a:moveTo>
                    <a:pt x="148486" y="283445"/>
                  </a:moveTo>
                  <a:cubicBezTo>
                    <a:pt x="147859" y="282774"/>
                    <a:pt x="147141" y="283445"/>
                    <a:pt x="147604" y="284070"/>
                  </a:cubicBezTo>
                  <a:close/>
                  <a:moveTo>
                    <a:pt x="157413" y="283699"/>
                  </a:moveTo>
                  <a:lnTo>
                    <a:pt x="158109" y="283352"/>
                  </a:lnTo>
                  <a:cubicBezTo>
                    <a:pt x="157483" y="282658"/>
                    <a:pt x="155883" y="283260"/>
                    <a:pt x="157483" y="283630"/>
                  </a:cubicBezTo>
                  <a:close/>
                  <a:moveTo>
                    <a:pt x="143941" y="289530"/>
                  </a:moveTo>
                  <a:lnTo>
                    <a:pt x="143083" y="288813"/>
                  </a:lnTo>
                  <a:cubicBezTo>
                    <a:pt x="142572" y="289345"/>
                    <a:pt x="143430" y="290225"/>
                    <a:pt x="144010" y="289461"/>
                  </a:cubicBezTo>
                  <a:close/>
                  <a:moveTo>
                    <a:pt x="173483" y="316210"/>
                  </a:moveTo>
                  <a:cubicBezTo>
                    <a:pt x="172950" y="315794"/>
                    <a:pt x="172324" y="315979"/>
                    <a:pt x="172416" y="316650"/>
                  </a:cubicBezTo>
                  <a:cubicBezTo>
                    <a:pt x="172509" y="317321"/>
                    <a:pt x="173181" y="316372"/>
                    <a:pt x="173553" y="316141"/>
                  </a:cubicBezTo>
                  <a:close/>
                  <a:moveTo>
                    <a:pt x="120149" y="356195"/>
                  </a:moveTo>
                  <a:cubicBezTo>
                    <a:pt x="119755" y="354945"/>
                    <a:pt x="118688" y="356056"/>
                    <a:pt x="119917" y="356634"/>
                  </a:cubicBezTo>
                  <a:close/>
                  <a:moveTo>
                    <a:pt x="165552" y="347680"/>
                  </a:moveTo>
                  <a:cubicBezTo>
                    <a:pt x="165158" y="346407"/>
                    <a:pt x="164138" y="347680"/>
                    <a:pt x="165321" y="348119"/>
                  </a:cubicBezTo>
                  <a:close/>
                  <a:moveTo>
                    <a:pt x="131975" y="353719"/>
                  </a:moveTo>
                  <a:lnTo>
                    <a:pt x="132624" y="352932"/>
                  </a:lnTo>
                  <a:cubicBezTo>
                    <a:pt x="131975" y="352377"/>
                    <a:pt x="131094" y="353326"/>
                    <a:pt x="131975" y="353719"/>
                  </a:cubicBezTo>
                  <a:close/>
                  <a:moveTo>
                    <a:pt x="255988" y="451945"/>
                  </a:moveTo>
                  <a:cubicBezTo>
                    <a:pt x="255154" y="451806"/>
                    <a:pt x="255270" y="453125"/>
                    <a:pt x="255988" y="452917"/>
                  </a:cubicBezTo>
                  <a:cubicBezTo>
                    <a:pt x="256707" y="452709"/>
                    <a:pt x="256568" y="451922"/>
                    <a:pt x="255965" y="451945"/>
                  </a:cubicBezTo>
                  <a:close/>
                  <a:moveTo>
                    <a:pt x="935093" y="537954"/>
                  </a:moveTo>
                  <a:cubicBezTo>
                    <a:pt x="934583" y="540407"/>
                    <a:pt x="936693" y="538810"/>
                    <a:pt x="935093" y="537954"/>
                  </a:cubicBezTo>
                  <a:close/>
                  <a:moveTo>
                    <a:pt x="585361" y="91088"/>
                  </a:moveTo>
                  <a:cubicBezTo>
                    <a:pt x="585475" y="91331"/>
                    <a:pt x="585766" y="91435"/>
                    <a:pt x="586009" y="91320"/>
                  </a:cubicBezTo>
                  <a:cubicBezTo>
                    <a:pt x="586180" y="91240"/>
                    <a:pt x="586289" y="91068"/>
                    <a:pt x="586288" y="90880"/>
                  </a:cubicBezTo>
                  <a:cubicBezTo>
                    <a:pt x="585801" y="90648"/>
                    <a:pt x="585245" y="90047"/>
                    <a:pt x="585361" y="91088"/>
                  </a:cubicBezTo>
                  <a:close/>
                  <a:moveTo>
                    <a:pt x="884495" y="209376"/>
                  </a:moveTo>
                  <a:cubicBezTo>
                    <a:pt x="884487" y="209208"/>
                    <a:pt x="884448" y="209043"/>
                    <a:pt x="884379" y="208890"/>
                  </a:cubicBezTo>
                  <a:lnTo>
                    <a:pt x="883591" y="209561"/>
                  </a:lnTo>
                  <a:cubicBezTo>
                    <a:pt x="883846" y="209931"/>
                    <a:pt x="884402" y="209885"/>
                    <a:pt x="884402" y="209376"/>
                  </a:cubicBezTo>
                  <a:close/>
                  <a:moveTo>
                    <a:pt x="165645" y="256395"/>
                  </a:moveTo>
                  <a:cubicBezTo>
                    <a:pt x="164787" y="254775"/>
                    <a:pt x="163326" y="256904"/>
                    <a:pt x="165645" y="256395"/>
                  </a:cubicBezTo>
                  <a:close/>
                  <a:moveTo>
                    <a:pt x="62873" y="271135"/>
                  </a:moveTo>
                  <a:cubicBezTo>
                    <a:pt x="62015" y="269469"/>
                    <a:pt x="60554" y="271644"/>
                    <a:pt x="62873" y="271135"/>
                  </a:cubicBezTo>
                  <a:close/>
                  <a:moveTo>
                    <a:pt x="933980" y="400252"/>
                  </a:moveTo>
                  <a:cubicBezTo>
                    <a:pt x="933493" y="402566"/>
                    <a:pt x="935487" y="401201"/>
                    <a:pt x="933980" y="400252"/>
                  </a:cubicBezTo>
                  <a:close/>
                  <a:moveTo>
                    <a:pt x="719229" y="651892"/>
                  </a:moveTo>
                  <a:cubicBezTo>
                    <a:pt x="718858" y="649925"/>
                    <a:pt x="717096" y="651892"/>
                    <a:pt x="719229" y="651892"/>
                  </a:cubicBezTo>
                  <a:close/>
                  <a:moveTo>
                    <a:pt x="215640" y="549848"/>
                  </a:moveTo>
                  <a:cubicBezTo>
                    <a:pt x="211327" y="552995"/>
                    <a:pt x="220556" y="550357"/>
                    <a:pt x="215640" y="549848"/>
                  </a:cubicBezTo>
                  <a:close/>
                  <a:moveTo>
                    <a:pt x="586891" y="24979"/>
                  </a:moveTo>
                  <a:cubicBezTo>
                    <a:pt x="586428" y="24261"/>
                    <a:pt x="586149" y="26113"/>
                    <a:pt x="586729" y="26205"/>
                  </a:cubicBezTo>
                  <a:cubicBezTo>
                    <a:pt x="586988" y="25850"/>
                    <a:pt x="587049" y="25389"/>
                    <a:pt x="586891" y="24979"/>
                  </a:cubicBezTo>
                  <a:close/>
                </a:path>
              </a:pathLst>
            </a:custGeom>
            <a:solidFill>
              <a:srgbClr val="3CADB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4" name="Google Shape;104;p2"/>
            <p:cNvSpPr/>
            <p:nvPr/>
          </p:nvSpPr>
          <p:spPr>
            <a:xfrm>
              <a:off x="3557698" y="3036983"/>
              <a:ext cx="585977" cy="375606"/>
            </a:xfrm>
            <a:custGeom>
              <a:avLst/>
              <a:gdLst/>
              <a:ahLst/>
              <a:cxnLst/>
              <a:rect l="l" t="t" r="r" b="b"/>
              <a:pathLst>
                <a:path w="705996" h="438024" extrusionOk="0">
                  <a:moveTo>
                    <a:pt x="41033" y="205845"/>
                  </a:moveTo>
                  <a:cubicBezTo>
                    <a:pt x="45994" y="201748"/>
                    <a:pt x="50385" y="197009"/>
                    <a:pt x="54088" y="191753"/>
                  </a:cubicBezTo>
                  <a:cubicBezTo>
                    <a:pt x="54088" y="190619"/>
                    <a:pt x="54552" y="189879"/>
                    <a:pt x="55758" y="190018"/>
                  </a:cubicBezTo>
                  <a:cubicBezTo>
                    <a:pt x="56964" y="190156"/>
                    <a:pt x="55294" y="188699"/>
                    <a:pt x="56430" y="188861"/>
                  </a:cubicBezTo>
                  <a:cubicBezTo>
                    <a:pt x="59004" y="188513"/>
                    <a:pt x="59955" y="185714"/>
                    <a:pt x="61949" y="184580"/>
                  </a:cubicBezTo>
                  <a:cubicBezTo>
                    <a:pt x="66070" y="181033"/>
                    <a:pt x="69901" y="177164"/>
                    <a:pt x="73405" y="173010"/>
                  </a:cubicBezTo>
                  <a:cubicBezTo>
                    <a:pt x="75422" y="173010"/>
                    <a:pt x="75723" y="170349"/>
                    <a:pt x="77764" y="170048"/>
                  </a:cubicBezTo>
                  <a:cubicBezTo>
                    <a:pt x="78668" y="169817"/>
                    <a:pt x="78483" y="168012"/>
                    <a:pt x="79526" y="167989"/>
                  </a:cubicBezTo>
                  <a:cubicBezTo>
                    <a:pt x="82100" y="167734"/>
                    <a:pt x="82495" y="164495"/>
                    <a:pt x="84906" y="163916"/>
                  </a:cubicBezTo>
                  <a:cubicBezTo>
                    <a:pt x="89753" y="158409"/>
                    <a:pt x="97011" y="154776"/>
                    <a:pt x="101903" y="149454"/>
                  </a:cubicBezTo>
                  <a:cubicBezTo>
                    <a:pt x="105104" y="146585"/>
                    <a:pt x="109556" y="145174"/>
                    <a:pt x="111179" y="140939"/>
                  </a:cubicBezTo>
                  <a:cubicBezTo>
                    <a:pt x="113220" y="139366"/>
                    <a:pt x="116999" y="140037"/>
                    <a:pt x="117579" y="136311"/>
                  </a:cubicBezTo>
                  <a:cubicBezTo>
                    <a:pt x="117579" y="135987"/>
                    <a:pt x="117579" y="135478"/>
                    <a:pt x="118182" y="135848"/>
                  </a:cubicBezTo>
                  <a:cubicBezTo>
                    <a:pt x="118785" y="136219"/>
                    <a:pt x="119550" y="135848"/>
                    <a:pt x="120246" y="135617"/>
                  </a:cubicBezTo>
                  <a:cubicBezTo>
                    <a:pt x="125139" y="133303"/>
                    <a:pt x="128570" y="128883"/>
                    <a:pt x="133278" y="126778"/>
                  </a:cubicBezTo>
                  <a:cubicBezTo>
                    <a:pt x="134855" y="123862"/>
                    <a:pt x="138750" y="124024"/>
                    <a:pt x="140652" y="121340"/>
                  </a:cubicBezTo>
                  <a:cubicBezTo>
                    <a:pt x="141788" y="120507"/>
                    <a:pt x="143713" y="120530"/>
                    <a:pt x="143736" y="118586"/>
                  </a:cubicBezTo>
                  <a:cubicBezTo>
                    <a:pt x="143736" y="117962"/>
                    <a:pt x="145034" y="116435"/>
                    <a:pt x="145614" y="117337"/>
                  </a:cubicBezTo>
                  <a:cubicBezTo>
                    <a:pt x="146194" y="118239"/>
                    <a:pt x="147191" y="117591"/>
                    <a:pt x="147933" y="117337"/>
                  </a:cubicBezTo>
                  <a:cubicBezTo>
                    <a:pt x="150654" y="115222"/>
                    <a:pt x="153513" y="113290"/>
                    <a:pt x="156490" y="111552"/>
                  </a:cubicBezTo>
                  <a:cubicBezTo>
                    <a:pt x="155052" y="110187"/>
                    <a:pt x="158809" y="108289"/>
                    <a:pt x="158948" y="109701"/>
                  </a:cubicBezTo>
                  <a:cubicBezTo>
                    <a:pt x="165533" y="106693"/>
                    <a:pt x="172861" y="101163"/>
                    <a:pt x="179957" y="97669"/>
                  </a:cubicBezTo>
                  <a:cubicBezTo>
                    <a:pt x="181441" y="96951"/>
                    <a:pt x="181951" y="94406"/>
                    <a:pt x="183992" y="95216"/>
                  </a:cubicBezTo>
                  <a:cubicBezTo>
                    <a:pt x="185273" y="94420"/>
                    <a:pt x="186614" y="93723"/>
                    <a:pt x="188003" y="93133"/>
                  </a:cubicBezTo>
                  <a:cubicBezTo>
                    <a:pt x="192363" y="89315"/>
                    <a:pt x="198067" y="87834"/>
                    <a:pt x="202705" y="84687"/>
                  </a:cubicBezTo>
                  <a:cubicBezTo>
                    <a:pt x="204143" y="84040"/>
                    <a:pt x="205974" y="84178"/>
                    <a:pt x="206461" y="82119"/>
                  </a:cubicBezTo>
                  <a:cubicBezTo>
                    <a:pt x="207273" y="81240"/>
                    <a:pt x="209360" y="82443"/>
                    <a:pt x="209731" y="80638"/>
                  </a:cubicBezTo>
                  <a:cubicBezTo>
                    <a:pt x="209989" y="79782"/>
                    <a:pt x="210885" y="79288"/>
                    <a:pt x="211748" y="79527"/>
                  </a:cubicBezTo>
                  <a:cubicBezTo>
                    <a:pt x="215104" y="79473"/>
                    <a:pt x="218233" y="77822"/>
                    <a:pt x="220166" y="75085"/>
                  </a:cubicBezTo>
                  <a:cubicBezTo>
                    <a:pt x="221372" y="75270"/>
                    <a:pt x="222160" y="73904"/>
                    <a:pt x="223412" y="74159"/>
                  </a:cubicBezTo>
                  <a:cubicBezTo>
                    <a:pt x="224085" y="74298"/>
                    <a:pt x="224896" y="73904"/>
                    <a:pt x="224966" y="73419"/>
                  </a:cubicBezTo>
                  <a:cubicBezTo>
                    <a:pt x="225291" y="70873"/>
                    <a:pt x="227911" y="71706"/>
                    <a:pt x="229117" y="70480"/>
                  </a:cubicBezTo>
                  <a:cubicBezTo>
                    <a:pt x="230624" y="70480"/>
                    <a:pt x="241152" y="67541"/>
                    <a:pt x="239459" y="65852"/>
                  </a:cubicBezTo>
                  <a:cubicBezTo>
                    <a:pt x="239157" y="65459"/>
                    <a:pt x="239714" y="65435"/>
                    <a:pt x="239876" y="65482"/>
                  </a:cubicBezTo>
                  <a:cubicBezTo>
                    <a:pt x="243465" y="65490"/>
                    <a:pt x="246868" y="63894"/>
                    <a:pt x="249152" y="61132"/>
                  </a:cubicBezTo>
                  <a:cubicBezTo>
                    <a:pt x="252352" y="61340"/>
                    <a:pt x="255065" y="58956"/>
                    <a:pt x="258149" y="58008"/>
                  </a:cubicBezTo>
                  <a:cubicBezTo>
                    <a:pt x="258474" y="57846"/>
                    <a:pt x="258845" y="57452"/>
                    <a:pt x="259100" y="57522"/>
                  </a:cubicBezTo>
                  <a:cubicBezTo>
                    <a:pt x="260839" y="58008"/>
                    <a:pt x="261117" y="56180"/>
                    <a:pt x="262137" y="55578"/>
                  </a:cubicBezTo>
                  <a:cubicBezTo>
                    <a:pt x="262555" y="53264"/>
                    <a:pt x="265338" y="56967"/>
                    <a:pt x="265987" y="53727"/>
                  </a:cubicBezTo>
                  <a:cubicBezTo>
                    <a:pt x="266520" y="54097"/>
                    <a:pt x="267053" y="52154"/>
                    <a:pt x="267587" y="53727"/>
                  </a:cubicBezTo>
                  <a:cubicBezTo>
                    <a:pt x="268004" y="54305"/>
                    <a:pt x="269117" y="52848"/>
                    <a:pt x="269256" y="52339"/>
                  </a:cubicBezTo>
                  <a:cubicBezTo>
                    <a:pt x="269396" y="51830"/>
                    <a:pt x="269674" y="52061"/>
                    <a:pt x="269998" y="52177"/>
                  </a:cubicBezTo>
                  <a:cubicBezTo>
                    <a:pt x="270780" y="52435"/>
                    <a:pt x="271637" y="52315"/>
                    <a:pt x="272317" y="51853"/>
                  </a:cubicBezTo>
                  <a:cubicBezTo>
                    <a:pt x="275378" y="50233"/>
                    <a:pt x="278462" y="49539"/>
                    <a:pt x="280712" y="47387"/>
                  </a:cubicBezTo>
                  <a:cubicBezTo>
                    <a:pt x="281950" y="47625"/>
                    <a:pt x="283233" y="47368"/>
                    <a:pt x="284283" y="46670"/>
                  </a:cubicBezTo>
                  <a:cubicBezTo>
                    <a:pt x="287552" y="44541"/>
                    <a:pt x="291494" y="44008"/>
                    <a:pt x="295042" y="42319"/>
                  </a:cubicBezTo>
                  <a:cubicBezTo>
                    <a:pt x="307124" y="36951"/>
                    <a:pt x="319947" y="33364"/>
                    <a:pt x="332144" y="28436"/>
                  </a:cubicBezTo>
                  <a:lnTo>
                    <a:pt x="332144" y="28436"/>
                  </a:lnTo>
                  <a:cubicBezTo>
                    <a:pt x="335298" y="28112"/>
                    <a:pt x="337965" y="26006"/>
                    <a:pt x="341002" y="25381"/>
                  </a:cubicBezTo>
                  <a:cubicBezTo>
                    <a:pt x="340801" y="24925"/>
                    <a:pt x="341008" y="24393"/>
                    <a:pt x="341465" y="24191"/>
                  </a:cubicBezTo>
                  <a:cubicBezTo>
                    <a:pt x="341922" y="23990"/>
                    <a:pt x="342455" y="24197"/>
                    <a:pt x="342657" y="24653"/>
                  </a:cubicBezTo>
                  <a:cubicBezTo>
                    <a:pt x="342685" y="24716"/>
                    <a:pt x="342705" y="24782"/>
                    <a:pt x="342718" y="24849"/>
                  </a:cubicBezTo>
                  <a:cubicBezTo>
                    <a:pt x="349026" y="22859"/>
                    <a:pt x="356075" y="21448"/>
                    <a:pt x="362220" y="19388"/>
                  </a:cubicBezTo>
                  <a:cubicBezTo>
                    <a:pt x="364539" y="19759"/>
                    <a:pt x="366185" y="18046"/>
                    <a:pt x="368249" y="17745"/>
                  </a:cubicBezTo>
                  <a:cubicBezTo>
                    <a:pt x="371588" y="17121"/>
                    <a:pt x="375461" y="17259"/>
                    <a:pt x="378267" y="15084"/>
                  </a:cubicBezTo>
                  <a:cubicBezTo>
                    <a:pt x="387357" y="13902"/>
                    <a:pt x="396305" y="11817"/>
                    <a:pt x="404980" y="8860"/>
                  </a:cubicBezTo>
                  <a:cubicBezTo>
                    <a:pt x="409386" y="9693"/>
                    <a:pt x="413537" y="8513"/>
                    <a:pt x="417919" y="7981"/>
                  </a:cubicBezTo>
                  <a:cubicBezTo>
                    <a:pt x="418847" y="7749"/>
                    <a:pt x="419357" y="6384"/>
                    <a:pt x="420679" y="7078"/>
                  </a:cubicBezTo>
                  <a:cubicBezTo>
                    <a:pt x="421823" y="7099"/>
                    <a:pt x="422964" y="6951"/>
                    <a:pt x="424064" y="6639"/>
                  </a:cubicBezTo>
                  <a:cubicBezTo>
                    <a:pt x="424876" y="6245"/>
                    <a:pt x="424714" y="4787"/>
                    <a:pt x="425595" y="4811"/>
                  </a:cubicBezTo>
                  <a:cubicBezTo>
                    <a:pt x="428401" y="6546"/>
                    <a:pt x="432551" y="5759"/>
                    <a:pt x="435775" y="4811"/>
                  </a:cubicBezTo>
                  <a:cubicBezTo>
                    <a:pt x="437398" y="4024"/>
                    <a:pt x="440412" y="5019"/>
                    <a:pt x="441340" y="3237"/>
                  </a:cubicBezTo>
                  <a:cubicBezTo>
                    <a:pt x="446673" y="2450"/>
                    <a:pt x="453537" y="4602"/>
                    <a:pt x="458523" y="1802"/>
                  </a:cubicBezTo>
                  <a:cubicBezTo>
                    <a:pt x="459984" y="460"/>
                    <a:pt x="459566" y="3630"/>
                    <a:pt x="461444" y="2497"/>
                  </a:cubicBezTo>
                  <a:cubicBezTo>
                    <a:pt x="466360" y="1247"/>
                    <a:pt x="471903" y="2890"/>
                    <a:pt x="476077" y="183"/>
                  </a:cubicBezTo>
                  <a:cubicBezTo>
                    <a:pt x="476656" y="437"/>
                    <a:pt x="475752" y="807"/>
                    <a:pt x="476077" y="993"/>
                  </a:cubicBezTo>
                  <a:cubicBezTo>
                    <a:pt x="477749" y="1367"/>
                    <a:pt x="479470" y="1485"/>
                    <a:pt x="481178" y="1340"/>
                  </a:cubicBezTo>
                  <a:cubicBezTo>
                    <a:pt x="485143" y="1001"/>
                    <a:pt x="489127" y="962"/>
                    <a:pt x="493097" y="1224"/>
                  </a:cubicBezTo>
                  <a:cubicBezTo>
                    <a:pt x="496482" y="761"/>
                    <a:pt x="499915" y="761"/>
                    <a:pt x="503300" y="1224"/>
                  </a:cubicBezTo>
                  <a:cubicBezTo>
                    <a:pt x="508378" y="136"/>
                    <a:pt x="513642" y="1548"/>
                    <a:pt x="518813" y="1062"/>
                  </a:cubicBezTo>
                  <a:cubicBezTo>
                    <a:pt x="520715" y="-26"/>
                    <a:pt x="522779" y="2867"/>
                    <a:pt x="524332" y="391"/>
                  </a:cubicBezTo>
                  <a:cubicBezTo>
                    <a:pt x="524657" y="-164"/>
                    <a:pt x="525909" y="-95"/>
                    <a:pt x="526095" y="391"/>
                  </a:cubicBezTo>
                  <a:cubicBezTo>
                    <a:pt x="528158" y="2705"/>
                    <a:pt x="531892" y="553"/>
                    <a:pt x="534443" y="2219"/>
                  </a:cubicBezTo>
                  <a:cubicBezTo>
                    <a:pt x="537619" y="1432"/>
                    <a:pt x="541190" y="2497"/>
                    <a:pt x="544228" y="1756"/>
                  </a:cubicBezTo>
                  <a:cubicBezTo>
                    <a:pt x="545364" y="1386"/>
                    <a:pt x="546269" y="946"/>
                    <a:pt x="547080" y="2219"/>
                  </a:cubicBezTo>
                  <a:cubicBezTo>
                    <a:pt x="552669" y="4186"/>
                    <a:pt x="559046" y="2635"/>
                    <a:pt x="564565" y="4695"/>
                  </a:cubicBezTo>
                  <a:cubicBezTo>
                    <a:pt x="567612" y="5038"/>
                    <a:pt x="570691" y="4983"/>
                    <a:pt x="573724" y="4533"/>
                  </a:cubicBezTo>
                  <a:cubicBezTo>
                    <a:pt x="574466" y="4139"/>
                    <a:pt x="574142" y="5644"/>
                    <a:pt x="575023" y="5389"/>
                  </a:cubicBezTo>
                  <a:cubicBezTo>
                    <a:pt x="575581" y="5227"/>
                    <a:pt x="576183" y="5338"/>
                    <a:pt x="576646" y="5690"/>
                  </a:cubicBezTo>
                  <a:cubicBezTo>
                    <a:pt x="578478" y="7726"/>
                    <a:pt x="580588" y="5065"/>
                    <a:pt x="582258" y="5690"/>
                  </a:cubicBezTo>
                  <a:cubicBezTo>
                    <a:pt x="583695" y="7263"/>
                    <a:pt x="585481" y="5690"/>
                    <a:pt x="587266" y="6083"/>
                  </a:cubicBezTo>
                  <a:cubicBezTo>
                    <a:pt x="588287" y="6384"/>
                    <a:pt x="586756" y="7634"/>
                    <a:pt x="588032" y="7587"/>
                  </a:cubicBezTo>
                  <a:cubicBezTo>
                    <a:pt x="589524" y="7529"/>
                    <a:pt x="591016" y="7732"/>
                    <a:pt x="592438" y="8189"/>
                  </a:cubicBezTo>
                  <a:cubicBezTo>
                    <a:pt x="596217" y="8189"/>
                    <a:pt x="600229" y="10133"/>
                    <a:pt x="603800" y="9323"/>
                  </a:cubicBezTo>
                  <a:cubicBezTo>
                    <a:pt x="604150" y="9149"/>
                    <a:pt x="604574" y="9258"/>
                    <a:pt x="604797" y="9577"/>
                  </a:cubicBezTo>
                  <a:cubicBezTo>
                    <a:pt x="605377" y="10919"/>
                    <a:pt x="606884" y="10549"/>
                    <a:pt x="607765" y="11290"/>
                  </a:cubicBezTo>
                  <a:cubicBezTo>
                    <a:pt x="621145" y="13465"/>
                    <a:pt x="634734" y="17445"/>
                    <a:pt x="648067" y="20915"/>
                  </a:cubicBezTo>
                  <a:cubicBezTo>
                    <a:pt x="650386" y="21448"/>
                    <a:pt x="651244" y="23229"/>
                    <a:pt x="654050" y="22396"/>
                  </a:cubicBezTo>
                  <a:cubicBezTo>
                    <a:pt x="654398" y="22396"/>
                    <a:pt x="654954" y="22234"/>
                    <a:pt x="655117" y="22396"/>
                  </a:cubicBezTo>
                  <a:cubicBezTo>
                    <a:pt x="656160" y="24248"/>
                    <a:pt x="658688" y="22651"/>
                    <a:pt x="659476" y="24039"/>
                  </a:cubicBezTo>
                  <a:lnTo>
                    <a:pt x="658456" y="24201"/>
                  </a:lnTo>
                  <a:cubicBezTo>
                    <a:pt x="658827" y="24849"/>
                    <a:pt x="659337" y="25659"/>
                    <a:pt x="659407" y="23970"/>
                  </a:cubicBezTo>
                  <a:cubicBezTo>
                    <a:pt x="660369" y="23482"/>
                    <a:pt x="661543" y="23722"/>
                    <a:pt x="662236" y="24548"/>
                  </a:cubicBezTo>
                  <a:cubicBezTo>
                    <a:pt x="662583" y="24919"/>
                    <a:pt x="661146" y="25312"/>
                    <a:pt x="662236" y="25775"/>
                  </a:cubicBezTo>
                  <a:cubicBezTo>
                    <a:pt x="665462" y="27584"/>
                    <a:pt x="668896" y="28998"/>
                    <a:pt x="672462" y="29986"/>
                  </a:cubicBezTo>
                  <a:cubicBezTo>
                    <a:pt x="673899" y="29662"/>
                    <a:pt x="673459" y="31259"/>
                    <a:pt x="674340" y="31930"/>
                  </a:cubicBezTo>
                  <a:cubicBezTo>
                    <a:pt x="675546" y="33341"/>
                    <a:pt x="677378" y="34059"/>
                    <a:pt x="678375" y="35748"/>
                  </a:cubicBezTo>
                  <a:cubicBezTo>
                    <a:pt x="678771" y="36360"/>
                    <a:pt x="679589" y="36536"/>
                    <a:pt x="680202" y="36141"/>
                  </a:cubicBezTo>
                  <a:cubicBezTo>
                    <a:pt x="680236" y="36119"/>
                    <a:pt x="680268" y="36096"/>
                    <a:pt x="680299" y="36072"/>
                  </a:cubicBezTo>
                  <a:cubicBezTo>
                    <a:pt x="680578" y="35863"/>
                    <a:pt x="681134" y="36326"/>
                    <a:pt x="680926" y="36673"/>
                  </a:cubicBezTo>
                  <a:cubicBezTo>
                    <a:pt x="679210" y="38987"/>
                    <a:pt x="684775" y="37784"/>
                    <a:pt x="682433" y="38987"/>
                  </a:cubicBezTo>
                  <a:cubicBezTo>
                    <a:pt x="685495" y="43684"/>
                    <a:pt x="689168" y="47956"/>
                    <a:pt x="693355" y="51691"/>
                  </a:cubicBezTo>
                  <a:cubicBezTo>
                    <a:pt x="692427" y="54213"/>
                    <a:pt x="697506" y="54398"/>
                    <a:pt x="695998" y="57082"/>
                  </a:cubicBezTo>
                  <a:cubicBezTo>
                    <a:pt x="696277" y="60599"/>
                    <a:pt x="699175" y="63607"/>
                    <a:pt x="699129" y="67425"/>
                  </a:cubicBezTo>
                  <a:cubicBezTo>
                    <a:pt x="699129" y="69739"/>
                    <a:pt x="701726" y="71405"/>
                    <a:pt x="700520" y="73835"/>
                  </a:cubicBezTo>
                  <a:cubicBezTo>
                    <a:pt x="701675" y="76061"/>
                    <a:pt x="702227" y="78550"/>
                    <a:pt x="702120" y="81055"/>
                  </a:cubicBezTo>
                  <a:cubicBezTo>
                    <a:pt x="701981" y="84641"/>
                    <a:pt x="703929" y="87696"/>
                    <a:pt x="703720" y="91051"/>
                  </a:cubicBezTo>
                  <a:cubicBezTo>
                    <a:pt x="703233" y="96442"/>
                    <a:pt x="705482" y="101741"/>
                    <a:pt x="704694" y="106971"/>
                  </a:cubicBezTo>
                  <a:cubicBezTo>
                    <a:pt x="703256" y="109909"/>
                    <a:pt x="705366" y="112917"/>
                    <a:pt x="704694" y="115740"/>
                  </a:cubicBezTo>
                  <a:cubicBezTo>
                    <a:pt x="704207" y="116967"/>
                    <a:pt x="703697" y="119026"/>
                    <a:pt x="705390" y="119605"/>
                  </a:cubicBezTo>
                  <a:cubicBezTo>
                    <a:pt x="705969" y="119767"/>
                    <a:pt x="705877" y="119998"/>
                    <a:pt x="705065" y="120646"/>
                  </a:cubicBezTo>
                  <a:cubicBezTo>
                    <a:pt x="702514" y="123561"/>
                    <a:pt x="704764" y="128212"/>
                    <a:pt x="703372" y="131383"/>
                  </a:cubicBezTo>
                  <a:cubicBezTo>
                    <a:pt x="704833" y="132748"/>
                    <a:pt x="702700" y="133373"/>
                    <a:pt x="702793" y="134298"/>
                  </a:cubicBezTo>
                  <a:cubicBezTo>
                    <a:pt x="702955" y="136311"/>
                    <a:pt x="701610" y="138209"/>
                    <a:pt x="702584" y="140268"/>
                  </a:cubicBezTo>
                  <a:cubicBezTo>
                    <a:pt x="702908" y="140916"/>
                    <a:pt x="702375" y="141680"/>
                    <a:pt x="702167" y="142397"/>
                  </a:cubicBezTo>
                  <a:cubicBezTo>
                    <a:pt x="700358" y="145428"/>
                    <a:pt x="701703" y="148830"/>
                    <a:pt x="700543" y="151930"/>
                  </a:cubicBezTo>
                  <a:cubicBezTo>
                    <a:pt x="700103" y="153018"/>
                    <a:pt x="699268" y="154244"/>
                    <a:pt x="700288" y="155609"/>
                  </a:cubicBezTo>
                  <a:cubicBezTo>
                    <a:pt x="700659" y="156072"/>
                    <a:pt x="700079" y="156628"/>
                    <a:pt x="699871" y="157137"/>
                  </a:cubicBezTo>
                  <a:cubicBezTo>
                    <a:pt x="698340" y="159289"/>
                    <a:pt x="699198" y="162158"/>
                    <a:pt x="697992" y="164263"/>
                  </a:cubicBezTo>
                  <a:cubicBezTo>
                    <a:pt x="697506" y="165189"/>
                    <a:pt x="697135" y="165814"/>
                    <a:pt x="698364" y="166577"/>
                  </a:cubicBezTo>
                  <a:cubicBezTo>
                    <a:pt x="698966" y="166948"/>
                    <a:pt x="698804" y="167943"/>
                    <a:pt x="698364" y="168567"/>
                  </a:cubicBezTo>
                  <a:cubicBezTo>
                    <a:pt x="694398" y="173704"/>
                    <a:pt x="695117" y="179813"/>
                    <a:pt x="692566" y="185459"/>
                  </a:cubicBezTo>
                  <a:cubicBezTo>
                    <a:pt x="693123" y="186315"/>
                    <a:pt x="692566" y="186778"/>
                    <a:pt x="691963" y="187264"/>
                  </a:cubicBezTo>
                  <a:cubicBezTo>
                    <a:pt x="690850" y="188213"/>
                    <a:pt x="691847" y="189717"/>
                    <a:pt x="691059" y="190689"/>
                  </a:cubicBezTo>
                  <a:cubicBezTo>
                    <a:pt x="690271" y="191660"/>
                    <a:pt x="689459" y="192331"/>
                    <a:pt x="689413" y="193535"/>
                  </a:cubicBezTo>
                  <a:cubicBezTo>
                    <a:pt x="689274" y="197515"/>
                    <a:pt x="686352" y="200870"/>
                    <a:pt x="686746" y="204873"/>
                  </a:cubicBezTo>
                  <a:cubicBezTo>
                    <a:pt x="686915" y="205809"/>
                    <a:pt x="686455" y="206747"/>
                    <a:pt x="685610" y="207187"/>
                  </a:cubicBezTo>
                  <a:cubicBezTo>
                    <a:pt x="684149" y="208089"/>
                    <a:pt x="684033" y="208274"/>
                    <a:pt x="684265" y="209940"/>
                  </a:cubicBezTo>
                  <a:cubicBezTo>
                    <a:pt x="682410" y="213319"/>
                    <a:pt x="678444" y="217947"/>
                    <a:pt x="679186" y="222482"/>
                  </a:cubicBezTo>
                  <a:cubicBezTo>
                    <a:pt x="679465" y="224055"/>
                    <a:pt x="676659" y="222482"/>
                    <a:pt x="677447" y="225282"/>
                  </a:cubicBezTo>
                  <a:cubicBezTo>
                    <a:pt x="677447" y="225560"/>
                    <a:pt x="677610" y="225791"/>
                    <a:pt x="677262" y="225860"/>
                  </a:cubicBezTo>
                  <a:cubicBezTo>
                    <a:pt x="674595" y="227387"/>
                    <a:pt x="675059" y="231367"/>
                    <a:pt x="672833" y="233543"/>
                  </a:cubicBezTo>
                  <a:cubicBezTo>
                    <a:pt x="670236" y="239674"/>
                    <a:pt x="665575" y="244904"/>
                    <a:pt x="663557" y="251198"/>
                  </a:cubicBezTo>
                  <a:cubicBezTo>
                    <a:pt x="659781" y="256371"/>
                    <a:pt x="656341" y="261781"/>
                    <a:pt x="653261" y="267395"/>
                  </a:cubicBezTo>
                  <a:cubicBezTo>
                    <a:pt x="652380" y="268876"/>
                    <a:pt x="649992" y="269709"/>
                    <a:pt x="650943" y="272023"/>
                  </a:cubicBezTo>
                  <a:cubicBezTo>
                    <a:pt x="651105" y="272440"/>
                    <a:pt x="650641" y="272764"/>
                    <a:pt x="650386" y="272856"/>
                  </a:cubicBezTo>
                  <a:cubicBezTo>
                    <a:pt x="640948" y="282112"/>
                    <a:pt x="634293" y="294723"/>
                    <a:pt x="623951" y="303886"/>
                  </a:cubicBezTo>
                  <a:cubicBezTo>
                    <a:pt x="622606" y="304488"/>
                    <a:pt x="623163" y="306200"/>
                    <a:pt x="622026" y="306802"/>
                  </a:cubicBezTo>
                  <a:cubicBezTo>
                    <a:pt x="621337" y="307098"/>
                    <a:pt x="620726" y="307550"/>
                    <a:pt x="620241" y="308121"/>
                  </a:cubicBezTo>
                  <a:cubicBezTo>
                    <a:pt x="618107" y="311591"/>
                    <a:pt x="613887" y="313605"/>
                    <a:pt x="612473" y="317376"/>
                  </a:cubicBezTo>
                  <a:cubicBezTo>
                    <a:pt x="612473" y="317654"/>
                    <a:pt x="611962" y="318186"/>
                    <a:pt x="611754" y="318163"/>
                  </a:cubicBezTo>
                  <a:cubicBezTo>
                    <a:pt x="610154" y="317955"/>
                    <a:pt x="609690" y="319389"/>
                    <a:pt x="608693" y="320060"/>
                  </a:cubicBezTo>
                  <a:cubicBezTo>
                    <a:pt x="603290" y="324387"/>
                    <a:pt x="599417" y="330404"/>
                    <a:pt x="593342" y="333366"/>
                  </a:cubicBezTo>
                  <a:cubicBezTo>
                    <a:pt x="589169" y="338180"/>
                    <a:pt x="584243" y="342290"/>
                    <a:pt x="578756" y="345537"/>
                  </a:cubicBezTo>
                  <a:cubicBezTo>
                    <a:pt x="576113" y="349031"/>
                    <a:pt x="570571" y="349771"/>
                    <a:pt x="569295" y="354237"/>
                  </a:cubicBezTo>
                  <a:cubicBezTo>
                    <a:pt x="568878" y="355926"/>
                    <a:pt x="567417" y="354237"/>
                    <a:pt x="566281" y="355186"/>
                  </a:cubicBezTo>
                  <a:cubicBezTo>
                    <a:pt x="566095" y="356968"/>
                    <a:pt x="564773" y="356806"/>
                    <a:pt x="563521" y="356944"/>
                  </a:cubicBezTo>
                  <a:cubicBezTo>
                    <a:pt x="562940" y="357076"/>
                    <a:pt x="562532" y="357599"/>
                    <a:pt x="562547" y="358194"/>
                  </a:cubicBezTo>
                  <a:cubicBezTo>
                    <a:pt x="562431" y="360184"/>
                    <a:pt x="560576" y="358796"/>
                    <a:pt x="559602" y="359490"/>
                  </a:cubicBezTo>
                  <a:cubicBezTo>
                    <a:pt x="555382" y="362799"/>
                    <a:pt x="550489" y="364650"/>
                    <a:pt x="546246" y="367751"/>
                  </a:cubicBezTo>
                  <a:cubicBezTo>
                    <a:pt x="544877" y="368468"/>
                    <a:pt x="546756" y="369278"/>
                    <a:pt x="545759" y="369602"/>
                  </a:cubicBezTo>
                  <a:cubicBezTo>
                    <a:pt x="538222" y="370851"/>
                    <a:pt x="531405" y="377700"/>
                    <a:pt x="524077" y="380523"/>
                  </a:cubicBezTo>
                  <a:cubicBezTo>
                    <a:pt x="522176" y="380894"/>
                    <a:pt x="520993" y="382629"/>
                    <a:pt x="519115" y="382837"/>
                  </a:cubicBezTo>
                  <a:cubicBezTo>
                    <a:pt x="517723" y="382837"/>
                    <a:pt x="516981" y="383184"/>
                    <a:pt x="517631" y="384758"/>
                  </a:cubicBezTo>
                  <a:cubicBezTo>
                    <a:pt x="517793" y="385174"/>
                    <a:pt x="516842" y="385660"/>
                    <a:pt x="516494" y="385267"/>
                  </a:cubicBezTo>
                  <a:cubicBezTo>
                    <a:pt x="515729" y="384457"/>
                    <a:pt x="515173" y="384550"/>
                    <a:pt x="514361" y="385267"/>
                  </a:cubicBezTo>
                  <a:cubicBezTo>
                    <a:pt x="512784" y="386678"/>
                    <a:pt x="510210" y="386216"/>
                    <a:pt x="508587" y="387835"/>
                  </a:cubicBezTo>
                  <a:cubicBezTo>
                    <a:pt x="506083" y="390358"/>
                    <a:pt x="500981" y="388923"/>
                    <a:pt x="500865" y="392463"/>
                  </a:cubicBezTo>
                  <a:cubicBezTo>
                    <a:pt x="497855" y="392848"/>
                    <a:pt x="494948" y="393814"/>
                    <a:pt x="492309" y="395309"/>
                  </a:cubicBezTo>
                  <a:cubicBezTo>
                    <a:pt x="488227" y="395610"/>
                    <a:pt x="484564" y="398526"/>
                    <a:pt x="480575" y="399822"/>
                  </a:cubicBezTo>
                  <a:cubicBezTo>
                    <a:pt x="474106" y="402830"/>
                    <a:pt x="466453" y="403501"/>
                    <a:pt x="460146" y="407504"/>
                  </a:cubicBezTo>
                  <a:cubicBezTo>
                    <a:pt x="458940" y="408962"/>
                    <a:pt x="457642" y="407782"/>
                    <a:pt x="456088" y="407967"/>
                  </a:cubicBezTo>
                  <a:cubicBezTo>
                    <a:pt x="453769" y="409147"/>
                    <a:pt x="451056" y="408962"/>
                    <a:pt x="449433" y="410720"/>
                  </a:cubicBezTo>
                  <a:cubicBezTo>
                    <a:pt x="448946" y="410720"/>
                    <a:pt x="448482" y="411414"/>
                    <a:pt x="448320" y="410373"/>
                  </a:cubicBezTo>
                  <a:cubicBezTo>
                    <a:pt x="447694" y="409772"/>
                    <a:pt x="445885" y="410813"/>
                    <a:pt x="445607" y="411623"/>
                  </a:cubicBezTo>
                  <a:cubicBezTo>
                    <a:pt x="445328" y="412433"/>
                    <a:pt x="444679" y="412548"/>
                    <a:pt x="444378" y="412271"/>
                  </a:cubicBezTo>
                  <a:cubicBezTo>
                    <a:pt x="441920" y="411183"/>
                    <a:pt x="439624" y="413821"/>
                    <a:pt x="436980" y="413451"/>
                  </a:cubicBezTo>
                  <a:cubicBezTo>
                    <a:pt x="435496" y="413312"/>
                    <a:pt x="435125" y="415765"/>
                    <a:pt x="433711" y="414376"/>
                  </a:cubicBezTo>
                  <a:cubicBezTo>
                    <a:pt x="429537" y="415788"/>
                    <a:pt x="424111" y="416042"/>
                    <a:pt x="419798" y="418402"/>
                  </a:cubicBezTo>
                  <a:cubicBezTo>
                    <a:pt x="412161" y="419433"/>
                    <a:pt x="404622" y="421089"/>
                    <a:pt x="397258" y="423354"/>
                  </a:cubicBezTo>
                  <a:cubicBezTo>
                    <a:pt x="397258" y="423748"/>
                    <a:pt x="397444" y="424187"/>
                    <a:pt x="396539" y="423933"/>
                  </a:cubicBezTo>
                  <a:cubicBezTo>
                    <a:pt x="394367" y="423305"/>
                    <a:pt x="392047" y="423428"/>
                    <a:pt x="389954" y="424280"/>
                  </a:cubicBezTo>
                  <a:cubicBezTo>
                    <a:pt x="387890" y="425483"/>
                    <a:pt x="384991" y="423771"/>
                    <a:pt x="383600" y="426131"/>
                  </a:cubicBezTo>
                  <a:cubicBezTo>
                    <a:pt x="372191" y="427473"/>
                    <a:pt x="360945" y="429486"/>
                    <a:pt x="349466" y="431962"/>
                  </a:cubicBezTo>
                  <a:cubicBezTo>
                    <a:pt x="347681" y="430921"/>
                    <a:pt x="345779" y="432379"/>
                    <a:pt x="343947" y="431684"/>
                  </a:cubicBezTo>
                  <a:cubicBezTo>
                    <a:pt x="342533" y="431129"/>
                    <a:pt x="340121" y="432934"/>
                    <a:pt x="339031" y="433258"/>
                  </a:cubicBezTo>
                  <a:cubicBezTo>
                    <a:pt x="334880" y="432055"/>
                    <a:pt x="330266" y="434739"/>
                    <a:pt x="326138" y="433975"/>
                  </a:cubicBezTo>
                  <a:cubicBezTo>
                    <a:pt x="324956" y="436289"/>
                    <a:pt x="323240" y="433767"/>
                    <a:pt x="321501" y="434415"/>
                  </a:cubicBezTo>
                  <a:cubicBezTo>
                    <a:pt x="318926" y="434901"/>
                    <a:pt x="316304" y="435095"/>
                    <a:pt x="313686" y="434993"/>
                  </a:cubicBezTo>
                  <a:cubicBezTo>
                    <a:pt x="311553" y="435387"/>
                    <a:pt x="311367" y="437955"/>
                    <a:pt x="308886" y="435965"/>
                  </a:cubicBezTo>
                  <a:cubicBezTo>
                    <a:pt x="307332" y="434901"/>
                    <a:pt x="306011" y="436590"/>
                    <a:pt x="304248" y="435965"/>
                  </a:cubicBezTo>
                  <a:cubicBezTo>
                    <a:pt x="303506" y="435826"/>
                    <a:pt x="299958" y="435780"/>
                    <a:pt x="301164" y="436983"/>
                  </a:cubicBezTo>
                  <a:cubicBezTo>
                    <a:pt x="300747" y="437215"/>
                    <a:pt x="300167" y="437701"/>
                    <a:pt x="299958" y="437585"/>
                  </a:cubicBezTo>
                  <a:cubicBezTo>
                    <a:pt x="298451" y="436706"/>
                    <a:pt x="296526" y="437793"/>
                    <a:pt x="295158" y="436497"/>
                  </a:cubicBezTo>
                  <a:cubicBezTo>
                    <a:pt x="294666" y="436031"/>
                    <a:pt x="293917" y="435964"/>
                    <a:pt x="293349" y="436335"/>
                  </a:cubicBezTo>
                  <a:cubicBezTo>
                    <a:pt x="289709" y="437793"/>
                    <a:pt x="285489" y="435688"/>
                    <a:pt x="281639" y="437215"/>
                  </a:cubicBezTo>
                  <a:cubicBezTo>
                    <a:pt x="279320" y="436706"/>
                    <a:pt x="277001" y="438233"/>
                    <a:pt x="274520" y="437215"/>
                  </a:cubicBezTo>
                  <a:cubicBezTo>
                    <a:pt x="274162" y="437075"/>
                    <a:pt x="273765" y="437075"/>
                    <a:pt x="273407" y="437215"/>
                  </a:cubicBezTo>
                  <a:cubicBezTo>
                    <a:pt x="268282" y="438580"/>
                    <a:pt x="261813" y="435340"/>
                    <a:pt x="257639" y="438025"/>
                  </a:cubicBezTo>
                  <a:cubicBezTo>
                    <a:pt x="256294" y="434484"/>
                    <a:pt x="253140" y="438395"/>
                    <a:pt x="251007" y="436752"/>
                  </a:cubicBezTo>
                  <a:cubicBezTo>
                    <a:pt x="245534" y="437631"/>
                    <a:pt x="240015" y="436266"/>
                    <a:pt x="234357" y="436058"/>
                  </a:cubicBezTo>
                  <a:cubicBezTo>
                    <a:pt x="231783" y="436428"/>
                    <a:pt x="229233" y="434855"/>
                    <a:pt x="226705" y="435040"/>
                  </a:cubicBezTo>
                  <a:cubicBezTo>
                    <a:pt x="225824" y="435271"/>
                    <a:pt x="225291" y="436428"/>
                    <a:pt x="224038" y="435433"/>
                  </a:cubicBezTo>
                  <a:cubicBezTo>
                    <a:pt x="218048" y="434207"/>
                    <a:pt x="211951" y="433571"/>
                    <a:pt x="205835" y="433536"/>
                  </a:cubicBezTo>
                  <a:cubicBezTo>
                    <a:pt x="205024" y="432379"/>
                    <a:pt x="203795" y="432726"/>
                    <a:pt x="202705" y="432703"/>
                  </a:cubicBezTo>
                  <a:cubicBezTo>
                    <a:pt x="201615" y="432679"/>
                    <a:pt x="200618" y="432101"/>
                    <a:pt x="199621" y="432934"/>
                  </a:cubicBezTo>
                  <a:cubicBezTo>
                    <a:pt x="199111" y="433374"/>
                    <a:pt x="199203" y="432749"/>
                    <a:pt x="199018" y="432517"/>
                  </a:cubicBezTo>
                  <a:cubicBezTo>
                    <a:pt x="197673" y="430018"/>
                    <a:pt x="196374" y="433420"/>
                    <a:pt x="195099" y="432332"/>
                  </a:cubicBezTo>
                  <a:cubicBezTo>
                    <a:pt x="194241" y="430574"/>
                    <a:pt x="192548" y="430782"/>
                    <a:pt x="191110" y="430527"/>
                  </a:cubicBezTo>
                  <a:cubicBezTo>
                    <a:pt x="185800" y="430111"/>
                    <a:pt x="180258" y="427936"/>
                    <a:pt x="175157" y="427936"/>
                  </a:cubicBezTo>
                  <a:cubicBezTo>
                    <a:pt x="174020" y="428885"/>
                    <a:pt x="173162" y="428399"/>
                    <a:pt x="172420" y="427381"/>
                  </a:cubicBezTo>
                  <a:cubicBezTo>
                    <a:pt x="171354" y="425691"/>
                    <a:pt x="169104" y="427219"/>
                    <a:pt x="167783" y="425876"/>
                  </a:cubicBezTo>
                  <a:cubicBezTo>
                    <a:pt x="163539" y="423794"/>
                    <a:pt x="158113" y="424881"/>
                    <a:pt x="154217" y="421665"/>
                  </a:cubicBezTo>
                  <a:cubicBezTo>
                    <a:pt x="151920" y="421637"/>
                    <a:pt x="149656" y="421108"/>
                    <a:pt x="147585" y="420115"/>
                  </a:cubicBezTo>
                  <a:cubicBezTo>
                    <a:pt x="146959" y="418773"/>
                    <a:pt x="146843" y="421526"/>
                    <a:pt x="146171" y="420277"/>
                  </a:cubicBezTo>
                  <a:cubicBezTo>
                    <a:pt x="145429" y="418634"/>
                    <a:pt x="143017" y="419606"/>
                    <a:pt x="142043" y="418449"/>
                  </a:cubicBezTo>
                  <a:cubicBezTo>
                    <a:pt x="141301" y="417731"/>
                    <a:pt x="140652" y="419004"/>
                    <a:pt x="140072" y="418333"/>
                  </a:cubicBezTo>
                  <a:cubicBezTo>
                    <a:pt x="141139" y="417315"/>
                    <a:pt x="138681" y="416783"/>
                    <a:pt x="138101" y="416852"/>
                  </a:cubicBezTo>
                  <a:cubicBezTo>
                    <a:pt x="130518" y="415626"/>
                    <a:pt x="124002" y="409378"/>
                    <a:pt x="116257" y="409378"/>
                  </a:cubicBezTo>
                  <a:cubicBezTo>
                    <a:pt x="115051" y="409887"/>
                    <a:pt x="114356" y="409378"/>
                    <a:pt x="113938" y="407897"/>
                  </a:cubicBezTo>
                  <a:cubicBezTo>
                    <a:pt x="109695" y="404126"/>
                    <a:pt x="102970" y="402321"/>
                    <a:pt x="97706" y="399451"/>
                  </a:cubicBezTo>
                  <a:cubicBezTo>
                    <a:pt x="94553" y="398757"/>
                    <a:pt x="94831" y="395934"/>
                    <a:pt x="91538" y="395865"/>
                  </a:cubicBezTo>
                  <a:cubicBezTo>
                    <a:pt x="88180" y="393607"/>
                    <a:pt x="84662" y="391596"/>
                    <a:pt x="81010" y="389849"/>
                  </a:cubicBezTo>
                  <a:cubicBezTo>
                    <a:pt x="78923" y="388599"/>
                    <a:pt x="77092" y="386308"/>
                    <a:pt x="74587" y="385545"/>
                  </a:cubicBezTo>
                  <a:cubicBezTo>
                    <a:pt x="74239" y="385545"/>
                    <a:pt x="74425" y="384226"/>
                    <a:pt x="73497" y="383948"/>
                  </a:cubicBezTo>
                  <a:cubicBezTo>
                    <a:pt x="71129" y="383052"/>
                    <a:pt x="69007" y="381609"/>
                    <a:pt x="67306" y="379737"/>
                  </a:cubicBezTo>
                  <a:cubicBezTo>
                    <a:pt x="66100" y="378256"/>
                    <a:pt x="63874" y="379320"/>
                    <a:pt x="62668" y="377816"/>
                  </a:cubicBezTo>
                  <a:cubicBezTo>
                    <a:pt x="61694" y="377145"/>
                    <a:pt x="63874" y="377307"/>
                    <a:pt x="63109" y="376636"/>
                  </a:cubicBezTo>
                  <a:cubicBezTo>
                    <a:pt x="60839" y="374550"/>
                    <a:pt x="58267" y="372819"/>
                    <a:pt x="55480" y="371499"/>
                  </a:cubicBezTo>
                  <a:cubicBezTo>
                    <a:pt x="55016" y="371499"/>
                    <a:pt x="54599" y="371129"/>
                    <a:pt x="54645" y="370921"/>
                  </a:cubicBezTo>
                  <a:cubicBezTo>
                    <a:pt x="54854" y="368283"/>
                    <a:pt x="50796" y="369162"/>
                    <a:pt x="50540" y="366293"/>
                  </a:cubicBezTo>
                  <a:cubicBezTo>
                    <a:pt x="49335" y="364511"/>
                    <a:pt x="46111" y="364511"/>
                    <a:pt x="45694" y="361665"/>
                  </a:cubicBezTo>
                  <a:cubicBezTo>
                    <a:pt x="43769" y="358749"/>
                    <a:pt x="39920" y="357176"/>
                    <a:pt x="38158" y="353913"/>
                  </a:cubicBezTo>
                  <a:cubicBezTo>
                    <a:pt x="37045" y="352941"/>
                    <a:pt x="35421" y="349748"/>
                    <a:pt x="33775" y="350743"/>
                  </a:cubicBezTo>
                  <a:cubicBezTo>
                    <a:pt x="32778" y="351391"/>
                    <a:pt x="31688" y="349818"/>
                    <a:pt x="33103" y="349679"/>
                  </a:cubicBezTo>
                  <a:cubicBezTo>
                    <a:pt x="30784" y="343686"/>
                    <a:pt x="23642" y="339312"/>
                    <a:pt x="21091" y="332903"/>
                  </a:cubicBezTo>
                  <a:cubicBezTo>
                    <a:pt x="17497" y="329710"/>
                    <a:pt x="17636" y="328275"/>
                    <a:pt x="15340" y="324827"/>
                  </a:cubicBezTo>
                  <a:cubicBezTo>
                    <a:pt x="11991" y="320226"/>
                    <a:pt x="9212" y="315238"/>
                    <a:pt x="7062" y="309972"/>
                  </a:cubicBezTo>
                  <a:cubicBezTo>
                    <a:pt x="7201" y="306802"/>
                    <a:pt x="3769" y="309393"/>
                    <a:pt x="5044" y="307403"/>
                  </a:cubicBezTo>
                  <a:cubicBezTo>
                    <a:pt x="6436" y="306778"/>
                    <a:pt x="5346" y="306547"/>
                    <a:pt x="4905" y="306362"/>
                  </a:cubicBezTo>
                  <a:cubicBezTo>
                    <a:pt x="3653" y="306038"/>
                    <a:pt x="4488" y="305760"/>
                    <a:pt x="4905" y="305575"/>
                  </a:cubicBezTo>
                  <a:cubicBezTo>
                    <a:pt x="4734" y="304336"/>
                    <a:pt x="4183" y="303181"/>
                    <a:pt x="3328" y="302266"/>
                  </a:cubicBezTo>
                  <a:cubicBezTo>
                    <a:pt x="685" y="300994"/>
                    <a:pt x="2795" y="296296"/>
                    <a:pt x="1241" y="294191"/>
                  </a:cubicBezTo>
                  <a:cubicBezTo>
                    <a:pt x="986" y="293658"/>
                    <a:pt x="638" y="293288"/>
                    <a:pt x="1241" y="292825"/>
                  </a:cubicBezTo>
                  <a:cubicBezTo>
                    <a:pt x="2078" y="290528"/>
                    <a:pt x="1684" y="287965"/>
                    <a:pt x="198" y="286022"/>
                  </a:cubicBezTo>
                  <a:cubicBezTo>
                    <a:pt x="-100" y="285671"/>
                    <a:pt x="-57" y="285146"/>
                    <a:pt x="295" y="284848"/>
                  </a:cubicBezTo>
                  <a:cubicBezTo>
                    <a:pt x="388" y="284770"/>
                    <a:pt x="498" y="284712"/>
                    <a:pt x="615" y="284680"/>
                  </a:cubicBezTo>
                  <a:cubicBezTo>
                    <a:pt x="2934" y="282367"/>
                    <a:pt x="1264" y="277623"/>
                    <a:pt x="3073" y="274499"/>
                  </a:cubicBezTo>
                  <a:cubicBezTo>
                    <a:pt x="4372" y="271537"/>
                    <a:pt x="4140" y="268066"/>
                    <a:pt x="5392" y="265243"/>
                  </a:cubicBezTo>
                  <a:cubicBezTo>
                    <a:pt x="5740" y="264341"/>
                    <a:pt x="6644" y="263716"/>
                    <a:pt x="5902" y="262606"/>
                  </a:cubicBezTo>
                  <a:cubicBezTo>
                    <a:pt x="5485" y="262096"/>
                    <a:pt x="7363" y="262004"/>
                    <a:pt x="6575" y="261634"/>
                  </a:cubicBezTo>
                  <a:cubicBezTo>
                    <a:pt x="5786" y="261263"/>
                    <a:pt x="5949" y="260824"/>
                    <a:pt x="6180" y="260153"/>
                  </a:cubicBezTo>
                  <a:cubicBezTo>
                    <a:pt x="6412" y="259482"/>
                    <a:pt x="6180" y="257839"/>
                    <a:pt x="7896" y="257839"/>
                  </a:cubicBezTo>
                  <a:cubicBezTo>
                    <a:pt x="12047" y="253581"/>
                    <a:pt x="12001" y="247102"/>
                    <a:pt x="16152" y="242845"/>
                  </a:cubicBezTo>
                  <a:cubicBezTo>
                    <a:pt x="17288" y="241179"/>
                    <a:pt x="18656" y="239651"/>
                    <a:pt x="17844" y="237384"/>
                  </a:cubicBezTo>
                  <a:cubicBezTo>
                    <a:pt x="17844" y="237245"/>
                    <a:pt x="18192" y="236759"/>
                    <a:pt x="18308" y="236782"/>
                  </a:cubicBezTo>
                  <a:cubicBezTo>
                    <a:pt x="20766" y="236782"/>
                    <a:pt x="22042" y="233149"/>
                    <a:pt x="23085" y="231298"/>
                  </a:cubicBezTo>
                  <a:cubicBezTo>
                    <a:pt x="23897" y="228359"/>
                    <a:pt x="26934" y="226948"/>
                    <a:pt x="27584" y="224148"/>
                  </a:cubicBezTo>
                  <a:cubicBezTo>
                    <a:pt x="31224" y="220284"/>
                    <a:pt x="33450" y="215517"/>
                    <a:pt x="37068" y="211676"/>
                  </a:cubicBezTo>
                  <a:cubicBezTo>
                    <a:pt x="37867" y="211204"/>
                    <a:pt x="38194" y="210216"/>
                    <a:pt x="37833" y="209362"/>
                  </a:cubicBezTo>
                  <a:cubicBezTo>
                    <a:pt x="37508" y="208205"/>
                    <a:pt x="39224" y="208043"/>
                    <a:pt x="39804" y="207696"/>
                  </a:cubicBezTo>
                  <a:cubicBezTo>
                    <a:pt x="40384" y="207349"/>
                    <a:pt x="40268" y="206308"/>
                    <a:pt x="41010" y="205937"/>
                  </a:cubicBezTo>
                  <a:cubicBezTo>
                    <a:pt x="40593" y="207997"/>
                    <a:pt x="43445" y="205544"/>
                    <a:pt x="41033" y="205845"/>
                  </a:cubicBezTo>
                  <a:close/>
                  <a:moveTo>
                    <a:pt x="113683" y="358217"/>
                  </a:moveTo>
                  <a:cubicBezTo>
                    <a:pt x="114286" y="358425"/>
                    <a:pt x="114936" y="359050"/>
                    <a:pt x="115283" y="357893"/>
                  </a:cubicBezTo>
                  <a:cubicBezTo>
                    <a:pt x="114796" y="357592"/>
                    <a:pt x="113822" y="357500"/>
                    <a:pt x="113776" y="358287"/>
                  </a:cubicBezTo>
                  <a:cubicBezTo>
                    <a:pt x="113220" y="358287"/>
                    <a:pt x="112617" y="358125"/>
                    <a:pt x="112153" y="358495"/>
                  </a:cubicBezTo>
                  <a:cubicBezTo>
                    <a:pt x="112941" y="359096"/>
                    <a:pt x="113962" y="359860"/>
                    <a:pt x="113683" y="358263"/>
                  </a:cubicBezTo>
                  <a:close/>
                  <a:moveTo>
                    <a:pt x="301095" y="48960"/>
                  </a:moveTo>
                  <a:cubicBezTo>
                    <a:pt x="300677" y="47341"/>
                    <a:pt x="298567" y="48960"/>
                    <a:pt x="299610" y="49793"/>
                  </a:cubicBezTo>
                  <a:cubicBezTo>
                    <a:pt x="300097" y="50048"/>
                    <a:pt x="299866" y="49284"/>
                    <a:pt x="300121" y="49169"/>
                  </a:cubicBezTo>
                  <a:cubicBezTo>
                    <a:pt x="300447" y="49030"/>
                    <a:pt x="300790" y="48937"/>
                    <a:pt x="301141" y="48891"/>
                  </a:cubicBezTo>
                  <a:cubicBezTo>
                    <a:pt x="300770" y="51575"/>
                    <a:pt x="304596" y="49099"/>
                    <a:pt x="301095" y="48960"/>
                  </a:cubicBezTo>
                  <a:close/>
                  <a:moveTo>
                    <a:pt x="78483" y="256265"/>
                  </a:moveTo>
                  <a:cubicBezTo>
                    <a:pt x="79086" y="257978"/>
                    <a:pt x="81312" y="255849"/>
                    <a:pt x="78483" y="256265"/>
                  </a:cubicBezTo>
                  <a:cubicBezTo>
                    <a:pt x="78854" y="253558"/>
                    <a:pt x="75028" y="256936"/>
                    <a:pt x="78552" y="256265"/>
                  </a:cubicBezTo>
                  <a:close/>
                  <a:moveTo>
                    <a:pt x="142646" y="303932"/>
                  </a:moveTo>
                  <a:cubicBezTo>
                    <a:pt x="138959" y="303400"/>
                    <a:pt x="142785" y="306802"/>
                    <a:pt x="142646" y="303932"/>
                  </a:cubicBezTo>
                  <a:cubicBezTo>
                    <a:pt x="145545" y="303863"/>
                    <a:pt x="144037" y="300716"/>
                    <a:pt x="142716" y="303932"/>
                  </a:cubicBezTo>
                  <a:close/>
                  <a:moveTo>
                    <a:pt x="355750" y="289146"/>
                  </a:moveTo>
                  <a:cubicBezTo>
                    <a:pt x="355402" y="291784"/>
                    <a:pt x="358347" y="288892"/>
                    <a:pt x="355750" y="289146"/>
                  </a:cubicBezTo>
                  <a:cubicBezTo>
                    <a:pt x="356121" y="288082"/>
                    <a:pt x="355194" y="286647"/>
                    <a:pt x="354382" y="288036"/>
                  </a:cubicBezTo>
                  <a:cubicBezTo>
                    <a:pt x="353965" y="288869"/>
                    <a:pt x="354939" y="288383"/>
                    <a:pt x="355124" y="288730"/>
                  </a:cubicBezTo>
                  <a:cubicBezTo>
                    <a:pt x="355310" y="289077"/>
                    <a:pt x="355402" y="289007"/>
                    <a:pt x="355750" y="289146"/>
                  </a:cubicBezTo>
                  <a:close/>
                  <a:moveTo>
                    <a:pt x="328434" y="269871"/>
                  </a:moveTo>
                  <a:cubicBezTo>
                    <a:pt x="329190" y="269776"/>
                    <a:pt x="329954" y="269975"/>
                    <a:pt x="330567" y="270427"/>
                  </a:cubicBezTo>
                  <a:cubicBezTo>
                    <a:pt x="332283" y="270126"/>
                    <a:pt x="329014" y="268298"/>
                    <a:pt x="328480" y="269918"/>
                  </a:cubicBezTo>
                  <a:cubicBezTo>
                    <a:pt x="325860" y="269663"/>
                    <a:pt x="328550" y="272417"/>
                    <a:pt x="328341" y="269871"/>
                  </a:cubicBezTo>
                  <a:close/>
                  <a:moveTo>
                    <a:pt x="120663" y="246130"/>
                  </a:moveTo>
                  <a:cubicBezTo>
                    <a:pt x="117857" y="247033"/>
                    <a:pt x="121336" y="249971"/>
                    <a:pt x="120663" y="246130"/>
                  </a:cubicBezTo>
                  <a:cubicBezTo>
                    <a:pt x="123075" y="246362"/>
                    <a:pt x="120339" y="243562"/>
                    <a:pt x="120570" y="246130"/>
                  </a:cubicBezTo>
                  <a:close/>
                  <a:moveTo>
                    <a:pt x="480668" y="287434"/>
                  </a:moveTo>
                  <a:cubicBezTo>
                    <a:pt x="480668" y="290303"/>
                    <a:pt x="483798" y="288822"/>
                    <a:pt x="480668" y="287434"/>
                  </a:cubicBezTo>
                  <a:cubicBezTo>
                    <a:pt x="479253" y="284518"/>
                    <a:pt x="476471" y="288151"/>
                    <a:pt x="480575" y="287434"/>
                  </a:cubicBezTo>
                  <a:close/>
                  <a:moveTo>
                    <a:pt x="625412" y="35216"/>
                  </a:moveTo>
                  <a:cubicBezTo>
                    <a:pt x="626151" y="35306"/>
                    <a:pt x="626901" y="35243"/>
                    <a:pt x="627615" y="35030"/>
                  </a:cubicBezTo>
                  <a:cubicBezTo>
                    <a:pt x="627012" y="33758"/>
                    <a:pt x="624090" y="33503"/>
                    <a:pt x="625458" y="35285"/>
                  </a:cubicBezTo>
                  <a:cubicBezTo>
                    <a:pt x="622420" y="34961"/>
                    <a:pt x="624739" y="36928"/>
                    <a:pt x="625319" y="35285"/>
                  </a:cubicBezTo>
                  <a:close/>
                  <a:moveTo>
                    <a:pt x="489758" y="361595"/>
                  </a:moveTo>
                  <a:cubicBezTo>
                    <a:pt x="491010" y="364511"/>
                    <a:pt x="493375" y="361295"/>
                    <a:pt x="489758" y="361595"/>
                  </a:cubicBezTo>
                  <a:cubicBezTo>
                    <a:pt x="489758" y="360878"/>
                    <a:pt x="489943" y="360115"/>
                    <a:pt x="489596" y="359467"/>
                  </a:cubicBezTo>
                  <a:cubicBezTo>
                    <a:pt x="489062" y="359860"/>
                    <a:pt x="488946" y="360600"/>
                    <a:pt x="488367" y="361017"/>
                  </a:cubicBezTo>
                  <a:cubicBezTo>
                    <a:pt x="487926" y="361966"/>
                    <a:pt x="489155" y="362290"/>
                    <a:pt x="489665" y="361665"/>
                  </a:cubicBezTo>
                  <a:close/>
                  <a:moveTo>
                    <a:pt x="506152" y="75524"/>
                  </a:moveTo>
                  <a:cubicBezTo>
                    <a:pt x="506454" y="72262"/>
                    <a:pt x="502048" y="77098"/>
                    <a:pt x="506152" y="75524"/>
                  </a:cubicBezTo>
                  <a:cubicBezTo>
                    <a:pt x="508077" y="78810"/>
                    <a:pt x="511254" y="76103"/>
                    <a:pt x="506060" y="75594"/>
                  </a:cubicBezTo>
                  <a:close/>
                  <a:moveTo>
                    <a:pt x="610131" y="48821"/>
                  </a:moveTo>
                  <a:cubicBezTo>
                    <a:pt x="609922" y="53449"/>
                    <a:pt x="613122" y="48821"/>
                    <a:pt x="610131" y="48821"/>
                  </a:cubicBezTo>
                  <a:lnTo>
                    <a:pt x="610617" y="47873"/>
                  </a:lnTo>
                  <a:cubicBezTo>
                    <a:pt x="608159" y="46970"/>
                    <a:pt x="606722" y="49493"/>
                    <a:pt x="610038" y="48891"/>
                  </a:cubicBezTo>
                  <a:close/>
                  <a:moveTo>
                    <a:pt x="406765" y="64834"/>
                  </a:moveTo>
                  <a:cubicBezTo>
                    <a:pt x="407508" y="60831"/>
                    <a:pt x="402754" y="65343"/>
                    <a:pt x="406765" y="64834"/>
                  </a:cubicBezTo>
                  <a:cubicBezTo>
                    <a:pt x="406928" y="65852"/>
                    <a:pt x="408667" y="66778"/>
                    <a:pt x="409409" y="66384"/>
                  </a:cubicBezTo>
                  <a:cubicBezTo>
                    <a:pt x="409045" y="65277"/>
                    <a:pt x="407912" y="64613"/>
                    <a:pt x="406765" y="64834"/>
                  </a:cubicBezTo>
                  <a:close/>
                  <a:moveTo>
                    <a:pt x="554941" y="351622"/>
                  </a:moveTo>
                  <a:cubicBezTo>
                    <a:pt x="550953" y="349841"/>
                    <a:pt x="555451" y="355996"/>
                    <a:pt x="554941" y="351622"/>
                  </a:cubicBezTo>
                  <a:cubicBezTo>
                    <a:pt x="558883" y="352155"/>
                    <a:pt x="556263" y="348545"/>
                    <a:pt x="554941" y="351622"/>
                  </a:cubicBezTo>
                  <a:close/>
                  <a:moveTo>
                    <a:pt x="540147" y="349309"/>
                  </a:moveTo>
                  <a:cubicBezTo>
                    <a:pt x="540959" y="349656"/>
                    <a:pt x="542466" y="348475"/>
                    <a:pt x="541631" y="347781"/>
                  </a:cubicBezTo>
                  <a:cubicBezTo>
                    <a:pt x="540332" y="347272"/>
                    <a:pt x="539312" y="348314"/>
                    <a:pt x="540193" y="349378"/>
                  </a:cubicBezTo>
                  <a:cubicBezTo>
                    <a:pt x="538176" y="349702"/>
                    <a:pt x="540170" y="351460"/>
                    <a:pt x="540147" y="349309"/>
                  </a:cubicBezTo>
                  <a:close/>
                  <a:moveTo>
                    <a:pt x="413583" y="96558"/>
                  </a:moveTo>
                  <a:cubicBezTo>
                    <a:pt x="411867" y="95008"/>
                    <a:pt x="411380" y="97368"/>
                    <a:pt x="412099" y="98664"/>
                  </a:cubicBezTo>
                  <a:cubicBezTo>
                    <a:pt x="412447" y="97831"/>
                    <a:pt x="413258" y="97345"/>
                    <a:pt x="413513" y="96488"/>
                  </a:cubicBezTo>
                  <a:cubicBezTo>
                    <a:pt x="414070" y="96720"/>
                    <a:pt x="414812" y="97298"/>
                    <a:pt x="415067" y="96164"/>
                  </a:cubicBezTo>
                  <a:cubicBezTo>
                    <a:pt x="414603" y="95841"/>
                    <a:pt x="413722" y="95794"/>
                    <a:pt x="413583" y="96558"/>
                  </a:cubicBezTo>
                  <a:close/>
                  <a:moveTo>
                    <a:pt x="606049" y="53982"/>
                  </a:moveTo>
                  <a:cubicBezTo>
                    <a:pt x="605470" y="57684"/>
                    <a:pt x="608925" y="53843"/>
                    <a:pt x="606049" y="53982"/>
                  </a:cubicBezTo>
                  <a:cubicBezTo>
                    <a:pt x="604959" y="49978"/>
                    <a:pt x="601783" y="54953"/>
                    <a:pt x="606188" y="53982"/>
                  </a:cubicBezTo>
                  <a:close/>
                  <a:moveTo>
                    <a:pt x="287506" y="370134"/>
                  </a:moveTo>
                  <a:cubicBezTo>
                    <a:pt x="286625" y="369902"/>
                    <a:pt x="286022" y="370805"/>
                    <a:pt x="285187" y="370666"/>
                  </a:cubicBezTo>
                  <a:cubicBezTo>
                    <a:pt x="285025" y="370666"/>
                    <a:pt x="284631" y="370666"/>
                    <a:pt x="284932" y="371175"/>
                  </a:cubicBezTo>
                  <a:cubicBezTo>
                    <a:pt x="285929" y="372564"/>
                    <a:pt x="287251" y="371175"/>
                    <a:pt x="287506" y="370064"/>
                  </a:cubicBezTo>
                  <a:cubicBezTo>
                    <a:pt x="289639" y="369694"/>
                    <a:pt x="287274" y="368028"/>
                    <a:pt x="287506" y="370134"/>
                  </a:cubicBezTo>
                  <a:close/>
                  <a:moveTo>
                    <a:pt x="478303" y="280538"/>
                  </a:moveTo>
                  <a:cubicBezTo>
                    <a:pt x="477932" y="283523"/>
                    <a:pt x="479879" y="281163"/>
                    <a:pt x="478303" y="280538"/>
                  </a:cubicBezTo>
                  <a:cubicBezTo>
                    <a:pt x="478303" y="279451"/>
                    <a:pt x="478627" y="278225"/>
                    <a:pt x="478094" y="277230"/>
                  </a:cubicBezTo>
                  <a:cubicBezTo>
                    <a:pt x="476981" y="278757"/>
                    <a:pt x="476679" y="279405"/>
                    <a:pt x="478303" y="280631"/>
                  </a:cubicBezTo>
                  <a:close/>
                  <a:moveTo>
                    <a:pt x="319877" y="412062"/>
                  </a:moveTo>
                  <a:cubicBezTo>
                    <a:pt x="319159" y="412062"/>
                    <a:pt x="318347" y="411808"/>
                    <a:pt x="317721" y="412271"/>
                  </a:cubicBezTo>
                  <a:cubicBezTo>
                    <a:pt x="318903" y="413520"/>
                    <a:pt x="322730" y="414585"/>
                    <a:pt x="319831" y="412016"/>
                  </a:cubicBezTo>
                  <a:cubicBezTo>
                    <a:pt x="320364" y="412132"/>
                    <a:pt x="322544" y="411391"/>
                    <a:pt x="322011" y="410674"/>
                  </a:cubicBezTo>
                  <a:cubicBezTo>
                    <a:pt x="321501" y="410396"/>
                    <a:pt x="319877" y="411276"/>
                    <a:pt x="319877" y="412155"/>
                  </a:cubicBezTo>
                  <a:close/>
                  <a:moveTo>
                    <a:pt x="433386" y="310064"/>
                  </a:moveTo>
                  <a:cubicBezTo>
                    <a:pt x="432806" y="308444"/>
                    <a:pt x="430511" y="310342"/>
                    <a:pt x="433386" y="310064"/>
                  </a:cubicBezTo>
                  <a:lnTo>
                    <a:pt x="433386" y="310897"/>
                  </a:lnTo>
                  <a:cubicBezTo>
                    <a:pt x="434406" y="310226"/>
                    <a:pt x="437166" y="311406"/>
                    <a:pt x="437235" y="309833"/>
                  </a:cubicBezTo>
                  <a:cubicBezTo>
                    <a:pt x="436215" y="309648"/>
                    <a:pt x="434708" y="310411"/>
                    <a:pt x="433386" y="310157"/>
                  </a:cubicBezTo>
                  <a:close/>
                  <a:moveTo>
                    <a:pt x="277303" y="419421"/>
                  </a:moveTo>
                  <a:cubicBezTo>
                    <a:pt x="276746" y="419421"/>
                    <a:pt x="276167" y="419259"/>
                    <a:pt x="275657" y="419606"/>
                  </a:cubicBezTo>
                  <a:cubicBezTo>
                    <a:pt x="276306" y="420369"/>
                    <a:pt x="276909" y="421434"/>
                    <a:pt x="277975" y="421063"/>
                  </a:cubicBezTo>
                  <a:cubicBezTo>
                    <a:pt x="278230" y="421063"/>
                    <a:pt x="278833" y="421318"/>
                    <a:pt x="278671" y="420670"/>
                  </a:cubicBezTo>
                  <a:cubicBezTo>
                    <a:pt x="278671" y="420439"/>
                    <a:pt x="278346" y="419930"/>
                    <a:pt x="277883" y="420161"/>
                  </a:cubicBezTo>
                  <a:cubicBezTo>
                    <a:pt x="276654" y="420763"/>
                    <a:pt x="277442" y="419583"/>
                    <a:pt x="277164" y="419351"/>
                  </a:cubicBezTo>
                  <a:cubicBezTo>
                    <a:pt x="279483" y="419791"/>
                    <a:pt x="277790" y="417338"/>
                    <a:pt x="277303" y="419513"/>
                  </a:cubicBezTo>
                  <a:close/>
                  <a:moveTo>
                    <a:pt x="454395" y="263045"/>
                  </a:moveTo>
                  <a:cubicBezTo>
                    <a:pt x="453885" y="261402"/>
                    <a:pt x="451427" y="263369"/>
                    <a:pt x="454395" y="263045"/>
                  </a:cubicBezTo>
                  <a:cubicBezTo>
                    <a:pt x="454024" y="264040"/>
                    <a:pt x="455926" y="265591"/>
                    <a:pt x="456552" y="264966"/>
                  </a:cubicBezTo>
                  <a:cubicBezTo>
                    <a:pt x="457201" y="263693"/>
                    <a:pt x="455462" y="262791"/>
                    <a:pt x="454395" y="263138"/>
                  </a:cubicBezTo>
                  <a:close/>
                  <a:moveTo>
                    <a:pt x="58123" y="256751"/>
                  </a:moveTo>
                  <a:cubicBezTo>
                    <a:pt x="57799" y="259065"/>
                    <a:pt x="60257" y="257353"/>
                    <a:pt x="58123" y="256751"/>
                  </a:cubicBezTo>
                  <a:cubicBezTo>
                    <a:pt x="59793" y="253003"/>
                    <a:pt x="53485" y="254784"/>
                    <a:pt x="57010" y="255617"/>
                  </a:cubicBezTo>
                  <a:cubicBezTo>
                    <a:pt x="57196" y="255617"/>
                    <a:pt x="57590" y="255617"/>
                    <a:pt x="57358" y="256080"/>
                  </a:cubicBezTo>
                  <a:cubicBezTo>
                    <a:pt x="56755" y="257399"/>
                    <a:pt x="57822" y="256751"/>
                    <a:pt x="58123" y="256751"/>
                  </a:cubicBezTo>
                  <a:close/>
                  <a:moveTo>
                    <a:pt x="348794" y="253998"/>
                  </a:moveTo>
                  <a:cubicBezTo>
                    <a:pt x="348469" y="254761"/>
                    <a:pt x="347518" y="255594"/>
                    <a:pt x="348979" y="255710"/>
                  </a:cubicBezTo>
                  <a:cubicBezTo>
                    <a:pt x="349489" y="255710"/>
                    <a:pt x="350162" y="255988"/>
                    <a:pt x="350394" y="255293"/>
                  </a:cubicBezTo>
                  <a:cubicBezTo>
                    <a:pt x="350626" y="254599"/>
                    <a:pt x="349466" y="253905"/>
                    <a:pt x="348724" y="254067"/>
                  </a:cubicBezTo>
                  <a:cubicBezTo>
                    <a:pt x="349373" y="248537"/>
                    <a:pt x="344504" y="254553"/>
                    <a:pt x="348794" y="253998"/>
                  </a:cubicBezTo>
                  <a:close/>
                  <a:moveTo>
                    <a:pt x="13183" y="282390"/>
                  </a:moveTo>
                  <a:cubicBezTo>
                    <a:pt x="13485" y="279821"/>
                    <a:pt x="10656" y="282644"/>
                    <a:pt x="13183" y="282390"/>
                  </a:cubicBezTo>
                  <a:cubicBezTo>
                    <a:pt x="13183" y="285120"/>
                    <a:pt x="18239" y="281927"/>
                    <a:pt x="15804" y="281325"/>
                  </a:cubicBezTo>
                  <a:cubicBezTo>
                    <a:pt x="15164" y="282096"/>
                    <a:pt x="14180" y="282495"/>
                    <a:pt x="13183" y="282390"/>
                  </a:cubicBezTo>
                  <a:close/>
                  <a:moveTo>
                    <a:pt x="240433" y="351530"/>
                  </a:moveTo>
                  <a:cubicBezTo>
                    <a:pt x="240317" y="351067"/>
                    <a:pt x="241221" y="350951"/>
                    <a:pt x="240781" y="350396"/>
                  </a:cubicBezTo>
                  <a:cubicBezTo>
                    <a:pt x="240340" y="349841"/>
                    <a:pt x="240247" y="349818"/>
                    <a:pt x="239668" y="350165"/>
                  </a:cubicBezTo>
                  <a:cubicBezTo>
                    <a:pt x="239088" y="350512"/>
                    <a:pt x="236468" y="350581"/>
                    <a:pt x="238299" y="351484"/>
                  </a:cubicBezTo>
                  <a:cubicBezTo>
                    <a:pt x="239042" y="351646"/>
                    <a:pt x="239760" y="350581"/>
                    <a:pt x="240502" y="351484"/>
                  </a:cubicBezTo>
                  <a:cubicBezTo>
                    <a:pt x="240873" y="352340"/>
                    <a:pt x="241685" y="352455"/>
                    <a:pt x="242450" y="352641"/>
                  </a:cubicBezTo>
                  <a:cubicBezTo>
                    <a:pt x="243215" y="352826"/>
                    <a:pt x="243633" y="351113"/>
                    <a:pt x="243100" y="350627"/>
                  </a:cubicBezTo>
                  <a:cubicBezTo>
                    <a:pt x="242566" y="350142"/>
                    <a:pt x="241221" y="351622"/>
                    <a:pt x="240317" y="351622"/>
                  </a:cubicBezTo>
                  <a:close/>
                  <a:moveTo>
                    <a:pt x="500448" y="77838"/>
                  </a:moveTo>
                  <a:cubicBezTo>
                    <a:pt x="497086" y="77653"/>
                    <a:pt x="500448" y="81101"/>
                    <a:pt x="501862" y="79342"/>
                  </a:cubicBezTo>
                  <a:cubicBezTo>
                    <a:pt x="502002" y="78741"/>
                    <a:pt x="500425" y="78787"/>
                    <a:pt x="500401" y="77792"/>
                  </a:cubicBezTo>
                  <a:cubicBezTo>
                    <a:pt x="503625" y="77722"/>
                    <a:pt x="500355" y="75108"/>
                    <a:pt x="500448" y="77838"/>
                  </a:cubicBezTo>
                  <a:close/>
                  <a:moveTo>
                    <a:pt x="415229" y="48960"/>
                  </a:moveTo>
                  <a:cubicBezTo>
                    <a:pt x="415021" y="47572"/>
                    <a:pt x="412145" y="47873"/>
                    <a:pt x="412493" y="49169"/>
                  </a:cubicBezTo>
                  <a:cubicBezTo>
                    <a:pt x="412864" y="49423"/>
                    <a:pt x="414139" y="48659"/>
                    <a:pt x="415276" y="48891"/>
                  </a:cubicBezTo>
                  <a:cubicBezTo>
                    <a:pt x="414510" y="49793"/>
                    <a:pt x="414186" y="52177"/>
                    <a:pt x="415832" y="52223"/>
                  </a:cubicBezTo>
                  <a:cubicBezTo>
                    <a:pt x="416237" y="52161"/>
                    <a:pt x="416516" y="51784"/>
                    <a:pt x="416454" y="51379"/>
                  </a:cubicBezTo>
                  <a:cubicBezTo>
                    <a:pt x="416432" y="51237"/>
                    <a:pt x="416369" y="51104"/>
                    <a:pt x="416273" y="50997"/>
                  </a:cubicBezTo>
                  <a:cubicBezTo>
                    <a:pt x="415253" y="50557"/>
                    <a:pt x="416528" y="49099"/>
                    <a:pt x="415229" y="48960"/>
                  </a:cubicBezTo>
                  <a:close/>
                  <a:moveTo>
                    <a:pt x="178426" y="115740"/>
                  </a:moveTo>
                  <a:cubicBezTo>
                    <a:pt x="183713" y="114121"/>
                    <a:pt x="178913" y="110789"/>
                    <a:pt x="178426" y="115740"/>
                  </a:cubicBezTo>
                  <a:cubicBezTo>
                    <a:pt x="174739" y="115370"/>
                    <a:pt x="177197" y="118656"/>
                    <a:pt x="178426" y="115740"/>
                  </a:cubicBezTo>
                  <a:close/>
                  <a:moveTo>
                    <a:pt x="35398" y="248398"/>
                  </a:moveTo>
                  <a:cubicBezTo>
                    <a:pt x="34308" y="248745"/>
                    <a:pt x="33868" y="246940"/>
                    <a:pt x="33079" y="247611"/>
                  </a:cubicBezTo>
                  <a:cubicBezTo>
                    <a:pt x="32500" y="248768"/>
                    <a:pt x="34262" y="249925"/>
                    <a:pt x="35074" y="250481"/>
                  </a:cubicBezTo>
                  <a:cubicBezTo>
                    <a:pt x="35313" y="249789"/>
                    <a:pt x="35369" y="249048"/>
                    <a:pt x="35236" y="248329"/>
                  </a:cubicBezTo>
                  <a:cubicBezTo>
                    <a:pt x="38343" y="250388"/>
                    <a:pt x="36534" y="246107"/>
                    <a:pt x="35398" y="248398"/>
                  </a:cubicBezTo>
                  <a:close/>
                  <a:moveTo>
                    <a:pt x="418615" y="38756"/>
                  </a:moveTo>
                  <a:cubicBezTo>
                    <a:pt x="419496" y="36442"/>
                    <a:pt x="418105" y="36442"/>
                    <a:pt x="416737" y="38015"/>
                  </a:cubicBezTo>
                  <a:cubicBezTo>
                    <a:pt x="416389" y="38386"/>
                    <a:pt x="415415" y="37830"/>
                    <a:pt x="415508" y="38501"/>
                  </a:cubicBezTo>
                  <a:cubicBezTo>
                    <a:pt x="415995" y="39126"/>
                    <a:pt x="417826" y="38501"/>
                    <a:pt x="418684" y="38686"/>
                  </a:cubicBezTo>
                  <a:cubicBezTo>
                    <a:pt x="419682" y="44194"/>
                    <a:pt x="423415" y="37992"/>
                    <a:pt x="418615" y="38756"/>
                  </a:cubicBezTo>
                  <a:close/>
                  <a:moveTo>
                    <a:pt x="433456" y="36442"/>
                  </a:moveTo>
                  <a:cubicBezTo>
                    <a:pt x="426244" y="36442"/>
                    <a:pt x="430650" y="40514"/>
                    <a:pt x="433456" y="36442"/>
                  </a:cubicBezTo>
                  <a:cubicBezTo>
                    <a:pt x="435334" y="35956"/>
                    <a:pt x="433456" y="34267"/>
                    <a:pt x="433456" y="36488"/>
                  </a:cubicBezTo>
                  <a:close/>
                  <a:moveTo>
                    <a:pt x="205743" y="351622"/>
                  </a:moveTo>
                  <a:cubicBezTo>
                    <a:pt x="203424" y="351391"/>
                    <a:pt x="204792" y="352409"/>
                    <a:pt x="204421" y="353728"/>
                  </a:cubicBezTo>
                  <a:cubicBezTo>
                    <a:pt x="204421" y="353867"/>
                    <a:pt x="203818" y="354237"/>
                    <a:pt x="204421" y="354283"/>
                  </a:cubicBezTo>
                  <a:cubicBezTo>
                    <a:pt x="205024" y="354330"/>
                    <a:pt x="205719" y="355626"/>
                    <a:pt x="206137" y="355325"/>
                  </a:cubicBezTo>
                  <a:cubicBezTo>
                    <a:pt x="206554" y="355024"/>
                    <a:pt x="205882" y="354260"/>
                    <a:pt x="205511" y="353821"/>
                  </a:cubicBezTo>
                  <a:cubicBezTo>
                    <a:pt x="205140" y="353381"/>
                    <a:pt x="206090" y="352432"/>
                    <a:pt x="205789" y="351507"/>
                  </a:cubicBezTo>
                  <a:cubicBezTo>
                    <a:pt x="207922" y="351622"/>
                    <a:pt x="206230" y="349309"/>
                    <a:pt x="205743" y="351622"/>
                  </a:cubicBezTo>
                  <a:close/>
                  <a:moveTo>
                    <a:pt x="497039" y="81749"/>
                  </a:moveTo>
                  <a:cubicBezTo>
                    <a:pt x="498987" y="84363"/>
                    <a:pt x="500865" y="81217"/>
                    <a:pt x="497039" y="81749"/>
                  </a:cubicBezTo>
                  <a:cubicBezTo>
                    <a:pt x="496854" y="80036"/>
                    <a:pt x="495486" y="81402"/>
                    <a:pt x="494419" y="81147"/>
                  </a:cubicBezTo>
                  <a:cubicBezTo>
                    <a:pt x="493352" y="80893"/>
                    <a:pt x="491775" y="82559"/>
                    <a:pt x="492401" y="83461"/>
                  </a:cubicBezTo>
                  <a:cubicBezTo>
                    <a:pt x="492680" y="83461"/>
                    <a:pt x="493352" y="83461"/>
                    <a:pt x="493398" y="83276"/>
                  </a:cubicBezTo>
                  <a:cubicBezTo>
                    <a:pt x="493955" y="81240"/>
                    <a:pt x="495625" y="81911"/>
                    <a:pt x="497039" y="81749"/>
                  </a:cubicBezTo>
                  <a:close/>
                  <a:moveTo>
                    <a:pt x="413560" y="254622"/>
                  </a:moveTo>
                  <a:cubicBezTo>
                    <a:pt x="413560" y="251568"/>
                    <a:pt x="409850" y="255155"/>
                    <a:pt x="413560" y="254622"/>
                  </a:cubicBezTo>
                  <a:cubicBezTo>
                    <a:pt x="414232" y="256265"/>
                    <a:pt x="414163" y="256427"/>
                    <a:pt x="412702" y="256936"/>
                  </a:cubicBezTo>
                  <a:cubicBezTo>
                    <a:pt x="411032" y="256751"/>
                    <a:pt x="412818" y="258788"/>
                    <a:pt x="413560" y="257723"/>
                  </a:cubicBezTo>
                  <a:cubicBezTo>
                    <a:pt x="414024" y="257260"/>
                    <a:pt x="414441" y="256589"/>
                    <a:pt x="414997" y="256450"/>
                  </a:cubicBezTo>
                  <a:cubicBezTo>
                    <a:pt x="416064" y="256196"/>
                    <a:pt x="415368" y="255849"/>
                    <a:pt x="415276" y="255386"/>
                  </a:cubicBezTo>
                  <a:cubicBezTo>
                    <a:pt x="415044" y="254113"/>
                    <a:pt x="414163" y="254715"/>
                    <a:pt x="413513" y="254622"/>
                  </a:cubicBezTo>
                  <a:close/>
                  <a:moveTo>
                    <a:pt x="390371" y="317515"/>
                  </a:moveTo>
                  <a:cubicBezTo>
                    <a:pt x="390371" y="316844"/>
                    <a:pt x="389791" y="316960"/>
                    <a:pt x="389444" y="316775"/>
                  </a:cubicBezTo>
                  <a:cubicBezTo>
                    <a:pt x="387983" y="315849"/>
                    <a:pt x="389026" y="318857"/>
                    <a:pt x="390417" y="317469"/>
                  </a:cubicBezTo>
                  <a:cubicBezTo>
                    <a:pt x="391183" y="322860"/>
                    <a:pt x="396447" y="316913"/>
                    <a:pt x="390232" y="317515"/>
                  </a:cubicBezTo>
                  <a:close/>
                  <a:moveTo>
                    <a:pt x="122217" y="358333"/>
                  </a:moveTo>
                  <a:cubicBezTo>
                    <a:pt x="122101" y="357199"/>
                    <a:pt x="120918" y="358078"/>
                    <a:pt x="120478" y="357407"/>
                  </a:cubicBezTo>
                  <a:cubicBezTo>
                    <a:pt x="120292" y="357083"/>
                    <a:pt x="120037" y="357407"/>
                    <a:pt x="119991" y="357639"/>
                  </a:cubicBezTo>
                  <a:cubicBezTo>
                    <a:pt x="119991" y="358749"/>
                    <a:pt x="121568" y="358125"/>
                    <a:pt x="122310" y="358263"/>
                  </a:cubicBezTo>
                  <a:cubicBezTo>
                    <a:pt x="121614" y="359999"/>
                    <a:pt x="123585" y="360253"/>
                    <a:pt x="124049" y="361341"/>
                  </a:cubicBezTo>
                  <a:cubicBezTo>
                    <a:pt x="126507" y="362405"/>
                    <a:pt x="124026" y="357801"/>
                    <a:pt x="122217" y="358333"/>
                  </a:cubicBezTo>
                  <a:close/>
                  <a:moveTo>
                    <a:pt x="509468" y="86353"/>
                  </a:moveTo>
                  <a:cubicBezTo>
                    <a:pt x="511602" y="82859"/>
                    <a:pt x="507149" y="87140"/>
                    <a:pt x="507915" y="83739"/>
                  </a:cubicBezTo>
                  <a:cubicBezTo>
                    <a:pt x="507915" y="83461"/>
                    <a:pt x="508541" y="83206"/>
                    <a:pt x="507915" y="82952"/>
                  </a:cubicBezTo>
                  <a:cubicBezTo>
                    <a:pt x="505109" y="82674"/>
                    <a:pt x="507289" y="86793"/>
                    <a:pt x="509491" y="86284"/>
                  </a:cubicBezTo>
                  <a:cubicBezTo>
                    <a:pt x="507474" y="88806"/>
                    <a:pt x="511926" y="88413"/>
                    <a:pt x="512691" y="87256"/>
                  </a:cubicBezTo>
                  <a:cubicBezTo>
                    <a:pt x="513434" y="85659"/>
                    <a:pt x="510349" y="86585"/>
                    <a:pt x="509468" y="86353"/>
                  </a:cubicBezTo>
                  <a:close/>
                  <a:moveTo>
                    <a:pt x="575394" y="331630"/>
                  </a:moveTo>
                  <a:cubicBezTo>
                    <a:pt x="574443" y="332070"/>
                    <a:pt x="573608" y="333296"/>
                    <a:pt x="572472" y="332671"/>
                  </a:cubicBezTo>
                  <a:cubicBezTo>
                    <a:pt x="571336" y="332047"/>
                    <a:pt x="570594" y="332995"/>
                    <a:pt x="569643" y="332671"/>
                  </a:cubicBezTo>
                  <a:cubicBezTo>
                    <a:pt x="567324" y="334777"/>
                    <a:pt x="576460" y="333805"/>
                    <a:pt x="575347" y="331491"/>
                  </a:cubicBezTo>
                  <a:cubicBezTo>
                    <a:pt x="578153" y="331746"/>
                    <a:pt x="576321" y="329085"/>
                    <a:pt x="575394" y="331699"/>
                  </a:cubicBezTo>
                  <a:close/>
                  <a:moveTo>
                    <a:pt x="407322" y="307195"/>
                  </a:moveTo>
                  <a:cubicBezTo>
                    <a:pt x="407322" y="310342"/>
                    <a:pt x="412331" y="306686"/>
                    <a:pt x="407322" y="307195"/>
                  </a:cubicBezTo>
                  <a:cubicBezTo>
                    <a:pt x="407067" y="304881"/>
                    <a:pt x="401270" y="306385"/>
                    <a:pt x="402684" y="307681"/>
                  </a:cubicBezTo>
                  <a:cubicBezTo>
                    <a:pt x="404261" y="307658"/>
                    <a:pt x="406000" y="308121"/>
                    <a:pt x="407322" y="307264"/>
                  </a:cubicBezTo>
                  <a:close/>
                  <a:moveTo>
                    <a:pt x="324933" y="59095"/>
                  </a:moveTo>
                  <a:cubicBezTo>
                    <a:pt x="326973" y="59651"/>
                    <a:pt x="327089" y="56573"/>
                    <a:pt x="329176" y="56226"/>
                  </a:cubicBezTo>
                  <a:cubicBezTo>
                    <a:pt x="329825" y="55948"/>
                    <a:pt x="329338" y="55162"/>
                    <a:pt x="328782" y="55162"/>
                  </a:cubicBezTo>
                  <a:cubicBezTo>
                    <a:pt x="327530" y="55162"/>
                    <a:pt x="327089" y="56388"/>
                    <a:pt x="326115" y="56781"/>
                  </a:cubicBezTo>
                  <a:cubicBezTo>
                    <a:pt x="326509" y="57938"/>
                    <a:pt x="325118" y="58239"/>
                    <a:pt x="325002" y="59095"/>
                  </a:cubicBezTo>
                  <a:cubicBezTo>
                    <a:pt x="323402" y="59280"/>
                    <a:pt x="321732" y="55555"/>
                    <a:pt x="321037" y="58633"/>
                  </a:cubicBezTo>
                  <a:cubicBezTo>
                    <a:pt x="321918" y="59651"/>
                    <a:pt x="324260" y="58401"/>
                    <a:pt x="322730" y="60692"/>
                  </a:cubicBezTo>
                  <a:cubicBezTo>
                    <a:pt x="322335" y="61895"/>
                    <a:pt x="325443" y="60067"/>
                    <a:pt x="324933" y="59095"/>
                  </a:cubicBezTo>
                  <a:close/>
                  <a:moveTo>
                    <a:pt x="173325" y="334453"/>
                  </a:moveTo>
                  <a:cubicBezTo>
                    <a:pt x="173487" y="332995"/>
                    <a:pt x="173325" y="331028"/>
                    <a:pt x="171377" y="330959"/>
                  </a:cubicBezTo>
                  <a:cubicBezTo>
                    <a:pt x="170217" y="331121"/>
                    <a:pt x="167945" y="331167"/>
                    <a:pt x="168270" y="332764"/>
                  </a:cubicBezTo>
                  <a:cubicBezTo>
                    <a:pt x="167365" y="332486"/>
                    <a:pt x="167504" y="330450"/>
                    <a:pt x="166159" y="331561"/>
                  </a:cubicBezTo>
                  <a:cubicBezTo>
                    <a:pt x="165487" y="331792"/>
                    <a:pt x="164096" y="333042"/>
                    <a:pt x="165510" y="333250"/>
                  </a:cubicBezTo>
                  <a:cubicBezTo>
                    <a:pt x="168826" y="333504"/>
                    <a:pt x="170681" y="337878"/>
                    <a:pt x="169452" y="340770"/>
                  </a:cubicBezTo>
                  <a:cubicBezTo>
                    <a:pt x="169220" y="341140"/>
                    <a:pt x="169081" y="341996"/>
                    <a:pt x="169684" y="342274"/>
                  </a:cubicBezTo>
                  <a:cubicBezTo>
                    <a:pt x="173232" y="343015"/>
                    <a:pt x="170704" y="340654"/>
                    <a:pt x="171215" y="339220"/>
                  </a:cubicBezTo>
                  <a:cubicBezTo>
                    <a:pt x="172722" y="337207"/>
                    <a:pt x="168896" y="336443"/>
                    <a:pt x="170449" y="334592"/>
                  </a:cubicBezTo>
                  <a:cubicBezTo>
                    <a:pt x="170797" y="333180"/>
                    <a:pt x="167690" y="334592"/>
                    <a:pt x="168130" y="332695"/>
                  </a:cubicBezTo>
                  <a:cubicBezTo>
                    <a:pt x="168896" y="332880"/>
                    <a:pt x="169336" y="332371"/>
                    <a:pt x="169823" y="331931"/>
                  </a:cubicBezTo>
                  <a:cubicBezTo>
                    <a:pt x="171354" y="330866"/>
                    <a:pt x="171377" y="334569"/>
                    <a:pt x="173325" y="334384"/>
                  </a:cubicBezTo>
                  <a:cubicBezTo>
                    <a:pt x="173000" y="335610"/>
                    <a:pt x="174275" y="336698"/>
                    <a:pt x="173325" y="338063"/>
                  </a:cubicBezTo>
                  <a:cubicBezTo>
                    <a:pt x="173325" y="338179"/>
                    <a:pt x="173325" y="338549"/>
                    <a:pt x="173510" y="338826"/>
                  </a:cubicBezTo>
                  <a:cubicBezTo>
                    <a:pt x="174484" y="338340"/>
                    <a:pt x="174739" y="337114"/>
                    <a:pt x="175528" y="336350"/>
                  </a:cubicBezTo>
                  <a:cubicBezTo>
                    <a:pt x="175922" y="335749"/>
                    <a:pt x="175064" y="334569"/>
                    <a:pt x="176409" y="334337"/>
                  </a:cubicBezTo>
                  <a:cubicBezTo>
                    <a:pt x="176849" y="333111"/>
                    <a:pt x="174113" y="334916"/>
                    <a:pt x="173325" y="334522"/>
                  </a:cubicBezTo>
                  <a:close/>
                  <a:moveTo>
                    <a:pt x="126762" y="337230"/>
                  </a:moveTo>
                  <a:cubicBezTo>
                    <a:pt x="127179" y="337230"/>
                    <a:pt x="127736" y="337091"/>
                    <a:pt x="127898" y="337739"/>
                  </a:cubicBezTo>
                  <a:cubicBezTo>
                    <a:pt x="127898" y="337970"/>
                    <a:pt x="128199" y="338410"/>
                    <a:pt x="128292" y="338155"/>
                  </a:cubicBezTo>
                  <a:cubicBezTo>
                    <a:pt x="128895" y="336304"/>
                    <a:pt x="129614" y="338711"/>
                    <a:pt x="130611" y="338826"/>
                  </a:cubicBezTo>
                  <a:cubicBezTo>
                    <a:pt x="130959" y="335564"/>
                    <a:pt x="128570" y="332995"/>
                    <a:pt x="126878" y="337299"/>
                  </a:cubicBezTo>
                  <a:cubicBezTo>
                    <a:pt x="125765" y="337716"/>
                    <a:pt x="121289" y="336073"/>
                    <a:pt x="121823" y="337531"/>
                  </a:cubicBezTo>
                  <a:cubicBezTo>
                    <a:pt x="123005" y="337947"/>
                    <a:pt x="123168" y="338664"/>
                    <a:pt x="122495" y="339636"/>
                  </a:cubicBezTo>
                  <a:cubicBezTo>
                    <a:pt x="122217" y="340492"/>
                    <a:pt x="123701" y="339891"/>
                    <a:pt x="123770" y="339382"/>
                  </a:cubicBezTo>
                  <a:cubicBezTo>
                    <a:pt x="124002" y="337461"/>
                    <a:pt x="126182" y="338410"/>
                    <a:pt x="126762" y="337299"/>
                  </a:cubicBezTo>
                  <a:close/>
                  <a:moveTo>
                    <a:pt x="363611" y="268668"/>
                  </a:moveTo>
                  <a:cubicBezTo>
                    <a:pt x="365119" y="272879"/>
                    <a:pt x="367136" y="268275"/>
                    <a:pt x="363611" y="268668"/>
                  </a:cubicBezTo>
                  <a:cubicBezTo>
                    <a:pt x="363078" y="266539"/>
                    <a:pt x="360481" y="268113"/>
                    <a:pt x="358974" y="267210"/>
                  </a:cubicBezTo>
                  <a:cubicBezTo>
                    <a:pt x="357466" y="266308"/>
                    <a:pt x="356423" y="270033"/>
                    <a:pt x="358208" y="269663"/>
                  </a:cubicBezTo>
                  <a:cubicBezTo>
                    <a:pt x="359089" y="269524"/>
                    <a:pt x="358834" y="267997"/>
                    <a:pt x="359530" y="268275"/>
                  </a:cubicBezTo>
                  <a:cubicBezTo>
                    <a:pt x="360829" y="269177"/>
                    <a:pt x="362243" y="268529"/>
                    <a:pt x="363611" y="268737"/>
                  </a:cubicBezTo>
                  <a:close/>
                  <a:moveTo>
                    <a:pt x="38181" y="250596"/>
                  </a:moveTo>
                  <a:cubicBezTo>
                    <a:pt x="39271" y="252170"/>
                    <a:pt x="41590" y="251360"/>
                    <a:pt x="42564" y="252100"/>
                  </a:cubicBezTo>
                  <a:cubicBezTo>
                    <a:pt x="42007" y="253489"/>
                    <a:pt x="43143" y="252771"/>
                    <a:pt x="43514" y="252887"/>
                  </a:cubicBezTo>
                  <a:cubicBezTo>
                    <a:pt x="44465" y="253188"/>
                    <a:pt x="44697" y="251961"/>
                    <a:pt x="43932" y="251522"/>
                  </a:cubicBezTo>
                  <a:cubicBezTo>
                    <a:pt x="42703" y="250804"/>
                    <a:pt x="41126" y="251522"/>
                    <a:pt x="40175" y="250110"/>
                  </a:cubicBezTo>
                  <a:cubicBezTo>
                    <a:pt x="38668" y="249092"/>
                    <a:pt x="37369" y="247912"/>
                    <a:pt x="38250" y="250666"/>
                  </a:cubicBezTo>
                  <a:cubicBezTo>
                    <a:pt x="36048" y="251198"/>
                    <a:pt x="38506" y="252818"/>
                    <a:pt x="38181" y="250596"/>
                  </a:cubicBezTo>
                  <a:close/>
                  <a:moveTo>
                    <a:pt x="335785" y="52339"/>
                  </a:moveTo>
                  <a:cubicBezTo>
                    <a:pt x="333744" y="52639"/>
                    <a:pt x="330985" y="51644"/>
                    <a:pt x="329362" y="52339"/>
                  </a:cubicBezTo>
                  <a:cubicBezTo>
                    <a:pt x="327738" y="53033"/>
                    <a:pt x="333327" y="56573"/>
                    <a:pt x="333698" y="55139"/>
                  </a:cubicBezTo>
                  <a:cubicBezTo>
                    <a:pt x="334069" y="53704"/>
                    <a:pt x="332562" y="54977"/>
                    <a:pt x="332399" y="54120"/>
                  </a:cubicBezTo>
                  <a:cubicBezTo>
                    <a:pt x="332399" y="51806"/>
                    <a:pt x="335391" y="53727"/>
                    <a:pt x="335715" y="52246"/>
                  </a:cubicBezTo>
                  <a:cubicBezTo>
                    <a:pt x="338498" y="52593"/>
                    <a:pt x="335136" y="48845"/>
                    <a:pt x="335785" y="52339"/>
                  </a:cubicBezTo>
                  <a:close/>
                  <a:moveTo>
                    <a:pt x="398812" y="22258"/>
                  </a:moveTo>
                  <a:cubicBezTo>
                    <a:pt x="398162" y="22258"/>
                    <a:pt x="397907" y="22859"/>
                    <a:pt x="397490" y="23206"/>
                  </a:cubicBezTo>
                  <a:cubicBezTo>
                    <a:pt x="396354" y="24132"/>
                    <a:pt x="398464" y="23623"/>
                    <a:pt x="398023" y="24456"/>
                  </a:cubicBezTo>
                  <a:cubicBezTo>
                    <a:pt x="396957" y="26515"/>
                    <a:pt x="398418" y="27094"/>
                    <a:pt x="400342" y="26770"/>
                  </a:cubicBezTo>
                  <a:cubicBezTo>
                    <a:pt x="400876" y="26654"/>
                    <a:pt x="401409" y="27649"/>
                    <a:pt x="401687" y="26770"/>
                  </a:cubicBezTo>
                  <a:cubicBezTo>
                    <a:pt x="401687" y="26446"/>
                    <a:pt x="401849" y="25867"/>
                    <a:pt x="401478" y="25752"/>
                  </a:cubicBezTo>
                  <a:cubicBezTo>
                    <a:pt x="399647" y="25196"/>
                    <a:pt x="399507" y="23438"/>
                    <a:pt x="398835" y="22119"/>
                  </a:cubicBezTo>
                  <a:cubicBezTo>
                    <a:pt x="402035" y="21957"/>
                    <a:pt x="396678" y="17931"/>
                    <a:pt x="395681" y="19411"/>
                  </a:cubicBezTo>
                  <a:cubicBezTo>
                    <a:pt x="394986" y="20430"/>
                    <a:pt x="396818" y="21725"/>
                    <a:pt x="397815" y="21587"/>
                  </a:cubicBezTo>
                  <a:cubicBezTo>
                    <a:pt x="398186" y="21679"/>
                    <a:pt x="398696" y="21679"/>
                    <a:pt x="398812" y="22327"/>
                  </a:cubicBezTo>
                  <a:close/>
                  <a:moveTo>
                    <a:pt x="442546" y="311221"/>
                  </a:moveTo>
                  <a:cubicBezTo>
                    <a:pt x="440830" y="311221"/>
                    <a:pt x="439114" y="310897"/>
                    <a:pt x="438835" y="313350"/>
                  </a:cubicBezTo>
                  <a:cubicBezTo>
                    <a:pt x="438720" y="314090"/>
                    <a:pt x="436888" y="314553"/>
                    <a:pt x="437514" y="315548"/>
                  </a:cubicBezTo>
                  <a:cubicBezTo>
                    <a:pt x="438140" y="316543"/>
                    <a:pt x="439276" y="316057"/>
                    <a:pt x="440111" y="315965"/>
                  </a:cubicBezTo>
                  <a:cubicBezTo>
                    <a:pt x="440992" y="316404"/>
                    <a:pt x="440899" y="315780"/>
                    <a:pt x="440644" y="315433"/>
                  </a:cubicBezTo>
                  <a:cubicBezTo>
                    <a:pt x="438325" y="312795"/>
                    <a:pt x="441850" y="313119"/>
                    <a:pt x="442476" y="311175"/>
                  </a:cubicBezTo>
                  <a:cubicBezTo>
                    <a:pt x="443026" y="311245"/>
                    <a:pt x="443585" y="311173"/>
                    <a:pt x="444099" y="310967"/>
                  </a:cubicBezTo>
                  <a:cubicBezTo>
                    <a:pt x="443960" y="310111"/>
                    <a:pt x="442151" y="310203"/>
                    <a:pt x="442870" y="309416"/>
                  </a:cubicBezTo>
                  <a:cubicBezTo>
                    <a:pt x="443125" y="309116"/>
                    <a:pt x="443380" y="308884"/>
                    <a:pt x="443728" y="309416"/>
                  </a:cubicBezTo>
                  <a:cubicBezTo>
                    <a:pt x="444076" y="309949"/>
                    <a:pt x="444262" y="310319"/>
                    <a:pt x="444795" y="309879"/>
                  </a:cubicBezTo>
                  <a:cubicBezTo>
                    <a:pt x="446395" y="308167"/>
                    <a:pt x="441015" y="307912"/>
                    <a:pt x="440783" y="309139"/>
                  </a:cubicBezTo>
                  <a:cubicBezTo>
                    <a:pt x="440551" y="310365"/>
                    <a:pt x="442383" y="310087"/>
                    <a:pt x="442546" y="311291"/>
                  </a:cubicBezTo>
                  <a:close/>
                  <a:moveTo>
                    <a:pt x="54088" y="302798"/>
                  </a:moveTo>
                  <a:cubicBezTo>
                    <a:pt x="54738" y="301040"/>
                    <a:pt x="50146" y="301109"/>
                    <a:pt x="50332" y="302637"/>
                  </a:cubicBezTo>
                  <a:cubicBezTo>
                    <a:pt x="51074" y="304094"/>
                    <a:pt x="52883" y="302382"/>
                    <a:pt x="54135" y="302637"/>
                  </a:cubicBezTo>
                  <a:cubicBezTo>
                    <a:pt x="53949" y="303817"/>
                    <a:pt x="52512" y="302637"/>
                    <a:pt x="52442" y="303932"/>
                  </a:cubicBezTo>
                  <a:cubicBezTo>
                    <a:pt x="52094" y="305668"/>
                    <a:pt x="53509" y="306084"/>
                    <a:pt x="54761" y="306663"/>
                  </a:cubicBezTo>
                  <a:cubicBezTo>
                    <a:pt x="55596" y="307588"/>
                    <a:pt x="56732" y="306964"/>
                    <a:pt x="55920" y="305876"/>
                  </a:cubicBezTo>
                  <a:cubicBezTo>
                    <a:pt x="55410" y="304210"/>
                    <a:pt x="56894" y="302868"/>
                    <a:pt x="54088" y="302798"/>
                  </a:cubicBezTo>
                  <a:close/>
                  <a:moveTo>
                    <a:pt x="159133" y="322629"/>
                  </a:moveTo>
                  <a:cubicBezTo>
                    <a:pt x="159133" y="320315"/>
                    <a:pt x="157185" y="322143"/>
                    <a:pt x="159133" y="322629"/>
                  </a:cubicBezTo>
                  <a:cubicBezTo>
                    <a:pt x="158577" y="324341"/>
                    <a:pt x="158322" y="323207"/>
                    <a:pt x="157093" y="323369"/>
                  </a:cubicBezTo>
                  <a:cubicBezTo>
                    <a:pt x="156861" y="324064"/>
                    <a:pt x="158159" y="325035"/>
                    <a:pt x="159087" y="324434"/>
                  </a:cubicBezTo>
                  <a:cubicBezTo>
                    <a:pt x="159597" y="324202"/>
                    <a:pt x="160432" y="323624"/>
                    <a:pt x="160849" y="323902"/>
                  </a:cubicBezTo>
                  <a:cubicBezTo>
                    <a:pt x="161985" y="324642"/>
                    <a:pt x="161962" y="323601"/>
                    <a:pt x="162287" y="323115"/>
                  </a:cubicBezTo>
                  <a:cubicBezTo>
                    <a:pt x="162959" y="321981"/>
                    <a:pt x="162519" y="319713"/>
                    <a:pt x="160780" y="320199"/>
                  </a:cubicBezTo>
                  <a:cubicBezTo>
                    <a:pt x="160154" y="320431"/>
                    <a:pt x="159203" y="320523"/>
                    <a:pt x="160014" y="321703"/>
                  </a:cubicBezTo>
                  <a:cubicBezTo>
                    <a:pt x="160826" y="322883"/>
                    <a:pt x="159736" y="322559"/>
                    <a:pt x="159133" y="322629"/>
                  </a:cubicBezTo>
                  <a:close/>
                  <a:moveTo>
                    <a:pt x="615093" y="71637"/>
                  </a:moveTo>
                  <a:cubicBezTo>
                    <a:pt x="613354" y="68073"/>
                    <a:pt x="611684" y="71267"/>
                    <a:pt x="615093" y="71637"/>
                  </a:cubicBezTo>
                  <a:cubicBezTo>
                    <a:pt x="615557" y="72678"/>
                    <a:pt x="616925" y="73812"/>
                    <a:pt x="615232" y="74483"/>
                  </a:cubicBezTo>
                  <a:cubicBezTo>
                    <a:pt x="614884" y="74645"/>
                    <a:pt x="614119" y="74298"/>
                    <a:pt x="614165" y="74853"/>
                  </a:cubicBezTo>
                  <a:cubicBezTo>
                    <a:pt x="614675" y="75617"/>
                    <a:pt x="616647" y="74437"/>
                    <a:pt x="617249" y="75432"/>
                  </a:cubicBezTo>
                  <a:cubicBezTo>
                    <a:pt x="617504" y="75825"/>
                    <a:pt x="617667" y="76427"/>
                    <a:pt x="618154" y="76080"/>
                  </a:cubicBezTo>
                  <a:cubicBezTo>
                    <a:pt x="619058" y="75362"/>
                    <a:pt x="617644" y="74691"/>
                    <a:pt x="617226" y="74159"/>
                  </a:cubicBezTo>
                  <a:cubicBezTo>
                    <a:pt x="616415" y="73696"/>
                    <a:pt x="617528" y="72701"/>
                    <a:pt x="618107" y="72863"/>
                  </a:cubicBezTo>
                  <a:cubicBezTo>
                    <a:pt x="618687" y="73025"/>
                    <a:pt x="619197" y="74321"/>
                    <a:pt x="619939" y="73789"/>
                  </a:cubicBezTo>
                  <a:cubicBezTo>
                    <a:pt x="620681" y="73257"/>
                    <a:pt x="622096" y="71868"/>
                    <a:pt x="620612" y="71706"/>
                  </a:cubicBezTo>
                  <a:cubicBezTo>
                    <a:pt x="618873" y="73141"/>
                    <a:pt x="617041" y="71058"/>
                    <a:pt x="615093" y="71637"/>
                  </a:cubicBezTo>
                  <a:close/>
                  <a:moveTo>
                    <a:pt x="317558" y="420092"/>
                  </a:moveTo>
                  <a:cubicBezTo>
                    <a:pt x="317141" y="418055"/>
                    <a:pt x="315240" y="420092"/>
                    <a:pt x="317558" y="420092"/>
                  </a:cubicBezTo>
                  <a:cubicBezTo>
                    <a:pt x="317396" y="420647"/>
                    <a:pt x="317953" y="421549"/>
                    <a:pt x="317048" y="421758"/>
                  </a:cubicBezTo>
                  <a:cubicBezTo>
                    <a:pt x="316144" y="421966"/>
                    <a:pt x="316701" y="423007"/>
                    <a:pt x="316214" y="423285"/>
                  </a:cubicBezTo>
                  <a:cubicBezTo>
                    <a:pt x="315559" y="423626"/>
                    <a:pt x="314970" y="424080"/>
                    <a:pt x="314474" y="424627"/>
                  </a:cubicBezTo>
                  <a:cubicBezTo>
                    <a:pt x="313732" y="425645"/>
                    <a:pt x="315703" y="424835"/>
                    <a:pt x="315773" y="425599"/>
                  </a:cubicBezTo>
                  <a:cubicBezTo>
                    <a:pt x="316144" y="427242"/>
                    <a:pt x="317512" y="425367"/>
                    <a:pt x="318532" y="425738"/>
                  </a:cubicBezTo>
                  <a:cubicBezTo>
                    <a:pt x="319645" y="425738"/>
                    <a:pt x="319228" y="424812"/>
                    <a:pt x="319205" y="424280"/>
                  </a:cubicBezTo>
                  <a:cubicBezTo>
                    <a:pt x="319182" y="423748"/>
                    <a:pt x="318672" y="423424"/>
                    <a:pt x="318115" y="423840"/>
                  </a:cubicBezTo>
                  <a:cubicBezTo>
                    <a:pt x="317558" y="424257"/>
                    <a:pt x="316816" y="422961"/>
                    <a:pt x="317558" y="422683"/>
                  </a:cubicBezTo>
                  <a:cubicBezTo>
                    <a:pt x="318138" y="421503"/>
                    <a:pt x="319344" y="422082"/>
                    <a:pt x="320248" y="421596"/>
                  </a:cubicBezTo>
                  <a:cubicBezTo>
                    <a:pt x="320132" y="421480"/>
                    <a:pt x="319993" y="421272"/>
                    <a:pt x="319924" y="421295"/>
                  </a:cubicBezTo>
                  <a:cubicBezTo>
                    <a:pt x="318811" y="421573"/>
                    <a:pt x="318463" y="420230"/>
                    <a:pt x="317558" y="420092"/>
                  </a:cubicBezTo>
                  <a:close/>
                  <a:moveTo>
                    <a:pt x="451612" y="26862"/>
                  </a:moveTo>
                  <a:cubicBezTo>
                    <a:pt x="450407" y="27371"/>
                    <a:pt x="450105" y="28852"/>
                    <a:pt x="449294" y="27233"/>
                  </a:cubicBezTo>
                  <a:cubicBezTo>
                    <a:pt x="448482" y="25613"/>
                    <a:pt x="447114" y="27233"/>
                    <a:pt x="446279" y="26330"/>
                  </a:cubicBezTo>
                  <a:cubicBezTo>
                    <a:pt x="446279" y="26330"/>
                    <a:pt x="445862" y="26654"/>
                    <a:pt x="445908" y="26955"/>
                  </a:cubicBezTo>
                  <a:cubicBezTo>
                    <a:pt x="445908" y="29037"/>
                    <a:pt x="449502" y="27302"/>
                    <a:pt x="449317" y="29870"/>
                  </a:cubicBezTo>
                  <a:cubicBezTo>
                    <a:pt x="451218" y="30773"/>
                    <a:pt x="454511" y="30796"/>
                    <a:pt x="452540" y="28066"/>
                  </a:cubicBezTo>
                  <a:cubicBezTo>
                    <a:pt x="452037" y="27802"/>
                    <a:pt x="451667" y="27340"/>
                    <a:pt x="451520" y="26793"/>
                  </a:cubicBezTo>
                  <a:cubicBezTo>
                    <a:pt x="453096" y="27772"/>
                    <a:pt x="455170" y="27290"/>
                    <a:pt x="456151" y="25716"/>
                  </a:cubicBezTo>
                  <a:cubicBezTo>
                    <a:pt x="456153" y="25712"/>
                    <a:pt x="456155" y="25709"/>
                    <a:pt x="456157" y="25705"/>
                  </a:cubicBezTo>
                  <a:cubicBezTo>
                    <a:pt x="456969" y="25705"/>
                    <a:pt x="457363" y="25381"/>
                    <a:pt x="456343" y="25011"/>
                  </a:cubicBezTo>
                  <a:cubicBezTo>
                    <a:pt x="454975" y="23738"/>
                    <a:pt x="453468" y="25937"/>
                    <a:pt x="452007" y="24548"/>
                  </a:cubicBezTo>
                  <a:cubicBezTo>
                    <a:pt x="450198" y="23253"/>
                    <a:pt x="451520" y="26052"/>
                    <a:pt x="451612" y="26862"/>
                  </a:cubicBezTo>
                  <a:close/>
                  <a:moveTo>
                    <a:pt x="394267" y="307264"/>
                  </a:moveTo>
                  <a:cubicBezTo>
                    <a:pt x="392971" y="307165"/>
                    <a:pt x="391669" y="307243"/>
                    <a:pt x="390394" y="307496"/>
                  </a:cubicBezTo>
                  <a:cubicBezTo>
                    <a:pt x="391136" y="309278"/>
                    <a:pt x="393664" y="307496"/>
                    <a:pt x="394197" y="309810"/>
                  </a:cubicBezTo>
                  <a:cubicBezTo>
                    <a:pt x="394336" y="310180"/>
                    <a:pt x="394870" y="310434"/>
                    <a:pt x="395264" y="310666"/>
                  </a:cubicBezTo>
                  <a:cubicBezTo>
                    <a:pt x="397165" y="311221"/>
                    <a:pt x="396122" y="308606"/>
                    <a:pt x="396562" y="307797"/>
                  </a:cubicBezTo>
                  <a:cubicBezTo>
                    <a:pt x="396927" y="307319"/>
                    <a:pt x="396834" y="306636"/>
                    <a:pt x="396355" y="306273"/>
                  </a:cubicBezTo>
                  <a:cubicBezTo>
                    <a:pt x="396332" y="306255"/>
                    <a:pt x="396308" y="306239"/>
                    <a:pt x="396284" y="306223"/>
                  </a:cubicBezTo>
                  <a:cubicBezTo>
                    <a:pt x="395449" y="305621"/>
                    <a:pt x="394499" y="303678"/>
                    <a:pt x="393455" y="304974"/>
                  </a:cubicBezTo>
                  <a:cubicBezTo>
                    <a:pt x="393015" y="305460"/>
                    <a:pt x="392899" y="305945"/>
                    <a:pt x="393710" y="306200"/>
                  </a:cubicBezTo>
                  <a:cubicBezTo>
                    <a:pt x="394522" y="306455"/>
                    <a:pt x="394197" y="306894"/>
                    <a:pt x="394197" y="307357"/>
                  </a:cubicBezTo>
                  <a:close/>
                  <a:moveTo>
                    <a:pt x="470349" y="290326"/>
                  </a:moveTo>
                  <a:cubicBezTo>
                    <a:pt x="466963" y="289517"/>
                    <a:pt x="466337" y="293705"/>
                    <a:pt x="465247" y="295996"/>
                  </a:cubicBezTo>
                  <a:cubicBezTo>
                    <a:pt x="462673" y="295695"/>
                    <a:pt x="465410" y="298471"/>
                    <a:pt x="465247" y="295996"/>
                  </a:cubicBezTo>
                  <a:cubicBezTo>
                    <a:pt x="469305" y="296991"/>
                    <a:pt x="467265" y="293149"/>
                    <a:pt x="469885" y="294677"/>
                  </a:cubicBezTo>
                  <a:cubicBezTo>
                    <a:pt x="470233" y="294885"/>
                    <a:pt x="470372" y="294561"/>
                    <a:pt x="470534" y="294399"/>
                  </a:cubicBezTo>
                  <a:cubicBezTo>
                    <a:pt x="470697" y="294237"/>
                    <a:pt x="470674" y="293959"/>
                    <a:pt x="470303" y="293705"/>
                  </a:cubicBezTo>
                  <a:cubicBezTo>
                    <a:pt x="468494" y="292895"/>
                    <a:pt x="469862" y="291668"/>
                    <a:pt x="470303" y="290303"/>
                  </a:cubicBezTo>
                  <a:cubicBezTo>
                    <a:pt x="474245" y="290720"/>
                    <a:pt x="471323" y="288198"/>
                    <a:pt x="470349" y="290326"/>
                  </a:cubicBezTo>
                  <a:close/>
                  <a:moveTo>
                    <a:pt x="224989" y="404843"/>
                  </a:moveTo>
                  <a:cubicBezTo>
                    <a:pt x="229859" y="407434"/>
                    <a:pt x="226033" y="403200"/>
                    <a:pt x="229395" y="403131"/>
                  </a:cubicBezTo>
                  <a:cubicBezTo>
                    <a:pt x="231876" y="403015"/>
                    <a:pt x="230114" y="399544"/>
                    <a:pt x="228282" y="400377"/>
                  </a:cubicBezTo>
                  <a:cubicBezTo>
                    <a:pt x="227053" y="400886"/>
                    <a:pt x="227146" y="403061"/>
                    <a:pt x="225267" y="402691"/>
                  </a:cubicBezTo>
                  <a:cubicBezTo>
                    <a:pt x="224757" y="403177"/>
                    <a:pt x="225267" y="404172"/>
                    <a:pt x="225059" y="404843"/>
                  </a:cubicBezTo>
                  <a:cubicBezTo>
                    <a:pt x="221070" y="404102"/>
                    <a:pt x="223783" y="407735"/>
                    <a:pt x="224989" y="404843"/>
                  </a:cubicBezTo>
                  <a:close/>
                  <a:moveTo>
                    <a:pt x="425502" y="30819"/>
                  </a:moveTo>
                  <a:cubicBezTo>
                    <a:pt x="423531" y="30241"/>
                    <a:pt x="422998" y="32601"/>
                    <a:pt x="421305" y="33133"/>
                  </a:cubicBezTo>
                  <a:cubicBezTo>
                    <a:pt x="420702" y="33318"/>
                    <a:pt x="419844" y="34128"/>
                    <a:pt x="420006" y="34429"/>
                  </a:cubicBezTo>
                  <a:cubicBezTo>
                    <a:pt x="420447" y="35308"/>
                    <a:pt x="421050" y="34267"/>
                    <a:pt x="421606" y="34197"/>
                  </a:cubicBezTo>
                  <a:cubicBezTo>
                    <a:pt x="422611" y="34144"/>
                    <a:pt x="423613" y="34334"/>
                    <a:pt x="424528" y="34753"/>
                  </a:cubicBezTo>
                  <a:cubicBezTo>
                    <a:pt x="426290" y="35331"/>
                    <a:pt x="424227" y="31467"/>
                    <a:pt x="426244" y="32555"/>
                  </a:cubicBezTo>
                  <a:cubicBezTo>
                    <a:pt x="427777" y="33073"/>
                    <a:pt x="429458" y="32930"/>
                    <a:pt x="430882" y="32161"/>
                  </a:cubicBezTo>
                  <a:cubicBezTo>
                    <a:pt x="429537" y="30750"/>
                    <a:pt x="426244" y="33388"/>
                    <a:pt x="425386" y="30773"/>
                  </a:cubicBezTo>
                  <a:cubicBezTo>
                    <a:pt x="429954" y="31722"/>
                    <a:pt x="425456" y="27071"/>
                    <a:pt x="425502" y="30819"/>
                  </a:cubicBezTo>
                  <a:close/>
                  <a:moveTo>
                    <a:pt x="528854" y="93087"/>
                  </a:moveTo>
                  <a:cubicBezTo>
                    <a:pt x="529387" y="94684"/>
                    <a:pt x="531799" y="92763"/>
                    <a:pt x="528854" y="93087"/>
                  </a:cubicBezTo>
                  <a:cubicBezTo>
                    <a:pt x="528936" y="92628"/>
                    <a:pt x="528936" y="92158"/>
                    <a:pt x="528854" y="91699"/>
                  </a:cubicBezTo>
                  <a:cubicBezTo>
                    <a:pt x="528645" y="91097"/>
                    <a:pt x="528135" y="92092"/>
                    <a:pt x="527741" y="91699"/>
                  </a:cubicBezTo>
                  <a:cubicBezTo>
                    <a:pt x="527347" y="91305"/>
                    <a:pt x="526860" y="91328"/>
                    <a:pt x="526860" y="91143"/>
                  </a:cubicBezTo>
                  <a:cubicBezTo>
                    <a:pt x="526512" y="88089"/>
                    <a:pt x="522524" y="88228"/>
                    <a:pt x="520576" y="89500"/>
                  </a:cubicBezTo>
                  <a:cubicBezTo>
                    <a:pt x="520576" y="89894"/>
                    <a:pt x="521921" y="89500"/>
                    <a:pt x="521202" y="90495"/>
                  </a:cubicBezTo>
                  <a:cubicBezTo>
                    <a:pt x="522199" y="91629"/>
                    <a:pt x="525445" y="89454"/>
                    <a:pt x="526071" y="92092"/>
                  </a:cubicBezTo>
                  <a:cubicBezTo>
                    <a:pt x="525399" y="93087"/>
                    <a:pt x="527555" y="92856"/>
                    <a:pt x="526906" y="93966"/>
                  </a:cubicBezTo>
                  <a:cubicBezTo>
                    <a:pt x="526628" y="94151"/>
                    <a:pt x="527184" y="94267"/>
                    <a:pt x="528854" y="93087"/>
                  </a:cubicBezTo>
                  <a:close/>
                  <a:moveTo>
                    <a:pt x="318185" y="49516"/>
                  </a:moveTo>
                  <a:cubicBezTo>
                    <a:pt x="317651" y="49516"/>
                    <a:pt x="316747" y="49238"/>
                    <a:pt x="316631" y="49747"/>
                  </a:cubicBezTo>
                  <a:cubicBezTo>
                    <a:pt x="316353" y="50950"/>
                    <a:pt x="315263" y="50464"/>
                    <a:pt x="314660" y="50927"/>
                  </a:cubicBezTo>
                  <a:cubicBezTo>
                    <a:pt x="314057" y="51390"/>
                    <a:pt x="315008" y="52663"/>
                    <a:pt x="313640" y="52593"/>
                  </a:cubicBezTo>
                  <a:cubicBezTo>
                    <a:pt x="312387" y="53403"/>
                    <a:pt x="314498" y="54537"/>
                    <a:pt x="315309" y="53727"/>
                  </a:cubicBezTo>
                  <a:cubicBezTo>
                    <a:pt x="316121" y="52917"/>
                    <a:pt x="316445" y="53727"/>
                    <a:pt x="316492" y="54467"/>
                  </a:cubicBezTo>
                  <a:cubicBezTo>
                    <a:pt x="316538" y="55208"/>
                    <a:pt x="316909" y="55254"/>
                    <a:pt x="317396" y="54977"/>
                  </a:cubicBezTo>
                  <a:cubicBezTo>
                    <a:pt x="319599" y="54236"/>
                    <a:pt x="317025" y="51251"/>
                    <a:pt x="318115" y="49446"/>
                  </a:cubicBezTo>
                  <a:cubicBezTo>
                    <a:pt x="319753" y="50846"/>
                    <a:pt x="322204" y="50714"/>
                    <a:pt x="323680" y="49145"/>
                  </a:cubicBezTo>
                  <a:cubicBezTo>
                    <a:pt x="322127" y="47503"/>
                    <a:pt x="320735" y="49446"/>
                    <a:pt x="319043" y="48544"/>
                  </a:cubicBezTo>
                  <a:cubicBezTo>
                    <a:pt x="318022" y="47965"/>
                    <a:pt x="318231" y="48914"/>
                    <a:pt x="318185" y="49516"/>
                  </a:cubicBezTo>
                  <a:close/>
                  <a:moveTo>
                    <a:pt x="383414" y="270427"/>
                  </a:moveTo>
                  <a:cubicBezTo>
                    <a:pt x="384041" y="269825"/>
                    <a:pt x="385548" y="270288"/>
                    <a:pt x="385548" y="269270"/>
                  </a:cubicBezTo>
                  <a:cubicBezTo>
                    <a:pt x="385548" y="268252"/>
                    <a:pt x="383832" y="268946"/>
                    <a:pt x="383414" y="267928"/>
                  </a:cubicBezTo>
                  <a:cubicBezTo>
                    <a:pt x="383414" y="267766"/>
                    <a:pt x="382070" y="268090"/>
                    <a:pt x="381698" y="268437"/>
                  </a:cubicBezTo>
                  <a:cubicBezTo>
                    <a:pt x="380423" y="269779"/>
                    <a:pt x="379704" y="267280"/>
                    <a:pt x="378568" y="267789"/>
                  </a:cubicBezTo>
                  <a:cubicBezTo>
                    <a:pt x="378197" y="268020"/>
                    <a:pt x="378382" y="268506"/>
                    <a:pt x="378568" y="268737"/>
                  </a:cubicBezTo>
                  <a:cubicBezTo>
                    <a:pt x="379380" y="272347"/>
                    <a:pt x="375391" y="270218"/>
                    <a:pt x="376017" y="272579"/>
                  </a:cubicBezTo>
                  <a:cubicBezTo>
                    <a:pt x="375530" y="273921"/>
                    <a:pt x="378011" y="274661"/>
                    <a:pt x="378336" y="272949"/>
                  </a:cubicBezTo>
                  <a:cubicBezTo>
                    <a:pt x="378498" y="272069"/>
                    <a:pt x="378707" y="270936"/>
                    <a:pt x="380168" y="270959"/>
                  </a:cubicBezTo>
                  <a:cubicBezTo>
                    <a:pt x="381490" y="270519"/>
                    <a:pt x="381954" y="268043"/>
                    <a:pt x="383438" y="270496"/>
                  </a:cubicBezTo>
                  <a:cubicBezTo>
                    <a:pt x="379797" y="270496"/>
                    <a:pt x="386383" y="274846"/>
                    <a:pt x="386754" y="272671"/>
                  </a:cubicBezTo>
                  <a:cubicBezTo>
                    <a:pt x="385896" y="271722"/>
                    <a:pt x="383878" y="272347"/>
                    <a:pt x="383414" y="270427"/>
                  </a:cubicBezTo>
                  <a:close/>
                  <a:moveTo>
                    <a:pt x="385733" y="276721"/>
                  </a:moveTo>
                  <a:cubicBezTo>
                    <a:pt x="385733" y="276235"/>
                    <a:pt x="385409" y="276073"/>
                    <a:pt x="385014" y="276142"/>
                  </a:cubicBezTo>
                  <a:cubicBezTo>
                    <a:pt x="382023" y="277021"/>
                    <a:pt x="382162" y="273388"/>
                    <a:pt x="380377" y="272787"/>
                  </a:cubicBezTo>
                  <a:cubicBezTo>
                    <a:pt x="378846" y="274962"/>
                    <a:pt x="382093" y="276466"/>
                    <a:pt x="383925" y="276998"/>
                  </a:cubicBezTo>
                  <a:cubicBezTo>
                    <a:pt x="383925" y="276998"/>
                    <a:pt x="383275" y="277530"/>
                    <a:pt x="383925" y="277785"/>
                  </a:cubicBezTo>
                  <a:cubicBezTo>
                    <a:pt x="384574" y="278039"/>
                    <a:pt x="384620" y="276350"/>
                    <a:pt x="385826" y="276674"/>
                  </a:cubicBezTo>
                  <a:cubicBezTo>
                    <a:pt x="385826" y="278039"/>
                    <a:pt x="389072" y="277970"/>
                    <a:pt x="387496" y="279266"/>
                  </a:cubicBezTo>
                  <a:cubicBezTo>
                    <a:pt x="386058" y="279497"/>
                    <a:pt x="384180" y="280423"/>
                    <a:pt x="386499" y="281302"/>
                  </a:cubicBezTo>
                  <a:cubicBezTo>
                    <a:pt x="386990" y="282148"/>
                    <a:pt x="387846" y="282720"/>
                    <a:pt x="388817" y="282852"/>
                  </a:cubicBezTo>
                  <a:cubicBezTo>
                    <a:pt x="388817" y="281603"/>
                    <a:pt x="390116" y="282528"/>
                    <a:pt x="390557" y="281881"/>
                  </a:cubicBezTo>
                  <a:cubicBezTo>
                    <a:pt x="392064" y="280006"/>
                    <a:pt x="388029" y="279844"/>
                    <a:pt x="389420" y="277877"/>
                  </a:cubicBezTo>
                  <a:cubicBezTo>
                    <a:pt x="389923" y="277264"/>
                    <a:pt x="389831" y="276360"/>
                    <a:pt x="389216" y="275859"/>
                  </a:cubicBezTo>
                  <a:cubicBezTo>
                    <a:pt x="389143" y="275799"/>
                    <a:pt x="389063" y="275747"/>
                    <a:pt x="388980" y="275702"/>
                  </a:cubicBezTo>
                  <a:cubicBezTo>
                    <a:pt x="387704" y="275378"/>
                    <a:pt x="387194" y="277183"/>
                    <a:pt x="385687" y="276721"/>
                  </a:cubicBezTo>
                  <a:close/>
                  <a:moveTo>
                    <a:pt x="428331" y="25659"/>
                  </a:moveTo>
                  <a:cubicBezTo>
                    <a:pt x="429259" y="25844"/>
                    <a:pt x="430186" y="24664"/>
                    <a:pt x="431160" y="25659"/>
                  </a:cubicBezTo>
                  <a:cubicBezTo>
                    <a:pt x="431160" y="25659"/>
                    <a:pt x="431624" y="25659"/>
                    <a:pt x="431624" y="25497"/>
                  </a:cubicBezTo>
                  <a:cubicBezTo>
                    <a:pt x="431624" y="24155"/>
                    <a:pt x="433224" y="24988"/>
                    <a:pt x="433363" y="24224"/>
                  </a:cubicBezTo>
                  <a:cubicBezTo>
                    <a:pt x="433502" y="23067"/>
                    <a:pt x="431879" y="23368"/>
                    <a:pt x="431531" y="22420"/>
                  </a:cubicBezTo>
                  <a:cubicBezTo>
                    <a:pt x="430928" y="20753"/>
                    <a:pt x="435195" y="23137"/>
                    <a:pt x="432714" y="19134"/>
                  </a:cubicBezTo>
                  <a:cubicBezTo>
                    <a:pt x="432018" y="19273"/>
                    <a:pt x="432575" y="19990"/>
                    <a:pt x="432296" y="20152"/>
                  </a:cubicBezTo>
                  <a:cubicBezTo>
                    <a:pt x="431299" y="20753"/>
                    <a:pt x="430627" y="21934"/>
                    <a:pt x="429235" y="21795"/>
                  </a:cubicBezTo>
                  <a:cubicBezTo>
                    <a:pt x="428192" y="21587"/>
                    <a:pt x="428238" y="22743"/>
                    <a:pt x="428911" y="23206"/>
                  </a:cubicBezTo>
                  <a:cubicBezTo>
                    <a:pt x="429119" y="23600"/>
                    <a:pt x="430001" y="23206"/>
                    <a:pt x="429792" y="23854"/>
                  </a:cubicBezTo>
                  <a:cubicBezTo>
                    <a:pt x="428563" y="24942"/>
                    <a:pt x="425989" y="21864"/>
                    <a:pt x="425293" y="24456"/>
                  </a:cubicBezTo>
                  <a:cubicBezTo>
                    <a:pt x="425293" y="24733"/>
                    <a:pt x="424435" y="24456"/>
                    <a:pt x="424644" y="24988"/>
                  </a:cubicBezTo>
                  <a:cubicBezTo>
                    <a:pt x="425896" y="25752"/>
                    <a:pt x="427543" y="23345"/>
                    <a:pt x="428377" y="25752"/>
                  </a:cubicBezTo>
                  <a:cubicBezTo>
                    <a:pt x="428099" y="25752"/>
                    <a:pt x="427635" y="25752"/>
                    <a:pt x="427566" y="25752"/>
                  </a:cubicBezTo>
                  <a:cubicBezTo>
                    <a:pt x="426754" y="28227"/>
                    <a:pt x="424899" y="25104"/>
                    <a:pt x="423902" y="27117"/>
                  </a:cubicBezTo>
                  <a:cubicBezTo>
                    <a:pt x="425316" y="27672"/>
                    <a:pt x="428053" y="27811"/>
                    <a:pt x="428285" y="25659"/>
                  </a:cubicBezTo>
                  <a:close/>
                  <a:moveTo>
                    <a:pt x="528877" y="85220"/>
                  </a:moveTo>
                  <a:cubicBezTo>
                    <a:pt x="526558" y="84919"/>
                    <a:pt x="528877" y="83438"/>
                    <a:pt x="527996" y="82489"/>
                  </a:cubicBezTo>
                  <a:cubicBezTo>
                    <a:pt x="527082" y="82339"/>
                    <a:pt x="526150" y="82339"/>
                    <a:pt x="525237" y="82489"/>
                  </a:cubicBezTo>
                  <a:cubicBezTo>
                    <a:pt x="524541" y="82489"/>
                    <a:pt x="525608" y="83137"/>
                    <a:pt x="525237" y="83554"/>
                  </a:cubicBezTo>
                  <a:cubicBezTo>
                    <a:pt x="523497" y="84225"/>
                    <a:pt x="521295" y="82350"/>
                    <a:pt x="519231" y="83021"/>
                  </a:cubicBezTo>
                  <a:cubicBezTo>
                    <a:pt x="519439" y="80060"/>
                    <a:pt x="515451" y="83507"/>
                    <a:pt x="519231" y="83021"/>
                  </a:cubicBezTo>
                  <a:cubicBezTo>
                    <a:pt x="519231" y="83924"/>
                    <a:pt x="520715" y="84201"/>
                    <a:pt x="520367" y="85335"/>
                  </a:cubicBezTo>
                  <a:cubicBezTo>
                    <a:pt x="519648" y="85659"/>
                    <a:pt x="518952" y="85868"/>
                    <a:pt x="518187" y="86191"/>
                  </a:cubicBezTo>
                  <a:cubicBezTo>
                    <a:pt x="518952" y="86515"/>
                    <a:pt x="520506" y="86515"/>
                    <a:pt x="518976" y="87094"/>
                  </a:cubicBezTo>
                  <a:cubicBezTo>
                    <a:pt x="517979" y="87719"/>
                    <a:pt x="518976" y="89223"/>
                    <a:pt x="519973" y="88621"/>
                  </a:cubicBezTo>
                  <a:cubicBezTo>
                    <a:pt x="520970" y="88019"/>
                    <a:pt x="520993" y="87534"/>
                    <a:pt x="521828" y="87418"/>
                  </a:cubicBezTo>
                  <a:cubicBezTo>
                    <a:pt x="521202" y="86677"/>
                    <a:pt x="520205" y="86539"/>
                    <a:pt x="520297" y="85266"/>
                  </a:cubicBezTo>
                  <a:cubicBezTo>
                    <a:pt x="521921" y="84988"/>
                    <a:pt x="523567" y="84549"/>
                    <a:pt x="524379" y="86654"/>
                  </a:cubicBezTo>
                  <a:cubicBezTo>
                    <a:pt x="524842" y="87348"/>
                    <a:pt x="526466" y="87048"/>
                    <a:pt x="526558" y="86261"/>
                  </a:cubicBezTo>
                  <a:cubicBezTo>
                    <a:pt x="526790" y="83947"/>
                    <a:pt x="528576" y="88343"/>
                    <a:pt x="528877" y="85266"/>
                  </a:cubicBezTo>
                  <a:cubicBezTo>
                    <a:pt x="532889" y="84965"/>
                    <a:pt x="530106" y="81309"/>
                    <a:pt x="528831" y="85220"/>
                  </a:cubicBezTo>
                  <a:close/>
                  <a:moveTo>
                    <a:pt x="450523" y="282413"/>
                  </a:moveTo>
                  <a:lnTo>
                    <a:pt x="450523" y="282413"/>
                  </a:lnTo>
                  <a:cubicBezTo>
                    <a:pt x="451427" y="283477"/>
                    <a:pt x="451473" y="283523"/>
                    <a:pt x="452308" y="282806"/>
                  </a:cubicBezTo>
                  <a:cubicBezTo>
                    <a:pt x="453931" y="281996"/>
                    <a:pt x="455253" y="284819"/>
                    <a:pt x="457108" y="283130"/>
                  </a:cubicBezTo>
                  <a:cubicBezTo>
                    <a:pt x="457734" y="282343"/>
                    <a:pt x="460192" y="284680"/>
                    <a:pt x="459960" y="283130"/>
                  </a:cubicBezTo>
                  <a:cubicBezTo>
                    <a:pt x="458778" y="282528"/>
                    <a:pt x="457827" y="280816"/>
                    <a:pt x="456134" y="281904"/>
                  </a:cubicBezTo>
                  <a:cubicBezTo>
                    <a:pt x="455508" y="282413"/>
                    <a:pt x="454488" y="281510"/>
                    <a:pt x="454070" y="280932"/>
                  </a:cubicBezTo>
                  <a:cubicBezTo>
                    <a:pt x="452726" y="279520"/>
                    <a:pt x="456227" y="278317"/>
                    <a:pt x="455207" y="277230"/>
                  </a:cubicBezTo>
                  <a:cubicBezTo>
                    <a:pt x="454812" y="276906"/>
                    <a:pt x="454627" y="276952"/>
                    <a:pt x="454511" y="277484"/>
                  </a:cubicBezTo>
                  <a:cubicBezTo>
                    <a:pt x="454279" y="278549"/>
                    <a:pt x="453027" y="278641"/>
                    <a:pt x="452447" y="279544"/>
                  </a:cubicBezTo>
                  <a:cubicBezTo>
                    <a:pt x="451868" y="280446"/>
                    <a:pt x="449943" y="278109"/>
                    <a:pt x="450244" y="279659"/>
                  </a:cubicBezTo>
                  <a:cubicBezTo>
                    <a:pt x="450639" y="280284"/>
                    <a:pt x="451218" y="281048"/>
                    <a:pt x="449688" y="280400"/>
                  </a:cubicBezTo>
                  <a:cubicBezTo>
                    <a:pt x="449085" y="279960"/>
                    <a:pt x="447021" y="280400"/>
                    <a:pt x="447369" y="281372"/>
                  </a:cubicBezTo>
                  <a:cubicBezTo>
                    <a:pt x="447485" y="281487"/>
                    <a:pt x="447717" y="281765"/>
                    <a:pt x="447763" y="281742"/>
                  </a:cubicBezTo>
                  <a:cubicBezTo>
                    <a:pt x="448969" y="280770"/>
                    <a:pt x="449595" y="282019"/>
                    <a:pt x="450476" y="282413"/>
                  </a:cubicBezTo>
                  <a:close/>
                  <a:moveTo>
                    <a:pt x="466360" y="42666"/>
                  </a:moveTo>
                  <a:cubicBezTo>
                    <a:pt x="468563" y="43268"/>
                    <a:pt x="466917" y="38039"/>
                    <a:pt x="469537" y="39843"/>
                  </a:cubicBezTo>
                  <a:cubicBezTo>
                    <a:pt x="469769" y="40005"/>
                    <a:pt x="470117" y="40653"/>
                    <a:pt x="470303" y="40052"/>
                  </a:cubicBezTo>
                  <a:cubicBezTo>
                    <a:pt x="470488" y="39450"/>
                    <a:pt x="472250" y="38987"/>
                    <a:pt x="471276" y="37599"/>
                  </a:cubicBezTo>
                  <a:cubicBezTo>
                    <a:pt x="470697" y="36766"/>
                    <a:pt x="471671" y="37090"/>
                    <a:pt x="471949" y="37044"/>
                  </a:cubicBezTo>
                  <a:cubicBezTo>
                    <a:pt x="473271" y="36858"/>
                    <a:pt x="473363" y="35586"/>
                    <a:pt x="471949" y="35840"/>
                  </a:cubicBezTo>
                  <a:cubicBezTo>
                    <a:pt x="471418" y="35656"/>
                    <a:pt x="471010" y="35224"/>
                    <a:pt x="470859" y="34683"/>
                  </a:cubicBezTo>
                  <a:cubicBezTo>
                    <a:pt x="469560" y="33110"/>
                    <a:pt x="468656" y="35887"/>
                    <a:pt x="470071" y="36997"/>
                  </a:cubicBezTo>
                  <a:cubicBezTo>
                    <a:pt x="470071" y="38455"/>
                    <a:pt x="468169" y="36627"/>
                    <a:pt x="467427" y="36997"/>
                  </a:cubicBezTo>
                  <a:cubicBezTo>
                    <a:pt x="466685" y="37368"/>
                    <a:pt x="467427" y="38710"/>
                    <a:pt x="466082" y="38825"/>
                  </a:cubicBezTo>
                  <a:cubicBezTo>
                    <a:pt x="460957" y="41255"/>
                    <a:pt x="463763" y="40144"/>
                    <a:pt x="466384" y="42690"/>
                  </a:cubicBezTo>
                  <a:cubicBezTo>
                    <a:pt x="465317" y="42435"/>
                    <a:pt x="464065" y="43106"/>
                    <a:pt x="463160" y="42180"/>
                  </a:cubicBezTo>
                  <a:cubicBezTo>
                    <a:pt x="461027" y="42690"/>
                    <a:pt x="463787" y="43430"/>
                    <a:pt x="464459" y="43754"/>
                  </a:cubicBezTo>
                  <a:cubicBezTo>
                    <a:pt x="466778" y="44101"/>
                    <a:pt x="464459" y="45374"/>
                    <a:pt x="465642" y="46068"/>
                  </a:cubicBezTo>
                  <a:cubicBezTo>
                    <a:pt x="466337" y="46068"/>
                    <a:pt x="467613" y="46461"/>
                    <a:pt x="467961" y="45767"/>
                  </a:cubicBezTo>
                  <a:cubicBezTo>
                    <a:pt x="467914" y="44379"/>
                    <a:pt x="465711" y="44402"/>
                    <a:pt x="466314" y="42666"/>
                  </a:cubicBezTo>
                  <a:close/>
                  <a:moveTo>
                    <a:pt x="151179" y="338433"/>
                  </a:moveTo>
                  <a:cubicBezTo>
                    <a:pt x="152733" y="338248"/>
                    <a:pt x="152849" y="339590"/>
                    <a:pt x="153290" y="340539"/>
                  </a:cubicBezTo>
                  <a:cubicBezTo>
                    <a:pt x="153452" y="340863"/>
                    <a:pt x="152061" y="340539"/>
                    <a:pt x="152664" y="341233"/>
                  </a:cubicBezTo>
                  <a:cubicBezTo>
                    <a:pt x="154240" y="342621"/>
                    <a:pt x="151736" y="345213"/>
                    <a:pt x="153475" y="346347"/>
                  </a:cubicBezTo>
                  <a:cubicBezTo>
                    <a:pt x="154588" y="346208"/>
                    <a:pt x="153637" y="344843"/>
                    <a:pt x="154240" y="344264"/>
                  </a:cubicBezTo>
                  <a:cubicBezTo>
                    <a:pt x="154843" y="343686"/>
                    <a:pt x="154866" y="343107"/>
                    <a:pt x="155261" y="344264"/>
                  </a:cubicBezTo>
                  <a:cubicBezTo>
                    <a:pt x="156814" y="345722"/>
                    <a:pt x="156722" y="340932"/>
                    <a:pt x="155678" y="340492"/>
                  </a:cubicBezTo>
                  <a:cubicBezTo>
                    <a:pt x="154356" y="339335"/>
                    <a:pt x="155098" y="337322"/>
                    <a:pt x="153545" y="336397"/>
                  </a:cubicBezTo>
                  <a:cubicBezTo>
                    <a:pt x="153382" y="335911"/>
                    <a:pt x="154727" y="334083"/>
                    <a:pt x="153151" y="334453"/>
                  </a:cubicBezTo>
                  <a:cubicBezTo>
                    <a:pt x="150832" y="334962"/>
                    <a:pt x="151458" y="336952"/>
                    <a:pt x="151249" y="338456"/>
                  </a:cubicBezTo>
                  <a:cubicBezTo>
                    <a:pt x="149911" y="338177"/>
                    <a:pt x="148637" y="337652"/>
                    <a:pt x="147492" y="336906"/>
                  </a:cubicBezTo>
                  <a:cubicBezTo>
                    <a:pt x="146727" y="336212"/>
                    <a:pt x="147098" y="337068"/>
                    <a:pt x="147121" y="337577"/>
                  </a:cubicBezTo>
                  <a:cubicBezTo>
                    <a:pt x="145614" y="339243"/>
                    <a:pt x="146078" y="339891"/>
                    <a:pt x="148443" y="339567"/>
                  </a:cubicBezTo>
                  <a:cubicBezTo>
                    <a:pt x="149487" y="339683"/>
                    <a:pt x="150948" y="339752"/>
                    <a:pt x="151179" y="338433"/>
                  </a:cubicBezTo>
                  <a:close/>
                  <a:moveTo>
                    <a:pt x="389675" y="59095"/>
                  </a:moveTo>
                  <a:cubicBezTo>
                    <a:pt x="391786" y="60993"/>
                    <a:pt x="392644" y="56180"/>
                    <a:pt x="393780" y="59396"/>
                  </a:cubicBezTo>
                  <a:cubicBezTo>
                    <a:pt x="394568" y="61132"/>
                    <a:pt x="395449" y="59234"/>
                    <a:pt x="396562" y="59975"/>
                  </a:cubicBezTo>
                  <a:cubicBezTo>
                    <a:pt x="398209" y="60090"/>
                    <a:pt x="398649" y="63168"/>
                    <a:pt x="400110" y="62427"/>
                  </a:cubicBezTo>
                  <a:cubicBezTo>
                    <a:pt x="401015" y="61756"/>
                    <a:pt x="400110" y="61525"/>
                    <a:pt x="399507" y="61201"/>
                  </a:cubicBezTo>
                  <a:cubicBezTo>
                    <a:pt x="400760" y="59813"/>
                    <a:pt x="398789" y="59142"/>
                    <a:pt x="398812" y="58054"/>
                  </a:cubicBezTo>
                  <a:cubicBezTo>
                    <a:pt x="398812" y="56295"/>
                    <a:pt x="396841" y="55995"/>
                    <a:pt x="396493" y="54421"/>
                  </a:cubicBezTo>
                  <a:cubicBezTo>
                    <a:pt x="396493" y="54074"/>
                    <a:pt x="395960" y="54236"/>
                    <a:pt x="396006" y="54421"/>
                  </a:cubicBezTo>
                  <a:cubicBezTo>
                    <a:pt x="396261" y="55139"/>
                    <a:pt x="395241" y="55717"/>
                    <a:pt x="395797" y="56365"/>
                  </a:cubicBezTo>
                  <a:cubicBezTo>
                    <a:pt x="396354" y="57013"/>
                    <a:pt x="396957" y="57661"/>
                    <a:pt x="396307" y="58285"/>
                  </a:cubicBezTo>
                  <a:cubicBezTo>
                    <a:pt x="395658" y="58910"/>
                    <a:pt x="394731" y="58285"/>
                    <a:pt x="394244" y="57661"/>
                  </a:cubicBezTo>
                  <a:cubicBezTo>
                    <a:pt x="393371" y="56573"/>
                    <a:pt x="391780" y="56398"/>
                    <a:pt x="390691" y="57269"/>
                  </a:cubicBezTo>
                  <a:cubicBezTo>
                    <a:pt x="390118" y="57726"/>
                    <a:pt x="389773" y="58410"/>
                    <a:pt x="389745" y="59142"/>
                  </a:cubicBezTo>
                  <a:cubicBezTo>
                    <a:pt x="385246" y="58679"/>
                    <a:pt x="389444" y="63052"/>
                    <a:pt x="389675" y="59095"/>
                  </a:cubicBezTo>
                  <a:close/>
                  <a:moveTo>
                    <a:pt x="430070" y="296481"/>
                  </a:moveTo>
                  <a:cubicBezTo>
                    <a:pt x="430650" y="296343"/>
                    <a:pt x="431137" y="295857"/>
                    <a:pt x="431856" y="295880"/>
                  </a:cubicBezTo>
                  <a:cubicBezTo>
                    <a:pt x="432575" y="295903"/>
                    <a:pt x="432412" y="294121"/>
                    <a:pt x="431601" y="294306"/>
                  </a:cubicBezTo>
                  <a:cubicBezTo>
                    <a:pt x="430232" y="294468"/>
                    <a:pt x="429745" y="293566"/>
                    <a:pt x="429050" y="292594"/>
                  </a:cubicBezTo>
                  <a:cubicBezTo>
                    <a:pt x="428354" y="291622"/>
                    <a:pt x="428586" y="290905"/>
                    <a:pt x="428006" y="290465"/>
                  </a:cubicBezTo>
                  <a:cubicBezTo>
                    <a:pt x="427427" y="290026"/>
                    <a:pt x="427056" y="289956"/>
                    <a:pt x="427774" y="289424"/>
                  </a:cubicBezTo>
                  <a:cubicBezTo>
                    <a:pt x="428493" y="288892"/>
                    <a:pt x="428053" y="286208"/>
                    <a:pt x="430256" y="287897"/>
                  </a:cubicBezTo>
                  <a:cubicBezTo>
                    <a:pt x="430256" y="287897"/>
                    <a:pt x="430673" y="287619"/>
                    <a:pt x="430882" y="287434"/>
                  </a:cubicBezTo>
                  <a:cubicBezTo>
                    <a:pt x="433734" y="285120"/>
                    <a:pt x="432922" y="284287"/>
                    <a:pt x="430070" y="283130"/>
                  </a:cubicBezTo>
                  <a:cubicBezTo>
                    <a:pt x="429328" y="282112"/>
                    <a:pt x="429050" y="280816"/>
                    <a:pt x="427751" y="280122"/>
                  </a:cubicBezTo>
                  <a:cubicBezTo>
                    <a:pt x="426453" y="279428"/>
                    <a:pt x="426963" y="277530"/>
                    <a:pt x="425734" y="276674"/>
                  </a:cubicBezTo>
                  <a:cubicBezTo>
                    <a:pt x="425015" y="275957"/>
                    <a:pt x="426708" y="275702"/>
                    <a:pt x="426940" y="275309"/>
                  </a:cubicBezTo>
                  <a:cubicBezTo>
                    <a:pt x="427589" y="274453"/>
                    <a:pt x="425572" y="273203"/>
                    <a:pt x="425479" y="274360"/>
                  </a:cubicBezTo>
                  <a:cubicBezTo>
                    <a:pt x="425386" y="275517"/>
                    <a:pt x="422812" y="276443"/>
                    <a:pt x="422163" y="275448"/>
                  </a:cubicBezTo>
                  <a:cubicBezTo>
                    <a:pt x="422163" y="275286"/>
                    <a:pt x="421861" y="274939"/>
                    <a:pt x="421513" y="275240"/>
                  </a:cubicBezTo>
                  <a:cubicBezTo>
                    <a:pt x="417734" y="280608"/>
                    <a:pt x="424690" y="274245"/>
                    <a:pt x="427798" y="282806"/>
                  </a:cubicBezTo>
                  <a:cubicBezTo>
                    <a:pt x="428401" y="283361"/>
                    <a:pt x="429606" y="283616"/>
                    <a:pt x="428957" y="284912"/>
                  </a:cubicBezTo>
                  <a:cubicBezTo>
                    <a:pt x="429305" y="285375"/>
                    <a:pt x="432134" y="285930"/>
                    <a:pt x="430163" y="286856"/>
                  </a:cubicBezTo>
                  <a:cubicBezTo>
                    <a:pt x="427844" y="286416"/>
                    <a:pt x="427380" y="288336"/>
                    <a:pt x="426221" y="289864"/>
                  </a:cubicBezTo>
                  <a:cubicBezTo>
                    <a:pt x="425038" y="292316"/>
                    <a:pt x="428725" y="293520"/>
                    <a:pt x="429073" y="295880"/>
                  </a:cubicBezTo>
                  <a:cubicBezTo>
                    <a:pt x="429235" y="296279"/>
                    <a:pt x="429641" y="296523"/>
                    <a:pt x="430070" y="296481"/>
                  </a:cubicBezTo>
                  <a:close/>
                  <a:moveTo>
                    <a:pt x="506732" y="341881"/>
                  </a:moveTo>
                  <a:lnTo>
                    <a:pt x="506732" y="341881"/>
                  </a:lnTo>
                  <a:cubicBezTo>
                    <a:pt x="507729" y="341881"/>
                    <a:pt x="509816" y="341881"/>
                    <a:pt x="508007" y="342945"/>
                  </a:cubicBezTo>
                  <a:cubicBezTo>
                    <a:pt x="507706" y="343130"/>
                    <a:pt x="507242" y="342945"/>
                    <a:pt x="507265" y="343593"/>
                  </a:cubicBezTo>
                  <a:cubicBezTo>
                    <a:pt x="507265" y="344704"/>
                    <a:pt x="510094" y="343755"/>
                    <a:pt x="508170" y="344819"/>
                  </a:cubicBezTo>
                  <a:cubicBezTo>
                    <a:pt x="504529" y="348892"/>
                    <a:pt x="512297" y="345421"/>
                    <a:pt x="510744" y="348337"/>
                  </a:cubicBezTo>
                  <a:cubicBezTo>
                    <a:pt x="511509" y="350327"/>
                    <a:pt x="510581" y="352386"/>
                    <a:pt x="511462" y="354260"/>
                  </a:cubicBezTo>
                  <a:cubicBezTo>
                    <a:pt x="512576" y="352826"/>
                    <a:pt x="512761" y="351692"/>
                    <a:pt x="514500" y="350604"/>
                  </a:cubicBezTo>
                  <a:cubicBezTo>
                    <a:pt x="514013" y="350257"/>
                    <a:pt x="513410" y="350604"/>
                    <a:pt x="512877" y="350373"/>
                  </a:cubicBezTo>
                  <a:cubicBezTo>
                    <a:pt x="511741" y="350049"/>
                    <a:pt x="512251" y="347619"/>
                    <a:pt x="513434" y="348337"/>
                  </a:cubicBezTo>
                  <a:cubicBezTo>
                    <a:pt x="516007" y="349933"/>
                    <a:pt x="516889" y="344519"/>
                    <a:pt x="514199" y="345491"/>
                  </a:cubicBezTo>
                  <a:cubicBezTo>
                    <a:pt x="513828" y="345491"/>
                    <a:pt x="513503" y="345884"/>
                    <a:pt x="513480" y="345259"/>
                  </a:cubicBezTo>
                  <a:cubicBezTo>
                    <a:pt x="513689" y="342367"/>
                    <a:pt x="509515" y="344889"/>
                    <a:pt x="510071" y="342135"/>
                  </a:cubicBezTo>
                  <a:cubicBezTo>
                    <a:pt x="510419" y="340492"/>
                    <a:pt x="510280" y="339428"/>
                    <a:pt x="508657" y="338618"/>
                  </a:cubicBezTo>
                  <a:cubicBezTo>
                    <a:pt x="507520" y="338179"/>
                    <a:pt x="508007" y="339335"/>
                    <a:pt x="507775" y="339821"/>
                  </a:cubicBezTo>
                  <a:cubicBezTo>
                    <a:pt x="507126" y="341002"/>
                    <a:pt x="505457" y="340724"/>
                    <a:pt x="504529" y="341626"/>
                  </a:cubicBezTo>
                  <a:cubicBezTo>
                    <a:pt x="505230" y="341896"/>
                    <a:pt x="505988" y="341984"/>
                    <a:pt x="506732" y="341881"/>
                  </a:cubicBezTo>
                  <a:close/>
                  <a:moveTo>
                    <a:pt x="14876" y="298402"/>
                  </a:moveTo>
                  <a:cubicBezTo>
                    <a:pt x="14714" y="299328"/>
                    <a:pt x="15247" y="300184"/>
                    <a:pt x="14436" y="300461"/>
                  </a:cubicBezTo>
                  <a:cubicBezTo>
                    <a:pt x="13624" y="300739"/>
                    <a:pt x="12117" y="300461"/>
                    <a:pt x="12905" y="299304"/>
                  </a:cubicBezTo>
                  <a:cubicBezTo>
                    <a:pt x="12905" y="298772"/>
                    <a:pt x="14181" y="297731"/>
                    <a:pt x="13137" y="297638"/>
                  </a:cubicBezTo>
                  <a:cubicBezTo>
                    <a:pt x="12627" y="297638"/>
                    <a:pt x="12279" y="296805"/>
                    <a:pt x="11653" y="297268"/>
                  </a:cubicBezTo>
                  <a:cubicBezTo>
                    <a:pt x="13137" y="298981"/>
                    <a:pt x="9079" y="299582"/>
                    <a:pt x="11815" y="301225"/>
                  </a:cubicBezTo>
                  <a:cubicBezTo>
                    <a:pt x="12117" y="301665"/>
                    <a:pt x="10865" y="302289"/>
                    <a:pt x="10470" y="302498"/>
                  </a:cubicBezTo>
                  <a:cubicBezTo>
                    <a:pt x="12534" y="303493"/>
                    <a:pt x="14505" y="300924"/>
                    <a:pt x="16708" y="302127"/>
                  </a:cubicBezTo>
                  <a:cubicBezTo>
                    <a:pt x="18053" y="302914"/>
                    <a:pt x="18331" y="300554"/>
                    <a:pt x="19676" y="300901"/>
                  </a:cubicBezTo>
                  <a:cubicBezTo>
                    <a:pt x="20372" y="300600"/>
                    <a:pt x="18865" y="300461"/>
                    <a:pt x="18563" y="300485"/>
                  </a:cubicBezTo>
                  <a:cubicBezTo>
                    <a:pt x="15549" y="300485"/>
                    <a:pt x="18378" y="298171"/>
                    <a:pt x="16870" y="296991"/>
                  </a:cubicBezTo>
                  <a:cubicBezTo>
                    <a:pt x="15781" y="295695"/>
                    <a:pt x="19792" y="295625"/>
                    <a:pt x="19815" y="293867"/>
                  </a:cubicBezTo>
                  <a:cubicBezTo>
                    <a:pt x="18834" y="293614"/>
                    <a:pt x="17805" y="293614"/>
                    <a:pt x="16824" y="293867"/>
                  </a:cubicBezTo>
                  <a:cubicBezTo>
                    <a:pt x="15950" y="294933"/>
                    <a:pt x="14676" y="295594"/>
                    <a:pt x="13299" y="295695"/>
                  </a:cubicBezTo>
                  <a:cubicBezTo>
                    <a:pt x="13531" y="296065"/>
                    <a:pt x="13926" y="295949"/>
                    <a:pt x="14273" y="296019"/>
                  </a:cubicBezTo>
                  <a:cubicBezTo>
                    <a:pt x="15131" y="296088"/>
                    <a:pt x="14644" y="298032"/>
                    <a:pt x="14876" y="298402"/>
                  </a:cubicBezTo>
                  <a:close/>
                  <a:moveTo>
                    <a:pt x="385478" y="22304"/>
                  </a:moveTo>
                  <a:cubicBezTo>
                    <a:pt x="384272" y="23067"/>
                    <a:pt x="384110" y="24988"/>
                    <a:pt x="385641" y="25381"/>
                  </a:cubicBezTo>
                  <a:cubicBezTo>
                    <a:pt x="384226" y="25381"/>
                    <a:pt x="384203" y="28621"/>
                    <a:pt x="385641" y="27695"/>
                  </a:cubicBezTo>
                  <a:cubicBezTo>
                    <a:pt x="386313" y="26955"/>
                    <a:pt x="386916" y="27117"/>
                    <a:pt x="387728" y="27302"/>
                  </a:cubicBezTo>
                  <a:cubicBezTo>
                    <a:pt x="390186" y="27302"/>
                    <a:pt x="389096" y="29061"/>
                    <a:pt x="390232" y="30102"/>
                  </a:cubicBezTo>
                  <a:cubicBezTo>
                    <a:pt x="391044" y="29917"/>
                    <a:pt x="392968" y="31675"/>
                    <a:pt x="392899" y="30102"/>
                  </a:cubicBezTo>
                  <a:cubicBezTo>
                    <a:pt x="392528" y="26909"/>
                    <a:pt x="390904" y="29361"/>
                    <a:pt x="390348" y="27788"/>
                  </a:cubicBezTo>
                  <a:cubicBezTo>
                    <a:pt x="390433" y="27315"/>
                    <a:pt x="390234" y="26835"/>
                    <a:pt x="389838" y="26561"/>
                  </a:cubicBezTo>
                  <a:cubicBezTo>
                    <a:pt x="387867" y="24872"/>
                    <a:pt x="392945" y="24248"/>
                    <a:pt x="390997" y="22628"/>
                  </a:cubicBezTo>
                  <a:cubicBezTo>
                    <a:pt x="390325" y="22165"/>
                    <a:pt x="389583" y="21887"/>
                    <a:pt x="389652" y="20823"/>
                  </a:cubicBezTo>
                  <a:cubicBezTo>
                    <a:pt x="387843" y="19342"/>
                    <a:pt x="386313" y="27140"/>
                    <a:pt x="385478" y="22304"/>
                  </a:cubicBezTo>
                  <a:close/>
                  <a:moveTo>
                    <a:pt x="481711" y="68744"/>
                  </a:moveTo>
                  <a:cubicBezTo>
                    <a:pt x="481897" y="68999"/>
                    <a:pt x="481479" y="69925"/>
                    <a:pt x="482106" y="69624"/>
                  </a:cubicBezTo>
                  <a:cubicBezTo>
                    <a:pt x="483427" y="68953"/>
                    <a:pt x="483729" y="70156"/>
                    <a:pt x="484424" y="70619"/>
                  </a:cubicBezTo>
                  <a:cubicBezTo>
                    <a:pt x="485630" y="71637"/>
                    <a:pt x="484633" y="68305"/>
                    <a:pt x="486048" y="69994"/>
                  </a:cubicBezTo>
                  <a:cubicBezTo>
                    <a:pt x="486349" y="70665"/>
                    <a:pt x="488482" y="72493"/>
                    <a:pt x="487369" y="72678"/>
                  </a:cubicBezTo>
                  <a:cubicBezTo>
                    <a:pt x="485513" y="72551"/>
                    <a:pt x="483760" y="73544"/>
                    <a:pt x="482917" y="75200"/>
                  </a:cubicBezTo>
                  <a:cubicBezTo>
                    <a:pt x="484007" y="76334"/>
                    <a:pt x="485027" y="73048"/>
                    <a:pt x="486280" y="75200"/>
                  </a:cubicBezTo>
                  <a:cubicBezTo>
                    <a:pt x="486456" y="75526"/>
                    <a:pt x="486865" y="75647"/>
                    <a:pt x="487191" y="75471"/>
                  </a:cubicBezTo>
                  <a:cubicBezTo>
                    <a:pt x="487306" y="75409"/>
                    <a:pt x="487400" y="75315"/>
                    <a:pt x="487462" y="75200"/>
                  </a:cubicBezTo>
                  <a:cubicBezTo>
                    <a:pt x="488390" y="73696"/>
                    <a:pt x="490129" y="74992"/>
                    <a:pt x="491335" y="74159"/>
                  </a:cubicBezTo>
                  <a:cubicBezTo>
                    <a:pt x="492077" y="73789"/>
                    <a:pt x="492123" y="72609"/>
                    <a:pt x="491103" y="72771"/>
                  </a:cubicBezTo>
                  <a:cubicBezTo>
                    <a:pt x="489271" y="73025"/>
                    <a:pt x="490222" y="71105"/>
                    <a:pt x="489155" y="70318"/>
                  </a:cubicBezTo>
                  <a:cubicBezTo>
                    <a:pt x="487601" y="69901"/>
                    <a:pt x="487671" y="67333"/>
                    <a:pt x="485769" y="68004"/>
                  </a:cubicBezTo>
                  <a:cubicBezTo>
                    <a:pt x="484517" y="69068"/>
                    <a:pt x="481387" y="66407"/>
                    <a:pt x="481711" y="68744"/>
                  </a:cubicBezTo>
                  <a:close/>
                  <a:moveTo>
                    <a:pt x="46598" y="286254"/>
                  </a:moveTo>
                  <a:cubicBezTo>
                    <a:pt x="47851" y="286254"/>
                    <a:pt x="47132" y="284125"/>
                    <a:pt x="46900" y="283547"/>
                  </a:cubicBezTo>
                  <a:cubicBezTo>
                    <a:pt x="45926" y="283084"/>
                    <a:pt x="46181" y="282019"/>
                    <a:pt x="47224" y="281788"/>
                  </a:cubicBezTo>
                  <a:cubicBezTo>
                    <a:pt x="48268" y="281557"/>
                    <a:pt x="47642" y="284333"/>
                    <a:pt x="49033" y="283130"/>
                  </a:cubicBezTo>
                  <a:cubicBezTo>
                    <a:pt x="50425" y="281927"/>
                    <a:pt x="47456" y="280400"/>
                    <a:pt x="49590" y="280053"/>
                  </a:cubicBezTo>
                  <a:cubicBezTo>
                    <a:pt x="50726" y="280053"/>
                    <a:pt x="51491" y="281233"/>
                    <a:pt x="52280" y="279891"/>
                  </a:cubicBezTo>
                  <a:cubicBezTo>
                    <a:pt x="52720" y="279266"/>
                    <a:pt x="53485" y="279613"/>
                    <a:pt x="54019" y="279173"/>
                  </a:cubicBezTo>
                  <a:cubicBezTo>
                    <a:pt x="51397" y="278792"/>
                    <a:pt x="48722" y="279262"/>
                    <a:pt x="46390" y="280515"/>
                  </a:cubicBezTo>
                  <a:cubicBezTo>
                    <a:pt x="46204" y="280700"/>
                    <a:pt x="45648" y="280515"/>
                    <a:pt x="45323" y="280515"/>
                  </a:cubicBezTo>
                  <a:cubicBezTo>
                    <a:pt x="44419" y="279960"/>
                    <a:pt x="46506" y="278387"/>
                    <a:pt x="44859" y="278039"/>
                  </a:cubicBezTo>
                  <a:cubicBezTo>
                    <a:pt x="44071" y="277854"/>
                    <a:pt x="43723" y="279034"/>
                    <a:pt x="43909" y="279613"/>
                  </a:cubicBezTo>
                  <a:cubicBezTo>
                    <a:pt x="45138" y="280816"/>
                    <a:pt x="43909" y="282760"/>
                    <a:pt x="44697" y="283847"/>
                  </a:cubicBezTo>
                  <a:cubicBezTo>
                    <a:pt x="46367" y="284171"/>
                    <a:pt x="44813" y="286508"/>
                    <a:pt x="46598" y="286323"/>
                  </a:cubicBezTo>
                  <a:close/>
                  <a:moveTo>
                    <a:pt x="222833" y="346694"/>
                  </a:moveTo>
                  <a:cubicBezTo>
                    <a:pt x="222531" y="347804"/>
                    <a:pt x="223830" y="348661"/>
                    <a:pt x="224085" y="347041"/>
                  </a:cubicBezTo>
                  <a:cubicBezTo>
                    <a:pt x="224340" y="345421"/>
                    <a:pt x="225963" y="346115"/>
                    <a:pt x="226867" y="345560"/>
                  </a:cubicBezTo>
                  <a:cubicBezTo>
                    <a:pt x="229627" y="344819"/>
                    <a:pt x="230299" y="338757"/>
                    <a:pt x="226867" y="340932"/>
                  </a:cubicBezTo>
                  <a:cubicBezTo>
                    <a:pt x="226149" y="341603"/>
                    <a:pt x="226149" y="342806"/>
                    <a:pt x="224896" y="343107"/>
                  </a:cubicBezTo>
                  <a:cubicBezTo>
                    <a:pt x="224270" y="343246"/>
                    <a:pt x="223064" y="343547"/>
                    <a:pt x="223157" y="344241"/>
                  </a:cubicBezTo>
                  <a:cubicBezTo>
                    <a:pt x="223250" y="344935"/>
                    <a:pt x="222554" y="345768"/>
                    <a:pt x="222786" y="346763"/>
                  </a:cubicBezTo>
                  <a:close/>
                  <a:moveTo>
                    <a:pt x="515752" y="331167"/>
                  </a:moveTo>
                  <a:cubicBezTo>
                    <a:pt x="517213" y="331838"/>
                    <a:pt x="517955" y="329455"/>
                    <a:pt x="519602" y="329779"/>
                  </a:cubicBezTo>
                  <a:cubicBezTo>
                    <a:pt x="519832" y="328485"/>
                    <a:pt x="519629" y="327151"/>
                    <a:pt x="519022" y="325984"/>
                  </a:cubicBezTo>
                  <a:cubicBezTo>
                    <a:pt x="518466" y="325475"/>
                    <a:pt x="518605" y="324966"/>
                    <a:pt x="519439" y="324897"/>
                  </a:cubicBezTo>
                  <a:cubicBezTo>
                    <a:pt x="520668" y="325128"/>
                    <a:pt x="521758" y="322930"/>
                    <a:pt x="519996" y="323207"/>
                  </a:cubicBezTo>
                  <a:cubicBezTo>
                    <a:pt x="519347" y="323416"/>
                    <a:pt x="518697" y="323855"/>
                    <a:pt x="518442" y="322745"/>
                  </a:cubicBezTo>
                  <a:cubicBezTo>
                    <a:pt x="518442" y="322583"/>
                    <a:pt x="517700" y="322745"/>
                    <a:pt x="517747" y="322745"/>
                  </a:cubicBezTo>
                  <a:cubicBezTo>
                    <a:pt x="518350" y="323948"/>
                    <a:pt x="517399" y="324064"/>
                    <a:pt x="516703" y="324387"/>
                  </a:cubicBezTo>
                  <a:cubicBezTo>
                    <a:pt x="516378" y="324549"/>
                    <a:pt x="516378" y="325012"/>
                    <a:pt x="516518" y="325105"/>
                  </a:cubicBezTo>
                  <a:cubicBezTo>
                    <a:pt x="517492" y="325706"/>
                    <a:pt x="516518" y="326401"/>
                    <a:pt x="516657" y="327049"/>
                  </a:cubicBezTo>
                  <a:cubicBezTo>
                    <a:pt x="517074" y="329362"/>
                    <a:pt x="517028" y="329362"/>
                    <a:pt x="514802" y="329941"/>
                  </a:cubicBezTo>
                  <a:cubicBezTo>
                    <a:pt x="512576" y="330519"/>
                    <a:pt x="513944" y="331468"/>
                    <a:pt x="515752" y="331167"/>
                  </a:cubicBezTo>
                  <a:close/>
                  <a:moveTo>
                    <a:pt x="402429" y="45559"/>
                  </a:moveTo>
                  <a:cubicBezTo>
                    <a:pt x="403426" y="45559"/>
                    <a:pt x="408852" y="44332"/>
                    <a:pt x="405722" y="43245"/>
                  </a:cubicBezTo>
                  <a:cubicBezTo>
                    <a:pt x="404331" y="43037"/>
                    <a:pt x="404192" y="42759"/>
                    <a:pt x="404725" y="41556"/>
                  </a:cubicBezTo>
                  <a:cubicBezTo>
                    <a:pt x="405258" y="40352"/>
                    <a:pt x="407832" y="38640"/>
                    <a:pt x="406418" y="37206"/>
                  </a:cubicBezTo>
                  <a:cubicBezTo>
                    <a:pt x="402939" y="37529"/>
                    <a:pt x="405722" y="41139"/>
                    <a:pt x="402128" y="40098"/>
                  </a:cubicBezTo>
                  <a:cubicBezTo>
                    <a:pt x="401896" y="40098"/>
                    <a:pt x="401757" y="39913"/>
                    <a:pt x="401687" y="40098"/>
                  </a:cubicBezTo>
                  <a:cubicBezTo>
                    <a:pt x="401316" y="41394"/>
                    <a:pt x="403380" y="40352"/>
                    <a:pt x="403241" y="41695"/>
                  </a:cubicBezTo>
                  <a:cubicBezTo>
                    <a:pt x="401919" y="41695"/>
                    <a:pt x="402568" y="43476"/>
                    <a:pt x="401502" y="43800"/>
                  </a:cubicBezTo>
                  <a:cubicBezTo>
                    <a:pt x="400435" y="44124"/>
                    <a:pt x="401177" y="45929"/>
                    <a:pt x="402429" y="45559"/>
                  </a:cubicBezTo>
                  <a:close/>
                  <a:moveTo>
                    <a:pt x="510118" y="335610"/>
                  </a:moveTo>
                  <a:cubicBezTo>
                    <a:pt x="508309" y="337045"/>
                    <a:pt x="513248" y="338757"/>
                    <a:pt x="513828" y="339960"/>
                  </a:cubicBezTo>
                  <a:cubicBezTo>
                    <a:pt x="513526" y="340284"/>
                    <a:pt x="512228" y="339960"/>
                    <a:pt x="512436" y="340840"/>
                  </a:cubicBezTo>
                  <a:cubicBezTo>
                    <a:pt x="514176" y="342691"/>
                    <a:pt x="516309" y="337369"/>
                    <a:pt x="516889" y="342829"/>
                  </a:cubicBezTo>
                  <a:cubicBezTo>
                    <a:pt x="516889" y="344172"/>
                    <a:pt x="518929" y="343501"/>
                    <a:pt x="519092" y="342621"/>
                  </a:cubicBezTo>
                  <a:cubicBezTo>
                    <a:pt x="517941" y="341296"/>
                    <a:pt x="517024" y="339786"/>
                    <a:pt x="516378" y="338155"/>
                  </a:cubicBezTo>
                  <a:cubicBezTo>
                    <a:pt x="515312" y="335332"/>
                    <a:pt x="513410" y="339428"/>
                    <a:pt x="512228" y="337160"/>
                  </a:cubicBezTo>
                  <a:cubicBezTo>
                    <a:pt x="511810" y="336466"/>
                    <a:pt x="510813" y="336096"/>
                    <a:pt x="510118" y="335610"/>
                  </a:cubicBezTo>
                  <a:close/>
                  <a:moveTo>
                    <a:pt x="192131" y="363956"/>
                  </a:moveTo>
                  <a:cubicBezTo>
                    <a:pt x="190879" y="364349"/>
                    <a:pt x="193313" y="365899"/>
                    <a:pt x="191087" y="365668"/>
                  </a:cubicBezTo>
                  <a:cubicBezTo>
                    <a:pt x="190113" y="365228"/>
                    <a:pt x="189255" y="366385"/>
                    <a:pt x="188537" y="365830"/>
                  </a:cubicBezTo>
                  <a:cubicBezTo>
                    <a:pt x="187470" y="363817"/>
                    <a:pt x="183899" y="367403"/>
                    <a:pt x="185939" y="368514"/>
                  </a:cubicBezTo>
                  <a:cubicBezTo>
                    <a:pt x="187354" y="369278"/>
                    <a:pt x="187377" y="369370"/>
                    <a:pt x="188119" y="368329"/>
                  </a:cubicBezTo>
                  <a:cubicBezTo>
                    <a:pt x="188861" y="367288"/>
                    <a:pt x="190855" y="367195"/>
                    <a:pt x="192177" y="367681"/>
                  </a:cubicBezTo>
                  <a:cubicBezTo>
                    <a:pt x="194125" y="368584"/>
                    <a:pt x="193453" y="365714"/>
                    <a:pt x="194635" y="365066"/>
                  </a:cubicBezTo>
                  <a:cubicBezTo>
                    <a:pt x="195099" y="364071"/>
                    <a:pt x="192595" y="364789"/>
                    <a:pt x="192131" y="363956"/>
                  </a:cubicBezTo>
                  <a:close/>
                  <a:moveTo>
                    <a:pt x="397165" y="47225"/>
                  </a:moveTo>
                  <a:cubicBezTo>
                    <a:pt x="399299" y="45767"/>
                    <a:pt x="394151" y="44911"/>
                    <a:pt x="398116" y="44124"/>
                  </a:cubicBezTo>
                  <a:cubicBezTo>
                    <a:pt x="396725" y="42597"/>
                    <a:pt x="393849" y="42111"/>
                    <a:pt x="392991" y="44564"/>
                  </a:cubicBezTo>
                  <a:cubicBezTo>
                    <a:pt x="392644" y="45073"/>
                    <a:pt x="391762" y="45212"/>
                    <a:pt x="392504" y="46091"/>
                  </a:cubicBezTo>
                  <a:cubicBezTo>
                    <a:pt x="392678" y="46433"/>
                    <a:pt x="392678" y="46837"/>
                    <a:pt x="392504" y="47179"/>
                  </a:cubicBezTo>
                  <a:cubicBezTo>
                    <a:pt x="391345" y="48659"/>
                    <a:pt x="394383" y="50025"/>
                    <a:pt x="394823" y="48567"/>
                  </a:cubicBezTo>
                  <a:cubicBezTo>
                    <a:pt x="394962" y="46184"/>
                    <a:pt x="394916" y="45883"/>
                    <a:pt x="397165" y="47225"/>
                  </a:cubicBezTo>
                  <a:close/>
                  <a:moveTo>
                    <a:pt x="170635" y="356621"/>
                  </a:moveTo>
                  <a:cubicBezTo>
                    <a:pt x="169151" y="356782"/>
                    <a:pt x="170820" y="359282"/>
                    <a:pt x="168733" y="358934"/>
                  </a:cubicBezTo>
                  <a:cubicBezTo>
                    <a:pt x="168246" y="358934"/>
                    <a:pt x="167412" y="358587"/>
                    <a:pt x="167296" y="359189"/>
                  </a:cubicBezTo>
                  <a:cubicBezTo>
                    <a:pt x="166785" y="361341"/>
                    <a:pt x="173093" y="365645"/>
                    <a:pt x="172559" y="361827"/>
                  </a:cubicBezTo>
                  <a:cubicBezTo>
                    <a:pt x="171957" y="360994"/>
                    <a:pt x="173302" y="360693"/>
                    <a:pt x="173742" y="360230"/>
                  </a:cubicBezTo>
                  <a:cubicBezTo>
                    <a:pt x="172745" y="359906"/>
                    <a:pt x="171655" y="359744"/>
                    <a:pt x="171238" y="358495"/>
                  </a:cubicBezTo>
                  <a:cubicBezTo>
                    <a:pt x="175110" y="357986"/>
                    <a:pt x="172397" y="357407"/>
                    <a:pt x="170635" y="356621"/>
                  </a:cubicBezTo>
                  <a:close/>
                  <a:moveTo>
                    <a:pt x="538941" y="81101"/>
                  </a:moveTo>
                  <a:cubicBezTo>
                    <a:pt x="538477" y="80175"/>
                    <a:pt x="537040" y="81101"/>
                    <a:pt x="536321" y="80245"/>
                  </a:cubicBezTo>
                  <a:cubicBezTo>
                    <a:pt x="535973" y="81957"/>
                    <a:pt x="534303" y="81008"/>
                    <a:pt x="533353" y="81656"/>
                  </a:cubicBezTo>
                  <a:cubicBezTo>
                    <a:pt x="532402" y="82304"/>
                    <a:pt x="530895" y="81656"/>
                    <a:pt x="532147" y="83438"/>
                  </a:cubicBezTo>
                  <a:cubicBezTo>
                    <a:pt x="532147" y="83438"/>
                    <a:pt x="532147" y="83808"/>
                    <a:pt x="531985" y="83924"/>
                  </a:cubicBezTo>
                  <a:cubicBezTo>
                    <a:pt x="530524" y="85983"/>
                    <a:pt x="533840" y="84757"/>
                    <a:pt x="534628" y="85289"/>
                  </a:cubicBezTo>
                  <a:cubicBezTo>
                    <a:pt x="535416" y="85821"/>
                    <a:pt x="536158" y="85289"/>
                    <a:pt x="536089" y="84525"/>
                  </a:cubicBezTo>
                  <a:cubicBezTo>
                    <a:pt x="535695" y="82096"/>
                    <a:pt x="538408" y="82512"/>
                    <a:pt x="538941" y="81101"/>
                  </a:cubicBezTo>
                  <a:close/>
                  <a:moveTo>
                    <a:pt x="191551" y="356690"/>
                  </a:moveTo>
                  <a:cubicBezTo>
                    <a:pt x="190484" y="357639"/>
                    <a:pt x="192247" y="360045"/>
                    <a:pt x="192850" y="359004"/>
                  </a:cubicBezTo>
                  <a:cubicBezTo>
                    <a:pt x="192734" y="357870"/>
                    <a:pt x="193476" y="357731"/>
                    <a:pt x="194264" y="357569"/>
                  </a:cubicBezTo>
                  <a:cubicBezTo>
                    <a:pt x="197047" y="357569"/>
                    <a:pt x="193383" y="360392"/>
                    <a:pt x="196142" y="360994"/>
                  </a:cubicBezTo>
                  <a:cubicBezTo>
                    <a:pt x="196699" y="361272"/>
                    <a:pt x="197163" y="362382"/>
                    <a:pt x="197511" y="362105"/>
                  </a:cubicBezTo>
                  <a:cubicBezTo>
                    <a:pt x="198369" y="361225"/>
                    <a:pt x="197047" y="359791"/>
                    <a:pt x="196444" y="359027"/>
                  </a:cubicBezTo>
                  <a:cubicBezTo>
                    <a:pt x="194751" y="357963"/>
                    <a:pt x="199041" y="356459"/>
                    <a:pt x="197000" y="356088"/>
                  </a:cubicBezTo>
                  <a:cubicBezTo>
                    <a:pt x="196241" y="355883"/>
                    <a:pt x="195441" y="355883"/>
                    <a:pt x="194682" y="356088"/>
                  </a:cubicBezTo>
                  <a:cubicBezTo>
                    <a:pt x="193684" y="356435"/>
                    <a:pt x="193615" y="354793"/>
                    <a:pt x="192595" y="354700"/>
                  </a:cubicBezTo>
                  <a:cubicBezTo>
                    <a:pt x="191574" y="354607"/>
                    <a:pt x="191226" y="355788"/>
                    <a:pt x="191551" y="356690"/>
                  </a:cubicBezTo>
                  <a:close/>
                  <a:moveTo>
                    <a:pt x="486558" y="46184"/>
                  </a:moveTo>
                  <a:cubicBezTo>
                    <a:pt x="485422" y="45165"/>
                    <a:pt x="488320" y="43661"/>
                    <a:pt x="488598" y="45142"/>
                  </a:cubicBezTo>
                  <a:cubicBezTo>
                    <a:pt x="488598" y="45489"/>
                    <a:pt x="489294" y="45675"/>
                    <a:pt x="489711" y="45860"/>
                  </a:cubicBezTo>
                  <a:cubicBezTo>
                    <a:pt x="491799" y="47109"/>
                    <a:pt x="490662" y="44518"/>
                    <a:pt x="492030" y="44402"/>
                  </a:cubicBezTo>
                  <a:cubicBezTo>
                    <a:pt x="492819" y="44008"/>
                    <a:pt x="494349" y="45536"/>
                    <a:pt x="494094" y="44170"/>
                  </a:cubicBezTo>
                  <a:cubicBezTo>
                    <a:pt x="492749" y="41857"/>
                    <a:pt x="491497" y="43731"/>
                    <a:pt x="489456" y="43222"/>
                  </a:cubicBezTo>
                  <a:cubicBezTo>
                    <a:pt x="487416" y="42713"/>
                    <a:pt x="485677" y="45536"/>
                    <a:pt x="484424" y="42481"/>
                  </a:cubicBezTo>
                  <a:cubicBezTo>
                    <a:pt x="481224" y="40746"/>
                    <a:pt x="486651" y="48498"/>
                    <a:pt x="486558" y="46184"/>
                  </a:cubicBezTo>
                  <a:close/>
                  <a:moveTo>
                    <a:pt x="408412" y="38756"/>
                  </a:moveTo>
                  <a:cubicBezTo>
                    <a:pt x="410151" y="38756"/>
                    <a:pt x="416273" y="35054"/>
                    <a:pt x="411519" y="35378"/>
                  </a:cubicBezTo>
                  <a:cubicBezTo>
                    <a:pt x="409455" y="35378"/>
                    <a:pt x="412400" y="33064"/>
                    <a:pt x="410916" y="32624"/>
                  </a:cubicBezTo>
                  <a:cubicBezTo>
                    <a:pt x="410081" y="32439"/>
                    <a:pt x="408226" y="29778"/>
                    <a:pt x="408110" y="31259"/>
                  </a:cubicBezTo>
                  <a:cubicBezTo>
                    <a:pt x="408783" y="31722"/>
                    <a:pt x="408110" y="32855"/>
                    <a:pt x="409270" y="33272"/>
                  </a:cubicBezTo>
                  <a:cubicBezTo>
                    <a:pt x="409989" y="33503"/>
                    <a:pt x="409641" y="34637"/>
                    <a:pt x="408783" y="34799"/>
                  </a:cubicBezTo>
                  <a:cubicBezTo>
                    <a:pt x="407925" y="34961"/>
                    <a:pt x="407136" y="34799"/>
                    <a:pt x="406905" y="35586"/>
                  </a:cubicBezTo>
                  <a:cubicBezTo>
                    <a:pt x="407971" y="36349"/>
                    <a:pt x="409339" y="36373"/>
                    <a:pt x="408157" y="38247"/>
                  </a:cubicBezTo>
                  <a:cubicBezTo>
                    <a:pt x="407879" y="38733"/>
                    <a:pt x="408319" y="38548"/>
                    <a:pt x="408412" y="38733"/>
                  </a:cubicBezTo>
                  <a:close/>
                  <a:moveTo>
                    <a:pt x="409363" y="280724"/>
                  </a:moveTo>
                  <a:cubicBezTo>
                    <a:pt x="403936" y="280724"/>
                    <a:pt x="408528" y="284912"/>
                    <a:pt x="410337" y="286416"/>
                  </a:cubicBezTo>
                  <a:cubicBezTo>
                    <a:pt x="411334" y="286879"/>
                    <a:pt x="411264" y="287249"/>
                    <a:pt x="411612" y="286832"/>
                  </a:cubicBezTo>
                  <a:cubicBezTo>
                    <a:pt x="413073" y="284912"/>
                    <a:pt x="415508" y="286022"/>
                    <a:pt x="417224" y="286254"/>
                  </a:cubicBezTo>
                  <a:cubicBezTo>
                    <a:pt x="417687" y="285467"/>
                    <a:pt x="415438" y="283940"/>
                    <a:pt x="414534" y="285051"/>
                  </a:cubicBezTo>
                  <a:cubicBezTo>
                    <a:pt x="413467" y="284611"/>
                    <a:pt x="412215" y="285722"/>
                    <a:pt x="411241" y="284333"/>
                  </a:cubicBezTo>
                  <a:cubicBezTo>
                    <a:pt x="410267" y="282945"/>
                    <a:pt x="408134" y="283130"/>
                    <a:pt x="409432" y="281695"/>
                  </a:cubicBezTo>
                  <a:cubicBezTo>
                    <a:pt x="409942" y="281302"/>
                    <a:pt x="410174" y="280608"/>
                    <a:pt x="409363" y="280700"/>
                  </a:cubicBezTo>
                  <a:close/>
                  <a:moveTo>
                    <a:pt x="430534" y="13789"/>
                  </a:moveTo>
                  <a:cubicBezTo>
                    <a:pt x="430534" y="14506"/>
                    <a:pt x="429745" y="14182"/>
                    <a:pt x="429514" y="14575"/>
                  </a:cubicBezTo>
                  <a:cubicBezTo>
                    <a:pt x="429282" y="14969"/>
                    <a:pt x="428238" y="14575"/>
                    <a:pt x="427914" y="15269"/>
                  </a:cubicBezTo>
                  <a:cubicBezTo>
                    <a:pt x="430001" y="15269"/>
                    <a:pt x="431832" y="18602"/>
                    <a:pt x="433827" y="17421"/>
                  </a:cubicBezTo>
                  <a:cubicBezTo>
                    <a:pt x="434221" y="16565"/>
                    <a:pt x="433386" y="16681"/>
                    <a:pt x="432853" y="16565"/>
                  </a:cubicBezTo>
                  <a:cubicBezTo>
                    <a:pt x="432319" y="16450"/>
                    <a:pt x="431322" y="15941"/>
                    <a:pt x="431346" y="15732"/>
                  </a:cubicBezTo>
                  <a:cubicBezTo>
                    <a:pt x="431879" y="15200"/>
                    <a:pt x="431021" y="14737"/>
                    <a:pt x="431346" y="14298"/>
                  </a:cubicBezTo>
                  <a:cubicBezTo>
                    <a:pt x="432233" y="13714"/>
                    <a:pt x="432479" y="12523"/>
                    <a:pt x="431895" y="11637"/>
                  </a:cubicBezTo>
                  <a:cubicBezTo>
                    <a:pt x="431890" y="11629"/>
                    <a:pt x="431884" y="11621"/>
                    <a:pt x="431879" y="11613"/>
                  </a:cubicBezTo>
                  <a:cubicBezTo>
                    <a:pt x="431438" y="11290"/>
                    <a:pt x="430488" y="12470"/>
                    <a:pt x="430279" y="11128"/>
                  </a:cubicBezTo>
                  <a:cubicBezTo>
                    <a:pt x="428818" y="11382"/>
                    <a:pt x="426986" y="11382"/>
                    <a:pt x="425432" y="11729"/>
                  </a:cubicBezTo>
                  <a:cubicBezTo>
                    <a:pt x="426453" y="13974"/>
                    <a:pt x="429676" y="12377"/>
                    <a:pt x="430534" y="13789"/>
                  </a:cubicBezTo>
                  <a:close/>
                  <a:moveTo>
                    <a:pt x="143156" y="357361"/>
                  </a:moveTo>
                  <a:cubicBezTo>
                    <a:pt x="142484" y="357361"/>
                    <a:pt x="141232" y="358541"/>
                    <a:pt x="142043" y="359050"/>
                  </a:cubicBezTo>
                  <a:cubicBezTo>
                    <a:pt x="144362" y="360971"/>
                    <a:pt x="140466" y="361619"/>
                    <a:pt x="142043" y="363076"/>
                  </a:cubicBezTo>
                  <a:cubicBezTo>
                    <a:pt x="142437" y="363470"/>
                    <a:pt x="142924" y="363562"/>
                    <a:pt x="143133" y="363076"/>
                  </a:cubicBezTo>
                  <a:cubicBezTo>
                    <a:pt x="143620" y="361572"/>
                    <a:pt x="145707" y="363076"/>
                    <a:pt x="146542" y="362012"/>
                  </a:cubicBezTo>
                  <a:cubicBezTo>
                    <a:pt x="146704" y="360716"/>
                    <a:pt x="144455" y="361364"/>
                    <a:pt x="146055" y="359698"/>
                  </a:cubicBezTo>
                  <a:cubicBezTo>
                    <a:pt x="147632" y="357245"/>
                    <a:pt x="144362" y="358101"/>
                    <a:pt x="143156" y="357361"/>
                  </a:cubicBezTo>
                  <a:close/>
                  <a:moveTo>
                    <a:pt x="512251" y="322953"/>
                  </a:moveTo>
                  <a:cubicBezTo>
                    <a:pt x="511022" y="322490"/>
                    <a:pt x="511115" y="321055"/>
                    <a:pt x="510512" y="320037"/>
                  </a:cubicBezTo>
                  <a:cubicBezTo>
                    <a:pt x="508448" y="319181"/>
                    <a:pt x="508703" y="323578"/>
                    <a:pt x="506477" y="323763"/>
                  </a:cubicBezTo>
                  <a:cubicBezTo>
                    <a:pt x="506083" y="323902"/>
                    <a:pt x="506315" y="324133"/>
                    <a:pt x="506477" y="324364"/>
                  </a:cubicBezTo>
                  <a:cubicBezTo>
                    <a:pt x="508796" y="327002"/>
                    <a:pt x="504483" y="326863"/>
                    <a:pt x="506245" y="327997"/>
                  </a:cubicBezTo>
                  <a:cubicBezTo>
                    <a:pt x="507335" y="328992"/>
                    <a:pt x="508216" y="326956"/>
                    <a:pt x="509283" y="326563"/>
                  </a:cubicBezTo>
                  <a:cubicBezTo>
                    <a:pt x="509862" y="326053"/>
                    <a:pt x="509074" y="324573"/>
                    <a:pt x="508471" y="324249"/>
                  </a:cubicBezTo>
                  <a:cubicBezTo>
                    <a:pt x="507451" y="324017"/>
                    <a:pt x="508216" y="323554"/>
                    <a:pt x="508471" y="323392"/>
                  </a:cubicBezTo>
                  <a:cubicBezTo>
                    <a:pt x="509515" y="322074"/>
                    <a:pt x="511973" y="324989"/>
                    <a:pt x="512251" y="322953"/>
                  </a:cubicBezTo>
                  <a:close/>
                  <a:moveTo>
                    <a:pt x="521781" y="316011"/>
                  </a:moveTo>
                  <a:cubicBezTo>
                    <a:pt x="522570" y="317029"/>
                    <a:pt x="523034" y="314900"/>
                    <a:pt x="522106" y="314854"/>
                  </a:cubicBezTo>
                  <a:cubicBezTo>
                    <a:pt x="521179" y="314808"/>
                    <a:pt x="519671" y="314391"/>
                    <a:pt x="519787" y="313373"/>
                  </a:cubicBezTo>
                  <a:cubicBezTo>
                    <a:pt x="519787" y="313096"/>
                    <a:pt x="520506" y="312841"/>
                    <a:pt x="519926" y="312563"/>
                  </a:cubicBezTo>
                  <a:cubicBezTo>
                    <a:pt x="518326" y="313003"/>
                    <a:pt x="519439" y="315271"/>
                    <a:pt x="516657" y="314738"/>
                  </a:cubicBezTo>
                  <a:cubicBezTo>
                    <a:pt x="516263" y="314738"/>
                    <a:pt x="515892" y="314738"/>
                    <a:pt x="515845" y="315294"/>
                  </a:cubicBezTo>
                  <a:cubicBezTo>
                    <a:pt x="515799" y="315849"/>
                    <a:pt x="515613" y="316173"/>
                    <a:pt x="516031" y="316289"/>
                  </a:cubicBezTo>
                  <a:cubicBezTo>
                    <a:pt x="517863" y="316428"/>
                    <a:pt x="518350" y="319690"/>
                    <a:pt x="520205" y="318603"/>
                  </a:cubicBezTo>
                  <a:cubicBezTo>
                    <a:pt x="521503" y="317839"/>
                    <a:pt x="519695" y="315571"/>
                    <a:pt x="521781" y="315919"/>
                  </a:cubicBezTo>
                  <a:close/>
                  <a:moveTo>
                    <a:pt x="398255" y="37599"/>
                  </a:moveTo>
                  <a:cubicBezTo>
                    <a:pt x="400945" y="38062"/>
                    <a:pt x="397119" y="38409"/>
                    <a:pt x="398093" y="39635"/>
                  </a:cubicBezTo>
                  <a:cubicBezTo>
                    <a:pt x="398580" y="40728"/>
                    <a:pt x="399677" y="41422"/>
                    <a:pt x="400876" y="41394"/>
                  </a:cubicBezTo>
                  <a:cubicBezTo>
                    <a:pt x="398116" y="37738"/>
                    <a:pt x="401942" y="39589"/>
                    <a:pt x="402684" y="37483"/>
                  </a:cubicBezTo>
                  <a:cubicBezTo>
                    <a:pt x="401641" y="36280"/>
                    <a:pt x="399183" y="37483"/>
                    <a:pt x="397722" y="36465"/>
                  </a:cubicBezTo>
                  <a:cubicBezTo>
                    <a:pt x="396470" y="36072"/>
                    <a:pt x="395844" y="37807"/>
                    <a:pt x="394499" y="37761"/>
                  </a:cubicBezTo>
                  <a:cubicBezTo>
                    <a:pt x="394267" y="37761"/>
                    <a:pt x="395009" y="38663"/>
                    <a:pt x="394035" y="38825"/>
                  </a:cubicBezTo>
                  <a:cubicBezTo>
                    <a:pt x="393525" y="38825"/>
                    <a:pt x="393594" y="39519"/>
                    <a:pt x="394035" y="39936"/>
                  </a:cubicBezTo>
                  <a:cubicBezTo>
                    <a:pt x="395171" y="40838"/>
                    <a:pt x="397165" y="37483"/>
                    <a:pt x="398255" y="37599"/>
                  </a:cubicBezTo>
                  <a:close/>
                  <a:moveTo>
                    <a:pt x="45022" y="323670"/>
                  </a:moveTo>
                  <a:cubicBezTo>
                    <a:pt x="46622" y="323323"/>
                    <a:pt x="44326" y="319042"/>
                    <a:pt x="42703" y="320685"/>
                  </a:cubicBezTo>
                  <a:cubicBezTo>
                    <a:pt x="41590" y="319783"/>
                    <a:pt x="40384" y="321634"/>
                    <a:pt x="39479" y="320685"/>
                  </a:cubicBezTo>
                  <a:cubicBezTo>
                    <a:pt x="39479" y="319042"/>
                    <a:pt x="43097" y="319482"/>
                    <a:pt x="40546" y="317075"/>
                  </a:cubicBezTo>
                  <a:cubicBezTo>
                    <a:pt x="38598" y="314762"/>
                    <a:pt x="38227" y="320986"/>
                    <a:pt x="38668" y="321703"/>
                  </a:cubicBezTo>
                  <a:cubicBezTo>
                    <a:pt x="40175" y="324272"/>
                    <a:pt x="42703" y="319690"/>
                    <a:pt x="43978" y="322953"/>
                  </a:cubicBezTo>
                  <a:cubicBezTo>
                    <a:pt x="44187" y="323184"/>
                    <a:pt x="44442" y="323601"/>
                    <a:pt x="45022" y="323670"/>
                  </a:cubicBezTo>
                  <a:close/>
                  <a:moveTo>
                    <a:pt x="589632" y="32115"/>
                  </a:moveTo>
                  <a:cubicBezTo>
                    <a:pt x="588356" y="30310"/>
                    <a:pt x="587522" y="32323"/>
                    <a:pt x="586733" y="33388"/>
                  </a:cubicBezTo>
                  <a:cubicBezTo>
                    <a:pt x="586177" y="35123"/>
                    <a:pt x="583765" y="32369"/>
                    <a:pt x="584159" y="34545"/>
                  </a:cubicBezTo>
                  <a:cubicBezTo>
                    <a:pt x="585040" y="36858"/>
                    <a:pt x="584321" y="36858"/>
                    <a:pt x="582420" y="37784"/>
                  </a:cubicBezTo>
                  <a:cubicBezTo>
                    <a:pt x="582930" y="38432"/>
                    <a:pt x="583834" y="37784"/>
                    <a:pt x="584437" y="38293"/>
                  </a:cubicBezTo>
                  <a:cubicBezTo>
                    <a:pt x="586756" y="40075"/>
                    <a:pt x="584692" y="34984"/>
                    <a:pt x="586988" y="36812"/>
                  </a:cubicBezTo>
                  <a:cubicBezTo>
                    <a:pt x="587730" y="37368"/>
                    <a:pt x="588101" y="36303"/>
                    <a:pt x="588751" y="36349"/>
                  </a:cubicBezTo>
                  <a:cubicBezTo>
                    <a:pt x="588959" y="36349"/>
                    <a:pt x="589052" y="36118"/>
                    <a:pt x="588913" y="36025"/>
                  </a:cubicBezTo>
                  <a:cubicBezTo>
                    <a:pt x="585597" y="35285"/>
                    <a:pt x="588472" y="33480"/>
                    <a:pt x="589516" y="32161"/>
                  </a:cubicBezTo>
                  <a:close/>
                  <a:moveTo>
                    <a:pt x="215528" y="389617"/>
                  </a:moveTo>
                  <a:cubicBezTo>
                    <a:pt x="214948" y="391653"/>
                    <a:pt x="216804" y="388900"/>
                    <a:pt x="218125" y="389432"/>
                  </a:cubicBezTo>
                  <a:cubicBezTo>
                    <a:pt x="219841" y="389594"/>
                    <a:pt x="220444" y="387118"/>
                    <a:pt x="222299" y="387720"/>
                  </a:cubicBezTo>
                  <a:cubicBezTo>
                    <a:pt x="222693" y="387720"/>
                    <a:pt x="223250" y="387280"/>
                    <a:pt x="223157" y="386840"/>
                  </a:cubicBezTo>
                  <a:cubicBezTo>
                    <a:pt x="221093" y="384527"/>
                    <a:pt x="217986" y="389571"/>
                    <a:pt x="215111" y="387326"/>
                  </a:cubicBezTo>
                  <a:cubicBezTo>
                    <a:pt x="214067" y="386702"/>
                    <a:pt x="212421" y="388113"/>
                    <a:pt x="213951" y="388784"/>
                  </a:cubicBezTo>
                  <a:cubicBezTo>
                    <a:pt x="214438" y="389039"/>
                    <a:pt x="216479" y="388645"/>
                    <a:pt x="215528" y="389617"/>
                  </a:cubicBezTo>
                  <a:close/>
                  <a:moveTo>
                    <a:pt x="174461" y="353288"/>
                  </a:moveTo>
                  <a:cubicBezTo>
                    <a:pt x="173255" y="354353"/>
                    <a:pt x="174786" y="354330"/>
                    <a:pt x="175087" y="354700"/>
                  </a:cubicBezTo>
                  <a:cubicBezTo>
                    <a:pt x="176548" y="356667"/>
                    <a:pt x="176478" y="354538"/>
                    <a:pt x="177197" y="353612"/>
                  </a:cubicBezTo>
                  <a:cubicBezTo>
                    <a:pt x="177962" y="353103"/>
                    <a:pt x="177777" y="352641"/>
                    <a:pt x="177197" y="352155"/>
                  </a:cubicBezTo>
                  <a:cubicBezTo>
                    <a:pt x="174554" y="350072"/>
                    <a:pt x="178496" y="350859"/>
                    <a:pt x="178264" y="349031"/>
                  </a:cubicBezTo>
                  <a:cubicBezTo>
                    <a:pt x="177731" y="347897"/>
                    <a:pt x="175435" y="349031"/>
                    <a:pt x="175296" y="350049"/>
                  </a:cubicBezTo>
                  <a:cubicBezTo>
                    <a:pt x="175296" y="350419"/>
                    <a:pt x="175783" y="350975"/>
                    <a:pt x="174809" y="350951"/>
                  </a:cubicBezTo>
                  <a:cubicBezTo>
                    <a:pt x="173023" y="350905"/>
                    <a:pt x="174878" y="352409"/>
                    <a:pt x="174461" y="353288"/>
                  </a:cubicBezTo>
                  <a:close/>
                  <a:moveTo>
                    <a:pt x="476471" y="86261"/>
                  </a:moveTo>
                  <a:cubicBezTo>
                    <a:pt x="479810" y="86261"/>
                    <a:pt x="473827" y="84456"/>
                    <a:pt x="473804" y="82582"/>
                  </a:cubicBezTo>
                  <a:cubicBezTo>
                    <a:pt x="474592" y="82258"/>
                    <a:pt x="475450" y="81448"/>
                    <a:pt x="476378" y="81934"/>
                  </a:cubicBezTo>
                  <a:cubicBezTo>
                    <a:pt x="476749" y="82165"/>
                    <a:pt x="477143" y="82582"/>
                    <a:pt x="477561" y="82096"/>
                  </a:cubicBezTo>
                  <a:cubicBezTo>
                    <a:pt x="476853" y="81048"/>
                    <a:pt x="475842" y="80240"/>
                    <a:pt x="474662" y="79782"/>
                  </a:cubicBezTo>
                  <a:cubicBezTo>
                    <a:pt x="473874" y="79388"/>
                    <a:pt x="474152" y="79782"/>
                    <a:pt x="474059" y="80407"/>
                  </a:cubicBezTo>
                  <a:cubicBezTo>
                    <a:pt x="474059" y="81818"/>
                    <a:pt x="472111" y="81587"/>
                    <a:pt x="471508" y="82420"/>
                  </a:cubicBezTo>
                  <a:cubicBezTo>
                    <a:pt x="471508" y="82651"/>
                    <a:pt x="471508" y="82883"/>
                    <a:pt x="471740" y="82859"/>
                  </a:cubicBezTo>
                  <a:cubicBezTo>
                    <a:pt x="474268" y="82859"/>
                    <a:pt x="473456" y="86932"/>
                    <a:pt x="476471" y="86261"/>
                  </a:cubicBezTo>
                  <a:close/>
                  <a:moveTo>
                    <a:pt x="414302" y="59674"/>
                  </a:moveTo>
                  <a:cubicBezTo>
                    <a:pt x="420563" y="59882"/>
                    <a:pt x="413235" y="57846"/>
                    <a:pt x="413212" y="55856"/>
                  </a:cubicBezTo>
                  <a:cubicBezTo>
                    <a:pt x="412962" y="55782"/>
                    <a:pt x="412696" y="55782"/>
                    <a:pt x="412447" y="55856"/>
                  </a:cubicBezTo>
                  <a:cubicBezTo>
                    <a:pt x="408922" y="57036"/>
                    <a:pt x="411403" y="60414"/>
                    <a:pt x="414302" y="59674"/>
                  </a:cubicBezTo>
                  <a:close/>
                  <a:moveTo>
                    <a:pt x="317118" y="410396"/>
                  </a:moveTo>
                  <a:cubicBezTo>
                    <a:pt x="317628" y="410281"/>
                    <a:pt x="318393" y="410628"/>
                    <a:pt x="319112" y="410257"/>
                  </a:cubicBezTo>
                  <a:cubicBezTo>
                    <a:pt x="318393" y="408939"/>
                    <a:pt x="319599" y="409401"/>
                    <a:pt x="320086" y="409193"/>
                  </a:cubicBezTo>
                  <a:cubicBezTo>
                    <a:pt x="320689" y="407943"/>
                    <a:pt x="317906" y="408267"/>
                    <a:pt x="317048" y="408129"/>
                  </a:cubicBezTo>
                  <a:cubicBezTo>
                    <a:pt x="315843" y="407990"/>
                    <a:pt x="316932" y="406463"/>
                    <a:pt x="315866" y="406162"/>
                  </a:cubicBezTo>
                  <a:cubicBezTo>
                    <a:pt x="315518" y="406162"/>
                    <a:pt x="315216" y="405745"/>
                    <a:pt x="314892" y="406162"/>
                  </a:cubicBezTo>
                  <a:cubicBezTo>
                    <a:pt x="313709" y="406717"/>
                    <a:pt x="315147" y="407874"/>
                    <a:pt x="314683" y="408823"/>
                  </a:cubicBezTo>
                  <a:cubicBezTo>
                    <a:pt x="314312" y="410882"/>
                    <a:pt x="315541" y="410419"/>
                    <a:pt x="317118" y="410396"/>
                  </a:cubicBezTo>
                  <a:close/>
                  <a:moveTo>
                    <a:pt x="437467" y="15015"/>
                  </a:moveTo>
                  <a:cubicBezTo>
                    <a:pt x="437769" y="15015"/>
                    <a:pt x="438001" y="15200"/>
                    <a:pt x="437931" y="15547"/>
                  </a:cubicBezTo>
                  <a:cubicBezTo>
                    <a:pt x="437653" y="17167"/>
                    <a:pt x="438975" y="17861"/>
                    <a:pt x="439833" y="18717"/>
                  </a:cubicBezTo>
                  <a:cubicBezTo>
                    <a:pt x="442778" y="19296"/>
                    <a:pt x="438117" y="11775"/>
                    <a:pt x="435635" y="14691"/>
                  </a:cubicBezTo>
                  <a:cubicBezTo>
                    <a:pt x="434383" y="14691"/>
                    <a:pt x="433317" y="15686"/>
                    <a:pt x="434847" y="16542"/>
                  </a:cubicBezTo>
                  <a:cubicBezTo>
                    <a:pt x="435682" y="16542"/>
                    <a:pt x="436146" y="18000"/>
                    <a:pt x="436911" y="17398"/>
                  </a:cubicBezTo>
                  <a:cubicBezTo>
                    <a:pt x="437676" y="16797"/>
                    <a:pt x="435960" y="15084"/>
                    <a:pt x="437467" y="15015"/>
                  </a:cubicBezTo>
                  <a:close/>
                  <a:moveTo>
                    <a:pt x="512877" y="75871"/>
                  </a:moveTo>
                  <a:cubicBezTo>
                    <a:pt x="511700" y="75918"/>
                    <a:pt x="510783" y="76908"/>
                    <a:pt x="510830" y="78083"/>
                  </a:cubicBezTo>
                  <a:cubicBezTo>
                    <a:pt x="510831" y="78117"/>
                    <a:pt x="510833" y="78151"/>
                    <a:pt x="510836" y="78185"/>
                  </a:cubicBezTo>
                  <a:cubicBezTo>
                    <a:pt x="512205" y="80916"/>
                    <a:pt x="513712" y="78440"/>
                    <a:pt x="514755" y="76889"/>
                  </a:cubicBezTo>
                  <a:cubicBezTo>
                    <a:pt x="515242" y="76357"/>
                    <a:pt x="513689" y="72910"/>
                    <a:pt x="512831" y="73696"/>
                  </a:cubicBezTo>
                  <a:cubicBezTo>
                    <a:pt x="511300" y="74946"/>
                    <a:pt x="510697" y="74622"/>
                    <a:pt x="512877" y="75871"/>
                  </a:cubicBezTo>
                  <a:close/>
                  <a:moveTo>
                    <a:pt x="513434" y="66477"/>
                  </a:moveTo>
                  <a:cubicBezTo>
                    <a:pt x="513271" y="65551"/>
                    <a:pt x="511903" y="66107"/>
                    <a:pt x="511231" y="65852"/>
                  </a:cubicBezTo>
                  <a:cubicBezTo>
                    <a:pt x="511068" y="65852"/>
                    <a:pt x="510442" y="65852"/>
                    <a:pt x="510906" y="65459"/>
                  </a:cubicBezTo>
                  <a:cubicBezTo>
                    <a:pt x="512320" y="64556"/>
                    <a:pt x="510651" y="64186"/>
                    <a:pt x="510628" y="63538"/>
                  </a:cubicBezTo>
                  <a:cubicBezTo>
                    <a:pt x="511022" y="60183"/>
                    <a:pt x="506593" y="61224"/>
                    <a:pt x="509097" y="64024"/>
                  </a:cubicBezTo>
                  <a:cubicBezTo>
                    <a:pt x="511022" y="65505"/>
                    <a:pt x="508378" y="65852"/>
                    <a:pt x="509468" y="66477"/>
                  </a:cubicBezTo>
                  <a:cubicBezTo>
                    <a:pt x="510558" y="66477"/>
                    <a:pt x="510396" y="68397"/>
                    <a:pt x="511393" y="68120"/>
                  </a:cubicBezTo>
                  <a:cubicBezTo>
                    <a:pt x="512390" y="67842"/>
                    <a:pt x="513271" y="67541"/>
                    <a:pt x="513434" y="66477"/>
                  </a:cubicBezTo>
                  <a:close/>
                  <a:moveTo>
                    <a:pt x="453143" y="18416"/>
                  </a:moveTo>
                  <a:cubicBezTo>
                    <a:pt x="451960" y="17537"/>
                    <a:pt x="451195" y="19920"/>
                    <a:pt x="449804" y="19018"/>
                  </a:cubicBezTo>
                  <a:cubicBezTo>
                    <a:pt x="448807" y="19550"/>
                    <a:pt x="449247" y="21772"/>
                    <a:pt x="449549" y="22813"/>
                  </a:cubicBezTo>
                  <a:cubicBezTo>
                    <a:pt x="449850" y="23854"/>
                    <a:pt x="451125" y="23669"/>
                    <a:pt x="451033" y="22651"/>
                  </a:cubicBezTo>
                  <a:cubicBezTo>
                    <a:pt x="451357" y="20337"/>
                    <a:pt x="452285" y="20129"/>
                    <a:pt x="454395" y="20036"/>
                  </a:cubicBezTo>
                  <a:cubicBezTo>
                    <a:pt x="455902" y="19226"/>
                    <a:pt x="454488" y="17931"/>
                    <a:pt x="453143" y="18416"/>
                  </a:cubicBezTo>
                  <a:close/>
                  <a:moveTo>
                    <a:pt x="301025" y="369509"/>
                  </a:moveTo>
                  <a:cubicBezTo>
                    <a:pt x="301025" y="368352"/>
                    <a:pt x="300422" y="368445"/>
                    <a:pt x="300097" y="368329"/>
                  </a:cubicBezTo>
                  <a:cubicBezTo>
                    <a:pt x="297779" y="368144"/>
                    <a:pt x="296781" y="366246"/>
                    <a:pt x="295460" y="366015"/>
                  </a:cubicBezTo>
                  <a:cubicBezTo>
                    <a:pt x="294880" y="366478"/>
                    <a:pt x="294347" y="366339"/>
                    <a:pt x="293651" y="366015"/>
                  </a:cubicBezTo>
                  <a:cubicBezTo>
                    <a:pt x="292422" y="365575"/>
                    <a:pt x="291564" y="367959"/>
                    <a:pt x="293234" y="367403"/>
                  </a:cubicBezTo>
                  <a:cubicBezTo>
                    <a:pt x="293581" y="367403"/>
                    <a:pt x="294184" y="367403"/>
                    <a:pt x="294207" y="367704"/>
                  </a:cubicBezTo>
                  <a:cubicBezTo>
                    <a:pt x="294347" y="369185"/>
                    <a:pt x="295807" y="368213"/>
                    <a:pt x="296526" y="369000"/>
                  </a:cubicBezTo>
                  <a:cubicBezTo>
                    <a:pt x="297245" y="369787"/>
                    <a:pt x="297802" y="368445"/>
                    <a:pt x="298544" y="368560"/>
                  </a:cubicBezTo>
                  <a:cubicBezTo>
                    <a:pt x="299286" y="368676"/>
                    <a:pt x="300097" y="370134"/>
                    <a:pt x="301025" y="369509"/>
                  </a:cubicBezTo>
                  <a:close/>
                  <a:moveTo>
                    <a:pt x="496900" y="346995"/>
                  </a:moveTo>
                  <a:cubicBezTo>
                    <a:pt x="497781" y="347157"/>
                    <a:pt x="498268" y="346995"/>
                    <a:pt x="498199" y="345838"/>
                  </a:cubicBezTo>
                  <a:cubicBezTo>
                    <a:pt x="498361" y="345120"/>
                    <a:pt x="499520" y="343524"/>
                    <a:pt x="497758" y="343801"/>
                  </a:cubicBezTo>
                  <a:cubicBezTo>
                    <a:pt x="495045" y="344912"/>
                    <a:pt x="495439" y="342413"/>
                    <a:pt x="493932" y="342020"/>
                  </a:cubicBezTo>
                  <a:cubicBezTo>
                    <a:pt x="493004" y="343061"/>
                    <a:pt x="494465" y="344334"/>
                    <a:pt x="494767" y="345444"/>
                  </a:cubicBezTo>
                  <a:cubicBezTo>
                    <a:pt x="495254" y="346995"/>
                    <a:pt x="495300" y="346995"/>
                    <a:pt x="496900" y="346995"/>
                  </a:cubicBezTo>
                  <a:close/>
                  <a:moveTo>
                    <a:pt x="83144" y="300438"/>
                  </a:moveTo>
                  <a:cubicBezTo>
                    <a:pt x="84721" y="300924"/>
                    <a:pt x="85718" y="299235"/>
                    <a:pt x="87248" y="299235"/>
                  </a:cubicBezTo>
                  <a:cubicBezTo>
                    <a:pt x="87712" y="299235"/>
                    <a:pt x="87248" y="298911"/>
                    <a:pt x="87248" y="298819"/>
                  </a:cubicBezTo>
                  <a:cubicBezTo>
                    <a:pt x="85691" y="298112"/>
                    <a:pt x="83878" y="298252"/>
                    <a:pt x="82448" y="299189"/>
                  </a:cubicBezTo>
                  <a:cubicBezTo>
                    <a:pt x="80616" y="300323"/>
                    <a:pt x="81289" y="297453"/>
                    <a:pt x="79897" y="297153"/>
                  </a:cubicBezTo>
                  <a:cubicBezTo>
                    <a:pt x="77996" y="296273"/>
                    <a:pt x="79016" y="299466"/>
                    <a:pt x="79689" y="299837"/>
                  </a:cubicBezTo>
                  <a:cubicBezTo>
                    <a:pt x="80802" y="299744"/>
                    <a:pt x="81822" y="300716"/>
                    <a:pt x="83144" y="300438"/>
                  </a:cubicBezTo>
                  <a:close/>
                  <a:moveTo>
                    <a:pt x="397652" y="263832"/>
                  </a:moveTo>
                  <a:cubicBezTo>
                    <a:pt x="397652" y="263184"/>
                    <a:pt x="397652" y="262282"/>
                    <a:pt x="396725" y="262582"/>
                  </a:cubicBezTo>
                  <a:cubicBezTo>
                    <a:pt x="395032" y="263786"/>
                    <a:pt x="393061" y="261865"/>
                    <a:pt x="391693" y="263253"/>
                  </a:cubicBezTo>
                  <a:cubicBezTo>
                    <a:pt x="391391" y="263855"/>
                    <a:pt x="392110" y="264040"/>
                    <a:pt x="392597" y="264248"/>
                  </a:cubicBezTo>
                  <a:cubicBezTo>
                    <a:pt x="393571" y="265105"/>
                    <a:pt x="393409" y="266562"/>
                    <a:pt x="394916" y="265567"/>
                  </a:cubicBezTo>
                  <a:cubicBezTo>
                    <a:pt x="395751" y="264781"/>
                    <a:pt x="397815" y="265220"/>
                    <a:pt x="397652" y="263832"/>
                  </a:cubicBezTo>
                  <a:close/>
                  <a:moveTo>
                    <a:pt x="24987" y="312424"/>
                  </a:moveTo>
                  <a:cubicBezTo>
                    <a:pt x="24268" y="312239"/>
                    <a:pt x="23873" y="312841"/>
                    <a:pt x="23387" y="313281"/>
                  </a:cubicBezTo>
                  <a:cubicBezTo>
                    <a:pt x="22900" y="313720"/>
                    <a:pt x="21369" y="313882"/>
                    <a:pt x="23387" y="314137"/>
                  </a:cubicBezTo>
                  <a:cubicBezTo>
                    <a:pt x="24847" y="314276"/>
                    <a:pt x="22969" y="315664"/>
                    <a:pt x="23549" y="316057"/>
                  </a:cubicBezTo>
                  <a:cubicBezTo>
                    <a:pt x="24616" y="316335"/>
                    <a:pt x="24592" y="317561"/>
                    <a:pt x="25404" y="317955"/>
                  </a:cubicBezTo>
                  <a:cubicBezTo>
                    <a:pt x="28349" y="316751"/>
                    <a:pt x="27560" y="315919"/>
                    <a:pt x="25404" y="314553"/>
                  </a:cubicBezTo>
                  <a:cubicBezTo>
                    <a:pt x="25450" y="313697"/>
                    <a:pt x="26262" y="312471"/>
                    <a:pt x="24987" y="312424"/>
                  </a:cubicBezTo>
                  <a:close/>
                  <a:moveTo>
                    <a:pt x="28975" y="282343"/>
                  </a:moveTo>
                  <a:cubicBezTo>
                    <a:pt x="31526" y="281372"/>
                    <a:pt x="26888" y="280029"/>
                    <a:pt x="29392" y="279544"/>
                  </a:cubicBezTo>
                  <a:cubicBezTo>
                    <a:pt x="30691" y="279891"/>
                    <a:pt x="30830" y="278687"/>
                    <a:pt x="31317" y="278039"/>
                  </a:cubicBezTo>
                  <a:cubicBezTo>
                    <a:pt x="31317" y="275864"/>
                    <a:pt x="27398" y="279289"/>
                    <a:pt x="26679" y="279914"/>
                  </a:cubicBezTo>
                  <a:cubicBezTo>
                    <a:pt x="23271" y="280330"/>
                    <a:pt x="27630" y="282205"/>
                    <a:pt x="28975" y="282367"/>
                  </a:cubicBezTo>
                  <a:close/>
                  <a:moveTo>
                    <a:pt x="372585" y="57383"/>
                  </a:moveTo>
                  <a:cubicBezTo>
                    <a:pt x="365861" y="58956"/>
                    <a:pt x="371449" y="58771"/>
                    <a:pt x="374093" y="59697"/>
                  </a:cubicBezTo>
                  <a:cubicBezTo>
                    <a:pt x="375229" y="59558"/>
                    <a:pt x="378730" y="57522"/>
                    <a:pt x="376922" y="56388"/>
                  </a:cubicBezTo>
                  <a:cubicBezTo>
                    <a:pt x="376365" y="57568"/>
                    <a:pt x="375113" y="56689"/>
                    <a:pt x="374603" y="57175"/>
                  </a:cubicBezTo>
                  <a:cubicBezTo>
                    <a:pt x="374093" y="57661"/>
                    <a:pt x="373327" y="57961"/>
                    <a:pt x="372585" y="57383"/>
                  </a:cubicBezTo>
                  <a:close/>
                  <a:moveTo>
                    <a:pt x="350023" y="87464"/>
                  </a:moveTo>
                  <a:cubicBezTo>
                    <a:pt x="355611" y="90102"/>
                    <a:pt x="353107" y="86168"/>
                    <a:pt x="349884" y="84618"/>
                  </a:cubicBezTo>
                  <a:cubicBezTo>
                    <a:pt x="348423" y="83970"/>
                    <a:pt x="349257" y="86492"/>
                    <a:pt x="347866" y="86492"/>
                  </a:cubicBezTo>
                  <a:cubicBezTo>
                    <a:pt x="346081" y="87834"/>
                    <a:pt x="348910" y="88413"/>
                    <a:pt x="350023" y="87487"/>
                  </a:cubicBezTo>
                  <a:close/>
                  <a:moveTo>
                    <a:pt x="457781" y="58031"/>
                  </a:moveTo>
                  <a:cubicBezTo>
                    <a:pt x="456065" y="57267"/>
                    <a:pt x="452934" y="61571"/>
                    <a:pt x="455114" y="60993"/>
                  </a:cubicBezTo>
                  <a:cubicBezTo>
                    <a:pt x="455485" y="60715"/>
                    <a:pt x="455879" y="60784"/>
                    <a:pt x="456041" y="61155"/>
                  </a:cubicBezTo>
                  <a:cubicBezTo>
                    <a:pt x="456691" y="62358"/>
                    <a:pt x="453073" y="61733"/>
                    <a:pt x="454905" y="63006"/>
                  </a:cubicBezTo>
                  <a:cubicBezTo>
                    <a:pt x="455740" y="62150"/>
                    <a:pt x="458569" y="63191"/>
                    <a:pt x="458291" y="61687"/>
                  </a:cubicBezTo>
                  <a:cubicBezTo>
                    <a:pt x="457340" y="59535"/>
                    <a:pt x="455531" y="59373"/>
                    <a:pt x="458824" y="58910"/>
                  </a:cubicBezTo>
                  <a:cubicBezTo>
                    <a:pt x="458637" y="58468"/>
                    <a:pt x="458249" y="58141"/>
                    <a:pt x="457781" y="58031"/>
                  </a:cubicBezTo>
                  <a:close/>
                  <a:moveTo>
                    <a:pt x="319228" y="334499"/>
                  </a:moveTo>
                  <a:cubicBezTo>
                    <a:pt x="317860" y="332903"/>
                    <a:pt x="315286" y="331815"/>
                    <a:pt x="314845" y="329432"/>
                  </a:cubicBezTo>
                  <a:cubicBezTo>
                    <a:pt x="314405" y="327049"/>
                    <a:pt x="310416" y="327118"/>
                    <a:pt x="312527" y="329108"/>
                  </a:cubicBezTo>
                  <a:cubicBezTo>
                    <a:pt x="315286" y="329501"/>
                    <a:pt x="316608" y="337878"/>
                    <a:pt x="319228" y="334499"/>
                  </a:cubicBezTo>
                  <a:close/>
                  <a:moveTo>
                    <a:pt x="614559" y="54514"/>
                  </a:moveTo>
                  <a:lnTo>
                    <a:pt x="614559" y="54514"/>
                  </a:lnTo>
                  <a:cubicBezTo>
                    <a:pt x="614828" y="53421"/>
                    <a:pt x="614159" y="52318"/>
                    <a:pt x="613064" y="52049"/>
                  </a:cubicBezTo>
                  <a:cubicBezTo>
                    <a:pt x="611969" y="51781"/>
                    <a:pt x="610863" y="52449"/>
                    <a:pt x="610594" y="53542"/>
                  </a:cubicBezTo>
                  <a:cubicBezTo>
                    <a:pt x="610611" y="53835"/>
                    <a:pt x="610386" y="54087"/>
                    <a:pt x="610092" y="54103"/>
                  </a:cubicBezTo>
                  <a:cubicBezTo>
                    <a:pt x="610001" y="54109"/>
                    <a:pt x="609911" y="54091"/>
                    <a:pt x="609829" y="54051"/>
                  </a:cubicBezTo>
                  <a:cubicBezTo>
                    <a:pt x="608438" y="53727"/>
                    <a:pt x="609620" y="52639"/>
                    <a:pt x="609435" y="51737"/>
                  </a:cubicBezTo>
                  <a:cubicBezTo>
                    <a:pt x="608786" y="50534"/>
                    <a:pt x="608183" y="51922"/>
                    <a:pt x="608252" y="52686"/>
                  </a:cubicBezTo>
                  <a:cubicBezTo>
                    <a:pt x="607000" y="54861"/>
                    <a:pt x="610710" y="55486"/>
                    <a:pt x="611336" y="53704"/>
                  </a:cubicBezTo>
                  <a:cubicBezTo>
                    <a:pt x="611522" y="53056"/>
                    <a:pt x="612241" y="52894"/>
                    <a:pt x="612983" y="52940"/>
                  </a:cubicBezTo>
                  <a:cubicBezTo>
                    <a:pt x="614722" y="52940"/>
                    <a:pt x="613261" y="54467"/>
                    <a:pt x="613446" y="55439"/>
                  </a:cubicBezTo>
                  <a:cubicBezTo>
                    <a:pt x="613632" y="57290"/>
                    <a:pt x="615000" y="55601"/>
                    <a:pt x="614559" y="54421"/>
                  </a:cubicBezTo>
                  <a:close/>
                  <a:moveTo>
                    <a:pt x="437954" y="69971"/>
                  </a:moveTo>
                  <a:cubicBezTo>
                    <a:pt x="438233" y="70711"/>
                    <a:pt x="437143" y="71220"/>
                    <a:pt x="437491" y="71729"/>
                  </a:cubicBezTo>
                  <a:cubicBezTo>
                    <a:pt x="437838" y="72238"/>
                    <a:pt x="438696" y="71313"/>
                    <a:pt x="439322" y="71729"/>
                  </a:cubicBezTo>
                  <a:cubicBezTo>
                    <a:pt x="439949" y="72146"/>
                    <a:pt x="439995" y="73349"/>
                    <a:pt x="440737" y="73095"/>
                  </a:cubicBezTo>
                  <a:cubicBezTo>
                    <a:pt x="441873" y="72377"/>
                    <a:pt x="442175" y="73280"/>
                    <a:pt x="442522" y="74066"/>
                  </a:cubicBezTo>
                  <a:cubicBezTo>
                    <a:pt x="442870" y="74853"/>
                    <a:pt x="443612" y="73904"/>
                    <a:pt x="443450" y="73511"/>
                  </a:cubicBezTo>
                  <a:cubicBezTo>
                    <a:pt x="442870" y="72192"/>
                    <a:pt x="441293" y="71753"/>
                    <a:pt x="440830" y="70480"/>
                  </a:cubicBezTo>
                  <a:cubicBezTo>
                    <a:pt x="440830" y="69647"/>
                    <a:pt x="440412" y="69253"/>
                    <a:pt x="439624" y="69415"/>
                  </a:cubicBezTo>
                  <a:cubicBezTo>
                    <a:pt x="438835" y="69577"/>
                    <a:pt x="436911" y="67842"/>
                    <a:pt x="437954" y="69878"/>
                  </a:cubicBezTo>
                  <a:close/>
                  <a:moveTo>
                    <a:pt x="411519" y="239836"/>
                  </a:moveTo>
                  <a:cubicBezTo>
                    <a:pt x="413722" y="239003"/>
                    <a:pt x="415044" y="236504"/>
                    <a:pt x="417664" y="236504"/>
                  </a:cubicBezTo>
                  <a:cubicBezTo>
                    <a:pt x="418499" y="236342"/>
                    <a:pt x="416597" y="235232"/>
                    <a:pt x="416203" y="235787"/>
                  </a:cubicBezTo>
                  <a:cubicBezTo>
                    <a:pt x="414163" y="236643"/>
                    <a:pt x="412215" y="239050"/>
                    <a:pt x="409757" y="237777"/>
                  </a:cubicBezTo>
                  <a:cubicBezTo>
                    <a:pt x="409084" y="237291"/>
                    <a:pt x="407971" y="238008"/>
                    <a:pt x="407925" y="238888"/>
                  </a:cubicBezTo>
                  <a:cubicBezTo>
                    <a:pt x="408505" y="240022"/>
                    <a:pt x="410499" y="238633"/>
                    <a:pt x="411519" y="239744"/>
                  </a:cubicBezTo>
                  <a:close/>
                  <a:moveTo>
                    <a:pt x="562455" y="322698"/>
                  </a:moveTo>
                  <a:cubicBezTo>
                    <a:pt x="561133" y="322559"/>
                    <a:pt x="559973" y="322698"/>
                    <a:pt x="559996" y="324642"/>
                  </a:cubicBezTo>
                  <a:cubicBezTo>
                    <a:pt x="559881" y="325197"/>
                    <a:pt x="558443" y="325637"/>
                    <a:pt x="559417" y="326308"/>
                  </a:cubicBezTo>
                  <a:cubicBezTo>
                    <a:pt x="561573" y="328113"/>
                    <a:pt x="561365" y="323184"/>
                    <a:pt x="563289" y="324642"/>
                  </a:cubicBezTo>
                  <a:cubicBezTo>
                    <a:pt x="566211" y="325683"/>
                    <a:pt x="564449" y="321819"/>
                    <a:pt x="562455" y="322606"/>
                  </a:cubicBezTo>
                  <a:close/>
                  <a:moveTo>
                    <a:pt x="525353" y="76265"/>
                  </a:moveTo>
                  <a:cubicBezTo>
                    <a:pt x="524958" y="75524"/>
                    <a:pt x="523822" y="74899"/>
                    <a:pt x="523173" y="74344"/>
                  </a:cubicBezTo>
                  <a:cubicBezTo>
                    <a:pt x="521851" y="73997"/>
                    <a:pt x="523173" y="76056"/>
                    <a:pt x="521596" y="75640"/>
                  </a:cubicBezTo>
                  <a:cubicBezTo>
                    <a:pt x="521318" y="75640"/>
                    <a:pt x="520947" y="75640"/>
                    <a:pt x="521039" y="76010"/>
                  </a:cubicBezTo>
                  <a:cubicBezTo>
                    <a:pt x="521480" y="77190"/>
                    <a:pt x="520599" y="77792"/>
                    <a:pt x="519996" y="78509"/>
                  </a:cubicBezTo>
                  <a:cubicBezTo>
                    <a:pt x="520390" y="79851"/>
                    <a:pt x="524634" y="77213"/>
                    <a:pt x="525353" y="76265"/>
                  </a:cubicBezTo>
                  <a:close/>
                  <a:moveTo>
                    <a:pt x="622096" y="37599"/>
                  </a:moveTo>
                  <a:cubicBezTo>
                    <a:pt x="619174" y="37900"/>
                    <a:pt x="623626" y="39357"/>
                    <a:pt x="621145" y="41093"/>
                  </a:cubicBezTo>
                  <a:cubicBezTo>
                    <a:pt x="620728" y="41602"/>
                    <a:pt x="621145" y="41695"/>
                    <a:pt x="621331" y="41903"/>
                  </a:cubicBezTo>
                  <a:cubicBezTo>
                    <a:pt x="622606" y="43314"/>
                    <a:pt x="623858" y="40445"/>
                    <a:pt x="623997" y="39589"/>
                  </a:cubicBezTo>
                  <a:cubicBezTo>
                    <a:pt x="623812" y="39334"/>
                    <a:pt x="622861" y="39357"/>
                    <a:pt x="622745" y="39196"/>
                  </a:cubicBezTo>
                  <a:cubicBezTo>
                    <a:pt x="622954" y="38386"/>
                    <a:pt x="624716" y="38733"/>
                    <a:pt x="625342" y="39196"/>
                  </a:cubicBezTo>
                  <a:cubicBezTo>
                    <a:pt x="625968" y="39658"/>
                    <a:pt x="627244" y="39751"/>
                    <a:pt x="627545" y="39010"/>
                  </a:cubicBezTo>
                  <a:cubicBezTo>
                    <a:pt x="626896" y="37391"/>
                    <a:pt x="623557" y="38478"/>
                    <a:pt x="622096" y="37483"/>
                  </a:cubicBezTo>
                  <a:close/>
                  <a:moveTo>
                    <a:pt x="485120" y="89130"/>
                  </a:moveTo>
                  <a:cubicBezTo>
                    <a:pt x="482268" y="87649"/>
                    <a:pt x="485422" y="91444"/>
                    <a:pt x="486395" y="90380"/>
                  </a:cubicBezTo>
                  <a:cubicBezTo>
                    <a:pt x="486395" y="90380"/>
                    <a:pt x="486998" y="90750"/>
                    <a:pt x="487230" y="91028"/>
                  </a:cubicBezTo>
                  <a:cubicBezTo>
                    <a:pt x="487880" y="91791"/>
                    <a:pt x="488575" y="93920"/>
                    <a:pt x="489549" y="92323"/>
                  </a:cubicBezTo>
                  <a:cubicBezTo>
                    <a:pt x="488320" y="90542"/>
                    <a:pt x="491984" y="90912"/>
                    <a:pt x="491868" y="89500"/>
                  </a:cubicBezTo>
                  <a:cubicBezTo>
                    <a:pt x="491427" y="89153"/>
                    <a:pt x="489549" y="89917"/>
                    <a:pt x="489062" y="90565"/>
                  </a:cubicBezTo>
                  <a:cubicBezTo>
                    <a:pt x="488575" y="91213"/>
                    <a:pt x="488436" y="90333"/>
                    <a:pt x="488529" y="90079"/>
                  </a:cubicBezTo>
                  <a:cubicBezTo>
                    <a:pt x="489851" y="88436"/>
                    <a:pt x="486140" y="89338"/>
                    <a:pt x="485120" y="89130"/>
                  </a:cubicBezTo>
                  <a:close/>
                  <a:moveTo>
                    <a:pt x="226450" y="395795"/>
                  </a:moveTo>
                  <a:cubicBezTo>
                    <a:pt x="225824" y="397508"/>
                    <a:pt x="224131" y="397554"/>
                    <a:pt x="222508" y="398109"/>
                  </a:cubicBezTo>
                  <a:cubicBezTo>
                    <a:pt x="220606" y="399451"/>
                    <a:pt x="230021" y="401349"/>
                    <a:pt x="225128" y="398803"/>
                  </a:cubicBezTo>
                  <a:cubicBezTo>
                    <a:pt x="226218" y="397832"/>
                    <a:pt x="227633" y="399660"/>
                    <a:pt x="228375" y="398803"/>
                  </a:cubicBezTo>
                  <a:cubicBezTo>
                    <a:pt x="228838" y="397184"/>
                    <a:pt x="226705" y="397230"/>
                    <a:pt x="226450" y="395795"/>
                  </a:cubicBezTo>
                  <a:close/>
                  <a:moveTo>
                    <a:pt x="23966" y="286832"/>
                  </a:moveTo>
                  <a:cubicBezTo>
                    <a:pt x="22644" y="284866"/>
                    <a:pt x="22111" y="287665"/>
                    <a:pt x="20789" y="286717"/>
                  </a:cubicBezTo>
                  <a:cubicBezTo>
                    <a:pt x="19632" y="286396"/>
                    <a:pt x="18578" y="285783"/>
                    <a:pt x="17728" y="284935"/>
                  </a:cubicBezTo>
                  <a:cubicBezTo>
                    <a:pt x="17033" y="284056"/>
                    <a:pt x="16453" y="285305"/>
                    <a:pt x="15734" y="285328"/>
                  </a:cubicBezTo>
                  <a:cubicBezTo>
                    <a:pt x="14923" y="285999"/>
                    <a:pt x="16337" y="286601"/>
                    <a:pt x="16847" y="285907"/>
                  </a:cubicBezTo>
                  <a:cubicBezTo>
                    <a:pt x="18981" y="286439"/>
                    <a:pt x="22227" y="290766"/>
                    <a:pt x="23966" y="286832"/>
                  </a:cubicBezTo>
                  <a:close/>
                  <a:moveTo>
                    <a:pt x="132350" y="327720"/>
                  </a:moveTo>
                  <a:cubicBezTo>
                    <a:pt x="135087" y="327257"/>
                    <a:pt x="131144" y="327072"/>
                    <a:pt x="130727" y="326169"/>
                  </a:cubicBezTo>
                  <a:cubicBezTo>
                    <a:pt x="129104" y="324110"/>
                    <a:pt x="124373" y="327465"/>
                    <a:pt x="126089" y="329501"/>
                  </a:cubicBezTo>
                  <a:cubicBezTo>
                    <a:pt x="126298" y="329779"/>
                    <a:pt x="126669" y="330103"/>
                    <a:pt x="126808" y="329501"/>
                  </a:cubicBezTo>
                  <a:cubicBezTo>
                    <a:pt x="128501" y="325915"/>
                    <a:pt x="129336" y="327349"/>
                    <a:pt x="132350" y="327720"/>
                  </a:cubicBezTo>
                  <a:close/>
                  <a:moveTo>
                    <a:pt x="374974" y="73303"/>
                  </a:moveTo>
                  <a:cubicBezTo>
                    <a:pt x="378591" y="73164"/>
                    <a:pt x="370591" y="69068"/>
                    <a:pt x="369895" y="70202"/>
                  </a:cubicBezTo>
                  <a:cubicBezTo>
                    <a:pt x="369200" y="71961"/>
                    <a:pt x="371565" y="71105"/>
                    <a:pt x="371495" y="72516"/>
                  </a:cubicBezTo>
                  <a:cubicBezTo>
                    <a:pt x="371495" y="73257"/>
                    <a:pt x="372261" y="73997"/>
                    <a:pt x="372516" y="73673"/>
                  </a:cubicBezTo>
                  <a:cubicBezTo>
                    <a:pt x="373281" y="72516"/>
                    <a:pt x="374139" y="73280"/>
                    <a:pt x="374974" y="73303"/>
                  </a:cubicBezTo>
                  <a:close/>
                  <a:moveTo>
                    <a:pt x="439067" y="288036"/>
                  </a:moveTo>
                  <a:cubicBezTo>
                    <a:pt x="440343" y="288198"/>
                    <a:pt x="441386" y="286508"/>
                    <a:pt x="442592" y="286647"/>
                  </a:cubicBezTo>
                  <a:cubicBezTo>
                    <a:pt x="443473" y="286822"/>
                    <a:pt x="444347" y="286317"/>
                    <a:pt x="444633" y="285467"/>
                  </a:cubicBezTo>
                  <a:cubicBezTo>
                    <a:pt x="446557" y="283431"/>
                    <a:pt x="445096" y="282690"/>
                    <a:pt x="443543" y="284380"/>
                  </a:cubicBezTo>
                  <a:cubicBezTo>
                    <a:pt x="442847" y="285074"/>
                    <a:pt x="441456" y="284171"/>
                    <a:pt x="440946" y="284935"/>
                  </a:cubicBezTo>
                  <a:cubicBezTo>
                    <a:pt x="441386" y="286670"/>
                    <a:pt x="437815" y="287665"/>
                    <a:pt x="439067" y="288036"/>
                  </a:cubicBezTo>
                  <a:close/>
                  <a:moveTo>
                    <a:pt x="402313" y="270473"/>
                  </a:moveTo>
                  <a:cubicBezTo>
                    <a:pt x="403055" y="270473"/>
                    <a:pt x="404632" y="266909"/>
                    <a:pt x="403148" y="268159"/>
                  </a:cubicBezTo>
                  <a:cubicBezTo>
                    <a:pt x="401316" y="270311"/>
                    <a:pt x="400157" y="267326"/>
                    <a:pt x="398394" y="267095"/>
                  </a:cubicBezTo>
                  <a:cubicBezTo>
                    <a:pt x="397049" y="267210"/>
                    <a:pt x="398070" y="268899"/>
                    <a:pt x="397026" y="269200"/>
                  </a:cubicBezTo>
                  <a:cubicBezTo>
                    <a:pt x="396864" y="269200"/>
                    <a:pt x="396470" y="269709"/>
                    <a:pt x="396794" y="269825"/>
                  </a:cubicBezTo>
                  <a:cubicBezTo>
                    <a:pt x="398633" y="269155"/>
                    <a:pt x="400681" y="269395"/>
                    <a:pt x="402313" y="270473"/>
                  </a:cubicBezTo>
                  <a:close/>
                  <a:moveTo>
                    <a:pt x="467450" y="287527"/>
                  </a:moveTo>
                  <a:cubicBezTo>
                    <a:pt x="466500" y="285213"/>
                    <a:pt x="461723" y="288383"/>
                    <a:pt x="463439" y="289679"/>
                  </a:cubicBezTo>
                  <a:cubicBezTo>
                    <a:pt x="464853" y="289447"/>
                    <a:pt x="465526" y="291784"/>
                    <a:pt x="466847" y="290604"/>
                  </a:cubicBezTo>
                  <a:cubicBezTo>
                    <a:pt x="468702" y="289794"/>
                    <a:pt x="464529" y="289401"/>
                    <a:pt x="466407" y="288290"/>
                  </a:cubicBezTo>
                  <a:cubicBezTo>
                    <a:pt x="466755" y="287989"/>
                    <a:pt x="467427" y="288198"/>
                    <a:pt x="467450" y="287527"/>
                  </a:cubicBezTo>
                  <a:close/>
                  <a:moveTo>
                    <a:pt x="531637" y="75154"/>
                  </a:moveTo>
                  <a:cubicBezTo>
                    <a:pt x="531103" y="73303"/>
                    <a:pt x="528298" y="75547"/>
                    <a:pt x="529944" y="76982"/>
                  </a:cubicBezTo>
                  <a:cubicBezTo>
                    <a:pt x="531590" y="78417"/>
                    <a:pt x="529271" y="78717"/>
                    <a:pt x="528413" y="79296"/>
                  </a:cubicBezTo>
                  <a:cubicBezTo>
                    <a:pt x="529271" y="79712"/>
                    <a:pt x="530222" y="79412"/>
                    <a:pt x="531034" y="80036"/>
                  </a:cubicBezTo>
                  <a:cubicBezTo>
                    <a:pt x="532680" y="80522"/>
                    <a:pt x="532495" y="77884"/>
                    <a:pt x="531474" y="77329"/>
                  </a:cubicBezTo>
                  <a:cubicBezTo>
                    <a:pt x="530454" y="76774"/>
                    <a:pt x="531822" y="75941"/>
                    <a:pt x="531637" y="75154"/>
                  </a:cubicBezTo>
                  <a:close/>
                  <a:moveTo>
                    <a:pt x="459195" y="70526"/>
                  </a:moveTo>
                  <a:cubicBezTo>
                    <a:pt x="458453" y="70526"/>
                    <a:pt x="458384" y="70896"/>
                    <a:pt x="458801" y="71197"/>
                  </a:cubicBezTo>
                  <a:cubicBezTo>
                    <a:pt x="460911" y="72840"/>
                    <a:pt x="456297" y="74043"/>
                    <a:pt x="458569" y="75385"/>
                  </a:cubicBezTo>
                  <a:cubicBezTo>
                    <a:pt x="459844" y="75571"/>
                    <a:pt x="459589" y="76565"/>
                    <a:pt x="460331" y="77167"/>
                  </a:cubicBezTo>
                  <a:cubicBezTo>
                    <a:pt x="460818" y="76242"/>
                    <a:pt x="462836" y="75594"/>
                    <a:pt x="460934" y="74853"/>
                  </a:cubicBezTo>
                  <a:cubicBezTo>
                    <a:pt x="458569" y="73187"/>
                    <a:pt x="463091" y="73164"/>
                    <a:pt x="459195" y="70457"/>
                  </a:cubicBezTo>
                  <a:close/>
                  <a:moveTo>
                    <a:pt x="319599" y="39890"/>
                  </a:moveTo>
                  <a:cubicBezTo>
                    <a:pt x="319599" y="40723"/>
                    <a:pt x="318208" y="40098"/>
                    <a:pt x="318138" y="41186"/>
                  </a:cubicBezTo>
                  <a:cubicBezTo>
                    <a:pt x="318069" y="42273"/>
                    <a:pt x="320666" y="43037"/>
                    <a:pt x="321315" y="42319"/>
                  </a:cubicBezTo>
                  <a:cubicBezTo>
                    <a:pt x="322243" y="42944"/>
                    <a:pt x="323518" y="45374"/>
                    <a:pt x="324260" y="43592"/>
                  </a:cubicBezTo>
                  <a:cubicBezTo>
                    <a:pt x="323236" y="41796"/>
                    <a:pt x="321572" y="40450"/>
                    <a:pt x="319599" y="39820"/>
                  </a:cubicBezTo>
                  <a:close/>
                  <a:moveTo>
                    <a:pt x="588913" y="62636"/>
                  </a:moveTo>
                  <a:cubicBezTo>
                    <a:pt x="587962" y="60322"/>
                    <a:pt x="586223" y="65181"/>
                    <a:pt x="585365" y="62150"/>
                  </a:cubicBezTo>
                  <a:cubicBezTo>
                    <a:pt x="585156" y="61317"/>
                    <a:pt x="584345" y="61618"/>
                    <a:pt x="583974" y="62150"/>
                  </a:cubicBezTo>
                  <a:cubicBezTo>
                    <a:pt x="585087" y="63191"/>
                    <a:pt x="583974" y="63700"/>
                    <a:pt x="583510" y="64464"/>
                  </a:cubicBezTo>
                  <a:cubicBezTo>
                    <a:pt x="583510" y="64903"/>
                    <a:pt x="584252" y="65505"/>
                    <a:pt x="584808" y="64811"/>
                  </a:cubicBezTo>
                  <a:cubicBezTo>
                    <a:pt x="588403" y="62497"/>
                    <a:pt x="587985" y="68328"/>
                    <a:pt x="588913" y="62566"/>
                  </a:cubicBezTo>
                  <a:close/>
                  <a:moveTo>
                    <a:pt x="115330" y="331121"/>
                  </a:moveTo>
                  <a:cubicBezTo>
                    <a:pt x="115654" y="331121"/>
                    <a:pt x="116304" y="331237"/>
                    <a:pt x="116304" y="330890"/>
                  </a:cubicBezTo>
                  <a:cubicBezTo>
                    <a:pt x="116304" y="330149"/>
                    <a:pt x="115167" y="330890"/>
                    <a:pt x="114820" y="330172"/>
                  </a:cubicBezTo>
                  <a:cubicBezTo>
                    <a:pt x="113521" y="329362"/>
                    <a:pt x="114959" y="326863"/>
                    <a:pt x="115933" y="328460"/>
                  </a:cubicBezTo>
                  <a:cubicBezTo>
                    <a:pt x="116628" y="329270"/>
                    <a:pt x="118623" y="328460"/>
                    <a:pt x="118646" y="327812"/>
                  </a:cubicBezTo>
                  <a:cubicBezTo>
                    <a:pt x="117718" y="326979"/>
                    <a:pt x="114008" y="325776"/>
                    <a:pt x="113753" y="327696"/>
                  </a:cubicBezTo>
                  <a:cubicBezTo>
                    <a:pt x="113498" y="329617"/>
                    <a:pt x="112640" y="331237"/>
                    <a:pt x="115330" y="331121"/>
                  </a:cubicBezTo>
                  <a:close/>
                  <a:moveTo>
                    <a:pt x="444818" y="400030"/>
                  </a:moveTo>
                  <a:cubicBezTo>
                    <a:pt x="445954" y="398595"/>
                    <a:pt x="444818" y="398294"/>
                    <a:pt x="444285" y="399451"/>
                  </a:cubicBezTo>
                  <a:cubicBezTo>
                    <a:pt x="444030" y="400215"/>
                    <a:pt x="444470" y="401141"/>
                    <a:pt x="443937" y="401765"/>
                  </a:cubicBezTo>
                  <a:cubicBezTo>
                    <a:pt x="443149" y="403316"/>
                    <a:pt x="446024" y="405329"/>
                    <a:pt x="447438" y="404426"/>
                  </a:cubicBezTo>
                  <a:cubicBezTo>
                    <a:pt x="448041" y="403316"/>
                    <a:pt x="446349" y="402992"/>
                    <a:pt x="445560" y="402783"/>
                  </a:cubicBezTo>
                  <a:cubicBezTo>
                    <a:pt x="445421" y="402783"/>
                    <a:pt x="445560" y="402506"/>
                    <a:pt x="445722" y="402436"/>
                  </a:cubicBezTo>
                  <a:cubicBezTo>
                    <a:pt x="447949" y="401858"/>
                    <a:pt x="444818" y="400655"/>
                    <a:pt x="444818" y="400030"/>
                  </a:cubicBezTo>
                  <a:close/>
                  <a:moveTo>
                    <a:pt x="546222" y="315224"/>
                  </a:moveTo>
                  <a:cubicBezTo>
                    <a:pt x="545851" y="315571"/>
                    <a:pt x="545712" y="315872"/>
                    <a:pt x="546037" y="316242"/>
                  </a:cubicBezTo>
                  <a:cubicBezTo>
                    <a:pt x="547243" y="317585"/>
                    <a:pt x="545109" y="318024"/>
                    <a:pt x="544228" y="318348"/>
                  </a:cubicBezTo>
                  <a:cubicBezTo>
                    <a:pt x="545295" y="319112"/>
                    <a:pt x="546825" y="318163"/>
                    <a:pt x="548008" y="318857"/>
                  </a:cubicBezTo>
                  <a:cubicBezTo>
                    <a:pt x="549191" y="319551"/>
                    <a:pt x="549770" y="319505"/>
                    <a:pt x="549863" y="318001"/>
                  </a:cubicBezTo>
                  <a:cubicBezTo>
                    <a:pt x="549863" y="317469"/>
                    <a:pt x="551092" y="317029"/>
                    <a:pt x="550698" y="316497"/>
                  </a:cubicBezTo>
                  <a:cubicBezTo>
                    <a:pt x="549933" y="315942"/>
                    <a:pt x="549562" y="317492"/>
                    <a:pt x="548866" y="317307"/>
                  </a:cubicBezTo>
                  <a:cubicBezTo>
                    <a:pt x="547498" y="317099"/>
                    <a:pt x="547266" y="315641"/>
                    <a:pt x="546222" y="315224"/>
                  </a:cubicBezTo>
                  <a:close/>
                  <a:moveTo>
                    <a:pt x="169568" y="321541"/>
                  </a:moveTo>
                  <a:cubicBezTo>
                    <a:pt x="170380" y="321935"/>
                    <a:pt x="172629" y="318117"/>
                    <a:pt x="171122" y="318394"/>
                  </a:cubicBezTo>
                  <a:cubicBezTo>
                    <a:pt x="169870" y="319482"/>
                    <a:pt x="168293" y="317955"/>
                    <a:pt x="167296" y="318394"/>
                  </a:cubicBezTo>
                  <a:cubicBezTo>
                    <a:pt x="166275" y="319922"/>
                    <a:pt x="168223" y="321171"/>
                    <a:pt x="169568" y="321541"/>
                  </a:cubicBezTo>
                  <a:close/>
                  <a:moveTo>
                    <a:pt x="135458" y="352085"/>
                  </a:moveTo>
                  <a:cubicBezTo>
                    <a:pt x="137382" y="352085"/>
                    <a:pt x="137220" y="351484"/>
                    <a:pt x="135597" y="351391"/>
                  </a:cubicBezTo>
                  <a:cubicBezTo>
                    <a:pt x="135063" y="350905"/>
                    <a:pt x="134646" y="350188"/>
                    <a:pt x="133718" y="350350"/>
                  </a:cubicBezTo>
                  <a:cubicBezTo>
                    <a:pt x="131539" y="350882"/>
                    <a:pt x="130681" y="349285"/>
                    <a:pt x="129939" y="347573"/>
                  </a:cubicBezTo>
                  <a:cubicBezTo>
                    <a:pt x="129266" y="346995"/>
                    <a:pt x="127133" y="348684"/>
                    <a:pt x="128849" y="348730"/>
                  </a:cubicBezTo>
                  <a:cubicBezTo>
                    <a:pt x="130424" y="350795"/>
                    <a:pt x="132857" y="352030"/>
                    <a:pt x="135458" y="352085"/>
                  </a:cubicBezTo>
                  <a:close/>
                  <a:moveTo>
                    <a:pt x="512784" y="48960"/>
                  </a:moveTo>
                  <a:lnTo>
                    <a:pt x="512784" y="48960"/>
                  </a:lnTo>
                  <a:cubicBezTo>
                    <a:pt x="514778" y="49493"/>
                    <a:pt x="513063" y="46646"/>
                    <a:pt x="515103" y="47410"/>
                  </a:cubicBezTo>
                  <a:cubicBezTo>
                    <a:pt x="515358" y="47410"/>
                    <a:pt x="515752" y="48035"/>
                    <a:pt x="515845" y="47410"/>
                  </a:cubicBezTo>
                  <a:cubicBezTo>
                    <a:pt x="516219" y="46597"/>
                    <a:pt x="515862" y="45635"/>
                    <a:pt x="515047" y="45262"/>
                  </a:cubicBezTo>
                  <a:cubicBezTo>
                    <a:pt x="514557" y="45038"/>
                    <a:pt x="513987" y="45071"/>
                    <a:pt x="513526" y="45351"/>
                  </a:cubicBezTo>
                  <a:cubicBezTo>
                    <a:pt x="512112" y="45767"/>
                    <a:pt x="512599" y="47479"/>
                    <a:pt x="511509" y="48058"/>
                  </a:cubicBezTo>
                  <a:cubicBezTo>
                    <a:pt x="510836" y="48868"/>
                    <a:pt x="512019" y="49007"/>
                    <a:pt x="512691" y="48891"/>
                  </a:cubicBezTo>
                  <a:close/>
                  <a:moveTo>
                    <a:pt x="225430" y="418726"/>
                  </a:moveTo>
                  <a:cubicBezTo>
                    <a:pt x="224015" y="417292"/>
                    <a:pt x="222531" y="419282"/>
                    <a:pt x="221163" y="419814"/>
                  </a:cubicBezTo>
                  <a:cubicBezTo>
                    <a:pt x="220838" y="420392"/>
                    <a:pt x="221325" y="421549"/>
                    <a:pt x="220838" y="422128"/>
                  </a:cubicBezTo>
                  <a:cubicBezTo>
                    <a:pt x="220351" y="422706"/>
                    <a:pt x="220491" y="422776"/>
                    <a:pt x="221093" y="422822"/>
                  </a:cubicBezTo>
                  <a:cubicBezTo>
                    <a:pt x="221696" y="422868"/>
                    <a:pt x="221928" y="423956"/>
                    <a:pt x="222578" y="423655"/>
                  </a:cubicBezTo>
                  <a:cubicBezTo>
                    <a:pt x="223296" y="422706"/>
                    <a:pt x="221720" y="419791"/>
                    <a:pt x="223992" y="419907"/>
                  </a:cubicBezTo>
                  <a:cubicBezTo>
                    <a:pt x="224572" y="419999"/>
                    <a:pt x="225012" y="419259"/>
                    <a:pt x="225430" y="418726"/>
                  </a:cubicBezTo>
                  <a:close/>
                  <a:moveTo>
                    <a:pt x="232641" y="343639"/>
                  </a:moveTo>
                  <a:cubicBezTo>
                    <a:pt x="231783" y="344403"/>
                    <a:pt x="233314" y="345953"/>
                    <a:pt x="232966" y="346439"/>
                  </a:cubicBezTo>
                  <a:cubicBezTo>
                    <a:pt x="232618" y="346925"/>
                    <a:pt x="232525" y="347203"/>
                    <a:pt x="232966" y="347851"/>
                  </a:cubicBezTo>
                  <a:cubicBezTo>
                    <a:pt x="233407" y="348499"/>
                    <a:pt x="234079" y="349956"/>
                    <a:pt x="235053" y="349679"/>
                  </a:cubicBezTo>
                  <a:cubicBezTo>
                    <a:pt x="235470" y="349170"/>
                    <a:pt x="237140" y="348221"/>
                    <a:pt x="236166" y="347619"/>
                  </a:cubicBezTo>
                  <a:cubicBezTo>
                    <a:pt x="233128" y="347758"/>
                    <a:pt x="234983" y="344287"/>
                    <a:pt x="232641" y="343639"/>
                  </a:cubicBezTo>
                  <a:close/>
                  <a:moveTo>
                    <a:pt x="454047" y="259690"/>
                  </a:moveTo>
                  <a:cubicBezTo>
                    <a:pt x="453109" y="259678"/>
                    <a:pt x="452170" y="259740"/>
                    <a:pt x="451241" y="259875"/>
                  </a:cubicBezTo>
                  <a:cubicBezTo>
                    <a:pt x="451473" y="260639"/>
                    <a:pt x="452331" y="260014"/>
                    <a:pt x="452702" y="260523"/>
                  </a:cubicBezTo>
                  <a:cubicBezTo>
                    <a:pt x="456552" y="265359"/>
                    <a:pt x="460100" y="259065"/>
                    <a:pt x="454047" y="259690"/>
                  </a:cubicBezTo>
                  <a:close/>
                  <a:moveTo>
                    <a:pt x="329292" y="65320"/>
                  </a:moveTo>
                  <a:cubicBezTo>
                    <a:pt x="335367" y="64926"/>
                    <a:pt x="326509" y="64926"/>
                    <a:pt x="325304" y="63191"/>
                  </a:cubicBezTo>
                  <a:cubicBezTo>
                    <a:pt x="324190" y="62844"/>
                    <a:pt x="323472" y="64741"/>
                    <a:pt x="322057" y="64186"/>
                  </a:cubicBezTo>
                  <a:cubicBezTo>
                    <a:pt x="321905" y="64234"/>
                    <a:pt x="321779" y="64343"/>
                    <a:pt x="321709" y="64487"/>
                  </a:cubicBezTo>
                  <a:cubicBezTo>
                    <a:pt x="322590" y="66153"/>
                    <a:pt x="324956" y="64741"/>
                    <a:pt x="326208" y="64788"/>
                  </a:cubicBezTo>
                  <a:cubicBezTo>
                    <a:pt x="327112" y="65597"/>
                    <a:pt x="328179" y="65227"/>
                    <a:pt x="329292" y="65366"/>
                  </a:cubicBezTo>
                  <a:close/>
                  <a:moveTo>
                    <a:pt x="591904" y="80661"/>
                  </a:moveTo>
                  <a:cubicBezTo>
                    <a:pt x="593327" y="80088"/>
                    <a:pt x="594793" y="79624"/>
                    <a:pt x="596287" y="79273"/>
                  </a:cubicBezTo>
                  <a:cubicBezTo>
                    <a:pt x="595777" y="78046"/>
                    <a:pt x="594177" y="78787"/>
                    <a:pt x="593782" y="77352"/>
                  </a:cubicBezTo>
                  <a:cubicBezTo>
                    <a:pt x="593782" y="77121"/>
                    <a:pt x="592693" y="77051"/>
                    <a:pt x="592623" y="77491"/>
                  </a:cubicBezTo>
                  <a:cubicBezTo>
                    <a:pt x="592066" y="78370"/>
                    <a:pt x="589956" y="80036"/>
                    <a:pt x="591904" y="80661"/>
                  </a:cubicBezTo>
                  <a:close/>
                  <a:moveTo>
                    <a:pt x="230670" y="354191"/>
                  </a:moveTo>
                  <a:cubicBezTo>
                    <a:pt x="230508" y="353705"/>
                    <a:pt x="227679" y="351507"/>
                    <a:pt x="227888" y="352617"/>
                  </a:cubicBezTo>
                  <a:cubicBezTo>
                    <a:pt x="228096" y="353728"/>
                    <a:pt x="225407" y="354816"/>
                    <a:pt x="227656" y="355649"/>
                  </a:cubicBezTo>
                  <a:cubicBezTo>
                    <a:pt x="228236" y="355880"/>
                    <a:pt x="227447" y="357199"/>
                    <a:pt x="228537" y="357060"/>
                  </a:cubicBezTo>
                  <a:cubicBezTo>
                    <a:pt x="229209" y="357060"/>
                    <a:pt x="229209" y="356065"/>
                    <a:pt x="229511" y="355556"/>
                  </a:cubicBezTo>
                  <a:cubicBezTo>
                    <a:pt x="229812" y="355047"/>
                    <a:pt x="230717" y="354978"/>
                    <a:pt x="230670" y="354191"/>
                  </a:cubicBezTo>
                  <a:close/>
                  <a:moveTo>
                    <a:pt x="299402" y="361734"/>
                  </a:moveTo>
                  <a:cubicBezTo>
                    <a:pt x="298729" y="364257"/>
                    <a:pt x="302439" y="366223"/>
                    <a:pt x="303066" y="364580"/>
                  </a:cubicBezTo>
                  <a:cubicBezTo>
                    <a:pt x="301257" y="363909"/>
                    <a:pt x="301071" y="362405"/>
                    <a:pt x="301118" y="360786"/>
                  </a:cubicBezTo>
                  <a:cubicBezTo>
                    <a:pt x="300816" y="358564"/>
                    <a:pt x="298892" y="360138"/>
                    <a:pt x="299402" y="361734"/>
                  </a:cubicBezTo>
                  <a:close/>
                  <a:moveTo>
                    <a:pt x="515428" y="299258"/>
                  </a:moveTo>
                  <a:cubicBezTo>
                    <a:pt x="514199" y="299119"/>
                    <a:pt x="513828" y="300832"/>
                    <a:pt x="514987" y="300878"/>
                  </a:cubicBezTo>
                  <a:cubicBezTo>
                    <a:pt x="516147" y="300924"/>
                    <a:pt x="516309" y="301294"/>
                    <a:pt x="516634" y="302058"/>
                  </a:cubicBezTo>
                  <a:cubicBezTo>
                    <a:pt x="517376" y="303122"/>
                    <a:pt x="518466" y="302590"/>
                    <a:pt x="518952" y="301642"/>
                  </a:cubicBezTo>
                  <a:cubicBezTo>
                    <a:pt x="519532" y="301202"/>
                    <a:pt x="519996" y="302451"/>
                    <a:pt x="520668" y="301942"/>
                  </a:cubicBezTo>
                  <a:cubicBezTo>
                    <a:pt x="521341" y="301433"/>
                    <a:pt x="520831" y="300045"/>
                    <a:pt x="520065" y="300508"/>
                  </a:cubicBezTo>
                  <a:cubicBezTo>
                    <a:pt x="517747" y="302313"/>
                    <a:pt x="517190" y="299975"/>
                    <a:pt x="515428" y="299351"/>
                  </a:cubicBezTo>
                  <a:close/>
                  <a:moveTo>
                    <a:pt x="148721" y="352687"/>
                  </a:moveTo>
                  <a:cubicBezTo>
                    <a:pt x="147724" y="353867"/>
                    <a:pt x="150484" y="355440"/>
                    <a:pt x="148559" y="356782"/>
                  </a:cubicBezTo>
                  <a:cubicBezTo>
                    <a:pt x="147632" y="357731"/>
                    <a:pt x="150507" y="358379"/>
                    <a:pt x="150623" y="357106"/>
                  </a:cubicBezTo>
                  <a:cubicBezTo>
                    <a:pt x="150832" y="356366"/>
                    <a:pt x="151597" y="356019"/>
                    <a:pt x="152246" y="355741"/>
                  </a:cubicBezTo>
                  <a:cubicBezTo>
                    <a:pt x="147307" y="355417"/>
                    <a:pt x="153266" y="353080"/>
                    <a:pt x="148721" y="352687"/>
                  </a:cubicBezTo>
                  <a:close/>
                  <a:moveTo>
                    <a:pt x="617133" y="69138"/>
                  </a:moveTo>
                  <a:cubicBezTo>
                    <a:pt x="616113" y="72910"/>
                    <a:pt x="622096" y="69415"/>
                    <a:pt x="618548" y="68698"/>
                  </a:cubicBezTo>
                  <a:cubicBezTo>
                    <a:pt x="617968" y="68860"/>
                    <a:pt x="617620" y="67611"/>
                    <a:pt x="618293" y="67796"/>
                  </a:cubicBezTo>
                  <a:cubicBezTo>
                    <a:pt x="620171" y="68976"/>
                    <a:pt x="620820" y="67148"/>
                    <a:pt x="618641" y="66546"/>
                  </a:cubicBezTo>
                  <a:cubicBezTo>
                    <a:pt x="618061" y="66338"/>
                    <a:pt x="617667" y="65945"/>
                    <a:pt x="617249" y="66546"/>
                  </a:cubicBezTo>
                  <a:cubicBezTo>
                    <a:pt x="616160" y="67541"/>
                    <a:pt x="617783" y="68328"/>
                    <a:pt x="617203" y="69138"/>
                  </a:cubicBezTo>
                  <a:close/>
                  <a:moveTo>
                    <a:pt x="651801" y="66477"/>
                  </a:moveTo>
                  <a:lnTo>
                    <a:pt x="651801" y="66477"/>
                  </a:lnTo>
                  <a:cubicBezTo>
                    <a:pt x="654282" y="66963"/>
                    <a:pt x="650989" y="64163"/>
                    <a:pt x="654119" y="64950"/>
                  </a:cubicBezTo>
                  <a:cubicBezTo>
                    <a:pt x="654560" y="65112"/>
                    <a:pt x="654722" y="66153"/>
                    <a:pt x="655325" y="65482"/>
                  </a:cubicBezTo>
                  <a:cubicBezTo>
                    <a:pt x="655928" y="64811"/>
                    <a:pt x="654653" y="63816"/>
                    <a:pt x="654792" y="62913"/>
                  </a:cubicBezTo>
                  <a:cubicBezTo>
                    <a:pt x="654560" y="62057"/>
                    <a:pt x="652264" y="63422"/>
                    <a:pt x="652032" y="63607"/>
                  </a:cubicBezTo>
                  <a:cubicBezTo>
                    <a:pt x="652241" y="64973"/>
                    <a:pt x="650780" y="65250"/>
                    <a:pt x="650479" y="66315"/>
                  </a:cubicBezTo>
                  <a:cubicBezTo>
                    <a:pt x="650924" y="66475"/>
                    <a:pt x="651400" y="66531"/>
                    <a:pt x="651870" y="66477"/>
                  </a:cubicBezTo>
                  <a:close/>
                  <a:moveTo>
                    <a:pt x="515892" y="59697"/>
                  </a:moveTo>
                  <a:cubicBezTo>
                    <a:pt x="512019" y="59350"/>
                    <a:pt x="515892" y="67217"/>
                    <a:pt x="517352" y="63723"/>
                  </a:cubicBezTo>
                  <a:cubicBezTo>
                    <a:pt x="517352" y="63237"/>
                    <a:pt x="517005" y="63191"/>
                    <a:pt x="516657" y="63052"/>
                  </a:cubicBezTo>
                  <a:cubicBezTo>
                    <a:pt x="514454" y="62381"/>
                    <a:pt x="518512" y="59766"/>
                    <a:pt x="515961" y="59697"/>
                  </a:cubicBezTo>
                  <a:close/>
                  <a:moveTo>
                    <a:pt x="473642" y="271838"/>
                  </a:moveTo>
                  <a:cubicBezTo>
                    <a:pt x="473155" y="273296"/>
                    <a:pt x="474894" y="273550"/>
                    <a:pt x="475335" y="274499"/>
                  </a:cubicBezTo>
                  <a:cubicBezTo>
                    <a:pt x="475335" y="275656"/>
                    <a:pt x="476679" y="276096"/>
                    <a:pt x="477445" y="275980"/>
                  </a:cubicBezTo>
                  <a:cubicBezTo>
                    <a:pt x="477445" y="275448"/>
                    <a:pt x="476610" y="275054"/>
                    <a:pt x="476656" y="274731"/>
                  </a:cubicBezTo>
                  <a:cubicBezTo>
                    <a:pt x="477074" y="273157"/>
                    <a:pt x="475335" y="272417"/>
                    <a:pt x="475335" y="271005"/>
                  </a:cubicBezTo>
                  <a:cubicBezTo>
                    <a:pt x="475056" y="269756"/>
                    <a:pt x="473248" y="270635"/>
                    <a:pt x="473711" y="271838"/>
                  </a:cubicBezTo>
                  <a:close/>
                  <a:moveTo>
                    <a:pt x="493352" y="273157"/>
                  </a:moveTo>
                  <a:cubicBezTo>
                    <a:pt x="493352" y="272741"/>
                    <a:pt x="493097" y="272717"/>
                    <a:pt x="492842" y="272764"/>
                  </a:cubicBezTo>
                  <a:cubicBezTo>
                    <a:pt x="489711" y="273620"/>
                    <a:pt x="489364" y="269709"/>
                    <a:pt x="487253" y="269385"/>
                  </a:cubicBezTo>
                  <a:cubicBezTo>
                    <a:pt x="483682" y="270565"/>
                    <a:pt x="488042" y="270195"/>
                    <a:pt x="488506" y="271699"/>
                  </a:cubicBezTo>
                  <a:cubicBezTo>
                    <a:pt x="488506" y="274013"/>
                    <a:pt x="492100" y="272370"/>
                    <a:pt x="491868" y="274892"/>
                  </a:cubicBezTo>
                  <a:cubicBezTo>
                    <a:pt x="492564" y="276651"/>
                    <a:pt x="492007" y="272949"/>
                    <a:pt x="493422" y="273157"/>
                  </a:cubicBezTo>
                  <a:close/>
                  <a:moveTo>
                    <a:pt x="512784" y="329432"/>
                  </a:moveTo>
                  <a:cubicBezTo>
                    <a:pt x="512784" y="328460"/>
                    <a:pt x="510651" y="327558"/>
                    <a:pt x="509886" y="327720"/>
                  </a:cubicBezTo>
                  <a:cubicBezTo>
                    <a:pt x="509120" y="327882"/>
                    <a:pt x="510118" y="328367"/>
                    <a:pt x="509886" y="328738"/>
                  </a:cubicBezTo>
                  <a:cubicBezTo>
                    <a:pt x="509654" y="329108"/>
                    <a:pt x="508402" y="329455"/>
                    <a:pt x="507752" y="329987"/>
                  </a:cubicBezTo>
                  <a:cubicBezTo>
                    <a:pt x="507613" y="329987"/>
                    <a:pt x="507080" y="330381"/>
                    <a:pt x="507567" y="330381"/>
                  </a:cubicBezTo>
                  <a:cubicBezTo>
                    <a:pt x="508610" y="330381"/>
                    <a:pt x="509376" y="331676"/>
                    <a:pt x="510419" y="330959"/>
                  </a:cubicBezTo>
                  <a:cubicBezTo>
                    <a:pt x="511115" y="330103"/>
                    <a:pt x="512320" y="330172"/>
                    <a:pt x="512854" y="329432"/>
                  </a:cubicBezTo>
                  <a:close/>
                  <a:moveTo>
                    <a:pt x="503509" y="80661"/>
                  </a:moveTo>
                  <a:cubicBezTo>
                    <a:pt x="505202" y="80337"/>
                    <a:pt x="507173" y="76704"/>
                    <a:pt x="504344" y="76704"/>
                  </a:cubicBezTo>
                  <a:cubicBezTo>
                    <a:pt x="503171" y="76976"/>
                    <a:pt x="502441" y="78145"/>
                    <a:pt x="502713" y="79315"/>
                  </a:cubicBezTo>
                  <a:cubicBezTo>
                    <a:pt x="502843" y="79872"/>
                    <a:pt x="503187" y="80355"/>
                    <a:pt x="503671" y="80661"/>
                  </a:cubicBezTo>
                  <a:close/>
                  <a:moveTo>
                    <a:pt x="409803" y="39242"/>
                  </a:moveTo>
                  <a:cubicBezTo>
                    <a:pt x="408621" y="38710"/>
                    <a:pt x="406000" y="40514"/>
                    <a:pt x="408203" y="40908"/>
                  </a:cubicBezTo>
                  <a:cubicBezTo>
                    <a:pt x="408899" y="41070"/>
                    <a:pt x="409386" y="39867"/>
                    <a:pt x="410197" y="40700"/>
                  </a:cubicBezTo>
                  <a:cubicBezTo>
                    <a:pt x="410592" y="41116"/>
                    <a:pt x="411009" y="41949"/>
                    <a:pt x="411774" y="41278"/>
                  </a:cubicBezTo>
                  <a:cubicBezTo>
                    <a:pt x="412539" y="40607"/>
                    <a:pt x="413305" y="41278"/>
                    <a:pt x="413745" y="40445"/>
                  </a:cubicBezTo>
                  <a:cubicBezTo>
                    <a:pt x="414186" y="40075"/>
                    <a:pt x="413745" y="39566"/>
                    <a:pt x="413397" y="39427"/>
                  </a:cubicBezTo>
                  <a:cubicBezTo>
                    <a:pt x="412122" y="40445"/>
                    <a:pt x="410986" y="39242"/>
                    <a:pt x="409803" y="39242"/>
                  </a:cubicBezTo>
                  <a:close/>
                  <a:moveTo>
                    <a:pt x="309489" y="429810"/>
                  </a:moveTo>
                  <a:cubicBezTo>
                    <a:pt x="308040" y="429833"/>
                    <a:pt x="306615" y="429439"/>
                    <a:pt x="305384" y="428676"/>
                  </a:cubicBezTo>
                  <a:cubicBezTo>
                    <a:pt x="304712" y="428144"/>
                    <a:pt x="304155" y="429556"/>
                    <a:pt x="305037" y="429625"/>
                  </a:cubicBezTo>
                  <a:cubicBezTo>
                    <a:pt x="305918" y="429694"/>
                    <a:pt x="306961" y="429972"/>
                    <a:pt x="306266" y="431453"/>
                  </a:cubicBezTo>
                  <a:cubicBezTo>
                    <a:pt x="305547" y="433350"/>
                    <a:pt x="310579" y="431962"/>
                    <a:pt x="309489" y="429810"/>
                  </a:cubicBezTo>
                  <a:close/>
                  <a:moveTo>
                    <a:pt x="188652" y="349563"/>
                  </a:moveTo>
                  <a:cubicBezTo>
                    <a:pt x="189018" y="348594"/>
                    <a:pt x="188528" y="347513"/>
                    <a:pt x="187557" y="347148"/>
                  </a:cubicBezTo>
                  <a:cubicBezTo>
                    <a:pt x="187544" y="347143"/>
                    <a:pt x="187530" y="347138"/>
                    <a:pt x="187516" y="347133"/>
                  </a:cubicBezTo>
                  <a:cubicBezTo>
                    <a:pt x="187029" y="346138"/>
                    <a:pt x="185638" y="345028"/>
                    <a:pt x="185893" y="347133"/>
                  </a:cubicBezTo>
                  <a:cubicBezTo>
                    <a:pt x="186032" y="347666"/>
                    <a:pt x="187261" y="347596"/>
                    <a:pt x="186890" y="348198"/>
                  </a:cubicBezTo>
                  <a:cubicBezTo>
                    <a:pt x="186264" y="349170"/>
                    <a:pt x="187539" y="350095"/>
                    <a:pt x="186705" y="350951"/>
                  </a:cubicBezTo>
                  <a:cubicBezTo>
                    <a:pt x="186519" y="351113"/>
                    <a:pt x="186496" y="351322"/>
                    <a:pt x="186705" y="351345"/>
                  </a:cubicBezTo>
                  <a:cubicBezTo>
                    <a:pt x="188189" y="351738"/>
                    <a:pt x="188977" y="351183"/>
                    <a:pt x="188652" y="349563"/>
                  </a:cubicBezTo>
                  <a:close/>
                  <a:moveTo>
                    <a:pt x="451056" y="308190"/>
                  </a:moveTo>
                  <a:cubicBezTo>
                    <a:pt x="451056" y="307380"/>
                    <a:pt x="449688" y="305876"/>
                    <a:pt x="449108" y="306293"/>
                  </a:cubicBezTo>
                  <a:cubicBezTo>
                    <a:pt x="448389" y="307126"/>
                    <a:pt x="445885" y="306131"/>
                    <a:pt x="446209" y="307264"/>
                  </a:cubicBezTo>
                  <a:cubicBezTo>
                    <a:pt x="446928" y="308768"/>
                    <a:pt x="448320" y="308028"/>
                    <a:pt x="449224" y="308768"/>
                  </a:cubicBezTo>
                  <a:cubicBezTo>
                    <a:pt x="449502" y="310203"/>
                    <a:pt x="451102" y="309301"/>
                    <a:pt x="451056" y="308190"/>
                  </a:cubicBezTo>
                  <a:close/>
                  <a:moveTo>
                    <a:pt x="130147" y="322583"/>
                  </a:moveTo>
                  <a:cubicBezTo>
                    <a:pt x="130588" y="322583"/>
                    <a:pt x="131260" y="322745"/>
                    <a:pt x="131260" y="322097"/>
                  </a:cubicBezTo>
                  <a:cubicBezTo>
                    <a:pt x="131005" y="320778"/>
                    <a:pt x="134414" y="318117"/>
                    <a:pt x="130936" y="318996"/>
                  </a:cubicBezTo>
                  <a:cubicBezTo>
                    <a:pt x="130217" y="316867"/>
                    <a:pt x="128153" y="319574"/>
                    <a:pt x="129823" y="320246"/>
                  </a:cubicBezTo>
                  <a:cubicBezTo>
                    <a:pt x="131284" y="321333"/>
                    <a:pt x="127202" y="322282"/>
                    <a:pt x="130147" y="322583"/>
                  </a:cubicBezTo>
                  <a:close/>
                  <a:moveTo>
                    <a:pt x="422093" y="24086"/>
                  </a:moveTo>
                  <a:cubicBezTo>
                    <a:pt x="426916" y="21633"/>
                    <a:pt x="426429" y="21077"/>
                    <a:pt x="421212" y="21772"/>
                  </a:cubicBezTo>
                  <a:cubicBezTo>
                    <a:pt x="419542" y="21679"/>
                    <a:pt x="420447" y="24201"/>
                    <a:pt x="422093" y="23970"/>
                  </a:cubicBezTo>
                  <a:close/>
                  <a:moveTo>
                    <a:pt x="103967" y="355464"/>
                  </a:moveTo>
                  <a:cubicBezTo>
                    <a:pt x="105104" y="354145"/>
                    <a:pt x="110089" y="355834"/>
                    <a:pt x="109324" y="353150"/>
                  </a:cubicBezTo>
                  <a:cubicBezTo>
                    <a:pt x="108211" y="351877"/>
                    <a:pt x="107005" y="353520"/>
                    <a:pt x="106124" y="354283"/>
                  </a:cubicBezTo>
                  <a:cubicBezTo>
                    <a:pt x="105243" y="355047"/>
                    <a:pt x="104431" y="353381"/>
                    <a:pt x="103596" y="354098"/>
                  </a:cubicBezTo>
                  <a:cubicBezTo>
                    <a:pt x="102182" y="354283"/>
                    <a:pt x="102275" y="355371"/>
                    <a:pt x="103967" y="355464"/>
                  </a:cubicBezTo>
                  <a:close/>
                  <a:moveTo>
                    <a:pt x="490059" y="56319"/>
                  </a:moveTo>
                  <a:cubicBezTo>
                    <a:pt x="488042" y="55856"/>
                    <a:pt x="488297" y="58031"/>
                    <a:pt x="489943" y="57961"/>
                  </a:cubicBezTo>
                  <a:cubicBezTo>
                    <a:pt x="491149" y="57753"/>
                    <a:pt x="493004" y="59466"/>
                    <a:pt x="493561" y="57545"/>
                  </a:cubicBezTo>
                  <a:cubicBezTo>
                    <a:pt x="493746" y="56342"/>
                    <a:pt x="491404" y="57360"/>
                    <a:pt x="492007" y="55925"/>
                  </a:cubicBezTo>
                  <a:cubicBezTo>
                    <a:pt x="492007" y="55671"/>
                    <a:pt x="492680" y="55370"/>
                    <a:pt x="492007" y="55208"/>
                  </a:cubicBezTo>
                  <a:cubicBezTo>
                    <a:pt x="490523" y="55439"/>
                    <a:pt x="492355" y="57476"/>
                    <a:pt x="490059" y="56319"/>
                  </a:cubicBezTo>
                  <a:close/>
                  <a:moveTo>
                    <a:pt x="399322" y="303377"/>
                  </a:moveTo>
                  <a:cubicBezTo>
                    <a:pt x="399067" y="302845"/>
                    <a:pt x="397884" y="301919"/>
                    <a:pt x="397142" y="302451"/>
                  </a:cubicBezTo>
                  <a:cubicBezTo>
                    <a:pt x="395728" y="303886"/>
                    <a:pt x="394962" y="300878"/>
                    <a:pt x="393919" y="302243"/>
                  </a:cubicBezTo>
                  <a:cubicBezTo>
                    <a:pt x="393594" y="302891"/>
                    <a:pt x="395890" y="303840"/>
                    <a:pt x="396562" y="303932"/>
                  </a:cubicBezTo>
                  <a:cubicBezTo>
                    <a:pt x="397235" y="304025"/>
                    <a:pt x="396400" y="304673"/>
                    <a:pt x="396748" y="304881"/>
                  </a:cubicBezTo>
                  <a:cubicBezTo>
                    <a:pt x="397690" y="305283"/>
                    <a:pt x="398780" y="304847"/>
                    <a:pt x="399183" y="303907"/>
                  </a:cubicBezTo>
                  <a:cubicBezTo>
                    <a:pt x="399255" y="303738"/>
                    <a:pt x="399302" y="303560"/>
                    <a:pt x="399322" y="303377"/>
                  </a:cubicBezTo>
                  <a:close/>
                  <a:moveTo>
                    <a:pt x="502651" y="63862"/>
                  </a:moveTo>
                  <a:cubicBezTo>
                    <a:pt x="502651" y="62404"/>
                    <a:pt x="500981" y="61779"/>
                    <a:pt x="500123" y="60877"/>
                  </a:cubicBezTo>
                  <a:cubicBezTo>
                    <a:pt x="498778" y="62127"/>
                    <a:pt x="496807" y="60160"/>
                    <a:pt x="495903" y="61270"/>
                  </a:cubicBezTo>
                  <a:cubicBezTo>
                    <a:pt x="495671" y="61895"/>
                    <a:pt x="496042" y="62774"/>
                    <a:pt x="496830" y="62358"/>
                  </a:cubicBezTo>
                  <a:cubicBezTo>
                    <a:pt x="498104" y="61796"/>
                    <a:pt x="499586" y="62002"/>
                    <a:pt x="500657" y="62890"/>
                  </a:cubicBezTo>
                  <a:cubicBezTo>
                    <a:pt x="501352" y="63237"/>
                    <a:pt x="501839" y="64903"/>
                    <a:pt x="502651" y="63862"/>
                  </a:cubicBezTo>
                  <a:close/>
                  <a:moveTo>
                    <a:pt x="433711" y="386540"/>
                  </a:moveTo>
                  <a:cubicBezTo>
                    <a:pt x="434499" y="385614"/>
                    <a:pt x="436030" y="386540"/>
                    <a:pt x="436725" y="385336"/>
                  </a:cubicBezTo>
                  <a:cubicBezTo>
                    <a:pt x="437467" y="384688"/>
                    <a:pt x="437212" y="384318"/>
                    <a:pt x="436331" y="384365"/>
                  </a:cubicBezTo>
                  <a:cubicBezTo>
                    <a:pt x="434986" y="383971"/>
                    <a:pt x="433711" y="385336"/>
                    <a:pt x="432343" y="384365"/>
                  </a:cubicBezTo>
                  <a:cubicBezTo>
                    <a:pt x="430974" y="383393"/>
                    <a:pt x="430696" y="385475"/>
                    <a:pt x="431925" y="385822"/>
                  </a:cubicBezTo>
                  <a:cubicBezTo>
                    <a:pt x="432482" y="386193"/>
                    <a:pt x="433247" y="385984"/>
                    <a:pt x="433711" y="386540"/>
                  </a:cubicBezTo>
                  <a:close/>
                  <a:moveTo>
                    <a:pt x="246624" y="415556"/>
                  </a:moveTo>
                  <a:cubicBezTo>
                    <a:pt x="245604" y="415811"/>
                    <a:pt x="242729" y="417246"/>
                    <a:pt x="243308" y="418079"/>
                  </a:cubicBezTo>
                  <a:cubicBezTo>
                    <a:pt x="244560" y="418518"/>
                    <a:pt x="244189" y="422105"/>
                    <a:pt x="245743" y="420601"/>
                  </a:cubicBezTo>
                  <a:cubicBezTo>
                    <a:pt x="245024" y="419953"/>
                    <a:pt x="246949" y="418819"/>
                    <a:pt x="245279" y="418287"/>
                  </a:cubicBezTo>
                  <a:cubicBezTo>
                    <a:pt x="244236" y="417801"/>
                    <a:pt x="245720" y="416459"/>
                    <a:pt x="246485" y="416621"/>
                  </a:cubicBezTo>
                  <a:cubicBezTo>
                    <a:pt x="247250" y="416783"/>
                    <a:pt x="246763" y="415672"/>
                    <a:pt x="246624" y="415556"/>
                  </a:cubicBezTo>
                  <a:close/>
                  <a:moveTo>
                    <a:pt x="303344" y="336883"/>
                  </a:moveTo>
                  <a:cubicBezTo>
                    <a:pt x="302695" y="334360"/>
                    <a:pt x="300167" y="334823"/>
                    <a:pt x="298335" y="334083"/>
                  </a:cubicBezTo>
                  <a:cubicBezTo>
                    <a:pt x="296944" y="333967"/>
                    <a:pt x="298126" y="336952"/>
                    <a:pt x="299239" y="336027"/>
                  </a:cubicBezTo>
                  <a:cubicBezTo>
                    <a:pt x="301071" y="334384"/>
                    <a:pt x="302138" y="338456"/>
                    <a:pt x="303344" y="336836"/>
                  </a:cubicBezTo>
                  <a:close/>
                  <a:moveTo>
                    <a:pt x="230021" y="375363"/>
                  </a:moveTo>
                  <a:cubicBezTo>
                    <a:pt x="229163" y="375201"/>
                    <a:pt x="224386" y="377677"/>
                    <a:pt x="227030" y="378048"/>
                  </a:cubicBezTo>
                  <a:cubicBezTo>
                    <a:pt x="227285" y="378048"/>
                    <a:pt x="227633" y="377608"/>
                    <a:pt x="227749" y="377700"/>
                  </a:cubicBezTo>
                  <a:cubicBezTo>
                    <a:pt x="229395" y="379158"/>
                    <a:pt x="232966" y="375063"/>
                    <a:pt x="230021" y="375317"/>
                  </a:cubicBezTo>
                  <a:close/>
                  <a:moveTo>
                    <a:pt x="358718" y="283061"/>
                  </a:moveTo>
                  <a:cubicBezTo>
                    <a:pt x="354823" y="286277"/>
                    <a:pt x="364353" y="288776"/>
                    <a:pt x="361942" y="286439"/>
                  </a:cubicBezTo>
                  <a:cubicBezTo>
                    <a:pt x="359832" y="286532"/>
                    <a:pt x="360156" y="283894"/>
                    <a:pt x="358718" y="283014"/>
                  </a:cubicBezTo>
                  <a:close/>
                  <a:moveTo>
                    <a:pt x="189905" y="364048"/>
                  </a:moveTo>
                  <a:cubicBezTo>
                    <a:pt x="190137" y="364048"/>
                    <a:pt x="190554" y="364048"/>
                    <a:pt x="190670" y="363886"/>
                  </a:cubicBezTo>
                  <a:cubicBezTo>
                    <a:pt x="191528" y="362590"/>
                    <a:pt x="193615" y="363100"/>
                    <a:pt x="194311" y="361804"/>
                  </a:cubicBezTo>
                  <a:cubicBezTo>
                    <a:pt x="194311" y="361086"/>
                    <a:pt x="193708" y="361110"/>
                    <a:pt x="193337" y="361202"/>
                  </a:cubicBezTo>
                  <a:cubicBezTo>
                    <a:pt x="192479" y="361457"/>
                    <a:pt x="192015" y="360415"/>
                    <a:pt x="191273" y="360670"/>
                  </a:cubicBezTo>
                  <a:cubicBezTo>
                    <a:pt x="190531" y="360924"/>
                    <a:pt x="190531" y="362035"/>
                    <a:pt x="190206" y="362752"/>
                  </a:cubicBezTo>
                  <a:cubicBezTo>
                    <a:pt x="189881" y="363470"/>
                    <a:pt x="188792" y="363886"/>
                    <a:pt x="189905" y="363979"/>
                  </a:cubicBezTo>
                  <a:close/>
                  <a:moveTo>
                    <a:pt x="626896" y="46600"/>
                  </a:moveTo>
                  <a:cubicBezTo>
                    <a:pt x="627592" y="46600"/>
                    <a:pt x="628983" y="44911"/>
                    <a:pt x="628658" y="44772"/>
                  </a:cubicBezTo>
                  <a:cubicBezTo>
                    <a:pt x="627476" y="44286"/>
                    <a:pt x="627638" y="43384"/>
                    <a:pt x="627545" y="42458"/>
                  </a:cubicBezTo>
                  <a:cubicBezTo>
                    <a:pt x="625458" y="41718"/>
                    <a:pt x="624948" y="45952"/>
                    <a:pt x="626896" y="46600"/>
                  </a:cubicBezTo>
                  <a:close/>
                  <a:moveTo>
                    <a:pt x="376620" y="290928"/>
                  </a:moveTo>
                  <a:cubicBezTo>
                    <a:pt x="371727" y="292525"/>
                    <a:pt x="376226" y="298124"/>
                    <a:pt x="376620" y="294954"/>
                  </a:cubicBezTo>
                  <a:cubicBezTo>
                    <a:pt x="375136" y="293473"/>
                    <a:pt x="377988" y="291877"/>
                    <a:pt x="376620" y="290928"/>
                  </a:cubicBezTo>
                  <a:close/>
                  <a:moveTo>
                    <a:pt x="395913" y="296875"/>
                  </a:moveTo>
                  <a:cubicBezTo>
                    <a:pt x="396933" y="296481"/>
                    <a:pt x="403218" y="292849"/>
                    <a:pt x="401247" y="292571"/>
                  </a:cubicBezTo>
                  <a:cubicBezTo>
                    <a:pt x="400041" y="293774"/>
                    <a:pt x="394545" y="294630"/>
                    <a:pt x="396006" y="296875"/>
                  </a:cubicBezTo>
                  <a:close/>
                  <a:moveTo>
                    <a:pt x="412145" y="301503"/>
                  </a:moveTo>
                  <a:cubicBezTo>
                    <a:pt x="412145" y="300508"/>
                    <a:pt x="410592" y="301503"/>
                    <a:pt x="410545" y="300415"/>
                  </a:cubicBezTo>
                  <a:cubicBezTo>
                    <a:pt x="411079" y="297407"/>
                    <a:pt x="404400" y="301294"/>
                    <a:pt x="407438" y="301526"/>
                  </a:cubicBezTo>
                  <a:cubicBezTo>
                    <a:pt x="408574" y="301294"/>
                    <a:pt x="409339" y="300114"/>
                    <a:pt x="410151" y="301804"/>
                  </a:cubicBezTo>
                  <a:cubicBezTo>
                    <a:pt x="410615" y="302521"/>
                    <a:pt x="412215" y="302405"/>
                    <a:pt x="412331" y="301618"/>
                  </a:cubicBezTo>
                  <a:close/>
                  <a:moveTo>
                    <a:pt x="20163" y="316913"/>
                  </a:moveTo>
                  <a:cubicBezTo>
                    <a:pt x="19239" y="317353"/>
                    <a:pt x="18218" y="317552"/>
                    <a:pt x="17195" y="317492"/>
                  </a:cubicBezTo>
                  <a:cubicBezTo>
                    <a:pt x="15665" y="317839"/>
                    <a:pt x="17334" y="320569"/>
                    <a:pt x="18447" y="319297"/>
                  </a:cubicBezTo>
                  <a:cubicBezTo>
                    <a:pt x="19259" y="318649"/>
                    <a:pt x="19815" y="317446"/>
                    <a:pt x="21184" y="318464"/>
                  </a:cubicBezTo>
                  <a:cubicBezTo>
                    <a:pt x="22273" y="318418"/>
                    <a:pt x="21833" y="316474"/>
                    <a:pt x="20163" y="316913"/>
                  </a:cubicBezTo>
                  <a:close/>
                  <a:moveTo>
                    <a:pt x="173209" y="347411"/>
                  </a:moveTo>
                  <a:cubicBezTo>
                    <a:pt x="170890" y="343339"/>
                    <a:pt x="172536" y="346740"/>
                    <a:pt x="170635" y="346856"/>
                  </a:cubicBezTo>
                  <a:cubicBezTo>
                    <a:pt x="168733" y="346971"/>
                    <a:pt x="170959" y="350859"/>
                    <a:pt x="171817" y="350813"/>
                  </a:cubicBezTo>
                  <a:cubicBezTo>
                    <a:pt x="172559" y="349887"/>
                    <a:pt x="170333" y="347920"/>
                    <a:pt x="172768" y="347990"/>
                  </a:cubicBezTo>
                  <a:cubicBezTo>
                    <a:pt x="173021" y="348030"/>
                    <a:pt x="173259" y="347857"/>
                    <a:pt x="173299" y="347605"/>
                  </a:cubicBezTo>
                  <a:cubicBezTo>
                    <a:pt x="173305" y="347564"/>
                    <a:pt x="173306" y="347522"/>
                    <a:pt x="173302" y="347480"/>
                  </a:cubicBezTo>
                  <a:close/>
                  <a:moveTo>
                    <a:pt x="544530" y="313859"/>
                  </a:moveTo>
                  <a:cubicBezTo>
                    <a:pt x="544993" y="312309"/>
                    <a:pt x="541979" y="312633"/>
                    <a:pt x="542211" y="314206"/>
                  </a:cubicBezTo>
                  <a:cubicBezTo>
                    <a:pt x="542072" y="314900"/>
                    <a:pt x="540286" y="314877"/>
                    <a:pt x="540727" y="315826"/>
                  </a:cubicBezTo>
                  <a:cubicBezTo>
                    <a:pt x="541167" y="316775"/>
                    <a:pt x="542257" y="315201"/>
                    <a:pt x="543046" y="315687"/>
                  </a:cubicBezTo>
                  <a:cubicBezTo>
                    <a:pt x="543327" y="315757"/>
                    <a:pt x="543622" y="315757"/>
                    <a:pt x="543903" y="315687"/>
                  </a:cubicBezTo>
                  <a:cubicBezTo>
                    <a:pt x="545504" y="315456"/>
                    <a:pt x="543857" y="314600"/>
                    <a:pt x="544622" y="313929"/>
                  </a:cubicBezTo>
                  <a:close/>
                  <a:moveTo>
                    <a:pt x="28071" y="296551"/>
                  </a:moveTo>
                  <a:cubicBezTo>
                    <a:pt x="27421" y="296551"/>
                    <a:pt x="26587" y="296320"/>
                    <a:pt x="27352" y="297476"/>
                  </a:cubicBezTo>
                  <a:cubicBezTo>
                    <a:pt x="27623" y="297879"/>
                    <a:pt x="27516" y="298426"/>
                    <a:pt x="27113" y="298697"/>
                  </a:cubicBezTo>
                  <a:cubicBezTo>
                    <a:pt x="27030" y="298752"/>
                    <a:pt x="26938" y="298794"/>
                    <a:pt x="26842" y="298819"/>
                  </a:cubicBezTo>
                  <a:cubicBezTo>
                    <a:pt x="25265" y="299420"/>
                    <a:pt x="27607" y="301132"/>
                    <a:pt x="28442" y="300230"/>
                  </a:cubicBezTo>
                  <a:cubicBezTo>
                    <a:pt x="27468" y="298101"/>
                    <a:pt x="32917" y="297546"/>
                    <a:pt x="28071" y="296551"/>
                  </a:cubicBezTo>
                  <a:close/>
                  <a:moveTo>
                    <a:pt x="539475" y="91814"/>
                  </a:moveTo>
                  <a:cubicBezTo>
                    <a:pt x="539475" y="90866"/>
                    <a:pt x="535208" y="90264"/>
                    <a:pt x="534837" y="90426"/>
                  </a:cubicBezTo>
                  <a:cubicBezTo>
                    <a:pt x="534234" y="91051"/>
                    <a:pt x="533770" y="92185"/>
                    <a:pt x="534837" y="92462"/>
                  </a:cubicBezTo>
                  <a:cubicBezTo>
                    <a:pt x="536437" y="91120"/>
                    <a:pt x="538315" y="93550"/>
                    <a:pt x="539475" y="91814"/>
                  </a:cubicBezTo>
                  <a:close/>
                  <a:moveTo>
                    <a:pt x="20047" y="291992"/>
                  </a:moveTo>
                  <a:cubicBezTo>
                    <a:pt x="21439" y="289910"/>
                    <a:pt x="23688" y="291414"/>
                    <a:pt x="25682" y="290558"/>
                  </a:cubicBezTo>
                  <a:cubicBezTo>
                    <a:pt x="23363" y="289586"/>
                    <a:pt x="20349" y="291414"/>
                    <a:pt x="18007" y="289331"/>
                  </a:cubicBezTo>
                  <a:cubicBezTo>
                    <a:pt x="16523" y="290026"/>
                    <a:pt x="18934" y="292131"/>
                    <a:pt x="19978" y="291992"/>
                  </a:cubicBezTo>
                  <a:close/>
                  <a:moveTo>
                    <a:pt x="561388" y="341881"/>
                  </a:moveTo>
                  <a:cubicBezTo>
                    <a:pt x="560599" y="340701"/>
                    <a:pt x="560391" y="342320"/>
                    <a:pt x="561388" y="342760"/>
                  </a:cubicBezTo>
                  <a:cubicBezTo>
                    <a:pt x="563139" y="342791"/>
                    <a:pt x="564823" y="343438"/>
                    <a:pt x="566141" y="344588"/>
                  </a:cubicBezTo>
                  <a:cubicBezTo>
                    <a:pt x="566386" y="344728"/>
                    <a:pt x="566698" y="344644"/>
                    <a:pt x="566838" y="344400"/>
                  </a:cubicBezTo>
                  <a:cubicBezTo>
                    <a:pt x="566846" y="344386"/>
                    <a:pt x="566854" y="344372"/>
                    <a:pt x="566860" y="344357"/>
                  </a:cubicBezTo>
                  <a:cubicBezTo>
                    <a:pt x="566923" y="344193"/>
                    <a:pt x="566923" y="344012"/>
                    <a:pt x="566860" y="343848"/>
                  </a:cubicBezTo>
                  <a:cubicBezTo>
                    <a:pt x="565770" y="343639"/>
                    <a:pt x="565886" y="342228"/>
                    <a:pt x="565005" y="341973"/>
                  </a:cubicBezTo>
                  <a:cubicBezTo>
                    <a:pt x="563782" y="341829"/>
                    <a:pt x="562547" y="341798"/>
                    <a:pt x="561318" y="341881"/>
                  </a:cubicBezTo>
                  <a:close/>
                  <a:moveTo>
                    <a:pt x="520993" y="69809"/>
                  </a:moveTo>
                  <a:cubicBezTo>
                    <a:pt x="523312" y="69577"/>
                    <a:pt x="522245" y="65042"/>
                    <a:pt x="520483" y="66199"/>
                  </a:cubicBezTo>
                  <a:cubicBezTo>
                    <a:pt x="519973" y="67333"/>
                    <a:pt x="519045" y="69670"/>
                    <a:pt x="520993" y="69809"/>
                  </a:cubicBezTo>
                  <a:close/>
                  <a:moveTo>
                    <a:pt x="404447" y="22836"/>
                  </a:moveTo>
                  <a:cubicBezTo>
                    <a:pt x="404655" y="20221"/>
                    <a:pt x="402823" y="20869"/>
                    <a:pt x="402128" y="23067"/>
                  </a:cubicBezTo>
                  <a:cubicBezTo>
                    <a:pt x="401849" y="23553"/>
                    <a:pt x="400505" y="23276"/>
                    <a:pt x="401084" y="24271"/>
                  </a:cubicBezTo>
                  <a:cubicBezTo>
                    <a:pt x="401664" y="25266"/>
                    <a:pt x="402684" y="23785"/>
                    <a:pt x="403287" y="24271"/>
                  </a:cubicBezTo>
                  <a:cubicBezTo>
                    <a:pt x="404609" y="25011"/>
                    <a:pt x="404447" y="23530"/>
                    <a:pt x="404447" y="22836"/>
                  </a:cubicBezTo>
                  <a:close/>
                  <a:moveTo>
                    <a:pt x="228653" y="362197"/>
                  </a:moveTo>
                  <a:cubicBezTo>
                    <a:pt x="229511" y="361781"/>
                    <a:pt x="232502" y="361919"/>
                    <a:pt x="232920" y="360415"/>
                  </a:cubicBezTo>
                  <a:cubicBezTo>
                    <a:pt x="232734" y="359721"/>
                    <a:pt x="231644" y="359929"/>
                    <a:pt x="231296" y="360253"/>
                  </a:cubicBezTo>
                  <a:cubicBezTo>
                    <a:pt x="229882" y="362567"/>
                    <a:pt x="227099" y="359675"/>
                    <a:pt x="225870" y="361179"/>
                  </a:cubicBezTo>
                  <a:cubicBezTo>
                    <a:pt x="225476" y="361896"/>
                    <a:pt x="227633" y="362382"/>
                    <a:pt x="228653" y="362197"/>
                  </a:cubicBezTo>
                  <a:close/>
                  <a:moveTo>
                    <a:pt x="330892" y="62960"/>
                  </a:moveTo>
                  <a:cubicBezTo>
                    <a:pt x="331750" y="61826"/>
                    <a:pt x="330521" y="59998"/>
                    <a:pt x="332144" y="58980"/>
                  </a:cubicBezTo>
                  <a:cubicBezTo>
                    <a:pt x="332283" y="58540"/>
                    <a:pt x="330312" y="57499"/>
                    <a:pt x="330127" y="58378"/>
                  </a:cubicBezTo>
                  <a:cubicBezTo>
                    <a:pt x="330016" y="58836"/>
                    <a:pt x="329755" y="59243"/>
                    <a:pt x="329385" y="59535"/>
                  </a:cubicBezTo>
                  <a:cubicBezTo>
                    <a:pt x="327808" y="61108"/>
                    <a:pt x="330985" y="61016"/>
                    <a:pt x="330660" y="62474"/>
                  </a:cubicBezTo>
                  <a:cubicBezTo>
                    <a:pt x="330637" y="62612"/>
                    <a:pt x="330799" y="62798"/>
                    <a:pt x="330892" y="62960"/>
                  </a:cubicBezTo>
                  <a:close/>
                  <a:moveTo>
                    <a:pt x="388215" y="221765"/>
                  </a:moveTo>
                  <a:cubicBezTo>
                    <a:pt x="387101" y="221626"/>
                    <a:pt x="388099" y="222505"/>
                    <a:pt x="387890" y="222667"/>
                  </a:cubicBezTo>
                  <a:cubicBezTo>
                    <a:pt x="387681" y="222829"/>
                    <a:pt x="386754" y="223176"/>
                    <a:pt x="386197" y="223500"/>
                  </a:cubicBezTo>
                  <a:cubicBezTo>
                    <a:pt x="384899" y="224588"/>
                    <a:pt x="387774" y="225398"/>
                    <a:pt x="388678" y="224611"/>
                  </a:cubicBezTo>
                  <a:cubicBezTo>
                    <a:pt x="389583" y="223824"/>
                    <a:pt x="388794" y="222945"/>
                    <a:pt x="389652" y="222528"/>
                  </a:cubicBezTo>
                  <a:cubicBezTo>
                    <a:pt x="389388" y="221991"/>
                    <a:pt x="388809" y="221683"/>
                    <a:pt x="388215" y="221765"/>
                  </a:cubicBezTo>
                  <a:close/>
                  <a:moveTo>
                    <a:pt x="534837" y="53449"/>
                  </a:moveTo>
                  <a:cubicBezTo>
                    <a:pt x="533051" y="53634"/>
                    <a:pt x="534837" y="55624"/>
                    <a:pt x="535672" y="56134"/>
                  </a:cubicBezTo>
                  <a:cubicBezTo>
                    <a:pt x="537341" y="57290"/>
                    <a:pt x="537689" y="55532"/>
                    <a:pt x="537318" y="54329"/>
                  </a:cubicBezTo>
                  <a:cubicBezTo>
                    <a:pt x="537202" y="53912"/>
                    <a:pt x="536692" y="54005"/>
                    <a:pt x="536321" y="54005"/>
                  </a:cubicBezTo>
                  <a:cubicBezTo>
                    <a:pt x="535950" y="54005"/>
                    <a:pt x="535347" y="53264"/>
                    <a:pt x="534744" y="53449"/>
                  </a:cubicBezTo>
                  <a:close/>
                  <a:moveTo>
                    <a:pt x="41775" y="289146"/>
                  </a:moveTo>
                  <a:cubicBezTo>
                    <a:pt x="39456" y="288845"/>
                    <a:pt x="41311" y="290859"/>
                    <a:pt x="41566" y="291992"/>
                  </a:cubicBezTo>
                  <a:cubicBezTo>
                    <a:pt x="41822" y="293126"/>
                    <a:pt x="42633" y="291530"/>
                    <a:pt x="43190" y="291507"/>
                  </a:cubicBezTo>
                  <a:cubicBezTo>
                    <a:pt x="45022" y="290720"/>
                    <a:pt x="43166" y="288684"/>
                    <a:pt x="41775" y="289146"/>
                  </a:cubicBezTo>
                  <a:close/>
                  <a:moveTo>
                    <a:pt x="498083" y="74946"/>
                  </a:moveTo>
                  <a:cubicBezTo>
                    <a:pt x="497804" y="74321"/>
                    <a:pt x="496390" y="73928"/>
                    <a:pt x="495764" y="73951"/>
                  </a:cubicBezTo>
                  <a:cubicBezTo>
                    <a:pt x="495138" y="73974"/>
                    <a:pt x="496135" y="74737"/>
                    <a:pt x="495764" y="75177"/>
                  </a:cubicBezTo>
                  <a:cubicBezTo>
                    <a:pt x="494952" y="75941"/>
                    <a:pt x="494326" y="76681"/>
                    <a:pt x="495601" y="77167"/>
                  </a:cubicBezTo>
                  <a:cubicBezTo>
                    <a:pt x="496367" y="77306"/>
                    <a:pt x="496946" y="78625"/>
                    <a:pt x="497665" y="78324"/>
                  </a:cubicBezTo>
                  <a:cubicBezTo>
                    <a:pt x="498384" y="78023"/>
                    <a:pt x="497433" y="77653"/>
                    <a:pt x="497271" y="77306"/>
                  </a:cubicBezTo>
                  <a:cubicBezTo>
                    <a:pt x="496483" y="76056"/>
                    <a:pt x="497480" y="75894"/>
                    <a:pt x="498083" y="74946"/>
                  </a:cubicBezTo>
                  <a:close/>
                  <a:moveTo>
                    <a:pt x="268909" y="347504"/>
                  </a:moveTo>
                  <a:cubicBezTo>
                    <a:pt x="267958" y="347504"/>
                    <a:pt x="268909" y="348707"/>
                    <a:pt x="268723" y="349193"/>
                  </a:cubicBezTo>
                  <a:cubicBezTo>
                    <a:pt x="268723" y="350303"/>
                    <a:pt x="269256" y="350442"/>
                    <a:pt x="270114" y="350373"/>
                  </a:cubicBezTo>
                  <a:cubicBezTo>
                    <a:pt x="271622" y="349609"/>
                    <a:pt x="272851" y="352108"/>
                    <a:pt x="273755" y="351090"/>
                  </a:cubicBezTo>
                  <a:cubicBezTo>
                    <a:pt x="273755" y="349147"/>
                    <a:pt x="270207" y="350720"/>
                    <a:pt x="270346" y="348522"/>
                  </a:cubicBezTo>
                  <a:cubicBezTo>
                    <a:pt x="270257" y="347863"/>
                    <a:pt x="269650" y="347401"/>
                    <a:pt x="268990" y="347490"/>
                  </a:cubicBezTo>
                  <a:cubicBezTo>
                    <a:pt x="268963" y="347493"/>
                    <a:pt x="268936" y="347498"/>
                    <a:pt x="268909" y="347504"/>
                  </a:cubicBezTo>
                  <a:close/>
                  <a:moveTo>
                    <a:pt x="532819" y="59859"/>
                  </a:moveTo>
                  <a:cubicBezTo>
                    <a:pt x="532402" y="60808"/>
                    <a:pt x="533631" y="62173"/>
                    <a:pt x="533886" y="60715"/>
                  </a:cubicBezTo>
                  <a:cubicBezTo>
                    <a:pt x="533886" y="60229"/>
                    <a:pt x="533005" y="59789"/>
                    <a:pt x="533585" y="59304"/>
                  </a:cubicBezTo>
                  <a:cubicBezTo>
                    <a:pt x="534164" y="58818"/>
                    <a:pt x="534953" y="60322"/>
                    <a:pt x="535509" y="59304"/>
                  </a:cubicBezTo>
                  <a:cubicBezTo>
                    <a:pt x="536066" y="58285"/>
                    <a:pt x="534605" y="56573"/>
                    <a:pt x="533816" y="56272"/>
                  </a:cubicBezTo>
                  <a:cubicBezTo>
                    <a:pt x="533329" y="56272"/>
                    <a:pt x="533306" y="56805"/>
                    <a:pt x="533376" y="57152"/>
                  </a:cubicBezTo>
                  <a:cubicBezTo>
                    <a:pt x="533538" y="58193"/>
                    <a:pt x="532495" y="58887"/>
                    <a:pt x="532819" y="59859"/>
                  </a:cubicBezTo>
                  <a:close/>
                  <a:moveTo>
                    <a:pt x="60349" y="301387"/>
                  </a:moveTo>
                  <a:cubicBezTo>
                    <a:pt x="60349" y="301063"/>
                    <a:pt x="60535" y="299837"/>
                    <a:pt x="59955" y="300137"/>
                  </a:cubicBezTo>
                  <a:cubicBezTo>
                    <a:pt x="58657" y="300970"/>
                    <a:pt x="57057" y="300137"/>
                    <a:pt x="55874" y="301318"/>
                  </a:cubicBezTo>
                  <a:cubicBezTo>
                    <a:pt x="56477" y="302521"/>
                    <a:pt x="57775" y="302127"/>
                    <a:pt x="58819" y="302220"/>
                  </a:cubicBezTo>
                  <a:cubicBezTo>
                    <a:pt x="60326" y="302498"/>
                    <a:pt x="60326" y="302498"/>
                    <a:pt x="60349" y="301387"/>
                  </a:cubicBezTo>
                  <a:close/>
                  <a:moveTo>
                    <a:pt x="38668" y="299975"/>
                  </a:moveTo>
                  <a:cubicBezTo>
                    <a:pt x="39503" y="299814"/>
                    <a:pt x="39781" y="298819"/>
                    <a:pt x="40685" y="298795"/>
                  </a:cubicBezTo>
                  <a:cubicBezTo>
                    <a:pt x="41149" y="298795"/>
                    <a:pt x="41868" y="299004"/>
                    <a:pt x="41961" y="298587"/>
                  </a:cubicBezTo>
                  <a:cubicBezTo>
                    <a:pt x="41706" y="297453"/>
                    <a:pt x="39642" y="297314"/>
                    <a:pt x="38877" y="296875"/>
                  </a:cubicBezTo>
                  <a:cubicBezTo>
                    <a:pt x="38111" y="296435"/>
                    <a:pt x="38598" y="298309"/>
                    <a:pt x="37949" y="298749"/>
                  </a:cubicBezTo>
                  <a:cubicBezTo>
                    <a:pt x="37300" y="299189"/>
                    <a:pt x="38250" y="299675"/>
                    <a:pt x="38668" y="299975"/>
                  </a:cubicBezTo>
                  <a:close/>
                  <a:moveTo>
                    <a:pt x="68210" y="282945"/>
                  </a:moveTo>
                  <a:cubicBezTo>
                    <a:pt x="65335" y="282806"/>
                    <a:pt x="68883" y="284333"/>
                    <a:pt x="66912" y="285259"/>
                  </a:cubicBezTo>
                  <a:cubicBezTo>
                    <a:pt x="66726" y="285421"/>
                    <a:pt x="66912" y="285629"/>
                    <a:pt x="67051" y="285652"/>
                  </a:cubicBezTo>
                  <a:cubicBezTo>
                    <a:pt x="68048" y="285652"/>
                    <a:pt x="68558" y="288591"/>
                    <a:pt x="69532" y="286856"/>
                  </a:cubicBezTo>
                  <a:cubicBezTo>
                    <a:pt x="69532" y="286508"/>
                    <a:pt x="69741" y="285999"/>
                    <a:pt x="69323" y="285861"/>
                  </a:cubicBezTo>
                  <a:cubicBezTo>
                    <a:pt x="66518" y="285097"/>
                    <a:pt x="71364" y="283547"/>
                    <a:pt x="68210" y="282945"/>
                  </a:cubicBezTo>
                  <a:close/>
                  <a:moveTo>
                    <a:pt x="456181" y="7587"/>
                  </a:moveTo>
                  <a:cubicBezTo>
                    <a:pt x="455531" y="7795"/>
                    <a:pt x="455902" y="8027"/>
                    <a:pt x="456181" y="8305"/>
                  </a:cubicBezTo>
                  <a:cubicBezTo>
                    <a:pt x="457178" y="8906"/>
                    <a:pt x="456018" y="10225"/>
                    <a:pt x="456181" y="11266"/>
                  </a:cubicBezTo>
                  <a:cubicBezTo>
                    <a:pt x="455323" y="12123"/>
                    <a:pt x="456807" y="12493"/>
                    <a:pt x="457386" y="11729"/>
                  </a:cubicBezTo>
                  <a:cubicBezTo>
                    <a:pt x="457966" y="10966"/>
                    <a:pt x="457665" y="9415"/>
                    <a:pt x="458337" y="8629"/>
                  </a:cubicBezTo>
                  <a:cubicBezTo>
                    <a:pt x="458546" y="8143"/>
                    <a:pt x="456598" y="7402"/>
                    <a:pt x="456065" y="7564"/>
                  </a:cubicBezTo>
                  <a:close/>
                  <a:moveTo>
                    <a:pt x="374301" y="405907"/>
                  </a:moveTo>
                  <a:cubicBezTo>
                    <a:pt x="374487" y="405259"/>
                    <a:pt x="373884" y="404287"/>
                    <a:pt x="373327" y="405005"/>
                  </a:cubicBezTo>
                  <a:cubicBezTo>
                    <a:pt x="372678" y="407319"/>
                    <a:pt x="371310" y="405907"/>
                    <a:pt x="369872" y="406116"/>
                  </a:cubicBezTo>
                  <a:cubicBezTo>
                    <a:pt x="370916" y="408198"/>
                    <a:pt x="374301" y="408869"/>
                    <a:pt x="374301" y="405907"/>
                  </a:cubicBezTo>
                  <a:close/>
                  <a:moveTo>
                    <a:pt x="338521" y="222413"/>
                  </a:moveTo>
                  <a:cubicBezTo>
                    <a:pt x="337802" y="219011"/>
                    <a:pt x="337362" y="219890"/>
                    <a:pt x="335901" y="221857"/>
                  </a:cubicBezTo>
                  <a:cubicBezTo>
                    <a:pt x="335275" y="222621"/>
                    <a:pt x="336341" y="222968"/>
                    <a:pt x="336318" y="223593"/>
                  </a:cubicBezTo>
                  <a:cubicBezTo>
                    <a:pt x="336805" y="224703"/>
                    <a:pt x="338498" y="222945"/>
                    <a:pt x="338567" y="222413"/>
                  </a:cubicBezTo>
                  <a:close/>
                  <a:moveTo>
                    <a:pt x="518071" y="78232"/>
                  </a:moveTo>
                  <a:cubicBezTo>
                    <a:pt x="518512" y="76565"/>
                    <a:pt x="514825" y="77653"/>
                    <a:pt x="516123" y="79018"/>
                  </a:cubicBezTo>
                  <a:cubicBezTo>
                    <a:pt x="516564" y="79712"/>
                    <a:pt x="515173" y="79458"/>
                    <a:pt x="514802" y="79759"/>
                  </a:cubicBezTo>
                  <a:cubicBezTo>
                    <a:pt x="516819" y="81957"/>
                    <a:pt x="517631" y="80684"/>
                    <a:pt x="518071" y="78232"/>
                  </a:cubicBezTo>
                  <a:close/>
                  <a:moveTo>
                    <a:pt x="177313" y="365668"/>
                  </a:moveTo>
                  <a:cubicBezTo>
                    <a:pt x="177848" y="365748"/>
                    <a:pt x="178394" y="365676"/>
                    <a:pt x="178890" y="365460"/>
                  </a:cubicBezTo>
                  <a:cubicBezTo>
                    <a:pt x="178333" y="363724"/>
                    <a:pt x="176687" y="364233"/>
                    <a:pt x="175481" y="363585"/>
                  </a:cubicBezTo>
                  <a:cubicBezTo>
                    <a:pt x="174925" y="363169"/>
                    <a:pt x="173858" y="363169"/>
                    <a:pt x="173696" y="363585"/>
                  </a:cubicBezTo>
                  <a:cubicBezTo>
                    <a:pt x="173348" y="364372"/>
                    <a:pt x="174438" y="364280"/>
                    <a:pt x="174809" y="364650"/>
                  </a:cubicBezTo>
                  <a:cubicBezTo>
                    <a:pt x="175403" y="365410"/>
                    <a:pt x="176356" y="365798"/>
                    <a:pt x="177313" y="365668"/>
                  </a:cubicBezTo>
                  <a:close/>
                  <a:moveTo>
                    <a:pt x="58935" y="269941"/>
                  </a:moveTo>
                  <a:cubicBezTo>
                    <a:pt x="58494" y="267303"/>
                    <a:pt x="53532" y="269941"/>
                    <a:pt x="53741" y="271375"/>
                  </a:cubicBezTo>
                  <a:cubicBezTo>
                    <a:pt x="55248" y="271375"/>
                    <a:pt x="56871" y="269964"/>
                    <a:pt x="58703" y="270450"/>
                  </a:cubicBezTo>
                  <a:cubicBezTo>
                    <a:pt x="58935" y="270450"/>
                    <a:pt x="59213" y="270288"/>
                    <a:pt x="58935" y="269941"/>
                  </a:cubicBezTo>
                  <a:close/>
                  <a:moveTo>
                    <a:pt x="599232" y="90472"/>
                  </a:moveTo>
                  <a:cubicBezTo>
                    <a:pt x="598884" y="88367"/>
                    <a:pt x="594594" y="90842"/>
                    <a:pt x="597052" y="92023"/>
                  </a:cubicBezTo>
                  <a:cubicBezTo>
                    <a:pt x="598165" y="92578"/>
                    <a:pt x="597052" y="93018"/>
                    <a:pt x="596449" y="93411"/>
                  </a:cubicBezTo>
                  <a:cubicBezTo>
                    <a:pt x="599232" y="94776"/>
                    <a:pt x="597794" y="91259"/>
                    <a:pt x="599232" y="90472"/>
                  </a:cubicBezTo>
                  <a:close/>
                  <a:moveTo>
                    <a:pt x="603197" y="34197"/>
                  </a:moveTo>
                  <a:cubicBezTo>
                    <a:pt x="602548" y="34452"/>
                    <a:pt x="599580" y="29292"/>
                    <a:pt x="598814" y="30611"/>
                  </a:cubicBezTo>
                  <a:cubicBezTo>
                    <a:pt x="598791" y="31837"/>
                    <a:pt x="603035" y="37136"/>
                    <a:pt x="603197" y="34197"/>
                  </a:cubicBezTo>
                  <a:close/>
                  <a:moveTo>
                    <a:pt x="502651" y="330635"/>
                  </a:moveTo>
                  <a:cubicBezTo>
                    <a:pt x="502651" y="329571"/>
                    <a:pt x="501399" y="329362"/>
                    <a:pt x="500726" y="328969"/>
                  </a:cubicBezTo>
                  <a:cubicBezTo>
                    <a:pt x="500054" y="328576"/>
                    <a:pt x="498268" y="330288"/>
                    <a:pt x="498894" y="330959"/>
                  </a:cubicBezTo>
                  <a:cubicBezTo>
                    <a:pt x="499520" y="331630"/>
                    <a:pt x="499636" y="331954"/>
                    <a:pt x="500239" y="331468"/>
                  </a:cubicBezTo>
                  <a:cubicBezTo>
                    <a:pt x="500842" y="330982"/>
                    <a:pt x="502257" y="331561"/>
                    <a:pt x="502651" y="330635"/>
                  </a:cubicBezTo>
                  <a:close/>
                  <a:moveTo>
                    <a:pt x="211308" y="364442"/>
                  </a:moveTo>
                  <a:cubicBezTo>
                    <a:pt x="211308" y="365043"/>
                    <a:pt x="210589" y="365367"/>
                    <a:pt x="211192" y="365552"/>
                  </a:cubicBezTo>
                  <a:cubicBezTo>
                    <a:pt x="212560" y="365691"/>
                    <a:pt x="214809" y="366779"/>
                    <a:pt x="215830" y="365552"/>
                  </a:cubicBezTo>
                  <a:cubicBezTo>
                    <a:pt x="216038" y="365090"/>
                    <a:pt x="215575" y="365113"/>
                    <a:pt x="215412" y="365159"/>
                  </a:cubicBezTo>
                  <a:cubicBezTo>
                    <a:pt x="214346" y="365506"/>
                    <a:pt x="214299" y="363817"/>
                    <a:pt x="213789" y="364095"/>
                  </a:cubicBezTo>
                  <a:cubicBezTo>
                    <a:pt x="212583" y="365113"/>
                    <a:pt x="210334" y="361688"/>
                    <a:pt x="211308" y="364442"/>
                  </a:cubicBezTo>
                  <a:close/>
                  <a:moveTo>
                    <a:pt x="584414" y="92462"/>
                  </a:moveTo>
                  <a:cubicBezTo>
                    <a:pt x="581863" y="92601"/>
                    <a:pt x="585434" y="93480"/>
                    <a:pt x="586223" y="93665"/>
                  </a:cubicBezTo>
                  <a:cubicBezTo>
                    <a:pt x="587011" y="93851"/>
                    <a:pt x="586455" y="94082"/>
                    <a:pt x="586223" y="94383"/>
                  </a:cubicBezTo>
                  <a:cubicBezTo>
                    <a:pt x="586223" y="95540"/>
                    <a:pt x="584971" y="95008"/>
                    <a:pt x="584507" y="95655"/>
                  </a:cubicBezTo>
                  <a:cubicBezTo>
                    <a:pt x="585367" y="96362"/>
                    <a:pt x="586639" y="96239"/>
                    <a:pt x="587347" y="95380"/>
                  </a:cubicBezTo>
                  <a:cubicBezTo>
                    <a:pt x="587746" y="94896"/>
                    <a:pt x="587897" y="94253"/>
                    <a:pt x="587753" y="93642"/>
                  </a:cubicBezTo>
                  <a:cubicBezTo>
                    <a:pt x="587753" y="93295"/>
                    <a:pt x="587498" y="93064"/>
                    <a:pt x="587243" y="93110"/>
                  </a:cubicBezTo>
                  <a:cubicBezTo>
                    <a:pt x="586269" y="93388"/>
                    <a:pt x="585458" y="92462"/>
                    <a:pt x="584414" y="92462"/>
                  </a:cubicBezTo>
                  <a:close/>
                  <a:moveTo>
                    <a:pt x="608020" y="83368"/>
                  </a:moveTo>
                  <a:cubicBezTo>
                    <a:pt x="608206" y="82119"/>
                    <a:pt x="603939" y="83183"/>
                    <a:pt x="604171" y="80291"/>
                  </a:cubicBezTo>
                  <a:cubicBezTo>
                    <a:pt x="603174" y="79412"/>
                    <a:pt x="601852" y="81888"/>
                    <a:pt x="603220" y="82258"/>
                  </a:cubicBezTo>
                  <a:cubicBezTo>
                    <a:pt x="604983" y="82073"/>
                    <a:pt x="606814" y="84965"/>
                    <a:pt x="608020" y="83438"/>
                  </a:cubicBezTo>
                  <a:close/>
                  <a:moveTo>
                    <a:pt x="113011" y="340932"/>
                  </a:moveTo>
                  <a:cubicBezTo>
                    <a:pt x="110831" y="340122"/>
                    <a:pt x="110901" y="338618"/>
                    <a:pt x="109857" y="341464"/>
                  </a:cubicBezTo>
                  <a:cubicBezTo>
                    <a:pt x="109440" y="341715"/>
                    <a:pt x="109178" y="342159"/>
                    <a:pt x="109162" y="342644"/>
                  </a:cubicBezTo>
                  <a:cubicBezTo>
                    <a:pt x="109162" y="342945"/>
                    <a:pt x="108396" y="343177"/>
                    <a:pt x="108976" y="343477"/>
                  </a:cubicBezTo>
                  <a:cubicBezTo>
                    <a:pt x="109556" y="343778"/>
                    <a:pt x="110020" y="343709"/>
                    <a:pt x="110530" y="343917"/>
                  </a:cubicBezTo>
                  <a:cubicBezTo>
                    <a:pt x="111040" y="344125"/>
                    <a:pt x="110901" y="343431"/>
                    <a:pt x="110854" y="343153"/>
                  </a:cubicBezTo>
                  <a:cubicBezTo>
                    <a:pt x="110437" y="341094"/>
                    <a:pt x="111898" y="341603"/>
                    <a:pt x="113011" y="340932"/>
                  </a:cubicBezTo>
                  <a:close/>
                  <a:moveTo>
                    <a:pt x="184293" y="118795"/>
                  </a:moveTo>
                  <a:cubicBezTo>
                    <a:pt x="185684" y="118610"/>
                    <a:pt x="184965" y="117545"/>
                    <a:pt x="186148" y="117615"/>
                  </a:cubicBezTo>
                  <a:cubicBezTo>
                    <a:pt x="187331" y="117684"/>
                    <a:pt x="186821" y="117152"/>
                    <a:pt x="186357" y="116712"/>
                  </a:cubicBezTo>
                  <a:cubicBezTo>
                    <a:pt x="185893" y="116273"/>
                    <a:pt x="185197" y="116504"/>
                    <a:pt x="185221" y="115671"/>
                  </a:cubicBezTo>
                  <a:cubicBezTo>
                    <a:pt x="182044" y="115602"/>
                    <a:pt x="183180" y="116828"/>
                    <a:pt x="184293" y="118679"/>
                  </a:cubicBezTo>
                  <a:close/>
                  <a:moveTo>
                    <a:pt x="364075" y="37159"/>
                  </a:moveTo>
                  <a:cubicBezTo>
                    <a:pt x="361756" y="36442"/>
                    <a:pt x="362104" y="39635"/>
                    <a:pt x="363750" y="38455"/>
                  </a:cubicBezTo>
                  <a:cubicBezTo>
                    <a:pt x="367437" y="37252"/>
                    <a:pt x="366185" y="41556"/>
                    <a:pt x="367994" y="39149"/>
                  </a:cubicBezTo>
                  <a:cubicBezTo>
                    <a:pt x="367623" y="36928"/>
                    <a:pt x="365234" y="37923"/>
                    <a:pt x="364075" y="37044"/>
                  </a:cubicBezTo>
                  <a:close/>
                  <a:moveTo>
                    <a:pt x="246300" y="378117"/>
                  </a:moveTo>
                  <a:cubicBezTo>
                    <a:pt x="249036" y="378742"/>
                    <a:pt x="249592" y="375988"/>
                    <a:pt x="246647" y="376451"/>
                  </a:cubicBezTo>
                  <a:cubicBezTo>
                    <a:pt x="245604" y="377538"/>
                    <a:pt x="244189" y="375757"/>
                    <a:pt x="243517" y="377006"/>
                  </a:cubicBezTo>
                  <a:cubicBezTo>
                    <a:pt x="243146" y="377886"/>
                    <a:pt x="243958" y="377469"/>
                    <a:pt x="244236" y="377538"/>
                  </a:cubicBezTo>
                  <a:cubicBezTo>
                    <a:pt x="244931" y="377770"/>
                    <a:pt x="245488" y="378418"/>
                    <a:pt x="246300" y="378117"/>
                  </a:cubicBezTo>
                  <a:close/>
                  <a:moveTo>
                    <a:pt x="588426" y="102042"/>
                  </a:moveTo>
                  <a:lnTo>
                    <a:pt x="588426" y="102042"/>
                  </a:lnTo>
                  <a:cubicBezTo>
                    <a:pt x="589122" y="99589"/>
                    <a:pt x="586316" y="98571"/>
                    <a:pt x="586107" y="101255"/>
                  </a:cubicBezTo>
                  <a:cubicBezTo>
                    <a:pt x="586153" y="102597"/>
                    <a:pt x="588797" y="104495"/>
                    <a:pt x="588426" y="102042"/>
                  </a:cubicBezTo>
                  <a:close/>
                  <a:moveTo>
                    <a:pt x="304503" y="418726"/>
                  </a:moveTo>
                  <a:cubicBezTo>
                    <a:pt x="304155" y="417685"/>
                    <a:pt x="304039" y="417037"/>
                    <a:pt x="303692" y="416204"/>
                  </a:cubicBezTo>
                  <a:cubicBezTo>
                    <a:pt x="303158" y="417963"/>
                    <a:pt x="303506" y="419721"/>
                    <a:pt x="301048" y="420092"/>
                  </a:cubicBezTo>
                  <a:cubicBezTo>
                    <a:pt x="300755" y="420116"/>
                    <a:pt x="300537" y="420373"/>
                    <a:pt x="300561" y="420666"/>
                  </a:cubicBezTo>
                  <a:cubicBezTo>
                    <a:pt x="300569" y="420759"/>
                    <a:pt x="300601" y="420848"/>
                    <a:pt x="300654" y="420925"/>
                  </a:cubicBezTo>
                  <a:cubicBezTo>
                    <a:pt x="301906" y="421758"/>
                    <a:pt x="304295" y="419999"/>
                    <a:pt x="304503" y="418726"/>
                  </a:cubicBezTo>
                  <a:close/>
                  <a:moveTo>
                    <a:pt x="96385" y="276582"/>
                  </a:moveTo>
                  <a:cubicBezTo>
                    <a:pt x="97080" y="274800"/>
                    <a:pt x="99909" y="274476"/>
                    <a:pt x="100002" y="272509"/>
                  </a:cubicBezTo>
                  <a:cubicBezTo>
                    <a:pt x="98773" y="271468"/>
                    <a:pt x="98634" y="272879"/>
                    <a:pt x="97961" y="273296"/>
                  </a:cubicBezTo>
                  <a:cubicBezTo>
                    <a:pt x="96176" y="273388"/>
                    <a:pt x="96037" y="275564"/>
                    <a:pt x="96385" y="276559"/>
                  </a:cubicBezTo>
                  <a:close/>
                  <a:moveTo>
                    <a:pt x="60813" y="292594"/>
                  </a:moveTo>
                  <a:cubicBezTo>
                    <a:pt x="59329" y="292016"/>
                    <a:pt x="55804" y="294515"/>
                    <a:pt x="59051" y="294306"/>
                  </a:cubicBezTo>
                  <a:cubicBezTo>
                    <a:pt x="59677" y="294306"/>
                    <a:pt x="60442" y="294538"/>
                    <a:pt x="60906" y="293982"/>
                  </a:cubicBezTo>
                  <a:cubicBezTo>
                    <a:pt x="61370" y="293427"/>
                    <a:pt x="62761" y="294283"/>
                    <a:pt x="62529" y="293034"/>
                  </a:cubicBezTo>
                  <a:cubicBezTo>
                    <a:pt x="62367" y="292201"/>
                    <a:pt x="61416" y="292687"/>
                    <a:pt x="60813" y="292571"/>
                  </a:cubicBezTo>
                  <a:close/>
                  <a:moveTo>
                    <a:pt x="316469" y="431569"/>
                  </a:moveTo>
                  <a:cubicBezTo>
                    <a:pt x="315425" y="430666"/>
                    <a:pt x="313779" y="428537"/>
                    <a:pt x="313037" y="430898"/>
                  </a:cubicBezTo>
                  <a:cubicBezTo>
                    <a:pt x="312782" y="432818"/>
                    <a:pt x="315680" y="433142"/>
                    <a:pt x="316469" y="431546"/>
                  </a:cubicBezTo>
                  <a:close/>
                  <a:moveTo>
                    <a:pt x="507984" y="57545"/>
                  </a:moveTo>
                  <a:cubicBezTo>
                    <a:pt x="508378" y="56851"/>
                    <a:pt x="510697" y="55555"/>
                    <a:pt x="509468" y="55231"/>
                  </a:cubicBezTo>
                  <a:cubicBezTo>
                    <a:pt x="507938" y="53912"/>
                    <a:pt x="507149" y="56203"/>
                    <a:pt x="505828" y="55948"/>
                  </a:cubicBezTo>
                  <a:cubicBezTo>
                    <a:pt x="505271" y="56643"/>
                    <a:pt x="507358" y="56990"/>
                    <a:pt x="507984" y="57545"/>
                  </a:cubicBezTo>
                  <a:close/>
                  <a:moveTo>
                    <a:pt x="370823" y="45165"/>
                  </a:moveTo>
                  <a:cubicBezTo>
                    <a:pt x="370452" y="44610"/>
                    <a:pt x="369432" y="44101"/>
                    <a:pt x="370035" y="43337"/>
                  </a:cubicBezTo>
                  <a:cubicBezTo>
                    <a:pt x="370382" y="42944"/>
                    <a:pt x="370498" y="42551"/>
                    <a:pt x="370035" y="42134"/>
                  </a:cubicBezTo>
                  <a:cubicBezTo>
                    <a:pt x="369200" y="40630"/>
                    <a:pt x="367043" y="39681"/>
                    <a:pt x="366394" y="41787"/>
                  </a:cubicBezTo>
                  <a:cubicBezTo>
                    <a:pt x="366811" y="42342"/>
                    <a:pt x="367785" y="40908"/>
                    <a:pt x="368342" y="41787"/>
                  </a:cubicBezTo>
                  <a:cubicBezTo>
                    <a:pt x="369664" y="42435"/>
                    <a:pt x="368806" y="46415"/>
                    <a:pt x="370823" y="45165"/>
                  </a:cubicBezTo>
                  <a:close/>
                  <a:moveTo>
                    <a:pt x="520390" y="297870"/>
                  </a:moveTo>
                  <a:cubicBezTo>
                    <a:pt x="522037" y="297662"/>
                    <a:pt x="521341" y="301688"/>
                    <a:pt x="522964" y="300855"/>
                  </a:cubicBezTo>
                  <a:cubicBezTo>
                    <a:pt x="524587" y="300022"/>
                    <a:pt x="522315" y="299328"/>
                    <a:pt x="522431" y="298148"/>
                  </a:cubicBezTo>
                  <a:cubicBezTo>
                    <a:pt x="522129" y="297014"/>
                    <a:pt x="518118" y="296296"/>
                    <a:pt x="519323" y="298633"/>
                  </a:cubicBezTo>
                  <a:cubicBezTo>
                    <a:pt x="519706" y="298419"/>
                    <a:pt x="520064" y="298163"/>
                    <a:pt x="520390" y="297870"/>
                  </a:cubicBezTo>
                  <a:close/>
                  <a:moveTo>
                    <a:pt x="532124" y="88181"/>
                  </a:moveTo>
                  <a:cubicBezTo>
                    <a:pt x="531799" y="87904"/>
                    <a:pt x="531127" y="87117"/>
                    <a:pt x="530756" y="87557"/>
                  </a:cubicBezTo>
                  <a:cubicBezTo>
                    <a:pt x="530060" y="89269"/>
                    <a:pt x="528437" y="88922"/>
                    <a:pt x="527184" y="89431"/>
                  </a:cubicBezTo>
                  <a:cubicBezTo>
                    <a:pt x="527695" y="90403"/>
                    <a:pt x="528692" y="90357"/>
                    <a:pt x="529503" y="90634"/>
                  </a:cubicBezTo>
                  <a:cubicBezTo>
                    <a:pt x="530315" y="90912"/>
                    <a:pt x="530269" y="89847"/>
                    <a:pt x="530616" y="89385"/>
                  </a:cubicBezTo>
                  <a:cubicBezTo>
                    <a:pt x="530964" y="88922"/>
                    <a:pt x="531985" y="88922"/>
                    <a:pt x="532147" y="88181"/>
                  </a:cubicBezTo>
                  <a:close/>
                  <a:moveTo>
                    <a:pt x="217059" y="358703"/>
                  </a:moveTo>
                  <a:cubicBezTo>
                    <a:pt x="217430" y="357986"/>
                    <a:pt x="216409" y="357569"/>
                    <a:pt x="216479" y="356736"/>
                  </a:cubicBezTo>
                  <a:cubicBezTo>
                    <a:pt x="216548" y="355903"/>
                    <a:pt x="215992" y="355834"/>
                    <a:pt x="215412" y="356297"/>
                  </a:cubicBezTo>
                  <a:cubicBezTo>
                    <a:pt x="214832" y="356759"/>
                    <a:pt x="213627" y="357847"/>
                    <a:pt x="214554" y="358194"/>
                  </a:cubicBezTo>
                  <a:cubicBezTo>
                    <a:pt x="216409" y="358194"/>
                    <a:pt x="215621" y="359490"/>
                    <a:pt x="216201" y="360508"/>
                  </a:cubicBezTo>
                  <a:cubicBezTo>
                    <a:pt x="216896" y="360202"/>
                    <a:pt x="217261" y="359434"/>
                    <a:pt x="217059" y="358703"/>
                  </a:cubicBezTo>
                  <a:close/>
                  <a:moveTo>
                    <a:pt x="41056" y="239281"/>
                  </a:moveTo>
                  <a:cubicBezTo>
                    <a:pt x="41056" y="239281"/>
                    <a:pt x="41636" y="239281"/>
                    <a:pt x="41404" y="238934"/>
                  </a:cubicBezTo>
                  <a:cubicBezTo>
                    <a:pt x="40593" y="237846"/>
                    <a:pt x="42981" y="237569"/>
                    <a:pt x="41845" y="236435"/>
                  </a:cubicBezTo>
                  <a:cubicBezTo>
                    <a:pt x="41103" y="235209"/>
                    <a:pt x="38575" y="236273"/>
                    <a:pt x="39642" y="237615"/>
                  </a:cubicBezTo>
                  <a:cubicBezTo>
                    <a:pt x="40129" y="238379"/>
                    <a:pt x="39642" y="239536"/>
                    <a:pt x="41056" y="239281"/>
                  </a:cubicBezTo>
                  <a:close/>
                  <a:moveTo>
                    <a:pt x="83584" y="246223"/>
                  </a:moveTo>
                  <a:cubicBezTo>
                    <a:pt x="83237" y="244950"/>
                    <a:pt x="80616" y="245297"/>
                    <a:pt x="80547" y="246686"/>
                  </a:cubicBezTo>
                  <a:cubicBezTo>
                    <a:pt x="80547" y="247542"/>
                    <a:pt x="78993" y="248167"/>
                    <a:pt x="79550" y="248838"/>
                  </a:cubicBezTo>
                  <a:cubicBezTo>
                    <a:pt x="81034" y="248976"/>
                    <a:pt x="82124" y="246593"/>
                    <a:pt x="83584" y="246223"/>
                  </a:cubicBezTo>
                  <a:close/>
                  <a:moveTo>
                    <a:pt x="183296" y="361110"/>
                  </a:moveTo>
                  <a:cubicBezTo>
                    <a:pt x="181093" y="361457"/>
                    <a:pt x="185615" y="362151"/>
                    <a:pt x="183481" y="363794"/>
                  </a:cubicBezTo>
                  <a:cubicBezTo>
                    <a:pt x="181719" y="365853"/>
                    <a:pt x="185800" y="364766"/>
                    <a:pt x="185638" y="363447"/>
                  </a:cubicBezTo>
                  <a:cubicBezTo>
                    <a:pt x="185313" y="361781"/>
                    <a:pt x="184873" y="361202"/>
                    <a:pt x="183319" y="361110"/>
                  </a:cubicBezTo>
                  <a:close/>
                  <a:moveTo>
                    <a:pt x="348191" y="405074"/>
                  </a:moveTo>
                  <a:cubicBezTo>
                    <a:pt x="348446" y="403940"/>
                    <a:pt x="347194" y="404218"/>
                    <a:pt x="346823" y="403640"/>
                  </a:cubicBezTo>
                  <a:cubicBezTo>
                    <a:pt x="346469" y="403219"/>
                    <a:pt x="346055" y="402852"/>
                    <a:pt x="345594" y="402552"/>
                  </a:cubicBezTo>
                  <a:cubicBezTo>
                    <a:pt x="345083" y="403547"/>
                    <a:pt x="343275" y="406856"/>
                    <a:pt x="345594" y="404866"/>
                  </a:cubicBezTo>
                  <a:cubicBezTo>
                    <a:pt x="346475" y="404056"/>
                    <a:pt x="347843" y="407157"/>
                    <a:pt x="348214" y="405097"/>
                  </a:cubicBezTo>
                  <a:close/>
                  <a:moveTo>
                    <a:pt x="620519" y="62612"/>
                  </a:moveTo>
                  <a:cubicBezTo>
                    <a:pt x="621215" y="63330"/>
                    <a:pt x="623070" y="62080"/>
                    <a:pt x="622235" y="61525"/>
                  </a:cubicBezTo>
                  <a:cubicBezTo>
                    <a:pt x="621145" y="61849"/>
                    <a:pt x="619151" y="61525"/>
                    <a:pt x="618548" y="62497"/>
                  </a:cubicBezTo>
                  <a:cubicBezTo>
                    <a:pt x="617945" y="63469"/>
                    <a:pt x="616994" y="66338"/>
                    <a:pt x="619429" y="64579"/>
                  </a:cubicBezTo>
                  <a:cubicBezTo>
                    <a:pt x="620102" y="64047"/>
                    <a:pt x="619105" y="62242"/>
                    <a:pt x="620542" y="62636"/>
                  </a:cubicBezTo>
                  <a:close/>
                  <a:moveTo>
                    <a:pt x="216618" y="405352"/>
                  </a:moveTo>
                  <a:cubicBezTo>
                    <a:pt x="215487" y="405493"/>
                    <a:pt x="214684" y="406522"/>
                    <a:pt x="214826" y="407650"/>
                  </a:cubicBezTo>
                  <a:cubicBezTo>
                    <a:pt x="214833" y="407710"/>
                    <a:pt x="214843" y="407769"/>
                    <a:pt x="214856" y="407828"/>
                  </a:cubicBezTo>
                  <a:cubicBezTo>
                    <a:pt x="215691" y="408753"/>
                    <a:pt x="216966" y="406949"/>
                    <a:pt x="217847" y="406578"/>
                  </a:cubicBezTo>
                  <a:cubicBezTo>
                    <a:pt x="218102" y="406393"/>
                    <a:pt x="218728" y="406578"/>
                    <a:pt x="218543" y="406046"/>
                  </a:cubicBezTo>
                  <a:cubicBezTo>
                    <a:pt x="218357" y="405514"/>
                    <a:pt x="217314" y="405259"/>
                    <a:pt x="216618" y="405352"/>
                  </a:cubicBezTo>
                  <a:close/>
                  <a:moveTo>
                    <a:pt x="468331" y="55740"/>
                  </a:moveTo>
                  <a:cubicBezTo>
                    <a:pt x="468788" y="55734"/>
                    <a:pt x="469239" y="55631"/>
                    <a:pt x="469653" y="55439"/>
                  </a:cubicBezTo>
                  <a:cubicBezTo>
                    <a:pt x="466940" y="55185"/>
                    <a:pt x="469027" y="53334"/>
                    <a:pt x="467334" y="52894"/>
                  </a:cubicBezTo>
                  <a:cubicBezTo>
                    <a:pt x="466523" y="53357"/>
                    <a:pt x="464297" y="51737"/>
                    <a:pt x="464830" y="53149"/>
                  </a:cubicBezTo>
                  <a:cubicBezTo>
                    <a:pt x="466500" y="53496"/>
                    <a:pt x="466662" y="55972"/>
                    <a:pt x="468331" y="55740"/>
                  </a:cubicBezTo>
                  <a:close/>
                  <a:moveTo>
                    <a:pt x="526535" y="306177"/>
                  </a:moveTo>
                  <a:cubicBezTo>
                    <a:pt x="527208" y="302937"/>
                    <a:pt x="523034" y="305066"/>
                    <a:pt x="523382" y="306501"/>
                  </a:cubicBezTo>
                  <a:cubicBezTo>
                    <a:pt x="523868" y="307264"/>
                    <a:pt x="524680" y="306501"/>
                    <a:pt x="525329" y="306200"/>
                  </a:cubicBezTo>
                  <a:cubicBezTo>
                    <a:pt x="526628" y="306200"/>
                    <a:pt x="524750" y="307357"/>
                    <a:pt x="525677" y="307704"/>
                  </a:cubicBezTo>
                  <a:cubicBezTo>
                    <a:pt x="526048" y="307658"/>
                    <a:pt x="526721" y="306524"/>
                    <a:pt x="526535" y="306177"/>
                  </a:cubicBezTo>
                  <a:close/>
                  <a:moveTo>
                    <a:pt x="84582" y="185667"/>
                  </a:moveTo>
                  <a:cubicBezTo>
                    <a:pt x="84582" y="185436"/>
                    <a:pt x="82703" y="184973"/>
                    <a:pt x="82634" y="185205"/>
                  </a:cubicBezTo>
                  <a:cubicBezTo>
                    <a:pt x="82448" y="185852"/>
                    <a:pt x="82100" y="185991"/>
                    <a:pt x="81451" y="186061"/>
                  </a:cubicBezTo>
                  <a:cubicBezTo>
                    <a:pt x="79248" y="186315"/>
                    <a:pt x="80292" y="188375"/>
                    <a:pt x="81613" y="188745"/>
                  </a:cubicBezTo>
                  <a:cubicBezTo>
                    <a:pt x="82216" y="188351"/>
                    <a:pt x="81799" y="188028"/>
                    <a:pt x="81613" y="187634"/>
                  </a:cubicBezTo>
                  <a:cubicBezTo>
                    <a:pt x="81451" y="186662"/>
                    <a:pt x="83260" y="186200"/>
                    <a:pt x="84095" y="186038"/>
                  </a:cubicBezTo>
                  <a:cubicBezTo>
                    <a:pt x="84442" y="186061"/>
                    <a:pt x="84558" y="186014"/>
                    <a:pt x="84582" y="185667"/>
                  </a:cubicBezTo>
                  <a:close/>
                  <a:moveTo>
                    <a:pt x="228978" y="348128"/>
                  </a:moveTo>
                  <a:cubicBezTo>
                    <a:pt x="227911" y="348128"/>
                    <a:pt x="227099" y="347990"/>
                    <a:pt x="227818" y="349586"/>
                  </a:cubicBezTo>
                  <a:cubicBezTo>
                    <a:pt x="227818" y="350350"/>
                    <a:pt x="227980" y="351229"/>
                    <a:pt x="229001" y="350905"/>
                  </a:cubicBezTo>
                  <a:cubicBezTo>
                    <a:pt x="230021" y="350581"/>
                    <a:pt x="227934" y="348591"/>
                    <a:pt x="229557" y="348915"/>
                  </a:cubicBezTo>
                  <a:cubicBezTo>
                    <a:pt x="230183" y="349239"/>
                    <a:pt x="231111" y="349771"/>
                    <a:pt x="231157" y="348591"/>
                  </a:cubicBezTo>
                  <a:cubicBezTo>
                    <a:pt x="231204" y="347411"/>
                    <a:pt x="229812" y="348244"/>
                    <a:pt x="228978" y="348128"/>
                  </a:cubicBezTo>
                  <a:close/>
                  <a:moveTo>
                    <a:pt x="441108" y="296551"/>
                  </a:moveTo>
                  <a:cubicBezTo>
                    <a:pt x="439972" y="294908"/>
                    <a:pt x="438348" y="297060"/>
                    <a:pt x="436957" y="296181"/>
                  </a:cubicBezTo>
                  <a:cubicBezTo>
                    <a:pt x="436841" y="296898"/>
                    <a:pt x="436308" y="296991"/>
                    <a:pt x="435890" y="297476"/>
                  </a:cubicBezTo>
                  <a:cubicBezTo>
                    <a:pt x="436656" y="297638"/>
                    <a:pt x="437096" y="298309"/>
                    <a:pt x="437722" y="298703"/>
                  </a:cubicBezTo>
                  <a:cubicBezTo>
                    <a:pt x="437908" y="295579"/>
                    <a:pt x="440992" y="298263"/>
                    <a:pt x="441108" y="296551"/>
                  </a:cubicBezTo>
                  <a:close/>
                  <a:moveTo>
                    <a:pt x="180722" y="357153"/>
                  </a:moveTo>
                  <a:cubicBezTo>
                    <a:pt x="178078" y="358472"/>
                    <a:pt x="179771" y="357616"/>
                    <a:pt x="180722" y="359582"/>
                  </a:cubicBezTo>
                  <a:cubicBezTo>
                    <a:pt x="183597" y="360878"/>
                    <a:pt x="183458" y="358101"/>
                    <a:pt x="180722" y="357153"/>
                  </a:cubicBezTo>
                  <a:close/>
                  <a:moveTo>
                    <a:pt x="296665" y="61965"/>
                  </a:moveTo>
                  <a:cubicBezTo>
                    <a:pt x="298150" y="62335"/>
                    <a:pt x="298845" y="59928"/>
                    <a:pt x="296897" y="60669"/>
                  </a:cubicBezTo>
                  <a:cubicBezTo>
                    <a:pt x="296039" y="61039"/>
                    <a:pt x="294718" y="61317"/>
                    <a:pt x="294857" y="59489"/>
                  </a:cubicBezTo>
                  <a:cubicBezTo>
                    <a:pt x="294602" y="58702"/>
                    <a:pt x="293651" y="59489"/>
                    <a:pt x="293349" y="59882"/>
                  </a:cubicBezTo>
                  <a:cubicBezTo>
                    <a:pt x="292955" y="61039"/>
                    <a:pt x="295599" y="61779"/>
                    <a:pt x="296619" y="61965"/>
                  </a:cubicBezTo>
                  <a:close/>
                  <a:moveTo>
                    <a:pt x="23665" y="277415"/>
                  </a:moveTo>
                  <a:cubicBezTo>
                    <a:pt x="23048" y="278071"/>
                    <a:pt x="22234" y="278510"/>
                    <a:pt x="21346" y="278664"/>
                  </a:cubicBezTo>
                  <a:cubicBezTo>
                    <a:pt x="23688" y="281117"/>
                    <a:pt x="27050" y="279636"/>
                    <a:pt x="23665" y="277415"/>
                  </a:cubicBezTo>
                  <a:close/>
                  <a:moveTo>
                    <a:pt x="435079" y="81540"/>
                  </a:moveTo>
                  <a:cubicBezTo>
                    <a:pt x="434963" y="80684"/>
                    <a:pt x="431415" y="76103"/>
                    <a:pt x="431461" y="78440"/>
                  </a:cubicBezTo>
                  <a:cubicBezTo>
                    <a:pt x="432134" y="79759"/>
                    <a:pt x="433572" y="81934"/>
                    <a:pt x="435079" y="81540"/>
                  </a:cubicBezTo>
                  <a:close/>
                  <a:moveTo>
                    <a:pt x="236537" y="404172"/>
                  </a:moveTo>
                  <a:lnTo>
                    <a:pt x="236004" y="404357"/>
                  </a:lnTo>
                  <a:cubicBezTo>
                    <a:pt x="236468" y="405907"/>
                    <a:pt x="239691" y="407620"/>
                    <a:pt x="240642" y="406347"/>
                  </a:cubicBezTo>
                  <a:cubicBezTo>
                    <a:pt x="240920" y="405884"/>
                    <a:pt x="240363" y="405583"/>
                    <a:pt x="240178" y="405560"/>
                  </a:cubicBezTo>
                  <a:cubicBezTo>
                    <a:pt x="238833" y="405514"/>
                    <a:pt x="237766" y="404542"/>
                    <a:pt x="236537" y="404172"/>
                  </a:cubicBezTo>
                  <a:close/>
                  <a:moveTo>
                    <a:pt x="388075" y="324827"/>
                  </a:moveTo>
                  <a:cubicBezTo>
                    <a:pt x="389606" y="325822"/>
                    <a:pt x="392713" y="321518"/>
                    <a:pt x="390116" y="323022"/>
                  </a:cubicBezTo>
                  <a:cubicBezTo>
                    <a:pt x="388887" y="323832"/>
                    <a:pt x="387797" y="325336"/>
                    <a:pt x="386336" y="323207"/>
                  </a:cubicBezTo>
                  <a:cubicBezTo>
                    <a:pt x="383577" y="322999"/>
                    <a:pt x="386591" y="325359"/>
                    <a:pt x="388075" y="324827"/>
                  </a:cubicBezTo>
                  <a:close/>
                  <a:moveTo>
                    <a:pt x="67816" y="366756"/>
                  </a:moveTo>
                  <a:lnTo>
                    <a:pt x="67816" y="366756"/>
                  </a:lnTo>
                  <a:cubicBezTo>
                    <a:pt x="71457" y="366756"/>
                    <a:pt x="67213" y="365367"/>
                    <a:pt x="67144" y="364210"/>
                  </a:cubicBezTo>
                  <a:cubicBezTo>
                    <a:pt x="67144" y="364002"/>
                    <a:pt x="67375" y="363354"/>
                    <a:pt x="66726" y="363609"/>
                  </a:cubicBezTo>
                  <a:cubicBezTo>
                    <a:pt x="65474" y="364187"/>
                    <a:pt x="66726" y="365251"/>
                    <a:pt x="66077" y="366108"/>
                  </a:cubicBezTo>
                  <a:cubicBezTo>
                    <a:pt x="65891" y="367010"/>
                    <a:pt x="67283" y="366732"/>
                    <a:pt x="67816" y="366756"/>
                  </a:cubicBezTo>
                  <a:close/>
                  <a:moveTo>
                    <a:pt x="228421" y="373697"/>
                  </a:moveTo>
                  <a:cubicBezTo>
                    <a:pt x="228954" y="372564"/>
                    <a:pt x="225708" y="371499"/>
                    <a:pt x="225128" y="372332"/>
                  </a:cubicBezTo>
                  <a:cubicBezTo>
                    <a:pt x="224549" y="373165"/>
                    <a:pt x="228954" y="376104"/>
                    <a:pt x="228421" y="373605"/>
                  </a:cubicBezTo>
                  <a:close/>
                  <a:moveTo>
                    <a:pt x="437885" y="287897"/>
                  </a:moveTo>
                  <a:cubicBezTo>
                    <a:pt x="438093" y="286670"/>
                    <a:pt x="436262" y="286300"/>
                    <a:pt x="436795" y="284912"/>
                  </a:cubicBezTo>
                  <a:cubicBezTo>
                    <a:pt x="436934" y="284033"/>
                    <a:pt x="435890" y="284056"/>
                    <a:pt x="435496" y="284634"/>
                  </a:cubicBezTo>
                  <a:cubicBezTo>
                    <a:pt x="434453" y="285722"/>
                    <a:pt x="436447" y="286948"/>
                    <a:pt x="436818" y="288128"/>
                  </a:cubicBezTo>
                  <a:cubicBezTo>
                    <a:pt x="437189" y="289308"/>
                    <a:pt x="437560" y="288128"/>
                    <a:pt x="437885" y="287804"/>
                  </a:cubicBezTo>
                  <a:close/>
                  <a:moveTo>
                    <a:pt x="402128" y="54768"/>
                  </a:moveTo>
                  <a:cubicBezTo>
                    <a:pt x="401999" y="55498"/>
                    <a:pt x="401301" y="55986"/>
                    <a:pt x="400570" y="55857"/>
                  </a:cubicBezTo>
                  <a:cubicBezTo>
                    <a:pt x="400277" y="55806"/>
                    <a:pt x="400009" y="55659"/>
                    <a:pt x="399809" y="55439"/>
                  </a:cubicBezTo>
                  <a:cubicBezTo>
                    <a:pt x="399600" y="55277"/>
                    <a:pt x="399461" y="55254"/>
                    <a:pt x="399391" y="55439"/>
                  </a:cubicBezTo>
                  <a:cubicBezTo>
                    <a:pt x="399113" y="57105"/>
                    <a:pt x="401386" y="56481"/>
                    <a:pt x="402290" y="56180"/>
                  </a:cubicBezTo>
                  <a:cubicBezTo>
                    <a:pt x="405189" y="54514"/>
                    <a:pt x="400273" y="50811"/>
                    <a:pt x="402128" y="54768"/>
                  </a:cubicBezTo>
                  <a:close/>
                  <a:moveTo>
                    <a:pt x="392597" y="273736"/>
                  </a:moveTo>
                  <a:cubicBezTo>
                    <a:pt x="391646" y="274754"/>
                    <a:pt x="394916" y="275772"/>
                    <a:pt x="395310" y="275309"/>
                  </a:cubicBezTo>
                  <a:cubicBezTo>
                    <a:pt x="395797" y="273898"/>
                    <a:pt x="391971" y="270635"/>
                    <a:pt x="392528" y="273736"/>
                  </a:cubicBezTo>
                  <a:close/>
                  <a:moveTo>
                    <a:pt x="386174" y="312910"/>
                  </a:moveTo>
                  <a:cubicBezTo>
                    <a:pt x="385455" y="312517"/>
                    <a:pt x="383855" y="310111"/>
                    <a:pt x="383438" y="312008"/>
                  </a:cubicBezTo>
                  <a:cubicBezTo>
                    <a:pt x="383299" y="312633"/>
                    <a:pt x="382023" y="313096"/>
                    <a:pt x="382556" y="313836"/>
                  </a:cubicBezTo>
                  <a:cubicBezTo>
                    <a:pt x="383090" y="314576"/>
                    <a:pt x="384574" y="313096"/>
                    <a:pt x="385664" y="313489"/>
                  </a:cubicBezTo>
                  <a:cubicBezTo>
                    <a:pt x="385896" y="313443"/>
                    <a:pt x="386151" y="313535"/>
                    <a:pt x="386104" y="312910"/>
                  </a:cubicBezTo>
                  <a:close/>
                  <a:moveTo>
                    <a:pt x="210867" y="344542"/>
                  </a:moveTo>
                  <a:cubicBezTo>
                    <a:pt x="210543" y="345305"/>
                    <a:pt x="211702" y="346856"/>
                    <a:pt x="212444" y="346717"/>
                  </a:cubicBezTo>
                  <a:cubicBezTo>
                    <a:pt x="212908" y="345838"/>
                    <a:pt x="211006" y="345051"/>
                    <a:pt x="212861" y="344611"/>
                  </a:cubicBezTo>
                  <a:cubicBezTo>
                    <a:pt x="213696" y="344195"/>
                    <a:pt x="212537" y="343292"/>
                    <a:pt x="212189" y="342853"/>
                  </a:cubicBezTo>
                  <a:cubicBezTo>
                    <a:pt x="211146" y="341904"/>
                    <a:pt x="210705" y="343686"/>
                    <a:pt x="210798" y="344542"/>
                  </a:cubicBezTo>
                  <a:close/>
                  <a:moveTo>
                    <a:pt x="205418" y="88575"/>
                  </a:moveTo>
                  <a:cubicBezTo>
                    <a:pt x="206461" y="89153"/>
                    <a:pt x="209406" y="87001"/>
                    <a:pt x="207343" y="86261"/>
                  </a:cubicBezTo>
                  <a:cubicBezTo>
                    <a:pt x="206763" y="86261"/>
                    <a:pt x="206021" y="85821"/>
                    <a:pt x="205696" y="86816"/>
                  </a:cubicBezTo>
                  <a:cubicBezTo>
                    <a:pt x="205371" y="87811"/>
                    <a:pt x="204328" y="87696"/>
                    <a:pt x="203563" y="88228"/>
                  </a:cubicBezTo>
                  <a:cubicBezTo>
                    <a:pt x="204119" y="88760"/>
                    <a:pt x="204537" y="88552"/>
                    <a:pt x="205418" y="88575"/>
                  </a:cubicBezTo>
                  <a:close/>
                  <a:moveTo>
                    <a:pt x="455856" y="46785"/>
                  </a:moveTo>
                  <a:cubicBezTo>
                    <a:pt x="454326" y="48474"/>
                    <a:pt x="457989" y="48729"/>
                    <a:pt x="457270" y="50673"/>
                  </a:cubicBezTo>
                  <a:cubicBezTo>
                    <a:pt x="457270" y="51644"/>
                    <a:pt x="459288" y="50881"/>
                    <a:pt x="458662" y="50117"/>
                  </a:cubicBezTo>
                  <a:cubicBezTo>
                    <a:pt x="457781" y="48891"/>
                    <a:pt x="457781" y="47248"/>
                    <a:pt x="455902" y="46785"/>
                  </a:cubicBezTo>
                  <a:close/>
                  <a:moveTo>
                    <a:pt x="403589" y="290234"/>
                  </a:moveTo>
                  <a:cubicBezTo>
                    <a:pt x="404052" y="289517"/>
                    <a:pt x="402499" y="288383"/>
                    <a:pt x="402661" y="287318"/>
                  </a:cubicBezTo>
                  <a:cubicBezTo>
                    <a:pt x="402541" y="286762"/>
                    <a:pt x="402070" y="286348"/>
                    <a:pt x="401502" y="286300"/>
                  </a:cubicBezTo>
                  <a:cubicBezTo>
                    <a:pt x="400690" y="285953"/>
                    <a:pt x="399739" y="287851"/>
                    <a:pt x="400319" y="287989"/>
                  </a:cubicBezTo>
                  <a:cubicBezTo>
                    <a:pt x="402336" y="287665"/>
                    <a:pt x="402128" y="290234"/>
                    <a:pt x="403589" y="290234"/>
                  </a:cubicBezTo>
                  <a:close/>
                  <a:moveTo>
                    <a:pt x="143875" y="316381"/>
                  </a:moveTo>
                  <a:cubicBezTo>
                    <a:pt x="142136" y="316381"/>
                    <a:pt x="141162" y="317122"/>
                    <a:pt x="142136" y="318695"/>
                  </a:cubicBezTo>
                  <a:cubicBezTo>
                    <a:pt x="142136" y="319019"/>
                    <a:pt x="141139" y="319436"/>
                    <a:pt x="142136" y="319644"/>
                  </a:cubicBezTo>
                  <a:cubicBezTo>
                    <a:pt x="143133" y="319852"/>
                    <a:pt x="144594" y="316705"/>
                    <a:pt x="143829" y="316381"/>
                  </a:cubicBezTo>
                  <a:close/>
                  <a:moveTo>
                    <a:pt x="435705" y="317908"/>
                  </a:moveTo>
                  <a:cubicBezTo>
                    <a:pt x="434870" y="316613"/>
                    <a:pt x="431485" y="316659"/>
                    <a:pt x="432598" y="318649"/>
                  </a:cubicBezTo>
                  <a:cubicBezTo>
                    <a:pt x="433270" y="319505"/>
                    <a:pt x="435682" y="319436"/>
                    <a:pt x="435659" y="317908"/>
                  </a:cubicBezTo>
                  <a:close/>
                  <a:moveTo>
                    <a:pt x="359669" y="415996"/>
                  </a:moveTo>
                  <a:cubicBezTo>
                    <a:pt x="359953" y="417071"/>
                    <a:pt x="361056" y="417714"/>
                    <a:pt x="362134" y="417431"/>
                  </a:cubicBezTo>
                  <a:cubicBezTo>
                    <a:pt x="362310" y="417384"/>
                    <a:pt x="362480" y="417314"/>
                    <a:pt x="362637" y="417222"/>
                  </a:cubicBezTo>
                  <a:cubicBezTo>
                    <a:pt x="363055" y="416991"/>
                    <a:pt x="363913" y="417616"/>
                    <a:pt x="363959" y="416852"/>
                  </a:cubicBezTo>
                  <a:cubicBezTo>
                    <a:pt x="363588" y="416112"/>
                    <a:pt x="360156" y="414793"/>
                    <a:pt x="359623" y="415996"/>
                  </a:cubicBezTo>
                  <a:close/>
                  <a:moveTo>
                    <a:pt x="81822" y="290558"/>
                  </a:moveTo>
                  <a:cubicBezTo>
                    <a:pt x="78019" y="286578"/>
                    <a:pt x="79758" y="288522"/>
                    <a:pt x="79735" y="292154"/>
                  </a:cubicBezTo>
                  <a:cubicBezTo>
                    <a:pt x="80431" y="293381"/>
                    <a:pt x="81242" y="291044"/>
                    <a:pt x="81822" y="290558"/>
                  </a:cubicBezTo>
                  <a:close/>
                  <a:moveTo>
                    <a:pt x="333466" y="142165"/>
                  </a:moveTo>
                  <a:cubicBezTo>
                    <a:pt x="333930" y="140314"/>
                    <a:pt x="331750" y="140893"/>
                    <a:pt x="330730" y="139852"/>
                  </a:cubicBezTo>
                  <a:cubicBezTo>
                    <a:pt x="329106" y="139319"/>
                    <a:pt x="328411" y="140546"/>
                    <a:pt x="330057" y="140893"/>
                  </a:cubicBezTo>
                  <a:cubicBezTo>
                    <a:pt x="331704" y="141240"/>
                    <a:pt x="332863" y="141309"/>
                    <a:pt x="333141" y="143207"/>
                  </a:cubicBezTo>
                  <a:cubicBezTo>
                    <a:pt x="333605" y="143091"/>
                    <a:pt x="333443" y="142674"/>
                    <a:pt x="333466" y="142165"/>
                  </a:cubicBezTo>
                  <a:close/>
                  <a:moveTo>
                    <a:pt x="471995" y="72748"/>
                  </a:moveTo>
                  <a:cubicBezTo>
                    <a:pt x="472204" y="71290"/>
                    <a:pt x="471207" y="72262"/>
                    <a:pt x="470442" y="71660"/>
                  </a:cubicBezTo>
                  <a:cubicBezTo>
                    <a:pt x="468355" y="71891"/>
                    <a:pt x="467589" y="72562"/>
                    <a:pt x="469885" y="73303"/>
                  </a:cubicBezTo>
                  <a:cubicBezTo>
                    <a:pt x="470882" y="73511"/>
                    <a:pt x="472204" y="74437"/>
                    <a:pt x="471995" y="72724"/>
                  </a:cubicBezTo>
                  <a:close/>
                  <a:moveTo>
                    <a:pt x="123399" y="331376"/>
                  </a:moveTo>
                  <a:cubicBezTo>
                    <a:pt x="123399" y="333689"/>
                    <a:pt x="126066" y="332833"/>
                    <a:pt x="126599" y="331376"/>
                  </a:cubicBezTo>
                  <a:cubicBezTo>
                    <a:pt x="126136" y="330519"/>
                    <a:pt x="124628" y="331376"/>
                    <a:pt x="124072" y="330334"/>
                  </a:cubicBezTo>
                  <a:cubicBezTo>
                    <a:pt x="123515" y="329293"/>
                    <a:pt x="123353" y="330797"/>
                    <a:pt x="123399" y="331376"/>
                  </a:cubicBezTo>
                  <a:close/>
                  <a:moveTo>
                    <a:pt x="28488" y="262791"/>
                  </a:moveTo>
                  <a:cubicBezTo>
                    <a:pt x="27978" y="263415"/>
                    <a:pt x="26818" y="264387"/>
                    <a:pt x="27955" y="265105"/>
                  </a:cubicBezTo>
                  <a:cubicBezTo>
                    <a:pt x="29833" y="265868"/>
                    <a:pt x="28349" y="262629"/>
                    <a:pt x="30274" y="263161"/>
                  </a:cubicBezTo>
                  <a:cubicBezTo>
                    <a:pt x="31456" y="262837"/>
                    <a:pt x="28187" y="261287"/>
                    <a:pt x="27584" y="261634"/>
                  </a:cubicBezTo>
                  <a:cubicBezTo>
                    <a:pt x="27700" y="262166"/>
                    <a:pt x="27978" y="262212"/>
                    <a:pt x="28488" y="262791"/>
                  </a:cubicBezTo>
                  <a:close/>
                  <a:moveTo>
                    <a:pt x="49845" y="319089"/>
                  </a:moveTo>
                  <a:cubicBezTo>
                    <a:pt x="51004" y="317885"/>
                    <a:pt x="52396" y="316775"/>
                    <a:pt x="53439" y="315433"/>
                  </a:cubicBezTo>
                  <a:cubicBezTo>
                    <a:pt x="51978" y="315085"/>
                    <a:pt x="50494" y="316798"/>
                    <a:pt x="49288" y="317561"/>
                  </a:cubicBezTo>
                  <a:cubicBezTo>
                    <a:pt x="48917" y="317885"/>
                    <a:pt x="49659" y="318718"/>
                    <a:pt x="49845" y="319089"/>
                  </a:cubicBezTo>
                  <a:close/>
                  <a:moveTo>
                    <a:pt x="431044" y="314600"/>
                  </a:moveTo>
                  <a:lnTo>
                    <a:pt x="431044" y="314600"/>
                  </a:lnTo>
                  <a:cubicBezTo>
                    <a:pt x="437305" y="314808"/>
                    <a:pt x="431299" y="311522"/>
                    <a:pt x="428957" y="314276"/>
                  </a:cubicBezTo>
                  <a:cubicBezTo>
                    <a:pt x="429467" y="314947"/>
                    <a:pt x="430348" y="314600"/>
                    <a:pt x="431044" y="314600"/>
                  </a:cubicBezTo>
                  <a:close/>
                  <a:moveTo>
                    <a:pt x="365745" y="63955"/>
                  </a:moveTo>
                  <a:cubicBezTo>
                    <a:pt x="364145" y="62520"/>
                    <a:pt x="363032" y="65667"/>
                    <a:pt x="361617" y="66014"/>
                  </a:cubicBezTo>
                  <a:cubicBezTo>
                    <a:pt x="360945" y="66454"/>
                    <a:pt x="362614" y="66523"/>
                    <a:pt x="362869" y="66662"/>
                  </a:cubicBezTo>
                  <a:cubicBezTo>
                    <a:pt x="365188" y="68120"/>
                    <a:pt x="362150" y="64788"/>
                    <a:pt x="365049" y="64788"/>
                  </a:cubicBezTo>
                  <a:cubicBezTo>
                    <a:pt x="365420" y="64695"/>
                    <a:pt x="365814" y="64695"/>
                    <a:pt x="365745" y="63955"/>
                  </a:cubicBezTo>
                  <a:close/>
                  <a:moveTo>
                    <a:pt x="107005" y="264758"/>
                  </a:moveTo>
                  <a:cubicBezTo>
                    <a:pt x="110878" y="264133"/>
                    <a:pt x="106008" y="260130"/>
                    <a:pt x="105799" y="262860"/>
                  </a:cubicBezTo>
                  <a:cubicBezTo>
                    <a:pt x="106101" y="263462"/>
                    <a:pt x="106147" y="264781"/>
                    <a:pt x="107005" y="264758"/>
                  </a:cubicBezTo>
                  <a:close/>
                  <a:moveTo>
                    <a:pt x="275262" y="358240"/>
                  </a:moveTo>
                  <a:cubicBezTo>
                    <a:pt x="273407" y="357847"/>
                    <a:pt x="272943" y="361086"/>
                    <a:pt x="274404" y="360091"/>
                  </a:cubicBezTo>
                  <a:cubicBezTo>
                    <a:pt x="274799" y="358934"/>
                    <a:pt x="275378" y="359513"/>
                    <a:pt x="275796" y="360091"/>
                  </a:cubicBezTo>
                  <a:cubicBezTo>
                    <a:pt x="277790" y="361318"/>
                    <a:pt x="277512" y="357662"/>
                    <a:pt x="275262" y="358240"/>
                  </a:cubicBezTo>
                  <a:close/>
                  <a:moveTo>
                    <a:pt x="690943" y="136427"/>
                  </a:moveTo>
                  <a:cubicBezTo>
                    <a:pt x="690016" y="137468"/>
                    <a:pt x="691152" y="139018"/>
                    <a:pt x="691500" y="140106"/>
                  </a:cubicBezTo>
                  <a:cubicBezTo>
                    <a:pt x="694305" y="140245"/>
                    <a:pt x="692242" y="136797"/>
                    <a:pt x="690943" y="136427"/>
                  </a:cubicBezTo>
                  <a:close/>
                  <a:moveTo>
                    <a:pt x="312480" y="141610"/>
                  </a:moveTo>
                  <a:cubicBezTo>
                    <a:pt x="312480" y="140592"/>
                    <a:pt x="311321" y="140847"/>
                    <a:pt x="310973" y="140199"/>
                  </a:cubicBezTo>
                  <a:cubicBezTo>
                    <a:pt x="310625" y="139551"/>
                    <a:pt x="309674" y="140199"/>
                    <a:pt x="309187" y="140569"/>
                  </a:cubicBezTo>
                  <a:cubicBezTo>
                    <a:pt x="310092" y="141032"/>
                    <a:pt x="311298" y="140685"/>
                    <a:pt x="310393" y="142142"/>
                  </a:cubicBezTo>
                  <a:cubicBezTo>
                    <a:pt x="309489" y="143600"/>
                    <a:pt x="312921" y="142767"/>
                    <a:pt x="312480" y="141494"/>
                  </a:cubicBezTo>
                  <a:close/>
                  <a:moveTo>
                    <a:pt x="380052" y="32531"/>
                  </a:moveTo>
                  <a:cubicBezTo>
                    <a:pt x="379681" y="30217"/>
                    <a:pt x="376991" y="31120"/>
                    <a:pt x="375669" y="29824"/>
                  </a:cubicBezTo>
                  <a:cubicBezTo>
                    <a:pt x="373768" y="30912"/>
                    <a:pt x="378962" y="32323"/>
                    <a:pt x="379751" y="32948"/>
                  </a:cubicBezTo>
                  <a:close/>
                  <a:moveTo>
                    <a:pt x="367507" y="45027"/>
                  </a:moveTo>
                  <a:cubicBezTo>
                    <a:pt x="367298" y="44032"/>
                    <a:pt x="365188" y="41625"/>
                    <a:pt x="364214" y="43152"/>
                  </a:cubicBezTo>
                  <a:cubicBezTo>
                    <a:pt x="364585" y="44286"/>
                    <a:pt x="366510" y="46461"/>
                    <a:pt x="367507" y="45027"/>
                  </a:cubicBezTo>
                  <a:close/>
                  <a:moveTo>
                    <a:pt x="466453" y="367982"/>
                  </a:moveTo>
                  <a:cubicBezTo>
                    <a:pt x="464134" y="369671"/>
                    <a:pt x="465920" y="370296"/>
                    <a:pt x="467868" y="371129"/>
                  </a:cubicBezTo>
                  <a:cubicBezTo>
                    <a:pt x="468168" y="369881"/>
                    <a:pt x="467587" y="368588"/>
                    <a:pt x="466453" y="367982"/>
                  </a:cubicBezTo>
                  <a:close/>
                  <a:moveTo>
                    <a:pt x="488088" y="31421"/>
                  </a:moveTo>
                  <a:cubicBezTo>
                    <a:pt x="487189" y="31871"/>
                    <a:pt x="486397" y="32510"/>
                    <a:pt x="485769" y="33295"/>
                  </a:cubicBezTo>
                  <a:cubicBezTo>
                    <a:pt x="486210" y="33827"/>
                    <a:pt x="488320" y="34868"/>
                    <a:pt x="488413" y="33642"/>
                  </a:cubicBezTo>
                  <a:cubicBezTo>
                    <a:pt x="488529" y="32809"/>
                    <a:pt x="489456" y="31953"/>
                    <a:pt x="488088" y="31421"/>
                  </a:cubicBezTo>
                  <a:close/>
                  <a:moveTo>
                    <a:pt x="531660" y="355973"/>
                  </a:moveTo>
                  <a:cubicBezTo>
                    <a:pt x="532402" y="355302"/>
                    <a:pt x="533074" y="354191"/>
                    <a:pt x="534211" y="353659"/>
                  </a:cubicBezTo>
                  <a:cubicBezTo>
                    <a:pt x="534473" y="353499"/>
                    <a:pt x="534556" y="353158"/>
                    <a:pt x="534397" y="352896"/>
                  </a:cubicBezTo>
                  <a:cubicBezTo>
                    <a:pt x="534350" y="352820"/>
                    <a:pt x="534287" y="352756"/>
                    <a:pt x="534211" y="352710"/>
                  </a:cubicBezTo>
                  <a:cubicBezTo>
                    <a:pt x="532634" y="351345"/>
                    <a:pt x="530292" y="355487"/>
                    <a:pt x="531660" y="355973"/>
                  </a:cubicBezTo>
                  <a:close/>
                  <a:moveTo>
                    <a:pt x="467566" y="247218"/>
                  </a:moveTo>
                  <a:cubicBezTo>
                    <a:pt x="470372" y="247426"/>
                    <a:pt x="465943" y="243955"/>
                    <a:pt x="465247" y="244048"/>
                  </a:cubicBezTo>
                  <a:cubicBezTo>
                    <a:pt x="465433" y="245182"/>
                    <a:pt x="465781" y="247496"/>
                    <a:pt x="467566" y="247241"/>
                  </a:cubicBezTo>
                  <a:close/>
                  <a:moveTo>
                    <a:pt x="36836" y="243909"/>
                  </a:moveTo>
                  <a:cubicBezTo>
                    <a:pt x="35700" y="242289"/>
                    <a:pt x="35421" y="244950"/>
                    <a:pt x="34517" y="243909"/>
                  </a:cubicBezTo>
                  <a:cubicBezTo>
                    <a:pt x="30088" y="241688"/>
                    <a:pt x="34262" y="248028"/>
                    <a:pt x="36836" y="243909"/>
                  </a:cubicBezTo>
                  <a:close/>
                  <a:moveTo>
                    <a:pt x="431717" y="47526"/>
                  </a:moveTo>
                  <a:cubicBezTo>
                    <a:pt x="432041" y="45998"/>
                    <a:pt x="431114" y="44703"/>
                    <a:pt x="430070" y="46369"/>
                  </a:cubicBezTo>
                  <a:cubicBezTo>
                    <a:pt x="431531" y="47317"/>
                    <a:pt x="428864" y="48683"/>
                    <a:pt x="430441" y="49400"/>
                  </a:cubicBezTo>
                  <a:cubicBezTo>
                    <a:pt x="431508" y="49608"/>
                    <a:pt x="431717" y="48197"/>
                    <a:pt x="431717" y="47526"/>
                  </a:cubicBezTo>
                  <a:close/>
                  <a:moveTo>
                    <a:pt x="183157" y="336189"/>
                  </a:moveTo>
                  <a:cubicBezTo>
                    <a:pt x="186055" y="336628"/>
                    <a:pt x="184154" y="330658"/>
                    <a:pt x="183157" y="334013"/>
                  </a:cubicBezTo>
                  <a:cubicBezTo>
                    <a:pt x="183041" y="334800"/>
                    <a:pt x="181835" y="336050"/>
                    <a:pt x="183157" y="336189"/>
                  </a:cubicBezTo>
                  <a:close/>
                  <a:moveTo>
                    <a:pt x="463972" y="242289"/>
                  </a:moveTo>
                  <a:cubicBezTo>
                    <a:pt x="463230" y="241017"/>
                    <a:pt x="460772" y="240207"/>
                    <a:pt x="460308" y="241988"/>
                  </a:cubicBezTo>
                  <a:cubicBezTo>
                    <a:pt x="461003" y="243062"/>
                    <a:pt x="462438" y="243370"/>
                    <a:pt x="463514" y="242677"/>
                  </a:cubicBezTo>
                  <a:cubicBezTo>
                    <a:pt x="463683" y="242568"/>
                    <a:pt x="463837" y="242438"/>
                    <a:pt x="463972" y="242289"/>
                  </a:cubicBezTo>
                  <a:close/>
                  <a:moveTo>
                    <a:pt x="476332" y="66569"/>
                  </a:moveTo>
                  <a:cubicBezTo>
                    <a:pt x="477213" y="67541"/>
                    <a:pt x="474824" y="68143"/>
                    <a:pt x="475543" y="68883"/>
                  </a:cubicBezTo>
                  <a:cubicBezTo>
                    <a:pt x="476262" y="69624"/>
                    <a:pt x="476888" y="68073"/>
                    <a:pt x="477862" y="68027"/>
                  </a:cubicBezTo>
                  <a:cubicBezTo>
                    <a:pt x="478674" y="67587"/>
                    <a:pt x="478024" y="67194"/>
                    <a:pt x="477862" y="66731"/>
                  </a:cubicBezTo>
                  <a:cubicBezTo>
                    <a:pt x="477885" y="65806"/>
                    <a:pt x="475682" y="65551"/>
                    <a:pt x="476332" y="66569"/>
                  </a:cubicBezTo>
                  <a:close/>
                  <a:moveTo>
                    <a:pt x="435728" y="28482"/>
                  </a:moveTo>
                  <a:cubicBezTo>
                    <a:pt x="435264" y="27626"/>
                    <a:pt x="434267" y="27186"/>
                    <a:pt x="434453" y="26052"/>
                  </a:cubicBezTo>
                  <a:cubicBezTo>
                    <a:pt x="434453" y="25682"/>
                    <a:pt x="434059" y="26052"/>
                    <a:pt x="434035" y="26052"/>
                  </a:cubicBezTo>
                  <a:cubicBezTo>
                    <a:pt x="434012" y="26052"/>
                    <a:pt x="434035" y="27094"/>
                    <a:pt x="433363" y="27348"/>
                  </a:cubicBezTo>
                  <a:cubicBezTo>
                    <a:pt x="432690" y="27603"/>
                    <a:pt x="432644" y="28158"/>
                    <a:pt x="433363" y="28389"/>
                  </a:cubicBezTo>
                  <a:cubicBezTo>
                    <a:pt x="434082" y="28621"/>
                    <a:pt x="433780" y="29408"/>
                    <a:pt x="434151" y="29963"/>
                  </a:cubicBezTo>
                  <a:close/>
                  <a:moveTo>
                    <a:pt x="10841" y="273388"/>
                  </a:moveTo>
                  <a:cubicBezTo>
                    <a:pt x="8708" y="272972"/>
                    <a:pt x="11931" y="276373"/>
                    <a:pt x="12998" y="275378"/>
                  </a:cubicBezTo>
                  <a:cubicBezTo>
                    <a:pt x="14065" y="274383"/>
                    <a:pt x="12395" y="272949"/>
                    <a:pt x="10841" y="273388"/>
                  </a:cubicBezTo>
                  <a:close/>
                  <a:moveTo>
                    <a:pt x="111434" y="365946"/>
                  </a:moveTo>
                  <a:cubicBezTo>
                    <a:pt x="111017" y="365136"/>
                    <a:pt x="110993" y="363146"/>
                    <a:pt x="109996" y="362359"/>
                  </a:cubicBezTo>
                  <a:cubicBezTo>
                    <a:pt x="109695" y="363609"/>
                    <a:pt x="110993" y="364858"/>
                    <a:pt x="109811" y="366223"/>
                  </a:cubicBezTo>
                  <a:cubicBezTo>
                    <a:pt x="109185" y="367658"/>
                    <a:pt x="112060" y="367936"/>
                    <a:pt x="111434" y="365923"/>
                  </a:cubicBezTo>
                  <a:close/>
                  <a:moveTo>
                    <a:pt x="388354" y="57545"/>
                  </a:moveTo>
                  <a:cubicBezTo>
                    <a:pt x="387658" y="56897"/>
                    <a:pt x="385362" y="56573"/>
                    <a:pt x="384783" y="57545"/>
                  </a:cubicBezTo>
                  <a:cubicBezTo>
                    <a:pt x="384806" y="59095"/>
                    <a:pt x="388354" y="59234"/>
                    <a:pt x="388354" y="57545"/>
                  </a:cubicBezTo>
                  <a:close/>
                  <a:moveTo>
                    <a:pt x="463068" y="21517"/>
                  </a:moveTo>
                  <a:cubicBezTo>
                    <a:pt x="463763" y="20592"/>
                    <a:pt x="462813" y="20545"/>
                    <a:pt x="462395" y="20337"/>
                  </a:cubicBezTo>
                  <a:cubicBezTo>
                    <a:pt x="461491" y="19897"/>
                    <a:pt x="461885" y="20753"/>
                    <a:pt x="461839" y="21031"/>
                  </a:cubicBezTo>
                  <a:cubicBezTo>
                    <a:pt x="461839" y="22119"/>
                    <a:pt x="460447" y="21355"/>
                    <a:pt x="460262" y="22072"/>
                  </a:cubicBezTo>
                  <a:cubicBezTo>
                    <a:pt x="460610" y="23044"/>
                    <a:pt x="461746" y="22651"/>
                    <a:pt x="462395" y="23160"/>
                  </a:cubicBezTo>
                  <a:cubicBezTo>
                    <a:pt x="463044" y="23669"/>
                    <a:pt x="462952" y="23160"/>
                    <a:pt x="462929" y="22929"/>
                  </a:cubicBezTo>
                  <a:cubicBezTo>
                    <a:pt x="462905" y="22697"/>
                    <a:pt x="463902" y="22072"/>
                    <a:pt x="463068" y="21517"/>
                  </a:cubicBezTo>
                  <a:close/>
                  <a:moveTo>
                    <a:pt x="365814" y="405907"/>
                  </a:moveTo>
                  <a:cubicBezTo>
                    <a:pt x="364168" y="405907"/>
                    <a:pt x="363495" y="407481"/>
                    <a:pt x="365142" y="407782"/>
                  </a:cubicBezTo>
                  <a:cubicBezTo>
                    <a:pt x="365907" y="408638"/>
                    <a:pt x="366510" y="407782"/>
                    <a:pt x="367136" y="407504"/>
                  </a:cubicBezTo>
                  <a:cubicBezTo>
                    <a:pt x="368435" y="406856"/>
                    <a:pt x="366278" y="406069"/>
                    <a:pt x="365814" y="405907"/>
                  </a:cubicBezTo>
                  <a:close/>
                  <a:moveTo>
                    <a:pt x="386684" y="17769"/>
                  </a:moveTo>
                  <a:cubicBezTo>
                    <a:pt x="383855" y="17769"/>
                    <a:pt x="390348" y="20800"/>
                    <a:pt x="390580" y="19296"/>
                  </a:cubicBezTo>
                  <a:cubicBezTo>
                    <a:pt x="390812" y="17792"/>
                    <a:pt x="387588" y="18023"/>
                    <a:pt x="386661" y="17769"/>
                  </a:cubicBezTo>
                  <a:close/>
                  <a:moveTo>
                    <a:pt x="287877" y="333342"/>
                  </a:moveTo>
                  <a:cubicBezTo>
                    <a:pt x="285697" y="332718"/>
                    <a:pt x="286347" y="335656"/>
                    <a:pt x="287877" y="335656"/>
                  </a:cubicBezTo>
                  <a:cubicBezTo>
                    <a:pt x="289407" y="335656"/>
                    <a:pt x="289732" y="332926"/>
                    <a:pt x="287877" y="333342"/>
                  </a:cubicBezTo>
                  <a:close/>
                  <a:moveTo>
                    <a:pt x="507868" y="68768"/>
                  </a:moveTo>
                  <a:cubicBezTo>
                    <a:pt x="506964" y="68768"/>
                    <a:pt x="506013" y="68768"/>
                    <a:pt x="505549" y="69647"/>
                  </a:cubicBezTo>
                  <a:cubicBezTo>
                    <a:pt x="506639" y="70526"/>
                    <a:pt x="508749" y="67935"/>
                    <a:pt x="508819" y="70318"/>
                  </a:cubicBezTo>
                  <a:cubicBezTo>
                    <a:pt x="508680" y="71521"/>
                    <a:pt x="510720" y="70202"/>
                    <a:pt x="510952" y="69601"/>
                  </a:cubicBezTo>
                  <a:cubicBezTo>
                    <a:pt x="510005" y="69082"/>
                    <a:pt x="508948" y="68797"/>
                    <a:pt x="507868" y="68768"/>
                  </a:cubicBezTo>
                  <a:close/>
                  <a:moveTo>
                    <a:pt x="227795" y="429741"/>
                  </a:moveTo>
                  <a:cubicBezTo>
                    <a:pt x="225244" y="431129"/>
                    <a:pt x="231041" y="434531"/>
                    <a:pt x="230369" y="431916"/>
                  </a:cubicBezTo>
                  <a:cubicBezTo>
                    <a:pt x="229186" y="431546"/>
                    <a:pt x="228630" y="430296"/>
                    <a:pt x="227795" y="429741"/>
                  </a:cubicBezTo>
                  <a:close/>
                  <a:moveTo>
                    <a:pt x="162241" y="356250"/>
                  </a:moveTo>
                  <a:cubicBezTo>
                    <a:pt x="161684" y="356829"/>
                    <a:pt x="162380" y="357916"/>
                    <a:pt x="161684" y="358310"/>
                  </a:cubicBezTo>
                  <a:cubicBezTo>
                    <a:pt x="160988" y="358703"/>
                    <a:pt x="160548" y="358726"/>
                    <a:pt x="161684" y="359050"/>
                  </a:cubicBezTo>
                  <a:cubicBezTo>
                    <a:pt x="164258" y="362151"/>
                    <a:pt x="163841" y="357523"/>
                    <a:pt x="162241" y="356250"/>
                  </a:cubicBezTo>
                  <a:close/>
                  <a:moveTo>
                    <a:pt x="256549" y="353751"/>
                  </a:moveTo>
                  <a:cubicBezTo>
                    <a:pt x="257059" y="352965"/>
                    <a:pt x="256758" y="351831"/>
                    <a:pt x="257987" y="351622"/>
                  </a:cubicBezTo>
                  <a:cubicBezTo>
                    <a:pt x="258294" y="351606"/>
                    <a:pt x="258529" y="351344"/>
                    <a:pt x="258512" y="351038"/>
                  </a:cubicBezTo>
                  <a:cubicBezTo>
                    <a:pt x="258508" y="350959"/>
                    <a:pt x="258487" y="350882"/>
                    <a:pt x="258450" y="350813"/>
                  </a:cubicBezTo>
                  <a:cubicBezTo>
                    <a:pt x="256850" y="349100"/>
                    <a:pt x="254392" y="352664"/>
                    <a:pt x="256549" y="353636"/>
                  </a:cubicBezTo>
                  <a:close/>
                  <a:moveTo>
                    <a:pt x="133301" y="331792"/>
                  </a:moveTo>
                  <a:cubicBezTo>
                    <a:pt x="136872" y="331792"/>
                    <a:pt x="132118" y="329131"/>
                    <a:pt x="130704" y="330427"/>
                  </a:cubicBezTo>
                  <a:cubicBezTo>
                    <a:pt x="129405" y="331260"/>
                    <a:pt x="132884" y="331121"/>
                    <a:pt x="133301" y="331676"/>
                  </a:cubicBezTo>
                  <a:close/>
                  <a:moveTo>
                    <a:pt x="593481" y="35285"/>
                  </a:moveTo>
                  <a:cubicBezTo>
                    <a:pt x="593852" y="35285"/>
                    <a:pt x="594548" y="35540"/>
                    <a:pt x="595127" y="35100"/>
                  </a:cubicBezTo>
                  <a:cubicBezTo>
                    <a:pt x="594339" y="34776"/>
                    <a:pt x="594038" y="32069"/>
                    <a:pt x="593597" y="32786"/>
                  </a:cubicBezTo>
                  <a:cubicBezTo>
                    <a:pt x="593736" y="34290"/>
                    <a:pt x="592716" y="34082"/>
                    <a:pt x="591788" y="34128"/>
                  </a:cubicBezTo>
                  <a:cubicBezTo>
                    <a:pt x="590304" y="35100"/>
                    <a:pt x="592461" y="35493"/>
                    <a:pt x="593481" y="35285"/>
                  </a:cubicBezTo>
                  <a:close/>
                  <a:moveTo>
                    <a:pt x="167064" y="115833"/>
                  </a:moveTo>
                  <a:cubicBezTo>
                    <a:pt x="166020" y="116018"/>
                    <a:pt x="167899" y="117615"/>
                    <a:pt x="168594" y="117476"/>
                  </a:cubicBezTo>
                  <a:cubicBezTo>
                    <a:pt x="169290" y="117337"/>
                    <a:pt x="169707" y="117476"/>
                    <a:pt x="170101" y="117939"/>
                  </a:cubicBezTo>
                  <a:cubicBezTo>
                    <a:pt x="170774" y="119096"/>
                    <a:pt x="171748" y="117800"/>
                    <a:pt x="172049" y="117221"/>
                  </a:cubicBezTo>
                  <a:cubicBezTo>
                    <a:pt x="170496" y="116527"/>
                    <a:pt x="168548" y="117383"/>
                    <a:pt x="167064" y="115833"/>
                  </a:cubicBezTo>
                  <a:close/>
                  <a:moveTo>
                    <a:pt x="117718" y="256265"/>
                  </a:moveTo>
                  <a:cubicBezTo>
                    <a:pt x="115121" y="256057"/>
                    <a:pt x="118669" y="258741"/>
                    <a:pt x="119156" y="259042"/>
                  </a:cubicBezTo>
                  <a:cubicBezTo>
                    <a:pt x="119643" y="259343"/>
                    <a:pt x="120153" y="257816"/>
                    <a:pt x="119875" y="257746"/>
                  </a:cubicBezTo>
                  <a:cubicBezTo>
                    <a:pt x="118924" y="257515"/>
                    <a:pt x="118854" y="255941"/>
                    <a:pt x="117718" y="256265"/>
                  </a:cubicBezTo>
                  <a:close/>
                  <a:moveTo>
                    <a:pt x="400041" y="347828"/>
                  </a:moveTo>
                  <a:cubicBezTo>
                    <a:pt x="398781" y="346940"/>
                    <a:pt x="397057" y="347118"/>
                    <a:pt x="396006" y="348244"/>
                  </a:cubicBezTo>
                  <a:cubicBezTo>
                    <a:pt x="397629" y="350049"/>
                    <a:pt x="398278" y="348545"/>
                    <a:pt x="400041" y="347828"/>
                  </a:cubicBezTo>
                  <a:close/>
                  <a:moveTo>
                    <a:pt x="209661" y="368931"/>
                  </a:moveTo>
                  <a:cubicBezTo>
                    <a:pt x="209986" y="367103"/>
                    <a:pt x="208363" y="367149"/>
                    <a:pt x="208896" y="368931"/>
                  </a:cubicBezTo>
                  <a:cubicBezTo>
                    <a:pt x="204676" y="369486"/>
                    <a:pt x="210473" y="372887"/>
                    <a:pt x="209661" y="368931"/>
                  </a:cubicBezTo>
                  <a:close/>
                  <a:moveTo>
                    <a:pt x="151203" y="344681"/>
                  </a:moveTo>
                  <a:cubicBezTo>
                    <a:pt x="150414" y="343848"/>
                    <a:pt x="151574" y="342482"/>
                    <a:pt x="149858" y="342367"/>
                  </a:cubicBezTo>
                  <a:cubicBezTo>
                    <a:pt x="148791" y="342367"/>
                    <a:pt x="149000" y="343061"/>
                    <a:pt x="148930" y="343663"/>
                  </a:cubicBezTo>
                  <a:cubicBezTo>
                    <a:pt x="148861" y="344264"/>
                    <a:pt x="148211" y="344241"/>
                    <a:pt x="148629" y="344519"/>
                  </a:cubicBezTo>
                  <a:cubicBezTo>
                    <a:pt x="149046" y="344796"/>
                    <a:pt x="150322" y="344310"/>
                    <a:pt x="150948" y="345120"/>
                  </a:cubicBezTo>
                  <a:close/>
                  <a:moveTo>
                    <a:pt x="323286" y="45513"/>
                  </a:moveTo>
                  <a:cubicBezTo>
                    <a:pt x="322521" y="45513"/>
                    <a:pt x="320434" y="46762"/>
                    <a:pt x="321269" y="47618"/>
                  </a:cubicBezTo>
                  <a:cubicBezTo>
                    <a:pt x="322683" y="48775"/>
                    <a:pt x="324956" y="46369"/>
                    <a:pt x="323286" y="45513"/>
                  </a:cubicBezTo>
                  <a:close/>
                  <a:moveTo>
                    <a:pt x="439067" y="290627"/>
                  </a:moveTo>
                  <a:cubicBezTo>
                    <a:pt x="438650" y="290350"/>
                    <a:pt x="437838" y="288730"/>
                    <a:pt x="437119" y="289308"/>
                  </a:cubicBezTo>
                  <a:cubicBezTo>
                    <a:pt x="436401" y="289887"/>
                    <a:pt x="436122" y="291067"/>
                    <a:pt x="437119" y="291622"/>
                  </a:cubicBezTo>
                  <a:cubicBezTo>
                    <a:pt x="437467" y="291784"/>
                    <a:pt x="437398" y="292895"/>
                    <a:pt x="437722" y="292270"/>
                  </a:cubicBezTo>
                  <a:cubicBezTo>
                    <a:pt x="438047" y="291645"/>
                    <a:pt x="439021" y="291622"/>
                    <a:pt x="439044" y="290627"/>
                  </a:cubicBezTo>
                  <a:close/>
                  <a:moveTo>
                    <a:pt x="237905" y="328275"/>
                  </a:moveTo>
                  <a:cubicBezTo>
                    <a:pt x="239134" y="328437"/>
                    <a:pt x="239621" y="325614"/>
                    <a:pt x="238624" y="325128"/>
                  </a:cubicBezTo>
                  <a:cubicBezTo>
                    <a:pt x="237627" y="324642"/>
                    <a:pt x="238137" y="325452"/>
                    <a:pt x="238137" y="325683"/>
                  </a:cubicBezTo>
                  <a:cubicBezTo>
                    <a:pt x="238346" y="327002"/>
                    <a:pt x="236421" y="326123"/>
                    <a:pt x="236676" y="326956"/>
                  </a:cubicBezTo>
                  <a:cubicBezTo>
                    <a:pt x="236931" y="327419"/>
                    <a:pt x="236792" y="328483"/>
                    <a:pt x="237882" y="328275"/>
                  </a:cubicBezTo>
                  <a:close/>
                  <a:moveTo>
                    <a:pt x="644566" y="59095"/>
                  </a:moveTo>
                  <a:cubicBezTo>
                    <a:pt x="646328" y="59095"/>
                    <a:pt x="647673" y="58216"/>
                    <a:pt x="647418" y="56619"/>
                  </a:cubicBezTo>
                  <a:cubicBezTo>
                    <a:pt x="647186" y="56157"/>
                    <a:pt x="646931" y="56619"/>
                    <a:pt x="646815" y="56619"/>
                  </a:cubicBezTo>
                  <a:cubicBezTo>
                    <a:pt x="646514" y="57753"/>
                    <a:pt x="642015" y="58656"/>
                    <a:pt x="644566" y="59095"/>
                  </a:cubicBezTo>
                  <a:close/>
                  <a:moveTo>
                    <a:pt x="566768" y="323624"/>
                  </a:moveTo>
                  <a:lnTo>
                    <a:pt x="566768" y="323624"/>
                  </a:lnTo>
                  <a:cubicBezTo>
                    <a:pt x="566443" y="326817"/>
                    <a:pt x="568600" y="324804"/>
                    <a:pt x="568507" y="322930"/>
                  </a:cubicBezTo>
                  <a:cubicBezTo>
                    <a:pt x="568414" y="321055"/>
                    <a:pt x="566327" y="322166"/>
                    <a:pt x="566768" y="323624"/>
                  </a:cubicBezTo>
                  <a:close/>
                  <a:moveTo>
                    <a:pt x="316793" y="413613"/>
                  </a:moveTo>
                  <a:cubicBezTo>
                    <a:pt x="316376" y="412363"/>
                    <a:pt x="314358" y="411438"/>
                    <a:pt x="314057" y="413613"/>
                  </a:cubicBezTo>
                  <a:cubicBezTo>
                    <a:pt x="314335" y="415140"/>
                    <a:pt x="316330" y="414793"/>
                    <a:pt x="316886" y="413613"/>
                  </a:cubicBezTo>
                  <a:close/>
                  <a:moveTo>
                    <a:pt x="448830" y="296505"/>
                  </a:moveTo>
                  <a:cubicBezTo>
                    <a:pt x="449572" y="296690"/>
                    <a:pt x="450986" y="296227"/>
                    <a:pt x="449410" y="295949"/>
                  </a:cubicBezTo>
                  <a:cubicBezTo>
                    <a:pt x="447253" y="295949"/>
                    <a:pt x="449039" y="294399"/>
                    <a:pt x="448088" y="293427"/>
                  </a:cubicBezTo>
                  <a:cubicBezTo>
                    <a:pt x="446836" y="292895"/>
                    <a:pt x="446650" y="295440"/>
                    <a:pt x="447021" y="296158"/>
                  </a:cubicBezTo>
                  <a:cubicBezTo>
                    <a:pt x="447392" y="296875"/>
                    <a:pt x="448296" y="296366"/>
                    <a:pt x="448923" y="296505"/>
                  </a:cubicBezTo>
                  <a:close/>
                  <a:moveTo>
                    <a:pt x="199783" y="99821"/>
                  </a:moveTo>
                  <a:cubicBezTo>
                    <a:pt x="199809" y="99669"/>
                    <a:pt x="199707" y="99526"/>
                    <a:pt x="199555" y="99500"/>
                  </a:cubicBezTo>
                  <a:cubicBezTo>
                    <a:pt x="199538" y="99498"/>
                    <a:pt x="199522" y="99496"/>
                    <a:pt x="199505" y="99497"/>
                  </a:cubicBezTo>
                  <a:cubicBezTo>
                    <a:pt x="198160" y="100515"/>
                    <a:pt x="197302" y="98085"/>
                    <a:pt x="196119" y="99149"/>
                  </a:cubicBezTo>
                  <a:cubicBezTo>
                    <a:pt x="195516" y="100029"/>
                    <a:pt x="196977" y="99821"/>
                    <a:pt x="197070" y="100468"/>
                  </a:cubicBezTo>
                  <a:cubicBezTo>
                    <a:pt x="197603" y="102019"/>
                    <a:pt x="199366" y="100492"/>
                    <a:pt x="199876" y="99728"/>
                  </a:cubicBezTo>
                  <a:close/>
                  <a:moveTo>
                    <a:pt x="152177" y="361295"/>
                  </a:moveTo>
                  <a:cubicBezTo>
                    <a:pt x="154611" y="360624"/>
                    <a:pt x="149974" y="356667"/>
                    <a:pt x="150275" y="359629"/>
                  </a:cubicBezTo>
                  <a:cubicBezTo>
                    <a:pt x="151156" y="359953"/>
                    <a:pt x="151064" y="361364"/>
                    <a:pt x="152269" y="361110"/>
                  </a:cubicBezTo>
                  <a:close/>
                  <a:moveTo>
                    <a:pt x="541167" y="319644"/>
                  </a:moveTo>
                  <a:cubicBezTo>
                    <a:pt x="539938" y="317515"/>
                    <a:pt x="538570" y="321680"/>
                    <a:pt x="539219" y="322629"/>
                  </a:cubicBezTo>
                  <a:cubicBezTo>
                    <a:pt x="541260" y="322953"/>
                    <a:pt x="540240" y="320199"/>
                    <a:pt x="541260" y="319482"/>
                  </a:cubicBezTo>
                  <a:close/>
                  <a:moveTo>
                    <a:pt x="178751" y="336374"/>
                  </a:moveTo>
                  <a:cubicBezTo>
                    <a:pt x="180235" y="335911"/>
                    <a:pt x="180258" y="333736"/>
                    <a:pt x="178751" y="333713"/>
                  </a:cubicBezTo>
                  <a:cubicBezTo>
                    <a:pt x="177522" y="334245"/>
                    <a:pt x="176641" y="336142"/>
                    <a:pt x="178844" y="336212"/>
                  </a:cubicBezTo>
                  <a:close/>
                  <a:moveTo>
                    <a:pt x="557678" y="335008"/>
                  </a:moveTo>
                  <a:cubicBezTo>
                    <a:pt x="558072" y="331792"/>
                    <a:pt x="554107" y="334893"/>
                    <a:pt x="556379" y="336420"/>
                  </a:cubicBezTo>
                  <a:cubicBezTo>
                    <a:pt x="557121" y="337322"/>
                    <a:pt x="557979" y="335425"/>
                    <a:pt x="557770" y="334846"/>
                  </a:cubicBezTo>
                  <a:close/>
                  <a:moveTo>
                    <a:pt x="45648" y="313882"/>
                  </a:moveTo>
                  <a:cubicBezTo>
                    <a:pt x="44395" y="313119"/>
                    <a:pt x="43074" y="314044"/>
                    <a:pt x="42100" y="312656"/>
                  </a:cubicBezTo>
                  <a:cubicBezTo>
                    <a:pt x="41894" y="312483"/>
                    <a:pt x="41612" y="312430"/>
                    <a:pt x="41358" y="312517"/>
                  </a:cubicBezTo>
                  <a:cubicBezTo>
                    <a:pt x="40059" y="314368"/>
                    <a:pt x="42680" y="313882"/>
                    <a:pt x="43677" y="314600"/>
                  </a:cubicBezTo>
                  <a:cubicBezTo>
                    <a:pt x="44233" y="314970"/>
                    <a:pt x="44720" y="313975"/>
                    <a:pt x="45648" y="313882"/>
                  </a:cubicBezTo>
                  <a:close/>
                  <a:moveTo>
                    <a:pt x="591835" y="55023"/>
                  </a:moveTo>
                  <a:cubicBezTo>
                    <a:pt x="591835" y="55393"/>
                    <a:pt x="591950" y="56504"/>
                    <a:pt x="592600" y="56643"/>
                  </a:cubicBezTo>
                  <a:cubicBezTo>
                    <a:pt x="593249" y="56781"/>
                    <a:pt x="592971" y="54745"/>
                    <a:pt x="593759" y="54190"/>
                  </a:cubicBezTo>
                  <a:cubicBezTo>
                    <a:pt x="594548" y="53634"/>
                    <a:pt x="593759" y="53472"/>
                    <a:pt x="593249" y="53449"/>
                  </a:cubicBezTo>
                  <a:cubicBezTo>
                    <a:pt x="591904" y="53403"/>
                    <a:pt x="591811" y="53496"/>
                    <a:pt x="591835" y="55023"/>
                  </a:cubicBezTo>
                  <a:close/>
                  <a:moveTo>
                    <a:pt x="513549" y="366756"/>
                  </a:moveTo>
                  <a:lnTo>
                    <a:pt x="513549" y="366756"/>
                  </a:lnTo>
                  <a:cubicBezTo>
                    <a:pt x="514755" y="367218"/>
                    <a:pt x="516007" y="365737"/>
                    <a:pt x="514663" y="365113"/>
                  </a:cubicBezTo>
                  <a:cubicBezTo>
                    <a:pt x="512576" y="364395"/>
                    <a:pt x="511115" y="366709"/>
                    <a:pt x="513549" y="366756"/>
                  </a:cubicBezTo>
                  <a:close/>
                  <a:moveTo>
                    <a:pt x="383391" y="30773"/>
                  </a:moveTo>
                  <a:cubicBezTo>
                    <a:pt x="383159" y="29408"/>
                    <a:pt x="380585" y="29732"/>
                    <a:pt x="380238" y="30958"/>
                  </a:cubicBezTo>
                  <a:cubicBezTo>
                    <a:pt x="379890" y="32184"/>
                    <a:pt x="383113" y="31536"/>
                    <a:pt x="383391" y="30773"/>
                  </a:cubicBezTo>
                  <a:close/>
                  <a:moveTo>
                    <a:pt x="425989" y="257353"/>
                  </a:moveTo>
                  <a:cubicBezTo>
                    <a:pt x="425641" y="258093"/>
                    <a:pt x="425432" y="258996"/>
                    <a:pt x="426522" y="258302"/>
                  </a:cubicBezTo>
                  <a:cubicBezTo>
                    <a:pt x="427125" y="256798"/>
                    <a:pt x="428841" y="256844"/>
                    <a:pt x="429861" y="255988"/>
                  </a:cubicBezTo>
                  <a:cubicBezTo>
                    <a:pt x="428748" y="255108"/>
                    <a:pt x="427705" y="256844"/>
                    <a:pt x="426476" y="256335"/>
                  </a:cubicBezTo>
                  <a:cubicBezTo>
                    <a:pt x="425177" y="256196"/>
                    <a:pt x="425711" y="256751"/>
                    <a:pt x="425989" y="257353"/>
                  </a:cubicBezTo>
                  <a:close/>
                  <a:moveTo>
                    <a:pt x="338591" y="401349"/>
                  </a:moveTo>
                  <a:lnTo>
                    <a:pt x="338591" y="401349"/>
                  </a:lnTo>
                  <a:cubicBezTo>
                    <a:pt x="341976" y="402112"/>
                    <a:pt x="340910" y="398873"/>
                    <a:pt x="338846" y="399891"/>
                  </a:cubicBezTo>
                  <a:cubicBezTo>
                    <a:pt x="338312" y="401349"/>
                    <a:pt x="337176" y="400377"/>
                    <a:pt x="336527" y="401117"/>
                  </a:cubicBezTo>
                  <a:cubicBezTo>
                    <a:pt x="337037" y="401557"/>
                    <a:pt x="337849" y="401279"/>
                    <a:pt x="338591" y="401349"/>
                  </a:cubicBezTo>
                  <a:close/>
                  <a:moveTo>
                    <a:pt x="327251" y="156072"/>
                  </a:moveTo>
                  <a:cubicBezTo>
                    <a:pt x="326324" y="153758"/>
                    <a:pt x="323703" y="158039"/>
                    <a:pt x="325651" y="158247"/>
                  </a:cubicBezTo>
                  <a:cubicBezTo>
                    <a:pt x="326544" y="157858"/>
                    <a:pt x="327157" y="157017"/>
                    <a:pt x="327251" y="156049"/>
                  </a:cubicBezTo>
                  <a:close/>
                  <a:moveTo>
                    <a:pt x="526674" y="336304"/>
                  </a:moveTo>
                  <a:cubicBezTo>
                    <a:pt x="525631" y="336304"/>
                    <a:pt x="524355" y="337993"/>
                    <a:pt x="524680" y="338988"/>
                  </a:cubicBezTo>
                  <a:cubicBezTo>
                    <a:pt x="525376" y="339197"/>
                    <a:pt x="525631" y="338549"/>
                    <a:pt x="526048" y="338225"/>
                  </a:cubicBezTo>
                  <a:cubicBezTo>
                    <a:pt x="526466" y="337901"/>
                    <a:pt x="529016" y="336304"/>
                    <a:pt x="526558" y="336281"/>
                  </a:cubicBezTo>
                  <a:close/>
                  <a:moveTo>
                    <a:pt x="522639" y="346833"/>
                  </a:moveTo>
                  <a:cubicBezTo>
                    <a:pt x="521897" y="346162"/>
                    <a:pt x="520900" y="348314"/>
                    <a:pt x="519903" y="348475"/>
                  </a:cubicBezTo>
                  <a:cubicBezTo>
                    <a:pt x="519532" y="348637"/>
                    <a:pt x="519903" y="349933"/>
                    <a:pt x="520460" y="350118"/>
                  </a:cubicBezTo>
                  <a:cubicBezTo>
                    <a:pt x="521016" y="350303"/>
                    <a:pt x="520831" y="349563"/>
                    <a:pt x="521155" y="349355"/>
                  </a:cubicBezTo>
                  <a:cubicBezTo>
                    <a:pt x="521872" y="348674"/>
                    <a:pt x="522351" y="347782"/>
                    <a:pt x="522523" y="346809"/>
                  </a:cubicBezTo>
                  <a:close/>
                  <a:moveTo>
                    <a:pt x="498686" y="353520"/>
                  </a:moveTo>
                  <a:cubicBezTo>
                    <a:pt x="496738" y="356111"/>
                    <a:pt x="499590" y="355996"/>
                    <a:pt x="499404" y="353520"/>
                  </a:cubicBezTo>
                  <a:cubicBezTo>
                    <a:pt x="498778" y="350581"/>
                    <a:pt x="495091" y="351622"/>
                    <a:pt x="498570" y="353497"/>
                  </a:cubicBezTo>
                  <a:close/>
                  <a:moveTo>
                    <a:pt x="387380" y="261958"/>
                  </a:moveTo>
                  <a:cubicBezTo>
                    <a:pt x="386545" y="263323"/>
                    <a:pt x="390580" y="262305"/>
                    <a:pt x="389583" y="261495"/>
                  </a:cubicBezTo>
                  <a:cubicBezTo>
                    <a:pt x="388168" y="261495"/>
                    <a:pt x="388400" y="259181"/>
                    <a:pt x="386893" y="259783"/>
                  </a:cubicBezTo>
                  <a:cubicBezTo>
                    <a:pt x="385896" y="260454"/>
                    <a:pt x="388215" y="260963"/>
                    <a:pt x="387171" y="261934"/>
                  </a:cubicBezTo>
                  <a:close/>
                  <a:moveTo>
                    <a:pt x="501770" y="58679"/>
                  </a:moveTo>
                  <a:cubicBezTo>
                    <a:pt x="502048" y="62705"/>
                    <a:pt x="507497" y="60553"/>
                    <a:pt x="502025" y="58100"/>
                  </a:cubicBezTo>
                  <a:close/>
                  <a:moveTo>
                    <a:pt x="41265" y="266933"/>
                  </a:moveTo>
                  <a:cubicBezTo>
                    <a:pt x="40871" y="266678"/>
                    <a:pt x="41798" y="265637"/>
                    <a:pt x="40685" y="265567"/>
                  </a:cubicBezTo>
                  <a:cubicBezTo>
                    <a:pt x="39572" y="265498"/>
                    <a:pt x="40059" y="266562"/>
                    <a:pt x="39595" y="266979"/>
                  </a:cubicBezTo>
                  <a:cubicBezTo>
                    <a:pt x="38969" y="268946"/>
                    <a:pt x="41659" y="269524"/>
                    <a:pt x="41056" y="266840"/>
                  </a:cubicBezTo>
                  <a:close/>
                  <a:moveTo>
                    <a:pt x="540332" y="358564"/>
                  </a:moveTo>
                  <a:cubicBezTo>
                    <a:pt x="541051" y="357963"/>
                    <a:pt x="539753" y="357430"/>
                    <a:pt x="539660" y="358310"/>
                  </a:cubicBezTo>
                  <a:cubicBezTo>
                    <a:pt x="539567" y="359189"/>
                    <a:pt x="538130" y="358564"/>
                    <a:pt x="538106" y="359351"/>
                  </a:cubicBezTo>
                  <a:cubicBezTo>
                    <a:pt x="538083" y="360138"/>
                    <a:pt x="539498" y="359791"/>
                    <a:pt x="539637" y="360739"/>
                  </a:cubicBezTo>
                  <a:cubicBezTo>
                    <a:pt x="539649" y="361020"/>
                    <a:pt x="539887" y="361238"/>
                    <a:pt x="540169" y="361226"/>
                  </a:cubicBezTo>
                  <a:cubicBezTo>
                    <a:pt x="540280" y="361221"/>
                    <a:pt x="540386" y="361180"/>
                    <a:pt x="540472" y="361110"/>
                  </a:cubicBezTo>
                  <a:cubicBezTo>
                    <a:pt x="541492" y="360161"/>
                    <a:pt x="539799" y="359397"/>
                    <a:pt x="540332" y="358564"/>
                  </a:cubicBezTo>
                  <a:close/>
                  <a:moveTo>
                    <a:pt x="242891" y="330427"/>
                  </a:moveTo>
                  <a:cubicBezTo>
                    <a:pt x="242358" y="329571"/>
                    <a:pt x="240920" y="331167"/>
                    <a:pt x="242242" y="331075"/>
                  </a:cubicBezTo>
                  <a:cubicBezTo>
                    <a:pt x="244189" y="330566"/>
                    <a:pt x="245836" y="332139"/>
                    <a:pt x="247645" y="331399"/>
                  </a:cubicBezTo>
                  <a:cubicBezTo>
                    <a:pt x="246703" y="331088"/>
                    <a:pt x="245794" y="330685"/>
                    <a:pt x="244931" y="330195"/>
                  </a:cubicBezTo>
                  <a:cubicBezTo>
                    <a:pt x="244073" y="329594"/>
                    <a:pt x="243587" y="330797"/>
                    <a:pt x="242891" y="330427"/>
                  </a:cubicBezTo>
                  <a:close/>
                  <a:moveTo>
                    <a:pt x="469630" y="266701"/>
                  </a:moveTo>
                  <a:cubicBezTo>
                    <a:pt x="468424" y="265591"/>
                    <a:pt x="465479" y="265706"/>
                    <a:pt x="467010" y="267789"/>
                  </a:cubicBezTo>
                  <a:cubicBezTo>
                    <a:pt x="467404" y="268784"/>
                    <a:pt x="469236" y="267442"/>
                    <a:pt x="469630" y="266701"/>
                  </a:cubicBezTo>
                  <a:close/>
                  <a:moveTo>
                    <a:pt x="375159" y="412710"/>
                  </a:moveTo>
                  <a:cubicBezTo>
                    <a:pt x="373629" y="412895"/>
                    <a:pt x="376272" y="415834"/>
                    <a:pt x="377478" y="415394"/>
                  </a:cubicBezTo>
                  <a:cubicBezTo>
                    <a:pt x="377942" y="415256"/>
                    <a:pt x="378591" y="414399"/>
                    <a:pt x="377756" y="414376"/>
                  </a:cubicBezTo>
                  <a:cubicBezTo>
                    <a:pt x="377525" y="414237"/>
                    <a:pt x="377269" y="414006"/>
                    <a:pt x="377038" y="414006"/>
                  </a:cubicBezTo>
                  <a:cubicBezTo>
                    <a:pt x="376087" y="414099"/>
                    <a:pt x="376180" y="412548"/>
                    <a:pt x="375159" y="412710"/>
                  </a:cubicBezTo>
                  <a:close/>
                  <a:moveTo>
                    <a:pt x="432273" y="290280"/>
                  </a:moveTo>
                  <a:cubicBezTo>
                    <a:pt x="432969" y="290280"/>
                    <a:pt x="433804" y="290512"/>
                    <a:pt x="434383" y="290002"/>
                  </a:cubicBezTo>
                  <a:cubicBezTo>
                    <a:pt x="432621" y="289632"/>
                    <a:pt x="430650" y="288221"/>
                    <a:pt x="428887" y="289447"/>
                  </a:cubicBezTo>
                  <a:cubicBezTo>
                    <a:pt x="429864" y="290154"/>
                    <a:pt x="431079" y="290453"/>
                    <a:pt x="432273" y="290280"/>
                  </a:cubicBezTo>
                  <a:close/>
                  <a:moveTo>
                    <a:pt x="13369" y="269894"/>
                  </a:moveTo>
                  <a:lnTo>
                    <a:pt x="13369" y="269894"/>
                  </a:lnTo>
                  <a:cubicBezTo>
                    <a:pt x="16082" y="269894"/>
                    <a:pt x="13949" y="269594"/>
                    <a:pt x="13694" y="268437"/>
                  </a:cubicBezTo>
                  <a:cubicBezTo>
                    <a:pt x="12279" y="266007"/>
                    <a:pt x="10239" y="270774"/>
                    <a:pt x="13369" y="269894"/>
                  </a:cubicBezTo>
                  <a:close/>
                  <a:moveTo>
                    <a:pt x="428447" y="46045"/>
                  </a:moveTo>
                  <a:cubicBezTo>
                    <a:pt x="427658" y="45651"/>
                    <a:pt x="426847" y="44008"/>
                    <a:pt x="426128" y="44703"/>
                  </a:cubicBezTo>
                  <a:cubicBezTo>
                    <a:pt x="425409" y="45397"/>
                    <a:pt x="426383" y="46137"/>
                    <a:pt x="426638" y="46762"/>
                  </a:cubicBezTo>
                  <a:cubicBezTo>
                    <a:pt x="427009" y="47850"/>
                    <a:pt x="427983" y="46808"/>
                    <a:pt x="428401" y="46045"/>
                  </a:cubicBezTo>
                  <a:close/>
                  <a:moveTo>
                    <a:pt x="622420" y="28922"/>
                  </a:moveTo>
                  <a:cubicBezTo>
                    <a:pt x="621191" y="25821"/>
                    <a:pt x="618061" y="30773"/>
                    <a:pt x="621099" y="30727"/>
                  </a:cubicBezTo>
                  <a:cubicBezTo>
                    <a:pt x="621586" y="30194"/>
                    <a:pt x="621076" y="28922"/>
                    <a:pt x="622420" y="28922"/>
                  </a:cubicBezTo>
                  <a:close/>
                  <a:moveTo>
                    <a:pt x="402777" y="30241"/>
                  </a:moveTo>
                  <a:cubicBezTo>
                    <a:pt x="405096" y="30703"/>
                    <a:pt x="402035" y="27325"/>
                    <a:pt x="401293" y="28459"/>
                  </a:cubicBezTo>
                  <a:cubicBezTo>
                    <a:pt x="399368" y="29084"/>
                    <a:pt x="401548" y="30588"/>
                    <a:pt x="402731" y="30241"/>
                  </a:cubicBezTo>
                  <a:close/>
                  <a:moveTo>
                    <a:pt x="188513" y="327465"/>
                  </a:moveTo>
                  <a:cubicBezTo>
                    <a:pt x="185568" y="324133"/>
                    <a:pt x="181673" y="329617"/>
                    <a:pt x="185244" y="327882"/>
                  </a:cubicBezTo>
                  <a:cubicBezTo>
                    <a:pt x="185870" y="325845"/>
                    <a:pt x="187331" y="328483"/>
                    <a:pt x="188513" y="327465"/>
                  </a:cubicBezTo>
                  <a:close/>
                  <a:moveTo>
                    <a:pt x="487926" y="287689"/>
                  </a:moveTo>
                  <a:cubicBezTo>
                    <a:pt x="487578" y="286856"/>
                    <a:pt x="485978" y="287226"/>
                    <a:pt x="486674" y="286092"/>
                  </a:cubicBezTo>
                  <a:cubicBezTo>
                    <a:pt x="484378" y="285051"/>
                    <a:pt x="485607" y="291021"/>
                    <a:pt x="487926" y="287689"/>
                  </a:cubicBezTo>
                  <a:close/>
                  <a:moveTo>
                    <a:pt x="222995" y="339752"/>
                  </a:moveTo>
                  <a:cubicBezTo>
                    <a:pt x="222717" y="340678"/>
                    <a:pt x="220096" y="340608"/>
                    <a:pt x="220954" y="341395"/>
                  </a:cubicBezTo>
                  <a:cubicBezTo>
                    <a:pt x="222670" y="343339"/>
                    <a:pt x="224409" y="341163"/>
                    <a:pt x="222925" y="339752"/>
                  </a:cubicBezTo>
                  <a:close/>
                  <a:moveTo>
                    <a:pt x="55712" y="289540"/>
                  </a:moveTo>
                  <a:cubicBezTo>
                    <a:pt x="55456" y="289169"/>
                    <a:pt x="52326" y="286740"/>
                    <a:pt x="52465" y="288336"/>
                  </a:cubicBezTo>
                  <a:cubicBezTo>
                    <a:pt x="52883" y="289378"/>
                    <a:pt x="54854" y="291067"/>
                    <a:pt x="55642" y="289540"/>
                  </a:cubicBezTo>
                  <a:close/>
                  <a:moveTo>
                    <a:pt x="118321" y="255409"/>
                  </a:moveTo>
                  <a:cubicBezTo>
                    <a:pt x="119017" y="253789"/>
                    <a:pt x="114425" y="252216"/>
                    <a:pt x="115307" y="254113"/>
                  </a:cubicBezTo>
                  <a:cubicBezTo>
                    <a:pt x="115979" y="254761"/>
                    <a:pt x="117231" y="254530"/>
                    <a:pt x="117625" y="255664"/>
                  </a:cubicBezTo>
                  <a:cubicBezTo>
                    <a:pt x="117625" y="255803"/>
                    <a:pt x="118252" y="255617"/>
                    <a:pt x="118252" y="255409"/>
                  </a:cubicBezTo>
                  <a:close/>
                  <a:moveTo>
                    <a:pt x="529990" y="58841"/>
                  </a:moveTo>
                  <a:cubicBezTo>
                    <a:pt x="529990" y="56967"/>
                    <a:pt x="527880" y="57499"/>
                    <a:pt x="527671" y="58841"/>
                  </a:cubicBezTo>
                  <a:cubicBezTo>
                    <a:pt x="528019" y="60183"/>
                    <a:pt x="530106" y="60530"/>
                    <a:pt x="529990" y="58841"/>
                  </a:cubicBezTo>
                  <a:close/>
                  <a:moveTo>
                    <a:pt x="440760" y="81772"/>
                  </a:moveTo>
                  <a:cubicBezTo>
                    <a:pt x="440969" y="80754"/>
                    <a:pt x="440204" y="80291"/>
                    <a:pt x="439577" y="79759"/>
                  </a:cubicBezTo>
                  <a:cubicBezTo>
                    <a:pt x="437746" y="79041"/>
                    <a:pt x="439137" y="81309"/>
                    <a:pt x="439230" y="82073"/>
                  </a:cubicBezTo>
                  <a:cubicBezTo>
                    <a:pt x="439322" y="82836"/>
                    <a:pt x="440714" y="82420"/>
                    <a:pt x="440760" y="81772"/>
                  </a:cubicBezTo>
                  <a:close/>
                  <a:moveTo>
                    <a:pt x="544112" y="56319"/>
                  </a:moveTo>
                  <a:cubicBezTo>
                    <a:pt x="544112" y="54838"/>
                    <a:pt x="540124" y="56573"/>
                    <a:pt x="540819" y="57591"/>
                  </a:cubicBezTo>
                  <a:cubicBezTo>
                    <a:pt x="541376" y="58193"/>
                    <a:pt x="541770" y="57591"/>
                    <a:pt x="542257" y="57383"/>
                  </a:cubicBezTo>
                  <a:cubicBezTo>
                    <a:pt x="543018" y="57479"/>
                    <a:pt x="543759" y="57091"/>
                    <a:pt x="544112" y="56411"/>
                  </a:cubicBezTo>
                  <a:close/>
                  <a:moveTo>
                    <a:pt x="232386" y="376428"/>
                  </a:moveTo>
                  <a:cubicBezTo>
                    <a:pt x="232450" y="377067"/>
                    <a:pt x="233021" y="377533"/>
                    <a:pt x="233662" y="377469"/>
                  </a:cubicBezTo>
                  <a:cubicBezTo>
                    <a:pt x="234302" y="377405"/>
                    <a:pt x="234769" y="376835"/>
                    <a:pt x="234705" y="376196"/>
                  </a:cubicBezTo>
                  <a:cubicBezTo>
                    <a:pt x="234775" y="374924"/>
                    <a:pt x="232270" y="374762"/>
                    <a:pt x="232386" y="376428"/>
                  </a:cubicBezTo>
                  <a:close/>
                  <a:moveTo>
                    <a:pt x="309118" y="428260"/>
                  </a:moveTo>
                  <a:cubicBezTo>
                    <a:pt x="307935" y="428260"/>
                    <a:pt x="308028" y="427149"/>
                    <a:pt x="307379" y="426571"/>
                  </a:cubicBezTo>
                  <a:cubicBezTo>
                    <a:pt x="306242" y="425645"/>
                    <a:pt x="305361" y="426779"/>
                    <a:pt x="306335" y="427635"/>
                  </a:cubicBezTo>
                  <a:cubicBezTo>
                    <a:pt x="306683" y="428815"/>
                    <a:pt x="308098" y="428352"/>
                    <a:pt x="308816" y="429023"/>
                  </a:cubicBezTo>
                  <a:close/>
                  <a:moveTo>
                    <a:pt x="150762" y="321680"/>
                  </a:moveTo>
                  <a:lnTo>
                    <a:pt x="151133" y="321148"/>
                  </a:lnTo>
                  <a:cubicBezTo>
                    <a:pt x="146797" y="320130"/>
                    <a:pt x="146750" y="325406"/>
                    <a:pt x="150762" y="321680"/>
                  </a:cubicBezTo>
                  <a:close/>
                  <a:moveTo>
                    <a:pt x="629377" y="61502"/>
                  </a:moveTo>
                  <a:cubicBezTo>
                    <a:pt x="627708" y="61756"/>
                    <a:pt x="628589" y="60044"/>
                    <a:pt x="627731" y="59720"/>
                  </a:cubicBezTo>
                  <a:cubicBezTo>
                    <a:pt x="624600" y="59350"/>
                    <a:pt x="628287" y="64163"/>
                    <a:pt x="629377" y="61502"/>
                  </a:cubicBezTo>
                  <a:close/>
                  <a:moveTo>
                    <a:pt x="177661" y="329918"/>
                  </a:moveTo>
                  <a:cubicBezTo>
                    <a:pt x="176687" y="329640"/>
                    <a:pt x="175574" y="329270"/>
                    <a:pt x="176362" y="330890"/>
                  </a:cubicBezTo>
                  <a:cubicBezTo>
                    <a:pt x="176687" y="331306"/>
                    <a:pt x="177267" y="331977"/>
                    <a:pt x="177638" y="331399"/>
                  </a:cubicBezTo>
                  <a:cubicBezTo>
                    <a:pt x="178009" y="330820"/>
                    <a:pt x="178380" y="330728"/>
                    <a:pt x="178983" y="330982"/>
                  </a:cubicBezTo>
                  <a:cubicBezTo>
                    <a:pt x="180560" y="330519"/>
                    <a:pt x="178681" y="329594"/>
                    <a:pt x="177684" y="329964"/>
                  </a:cubicBezTo>
                  <a:close/>
                  <a:moveTo>
                    <a:pt x="247018" y="406717"/>
                  </a:moveTo>
                  <a:cubicBezTo>
                    <a:pt x="247018" y="404912"/>
                    <a:pt x="243934" y="404843"/>
                    <a:pt x="245326" y="406555"/>
                  </a:cubicBezTo>
                  <a:cubicBezTo>
                    <a:pt x="245743" y="407018"/>
                    <a:pt x="246369" y="407411"/>
                    <a:pt x="245697" y="408152"/>
                  </a:cubicBezTo>
                  <a:cubicBezTo>
                    <a:pt x="245024" y="408892"/>
                    <a:pt x="245836" y="408823"/>
                    <a:pt x="246068" y="408962"/>
                  </a:cubicBezTo>
                  <a:cubicBezTo>
                    <a:pt x="247204" y="409471"/>
                    <a:pt x="246068" y="407157"/>
                    <a:pt x="247042" y="406763"/>
                  </a:cubicBezTo>
                  <a:close/>
                  <a:moveTo>
                    <a:pt x="322428" y="397901"/>
                  </a:moveTo>
                  <a:cubicBezTo>
                    <a:pt x="321130" y="399451"/>
                    <a:pt x="321640" y="400215"/>
                    <a:pt x="323472" y="400493"/>
                  </a:cubicBezTo>
                  <a:cubicBezTo>
                    <a:pt x="325605" y="400215"/>
                    <a:pt x="323101" y="398665"/>
                    <a:pt x="322428" y="397901"/>
                  </a:cubicBezTo>
                  <a:close/>
                  <a:moveTo>
                    <a:pt x="665621" y="41556"/>
                  </a:moveTo>
                  <a:cubicBezTo>
                    <a:pt x="665180" y="40144"/>
                    <a:pt x="662885" y="41371"/>
                    <a:pt x="661749" y="40538"/>
                  </a:cubicBezTo>
                  <a:cubicBezTo>
                    <a:pt x="661749" y="40538"/>
                    <a:pt x="661470" y="40769"/>
                    <a:pt x="661354" y="40908"/>
                  </a:cubicBezTo>
                  <a:cubicBezTo>
                    <a:pt x="661238" y="41047"/>
                    <a:pt x="661354" y="41394"/>
                    <a:pt x="661633" y="41371"/>
                  </a:cubicBezTo>
                  <a:cubicBezTo>
                    <a:pt x="662836" y="41131"/>
                    <a:pt x="664076" y="41555"/>
                    <a:pt x="664879" y="42481"/>
                  </a:cubicBezTo>
                  <a:cubicBezTo>
                    <a:pt x="665157" y="42944"/>
                    <a:pt x="665667" y="42458"/>
                    <a:pt x="665621" y="41695"/>
                  </a:cubicBezTo>
                  <a:close/>
                  <a:moveTo>
                    <a:pt x="156768" y="361619"/>
                  </a:moveTo>
                  <a:cubicBezTo>
                    <a:pt x="158252" y="361619"/>
                    <a:pt x="159435" y="359883"/>
                    <a:pt x="161151" y="360971"/>
                  </a:cubicBezTo>
                  <a:cubicBezTo>
                    <a:pt x="161313" y="360971"/>
                    <a:pt x="161498" y="360508"/>
                    <a:pt x="161359" y="360346"/>
                  </a:cubicBezTo>
                  <a:cubicBezTo>
                    <a:pt x="160501" y="358611"/>
                    <a:pt x="158252" y="361086"/>
                    <a:pt x="156722" y="360624"/>
                  </a:cubicBezTo>
                  <a:cubicBezTo>
                    <a:pt x="156327" y="360670"/>
                    <a:pt x="156327" y="361457"/>
                    <a:pt x="156768" y="361619"/>
                  </a:cubicBezTo>
                  <a:close/>
                  <a:moveTo>
                    <a:pt x="182925" y="366108"/>
                  </a:moveTo>
                  <a:cubicBezTo>
                    <a:pt x="182438" y="364904"/>
                    <a:pt x="181905" y="366594"/>
                    <a:pt x="181348" y="366802"/>
                  </a:cubicBezTo>
                  <a:cubicBezTo>
                    <a:pt x="180073" y="367056"/>
                    <a:pt x="181348" y="368283"/>
                    <a:pt x="181580" y="368931"/>
                  </a:cubicBezTo>
                  <a:cubicBezTo>
                    <a:pt x="182506" y="368300"/>
                    <a:pt x="183019" y="367222"/>
                    <a:pt x="182925" y="366108"/>
                  </a:cubicBezTo>
                  <a:close/>
                  <a:moveTo>
                    <a:pt x="460981" y="59743"/>
                  </a:moveTo>
                  <a:cubicBezTo>
                    <a:pt x="459613" y="59975"/>
                    <a:pt x="458847" y="62312"/>
                    <a:pt x="460633" y="62404"/>
                  </a:cubicBezTo>
                  <a:cubicBezTo>
                    <a:pt x="461414" y="62157"/>
                    <a:pt x="461847" y="61324"/>
                    <a:pt x="461599" y="60545"/>
                  </a:cubicBezTo>
                  <a:cubicBezTo>
                    <a:pt x="461493" y="60214"/>
                    <a:pt x="461275" y="59930"/>
                    <a:pt x="460981" y="59743"/>
                  </a:cubicBezTo>
                  <a:close/>
                  <a:moveTo>
                    <a:pt x="23618" y="310134"/>
                  </a:moveTo>
                  <a:cubicBezTo>
                    <a:pt x="21671" y="309833"/>
                    <a:pt x="21300" y="311915"/>
                    <a:pt x="23085" y="312262"/>
                  </a:cubicBezTo>
                  <a:cubicBezTo>
                    <a:pt x="24152" y="312008"/>
                    <a:pt x="25358" y="309972"/>
                    <a:pt x="23618" y="310134"/>
                  </a:cubicBezTo>
                  <a:close/>
                  <a:moveTo>
                    <a:pt x="179122" y="342367"/>
                  </a:moveTo>
                  <a:cubicBezTo>
                    <a:pt x="179493" y="341673"/>
                    <a:pt x="182809" y="341973"/>
                    <a:pt x="181232" y="341233"/>
                  </a:cubicBezTo>
                  <a:cubicBezTo>
                    <a:pt x="180629" y="341233"/>
                    <a:pt x="180861" y="340377"/>
                    <a:pt x="180397" y="340238"/>
                  </a:cubicBezTo>
                  <a:cubicBezTo>
                    <a:pt x="179284" y="339474"/>
                    <a:pt x="177661" y="342182"/>
                    <a:pt x="179122" y="342367"/>
                  </a:cubicBezTo>
                  <a:close/>
                  <a:moveTo>
                    <a:pt x="57288" y="258718"/>
                  </a:moveTo>
                  <a:cubicBezTo>
                    <a:pt x="55990" y="260037"/>
                    <a:pt x="59445" y="262004"/>
                    <a:pt x="60164" y="260060"/>
                  </a:cubicBezTo>
                  <a:cubicBezTo>
                    <a:pt x="59793" y="259482"/>
                    <a:pt x="58170" y="259459"/>
                    <a:pt x="57288" y="258718"/>
                  </a:cubicBezTo>
                  <a:close/>
                  <a:moveTo>
                    <a:pt x="399391" y="262536"/>
                  </a:moveTo>
                  <a:cubicBezTo>
                    <a:pt x="401710" y="262675"/>
                    <a:pt x="398719" y="260639"/>
                    <a:pt x="398116" y="259968"/>
                  </a:cubicBezTo>
                  <a:cubicBezTo>
                    <a:pt x="396794" y="259945"/>
                    <a:pt x="398302" y="262860"/>
                    <a:pt x="399391" y="262536"/>
                  </a:cubicBezTo>
                  <a:close/>
                  <a:moveTo>
                    <a:pt x="461769" y="365066"/>
                  </a:moveTo>
                  <a:cubicBezTo>
                    <a:pt x="462627" y="365182"/>
                    <a:pt x="463253" y="364604"/>
                    <a:pt x="463949" y="364187"/>
                  </a:cubicBezTo>
                  <a:cubicBezTo>
                    <a:pt x="462418" y="362590"/>
                    <a:pt x="458105" y="364580"/>
                    <a:pt x="461769" y="365066"/>
                  </a:cubicBezTo>
                  <a:close/>
                  <a:moveTo>
                    <a:pt x="166925" y="371152"/>
                  </a:moveTo>
                  <a:lnTo>
                    <a:pt x="166925" y="370944"/>
                  </a:lnTo>
                  <a:cubicBezTo>
                    <a:pt x="165904" y="371059"/>
                    <a:pt x="162287" y="368236"/>
                    <a:pt x="162820" y="370574"/>
                  </a:cubicBezTo>
                  <a:cubicBezTo>
                    <a:pt x="164304" y="370250"/>
                    <a:pt x="165997" y="372448"/>
                    <a:pt x="166925" y="371152"/>
                  </a:cubicBezTo>
                  <a:close/>
                  <a:moveTo>
                    <a:pt x="394035" y="21147"/>
                  </a:moveTo>
                  <a:cubicBezTo>
                    <a:pt x="392945" y="21008"/>
                    <a:pt x="392017" y="22466"/>
                    <a:pt x="392760" y="23229"/>
                  </a:cubicBezTo>
                  <a:cubicBezTo>
                    <a:pt x="393502" y="23993"/>
                    <a:pt x="394174" y="22350"/>
                    <a:pt x="395078" y="22211"/>
                  </a:cubicBezTo>
                  <a:cubicBezTo>
                    <a:pt x="395588" y="21772"/>
                    <a:pt x="394452" y="21077"/>
                    <a:pt x="394035" y="21147"/>
                  </a:cubicBezTo>
                  <a:close/>
                  <a:moveTo>
                    <a:pt x="414232" y="21725"/>
                  </a:moveTo>
                  <a:cubicBezTo>
                    <a:pt x="413444" y="21355"/>
                    <a:pt x="411612" y="22836"/>
                    <a:pt x="412887" y="23368"/>
                  </a:cubicBezTo>
                  <a:cubicBezTo>
                    <a:pt x="414163" y="23900"/>
                    <a:pt x="416597" y="21841"/>
                    <a:pt x="414232" y="21725"/>
                  </a:cubicBezTo>
                  <a:close/>
                  <a:moveTo>
                    <a:pt x="491358" y="64926"/>
                  </a:moveTo>
                  <a:lnTo>
                    <a:pt x="491358" y="64926"/>
                  </a:lnTo>
                  <a:cubicBezTo>
                    <a:pt x="490778" y="67240"/>
                    <a:pt x="493422" y="66222"/>
                    <a:pt x="493978" y="65135"/>
                  </a:cubicBezTo>
                  <a:cubicBezTo>
                    <a:pt x="493700" y="64255"/>
                    <a:pt x="492007" y="65343"/>
                    <a:pt x="491845" y="64047"/>
                  </a:cubicBezTo>
                  <a:cubicBezTo>
                    <a:pt x="491427" y="63284"/>
                    <a:pt x="491242" y="64695"/>
                    <a:pt x="491358" y="64926"/>
                  </a:cubicBezTo>
                  <a:close/>
                  <a:moveTo>
                    <a:pt x="508216" y="265382"/>
                  </a:moveTo>
                  <a:cubicBezTo>
                    <a:pt x="506500" y="265243"/>
                    <a:pt x="506222" y="267465"/>
                    <a:pt x="507799" y="267696"/>
                  </a:cubicBezTo>
                  <a:cubicBezTo>
                    <a:pt x="508796" y="267650"/>
                    <a:pt x="509561" y="265475"/>
                    <a:pt x="508216" y="265382"/>
                  </a:cubicBezTo>
                  <a:close/>
                  <a:moveTo>
                    <a:pt x="586130" y="72076"/>
                  </a:moveTo>
                  <a:cubicBezTo>
                    <a:pt x="585504" y="70827"/>
                    <a:pt x="583603" y="72840"/>
                    <a:pt x="583811" y="73904"/>
                  </a:cubicBezTo>
                  <a:cubicBezTo>
                    <a:pt x="584785" y="75501"/>
                    <a:pt x="585898" y="72817"/>
                    <a:pt x="586130" y="72076"/>
                  </a:cubicBezTo>
                  <a:close/>
                  <a:moveTo>
                    <a:pt x="629864" y="30426"/>
                  </a:moveTo>
                  <a:cubicBezTo>
                    <a:pt x="629725" y="29639"/>
                    <a:pt x="627847" y="28598"/>
                    <a:pt x="627383" y="29732"/>
                  </a:cubicBezTo>
                  <a:cubicBezTo>
                    <a:pt x="626919" y="30865"/>
                    <a:pt x="629493" y="31953"/>
                    <a:pt x="629864" y="30356"/>
                  </a:cubicBezTo>
                  <a:close/>
                  <a:moveTo>
                    <a:pt x="416528" y="324295"/>
                  </a:moveTo>
                  <a:cubicBezTo>
                    <a:pt x="419473" y="320940"/>
                    <a:pt x="414696" y="322675"/>
                    <a:pt x="414209" y="323624"/>
                  </a:cubicBezTo>
                  <a:cubicBezTo>
                    <a:pt x="414905" y="324017"/>
                    <a:pt x="415879" y="323416"/>
                    <a:pt x="416574" y="324110"/>
                  </a:cubicBezTo>
                  <a:close/>
                  <a:moveTo>
                    <a:pt x="373606" y="250990"/>
                  </a:moveTo>
                  <a:cubicBezTo>
                    <a:pt x="372840" y="249647"/>
                    <a:pt x="372052" y="251267"/>
                    <a:pt x="371287" y="251823"/>
                  </a:cubicBezTo>
                  <a:cubicBezTo>
                    <a:pt x="370707" y="253743"/>
                    <a:pt x="373582" y="252702"/>
                    <a:pt x="373652" y="250804"/>
                  </a:cubicBezTo>
                  <a:close/>
                  <a:moveTo>
                    <a:pt x="121289" y="324711"/>
                  </a:moveTo>
                  <a:cubicBezTo>
                    <a:pt x="121707" y="324711"/>
                    <a:pt x="122101" y="324318"/>
                    <a:pt x="122054" y="324110"/>
                  </a:cubicBezTo>
                  <a:cubicBezTo>
                    <a:pt x="121823" y="323022"/>
                    <a:pt x="123817" y="323346"/>
                    <a:pt x="123214" y="322374"/>
                  </a:cubicBezTo>
                  <a:cubicBezTo>
                    <a:pt x="122031" y="321888"/>
                    <a:pt x="118970" y="323184"/>
                    <a:pt x="121289" y="324711"/>
                  </a:cubicBezTo>
                  <a:close/>
                  <a:moveTo>
                    <a:pt x="469120" y="271491"/>
                  </a:moveTo>
                  <a:cubicBezTo>
                    <a:pt x="469560" y="269756"/>
                    <a:pt x="467056" y="270820"/>
                    <a:pt x="466801" y="271491"/>
                  </a:cubicBezTo>
                  <a:cubicBezTo>
                    <a:pt x="467056" y="272949"/>
                    <a:pt x="469560" y="273226"/>
                    <a:pt x="469190" y="271514"/>
                  </a:cubicBezTo>
                  <a:close/>
                  <a:moveTo>
                    <a:pt x="494628" y="276721"/>
                  </a:moveTo>
                  <a:cubicBezTo>
                    <a:pt x="493491" y="277114"/>
                    <a:pt x="492309" y="278572"/>
                    <a:pt x="494326" y="278456"/>
                  </a:cubicBezTo>
                  <a:cubicBezTo>
                    <a:pt x="496158" y="280168"/>
                    <a:pt x="496320" y="276813"/>
                    <a:pt x="494743" y="276744"/>
                  </a:cubicBezTo>
                  <a:close/>
                  <a:moveTo>
                    <a:pt x="109695" y="320685"/>
                  </a:moveTo>
                  <a:cubicBezTo>
                    <a:pt x="109022" y="320060"/>
                    <a:pt x="106796" y="320060"/>
                    <a:pt x="106611" y="321102"/>
                  </a:cubicBezTo>
                  <a:cubicBezTo>
                    <a:pt x="107422" y="322444"/>
                    <a:pt x="108953" y="322097"/>
                    <a:pt x="109695" y="320685"/>
                  </a:cubicBezTo>
                  <a:close/>
                  <a:moveTo>
                    <a:pt x="537735" y="351298"/>
                  </a:moveTo>
                  <a:cubicBezTo>
                    <a:pt x="536993" y="350234"/>
                    <a:pt x="535579" y="351715"/>
                    <a:pt x="534582" y="351761"/>
                  </a:cubicBezTo>
                  <a:cubicBezTo>
                    <a:pt x="536738" y="352849"/>
                    <a:pt x="536761" y="354376"/>
                    <a:pt x="537735" y="351298"/>
                  </a:cubicBezTo>
                  <a:close/>
                  <a:moveTo>
                    <a:pt x="441827" y="55439"/>
                  </a:moveTo>
                  <a:cubicBezTo>
                    <a:pt x="440551" y="53773"/>
                    <a:pt x="441085" y="56319"/>
                    <a:pt x="440111" y="55439"/>
                  </a:cubicBezTo>
                  <a:cubicBezTo>
                    <a:pt x="438325" y="54444"/>
                    <a:pt x="439508" y="57753"/>
                    <a:pt x="440273" y="57406"/>
                  </a:cubicBezTo>
                  <a:cubicBezTo>
                    <a:pt x="441038" y="57059"/>
                    <a:pt x="441317" y="56018"/>
                    <a:pt x="441827" y="55439"/>
                  </a:cubicBezTo>
                  <a:close/>
                  <a:moveTo>
                    <a:pt x="397490" y="284056"/>
                  </a:moveTo>
                  <a:cubicBezTo>
                    <a:pt x="398302" y="284056"/>
                    <a:pt x="398000" y="283130"/>
                    <a:pt x="398510" y="282968"/>
                  </a:cubicBezTo>
                  <a:cubicBezTo>
                    <a:pt x="399020" y="282806"/>
                    <a:pt x="400133" y="283176"/>
                    <a:pt x="399670" y="282089"/>
                  </a:cubicBezTo>
                  <a:cubicBezTo>
                    <a:pt x="399345" y="281348"/>
                    <a:pt x="398789" y="282205"/>
                    <a:pt x="398325" y="282320"/>
                  </a:cubicBezTo>
                  <a:cubicBezTo>
                    <a:pt x="396748" y="282205"/>
                    <a:pt x="395635" y="283130"/>
                    <a:pt x="397490" y="284056"/>
                  </a:cubicBezTo>
                  <a:close/>
                  <a:moveTo>
                    <a:pt x="570686" y="119975"/>
                  </a:moveTo>
                  <a:cubicBezTo>
                    <a:pt x="569898" y="119466"/>
                    <a:pt x="567301" y="120877"/>
                    <a:pt x="568136" y="121942"/>
                  </a:cubicBezTo>
                  <a:cubicBezTo>
                    <a:pt x="568924" y="123561"/>
                    <a:pt x="570594" y="120553"/>
                    <a:pt x="570756" y="119975"/>
                  </a:cubicBezTo>
                  <a:close/>
                  <a:moveTo>
                    <a:pt x="411890" y="316913"/>
                  </a:moveTo>
                  <a:cubicBezTo>
                    <a:pt x="413745" y="317376"/>
                    <a:pt x="412586" y="314715"/>
                    <a:pt x="411728" y="314600"/>
                  </a:cubicBezTo>
                  <a:cubicBezTo>
                    <a:pt x="410452" y="314970"/>
                    <a:pt x="410197" y="317261"/>
                    <a:pt x="411890" y="316913"/>
                  </a:cubicBezTo>
                  <a:close/>
                  <a:moveTo>
                    <a:pt x="421931" y="383763"/>
                  </a:moveTo>
                  <a:cubicBezTo>
                    <a:pt x="419287" y="383948"/>
                    <a:pt x="422627" y="386563"/>
                    <a:pt x="423670" y="385082"/>
                  </a:cubicBezTo>
                  <a:cubicBezTo>
                    <a:pt x="423832" y="384203"/>
                    <a:pt x="422766" y="383647"/>
                    <a:pt x="421931" y="383786"/>
                  </a:cubicBezTo>
                  <a:close/>
                  <a:moveTo>
                    <a:pt x="315912" y="47387"/>
                  </a:moveTo>
                  <a:cubicBezTo>
                    <a:pt x="316144" y="44541"/>
                    <a:pt x="313222" y="47549"/>
                    <a:pt x="314451" y="48752"/>
                  </a:cubicBezTo>
                  <a:cubicBezTo>
                    <a:pt x="315564" y="49400"/>
                    <a:pt x="316074" y="48289"/>
                    <a:pt x="315912" y="47387"/>
                  </a:cubicBezTo>
                  <a:close/>
                  <a:moveTo>
                    <a:pt x="476332" y="289146"/>
                  </a:moveTo>
                  <a:cubicBezTo>
                    <a:pt x="477491" y="288660"/>
                    <a:pt x="477097" y="287781"/>
                    <a:pt x="476633" y="286948"/>
                  </a:cubicBezTo>
                  <a:cubicBezTo>
                    <a:pt x="476169" y="286115"/>
                    <a:pt x="474987" y="286717"/>
                    <a:pt x="474987" y="287503"/>
                  </a:cubicBezTo>
                  <a:cubicBezTo>
                    <a:pt x="474987" y="288290"/>
                    <a:pt x="475798" y="288522"/>
                    <a:pt x="476332" y="289146"/>
                  </a:cubicBezTo>
                  <a:close/>
                  <a:moveTo>
                    <a:pt x="453352" y="228012"/>
                  </a:moveTo>
                  <a:lnTo>
                    <a:pt x="453352" y="228012"/>
                  </a:lnTo>
                  <a:cubicBezTo>
                    <a:pt x="456807" y="228452"/>
                    <a:pt x="453212" y="224495"/>
                    <a:pt x="451752" y="227781"/>
                  </a:cubicBezTo>
                  <a:cubicBezTo>
                    <a:pt x="452235" y="227984"/>
                    <a:pt x="452767" y="228040"/>
                    <a:pt x="453282" y="227943"/>
                  </a:cubicBezTo>
                  <a:close/>
                  <a:moveTo>
                    <a:pt x="607093" y="80893"/>
                  </a:moveTo>
                  <a:cubicBezTo>
                    <a:pt x="606745" y="82582"/>
                    <a:pt x="608855" y="82073"/>
                    <a:pt x="609412" y="80893"/>
                  </a:cubicBezTo>
                  <a:cubicBezTo>
                    <a:pt x="608878" y="79805"/>
                    <a:pt x="606722" y="78879"/>
                    <a:pt x="607093" y="80893"/>
                  </a:cubicBezTo>
                  <a:close/>
                  <a:moveTo>
                    <a:pt x="376017" y="226971"/>
                  </a:moveTo>
                  <a:cubicBezTo>
                    <a:pt x="376017" y="226786"/>
                    <a:pt x="374649" y="225166"/>
                    <a:pt x="374487" y="225282"/>
                  </a:cubicBezTo>
                  <a:cubicBezTo>
                    <a:pt x="373582" y="225976"/>
                    <a:pt x="372446" y="225282"/>
                    <a:pt x="371611" y="225883"/>
                  </a:cubicBezTo>
                  <a:cubicBezTo>
                    <a:pt x="372913" y="226166"/>
                    <a:pt x="374169" y="226625"/>
                    <a:pt x="375345" y="227249"/>
                  </a:cubicBezTo>
                  <a:cubicBezTo>
                    <a:pt x="375584" y="227362"/>
                    <a:pt x="375870" y="227283"/>
                    <a:pt x="376017" y="227064"/>
                  </a:cubicBezTo>
                  <a:close/>
                  <a:moveTo>
                    <a:pt x="513434" y="289725"/>
                  </a:moveTo>
                  <a:cubicBezTo>
                    <a:pt x="515451" y="289956"/>
                    <a:pt x="513758" y="288360"/>
                    <a:pt x="512691" y="288174"/>
                  </a:cubicBezTo>
                  <a:cubicBezTo>
                    <a:pt x="510210" y="287365"/>
                    <a:pt x="511532" y="290488"/>
                    <a:pt x="513434" y="289725"/>
                  </a:cubicBezTo>
                  <a:close/>
                  <a:moveTo>
                    <a:pt x="363611" y="394476"/>
                  </a:moveTo>
                  <a:cubicBezTo>
                    <a:pt x="363611" y="393458"/>
                    <a:pt x="361292" y="393829"/>
                    <a:pt x="360875" y="394222"/>
                  </a:cubicBezTo>
                  <a:cubicBezTo>
                    <a:pt x="361084" y="395726"/>
                    <a:pt x="363148" y="396328"/>
                    <a:pt x="363588" y="394476"/>
                  </a:cubicBezTo>
                  <a:close/>
                  <a:moveTo>
                    <a:pt x="426731" y="309601"/>
                  </a:moveTo>
                  <a:cubicBezTo>
                    <a:pt x="429050" y="309347"/>
                    <a:pt x="424945" y="306616"/>
                    <a:pt x="423879" y="307565"/>
                  </a:cubicBezTo>
                  <a:cubicBezTo>
                    <a:pt x="425316" y="307912"/>
                    <a:pt x="425131" y="309694"/>
                    <a:pt x="426708" y="309601"/>
                  </a:cubicBezTo>
                  <a:close/>
                  <a:moveTo>
                    <a:pt x="28789" y="309694"/>
                  </a:moveTo>
                  <a:cubicBezTo>
                    <a:pt x="28187" y="310573"/>
                    <a:pt x="29439" y="310897"/>
                    <a:pt x="30042" y="310504"/>
                  </a:cubicBezTo>
                  <a:cubicBezTo>
                    <a:pt x="30645" y="310111"/>
                    <a:pt x="30274" y="309856"/>
                    <a:pt x="30042" y="309578"/>
                  </a:cubicBezTo>
                  <a:cubicBezTo>
                    <a:pt x="29323" y="308954"/>
                    <a:pt x="30366" y="307264"/>
                    <a:pt x="29045" y="307264"/>
                  </a:cubicBezTo>
                  <a:cubicBezTo>
                    <a:pt x="27746" y="307912"/>
                    <a:pt x="29392" y="308954"/>
                    <a:pt x="28789" y="309694"/>
                  </a:cubicBezTo>
                  <a:close/>
                  <a:moveTo>
                    <a:pt x="522013" y="292293"/>
                  </a:moveTo>
                  <a:cubicBezTo>
                    <a:pt x="521321" y="291699"/>
                    <a:pt x="520861" y="290879"/>
                    <a:pt x="520715" y="289979"/>
                  </a:cubicBezTo>
                  <a:cubicBezTo>
                    <a:pt x="518326" y="289933"/>
                    <a:pt x="521318" y="295024"/>
                    <a:pt x="521967" y="292293"/>
                  </a:cubicBezTo>
                  <a:close/>
                  <a:moveTo>
                    <a:pt x="60790" y="307126"/>
                  </a:moveTo>
                  <a:cubicBezTo>
                    <a:pt x="60558" y="306408"/>
                    <a:pt x="58030" y="307334"/>
                    <a:pt x="57613" y="307797"/>
                  </a:cubicBezTo>
                  <a:cubicBezTo>
                    <a:pt x="57613" y="308606"/>
                    <a:pt x="58448" y="308375"/>
                    <a:pt x="58796" y="308768"/>
                  </a:cubicBezTo>
                  <a:cubicBezTo>
                    <a:pt x="59770" y="309625"/>
                    <a:pt x="60025" y="307658"/>
                    <a:pt x="60744" y="307126"/>
                  </a:cubicBezTo>
                  <a:close/>
                  <a:moveTo>
                    <a:pt x="233546" y="411252"/>
                  </a:moveTo>
                  <a:cubicBezTo>
                    <a:pt x="233546" y="410188"/>
                    <a:pt x="231783" y="408615"/>
                    <a:pt x="230833" y="409633"/>
                  </a:cubicBezTo>
                  <a:cubicBezTo>
                    <a:pt x="230531" y="410928"/>
                    <a:pt x="232850" y="409910"/>
                    <a:pt x="232479" y="411461"/>
                  </a:cubicBezTo>
                  <a:cubicBezTo>
                    <a:pt x="232410" y="412386"/>
                    <a:pt x="233708" y="412155"/>
                    <a:pt x="233499" y="411276"/>
                  </a:cubicBezTo>
                  <a:close/>
                  <a:moveTo>
                    <a:pt x="377780" y="52269"/>
                  </a:moveTo>
                  <a:cubicBezTo>
                    <a:pt x="378151" y="51482"/>
                    <a:pt x="376110" y="50187"/>
                    <a:pt x="375461" y="50881"/>
                  </a:cubicBezTo>
                  <a:cubicBezTo>
                    <a:pt x="374811" y="51575"/>
                    <a:pt x="374719" y="52385"/>
                    <a:pt x="375716" y="52292"/>
                  </a:cubicBezTo>
                  <a:cubicBezTo>
                    <a:pt x="376713" y="52200"/>
                    <a:pt x="377710" y="53241"/>
                    <a:pt x="377780" y="52269"/>
                  </a:cubicBezTo>
                  <a:close/>
                  <a:moveTo>
                    <a:pt x="287529" y="50649"/>
                  </a:moveTo>
                  <a:cubicBezTo>
                    <a:pt x="285836" y="51321"/>
                    <a:pt x="288271" y="53750"/>
                    <a:pt x="289477" y="52223"/>
                  </a:cubicBezTo>
                  <a:cubicBezTo>
                    <a:pt x="290683" y="50696"/>
                    <a:pt x="288039" y="51251"/>
                    <a:pt x="287529" y="50649"/>
                  </a:cubicBezTo>
                  <a:close/>
                  <a:moveTo>
                    <a:pt x="305663" y="411322"/>
                  </a:moveTo>
                  <a:cubicBezTo>
                    <a:pt x="304782" y="410998"/>
                    <a:pt x="305431" y="409633"/>
                    <a:pt x="304851" y="409540"/>
                  </a:cubicBezTo>
                  <a:cubicBezTo>
                    <a:pt x="304271" y="409448"/>
                    <a:pt x="304851" y="410628"/>
                    <a:pt x="304202" y="411021"/>
                  </a:cubicBezTo>
                  <a:cubicBezTo>
                    <a:pt x="301187" y="413150"/>
                    <a:pt x="305060" y="413289"/>
                    <a:pt x="305663" y="411322"/>
                  </a:cubicBezTo>
                  <a:close/>
                  <a:moveTo>
                    <a:pt x="326996" y="67611"/>
                  </a:moveTo>
                  <a:cubicBezTo>
                    <a:pt x="324515" y="67911"/>
                    <a:pt x="329988" y="70711"/>
                    <a:pt x="329477" y="68305"/>
                  </a:cubicBezTo>
                  <a:cubicBezTo>
                    <a:pt x="329315" y="67009"/>
                    <a:pt x="327924" y="68351"/>
                    <a:pt x="326996" y="67611"/>
                  </a:cubicBezTo>
                  <a:close/>
                  <a:moveTo>
                    <a:pt x="495996" y="176990"/>
                  </a:moveTo>
                  <a:cubicBezTo>
                    <a:pt x="494001" y="177823"/>
                    <a:pt x="496622" y="179096"/>
                    <a:pt x="497735" y="179304"/>
                  </a:cubicBezTo>
                  <a:cubicBezTo>
                    <a:pt x="498199" y="178679"/>
                    <a:pt x="496714" y="176851"/>
                    <a:pt x="495996" y="176990"/>
                  </a:cubicBezTo>
                  <a:close/>
                  <a:moveTo>
                    <a:pt x="606954" y="34776"/>
                  </a:moveTo>
                  <a:cubicBezTo>
                    <a:pt x="607533" y="35007"/>
                    <a:pt x="607904" y="34197"/>
                    <a:pt x="608554" y="34082"/>
                  </a:cubicBezTo>
                  <a:cubicBezTo>
                    <a:pt x="609226" y="33272"/>
                    <a:pt x="607000" y="32740"/>
                    <a:pt x="606374" y="33133"/>
                  </a:cubicBezTo>
                  <a:cubicBezTo>
                    <a:pt x="605748" y="33526"/>
                    <a:pt x="605910" y="34915"/>
                    <a:pt x="606954" y="34776"/>
                  </a:cubicBezTo>
                  <a:close/>
                  <a:moveTo>
                    <a:pt x="631047" y="50973"/>
                  </a:moveTo>
                  <a:cubicBezTo>
                    <a:pt x="631047" y="52200"/>
                    <a:pt x="632508" y="50418"/>
                    <a:pt x="633203" y="51297"/>
                  </a:cubicBezTo>
                  <a:cubicBezTo>
                    <a:pt x="633760" y="51691"/>
                    <a:pt x="634432" y="52015"/>
                    <a:pt x="634780" y="51297"/>
                  </a:cubicBezTo>
                  <a:cubicBezTo>
                    <a:pt x="634525" y="50603"/>
                    <a:pt x="631395" y="49354"/>
                    <a:pt x="631047" y="51066"/>
                  </a:cubicBezTo>
                  <a:close/>
                  <a:moveTo>
                    <a:pt x="534164" y="161001"/>
                  </a:moveTo>
                  <a:lnTo>
                    <a:pt x="534164" y="161001"/>
                  </a:lnTo>
                  <a:cubicBezTo>
                    <a:pt x="535161" y="161417"/>
                    <a:pt x="536367" y="160029"/>
                    <a:pt x="534883" y="159890"/>
                  </a:cubicBezTo>
                  <a:cubicBezTo>
                    <a:pt x="534373" y="159890"/>
                    <a:pt x="534048" y="159612"/>
                    <a:pt x="533631" y="159404"/>
                  </a:cubicBezTo>
                  <a:cubicBezTo>
                    <a:pt x="532216" y="159219"/>
                    <a:pt x="532703" y="161718"/>
                    <a:pt x="534164" y="161093"/>
                  </a:cubicBezTo>
                  <a:close/>
                  <a:moveTo>
                    <a:pt x="175644" y="344148"/>
                  </a:moveTo>
                  <a:cubicBezTo>
                    <a:pt x="174670" y="344449"/>
                    <a:pt x="174971" y="345652"/>
                    <a:pt x="175644" y="346162"/>
                  </a:cubicBezTo>
                  <a:cubicBezTo>
                    <a:pt x="176316" y="346671"/>
                    <a:pt x="177336" y="345676"/>
                    <a:pt x="177220" y="345074"/>
                  </a:cubicBezTo>
                  <a:cubicBezTo>
                    <a:pt x="176718" y="344727"/>
                    <a:pt x="176191" y="344418"/>
                    <a:pt x="175644" y="344148"/>
                  </a:cubicBezTo>
                  <a:close/>
                  <a:moveTo>
                    <a:pt x="681413" y="50048"/>
                  </a:moveTo>
                  <a:cubicBezTo>
                    <a:pt x="683894" y="50233"/>
                    <a:pt x="681853" y="48174"/>
                    <a:pt x="680508" y="48359"/>
                  </a:cubicBezTo>
                  <a:cubicBezTo>
                    <a:pt x="679163" y="48544"/>
                    <a:pt x="680392" y="50326"/>
                    <a:pt x="681413" y="50048"/>
                  </a:cubicBezTo>
                  <a:close/>
                  <a:moveTo>
                    <a:pt x="124884" y="308514"/>
                  </a:moveTo>
                  <a:cubicBezTo>
                    <a:pt x="124327" y="308907"/>
                    <a:pt x="125486" y="311152"/>
                    <a:pt x="126043" y="310550"/>
                  </a:cubicBezTo>
                  <a:cubicBezTo>
                    <a:pt x="126599" y="309949"/>
                    <a:pt x="126994" y="310666"/>
                    <a:pt x="127457" y="310550"/>
                  </a:cubicBezTo>
                  <a:cubicBezTo>
                    <a:pt x="129405" y="309463"/>
                    <a:pt x="125208" y="309740"/>
                    <a:pt x="124768" y="308514"/>
                  </a:cubicBezTo>
                  <a:close/>
                  <a:moveTo>
                    <a:pt x="489225" y="53449"/>
                  </a:moveTo>
                  <a:cubicBezTo>
                    <a:pt x="492865" y="53449"/>
                    <a:pt x="487972" y="51436"/>
                    <a:pt x="486906" y="52547"/>
                  </a:cubicBezTo>
                  <a:cubicBezTo>
                    <a:pt x="487323" y="53542"/>
                    <a:pt x="488343" y="53519"/>
                    <a:pt x="489225" y="53449"/>
                  </a:cubicBezTo>
                  <a:close/>
                  <a:moveTo>
                    <a:pt x="457270" y="222366"/>
                  </a:moveTo>
                  <a:lnTo>
                    <a:pt x="457270" y="222366"/>
                  </a:lnTo>
                  <a:cubicBezTo>
                    <a:pt x="456443" y="222096"/>
                    <a:pt x="455552" y="222546"/>
                    <a:pt x="455281" y="223371"/>
                  </a:cubicBezTo>
                  <a:cubicBezTo>
                    <a:pt x="455260" y="223436"/>
                    <a:pt x="455243" y="223502"/>
                    <a:pt x="455230" y="223569"/>
                  </a:cubicBezTo>
                  <a:cubicBezTo>
                    <a:pt x="455091" y="224888"/>
                    <a:pt x="457943" y="223315"/>
                    <a:pt x="458314" y="222598"/>
                  </a:cubicBezTo>
                  <a:cubicBezTo>
                    <a:pt x="458013" y="222378"/>
                    <a:pt x="457641" y="222278"/>
                    <a:pt x="457270" y="222320"/>
                  </a:cubicBezTo>
                  <a:close/>
                  <a:moveTo>
                    <a:pt x="478140" y="25682"/>
                  </a:moveTo>
                  <a:cubicBezTo>
                    <a:pt x="479207" y="25821"/>
                    <a:pt x="479601" y="23877"/>
                    <a:pt x="477955" y="24109"/>
                  </a:cubicBezTo>
                  <a:cubicBezTo>
                    <a:pt x="477352" y="24618"/>
                    <a:pt x="476610" y="24456"/>
                    <a:pt x="476030" y="24872"/>
                  </a:cubicBezTo>
                  <a:cubicBezTo>
                    <a:pt x="476633" y="25590"/>
                    <a:pt x="476935" y="25728"/>
                    <a:pt x="478233" y="25636"/>
                  </a:cubicBezTo>
                  <a:close/>
                  <a:moveTo>
                    <a:pt x="436911" y="31953"/>
                  </a:moveTo>
                  <a:lnTo>
                    <a:pt x="436911" y="31953"/>
                  </a:lnTo>
                  <a:cubicBezTo>
                    <a:pt x="436192" y="31953"/>
                    <a:pt x="435357" y="31745"/>
                    <a:pt x="434731" y="32231"/>
                  </a:cubicBezTo>
                  <a:cubicBezTo>
                    <a:pt x="437282" y="32670"/>
                    <a:pt x="436099" y="35054"/>
                    <a:pt x="438488" y="32231"/>
                  </a:cubicBezTo>
                  <a:cubicBezTo>
                    <a:pt x="437954" y="31814"/>
                    <a:pt x="437375" y="31976"/>
                    <a:pt x="436911" y="31953"/>
                  </a:cubicBezTo>
                  <a:close/>
                  <a:moveTo>
                    <a:pt x="342092" y="74460"/>
                  </a:moveTo>
                  <a:cubicBezTo>
                    <a:pt x="341304" y="74460"/>
                    <a:pt x="338382" y="76265"/>
                    <a:pt x="341025" y="76149"/>
                  </a:cubicBezTo>
                  <a:cubicBezTo>
                    <a:pt x="341373" y="76149"/>
                    <a:pt x="341582" y="76889"/>
                    <a:pt x="342115" y="76288"/>
                  </a:cubicBezTo>
                  <a:cubicBezTo>
                    <a:pt x="342649" y="75686"/>
                    <a:pt x="342834" y="74784"/>
                    <a:pt x="342092" y="74460"/>
                  </a:cubicBezTo>
                  <a:close/>
                  <a:moveTo>
                    <a:pt x="164791" y="347504"/>
                  </a:moveTo>
                  <a:cubicBezTo>
                    <a:pt x="164212" y="345676"/>
                    <a:pt x="161522" y="347851"/>
                    <a:pt x="161591" y="348637"/>
                  </a:cubicBezTo>
                  <a:cubicBezTo>
                    <a:pt x="161661" y="349424"/>
                    <a:pt x="162658" y="348452"/>
                    <a:pt x="163214" y="348244"/>
                  </a:cubicBezTo>
                  <a:cubicBezTo>
                    <a:pt x="163771" y="348036"/>
                    <a:pt x="164606" y="348314"/>
                    <a:pt x="164791" y="347573"/>
                  </a:cubicBezTo>
                  <a:close/>
                  <a:moveTo>
                    <a:pt x="499822" y="283871"/>
                  </a:moveTo>
                  <a:cubicBezTo>
                    <a:pt x="498848" y="282482"/>
                    <a:pt x="496645" y="284611"/>
                    <a:pt x="497967" y="285629"/>
                  </a:cubicBezTo>
                  <a:cubicBezTo>
                    <a:pt x="498570" y="285837"/>
                    <a:pt x="499891" y="284518"/>
                    <a:pt x="499822" y="283940"/>
                  </a:cubicBezTo>
                  <a:close/>
                  <a:moveTo>
                    <a:pt x="529457" y="320246"/>
                  </a:moveTo>
                  <a:cubicBezTo>
                    <a:pt x="531150" y="320963"/>
                    <a:pt x="533306" y="317399"/>
                    <a:pt x="530871" y="318117"/>
                  </a:cubicBezTo>
                  <a:cubicBezTo>
                    <a:pt x="530315" y="318533"/>
                    <a:pt x="530315" y="319505"/>
                    <a:pt x="529434" y="319690"/>
                  </a:cubicBezTo>
                  <a:cubicBezTo>
                    <a:pt x="528553" y="319875"/>
                    <a:pt x="528877" y="320315"/>
                    <a:pt x="529457" y="320315"/>
                  </a:cubicBezTo>
                  <a:close/>
                  <a:moveTo>
                    <a:pt x="247366" y="318556"/>
                  </a:moveTo>
                  <a:cubicBezTo>
                    <a:pt x="246578" y="319644"/>
                    <a:pt x="248085" y="321703"/>
                    <a:pt x="249268" y="320546"/>
                  </a:cubicBezTo>
                  <a:cubicBezTo>
                    <a:pt x="249639" y="319690"/>
                    <a:pt x="248456" y="318903"/>
                    <a:pt x="247366" y="318626"/>
                  </a:cubicBezTo>
                  <a:close/>
                  <a:moveTo>
                    <a:pt x="433409" y="378881"/>
                  </a:moveTo>
                  <a:lnTo>
                    <a:pt x="433409" y="378881"/>
                  </a:lnTo>
                  <a:cubicBezTo>
                    <a:pt x="433177" y="380523"/>
                    <a:pt x="433850" y="381657"/>
                    <a:pt x="434128" y="379390"/>
                  </a:cubicBezTo>
                  <a:cubicBezTo>
                    <a:pt x="435427" y="378418"/>
                    <a:pt x="435241" y="377469"/>
                    <a:pt x="433664" y="377076"/>
                  </a:cubicBezTo>
                  <a:cubicBezTo>
                    <a:pt x="433451" y="377676"/>
                    <a:pt x="433364" y="378314"/>
                    <a:pt x="433409" y="378950"/>
                  </a:cubicBezTo>
                  <a:close/>
                  <a:moveTo>
                    <a:pt x="382301" y="46184"/>
                  </a:moveTo>
                  <a:cubicBezTo>
                    <a:pt x="381745" y="47919"/>
                    <a:pt x="383832" y="48498"/>
                    <a:pt x="383925" y="46762"/>
                  </a:cubicBezTo>
                  <a:cubicBezTo>
                    <a:pt x="383901" y="45443"/>
                    <a:pt x="381026" y="44008"/>
                    <a:pt x="382301" y="46184"/>
                  </a:cubicBezTo>
                  <a:close/>
                  <a:moveTo>
                    <a:pt x="512158" y="84155"/>
                  </a:moveTo>
                  <a:cubicBezTo>
                    <a:pt x="513712" y="84549"/>
                    <a:pt x="513642" y="82489"/>
                    <a:pt x="512042" y="82420"/>
                  </a:cubicBezTo>
                  <a:cubicBezTo>
                    <a:pt x="511231" y="82420"/>
                    <a:pt x="511231" y="82998"/>
                    <a:pt x="510976" y="83438"/>
                  </a:cubicBezTo>
                  <a:cubicBezTo>
                    <a:pt x="510326" y="84178"/>
                    <a:pt x="511509" y="84040"/>
                    <a:pt x="512228" y="84040"/>
                  </a:cubicBezTo>
                  <a:close/>
                  <a:moveTo>
                    <a:pt x="651870" y="28621"/>
                  </a:moveTo>
                  <a:cubicBezTo>
                    <a:pt x="650085" y="28181"/>
                    <a:pt x="651314" y="30472"/>
                    <a:pt x="652172" y="30657"/>
                  </a:cubicBezTo>
                  <a:cubicBezTo>
                    <a:pt x="653447" y="30449"/>
                    <a:pt x="653609" y="28158"/>
                    <a:pt x="651940" y="28598"/>
                  </a:cubicBezTo>
                  <a:close/>
                  <a:moveTo>
                    <a:pt x="99538" y="360994"/>
                  </a:moveTo>
                  <a:cubicBezTo>
                    <a:pt x="99538" y="359050"/>
                    <a:pt x="97892" y="359605"/>
                    <a:pt x="97382" y="360624"/>
                  </a:cubicBezTo>
                  <a:cubicBezTo>
                    <a:pt x="96872" y="361642"/>
                    <a:pt x="99561" y="362243"/>
                    <a:pt x="99538" y="360994"/>
                  </a:cubicBezTo>
                  <a:close/>
                  <a:moveTo>
                    <a:pt x="455462" y="375548"/>
                  </a:moveTo>
                  <a:cubicBezTo>
                    <a:pt x="454859" y="375248"/>
                    <a:pt x="454418" y="375039"/>
                    <a:pt x="454186" y="374276"/>
                  </a:cubicBezTo>
                  <a:cubicBezTo>
                    <a:pt x="451752" y="376358"/>
                    <a:pt x="453815" y="378140"/>
                    <a:pt x="455462" y="375548"/>
                  </a:cubicBezTo>
                  <a:close/>
                  <a:moveTo>
                    <a:pt x="455833" y="44402"/>
                  </a:moveTo>
                  <a:cubicBezTo>
                    <a:pt x="459357" y="44726"/>
                    <a:pt x="455462" y="39589"/>
                    <a:pt x="455276" y="43962"/>
                  </a:cubicBezTo>
                  <a:cubicBezTo>
                    <a:pt x="454812" y="44448"/>
                    <a:pt x="455647" y="44240"/>
                    <a:pt x="455833" y="44402"/>
                  </a:cubicBezTo>
                  <a:close/>
                  <a:moveTo>
                    <a:pt x="381096" y="85752"/>
                  </a:moveTo>
                  <a:cubicBezTo>
                    <a:pt x="381096" y="85590"/>
                    <a:pt x="380980" y="85312"/>
                    <a:pt x="380887" y="85289"/>
                  </a:cubicBezTo>
                  <a:cubicBezTo>
                    <a:pt x="379797" y="85289"/>
                    <a:pt x="379449" y="83739"/>
                    <a:pt x="378568" y="83716"/>
                  </a:cubicBezTo>
                  <a:cubicBezTo>
                    <a:pt x="378081" y="84849"/>
                    <a:pt x="380284" y="87557"/>
                    <a:pt x="381096" y="85752"/>
                  </a:cubicBezTo>
                  <a:close/>
                  <a:moveTo>
                    <a:pt x="419821" y="74714"/>
                  </a:moveTo>
                  <a:cubicBezTo>
                    <a:pt x="420934" y="75061"/>
                    <a:pt x="419821" y="73048"/>
                    <a:pt x="420702" y="72586"/>
                  </a:cubicBezTo>
                  <a:cubicBezTo>
                    <a:pt x="421073" y="72238"/>
                    <a:pt x="420911" y="71868"/>
                    <a:pt x="420563" y="71660"/>
                  </a:cubicBezTo>
                  <a:cubicBezTo>
                    <a:pt x="420215" y="71452"/>
                    <a:pt x="418800" y="71660"/>
                    <a:pt x="419334" y="72424"/>
                  </a:cubicBezTo>
                  <a:cubicBezTo>
                    <a:pt x="419867" y="73187"/>
                    <a:pt x="418545" y="74066"/>
                    <a:pt x="419821" y="74714"/>
                  </a:cubicBezTo>
                  <a:close/>
                  <a:moveTo>
                    <a:pt x="173417" y="370273"/>
                  </a:moveTo>
                  <a:cubicBezTo>
                    <a:pt x="172173" y="369973"/>
                    <a:pt x="170920" y="370736"/>
                    <a:pt x="170619" y="371978"/>
                  </a:cubicBezTo>
                  <a:cubicBezTo>
                    <a:pt x="170607" y="372026"/>
                    <a:pt x="170597" y="372075"/>
                    <a:pt x="170588" y="372124"/>
                  </a:cubicBezTo>
                  <a:cubicBezTo>
                    <a:pt x="171075" y="372587"/>
                    <a:pt x="172235" y="372702"/>
                    <a:pt x="172188" y="371754"/>
                  </a:cubicBezTo>
                  <a:cubicBezTo>
                    <a:pt x="172142" y="370805"/>
                    <a:pt x="173116" y="370921"/>
                    <a:pt x="173835" y="370458"/>
                  </a:cubicBezTo>
                  <a:close/>
                  <a:moveTo>
                    <a:pt x="444146" y="42759"/>
                  </a:moveTo>
                  <a:cubicBezTo>
                    <a:pt x="442685" y="44842"/>
                    <a:pt x="445560" y="44680"/>
                    <a:pt x="445352" y="42759"/>
                  </a:cubicBezTo>
                  <a:cubicBezTo>
                    <a:pt x="445583" y="41347"/>
                    <a:pt x="442175" y="41255"/>
                    <a:pt x="443659" y="42134"/>
                  </a:cubicBezTo>
                  <a:cubicBezTo>
                    <a:pt x="443964" y="42170"/>
                    <a:pt x="444183" y="42446"/>
                    <a:pt x="444147" y="42750"/>
                  </a:cubicBezTo>
                  <a:cubicBezTo>
                    <a:pt x="444146" y="42753"/>
                    <a:pt x="444146" y="42756"/>
                    <a:pt x="444146" y="42759"/>
                  </a:cubicBezTo>
                  <a:close/>
                  <a:moveTo>
                    <a:pt x="598165" y="86284"/>
                  </a:moveTo>
                  <a:cubicBezTo>
                    <a:pt x="597377" y="86145"/>
                    <a:pt x="596078" y="86978"/>
                    <a:pt x="596542" y="87811"/>
                  </a:cubicBezTo>
                  <a:cubicBezTo>
                    <a:pt x="597609" y="88852"/>
                    <a:pt x="600716" y="86307"/>
                    <a:pt x="598165" y="86284"/>
                  </a:cubicBezTo>
                  <a:close/>
                  <a:moveTo>
                    <a:pt x="468494" y="262883"/>
                  </a:moveTo>
                  <a:cubicBezTo>
                    <a:pt x="468146" y="261796"/>
                    <a:pt x="466430" y="260916"/>
                    <a:pt x="465873" y="262282"/>
                  </a:cubicBezTo>
                  <a:cubicBezTo>
                    <a:pt x="466476" y="263184"/>
                    <a:pt x="467798" y="264295"/>
                    <a:pt x="468494" y="262883"/>
                  </a:cubicBezTo>
                  <a:close/>
                  <a:moveTo>
                    <a:pt x="385177" y="35979"/>
                  </a:moveTo>
                  <a:lnTo>
                    <a:pt x="385177" y="35979"/>
                  </a:lnTo>
                  <a:cubicBezTo>
                    <a:pt x="385014" y="36882"/>
                    <a:pt x="385177" y="37900"/>
                    <a:pt x="386359" y="37553"/>
                  </a:cubicBezTo>
                  <a:cubicBezTo>
                    <a:pt x="387542" y="37206"/>
                    <a:pt x="385965" y="36025"/>
                    <a:pt x="386220" y="35239"/>
                  </a:cubicBezTo>
                  <a:cubicBezTo>
                    <a:pt x="385896" y="34197"/>
                    <a:pt x="384899" y="35192"/>
                    <a:pt x="385177" y="35979"/>
                  </a:cubicBezTo>
                  <a:close/>
                  <a:moveTo>
                    <a:pt x="671905" y="62034"/>
                  </a:moveTo>
                  <a:cubicBezTo>
                    <a:pt x="672081" y="61568"/>
                    <a:pt x="671845" y="61047"/>
                    <a:pt x="671377" y="60872"/>
                  </a:cubicBezTo>
                  <a:cubicBezTo>
                    <a:pt x="670910" y="60696"/>
                    <a:pt x="670388" y="60932"/>
                    <a:pt x="670212" y="61398"/>
                  </a:cubicBezTo>
                  <a:cubicBezTo>
                    <a:pt x="670135" y="61603"/>
                    <a:pt x="670135" y="61829"/>
                    <a:pt x="670212" y="62034"/>
                  </a:cubicBezTo>
                  <a:cubicBezTo>
                    <a:pt x="669841" y="63399"/>
                    <a:pt x="672276" y="63446"/>
                    <a:pt x="671905" y="62034"/>
                  </a:cubicBezTo>
                  <a:close/>
                  <a:moveTo>
                    <a:pt x="66448" y="361133"/>
                  </a:moveTo>
                  <a:cubicBezTo>
                    <a:pt x="65683" y="361133"/>
                    <a:pt x="63202" y="361619"/>
                    <a:pt x="63387" y="362313"/>
                  </a:cubicBezTo>
                  <a:cubicBezTo>
                    <a:pt x="63804" y="363747"/>
                    <a:pt x="64802" y="361503"/>
                    <a:pt x="65706" y="362197"/>
                  </a:cubicBezTo>
                  <a:cubicBezTo>
                    <a:pt x="66154" y="361896"/>
                    <a:pt x="66628" y="361633"/>
                    <a:pt x="67120" y="361410"/>
                  </a:cubicBezTo>
                  <a:close/>
                  <a:moveTo>
                    <a:pt x="449850" y="77861"/>
                  </a:moveTo>
                  <a:cubicBezTo>
                    <a:pt x="448505" y="78486"/>
                    <a:pt x="451450" y="78879"/>
                    <a:pt x="451288" y="79944"/>
                  </a:cubicBezTo>
                  <a:cubicBezTo>
                    <a:pt x="451821" y="80453"/>
                    <a:pt x="452586" y="79134"/>
                    <a:pt x="452563" y="78671"/>
                  </a:cubicBezTo>
                  <a:cubicBezTo>
                    <a:pt x="452076" y="78070"/>
                    <a:pt x="450592" y="78579"/>
                    <a:pt x="449850" y="77861"/>
                  </a:cubicBezTo>
                  <a:close/>
                  <a:moveTo>
                    <a:pt x="323448" y="405306"/>
                  </a:moveTo>
                  <a:cubicBezTo>
                    <a:pt x="322776" y="405421"/>
                    <a:pt x="322173" y="405306"/>
                    <a:pt x="321709" y="405560"/>
                  </a:cubicBezTo>
                  <a:cubicBezTo>
                    <a:pt x="322964" y="406376"/>
                    <a:pt x="324507" y="406620"/>
                    <a:pt x="325953" y="406231"/>
                  </a:cubicBezTo>
                  <a:cubicBezTo>
                    <a:pt x="325304" y="405556"/>
                    <a:pt x="324381" y="405215"/>
                    <a:pt x="323448" y="405306"/>
                  </a:cubicBezTo>
                  <a:close/>
                  <a:moveTo>
                    <a:pt x="180629" y="351252"/>
                  </a:moveTo>
                  <a:cubicBezTo>
                    <a:pt x="180629" y="353566"/>
                    <a:pt x="182090" y="352108"/>
                    <a:pt x="182276" y="351252"/>
                  </a:cubicBezTo>
                  <a:cubicBezTo>
                    <a:pt x="182461" y="350396"/>
                    <a:pt x="179516" y="349980"/>
                    <a:pt x="180629" y="351252"/>
                  </a:cubicBezTo>
                  <a:close/>
                  <a:moveTo>
                    <a:pt x="426035" y="42250"/>
                  </a:moveTo>
                  <a:cubicBezTo>
                    <a:pt x="426337" y="40584"/>
                    <a:pt x="424806" y="40977"/>
                    <a:pt x="423902" y="41787"/>
                  </a:cubicBezTo>
                  <a:cubicBezTo>
                    <a:pt x="423948" y="42366"/>
                    <a:pt x="426314" y="44332"/>
                    <a:pt x="426035" y="42250"/>
                  </a:cubicBezTo>
                  <a:close/>
                  <a:moveTo>
                    <a:pt x="603127" y="41787"/>
                  </a:moveTo>
                  <a:cubicBezTo>
                    <a:pt x="603684" y="40121"/>
                    <a:pt x="599046" y="41995"/>
                    <a:pt x="599371" y="42690"/>
                  </a:cubicBezTo>
                  <a:cubicBezTo>
                    <a:pt x="599696" y="43384"/>
                    <a:pt x="600484" y="42690"/>
                    <a:pt x="600971" y="42342"/>
                  </a:cubicBezTo>
                  <a:cubicBezTo>
                    <a:pt x="601458" y="41995"/>
                    <a:pt x="602756" y="42481"/>
                    <a:pt x="603127" y="41787"/>
                  </a:cubicBezTo>
                  <a:close/>
                  <a:moveTo>
                    <a:pt x="115376" y="334638"/>
                  </a:moveTo>
                  <a:cubicBezTo>
                    <a:pt x="115376" y="333412"/>
                    <a:pt x="112454" y="332810"/>
                    <a:pt x="112663" y="334037"/>
                  </a:cubicBezTo>
                  <a:cubicBezTo>
                    <a:pt x="113312" y="334546"/>
                    <a:pt x="114727" y="335726"/>
                    <a:pt x="115376" y="334638"/>
                  </a:cubicBezTo>
                  <a:close/>
                  <a:moveTo>
                    <a:pt x="531985" y="303955"/>
                  </a:moveTo>
                  <a:cubicBezTo>
                    <a:pt x="528970" y="304441"/>
                    <a:pt x="532611" y="306894"/>
                    <a:pt x="533376" y="304742"/>
                  </a:cubicBezTo>
                  <a:cubicBezTo>
                    <a:pt x="533816" y="303585"/>
                    <a:pt x="532286" y="304534"/>
                    <a:pt x="531985" y="303955"/>
                  </a:cubicBezTo>
                  <a:close/>
                  <a:moveTo>
                    <a:pt x="367066" y="262582"/>
                  </a:moveTo>
                  <a:cubicBezTo>
                    <a:pt x="366927" y="261310"/>
                    <a:pt x="364562" y="262328"/>
                    <a:pt x="364330" y="263045"/>
                  </a:cubicBezTo>
                  <a:cubicBezTo>
                    <a:pt x="364284" y="264295"/>
                    <a:pt x="366811" y="263253"/>
                    <a:pt x="366950" y="262582"/>
                  </a:cubicBezTo>
                  <a:close/>
                  <a:moveTo>
                    <a:pt x="438163" y="53796"/>
                  </a:moveTo>
                  <a:cubicBezTo>
                    <a:pt x="439300" y="54385"/>
                    <a:pt x="440699" y="53943"/>
                    <a:pt x="441289" y="52809"/>
                  </a:cubicBezTo>
                  <a:cubicBezTo>
                    <a:pt x="441291" y="52807"/>
                    <a:pt x="441292" y="52804"/>
                    <a:pt x="441293" y="52801"/>
                  </a:cubicBezTo>
                  <a:cubicBezTo>
                    <a:pt x="441386" y="51714"/>
                    <a:pt x="438279" y="53241"/>
                    <a:pt x="438047" y="53796"/>
                  </a:cubicBezTo>
                  <a:close/>
                  <a:moveTo>
                    <a:pt x="405003" y="18671"/>
                  </a:moveTo>
                  <a:cubicBezTo>
                    <a:pt x="404076" y="17583"/>
                    <a:pt x="401038" y="18000"/>
                    <a:pt x="401270" y="19735"/>
                  </a:cubicBezTo>
                  <a:cubicBezTo>
                    <a:pt x="402476" y="19550"/>
                    <a:pt x="403542" y="18787"/>
                    <a:pt x="404887" y="18671"/>
                  </a:cubicBezTo>
                  <a:close/>
                  <a:moveTo>
                    <a:pt x="488622" y="368491"/>
                  </a:moveTo>
                  <a:cubicBezTo>
                    <a:pt x="488135" y="369972"/>
                    <a:pt x="490639" y="369879"/>
                    <a:pt x="490709" y="368815"/>
                  </a:cubicBezTo>
                  <a:cubicBezTo>
                    <a:pt x="490500" y="368121"/>
                    <a:pt x="488181" y="366686"/>
                    <a:pt x="488506" y="368491"/>
                  </a:cubicBezTo>
                  <a:close/>
                  <a:moveTo>
                    <a:pt x="541956" y="339590"/>
                  </a:moveTo>
                  <a:cubicBezTo>
                    <a:pt x="540866" y="339312"/>
                    <a:pt x="540773" y="340284"/>
                    <a:pt x="540379" y="340863"/>
                  </a:cubicBezTo>
                  <a:cubicBezTo>
                    <a:pt x="540193" y="341002"/>
                    <a:pt x="540263" y="341163"/>
                    <a:pt x="540518" y="341210"/>
                  </a:cubicBezTo>
                  <a:cubicBezTo>
                    <a:pt x="541631" y="341765"/>
                    <a:pt x="544367" y="339613"/>
                    <a:pt x="541956" y="339590"/>
                  </a:cubicBezTo>
                  <a:close/>
                  <a:moveTo>
                    <a:pt x="291518" y="351460"/>
                  </a:moveTo>
                  <a:cubicBezTo>
                    <a:pt x="292440" y="351373"/>
                    <a:pt x="293329" y="351072"/>
                    <a:pt x="294115" y="350581"/>
                  </a:cubicBezTo>
                  <a:cubicBezTo>
                    <a:pt x="293360" y="350294"/>
                    <a:pt x="292585" y="350062"/>
                    <a:pt x="291796" y="349887"/>
                  </a:cubicBezTo>
                  <a:cubicBezTo>
                    <a:pt x="291147" y="349794"/>
                    <a:pt x="290358" y="351460"/>
                    <a:pt x="291541" y="351460"/>
                  </a:cubicBezTo>
                  <a:close/>
                  <a:moveTo>
                    <a:pt x="671812" y="38710"/>
                  </a:moveTo>
                  <a:lnTo>
                    <a:pt x="671812" y="38710"/>
                  </a:lnTo>
                  <a:cubicBezTo>
                    <a:pt x="674131" y="39172"/>
                    <a:pt x="671812" y="36396"/>
                    <a:pt x="670908" y="37229"/>
                  </a:cubicBezTo>
                  <a:cubicBezTo>
                    <a:pt x="670004" y="38062"/>
                    <a:pt x="670537" y="38987"/>
                    <a:pt x="671743" y="38710"/>
                  </a:cubicBezTo>
                  <a:close/>
                  <a:moveTo>
                    <a:pt x="49474" y="297870"/>
                  </a:moveTo>
                  <a:cubicBezTo>
                    <a:pt x="48701" y="297279"/>
                    <a:pt x="47595" y="297425"/>
                    <a:pt x="47003" y="298196"/>
                  </a:cubicBezTo>
                  <a:cubicBezTo>
                    <a:pt x="46975" y="298233"/>
                    <a:pt x="46948" y="298271"/>
                    <a:pt x="46923" y="298309"/>
                  </a:cubicBezTo>
                  <a:cubicBezTo>
                    <a:pt x="46274" y="300207"/>
                    <a:pt x="49358" y="299004"/>
                    <a:pt x="49404" y="297986"/>
                  </a:cubicBezTo>
                  <a:close/>
                  <a:moveTo>
                    <a:pt x="470326" y="50811"/>
                  </a:moveTo>
                  <a:cubicBezTo>
                    <a:pt x="470581" y="49886"/>
                    <a:pt x="468471" y="49608"/>
                    <a:pt x="468007" y="50511"/>
                  </a:cubicBezTo>
                  <a:cubicBezTo>
                    <a:pt x="467543" y="51413"/>
                    <a:pt x="470581" y="52477"/>
                    <a:pt x="470326" y="50811"/>
                  </a:cubicBezTo>
                  <a:close/>
                  <a:moveTo>
                    <a:pt x="548217" y="357523"/>
                  </a:moveTo>
                  <a:cubicBezTo>
                    <a:pt x="548518" y="356366"/>
                    <a:pt x="546408" y="356181"/>
                    <a:pt x="546037" y="357037"/>
                  </a:cubicBezTo>
                  <a:cubicBezTo>
                    <a:pt x="545666" y="357893"/>
                    <a:pt x="548217" y="359050"/>
                    <a:pt x="548217" y="357523"/>
                  </a:cubicBezTo>
                  <a:close/>
                  <a:moveTo>
                    <a:pt x="75631" y="293034"/>
                  </a:moveTo>
                  <a:cubicBezTo>
                    <a:pt x="75074" y="291877"/>
                    <a:pt x="72825" y="292779"/>
                    <a:pt x="73057" y="294075"/>
                  </a:cubicBezTo>
                  <a:cubicBezTo>
                    <a:pt x="73521" y="294769"/>
                    <a:pt x="75584" y="293774"/>
                    <a:pt x="75631" y="293034"/>
                  </a:cubicBezTo>
                  <a:close/>
                  <a:moveTo>
                    <a:pt x="264178" y="350142"/>
                  </a:moveTo>
                  <a:cubicBezTo>
                    <a:pt x="262717" y="348221"/>
                    <a:pt x="262671" y="349748"/>
                    <a:pt x="262184" y="351044"/>
                  </a:cubicBezTo>
                  <a:cubicBezTo>
                    <a:pt x="261697" y="352340"/>
                    <a:pt x="264387" y="351183"/>
                    <a:pt x="264178" y="350142"/>
                  </a:cubicBezTo>
                  <a:close/>
                  <a:moveTo>
                    <a:pt x="533167" y="65945"/>
                  </a:moveTo>
                  <a:cubicBezTo>
                    <a:pt x="532721" y="65876"/>
                    <a:pt x="532270" y="66032"/>
                    <a:pt x="531961" y="66361"/>
                  </a:cubicBezTo>
                  <a:cubicBezTo>
                    <a:pt x="531729" y="66546"/>
                    <a:pt x="531080" y="66361"/>
                    <a:pt x="531266" y="66870"/>
                  </a:cubicBezTo>
                  <a:cubicBezTo>
                    <a:pt x="531478" y="67280"/>
                    <a:pt x="531799" y="67624"/>
                    <a:pt x="532193" y="67865"/>
                  </a:cubicBezTo>
                  <a:cubicBezTo>
                    <a:pt x="532727" y="68282"/>
                    <a:pt x="532657" y="67680"/>
                    <a:pt x="532842" y="67449"/>
                  </a:cubicBezTo>
                  <a:cubicBezTo>
                    <a:pt x="533492" y="67148"/>
                    <a:pt x="534582" y="66037"/>
                    <a:pt x="533190" y="65945"/>
                  </a:cubicBezTo>
                  <a:close/>
                  <a:moveTo>
                    <a:pt x="286787" y="358564"/>
                  </a:moveTo>
                  <a:cubicBezTo>
                    <a:pt x="286787" y="358194"/>
                    <a:pt x="286903" y="358449"/>
                    <a:pt x="286625" y="358425"/>
                  </a:cubicBezTo>
                  <a:cubicBezTo>
                    <a:pt x="285651" y="358425"/>
                    <a:pt x="285048" y="357708"/>
                    <a:pt x="284306" y="357268"/>
                  </a:cubicBezTo>
                  <a:cubicBezTo>
                    <a:pt x="283425" y="357430"/>
                    <a:pt x="283912" y="359258"/>
                    <a:pt x="284561" y="359305"/>
                  </a:cubicBezTo>
                  <a:cubicBezTo>
                    <a:pt x="285210" y="359351"/>
                    <a:pt x="286184" y="358842"/>
                    <a:pt x="286787" y="358564"/>
                  </a:cubicBezTo>
                  <a:close/>
                  <a:moveTo>
                    <a:pt x="526187" y="48891"/>
                  </a:moveTo>
                  <a:cubicBezTo>
                    <a:pt x="525028" y="48891"/>
                    <a:pt x="526187" y="50464"/>
                    <a:pt x="526558" y="50881"/>
                  </a:cubicBezTo>
                  <a:cubicBezTo>
                    <a:pt x="528437" y="51899"/>
                    <a:pt x="527718" y="48498"/>
                    <a:pt x="526187" y="48891"/>
                  </a:cubicBezTo>
                  <a:close/>
                  <a:moveTo>
                    <a:pt x="34703" y="259921"/>
                  </a:moveTo>
                  <a:cubicBezTo>
                    <a:pt x="33566" y="258626"/>
                    <a:pt x="32592" y="257260"/>
                    <a:pt x="31572" y="259528"/>
                  </a:cubicBezTo>
                  <a:cubicBezTo>
                    <a:pt x="31572" y="259667"/>
                    <a:pt x="32198" y="259713"/>
                    <a:pt x="32546" y="259690"/>
                  </a:cubicBezTo>
                  <a:cubicBezTo>
                    <a:pt x="33427" y="259412"/>
                    <a:pt x="34077" y="260847"/>
                    <a:pt x="34703" y="259921"/>
                  </a:cubicBezTo>
                  <a:close/>
                  <a:moveTo>
                    <a:pt x="139260" y="326609"/>
                  </a:moveTo>
                  <a:cubicBezTo>
                    <a:pt x="137591" y="323462"/>
                    <a:pt x="134089" y="325660"/>
                    <a:pt x="138982" y="327025"/>
                  </a:cubicBezTo>
                  <a:close/>
                  <a:moveTo>
                    <a:pt x="475172" y="290465"/>
                  </a:moveTo>
                  <a:cubicBezTo>
                    <a:pt x="474732" y="290997"/>
                    <a:pt x="474523" y="292779"/>
                    <a:pt x="475311" y="293080"/>
                  </a:cubicBezTo>
                  <a:cubicBezTo>
                    <a:pt x="477236" y="292964"/>
                    <a:pt x="476332" y="290951"/>
                    <a:pt x="475172" y="290465"/>
                  </a:cubicBezTo>
                  <a:close/>
                  <a:moveTo>
                    <a:pt x="315170" y="130480"/>
                  </a:moveTo>
                  <a:lnTo>
                    <a:pt x="315170" y="130480"/>
                  </a:lnTo>
                  <a:cubicBezTo>
                    <a:pt x="314614" y="130272"/>
                    <a:pt x="313083" y="130781"/>
                    <a:pt x="314312" y="131082"/>
                  </a:cubicBezTo>
                  <a:cubicBezTo>
                    <a:pt x="315541" y="131383"/>
                    <a:pt x="314312" y="132563"/>
                    <a:pt x="315332" y="132725"/>
                  </a:cubicBezTo>
                  <a:cubicBezTo>
                    <a:pt x="316353" y="132887"/>
                    <a:pt x="315819" y="131637"/>
                    <a:pt x="316144" y="131244"/>
                  </a:cubicBezTo>
                  <a:cubicBezTo>
                    <a:pt x="316747" y="130364"/>
                    <a:pt x="315680" y="130503"/>
                    <a:pt x="315101" y="130480"/>
                  </a:cubicBezTo>
                  <a:close/>
                  <a:moveTo>
                    <a:pt x="340005" y="412132"/>
                  </a:moveTo>
                  <a:cubicBezTo>
                    <a:pt x="338405" y="411576"/>
                    <a:pt x="338312" y="414122"/>
                    <a:pt x="339541" y="414214"/>
                  </a:cubicBezTo>
                  <a:cubicBezTo>
                    <a:pt x="340237" y="414099"/>
                    <a:pt x="341304" y="411785"/>
                    <a:pt x="339936" y="412132"/>
                  </a:cubicBezTo>
                  <a:close/>
                  <a:moveTo>
                    <a:pt x="38297" y="312980"/>
                  </a:moveTo>
                  <a:cubicBezTo>
                    <a:pt x="36604" y="313234"/>
                    <a:pt x="38807" y="315132"/>
                    <a:pt x="39665" y="315085"/>
                  </a:cubicBezTo>
                  <a:cubicBezTo>
                    <a:pt x="41451" y="314206"/>
                    <a:pt x="39016" y="313373"/>
                    <a:pt x="38297" y="312980"/>
                  </a:cubicBezTo>
                  <a:close/>
                  <a:moveTo>
                    <a:pt x="410313" y="50580"/>
                  </a:moveTo>
                  <a:cubicBezTo>
                    <a:pt x="411751" y="49909"/>
                    <a:pt x="410777" y="49030"/>
                    <a:pt x="409803" y="48451"/>
                  </a:cubicBezTo>
                  <a:cubicBezTo>
                    <a:pt x="408829" y="47873"/>
                    <a:pt x="407971" y="48845"/>
                    <a:pt x="409061" y="49192"/>
                  </a:cubicBezTo>
                  <a:cubicBezTo>
                    <a:pt x="409594" y="49516"/>
                    <a:pt x="409339" y="50511"/>
                    <a:pt x="410313" y="50580"/>
                  </a:cubicBezTo>
                  <a:close/>
                  <a:moveTo>
                    <a:pt x="469004" y="273851"/>
                  </a:moveTo>
                  <a:cubicBezTo>
                    <a:pt x="466430" y="273851"/>
                    <a:pt x="469862" y="277114"/>
                    <a:pt x="470349" y="274869"/>
                  </a:cubicBezTo>
                  <a:cubicBezTo>
                    <a:pt x="470419" y="273898"/>
                    <a:pt x="469792" y="273851"/>
                    <a:pt x="469004" y="273851"/>
                  </a:cubicBezTo>
                  <a:close/>
                  <a:moveTo>
                    <a:pt x="18308" y="315780"/>
                  </a:moveTo>
                  <a:cubicBezTo>
                    <a:pt x="18749" y="314692"/>
                    <a:pt x="16778" y="313327"/>
                    <a:pt x="16639" y="314808"/>
                  </a:cubicBezTo>
                  <a:cubicBezTo>
                    <a:pt x="16105" y="315895"/>
                    <a:pt x="17705" y="317145"/>
                    <a:pt x="18308" y="315780"/>
                  </a:cubicBezTo>
                  <a:close/>
                  <a:moveTo>
                    <a:pt x="407879" y="322559"/>
                  </a:moveTo>
                  <a:cubicBezTo>
                    <a:pt x="407577" y="322143"/>
                    <a:pt x="406186" y="321657"/>
                    <a:pt x="406278" y="322883"/>
                  </a:cubicBezTo>
                  <a:cubicBezTo>
                    <a:pt x="406278" y="323300"/>
                    <a:pt x="405467" y="324064"/>
                    <a:pt x="406116" y="324249"/>
                  </a:cubicBezTo>
                  <a:cubicBezTo>
                    <a:pt x="407044" y="324411"/>
                    <a:pt x="407925" y="324087"/>
                    <a:pt x="407763" y="322559"/>
                  </a:cubicBezTo>
                  <a:close/>
                  <a:moveTo>
                    <a:pt x="621215" y="44425"/>
                  </a:moveTo>
                  <a:cubicBezTo>
                    <a:pt x="619360" y="44425"/>
                    <a:pt x="618594" y="47873"/>
                    <a:pt x="620913" y="46346"/>
                  </a:cubicBezTo>
                  <a:cubicBezTo>
                    <a:pt x="620844" y="45744"/>
                    <a:pt x="621934" y="45003"/>
                    <a:pt x="621006" y="44425"/>
                  </a:cubicBezTo>
                  <a:close/>
                  <a:moveTo>
                    <a:pt x="519486" y="55694"/>
                  </a:moveTo>
                  <a:lnTo>
                    <a:pt x="519486" y="55694"/>
                  </a:lnTo>
                  <a:cubicBezTo>
                    <a:pt x="520413" y="55694"/>
                    <a:pt x="522060" y="55948"/>
                    <a:pt x="521619" y="54560"/>
                  </a:cubicBezTo>
                  <a:cubicBezTo>
                    <a:pt x="521619" y="53912"/>
                    <a:pt x="521225" y="54259"/>
                    <a:pt x="520900" y="54398"/>
                  </a:cubicBezTo>
                  <a:cubicBezTo>
                    <a:pt x="519625" y="55139"/>
                    <a:pt x="515521" y="55578"/>
                    <a:pt x="519277" y="55694"/>
                  </a:cubicBezTo>
                  <a:close/>
                  <a:moveTo>
                    <a:pt x="476100" y="74691"/>
                  </a:moveTo>
                  <a:cubicBezTo>
                    <a:pt x="475195" y="74043"/>
                    <a:pt x="472575" y="74228"/>
                    <a:pt x="473572" y="75894"/>
                  </a:cubicBezTo>
                  <a:cubicBezTo>
                    <a:pt x="474129" y="76265"/>
                    <a:pt x="475381" y="75270"/>
                    <a:pt x="475891" y="74691"/>
                  </a:cubicBezTo>
                  <a:close/>
                  <a:moveTo>
                    <a:pt x="664114" y="56897"/>
                  </a:moveTo>
                  <a:cubicBezTo>
                    <a:pt x="663465" y="54583"/>
                    <a:pt x="663488" y="53866"/>
                    <a:pt x="662676" y="56388"/>
                  </a:cubicBezTo>
                  <a:cubicBezTo>
                    <a:pt x="661841" y="57591"/>
                    <a:pt x="663696" y="58494"/>
                    <a:pt x="663905" y="56897"/>
                  </a:cubicBezTo>
                  <a:close/>
                  <a:moveTo>
                    <a:pt x="363565" y="25682"/>
                  </a:moveTo>
                  <a:cubicBezTo>
                    <a:pt x="366603" y="25890"/>
                    <a:pt x="362591" y="22350"/>
                    <a:pt x="362429" y="24895"/>
                  </a:cubicBezTo>
                  <a:cubicBezTo>
                    <a:pt x="362382" y="25752"/>
                    <a:pt x="362962" y="25682"/>
                    <a:pt x="363565" y="25682"/>
                  </a:cubicBezTo>
                  <a:close/>
                  <a:moveTo>
                    <a:pt x="513434" y="319760"/>
                  </a:moveTo>
                  <a:cubicBezTo>
                    <a:pt x="514036" y="319760"/>
                    <a:pt x="515289" y="319366"/>
                    <a:pt x="514987" y="318603"/>
                  </a:cubicBezTo>
                  <a:cubicBezTo>
                    <a:pt x="514663" y="317469"/>
                    <a:pt x="514036" y="318603"/>
                    <a:pt x="513526" y="318603"/>
                  </a:cubicBezTo>
                  <a:cubicBezTo>
                    <a:pt x="512251" y="318348"/>
                    <a:pt x="511834" y="319945"/>
                    <a:pt x="513434" y="319760"/>
                  </a:cubicBezTo>
                  <a:close/>
                  <a:moveTo>
                    <a:pt x="52419" y="241364"/>
                  </a:moveTo>
                  <a:cubicBezTo>
                    <a:pt x="52071" y="242798"/>
                    <a:pt x="53903" y="243886"/>
                    <a:pt x="54065" y="242081"/>
                  </a:cubicBezTo>
                  <a:cubicBezTo>
                    <a:pt x="53856" y="241179"/>
                    <a:pt x="52512" y="239443"/>
                    <a:pt x="52419" y="241364"/>
                  </a:cubicBezTo>
                  <a:close/>
                  <a:moveTo>
                    <a:pt x="476517" y="280700"/>
                  </a:moveTo>
                  <a:cubicBezTo>
                    <a:pt x="476679" y="279891"/>
                    <a:pt x="475242" y="279983"/>
                    <a:pt x="474824" y="280423"/>
                  </a:cubicBezTo>
                  <a:cubicBezTo>
                    <a:pt x="473248" y="282852"/>
                    <a:pt x="475566" y="282390"/>
                    <a:pt x="476517" y="280724"/>
                  </a:cubicBezTo>
                  <a:close/>
                  <a:moveTo>
                    <a:pt x="117556" y="320037"/>
                  </a:moveTo>
                  <a:cubicBezTo>
                    <a:pt x="116821" y="320562"/>
                    <a:pt x="116459" y="321465"/>
                    <a:pt x="116628" y="322351"/>
                  </a:cubicBezTo>
                  <a:cubicBezTo>
                    <a:pt x="117904" y="323439"/>
                    <a:pt x="119040" y="320616"/>
                    <a:pt x="117556" y="319968"/>
                  </a:cubicBezTo>
                  <a:close/>
                  <a:moveTo>
                    <a:pt x="218682" y="320662"/>
                  </a:moveTo>
                  <a:cubicBezTo>
                    <a:pt x="217801" y="320408"/>
                    <a:pt x="217082" y="318927"/>
                    <a:pt x="216131" y="319413"/>
                  </a:cubicBezTo>
                  <a:cubicBezTo>
                    <a:pt x="215088" y="320870"/>
                    <a:pt x="217615" y="321726"/>
                    <a:pt x="218682" y="320593"/>
                  </a:cubicBezTo>
                  <a:close/>
                  <a:moveTo>
                    <a:pt x="155353" y="335425"/>
                  </a:moveTo>
                  <a:cubicBezTo>
                    <a:pt x="154866" y="336929"/>
                    <a:pt x="155840" y="336721"/>
                    <a:pt x="156745" y="336952"/>
                  </a:cubicBezTo>
                  <a:cubicBezTo>
                    <a:pt x="156953" y="336952"/>
                    <a:pt x="157139" y="337507"/>
                    <a:pt x="157348" y="336952"/>
                  </a:cubicBezTo>
                  <a:cubicBezTo>
                    <a:pt x="157626" y="336119"/>
                    <a:pt x="155585" y="334546"/>
                    <a:pt x="155353" y="335425"/>
                  </a:cubicBezTo>
                  <a:close/>
                  <a:moveTo>
                    <a:pt x="524054" y="318811"/>
                  </a:moveTo>
                  <a:cubicBezTo>
                    <a:pt x="523428" y="319042"/>
                    <a:pt x="523822" y="320199"/>
                    <a:pt x="524263" y="320546"/>
                  </a:cubicBezTo>
                  <a:cubicBezTo>
                    <a:pt x="524703" y="320893"/>
                    <a:pt x="525492" y="320778"/>
                    <a:pt x="525816" y="320222"/>
                  </a:cubicBezTo>
                  <a:cubicBezTo>
                    <a:pt x="526141" y="319667"/>
                    <a:pt x="524634" y="319227"/>
                    <a:pt x="523984" y="318788"/>
                  </a:cubicBezTo>
                  <a:close/>
                  <a:moveTo>
                    <a:pt x="412029" y="107850"/>
                  </a:moveTo>
                  <a:cubicBezTo>
                    <a:pt x="410012" y="107572"/>
                    <a:pt x="410777" y="109192"/>
                    <a:pt x="412029" y="109446"/>
                  </a:cubicBezTo>
                  <a:cubicBezTo>
                    <a:pt x="413281" y="109701"/>
                    <a:pt x="413166" y="107618"/>
                    <a:pt x="412029" y="107850"/>
                  </a:cubicBezTo>
                  <a:close/>
                  <a:moveTo>
                    <a:pt x="396794" y="322444"/>
                  </a:moveTo>
                  <a:cubicBezTo>
                    <a:pt x="397304" y="320824"/>
                    <a:pt x="396447" y="320940"/>
                    <a:pt x="396238" y="319875"/>
                  </a:cubicBezTo>
                  <a:cubicBezTo>
                    <a:pt x="395681" y="321541"/>
                    <a:pt x="394684" y="323069"/>
                    <a:pt x="396794" y="322444"/>
                  </a:cubicBezTo>
                  <a:close/>
                  <a:moveTo>
                    <a:pt x="208966" y="362683"/>
                  </a:moveTo>
                  <a:cubicBezTo>
                    <a:pt x="208803" y="361896"/>
                    <a:pt x="207111" y="361063"/>
                    <a:pt x="206832" y="362174"/>
                  </a:cubicBezTo>
                  <a:cubicBezTo>
                    <a:pt x="206554" y="363285"/>
                    <a:pt x="209105" y="364071"/>
                    <a:pt x="209059" y="362683"/>
                  </a:cubicBezTo>
                  <a:close/>
                  <a:moveTo>
                    <a:pt x="256804" y="358287"/>
                  </a:moveTo>
                  <a:cubicBezTo>
                    <a:pt x="255761" y="358287"/>
                    <a:pt x="256943" y="359397"/>
                    <a:pt x="256804" y="359976"/>
                  </a:cubicBezTo>
                  <a:cubicBezTo>
                    <a:pt x="256804" y="360994"/>
                    <a:pt x="258103" y="360323"/>
                    <a:pt x="258335" y="359744"/>
                  </a:cubicBezTo>
                  <a:cubicBezTo>
                    <a:pt x="258566" y="359166"/>
                    <a:pt x="257407" y="358680"/>
                    <a:pt x="256897" y="358287"/>
                  </a:cubicBezTo>
                  <a:close/>
                  <a:moveTo>
                    <a:pt x="236978" y="358287"/>
                  </a:moveTo>
                  <a:cubicBezTo>
                    <a:pt x="234659" y="357801"/>
                    <a:pt x="236328" y="360600"/>
                    <a:pt x="237279" y="360948"/>
                  </a:cubicBezTo>
                  <a:cubicBezTo>
                    <a:pt x="237836" y="360207"/>
                    <a:pt x="236259" y="359652"/>
                    <a:pt x="237140" y="359073"/>
                  </a:cubicBezTo>
                  <a:cubicBezTo>
                    <a:pt x="238021" y="358495"/>
                    <a:pt x="238299" y="358310"/>
                    <a:pt x="237070" y="358263"/>
                  </a:cubicBezTo>
                  <a:close/>
                  <a:moveTo>
                    <a:pt x="37671" y="279613"/>
                  </a:moveTo>
                  <a:cubicBezTo>
                    <a:pt x="38002" y="279740"/>
                    <a:pt x="38378" y="279637"/>
                    <a:pt x="38598" y="279358"/>
                  </a:cubicBezTo>
                  <a:cubicBezTo>
                    <a:pt x="37735" y="279266"/>
                    <a:pt x="36972" y="278755"/>
                    <a:pt x="36558" y="277993"/>
                  </a:cubicBezTo>
                  <a:cubicBezTo>
                    <a:pt x="34077" y="277577"/>
                    <a:pt x="36326" y="279891"/>
                    <a:pt x="37764" y="279497"/>
                  </a:cubicBezTo>
                  <a:close/>
                  <a:moveTo>
                    <a:pt x="500657" y="27950"/>
                  </a:moveTo>
                  <a:lnTo>
                    <a:pt x="500657" y="27950"/>
                  </a:lnTo>
                  <a:cubicBezTo>
                    <a:pt x="501296" y="28030"/>
                    <a:pt x="501946" y="27967"/>
                    <a:pt x="502558" y="27765"/>
                  </a:cubicBezTo>
                  <a:cubicBezTo>
                    <a:pt x="501723" y="25890"/>
                    <a:pt x="500239" y="27510"/>
                    <a:pt x="499010" y="27556"/>
                  </a:cubicBezTo>
                  <a:cubicBezTo>
                    <a:pt x="498199" y="27672"/>
                    <a:pt x="499659" y="28158"/>
                    <a:pt x="500657" y="27950"/>
                  </a:cubicBezTo>
                  <a:close/>
                  <a:moveTo>
                    <a:pt x="152269" y="348314"/>
                  </a:moveTo>
                  <a:cubicBezTo>
                    <a:pt x="150368" y="346138"/>
                    <a:pt x="151040" y="349100"/>
                    <a:pt x="150182" y="350072"/>
                  </a:cubicBezTo>
                  <a:cubicBezTo>
                    <a:pt x="151110" y="350928"/>
                    <a:pt x="151690" y="348892"/>
                    <a:pt x="152269" y="348314"/>
                  </a:cubicBezTo>
                  <a:close/>
                  <a:moveTo>
                    <a:pt x="110205" y="284310"/>
                  </a:moveTo>
                  <a:cubicBezTo>
                    <a:pt x="109579" y="283593"/>
                    <a:pt x="107886" y="282181"/>
                    <a:pt x="107028" y="283315"/>
                  </a:cubicBezTo>
                  <a:cubicBezTo>
                    <a:pt x="106819" y="283940"/>
                    <a:pt x="107306" y="284102"/>
                    <a:pt x="107817" y="284056"/>
                  </a:cubicBezTo>
                  <a:cubicBezTo>
                    <a:pt x="108675" y="283709"/>
                    <a:pt x="109649" y="285166"/>
                    <a:pt x="110205" y="284310"/>
                  </a:cubicBezTo>
                  <a:close/>
                  <a:moveTo>
                    <a:pt x="574118" y="338456"/>
                  </a:moveTo>
                  <a:cubicBezTo>
                    <a:pt x="575324" y="338850"/>
                    <a:pt x="575997" y="337022"/>
                    <a:pt x="574675" y="336767"/>
                  </a:cubicBezTo>
                  <a:cubicBezTo>
                    <a:pt x="573724" y="336813"/>
                    <a:pt x="572426" y="338711"/>
                    <a:pt x="574118" y="338456"/>
                  </a:cubicBezTo>
                  <a:close/>
                  <a:moveTo>
                    <a:pt x="282636" y="351622"/>
                  </a:moveTo>
                  <a:cubicBezTo>
                    <a:pt x="282356" y="352361"/>
                    <a:pt x="282299" y="353166"/>
                    <a:pt x="282474" y="353936"/>
                  </a:cubicBezTo>
                  <a:cubicBezTo>
                    <a:pt x="282729" y="354723"/>
                    <a:pt x="284654" y="354168"/>
                    <a:pt x="283912" y="353265"/>
                  </a:cubicBezTo>
                  <a:cubicBezTo>
                    <a:pt x="283397" y="352793"/>
                    <a:pt x="282966" y="352238"/>
                    <a:pt x="282636" y="351622"/>
                  </a:cubicBezTo>
                  <a:close/>
                  <a:moveTo>
                    <a:pt x="378498" y="284819"/>
                  </a:moveTo>
                  <a:cubicBezTo>
                    <a:pt x="376736" y="285259"/>
                    <a:pt x="381072" y="289146"/>
                    <a:pt x="380539" y="287133"/>
                  </a:cubicBezTo>
                  <a:cubicBezTo>
                    <a:pt x="379704" y="286624"/>
                    <a:pt x="379171" y="285189"/>
                    <a:pt x="378498" y="284796"/>
                  </a:cubicBezTo>
                  <a:close/>
                  <a:moveTo>
                    <a:pt x="419983" y="46808"/>
                  </a:moveTo>
                  <a:cubicBezTo>
                    <a:pt x="419566" y="47526"/>
                    <a:pt x="417896" y="47688"/>
                    <a:pt x="418151" y="48567"/>
                  </a:cubicBezTo>
                  <a:cubicBezTo>
                    <a:pt x="419148" y="49840"/>
                    <a:pt x="421235" y="47665"/>
                    <a:pt x="419983" y="46808"/>
                  </a:cubicBezTo>
                  <a:close/>
                  <a:moveTo>
                    <a:pt x="218241" y="84618"/>
                  </a:moveTo>
                  <a:cubicBezTo>
                    <a:pt x="219957" y="84849"/>
                    <a:pt x="218751" y="83114"/>
                    <a:pt x="217940" y="82512"/>
                  </a:cubicBezTo>
                  <a:cubicBezTo>
                    <a:pt x="217105" y="82489"/>
                    <a:pt x="216456" y="85058"/>
                    <a:pt x="218218" y="84618"/>
                  </a:cubicBezTo>
                  <a:close/>
                  <a:moveTo>
                    <a:pt x="76790" y="287480"/>
                  </a:moveTo>
                  <a:cubicBezTo>
                    <a:pt x="76350" y="285861"/>
                    <a:pt x="73335" y="288915"/>
                    <a:pt x="75121" y="289100"/>
                  </a:cubicBezTo>
                  <a:cubicBezTo>
                    <a:pt x="75890" y="288816"/>
                    <a:pt x="76509" y="288231"/>
                    <a:pt x="76836" y="287480"/>
                  </a:cubicBezTo>
                  <a:close/>
                  <a:moveTo>
                    <a:pt x="471833" y="32647"/>
                  </a:moveTo>
                  <a:cubicBezTo>
                    <a:pt x="471648" y="31583"/>
                    <a:pt x="468981" y="31837"/>
                    <a:pt x="469259" y="33202"/>
                  </a:cubicBezTo>
                  <a:cubicBezTo>
                    <a:pt x="469468" y="33804"/>
                    <a:pt x="469931" y="33665"/>
                    <a:pt x="470326" y="33202"/>
                  </a:cubicBezTo>
                  <a:cubicBezTo>
                    <a:pt x="470720" y="32740"/>
                    <a:pt x="471972" y="33388"/>
                    <a:pt x="471833" y="32647"/>
                  </a:cubicBezTo>
                  <a:close/>
                  <a:moveTo>
                    <a:pt x="185754" y="360439"/>
                  </a:moveTo>
                  <a:cubicBezTo>
                    <a:pt x="187099" y="359444"/>
                    <a:pt x="185754" y="358472"/>
                    <a:pt x="184594" y="358356"/>
                  </a:cubicBezTo>
                  <a:cubicBezTo>
                    <a:pt x="183481" y="358564"/>
                    <a:pt x="185105" y="360346"/>
                    <a:pt x="185754" y="360439"/>
                  </a:cubicBezTo>
                  <a:close/>
                  <a:moveTo>
                    <a:pt x="412215" y="416112"/>
                  </a:moveTo>
                  <a:cubicBezTo>
                    <a:pt x="412563" y="415903"/>
                    <a:pt x="413421" y="416459"/>
                    <a:pt x="413467" y="415626"/>
                  </a:cubicBezTo>
                  <a:cubicBezTo>
                    <a:pt x="413421" y="413636"/>
                    <a:pt x="408157" y="415950"/>
                    <a:pt x="412215" y="416112"/>
                  </a:cubicBezTo>
                  <a:close/>
                  <a:moveTo>
                    <a:pt x="273732" y="420740"/>
                  </a:moveTo>
                  <a:cubicBezTo>
                    <a:pt x="272874" y="421249"/>
                    <a:pt x="273871" y="422359"/>
                    <a:pt x="274288" y="422892"/>
                  </a:cubicBezTo>
                  <a:cubicBezTo>
                    <a:pt x="276190" y="422799"/>
                    <a:pt x="274961" y="420809"/>
                    <a:pt x="273732" y="420670"/>
                  </a:cubicBezTo>
                  <a:close/>
                  <a:moveTo>
                    <a:pt x="344852" y="222968"/>
                  </a:moveTo>
                  <a:cubicBezTo>
                    <a:pt x="343182" y="223431"/>
                    <a:pt x="345223" y="225721"/>
                    <a:pt x="346104" y="224796"/>
                  </a:cubicBezTo>
                  <a:cubicBezTo>
                    <a:pt x="346985" y="223870"/>
                    <a:pt x="345455" y="223199"/>
                    <a:pt x="344852" y="222898"/>
                  </a:cubicBezTo>
                  <a:close/>
                  <a:moveTo>
                    <a:pt x="457781" y="66014"/>
                  </a:moveTo>
                  <a:cubicBezTo>
                    <a:pt x="457781" y="64672"/>
                    <a:pt x="455299" y="66199"/>
                    <a:pt x="454511" y="66176"/>
                  </a:cubicBezTo>
                  <a:cubicBezTo>
                    <a:pt x="455462" y="66616"/>
                    <a:pt x="457363" y="67726"/>
                    <a:pt x="457781" y="66014"/>
                  </a:cubicBezTo>
                  <a:close/>
                  <a:moveTo>
                    <a:pt x="600554" y="45559"/>
                  </a:moveTo>
                  <a:cubicBezTo>
                    <a:pt x="602501" y="45860"/>
                    <a:pt x="602293" y="43916"/>
                    <a:pt x="600554" y="44402"/>
                  </a:cubicBezTo>
                  <a:cubicBezTo>
                    <a:pt x="598861" y="44055"/>
                    <a:pt x="598954" y="45860"/>
                    <a:pt x="600577" y="45559"/>
                  </a:cubicBezTo>
                  <a:close/>
                  <a:moveTo>
                    <a:pt x="432621" y="43870"/>
                  </a:moveTo>
                  <a:cubicBezTo>
                    <a:pt x="430974" y="44541"/>
                    <a:pt x="433270" y="47965"/>
                    <a:pt x="433943" y="45605"/>
                  </a:cubicBezTo>
                  <a:cubicBezTo>
                    <a:pt x="433804" y="44772"/>
                    <a:pt x="432598" y="44865"/>
                    <a:pt x="432621" y="43870"/>
                  </a:cubicBezTo>
                  <a:close/>
                  <a:moveTo>
                    <a:pt x="510025" y="80152"/>
                  </a:moveTo>
                  <a:cubicBezTo>
                    <a:pt x="510025" y="79273"/>
                    <a:pt x="508819" y="79458"/>
                    <a:pt x="508193" y="79574"/>
                  </a:cubicBezTo>
                  <a:cubicBezTo>
                    <a:pt x="506778" y="81101"/>
                    <a:pt x="509236" y="81633"/>
                    <a:pt x="510025" y="80152"/>
                  </a:cubicBezTo>
                  <a:close/>
                  <a:moveTo>
                    <a:pt x="435009" y="84340"/>
                  </a:moveTo>
                  <a:cubicBezTo>
                    <a:pt x="434499" y="82952"/>
                    <a:pt x="432041" y="83368"/>
                    <a:pt x="432366" y="84873"/>
                  </a:cubicBezTo>
                  <a:cubicBezTo>
                    <a:pt x="432899" y="85520"/>
                    <a:pt x="434290" y="84525"/>
                    <a:pt x="435009" y="84340"/>
                  </a:cubicBezTo>
                  <a:close/>
                  <a:moveTo>
                    <a:pt x="509654" y="272162"/>
                  </a:moveTo>
                  <a:cubicBezTo>
                    <a:pt x="507613" y="271838"/>
                    <a:pt x="508912" y="273574"/>
                    <a:pt x="509909" y="273851"/>
                  </a:cubicBezTo>
                  <a:cubicBezTo>
                    <a:pt x="510906" y="274129"/>
                    <a:pt x="510674" y="271769"/>
                    <a:pt x="509654" y="272162"/>
                  </a:cubicBezTo>
                  <a:close/>
                  <a:moveTo>
                    <a:pt x="377710" y="69971"/>
                  </a:moveTo>
                  <a:cubicBezTo>
                    <a:pt x="377849" y="68791"/>
                    <a:pt x="376249" y="69786"/>
                    <a:pt x="376087" y="68721"/>
                  </a:cubicBezTo>
                  <a:cubicBezTo>
                    <a:pt x="375971" y="68166"/>
                    <a:pt x="375716" y="68212"/>
                    <a:pt x="375391" y="68559"/>
                  </a:cubicBezTo>
                  <a:cubicBezTo>
                    <a:pt x="374417" y="69323"/>
                    <a:pt x="377153" y="71405"/>
                    <a:pt x="377710" y="69971"/>
                  </a:cubicBezTo>
                  <a:close/>
                  <a:moveTo>
                    <a:pt x="298868" y="421225"/>
                  </a:moveTo>
                  <a:cubicBezTo>
                    <a:pt x="296921" y="420925"/>
                    <a:pt x="297500" y="426339"/>
                    <a:pt x="298544" y="424743"/>
                  </a:cubicBezTo>
                  <a:cubicBezTo>
                    <a:pt x="297129" y="423215"/>
                    <a:pt x="299657" y="421989"/>
                    <a:pt x="298961" y="421225"/>
                  </a:cubicBezTo>
                  <a:close/>
                  <a:moveTo>
                    <a:pt x="17914" y="310157"/>
                  </a:moveTo>
                  <a:cubicBezTo>
                    <a:pt x="17427" y="310157"/>
                    <a:pt x="16639" y="309925"/>
                    <a:pt x="16615" y="310758"/>
                  </a:cubicBezTo>
                  <a:cubicBezTo>
                    <a:pt x="16801" y="313165"/>
                    <a:pt x="20511" y="310458"/>
                    <a:pt x="18007" y="310134"/>
                  </a:cubicBezTo>
                  <a:close/>
                  <a:moveTo>
                    <a:pt x="504367" y="97090"/>
                  </a:moveTo>
                  <a:cubicBezTo>
                    <a:pt x="505758" y="97460"/>
                    <a:pt x="505758" y="95632"/>
                    <a:pt x="504483" y="95470"/>
                  </a:cubicBezTo>
                  <a:cubicBezTo>
                    <a:pt x="503207" y="95308"/>
                    <a:pt x="502790" y="97391"/>
                    <a:pt x="504367" y="97090"/>
                  </a:cubicBezTo>
                  <a:close/>
                  <a:moveTo>
                    <a:pt x="535069" y="350003"/>
                  </a:moveTo>
                  <a:cubicBezTo>
                    <a:pt x="535069" y="348452"/>
                    <a:pt x="533585" y="347388"/>
                    <a:pt x="533376" y="348823"/>
                  </a:cubicBezTo>
                  <a:cubicBezTo>
                    <a:pt x="533167" y="350257"/>
                    <a:pt x="534466" y="350697"/>
                    <a:pt x="535069" y="350003"/>
                  </a:cubicBezTo>
                  <a:close/>
                  <a:moveTo>
                    <a:pt x="36511" y="272324"/>
                  </a:moveTo>
                  <a:cubicBezTo>
                    <a:pt x="36648" y="271766"/>
                    <a:pt x="36449" y="271180"/>
                    <a:pt x="36001" y="270820"/>
                  </a:cubicBezTo>
                  <a:cubicBezTo>
                    <a:pt x="35097" y="270288"/>
                    <a:pt x="35190" y="273435"/>
                    <a:pt x="35769" y="273666"/>
                  </a:cubicBezTo>
                  <a:cubicBezTo>
                    <a:pt x="36286" y="273433"/>
                    <a:pt x="36581" y="272882"/>
                    <a:pt x="36488" y="272324"/>
                  </a:cubicBezTo>
                  <a:close/>
                  <a:moveTo>
                    <a:pt x="192595" y="374762"/>
                  </a:moveTo>
                  <a:cubicBezTo>
                    <a:pt x="191945" y="373373"/>
                    <a:pt x="189255" y="373744"/>
                    <a:pt x="190763" y="375317"/>
                  </a:cubicBezTo>
                  <a:cubicBezTo>
                    <a:pt x="191319" y="375340"/>
                    <a:pt x="192618" y="375595"/>
                    <a:pt x="192595" y="374762"/>
                  </a:cubicBezTo>
                  <a:close/>
                  <a:moveTo>
                    <a:pt x="228978" y="372448"/>
                  </a:moveTo>
                  <a:cubicBezTo>
                    <a:pt x="228978" y="373512"/>
                    <a:pt x="231296" y="373003"/>
                    <a:pt x="231088" y="372240"/>
                  </a:cubicBezTo>
                  <a:cubicBezTo>
                    <a:pt x="231018" y="371106"/>
                    <a:pt x="228630" y="370897"/>
                    <a:pt x="228978" y="372448"/>
                  </a:cubicBezTo>
                  <a:close/>
                  <a:moveTo>
                    <a:pt x="553828" y="328090"/>
                  </a:moveTo>
                  <a:cubicBezTo>
                    <a:pt x="553712" y="327280"/>
                    <a:pt x="554060" y="325637"/>
                    <a:pt x="552808" y="326215"/>
                  </a:cubicBezTo>
                  <a:cubicBezTo>
                    <a:pt x="553365" y="327280"/>
                    <a:pt x="551788" y="328645"/>
                    <a:pt x="553573" y="329293"/>
                  </a:cubicBezTo>
                  <a:cubicBezTo>
                    <a:pt x="553797" y="328926"/>
                    <a:pt x="553887" y="328493"/>
                    <a:pt x="553828" y="328067"/>
                  </a:cubicBezTo>
                  <a:close/>
                  <a:moveTo>
                    <a:pt x="173812" y="373049"/>
                  </a:moveTo>
                  <a:cubicBezTo>
                    <a:pt x="175157" y="373489"/>
                    <a:pt x="175644" y="371383"/>
                    <a:pt x="174206" y="371291"/>
                  </a:cubicBezTo>
                  <a:cubicBezTo>
                    <a:pt x="172768" y="371198"/>
                    <a:pt x="172559" y="373373"/>
                    <a:pt x="173812" y="373049"/>
                  </a:cubicBezTo>
                  <a:close/>
                  <a:moveTo>
                    <a:pt x="504483" y="269871"/>
                  </a:moveTo>
                  <a:cubicBezTo>
                    <a:pt x="505317" y="269871"/>
                    <a:pt x="506036" y="269408"/>
                    <a:pt x="506060" y="268761"/>
                  </a:cubicBezTo>
                  <a:cubicBezTo>
                    <a:pt x="505735" y="267048"/>
                    <a:pt x="502442" y="269432"/>
                    <a:pt x="504483" y="269871"/>
                  </a:cubicBezTo>
                  <a:close/>
                  <a:moveTo>
                    <a:pt x="214624" y="403616"/>
                  </a:moveTo>
                  <a:cubicBezTo>
                    <a:pt x="213859" y="403385"/>
                    <a:pt x="212490" y="404982"/>
                    <a:pt x="213348" y="405792"/>
                  </a:cubicBezTo>
                  <a:cubicBezTo>
                    <a:pt x="214183" y="406092"/>
                    <a:pt x="214021" y="405144"/>
                    <a:pt x="214392" y="404889"/>
                  </a:cubicBezTo>
                  <a:cubicBezTo>
                    <a:pt x="215227" y="404843"/>
                    <a:pt x="215760" y="403709"/>
                    <a:pt x="214717" y="403616"/>
                  </a:cubicBezTo>
                  <a:close/>
                  <a:moveTo>
                    <a:pt x="401618" y="300531"/>
                  </a:moveTo>
                  <a:cubicBezTo>
                    <a:pt x="400389" y="300346"/>
                    <a:pt x="399762" y="303099"/>
                    <a:pt x="401247" y="302637"/>
                  </a:cubicBezTo>
                  <a:cubicBezTo>
                    <a:pt x="402128" y="302359"/>
                    <a:pt x="402684" y="300924"/>
                    <a:pt x="401710" y="300531"/>
                  </a:cubicBezTo>
                  <a:close/>
                  <a:moveTo>
                    <a:pt x="455415" y="304326"/>
                  </a:moveTo>
                  <a:cubicBezTo>
                    <a:pt x="455415" y="304048"/>
                    <a:pt x="455021" y="303817"/>
                    <a:pt x="454812" y="303955"/>
                  </a:cubicBezTo>
                  <a:cubicBezTo>
                    <a:pt x="451497" y="304742"/>
                    <a:pt x="454789" y="307658"/>
                    <a:pt x="455462" y="304326"/>
                  </a:cubicBezTo>
                  <a:close/>
                  <a:moveTo>
                    <a:pt x="158646" y="328807"/>
                  </a:moveTo>
                  <a:cubicBezTo>
                    <a:pt x="161893" y="328807"/>
                    <a:pt x="158646" y="325683"/>
                    <a:pt x="158020" y="327858"/>
                  </a:cubicBezTo>
                  <a:cubicBezTo>
                    <a:pt x="158020" y="328321"/>
                    <a:pt x="158043" y="328761"/>
                    <a:pt x="158646" y="328807"/>
                  </a:cubicBezTo>
                  <a:close/>
                  <a:moveTo>
                    <a:pt x="238647" y="425668"/>
                  </a:moveTo>
                  <a:cubicBezTo>
                    <a:pt x="237210" y="425344"/>
                    <a:pt x="237302" y="427057"/>
                    <a:pt x="238508" y="427334"/>
                  </a:cubicBezTo>
                  <a:cubicBezTo>
                    <a:pt x="239714" y="427612"/>
                    <a:pt x="240317" y="425391"/>
                    <a:pt x="238647" y="425668"/>
                  </a:cubicBezTo>
                  <a:close/>
                  <a:moveTo>
                    <a:pt x="503346" y="72701"/>
                  </a:moveTo>
                  <a:cubicBezTo>
                    <a:pt x="504831" y="72979"/>
                    <a:pt x="504413" y="70943"/>
                    <a:pt x="503184" y="71081"/>
                  </a:cubicBezTo>
                  <a:cubicBezTo>
                    <a:pt x="501955" y="71220"/>
                    <a:pt x="501839" y="73048"/>
                    <a:pt x="503346" y="72701"/>
                  </a:cubicBezTo>
                  <a:close/>
                  <a:moveTo>
                    <a:pt x="148258" y="332787"/>
                  </a:moveTo>
                  <a:cubicBezTo>
                    <a:pt x="150206" y="332556"/>
                    <a:pt x="147284" y="329987"/>
                    <a:pt x="146704" y="331584"/>
                  </a:cubicBezTo>
                  <a:cubicBezTo>
                    <a:pt x="146786" y="332333"/>
                    <a:pt x="147462" y="332875"/>
                    <a:pt x="148213" y="332793"/>
                  </a:cubicBezTo>
                  <a:cubicBezTo>
                    <a:pt x="148228" y="332791"/>
                    <a:pt x="148243" y="332789"/>
                    <a:pt x="148258" y="332787"/>
                  </a:cubicBezTo>
                  <a:close/>
                  <a:moveTo>
                    <a:pt x="275517" y="68860"/>
                  </a:moveTo>
                  <a:cubicBezTo>
                    <a:pt x="275100" y="66546"/>
                    <a:pt x="273917" y="68652"/>
                    <a:pt x="272827" y="69068"/>
                  </a:cubicBezTo>
                  <a:cubicBezTo>
                    <a:pt x="273778" y="69439"/>
                    <a:pt x="275239" y="70179"/>
                    <a:pt x="275517" y="68860"/>
                  </a:cubicBezTo>
                  <a:close/>
                  <a:moveTo>
                    <a:pt x="438975" y="379089"/>
                  </a:moveTo>
                  <a:cubicBezTo>
                    <a:pt x="439183" y="378395"/>
                    <a:pt x="438812" y="378186"/>
                    <a:pt x="438627" y="377886"/>
                  </a:cubicBezTo>
                  <a:cubicBezTo>
                    <a:pt x="438441" y="377585"/>
                    <a:pt x="438627" y="376775"/>
                    <a:pt x="437908" y="377353"/>
                  </a:cubicBezTo>
                  <a:cubicBezTo>
                    <a:pt x="435519" y="377770"/>
                    <a:pt x="437954" y="379505"/>
                    <a:pt x="438975" y="379089"/>
                  </a:cubicBezTo>
                  <a:close/>
                  <a:moveTo>
                    <a:pt x="379472" y="49446"/>
                  </a:moveTo>
                  <a:cubicBezTo>
                    <a:pt x="377571" y="49238"/>
                    <a:pt x="379032" y="50835"/>
                    <a:pt x="379472" y="51135"/>
                  </a:cubicBezTo>
                  <a:cubicBezTo>
                    <a:pt x="380794" y="50811"/>
                    <a:pt x="380887" y="49238"/>
                    <a:pt x="379472" y="49446"/>
                  </a:cubicBezTo>
                  <a:close/>
                  <a:moveTo>
                    <a:pt x="408644" y="306154"/>
                  </a:moveTo>
                  <a:cubicBezTo>
                    <a:pt x="409664" y="306455"/>
                    <a:pt x="410058" y="304534"/>
                    <a:pt x="408945" y="304441"/>
                  </a:cubicBezTo>
                  <a:cubicBezTo>
                    <a:pt x="407832" y="304349"/>
                    <a:pt x="407322" y="306223"/>
                    <a:pt x="408644" y="306154"/>
                  </a:cubicBezTo>
                  <a:close/>
                  <a:moveTo>
                    <a:pt x="371403" y="258857"/>
                  </a:moveTo>
                  <a:cubicBezTo>
                    <a:pt x="370498" y="258024"/>
                    <a:pt x="367669" y="258116"/>
                    <a:pt x="367762" y="259574"/>
                  </a:cubicBezTo>
                  <a:cubicBezTo>
                    <a:pt x="368435" y="259991"/>
                    <a:pt x="368713" y="259135"/>
                    <a:pt x="369246" y="259111"/>
                  </a:cubicBezTo>
                  <a:cubicBezTo>
                    <a:pt x="369779" y="259088"/>
                    <a:pt x="370800" y="259320"/>
                    <a:pt x="371403" y="258857"/>
                  </a:cubicBezTo>
                  <a:close/>
                  <a:moveTo>
                    <a:pt x="398649" y="51205"/>
                  </a:moveTo>
                  <a:cubicBezTo>
                    <a:pt x="397374" y="50904"/>
                    <a:pt x="396052" y="51876"/>
                    <a:pt x="396655" y="53195"/>
                  </a:cubicBezTo>
                  <a:cubicBezTo>
                    <a:pt x="397606" y="53125"/>
                    <a:pt x="398278" y="52061"/>
                    <a:pt x="398649" y="51205"/>
                  </a:cubicBezTo>
                  <a:close/>
                  <a:moveTo>
                    <a:pt x="329593" y="168452"/>
                  </a:moveTo>
                  <a:cubicBezTo>
                    <a:pt x="330312" y="168452"/>
                    <a:pt x="330243" y="166554"/>
                    <a:pt x="329222" y="166763"/>
                  </a:cubicBezTo>
                  <a:cubicBezTo>
                    <a:pt x="327924" y="166763"/>
                    <a:pt x="328156" y="168822"/>
                    <a:pt x="329593" y="168452"/>
                  </a:cubicBezTo>
                  <a:close/>
                  <a:moveTo>
                    <a:pt x="506477" y="52339"/>
                  </a:moveTo>
                  <a:cubicBezTo>
                    <a:pt x="507078" y="52154"/>
                    <a:pt x="507649" y="51881"/>
                    <a:pt x="508170" y="51529"/>
                  </a:cubicBezTo>
                  <a:cubicBezTo>
                    <a:pt x="507451" y="51043"/>
                    <a:pt x="506407" y="50279"/>
                    <a:pt x="505573" y="50881"/>
                  </a:cubicBezTo>
                  <a:close/>
                  <a:moveTo>
                    <a:pt x="81381" y="301109"/>
                  </a:moveTo>
                  <a:cubicBezTo>
                    <a:pt x="80268" y="300901"/>
                    <a:pt x="81381" y="303585"/>
                    <a:pt x="81613" y="303793"/>
                  </a:cubicBezTo>
                  <a:cubicBezTo>
                    <a:pt x="81845" y="304002"/>
                    <a:pt x="82355" y="303215"/>
                    <a:pt x="82402" y="303099"/>
                  </a:cubicBezTo>
                  <a:cubicBezTo>
                    <a:pt x="81752" y="302521"/>
                    <a:pt x="82263" y="301364"/>
                    <a:pt x="81381" y="301109"/>
                  </a:cubicBezTo>
                  <a:close/>
                  <a:moveTo>
                    <a:pt x="21091" y="258602"/>
                  </a:moveTo>
                  <a:lnTo>
                    <a:pt x="21091" y="258602"/>
                  </a:lnTo>
                  <a:cubicBezTo>
                    <a:pt x="16986" y="258741"/>
                    <a:pt x="20163" y="260916"/>
                    <a:pt x="22134" y="258834"/>
                  </a:cubicBezTo>
                  <a:cubicBezTo>
                    <a:pt x="21839" y="258643"/>
                    <a:pt x="21486" y="258561"/>
                    <a:pt x="21137" y="258602"/>
                  </a:cubicBezTo>
                  <a:close/>
                  <a:moveTo>
                    <a:pt x="312457" y="426848"/>
                  </a:moveTo>
                  <a:cubicBezTo>
                    <a:pt x="312457" y="426848"/>
                    <a:pt x="313199" y="426848"/>
                    <a:pt x="312689" y="426386"/>
                  </a:cubicBezTo>
                  <a:cubicBezTo>
                    <a:pt x="311784" y="425969"/>
                    <a:pt x="310834" y="427681"/>
                    <a:pt x="311506" y="428376"/>
                  </a:cubicBezTo>
                  <a:cubicBezTo>
                    <a:pt x="311781" y="428636"/>
                    <a:pt x="312192" y="428692"/>
                    <a:pt x="312527" y="428514"/>
                  </a:cubicBezTo>
                  <a:cubicBezTo>
                    <a:pt x="313338" y="427982"/>
                    <a:pt x="312202" y="427797"/>
                    <a:pt x="312503" y="426848"/>
                  </a:cubicBezTo>
                  <a:close/>
                  <a:moveTo>
                    <a:pt x="286578" y="362984"/>
                  </a:moveTo>
                  <a:cubicBezTo>
                    <a:pt x="286973" y="362359"/>
                    <a:pt x="287715" y="361966"/>
                    <a:pt x="287297" y="361410"/>
                  </a:cubicBezTo>
                  <a:cubicBezTo>
                    <a:pt x="286880" y="360855"/>
                    <a:pt x="285210" y="359953"/>
                    <a:pt x="285233" y="361133"/>
                  </a:cubicBezTo>
                  <a:cubicBezTo>
                    <a:pt x="285535" y="361827"/>
                    <a:pt x="286509" y="361919"/>
                    <a:pt x="286625" y="362984"/>
                  </a:cubicBezTo>
                  <a:close/>
                  <a:moveTo>
                    <a:pt x="295854" y="356505"/>
                  </a:moveTo>
                  <a:cubicBezTo>
                    <a:pt x="295483" y="357870"/>
                    <a:pt x="297152" y="357754"/>
                    <a:pt x="297523" y="356667"/>
                  </a:cubicBezTo>
                  <a:cubicBezTo>
                    <a:pt x="297894" y="355579"/>
                    <a:pt x="295715" y="355024"/>
                    <a:pt x="295970" y="356505"/>
                  </a:cubicBezTo>
                  <a:close/>
                  <a:moveTo>
                    <a:pt x="73242" y="299420"/>
                  </a:moveTo>
                  <a:cubicBezTo>
                    <a:pt x="71294" y="299929"/>
                    <a:pt x="75167" y="301919"/>
                    <a:pt x="75260" y="300693"/>
                  </a:cubicBezTo>
                  <a:cubicBezTo>
                    <a:pt x="74587" y="300554"/>
                    <a:pt x="74657" y="299212"/>
                    <a:pt x="73428" y="299420"/>
                  </a:cubicBezTo>
                  <a:close/>
                  <a:moveTo>
                    <a:pt x="474291" y="33665"/>
                  </a:moveTo>
                  <a:cubicBezTo>
                    <a:pt x="474082" y="35285"/>
                    <a:pt x="475706" y="34151"/>
                    <a:pt x="475961" y="33133"/>
                  </a:cubicBezTo>
                  <a:cubicBezTo>
                    <a:pt x="476216" y="32115"/>
                    <a:pt x="474129" y="32300"/>
                    <a:pt x="474291" y="33665"/>
                  </a:cubicBezTo>
                  <a:close/>
                  <a:moveTo>
                    <a:pt x="639256" y="27441"/>
                  </a:moveTo>
                  <a:cubicBezTo>
                    <a:pt x="640322" y="27441"/>
                    <a:pt x="640253" y="25960"/>
                    <a:pt x="641064" y="25497"/>
                  </a:cubicBezTo>
                  <a:cubicBezTo>
                    <a:pt x="640670" y="24433"/>
                    <a:pt x="638745" y="26515"/>
                    <a:pt x="638583" y="27209"/>
                  </a:cubicBezTo>
                  <a:close/>
                  <a:moveTo>
                    <a:pt x="680717" y="61548"/>
                  </a:moveTo>
                  <a:cubicBezTo>
                    <a:pt x="681305" y="62118"/>
                    <a:pt x="682244" y="62105"/>
                    <a:pt x="682816" y="61519"/>
                  </a:cubicBezTo>
                  <a:cubicBezTo>
                    <a:pt x="683189" y="61135"/>
                    <a:pt x="683327" y="60580"/>
                    <a:pt x="683175" y="60067"/>
                  </a:cubicBezTo>
                  <a:cubicBezTo>
                    <a:pt x="682502" y="59558"/>
                    <a:pt x="681598" y="61155"/>
                    <a:pt x="680717" y="61548"/>
                  </a:cubicBezTo>
                  <a:close/>
                  <a:moveTo>
                    <a:pt x="519045" y="71637"/>
                  </a:moveTo>
                  <a:cubicBezTo>
                    <a:pt x="518581" y="71637"/>
                    <a:pt x="517607" y="71475"/>
                    <a:pt x="517515" y="72192"/>
                  </a:cubicBezTo>
                  <a:cubicBezTo>
                    <a:pt x="517770" y="73951"/>
                    <a:pt x="521990" y="71637"/>
                    <a:pt x="519045" y="71637"/>
                  </a:cubicBezTo>
                  <a:close/>
                  <a:moveTo>
                    <a:pt x="537944" y="50649"/>
                  </a:moveTo>
                  <a:cubicBezTo>
                    <a:pt x="537434" y="49840"/>
                    <a:pt x="535254" y="51112"/>
                    <a:pt x="535973" y="51274"/>
                  </a:cubicBezTo>
                  <a:cubicBezTo>
                    <a:pt x="536414" y="53125"/>
                    <a:pt x="537527" y="51760"/>
                    <a:pt x="537944" y="50580"/>
                  </a:cubicBezTo>
                  <a:close/>
                  <a:moveTo>
                    <a:pt x="66355" y="255178"/>
                  </a:moveTo>
                  <a:cubicBezTo>
                    <a:pt x="67654" y="255178"/>
                    <a:pt x="67352" y="253072"/>
                    <a:pt x="66100" y="253442"/>
                  </a:cubicBezTo>
                  <a:cubicBezTo>
                    <a:pt x="64848" y="253813"/>
                    <a:pt x="65312" y="255455"/>
                    <a:pt x="66355" y="255178"/>
                  </a:cubicBezTo>
                  <a:close/>
                  <a:moveTo>
                    <a:pt x="583278" y="43870"/>
                  </a:moveTo>
                  <a:cubicBezTo>
                    <a:pt x="583510" y="42967"/>
                    <a:pt x="582188" y="43407"/>
                    <a:pt x="582188" y="42597"/>
                  </a:cubicBezTo>
                  <a:cubicBezTo>
                    <a:pt x="582188" y="41787"/>
                    <a:pt x="581840" y="42111"/>
                    <a:pt x="581516" y="42435"/>
                  </a:cubicBezTo>
                  <a:cubicBezTo>
                    <a:pt x="580147" y="43384"/>
                    <a:pt x="582768" y="44934"/>
                    <a:pt x="583278" y="43870"/>
                  </a:cubicBezTo>
                  <a:close/>
                  <a:moveTo>
                    <a:pt x="55619" y="297106"/>
                  </a:moveTo>
                  <a:cubicBezTo>
                    <a:pt x="56199" y="297106"/>
                    <a:pt x="57567" y="297453"/>
                    <a:pt x="57474" y="296320"/>
                  </a:cubicBezTo>
                  <a:cubicBezTo>
                    <a:pt x="56407" y="295348"/>
                    <a:pt x="55596" y="296759"/>
                    <a:pt x="54436" y="296574"/>
                  </a:cubicBezTo>
                  <a:cubicBezTo>
                    <a:pt x="53810" y="297176"/>
                    <a:pt x="55201" y="297153"/>
                    <a:pt x="55619" y="297106"/>
                  </a:cubicBezTo>
                  <a:close/>
                  <a:moveTo>
                    <a:pt x="469050" y="91930"/>
                  </a:moveTo>
                  <a:cubicBezTo>
                    <a:pt x="469885" y="92092"/>
                    <a:pt x="470998" y="90333"/>
                    <a:pt x="469978" y="89894"/>
                  </a:cubicBezTo>
                  <a:cubicBezTo>
                    <a:pt x="469213" y="89847"/>
                    <a:pt x="467984" y="91490"/>
                    <a:pt x="469050" y="91930"/>
                  </a:cubicBezTo>
                  <a:close/>
                  <a:moveTo>
                    <a:pt x="230647" y="412664"/>
                  </a:moveTo>
                  <a:cubicBezTo>
                    <a:pt x="232479" y="412016"/>
                    <a:pt x="229325" y="410535"/>
                    <a:pt x="228537" y="411183"/>
                  </a:cubicBezTo>
                  <a:cubicBezTo>
                    <a:pt x="228931" y="412016"/>
                    <a:pt x="229905" y="412224"/>
                    <a:pt x="230647" y="412664"/>
                  </a:cubicBezTo>
                  <a:close/>
                  <a:moveTo>
                    <a:pt x="247111" y="413289"/>
                  </a:moveTo>
                  <a:cubicBezTo>
                    <a:pt x="247111" y="412155"/>
                    <a:pt x="245187" y="411738"/>
                    <a:pt x="245071" y="412895"/>
                  </a:cubicBezTo>
                  <a:cubicBezTo>
                    <a:pt x="244955" y="414052"/>
                    <a:pt x="246763" y="414330"/>
                    <a:pt x="247111" y="413289"/>
                  </a:cubicBezTo>
                  <a:close/>
                  <a:moveTo>
                    <a:pt x="45022" y="310735"/>
                  </a:moveTo>
                  <a:cubicBezTo>
                    <a:pt x="46320" y="311013"/>
                    <a:pt x="47340" y="309139"/>
                    <a:pt x="45022" y="309555"/>
                  </a:cubicBezTo>
                  <a:cubicBezTo>
                    <a:pt x="43769" y="309254"/>
                    <a:pt x="43468" y="310944"/>
                    <a:pt x="45022" y="310735"/>
                  </a:cubicBezTo>
                  <a:close/>
                  <a:moveTo>
                    <a:pt x="394777" y="17792"/>
                  </a:moveTo>
                  <a:cubicBezTo>
                    <a:pt x="394568" y="16426"/>
                    <a:pt x="393409" y="18046"/>
                    <a:pt x="392736" y="17329"/>
                  </a:cubicBezTo>
                  <a:cubicBezTo>
                    <a:pt x="391832" y="19249"/>
                    <a:pt x="394035" y="19018"/>
                    <a:pt x="394777" y="17792"/>
                  </a:cubicBezTo>
                  <a:close/>
                  <a:moveTo>
                    <a:pt x="475613" y="50603"/>
                  </a:moveTo>
                  <a:cubicBezTo>
                    <a:pt x="476610" y="50950"/>
                    <a:pt x="477074" y="49145"/>
                    <a:pt x="476007" y="48960"/>
                  </a:cubicBezTo>
                  <a:cubicBezTo>
                    <a:pt x="474940" y="48775"/>
                    <a:pt x="474291" y="50580"/>
                    <a:pt x="475613" y="50603"/>
                  </a:cubicBezTo>
                  <a:close/>
                  <a:moveTo>
                    <a:pt x="360690" y="269871"/>
                  </a:moveTo>
                  <a:cubicBezTo>
                    <a:pt x="358974" y="269686"/>
                    <a:pt x="360249" y="271005"/>
                    <a:pt x="360991" y="271468"/>
                  </a:cubicBezTo>
                  <a:cubicBezTo>
                    <a:pt x="362405" y="271884"/>
                    <a:pt x="362034" y="269362"/>
                    <a:pt x="360690" y="269871"/>
                  </a:cubicBezTo>
                  <a:close/>
                  <a:moveTo>
                    <a:pt x="219911" y="396721"/>
                  </a:moveTo>
                  <a:cubicBezTo>
                    <a:pt x="219911" y="394407"/>
                    <a:pt x="218079" y="396536"/>
                    <a:pt x="218543" y="397438"/>
                  </a:cubicBezTo>
                  <a:cubicBezTo>
                    <a:pt x="219006" y="398341"/>
                    <a:pt x="220166" y="397647"/>
                    <a:pt x="219911" y="396721"/>
                  </a:cubicBezTo>
                  <a:close/>
                  <a:moveTo>
                    <a:pt x="238462" y="421735"/>
                  </a:moveTo>
                  <a:cubicBezTo>
                    <a:pt x="237256" y="421503"/>
                    <a:pt x="236978" y="422128"/>
                    <a:pt x="236607" y="422961"/>
                  </a:cubicBezTo>
                  <a:cubicBezTo>
                    <a:pt x="236421" y="423146"/>
                    <a:pt x="236421" y="423285"/>
                    <a:pt x="236607" y="423377"/>
                  </a:cubicBezTo>
                  <a:cubicBezTo>
                    <a:pt x="237566" y="423241"/>
                    <a:pt x="238437" y="422744"/>
                    <a:pt x="239042" y="421989"/>
                  </a:cubicBezTo>
                  <a:close/>
                  <a:moveTo>
                    <a:pt x="164861" y="339035"/>
                  </a:moveTo>
                  <a:cubicBezTo>
                    <a:pt x="164235" y="339035"/>
                    <a:pt x="163330" y="340886"/>
                    <a:pt x="164397" y="341094"/>
                  </a:cubicBezTo>
                  <a:cubicBezTo>
                    <a:pt x="165835" y="341973"/>
                    <a:pt x="164397" y="340030"/>
                    <a:pt x="165371" y="340122"/>
                  </a:cubicBezTo>
                  <a:cubicBezTo>
                    <a:pt x="166345" y="340215"/>
                    <a:pt x="165278" y="339173"/>
                    <a:pt x="164884" y="339035"/>
                  </a:cubicBezTo>
                  <a:close/>
                  <a:moveTo>
                    <a:pt x="492401" y="373605"/>
                  </a:moveTo>
                  <a:cubicBezTo>
                    <a:pt x="491659" y="373605"/>
                    <a:pt x="490477" y="374230"/>
                    <a:pt x="490917" y="375039"/>
                  </a:cubicBezTo>
                  <a:cubicBezTo>
                    <a:pt x="491358" y="375849"/>
                    <a:pt x="494164" y="373790"/>
                    <a:pt x="492401" y="373605"/>
                  </a:cubicBezTo>
                  <a:close/>
                  <a:moveTo>
                    <a:pt x="352179" y="271653"/>
                  </a:moveTo>
                  <a:cubicBezTo>
                    <a:pt x="352017" y="270380"/>
                    <a:pt x="349721" y="271190"/>
                    <a:pt x="350000" y="272347"/>
                  </a:cubicBezTo>
                  <a:cubicBezTo>
                    <a:pt x="350278" y="273065"/>
                    <a:pt x="352017" y="272139"/>
                    <a:pt x="352179" y="271653"/>
                  </a:cubicBezTo>
                  <a:close/>
                  <a:moveTo>
                    <a:pt x="399925" y="415579"/>
                  </a:moveTo>
                  <a:cubicBezTo>
                    <a:pt x="399647" y="414353"/>
                    <a:pt x="398278" y="412918"/>
                    <a:pt x="397815" y="414816"/>
                  </a:cubicBezTo>
                  <a:cubicBezTo>
                    <a:pt x="398232" y="415348"/>
                    <a:pt x="399507" y="416274"/>
                    <a:pt x="399925" y="415579"/>
                  </a:cubicBezTo>
                  <a:close/>
                  <a:moveTo>
                    <a:pt x="231227" y="352155"/>
                  </a:moveTo>
                  <a:cubicBezTo>
                    <a:pt x="231227" y="353774"/>
                    <a:pt x="232224" y="352571"/>
                    <a:pt x="232781" y="351946"/>
                  </a:cubicBezTo>
                  <a:cubicBezTo>
                    <a:pt x="233639" y="350465"/>
                    <a:pt x="230879" y="350604"/>
                    <a:pt x="231227" y="352155"/>
                  </a:cubicBezTo>
                  <a:close/>
                  <a:moveTo>
                    <a:pt x="59213" y="246732"/>
                  </a:moveTo>
                  <a:cubicBezTo>
                    <a:pt x="58772" y="247079"/>
                    <a:pt x="57242" y="247172"/>
                    <a:pt x="57590" y="248028"/>
                  </a:cubicBezTo>
                  <a:cubicBezTo>
                    <a:pt x="57938" y="248884"/>
                    <a:pt x="60883" y="247241"/>
                    <a:pt x="59213" y="246732"/>
                  </a:cubicBezTo>
                  <a:close/>
                  <a:moveTo>
                    <a:pt x="77486" y="273296"/>
                  </a:moveTo>
                  <a:cubicBezTo>
                    <a:pt x="78297" y="273296"/>
                    <a:pt x="78552" y="273458"/>
                    <a:pt x="79039" y="272995"/>
                  </a:cubicBezTo>
                  <a:cubicBezTo>
                    <a:pt x="78668" y="272625"/>
                    <a:pt x="77973" y="272787"/>
                    <a:pt x="77463" y="272717"/>
                  </a:cubicBezTo>
                  <a:cubicBezTo>
                    <a:pt x="76350" y="272717"/>
                    <a:pt x="77718" y="271792"/>
                    <a:pt x="77045" y="271630"/>
                  </a:cubicBezTo>
                  <a:cubicBezTo>
                    <a:pt x="75028" y="271769"/>
                    <a:pt x="76048" y="273504"/>
                    <a:pt x="77486" y="273296"/>
                  </a:cubicBezTo>
                  <a:close/>
                  <a:moveTo>
                    <a:pt x="355750" y="245714"/>
                  </a:moveTo>
                  <a:cubicBezTo>
                    <a:pt x="355750" y="244418"/>
                    <a:pt x="353733" y="245297"/>
                    <a:pt x="353756" y="246015"/>
                  </a:cubicBezTo>
                  <a:cubicBezTo>
                    <a:pt x="353779" y="246732"/>
                    <a:pt x="355959" y="246894"/>
                    <a:pt x="355750" y="245714"/>
                  </a:cubicBezTo>
                  <a:close/>
                  <a:moveTo>
                    <a:pt x="369293" y="415649"/>
                  </a:moveTo>
                  <a:cubicBezTo>
                    <a:pt x="369293" y="414492"/>
                    <a:pt x="367368" y="414908"/>
                    <a:pt x="367275" y="415788"/>
                  </a:cubicBezTo>
                  <a:cubicBezTo>
                    <a:pt x="367182" y="416667"/>
                    <a:pt x="369084" y="416806"/>
                    <a:pt x="369177" y="415649"/>
                  </a:cubicBezTo>
                  <a:close/>
                  <a:moveTo>
                    <a:pt x="212444" y="360323"/>
                  </a:moveTo>
                  <a:cubicBezTo>
                    <a:pt x="212073" y="359004"/>
                    <a:pt x="209360" y="359282"/>
                    <a:pt x="210125" y="360647"/>
                  </a:cubicBezTo>
                  <a:cubicBezTo>
                    <a:pt x="210913" y="360762"/>
                    <a:pt x="211718" y="360649"/>
                    <a:pt x="212444" y="360323"/>
                  </a:cubicBezTo>
                  <a:close/>
                  <a:moveTo>
                    <a:pt x="405931" y="28482"/>
                  </a:moveTo>
                  <a:cubicBezTo>
                    <a:pt x="403310" y="27904"/>
                    <a:pt x="405931" y="31027"/>
                    <a:pt x="406673" y="29870"/>
                  </a:cubicBezTo>
                  <a:cubicBezTo>
                    <a:pt x="407044" y="29292"/>
                    <a:pt x="406626" y="28389"/>
                    <a:pt x="405931" y="28482"/>
                  </a:cubicBezTo>
                  <a:close/>
                  <a:moveTo>
                    <a:pt x="46065" y="231067"/>
                  </a:moveTo>
                  <a:cubicBezTo>
                    <a:pt x="45416" y="230372"/>
                    <a:pt x="44210" y="231275"/>
                    <a:pt x="43561" y="230326"/>
                  </a:cubicBezTo>
                  <a:cubicBezTo>
                    <a:pt x="42842" y="231946"/>
                    <a:pt x="45323" y="232455"/>
                    <a:pt x="46065" y="231067"/>
                  </a:cubicBezTo>
                  <a:close/>
                  <a:moveTo>
                    <a:pt x="629377" y="37576"/>
                  </a:moveTo>
                  <a:cubicBezTo>
                    <a:pt x="630356" y="37457"/>
                    <a:pt x="631053" y="36569"/>
                    <a:pt x="630935" y="35592"/>
                  </a:cubicBezTo>
                  <a:cubicBezTo>
                    <a:pt x="630933" y="35583"/>
                    <a:pt x="630932" y="35573"/>
                    <a:pt x="630931" y="35563"/>
                  </a:cubicBezTo>
                  <a:cubicBezTo>
                    <a:pt x="630537" y="35378"/>
                    <a:pt x="627615" y="37298"/>
                    <a:pt x="629377" y="37576"/>
                  </a:cubicBezTo>
                  <a:close/>
                  <a:moveTo>
                    <a:pt x="193708" y="378418"/>
                  </a:moveTo>
                  <a:cubicBezTo>
                    <a:pt x="193708" y="378048"/>
                    <a:pt x="193708" y="378302"/>
                    <a:pt x="193499" y="378279"/>
                  </a:cubicBezTo>
                  <a:cubicBezTo>
                    <a:pt x="192595" y="378094"/>
                    <a:pt x="192687" y="377446"/>
                    <a:pt x="192595" y="376821"/>
                  </a:cubicBezTo>
                  <a:cubicBezTo>
                    <a:pt x="190577" y="375340"/>
                    <a:pt x="191853" y="380084"/>
                    <a:pt x="193708" y="378418"/>
                  </a:cubicBezTo>
                  <a:close/>
                  <a:moveTo>
                    <a:pt x="256039" y="419143"/>
                  </a:moveTo>
                  <a:cubicBezTo>
                    <a:pt x="255204" y="417569"/>
                    <a:pt x="254161" y="418935"/>
                    <a:pt x="253488" y="419837"/>
                  </a:cubicBezTo>
                  <a:cubicBezTo>
                    <a:pt x="253998" y="420416"/>
                    <a:pt x="255900" y="419629"/>
                    <a:pt x="256039" y="419143"/>
                  </a:cubicBezTo>
                  <a:close/>
                  <a:moveTo>
                    <a:pt x="387426" y="286346"/>
                  </a:moveTo>
                  <a:cubicBezTo>
                    <a:pt x="386864" y="286451"/>
                    <a:pt x="386418" y="286878"/>
                    <a:pt x="386290" y="287434"/>
                  </a:cubicBezTo>
                  <a:cubicBezTo>
                    <a:pt x="386614" y="289146"/>
                    <a:pt x="389907" y="287041"/>
                    <a:pt x="387496" y="286346"/>
                  </a:cubicBezTo>
                  <a:close/>
                  <a:moveTo>
                    <a:pt x="174623" y="119743"/>
                  </a:moveTo>
                  <a:cubicBezTo>
                    <a:pt x="175041" y="119743"/>
                    <a:pt x="175852" y="119998"/>
                    <a:pt x="175945" y="119396"/>
                  </a:cubicBezTo>
                  <a:cubicBezTo>
                    <a:pt x="175342" y="118725"/>
                    <a:pt x="173626" y="119743"/>
                    <a:pt x="172931" y="118563"/>
                  </a:cubicBezTo>
                  <a:cubicBezTo>
                    <a:pt x="172235" y="117383"/>
                    <a:pt x="171817" y="118563"/>
                    <a:pt x="172467" y="119188"/>
                  </a:cubicBezTo>
                  <a:cubicBezTo>
                    <a:pt x="173116" y="119813"/>
                    <a:pt x="173881" y="119651"/>
                    <a:pt x="174693" y="119743"/>
                  </a:cubicBezTo>
                  <a:close/>
                  <a:moveTo>
                    <a:pt x="387426" y="234746"/>
                  </a:moveTo>
                  <a:lnTo>
                    <a:pt x="387426" y="234746"/>
                  </a:lnTo>
                  <a:cubicBezTo>
                    <a:pt x="387983" y="234746"/>
                    <a:pt x="388933" y="235047"/>
                    <a:pt x="389003" y="234237"/>
                  </a:cubicBezTo>
                  <a:cubicBezTo>
                    <a:pt x="388817" y="232432"/>
                    <a:pt x="384690" y="234815"/>
                    <a:pt x="387496" y="234746"/>
                  </a:cubicBezTo>
                  <a:close/>
                  <a:moveTo>
                    <a:pt x="413954" y="242382"/>
                  </a:moveTo>
                  <a:cubicBezTo>
                    <a:pt x="413096" y="241502"/>
                    <a:pt x="410731" y="242659"/>
                    <a:pt x="412099" y="243770"/>
                  </a:cubicBezTo>
                  <a:cubicBezTo>
                    <a:pt x="412516" y="243955"/>
                    <a:pt x="414047" y="242868"/>
                    <a:pt x="414024" y="242382"/>
                  </a:cubicBezTo>
                  <a:close/>
                  <a:moveTo>
                    <a:pt x="519950" y="74992"/>
                  </a:moveTo>
                  <a:cubicBezTo>
                    <a:pt x="520321" y="74992"/>
                    <a:pt x="521434" y="75293"/>
                    <a:pt x="521086" y="74483"/>
                  </a:cubicBezTo>
                  <a:cubicBezTo>
                    <a:pt x="520738" y="73673"/>
                    <a:pt x="519068" y="75177"/>
                    <a:pt x="518210" y="73904"/>
                  </a:cubicBezTo>
                  <a:cubicBezTo>
                    <a:pt x="516263" y="73951"/>
                    <a:pt x="519138" y="75409"/>
                    <a:pt x="520019" y="74992"/>
                  </a:cubicBezTo>
                  <a:close/>
                  <a:moveTo>
                    <a:pt x="236328" y="379181"/>
                  </a:moveTo>
                  <a:cubicBezTo>
                    <a:pt x="236630" y="378001"/>
                    <a:pt x="235215" y="377076"/>
                    <a:pt x="234752" y="378510"/>
                  </a:cubicBezTo>
                  <a:cubicBezTo>
                    <a:pt x="234450" y="379390"/>
                    <a:pt x="236305" y="380454"/>
                    <a:pt x="236328" y="379181"/>
                  </a:cubicBezTo>
                  <a:close/>
                  <a:moveTo>
                    <a:pt x="382904" y="416204"/>
                  </a:moveTo>
                  <a:lnTo>
                    <a:pt x="382441" y="416482"/>
                  </a:lnTo>
                  <a:cubicBezTo>
                    <a:pt x="383577" y="419675"/>
                    <a:pt x="386267" y="416412"/>
                    <a:pt x="382904" y="416089"/>
                  </a:cubicBezTo>
                  <a:close/>
                  <a:moveTo>
                    <a:pt x="454441" y="56805"/>
                  </a:moveTo>
                  <a:cubicBezTo>
                    <a:pt x="455879" y="56134"/>
                    <a:pt x="455624" y="53634"/>
                    <a:pt x="453955" y="54953"/>
                  </a:cubicBezTo>
                  <a:cubicBezTo>
                    <a:pt x="453723" y="55486"/>
                    <a:pt x="454743" y="56041"/>
                    <a:pt x="453955" y="56619"/>
                  </a:cubicBezTo>
                  <a:close/>
                  <a:moveTo>
                    <a:pt x="356168" y="282575"/>
                  </a:moveTo>
                  <a:cubicBezTo>
                    <a:pt x="355078" y="281857"/>
                    <a:pt x="353849" y="283315"/>
                    <a:pt x="353988" y="284333"/>
                  </a:cubicBezTo>
                  <a:cubicBezTo>
                    <a:pt x="354776" y="284958"/>
                    <a:pt x="355449" y="283084"/>
                    <a:pt x="356168" y="282575"/>
                  </a:cubicBezTo>
                  <a:close/>
                  <a:moveTo>
                    <a:pt x="594733" y="317538"/>
                  </a:moveTo>
                  <a:cubicBezTo>
                    <a:pt x="593922" y="317538"/>
                    <a:pt x="593875" y="319204"/>
                    <a:pt x="594733" y="319181"/>
                  </a:cubicBezTo>
                  <a:cubicBezTo>
                    <a:pt x="596171" y="319528"/>
                    <a:pt x="595916" y="317723"/>
                    <a:pt x="594733" y="317538"/>
                  </a:cubicBezTo>
                  <a:close/>
                  <a:moveTo>
                    <a:pt x="379890" y="45536"/>
                  </a:moveTo>
                  <a:cubicBezTo>
                    <a:pt x="378800" y="45281"/>
                    <a:pt x="379009" y="46369"/>
                    <a:pt x="379890" y="46600"/>
                  </a:cubicBezTo>
                  <a:cubicBezTo>
                    <a:pt x="381977" y="47248"/>
                    <a:pt x="381907" y="45304"/>
                    <a:pt x="379890" y="45536"/>
                  </a:cubicBezTo>
                  <a:close/>
                  <a:moveTo>
                    <a:pt x="320967" y="418379"/>
                  </a:moveTo>
                  <a:cubicBezTo>
                    <a:pt x="321431" y="418379"/>
                    <a:pt x="321686" y="418079"/>
                    <a:pt x="321617" y="417384"/>
                  </a:cubicBezTo>
                  <a:cubicBezTo>
                    <a:pt x="321245" y="415348"/>
                    <a:pt x="318393" y="418564"/>
                    <a:pt x="320967" y="418379"/>
                  </a:cubicBezTo>
                  <a:close/>
                  <a:moveTo>
                    <a:pt x="186473" y="381033"/>
                  </a:moveTo>
                  <a:cubicBezTo>
                    <a:pt x="185823" y="381033"/>
                    <a:pt x="185012" y="381819"/>
                    <a:pt x="184989" y="382282"/>
                  </a:cubicBezTo>
                  <a:cubicBezTo>
                    <a:pt x="185429" y="383508"/>
                    <a:pt x="187818" y="381842"/>
                    <a:pt x="186473" y="381033"/>
                  </a:cubicBezTo>
                  <a:close/>
                  <a:moveTo>
                    <a:pt x="316561" y="69901"/>
                  </a:moveTo>
                  <a:cubicBezTo>
                    <a:pt x="317327" y="69901"/>
                    <a:pt x="317628" y="70087"/>
                    <a:pt x="318138" y="69601"/>
                  </a:cubicBezTo>
                  <a:cubicBezTo>
                    <a:pt x="317095" y="69601"/>
                    <a:pt x="315819" y="67958"/>
                    <a:pt x="315008" y="69068"/>
                  </a:cubicBezTo>
                  <a:cubicBezTo>
                    <a:pt x="314845" y="69462"/>
                    <a:pt x="316098" y="70063"/>
                    <a:pt x="316445" y="69901"/>
                  </a:cubicBezTo>
                  <a:close/>
                  <a:moveTo>
                    <a:pt x="394406" y="31027"/>
                  </a:moveTo>
                  <a:cubicBezTo>
                    <a:pt x="395032" y="31745"/>
                    <a:pt x="395983" y="31027"/>
                    <a:pt x="396725" y="31652"/>
                  </a:cubicBezTo>
                  <a:cubicBezTo>
                    <a:pt x="396910" y="31837"/>
                    <a:pt x="397073" y="31837"/>
                    <a:pt x="397142" y="31652"/>
                  </a:cubicBezTo>
                  <a:cubicBezTo>
                    <a:pt x="397351" y="30703"/>
                    <a:pt x="394916" y="29662"/>
                    <a:pt x="394290" y="31027"/>
                  </a:cubicBezTo>
                  <a:close/>
                  <a:moveTo>
                    <a:pt x="543533" y="337299"/>
                  </a:moveTo>
                  <a:cubicBezTo>
                    <a:pt x="543533" y="336582"/>
                    <a:pt x="544669" y="335263"/>
                    <a:pt x="543648" y="335124"/>
                  </a:cubicBezTo>
                  <a:cubicBezTo>
                    <a:pt x="542188" y="335425"/>
                    <a:pt x="542188" y="336790"/>
                    <a:pt x="543417" y="337299"/>
                  </a:cubicBezTo>
                  <a:close/>
                  <a:moveTo>
                    <a:pt x="111573" y="346254"/>
                  </a:moveTo>
                  <a:cubicBezTo>
                    <a:pt x="111713" y="345618"/>
                    <a:pt x="111310" y="344988"/>
                    <a:pt x="110672" y="344848"/>
                  </a:cubicBezTo>
                  <a:cubicBezTo>
                    <a:pt x="110663" y="344846"/>
                    <a:pt x="110654" y="344844"/>
                    <a:pt x="110646" y="344843"/>
                  </a:cubicBezTo>
                  <a:cubicBezTo>
                    <a:pt x="108999" y="345213"/>
                    <a:pt x="111063" y="348244"/>
                    <a:pt x="111457" y="346254"/>
                  </a:cubicBezTo>
                  <a:close/>
                  <a:moveTo>
                    <a:pt x="471694" y="21702"/>
                  </a:moveTo>
                  <a:cubicBezTo>
                    <a:pt x="470650" y="21702"/>
                    <a:pt x="471532" y="22466"/>
                    <a:pt x="471114" y="23229"/>
                  </a:cubicBezTo>
                  <a:cubicBezTo>
                    <a:pt x="472274" y="23900"/>
                    <a:pt x="474152" y="21841"/>
                    <a:pt x="471694" y="21702"/>
                  </a:cubicBezTo>
                  <a:close/>
                  <a:moveTo>
                    <a:pt x="534929" y="307311"/>
                  </a:moveTo>
                  <a:cubicBezTo>
                    <a:pt x="536251" y="307010"/>
                    <a:pt x="534929" y="305621"/>
                    <a:pt x="534929" y="304719"/>
                  </a:cubicBezTo>
                  <a:cubicBezTo>
                    <a:pt x="534071" y="304974"/>
                    <a:pt x="534721" y="305691"/>
                    <a:pt x="534512" y="306154"/>
                  </a:cubicBezTo>
                  <a:cubicBezTo>
                    <a:pt x="534002" y="307102"/>
                    <a:pt x="533956" y="307264"/>
                    <a:pt x="534883" y="307311"/>
                  </a:cubicBezTo>
                  <a:close/>
                  <a:moveTo>
                    <a:pt x="123399" y="383184"/>
                  </a:moveTo>
                  <a:cubicBezTo>
                    <a:pt x="125301" y="382583"/>
                    <a:pt x="121707" y="381356"/>
                    <a:pt x="121707" y="381935"/>
                  </a:cubicBezTo>
                  <a:cubicBezTo>
                    <a:pt x="121716" y="382663"/>
                    <a:pt x="122315" y="383246"/>
                    <a:pt x="123045" y="383237"/>
                  </a:cubicBezTo>
                  <a:cubicBezTo>
                    <a:pt x="123165" y="383236"/>
                    <a:pt x="123284" y="383218"/>
                    <a:pt x="123399" y="383184"/>
                  </a:cubicBezTo>
                  <a:close/>
                  <a:moveTo>
                    <a:pt x="426685" y="231946"/>
                  </a:moveTo>
                  <a:lnTo>
                    <a:pt x="426198" y="232177"/>
                  </a:lnTo>
                  <a:cubicBezTo>
                    <a:pt x="426785" y="232545"/>
                    <a:pt x="427252" y="233076"/>
                    <a:pt x="427543" y="233705"/>
                  </a:cubicBezTo>
                  <a:cubicBezTo>
                    <a:pt x="428957" y="234815"/>
                    <a:pt x="428192" y="231298"/>
                    <a:pt x="426685" y="231946"/>
                  </a:cubicBezTo>
                  <a:close/>
                  <a:moveTo>
                    <a:pt x="449294" y="243516"/>
                  </a:moveTo>
                  <a:cubicBezTo>
                    <a:pt x="449294" y="244025"/>
                    <a:pt x="449294" y="245182"/>
                    <a:pt x="450105" y="244788"/>
                  </a:cubicBezTo>
                  <a:cubicBezTo>
                    <a:pt x="451334" y="244002"/>
                    <a:pt x="449525" y="241387"/>
                    <a:pt x="449294" y="243608"/>
                  </a:cubicBezTo>
                  <a:close/>
                  <a:moveTo>
                    <a:pt x="471810" y="46646"/>
                  </a:moveTo>
                  <a:cubicBezTo>
                    <a:pt x="470984" y="47025"/>
                    <a:pt x="470622" y="48001"/>
                    <a:pt x="471002" y="48825"/>
                  </a:cubicBezTo>
                  <a:cubicBezTo>
                    <a:pt x="471067" y="48966"/>
                    <a:pt x="471151" y="49098"/>
                    <a:pt x="471253" y="49215"/>
                  </a:cubicBezTo>
                  <a:cubicBezTo>
                    <a:pt x="471555" y="48498"/>
                    <a:pt x="472969" y="47433"/>
                    <a:pt x="471810" y="46739"/>
                  </a:cubicBezTo>
                  <a:close/>
                  <a:moveTo>
                    <a:pt x="246578" y="383046"/>
                  </a:moveTo>
                  <a:cubicBezTo>
                    <a:pt x="246346" y="382328"/>
                    <a:pt x="244908" y="383046"/>
                    <a:pt x="244978" y="383763"/>
                  </a:cubicBezTo>
                  <a:cubicBezTo>
                    <a:pt x="245047" y="384480"/>
                    <a:pt x="246972" y="384503"/>
                    <a:pt x="246578" y="383046"/>
                  </a:cubicBezTo>
                  <a:close/>
                  <a:moveTo>
                    <a:pt x="668612" y="65690"/>
                  </a:moveTo>
                  <a:cubicBezTo>
                    <a:pt x="669332" y="66244"/>
                    <a:pt x="670366" y="66111"/>
                    <a:pt x="670922" y="65393"/>
                  </a:cubicBezTo>
                  <a:cubicBezTo>
                    <a:pt x="671109" y="65150"/>
                    <a:pt x="671225" y="64861"/>
                    <a:pt x="671256" y="64556"/>
                  </a:cubicBezTo>
                  <a:cubicBezTo>
                    <a:pt x="670676" y="64140"/>
                    <a:pt x="669308" y="65297"/>
                    <a:pt x="668636" y="65690"/>
                  </a:cubicBezTo>
                  <a:close/>
                  <a:moveTo>
                    <a:pt x="622049" y="65019"/>
                  </a:moveTo>
                  <a:cubicBezTo>
                    <a:pt x="623047" y="63515"/>
                    <a:pt x="620357" y="64602"/>
                    <a:pt x="620426" y="65551"/>
                  </a:cubicBezTo>
                  <a:cubicBezTo>
                    <a:pt x="620496" y="66500"/>
                    <a:pt x="623278" y="66245"/>
                    <a:pt x="622073" y="65019"/>
                  </a:cubicBezTo>
                  <a:close/>
                  <a:moveTo>
                    <a:pt x="592669" y="98802"/>
                  </a:moveTo>
                  <a:lnTo>
                    <a:pt x="593319" y="98617"/>
                  </a:lnTo>
                  <a:cubicBezTo>
                    <a:pt x="592530" y="95679"/>
                    <a:pt x="589585" y="98895"/>
                    <a:pt x="592693" y="98802"/>
                  </a:cubicBezTo>
                  <a:close/>
                  <a:moveTo>
                    <a:pt x="441386" y="275494"/>
                  </a:moveTo>
                  <a:cubicBezTo>
                    <a:pt x="442569" y="275494"/>
                    <a:pt x="442917" y="273527"/>
                    <a:pt x="441386" y="273851"/>
                  </a:cubicBezTo>
                  <a:cubicBezTo>
                    <a:pt x="440505" y="273759"/>
                    <a:pt x="440551" y="275494"/>
                    <a:pt x="441386" y="275494"/>
                  </a:cubicBezTo>
                  <a:close/>
                  <a:moveTo>
                    <a:pt x="29346" y="316404"/>
                  </a:moveTo>
                  <a:cubicBezTo>
                    <a:pt x="30390" y="316543"/>
                    <a:pt x="31178" y="316034"/>
                    <a:pt x="30761" y="315016"/>
                  </a:cubicBezTo>
                  <a:cubicBezTo>
                    <a:pt x="30297" y="314553"/>
                    <a:pt x="28975" y="315641"/>
                    <a:pt x="28697" y="316150"/>
                  </a:cubicBezTo>
                  <a:close/>
                  <a:moveTo>
                    <a:pt x="50007" y="352085"/>
                  </a:moveTo>
                  <a:cubicBezTo>
                    <a:pt x="48848" y="351761"/>
                    <a:pt x="48569" y="353682"/>
                    <a:pt x="49590" y="353728"/>
                  </a:cubicBezTo>
                  <a:cubicBezTo>
                    <a:pt x="50610" y="353774"/>
                    <a:pt x="51190" y="352062"/>
                    <a:pt x="50007" y="352085"/>
                  </a:cubicBezTo>
                  <a:close/>
                  <a:moveTo>
                    <a:pt x="288851" y="422776"/>
                  </a:moveTo>
                  <a:cubicBezTo>
                    <a:pt x="289339" y="422273"/>
                    <a:pt x="289613" y="421601"/>
                    <a:pt x="289616" y="420902"/>
                  </a:cubicBezTo>
                  <a:cubicBezTo>
                    <a:pt x="288503" y="420022"/>
                    <a:pt x="287390" y="422267"/>
                    <a:pt x="288874" y="422776"/>
                  </a:cubicBezTo>
                  <a:close/>
                  <a:moveTo>
                    <a:pt x="550327" y="346416"/>
                  </a:moveTo>
                  <a:cubicBezTo>
                    <a:pt x="550327" y="345560"/>
                    <a:pt x="548796" y="344658"/>
                    <a:pt x="548657" y="345884"/>
                  </a:cubicBezTo>
                  <a:cubicBezTo>
                    <a:pt x="548518" y="347110"/>
                    <a:pt x="550049" y="347457"/>
                    <a:pt x="550350" y="346439"/>
                  </a:cubicBezTo>
                  <a:close/>
                  <a:moveTo>
                    <a:pt x="41891" y="245668"/>
                  </a:moveTo>
                  <a:cubicBezTo>
                    <a:pt x="40940" y="246686"/>
                    <a:pt x="43445" y="247981"/>
                    <a:pt x="43816" y="246755"/>
                  </a:cubicBezTo>
                  <a:cubicBezTo>
                    <a:pt x="43746" y="245598"/>
                    <a:pt x="42471" y="246454"/>
                    <a:pt x="41891" y="245668"/>
                  </a:cubicBezTo>
                  <a:close/>
                  <a:moveTo>
                    <a:pt x="605377" y="38062"/>
                  </a:moveTo>
                  <a:cubicBezTo>
                    <a:pt x="605052" y="38987"/>
                    <a:pt x="604171" y="39543"/>
                    <a:pt x="604658" y="40376"/>
                  </a:cubicBezTo>
                  <a:cubicBezTo>
                    <a:pt x="605956" y="40607"/>
                    <a:pt x="606351" y="38848"/>
                    <a:pt x="605284" y="38062"/>
                  </a:cubicBezTo>
                  <a:close/>
                  <a:moveTo>
                    <a:pt x="339704" y="375363"/>
                  </a:moveTo>
                  <a:cubicBezTo>
                    <a:pt x="339704" y="374553"/>
                    <a:pt x="338196" y="373558"/>
                    <a:pt x="338057" y="374762"/>
                  </a:cubicBezTo>
                  <a:cubicBezTo>
                    <a:pt x="337918" y="375965"/>
                    <a:pt x="339240" y="376358"/>
                    <a:pt x="339704" y="375363"/>
                  </a:cubicBezTo>
                  <a:close/>
                  <a:moveTo>
                    <a:pt x="381675" y="345467"/>
                  </a:moveTo>
                  <a:cubicBezTo>
                    <a:pt x="381327" y="345097"/>
                    <a:pt x="380029" y="345467"/>
                    <a:pt x="380075" y="346393"/>
                  </a:cubicBezTo>
                  <a:cubicBezTo>
                    <a:pt x="380122" y="347319"/>
                    <a:pt x="382139" y="346995"/>
                    <a:pt x="381675" y="345467"/>
                  </a:cubicBezTo>
                  <a:close/>
                  <a:moveTo>
                    <a:pt x="437885" y="44888"/>
                  </a:moveTo>
                  <a:cubicBezTo>
                    <a:pt x="439508" y="44564"/>
                    <a:pt x="437235" y="42828"/>
                    <a:pt x="436401" y="43499"/>
                  </a:cubicBezTo>
                  <a:cubicBezTo>
                    <a:pt x="436006" y="44541"/>
                    <a:pt x="437467" y="44471"/>
                    <a:pt x="437885" y="44888"/>
                  </a:cubicBezTo>
                  <a:close/>
                  <a:moveTo>
                    <a:pt x="437050" y="58471"/>
                  </a:moveTo>
                  <a:cubicBezTo>
                    <a:pt x="438070" y="58147"/>
                    <a:pt x="438163" y="56573"/>
                    <a:pt x="437050" y="56434"/>
                  </a:cubicBezTo>
                  <a:cubicBezTo>
                    <a:pt x="435937" y="56295"/>
                    <a:pt x="436122" y="58031"/>
                    <a:pt x="437050" y="58471"/>
                  </a:cubicBezTo>
                  <a:close/>
                  <a:moveTo>
                    <a:pt x="116559" y="314021"/>
                  </a:moveTo>
                  <a:cubicBezTo>
                    <a:pt x="116396" y="313072"/>
                    <a:pt x="114866" y="313859"/>
                    <a:pt x="114936" y="314692"/>
                  </a:cubicBezTo>
                  <a:cubicBezTo>
                    <a:pt x="115005" y="315525"/>
                    <a:pt x="116907" y="315294"/>
                    <a:pt x="116559" y="314021"/>
                  </a:cubicBezTo>
                  <a:close/>
                  <a:moveTo>
                    <a:pt x="216618" y="391839"/>
                  </a:moveTo>
                  <a:cubicBezTo>
                    <a:pt x="215737" y="391029"/>
                    <a:pt x="214879" y="391399"/>
                    <a:pt x="213928" y="391839"/>
                  </a:cubicBezTo>
                  <a:cubicBezTo>
                    <a:pt x="213511" y="392001"/>
                    <a:pt x="213928" y="392209"/>
                    <a:pt x="213928" y="392324"/>
                  </a:cubicBezTo>
                  <a:cubicBezTo>
                    <a:pt x="215250" y="392972"/>
                    <a:pt x="215691" y="393019"/>
                    <a:pt x="216618" y="391839"/>
                  </a:cubicBezTo>
                  <a:close/>
                  <a:moveTo>
                    <a:pt x="504923" y="29037"/>
                  </a:moveTo>
                  <a:cubicBezTo>
                    <a:pt x="504599" y="28158"/>
                    <a:pt x="503416" y="28459"/>
                    <a:pt x="502929" y="29037"/>
                  </a:cubicBezTo>
                  <a:cubicBezTo>
                    <a:pt x="502442" y="29616"/>
                    <a:pt x="503602" y="30333"/>
                    <a:pt x="503973" y="29732"/>
                  </a:cubicBezTo>
                  <a:cubicBezTo>
                    <a:pt x="504344" y="29130"/>
                    <a:pt x="504970" y="29732"/>
                    <a:pt x="504923" y="29037"/>
                  </a:cubicBezTo>
                  <a:close/>
                  <a:moveTo>
                    <a:pt x="489619" y="76751"/>
                  </a:moveTo>
                  <a:cubicBezTo>
                    <a:pt x="489410" y="75432"/>
                    <a:pt x="487532" y="76866"/>
                    <a:pt x="487555" y="77676"/>
                  </a:cubicBezTo>
                  <a:cubicBezTo>
                    <a:pt x="488158" y="78879"/>
                    <a:pt x="488993" y="77167"/>
                    <a:pt x="489619" y="76751"/>
                  </a:cubicBezTo>
                  <a:close/>
                  <a:moveTo>
                    <a:pt x="306567" y="44865"/>
                  </a:moveTo>
                  <a:cubicBezTo>
                    <a:pt x="306961" y="44194"/>
                    <a:pt x="304874" y="43152"/>
                    <a:pt x="304526" y="43615"/>
                  </a:cubicBezTo>
                  <a:cubicBezTo>
                    <a:pt x="304573" y="44564"/>
                    <a:pt x="305964" y="46022"/>
                    <a:pt x="306567" y="44865"/>
                  </a:cubicBezTo>
                  <a:close/>
                  <a:moveTo>
                    <a:pt x="529573" y="68004"/>
                  </a:moveTo>
                  <a:cubicBezTo>
                    <a:pt x="528854" y="69647"/>
                    <a:pt x="530083" y="69925"/>
                    <a:pt x="531127" y="70318"/>
                  </a:cubicBezTo>
                  <a:cubicBezTo>
                    <a:pt x="532124" y="70063"/>
                    <a:pt x="529990" y="68814"/>
                    <a:pt x="529666" y="68050"/>
                  </a:cubicBezTo>
                  <a:close/>
                  <a:moveTo>
                    <a:pt x="102993" y="250573"/>
                  </a:moveTo>
                  <a:cubicBezTo>
                    <a:pt x="103001" y="250932"/>
                    <a:pt x="103080" y="251286"/>
                    <a:pt x="103225" y="251614"/>
                  </a:cubicBezTo>
                  <a:cubicBezTo>
                    <a:pt x="103735" y="251452"/>
                    <a:pt x="104872" y="249879"/>
                    <a:pt x="104385" y="249624"/>
                  </a:cubicBezTo>
                  <a:cubicBezTo>
                    <a:pt x="103898" y="249370"/>
                    <a:pt x="102761" y="249671"/>
                    <a:pt x="102993" y="250573"/>
                  </a:cubicBezTo>
                  <a:close/>
                  <a:moveTo>
                    <a:pt x="525376" y="327095"/>
                  </a:moveTo>
                  <a:lnTo>
                    <a:pt x="525863" y="326887"/>
                  </a:lnTo>
                  <a:cubicBezTo>
                    <a:pt x="525028" y="323045"/>
                    <a:pt x="522895" y="325892"/>
                    <a:pt x="525376" y="327095"/>
                  </a:cubicBezTo>
                  <a:close/>
                  <a:moveTo>
                    <a:pt x="411751" y="290350"/>
                  </a:moveTo>
                  <a:cubicBezTo>
                    <a:pt x="410615" y="290188"/>
                    <a:pt x="409780" y="290488"/>
                    <a:pt x="410174" y="291645"/>
                  </a:cubicBezTo>
                  <a:cubicBezTo>
                    <a:pt x="410568" y="292201"/>
                    <a:pt x="410708" y="291507"/>
                    <a:pt x="410986" y="291460"/>
                  </a:cubicBezTo>
                  <a:cubicBezTo>
                    <a:pt x="411533" y="291357"/>
                    <a:pt x="412013" y="291030"/>
                    <a:pt x="412308" y="290558"/>
                  </a:cubicBezTo>
                  <a:close/>
                  <a:moveTo>
                    <a:pt x="525376" y="52940"/>
                  </a:moveTo>
                  <a:cubicBezTo>
                    <a:pt x="524564" y="52940"/>
                    <a:pt x="523590" y="54467"/>
                    <a:pt x="524842" y="54560"/>
                  </a:cubicBezTo>
                  <a:cubicBezTo>
                    <a:pt x="526095" y="54653"/>
                    <a:pt x="526535" y="53241"/>
                    <a:pt x="525445" y="52940"/>
                  </a:cubicBezTo>
                  <a:close/>
                  <a:moveTo>
                    <a:pt x="403334" y="58748"/>
                  </a:moveTo>
                  <a:cubicBezTo>
                    <a:pt x="404122" y="59581"/>
                    <a:pt x="405003" y="58309"/>
                    <a:pt x="405374" y="57684"/>
                  </a:cubicBezTo>
                  <a:cubicBezTo>
                    <a:pt x="405397" y="57082"/>
                    <a:pt x="403078" y="57476"/>
                    <a:pt x="403403" y="58748"/>
                  </a:cubicBezTo>
                  <a:close/>
                  <a:moveTo>
                    <a:pt x="444656" y="6986"/>
                  </a:moveTo>
                  <a:cubicBezTo>
                    <a:pt x="443056" y="7749"/>
                    <a:pt x="446302" y="9300"/>
                    <a:pt x="446859" y="8374"/>
                  </a:cubicBezTo>
                  <a:cubicBezTo>
                    <a:pt x="445978" y="8258"/>
                    <a:pt x="445583" y="7171"/>
                    <a:pt x="444725" y="6986"/>
                  </a:cubicBezTo>
                  <a:close/>
                  <a:moveTo>
                    <a:pt x="47340" y="251221"/>
                  </a:moveTo>
                  <a:cubicBezTo>
                    <a:pt x="47340" y="250434"/>
                    <a:pt x="45578" y="250365"/>
                    <a:pt x="45671" y="251221"/>
                  </a:cubicBezTo>
                  <a:cubicBezTo>
                    <a:pt x="45277" y="252748"/>
                    <a:pt x="47085" y="252378"/>
                    <a:pt x="47340" y="251221"/>
                  </a:cubicBezTo>
                  <a:close/>
                  <a:moveTo>
                    <a:pt x="118854" y="308954"/>
                  </a:moveTo>
                  <a:cubicBezTo>
                    <a:pt x="118669" y="307750"/>
                    <a:pt x="117185" y="307820"/>
                    <a:pt x="117208" y="309069"/>
                  </a:cubicBezTo>
                  <a:cubicBezTo>
                    <a:pt x="117231" y="310319"/>
                    <a:pt x="118762" y="310180"/>
                    <a:pt x="118808" y="308954"/>
                  </a:cubicBezTo>
                  <a:close/>
                  <a:moveTo>
                    <a:pt x="532448" y="351368"/>
                  </a:moveTo>
                  <a:cubicBezTo>
                    <a:pt x="533399" y="350836"/>
                    <a:pt x="532448" y="349332"/>
                    <a:pt x="531637" y="349262"/>
                  </a:cubicBezTo>
                  <a:cubicBezTo>
                    <a:pt x="530222" y="349586"/>
                    <a:pt x="531985" y="350928"/>
                    <a:pt x="532448" y="351368"/>
                  </a:cubicBezTo>
                  <a:close/>
                  <a:moveTo>
                    <a:pt x="265314" y="353682"/>
                  </a:moveTo>
                  <a:cubicBezTo>
                    <a:pt x="269117" y="352664"/>
                    <a:pt x="266984" y="350859"/>
                    <a:pt x="264874" y="353427"/>
                  </a:cubicBezTo>
                  <a:close/>
                  <a:moveTo>
                    <a:pt x="252978" y="426038"/>
                  </a:moveTo>
                  <a:cubicBezTo>
                    <a:pt x="253650" y="426038"/>
                    <a:pt x="255111" y="424558"/>
                    <a:pt x="253836" y="424164"/>
                  </a:cubicBezTo>
                  <a:cubicBezTo>
                    <a:pt x="252932" y="424280"/>
                    <a:pt x="251865" y="425668"/>
                    <a:pt x="252978" y="426108"/>
                  </a:cubicBezTo>
                  <a:close/>
                  <a:moveTo>
                    <a:pt x="311692" y="42666"/>
                  </a:moveTo>
                  <a:cubicBezTo>
                    <a:pt x="309187" y="42666"/>
                    <a:pt x="312295" y="45721"/>
                    <a:pt x="312387" y="43592"/>
                  </a:cubicBezTo>
                  <a:cubicBezTo>
                    <a:pt x="312527" y="42852"/>
                    <a:pt x="312109" y="42643"/>
                    <a:pt x="311692" y="42666"/>
                  </a:cubicBezTo>
                  <a:close/>
                  <a:moveTo>
                    <a:pt x="343692" y="161093"/>
                  </a:moveTo>
                  <a:cubicBezTo>
                    <a:pt x="343692" y="159636"/>
                    <a:pt x="340817" y="159636"/>
                    <a:pt x="340910" y="160445"/>
                  </a:cubicBezTo>
                  <a:cubicBezTo>
                    <a:pt x="340910" y="161672"/>
                    <a:pt x="341768" y="159960"/>
                    <a:pt x="342208" y="160584"/>
                  </a:cubicBezTo>
                  <a:cubicBezTo>
                    <a:pt x="342649" y="161209"/>
                    <a:pt x="343507" y="160816"/>
                    <a:pt x="343762" y="161093"/>
                  </a:cubicBezTo>
                  <a:close/>
                  <a:moveTo>
                    <a:pt x="213024" y="353312"/>
                  </a:moveTo>
                  <a:cubicBezTo>
                    <a:pt x="212861" y="351900"/>
                    <a:pt x="211470" y="354168"/>
                    <a:pt x="210937" y="354515"/>
                  </a:cubicBezTo>
                  <a:cubicBezTo>
                    <a:pt x="211169" y="355533"/>
                    <a:pt x="213186" y="353936"/>
                    <a:pt x="213093" y="353312"/>
                  </a:cubicBezTo>
                  <a:close/>
                  <a:moveTo>
                    <a:pt x="285233" y="424581"/>
                  </a:moveTo>
                  <a:cubicBezTo>
                    <a:pt x="284167" y="424442"/>
                    <a:pt x="283680" y="425205"/>
                    <a:pt x="285233" y="425159"/>
                  </a:cubicBezTo>
                  <a:cubicBezTo>
                    <a:pt x="285906" y="425483"/>
                    <a:pt x="286509" y="426038"/>
                    <a:pt x="287274" y="425553"/>
                  </a:cubicBezTo>
                  <a:cubicBezTo>
                    <a:pt x="287297" y="424604"/>
                    <a:pt x="286184" y="424511"/>
                    <a:pt x="285303" y="424581"/>
                  </a:cubicBezTo>
                  <a:close/>
                  <a:moveTo>
                    <a:pt x="383971" y="342367"/>
                  </a:moveTo>
                  <a:cubicBezTo>
                    <a:pt x="383554" y="341140"/>
                    <a:pt x="382672" y="342367"/>
                    <a:pt x="382788" y="343200"/>
                  </a:cubicBezTo>
                  <a:cubicBezTo>
                    <a:pt x="382788" y="343477"/>
                    <a:pt x="382139" y="343755"/>
                    <a:pt x="382788" y="344033"/>
                  </a:cubicBezTo>
                  <a:cubicBezTo>
                    <a:pt x="383505" y="343999"/>
                    <a:pt x="384058" y="343392"/>
                    <a:pt x="384024" y="342677"/>
                  </a:cubicBezTo>
                  <a:cubicBezTo>
                    <a:pt x="384019" y="342572"/>
                    <a:pt x="384001" y="342468"/>
                    <a:pt x="383971" y="342367"/>
                  </a:cubicBezTo>
                  <a:close/>
                  <a:moveTo>
                    <a:pt x="39897" y="254646"/>
                  </a:moveTo>
                  <a:cubicBezTo>
                    <a:pt x="38668" y="254854"/>
                    <a:pt x="39897" y="255872"/>
                    <a:pt x="39897" y="256381"/>
                  </a:cubicBezTo>
                  <a:cubicBezTo>
                    <a:pt x="41288" y="258093"/>
                    <a:pt x="41149" y="254900"/>
                    <a:pt x="39897" y="254646"/>
                  </a:cubicBezTo>
                  <a:close/>
                  <a:moveTo>
                    <a:pt x="238207" y="367311"/>
                  </a:moveTo>
                  <a:cubicBezTo>
                    <a:pt x="239366" y="367056"/>
                    <a:pt x="239505" y="365275"/>
                    <a:pt x="238207" y="365691"/>
                  </a:cubicBezTo>
                  <a:cubicBezTo>
                    <a:pt x="237186" y="365761"/>
                    <a:pt x="237326" y="367403"/>
                    <a:pt x="238207" y="367311"/>
                  </a:cubicBezTo>
                  <a:close/>
                  <a:moveTo>
                    <a:pt x="42401" y="263693"/>
                  </a:moveTo>
                  <a:cubicBezTo>
                    <a:pt x="42401" y="263809"/>
                    <a:pt x="43723" y="263462"/>
                    <a:pt x="43259" y="262906"/>
                  </a:cubicBezTo>
                  <a:cubicBezTo>
                    <a:pt x="42146" y="261518"/>
                    <a:pt x="39503" y="263693"/>
                    <a:pt x="42401" y="263693"/>
                  </a:cubicBezTo>
                  <a:close/>
                  <a:moveTo>
                    <a:pt x="655186" y="59813"/>
                  </a:moveTo>
                  <a:cubicBezTo>
                    <a:pt x="654676" y="60113"/>
                    <a:pt x="654606" y="62312"/>
                    <a:pt x="655441" y="61641"/>
                  </a:cubicBezTo>
                  <a:cubicBezTo>
                    <a:pt x="657319" y="61016"/>
                    <a:pt x="656462" y="60461"/>
                    <a:pt x="655186" y="59813"/>
                  </a:cubicBezTo>
                  <a:close/>
                  <a:moveTo>
                    <a:pt x="516773" y="71382"/>
                  </a:moveTo>
                  <a:cubicBezTo>
                    <a:pt x="516054" y="70943"/>
                    <a:pt x="514871" y="71753"/>
                    <a:pt x="514245" y="72331"/>
                  </a:cubicBezTo>
                  <a:cubicBezTo>
                    <a:pt x="513920" y="73465"/>
                    <a:pt x="516842" y="72053"/>
                    <a:pt x="516773" y="71290"/>
                  </a:cubicBezTo>
                  <a:close/>
                  <a:moveTo>
                    <a:pt x="352550" y="403177"/>
                  </a:moveTo>
                  <a:cubicBezTo>
                    <a:pt x="351507" y="403431"/>
                    <a:pt x="351368" y="404982"/>
                    <a:pt x="352550" y="405144"/>
                  </a:cubicBezTo>
                  <a:cubicBezTo>
                    <a:pt x="353733" y="405306"/>
                    <a:pt x="353431" y="403547"/>
                    <a:pt x="352550" y="403177"/>
                  </a:cubicBezTo>
                  <a:close/>
                  <a:moveTo>
                    <a:pt x="386684" y="42481"/>
                  </a:moveTo>
                  <a:cubicBezTo>
                    <a:pt x="386684" y="41903"/>
                    <a:pt x="384064" y="41232"/>
                    <a:pt x="383646" y="41741"/>
                  </a:cubicBezTo>
                  <a:cubicBezTo>
                    <a:pt x="384388" y="42623"/>
                    <a:pt x="385618" y="42923"/>
                    <a:pt x="386684" y="42481"/>
                  </a:cubicBezTo>
                  <a:close/>
                  <a:moveTo>
                    <a:pt x="378939" y="300438"/>
                  </a:moveTo>
                  <a:cubicBezTo>
                    <a:pt x="379797" y="300438"/>
                    <a:pt x="381629" y="298286"/>
                    <a:pt x="380029" y="298286"/>
                  </a:cubicBezTo>
                  <a:cubicBezTo>
                    <a:pt x="379635" y="298934"/>
                    <a:pt x="378058" y="299952"/>
                    <a:pt x="378939" y="300438"/>
                  </a:cubicBezTo>
                  <a:close/>
                  <a:moveTo>
                    <a:pt x="545898" y="341279"/>
                  </a:moveTo>
                  <a:cubicBezTo>
                    <a:pt x="544947" y="341279"/>
                    <a:pt x="544808" y="341163"/>
                    <a:pt x="544205" y="341511"/>
                  </a:cubicBezTo>
                  <a:cubicBezTo>
                    <a:pt x="544762" y="343547"/>
                    <a:pt x="548379" y="341511"/>
                    <a:pt x="545898" y="341279"/>
                  </a:cubicBezTo>
                  <a:close/>
                  <a:moveTo>
                    <a:pt x="469120" y="257399"/>
                  </a:moveTo>
                  <a:cubicBezTo>
                    <a:pt x="469653" y="257399"/>
                    <a:pt x="469862" y="256890"/>
                    <a:pt x="470187" y="256589"/>
                  </a:cubicBezTo>
                  <a:cubicBezTo>
                    <a:pt x="469375" y="254669"/>
                    <a:pt x="466894" y="256751"/>
                    <a:pt x="469190" y="257399"/>
                  </a:cubicBezTo>
                  <a:close/>
                  <a:moveTo>
                    <a:pt x="526512" y="340701"/>
                  </a:moveTo>
                  <a:cubicBezTo>
                    <a:pt x="525608" y="340701"/>
                    <a:pt x="525097" y="342089"/>
                    <a:pt x="526164" y="341788"/>
                  </a:cubicBezTo>
                  <a:cubicBezTo>
                    <a:pt x="526651" y="341788"/>
                    <a:pt x="528298" y="342968"/>
                    <a:pt x="527903" y="341788"/>
                  </a:cubicBezTo>
                  <a:cubicBezTo>
                    <a:pt x="527532" y="341464"/>
                    <a:pt x="527184" y="340909"/>
                    <a:pt x="526582" y="340770"/>
                  </a:cubicBezTo>
                  <a:close/>
                  <a:moveTo>
                    <a:pt x="265314" y="362822"/>
                  </a:moveTo>
                  <a:cubicBezTo>
                    <a:pt x="262717" y="362822"/>
                    <a:pt x="265477" y="364974"/>
                    <a:pt x="266358" y="363562"/>
                  </a:cubicBezTo>
                  <a:cubicBezTo>
                    <a:pt x="266590" y="362891"/>
                    <a:pt x="265801" y="362752"/>
                    <a:pt x="265314" y="362822"/>
                  </a:cubicBezTo>
                  <a:close/>
                  <a:moveTo>
                    <a:pt x="268816" y="141240"/>
                  </a:moveTo>
                  <a:cubicBezTo>
                    <a:pt x="270068" y="141680"/>
                    <a:pt x="271135" y="140245"/>
                    <a:pt x="269627" y="140152"/>
                  </a:cubicBezTo>
                  <a:cubicBezTo>
                    <a:pt x="268769" y="139759"/>
                    <a:pt x="267448" y="140893"/>
                    <a:pt x="268839" y="141240"/>
                  </a:cubicBezTo>
                  <a:close/>
                  <a:moveTo>
                    <a:pt x="250149" y="431268"/>
                  </a:moveTo>
                  <a:lnTo>
                    <a:pt x="251610" y="429347"/>
                  </a:lnTo>
                  <a:cubicBezTo>
                    <a:pt x="250520" y="428885"/>
                    <a:pt x="248456" y="430296"/>
                    <a:pt x="250172" y="431268"/>
                  </a:cubicBezTo>
                  <a:close/>
                  <a:moveTo>
                    <a:pt x="141162" y="310643"/>
                  </a:moveTo>
                  <a:lnTo>
                    <a:pt x="141162" y="310643"/>
                  </a:lnTo>
                  <a:cubicBezTo>
                    <a:pt x="142553" y="310990"/>
                    <a:pt x="143133" y="309833"/>
                    <a:pt x="141440" y="309555"/>
                  </a:cubicBezTo>
                  <a:cubicBezTo>
                    <a:pt x="140095" y="309439"/>
                    <a:pt x="139423" y="310967"/>
                    <a:pt x="141139" y="310643"/>
                  </a:cubicBezTo>
                  <a:close/>
                  <a:moveTo>
                    <a:pt x="476564" y="27348"/>
                  </a:moveTo>
                  <a:cubicBezTo>
                    <a:pt x="476169" y="26261"/>
                    <a:pt x="476100" y="27834"/>
                    <a:pt x="475520" y="27927"/>
                  </a:cubicBezTo>
                  <a:cubicBezTo>
                    <a:pt x="474361" y="28158"/>
                    <a:pt x="475682" y="28945"/>
                    <a:pt x="475706" y="29546"/>
                  </a:cubicBezTo>
                  <a:cubicBezTo>
                    <a:pt x="476030" y="28806"/>
                    <a:pt x="476726" y="28227"/>
                    <a:pt x="476564" y="27348"/>
                  </a:cubicBezTo>
                  <a:close/>
                  <a:moveTo>
                    <a:pt x="593551" y="65412"/>
                  </a:moveTo>
                  <a:cubicBezTo>
                    <a:pt x="593552" y="65028"/>
                    <a:pt x="593464" y="64648"/>
                    <a:pt x="593295" y="64302"/>
                  </a:cubicBezTo>
                  <a:cubicBezTo>
                    <a:pt x="591278" y="65088"/>
                    <a:pt x="593365" y="68004"/>
                    <a:pt x="593551" y="65412"/>
                  </a:cubicBezTo>
                  <a:close/>
                  <a:moveTo>
                    <a:pt x="486674" y="296805"/>
                  </a:moveTo>
                  <a:cubicBezTo>
                    <a:pt x="486187" y="295394"/>
                    <a:pt x="483937" y="296412"/>
                    <a:pt x="484819" y="297569"/>
                  </a:cubicBezTo>
                  <a:cubicBezTo>
                    <a:pt x="485282" y="296898"/>
                    <a:pt x="486372" y="297407"/>
                    <a:pt x="486674" y="296759"/>
                  </a:cubicBezTo>
                  <a:close/>
                  <a:moveTo>
                    <a:pt x="309373" y="405884"/>
                  </a:moveTo>
                  <a:cubicBezTo>
                    <a:pt x="306590" y="405884"/>
                    <a:pt x="309628" y="407504"/>
                    <a:pt x="310671" y="406787"/>
                  </a:cubicBezTo>
                  <a:cubicBezTo>
                    <a:pt x="310393" y="406310"/>
                    <a:pt x="309918" y="405979"/>
                    <a:pt x="309373" y="405884"/>
                  </a:cubicBezTo>
                  <a:close/>
                  <a:moveTo>
                    <a:pt x="418221" y="293265"/>
                  </a:moveTo>
                  <a:cubicBezTo>
                    <a:pt x="417363" y="293797"/>
                    <a:pt x="417363" y="295116"/>
                    <a:pt x="418638" y="294815"/>
                  </a:cubicBezTo>
                  <a:cubicBezTo>
                    <a:pt x="419913" y="294515"/>
                    <a:pt x="419055" y="293358"/>
                    <a:pt x="418221" y="293265"/>
                  </a:cubicBezTo>
                  <a:close/>
                  <a:moveTo>
                    <a:pt x="408945" y="293265"/>
                  </a:moveTo>
                  <a:cubicBezTo>
                    <a:pt x="408551" y="292455"/>
                    <a:pt x="407160" y="292178"/>
                    <a:pt x="407368" y="293404"/>
                  </a:cubicBezTo>
                  <a:cubicBezTo>
                    <a:pt x="407577" y="294630"/>
                    <a:pt x="408644" y="294168"/>
                    <a:pt x="408876" y="293358"/>
                  </a:cubicBezTo>
                  <a:close/>
                  <a:moveTo>
                    <a:pt x="397490" y="16357"/>
                  </a:moveTo>
                  <a:cubicBezTo>
                    <a:pt x="397003" y="15825"/>
                    <a:pt x="396168" y="14460"/>
                    <a:pt x="395403" y="15154"/>
                  </a:cubicBezTo>
                  <a:cubicBezTo>
                    <a:pt x="395403" y="15848"/>
                    <a:pt x="396887" y="17121"/>
                    <a:pt x="397490" y="16357"/>
                  </a:cubicBezTo>
                  <a:close/>
                  <a:moveTo>
                    <a:pt x="188374" y="356667"/>
                  </a:moveTo>
                  <a:cubicBezTo>
                    <a:pt x="186960" y="357569"/>
                    <a:pt x="188374" y="357893"/>
                    <a:pt x="189279" y="358217"/>
                  </a:cubicBezTo>
                  <a:cubicBezTo>
                    <a:pt x="190670" y="357824"/>
                    <a:pt x="189000" y="356968"/>
                    <a:pt x="188374" y="356667"/>
                  </a:cubicBezTo>
                  <a:close/>
                  <a:moveTo>
                    <a:pt x="177174" y="357569"/>
                  </a:moveTo>
                  <a:cubicBezTo>
                    <a:pt x="177313" y="357083"/>
                    <a:pt x="176780" y="356921"/>
                    <a:pt x="176478" y="356713"/>
                  </a:cubicBezTo>
                  <a:cubicBezTo>
                    <a:pt x="174646" y="356250"/>
                    <a:pt x="175991" y="359721"/>
                    <a:pt x="177197" y="357569"/>
                  </a:cubicBezTo>
                  <a:close/>
                  <a:moveTo>
                    <a:pt x="360666" y="409239"/>
                  </a:moveTo>
                  <a:cubicBezTo>
                    <a:pt x="360666" y="408707"/>
                    <a:pt x="360203" y="408753"/>
                    <a:pt x="359878" y="408615"/>
                  </a:cubicBezTo>
                  <a:cubicBezTo>
                    <a:pt x="357837" y="407434"/>
                    <a:pt x="359808" y="411576"/>
                    <a:pt x="360666" y="409239"/>
                  </a:cubicBezTo>
                  <a:close/>
                  <a:moveTo>
                    <a:pt x="532263" y="302798"/>
                  </a:moveTo>
                  <a:cubicBezTo>
                    <a:pt x="534234" y="303099"/>
                    <a:pt x="532680" y="301572"/>
                    <a:pt x="532077" y="301248"/>
                  </a:cubicBezTo>
                  <a:cubicBezTo>
                    <a:pt x="531289" y="301873"/>
                    <a:pt x="530941" y="303030"/>
                    <a:pt x="532170" y="302775"/>
                  </a:cubicBezTo>
                  <a:close/>
                  <a:moveTo>
                    <a:pt x="67909" y="303886"/>
                  </a:moveTo>
                  <a:cubicBezTo>
                    <a:pt x="69347" y="303539"/>
                    <a:pt x="67051" y="301341"/>
                    <a:pt x="66773" y="302683"/>
                  </a:cubicBezTo>
                  <a:cubicBezTo>
                    <a:pt x="66757" y="303288"/>
                    <a:pt x="67212" y="303803"/>
                    <a:pt x="67816" y="303863"/>
                  </a:cubicBezTo>
                  <a:close/>
                  <a:moveTo>
                    <a:pt x="390232" y="410119"/>
                  </a:moveTo>
                  <a:cubicBezTo>
                    <a:pt x="390603" y="408985"/>
                    <a:pt x="388075" y="408175"/>
                    <a:pt x="388284" y="409147"/>
                  </a:cubicBezTo>
                  <a:cubicBezTo>
                    <a:pt x="389165" y="409124"/>
                    <a:pt x="389281" y="411160"/>
                    <a:pt x="390186" y="410095"/>
                  </a:cubicBezTo>
                  <a:close/>
                  <a:moveTo>
                    <a:pt x="48569" y="302706"/>
                  </a:moveTo>
                  <a:lnTo>
                    <a:pt x="47503" y="302960"/>
                  </a:lnTo>
                  <a:cubicBezTo>
                    <a:pt x="47874" y="303701"/>
                    <a:pt x="48825" y="302960"/>
                    <a:pt x="49010" y="304002"/>
                  </a:cubicBezTo>
                  <a:cubicBezTo>
                    <a:pt x="49311" y="304603"/>
                    <a:pt x="49520" y="304210"/>
                    <a:pt x="49775" y="304002"/>
                  </a:cubicBezTo>
                  <a:cubicBezTo>
                    <a:pt x="50401" y="303308"/>
                    <a:pt x="49149" y="302683"/>
                    <a:pt x="48569" y="302706"/>
                  </a:cubicBezTo>
                  <a:close/>
                  <a:moveTo>
                    <a:pt x="408412" y="302706"/>
                  </a:moveTo>
                  <a:cubicBezTo>
                    <a:pt x="407438" y="302451"/>
                    <a:pt x="406835" y="303747"/>
                    <a:pt x="408064" y="303863"/>
                  </a:cubicBezTo>
                  <a:cubicBezTo>
                    <a:pt x="409293" y="303979"/>
                    <a:pt x="409896" y="302475"/>
                    <a:pt x="408412" y="302729"/>
                  </a:cubicBezTo>
                  <a:close/>
                  <a:moveTo>
                    <a:pt x="458407" y="290674"/>
                  </a:moveTo>
                  <a:cubicBezTo>
                    <a:pt x="458407" y="288360"/>
                    <a:pt x="456088" y="292247"/>
                    <a:pt x="458105" y="291923"/>
                  </a:cubicBezTo>
                  <a:cubicBezTo>
                    <a:pt x="458546" y="291645"/>
                    <a:pt x="458407" y="291136"/>
                    <a:pt x="458407" y="290697"/>
                  </a:cubicBezTo>
                  <a:close/>
                  <a:moveTo>
                    <a:pt x="34053" y="256844"/>
                  </a:moveTo>
                  <a:cubicBezTo>
                    <a:pt x="34483" y="256868"/>
                    <a:pt x="34913" y="256788"/>
                    <a:pt x="35306" y="256612"/>
                  </a:cubicBezTo>
                  <a:cubicBezTo>
                    <a:pt x="34610" y="256057"/>
                    <a:pt x="33613" y="255409"/>
                    <a:pt x="32685" y="255941"/>
                  </a:cubicBezTo>
                  <a:cubicBezTo>
                    <a:pt x="32951" y="256434"/>
                    <a:pt x="33431" y="256776"/>
                    <a:pt x="33984" y="256867"/>
                  </a:cubicBezTo>
                  <a:close/>
                  <a:moveTo>
                    <a:pt x="328875" y="138047"/>
                  </a:moveTo>
                  <a:cubicBezTo>
                    <a:pt x="329037" y="137075"/>
                    <a:pt x="327089" y="137121"/>
                    <a:pt x="326788" y="137538"/>
                  </a:cubicBezTo>
                  <a:cubicBezTo>
                    <a:pt x="326834" y="138324"/>
                    <a:pt x="328434" y="138926"/>
                    <a:pt x="328875" y="138047"/>
                  </a:cubicBezTo>
                  <a:close/>
                  <a:moveTo>
                    <a:pt x="449270" y="259783"/>
                  </a:moveTo>
                  <a:cubicBezTo>
                    <a:pt x="447647" y="260176"/>
                    <a:pt x="450360" y="262397"/>
                    <a:pt x="450407" y="260778"/>
                  </a:cubicBezTo>
                  <a:cubicBezTo>
                    <a:pt x="450317" y="260216"/>
                    <a:pt x="449840" y="259798"/>
                    <a:pt x="449270" y="259783"/>
                  </a:cubicBezTo>
                  <a:close/>
                  <a:moveTo>
                    <a:pt x="63758" y="290164"/>
                  </a:moveTo>
                  <a:cubicBezTo>
                    <a:pt x="63503" y="289054"/>
                    <a:pt x="62181" y="289077"/>
                    <a:pt x="62088" y="290280"/>
                  </a:cubicBezTo>
                  <a:cubicBezTo>
                    <a:pt x="61996" y="291483"/>
                    <a:pt x="63804" y="291044"/>
                    <a:pt x="63758" y="290164"/>
                  </a:cubicBezTo>
                  <a:close/>
                  <a:moveTo>
                    <a:pt x="354150" y="221603"/>
                  </a:moveTo>
                  <a:cubicBezTo>
                    <a:pt x="354846" y="221302"/>
                    <a:pt x="356075" y="220816"/>
                    <a:pt x="355518" y="219821"/>
                  </a:cubicBezTo>
                  <a:cubicBezTo>
                    <a:pt x="354846" y="219451"/>
                    <a:pt x="353594" y="221047"/>
                    <a:pt x="354150" y="221603"/>
                  </a:cubicBezTo>
                  <a:close/>
                  <a:moveTo>
                    <a:pt x="462929" y="260222"/>
                  </a:moveTo>
                  <a:cubicBezTo>
                    <a:pt x="460610" y="260222"/>
                    <a:pt x="463253" y="262305"/>
                    <a:pt x="464018" y="261009"/>
                  </a:cubicBezTo>
                  <a:cubicBezTo>
                    <a:pt x="464204" y="260361"/>
                    <a:pt x="463323" y="260361"/>
                    <a:pt x="462929" y="260222"/>
                  </a:cubicBezTo>
                  <a:close/>
                  <a:moveTo>
                    <a:pt x="45717" y="261958"/>
                  </a:moveTo>
                  <a:cubicBezTo>
                    <a:pt x="46923" y="262374"/>
                    <a:pt x="48036" y="261032"/>
                    <a:pt x="46552" y="260870"/>
                  </a:cubicBezTo>
                  <a:cubicBezTo>
                    <a:pt x="45833" y="260662"/>
                    <a:pt x="44488" y="261796"/>
                    <a:pt x="45717" y="261958"/>
                  </a:cubicBezTo>
                  <a:close/>
                  <a:moveTo>
                    <a:pt x="479903" y="54583"/>
                  </a:moveTo>
                  <a:cubicBezTo>
                    <a:pt x="482477" y="54884"/>
                    <a:pt x="479393" y="52269"/>
                    <a:pt x="478929" y="53935"/>
                  </a:cubicBezTo>
                  <a:cubicBezTo>
                    <a:pt x="478882" y="54676"/>
                    <a:pt x="479485" y="54491"/>
                    <a:pt x="479903" y="54583"/>
                  </a:cubicBezTo>
                  <a:close/>
                  <a:moveTo>
                    <a:pt x="256549" y="134460"/>
                  </a:moveTo>
                  <a:lnTo>
                    <a:pt x="256549" y="134460"/>
                  </a:lnTo>
                  <a:cubicBezTo>
                    <a:pt x="257007" y="134487"/>
                    <a:pt x="257463" y="134391"/>
                    <a:pt x="257871" y="134182"/>
                  </a:cubicBezTo>
                  <a:cubicBezTo>
                    <a:pt x="257337" y="133882"/>
                    <a:pt x="256456" y="134182"/>
                    <a:pt x="256271" y="133396"/>
                  </a:cubicBezTo>
                  <a:cubicBezTo>
                    <a:pt x="256271" y="133187"/>
                    <a:pt x="256271" y="132725"/>
                    <a:pt x="255853" y="133025"/>
                  </a:cubicBezTo>
                  <a:cubicBezTo>
                    <a:pt x="255134" y="134113"/>
                    <a:pt x="255019" y="134668"/>
                    <a:pt x="256549" y="134460"/>
                  </a:cubicBezTo>
                  <a:close/>
                  <a:moveTo>
                    <a:pt x="442870" y="36303"/>
                  </a:moveTo>
                  <a:lnTo>
                    <a:pt x="444146" y="35609"/>
                  </a:lnTo>
                  <a:cubicBezTo>
                    <a:pt x="443218" y="35609"/>
                    <a:pt x="442314" y="34521"/>
                    <a:pt x="441456" y="34961"/>
                  </a:cubicBezTo>
                  <a:cubicBezTo>
                    <a:pt x="441850" y="35470"/>
                    <a:pt x="442244" y="36141"/>
                    <a:pt x="442870" y="36303"/>
                  </a:cubicBezTo>
                  <a:close/>
                  <a:moveTo>
                    <a:pt x="456923" y="255178"/>
                  </a:moveTo>
                  <a:cubicBezTo>
                    <a:pt x="455926" y="254877"/>
                    <a:pt x="454998" y="255826"/>
                    <a:pt x="456041" y="256242"/>
                  </a:cubicBezTo>
                  <a:cubicBezTo>
                    <a:pt x="457085" y="256659"/>
                    <a:pt x="458523" y="255085"/>
                    <a:pt x="456923" y="255178"/>
                  </a:cubicBezTo>
                  <a:close/>
                  <a:moveTo>
                    <a:pt x="468633" y="222783"/>
                  </a:moveTo>
                  <a:cubicBezTo>
                    <a:pt x="468053" y="221348"/>
                    <a:pt x="466546" y="223731"/>
                    <a:pt x="467427" y="224194"/>
                  </a:cubicBezTo>
                  <a:cubicBezTo>
                    <a:pt x="468308" y="224657"/>
                    <a:pt x="468239" y="223222"/>
                    <a:pt x="468633" y="222806"/>
                  </a:cubicBezTo>
                  <a:close/>
                  <a:moveTo>
                    <a:pt x="638977" y="54398"/>
                  </a:moveTo>
                  <a:cubicBezTo>
                    <a:pt x="639093" y="52454"/>
                    <a:pt x="636983" y="54768"/>
                    <a:pt x="638119" y="55578"/>
                  </a:cubicBezTo>
                  <a:cubicBezTo>
                    <a:pt x="638884" y="55972"/>
                    <a:pt x="639070" y="54977"/>
                    <a:pt x="638977" y="54421"/>
                  </a:cubicBezTo>
                  <a:close/>
                  <a:moveTo>
                    <a:pt x="593133" y="68768"/>
                  </a:moveTo>
                  <a:cubicBezTo>
                    <a:pt x="593713" y="68559"/>
                    <a:pt x="594617" y="69092"/>
                    <a:pt x="594594" y="68004"/>
                  </a:cubicBezTo>
                  <a:cubicBezTo>
                    <a:pt x="594571" y="66916"/>
                    <a:pt x="591255" y="68559"/>
                    <a:pt x="593133" y="68791"/>
                  </a:cubicBezTo>
                  <a:close/>
                  <a:moveTo>
                    <a:pt x="393130" y="312286"/>
                  </a:moveTo>
                  <a:cubicBezTo>
                    <a:pt x="394359" y="312147"/>
                    <a:pt x="392875" y="310203"/>
                    <a:pt x="392203" y="310782"/>
                  </a:cubicBezTo>
                  <a:cubicBezTo>
                    <a:pt x="391530" y="311360"/>
                    <a:pt x="392551" y="312286"/>
                    <a:pt x="393130" y="312286"/>
                  </a:cubicBezTo>
                  <a:close/>
                  <a:moveTo>
                    <a:pt x="417154" y="409772"/>
                  </a:moveTo>
                  <a:cubicBezTo>
                    <a:pt x="416296" y="409494"/>
                    <a:pt x="415183" y="410466"/>
                    <a:pt x="416342" y="410882"/>
                  </a:cubicBezTo>
                  <a:cubicBezTo>
                    <a:pt x="417502" y="411299"/>
                    <a:pt x="418777" y="409795"/>
                    <a:pt x="417154" y="409841"/>
                  </a:cubicBezTo>
                  <a:close/>
                  <a:moveTo>
                    <a:pt x="424853" y="286832"/>
                  </a:moveTo>
                  <a:cubicBezTo>
                    <a:pt x="424528" y="285305"/>
                    <a:pt x="422163" y="287781"/>
                    <a:pt x="423809" y="287943"/>
                  </a:cubicBezTo>
                  <a:cubicBezTo>
                    <a:pt x="424365" y="287844"/>
                    <a:pt x="424790" y="287392"/>
                    <a:pt x="424853" y="286832"/>
                  </a:cubicBezTo>
                  <a:close/>
                  <a:moveTo>
                    <a:pt x="525932" y="316705"/>
                  </a:moveTo>
                  <a:cubicBezTo>
                    <a:pt x="525237" y="315757"/>
                    <a:pt x="523613" y="317191"/>
                    <a:pt x="524564" y="317932"/>
                  </a:cubicBezTo>
                  <a:cubicBezTo>
                    <a:pt x="525224" y="318021"/>
                    <a:pt x="525832" y="317560"/>
                    <a:pt x="525921" y="316901"/>
                  </a:cubicBezTo>
                  <a:cubicBezTo>
                    <a:pt x="525928" y="316852"/>
                    <a:pt x="525932" y="316802"/>
                    <a:pt x="525932" y="316752"/>
                  </a:cubicBezTo>
                  <a:close/>
                  <a:moveTo>
                    <a:pt x="446720" y="284680"/>
                  </a:moveTo>
                  <a:cubicBezTo>
                    <a:pt x="446186" y="284680"/>
                    <a:pt x="446581" y="286647"/>
                    <a:pt x="447299" y="286740"/>
                  </a:cubicBezTo>
                  <a:cubicBezTo>
                    <a:pt x="448505" y="286555"/>
                    <a:pt x="447392" y="284842"/>
                    <a:pt x="446720" y="284727"/>
                  </a:cubicBezTo>
                  <a:close/>
                  <a:moveTo>
                    <a:pt x="71271" y="264781"/>
                  </a:moveTo>
                  <a:cubicBezTo>
                    <a:pt x="72477" y="265197"/>
                    <a:pt x="73590" y="263878"/>
                    <a:pt x="72106" y="263693"/>
                  </a:cubicBezTo>
                  <a:cubicBezTo>
                    <a:pt x="71387" y="263485"/>
                    <a:pt x="70042" y="264665"/>
                    <a:pt x="71271" y="264781"/>
                  </a:cubicBezTo>
                  <a:close/>
                  <a:moveTo>
                    <a:pt x="460100" y="285722"/>
                  </a:moveTo>
                  <a:cubicBezTo>
                    <a:pt x="460934" y="285560"/>
                    <a:pt x="460726" y="284750"/>
                    <a:pt x="461097" y="284218"/>
                  </a:cubicBezTo>
                  <a:cubicBezTo>
                    <a:pt x="459868" y="283431"/>
                    <a:pt x="458801" y="285213"/>
                    <a:pt x="460100" y="285722"/>
                  </a:cubicBezTo>
                  <a:close/>
                  <a:moveTo>
                    <a:pt x="239807" y="381449"/>
                  </a:moveTo>
                  <a:cubicBezTo>
                    <a:pt x="239181" y="380292"/>
                    <a:pt x="237488" y="383370"/>
                    <a:pt x="238740" y="383138"/>
                  </a:cubicBezTo>
                  <a:cubicBezTo>
                    <a:pt x="239271" y="382707"/>
                    <a:pt x="239646" y="382113"/>
                    <a:pt x="239807" y="381449"/>
                  </a:cubicBezTo>
                  <a:close/>
                  <a:moveTo>
                    <a:pt x="560136" y="319898"/>
                  </a:moveTo>
                  <a:lnTo>
                    <a:pt x="561550" y="320801"/>
                  </a:lnTo>
                  <a:cubicBezTo>
                    <a:pt x="562570" y="319736"/>
                    <a:pt x="560553" y="318163"/>
                    <a:pt x="560089" y="319898"/>
                  </a:cubicBezTo>
                  <a:close/>
                  <a:moveTo>
                    <a:pt x="509120" y="72840"/>
                  </a:moveTo>
                  <a:cubicBezTo>
                    <a:pt x="507497" y="73650"/>
                    <a:pt x="509862" y="74737"/>
                    <a:pt x="510535" y="74136"/>
                  </a:cubicBezTo>
                  <a:cubicBezTo>
                    <a:pt x="511207" y="73534"/>
                    <a:pt x="509677" y="73164"/>
                    <a:pt x="509144" y="72840"/>
                  </a:cubicBezTo>
                  <a:close/>
                  <a:moveTo>
                    <a:pt x="225894" y="382074"/>
                  </a:moveTo>
                  <a:cubicBezTo>
                    <a:pt x="226334" y="382074"/>
                    <a:pt x="227378" y="382305"/>
                    <a:pt x="227215" y="381310"/>
                  </a:cubicBezTo>
                  <a:cubicBezTo>
                    <a:pt x="226682" y="380639"/>
                    <a:pt x="226288" y="381171"/>
                    <a:pt x="225824" y="381310"/>
                  </a:cubicBezTo>
                  <a:cubicBezTo>
                    <a:pt x="225360" y="381449"/>
                    <a:pt x="224873" y="381310"/>
                    <a:pt x="224502" y="381680"/>
                  </a:cubicBezTo>
                  <a:cubicBezTo>
                    <a:pt x="224943" y="382166"/>
                    <a:pt x="225360" y="382074"/>
                    <a:pt x="225894" y="382074"/>
                  </a:cubicBezTo>
                  <a:close/>
                  <a:moveTo>
                    <a:pt x="222554" y="413497"/>
                  </a:moveTo>
                  <a:cubicBezTo>
                    <a:pt x="222207" y="412942"/>
                    <a:pt x="220746" y="413289"/>
                    <a:pt x="221024" y="414191"/>
                  </a:cubicBezTo>
                  <a:cubicBezTo>
                    <a:pt x="221256" y="415556"/>
                    <a:pt x="222392" y="414631"/>
                    <a:pt x="222578" y="413497"/>
                  </a:cubicBezTo>
                  <a:close/>
                  <a:moveTo>
                    <a:pt x="542164" y="73951"/>
                  </a:moveTo>
                  <a:cubicBezTo>
                    <a:pt x="543092" y="74298"/>
                    <a:pt x="544228" y="73257"/>
                    <a:pt x="543022" y="72886"/>
                  </a:cubicBezTo>
                  <a:cubicBezTo>
                    <a:pt x="541817" y="72516"/>
                    <a:pt x="540634" y="73951"/>
                    <a:pt x="542164" y="73951"/>
                  </a:cubicBezTo>
                  <a:close/>
                  <a:moveTo>
                    <a:pt x="455462" y="22327"/>
                  </a:moveTo>
                  <a:cubicBezTo>
                    <a:pt x="455299" y="21471"/>
                    <a:pt x="454210" y="21656"/>
                    <a:pt x="453607" y="21818"/>
                  </a:cubicBezTo>
                  <a:cubicBezTo>
                    <a:pt x="452888" y="22466"/>
                    <a:pt x="455462" y="23507"/>
                    <a:pt x="455462" y="22327"/>
                  </a:cubicBezTo>
                  <a:close/>
                  <a:moveTo>
                    <a:pt x="240502" y="364002"/>
                  </a:moveTo>
                  <a:cubicBezTo>
                    <a:pt x="239830" y="364002"/>
                    <a:pt x="239807" y="364395"/>
                    <a:pt x="239784" y="364742"/>
                  </a:cubicBezTo>
                  <a:cubicBezTo>
                    <a:pt x="239807" y="366918"/>
                    <a:pt x="242775" y="364465"/>
                    <a:pt x="240502" y="364002"/>
                  </a:cubicBezTo>
                  <a:close/>
                  <a:moveTo>
                    <a:pt x="500216" y="365622"/>
                  </a:moveTo>
                  <a:cubicBezTo>
                    <a:pt x="500749" y="365390"/>
                    <a:pt x="500448" y="364534"/>
                    <a:pt x="501515" y="364187"/>
                  </a:cubicBezTo>
                  <a:cubicBezTo>
                    <a:pt x="500378" y="363308"/>
                    <a:pt x="498152" y="365321"/>
                    <a:pt x="500100" y="365622"/>
                  </a:cubicBezTo>
                  <a:close/>
                  <a:moveTo>
                    <a:pt x="234752" y="414376"/>
                  </a:moveTo>
                  <a:cubicBezTo>
                    <a:pt x="234752" y="414376"/>
                    <a:pt x="233894" y="414376"/>
                    <a:pt x="233708" y="414608"/>
                  </a:cubicBezTo>
                  <a:cubicBezTo>
                    <a:pt x="234334" y="415325"/>
                    <a:pt x="235586" y="414723"/>
                    <a:pt x="236375" y="415464"/>
                  </a:cubicBezTo>
                  <a:cubicBezTo>
                    <a:pt x="236375" y="415464"/>
                    <a:pt x="236699" y="415348"/>
                    <a:pt x="236862" y="415279"/>
                  </a:cubicBezTo>
                  <a:cubicBezTo>
                    <a:pt x="236421" y="414423"/>
                    <a:pt x="235818" y="414330"/>
                    <a:pt x="234752" y="414376"/>
                  </a:cubicBezTo>
                  <a:close/>
                  <a:moveTo>
                    <a:pt x="406116" y="54560"/>
                  </a:moveTo>
                  <a:cubicBezTo>
                    <a:pt x="405763" y="54579"/>
                    <a:pt x="405416" y="54665"/>
                    <a:pt x="405096" y="54815"/>
                  </a:cubicBezTo>
                  <a:cubicBezTo>
                    <a:pt x="405838" y="56897"/>
                    <a:pt x="408852" y="54629"/>
                    <a:pt x="406116" y="54560"/>
                  </a:cubicBezTo>
                  <a:close/>
                  <a:moveTo>
                    <a:pt x="469514" y="365506"/>
                  </a:moveTo>
                  <a:cubicBezTo>
                    <a:pt x="470210" y="364812"/>
                    <a:pt x="466500" y="364951"/>
                    <a:pt x="467195" y="365506"/>
                  </a:cubicBezTo>
                  <a:cubicBezTo>
                    <a:pt x="467891" y="366061"/>
                    <a:pt x="468772" y="366825"/>
                    <a:pt x="469514" y="365506"/>
                  </a:cubicBezTo>
                  <a:close/>
                  <a:moveTo>
                    <a:pt x="16847" y="253535"/>
                  </a:moveTo>
                  <a:cubicBezTo>
                    <a:pt x="16244" y="254183"/>
                    <a:pt x="17311" y="254808"/>
                    <a:pt x="17984" y="254946"/>
                  </a:cubicBezTo>
                  <a:cubicBezTo>
                    <a:pt x="18772" y="254599"/>
                    <a:pt x="18401" y="253118"/>
                    <a:pt x="16847" y="253535"/>
                  </a:cubicBezTo>
                  <a:close/>
                  <a:moveTo>
                    <a:pt x="153151" y="324272"/>
                  </a:moveTo>
                  <a:cubicBezTo>
                    <a:pt x="153498" y="324272"/>
                    <a:pt x="154194" y="324272"/>
                    <a:pt x="154426" y="324064"/>
                  </a:cubicBezTo>
                  <a:cubicBezTo>
                    <a:pt x="154171" y="323416"/>
                    <a:pt x="153220" y="324064"/>
                    <a:pt x="152826" y="323369"/>
                  </a:cubicBezTo>
                  <a:cubicBezTo>
                    <a:pt x="151249" y="322606"/>
                    <a:pt x="151690" y="324711"/>
                    <a:pt x="153151" y="324272"/>
                  </a:cubicBezTo>
                  <a:close/>
                  <a:moveTo>
                    <a:pt x="118530" y="281186"/>
                  </a:moveTo>
                  <a:cubicBezTo>
                    <a:pt x="117788" y="281024"/>
                    <a:pt x="116489" y="281881"/>
                    <a:pt x="117602" y="282297"/>
                  </a:cubicBezTo>
                  <a:cubicBezTo>
                    <a:pt x="118715" y="282714"/>
                    <a:pt x="120153" y="281418"/>
                    <a:pt x="118530" y="281186"/>
                  </a:cubicBezTo>
                  <a:close/>
                  <a:moveTo>
                    <a:pt x="456668" y="267095"/>
                  </a:moveTo>
                  <a:cubicBezTo>
                    <a:pt x="456157" y="267095"/>
                    <a:pt x="455276" y="267997"/>
                    <a:pt x="455694" y="268552"/>
                  </a:cubicBezTo>
                  <a:cubicBezTo>
                    <a:pt x="456366" y="269478"/>
                    <a:pt x="458013" y="267280"/>
                    <a:pt x="456668" y="267095"/>
                  </a:cubicBezTo>
                  <a:close/>
                  <a:moveTo>
                    <a:pt x="531358" y="324364"/>
                  </a:moveTo>
                  <a:cubicBezTo>
                    <a:pt x="530964" y="324503"/>
                    <a:pt x="530732" y="326401"/>
                    <a:pt x="531358" y="326354"/>
                  </a:cubicBezTo>
                  <a:cubicBezTo>
                    <a:pt x="531985" y="326308"/>
                    <a:pt x="532796" y="324341"/>
                    <a:pt x="531358" y="324364"/>
                  </a:cubicBezTo>
                  <a:close/>
                  <a:moveTo>
                    <a:pt x="650456" y="34892"/>
                  </a:moveTo>
                  <a:cubicBezTo>
                    <a:pt x="648716" y="35655"/>
                    <a:pt x="652079" y="37206"/>
                    <a:pt x="651963" y="35771"/>
                  </a:cubicBezTo>
                  <a:cubicBezTo>
                    <a:pt x="651685" y="35146"/>
                    <a:pt x="651035" y="35100"/>
                    <a:pt x="650456" y="34892"/>
                  </a:cubicBezTo>
                  <a:close/>
                  <a:moveTo>
                    <a:pt x="222717" y="378603"/>
                  </a:moveTo>
                  <a:cubicBezTo>
                    <a:pt x="222621" y="377980"/>
                    <a:pt x="222044" y="377548"/>
                    <a:pt x="221418" y="377631"/>
                  </a:cubicBezTo>
                  <a:cubicBezTo>
                    <a:pt x="220120" y="378140"/>
                    <a:pt x="222647" y="380223"/>
                    <a:pt x="222717" y="378603"/>
                  </a:cubicBezTo>
                  <a:close/>
                  <a:moveTo>
                    <a:pt x="126762" y="346486"/>
                  </a:moveTo>
                  <a:cubicBezTo>
                    <a:pt x="126762" y="344334"/>
                    <a:pt x="123910" y="346277"/>
                    <a:pt x="125672" y="346948"/>
                  </a:cubicBezTo>
                  <a:cubicBezTo>
                    <a:pt x="126182" y="346995"/>
                    <a:pt x="126576" y="347110"/>
                    <a:pt x="126762" y="346486"/>
                  </a:cubicBezTo>
                  <a:close/>
                  <a:moveTo>
                    <a:pt x="519973" y="60252"/>
                  </a:moveTo>
                  <a:cubicBezTo>
                    <a:pt x="520970" y="60252"/>
                    <a:pt x="521295" y="60437"/>
                    <a:pt x="521921" y="59998"/>
                  </a:cubicBezTo>
                  <a:cubicBezTo>
                    <a:pt x="521689" y="58609"/>
                    <a:pt x="517816" y="60067"/>
                    <a:pt x="519973" y="60252"/>
                  </a:cubicBezTo>
                  <a:close/>
                  <a:moveTo>
                    <a:pt x="531985" y="92069"/>
                  </a:moveTo>
                  <a:cubicBezTo>
                    <a:pt x="531034" y="92601"/>
                    <a:pt x="532402" y="93272"/>
                    <a:pt x="533005" y="93457"/>
                  </a:cubicBezTo>
                  <a:cubicBezTo>
                    <a:pt x="533724" y="93226"/>
                    <a:pt x="533469" y="91606"/>
                    <a:pt x="531985" y="92069"/>
                  </a:cubicBezTo>
                  <a:close/>
                  <a:moveTo>
                    <a:pt x="496042" y="89755"/>
                  </a:moveTo>
                  <a:cubicBezTo>
                    <a:pt x="497990" y="89894"/>
                    <a:pt x="495648" y="87834"/>
                    <a:pt x="494859" y="88922"/>
                  </a:cubicBezTo>
                  <a:cubicBezTo>
                    <a:pt x="494465" y="89616"/>
                    <a:pt x="495509" y="89755"/>
                    <a:pt x="496042" y="89685"/>
                  </a:cubicBezTo>
                  <a:close/>
                  <a:moveTo>
                    <a:pt x="378591" y="47294"/>
                  </a:moveTo>
                  <a:cubicBezTo>
                    <a:pt x="377687" y="47757"/>
                    <a:pt x="377455" y="49122"/>
                    <a:pt x="378777" y="48914"/>
                  </a:cubicBezTo>
                  <a:cubicBezTo>
                    <a:pt x="380098" y="48706"/>
                    <a:pt x="379310" y="47549"/>
                    <a:pt x="378591" y="47294"/>
                  </a:cubicBezTo>
                  <a:close/>
                  <a:moveTo>
                    <a:pt x="459752" y="269640"/>
                  </a:moveTo>
                  <a:cubicBezTo>
                    <a:pt x="460660" y="270148"/>
                    <a:pt x="461807" y="269865"/>
                    <a:pt x="462372" y="268992"/>
                  </a:cubicBezTo>
                  <a:cubicBezTo>
                    <a:pt x="461421" y="268321"/>
                    <a:pt x="460401" y="269154"/>
                    <a:pt x="459682" y="269640"/>
                  </a:cubicBezTo>
                  <a:close/>
                  <a:moveTo>
                    <a:pt x="182716" y="344125"/>
                  </a:moveTo>
                  <a:cubicBezTo>
                    <a:pt x="182261" y="344091"/>
                    <a:pt x="181804" y="344178"/>
                    <a:pt x="181394" y="344380"/>
                  </a:cubicBezTo>
                  <a:cubicBezTo>
                    <a:pt x="182020" y="346231"/>
                    <a:pt x="185012" y="344681"/>
                    <a:pt x="182716" y="344125"/>
                  </a:cubicBezTo>
                  <a:close/>
                  <a:moveTo>
                    <a:pt x="476053" y="17236"/>
                  </a:moveTo>
                  <a:cubicBezTo>
                    <a:pt x="475413" y="17249"/>
                    <a:pt x="474904" y="17776"/>
                    <a:pt x="474916" y="18415"/>
                  </a:cubicBezTo>
                  <a:cubicBezTo>
                    <a:pt x="474916" y="18423"/>
                    <a:pt x="474917" y="18431"/>
                    <a:pt x="474917" y="18440"/>
                  </a:cubicBezTo>
                  <a:cubicBezTo>
                    <a:pt x="475195" y="19828"/>
                    <a:pt x="477561" y="17583"/>
                    <a:pt x="476053" y="17236"/>
                  </a:cubicBezTo>
                  <a:close/>
                  <a:moveTo>
                    <a:pt x="129452" y="332232"/>
                  </a:moveTo>
                  <a:cubicBezTo>
                    <a:pt x="127713" y="333551"/>
                    <a:pt x="129452" y="333157"/>
                    <a:pt x="130356" y="333713"/>
                  </a:cubicBezTo>
                  <a:cubicBezTo>
                    <a:pt x="131353" y="333736"/>
                    <a:pt x="130240" y="332162"/>
                    <a:pt x="129452" y="332232"/>
                  </a:cubicBezTo>
                  <a:close/>
                  <a:moveTo>
                    <a:pt x="429954" y="275263"/>
                  </a:moveTo>
                  <a:cubicBezTo>
                    <a:pt x="430256" y="274407"/>
                    <a:pt x="429119" y="273342"/>
                    <a:pt x="428818" y="274661"/>
                  </a:cubicBezTo>
                  <a:cubicBezTo>
                    <a:pt x="428516" y="275980"/>
                    <a:pt x="430232" y="276605"/>
                    <a:pt x="429954" y="275263"/>
                  </a:cubicBezTo>
                  <a:close/>
                  <a:moveTo>
                    <a:pt x="648670" y="59142"/>
                  </a:moveTo>
                  <a:cubicBezTo>
                    <a:pt x="648670" y="59674"/>
                    <a:pt x="649111" y="59651"/>
                    <a:pt x="649482" y="59651"/>
                  </a:cubicBezTo>
                  <a:cubicBezTo>
                    <a:pt x="651615" y="59581"/>
                    <a:pt x="648902" y="56666"/>
                    <a:pt x="648670" y="59142"/>
                  </a:cubicBezTo>
                  <a:close/>
                  <a:moveTo>
                    <a:pt x="215876" y="343038"/>
                  </a:moveTo>
                  <a:cubicBezTo>
                    <a:pt x="216061" y="342297"/>
                    <a:pt x="214090" y="342274"/>
                    <a:pt x="213882" y="342598"/>
                  </a:cubicBezTo>
                  <a:cubicBezTo>
                    <a:pt x="213812" y="343524"/>
                    <a:pt x="215644" y="344079"/>
                    <a:pt x="215876" y="343038"/>
                  </a:cubicBezTo>
                  <a:close/>
                  <a:moveTo>
                    <a:pt x="223598" y="368491"/>
                  </a:moveTo>
                  <a:cubicBezTo>
                    <a:pt x="223969" y="368051"/>
                    <a:pt x="224178" y="367450"/>
                    <a:pt x="224827" y="367241"/>
                  </a:cubicBezTo>
                  <a:cubicBezTo>
                    <a:pt x="225383" y="365090"/>
                    <a:pt x="222230" y="367195"/>
                    <a:pt x="223575" y="368375"/>
                  </a:cubicBezTo>
                  <a:close/>
                  <a:moveTo>
                    <a:pt x="359414" y="273388"/>
                  </a:moveTo>
                  <a:cubicBezTo>
                    <a:pt x="357466" y="273388"/>
                    <a:pt x="359808" y="275402"/>
                    <a:pt x="360620" y="274268"/>
                  </a:cubicBezTo>
                  <a:cubicBezTo>
                    <a:pt x="360945" y="273250"/>
                    <a:pt x="359901" y="273342"/>
                    <a:pt x="359414" y="273273"/>
                  </a:cubicBezTo>
                  <a:close/>
                  <a:moveTo>
                    <a:pt x="72245" y="370759"/>
                  </a:moveTo>
                  <a:cubicBezTo>
                    <a:pt x="74286" y="370967"/>
                    <a:pt x="72639" y="369116"/>
                    <a:pt x="71503" y="369671"/>
                  </a:cubicBezTo>
                  <a:cubicBezTo>
                    <a:pt x="70367" y="370226"/>
                    <a:pt x="71549" y="370990"/>
                    <a:pt x="72245" y="370759"/>
                  </a:cubicBezTo>
                  <a:close/>
                  <a:moveTo>
                    <a:pt x="500633" y="368445"/>
                  </a:moveTo>
                  <a:cubicBezTo>
                    <a:pt x="501144" y="368144"/>
                    <a:pt x="502257" y="366756"/>
                    <a:pt x="501793" y="366339"/>
                  </a:cubicBezTo>
                  <a:cubicBezTo>
                    <a:pt x="501050" y="366326"/>
                    <a:pt x="500438" y="366917"/>
                    <a:pt x="500425" y="367658"/>
                  </a:cubicBezTo>
                  <a:cubicBezTo>
                    <a:pt x="500421" y="367920"/>
                    <a:pt x="500493" y="368177"/>
                    <a:pt x="500633" y="368398"/>
                  </a:cubicBezTo>
                  <a:close/>
                  <a:moveTo>
                    <a:pt x="419171" y="45651"/>
                  </a:moveTo>
                  <a:cubicBezTo>
                    <a:pt x="419171" y="44888"/>
                    <a:pt x="417200" y="44518"/>
                    <a:pt x="417177" y="45351"/>
                  </a:cubicBezTo>
                  <a:cubicBezTo>
                    <a:pt x="417154" y="46184"/>
                    <a:pt x="418731" y="46554"/>
                    <a:pt x="419171" y="45651"/>
                  </a:cubicBezTo>
                  <a:close/>
                  <a:moveTo>
                    <a:pt x="573191" y="341835"/>
                  </a:moveTo>
                  <a:cubicBezTo>
                    <a:pt x="573376" y="341835"/>
                    <a:pt x="574791" y="341557"/>
                    <a:pt x="573933" y="340840"/>
                  </a:cubicBezTo>
                  <a:cubicBezTo>
                    <a:pt x="573121" y="341765"/>
                    <a:pt x="571869" y="340978"/>
                    <a:pt x="571058" y="341487"/>
                  </a:cubicBezTo>
                  <a:cubicBezTo>
                    <a:pt x="571405" y="342182"/>
                    <a:pt x="572078" y="341696"/>
                    <a:pt x="573191" y="341835"/>
                  </a:cubicBezTo>
                  <a:close/>
                  <a:moveTo>
                    <a:pt x="426708" y="18416"/>
                  </a:moveTo>
                  <a:cubicBezTo>
                    <a:pt x="425780" y="18139"/>
                    <a:pt x="424876" y="19365"/>
                    <a:pt x="426198" y="19573"/>
                  </a:cubicBezTo>
                  <a:cubicBezTo>
                    <a:pt x="427519" y="19782"/>
                    <a:pt x="428192" y="18116"/>
                    <a:pt x="426708" y="18416"/>
                  </a:cubicBezTo>
                  <a:close/>
                  <a:moveTo>
                    <a:pt x="261303" y="419606"/>
                  </a:moveTo>
                  <a:cubicBezTo>
                    <a:pt x="261303" y="418819"/>
                    <a:pt x="260677" y="419004"/>
                    <a:pt x="260352" y="418750"/>
                  </a:cubicBezTo>
                  <a:cubicBezTo>
                    <a:pt x="259540" y="417870"/>
                    <a:pt x="259540" y="419467"/>
                    <a:pt x="260190" y="419837"/>
                  </a:cubicBezTo>
                  <a:cubicBezTo>
                    <a:pt x="260120" y="420855"/>
                    <a:pt x="261233" y="420323"/>
                    <a:pt x="261303" y="419606"/>
                  </a:cubicBezTo>
                  <a:close/>
                  <a:moveTo>
                    <a:pt x="371982" y="78579"/>
                  </a:moveTo>
                  <a:cubicBezTo>
                    <a:pt x="371982" y="77144"/>
                    <a:pt x="370568" y="78000"/>
                    <a:pt x="370475" y="79041"/>
                  </a:cubicBezTo>
                  <a:cubicBezTo>
                    <a:pt x="370382" y="80083"/>
                    <a:pt x="372353" y="79712"/>
                    <a:pt x="371982" y="78579"/>
                  </a:cubicBezTo>
                  <a:close/>
                  <a:moveTo>
                    <a:pt x="187423" y="340053"/>
                  </a:moveTo>
                  <a:cubicBezTo>
                    <a:pt x="189070" y="340053"/>
                    <a:pt x="187029" y="337507"/>
                    <a:pt x="186473" y="338734"/>
                  </a:cubicBezTo>
                  <a:cubicBezTo>
                    <a:pt x="186388" y="339356"/>
                    <a:pt x="186805" y="339935"/>
                    <a:pt x="187423" y="340053"/>
                  </a:cubicBezTo>
                  <a:close/>
                  <a:moveTo>
                    <a:pt x="52372" y="271653"/>
                  </a:moveTo>
                  <a:cubicBezTo>
                    <a:pt x="51584" y="270033"/>
                    <a:pt x="50054" y="272139"/>
                    <a:pt x="51584" y="273180"/>
                  </a:cubicBezTo>
                  <a:close/>
                  <a:moveTo>
                    <a:pt x="424064" y="79597"/>
                  </a:moveTo>
                  <a:cubicBezTo>
                    <a:pt x="422116" y="79065"/>
                    <a:pt x="422835" y="81217"/>
                    <a:pt x="424273" y="80106"/>
                  </a:cubicBezTo>
                  <a:cubicBezTo>
                    <a:pt x="426429" y="80175"/>
                    <a:pt x="425989" y="79342"/>
                    <a:pt x="424064" y="79574"/>
                  </a:cubicBezTo>
                  <a:close/>
                  <a:moveTo>
                    <a:pt x="39850" y="272949"/>
                  </a:moveTo>
                  <a:cubicBezTo>
                    <a:pt x="39039" y="272046"/>
                    <a:pt x="37532" y="274314"/>
                    <a:pt x="37903" y="274823"/>
                  </a:cubicBezTo>
                  <a:cubicBezTo>
                    <a:pt x="38714" y="275124"/>
                    <a:pt x="39108" y="273458"/>
                    <a:pt x="39850" y="272949"/>
                  </a:cubicBezTo>
                  <a:close/>
                  <a:moveTo>
                    <a:pt x="503787" y="272162"/>
                  </a:moveTo>
                  <a:cubicBezTo>
                    <a:pt x="503653" y="271708"/>
                    <a:pt x="503175" y="271449"/>
                    <a:pt x="502720" y="271584"/>
                  </a:cubicBezTo>
                  <a:cubicBezTo>
                    <a:pt x="502266" y="271718"/>
                    <a:pt x="502006" y="272194"/>
                    <a:pt x="502141" y="272648"/>
                  </a:cubicBezTo>
                  <a:cubicBezTo>
                    <a:pt x="502141" y="272879"/>
                    <a:pt x="502280" y="273319"/>
                    <a:pt x="502628" y="272949"/>
                  </a:cubicBezTo>
                  <a:cubicBezTo>
                    <a:pt x="502975" y="272579"/>
                    <a:pt x="503857" y="272949"/>
                    <a:pt x="503787" y="272231"/>
                  </a:cubicBezTo>
                  <a:close/>
                  <a:moveTo>
                    <a:pt x="338683" y="272625"/>
                  </a:moveTo>
                  <a:cubicBezTo>
                    <a:pt x="339657" y="273898"/>
                    <a:pt x="341002" y="271769"/>
                    <a:pt x="339356" y="272116"/>
                  </a:cubicBezTo>
                  <a:cubicBezTo>
                    <a:pt x="337617" y="271699"/>
                    <a:pt x="336527" y="273712"/>
                    <a:pt x="338683" y="272694"/>
                  </a:cubicBezTo>
                  <a:close/>
                  <a:moveTo>
                    <a:pt x="68210" y="272417"/>
                  </a:moveTo>
                  <a:cubicBezTo>
                    <a:pt x="67607" y="271884"/>
                    <a:pt x="66054" y="272208"/>
                    <a:pt x="66239" y="273134"/>
                  </a:cubicBezTo>
                  <a:cubicBezTo>
                    <a:pt x="66912" y="273504"/>
                    <a:pt x="67758" y="273261"/>
                    <a:pt x="68130" y="272589"/>
                  </a:cubicBezTo>
                  <a:cubicBezTo>
                    <a:pt x="68160" y="272534"/>
                    <a:pt x="68187" y="272476"/>
                    <a:pt x="68210" y="272417"/>
                  </a:cubicBezTo>
                  <a:close/>
                  <a:moveTo>
                    <a:pt x="262995" y="340377"/>
                  </a:moveTo>
                  <a:lnTo>
                    <a:pt x="262995" y="340377"/>
                  </a:lnTo>
                  <a:cubicBezTo>
                    <a:pt x="262810" y="341441"/>
                    <a:pt x="263274" y="342228"/>
                    <a:pt x="263993" y="341094"/>
                  </a:cubicBezTo>
                  <a:cubicBezTo>
                    <a:pt x="263575" y="340492"/>
                    <a:pt x="263691" y="339683"/>
                    <a:pt x="263297" y="339127"/>
                  </a:cubicBezTo>
                  <a:cubicBezTo>
                    <a:pt x="262995" y="339474"/>
                    <a:pt x="262995" y="339914"/>
                    <a:pt x="262995" y="340377"/>
                  </a:cubicBezTo>
                  <a:close/>
                  <a:moveTo>
                    <a:pt x="393270" y="340099"/>
                  </a:moveTo>
                  <a:cubicBezTo>
                    <a:pt x="393826" y="339775"/>
                    <a:pt x="392157" y="338340"/>
                    <a:pt x="391623" y="338549"/>
                  </a:cubicBezTo>
                  <a:cubicBezTo>
                    <a:pt x="391090" y="338757"/>
                    <a:pt x="392852" y="340307"/>
                    <a:pt x="393362" y="340053"/>
                  </a:cubicBezTo>
                  <a:close/>
                  <a:moveTo>
                    <a:pt x="397536" y="246639"/>
                  </a:moveTo>
                  <a:cubicBezTo>
                    <a:pt x="397536" y="245899"/>
                    <a:pt x="395704" y="245853"/>
                    <a:pt x="396075" y="246639"/>
                  </a:cubicBezTo>
                  <a:lnTo>
                    <a:pt x="396725" y="247727"/>
                  </a:lnTo>
                  <a:cubicBezTo>
                    <a:pt x="397212" y="247496"/>
                    <a:pt x="397629" y="247172"/>
                    <a:pt x="397629" y="246639"/>
                  </a:cubicBezTo>
                  <a:close/>
                  <a:moveTo>
                    <a:pt x="533028" y="339636"/>
                  </a:moveTo>
                  <a:cubicBezTo>
                    <a:pt x="532054" y="340724"/>
                    <a:pt x="533214" y="341788"/>
                    <a:pt x="534280" y="341071"/>
                  </a:cubicBezTo>
                  <a:close/>
                  <a:moveTo>
                    <a:pt x="601922" y="58563"/>
                  </a:moveTo>
                  <a:cubicBezTo>
                    <a:pt x="600739" y="58332"/>
                    <a:pt x="600646" y="59928"/>
                    <a:pt x="601922" y="59697"/>
                  </a:cubicBezTo>
                  <a:cubicBezTo>
                    <a:pt x="602756" y="59859"/>
                    <a:pt x="602826" y="58424"/>
                    <a:pt x="601922" y="58563"/>
                  </a:cubicBezTo>
                  <a:close/>
                  <a:moveTo>
                    <a:pt x="569086" y="341904"/>
                  </a:moveTo>
                  <a:cubicBezTo>
                    <a:pt x="569086" y="341534"/>
                    <a:pt x="569086" y="341140"/>
                    <a:pt x="568855" y="340840"/>
                  </a:cubicBezTo>
                  <a:cubicBezTo>
                    <a:pt x="567301" y="342182"/>
                    <a:pt x="568739" y="344380"/>
                    <a:pt x="569086" y="341904"/>
                  </a:cubicBezTo>
                  <a:close/>
                  <a:moveTo>
                    <a:pt x="388446" y="270450"/>
                  </a:moveTo>
                  <a:cubicBezTo>
                    <a:pt x="386730" y="270450"/>
                    <a:pt x="388215" y="271213"/>
                    <a:pt x="388980" y="271560"/>
                  </a:cubicBezTo>
                  <a:cubicBezTo>
                    <a:pt x="390301" y="271560"/>
                    <a:pt x="389444" y="270103"/>
                    <a:pt x="388493" y="270450"/>
                  </a:cubicBezTo>
                  <a:close/>
                  <a:moveTo>
                    <a:pt x="289060" y="337022"/>
                  </a:moveTo>
                  <a:cubicBezTo>
                    <a:pt x="289060" y="336628"/>
                    <a:pt x="288480" y="336790"/>
                    <a:pt x="288062" y="336767"/>
                  </a:cubicBezTo>
                  <a:cubicBezTo>
                    <a:pt x="285489" y="336374"/>
                    <a:pt x="289431" y="339150"/>
                    <a:pt x="289106" y="337022"/>
                  </a:cubicBezTo>
                  <a:close/>
                  <a:moveTo>
                    <a:pt x="358069" y="81795"/>
                  </a:moveTo>
                  <a:cubicBezTo>
                    <a:pt x="356887" y="81795"/>
                    <a:pt x="358324" y="83183"/>
                    <a:pt x="358765" y="83322"/>
                  </a:cubicBezTo>
                  <a:cubicBezTo>
                    <a:pt x="359461" y="82975"/>
                    <a:pt x="358950" y="81494"/>
                    <a:pt x="358069" y="81795"/>
                  </a:cubicBezTo>
                  <a:close/>
                  <a:moveTo>
                    <a:pt x="315332" y="43870"/>
                  </a:moveTo>
                  <a:cubicBezTo>
                    <a:pt x="315495" y="44703"/>
                    <a:pt x="316932" y="44564"/>
                    <a:pt x="317443" y="44170"/>
                  </a:cubicBezTo>
                  <a:cubicBezTo>
                    <a:pt x="316979" y="43870"/>
                    <a:pt x="315587" y="42643"/>
                    <a:pt x="315332" y="43870"/>
                  </a:cubicBezTo>
                  <a:close/>
                  <a:moveTo>
                    <a:pt x="173023" y="341996"/>
                  </a:moveTo>
                  <a:cubicBezTo>
                    <a:pt x="172374" y="342459"/>
                    <a:pt x="173209" y="343130"/>
                    <a:pt x="173626" y="343431"/>
                  </a:cubicBezTo>
                  <a:cubicBezTo>
                    <a:pt x="175296" y="343709"/>
                    <a:pt x="174044" y="342066"/>
                    <a:pt x="173023" y="341996"/>
                  </a:cubicBezTo>
                  <a:close/>
                  <a:moveTo>
                    <a:pt x="357930" y="76704"/>
                  </a:moveTo>
                  <a:lnTo>
                    <a:pt x="357443" y="76913"/>
                  </a:lnTo>
                  <a:lnTo>
                    <a:pt x="358788" y="78301"/>
                  </a:lnTo>
                  <a:cubicBezTo>
                    <a:pt x="359275" y="77468"/>
                    <a:pt x="359020" y="76473"/>
                    <a:pt x="357930" y="76704"/>
                  </a:cubicBezTo>
                  <a:close/>
                  <a:moveTo>
                    <a:pt x="283239" y="422313"/>
                  </a:moveTo>
                  <a:cubicBezTo>
                    <a:pt x="281894" y="422313"/>
                    <a:pt x="281593" y="422105"/>
                    <a:pt x="280920" y="422568"/>
                  </a:cubicBezTo>
                  <a:cubicBezTo>
                    <a:pt x="281199" y="423354"/>
                    <a:pt x="285604" y="422730"/>
                    <a:pt x="283239" y="422313"/>
                  </a:cubicBezTo>
                  <a:close/>
                  <a:moveTo>
                    <a:pt x="573724" y="58517"/>
                  </a:moveTo>
                  <a:cubicBezTo>
                    <a:pt x="573724" y="57846"/>
                    <a:pt x="572310" y="57753"/>
                    <a:pt x="572124" y="58378"/>
                  </a:cubicBezTo>
                  <a:cubicBezTo>
                    <a:pt x="571939" y="59003"/>
                    <a:pt x="573492" y="59466"/>
                    <a:pt x="573724" y="58517"/>
                  </a:cubicBezTo>
                  <a:close/>
                  <a:moveTo>
                    <a:pt x="250079" y="373073"/>
                  </a:moveTo>
                  <a:cubicBezTo>
                    <a:pt x="248989" y="373073"/>
                    <a:pt x="249639" y="374392"/>
                    <a:pt x="250265" y="374553"/>
                  </a:cubicBezTo>
                  <a:cubicBezTo>
                    <a:pt x="250891" y="374715"/>
                    <a:pt x="251146" y="373235"/>
                    <a:pt x="250079" y="373073"/>
                  </a:cubicBezTo>
                  <a:close/>
                  <a:moveTo>
                    <a:pt x="513434" y="334615"/>
                  </a:moveTo>
                  <a:cubicBezTo>
                    <a:pt x="513434" y="334615"/>
                    <a:pt x="514593" y="333944"/>
                    <a:pt x="514338" y="333527"/>
                  </a:cubicBezTo>
                  <a:cubicBezTo>
                    <a:pt x="513549" y="332833"/>
                    <a:pt x="511323" y="334407"/>
                    <a:pt x="513434" y="334615"/>
                  </a:cubicBezTo>
                  <a:close/>
                  <a:moveTo>
                    <a:pt x="329431" y="85520"/>
                  </a:moveTo>
                  <a:cubicBezTo>
                    <a:pt x="328944" y="84525"/>
                    <a:pt x="327970" y="84826"/>
                    <a:pt x="327877" y="85798"/>
                  </a:cubicBezTo>
                  <a:cubicBezTo>
                    <a:pt x="327785" y="86770"/>
                    <a:pt x="329176" y="86006"/>
                    <a:pt x="329431" y="85520"/>
                  </a:cubicBezTo>
                  <a:close/>
                  <a:moveTo>
                    <a:pt x="646328" y="31374"/>
                  </a:moveTo>
                  <a:cubicBezTo>
                    <a:pt x="646050" y="30125"/>
                    <a:pt x="645145" y="30287"/>
                    <a:pt x="644914" y="31374"/>
                  </a:cubicBezTo>
                  <a:cubicBezTo>
                    <a:pt x="644427" y="32092"/>
                    <a:pt x="646235" y="32161"/>
                    <a:pt x="646328" y="31328"/>
                  </a:cubicBezTo>
                  <a:close/>
                  <a:moveTo>
                    <a:pt x="447276" y="84595"/>
                  </a:moveTo>
                  <a:cubicBezTo>
                    <a:pt x="446325" y="85196"/>
                    <a:pt x="446511" y="85937"/>
                    <a:pt x="447531" y="86215"/>
                  </a:cubicBezTo>
                  <a:cubicBezTo>
                    <a:pt x="448552" y="86492"/>
                    <a:pt x="447972" y="84919"/>
                    <a:pt x="447276" y="84664"/>
                  </a:cubicBezTo>
                  <a:close/>
                  <a:moveTo>
                    <a:pt x="153614" y="333921"/>
                  </a:moveTo>
                  <a:cubicBezTo>
                    <a:pt x="154866" y="334199"/>
                    <a:pt x="154356" y="332648"/>
                    <a:pt x="153243" y="332833"/>
                  </a:cubicBezTo>
                  <a:cubicBezTo>
                    <a:pt x="152223" y="333389"/>
                    <a:pt x="152408" y="334129"/>
                    <a:pt x="153614" y="333921"/>
                  </a:cubicBezTo>
                  <a:close/>
                  <a:moveTo>
                    <a:pt x="368921" y="276073"/>
                  </a:moveTo>
                  <a:cubicBezTo>
                    <a:pt x="367252" y="276258"/>
                    <a:pt x="369362" y="277646"/>
                    <a:pt x="370174" y="277021"/>
                  </a:cubicBezTo>
                  <a:cubicBezTo>
                    <a:pt x="370057" y="276443"/>
                    <a:pt x="369507" y="276057"/>
                    <a:pt x="368922" y="276142"/>
                  </a:cubicBezTo>
                  <a:close/>
                  <a:moveTo>
                    <a:pt x="553782" y="331607"/>
                  </a:moveTo>
                  <a:cubicBezTo>
                    <a:pt x="553782" y="330866"/>
                    <a:pt x="552367" y="330797"/>
                    <a:pt x="552136" y="331376"/>
                  </a:cubicBezTo>
                  <a:cubicBezTo>
                    <a:pt x="551904" y="331954"/>
                    <a:pt x="553596" y="332695"/>
                    <a:pt x="553782" y="331653"/>
                  </a:cubicBezTo>
                  <a:close/>
                  <a:moveTo>
                    <a:pt x="488227" y="243886"/>
                  </a:moveTo>
                  <a:lnTo>
                    <a:pt x="486929" y="244696"/>
                  </a:lnTo>
                  <a:cubicBezTo>
                    <a:pt x="487694" y="246130"/>
                    <a:pt x="489155" y="245182"/>
                    <a:pt x="488227" y="243932"/>
                  </a:cubicBezTo>
                  <a:close/>
                  <a:moveTo>
                    <a:pt x="677818" y="47086"/>
                  </a:moveTo>
                  <a:cubicBezTo>
                    <a:pt x="678444" y="46554"/>
                    <a:pt x="679395" y="46554"/>
                    <a:pt x="679789" y="45721"/>
                  </a:cubicBezTo>
                  <a:cubicBezTo>
                    <a:pt x="679047" y="45258"/>
                    <a:pt x="676937" y="46623"/>
                    <a:pt x="677818" y="47132"/>
                  </a:cubicBezTo>
                  <a:close/>
                  <a:moveTo>
                    <a:pt x="459149" y="365622"/>
                  </a:moveTo>
                  <a:cubicBezTo>
                    <a:pt x="458036" y="365622"/>
                    <a:pt x="458407" y="367056"/>
                    <a:pt x="459404" y="366732"/>
                  </a:cubicBezTo>
                  <a:cubicBezTo>
                    <a:pt x="460401" y="366408"/>
                    <a:pt x="460100" y="365506"/>
                    <a:pt x="459149" y="365668"/>
                  </a:cubicBezTo>
                  <a:close/>
                  <a:moveTo>
                    <a:pt x="396539" y="330543"/>
                  </a:moveTo>
                  <a:cubicBezTo>
                    <a:pt x="396539" y="329756"/>
                    <a:pt x="395125" y="329686"/>
                    <a:pt x="394962" y="330334"/>
                  </a:cubicBezTo>
                  <a:cubicBezTo>
                    <a:pt x="394800" y="330982"/>
                    <a:pt x="396354" y="331468"/>
                    <a:pt x="396470" y="330589"/>
                  </a:cubicBezTo>
                  <a:close/>
                  <a:moveTo>
                    <a:pt x="449433" y="56920"/>
                  </a:moveTo>
                  <a:cubicBezTo>
                    <a:pt x="448598" y="56781"/>
                    <a:pt x="448528" y="58193"/>
                    <a:pt x="449085" y="58471"/>
                  </a:cubicBezTo>
                  <a:cubicBezTo>
                    <a:pt x="449641" y="58748"/>
                    <a:pt x="450314" y="57128"/>
                    <a:pt x="449433" y="56920"/>
                  </a:cubicBezTo>
                  <a:close/>
                  <a:moveTo>
                    <a:pt x="446186" y="375201"/>
                  </a:moveTo>
                  <a:cubicBezTo>
                    <a:pt x="446696" y="374415"/>
                    <a:pt x="444609" y="374692"/>
                    <a:pt x="444401" y="375363"/>
                  </a:cubicBezTo>
                  <a:cubicBezTo>
                    <a:pt x="444192" y="376034"/>
                    <a:pt x="446024" y="375849"/>
                    <a:pt x="446186" y="375201"/>
                  </a:cubicBezTo>
                  <a:close/>
                  <a:moveTo>
                    <a:pt x="378081" y="278433"/>
                  </a:moveTo>
                  <a:cubicBezTo>
                    <a:pt x="377478" y="278896"/>
                    <a:pt x="378869" y="279891"/>
                    <a:pt x="379380" y="280053"/>
                  </a:cubicBezTo>
                  <a:cubicBezTo>
                    <a:pt x="380841" y="280053"/>
                    <a:pt x="378522" y="278271"/>
                    <a:pt x="378127" y="278433"/>
                  </a:cubicBezTo>
                  <a:close/>
                  <a:moveTo>
                    <a:pt x="280039" y="375803"/>
                  </a:moveTo>
                  <a:cubicBezTo>
                    <a:pt x="280039" y="375155"/>
                    <a:pt x="278601" y="375063"/>
                    <a:pt x="278439" y="375803"/>
                  </a:cubicBezTo>
                  <a:cubicBezTo>
                    <a:pt x="278277" y="376543"/>
                    <a:pt x="279970" y="376798"/>
                    <a:pt x="280086" y="375803"/>
                  </a:cubicBezTo>
                  <a:close/>
                  <a:moveTo>
                    <a:pt x="291471" y="423539"/>
                  </a:moveTo>
                  <a:cubicBezTo>
                    <a:pt x="291610" y="424442"/>
                    <a:pt x="293373" y="424095"/>
                    <a:pt x="293048" y="423262"/>
                  </a:cubicBezTo>
                  <a:cubicBezTo>
                    <a:pt x="292723" y="422429"/>
                    <a:pt x="291402" y="422730"/>
                    <a:pt x="291518" y="423539"/>
                  </a:cubicBezTo>
                  <a:close/>
                  <a:moveTo>
                    <a:pt x="444076" y="15408"/>
                  </a:moveTo>
                  <a:cubicBezTo>
                    <a:pt x="444911" y="14899"/>
                    <a:pt x="444563" y="13835"/>
                    <a:pt x="443543" y="13858"/>
                  </a:cubicBezTo>
                  <a:cubicBezTo>
                    <a:pt x="442522" y="13881"/>
                    <a:pt x="443357" y="15223"/>
                    <a:pt x="444076" y="15408"/>
                  </a:cubicBezTo>
                  <a:close/>
                  <a:moveTo>
                    <a:pt x="295321" y="415718"/>
                  </a:moveTo>
                  <a:cubicBezTo>
                    <a:pt x="294207" y="415117"/>
                    <a:pt x="293210" y="416760"/>
                    <a:pt x="293999" y="417639"/>
                  </a:cubicBezTo>
                  <a:close/>
                  <a:moveTo>
                    <a:pt x="401873" y="280608"/>
                  </a:moveTo>
                  <a:cubicBezTo>
                    <a:pt x="403960" y="280168"/>
                    <a:pt x="402012" y="278896"/>
                    <a:pt x="400574" y="280353"/>
                  </a:cubicBezTo>
                  <a:cubicBezTo>
                    <a:pt x="400852" y="280700"/>
                    <a:pt x="401200" y="280654"/>
                    <a:pt x="401873" y="280631"/>
                  </a:cubicBezTo>
                  <a:close/>
                  <a:moveTo>
                    <a:pt x="443473" y="17977"/>
                  </a:moveTo>
                  <a:cubicBezTo>
                    <a:pt x="443357" y="17491"/>
                    <a:pt x="442036" y="16866"/>
                    <a:pt x="441572" y="17352"/>
                  </a:cubicBezTo>
                  <a:cubicBezTo>
                    <a:pt x="441549" y="18208"/>
                    <a:pt x="443033" y="18717"/>
                    <a:pt x="443473" y="17977"/>
                  </a:cubicBezTo>
                  <a:close/>
                  <a:moveTo>
                    <a:pt x="423786" y="281233"/>
                  </a:moveTo>
                  <a:cubicBezTo>
                    <a:pt x="423995" y="279821"/>
                    <a:pt x="422812" y="280307"/>
                    <a:pt x="422696" y="281233"/>
                  </a:cubicBezTo>
                  <a:cubicBezTo>
                    <a:pt x="423137" y="282436"/>
                    <a:pt x="423925" y="282390"/>
                    <a:pt x="423786" y="281233"/>
                  </a:cubicBezTo>
                  <a:close/>
                  <a:moveTo>
                    <a:pt x="481943" y="252309"/>
                  </a:moveTo>
                  <a:lnTo>
                    <a:pt x="481943" y="252309"/>
                  </a:lnTo>
                  <a:cubicBezTo>
                    <a:pt x="481317" y="252309"/>
                    <a:pt x="480645" y="252170"/>
                    <a:pt x="480088" y="252540"/>
                  </a:cubicBezTo>
                  <a:cubicBezTo>
                    <a:pt x="481077" y="253050"/>
                    <a:pt x="482253" y="253050"/>
                    <a:pt x="483242" y="252540"/>
                  </a:cubicBezTo>
                  <a:cubicBezTo>
                    <a:pt x="482917" y="252239"/>
                    <a:pt x="482361" y="252401"/>
                    <a:pt x="481943" y="252309"/>
                  </a:cubicBezTo>
                  <a:close/>
                  <a:moveTo>
                    <a:pt x="38645" y="280955"/>
                  </a:moveTo>
                  <a:cubicBezTo>
                    <a:pt x="38019" y="280284"/>
                    <a:pt x="36975" y="281348"/>
                    <a:pt x="37161" y="282019"/>
                  </a:cubicBezTo>
                  <a:cubicBezTo>
                    <a:pt x="37810" y="283038"/>
                    <a:pt x="38297" y="281441"/>
                    <a:pt x="38645" y="280955"/>
                  </a:cubicBezTo>
                  <a:close/>
                  <a:moveTo>
                    <a:pt x="489711" y="253998"/>
                  </a:moveTo>
                  <a:cubicBezTo>
                    <a:pt x="490059" y="253998"/>
                    <a:pt x="490430" y="254113"/>
                    <a:pt x="490662" y="253720"/>
                  </a:cubicBezTo>
                  <a:cubicBezTo>
                    <a:pt x="490162" y="253507"/>
                    <a:pt x="489681" y="253252"/>
                    <a:pt x="489225" y="252956"/>
                  </a:cubicBezTo>
                  <a:cubicBezTo>
                    <a:pt x="487926" y="252956"/>
                    <a:pt x="488691" y="254437"/>
                    <a:pt x="489711" y="253998"/>
                  </a:cubicBezTo>
                  <a:close/>
                  <a:moveTo>
                    <a:pt x="410452" y="323855"/>
                  </a:moveTo>
                  <a:cubicBezTo>
                    <a:pt x="408435" y="325336"/>
                    <a:pt x="410661" y="326424"/>
                    <a:pt x="411125" y="324040"/>
                  </a:cubicBezTo>
                  <a:close/>
                  <a:moveTo>
                    <a:pt x="437282" y="323531"/>
                  </a:moveTo>
                  <a:cubicBezTo>
                    <a:pt x="436470" y="322698"/>
                    <a:pt x="434754" y="323832"/>
                    <a:pt x="435334" y="324850"/>
                  </a:cubicBezTo>
                  <a:close/>
                  <a:moveTo>
                    <a:pt x="158507" y="346254"/>
                  </a:moveTo>
                  <a:cubicBezTo>
                    <a:pt x="158252" y="345676"/>
                    <a:pt x="156582" y="345838"/>
                    <a:pt x="156930" y="346694"/>
                  </a:cubicBezTo>
                  <a:cubicBezTo>
                    <a:pt x="157278" y="347550"/>
                    <a:pt x="158646" y="347203"/>
                    <a:pt x="158507" y="346138"/>
                  </a:cubicBezTo>
                  <a:close/>
                  <a:moveTo>
                    <a:pt x="529364" y="98154"/>
                  </a:moveTo>
                  <a:cubicBezTo>
                    <a:pt x="529248" y="97483"/>
                    <a:pt x="527741" y="97368"/>
                    <a:pt x="527718" y="98154"/>
                  </a:cubicBezTo>
                  <a:cubicBezTo>
                    <a:pt x="527851" y="98608"/>
                    <a:pt x="528328" y="98868"/>
                    <a:pt x="528783" y="98735"/>
                  </a:cubicBezTo>
                  <a:cubicBezTo>
                    <a:pt x="529063" y="98653"/>
                    <a:pt x="529282" y="98434"/>
                    <a:pt x="529364" y="98154"/>
                  </a:cubicBezTo>
                  <a:close/>
                  <a:moveTo>
                    <a:pt x="503207" y="322189"/>
                  </a:moveTo>
                  <a:cubicBezTo>
                    <a:pt x="503393" y="321310"/>
                    <a:pt x="501932" y="321264"/>
                    <a:pt x="501630" y="321796"/>
                  </a:cubicBezTo>
                  <a:cubicBezTo>
                    <a:pt x="501329" y="322328"/>
                    <a:pt x="502975" y="322953"/>
                    <a:pt x="503207" y="322189"/>
                  </a:cubicBezTo>
                  <a:close/>
                  <a:moveTo>
                    <a:pt x="137776" y="366246"/>
                  </a:moveTo>
                  <a:cubicBezTo>
                    <a:pt x="138356" y="366246"/>
                    <a:pt x="139145" y="365737"/>
                    <a:pt x="139121" y="365437"/>
                  </a:cubicBezTo>
                  <a:cubicBezTo>
                    <a:pt x="138774" y="364257"/>
                    <a:pt x="136037" y="366108"/>
                    <a:pt x="137776" y="366246"/>
                  </a:cubicBezTo>
                  <a:close/>
                  <a:moveTo>
                    <a:pt x="143782" y="365159"/>
                  </a:moveTo>
                  <a:cubicBezTo>
                    <a:pt x="143643" y="363840"/>
                    <a:pt x="141695" y="365159"/>
                    <a:pt x="142298" y="366085"/>
                  </a:cubicBezTo>
                  <a:cubicBezTo>
                    <a:pt x="142808" y="365784"/>
                    <a:pt x="143527" y="365830"/>
                    <a:pt x="143782" y="365159"/>
                  </a:cubicBezTo>
                  <a:close/>
                  <a:moveTo>
                    <a:pt x="516378" y="320315"/>
                  </a:moveTo>
                  <a:cubicBezTo>
                    <a:pt x="515289" y="320153"/>
                    <a:pt x="515034" y="320963"/>
                    <a:pt x="516216" y="321403"/>
                  </a:cubicBezTo>
                  <a:cubicBezTo>
                    <a:pt x="517399" y="321842"/>
                    <a:pt x="517747" y="320060"/>
                    <a:pt x="516378" y="320315"/>
                  </a:cubicBezTo>
                  <a:close/>
                  <a:moveTo>
                    <a:pt x="241430" y="423956"/>
                  </a:moveTo>
                  <a:cubicBezTo>
                    <a:pt x="241268" y="423053"/>
                    <a:pt x="239482" y="423377"/>
                    <a:pt x="239876" y="424234"/>
                  </a:cubicBezTo>
                  <a:cubicBezTo>
                    <a:pt x="240271" y="425090"/>
                    <a:pt x="241592" y="424766"/>
                    <a:pt x="241430" y="423956"/>
                  </a:cubicBezTo>
                  <a:close/>
                  <a:moveTo>
                    <a:pt x="54297" y="238240"/>
                  </a:moveTo>
                  <a:cubicBezTo>
                    <a:pt x="55294" y="238240"/>
                    <a:pt x="55920" y="238240"/>
                    <a:pt x="56361" y="237337"/>
                  </a:cubicBezTo>
                  <a:cubicBezTo>
                    <a:pt x="55596" y="236713"/>
                    <a:pt x="55155" y="237870"/>
                    <a:pt x="54343" y="237684"/>
                  </a:cubicBezTo>
                  <a:cubicBezTo>
                    <a:pt x="54087" y="237609"/>
                    <a:pt x="53819" y="237754"/>
                    <a:pt x="53741" y="238008"/>
                  </a:cubicBezTo>
                  <a:close/>
                  <a:moveTo>
                    <a:pt x="443056" y="283315"/>
                  </a:moveTo>
                  <a:cubicBezTo>
                    <a:pt x="442499" y="282667"/>
                    <a:pt x="441038" y="283084"/>
                    <a:pt x="441108" y="283963"/>
                  </a:cubicBezTo>
                  <a:cubicBezTo>
                    <a:pt x="441825" y="284273"/>
                    <a:pt x="442660" y="283955"/>
                    <a:pt x="442986" y="283246"/>
                  </a:cubicBezTo>
                  <a:close/>
                  <a:moveTo>
                    <a:pt x="423415" y="60391"/>
                  </a:moveTo>
                  <a:cubicBezTo>
                    <a:pt x="422580" y="60900"/>
                    <a:pt x="422882" y="61965"/>
                    <a:pt x="423925" y="61941"/>
                  </a:cubicBezTo>
                  <a:cubicBezTo>
                    <a:pt x="424969" y="61918"/>
                    <a:pt x="424041" y="60530"/>
                    <a:pt x="423345" y="60322"/>
                  </a:cubicBezTo>
                  <a:close/>
                  <a:moveTo>
                    <a:pt x="501700" y="352062"/>
                  </a:moveTo>
                  <a:cubicBezTo>
                    <a:pt x="502465" y="352062"/>
                    <a:pt x="502396" y="350489"/>
                    <a:pt x="501700" y="350489"/>
                  </a:cubicBezTo>
                  <a:cubicBezTo>
                    <a:pt x="501004" y="350489"/>
                    <a:pt x="500726" y="352132"/>
                    <a:pt x="501630" y="351993"/>
                  </a:cubicBezTo>
                  <a:close/>
                  <a:moveTo>
                    <a:pt x="472946" y="256358"/>
                  </a:moveTo>
                  <a:cubicBezTo>
                    <a:pt x="470163" y="256543"/>
                    <a:pt x="472158" y="258186"/>
                    <a:pt x="473665" y="256612"/>
                  </a:cubicBezTo>
                  <a:close/>
                  <a:moveTo>
                    <a:pt x="404980" y="49562"/>
                  </a:moveTo>
                  <a:cubicBezTo>
                    <a:pt x="405096" y="48752"/>
                    <a:pt x="403612" y="48636"/>
                    <a:pt x="403380" y="49238"/>
                  </a:cubicBezTo>
                  <a:cubicBezTo>
                    <a:pt x="403148" y="49840"/>
                    <a:pt x="404771" y="50441"/>
                    <a:pt x="404980" y="49562"/>
                  </a:cubicBezTo>
                  <a:close/>
                  <a:moveTo>
                    <a:pt x="172861" y="319227"/>
                  </a:moveTo>
                  <a:cubicBezTo>
                    <a:pt x="171609" y="319551"/>
                    <a:pt x="173441" y="320801"/>
                    <a:pt x="174160" y="320269"/>
                  </a:cubicBezTo>
                  <a:cubicBezTo>
                    <a:pt x="174878" y="319736"/>
                    <a:pt x="173417" y="318973"/>
                    <a:pt x="172861" y="319227"/>
                  </a:cubicBezTo>
                  <a:close/>
                  <a:moveTo>
                    <a:pt x="388516" y="284796"/>
                  </a:moveTo>
                  <a:cubicBezTo>
                    <a:pt x="388516" y="283662"/>
                    <a:pt x="387078" y="284195"/>
                    <a:pt x="387032" y="284796"/>
                  </a:cubicBezTo>
                  <a:cubicBezTo>
                    <a:pt x="386986" y="285398"/>
                    <a:pt x="388354" y="285675"/>
                    <a:pt x="388516" y="284773"/>
                  </a:cubicBezTo>
                  <a:close/>
                  <a:moveTo>
                    <a:pt x="582745" y="108937"/>
                  </a:moveTo>
                  <a:cubicBezTo>
                    <a:pt x="581353" y="108706"/>
                    <a:pt x="581678" y="109979"/>
                    <a:pt x="582745" y="110002"/>
                  </a:cubicBezTo>
                  <a:cubicBezTo>
                    <a:pt x="583811" y="110025"/>
                    <a:pt x="583765" y="108660"/>
                    <a:pt x="582745" y="108984"/>
                  </a:cubicBezTo>
                  <a:close/>
                  <a:moveTo>
                    <a:pt x="80848" y="265359"/>
                  </a:moveTo>
                  <a:cubicBezTo>
                    <a:pt x="81521" y="265220"/>
                    <a:pt x="81613" y="263716"/>
                    <a:pt x="80848" y="263716"/>
                  </a:cubicBezTo>
                  <a:cubicBezTo>
                    <a:pt x="80083" y="263716"/>
                    <a:pt x="79944" y="265220"/>
                    <a:pt x="80848" y="265359"/>
                  </a:cubicBezTo>
                  <a:close/>
                  <a:moveTo>
                    <a:pt x="35352" y="235671"/>
                  </a:moveTo>
                  <a:cubicBezTo>
                    <a:pt x="35630" y="234514"/>
                    <a:pt x="34726" y="233728"/>
                    <a:pt x="34772" y="235324"/>
                  </a:cubicBezTo>
                  <a:cubicBezTo>
                    <a:pt x="34772" y="236042"/>
                    <a:pt x="33636" y="235694"/>
                    <a:pt x="33891" y="236296"/>
                  </a:cubicBezTo>
                  <a:cubicBezTo>
                    <a:pt x="34146" y="236898"/>
                    <a:pt x="35607" y="236481"/>
                    <a:pt x="35352" y="235671"/>
                  </a:cubicBezTo>
                  <a:close/>
                  <a:moveTo>
                    <a:pt x="520831" y="255155"/>
                  </a:moveTo>
                  <a:cubicBezTo>
                    <a:pt x="521874" y="255270"/>
                    <a:pt x="520645" y="253049"/>
                    <a:pt x="519973" y="253581"/>
                  </a:cubicBezTo>
                  <a:cubicBezTo>
                    <a:pt x="519300" y="254113"/>
                    <a:pt x="520205" y="255062"/>
                    <a:pt x="520831" y="255155"/>
                  </a:cubicBezTo>
                  <a:close/>
                  <a:moveTo>
                    <a:pt x="139260" y="317978"/>
                  </a:moveTo>
                  <a:cubicBezTo>
                    <a:pt x="139260" y="317376"/>
                    <a:pt x="137800" y="317237"/>
                    <a:pt x="137660" y="317978"/>
                  </a:cubicBezTo>
                  <a:cubicBezTo>
                    <a:pt x="137521" y="318718"/>
                    <a:pt x="139121" y="319019"/>
                    <a:pt x="139260" y="317978"/>
                  </a:cubicBezTo>
                  <a:close/>
                  <a:moveTo>
                    <a:pt x="517422" y="42620"/>
                  </a:moveTo>
                  <a:cubicBezTo>
                    <a:pt x="518466" y="42620"/>
                    <a:pt x="517863" y="41186"/>
                    <a:pt x="516935" y="41509"/>
                  </a:cubicBezTo>
                  <a:cubicBezTo>
                    <a:pt x="516007" y="41833"/>
                    <a:pt x="516402" y="42967"/>
                    <a:pt x="517422" y="42666"/>
                  </a:cubicBezTo>
                  <a:close/>
                  <a:moveTo>
                    <a:pt x="61671" y="285884"/>
                  </a:moveTo>
                  <a:lnTo>
                    <a:pt x="61022" y="286647"/>
                  </a:lnTo>
                  <a:cubicBezTo>
                    <a:pt x="62436" y="287943"/>
                    <a:pt x="64199" y="286485"/>
                    <a:pt x="61671" y="285884"/>
                  </a:cubicBezTo>
                  <a:close/>
                  <a:moveTo>
                    <a:pt x="571823" y="122104"/>
                  </a:moveTo>
                  <a:cubicBezTo>
                    <a:pt x="572240" y="120947"/>
                    <a:pt x="570872" y="120461"/>
                    <a:pt x="570733" y="121525"/>
                  </a:cubicBezTo>
                  <a:cubicBezTo>
                    <a:pt x="570594" y="122590"/>
                    <a:pt x="571800" y="122914"/>
                    <a:pt x="571915" y="122104"/>
                  </a:cubicBezTo>
                  <a:close/>
                  <a:moveTo>
                    <a:pt x="306358" y="121456"/>
                  </a:moveTo>
                  <a:cubicBezTo>
                    <a:pt x="304503" y="121757"/>
                    <a:pt x="307008" y="123492"/>
                    <a:pt x="307309" y="122081"/>
                  </a:cubicBezTo>
                  <a:cubicBezTo>
                    <a:pt x="307332" y="121386"/>
                    <a:pt x="306822" y="121456"/>
                    <a:pt x="306358" y="121456"/>
                  </a:cubicBezTo>
                  <a:close/>
                  <a:moveTo>
                    <a:pt x="86437" y="286832"/>
                  </a:moveTo>
                  <a:cubicBezTo>
                    <a:pt x="85973" y="286323"/>
                    <a:pt x="84489" y="286138"/>
                    <a:pt x="84419" y="286832"/>
                  </a:cubicBezTo>
                  <a:cubicBezTo>
                    <a:pt x="84697" y="287758"/>
                    <a:pt x="85787" y="287457"/>
                    <a:pt x="86437" y="286832"/>
                  </a:cubicBezTo>
                  <a:close/>
                  <a:moveTo>
                    <a:pt x="155168" y="315294"/>
                  </a:moveTo>
                  <a:cubicBezTo>
                    <a:pt x="155469" y="314206"/>
                    <a:pt x="154287" y="313952"/>
                    <a:pt x="153614" y="314507"/>
                  </a:cubicBezTo>
                  <a:cubicBezTo>
                    <a:pt x="153661" y="314600"/>
                    <a:pt x="155145" y="316474"/>
                    <a:pt x="155168" y="315178"/>
                  </a:cubicBezTo>
                  <a:close/>
                  <a:moveTo>
                    <a:pt x="388493" y="313605"/>
                  </a:moveTo>
                  <a:cubicBezTo>
                    <a:pt x="392087" y="313605"/>
                    <a:pt x="387936" y="312448"/>
                    <a:pt x="386916" y="313350"/>
                  </a:cubicBezTo>
                  <a:cubicBezTo>
                    <a:pt x="387357" y="313628"/>
                    <a:pt x="387936" y="313466"/>
                    <a:pt x="388493" y="313489"/>
                  </a:cubicBezTo>
                  <a:close/>
                  <a:moveTo>
                    <a:pt x="90889" y="362614"/>
                  </a:moveTo>
                  <a:cubicBezTo>
                    <a:pt x="90147" y="361295"/>
                    <a:pt x="89358" y="364210"/>
                    <a:pt x="89729" y="364465"/>
                  </a:cubicBezTo>
                  <a:cubicBezTo>
                    <a:pt x="90842" y="364580"/>
                    <a:pt x="90147" y="363192"/>
                    <a:pt x="90889" y="362614"/>
                  </a:cubicBezTo>
                  <a:close/>
                  <a:moveTo>
                    <a:pt x="207945" y="353358"/>
                  </a:moveTo>
                  <a:cubicBezTo>
                    <a:pt x="207945" y="352548"/>
                    <a:pt x="206322" y="351576"/>
                    <a:pt x="206485" y="352548"/>
                  </a:cubicBezTo>
                  <a:cubicBezTo>
                    <a:pt x="206832" y="352872"/>
                    <a:pt x="207343" y="354631"/>
                    <a:pt x="207945" y="353265"/>
                  </a:cubicBezTo>
                  <a:close/>
                  <a:moveTo>
                    <a:pt x="393803" y="54861"/>
                  </a:moveTo>
                  <a:cubicBezTo>
                    <a:pt x="394591" y="53403"/>
                    <a:pt x="392945" y="54629"/>
                    <a:pt x="392644" y="55486"/>
                  </a:cubicBezTo>
                  <a:cubicBezTo>
                    <a:pt x="393386" y="55902"/>
                    <a:pt x="394545" y="55763"/>
                    <a:pt x="393803" y="54815"/>
                  </a:cubicBezTo>
                  <a:close/>
                  <a:moveTo>
                    <a:pt x="532634" y="311337"/>
                  </a:moveTo>
                  <a:cubicBezTo>
                    <a:pt x="532077" y="311777"/>
                    <a:pt x="532796" y="312424"/>
                    <a:pt x="533051" y="312887"/>
                  </a:cubicBezTo>
                  <a:cubicBezTo>
                    <a:pt x="534443" y="313419"/>
                    <a:pt x="533793" y="311036"/>
                    <a:pt x="532634" y="311291"/>
                  </a:cubicBezTo>
                  <a:close/>
                  <a:moveTo>
                    <a:pt x="154333" y="361688"/>
                  </a:moveTo>
                  <a:cubicBezTo>
                    <a:pt x="151597" y="361919"/>
                    <a:pt x="153359" y="363632"/>
                    <a:pt x="155052" y="361943"/>
                  </a:cubicBezTo>
                  <a:close/>
                  <a:moveTo>
                    <a:pt x="360574" y="26608"/>
                  </a:moveTo>
                  <a:cubicBezTo>
                    <a:pt x="360133" y="25821"/>
                    <a:pt x="359066" y="26932"/>
                    <a:pt x="358533" y="27256"/>
                  </a:cubicBezTo>
                  <a:cubicBezTo>
                    <a:pt x="358394" y="28274"/>
                    <a:pt x="360388" y="27186"/>
                    <a:pt x="360574" y="26608"/>
                  </a:cubicBezTo>
                  <a:close/>
                  <a:moveTo>
                    <a:pt x="522176" y="311429"/>
                  </a:moveTo>
                  <a:cubicBezTo>
                    <a:pt x="521921" y="311962"/>
                    <a:pt x="521781" y="312910"/>
                    <a:pt x="522663" y="312934"/>
                  </a:cubicBezTo>
                  <a:cubicBezTo>
                    <a:pt x="522964" y="312934"/>
                    <a:pt x="523938" y="312934"/>
                    <a:pt x="523405" y="312424"/>
                  </a:cubicBezTo>
                  <a:cubicBezTo>
                    <a:pt x="522871" y="311915"/>
                    <a:pt x="522709" y="311522"/>
                    <a:pt x="522176" y="311429"/>
                  </a:cubicBezTo>
                  <a:close/>
                  <a:moveTo>
                    <a:pt x="238601" y="391283"/>
                  </a:moveTo>
                  <a:cubicBezTo>
                    <a:pt x="238717" y="390450"/>
                    <a:pt x="237256" y="390311"/>
                    <a:pt x="237001" y="390913"/>
                  </a:cubicBezTo>
                  <a:cubicBezTo>
                    <a:pt x="236746" y="391515"/>
                    <a:pt x="238392" y="392163"/>
                    <a:pt x="238601" y="391283"/>
                  </a:cubicBezTo>
                  <a:close/>
                  <a:moveTo>
                    <a:pt x="436122" y="390658"/>
                  </a:moveTo>
                  <a:cubicBezTo>
                    <a:pt x="434476" y="391376"/>
                    <a:pt x="438047" y="393273"/>
                    <a:pt x="436934" y="391515"/>
                  </a:cubicBezTo>
                  <a:cubicBezTo>
                    <a:pt x="436748" y="391168"/>
                    <a:pt x="436911" y="390566"/>
                    <a:pt x="436122" y="390658"/>
                  </a:cubicBezTo>
                  <a:close/>
                  <a:moveTo>
                    <a:pt x="406557" y="15501"/>
                  </a:moveTo>
                  <a:cubicBezTo>
                    <a:pt x="405629" y="15200"/>
                    <a:pt x="405189" y="16588"/>
                    <a:pt x="406232" y="16612"/>
                  </a:cubicBezTo>
                  <a:cubicBezTo>
                    <a:pt x="407276" y="16635"/>
                    <a:pt x="407693" y="15501"/>
                    <a:pt x="406557" y="15501"/>
                  </a:cubicBezTo>
                  <a:close/>
                  <a:moveTo>
                    <a:pt x="494071" y="362590"/>
                  </a:moveTo>
                  <a:cubicBezTo>
                    <a:pt x="495068" y="362081"/>
                    <a:pt x="494396" y="361063"/>
                    <a:pt x="493422" y="361133"/>
                  </a:cubicBezTo>
                  <a:cubicBezTo>
                    <a:pt x="492448" y="361202"/>
                    <a:pt x="493329" y="362683"/>
                    <a:pt x="494071" y="362660"/>
                  </a:cubicBezTo>
                  <a:close/>
                  <a:moveTo>
                    <a:pt x="225430" y="392394"/>
                  </a:moveTo>
                  <a:cubicBezTo>
                    <a:pt x="224340" y="392001"/>
                    <a:pt x="223482" y="392718"/>
                    <a:pt x="224038" y="393759"/>
                  </a:cubicBezTo>
                  <a:cubicBezTo>
                    <a:pt x="224618" y="393875"/>
                    <a:pt x="225314" y="393019"/>
                    <a:pt x="225430" y="392394"/>
                  </a:cubicBezTo>
                  <a:close/>
                  <a:moveTo>
                    <a:pt x="244444" y="354839"/>
                  </a:moveTo>
                  <a:cubicBezTo>
                    <a:pt x="245302" y="354677"/>
                    <a:pt x="245001" y="352895"/>
                    <a:pt x="244143" y="353265"/>
                  </a:cubicBezTo>
                  <a:cubicBezTo>
                    <a:pt x="243285" y="353636"/>
                    <a:pt x="243587" y="354978"/>
                    <a:pt x="244444" y="354839"/>
                  </a:cubicBezTo>
                  <a:close/>
                  <a:moveTo>
                    <a:pt x="195122" y="353774"/>
                  </a:moveTo>
                  <a:cubicBezTo>
                    <a:pt x="193638" y="353913"/>
                    <a:pt x="195586" y="355348"/>
                    <a:pt x="196328" y="354816"/>
                  </a:cubicBezTo>
                  <a:cubicBezTo>
                    <a:pt x="197070" y="354283"/>
                    <a:pt x="195748" y="353543"/>
                    <a:pt x="195099" y="353774"/>
                  </a:cubicBezTo>
                  <a:close/>
                  <a:moveTo>
                    <a:pt x="313593" y="394014"/>
                  </a:moveTo>
                  <a:cubicBezTo>
                    <a:pt x="313593" y="393111"/>
                    <a:pt x="311877" y="392348"/>
                    <a:pt x="312156" y="393296"/>
                  </a:cubicBezTo>
                  <a:cubicBezTo>
                    <a:pt x="312411" y="393736"/>
                    <a:pt x="312944" y="395379"/>
                    <a:pt x="313570" y="394014"/>
                  </a:cubicBezTo>
                  <a:close/>
                  <a:moveTo>
                    <a:pt x="474291" y="63122"/>
                  </a:moveTo>
                  <a:cubicBezTo>
                    <a:pt x="474477" y="62173"/>
                    <a:pt x="472436" y="62520"/>
                    <a:pt x="472343" y="62705"/>
                  </a:cubicBezTo>
                  <a:cubicBezTo>
                    <a:pt x="472505" y="63260"/>
                    <a:pt x="474129" y="64186"/>
                    <a:pt x="474268" y="63122"/>
                  </a:cubicBezTo>
                  <a:close/>
                  <a:moveTo>
                    <a:pt x="267030" y="429139"/>
                  </a:moveTo>
                  <a:cubicBezTo>
                    <a:pt x="267239" y="428052"/>
                    <a:pt x="266219" y="427797"/>
                    <a:pt x="265430" y="428214"/>
                  </a:cubicBezTo>
                  <a:lnTo>
                    <a:pt x="266798" y="429602"/>
                  </a:lnTo>
                  <a:cubicBezTo>
                    <a:pt x="266868" y="429440"/>
                    <a:pt x="266961" y="429301"/>
                    <a:pt x="267030" y="429139"/>
                  </a:cubicBezTo>
                  <a:close/>
                  <a:moveTo>
                    <a:pt x="246647" y="428561"/>
                  </a:moveTo>
                  <a:cubicBezTo>
                    <a:pt x="244978" y="428561"/>
                    <a:pt x="248595" y="431222"/>
                    <a:pt x="248085" y="429764"/>
                  </a:cubicBezTo>
                  <a:cubicBezTo>
                    <a:pt x="247621" y="429347"/>
                    <a:pt x="247343" y="428699"/>
                    <a:pt x="246763" y="428561"/>
                  </a:cubicBezTo>
                  <a:close/>
                  <a:moveTo>
                    <a:pt x="282312" y="355996"/>
                  </a:moveTo>
                  <a:lnTo>
                    <a:pt x="282312" y="355996"/>
                  </a:lnTo>
                  <a:cubicBezTo>
                    <a:pt x="284352" y="356181"/>
                    <a:pt x="282312" y="354677"/>
                    <a:pt x="281430" y="355024"/>
                  </a:cubicBezTo>
                  <a:cubicBezTo>
                    <a:pt x="280944" y="355672"/>
                    <a:pt x="281662" y="356250"/>
                    <a:pt x="282312" y="355996"/>
                  </a:cubicBezTo>
                  <a:close/>
                  <a:moveTo>
                    <a:pt x="265940" y="138486"/>
                  </a:moveTo>
                  <a:cubicBezTo>
                    <a:pt x="266080" y="139227"/>
                    <a:pt x="267007" y="138972"/>
                    <a:pt x="267355" y="139504"/>
                  </a:cubicBezTo>
                  <a:cubicBezTo>
                    <a:pt x="268213" y="138741"/>
                    <a:pt x="266126" y="137075"/>
                    <a:pt x="265940" y="138486"/>
                  </a:cubicBezTo>
                  <a:close/>
                  <a:moveTo>
                    <a:pt x="354475" y="394731"/>
                  </a:moveTo>
                  <a:cubicBezTo>
                    <a:pt x="354591" y="393227"/>
                    <a:pt x="352968" y="395124"/>
                    <a:pt x="352991" y="395471"/>
                  </a:cubicBezTo>
                  <a:cubicBezTo>
                    <a:pt x="353547" y="395865"/>
                    <a:pt x="354684" y="395772"/>
                    <a:pt x="354475" y="394731"/>
                  </a:cubicBezTo>
                  <a:close/>
                  <a:moveTo>
                    <a:pt x="450986" y="396582"/>
                  </a:moveTo>
                  <a:cubicBezTo>
                    <a:pt x="451265" y="395448"/>
                    <a:pt x="450546" y="394800"/>
                    <a:pt x="449595" y="395286"/>
                  </a:cubicBezTo>
                  <a:cubicBezTo>
                    <a:pt x="449386" y="395888"/>
                    <a:pt x="450036" y="395564"/>
                    <a:pt x="450175" y="395772"/>
                  </a:cubicBezTo>
                  <a:cubicBezTo>
                    <a:pt x="450379" y="396246"/>
                    <a:pt x="450550" y="396733"/>
                    <a:pt x="450685" y="397230"/>
                  </a:cubicBezTo>
                  <a:cubicBezTo>
                    <a:pt x="451125" y="397091"/>
                    <a:pt x="450986" y="396698"/>
                    <a:pt x="450986" y="396582"/>
                  </a:cubicBezTo>
                  <a:close/>
                  <a:moveTo>
                    <a:pt x="142182" y="150310"/>
                  </a:moveTo>
                  <a:lnTo>
                    <a:pt x="140559" y="151074"/>
                  </a:lnTo>
                  <a:cubicBezTo>
                    <a:pt x="140814" y="152624"/>
                    <a:pt x="143040" y="151028"/>
                    <a:pt x="142182" y="150310"/>
                  </a:cubicBezTo>
                  <a:close/>
                  <a:moveTo>
                    <a:pt x="151133" y="306107"/>
                  </a:moveTo>
                  <a:cubicBezTo>
                    <a:pt x="152014" y="306107"/>
                    <a:pt x="151829" y="304788"/>
                    <a:pt x="150948" y="304974"/>
                  </a:cubicBezTo>
                  <a:cubicBezTo>
                    <a:pt x="149765" y="304812"/>
                    <a:pt x="149927" y="306431"/>
                    <a:pt x="151133" y="306154"/>
                  </a:cubicBezTo>
                  <a:close/>
                  <a:moveTo>
                    <a:pt x="173835" y="289748"/>
                  </a:moveTo>
                  <a:cubicBezTo>
                    <a:pt x="172954" y="289910"/>
                    <a:pt x="173302" y="291668"/>
                    <a:pt x="174113" y="291298"/>
                  </a:cubicBezTo>
                  <a:cubicBezTo>
                    <a:pt x="174925" y="290928"/>
                    <a:pt x="174646" y="289655"/>
                    <a:pt x="173835" y="289794"/>
                  </a:cubicBezTo>
                  <a:close/>
                  <a:moveTo>
                    <a:pt x="347750" y="291206"/>
                  </a:moveTo>
                  <a:cubicBezTo>
                    <a:pt x="347936" y="290095"/>
                    <a:pt x="347426" y="289355"/>
                    <a:pt x="346382" y="289771"/>
                  </a:cubicBezTo>
                  <a:cubicBezTo>
                    <a:pt x="346011" y="290512"/>
                    <a:pt x="346962" y="290072"/>
                    <a:pt x="347031" y="290465"/>
                  </a:cubicBezTo>
                  <a:cubicBezTo>
                    <a:pt x="347101" y="290859"/>
                    <a:pt x="347310" y="292548"/>
                    <a:pt x="347681" y="291252"/>
                  </a:cubicBezTo>
                  <a:close/>
                  <a:moveTo>
                    <a:pt x="117394" y="356944"/>
                  </a:moveTo>
                  <a:cubicBezTo>
                    <a:pt x="118066" y="356944"/>
                    <a:pt x="117950" y="355348"/>
                    <a:pt x="117138" y="355487"/>
                  </a:cubicBezTo>
                  <a:cubicBezTo>
                    <a:pt x="116753" y="355490"/>
                    <a:pt x="116415" y="355743"/>
                    <a:pt x="116304" y="356111"/>
                  </a:cubicBezTo>
                  <a:cubicBezTo>
                    <a:pt x="116118" y="356968"/>
                    <a:pt x="117162" y="356412"/>
                    <a:pt x="117324" y="356991"/>
                  </a:cubicBezTo>
                  <a:close/>
                  <a:moveTo>
                    <a:pt x="348794" y="158270"/>
                  </a:moveTo>
                  <a:cubicBezTo>
                    <a:pt x="349884" y="157923"/>
                    <a:pt x="348144" y="156813"/>
                    <a:pt x="347472" y="157160"/>
                  </a:cubicBezTo>
                  <a:cubicBezTo>
                    <a:pt x="346799" y="157507"/>
                    <a:pt x="348260" y="158525"/>
                    <a:pt x="348794" y="158270"/>
                  </a:cubicBezTo>
                  <a:close/>
                  <a:moveTo>
                    <a:pt x="421931" y="304603"/>
                  </a:moveTo>
                  <a:cubicBezTo>
                    <a:pt x="422163" y="303770"/>
                    <a:pt x="420656" y="303655"/>
                    <a:pt x="420377" y="304233"/>
                  </a:cubicBezTo>
                  <a:cubicBezTo>
                    <a:pt x="420099" y="304812"/>
                    <a:pt x="421745" y="305344"/>
                    <a:pt x="421977" y="304603"/>
                  </a:cubicBezTo>
                  <a:close/>
                  <a:moveTo>
                    <a:pt x="30459" y="303932"/>
                  </a:moveTo>
                  <a:cubicBezTo>
                    <a:pt x="29972" y="303932"/>
                    <a:pt x="28836" y="303678"/>
                    <a:pt x="28720" y="304233"/>
                  </a:cubicBezTo>
                  <a:cubicBezTo>
                    <a:pt x="29690" y="304685"/>
                    <a:pt x="30811" y="304685"/>
                    <a:pt x="31781" y="304233"/>
                  </a:cubicBezTo>
                  <a:cubicBezTo>
                    <a:pt x="31388" y="304027"/>
                    <a:pt x="30949" y="303923"/>
                    <a:pt x="30505" y="303932"/>
                  </a:cubicBezTo>
                  <a:close/>
                  <a:moveTo>
                    <a:pt x="514338" y="255502"/>
                  </a:moveTo>
                  <a:cubicBezTo>
                    <a:pt x="513967" y="256312"/>
                    <a:pt x="513387" y="256173"/>
                    <a:pt x="513039" y="256497"/>
                  </a:cubicBezTo>
                  <a:cubicBezTo>
                    <a:pt x="514152" y="257839"/>
                    <a:pt x="515938" y="256983"/>
                    <a:pt x="514384" y="255502"/>
                  </a:cubicBezTo>
                  <a:close/>
                  <a:moveTo>
                    <a:pt x="369756" y="211005"/>
                  </a:moveTo>
                  <a:cubicBezTo>
                    <a:pt x="369199" y="211092"/>
                    <a:pt x="368765" y="211534"/>
                    <a:pt x="368690" y="212092"/>
                  </a:cubicBezTo>
                  <a:cubicBezTo>
                    <a:pt x="368527" y="213273"/>
                    <a:pt x="371565" y="211306"/>
                    <a:pt x="369803" y="211005"/>
                  </a:cubicBezTo>
                  <a:close/>
                  <a:moveTo>
                    <a:pt x="525353" y="290974"/>
                  </a:moveTo>
                  <a:cubicBezTo>
                    <a:pt x="525365" y="290655"/>
                    <a:pt x="525115" y="290386"/>
                    <a:pt x="524795" y="290374"/>
                  </a:cubicBezTo>
                  <a:cubicBezTo>
                    <a:pt x="524475" y="290362"/>
                    <a:pt x="524206" y="290612"/>
                    <a:pt x="524194" y="290931"/>
                  </a:cubicBezTo>
                  <a:cubicBezTo>
                    <a:pt x="524192" y="290992"/>
                    <a:pt x="524199" y="291054"/>
                    <a:pt x="524216" y="291113"/>
                  </a:cubicBezTo>
                  <a:cubicBezTo>
                    <a:pt x="524077" y="292293"/>
                    <a:pt x="525700" y="292178"/>
                    <a:pt x="525399" y="290974"/>
                  </a:cubicBezTo>
                  <a:close/>
                  <a:moveTo>
                    <a:pt x="477653" y="52316"/>
                  </a:moveTo>
                  <a:cubicBezTo>
                    <a:pt x="476285" y="52061"/>
                    <a:pt x="476726" y="53542"/>
                    <a:pt x="477793" y="53403"/>
                  </a:cubicBezTo>
                  <a:cubicBezTo>
                    <a:pt x="478859" y="53264"/>
                    <a:pt x="478766" y="52154"/>
                    <a:pt x="477653" y="52316"/>
                  </a:cubicBezTo>
                  <a:close/>
                  <a:moveTo>
                    <a:pt x="486929" y="63237"/>
                  </a:moveTo>
                  <a:lnTo>
                    <a:pt x="488343" y="64163"/>
                  </a:lnTo>
                  <a:cubicBezTo>
                    <a:pt x="489132" y="63307"/>
                    <a:pt x="486975" y="61618"/>
                    <a:pt x="486836" y="63237"/>
                  </a:cubicBezTo>
                  <a:close/>
                  <a:moveTo>
                    <a:pt x="455160" y="356852"/>
                  </a:moveTo>
                  <a:cubicBezTo>
                    <a:pt x="455647" y="357824"/>
                    <a:pt x="456644" y="357592"/>
                    <a:pt x="456737" y="356597"/>
                  </a:cubicBezTo>
                  <a:cubicBezTo>
                    <a:pt x="456830" y="355602"/>
                    <a:pt x="455462" y="356250"/>
                    <a:pt x="455068" y="356852"/>
                  </a:cubicBezTo>
                  <a:close/>
                  <a:moveTo>
                    <a:pt x="368272" y="207557"/>
                  </a:moveTo>
                  <a:cubicBezTo>
                    <a:pt x="367090" y="207557"/>
                    <a:pt x="367739" y="209084"/>
                    <a:pt x="368690" y="208714"/>
                  </a:cubicBezTo>
                  <a:cubicBezTo>
                    <a:pt x="369640" y="208344"/>
                    <a:pt x="369153" y="207256"/>
                    <a:pt x="368272" y="207557"/>
                  </a:cubicBezTo>
                  <a:close/>
                  <a:moveTo>
                    <a:pt x="256155" y="429185"/>
                  </a:moveTo>
                  <a:cubicBezTo>
                    <a:pt x="254879" y="429903"/>
                    <a:pt x="256619" y="430296"/>
                    <a:pt x="257013" y="430666"/>
                  </a:cubicBezTo>
                  <a:cubicBezTo>
                    <a:pt x="257940" y="430296"/>
                    <a:pt x="256897" y="429232"/>
                    <a:pt x="256155" y="429185"/>
                  </a:cubicBezTo>
                  <a:close/>
                  <a:moveTo>
                    <a:pt x="26308" y="259482"/>
                  </a:moveTo>
                  <a:cubicBezTo>
                    <a:pt x="26610" y="258579"/>
                    <a:pt x="25010" y="258209"/>
                    <a:pt x="24755" y="258880"/>
                  </a:cubicBezTo>
                  <a:cubicBezTo>
                    <a:pt x="25079" y="259343"/>
                    <a:pt x="26262" y="260870"/>
                    <a:pt x="26308" y="259482"/>
                  </a:cubicBezTo>
                  <a:close/>
                  <a:moveTo>
                    <a:pt x="318231" y="63098"/>
                  </a:moveTo>
                  <a:cubicBezTo>
                    <a:pt x="317187" y="63098"/>
                    <a:pt x="317651" y="64556"/>
                    <a:pt x="318602" y="64209"/>
                  </a:cubicBezTo>
                  <a:cubicBezTo>
                    <a:pt x="319553" y="63862"/>
                    <a:pt x="319251" y="62821"/>
                    <a:pt x="318231" y="63098"/>
                  </a:cubicBezTo>
                  <a:close/>
                  <a:moveTo>
                    <a:pt x="438441" y="358564"/>
                  </a:moveTo>
                  <a:cubicBezTo>
                    <a:pt x="438673" y="357130"/>
                    <a:pt x="437166" y="357731"/>
                    <a:pt x="436980" y="358564"/>
                  </a:cubicBezTo>
                  <a:cubicBezTo>
                    <a:pt x="437053" y="358967"/>
                    <a:pt x="437438" y="359235"/>
                    <a:pt x="437841" y="359163"/>
                  </a:cubicBezTo>
                  <a:cubicBezTo>
                    <a:pt x="438147" y="359108"/>
                    <a:pt x="438387" y="358869"/>
                    <a:pt x="438441" y="358564"/>
                  </a:cubicBezTo>
                  <a:close/>
                  <a:moveTo>
                    <a:pt x="432412" y="39774"/>
                  </a:moveTo>
                  <a:cubicBezTo>
                    <a:pt x="433154" y="39959"/>
                    <a:pt x="434267" y="39057"/>
                    <a:pt x="433827" y="38293"/>
                  </a:cubicBezTo>
                  <a:cubicBezTo>
                    <a:pt x="433131" y="38293"/>
                    <a:pt x="432946" y="39080"/>
                    <a:pt x="432319" y="39219"/>
                  </a:cubicBezTo>
                  <a:cubicBezTo>
                    <a:pt x="431693" y="39357"/>
                    <a:pt x="431832" y="39843"/>
                    <a:pt x="432412" y="39843"/>
                  </a:cubicBezTo>
                  <a:close/>
                  <a:moveTo>
                    <a:pt x="415113" y="407620"/>
                  </a:moveTo>
                  <a:cubicBezTo>
                    <a:pt x="414139" y="408059"/>
                    <a:pt x="416737" y="409540"/>
                    <a:pt x="416899" y="408846"/>
                  </a:cubicBezTo>
                  <a:cubicBezTo>
                    <a:pt x="417061" y="408152"/>
                    <a:pt x="415670" y="407805"/>
                    <a:pt x="415113" y="407620"/>
                  </a:cubicBezTo>
                  <a:close/>
                  <a:moveTo>
                    <a:pt x="401200" y="299929"/>
                  </a:moveTo>
                  <a:cubicBezTo>
                    <a:pt x="401536" y="299983"/>
                    <a:pt x="401877" y="299881"/>
                    <a:pt x="402128" y="299652"/>
                  </a:cubicBezTo>
                  <a:cubicBezTo>
                    <a:pt x="401455" y="299513"/>
                    <a:pt x="400690" y="298333"/>
                    <a:pt x="400064" y="299050"/>
                  </a:cubicBezTo>
                  <a:cubicBezTo>
                    <a:pt x="399438" y="299767"/>
                    <a:pt x="400505" y="299999"/>
                    <a:pt x="401177" y="299929"/>
                  </a:cubicBezTo>
                  <a:close/>
                  <a:moveTo>
                    <a:pt x="532518" y="52339"/>
                  </a:moveTo>
                  <a:lnTo>
                    <a:pt x="532518" y="52339"/>
                  </a:lnTo>
                  <a:cubicBezTo>
                    <a:pt x="533167" y="52339"/>
                    <a:pt x="533863" y="52524"/>
                    <a:pt x="534396" y="52084"/>
                  </a:cubicBezTo>
                  <a:cubicBezTo>
                    <a:pt x="533372" y="51657"/>
                    <a:pt x="532220" y="51657"/>
                    <a:pt x="531196" y="52084"/>
                  </a:cubicBezTo>
                  <a:cubicBezTo>
                    <a:pt x="531586" y="52318"/>
                    <a:pt x="532051" y="52393"/>
                    <a:pt x="532495" y="52292"/>
                  </a:cubicBezTo>
                  <a:close/>
                  <a:moveTo>
                    <a:pt x="486511" y="182150"/>
                  </a:moveTo>
                  <a:cubicBezTo>
                    <a:pt x="487114" y="180739"/>
                    <a:pt x="484564" y="182150"/>
                    <a:pt x="485236" y="183006"/>
                  </a:cubicBezTo>
                  <a:cubicBezTo>
                    <a:pt x="485909" y="183862"/>
                    <a:pt x="486349" y="182405"/>
                    <a:pt x="486488" y="182104"/>
                  </a:cubicBezTo>
                  <a:close/>
                  <a:moveTo>
                    <a:pt x="561736" y="65088"/>
                  </a:moveTo>
                  <a:cubicBezTo>
                    <a:pt x="560831" y="64487"/>
                    <a:pt x="560112" y="65088"/>
                    <a:pt x="559602" y="65736"/>
                  </a:cubicBezTo>
                  <a:cubicBezTo>
                    <a:pt x="560391" y="66245"/>
                    <a:pt x="561156" y="65713"/>
                    <a:pt x="561712" y="65042"/>
                  </a:cubicBezTo>
                  <a:close/>
                  <a:moveTo>
                    <a:pt x="50100" y="296690"/>
                  </a:moveTo>
                  <a:cubicBezTo>
                    <a:pt x="50401" y="296042"/>
                    <a:pt x="48407" y="294677"/>
                    <a:pt x="48639" y="295857"/>
                  </a:cubicBezTo>
                  <a:cubicBezTo>
                    <a:pt x="48964" y="296458"/>
                    <a:pt x="49427" y="297731"/>
                    <a:pt x="50100" y="296690"/>
                  </a:cubicBezTo>
                  <a:close/>
                  <a:moveTo>
                    <a:pt x="533005" y="63839"/>
                  </a:moveTo>
                  <a:cubicBezTo>
                    <a:pt x="532240" y="64857"/>
                    <a:pt x="533608" y="65968"/>
                    <a:pt x="534350" y="65042"/>
                  </a:cubicBezTo>
                  <a:cubicBezTo>
                    <a:pt x="534303" y="64695"/>
                    <a:pt x="533074" y="63723"/>
                    <a:pt x="533005" y="63839"/>
                  </a:cubicBezTo>
                  <a:close/>
                  <a:moveTo>
                    <a:pt x="341373" y="407157"/>
                  </a:moveTo>
                  <a:cubicBezTo>
                    <a:pt x="341512" y="406463"/>
                    <a:pt x="340492" y="405468"/>
                    <a:pt x="339843" y="406116"/>
                  </a:cubicBezTo>
                  <a:cubicBezTo>
                    <a:pt x="340237" y="406671"/>
                    <a:pt x="340654" y="408221"/>
                    <a:pt x="341373" y="407157"/>
                  </a:cubicBezTo>
                  <a:close/>
                  <a:moveTo>
                    <a:pt x="539150" y="308398"/>
                  </a:moveTo>
                  <a:cubicBezTo>
                    <a:pt x="538677" y="308367"/>
                    <a:pt x="538245" y="308664"/>
                    <a:pt x="538106" y="309116"/>
                  </a:cubicBezTo>
                  <a:cubicBezTo>
                    <a:pt x="538130" y="310203"/>
                    <a:pt x="540495" y="309162"/>
                    <a:pt x="539150" y="308468"/>
                  </a:cubicBezTo>
                  <a:close/>
                  <a:moveTo>
                    <a:pt x="59306" y="242683"/>
                  </a:moveTo>
                  <a:cubicBezTo>
                    <a:pt x="59770" y="242428"/>
                    <a:pt x="60558" y="243099"/>
                    <a:pt x="60651" y="242336"/>
                  </a:cubicBezTo>
                  <a:cubicBezTo>
                    <a:pt x="60373" y="241688"/>
                    <a:pt x="56454" y="242567"/>
                    <a:pt x="59306" y="242683"/>
                  </a:cubicBezTo>
                  <a:close/>
                  <a:moveTo>
                    <a:pt x="359020" y="64834"/>
                  </a:moveTo>
                  <a:cubicBezTo>
                    <a:pt x="357443" y="65297"/>
                    <a:pt x="359762" y="66592"/>
                    <a:pt x="359994" y="65574"/>
                  </a:cubicBezTo>
                  <a:cubicBezTo>
                    <a:pt x="359870" y="65139"/>
                    <a:pt x="359473" y="64837"/>
                    <a:pt x="359020" y="64834"/>
                  </a:cubicBezTo>
                  <a:close/>
                  <a:moveTo>
                    <a:pt x="331796" y="66847"/>
                  </a:moveTo>
                  <a:cubicBezTo>
                    <a:pt x="332028" y="65991"/>
                    <a:pt x="330730" y="65551"/>
                    <a:pt x="330289" y="66083"/>
                  </a:cubicBezTo>
                  <a:cubicBezTo>
                    <a:pt x="329849" y="66616"/>
                    <a:pt x="331031" y="66361"/>
                    <a:pt x="331147" y="66801"/>
                  </a:cubicBezTo>
                  <a:cubicBezTo>
                    <a:pt x="331263" y="67240"/>
                    <a:pt x="331704" y="67796"/>
                    <a:pt x="331796" y="66847"/>
                  </a:cubicBezTo>
                  <a:close/>
                  <a:moveTo>
                    <a:pt x="421467" y="256751"/>
                  </a:moveTo>
                  <a:cubicBezTo>
                    <a:pt x="420679" y="255270"/>
                    <a:pt x="419728" y="258070"/>
                    <a:pt x="420795" y="257769"/>
                  </a:cubicBezTo>
                  <a:cubicBezTo>
                    <a:pt x="421166" y="257538"/>
                    <a:pt x="421537" y="257260"/>
                    <a:pt x="421467" y="256751"/>
                  </a:cubicBezTo>
                  <a:close/>
                  <a:moveTo>
                    <a:pt x="370336" y="187333"/>
                  </a:moveTo>
                  <a:cubicBezTo>
                    <a:pt x="370452" y="186801"/>
                    <a:pt x="370058" y="186523"/>
                    <a:pt x="369733" y="186246"/>
                  </a:cubicBezTo>
                  <a:cubicBezTo>
                    <a:pt x="368666" y="185806"/>
                    <a:pt x="369455" y="188791"/>
                    <a:pt x="370336" y="187333"/>
                  </a:cubicBezTo>
                  <a:close/>
                  <a:moveTo>
                    <a:pt x="454882" y="8397"/>
                  </a:moveTo>
                  <a:cubicBezTo>
                    <a:pt x="454047" y="7518"/>
                    <a:pt x="452795" y="9300"/>
                    <a:pt x="454070" y="9600"/>
                  </a:cubicBezTo>
                  <a:cubicBezTo>
                    <a:pt x="454650" y="9485"/>
                    <a:pt x="454418" y="8721"/>
                    <a:pt x="454882" y="8420"/>
                  </a:cubicBezTo>
                  <a:close/>
                  <a:moveTo>
                    <a:pt x="520854" y="52362"/>
                  </a:moveTo>
                  <a:cubicBezTo>
                    <a:pt x="520970" y="51274"/>
                    <a:pt x="519509" y="52362"/>
                    <a:pt x="519810" y="52963"/>
                  </a:cubicBezTo>
                  <a:cubicBezTo>
                    <a:pt x="520112" y="53565"/>
                    <a:pt x="521039" y="53125"/>
                    <a:pt x="520854" y="52454"/>
                  </a:cubicBezTo>
                  <a:close/>
                  <a:moveTo>
                    <a:pt x="433432" y="358981"/>
                  </a:moveTo>
                  <a:cubicBezTo>
                    <a:pt x="433201" y="359906"/>
                    <a:pt x="434105" y="359929"/>
                    <a:pt x="434337" y="359282"/>
                  </a:cubicBezTo>
                  <a:cubicBezTo>
                    <a:pt x="434314" y="358171"/>
                    <a:pt x="433224" y="357292"/>
                    <a:pt x="433432" y="358981"/>
                  </a:cubicBezTo>
                  <a:close/>
                  <a:moveTo>
                    <a:pt x="453468" y="297638"/>
                  </a:moveTo>
                  <a:cubicBezTo>
                    <a:pt x="453839" y="297638"/>
                    <a:pt x="454302" y="297199"/>
                    <a:pt x="454302" y="296782"/>
                  </a:cubicBezTo>
                  <a:cubicBezTo>
                    <a:pt x="453746" y="295764"/>
                    <a:pt x="451612" y="297453"/>
                    <a:pt x="453468" y="297638"/>
                  </a:cubicBezTo>
                  <a:close/>
                  <a:moveTo>
                    <a:pt x="61532" y="259065"/>
                  </a:moveTo>
                  <a:cubicBezTo>
                    <a:pt x="61903" y="259065"/>
                    <a:pt x="62274" y="259065"/>
                    <a:pt x="62529" y="258764"/>
                  </a:cubicBezTo>
                  <a:cubicBezTo>
                    <a:pt x="61857" y="258764"/>
                    <a:pt x="60790" y="257723"/>
                    <a:pt x="60396" y="258278"/>
                  </a:cubicBezTo>
                  <a:cubicBezTo>
                    <a:pt x="60396" y="259065"/>
                    <a:pt x="60952" y="259204"/>
                    <a:pt x="61532" y="259065"/>
                  </a:cubicBezTo>
                  <a:close/>
                  <a:moveTo>
                    <a:pt x="629516" y="66477"/>
                  </a:moveTo>
                  <a:cubicBezTo>
                    <a:pt x="632508" y="66477"/>
                    <a:pt x="629331" y="65297"/>
                    <a:pt x="628287" y="66176"/>
                  </a:cubicBezTo>
                  <a:cubicBezTo>
                    <a:pt x="628612" y="66569"/>
                    <a:pt x="629052" y="66477"/>
                    <a:pt x="629516" y="66477"/>
                  </a:cubicBezTo>
                  <a:close/>
                  <a:moveTo>
                    <a:pt x="423554" y="63723"/>
                  </a:moveTo>
                  <a:cubicBezTo>
                    <a:pt x="423160" y="63825"/>
                    <a:pt x="422856" y="64137"/>
                    <a:pt x="422766" y="64533"/>
                  </a:cubicBezTo>
                  <a:cubicBezTo>
                    <a:pt x="423345" y="65505"/>
                    <a:pt x="425316" y="63839"/>
                    <a:pt x="423554" y="63723"/>
                  </a:cubicBezTo>
                  <a:close/>
                  <a:moveTo>
                    <a:pt x="492123" y="35956"/>
                  </a:moveTo>
                  <a:cubicBezTo>
                    <a:pt x="490361" y="35956"/>
                    <a:pt x="493004" y="38039"/>
                    <a:pt x="492981" y="36465"/>
                  </a:cubicBezTo>
                  <a:cubicBezTo>
                    <a:pt x="492888" y="35887"/>
                    <a:pt x="492564" y="35933"/>
                    <a:pt x="492123" y="35887"/>
                  </a:cubicBezTo>
                  <a:close/>
                  <a:moveTo>
                    <a:pt x="608832" y="40792"/>
                  </a:moveTo>
                  <a:cubicBezTo>
                    <a:pt x="608832" y="40445"/>
                    <a:pt x="607626" y="39589"/>
                    <a:pt x="607742" y="40607"/>
                  </a:cubicBezTo>
                  <a:cubicBezTo>
                    <a:pt x="607487" y="41394"/>
                    <a:pt x="608832" y="42088"/>
                    <a:pt x="608832" y="40723"/>
                  </a:cubicBezTo>
                  <a:close/>
                  <a:moveTo>
                    <a:pt x="353014" y="408337"/>
                  </a:moveTo>
                  <a:cubicBezTo>
                    <a:pt x="352342" y="407735"/>
                    <a:pt x="351623" y="407481"/>
                    <a:pt x="351275" y="408337"/>
                  </a:cubicBezTo>
                  <a:cubicBezTo>
                    <a:pt x="351600" y="409471"/>
                    <a:pt x="352133" y="409147"/>
                    <a:pt x="353014" y="408337"/>
                  </a:cubicBezTo>
                  <a:close/>
                  <a:moveTo>
                    <a:pt x="99608" y="178309"/>
                  </a:moveTo>
                  <a:cubicBezTo>
                    <a:pt x="99747" y="178957"/>
                    <a:pt x="101579" y="178054"/>
                    <a:pt x="101695" y="177823"/>
                  </a:cubicBezTo>
                  <a:cubicBezTo>
                    <a:pt x="101069" y="177245"/>
                    <a:pt x="100095" y="177707"/>
                    <a:pt x="99608" y="178309"/>
                  </a:cubicBezTo>
                  <a:close/>
                  <a:moveTo>
                    <a:pt x="270462" y="360670"/>
                  </a:moveTo>
                  <a:lnTo>
                    <a:pt x="270207" y="360091"/>
                  </a:lnTo>
                  <a:cubicBezTo>
                    <a:pt x="268259" y="360716"/>
                    <a:pt x="270439" y="362914"/>
                    <a:pt x="270462" y="360670"/>
                  </a:cubicBezTo>
                  <a:close/>
                  <a:moveTo>
                    <a:pt x="283494" y="360809"/>
                  </a:moveTo>
                  <a:cubicBezTo>
                    <a:pt x="283749" y="360207"/>
                    <a:pt x="282683" y="359675"/>
                    <a:pt x="282428" y="360439"/>
                  </a:cubicBezTo>
                  <a:cubicBezTo>
                    <a:pt x="282173" y="361202"/>
                    <a:pt x="283680" y="362128"/>
                    <a:pt x="283494" y="360878"/>
                  </a:cubicBezTo>
                  <a:close/>
                  <a:moveTo>
                    <a:pt x="382788" y="300924"/>
                  </a:moveTo>
                  <a:cubicBezTo>
                    <a:pt x="383183" y="298819"/>
                    <a:pt x="380214" y="300924"/>
                    <a:pt x="381814" y="301063"/>
                  </a:cubicBezTo>
                  <a:cubicBezTo>
                    <a:pt x="382232" y="301063"/>
                    <a:pt x="382765" y="301225"/>
                    <a:pt x="382788" y="300924"/>
                  </a:cubicBezTo>
                  <a:close/>
                  <a:moveTo>
                    <a:pt x="473224" y="15478"/>
                  </a:moveTo>
                  <a:cubicBezTo>
                    <a:pt x="473794" y="15576"/>
                    <a:pt x="474380" y="15486"/>
                    <a:pt x="474894" y="15223"/>
                  </a:cubicBezTo>
                  <a:cubicBezTo>
                    <a:pt x="474152" y="14460"/>
                    <a:pt x="470558" y="15246"/>
                    <a:pt x="473108" y="15478"/>
                  </a:cubicBezTo>
                  <a:close/>
                  <a:moveTo>
                    <a:pt x="507706" y="353936"/>
                  </a:moveTo>
                  <a:cubicBezTo>
                    <a:pt x="507289" y="353450"/>
                    <a:pt x="506013" y="353566"/>
                    <a:pt x="506152" y="354376"/>
                  </a:cubicBezTo>
                  <a:cubicBezTo>
                    <a:pt x="506291" y="355186"/>
                    <a:pt x="507497" y="354561"/>
                    <a:pt x="507706" y="353936"/>
                  </a:cubicBezTo>
                  <a:close/>
                  <a:moveTo>
                    <a:pt x="471276" y="300207"/>
                  </a:moveTo>
                  <a:cubicBezTo>
                    <a:pt x="471276" y="299860"/>
                    <a:pt x="471045" y="299814"/>
                    <a:pt x="470766" y="299837"/>
                  </a:cubicBezTo>
                  <a:cubicBezTo>
                    <a:pt x="468749" y="299837"/>
                    <a:pt x="470488" y="302081"/>
                    <a:pt x="471276" y="300299"/>
                  </a:cubicBezTo>
                  <a:close/>
                  <a:moveTo>
                    <a:pt x="293141" y="52663"/>
                  </a:moveTo>
                  <a:cubicBezTo>
                    <a:pt x="293141" y="53195"/>
                    <a:pt x="293419" y="53496"/>
                    <a:pt x="293767" y="53773"/>
                  </a:cubicBezTo>
                  <a:cubicBezTo>
                    <a:pt x="294857" y="54213"/>
                    <a:pt x="294138" y="51321"/>
                    <a:pt x="293141" y="52663"/>
                  </a:cubicBezTo>
                  <a:close/>
                  <a:moveTo>
                    <a:pt x="476332" y="255918"/>
                  </a:moveTo>
                  <a:cubicBezTo>
                    <a:pt x="475474" y="254183"/>
                    <a:pt x="473711" y="256381"/>
                    <a:pt x="475775" y="256265"/>
                  </a:cubicBezTo>
                  <a:cubicBezTo>
                    <a:pt x="476146" y="256288"/>
                    <a:pt x="476332" y="256265"/>
                    <a:pt x="476448" y="255918"/>
                  </a:cubicBezTo>
                  <a:close/>
                  <a:moveTo>
                    <a:pt x="522431" y="353774"/>
                  </a:moveTo>
                  <a:lnTo>
                    <a:pt x="522222" y="353288"/>
                  </a:lnTo>
                  <a:lnTo>
                    <a:pt x="520854" y="354052"/>
                  </a:lnTo>
                  <a:cubicBezTo>
                    <a:pt x="521434" y="355024"/>
                    <a:pt x="522384" y="354700"/>
                    <a:pt x="522547" y="353774"/>
                  </a:cubicBezTo>
                  <a:close/>
                  <a:moveTo>
                    <a:pt x="316051" y="361248"/>
                  </a:moveTo>
                  <a:cubicBezTo>
                    <a:pt x="315402" y="362220"/>
                    <a:pt x="316909" y="363285"/>
                    <a:pt x="317419" y="361966"/>
                  </a:cubicBezTo>
                  <a:close/>
                  <a:moveTo>
                    <a:pt x="373165" y="170141"/>
                  </a:moveTo>
                  <a:cubicBezTo>
                    <a:pt x="373049" y="170141"/>
                    <a:pt x="372191" y="169400"/>
                    <a:pt x="371751" y="169724"/>
                  </a:cubicBezTo>
                  <a:cubicBezTo>
                    <a:pt x="371310" y="170048"/>
                    <a:pt x="373722" y="172339"/>
                    <a:pt x="373211" y="170141"/>
                  </a:cubicBezTo>
                  <a:close/>
                  <a:moveTo>
                    <a:pt x="132258" y="301642"/>
                  </a:moveTo>
                  <a:cubicBezTo>
                    <a:pt x="131121" y="302359"/>
                    <a:pt x="133046" y="303331"/>
                    <a:pt x="133440" y="302498"/>
                  </a:cubicBezTo>
                  <a:cubicBezTo>
                    <a:pt x="133440" y="302127"/>
                    <a:pt x="133139" y="301757"/>
                    <a:pt x="132258" y="301642"/>
                  </a:cubicBezTo>
                  <a:close/>
                  <a:moveTo>
                    <a:pt x="445792" y="262305"/>
                  </a:moveTo>
                  <a:cubicBezTo>
                    <a:pt x="445305" y="261773"/>
                    <a:pt x="443983" y="262004"/>
                    <a:pt x="444285" y="262860"/>
                  </a:cubicBezTo>
                  <a:cubicBezTo>
                    <a:pt x="444586" y="263716"/>
                    <a:pt x="445514" y="262744"/>
                    <a:pt x="445792" y="262235"/>
                  </a:cubicBezTo>
                  <a:close/>
                  <a:moveTo>
                    <a:pt x="450963" y="68097"/>
                  </a:moveTo>
                  <a:cubicBezTo>
                    <a:pt x="450824" y="67518"/>
                    <a:pt x="450314" y="67680"/>
                    <a:pt x="449896" y="67703"/>
                  </a:cubicBezTo>
                  <a:cubicBezTo>
                    <a:pt x="448505" y="67796"/>
                    <a:pt x="451172" y="69693"/>
                    <a:pt x="450963" y="68027"/>
                  </a:cubicBezTo>
                  <a:close/>
                  <a:moveTo>
                    <a:pt x="327646" y="166971"/>
                  </a:moveTo>
                  <a:cubicBezTo>
                    <a:pt x="326788" y="165189"/>
                    <a:pt x="325095" y="167434"/>
                    <a:pt x="327135" y="167341"/>
                  </a:cubicBezTo>
                  <a:cubicBezTo>
                    <a:pt x="327391" y="167364"/>
                    <a:pt x="327622" y="167318"/>
                    <a:pt x="327646" y="166971"/>
                  </a:cubicBezTo>
                  <a:close/>
                  <a:moveTo>
                    <a:pt x="392713" y="210588"/>
                  </a:moveTo>
                  <a:cubicBezTo>
                    <a:pt x="390928" y="211491"/>
                    <a:pt x="393270" y="213087"/>
                    <a:pt x="393107" y="211074"/>
                  </a:cubicBezTo>
                  <a:cubicBezTo>
                    <a:pt x="393107" y="210820"/>
                    <a:pt x="393084" y="210473"/>
                    <a:pt x="392713" y="210588"/>
                  </a:cubicBezTo>
                  <a:close/>
                  <a:moveTo>
                    <a:pt x="474662" y="53241"/>
                  </a:moveTo>
                  <a:lnTo>
                    <a:pt x="475242" y="51853"/>
                  </a:lnTo>
                  <a:cubicBezTo>
                    <a:pt x="473618" y="51228"/>
                    <a:pt x="473665" y="52454"/>
                    <a:pt x="474662" y="53311"/>
                  </a:cubicBezTo>
                  <a:close/>
                  <a:moveTo>
                    <a:pt x="332956" y="40376"/>
                  </a:moveTo>
                  <a:cubicBezTo>
                    <a:pt x="332308" y="40475"/>
                    <a:pt x="331822" y="41018"/>
                    <a:pt x="331796" y="41671"/>
                  </a:cubicBezTo>
                  <a:cubicBezTo>
                    <a:pt x="332098" y="42504"/>
                    <a:pt x="333999" y="40468"/>
                    <a:pt x="332956" y="40445"/>
                  </a:cubicBezTo>
                  <a:close/>
                  <a:moveTo>
                    <a:pt x="49103" y="255571"/>
                  </a:moveTo>
                  <a:lnTo>
                    <a:pt x="49103" y="255571"/>
                  </a:lnTo>
                  <a:cubicBezTo>
                    <a:pt x="49618" y="255660"/>
                    <a:pt x="50147" y="255553"/>
                    <a:pt x="50587" y="255270"/>
                  </a:cubicBezTo>
                  <a:cubicBezTo>
                    <a:pt x="49659" y="254692"/>
                    <a:pt x="46622" y="255641"/>
                    <a:pt x="49103" y="255733"/>
                  </a:cubicBezTo>
                  <a:close/>
                  <a:moveTo>
                    <a:pt x="447949" y="351877"/>
                  </a:moveTo>
                  <a:cubicBezTo>
                    <a:pt x="450963" y="351877"/>
                    <a:pt x="447717" y="350743"/>
                    <a:pt x="446673" y="351599"/>
                  </a:cubicBezTo>
                  <a:cubicBezTo>
                    <a:pt x="446905" y="352155"/>
                    <a:pt x="447346" y="352062"/>
                    <a:pt x="447833" y="352039"/>
                  </a:cubicBezTo>
                  <a:close/>
                  <a:moveTo>
                    <a:pt x="37137" y="254692"/>
                  </a:moveTo>
                  <a:cubicBezTo>
                    <a:pt x="36581" y="254530"/>
                    <a:pt x="35908" y="253558"/>
                    <a:pt x="35537" y="254160"/>
                  </a:cubicBezTo>
                  <a:cubicBezTo>
                    <a:pt x="35445" y="255363"/>
                    <a:pt x="36349" y="256080"/>
                    <a:pt x="37021" y="254946"/>
                  </a:cubicBezTo>
                  <a:close/>
                  <a:moveTo>
                    <a:pt x="197742" y="352016"/>
                  </a:moveTo>
                  <a:cubicBezTo>
                    <a:pt x="196908" y="350211"/>
                    <a:pt x="195145" y="352455"/>
                    <a:pt x="197186" y="352363"/>
                  </a:cubicBezTo>
                  <a:cubicBezTo>
                    <a:pt x="197348" y="352641"/>
                    <a:pt x="197580" y="352594"/>
                    <a:pt x="197626" y="352270"/>
                  </a:cubicBezTo>
                  <a:close/>
                  <a:moveTo>
                    <a:pt x="563359" y="69716"/>
                  </a:moveTo>
                  <a:lnTo>
                    <a:pt x="563359" y="69716"/>
                  </a:lnTo>
                  <a:cubicBezTo>
                    <a:pt x="563802" y="69747"/>
                    <a:pt x="564244" y="69651"/>
                    <a:pt x="564634" y="69439"/>
                  </a:cubicBezTo>
                  <a:cubicBezTo>
                    <a:pt x="563428" y="68675"/>
                    <a:pt x="560437" y="69901"/>
                    <a:pt x="563243" y="69855"/>
                  </a:cubicBezTo>
                  <a:close/>
                  <a:moveTo>
                    <a:pt x="376620" y="214221"/>
                  </a:moveTo>
                  <a:cubicBezTo>
                    <a:pt x="376481" y="213874"/>
                    <a:pt x="376226" y="213874"/>
                    <a:pt x="376064" y="214221"/>
                  </a:cubicBezTo>
                  <a:cubicBezTo>
                    <a:pt x="373745" y="214753"/>
                    <a:pt x="376620" y="216327"/>
                    <a:pt x="376620" y="214221"/>
                  </a:cubicBezTo>
                  <a:close/>
                  <a:moveTo>
                    <a:pt x="316005" y="61965"/>
                  </a:moveTo>
                  <a:cubicBezTo>
                    <a:pt x="313547" y="62103"/>
                    <a:pt x="316005" y="62497"/>
                    <a:pt x="316747" y="62983"/>
                  </a:cubicBezTo>
                  <a:cubicBezTo>
                    <a:pt x="317396" y="62381"/>
                    <a:pt x="316770" y="61872"/>
                    <a:pt x="315982" y="61965"/>
                  </a:cubicBezTo>
                  <a:close/>
                  <a:moveTo>
                    <a:pt x="610501" y="70410"/>
                  </a:moveTo>
                  <a:cubicBezTo>
                    <a:pt x="610937" y="70350"/>
                    <a:pt x="611299" y="70043"/>
                    <a:pt x="611429" y="69624"/>
                  </a:cubicBezTo>
                  <a:cubicBezTo>
                    <a:pt x="611267" y="68629"/>
                    <a:pt x="609017" y="69901"/>
                    <a:pt x="610594" y="70410"/>
                  </a:cubicBezTo>
                  <a:close/>
                  <a:moveTo>
                    <a:pt x="328248" y="42180"/>
                  </a:moveTo>
                  <a:lnTo>
                    <a:pt x="328248" y="42180"/>
                  </a:lnTo>
                  <a:cubicBezTo>
                    <a:pt x="327344" y="41972"/>
                    <a:pt x="327275" y="42805"/>
                    <a:pt x="327924" y="43060"/>
                  </a:cubicBezTo>
                  <a:cubicBezTo>
                    <a:pt x="329037" y="43037"/>
                    <a:pt x="330011" y="41949"/>
                    <a:pt x="328248" y="42180"/>
                  </a:cubicBezTo>
                  <a:close/>
                  <a:moveTo>
                    <a:pt x="321895" y="400840"/>
                  </a:moveTo>
                  <a:cubicBezTo>
                    <a:pt x="321130" y="400284"/>
                    <a:pt x="320411" y="400030"/>
                    <a:pt x="320040" y="400840"/>
                  </a:cubicBezTo>
                  <a:cubicBezTo>
                    <a:pt x="320388" y="402112"/>
                    <a:pt x="320967" y="401765"/>
                    <a:pt x="321895" y="400932"/>
                  </a:cubicBezTo>
                  <a:close/>
                  <a:moveTo>
                    <a:pt x="452215" y="61409"/>
                  </a:moveTo>
                  <a:cubicBezTo>
                    <a:pt x="451265" y="61409"/>
                    <a:pt x="450824" y="62474"/>
                    <a:pt x="451821" y="62936"/>
                  </a:cubicBezTo>
                  <a:cubicBezTo>
                    <a:pt x="452007" y="62381"/>
                    <a:pt x="453143" y="61733"/>
                    <a:pt x="452215" y="61409"/>
                  </a:cubicBezTo>
                  <a:close/>
                  <a:moveTo>
                    <a:pt x="414070" y="71243"/>
                  </a:moveTo>
                  <a:cubicBezTo>
                    <a:pt x="414070" y="71105"/>
                    <a:pt x="413699" y="70781"/>
                    <a:pt x="413305" y="70642"/>
                  </a:cubicBezTo>
                  <a:cubicBezTo>
                    <a:pt x="412122" y="71012"/>
                    <a:pt x="413954" y="73372"/>
                    <a:pt x="414070" y="71243"/>
                  </a:cubicBezTo>
                  <a:close/>
                  <a:moveTo>
                    <a:pt x="525863" y="11799"/>
                  </a:moveTo>
                  <a:cubicBezTo>
                    <a:pt x="525700" y="11012"/>
                    <a:pt x="523544" y="10572"/>
                    <a:pt x="523961" y="11405"/>
                  </a:cubicBezTo>
                  <a:cubicBezTo>
                    <a:pt x="524611" y="11590"/>
                    <a:pt x="525283" y="12354"/>
                    <a:pt x="525863" y="11799"/>
                  </a:cubicBezTo>
                  <a:close/>
                  <a:moveTo>
                    <a:pt x="606559" y="61386"/>
                  </a:moveTo>
                  <a:cubicBezTo>
                    <a:pt x="606539" y="60945"/>
                    <a:pt x="606241" y="60565"/>
                    <a:pt x="605817" y="60437"/>
                  </a:cubicBezTo>
                  <a:cubicBezTo>
                    <a:pt x="604704" y="60530"/>
                    <a:pt x="606188" y="63006"/>
                    <a:pt x="606559" y="61386"/>
                  </a:cubicBezTo>
                  <a:close/>
                  <a:moveTo>
                    <a:pt x="479022" y="72724"/>
                  </a:moveTo>
                  <a:cubicBezTo>
                    <a:pt x="477306" y="72724"/>
                    <a:pt x="479764" y="74714"/>
                    <a:pt x="479903" y="73303"/>
                  </a:cubicBezTo>
                  <a:cubicBezTo>
                    <a:pt x="479949" y="72632"/>
                    <a:pt x="479416" y="72748"/>
                    <a:pt x="479068" y="72724"/>
                  </a:cubicBezTo>
                  <a:close/>
                  <a:moveTo>
                    <a:pt x="66633" y="290951"/>
                  </a:moveTo>
                  <a:cubicBezTo>
                    <a:pt x="67978" y="290812"/>
                    <a:pt x="67607" y="290141"/>
                    <a:pt x="66309" y="289864"/>
                  </a:cubicBezTo>
                  <a:cubicBezTo>
                    <a:pt x="65312" y="290280"/>
                    <a:pt x="65660" y="291021"/>
                    <a:pt x="66633" y="290951"/>
                  </a:cubicBezTo>
                  <a:close/>
                  <a:moveTo>
                    <a:pt x="445259" y="305876"/>
                  </a:moveTo>
                  <a:cubicBezTo>
                    <a:pt x="444656" y="305182"/>
                    <a:pt x="444007" y="306015"/>
                    <a:pt x="443682" y="306501"/>
                  </a:cubicBezTo>
                  <a:cubicBezTo>
                    <a:pt x="443659" y="307959"/>
                    <a:pt x="444772" y="306316"/>
                    <a:pt x="445259" y="305876"/>
                  </a:cubicBezTo>
                  <a:close/>
                  <a:moveTo>
                    <a:pt x="38761" y="307519"/>
                  </a:moveTo>
                  <a:cubicBezTo>
                    <a:pt x="39317" y="307912"/>
                    <a:pt x="39271" y="307519"/>
                    <a:pt x="39317" y="307288"/>
                  </a:cubicBezTo>
                  <a:cubicBezTo>
                    <a:pt x="39619" y="305714"/>
                    <a:pt x="38436" y="306570"/>
                    <a:pt x="37717" y="307010"/>
                  </a:cubicBezTo>
                  <a:close/>
                  <a:moveTo>
                    <a:pt x="357211" y="399081"/>
                  </a:moveTo>
                  <a:cubicBezTo>
                    <a:pt x="357072" y="398827"/>
                    <a:pt x="356910" y="397832"/>
                    <a:pt x="356029" y="398017"/>
                  </a:cubicBezTo>
                  <a:cubicBezTo>
                    <a:pt x="355217" y="398642"/>
                    <a:pt x="355936" y="399266"/>
                    <a:pt x="357211" y="399081"/>
                  </a:cubicBezTo>
                  <a:close/>
                  <a:moveTo>
                    <a:pt x="18424" y="265012"/>
                  </a:moveTo>
                  <a:cubicBezTo>
                    <a:pt x="17033" y="264619"/>
                    <a:pt x="18285" y="266701"/>
                    <a:pt x="19097" y="266423"/>
                  </a:cubicBezTo>
                  <a:cubicBezTo>
                    <a:pt x="19908" y="266146"/>
                    <a:pt x="18424" y="265220"/>
                    <a:pt x="18424" y="265012"/>
                  </a:cubicBezTo>
                  <a:close/>
                  <a:moveTo>
                    <a:pt x="436308" y="264827"/>
                  </a:moveTo>
                  <a:lnTo>
                    <a:pt x="435775" y="265058"/>
                  </a:lnTo>
                  <a:cubicBezTo>
                    <a:pt x="436493" y="266979"/>
                    <a:pt x="438604" y="264734"/>
                    <a:pt x="436308" y="264827"/>
                  </a:cubicBezTo>
                  <a:close/>
                  <a:moveTo>
                    <a:pt x="559533" y="53958"/>
                  </a:moveTo>
                  <a:cubicBezTo>
                    <a:pt x="559857" y="55393"/>
                    <a:pt x="561110" y="53958"/>
                    <a:pt x="560391" y="53010"/>
                  </a:cubicBezTo>
                  <a:cubicBezTo>
                    <a:pt x="559960" y="53157"/>
                    <a:pt x="559636" y="53516"/>
                    <a:pt x="559533" y="53958"/>
                  </a:cubicBezTo>
                  <a:close/>
                  <a:moveTo>
                    <a:pt x="55804" y="266007"/>
                  </a:moveTo>
                  <a:cubicBezTo>
                    <a:pt x="55642" y="267696"/>
                    <a:pt x="56083" y="267812"/>
                    <a:pt x="57404" y="266817"/>
                  </a:cubicBezTo>
                  <a:close/>
                  <a:moveTo>
                    <a:pt x="191110" y="346995"/>
                  </a:moveTo>
                  <a:cubicBezTo>
                    <a:pt x="189394" y="347365"/>
                    <a:pt x="191690" y="348799"/>
                    <a:pt x="191992" y="347735"/>
                  </a:cubicBezTo>
                  <a:cubicBezTo>
                    <a:pt x="191891" y="347323"/>
                    <a:pt x="191535" y="347023"/>
                    <a:pt x="191110" y="346995"/>
                  </a:cubicBezTo>
                  <a:close/>
                  <a:moveTo>
                    <a:pt x="13601" y="307380"/>
                  </a:moveTo>
                  <a:cubicBezTo>
                    <a:pt x="13195" y="307461"/>
                    <a:pt x="12881" y="307783"/>
                    <a:pt x="12812" y="308190"/>
                  </a:cubicBezTo>
                  <a:cubicBezTo>
                    <a:pt x="13346" y="309162"/>
                    <a:pt x="15433" y="307658"/>
                    <a:pt x="13601" y="307380"/>
                  </a:cubicBezTo>
                  <a:close/>
                  <a:moveTo>
                    <a:pt x="312921" y="147256"/>
                  </a:moveTo>
                  <a:cubicBezTo>
                    <a:pt x="312550" y="146793"/>
                    <a:pt x="312434" y="145590"/>
                    <a:pt x="311645" y="145891"/>
                  </a:cubicBezTo>
                  <a:cubicBezTo>
                    <a:pt x="311205" y="146122"/>
                    <a:pt x="311645" y="146377"/>
                    <a:pt x="311645" y="146516"/>
                  </a:cubicBezTo>
                  <a:cubicBezTo>
                    <a:pt x="311924" y="147048"/>
                    <a:pt x="312132" y="147997"/>
                    <a:pt x="312921" y="147256"/>
                  </a:cubicBezTo>
                  <a:close/>
                  <a:moveTo>
                    <a:pt x="330243" y="396235"/>
                  </a:moveTo>
                  <a:cubicBezTo>
                    <a:pt x="330962" y="396235"/>
                    <a:pt x="331820" y="394361"/>
                    <a:pt x="330753" y="394824"/>
                  </a:cubicBezTo>
                  <a:cubicBezTo>
                    <a:pt x="330359" y="395240"/>
                    <a:pt x="328921" y="396235"/>
                    <a:pt x="330243" y="396235"/>
                  </a:cubicBezTo>
                  <a:close/>
                  <a:moveTo>
                    <a:pt x="444818" y="290488"/>
                  </a:moveTo>
                  <a:cubicBezTo>
                    <a:pt x="445166" y="289702"/>
                    <a:pt x="443125" y="288591"/>
                    <a:pt x="443334" y="289586"/>
                  </a:cubicBezTo>
                  <a:cubicBezTo>
                    <a:pt x="443867" y="289887"/>
                    <a:pt x="444192" y="290997"/>
                    <a:pt x="444749" y="290488"/>
                  </a:cubicBezTo>
                  <a:close/>
                  <a:moveTo>
                    <a:pt x="455462" y="365113"/>
                  </a:moveTo>
                  <a:cubicBezTo>
                    <a:pt x="454812" y="365460"/>
                    <a:pt x="455323" y="366432"/>
                    <a:pt x="455926" y="366640"/>
                  </a:cubicBezTo>
                  <a:cubicBezTo>
                    <a:pt x="456310" y="366386"/>
                    <a:pt x="456415" y="365869"/>
                    <a:pt x="456160" y="365485"/>
                  </a:cubicBezTo>
                  <a:cubicBezTo>
                    <a:pt x="456005" y="365252"/>
                    <a:pt x="455742" y="365112"/>
                    <a:pt x="455462" y="365113"/>
                  </a:cubicBezTo>
                  <a:close/>
                  <a:moveTo>
                    <a:pt x="409363" y="266007"/>
                  </a:moveTo>
                  <a:cubicBezTo>
                    <a:pt x="408896" y="266425"/>
                    <a:pt x="408857" y="267142"/>
                    <a:pt x="409276" y="267608"/>
                  </a:cubicBezTo>
                  <a:cubicBezTo>
                    <a:pt x="409455" y="267807"/>
                    <a:pt x="409700" y="267937"/>
                    <a:pt x="409965" y="267974"/>
                  </a:cubicBezTo>
                  <a:cubicBezTo>
                    <a:pt x="410244" y="267465"/>
                    <a:pt x="409502" y="266678"/>
                    <a:pt x="409363" y="266007"/>
                  </a:cubicBezTo>
                  <a:close/>
                  <a:moveTo>
                    <a:pt x="160478" y="347920"/>
                  </a:moveTo>
                  <a:cubicBezTo>
                    <a:pt x="160988" y="347735"/>
                    <a:pt x="162380" y="346717"/>
                    <a:pt x="161498" y="346393"/>
                  </a:cubicBezTo>
                  <a:cubicBezTo>
                    <a:pt x="160756" y="346462"/>
                    <a:pt x="160061" y="347272"/>
                    <a:pt x="160478" y="347943"/>
                  </a:cubicBezTo>
                  <a:close/>
                  <a:moveTo>
                    <a:pt x="107446" y="267580"/>
                  </a:moveTo>
                  <a:cubicBezTo>
                    <a:pt x="107908" y="267582"/>
                    <a:pt x="108312" y="267266"/>
                    <a:pt x="108420" y="266817"/>
                  </a:cubicBezTo>
                  <a:cubicBezTo>
                    <a:pt x="108164" y="265799"/>
                    <a:pt x="105915" y="267233"/>
                    <a:pt x="107446" y="267604"/>
                  </a:cubicBezTo>
                  <a:close/>
                  <a:moveTo>
                    <a:pt x="314011" y="138394"/>
                  </a:moveTo>
                  <a:cubicBezTo>
                    <a:pt x="315448" y="138394"/>
                    <a:pt x="313756" y="136080"/>
                    <a:pt x="313547" y="137260"/>
                  </a:cubicBezTo>
                  <a:cubicBezTo>
                    <a:pt x="313640" y="137700"/>
                    <a:pt x="313454" y="138232"/>
                    <a:pt x="314011" y="138394"/>
                  </a:cubicBezTo>
                  <a:close/>
                  <a:moveTo>
                    <a:pt x="518071" y="366154"/>
                  </a:moveTo>
                  <a:cubicBezTo>
                    <a:pt x="520390" y="366339"/>
                    <a:pt x="518419" y="364025"/>
                    <a:pt x="517654" y="365969"/>
                  </a:cubicBezTo>
                  <a:close/>
                  <a:moveTo>
                    <a:pt x="246763" y="138162"/>
                  </a:moveTo>
                  <a:cubicBezTo>
                    <a:pt x="246763" y="138486"/>
                    <a:pt x="246763" y="139713"/>
                    <a:pt x="247204" y="139342"/>
                  </a:cubicBezTo>
                  <a:cubicBezTo>
                    <a:pt x="247552" y="138556"/>
                    <a:pt x="246763" y="135108"/>
                    <a:pt x="246578" y="138162"/>
                  </a:cubicBezTo>
                  <a:close/>
                  <a:moveTo>
                    <a:pt x="368713" y="409656"/>
                  </a:moveTo>
                  <a:cubicBezTo>
                    <a:pt x="368713" y="409309"/>
                    <a:pt x="368435" y="409286"/>
                    <a:pt x="368179" y="409309"/>
                  </a:cubicBezTo>
                  <a:cubicBezTo>
                    <a:pt x="365930" y="409193"/>
                    <a:pt x="367716" y="411461"/>
                    <a:pt x="368527" y="409656"/>
                  </a:cubicBezTo>
                  <a:close/>
                  <a:moveTo>
                    <a:pt x="414650" y="253512"/>
                  </a:moveTo>
                  <a:cubicBezTo>
                    <a:pt x="415021" y="253304"/>
                    <a:pt x="416087" y="253512"/>
                    <a:pt x="416203" y="252679"/>
                  </a:cubicBezTo>
                  <a:cubicBezTo>
                    <a:pt x="416319" y="251846"/>
                    <a:pt x="414603" y="252123"/>
                    <a:pt x="414650" y="253512"/>
                  </a:cubicBezTo>
                  <a:close/>
                  <a:moveTo>
                    <a:pt x="577736" y="76681"/>
                  </a:moveTo>
                  <a:lnTo>
                    <a:pt x="577736" y="76681"/>
                  </a:lnTo>
                  <a:cubicBezTo>
                    <a:pt x="578263" y="76767"/>
                    <a:pt x="578803" y="76669"/>
                    <a:pt x="579266" y="76404"/>
                  </a:cubicBezTo>
                  <a:cubicBezTo>
                    <a:pt x="578362" y="75663"/>
                    <a:pt x="575162" y="76519"/>
                    <a:pt x="577736" y="76681"/>
                  </a:cubicBezTo>
                  <a:close/>
                  <a:moveTo>
                    <a:pt x="57845" y="251684"/>
                  </a:moveTo>
                  <a:cubicBezTo>
                    <a:pt x="58401" y="250990"/>
                    <a:pt x="56477" y="251105"/>
                    <a:pt x="56430" y="251684"/>
                  </a:cubicBezTo>
                  <a:cubicBezTo>
                    <a:pt x="56291" y="252656"/>
                    <a:pt x="57613" y="252309"/>
                    <a:pt x="57845" y="251684"/>
                  </a:cubicBezTo>
                  <a:close/>
                  <a:moveTo>
                    <a:pt x="229441" y="392834"/>
                  </a:moveTo>
                  <a:cubicBezTo>
                    <a:pt x="229279" y="391862"/>
                    <a:pt x="228050" y="392533"/>
                    <a:pt x="227957" y="393204"/>
                  </a:cubicBezTo>
                  <a:cubicBezTo>
                    <a:pt x="228398" y="393481"/>
                    <a:pt x="229488" y="393643"/>
                    <a:pt x="229511" y="392834"/>
                  </a:cubicBezTo>
                  <a:close/>
                  <a:moveTo>
                    <a:pt x="517399" y="289146"/>
                  </a:moveTo>
                  <a:cubicBezTo>
                    <a:pt x="517399" y="288290"/>
                    <a:pt x="516402" y="288591"/>
                    <a:pt x="515915" y="288799"/>
                  </a:cubicBezTo>
                  <a:cubicBezTo>
                    <a:pt x="516007" y="289517"/>
                    <a:pt x="517237" y="290188"/>
                    <a:pt x="517399" y="289146"/>
                  </a:cubicBezTo>
                  <a:close/>
                  <a:moveTo>
                    <a:pt x="67538" y="225675"/>
                  </a:moveTo>
                  <a:cubicBezTo>
                    <a:pt x="68674" y="225675"/>
                    <a:pt x="67677" y="224403"/>
                    <a:pt x="66958" y="224634"/>
                  </a:cubicBezTo>
                  <a:cubicBezTo>
                    <a:pt x="66239" y="224865"/>
                    <a:pt x="66912" y="225883"/>
                    <a:pt x="67584" y="225698"/>
                  </a:cubicBezTo>
                  <a:close/>
                  <a:moveTo>
                    <a:pt x="415647" y="288822"/>
                  </a:moveTo>
                  <a:cubicBezTo>
                    <a:pt x="415415" y="288313"/>
                    <a:pt x="414302" y="287503"/>
                    <a:pt x="414139" y="288475"/>
                  </a:cubicBezTo>
                  <a:cubicBezTo>
                    <a:pt x="413977" y="289447"/>
                    <a:pt x="415392" y="289401"/>
                    <a:pt x="415693" y="288845"/>
                  </a:cubicBezTo>
                  <a:close/>
                  <a:moveTo>
                    <a:pt x="81289" y="346671"/>
                  </a:moveTo>
                  <a:cubicBezTo>
                    <a:pt x="81057" y="346439"/>
                    <a:pt x="80037" y="344819"/>
                    <a:pt x="79689" y="345421"/>
                  </a:cubicBezTo>
                  <a:cubicBezTo>
                    <a:pt x="79485" y="346027"/>
                    <a:pt x="79812" y="346683"/>
                    <a:pt x="80419" y="346886"/>
                  </a:cubicBezTo>
                  <a:cubicBezTo>
                    <a:pt x="80722" y="346988"/>
                    <a:pt x="81053" y="346960"/>
                    <a:pt x="81335" y="346809"/>
                  </a:cubicBezTo>
                  <a:close/>
                  <a:moveTo>
                    <a:pt x="35746" y="311314"/>
                  </a:moveTo>
                  <a:cubicBezTo>
                    <a:pt x="35050" y="311615"/>
                    <a:pt x="36419" y="312934"/>
                    <a:pt x="36882" y="312725"/>
                  </a:cubicBezTo>
                  <a:cubicBezTo>
                    <a:pt x="37392" y="312286"/>
                    <a:pt x="36372" y="311198"/>
                    <a:pt x="35746" y="311314"/>
                  </a:cubicBezTo>
                  <a:close/>
                  <a:moveTo>
                    <a:pt x="191899" y="102759"/>
                  </a:moveTo>
                  <a:cubicBezTo>
                    <a:pt x="191319" y="103153"/>
                    <a:pt x="192084" y="103615"/>
                    <a:pt x="192409" y="103824"/>
                  </a:cubicBezTo>
                  <a:cubicBezTo>
                    <a:pt x="194542" y="104032"/>
                    <a:pt x="193128" y="103083"/>
                    <a:pt x="191945" y="102759"/>
                  </a:cubicBezTo>
                  <a:close/>
                  <a:moveTo>
                    <a:pt x="490709" y="251082"/>
                  </a:moveTo>
                  <a:cubicBezTo>
                    <a:pt x="490617" y="250640"/>
                    <a:pt x="490270" y="250295"/>
                    <a:pt x="489827" y="250203"/>
                  </a:cubicBezTo>
                  <a:cubicBezTo>
                    <a:pt x="488900" y="250735"/>
                    <a:pt x="490477" y="252794"/>
                    <a:pt x="490755" y="251082"/>
                  </a:cubicBezTo>
                  <a:close/>
                  <a:moveTo>
                    <a:pt x="265013" y="423470"/>
                  </a:moveTo>
                  <a:cubicBezTo>
                    <a:pt x="268051" y="423239"/>
                    <a:pt x="264572" y="422406"/>
                    <a:pt x="263668" y="423169"/>
                  </a:cubicBezTo>
                  <a:cubicBezTo>
                    <a:pt x="264109" y="423586"/>
                    <a:pt x="264456" y="423354"/>
                    <a:pt x="265059" y="423470"/>
                  </a:cubicBezTo>
                  <a:close/>
                  <a:moveTo>
                    <a:pt x="45578" y="287573"/>
                  </a:moveTo>
                  <a:lnTo>
                    <a:pt x="45346" y="287018"/>
                  </a:lnTo>
                  <a:cubicBezTo>
                    <a:pt x="43422" y="287573"/>
                    <a:pt x="45485" y="289817"/>
                    <a:pt x="45578" y="287573"/>
                  </a:cubicBezTo>
                  <a:close/>
                  <a:moveTo>
                    <a:pt x="558304" y="342922"/>
                  </a:moveTo>
                  <a:cubicBezTo>
                    <a:pt x="558118" y="342020"/>
                    <a:pt x="556773" y="342668"/>
                    <a:pt x="556796" y="343269"/>
                  </a:cubicBezTo>
                  <a:cubicBezTo>
                    <a:pt x="556820" y="343871"/>
                    <a:pt x="558489" y="343686"/>
                    <a:pt x="558304" y="342922"/>
                  </a:cubicBezTo>
                  <a:close/>
                  <a:moveTo>
                    <a:pt x="300097" y="44356"/>
                  </a:moveTo>
                  <a:cubicBezTo>
                    <a:pt x="300515" y="44356"/>
                    <a:pt x="301373" y="43129"/>
                    <a:pt x="300329" y="43245"/>
                  </a:cubicBezTo>
                  <a:cubicBezTo>
                    <a:pt x="299587" y="42990"/>
                    <a:pt x="298868" y="44309"/>
                    <a:pt x="300097" y="44356"/>
                  </a:cubicBezTo>
                  <a:close/>
                  <a:moveTo>
                    <a:pt x="501839" y="13789"/>
                  </a:moveTo>
                  <a:cubicBezTo>
                    <a:pt x="502396" y="13789"/>
                    <a:pt x="502883" y="13789"/>
                    <a:pt x="503254" y="13488"/>
                  </a:cubicBezTo>
                  <a:cubicBezTo>
                    <a:pt x="502465" y="13025"/>
                    <a:pt x="501561" y="12331"/>
                    <a:pt x="501190" y="13488"/>
                  </a:cubicBezTo>
                  <a:close/>
                  <a:moveTo>
                    <a:pt x="382835" y="412687"/>
                  </a:moveTo>
                  <a:cubicBezTo>
                    <a:pt x="384458" y="412363"/>
                    <a:pt x="382255" y="410743"/>
                    <a:pt x="381884" y="411854"/>
                  </a:cubicBezTo>
                  <a:cubicBezTo>
                    <a:pt x="381969" y="412318"/>
                    <a:pt x="382363" y="412663"/>
                    <a:pt x="382835" y="412687"/>
                  </a:cubicBezTo>
                  <a:close/>
                  <a:moveTo>
                    <a:pt x="265314" y="342829"/>
                  </a:moveTo>
                  <a:cubicBezTo>
                    <a:pt x="265314" y="342390"/>
                    <a:pt x="264085" y="341487"/>
                    <a:pt x="264201" y="342552"/>
                  </a:cubicBezTo>
                  <a:cubicBezTo>
                    <a:pt x="263923" y="343385"/>
                    <a:pt x="265314" y="344125"/>
                    <a:pt x="265314" y="342829"/>
                  </a:cubicBezTo>
                  <a:close/>
                  <a:moveTo>
                    <a:pt x="685958" y="127472"/>
                  </a:moveTo>
                  <a:cubicBezTo>
                    <a:pt x="685795" y="126893"/>
                    <a:pt x="684381" y="126917"/>
                    <a:pt x="684450" y="127703"/>
                  </a:cubicBezTo>
                  <a:cubicBezTo>
                    <a:pt x="684520" y="128490"/>
                    <a:pt x="685726" y="128027"/>
                    <a:pt x="685958" y="127472"/>
                  </a:cubicBezTo>
                  <a:close/>
                  <a:moveTo>
                    <a:pt x="608020" y="44402"/>
                  </a:moveTo>
                  <a:cubicBezTo>
                    <a:pt x="607232" y="44934"/>
                    <a:pt x="607070" y="45628"/>
                    <a:pt x="608020" y="45929"/>
                  </a:cubicBezTo>
                  <a:cubicBezTo>
                    <a:pt x="608948" y="45651"/>
                    <a:pt x="608832" y="44934"/>
                    <a:pt x="608020" y="44402"/>
                  </a:cubicBezTo>
                  <a:close/>
                  <a:moveTo>
                    <a:pt x="366324" y="233057"/>
                  </a:moveTo>
                  <a:lnTo>
                    <a:pt x="366904" y="232848"/>
                  </a:lnTo>
                  <a:cubicBezTo>
                    <a:pt x="366255" y="230951"/>
                    <a:pt x="364075" y="232987"/>
                    <a:pt x="366324" y="233057"/>
                  </a:cubicBezTo>
                  <a:close/>
                  <a:moveTo>
                    <a:pt x="564031" y="124857"/>
                  </a:moveTo>
                  <a:cubicBezTo>
                    <a:pt x="564263" y="124163"/>
                    <a:pt x="563359" y="123214"/>
                    <a:pt x="562941" y="124163"/>
                  </a:cubicBezTo>
                  <a:cubicBezTo>
                    <a:pt x="562524" y="125112"/>
                    <a:pt x="563962" y="125806"/>
                    <a:pt x="564031" y="124857"/>
                  </a:cubicBezTo>
                  <a:close/>
                  <a:moveTo>
                    <a:pt x="423183" y="37206"/>
                  </a:moveTo>
                  <a:cubicBezTo>
                    <a:pt x="423183" y="36511"/>
                    <a:pt x="422348" y="35632"/>
                    <a:pt x="421769" y="36025"/>
                  </a:cubicBezTo>
                  <a:cubicBezTo>
                    <a:pt x="421629" y="36627"/>
                    <a:pt x="422835" y="37807"/>
                    <a:pt x="423183" y="37206"/>
                  </a:cubicBezTo>
                  <a:close/>
                  <a:moveTo>
                    <a:pt x="129544" y="341835"/>
                  </a:moveTo>
                  <a:cubicBezTo>
                    <a:pt x="130055" y="341835"/>
                    <a:pt x="130889" y="341835"/>
                    <a:pt x="130727" y="341140"/>
                  </a:cubicBezTo>
                  <a:cubicBezTo>
                    <a:pt x="130565" y="340446"/>
                    <a:pt x="129266" y="341580"/>
                    <a:pt x="128594" y="341557"/>
                  </a:cubicBezTo>
                  <a:cubicBezTo>
                    <a:pt x="128826" y="341927"/>
                    <a:pt x="129197" y="341858"/>
                    <a:pt x="129544" y="341835"/>
                  </a:cubicBezTo>
                  <a:close/>
                  <a:moveTo>
                    <a:pt x="375345" y="80036"/>
                  </a:moveTo>
                  <a:cubicBezTo>
                    <a:pt x="376110" y="80245"/>
                    <a:pt x="376249" y="78694"/>
                    <a:pt x="375739" y="78555"/>
                  </a:cubicBezTo>
                  <a:cubicBezTo>
                    <a:pt x="375229" y="78417"/>
                    <a:pt x="374487" y="79805"/>
                    <a:pt x="375391" y="80036"/>
                  </a:cubicBezTo>
                  <a:close/>
                  <a:moveTo>
                    <a:pt x="611591" y="79319"/>
                  </a:moveTo>
                  <a:cubicBezTo>
                    <a:pt x="611452" y="78833"/>
                    <a:pt x="610965" y="78949"/>
                    <a:pt x="610548" y="78995"/>
                  </a:cubicBezTo>
                  <a:cubicBezTo>
                    <a:pt x="609157" y="79088"/>
                    <a:pt x="611939" y="81147"/>
                    <a:pt x="611638" y="79319"/>
                  </a:cubicBezTo>
                  <a:close/>
                  <a:moveTo>
                    <a:pt x="358371" y="79458"/>
                  </a:moveTo>
                  <a:lnTo>
                    <a:pt x="357397" y="79759"/>
                  </a:lnTo>
                  <a:cubicBezTo>
                    <a:pt x="358023" y="80060"/>
                    <a:pt x="358881" y="81055"/>
                    <a:pt x="359298" y="79990"/>
                  </a:cubicBezTo>
                  <a:cubicBezTo>
                    <a:pt x="359716" y="78926"/>
                    <a:pt x="358788" y="79666"/>
                    <a:pt x="358417" y="79458"/>
                  </a:cubicBezTo>
                  <a:close/>
                  <a:moveTo>
                    <a:pt x="486604" y="247958"/>
                  </a:moveTo>
                  <a:cubicBezTo>
                    <a:pt x="486303" y="247542"/>
                    <a:pt x="485213" y="246755"/>
                    <a:pt x="485120" y="247773"/>
                  </a:cubicBezTo>
                  <a:cubicBezTo>
                    <a:pt x="485027" y="248791"/>
                    <a:pt x="486511" y="248629"/>
                    <a:pt x="486651" y="247958"/>
                  </a:cubicBezTo>
                  <a:close/>
                  <a:moveTo>
                    <a:pt x="381072" y="248398"/>
                  </a:moveTo>
                  <a:cubicBezTo>
                    <a:pt x="381443" y="248398"/>
                    <a:pt x="381838" y="248398"/>
                    <a:pt x="382116" y="248120"/>
                  </a:cubicBezTo>
                  <a:cubicBezTo>
                    <a:pt x="381513" y="247820"/>
                    <a:pt x="380655" y="246848"/>
                    <a:pt x="380238" y="247889"/>
                  </a:cubicBezTo>
                  <a:cubicBezTo>
                    <a:pt x="379820" y="248930"/>
                    <a:pt x="380841" y="248213"/>
                    <a:pt x="381119" y="248398"/>
                  </a:cubicBezTo>
                  <a:close/>
                  <a:moveTo>
                    <a:pt x="539498" y="314970"/>
                  </a:moveTo>
                  <a:cubicBezTo>
                    <a:pt x="539335" y="314530"/>
                    <a:pt x="538872" y="314600"/>
                    <a:pt x="538431" y="314669"/>
                  </a:cubicBezTo>
                  <a:cubicBezTo>
                    <a:pt x="537017" y="314900"/>
                    <a:pt x="539846" y="316728"/>
                    <a:pt x="539544" y="314970"/>
                  </a:cubicBezTo>
                  <a:close/>
                  <a:moveTo>
                    <a:pt x="273036" y="339729"/>
                  </a:moveTo>
                  <a:cubicBezTo>
                    <a:pt x="272735" y="339012"/>
                    <a:pt x="271320" y="338757"/>
                    <a:pt x="271622" y="339729"/>
                  </a:cubicBezTo>
                  <a:cubicBezTo>
                    <a:pt x="271830" y="340330"/>
                    <a:pt x="273384" y="340330"/>
                    <a:pt x="273083" y="339729"/>
                  </a:cubicBezTo>
                  <a:close/>
                  <a:moveTo>
                    <a:pt x="281802" y="420601"/>
                  </a:moveTo>
                  <a:cubicBezTo>
                    <a:pt x="283286" y="420045"/>
                    <a:pt x="281175" y="418935"/>
                    <a:pt x="280804" y="419791"/>
                  </a:cubicBezTo>
                  <a:cubicBezTo>
                    <a:pt x="280922" y="420269"/>
                    <a:pt x="281354" y="420604"/>
                    <a:pt x="281848" y="420601"/>
                  </a:cubicBezTo>
                  <a:close/>
                  <a:moveTo>
                    <a:pt x="89683" y="286832"/>
                  </a:moveTo>
                  <a:cubicBezTo>
                    <a:pt x="91353" y="286832"/>
                    <a:pt x="88895" y="284796"/>
                    <a:pt x="88779" y="286254"/>
                  </a:cubicBezTo>
                  <a:cubicBezTo>
                    <a:pt x="88802" y="287018"/>
                    <a:pt x="89358" y="286832"/>
                    <a:pt x="89683" y="286832"/>
                  </a:cubicBezTo>
                  <a:close/>
                  <a:moveTo>
                    <a:pt x="277303" y="368283"/>
                  </a:moveTo>
                  <a:cubicBezTo>
                    <a:pt x="277164" y="370041"/>
                    <a:pt x="279854" y="367936"/>
                    <a:pt x="278277" y="367866"/>
                  </a:cubicBezTo>
                  <a:cubicBezTo>
                    <a:pt x="277836" y="367936"/>
                    <a:pt x="277349" y="367820"/>
                    <a:pt x="277303" y="368352"/>
                  </a:cubicBezTo>
                  <a:close/>
                  <a:moveTo>
                    <a:pt x="632090" y="30703"/>
                  </a:moveTo>
                  <a:cubicBezTo>
                    <a:pt x="629771" y="30703"/>
                    <a:pt x="631905" y="32878"/>
                    <a:pt x="632624" y="31004"/>
                  </a:cubicBezTo>
                  <a:close/>
                  <a:moveTo>
                    <a:pt x="38250" y="285814"/>
                  </a:moveTo>
                  <a:cubicBezTo>
                    <a:pt x="35653" y="285699"/>
                    <a:pt x="36813" y="288128"/>
                    <a:pt x="38621" y="286022"/>
                  </a:cubicBezTo>
                  <a:close/>
                  <a:moveTo>
                    <a:pt x="524124" y="81402"/>
                  </a:moveTo>
                  <a:cubicBezTo>
                    <a:pt x="523312" y="79620"/>
                    <a:pt x="521550" y="81911"/>
                    <a:pt x="523590" y="81772"/>
                  </a:cubicBezTo>
                  <a:cubicBezTo>
                    <a:pt x="523845" y="81795"/>
                    <a:pt x="524077" y="81749"/>
                    <a:pt x="524124" y="81402"/>
                  </a:cubicBezTo>
                  <a:close/>
                  <a:moveTo>
                    <a:pt x="73915" y="273342"/>
                  </a:moveTo>
                  <a:cubicBezTo>
                    <a:pt x="73451" y="273342"/>
                    <a:pt x="73265" y="273851"/>
                    <a:pt x="72964" y="274175"/>
                  </a:cubicBezTo>
                  <a:cubicBezTo>
                    <a:pt x="73799" y="274962"/>
                    <a:pt x="75422" y="273759"/>
                    <a:pt x="73915" y="273342"/>
                  </a:cubicBezTo>
                  <a:close/>
                  <a:moveTo>
                    <a:pt x="155191" y="318094"/>
                  </a:moveTo>
                  <a:cubicBezTo>
                    <a:pt x="156049" y="318232"/>
                    <a:pt x="156490" y="317515"/>
                    <a:pt x="155516" y="317099"/>
                  </a:cubicBezTo>
                  <a:cubicBezTo>
                    <a:pt x="155040" y="317288"/>
                    <a:pt x="154582" y="317520"/>
                    <a:pt x="154148" y="317793"/>
                  </a:cubicBezTo>
                  <a:cubicBezTo>
                    <a:pt x="154424" y="318059"/>
                    <a:pt x="154815" y="318172"/>
                    <a:pt x="155191" y="318094"/>
                  </a:cubicBezTo>
                  <a:close/>
                  <a:moveTo>
                    <a:pt x="296341" y="336605"/>
                  </a:moveTo>
                  <a:cubicBezTo>
                    <a:pt x="296874" y="335934"/>
                    <a:pt x="294950" y="336003"/>
                    <a:pt x="294926" y="336605"/>
                  </a:cubicBezTo>
                  <a:cubicBezTo>
                    <a:pt x="294764" y="337739"/>
                    <a:pt x="296086" y="337322"/>
                    <a:pt x="296341" y="336674"/>
                  </a:cubicBezTo>
                  <a:close/>
                  <a:moveTo>
                    <a:pt x="233731" y="419397"/>
                  </a:moveTo>
                  <a:cubicBezTo>
                    <a:pt x="233731" y="419397"/>
                    <a:pt x="234404" y="419397"/>
                    <a:pt x="234566" y="419189"/>
                  </a:cubicBezTo>
                  <a:cubicBezTo>
                    <a:pt x="234102" y="418634"/>
                    <a:pt x="233221" y="419050"/>
                    <a:pt x="232711" y="418402"/>
                  </a:cubicBezTo>
                  <a:cubicBezTo>
                    <a:pt x="232039" y="419259"/>
                    <a:pt x="232711" y="419536"/>
                    <a:pt x="233685" y="419467"/>
                  </a:cubicBezTo>
                  <a:close/>
                  <a:moveTo>
                    <a:pt x="74286" y="246061"/>
                  </a:moveTo>
                  <a:cubicBezTo>
                    <a:pt x="76883" y="246061"/>
                    <a:pt x="74680" y="244441"/>
                    <a:pt x="73521" y="245830"/>
                  </a:cubicBezTo>
                  <a:close/>
                  <a:moveTo>
                    <a:pt x="562130" y="116805"/>
                  </a:moveTo>
                  <a:cubicBezTo>
                    <a:pt x="562385" y="115810"/>
                    <a:pt x="560739" y="117013"/>
                    <a:pt x="560275" y="117106"/>
                  </a:cubicBezTo>
                  <a:cubicBezTo>
                    <a:pt x="560576" y="117915"/>
                    <a:pt x="561782" y="117383"/>
                    <a:pt x="562130" y="116805"/>
                  </a:cubicBezTo>
                  <a:close/>
                  <a:moveTo>
                    <a:pt x="378290" y="417801"/>
                  </a:moveTo>
                  <a:cubicBezTo>
                    <a:pt x="378269" y="417360"/>
                    <a:pt x="377972" y="416979"/>
                    <a:pt x="377548" y="416852"/>
                  </a:cubicBezTo>
                  <a:cubicBezTo>
                    <a:pt x="376458" y="416991"/>
                    <a:pt x="377780" y="419421"/>
                    <a:pt x="378290" y="417801"/>
                  </a:cubicBezTo>
                  <a:close/>
                  <a:moveTo>
                    <a:pt x="635684" y="22535"/>
                  </a:moveTo>
                  <a:cubicBezTo>
                    <a:pt x="634989" y="22767"/>
                    <a:pt x="634826" y="24248"/>
                    <a:pt x="635824" y="23900"/>
                  </a:cubicBezTo>
                  <a:cubicBezTo>
                    <a:pt x="636334" y="23738"/>
                    <a:pt x="636334" y="22119"/>
                    <a:pt x="635638" y="22535"/>
                  </a:cubicBezTo>
                  <a:close/>
                  <a:moveTo>
                    <a:pt x="601551" y="83993"/>
                  </a:moveTo>
                  <a:cubicBezTo>
                    <a:pt x="601759" y="83368"/>
                    <a:pt x="600971" y="82397"/>
                    <a:pt x="600484" y="83322"/>
                  </a:cubicBezTo>
                  <a:cubicBezTo>
                    <a:pt x="599997" y="84248"/>
                    <a:pt x="601412" y="84988"/>
                    <a:pt x="601551" y="83993"/>
                  </a:cubicBezTo>
                  <a:close/>
                  <a:moveTo>
                    <a:pt x="186890" y="113288"/>
                  </a:moveTo>
                  <a:cubicBezTo>
                    <a:pt x="186658" y="112779"/>
                    <a:pt x="185592" y="111969"/>
                    <a:pt x="185336" y="112848"/>
                  </a:cubicBezTo>
                  <a:cubicBezTo>
                    <a:pt x="185081" y="113727"/>
                    <a:pt x="186473" y="113727"/>
                    <a:pt x="186890" y="113288"/>
                  </a:cubicBezTo>
                  <a:close/>
                  <a:moveTo>
                    <a:pt x="571962" y="109817"/>
                  </a:moveTo>
                  <a:cubicBezTo>
                    <a:pt x="571568" y="109377"/>
                    <a:pt x="570571" y="109817"/>
                    <a:pt x="570455" y="110349"/>
                  </a:cubicBezTo>
                  <a:cubicBezTo>
                    <a:pt x="570339" y="110881"/>
                    <a:pt x="572008" y="110974"/>
                    <a:pt x="571962" y="109794"/>
                  </a:cubicBezTo>
                  <a:close/>
                  <a:moveTo>
                    <a:pt x="407855" y="236782"/>
                  </a:moveTo>
                  <a:cubicBezTo>
                    <a:pt x="407855" y="234977"/>
                    <a:pt x="405768" y="237453"/>
                    <a:pt x="407276" y="237592"/>
                  </a:cubicBezTo>
                  <a:cubicBezTo>
                    <a:pt x="407971" y="237546"/>
                    <a:pt x="407832" y="237013"/>
                    <a:pt x="407855" y="236759"/>
                  </a:cubicBezTo>
                  <a:close/>
                  <a:moveTo>
                    <a:pt x="249245" y="418333"/>
                  </a:moveTo>
                  <a:cubicBezTo>
                    <a:pt x="249963" y="418449"/>
                    <a:pt x="250845" y="417546"/>
                    <a:pt x="250450" y="416945"/>
                  </a:cubicBezTo>
                  <a:cubicBezTo>
                    <a:pt x="250056" y="416343"/>
                    <a:pt x="248526" y="418148"/>
                    <a:pt x="249245" y="418310"/>
                  </a:cubicBezTo>
                  <a:close/>
                  <a:moveTo>
                    <a:pt x="502117" y="84664"/>
                  </a:moveTo>
                  <a:cubicBezTo>
                    <a:pt x="502233" y="83970"/>
                    <a:pt x="500703" y="83831"/>
                    <a:pt x="500587" y="84294"/>
                  </a:cubicBezTo>
                  <a:cubicBezTo>
                    <a:pt x="500471" y="84757"/>
                    <a:pt x="501839" y="85520"/>
                    <a:pt x="502117" y="84664"/>
                  </a:cubicBezTo>
                  <a:close/>
                  <a:moveTo>
                    <a:pt x="358347" y="275888"/>
                  </a:moveTo>
                  <a:cubicBezTo>
                    <a:pt x="357808" y="275439"/>
                    <a:pt x="357145" y="275164"/>
                    <a:pt x="356446" y="275101"/>
                  </a:cubicBezTo>
                  <a:cubicBezTo>
                    <a:pt x="355982" y="275841"/>
                    <a:pt x="357791" y="276489"/>
                    <a:pt x="358371" y="275888"/>
                  </a:cubicBezTo>
                  <a:close/>
                  <a:moveTo>
                    <a:pt x="39456" y="275587"/>
                  </a:moveTo>
                  <a:cubicBezTo>
                    <a:pt x="38436" y="275587"/>
                    <a:pt x="39294" y="276813"/>
                    <a:pt x="39990" y="276651"/>
                  </a:cubicBezTo>
                  <a:cubicBezTo>
                    <a:pt x="40685" y="276489"/>
                    <a:pt x="40245" y="275263"/>
                    <a:pt x="39456" y="275587"/>
                  </a:cubicBezTo>
                  <a:close/>
                  <a:moveTo>
                    <a:pt x="41937" y="283616"/>
                  </a:moveTo>
                  <a:cubicBezTo>
                    <a:pt x="41543" y="284195"/>
                    <a:pt x="40848" y="285004"/>
                    <a:pt x="41288" y="285675"/>
                  </a:cubicBezTo>
                  <a:cubicBezTo>
                    <a:pt x="42003" y="285394"/>
                    <a:pt x="42354" y="284588"/>
                    <a:pt x="42073" y="283875"/>
                  </a:cubicBezTo>
                  <a:cubicBezTo>
                    <a:pt x="42037" y="283784"/>
                    <a:pt x="41992" y="283697"/>
                    <a:pt x="41937" y="283616"/>
                  </a:cubicBezTo>
                  <a:close/>
                  <a:moveTo>
                    <a:pt x="586246" y="103893"/>
                  </a:moveTo>
                  <a:lnTo>
                    <a:pt x="585782" y="104078"/>
                  </a:lnTo>
                  <a:lnTo>
                    <a:pt x="587011" y="105490"/>
                  </a:lnTo>
                  <a:cubicBezTo>
                    <a:pt x="587637" y="104726"/>
                    <a:pt x="587359" y="103685"/>
                    <a:pt x="586246" y="103893"/>
                  </a:cubicBezTo>
                  <a:close/>
                  <a:moveTo>
                    <a:pt x="154009" y="319968"/>
                  </a:moveTo>
                  <a:cubicBezTo>
                    <a:pt x="153522" y="319505"/>
                    <a:pt x="152246" y="319713"/>
                    <a:pt x="152478" y="320523"/>
                  </a:cubicBezTo>
                  <a:cubicBezTo>
                    <a:pt x="152710" y="321333"/>
                    <a:pt x="153777" y="320546"/>
                    <a:pt x="154009" y="319968"/>
                  </a:cubicBezTo>
                  <a:close/>
                  <a:moveTo>
                    <a:pt x="223389" y="333851"/>
                  </a:moveTo>
                  <a:cubicBezTo>
                    <a:pt x="223807" y="333851"/>
                    <a:pt x="224780" y="333851"/>
                    <a:pt x="224896" y="333111"/>
                  </a:cubicBezTo>
                  <a:cubicBezTo>
                    <a:pt x="225012" y="332371"/>
                    <a:pt x="223273" y="332509"/>
                    <a:pt x="223320" y="333898"/>
                  </a:cubicBezTo>
                  <a:close/>
                  <a:moveTo>
                    <a:pt x="405699" y="103847"/>
                  </a:moveTo>
                  <a:cubicBezTo>
                    <a:pt x="404771" y="103847"/>
                    <a:pt x="405699" y="104888"/>
                    <a:pt x="406186" y="104911"/>
                  </a:cubicBezTo>
                  <a:cubicBezTo>
                    <a:pt x="407252" y="104795"/>
                    <a:pt x="406371" y="103638"/>
                    <a:pt x="405629" y="103893"/>
                  </a:cubicBezTo>
                  <a:close/>
                  <a:moveTo>
                    <a:pt x="614049" y="86770"/>
                  </a:moveTo>
                  <a:cubicBezTo>
                    <a:pt x="614884" y="86770"/>
                    <a:pt x="614629" y="85752"/>
                    <a:pt x="614397" y="85266"/>
                  </a:cubicBezTo>
                  <a:cubicBezTo>
                    <a:pt x="613702" y="85520"/>
                    <a:pt x="612913" y="86654"/>
                    <a:pt x="613980" y="86816"/>
                  </a:cubicBezTo>
                  <a:close/>
                  <a:moveTo>
                    <a:pt x="306335" y="417662"/>
                  </a:moveTo>
                  <a:cubicBezTo>
                    <a:pt x="307124" y="417523"/>
                    <a:pt x="306938" y="416574"/>
                    <a:pt x="306590" y="416158"/>
                  </a:cubicBezTo>
                  <a:cubicBezTo>
                    <a:pt x="305918" y="416412"/>
                    <a:pt x="305176" y="417708"/>
                    <a:pt x="306266" y="417731"/>
                  </a:cubicBezTo>
                  <a:close/>
                  <a:moveTo>
                    <a:pt x="488506" y="239189"/>
                  </a:moveTo>
                  <a:lnTo>
                    <a:pt x="489062" y="239003"/>
                  </a:lnTo>
                  <a:cubicBezTo>
                    <a:pt x="488343" y="237152"/>
                    <a:pt x="486117" y="239258"/>
                    <a:pt x="488436" y="239258"/>
                  </a:cubicBezTo>
                  <a:close/>
                  <a:moveTo>
                    <a:pt x="381258" y="331699"/>
                  </a:moveTo>
                  <a:cubicBezTo>
                    <a:pt x="381258" y="330242"/>
                    <a:pt x="378730" y="332116"/>
                    <a:pt x="380238" y="332209"/>
                  </a:cubicBezTo>
                  <a:cubicBezTo>
                    <a:pt x="380539" y="332209"/>
                    <a:pt x="381026" y="332324"/>
                    <a:pt x="381258" y="331699"/>
                  </a:cubicBezTo>
                  <a:close/>
                  <a:moveTo>
                    <a:pt x="414464" y="19018"/>
                  </a:moveTo>
                  <a:cubicBezTo>
                    <a:pt x="413861" y="19226"/>
                    <a:pt x="413908" y="20592"/>
                    <a:pt x="414696" y="20545"/>
                  </a:cubicBezTo>
                  <a:cubicBezTo>
                    <a:pt x="415484" y="20499"/>
                    <a:pt x="414974" y="19273"/>
                    <a:pt x="414464" y="19018"/>
                  </a:cubicBezTo>
                  <a:close/>
                  <a:moveTo>
                    <a:pt x="568368" y="330797"/>
                  </a:moveTo>
                  <a:cubicBezTo>
                    <a:pt x="567788" y="331052"/>
                    <a:pt x="566466" y="331190"/>
                    <a:pt x="567023" y="332162"/>
                  </a:cubicBezTo>
                  <a:cubicBezTo>
                    <a:pt x="567626" y="331815"/>
                    <a:pt x="568924" y="331653"/>
                    <a:pt x="568368" y="330797"/>
                  </a:cubicBezTo>
                  <a:close/>
                  <a:moveTo>
                    <a:pt x="457433" y="375641"/>
                  </a:moveTo>
                  <a:cubicBezTo>
                    <a:pt x="458291" y="374692"/>
                    <a:pt x="458592" y="374206"/>
                    <a:pt x="457433" y="373859"/>
                  </a:cubicBezTo>
                  <a:cubicBezTo>
                    <a:pt x="456621" y="374114"/>
                    <a:pt x="456853" y="374877"/>
                    <a:pt x="457433" y="375548"/>
                  </a:cubicBezTo>
                  <a:close/>
                  <a:moveTo>
                    <a:pt x="240827" y="330797"/>
                  </a:moveTo>
                  <a:cubicBezTo>
                    <a:pt x="240284" y="330370"/>
                    <a:pt x="239635" y="330098"/>
                    <a:pt x="238949" y="330010"/>
                  </a:cubicBezTo>
                  <a:cubicBezTo>
                    <a:pt x="238415" y="330797"/>
                    <a:pt x="240271" y="331468"/>
                    <a:pt x="240827" y="330797"/>
                  </a:cubicBezTo>
                  <a:close/>
                  <a:moveTo>
                    <a:pt x="463879" y="374230"/>
                  </a:moveTo>
                  <a:cubicBezTo>
                    <a:pt x="462813" y="372494"/>
                    <a:pt x="461421" y="374854"/>
                    <a:pt x="463439" y="374669"/>
                  </a:cubicBezTo>
                  <a:cubicBezTo>
                    <a:pt x="463671" y="374762"/>
                    <a:pt x="463949" y="374762"/>
                    <a:pt x="463879" y="374276"/>
                  </a:cubicBezTo>
                  <a:close/>
                  <a:moveTo>
                    <a:pt x="556518" y="329524"/>
                  </a:moveTo>
                  <a:cubicBezTo>
                    <a:pt x="556518" y="329131"/>
                    <a:pt x="555359" y="329339"/>
                    <a:pt x="555011" y="329524"/>
                  </a:cubicBezTo>
                  <a:cubicBezTo>
                    <a:pt x="555312" y="330357"/>
                    <a:pt x="556704" y="331098"/>
                    <a:pt x="556518" y="329571"/>
                  </a:cubicBezTo>
                  <a:close/>
                  <a:moveTo>
                    <a:pt x="30134" y="239281"/>
                  </a:moveTo>
                  <a:cubicBezTo>
                    <a:pt x="28674" y="240045"/>
                    <a:pt x="31433" y="241017"/>
                    <a:pt x="31201" y="239929"/>
                  </a:cubicBezTo>
                  <a:cubicBezTo>
                    <a:pt x="30998" y="239525"/>
                    <a:pt x="30561" y="239293"/>
                    <a:pt x="30111" y="239351"/>
                  </a:cubicBezTo>
                  <a:close/>
                  <a:moveTo>
                    <a:pt x="81497" y="242636"/>
                  </a:moveTo>
                  <a:cubicBezTo>
                    <a:pt x="82008" y="242636"/>
                    <a:pt x="82796" y="242382"/>
                    <a:pt x="82077" y="241942"/>
                  </a:cubicBezTo>
                  <a:cubicBezTo>
                    <a:pt x="81358" y="241502"/>
                    <a:pt x="79225" y="242683"/>
                    <a:pt x="81474" y="242706"/>
                  </a:cubicBezTo>
                  <a:close/>
                  <a:moveTo>
                    <a:pt x="594965" y="97090"/>
                  </a:moveTo>
                  <a:cubicBezTo>
                    <a:pt x="596078" y="97321"/>
                    <a:pt x="595962" y="96003"/>
                    <a:pt x="595127" y="96026"/>
                  </a:cubicBezTo>
                  <a:cubicBezTo>
                    <a:pt x="593898" y="95679"/>
                    <a:pt x="594223" y="96859"/>
                    <a:pt x="594965" y="97090"/>
                  </a:cubicBezTo>
                  <a:close/>
                  <a:moveTo>
                    <a:pt x="317512" y="415533"/>
                  </a:moveTo>
                  <a:cubicBezTo>
                    <a:pt x="317095" y="415302"/>
                    <a:pt x="316028" y="416019"/>
                    <a:pt x="316747" y="415950"/>
                  </a:cubicBezTo>
                  <a:cubicBezTo>
                    <a:pt x="317466" y="415880"/>
                    <a:pt x="317558" y="416760"/>
                    <a:pt x="318138" y="416343"/>
                  </a:cubicBezTo>
                  <a:cubicBezTo>
                    <a:pt x="318718" y="415927"/>
                    <a:pt x="318254" y="415441"/>
                    <a:pt x="317512" y="415533"/>
                  </a:cubicBezTo>
                  <a:close/>
                  <a:moveTo>
                    <a:pt x="430232" y="55833"/>
                  </a:moveTo>
                  <a:cubicBezTo>
                    <a:pt x="429745" y="56295"/>
                    <a:pt x="429931" y="57591"/>
                    <a:pt x="430743" y="57360"/>
                  </a:cubicBezTo>
                  <a:cubicBezTo>
                    <a:pt x="431554" y="57128"/>
                    <a:pt x="430812" y="55995"/>
                    <a:pt x="430232" y="55833"/>
                  </a:cubicBezTo>
                  <a:close/>
                  <a:moveTo>
                    <a:pt x="73126" y="241410"/>
                  </a:moveTo>
                  <a:cubicBezTo>
                    <a:pt x="73474" y="241410"/>
                    <a:pt x="73521" y="241155"/>
                    <a:pt x="73497" y="240901"/>
                  </a:cubicBezTo>
                  <a:cubicBezTo>
                    <a:pt x="73497" y="238865"/>
                    <a:pt x="71271" y="240554"/>
                    <a:pt x="73057" y="241410"/>
                  </a:cubicBezTo>
                  <a:close/>
                  <a:moveTo>
                    <a:pt x="195308" y="97507"/>
                  </a:moveTo>
                  <a:cubicBezTo>
                    <a:pt x="195887" y="97275"/>
                    <a:pt x="196606" y="96026"/>
                    <a:pt x="195493" y="96003"/>
                  </a:cubicBezTo>
                  <a:cubicBezTo>
                    <a:pt x="194728" y="96095"/>
                    <a:pt x="194797" y="97206"/>
                    <a:pt x="195238" y="97507"/>
                  </a:cubicBezTo>
                  <a:close/>
                  <a:moveTo>
                    <a:pt x="480529" y="279104"/>
                  </a:moveTo>
                  <a:cubicBezTo>
                    <a:pt x="480784" y="278271"/>
                    <a:pt x="479161" y="278155"/>
                    <a:pt x="479022" y="278618"/>
                  </a:cubicBezTo>
                  <a:cubicBezTo>
                    <a:pt x="478882" y="279081"/>
                    <a:pt x="480227" y="279891"/>
                    <a:pt x="480506" y="279104"/>
                  </a:cubicBezTo>
                  <a:close/>
                  <a:moveTo>
                    <a:pt x="204745" y="92462"/>
                  </a:moveTo>
                  <a:cubicBezTo>
                    <a:pt x="205116" y="92462"/>
                    <a:pt x="205557" y="91999"/>
                    <a:pt x="205557" y="91606"/>
                  </a:cubicBezTo>
                  <a:cubicBezTo>
                    <a:pt x="205024" y="90704"/>
                    <a:pt x="202960" y="92323"/>
                    <a:pt x="204745" y="92462"/>
                  </a:cubicBezTo>
                  <a:close/>
                  <a:moveTo>
                    <a:pt x="616832" y="55671"/>
                  </a:moveTo>
                  <a:cubicBezTo>
                    <a:pt x="616623" y="54745"/>
                    <a:pt x="615673" y="54491"/>
                    <a:pt x="615232" y="55439"/>
                  </a:cubicBezTo>
                  <a:lnTo>
                    <a:pt x="616600" y="56157"/>
                  </a:lnTo>
                  <a:close/>
                  <a:moveTo>
                    <a:pt x="564936" y="55277"/>
                  </a:moveTo>
                  <a:cubicBezTo>
                    <a:pt x="564681" y="54537"/>
                    <a:pt x="563220" y="54352"/>
                    <a:pt x="563521" y="55277"/>
                  </a:cubicBezTo>
                  <a:cubicBezTo>
                    <a:pt x="563707" y="55856"/>
                    <a:pt x="565307" y="55879"/>
                    <a:pt x="564936" y="55277"/>
                  </a:cubicBezTo>
                  <a:close/>
                  <a:moveTo>
                    <a:pt x="374788" y="280145"/>
                  </a:moveTo>
                  <a:cubicBezTo>
                    <a:pt x="374278" y="280353"/>
                    <a:pt x="375229" y="282251"/>
                    <a:pt x="375924" y="281626"/>
                  </a:cubicBezTo>
                  <a:cubicBezTo>
                    <a:pt x="375530" y="281094"/>
                    <a:pt x="375530" y="280122"/>
                    <a:pt x="374742" y="280145"/>
                  </a:cubicBezTo>
                  <a:close/>
                  <a:moveTo>
                    <a:pt x="329640" y="240970"/>
                  </a:moveTo>
                  <a:cubicBezTo>
                    <a:pt x="330220" y="240970"/>
                    <a:pt x="330220" y="239906"/>
                    <a:pt x="329640" y="239929"/>
                  </a:cubicBezTo>
                  <a:cubicBezTo>
                    <a:pt x="329060" y="239952"/>
                    <a:pt x="328875" y="241132"/>
                    <a:pt x="329593" y="240970"/>
                  </a:cubicBezTo>
                  <a:close/>
                  <a:moveTo>
                    <a:pt x="118437" y="325406"/>
                  </a:moveTo>
                  <a:cubicBezTo>
                    <a:pt x="118725" y="325345"/>
                    <a:pt x="118909" y="325062"/>
                    <a:pt x="118848" y="324775"/>
                  </a:cubicBezTo>
                  <a:cubicBezTo>
                    <a:pt x="118804" y="324569"/>
                    <a:pt x="118643" y="324408"/>
                    <a:pt x="118437" y="324364"/>
                  </a:cubicBezTo>
                  <a:cubicBezTo>
                    <a:pt x="117417" y="324295"/>
                    <a:pt x="117649" y="325568"/>
                    <a:pt x="118391" y="325406"/>
                  </a:cubicBezTo>
                  <a:close/>
                  <a:moveTo>
                    <a:pt x="558095" y="325892"/>
                  </a:moveTo>
                  <a:cubicBezTo>
                    <a:pt x="558744" y="325498"/>
                    <a:pt x="557214" y="325267"/>
                    <a:pt x="556889" y="325035"/>
                  </a:cubicBezTo>
                  <a:cubicBezTo>
                    <a:pt x="556286" y="325753"/>
                    <a:pt x="557492" y="326169"/>
                    <a:pt x="558049" y="325892"/>
                  </a:cubicBezTo>
                  <a:close/>
                  <a:moveTo>
                    <a:pt x="381861" y="55740"/>
                  </a:moveTo>
                  <a:lnTo>
                    <a:pt x="381281" y="55995"/>
                  </a:lnTo>
                  <a:lnTo>
                    <a:pt x="382672" y="56712"/>
                  </a:lnTo>
                  <a:cubicBezTo>
                    <a:pt x="383020" y="56064"/>
                    <a:pt x="382672" y="55601"/>
                    <a:pt x="381861" y="55740"/>
                  </a:cubicBezTo>
                  <a:close/>
                  <a:moveTo>
                    <a:pt x="208525" y="375919"/>
                  </a:moveTo>
                  <a:cubicBezTo>
                    <a:pt x="207714" y="375919"/>
                    <a:pt x="207992" y="377191"/>
                    <a:pt x="208711" y="376937"/>
                  </a:cubicBezTo>
                  <a:cubicBezTo>
                    <a:pt x="209430" y="376682"/>
                    <a:pt x="209105" y="375803"/>
                    <a:pt x="208525" y="375919"/>
                  </a:cubicBezTo>
                  <a:close/>
                  <a:moveTo>
                    <a:pt x="461004" y="375919"/>
                  </a:moveTo>
                  <a:cubicBezTo>
                    <a:pt x="462720" y="375734"/>
                    <a:pt x="460169" y="374877"/>
                    <a:pt x="459636" y="375641"/>
                  </a:cubicBezTo>
                  <a:cubicBezTo>
                    <a:pt x="460100" y="375965"/>
                    <a:pt x="460401" y="375849"/>
                    <a:pt x="461004" y="375849"/>
                  </a:cubicBezTo>
                  <a:close/>
                  <a:moveTo>
                    <a:pt x="149371" y="327141"/>
                  </a:moveTo>
                  <a:lnTo>
                    <a:pt x="149371" y="327141"/>
                  </a:lnTo>
                  <a:cubicBezTo>
                    <a:pt x="149024" y="327157"/>
                    <a:pt x="148685" y="327243"/>
                    <a:pt x="148374" y="327396"/>
                  </a:cubicBezTo>
                  <a:cubicBezTo>
                    <a:pt x="149371" y="328159"/>
                    <a:pt x="151806" y="327257"/>
                    <a:pt x="149371" y="327141"/>
                  </a:cubicBezTo>
                  <a:close/>
                  <a:moveTo>
                    <a:pt x="522987" y="278896"/>
                  </a:moveTo>
                  <a:cubicBezTo>
                    <a:pt x="522987" y="278317"/>
                    <a:pt x="521967" y="278271"/>
                    <a:pt x="521990" y="278896"/>
                  </a:cubicBezTo>
                  <a:cubicBezTo>
                    <a:pt x="522013" y="279520"/>
                    <a:pt x="523266" y="279705"/>
                    <a:pt x="523080" y="278896"/>
                  </a:cubicBezTo>
                  <a:close/>
                  <a:moveTo>
                    <a:pt x="209661" y="323855"/>
                  </a:moveTo>
                  <a:cubicBezTo>
                    <a:pt x="209035" y="323855"/>
                    <a:pt x="208224" y="324110"/>
                    <a:pt x="208780" y="324873"/>
                  </a:cubicBezTo>
                  <a:lnTo>
                    <a:pt x="210148" y="324087"/>
                  </a:lnTo>
                  <a:close/>
                  <a:moveTo>
                    <a:pt x="390951" y="414561"/>
                  </a:moveTo>
                  <a:cubicBezTo>
                    <a:pt x="390162" y="414330"/>
                    <a:pt x="390000" y="415672"/>
                    <a:pt x="390951" y="415579"/>
                  </a:cubicBezTo>
                  <a:cubicBezTo>
                    <a:pt x="391901" y="415487"/>
                    <a:pt x="391554" y="414492"/>
                    <a:pt x="390951" y="414446"/>
                  </a:cubicBezTo>
                  <a:close/>
                  <a:moveTo>
                    <a:pt x="127504" y="379390"/>
                  </a:moveTo>
                  <a:cubicBezTo>
                    <a:pt x="127968" y="380084"/>
                    <a:pt x="128640" y="379390"/>
                    <a:pt x="128918" y="378904"/>
                  </a:cubicBezTo>
                  <a:cubicBezTo>
                    <a:pt x="128501" y="378325"/>
                    <a:pt x="127782" y="379043"/>
                    <a:pt x="127504" y="379390"/>
                  </a:cubicBezTo>
                  <a:close/>
                  <a:moveTo>
                    <a:pt x="206693" y="330311"/>
                  </a:moveTo>
                  <a:cubicBezTo>
                    <a:pt x="206723" y="329921"/>
                    <a:pt x="206453" y="329571"/>
                    <a:pt x="206067" y="329501"/>
                  </a:cubicBezTo>
                  <a:cubicBezTo>
                    <a:pt x="205256" y="329640"/>
                    <a:pt x="205766" y="331861"/>
                    <a:pt x="206693" y="330404"/>
                  </a:cubicBezTo>
                  <a:close/>
                  <a:moveTo>
                    <a:pt x="547567" y="98154"/>
                  </a:moveTo>
                  <a:cubicBezTo>
                    <a:pt x="547730" y="97553"/>
                    <a:pt x="546640" y="97391"/>
                    <a:pt x="546570" y="97946"/>
                  </a:cubicBezTo>
                  <a:cubicBezTo>
                    <a:pt x="546501" y="98502"/>
                    <a:pt x="547475" y="99034"/>
                    <a:pt x="547498" y="98247"/>
                  </a:cubicBezTo>
                  <a:close/>
                  <a:moveTo>
                    <a:pt x="486256" y="87256"/>
                  </a:moveTo>
                  <a:cubicBezTo>
                    <a:pt x="486256" y="86701"/>
                    <a:pt x="485166" y="86631"/>
                    <a:pt x="485213" y="87256"/>
                  </a:cubicBezTo>
                  <a:cubicBezTo>
                    <a:pt x="485259" y="87881"/>
                    <a:pt x="486349" y="88112"/>
                    <a:pt x="486187" y="87348"/>
                  </a:cubicBezTo>
                  <a:close/>
                  <a:moveTo>
                    <a:pt x="450546" y="99774"/>
                  </a:moveTo>
                  <a:cubicBezTo>
                    <a:pt x="451102" y="99913"/>
                    <a:pt x="451265" y="98802"/>
                    <a:pt x="450685" y="98779"/>
                  </a:cubicBezTo>
                  <a:cubicBezTo>
                    <a:pt x="450105" y="98756"/>
                    <a:pt x="449595" y="99890"/>
                    <a:pt x="450476" y="99867"/>
                  </a:cubicBezTo>
                  <a:close/>
                  <a:moveTo>
                    <a:pt x="114309" y="239513"/>
                  </a:moveTo>
                  <a:cubicBezTo>
                    <a:pt x="114309" y="239165"/>
                    <a:pt x="112965" y="238194"/>
                    <a:pt x="112872" y="239003"/>
                  </a:cubicBezTo>
                  <a:cubicBezTo>
                    <a:pt x="113057" y="239605"/>
                    <a:pt x="113637" y="240114"/>
                    <a:pt x="114194" y="239605"/>
                  </a:cubicBezTo>
                  <a:close/>
                  <a:moveTo>
                    <a:pt x="226218" y="379690"/>
                  </a:moveTo>
                  <a:cubicBezTo>
                    <a:pt x="226218" y="379066"/>
                    <a:pt x="225221" y="379019"/>
                    <a:pt x="225198" y="379690"/>
                  </a:cubicBezTo>
                  <a:cubicBezTo>
                    <a:pt x="225175" y="380361"/>
                    <a:pt x="226218" y="380570"/>
                    <a:pt x="226102" y="379783"/>
                  </a:cubicBezTo>
                  <a:close/>
                  <a:moveTo>
                    <a:pt x="23966" y="297037"/>
                  </a:moveTo>
                  <a:cubicBezTo>
                    <a:pt x="24592" y="297176"/>
                    <a:pt x="24755" y="296134"/>
                    <a:pt x="24175" y="296042"/>
                  </a:cubicBezTo>
                  <a:cubicBezTo>
                    <a:pt x="23595" y="295949"/>
                    <a:pt x="23178" y="297014"/>
                    <a:pt x="23966" y="297037"/>
                  </a:cubicBezTo>
                  <a:close/>
                  <a:moveTo>
                    <a:pt x="173417" y="380038"/>
                  </a:moveTo>
                  <a:cubicBezTo>
                    <a:pt x="173696" y="380570"/>
                    <a:pt x="174345" y="381171"/>
                    <a:pt x="174878" y="380755"/>
                  </a:cubicBezTo>
                  <a:cubicBezTo>
                    <a:pt x="174812" y="380222"/>
                    <a:pt x="174325" y="379844"/>
                    <a:pt x="173792" y="379910"/>
                  </a:cubicBezTo>
                  <a:cubicBezTo>
                    <a:pt x="173660" y="379927"/>
                    <a:pt x="173532" y="379970"/>
                    <a:pt x="173417" y="380038"/>
                  </a:cubicBezTo>
                  <a:close/>
                  <a:moveTo>
                    <a:pt x="242126" y="373605"/>
                  </a:moveTo>
                  <a:cubicBezTo>
                    <a:pt x="241704" y="373778"/>
                    <a:pt x="241353" y="374088"/>
                    <a:pt x="241129" y="374484"/>
                  </a:cubicBezTo>
                  <a:cubicBezTo>
                    <a:pt x="241778" y="374993"/>
                    <a:pt x="242334" y="374484"/>
                    <a:pt x="242659" y="373836"/>
                  </a:cubicBezTo>
                  <a:close/>
                  <a:moveTo>
                    <a:pt x="422998" y="320940"/>
                  </a:moveTo>
                  <a:cubicBezTo>
                    <a:pt x="422256" y="320940"/>
                    <a:pt x="422557" y="322282"/>
                    <a:pt x="423276" y="321958"/>
                  </a:cubicBezTo>
                  <a:cubicBezTo>
                    <a:pt x="423995" y="321634"/>
                    <a:pt x="423809" y="320755"/>
                    <a:pt x="422998" y="320940"/>
                  </a:cubicBezTo>
                  <a:close/>
                  <a:moveTo>
                    <a:pt x="219215" y="85752"/>
                  </a:moveTo>
                  <a:cubicBezTo>
                    <a:pt x="218775" y="85752"/>
                    <a:pt x="218566" y="86955"/>
                    <a:pt x="219378" y="86816"/>
                  </a:cubicBezTo>
                  <a:cubicBezTo>
                    <a:pt x="220189" y="86677"/>
                    <a:pt x="220073" y="85844"/>
                    <a:pt x="219215" y="85752"/>
                  </a:cubicBezTo>
                  <a:close/>
                  <a:moveTo>
                    <a:pt x="25126" y="283477"/>
                  </a:moveTo>
                  <a:cubicBezTo>
                    <a:pt x="25775" y="283616"/>
                    <a:pt x="25891" y="282528"/>
                    <a:pt x="25311" y="282459"/>
                  </a:cubicBezTo>
                  <a:cubicBezTo>
                    <a:pt x="24731" y="282390"/>
                    <a:pt x="24314" y="283477"/>
                    <a:pt x="25126" y="283477"/>
                  </a:cubicBezTo>
                  <a:close/>
                  <a:moveTo>
                    <a:pt x="457781" y="101070"/>
                  </a:moveTo>
                  <a:cubicBezTo>
                    <a:pt x="457224" y="101070"/>
                    <a:pt x="457085" y="102250"/>
                    <a:pt x="457781" y="102134"/>
                  </a:cubicBezTo>
                  <a:cubicBezTo>
                    <a:pt x="458075" y="102134"/>
                    <a:pt x="458314" y="101896"/>
                    <a:pt x="458314" y="101602"/>
                  </a:cubicBezTo>
                  <a:cubicBezTo>
                    <a:pt x="458314" y="101308"/>
                    <a:pt x="458075" y="101070"/>
                    <a:pt x="457781" y="101070"/>
                  </a:cubicBezTo>
                  <a:close/>
                  <a:moveTo>
                    <a:pt x="310115" y="57753"/>
                  </a:moveTo>
                  <a:cubicBezTo>
                    <a:pt x="309744" y="57314"/>
                    <a:pt x="308840" y="57290"/>
                    <a:pt x="308631" y="57753"/>
                  </a:cubicBezTo>
                  <a:cubicBezTo>
                    <a:pt x="308778" y="58162"/>
                    <a:pt x="309229" y="58375"/>
                    <a:pt x="309639" y="58228"/>
                  </a:cubicBezTo>
                  <a:cubicBezTo>
                    <a:pt x="309861" y="58148"/>
                    <a:pt x="310035" y="57974"/>
                    <a:pt x="310115" y="57753"/>
                  </a:cubicBezTo>
                  <a:close/>
                  <a:moveTo>
                    <a:pt x="188652" y="381009"/>
                  </a:moveTo>
                  <a:cubicBezTo>
                    <a:pt x="188026" y="381009"/>
                    <a:pt x="187980" y="382027"/>
                    <a:pt x="188652" y="382027"/>
                  </a:cubicBezTo>
                  <a:cubicBezTo>
                    <a:pt x="189325" y="382027"/>
                    <a:pt x="189418" y="380894"/>
                    <a:pt x="188652" y="381009"/>
                  </a:cubicBezTo>
                  <a:close/>
                  <a:moveTo>
                    <a:pt x="380006" y="276744"/>
                  </a:moveTo>
                  <a:lnTo>
                    <a:pt x="379820" y="276235"/>
                  </a:lnTo>
                  <a:lnTo>
                    <a:pt x="378475" y="277021"/>
                  </a:lnTo>
                  <a:cubicBezTo>
                    <a:pt x="378939" y="277322"/>
                    <a:pt x="379867" y="277577"/>
                    <a:pt x="380006" y="276744"/>
                  </a:cubicBezTo>
                  <a:close/>
                  <a:moveTo>
                    <a:pt x="471300" y="245182"/>
                  </a:moveTo>
                  <a:cubicBezTo>
                    <a:pt x="470836" y="245182"/>
                    <a:pt x="470024" y="244117"/>
                    <a:pt x="469792" y="244811"/>
                  </a:cubicBezTo>
                  <a:cubicBezTo>
                    <a:pt x="469560" y="245506"/>
                    <a:pt x="471045" y="245737"/>
                    <a:pt x="471300" y="245182"/>
                  </a:cubicBezTo>
                  <a:close/>
                  <a:moveTo>
                    <a:pt x="60859" y="275610"/>
                  </a:moveTo>
                  <a:cubicBezTo>
                    <a:pt x="60257" y="275610"/>
                    <a:pt x="60164" y="276628"/>
                    <a:pt x="60859" y="276605"/>
                  </a:cubicBezTo>
                  <a:cubicBezTo>
                    <a:pt x="61555" y="276582"/>
                    <a:pt x="61694" y="275517"/>
                    <a:pt x="60883" y="275633"/>
                  </a:cubicBezTo>
                  <a:close/>
                  <a:moveTo>
                    <a:pt x="436911" y="23044"/>
                  </a:moveTo>
                  <a:cubicBezTo>
                    <a:pt x="436470" y="22790"/>
                    <a:pt x="435937" y="22049"/>
                    <a:pt x="435450" y="22489"/>
                  </a:cubicBezTo>
                  <a:cubicBezTo>
                    <a:pt x="434963" y="22929"/>
                    <a:pt x="436424" y="23738"/>
                    <a:pt x="436911" y="23044"/>
                  </a:cubicBezTo>
                  <a:close/>
                  <a:moveTo>
                    <a:pt x="286880" y="373628"/>
                  </a:moveTo>
                  <a:cubicBezTo>
                    <a:pt x="287019" y="372841"/>
                    <a:pt x="285651" y="372887"/>
                    <a:pt x="285836" y="373628"/>
                  </a:cubicBezTo>
                  <a:cubicBezTo>
                    <a:pt x="286022" y="374368"/>
                    <a:pt x="286903" y="374230"/>
                    <a:pt x="286880" y="373628"/>
                  </a:cubicBezTo>
                  <a:close/>
                  <a:moveTo>
                    <a:pt x="348214" y="413289"/>
                  </a:moveTo>
                  <a:cubicBezTo>
                    <a:pt x="348353" y="412687"/>
                    <a:pt x="347240" y="412548"/>
                    <a:pt x="347170" y="413104"/>
                  </a:cubicBezTo>
                  <a:cubicBezTo>
                    <a:pt x="347101" y="413659"/>
                    <a:pt x="348214" y="414099"/>
                    <a:pt x="348214" y="413289"/>
                  </a:cubicBezTo>
                  <a:close/>
                  <a:moveTo>
                    <a:pt x="521364" y="49585"/>
                  </a:moveTo>
                  <a:cubicBezTo>
                    <a:pt x="520924" y="49099"/>
                    <a:pt x="520135" y="48845"/>
                    <a:pt x="519950" y="49585"/>
                  </a:cubicBezTo>
                  <a:cubicBezTo>
                    <a:pt x="519764" y="50326"/>
                    <a:pt x="521132" y="50256"/>
                    <a:pt x="521364" y="49585"/>
                  </a:cubicBezTo>
                  <a:close/>
                  <a:moveTo>
                    <a:pt x="584437" y="105467"/>
                  </a:moveTo>
                  <a:cubicBezTo>
                    <a:pt x="584321" y="104911"/>
                    <a:pt x="583371" y="104934"/>
                    <a:pt x="583394" y="105467"/>
                  </a:cubicBezTo>
                  <a:cubicBezTo>
                    <a:pt x="583417" y="105999"/>
                    <a:pt x="584600" y="106207"/>
                    <a:pt x="584437" y="105467"/>
                  </a:cubicBezTo>
                  <a:close/>
                  <a:moveTo>
                    <a:pt x="188977" y="105467"/>
                  </a:moveTo>
                  <a:cubicBezTo>
                    <a:pt x="188050" y="105467"/>
                    <a:pt x="188235" y="106207"/>
                    <a:pt x="188977" y="106485"/>
                  </a:cubicBezTo>
                  <a:cubicBezTo>
                    <a:pt x="189696" y="106346"/>
                    <a:pt x="189905" y="105536"/>
                    <a:pt x="188977" y="105559"/>
                  </a:cubicBezTo>
                  <a:close/>
                  <a:moveTo>
                    <a:pt x="420864" y="113959"/>
                  </a:moveTo>
                  <a:lnTo>
                    <a:pt x="420864" y="113959"/>
                  </a:lnTo>
                  <a:cubicBezTo>
                    <a:pt x="421208" y="113929"/>
                    <a:pt x="421545" y="113843"/>
                    <a:pt x="421861" y="113704"/>
                  </a:cubicBezTo>
                  <a:cubicBezTo>
                    <a:pt x="421096" y="113010"/>
                    <a:pt x="418754" y="113982"/>
                    <a:pt x="420957" y="114051"/>
                  </a:cubicBezTo>
                  <a:close/>
                  <a:moveTo>
                    <a:pt x="469839" y="83415"/>
                  </a:moveTo>
                  <a:cubicBezTo>
                    <a:pt x="471787" y="83415"/>
                    <a:pt x="469282" y="82281"/>
                    <a:pt x="468633" y="83091"/>
                  </a:cubicBezTo>
                  <a:cubicBezTo>
                    <a:pt x="469050" y="83554"/>
                    <a:pt x="469491" y="83484"/>
                    <a:pt x="469931" y="83507"/>
                  </a:cubicBezTo>
                  <a:close/>
                  <a:moveTo>
                    <a:pt x="464830" y="83924"/>
                  </a:moveTo>
                  <a:cubicBezTo>
                    <a:pt x="465294" y="83577"/>
                    <a:pt x="465966" y="82767"/>
                    <a:pt x="464830" y="82883"/>
                  </a:cubicBezTo>
                  <a:cubicBezTo>
                    <a:pt x="463694" y="82998"/>
                    <a:pt x="464134" y="83484"/>
                    <a:pt x="464923" y="84016"/>
                  </a:cubicBezTo>
                  <a:close/>
                  <a:moveTo>
                    <a:pt x="604333" y="46508"/>
                  </a:moveTo>
                  <a:cubicBezTo>
                    <a:pt x="604913" y="46508"/>
                    <a:pt x="604936" y="45466"/>
                    <a:pt x="604333" y="45466"/>
                  </a:cubicBezTo>
                  <a:cubicBezTo>
                    <a:pt x="603730" y="45466"/>
                    <a:pt x="603684" y="46762"/>
                    <a:pt x="604426" y="46600"/>
                  </a:cubicBezTo>
                  <a:close/>
                  <a:moveTo>
                    <a:pt x="329037" y="335564"/>
                  </a:moveTo>
                  <a:cubicBezTo>
                    <a:pt x="329319" y="335564"/>
                    <a:pt x="329547" y="335336"/>
                    <a:pt x="329547" y="335055"/>
                  </a:cubicBezTo>
                  <a:cubicBezTo>
                    <a:pt x="329547" y="334774"/>
                    <a:pt x="329319" y="334546"/>
                    <a:pt x="329037" y="334546"/>
                  </a:cubicBezTo>
                  <a:cubicBezTo>
                    <a:pt x="328156" y="334407"/>
                    <a:pt x="328295" y="335726"/>
                    <a:pt x="329037" y="335564"/>
                  </a:cubicBezTo>
                  <a:close/>
                  <a:moveTo>
                    <a:pt x="332562" y="373003"/>
                  </a:moveTo>
                  <a:cubicBezTo>
                    <a:pt x="333304" y="372471"/>
                    <a:pt x="333396" y="371707"/>
                    <a:pt x="332562" y="371916"/>
                  </a:cubicBezTo>
                  <a:cubicBezTo>
                    <a:pt x="331727" y="372124"/>
                    <a:pt x="332167" y="372633"/>
                    <a:pt x="332562" y="373003"/>
                  </a:cubicBezTo>
                  <a:close/>
                  <a:moveTo>
                    <a:pt x="632113" y="26793"/>
                  </a:moveTo>
                  <a:cubicBezTo>
                    <a:pt x="632113" y="26168"/>
                    <a:pt x="631093" y="26122"/>
                    <a:pt x="631093" y="26793"/>
                  </a:cubicBezTo>
                  <a:cubicBezTo>
                    <a:pt x="631093" y="27464"/>
                    <a:pt x="632206" y="27533"/>
                    <a:pt x="632113" y="26793"/>
                  </a:cubicBezTo>
                  <a:close/>
                  <a:moveTo>
                    <a:pt x="61532" y="246038"/>
                  </a:moveTo>
                  <a:cubicBezTo>
                    <a:pt x="62204" y="246038"/>
                    <a:pt x="62158" y="244811"/>
                    <a:pt x="61393" y="245043"/>
                  </a:cubicBezTo>
                  <a:cubicBezTo>
                    <a:pt x="61124" y="245126"/>
                    <a:pt x="60974" y="245412"/>
                    <a:pt x="61057" y="245680"/>
                  </a:cubicBezTo>
                  <a:cubicBezTo>
                    <a:pt x="61122" y="245889"/>
                    <a:pt x="61313" y="246032"/>
                    <a:pt x="61532" y="246038"/>
                  </a:cubicBezTo>
                  <a:close/>
                  <a:moveTo>
                    <a:pt x="273871" y="371892"/>
                  </a:moveTo>
                  <a:cubicBezTo>
                    <a:pt x="274126" y="371684"/>
                    <a:pt x="275123" y="371407"/>
                    <a:pt x="274752" y="370921"/>
                  </a:cubicBezTo>
                  <a:cubicBezTo>
                    <a:pt x="274381" y="370435"/>
                    <a:pt x="272712" y="371754"/>
                    <a:pt x="273871" y="371892"/>
                  </a:cubicBezTo>
                  <a:close/>
                  <a:moveTo>
                    <a:pt x="397119" y="27117"/>
                  </a:moveTo>
                  <a:lnTo>
                    <a:pt x="396887" y="26561"/>
                  </a:lnTo>
                  <a:cubicBezTo>
                    <a:pt x="395449" y="27256"/>
                    <a:pt x="396702" y="29037"/>
                    <a:pt x="397119" y="27024"/>
                  </a:cubicBezTo>
                  <a:close/>
                  <a:moveTo>
                    <a:pt x="290265" y="55185"/>
                  </a:moveTo>
                  <a:cubicBezTo>
                    <a:pt x="290428" y="54583"/>
                    <a:pt x="289315" y="54421"/>
                    <a:pt x="289245" y="55000"/>
                  </a:cubicBezTo>
                  <a:cubicBezTo>
                    <a:pt x="289176" y="55578"/>
                    <a:pt x="290242" y="55995"/>
                    <a:pt x="290265" y="55185"/>
                  </a:cubicBezTo>
                  <a:close/>
                  <a:moveTo>
                    <a:pt x="408922" y="317446"/>
                  </a:moveTo>
                  <a:lnTo>
                    <a:pt x="408922" y="317446"/>
                  </a:lnTo>
                  <a:cubicBezTo>
                    <a:pt x="411241" y="317446"/>
                    <a:pt x="408760" y="316358"/>
                    <a:pt x="407948" y="317191"/>
                  </a:cubicBezTo>
                  <a:cubicBezTo>
                    <a:pt x="408221" y="317411"/>
                    <a:pt x="408576" y="317504"/>
                    <a:pt x="408922" y="317446"/>
                  </a:cubicBezTo>
                  <a:close/>
                  <a:moveTo>
                    <a:pt x="577504" y="117198"/>
                  </a:moveTo>
                  <a:cubicBezTo>
                    <a:pt x="576739" y="116319"/>
                    <a:pt x="575997" y="118193"/>
                    <a:pt x="576901" y="118425"/>
                  </a:cubicBezTo>
                  <a:close/>
                  <a:moveTo>
                    <a:pt x="354011" y="81471"/>
                  </a:moveTo>
                  <a:cubicBezTo>
                    <a:pt x="353153" y="81055"/>
                    <a:pt x="351831" y="81031"/>
                    <a:pt x="352434" y="82211"/>
                  </a:cubicBezTo>
                  <a:close/>
                  <a:moveTo>
                    <a:pt x="344202" y="245760"/>
                  </a:moveTo>
                  <a:cubicBezTo>
                    <a:pt x="344388" y="244997"/>
                    <a:pt x="343089" y="244788"/>
                    <a:pt x="343182" y="245644"/>
                  </a:cubicBezTo>
                  <a:cubicBezTo>
                    <a:pt x="343275" y="246501"/>
                    <a:pt x="344156" y="246223"/>
                    <a:pt x="344156" y="245668"/>
                  </a:cubicBezTo>
                  <a:close/>
                  <a:moveTo>
                    <a:pt x="366371" y="273388"/>
                  </a:moveTo>
                  <a:lnTo>
                    <a:pt x="366371" y="273388"/>
                  </a:lnTo>
                  <a:cubicBezTo>
                    <a:pt x="368690" y="273388"/>
                    <a:pt x="366069" y="272231"/>
                    <a:pt x="365397" y="273157"/>
                  </a:cubicBezTo>
                  <a:cubicBezTo>
                    <a:pt x="365684" y="273348"/>
                    <a:pt x="366042" y="273400"/>
                    <a:pt x="366371" y="273296"/>
                  </a:cubicBezTo>
                  <a:close/>
                  <a:moveTo>
                    <a:pt x="523057" y="337739"/>
                  </a:moveTo>
                  <a:cubicBezTo>
                    <a:pt x="522593" y="336466"/>
                    <a:pt x="521039" y="337392"/>
                    <a:pt x="521805" y="337947"/>
                  </a:cubicBezTo>
                  <a:cubicBezTo>
                    <a:pt x="522226" y="338139"/>
                    <a:pt x="522721" y="338056"/>
                    <a:pt x="523057" y="337739"/>
                  </a:cubicBezTo>
                  <a:close/>
                  <a:moveTo>
                    <a:pt x="538501" y="337461"/>
                  </a:moveTo>
                  <a:cubicBezTo>
                    <a:pt x="538501" y="338086"/>
                    <a:pt x="539567" y="338179"/>
                    <a:pt x="539567" y="337461"/>
                  </a:cubicBezTo>
                  <a:cubicBezTo>
                    <a:pt x="539567" y="336744"/>
                    <a:pt x="538385" y="336605"/>
                    <a:pt x="538501" y="337369"/>
                  </a:cubicBezTo>
                  <a:close/>
                  <a:moveTo>
                    <a:pt x="567973" y="119813"/>
                  </a:moveTo>
                  <a:cubicBezTo>
                    <a:pt x="568113" y="119258"/>
                    <a:pt x="566976" y="119142"/>
                    <a:pt x="566930" y="119674"/>
                  </a:cubicBezTo>
                  <a:cubicBezTo>
                    <a:pt x="566884" y="120206"/>
                    <a:pt x="567973" y="120553"/>
                    <a:pt x="567973" y="119720"/>
                  </a:cubicBezTo>
                  <a:close/>
                  <a:moveTo>
                    <a:pt x="171029" y="369787"/>
                  </a:moveTo>
                  <a:cubicBezTo>
                    <a:pt x="171238" y="369023"/>
                    <a:pt x="169939" y="368792"/>
                    <a:pt x="169986" y="369648"/>
                  </a:cubicBezTo>
                  <a:cubicBezTo>
                    <a:pt x="170032" y="370504"/>
                    <a:pt x="170913" y="370342"/>
                    <a:pt x="171029" y="369787"/>
                  </a:cubicBezTo>
                  <a:close/>
                  <a:moveTo>
                    <a:pt x="177151" y="369162"/>
                  </a:moveTo>
                  <a:cubicBezTo>
                    <a:pt x="176826" y="368931"/>
                    <a:pt x="176409" y="368260"/>
                    <a:pt x="175899" y="368584"/>
                  </a:cubicBezTo>
                  <a:cubicBezTo>
                    <a:pt x="175389" y="368908"/>
                    <a:pt x="177197" y="370134"/>
                    <a:pt x="177197" y="369162"/>
                  </a:cubicBezTo>
                  <a:close/>
                  <a:moveTo>
                    <a:pt x="178867" y="337762"/>
                  </a:moveTo>
                  <a:cubicBezTo>
                    <a:pt x="178867" y="336836"/>
                    <a:pt x="176989" y="337762"/>
                    <a:pt x="177591" y="338340"/>
                  </a:cubicBezTo>
                  <a:cubicBezTo>
                    <a:pt x="178194" y="338919"/>
                    <a:pt x="178519" y="338017"/>
                    <a:pt x="178867" y="337739"/>
                  </a:cubicBezTo>
                  <a:close/>
                  <a:moveTo>
                    <a:pt x="93834" y="273805"/>
                  </a:moveTo>
                  <a:cubicBezTo>
                    <a:pt x="93690" y="273369"/>
                    <a:pt x="93358" y="273021"/>
                    <a:pt x="92929" y="272856"/>
                  </a:cubicBezTo>
                  <a:cubicBezTo>
                    <a:pt x="92512" y="273481"/>
                    <a:pt x="92929" y="274083"/>
                    <a:pt x="93625" y="274314"/>
                  </a:cubicBezTo>
                  <a:close/>
                  <a:moveTo>
                    <a:pt x="396470" y="337855"/>
                  </a:moveTo>
                  <a:cubicBezTo>
                    <a:pt x="396470" y="337160"/>
                    <a:pt x="395194" y="337207"/>
                    <a:pt x="395426" y="337993"/>
                  </a:cubicBezTo>
                  <a:cubicBezTo>
                    <a:pt x="395658" y="338780"/>
                    <a:pt x="396516" y="338572"/>
                    <a:pt x="396470" y="337855"/>
                  </a:cubicBezTo>
                  <a:close/>
                  <a:moveTo>
                    <a:pt x="97799" y="339104"/>
                  </a:moveTo>
                  <a:cubicBezTo>
                    <a:pt x="97799" y="338757"/>
                    <a:pt x="97637" y="338595"/>
                    <a:pt x="97451" y="338387"/>
                  </a:cubicBezTo>
                  <a:cubicBezTo>
                    <a:pt x="96037" y="336998"/>
                    <a:pt x="97312" y="340585"/>
                    <a:pt x="97799" y="339104"/>
                  </a:cubicBezTo>
                  <a:close/>
                  <a:moveTo>
                    <a:pt x="181835" y="382583"/>
                  </a:moveTo>
                  <a:cubicBezTo>
                    <a:pt x="181835" y="382004"/>
                    <a:pt x="180768" y="381981"/>
                    <a:pt x="180791" y="382583"/>
                  </a:cubicBezTo>
                  <a:cubicBezTo>
                    <a:pt x="180815" y="383184"/>
                    <a:pt x="181974" y="383277"/>
                    <a:pt x="181835" y="382583"/>
                  </a:cubicBezTo>
                  <a:close/>
                  <a:moveTo>
                    <a:pt x="158646" y="339058"/>
                  </a:moveTo>
                  <a:cubicBezTo>
                    <a:pt x="158646" y="336744"/>
                    <a:pt x="157556" y="339312"/>
                    <a:pt x="158391" y="340053"/>
                  </a:cubicBezTo>
                  <a:cubicBezTo>
                    <a:pt x="158613" y="339772"/>
                    <a:pt x="158705" y="339411"/>
                    <a:pt x="158646" y="339058"/>
                  </a:cubicBezTo>
                  <a:close/>
                  <a:moveTo>
                    <a:pt x="42935" y="316913"/>
                  </a:moveTo>
                  <a:cubicBezTo>
                    <a:pt x="43422" y="316945"/>
                    <a:pt x="43910" y="316850"/>
                    <a:pt x="44349" y="316636"/>
                  </a:cubicBezTo>
                  <a:cubicBezTo>
                    <a:pt x="43816" y="316104"/>
                    <a:pt x="41381" y="316358"/>
                    <a:pt x="42935" y="316913"/>
                  </a:cubicBezTo>
                  <a:close/>
                  <a:moveTo>
                    <a:pt x="53996" y="245922"/>
                  </a:moveTo>
                  <a:cubicBezTo>
                    <a:pt x="53671" y="245112"/>
                    <a:pt x="52141" y="245506"/>
                    <a:pt x="52535" y="246431"/>
                  </a:cubicBezTo>
                  <a:close/>
                  <a:moveTo>
                    <a:pt x="426569" y="383115"/>
                  </a:moveTo>
                  <a:cubicBezTo>
                    <a:pt x="426569" y="382583"/>
                    <a:pt x="425386" y="382421"/>
                    <a:pt x="425502" y="383115"/>
                  </a:cubicBezTo>
                  <a:cubicBezTo>
                    <a:pt x="425618" y="383809"/>
                    <a:pt x="426522" y="384017"/>
                    <a:pt x="426569" y="383138"/>
                  </a:cubicBezTo>
                  <a:close/>
                  <a:moveTo>
                    <a:pt x="660496" y="31398"/>
                  </a:moveTo>
                  <a:cubicBezTo>
                    <a:pt x="660659" y="30634"/>
                    <a:pt x="659407" y="30472"/>
                    <a:pt x="659453" y="31398"/>
                  </a:cubicBezTo>
                  <a:cubicBezTo>
                    <a:pt x="659499" y="32323"/>
                    <a:pt x="660427" y="32022"/>
                    <a:pt x="660496" y="31467"/>
                  </a:cubicBezTo>
                  <a:close/>
                  <a:moveTo>
                    <a:pt x="473526" y="245436"/>
                  </a:moveTo>
                  <a:cubicBezTo>
                    <a:pt x="472482" y="245297"/>
                    <a:pt x="472668" y="246177"/>
                    <a:pt x="473526" y="246454"/>
                  </a:cubicBezTo>
                  <a:cubicBezTo>
                    <a:pt x="474013" y="246339"/>
                    <a:pt x="474500" y="245459"/>
                    <a:pt x="473526" y="245506"/>
                  </a:cubicBezTo>
                  <a:close/>
                  <a:moveTo>
                    <a:pt x="450986" y="286208"/>
                  </a:moveTo>
                  <a:cubicBezTo>
                    <a:pt x="450847" y="285791"/>
                    <a:pt x="450569" y="285768"/>
                    <a:pt x="450430" y="286022"/>
                  </a:cubicBezTo>
                  <a:cubicBezTo>
                    <a:pt x="450291" y="286277"/>
                    <a:pt x="449410" y="286022"/>
                    <a:pt x="449618" y="286670"/>
                  </a:cubicBezTo>
                  <a:cubicBezTo>
                    <a:pt x="449781" y="286832"/>
                    <a:pt x="451149" y="286994"/>
                    <a:pt x="450986" y="286277"/>
                  </a:cubicBezTo>
                  <a:close/>
                  <a:moveTo>
                    <a:pt x="288016" y="59442"/>
                  </a:moveTo>
                  <a:cubicBezTo>
                    <a:pt x="288016" y="58864"/>
                    <a:pt x="286949" y="58841"/>
                    <a:pt x="286949" y="59442"/>
                  </a:cubicBezTo>
                  <a:cubicBezTo>
                    <a:pt x="286949" y="60044"/>
                    <a:pt x="288155" y="60345"/>
                    <a:pt x="288016" y="59581"/>
                  </a:cubicBezTo>
                  <a:close/>
                  <a:moveTo>
                    <a:pt x="163284" y="367542"/>
                  </a:moveTo>
                  <a:cubicBezTo>
                    <a:pt x="163371" y="368085"/>
                    <a:pt x="163882" y="368454"/>
                    <a:pt x="164426" y="368367"/>
                  </a:cubicBezTo>
                  <a:cubicBezTo>
                    <a:pt x="164521" y="368352"/>
                    <a:pt x="164612" y="368324"/>
                    <a:pt x="164699" y="368283"/>
                  </a:cubicBezTo>
                  <a:cubicBezTo>
                    <a:pt x="164467" y="367681"/>
                    <a:pt x="163864" y="367172"/>
                    <a:pt x="163284" y="367542"/>
                  </a:cubicBezTo>
                  <a:close/>
                  <a:moveTo>
                    <a:pt x="532958" y="48937"/>
                  </a:moveTo>
                  <a:lnTo>
                    <a:pt x="532958" y="48937"/>
                  </a:lnTo>
                  <a:cubicBezTo>
                    <a:pt x="532541" y="48937"/>
                    <a:pt x="532054" y="48798"/>
                    <a:pt x="531753" y="49192"/>
                  </a:cubicBezTo>
                  <a:cubicBezTo>
                    <a:pt x="532368" y="49552"/>
                    <a:pt x="533131" y="49552"/>
                    <a:pt x="533747" y="49192"/>
                  </a:cubicBezTo>
                  <a:cubicBezTo>
                    <a:pt x="533608" y="48891"/>
                    <a:pt x="533329" y="48891"/>
                    <a:pt x="532958" y="48937"/>
                  </a:cubicBezTo>
                  <a:close/>
                  <a:moveTo>
                    <a:pt x="128501" y="384850"/>
                  </a:moveTo>
                  <a:cubicBezTo>
                    <a:pt x="128501" y="384295"/>
                    <a:pt x="128246" y="383462"/>
                    <a:pt x="127457" y="384017"/>
                  </a:cubicBezTo>
                  <a:lnTo>
                    <a:pt x="128246" y="385383"/>
                  </a:lnTo>
                  <a:close/>
                  <a:moveTo>
                    <a:pt x="566768" y="123561"/>
                  </a:moveTo>
                  <a:cubicBezTo>
                    <a:pt x="567014" y="123099"/>
                    <a:pt x="566837" y="122524"/>
                    <a:pt x="566373" y="122279"/>
                  </a:cubicBezTo>
                  <a:cubicBezTo>
                    <a:pt x="566265" y="122222"/>
                    <a:pt x="566147" y="122186"/>
                    <a:pt x="566026" y="122173"/>
                  </a:cubicBezTo>
                  <a:cubicBezTo>
                    <a:pt x="565539" y="122659"/>
                    <a:pt x="566049" y="123423"/>
                    <a:pt x="566768" y="123561"/>
                  </a:cubicBezTo>
                  <a:close/>
                  <a:moveTo>
                    <a:pt x="59283" y="273458"/>
                  </a:moveTo>
                  <a:lnTo>
                    <a:pt x="58935" y="272787"/>
                  </a:lnTo>
                  <a:cubicBezTo>
                    <a:pt x="57706" y="274013"/>
                    <a:pt x="58703" y="275425"/>
                    <a:pt x="59283" y="273458"/>
                  </a:cubicBezTo>
                  <a:close/>
                  <a:moveTo>
                    <a:pt x="486187" y="232409"/>
                  </a:moveTo>
                  <a:cubicBezTo>
                    <a:pt x="486187" y="231830"/>
                    <a:pt x="485143" y="231830"/>
                    <a:pt x="485166" y="232409"/>
                  </a:cubicBezTo>
                  <a:cubicBezTo>
                    <a:pt x="485190" y="232987"/>
                    <a:pt x="486349" y="233149"/>
                    <a:pt x="486187" y="232409"/>
                  </a:cubicBezTo>
                  <a:close/>
                  <a:moveTo>
                    <a:pt x="125185" y="315178"/>
                  </a:moveTo>
                  <a:cubicBezTo>
                    <a:pt x="125467" y="315178"/>
                    <a:pt x="125695" y="314950"/>
                    <a:pt x="125695" y="314669"/>
                  </a:cubicBezTo>
                  <a:cubicBezTo>
                    <a:pt x="125695" y="314388"/>
                    <a:pt x="125467" y="314160"/>
                    <a:pt x="125185" y="314160"/>
                  </a:cubicBezTo>
                  <a:cubicBezTo>
                    <a:pt x="124234" y="314067"/>
                    <a:pt x="124466" y="315340"/>
                    <a:pt x="125185" y="315178"/>
                  </a:cubicBezTo>
                  <a:close/>
                  <a:moveTo>
                    <a:pt x="299309" y="123237"/>
                  </a:moveTo>
                  <a:cubicBezTo>
                    <a:pt x="298776" y="122081"/>
                    <a:pt x="296990" y="123561"/>
                    <a:pt x="298381" y="123700"/>
                  </a:cubicBezTo>
                  <a:cubicBezTo>
                    <a:pt x="298706" y="123654"/>
                    <a:pt x="299100" y="123839"/>
                    <a:pt x="299309" y="123237"/>
                  </a:cubicBezTo>
                  <a:close/>
                  <a:moveTo>
                    <a:pt x="184177" y="340747"/>
                  </a:moveTo>
                  <a:lnTo>
                    <a:pt x="183667" y="340932"/>
                  </a:lnTo>
                  <a:cubicBezTo>
                    <a:pt x="183968" y="341464"/>
                    <a:pt x="184525" y="342089"/>
                    <a:pt x="185151" y="341603"/>
                  </a:cubicBezTo>
                  <a:cubicBezTo>
                    <a:pt x="184996" y="341165"/>
                    <a:pt x="184614" y="340845"/>
                    <a:pt x="184154" y="340770"/>
                  </a:cubicBezTo>
                  <a:close/>
                  <a:moveTo>
                    <a:pt x="336272" y="123770"/>
                  </a:moveTo>
                  <a:cubicBezTo>
                    <a:pt x="335646" y="123770"/>
                    <a:pt x="335599" y="124765"/>
                    <a:pt x="336272" y="124788"/>
                  </a:cubicBezTo>
                  <a:cubicBezTo>
                    <a:pt x="336944" y="124811"/>
                    <a:pt x="337199" y="123631"/>
                    <a:pt x="336272" y="123770"/>
                  </a:cubicBezTo>
                  <a:close/>
                  <a:moveTo>
                    <a:pt x="454952" y="270913"/>
                  </a:moveTo>
                  <a:cubicBezTo>
                    <a:pt x="454891" y="270625"/>
                    <a:pt x="454607" y="270441"/>
                    <a:pt x="454319" y="270502"/>
                  </a:cubicBezTo>
                  <a:cubicBezTo>
                    <a:pt x="454113" y="270546"/>
                    <a:pt x="453952" y="270707"/>
                    <a:pt x="453908" y="270913"/>
                  </a:cubicBezTo>
                  <a:cubicBezTo>
                    <a:pt x="453839" y="271861"/>
                    <a:pt x="455137" y="271676"/>
                    <a:pt x="454952" y="270913"/>
                  </a:cubicBezTo>
                  <a:close/>
                  <a:moveTo>
                    <a:pt x="438998" y="248537"/>
                  </a:moveTo>
                  <a:cubicBezTo>
                    <a:pt x="438604" y="248236"/>
                    <a:pt x="438256" y="247588"/>
                    <a:pt x="437699" y="247866"/>
                  </a:cubicBezTo>
                  <a:cubicBezTo>
                    <a:pt x="437143" y="248143"/>
                    <a:pt x="438720" y="249462"/>
                    <a:pt x="438998" y="248537"/>
                  </a:cubicBezTo>
                  <a:close/>
                  <a:moveTo>
                    <a:pt x="402684" y="31745"/>
                  </a:moveTo>
                  <a:cubicBezTo>
                    <a:pt x="402336" y="30981"/>
                    <a:pt x="401641" y="31374"/>
                    <a:pt x="401154" y="31745"/>
                  </a:cubicBezTo>
                  <a:cubicBezTo>
                    <a:pt x="401664" y="32439"/>
                    <a:pt x="402128" y="32531"/>
                    <a:pt x="402684" y="31745"/>
                  </a:cubicBezTo>
                  <a:close/>
                  <a:moveTo>
                    <a:pt x="570965" y="77306"/>
                  </a:moveTo>
                  <a:cubicBezTo>
                    <a:pt x="570153" y="77098"/>
                    <a:pt x="570014" y="78417"/>
                    <a:pt x="570965" y="78324"/>
                  </a:cubicBezTo>
                  <a:cubicBezTo>
                    <a:pt x="571915" y="78232"/>
                    <a:pt x="571521" y="77352"/>
                    <a:pt x="570965" y="77306"/>
                  </a:cubicBezTo>
                  <a:close/>
                  <a:moveTo>
                    <a:pt x="336944" y="384874"/>
                  </a:moveTo>
                  <a:cubicBezTo>
                    <a:pt x="336805" y="385545"/>
                    <a:pt x="337965" y="385660"/>
                    <a:pt x="337918" y="384874"/>
                  </a:cubicBezTo>
                  <a:cubicBezTo>
                    <a:pt x="337872" y="384087"/>
                    <a:pt x="336921" y="384203"/>
                    <a:pt x="336944" y="384874"/>
                  </a:cubicBezTo>
                  <a:close/>
                  <a:moveTo>
                    <a:pt x="142716" y="342228"/>
                  </a:moveTo>
                  <a:cubicBezTo>
                    <a:pt x="142553" y="341950"/>
                    <a:pt x="141510" y="341649"/>
                    <a:pt x="141603" y="342459"/>
                  </a:cubicBezTo>
                  <a:cubicBezTo>
                    <a:pt x="141695" y="343269"/>
                    <a:pt x="142600" y="343153"/>
                    <a:pt x="142716" y="342228"/>
                  </a:cubicBezTo>
                  <a:close/>
                  <a:moveTo>
                    <a:pt x="508332" y="270357"/>
                  </a:moveTo>
                  <a:cubicBezTo>
                    <a:pt x="508332" y="270063"/>
                    <a:pt x="508093" y="269825"/>
                    <a:pt x="507799" y="269825"/>
                  </a:cubicBezTo>
                  <a:cubicBezTo>
                    <a:pt x="507504" y="269825"/>
                    <a:pt x="507265" y="270063"/>
                    <a:pt x="507265" y="270357"/>
                  </a:cubicBezTo>
                  <a:cubicBezTo>
                    <a:pt x="507173" y="271283"/>
                    <a:pt x="508471" y="271098"/>
                    <a:pt x="508332" y="270357"/>
                  </a:cubicBezTo>
                  <a:close/>
                  <a:moveTo>
                    <a:pt x="164212" y="313049"/>
                  </a:moveTo>
                  <a:cubicBezTo>
                    <a:pt x="163562" y="311892"/>
                    <a:pt x="161893" y="313373"/>
                    <a:pt x="163214" y="313489"/>
                  </a:cubicBezTo>
                  <a:cubicBezTo>
                    <a:pt x="163539" y="313512"/>
                    <a:pt x="163933" y="313628"/>
                    <a:pt x="164212" y="313049"/>
                  </a:cubicBezTo>
                  <a:close/>
                  <a:moveTo>
                    <a:pt x="434801" y="269987"/>
                  </a:moveTo>
                  <a:cubicBezTo>
                    <a:pt x="434383" y="270612"/>
                    <a:pt x="434801" y="271236"/>
                    <a:pt x="435473" y="271491"/>
                  </a:cubicBezTo>
                  <a:cubicBezTo>
                    <a:pt x="435914" y="270843"/>
                    <a:pt x="435357" y="270288"/>
                    <a:pt x="434801" y="269987"/>
                  </a:cubicBezTo>
                  <a:close/>
                  <a:moveTo>
                    <a:pt x="329454" y="386563"/>
                  </a:moveTo>
                  <a:cubicBezTo>
                    <a:pt x="330127" y="386702"/>
                    <a:pt x="330243" y="385545"/>
                    <a:pt x="329454" y="385591"/>
                  </a:cubicBezTo>
                  <a:cubicBezTo>
                    <a:pt x="329185" y="385591"/>
                    <a:pt x="328967" y="385808"/>
                    <a:pt x="328967" y="386077"/>
                  </a:cubicBezTo>
                  <a:cubicBezTo>
                    <a:pt x="328967" y="386345"/>
                    <a:pt x="329185" y="386563"/>
                    <a:pt x="329454" y="386563"/>
                  </a:cubicBezTo>
                  <a:close/>
                  <a:moveTo>
                    <a:pt x="434708" y="76727"/>
                  </a:moveTo>
                  <a:cubicBezTo>
                    <a:pt x="433966" y="76519"/>
                    <a:pt x="433711" y="77815"/>
                    <a:pt x="434592" y="77792"/>
                  </a:cubicBezTo>
                  <a:cubicBezTo>
                    <a:pt x="434886" y="77824"/>
                    <a:pt x="435151" y="77611"/>
                    <a:pt x="435183" y="77318"/>
                  </a:cubicBezTo>
                  <a:cubicBezTo>
                    <a:pt x="435215" y="77024"/>
                    <a:pt x="435002" y="76759"/>
                    <a:pt x="434708" y="76727"/>
                  </a:cubicBezTo>
                  <a:close/>
                  <a:moveTo>
                    <a:pt x="248688" y="311800"/>
                  </a:moveTo>
                  <a:cubicBezTo>
                    <a:pt x="248317" y="311915"/>
                    <a:pt x="248085" y="313026"/>
                    <a:pt x="248897" y="312934"/>
                  </a:cubicBezTo>
                  <a:cubicBezTo>
                    <a:pt x="249708" y="312841"/>
                    <a:pt x="249616" y="311892"/>
                    <a:pt x="248688" y="311800"/>
                  </a:cubicBezTo>
                  <a:close/>
                  <a:moveTo>
                    <a:pt x="127457" y="391677"/>
                  </a:moveTo>
                  <a:cubicBezTo>
                    <a:pt x="128037" y="391677"/>
                    <a:pt x="128014" y="390635"/>
                    <a:pt x="127457" y="390658"/>
                  </a:cubicBezTo>
                  <a:cubicBezTo>
                    <a:pt x="126901" y="390682"/>
                    <a:pt x="126715" y="391862"/>
                    <a:pt x="127457" y="391677"/>
                  </a:cubicBezTo>
                  <a:close/>
                  <a:moveTo>
                    <a:pt x="314799" y="343200"/>
                  </a:moveTo>
                  <a:cubicBezTo>
                    <a:pt x="315077" y="343755"/>
                    <a:pt x="315727" y="344310"/>
                    <a:pt x="316260" y="343940"/>
                  </a:cubicBezTo>
                  <a:cubicBezTo>
                    <a:pt x="316206" y="343406"/>
                    <a:pt x="315728" y="343017"/>
                    <a:pt x="315192" y="343072"/>
                  </a:cubicBezTo>
                  <a:cubicBezTo>
                    <a:pt x="315054" y="343086"/>
                    <a:pt x="314919" y="343129"/>
                    <a:pt x="314799" y="343200"/>
                  </a:cubicBezTo>
                  <a:close/>
                  <a:moveTo>
                    <a:pt x="422395" y="409841"/>
                  </a:moveTo>
                  <a:cubicBezTo>
                    <a:pt x="422024" y="409841"/>
                    <a:pt x="423206" y="409841"/>
                    <a:pt x="422974" y="409494"/>
                  </a:cubicBezTo>
                  <a:cubicBezTo>
                    <a:pt x="422373" y="409111"/>
                    <a:pt x="421604" y="409111"/>
                    <a:pt x="421003" y="409494"/>
                  </a:cubicBezTo>
                  <a:cubicBezTo>
                    <a:pt x="421513" y="409980"/>
                    <a:pt x="421490" y="409841"/>
                    <a:pt x="422395" y="409841"/>
                  </a:cubicBezTo>
                  <a:close/>
                  <a:moveTo>
                    <a:pt x="333002" y="77769"/>
                  </a:moveTo>
                  <a:cubicBezTo>
                    <a:pt x="333582" y="77769"/>
                    <a:pt x="333582" y="76727"/>
                    <a:pt x="333002" y="76751"/>
                  </a:cubicBezTo>
                  <a:cubicBezTo>
                    <a:pt x="332422" y="76774"/>
                    <a:pt x="332283" y="77931"/>
                    <a:pt x="333002" y="77769"/>
                  </a:cubicBezTo>
                  <a:close/>
                  <a:moveTo>
                    <a:pt x="478164" y="269478"/>
                  </a:moveTo>
                  <a:cubicBezTo>
                    <a:pt x="477653" y="268228"/>
                    <a:pt x="475845" y="269756"/>
                    <a:pt x="477259" y="269871"/>
                  </a:cubicBezTo>
                  <a:cubicBezTo>
                    <a:pt x="477584" y="269848"/>
                    <a:pt x="477978" y="270010"/>
                    <a:pt x="478164" y="269478"/>
                  </a:cubicBezTo>
                  <a:close/>
                  <a:moveTo>
                    <a:pt x="394151" y="226022"/>
                  </a:moveTo>
                  <a:cubicBezTo>
                    <a:pt x="394151" y="225606"/>
                    <a:pt x="392829" y="224680"/>
                    <a:pt x="392713" y="225490"/>
                  </a:cubicBezTo>
                  <a:cubicBezTo>
                    <a:pt x="392991" y="225999"/>
                    <a:pt x="393571" y="226670"/>
                    <a:pt x="394151" y="226022"/>
                  </a:cubicBezTo>
                  <a:close/>
                  <a:moveTo>
                    <a:pt x="78645" y="251730"/>
                  </a:moveTo>
                  <a:cubicBezTo>
                    <a:pt x="78933" y="251669"/>
                    <a:pt x="79117" y="251387"/>
                    <a:pt x="79056" y="251099"/>
                  </a:cubicBezTo>
                  <a:cubicBezTo>
                    <a:pt x="79013" y="250893"/>
                    <a:pt x="78851" y="250732"/>
                    <a:pt x="78645" y="250689"/>
                  </a:cubicBezTo>
                  <a:cubicBezTo>
                    <a:pt x="77718" y="250619"/>
                    <a:pt x="77880" y="251915"/>
                    <a:pt x="78645" y="251730"/>
                  </a:cubicBezTo>
                  <a:close/>
                  <a:moveTo>
                    <a:pt x="432273" y="268159"/>
                  </a:moveTo>
                  <a:cubicBezTo>
                    <a:pt x="432273" y="267326"/>
                    <a:pt x="430951" y="267627"/>
                    <a:pt x="431230" y="268367"/>
                  </a:cubicBezTo>
                  <a:cubicBezTo>
                    <a:pt x="431508" y="269108"/>
                    <a:pt x="432389" y="268761"/>
                    <a:pt x="432273" y="268159"/>
                  </a:cubicBezTo>
                  <a:close/>
                  <a:moveTo>
                    <a:pt x="424945" y="131637"/>
                  </a:moveTo>
                  <a:cubicBezTo>
                    <a:pt x="425502" y="131776"/>
                    <a:pt x="425618" y="130642"/>
                    <a:pt x="424945" y="130619"/>
                  </a:cubicBezTo>
                  <a:cubicBezTo>
                    <a:pt x="424273" y="130596"/>
                    <a:pt x="424064" y="131637"/>
                    <a:pt x="424922" y="131614"/>
                  </a:cubicBezTo>
                  <a:close/>
                  <a:moveTo>
                    <a:pt x="392087" y="410396"/>
                  </a:moveTo>
                  <a:cubicBezTo>
                    <a:pt x="392667" y="410396"/>
                    <a:pt x="392667" y="409309"/>
                    <a:pt x="392087" y="409332"/>
                  </a:cubicBezTo>
                  <a:cubicBezTo>
                    <a:pt x="391507" y="409355"/>
                    <a:pt x="391322" y="410558"/>
                    <a:pt x="392087" y="410396"/>
                  </a:cubicBezTo>
                  <a:close/>
                  <a:moveTo>
                    <a:pt x="301489" y="133928"/>
                  </a:moveTo>
                  <a:cubicBezTo>
                    <a:pt x="301012" y="133868"/>
                    <a:pt x="300529" y="133948"/>
                    <a:pt x="300097" y="134159"/>
                  </a:cubicBezTo>
                  <a:cubicBezTo>
                    <a:pt x="300608" y="134738"/>
                    <a:pt x="303019" y="134460"/>
                    <a:pt x="301489" y="133928"/>
                  </a:cubicBezTo>
                  <a:close/>
                  <a:moveTo>
                    <a:pt x="363449" y="222297"/>
                  </a:moveTo>
                  <a:cubicBezTo>
                    <a:pt x="361687" y="222297"/>
                    <a:pt x="363124" y="223199"/>
                    <a:pt x="364075" y="222875"/>
                  </a:cubicBezTo>
                  <a:cubicBezTo>
                    <a:pt x="365026" y="222551"/>
                    <a:pt x="363982" y="222158"/>
                    <a:pt x="363449" y="222297"/>
                  </a:cubicBezTo>
                  <a:close/>
                  <a:moveTo>
                    <a:pt x="429073" y="76265"/>
                  </a:moveTo>
                  <a:cubicBezTo>
                    <a:pt x="429565" y="76328"/>
                    <a:pt x="430064" y="76222"/>
                    <a:pt x="430488" y="75964"/>
                  </a:cubicBezTo>
                  <a:cubicBezTo>
                    <a:pt x="430163" y="75131"/>
                    <a:pt x="427450" y="75686"/>
                    <a:pt x="429073" y="76265"/>
                  </a:cubicBezTo>
                  <a:close/>
                  <a:moveTo>
                    <a:pt x="303854" y="135779"/>
                  </a:moveTo>
                  <a:cubicBezTo>
                    <a:pt x="303042" y="135779"/>
                    <a:pt x="303344" y="137075"/>
                    <a:pt x="304063" y="136797"/>
                  </a:cubicBezTo>
                  <a:cubicBezTo>
                    <a:pt x="304782" y="136519"/>
                    <a:pt x="304526" y="135524"/>
                    <a:pt x="303900" y="135663"/>
                  </a:cubicBezTo>
                  <a:close/>
                  <a:moveTo>
                    <a:pt x="363310" y="76265"/>
                  </a:moveTo>
                  <a:cubicBezTo>
                    <a:pt x="362916" y="75571"/>
                    <a:pt x="362359" y="75848"/>
                    <a:pt x="361965" y="76519"/>
                  </a:cubicBezTo>
                  <a:cubicBezTo>
                    <a:pt x="362243" y="76820"/>
                    <a:pt x="363959" y="76774"/>
                    <a:pt x="363310" y="76265"/>
                  </a:cubicBezTo>
                  <a:close/>
                  <a:moveTo>
                    <a:pt x="96037" y="197445"/>
                  </a:moveTo>
                  <a:cubicBezTo>
                    <a:pt x="95503" y="197445"/>
                    <a:pt x="95503" y="198440"/>
                    <a:pt x="96037" y="198417"/>
                  </a:cubicBezTo>
                  <a:cubicBezTo>
                    <a:pt x="96570" y="198394"/>
                    <a:pt x="96825" y="197283"/>
                    <a:pt x="96037" y="197445"/>
                  </a:cubicBezTo>
                  <a:close/>
                  <a:moveTo>
                    <a:pt x="377571" y="268321"/>
                  </a:moveTo>
                  <a:cubicBezTo>
                    <a:pt x="377177" y="267719"/>
                    <a:pt x="376458" y="267742"/>
                    <a:pt x="376249" y="268483"/>
                  </a:cubicBezTo>
                  <a:cubicBezTo>
                    <a:pt x="376040" y="269223"/>
                    <a:pt x="377756" y="268992"/>
                    <a:pt x="377571" y="268321"/>
                  </a:cubicBezTo>
                  <a:close/>
                  <a:moveTo>
                    <a:pt x="49520" y="267187"/>
                  </a:moveTo>
                  <a:cubicBezTo>
                    <a:pt x="48917" y="267187"/>
                    <a:pt x="48871" y="268159"/>
                    <a:pt x="49520" y="268159"/>
                  </a:cubicBezTo>
                  <a:cubicBezTo>
                    <a:pt x="50169" y="268159"/>
                    <a:pt x="50309" y="267002"/>
                    <a:pt x="49520" y="267141"/>
                  </a:cubicBezTo>
                  <a:close/>
                  <a:moveTo>
                    <a:pt x="504320" y="365830"/>
                  </a:moveTo>
                  <a:cubicBezTo>
                    <a:pt x="504552" y="365113"/>
                    <a:pt x="503254" y="364904"/>
                    <a:pt x="503300" y="365830"/>
                  </a:cubicBezTo>
                  <a:cubicBezTo>
                    <a:pt x="503346" y="366756"/>
                    <a:pt x="504158" y="366339"/>
                    <a:pt x="504320" y="365784"/>
                  </a:cubicBezTo>
                  <a:close/>
                  <a:moveTo>
                    <a:pt x="264758" y="138741"/>
                  </a:moveTo>
                  <a:cubicBezTo>
                    <a:pt x="264224" y="138000"/>
                    <a:pt x="263436" y="137862"/>
                    <a:pt x="263645" y="138741"/>
                  </a:cubicBezTo>
                  <a:cubicBezTo>
                    <a:pt x="263853" y="139620"/>
                    <a:pt x="264387" y="139180"/>
                    <a:pt x="264758" y="138741"/>
                  </a:cubicBezTo>
                  <a:close/>
                  <a:moveTo>
                    <a:pt x="523335" y="307357"/>
                  </a:moveTo>
                  <a:cubicBezTo>
                    <a:pt x="522848" y="307195"/>
                    <a:pt x="521828" y="307982"/>
                    <a:pt x="522315" y="308375"/>
                  </a:cubicBezTo>
                  <a:cubicBezTo>
                    <a:pt x="522802" y="308768"/>
                    <a:pt x="523868" y="307658"/>
                    <a:pt x="523335" y="307334"/>
                  </a:cubicBezTo>
                  <a:close/>
                  <a:moveTo>
                    <a:pt x="376620" y="217831"/>
                  </a:moveTo>
                  <a:cubicBezTo>
                    <a:pt x="376040" y="217831"/>
                    <a:pt x="376040" y="218849"/>
                    <a:pt x="376620" y="218849"/>
                  </a:cubicBezTo>
                  <a:cubicBezTo>
                    <a:pt x="377200" y="218849"/>
                    <a:pt x="377362" y="217692"/>
                    <a:pt x="376620" y="217831"/>
                  </a:cubicBezTo>
                  <a:close/>
                  <a:moveTo>
                    <a:pt x="622420" y="74367"/>
                  </a:moveTo>
                  <a:cubicBezTo>
                    <a:pt x="622420" y="73789"/>
                    <a:pt x="621400" y="73766"/>
                    <a:pt x="621400" y="74367"/>
                  </a:cubicBezTo>
                  <a:cubicBezTo>
                    <a:pt x="621400" y="74969"/>
                    <a:pt x="622606" y="75131"/>
                    <a:pt x="622420" y="74321"/>
                  </a:cubicBezTo>
                  <a:close/>
                  <a:moveTo>
                    <a:pt x="387287" y="396536"/>
                  </a:moveTo>
                  <a:cubicBezTo>
                    <a:pt x="386893" y="396258"/>
                    <a:pt x="386962" y="395379"/>
                    <a:pt x="386499" y="395379"/>
                  </a:cubicBezTo>
                  <a:cubicBezTo>
                    <a:pt x="386058" y="395795"/>
                    <a:pt x="386545" y="397415"/>
                    <a:pt x="387287" y="396536"/>
                  </a:cubicBezTo>
                  <a:close/>
                  <a:moveTo>
                    <a:pt x="103805" y="266956"/>
                  </a:moveTo>
                  <a:cubicBezTo>
                    <a:pt x="104570" y="266447"/>
                    <a:pt x="104686" y="265660"/>
                    <a:pt x="103805" y="265868"/>
                  </a:cubicBezTo>
                  <a:cubicBezTo>
                    <a:pt x="102924" y="266076"/>
                    <a:pt x="103318" y="266655"/>
                    <a:pt x="103805" y="267025"/>
                  </a:cubicBezTo>
                  <a:close/>
                  <a:moveTo>
                    <a:pt x="62599" y="266377"/>
                  </a:moveTo>
                  <a:cubicBezTo>
                    <a:pt x="62599" y="265752"/>
                    <a:pt x="61555" y="265706"/>
                    <a:pt x="61532" y="266377"/>
                  </a:cubicBezTo>
                  <a:cubicBezTo>
                    <a:pt x="61509" y="267048"/>
                    <a:pt x="62715" y="267257"/>
                    <a:pt x="62599" y="266447"/>
                  </a:cubicBezTo>
                  <a:close/>
                  <a:moveTo>
                    <a:pt x="461213" y="307172"/>
                  </a:moveTo>
                  <a:cubicBezTo>
                    <a:pt x="461815" y="307311"/>
                    <a:pt x="461978" y="306269"/>
                    <a:pt x="461398" y="306177"/>
                  </a:cubicBezTo>
                  <a:cubicBezTo>
                    <a:pt x="460818" y="306084"/>
                    <a:pt x="460424" y="307241"/>
                    <a:pt x="461213" y="307241"/>
                  </a:cubicBezTo>
                  <a:close/>
                  <a:moveTo>
                    <a:pt x="158252" y="347619"/>
                  </a:moveTo>
                  <a:cubicBezTo>
                    <a:pt x="157626" y="348545"/>
                    <a:pt x="158994" y="349008"/>
                    <a:pt x="159620" y="348406"/>
                  </a:cubicBezTo>
                  <a:cubicBezTo>
                    <a:pt x="159134" y="348200"/>
                    <a:pt x="158675" y="347935"/>
                    <a:pt x="158252" y="347619"/>
                  </a:cubicBezTo>
                  <a:close/>
                  <a:moveTo>
                    <a:pt x="511648" y="266377"/>
                  </a:moveTo>
                  <a:cubicBezTo>
                    <a:pt x="513132" y="265382"/>
                    <a:pt x="511022" y="264850"/>
                    <a:pt x="510813" y="265729"/>
                  </a:cubicBezTo>
                  <a:cubicBezTo>
                    <a:pt x="510944" y="266087"/>
                    <a:pt x="511268" y="266338"/>
                    <a:pt x="511648" y="266377"/>
                  </a:cubicBezTo>
                  <a:close/>
                  <a:moveTo>
                    <a:pt x="473433" y="253998"/>
                  </a:moveTo>
                  <a:cubicBezTo>
                    <a:pt x="473827" y="254692"/>
                    <a:pt x="474384" y="254391"/>
                    <a:pt x="474778" y="253743"/>
                  </a:cubicBezTo>
                  <a:cubicBezTo>
                    <a:pt x="474500" y="253373"/>
                    <a:pt x="472830" y="253373"/>
                    <a:pt x="473433" y="253998"/>
                  </a:cubicBezTo>
                  <a:close/>
                  <a:moveTo>
                    <a:pt x="11491" y="290303"/>
                  </a:moveTo>
                  <a:lnTo>
                    <a:pt x="11491" y="290303"/>
                  </a:lnTo>
                  <a:cubicBezTo>
                    <a:pt x="13810" y="290303"/>
                    <a:pt x="11143" y="289123"/>
                    <a:pt x="10494" y="290049"/>
                  </a:cubicBezTo>
                  <a:cubicBezTo>
                    <a:pt x="10775" y="290270"/>
                    <a:pt x="11137" y="290362"/>
                    <a:pt x="11491" y="290303"/>
                  </a:cubicBezTo>
                  <a:close/>
                  <a:moveTo>
                    <a:pt x="443520" y="12354"/>
                  </a:moveTo>
                  <a:cubicBezTo>
                    <a:pt x="443009" y="12354"/>
                    <a:pt x="442198" y="11266"/>
                    <a:pt x="441966" y="12007"/>
                  </a:cubicBezTo>
                  <a:cubicBezTo>
                    <a:pt x="441734" y="12747"/>
                    <a:pt x="443172" y="12817"/>
                    <a:pt x="443520" y="12354"/>
                  </a:cubicBezTo>
                  <a:close/>
                  <a:moveTo>
                    <a:pt x="346127" y="409818"/>
                  </a:moveTo>
                  <a:lnTo>
                    <a:pt x="346127" y="409818"/>
                  </a:lnTo>
                  <a:cubicBezTo>
                    <a:pt x="346473" y="409802"/>
                    <a:pt x="346813" y="409715"/>
                    <a:pt x="347124" y="409563"/>
                  </a:cubicBezTo>
                  <a:cubicBezTo>
                    <a:pt x="346173" y="408823"/>
                    <a:pt x="343831" y="409772"/>
                    <a:pt x="346034" y="409818"/>
                  </a:cubicBezTo>
                  <a:close/>
                  <a:moveTo>
                    <a:pt x="206995" y="364534"/>
                  </a:moveTo>
                  <a:cubicBezTo>
                    <a:pt x="207134" y="363863"/>
                    <a:pt x="205858" y="363747"/>
                    <a:pt x="205974" y="364534"/>
                  </a:cubicBezTo>
                  <a:cubicBezTo>
                    <a:pt x="206090" y="365321"/>
                    <a:pt x="206786" y="365205"/>
                    <a:pt x="206809" y="364534"/>
                  </a:cubicBezTo>
                  <a:close/>
                  <a:moveTo>
                    <a:pt x="369664" y="73025"/>
                  </a:moveTo>
                  <a:cubicBezTo>
                    <a:pt x="369664" y="72609"/>
                    <a:pt x="368295" y="71660"/>
                    <a:pt x="368203" y="72493"/>
                  </a:cubicBezTo>
                  <a:cubicBezTo>
                    <a:pt x="368574" y="73025"/>
                    <a:pt x="369200" y="73534"/>
                    <a:pt x="369664" y="73025"/>
                  </a:cubicBezTo>
                  <a:close/>
                  <a:moveTo>
                    <a:pt x="400922" y="14367"/>
                  </a:moveTo>
                  <a:cubicBezTo>
                    <a:pt x="400273" y="14367"/>
                    <a:pt x="399507" y="14645"/>
                    <a:pt x="400064" y="15408"/>
                  </a:cubicBezTo>
                  <a:lnTo>
                    <a:pt x="401409" y="14598"/>
                  </a:lnTo>
                  <a:close/>
                  <a:moveTo>
                    <a:pt x="139794" y="350489"/>
                  </a:moveTo>
                  <a:cubicBezTo>
                    <a:pt x="140026" y="349679"/>
                    <a:pt x="138704" y="349563"/>
                    <a:pt x="138750" y="350489"/>
                  </a:cubicBezTo>
                  <a:cubicBezTo>
                    <a:pt x="138797" y="351414"/>
                    <a:pt x="139724" y="351021"/>
                    <a:pt x="139794" y="350489"/>
                  </a:cubicBezTo>
                  <a:close/>
                  <a:moveTo>
                    <a:pt x="627058" y="32994"/>
                  </a:moveTo>
                  <a:cubicBezTo>
                    <a:pt x="627731" y="33133"/>
                    <a:pt x="627823" y="31953"/>
                    <a:pt x="627058" y="31999"/>
                  </a:cubicBezTo>
                  <a:cubicBezTo>
                    <a:pt x="626293" y="32045"/>
                    <a:pt x="626316" y="32994"/>
                    <a:pt x="627058" y="32994"/>
                  </a:cubicBezTo>
                  <a:close/>
                  <a:moveTo>
                    <a:pt x="332886" y="399081"/>
                  </a:moveTo>
                  <a:cubicBezTo>
                    <a:pt x="333164" y="398942"/>
                    <a:pt x="333837" y="399336"/>
                    <a:pt x="333814" y="398711"/>
                  </a:cubicBezTo>
                  <a:cubicBezTo>
                    <a:pt x="333373" y="397901"/>
                    <a:pt x="330498" y="399081"/>
                    <a:pt x="332886" y="399081"/>
                  </a:cubicBezTo>
                  <a:close/>
                  <a:moveTo>
                    <a:pt x="167643" y="351484"/>
                  </a:moveTo>
                  <a:lnTo>
                    <a:pt x="168130" y="351252"/>
                  </a:lnTo>
                  <a:cubicBezTo>
                    <a:pt x="167875" y="350651"/>
                    <a:pt x="167272" y="350118"/>
                    <a:pt x="166623" y="350604"/>
                  </a:cubicBezTo>
                  <a:cubicBezTo>
                    <a:pt x="166817" y="351033"/>
                    <a:pt x="167190" y="351355"/>
                    <a:pt x="167643" y="351484"/>
                  </a:cubicBezTo>
                  <a:close/>
                  <a:moveTo>
                    <a:pt x="403287" y="304927"/>
                  </a:moveTo>
                  <a:cubicBezTo>
                    <a:pt x="403226" y="304640"/>
                    <a:pt x="402943" y="304456"/>
                    <a:pt x="402655" y="304517"/>
                  </a:cubicBezTo>
                  <a:cubicBezTo>
                    <a:pt x="402449" y="304561"/>
                    <a:pt x="402287" y="304721"/>
                    <a:pt x="402244" y="304927"/>
                  </a:cubicBezTo>
                  <a:cubicBezTo>
                    <a:pt x="402128" y="305876"/>
                    <a:pt x="403473" y="305668"/>
                    <a:pt x="403287" y="304927"/>
                  </a:cubicBezTo>
                  <a:close/>
                  <a:moveTo>
                    <a:pt x="321106" y="53982"/>
                  </a:moveTo>
                  <a:cubicBezTo>
                    <a:pt x="321663" y="53982"/>
                    <a:pt x="321663" y="52917"/>
                    <a:pt x="321106" y="52940"/>
                  </a:cubicBezTo>
                  <a:cubicBezTo>
                    <a:pt x="320550" y="52963"/>
                    <a:pt x="320341" y="54120"/>
                    <a:pt x="321106" y="53982"/>
                  </a:cubicBezTo>
                  <a:close/>
                  <a:moveTo>
                    <a:pt x="546547" y="165050"/>
                  </a:moveTo>
                  <a:cubicBezTo>
                    <a:pt x="545782" y="164842"/>
                    <a:pt x="545596" y="166161"/>
                    <a:pt x="546547" y="166068"/>
                  </a:cubicBezTo>
                  <a:cubicBezTo>
                    <a:pt x="547498" y="165976"/>
                    <a:pt x="547104" y="165189"/>
                    <a:pt x="546547" y="165143"/>
                  </a:cubicBezTo>
                  <a:close/>
                  <a:moveTo>
                    <a:pt x="405444" y="69994"/>
                  </a:moveTo>
                  <a:cubicBezTo>
                    <a:pt x="405226" y="69997"/>
                    <a:pt x="405052" y="70176"/>
                    <a:pt x="405055" y="70393"/>
                  </a:cubicBezTo>
                  <a:cubicBezTo>
                    <a:pt x="405056" y="70430"/>
                    <a:pt x="405062" y="70467"/>
                    <a:pt x="405073" y="70503"/>
                  </a:cubicBezTo>
                  <a:cubicBezTo>
                    <a:pt x="405421" y="71891"/>
                    <a:pt x="406997" y="69878"/>
                    <a:pt x="405444" y="69994"/>
                  </a:cubicBezTo>
                  <a:close/>
                  <a:moveTo>
                    <a:pt x="362939" y="264364"/>
                  </a:moveTo>
                  <a:cubicBezTo>
                    <a:pt x="363194" y="263508"/>
                    <a:pt x="361826" y="263346"/>
                    <a:pt x="361919" y="264225"/>
                  </a:cubicBezTo>
                  <a:cubicBezTo>
                    <a:pt x="362011" y="265105"/>
                    <a:pt x="362892" y="264919"/>
                    <a:pt x="362939" y="264410"/>
                  </a:cubicBezTo>
                  <a:close/>
                  <a:moveTo>
                    <a:pt x="453630" y="34845"/>
                  </a:moveTo>
                  <a:cubicBezTo>
                    <a:pt x="452957" y="35308"/>
                    <a:pt x="453630" y="35956"/>
                    <a:pt x="454117" y="36234"/>
                  </a:cubicBezTo>
                  <a:cubicBezTo>
                    <a:pt x="454766" y="35933"/>
                    <a:pt x="454117" y="35146"/>
                    <a:pt x="453630" y="34892"/>
                  </a:cubicBezTo>
                  <a:close/>
                  <a:moveTo>
                    <a:pt x="30668" y="290674"/>
                  </a:moveTo>
                  <a:cubicBezTo>
                    <a:pt x="30668" y="290118"/>
                    <a:pt x="29300" y="290095"/>
                    <a:pt x="29323" y="290674"/>
                  </a:cubicBezTo>
                  <a:cubicBezTo>
                    <a:pt x="29346" y="291252"/>
                    <a:pt x="30413" y="291460"/>
                    <a:pt x="30668" y="290674"/>
                  </a:cubicBezTo>
                  <a:close/>
                  <a:moveTo>
                    <a:pt x="383368" y="402089"/>
                  </a:moveTo>
                  <a:cubicBezTo>
                    <a:pt x="383623" y="401279"/>
                    <a:pt x="382278" y="401094"/>
                    <a:pt x="382348" y="401950"/>
                  </a:cubicBezTo>
                  <a:cubicBezTo>
                    <a:pt x="382417" y="402807"/>
                    <a:pt x="383322" y="402529"/>
                    <a:pt x="383368" y="402089"/>
                  </a:cubicBezTo>
                  <a:close/>
                  <a:moveTo>
                    <a:pt x="219146" y="401881"/>
                  </a:moveTo>
                  <a:lnTo>
                    <a:pt x="218311" y="402807"/>
                  </a:lnTo>
                  <a:cubicBezTo>
                    <a:pt x="218937" y="403293"/>
                    <a:pt x="219517" y="402807"/>
                    <a:pt x="219795" y="402159"/>
                  </a:cubicBezTo>
                  <a:close/>
                  <a:moveTo>
                    <a:pt x="139887" y="363354"/>
                  </a:moveTo>
                  <a:cubicBezTo>
                    <a:pt x="140420" y="363493"/>
                    <a:pt x="140582" y="362359"/>
                    <a:pt x="139887" y="362336"/>
                  </a:cubicBezTo>
                  <a:cubicBezTo>
                    <a:pt x="139191" y="362313"/>
                    <a:pt x="139005" y="363354"/>
                    <a:pt x="139887" y="363354"/>
                  </a:cubicBezTo>
                  <a:close/>
                  <a:moveTo>
                    <a:pt x="327019" y="403501"/>
                  </a:moveTo>
                  <a:cubicBezTo>
                    <a:pt x="327669" y="402645"/>
                    <a:pt x="326022" y="402159"/>
                    <a:pt x="325628" y="402807"/>
                  </a:cubicBezTo>
                  <a:close/>
                  <a:moveTo>
                    <a:pt x="428424" y="263994"/>
                  </a:moveTo>
                  <a:lnTo>
                    <a:pt x="429328" y="262768"/>
                  </a:lnTo>
                  <a:cubicBezTo>
                    <a:pt x="427983" y="262235"/>
                    <a:pt x="427635" y="262744"/>
                    <a:pt x="428424" y="263994"/>
                  </a:cubicBezTo>
                  <a:close/>
                  <a:moveTo>
                    <a:pt x="75167" y="303400"/>
                  </a:moveTo>
                  <a:cubicBezTo>
                    <a:pt x="74425" y="303215"/>
                    <a:pt x="74216" y="304511"/>
                    <a:pt x="75167" y="304441"/>
                  </a:cubicBezTo>
                  <a:cubicBezTo>
                    <a:pt x="75455" y="304380"/>
                    <a:pt x="75639" y="304098"/>
                    <a:pt x="75578" y="303810"/>
                  </a:cubicBezTo>
                  <a:cubicBezTo>
                    <a:pt x="75534" y="303605"/>
                    <a:pt x="75373" y="303444"/>
                    <a:pt x="75167" y="303400"/>
                  </a:cubicBezTo>
                  <a:close/>
                  <a:moveTo>
                    <a:pt x="428887" y="403154"/>
                  </a:moveTo>
                  <a:cubicBezTo>
                    <a:pt x="428887" y="403848"/>
                    <a:pt x="430163" y="403616"/>
                    <a:pt x="429885" y="402922"/>
                  </a:cubicBezTo>
                  <a:cubicBezTo>
                    <a:pt x="429606" y="402228"/>
                    <a:pt x="428772" y="402529"/>
                    <a:pt x="428957" y="403154"/>
                  </a:cubicBezTo>
                  <a:close/>
                  <a:moveTo>
                    <a:pt x="567718" y="68814"/>
                  </a:moveTo>
                  <a:cubicBezTo>
                    <a:pt x="567324" y="68027"/>
                    <a:pt x="566675" y="68513"/>
                    <a:pt x="566420" y="69045"/>
                  </a:cubicBezTo>
                  <a:cubicBezTo>
                    <a:pt x="566768" y="69485"/>
                    <a:pt x="568344" y="69323"/>
                    <a:pt x="567718" y="68814"/>
                  </a:cubicBezTo>
                  <a:close/>
                  <a:moveTo>
                    <a:pt x="537828" y="68814"/>
                  </a:moveTo>
                  <a:cubicBezTo>
                    <a:pt x="538014" y="68097"/>
                    <a:pt x="536738" y="67888"/>
                    <a:pt x="536808" y="68814"/>
                  </a:cubicBezTo>
                  <a:cubicBezTo>
                    <a:pt x="536877" y="69739"/>
                    <a:pt x="537758" y="69439"/>
                    <a:pt x="537828" y="68860"/>
                  </a:cubicBezTo>
                  <a:close/>
                  <a:moveTo>
                    <a:pt x="241430" y="426200"/>
                  </a:moveTo>
                  <a:cubicBezTo>
                    <a:pt x="241430" y="425460"/>
                    <a:pt x="240131" y="425715"/>
                    <a:pt x="240433" y="426455"/>
                  </a:cubicBezTo>
                  <a:cubicBezTo>
                    <a:pt x="240734" y="427195"/>
                    <a:pt x="241592" y="426895"/>
                    <a:pt x="241430" y="426200"/>
                  </a:cubicBezTo>
                  <a:close/>
                  <a:moveTo>
                    <a:pt x="237627" y="362799"/>
                  </a:moveTo>
                  <a:cubicBezTo>
                    <a:pt x="238207" y="362799"/>
                    <a:pt x="238184" y="361734"/>
                    <a:pt x="237627" y="361757"/>
                  </a:cubicBezTo>
                  <a:cubicBezTo>
                    <a:pt x="237070" y="361781"/>
                    <a:pt x="236885" y="362938"/>
                    <a:pt x="237627" y="362799"/>
                  </a:cubicBezTo>
                  <a:close/>
                  <a:moveTo>
                    <a:pt x="382626" y="213735"/>
                  </a:moveTo>
                  <a:cubicBezTo>
                    <a:pt x="382626" y="213203"/>
                    <a:pt x="383693" y="212416"/>
                    <a:pt x="383020" y="212185"/>
                  </a:cubicBezTo>
                  <a:cubicBezTo>
                    <a:pt x="382348" y="211954"/>
                    <a:pt x="382093" y="213319"/>
                    <a:pt x="382626" y="213735"/>
                  </a:cubicBezTo>
                  <a:close/>
                  <a:moveTo>
                    <a:pt x="135458" y="362567"/>
                  </a:moveTo>
                  <a:cubicBezTo>
                    <a:pt x="136014" y="363100"/>
                    <a:pt x="136594" y="362567"/>
                    <a:pt x="136895" y="362058"/>
                  </a:cubicBezTo>
                  <a:cubicBezTo>
                    <a:pt x="136756" y="361248"/>
                    <a:pt x="135458" y="362197"/>
                    <a:pt x="135458" y="362567"/>
                  </a:cubicBezTo>
                  <a:close/>
                  <a:moveTo>
                    <a:pt x="35746" y="263439"/>
                  </a:moveTo>
                  <a:cubicBezTo>
                    <a:pt x="35421" y="262906"/>
                    <a:pt x="34911" y="262282"/>
                    <a:pt x="34262" y="262768"/>
                  </a:cubicBezTo>
                  <a:cubicBezTo>
                    <a:pt x="34633" y="263346"/>
                    <a:pt x="35190" y="263924"/>
                    <a:pt x="35746" y="263439"/>
                  </a:cubicBezTo>
                  <a:close/>
                  <a:moveTo>
                    <a:pt x="77810" y="303470"/>
                  </a:moveTo>
                  <a:cubicBezTo>
                    <a:pt x="77973" y="302729"/>
                    <a:pt x="76744" y="302498"/>
                    <a:pt x="76767" y="303354"/>
                  </a:cubicBezTo>
                  <a:cubicBezTo>
                    <a:pt x="76790" y="304210"/>
                    <a:pt x="77810" y="304048"/>
                    <a:pt x="77903" y="303470"/>
                  </a:cubicBezTo>
                  <a:close/>
                  <a:moveTo>
                    <a:pt x="333420" y="208159"/>
                  </a:moveTo>
                  <a:cubicBezTo>
                    <a:pt x="333420" y="207580"/>
                    <a:pt x="332422" y="207534"/>
                    <a:pt x="332399" y="208159"/>
                  </a:cubicBezTo>
                  <a:cubicBezTo>
                    <a:pt x="332376" y="208784"/>
                    <a:pt x="333536" y="208830"/>
                    <a:pt x="333420" y="208159"/>
                  </a:cubicBezTo>
                  <a:close/>
                  <a:moveTo>
                    <a:pt x="455044" y="302798"/>
                  </a:moveTo>
                  <a:cubicBezTo>
                    <a:pt x="455717" y="302798"/>
                    <a:pt x="455670" y="301549"/>
                    <a:pt x="454882" y="301757"/>
                  </a:cubicBezTo>
                  <a:cubicBezTo>
                    <a:pt x="454641" y="301926"/>
                    <a:pt x="454582" y="302258"/>
                    <a:pt x="454751" y="302498"/>
                  </a:cubicBezTo>
                  <a:cubicBezTo>
                    <a:pt x="454822" y="302599"/>
                    <a:pt x="454925" y="302673"/>
                    <a:pt x="455044" y="302706"/>
                  </a:cubicBezTo>
                  <a:close/>
                  <a:moveTo>
                    <a:pt x="127898" y="293126"/>
                  </a:moveTo>
                  <a:cubicBezTo>
                    <a:pt x="127898" y="292832"/>
                    <a:pt x="127659" y="292594"/>
                    <a:pt x="127365" y="292594"/>
                  </a:cubicBezTo>
                  <a:cubicBezTo>
                    <a:pt x="127070" y="292594"/>
                    <a:pt x="126831" y="292832"/>
                    <a:pt x="126831" y="293126"/>
                  </a:cubicBezTo>
                  <a:cubicBezTo>
                    <a:pt x="126762" y="293982"/>
                    <a:pt x="128060" y="293774"/>
                    <a:pt x="127898" y="293034"/>
                  </a:cubicBezTo>
                  <a:close/>
                  <a:moveTo>
                    <a:pt x="458337" y="403663"/>
                  </a:moveTo>
                  <a:cubicBezTo>
                    <a:pt x="458337" y="402876"/>
                    <a:pt x="457062" y="403154"/>
                    <a:pt x="457340" y="403871"/>
                  </a:cubicBezTo>
                  <a:cubicBezTo>
                    <a:pt x="457618" y="404588"/>
                    <a:pt x="458499" y="404195"/>
                    <a:pt x="458337" y="403570"/>
                  </a:cubicBezTo>
                  <a:close/>
                  <a:moveTo>
                    <a:pt x="627406" y="25659"/>
                  </a:moveTo>
                  <a:cubicBezTo>
                    <a:pt x="627893" y="25659"/>
                    <a:pt x="628310" y="25659"/>
                    <a:pt x="628658" y="25381"/>
                  </a:cubicBezTo>
                  <a:cubicBezTo>
                    <a:pt x="628009" y="24641"/>
                    <a:pt x="625505" y="25358"/>
                    <a:pt x="627406" y="25659"/>
                  </a:cubicBezTo>
                  <a:close/>
                  <a:moveTo>
                    <a:pt x="470395" y="52871"/>
                  </a:moveTo>
                  <a:lnTo>
                    <a:pt x="470395" y="52871"/>
                  </a:lnTo>
                  <a:cubicBezTo>
                    <a:pt x="470742" y="52855"/>
                    <a:pt x="471081" y="52769"/>
                    <a:pt x="471392" y="52616"/>
                  </a:cubicBezTo>
                  <a:cubicBezTo>
                    <a:pt x="470534" y="51853"/>
                    <a:pt x="468030" y="52755"/>
                    <a:pt x="470395" y="52871"/>
                  </a:cubicBezTo>
                  <a:close/>
                  <a:moveTo>
                    <a:pt x="508123" y="256127"/>
                  </a:moveTo>
                  <a:cubicBezTo>
                    <a:pt x="508378" y="256127"/>
                    <a:pt x="508610" y="255849"/>
                    <a:pt x="508842" y="255756"/>
                  </a:cubicBezTo>
                  <a:cubicBezTo>
                    <a:pt x="510581" y="255039"/>
                    <a:pt x="506709" y="254946"/>
                    <a:pt x="508123" y="256127"/>
                  </a:cubicBezTo>
                  <a:close/>
                  <a:moveTo>
                    <a:pt x="439044" y="300299"/>
                  </a:moveTo>
                  <a:cubicBezTo>
                    <a:pt x="438534" y="299605"/>
                    <a:pt x="437050" y="299837"/>
                    <a:pt x="437560" y="300878"/>
                  </a:cubicBezTo>
                  <a:close/>
                  <a:moveTo>
                    <a:pt x="463068" y="62751"/>
                  </a:moveTo>
                  <a:cubicBezTo>
                    <a:pt x="463184" y="63191"/>
                    <a:pt x="463647" y="63052"/>
                    <a:pt x="463926" y="63237"/>
                  </a:cubicBezTo>
                  <a:cubicBezTo>
                    <a:pt x="465294" y="64209"/>
                    <a:pt x="464436" y="61594"/>
                    <a:pt x="463068" y="62751"/>
                  </a:cubicBezTo>
                  <a:close/>
                  <a:moveTo>
                    <a:pt x="73822" y="261958"/>
                  </a:moveTo>
                  <a:cubicBezTo>
                    <a:pt x="75352" y="261958"/>
                    <a:pt x="73289" y="260176"/>
                    <a:pt x="73057" y="261587"/>
                  </a:cubicBezTo>
                  <a:cubicBezTo>
                    <a:pt x="73034" y="262143"/>
                    <a:pt x="73544" y="261888"/>
                    <a:pt x="73822" y="261958"/>
                  </a:cubicBezTo>
                  <a:close/>
                  <a:moveTo>
                    <a:pt x="315819" y="40676"/>
                  </a:moveTo>
                  <a:cubicBezTo>
                    <a:pt x="315518" y="40283"/>
                    <a:pt x="313895" y="40283"/>
                    <a:pt x="314405" y="40885"/>
                  </a:cubicBezTo>
                  <a:cubicBezTo>
                    <a:pt x="314915" y="41486"/>
                    <a:pt x="315379" y="41324"/>
                    <a:pt x="315819" y="40676"/>
                  </a:cubicBezTo>
                  <a:close/>
                  <a:moveTo>
                    <a:pt x="390186" y="256427"/>
                  </a:moveTo>
                  <a:cubicBezTo>
                    <a:pt x="390371" y="255687"/>
                    <a:pt x="389096" y="255479"/>
                    <a:pt x="389165" y="256427"/>
                  </a:cubicBezTo>
                  <a:cubicBezTo>
                    <a:pt x="389235" y="257376"/>
                    <a:pt x="390116" y="256983"/>
                    <a:pt x="390186" y="256427"/>
                  </a:cubicBezTo>
                  <a:close/>
                  <a:moveTo>
                    <a:pt x="386591" y="300045"/>
                  </a:moveTo>
                  <a:cubicBezTo>
                    <a:pt x="385733" y="300901"/>
                    <a:pt x="387287" y="301387"/>
                    <a:pt x="387797" y="300878"/>
                  </a:cubicBezTo>
                  <a:cubicBezTo>
                    <a:pt x="387658" y="300230"/>
                    <a:pt x="386846" y="300554"/>
                    <a:pt x="386591" y="300045"/>
                  </a:cubicBezTo>
                  <a:close/>
                  <a:moveTo>
                    <a:pt x="219795" y="356389"/>
                  </a:moveTo>
                  <a:cubicBezTo>
                    <a:pt x="220166" y="355348"/>
                    <a:pt x="218775" y="355140"/>
                    <a:pt x="218821" y="356042"/>
                  </a:cubicBezTo>
                  <a:cubicBezTo>
                    <a:pt x="218867" y="356944"/>
                    <a:pt x="219702" y="356621"/>
                    <a:pt x="219795" y="356389"/>
                  </a:cubicBezTo>
                  <a:close/>
                  <a:moveTo>
                    <a:pt x="533886" y="259065"/>
                  </a:moveTo>
                  <a:cubicBezTo>
                    <a:pt x="533886" y="258487"/>
                    <a:pt x="532842" y="258510"/>
                    <a:pt x="532842" y="259065"/>
                  </a:cubicBezTo>
                  <a:cubicBezTo>
                    <a:pt x="532842" y="259621"/>
                    <a:pt x="534025" y="259736"/>
                    <a:pt x="533886" y="259065"/>
                  </a:cubicBezTo>
                  <a:close/>
                  <a:moveTo>
                    <a:pt x="66425" y="300461"/>
                  </a:moveTo>
                  <a:cubicBezTo>
                    <a:pt x="68744" y="300577"/>
                    <a:pt x="66425" y="299374"/>
                    <a:pt x="65544" y="300207"/>
                  </a:cubicBezTo>
                  <a:cubicBezTo>
                    <a:pt x="65784" y="300420"/>
                    <a:pt x="66108" y="300513"/>
                    <a:pt x="66425" y="300461"/>
                  </a:cubicBezTo>
                  <a:close/>
                  <a:moveTo>
                    <a:pt x="138101" y="175764"/>
                  </a:moveTo>
                  <a:cubicBezTo>
                    <a:pt x="138101" y="175185"/>
                    <a:pt x="137058" y="175185"/>
                    <a:pt x="137058" y="175764"/>
                  </a:cubicBezTo>
                  <a:cubicBezTo>
                    <a:pt x="137058" y="176342"/>
                    <a:pt x="138263" y="176481"/>
                    <a:pt x="138101" y="175764"/>
                  </a:cubicBezTo>
                  <a:close/>
                  <a:moveTo>
                    <a:pt x="202171" y="356389"/>
                  </a:moveTo>
                  <a:cubicBezTo>
                    <a:pt x="201708" y="355672"/>
                    <a:pt x="201035" y="356389"/>
                    <a:pt x="200780" y="356875"/>
                  </a:cubicBezTo>
                  <a:cubicBezTo>
                    <a:pt x="201198" y="357477"/>
                    <a:pt x="201916" y="356829"/>
                    <a:pt x="202171" y="356366"/>
                  </a:cubicBezTo>
                  <a:close/>
                  <a:moveTo>
                    <a:pt x="529411" y="176388"/>
                  </a:moveTo>
                  <a:cubicBezTo>
                    <a:pt x="529967" y="176550"/>
                    <a:pt x="530106" y="175417"/>
                    <a:pt x="529550" y="175370"/>
                  </a:cubicBezTo>
                  <a:cubicBezTo>
                    <a:pt x="528993" y="175324"/>
                    <a:pt x="528553" y="176365"/>
                    <a:pt x="529411" y="176365"/>
                  </a:cubicBezTo>
                  <a:close/>
                  <a:moveTo>
                    <a:pt x="444679" y="298402"/>
                  </a:moveTo>
                  <a:cubicBezTo>
                    <a:pt x="444122" y="298402"/>
                    <a:pt x="444076" y="299420"/>
                    <a:pt x="444679" y="299374"/>
                  </a:cubicBezTo>
                  <a:cubicBezTo>
                    <a:pt x="445282" y="299328"/>
                    <a:pt x="445514" y="298124"/>
                    <a:pt x="444679" y="298402"/>
                  </a:cubicBezTo>
                  <a:close/>
                  <a:moveTo>
                    <a:pt x="451357" y="39936"/>
                  </a:moveTo>
                  <a:cubicBezTo>
                    <a:pt x="451009" y="40075"/>
                    <a:pt x="450824" y="41139"/>
                    <a:pt x="451612" y="41047"/>
                  </a:cubicBezTo>
                  <a:cubicBezTo>
                    <a:pt x="452401" y="40954"/>
                    <a:pt x="452308" y="39890"/>
                    <a:pt x="451357" y="39843"/>
                  </a:cubicBezTo>
                  <a:close/>
                  <a:moveTo>
                    <a:pt x="502859" y="258163"/>
                  </a:moveTo>
                  <a:cubicBezTo>
                    <a:pt x="502025" y="257885"/>
                    <a:pt x="501862" y="259250"/>
                    <a:pt x="502720" y="259158"/>
                  </a:cubicBezTo>
                  <a:cubicBezTo>
                    <a:pt x="503578" y="259065"/>
                    <a:pt x="503370" y="258140"/>
                    <a:pt x="502859" y="258070"/>
                  </a:cubicBezTo>
                  <a:close/>
                  <a:moveTo>
                    <a:pt x="329964" y="256682"/>
                  </a:moveTo>
                  <a:cubicBezTo>
                    <a:pt x="329686" y="256242"/>
                    <a:pt x="328063" y="256288"/>
                    <a:pt x="328596" y="256867"/>
                  </a:cubicBezTo>
                  <a:cubicBezTo>
                    <a:pt x="329130" y="257445"/>
                    <a:pt x="329570" y="257260"/>
                    <a:pt x="329964" y="256589"/>
                  </a:cubicBezTo>
                  <a:close/>
                  <a:moveTo>
                    <a:pt x="84442" y="181016"/>
                  </a:moveTo>
                  <a:cubicBezTo>
                    <a:pt x="83886" y="181572"/>
                    <a:pt x="84442" y="182150"/>
                    <a:pt x="84953" y="182451"/>
                  </a:cubicBezTo>
                  <a:cubicBezTo>
                    <a:pt x="85811" y="182382"/>
                    <a:pt x="84837" y="181039"/>
                    <a:pt x="84442" y="181016"/>
                  </a:cubicBezTo>
                  <a:close/>
                  <a:moveTo>
                    <a:pt x="372609" y="298772"/>
                  </a:moveTo>
                  <a:cubicBezTo>
                    <a:pt x="373211" y="298911"/>
                    <a:pt x="373397" y="297824"/>
                    <a:pt x="372817" y="297754"/>
                  </a:cubicBezTo>
                  <a:cubicBezTo>
                    <a:pt x="372237" y="297685"/>
                    <a:pt x="371843" y="298749"/>
                    <a:pt x="372632" y="298772"/>
                  </a:cubicBezTo>
                  <a:close/>
                  <a:moveTo>
                    <a:pt x="334579" y="406925"/>
                  </a:moveTo>
                  <a:cubicBezTo>
                    <a:pt x="334579" y="406324"/>
                    <a:pt x="333512" y="406324"/>
                    <a:pt x="333536" y="406925"/>
                  </a:cubicBezTo>
                  <a:cubicBezTo>
                    <a:pt x="333559" y="407527"/>
                    <a:pt x="334880" y="407689"/>
                    <a:pt x="334579" y="406925"/>
                  </a:cubicBezTo>
                  <a:close/>
                  <a:moveTo>
                    <a:pt x="407206" y="406555"/>
                  </a:moveTo>
                  <a:cubicBezTo>
                    <a:pt x="406812" y="406000"/>
                    <a:pt x="405977" y="405838"/>
                    <a:pt x="405792" y="406555"/>
                  </a:cubicBezTo>
                  <a:cubicBezTo>
                    <a:pt x="405606" y="407272"/>
                    <a:pt x="407044" y="407157"/>
                    <a:pt x="407206" y="406555"/>
                  </a:cubicBezTo>
                  <a:close/>
                  <a:moveTo>
                    <a:pt x="492332" y="34868"/>
                  </a:moveTo>
                  <a:cubicBezTo>
                    <a:pt x="491729" y="34151"/>
                    <a:pt x="491335" y="34313"/>
                    <a:pt x="490848" y="35054"/>
                  </a:cubicBezTo>
                  <a:cubicBezTo>
                    <a:pt x="491335" y="35262"/>
                    <a:pt x="492123" y="35725"/>
                    <a:pt x="492332" y="34868"/>
                  </a:cubicBezTo>
                  <a:close/>
                  <a:moveTo>
                    <a:pt x="506477" y="14992"/>
                  </a:moveTo>
                  <a:cubicBezTo>
                    <a:pt x="506060" y="14251"/>
                    <a:pt x="505364" y="14598"/>
                    <a:pt x="505155" y="15223"/>
                  </a:cubicBezTo>
                  <a:cubicBezTo>
                    <a:pt x="505294" y="15617"/>
                    <a:pt x="506802" y="15686"/>
                    <a:pt x="506477" y="14992"/>
                  </a:cubicBezTo>
                  <a:close/>
                  <a:moveTo>
                    <a:pt x="534883" y="357153"/>
                  </a:moveTo>
                  <a:cubicBezTo>
                    <a:pt x="533886" y="356968"/>
                    <a:pt x="534071" y="357893"/>
                    <a:pt x="534744" y="358125"/>
                  </a:cubicBezTo>
                  <a:cubicBezTo>
                    <a:pt x="535277" y="357916"/>
                    <a:pt x="535950" y="357106"/>
                    <a:pt x="534837" y="357153"/>
                  </a:cubicBezTo>
                  <a:close/>
                  <a:moveTo>
                    <a:pt x="445305" y="296551"/>
                  </a:moveTo>
                  <a:cubicBezTo>
                    <a:pt x="442986" y="296551"/>
                    <a:pt x="445607" y="297638"/>
                    <a:pt x="446372" y="296805"/>
                  </a:cubicBezTo>
                  <a:cubicBezTo>
                    <a:pt x="446070" y="296570"/>
                    <a:pt x="445681" y="296478"/>
                    <a:pt x="445305" y="296551"/>
                  </a:cubicBezTo>
                  <a:close/>
                  <a:moveTo>
                    <a:pt x="458360" y="295996"/>
                  </a:moveTo>
                  <a:cubicBezTo>
                    <a:pt x="458499" y="295232"/>
                    <a:pt x="457131" y="295278"/>
                    <a:pt x="457340" y="295996"/>
                  </a:cubicBezTo>
                  <a:cubicBezTo>
                    <a:pt x="457549" y="296713"/>
                    <a:pt x="458407" y="296597"/>
                    <a:pt x="458360" y="296088"/>
                  </a:cubicBezTo>
                  <a:close/>
                  <a:moveTo>
                    <a:pt x="118785" y="358911"/>
                  </a:moveTo>
                  <a:cubicBezTo>
                    <a:pt x="118947" y="358287"/>
                    <a:pt x="117857" y="358101"/>
                    <a:pt x="117788" y="358680"/>
                  </a:cubicBezTo>
                  <a:cubicBezTo>
                    <a:pt x="117718" y="359258"/>
                    <a:pt x="118762" y="359721"/>
                    <a:pt x="118785" y="358911"/>
                  </a:cubicBezTo>
                  <a:close/>
                  <a:moveTo>
                    <a:pt x="497410" y="64325"/>
                  </a:moveTo>
                  <a:cubicBezTo>
                    <a:pt x="497062" y="64070"/>
                    <a:pt x="496668" y="63422"/>
                    <a:pt x="496158" y="63746"/>
                  </a:cubicBezTo>
                  <a:cubicBezTo>
                    <a:pt x="495648" y="64070"/>
                    <a:pt x="497549" y="65250"/>
                    <a:pt x="497410" y="64325"/>
                  </a:cubicBezTo>
                  <a:close/>
                  <a:moveTo>
                    <a:pt x="385687" y="258186"/>
                  </a:moveTo>
                  <a:cubicBezTo>
                    <a:pt x="385687" y="257631"/>
                    <a:pt x="385362" y="257330"/>
                    <a:pt x="384991" y="257052"/>
                  </a:cubicBezTo>
                  <a:cubicBezTo>
                    <a:pt x="383925" y="256751"/>
                    <a:pt x="385246" y="259065"/>
                    <a:pt x="385687" y="258186"/>
                  </a:cubicBezTo>
                  <a:close/>
                  <a:moveTo>
                    <a:pt x="246763" y="431916"/>
                  </a:moveTo>
                  <a:cubicBezTo>
                    <a:pt x="247343" y="431916"/>
                    <a:pt x="247343" y="430875"/>
                    <a:pt x="246763" y="430875"/>
                  </a:cubicBezTo>
                  <a:cubicBezTo>
                    <a:pt x="246184" y="430875"/>
                    <a:pt x="245975" y="432055"/>
                    <a:pt x="246763" y="431916"/>
                  </a:cubicBezTo>
                  <a:close/>
                  <a:moveTo>
                    <a:pt x="292190" y="359953"/>
                  </a:moveTo>
                  <a:cubicBezTo>
                    <a:pt x="292770" y="359953"/>
                    <a:pt x="292770" y="358911"/>
                    <a:pt x="292190" y="358934"/>
                  </a:cubicBezTo>
                  <a:cubicBezTo>
                    <a:pt x="291610" y="358958"/>
                    <a:pt x="291402" y="360115"/>
                    <a:pt x="292120" y="359953"/>
                  </a:cubicBezTo>
                  <a:close/>
                  <a:moveTo>
                    <a:pt x="462789" y="196728"/>
                  </a:moveTo>
                  <a:cubicBezTo>
                    <a:pt x="463300" y="195918"/>
                    <a:pt x="461700" y="196358"/>
                    <a:pt x="461560" y="196890"/>
                  </a:cubicBezTo>
                  <a:cubicBezTo>
                    <a:pt x="461004" y="197723"/>
                    <a:pt x="462581" y="197237"/>
                    <a:pt x="462720" y="196728"/>
                  </a:cubicBezTo>
                  <a:close/>
                  <a:moveTo>
                    <a:pt x="306961" y="333875"/>
                  </a:moveTo>
                  <a:cubicBezTo>
                    <a:pt x="307249" y="333814"/>
                    <a:pt x="307434" y="333531"/>
                    <a:pt x="307372" y="333244"/>
                  </a:cubicBezTo>
                  <a:cubicBezTo>
                    <a:pt x="307329" y="333038"/>
                    <a:pt x="307168" y="332877"/>
                    <a:pt x="306961" y="332833"/>
                  </a:cubicBezTo>
                  <a:cubicBezTo>
                    <a:pt x="305987" y="332718"/>
                    <a:pt x="306150" y="334037"/>
                    <a:pt x="306892" y="333875"/>
                  </a:cubicBezTo>
                  <a:close/>
                  <a:moveTo>
                    <a:pt x="262648" y="358564"/>
                  </a:moveTo>
                  <a:cubicBezTo>
                    <a:pt x="262111" y="358249"/>
                    <a:pt x="261445" y="358249"/>
                    <a:pt x="260908" y="358564"/>
                  </a:cubicBezTo>
                  <a:cubicBezTo>
                    <a:pt x="261581" y="358934"/>
                    <a:pt x="261836" y="358865"/>
                    <a:pt x="262648" y="358564"/>
                  </a:cubicBezTo>
                  <a:close/>
                  <a:moveTo>
                    <a:pt x="273894" y="65898"/>
                  </a:moveTo>
                  <a:lnTo>
                    <a:pt x="274358" y="65690"/>
                  </a:lnTo>
                  <a:cubicBezTo>
                    <a:pt x="273709" y="64417"/>
                    <a:pt x="272596" y="65459"/>
                    <a:pt x="273894" y="65898"/>
                  </a:cubicBezTo>
                  <a:close/>
                  <a:moveTo>
                    <a:pt x="480413" y="65898"/>
                  </a:moveTo>
                  <a:cubicBezTo>
                    <a:pt x="480993" y="65898"/>
                    <a:pt x="481340" y="65389"/>
                    <a:pt x="480877" y="64857"/>
                  </a:cubicBezTo>
                  <a:lnTo>
                    <a:pt x="480111" y="65551"/>
                  </a:lnTo>
                  <a:close/>
                  <a:moveTo>
                    <a:pt x="563405" y="64811"/>
                  </a:moveTo>
                  <a:cubicBezTo>
                    <a:pt x="563405" y="64209"/>
                    <a:pt x="562849" y="64163"/>
                    <a:pt x="562455" y="64394"/>
                  </a:cubicBezTo>
                  <a:lnTo>
                    <a:pt x="563127" y="65204"/>
                  </a:lnTo>
                  <a:close/>
                  <a:moveTo>
                    <a:pt x="154495" y="358564"/>
                  </a:moveTo>
                  <a:cubicBezTo>
                    <a:pt x="154217" y="358194"/>
                    <a:pt x="152756" y="358217"/>
                    <a:pt x="153151" y="358703"/>
                  </a:cubicBezTo>
                  <a:cubicBezTo>
                    <a:pt x="153614" y="358772"/>
                    <a:pt x="154171" y="359050"/>
                    <a:pt x="154495" y="358564"/>
                  </a:cubicBezTo>
                  <a:close/>
                  <a:moveTo>
                    <a:pt x="646885" y="65158"/>
                  </a:moveTo>
                  <a:cubicBezTo>
                    <a:pt x="646699" y="64556"/>
                    <a:pt x="646027" y="65389"/>
                    <a:pt x="645980" y="65597"/>
                  </a:cubicBezTo>
                  <a:cubicBezTo>
                    <a:pt x="646096" y="66222"/>
                    <a:pt x="647093" y="65736"/>
                    <a:pt x="646885" y="65158"/>
                  </a:cubicBezTo>
                  <a:close/>
                  <a:moveTo>
                    <a:pt x="485793" y="66430"/>
                  </a:moveTo>
                  <a:cubicBezTo>
                    <a:pt x="486743" y="65991"/>
                    <a:pt x="485213" y="65945"/>
                    <a:pt x="484888" y="65945"/>
                  </a:cubicBezTo>
                  <a:cubicBezTo>
                    <a:pt x="484262" y="66500"/>
                    <a:pt x="485607" y="66616"/>
                    <a:pt x="485793" y="66430"/>
                  </a:cubicBezTo>
                  <a:close/>
                  <a:moveTo>
                    <a:pt x="276654" y="357014"/>
                  </a:moveTo>
                  <a:cubicBezTo>
                    <a:pt x="276236" y="356459"/>
                    <a:pt x="276004" y="357245"/>
                    <a:pt x="275657" y="357500"/>
                  </a:cubicBezTo>
                  <a:cubicBezTo>
                    <a:pt x="276143" y="357870"/>
                    <a:pt x="276723" y="357639"/>
                    <a:pt x="276654" y="357014"/>
                  </a:cubicBezTo>
                  <a:close/>
                  <a:moveTo>
                    <a:pt x="417873" y="14876"/>
                  </a:moveTo>
                  <a:cubicBezTo>
                    <a:pt x="416250" y="15154"/>
                    <a:pt x="418012" y="15941"/>
                    <a:pt x="418569" y="15200"/>
                  </a:cubicBezTo>
                  <a:close/>
                  <a:moveTo>
                    <a:pt x="472552" y="67009"/>
                  </a:moveTo>
                  <a:cubicBezTo>
                    <a:pt x="472553" y="66702"/>
                    <a:pt x="472306" y="66452"/>
                    <a:pt x="471998" y="66451"/>
                  </a:cubicBezTo>
                  <a:cubicBezTo>
                    <a:pt x="471838" y="66450"/>
                    <a:pt x="471684" y="66518"/>
                    <a:pt x="471578" y="66639"/>
                  </a:cubicBezTo>
                  <a:lnTo>
                    <a:pt x="472320" y="67449"/>
                  </a:lnTo>
                  <a:close/>
                  <a:moveTo>
                    <a:pt x="378939" y="67703"/>
                  </a:moveTo>
                  <a:cubicBezTo>
                    <a:pt x="378939" y="66592"/>
                    <a:pt x="377409" y="67888"/>
                    <a:pt x="378151" y="68143"/>
                  </a:cubicBezTo>
                  <a:cubicBezTo>
                    <a:pt x="378452" y="68212"/>
                    <a:pt x="378939" y="68189"/>
                    <a:pt x="378939" y="67703"/>
                  </a:cubicBezTo>
                  <a:close/>
                  <a:moveTo>
                    <a:pt x="154588" y="357130"/>
                  </a:moveTo>
                  <a:cubicBezTo>
                    <a:pt x="154851" y="357200"/>
                    <a:pt x="155121" y="357044"/>
                    <a:pt x="155191" y="356783"/>
                  </a:cubicBezTo>
                  <a:cubicBezTo>
                    <a:pt x="155262" y="356521"/>
                    <a:pt x="155106" y="356251"/>
                    <a:pt x="154843" y="356181"/>
                  </a:cubicBezTo>
                  <a:lnTo>
                    <a:pt x="154148" y="356898"/>
                  </a:lnTo>
                  <a:close/>
                  <a:moveTo>
                    <a:pt x="422603" y="68328"/>
                  </a:moveTo>
                  <a:cubicBezTo>
                    <a:pt x="422603" y="67657"/>
                    <a:pt x="422047" y="67472"/>
                    <a:pt x="421560" y="67842"/>
                  </a:cubicBezTo>
                  <a:cubicBezTo>
                    <a:pt x="421931" y="68097"/>
                    <a:pt x="422186" y="68906"/>
                    <a:pt x="422603" y="68328"/>
                  </a:cubicBezTo>
                  <a:close/>
                  <a:moveTo>
                    <a:pt x="460818" y="354353"/>
                  </a:moveTo>
                  <a:cubicBezTo>
                    <a:pt x="460146" y="354353"/>
                    <a:pt x="459960" y="354908"/>
                    <a:pt x="460331" y="355394"/>
                  </a:cubicBezTo>
                  <a:cubicBezTo>
                    <a:pt x="460586" y="355024"/>
                    <a:pt x="461398" y="354769"/>
                    <a:pt x="460818" y="354353"/>
                  </a:cubicBezTo>
                  <a:close/>
                  <a:moveTo>
                    <a:pt x="556518" y="354098"/>
                  </a:moveTo>
                  <a:cubicBezTo>
                    <a:pt x="556263" y="353520"/>
                    <a:pt x="555660" y="353844"/>
                    <a:pt x="555196" y="353913"/>
                  </a:cubicBezTo>
                  <a:cubicBezTo>
                    <a:pt x="554733" y="353983"/>
                    <a:pt x="556240" y="354538"/>
                    <a:pt x="556518" y="354098"/>
                  </a:cubicBezTo>
                  <a:close/>
                  <a:moveTo>
                    <a:pt x="155655" y="354098"/>
                  </a:moveTo>
                  <a:cubicBezTo>
                    <a:pt x="155256" y="353777"/>
                    <a:pt x="154686" y="353777"/>
                    <a:pt x="154287" y="354098"/>
                  </a:cubicBezTo>
                  <a:cubicBezTo>
                    <a:pt x="154009" y="354492"/>
                    <a:pt x="155423" y="354422"/>
                    <a:pt x="155655" y="354075"/>
                  </a:cubicBezTo>
                  <a:close/>
                  <a:moveTo>
                    <a:pt x="138449" y="353126"/>
                  </a:moveTo>
                  <a:cubicBezTo>
                    <a:pt x="136849" y="353450"/>
                    <a:pt x="138634" y="354283"/>
                    <a:pt x="139145" y="353474"/>
                  </a:cubicBezTo>
                  <a:close/>
                  <a:moveTo>
                    <a:pt x="118159" y="353520"/>
                  </a:moveTo>
                  <a:cubicBezTo>
                    <a:pt x="117857" y="353196"/>
                    <a:pt x="117115" y="353011"/>
                    <a:pt x="116814" y="353404"/>
                  </a:cubicBezTo>
                  <a:cubicBezTo>
                    <a:pt x="116512" y="353798"/>
                    <a:pt x="117927" y="353798"/>
                    <a:pt x="118159" y="353497"/>
                  </a:cubicBezTo>
                  <a:close/>
                  <a:moveTo>
                    <a:pt x="264758" y="69323"/>
                  </a:moveTo>
                  <a:lnTo>
                    <a:pt x="265268" y="69138"/>
                  </a:lnTo>
                  <a:lnTo>
                    <a:pt x="264480" y="68351"/>
                  </a:lnTo>
                  <a:cubicBezTo>
                    <a:pt x="264236" y="68516"/>
                    <a:pt x="264173" y="68847"/>
                    <a:pt x="264338" y="69090"/>
                  </a:cubicBezTo>
                  <a:cubicBezTo>
                    <a:pt x="264433" y="69230"/>
                    <a:pt x="264589" y="69316"/>
                    <a:pt x="264758" y="69323"/>
                  </a:cubicBezTo>
                  <a:close/>
                  <a:moveTo>
                    <a:pt x="268723" y="68930"/>
                  </a:moveTo>
                  <a:cubicBezTo>
                    <a:pt x="268723" y="68305"/>
                    <a:pt x="268190" y="68097"/>
                    <a:pt x="267703" y="68467"/>
                  </a:cubicBezTo>
                  <a:cubicBezTo>
                    <a:pt x="268074" y="68675"/>
                    <a:pt x="268282" y="69462"/>
                    <a:pt x="268723" y="68883"/>
                  </a:cubicBezTo>
                  <a:close/>
                  <a:moveTo>
                    <a:pt x="449595" y="62612"/>
                  </a:moveTo>
                  <a:lnTo>
                    <a:pt x="450291" y="62289"/>
                  </a:lnTo>
                  <a:cubicBezTo>
                    <a:pt x="449781" y="61479"/>
                    <a:pt x="448065" y="62381"/>
                    <a:pt x="449688" y="62566"/>
                  </a:cubicBezTo>
                  <a:close/>
                  <a:moveTo>
                    <a:pt x="478024" y="34151"/>
                  </a:moveTo>
                  <a:lnTo>
                    <a:pt x="478650" y="33318"/>
                  </a:lnTo>
                  <a:cubicBezTo>
                    <a:pt x="478024" y="32693"/>
                    <a:pt x="477259" y="33665"/>
                    <a:pt x="478117" y="34105"/>
                  </a:cubicBezTo>
                  <a:close/>
                  <a:moveTo>
                    <a:pt x="492564" y="68999"/>
                  </a:moveTo>
                  <a:cubicBezTo>
                    <a:pt x="491868" y="68513"/>
                    <a:pt x="491126" y="68999"/>
                    <a:pt x="491752" y="69763"/>
                  </a:cubicBezTo>
                  <a:close/>
                  <a:moveTo>
                    <a:pt x="340910" y="62196"/>
                  </a:moveTo>
                  <a:cubicBezTo>
                    <a:pt x="340515" y="61988"/>
                    <a:pt x="339843" y="61826"/>
                    <a:pt x="339518" y="62196"/>
                  </a:cubicBezTo>
                  <a:cubicBezTo>
                    <a:pt x="339194" y="62566"/>
                    <a:pt x="340515" y="62636"/>
                    <a:pt x="340794" y="62196"/>
                  </a:cubicBezTo>
                  <a:close/>
                  <a:moveTo>
                    <a:pt x="494883" y="69670"/>
                  </a:moveTo>
                  <a:lnTo>
                    <a:pt x="495671" y="70364"/>
                  </a:lnTo>
                  <a:cubicBezTo>
                    <a:pt x="496227" y="69693"/>
                    <a:pt x="495393" y="68906"/>
                    <a:pt x="494883" y="69670"/>
                  </a:cubicBezTo>
                  <a:close/>
                  <a:moveTo>
                    <a:pt x="165139" y="362938"/>
                  </a:moveTo>
                  <a:cubicBezTo>
                    <a:pt x="164853" y="363339"/>
                    <a:pt x="164853" y="363878"/>
                    <a:pt x="165139" y="364280"/>
                  </a:cubicBezTo>
                  <a:cubicBezTo>
                    <a:pt x="165603" y="364534"/>
                    <a:pt x="165464" y="363192"/>
                    <a:pt x="165139" y="362938"/>
                  </a:cubicBezTo>
                  <a:close/>
                  <a:moveTo>
                    <a:pt x="492285" y="351136"/>
                  </a:moveTo>
                  <a:cubicBezTo>
                    <a:pt x="491914" y="350789"/>
                    <a:pt x="491103" y="350859"/>
                    <a:pt x="490940" y="351275"/>
                  </a:cubicBezTo>
                  <a:cubicBezTo>
                    <a:pt x="491309" y="351612"/>
                    <a:pt x="491881" y="351587"/>
                    <a:pt x="492218" y="351219"/>
                  </a:cubicBezTo>
                  <a:cubicBezTo>
                    <a:pt x="492242" y="351193"/>
                    <a:pt x="492265" y="351165"/>
                    <a:pt x="492285" y="351136"/>
                  </a:cubicBezTo>
                  <a:close/>
                  <a:moveTo>
                    <a:pt x="326625" y="70480"/>
                  </a:moveTo>
                  <a:lnTo>
                    <a:pt x="326440" y="69994"/>
                  </a:lnTo>
                  <a:lnTo>
                    <a:pt x="325628" y="70758"/>
                  </a:lnTo>
                  <a:cubicBezTo>
                    <a:pt x="326022" y="71058"/>
                    <a:pt x="326602" y="71081"/>
                    <a:pt x="326625" y="70480"/>
                  </a:cubicBezTo>
                  <a:close/>
                  <a:moveTo>
                    <a:pt x="533214" y="72400"/>
                  </a:moveTo>
                  <a:cubicBezTo>
                    <a:pt x="533005" y="72076"/>
                    <a:pt x="532819" y="71776"/>
                    <a:pt x="532402" y="71753"/>
                  </a:cubicBezTo>
                  <a:cubicBezTo>
                    <a:pt x="531985" y="72285"/>
                    <a:pt x="532703" y="73071"/>
                    <a:pt x="533214" y="72400"/>
                  </a:cubicBezTo>
                  <a:close/>
                  <a:moveTo>
                    <a:pt x="256224" y="73233"/>
                  </a:moveTo>
                  <a:cubicBezTo>
                    <a:pt x="255668" y="72076"/>
                    <a:pt x="254740" y="73233"/>
                    <a:pt x="256039" y="73719"/>
                  </a:cubicBezTo>
                  <a:close/>
                  <a:moveTo>
                    <a:pt x="540147" y="73419"/>
                  </a:moveTo>
                  <a:cubicBezTo>
                    <a:pt x="540147" y="72794"/>
                    <a:pt x="539637" y="72539"/>
                    <a:pt x="539150" y="72956"/>
                  </a:cubicBezTo>
                  <a:lnTo>
                    <a:pt x="539822" y="73719"/>
                  </a:lnTo>
                  <a:close/>
                  <a:moveTo>
                    <a:pt x="600438" y="73650"/>
                  </a:moveTo>
                  <a:cubicBezTo>
                    <a:pt x="599812" y="72933"/>
                    <a:pt x="599116" y="73650"/>
                    <a:pt x="599556" y="74298"/>
                  </a:cubicBezTo>
                  <a:close/>
                  <a:moveTo>
                    <a:pt x="451357" y="31884"/>
                  </a:moveTo>
                  <a:cubicBezTo>
                    <a:pt x="449711" y="32161"/>
                    <a:pt x="451497" y="32948"/>
                    <a:pt x="452053" y="32184"/>
                  </a:cubicBezTo>
                  <a:close/>
                  <a:moveTo>
                    <a:pt x="418499" y="18000"/>
                  </a:moveTo>
                  <a:cubicBezTo>
                    <a:pt x="418290" y="17699"/>
                    <a:pt x="418105" y="17375"/>
                    <a:pt x="417711" y="17398"/>
                  </a:cubicBezTo>
                  <a:cubicBezTo>
                    <a:pt x="417492" y="17576"/>
                    <a:pt x="417460" y="17897"/>
                    <a:pt x="417638" y="18115"/>
                  </a:cubicBezTo>
                  <a:cubicBezTo>
                    <a:pt x="417816" y="18332"/>
                    <a:pt x="418137" y="18365"/>
                    <a:pt x="418355" y="18187"/>
                  </a:cubicBezTo>
                  <a:cubicBezTo>
                    <a:pt x="418417" y="18137"/>
                    <a:pt x="418466" y="18073"/>
                    <a:pt x="418499" y="18000"/>
                  </a:cubicBezTo>
                  <a:close/>
                  <a:moveTo>
                    <a:pt x="608345" y="74946"/>
                  </a:moveTo>
                  <a:lnTo>
                    <a:pt x="608786" y="74761"/>
                  </a:lnTo>
                  <a:cubicBezTo>
                    <a:pt x="608159" y="73488"/>
                    <a:pt x="607093" y="74599"/>
                    <a:pt x="608345" y="74946"/>
                  </a:cubicBezTo>
                  <a:close/>
                  <a:moveTo>
                    <a:pt x="336852" y="365691"/>
                  </a:moveTo>
                  <a:cubicBezTo>
                    <a:pt x="336457" y="364465"/>
                    <a:pt x="335391" y="365483"/>
                    <a:pt x="336643" y="366131"/>
                  </a:cubicBezTo>
                  <a:close/>
                  <a:moveTo>
                    <a:pt x="440505" y="75200"/>
                  </a:moveTo>
                  <a:cubicBezTo>
                    <a:pt x="439949" y="74946"/>
                    <a:pt x="439508" y="74321"/>
                    <a:pt x="439114" y="74784"/>
                  </a:cubicBezTo>
                  <a:cubicBezTo>
                    <a:pt x="439091" y="75663"/>
                    <a:pt x="439601" y="75594"/>
                    <a:pt x="440505" y="75200"/>
                  </a:cubicBezTo>
                  <a:close/>
                  <a:moveTo>
                    <a:pt x="209661" y="346995"/>
                  </a:moveTo>
                  <a:cubicBezTo>
                    <a:pt x="209383" y="345791"/>
                    <a:pt x="208827" y="347457"/>
                    <a:pt x="209360" y="347943"/>
                  </a:cubicBezTo>
                  <a:cubicBezTo>
                    <a:pt x="209661" y="347758"/>
                    <a:pt x="209661" y="347411"/>
                    <a:pt x="209661" y="346995"/>
                  </a:cubicBezTo>
                  <a:close/>
                  <a:moveTo>
                    <a:pt x="114588" y="346995"/>
                  </a:moveTo>
                  <a:cubicBezTo>
                    <a:pt x="115376" y="346393"/>
                    <a:pt x="113869" y="346162"/>
                    <a:pt x="113869" y="346856"/>
                  </a:cubicBezTo>
                  <a:cubicBezTo>
                    <a:pt x="113869" y="347550"/>
                    <a:pt x="114425" y="347342"/>
                    <a:pt x="114588" y="346995"/>
                  </a:cubicBezTo>
                  <a:close/>
                  <a:moveTo>
                    <a:pt x="131933" y="346138"/>
                  </a:moveTo>
                  <a:cubicBezTo>
                    <a:pt x="131423" y="345722"/>
                    <a:pt x="130773" y="345861"/>
                    <a:pt x="130866" y="346555"/>
                  </a:cubicBezTo>
                  <a:cubicBezTo>
                    <a:pt x="130959" y="347249"/>
                    <a:pt x="131515" y="346347"/>
                    <a:pt x="131863" y="346115"/>
                  </a:cubicBezTo>
                  <a:close/>
                  <a:moveTo>
                    <a:pt x="128849" y="346647"/>
                  </a:moveTo>
                  <a:cubicBezTo>
                    <a:pt x="128269" y="346393"/>
                    <a:pt x="127852" y="345745"/>
                    <a:pt x="127457" y="346231"/>
                  </a:cubicBezTo>
                  <a:cubicBezTo>
                    <a:pt x="127341" y="346995"/>
                    <a:pt x="127898" y="346995"/>
                    <a:pt x="128779" y="346624"/>
                  </a:cubicBezTo>
                  <a:close/>
                  <a:moveTo>
                    <a:pt x="653053" y="59558"/>
                  </a:moveTo>
                  <a:cubicBezTo>
                    <a:pt x="652775" y="58633"/>
                    <a:pt x="651685" y="59419"/>
                    <a:pt x="652241" y="60113"/>
                  </a:cubicBezTo>
                  <a:close/>
                  <a:moveTo>
                    <a:pt x="299750" y="344681"/>
                  </a:moveTo>
                  <a:cubicBezTo>
                    <a:pt x="300283" y="344195"/>
                    <a:pt x="299077" y="344033"/>
                    <a:pt x="298938" y="344472"/>
                  </a:cubicBezTo>
                  <a:cubicBezTo>
                    <a:pt x="298660" y="345236"/>
                    <a:pt x="299332" y="345213"/>
                    <a:pt x="299750" y="344681"/>
                  </a:cubicBezTo>
                  <a:close/>
                  <a:moveTo>
                    <a:pt x="285071" y="344981"/>
                  </a:moveTo>
                  <a:cubicBezTo>
                    <a:pt x="284862" y="344704"/>
                    <a:pt x="284677" y="344357"/>
                    <a:pt x="284260" y="344357"/>
                  </a:cubicBezTo>
                  <a:cubicBezTo>
                    <a:pt x="283865" y="344843"/>
                    <a:pt x="284607" y="345699"/>
                    <a:pt x="285071" y="344935"/>
                  </a:cubicBezTo>
                  <a:close/>
                  <a:moveTo>
                    <a:pt x="262949" y="344981"/>
                  </a:moveTo>
                  <a:cubicBezTo>
                    <a:pt x="262717" y="344704"/>
                    <a:pt x="262532" y="344357"/>
                    <a:pt x="262114" y="344403"/>
                  </a:cubicBezTo>
                  <a:cubicBezTo>
                    <a:pt x="261674" y="344843"/>
                    <a:pt x="262462" y="345652"/>
                    <a:pt x="262995" y="344912"/>
                  </a:cubicBezTo>
                  <a:close/>
                  <a:moveTo>
                    <a:pt x="600901" y="77792"/>
                  </a:moveTo>
                  <a:cubicBezTo>
                    <a:pt x="602130" y="77399"/>
                    <a:pt x="601110" y="76311"/>
                    <a:pt x="600461" y="77584"/>
                  </a:cubicBezTo>
                  <a:close/>
                  <a:moveTo>
                    <a:pt x="254532" y="367033"/>
                  </a:moveTo>
                  <a:lnTo>
                    <a:pt x="253674" y="366270"/>
                  </a:lnTo>
                  <a:cubicBezTo>
                    <a:pt x="253140" y="367056"/>
                    <a:pt x="253720" y="367612"/>
                    <a:pt x="254532" y="367079"/>
                  </a:cubicBezTo>
                  <a:close/>
                  <a:moveTo>
                    <a:pt x="122657" y="342876"/>
                  </a:moveTo>
                  <a:lnTo>
                    <a:pt x="123283" y="342043"/>
                  </a:lnTo>
                  <a:cubicBezTo>
                    <a:pt x="122588" y="341487"/>
                    <a:pt x="121776" y="342482"/>
                    <a:pt x="122657" y="342922"/>
                  </a:cubicBezTo>
                  <a:close/>
                  <a:moveTo>
                    <a:pt x="428934" y="79504"/>
                  </a:moveTo>
                  <a:cubicBezTo>
                    <a:pt x="428748" y="79504"/>
                    <a:pt x="428563" y="79504"/>
                    <a:pt x="428447" y="79828"/>
                  </a:cubicBezTo>
                  <a:cubicBezTo>
                    <a:pt x="428886" y="80105"/>
                    <a:pt x="429446" y="80105"/>
                    <a:pt x="429885" y="79828"/>
                  </a:cubicBezTo>
                  <a:cubicBezTo>
                    <a:pt x="429722" y="79458"/>
                    <a:pt x="429351" y="79550"/>
                    <a:pt x="428934" y="79504"/>
                  </a:cubicBezTo>
                  <a:close/>
                  <a:moveTo>
                    <a:pt x="498500" y="339798"/>
                  </a:moveTo>
                  <a:cubicBezTo>
                    <a:pt x="497920" y="339544"/>
                    <a:pt x="497503" y="338919"/>
                    <a:pt x="497109" y="339382"/>
                  </a:cubicBezTo>
                  <a:cubicBezTo>
                    <a:pt x="497016" y="340261"/>
                    <a:pt x="497526" y="340215"/>
                    <a:pt x="498430" y="339798"/>
                  </a:cubicBezTo>
                  <a:close/>
                  <a:moveTo>
                    <a:pt x="679140" y="58586"/>
                  </a:moveTo>
                  <a:cubicBezTo>
                    <a:pt x="678584" y="59026"/>
                    <a:pt x="679349" y="59234"/>
                    <a:pt x="679627" y="59581"/>
                  </a:cubicBezTo>
                  <a:cubicBezTo>
                    <a:pt x="679998" y="59072"/>
                    <a:pt x="679766" y="58494"/>
                    <a:pt x="679140" y="58586"/>
                  </a:cubicBezTo>
                  <a:close/>
                  <a:moveTo>
                    <a:pt x="277975" y="338202"/>
                  </a:moveTo>
                  <a:cubicBezTo>
                    <a:pt x="278254" y="338641"/>
                    <a:pt x="279784" y="338479"/>
                    <a:pt x="279344" y="338063"/>
                  </a:cubicBezTo>
                  <a:cubicBezTo>
                    <a:pt x="278903" y="337646"/>
                    <a:pt x="278254" y="337739"/>
                    <a:pt x="277929" y="338202"/>
                  </a:cubicBezTo>
                  <a:close/>
                  <a:moveTo>
                    <a:pt x="226728" y="337878"/>
                  </a:moveTo>
                  <a:cubicBezTo>
                    <a:pt x="226265" y="336651"/>
                    <a:pt x="225291" y="337762"/>
                    <a:pt x="226566" y="338340"/>
                  </a:cubicBezTo>
                  <a:cubicBezTo>
                    <a:pt x="226566" y="338179"/>
                    <a:pt x="226636" y="338040"/>
                    <a:pt x="226682" y="337878"/>
                  </a:cubicBezTo>
                  <a:close/>
                  <a:moveTo>
                    <a:pt x="112269" y="337253"/>
                  </a:moveTo>
                  <a:cubicBezTo>
                    <a:pt x="110646" y="337600"/>
                    <a:pt x="112431" y="338410"/>
                    <a:pt x="112988" y="337600"/>
                  </a:cubicBezTo>
                  <a:close/>
                  <a:moveTo>
                    <a:pt x="53926" y="337554"/>
                  </a:moveTo>
                  <a:cubicBezTo>
                    <a:pt x="53648" y="337183"/>
                    <a:pt x="52187" y="337276"/>
                    <a:pt x="52581" y="337716"/>
                  </a:cubicBezTo>
                  <a:cubicBezTo>
                    <a:pt x="53138" y="337739"/>
                    <a:pt x="53671" y="338040"/>
                    <a:pt x="53996" y="337554"/>
                  </a:cubicBezTo>
                  <a:close/>
                  <a:moveTo>
                    <a:pt x="486488" y="370319"/>
                  </a:moveTo>
                  <a:cubicBezTo>
                    <a:pt x="486713" y="370021"/>
                    <a:pt x="486922" y="369712"/>
                    <a:pt x="487114" y="369393"/>
                  </a:cubicBezTo>
                  <a:cubicBezTo>
                    <a:pt x="486720" y="368584"/>
                    <a:pt x="485839" y="369509"/>
                    <a:pt x="486558" y="370319"/>
                  </a:cubicBezTo>
                  <a:close/>
                  <a:moveTo>
                    <a:pt x="319414" y="336258"/>
                  </a:moveTo>
                  <a:lnTo>
                    <a:pt x="318741" y="337068"/>
                  </a:lnTo>
                  <a:cubicBezTo>
                    <a:pt x="319483" y="337739"/>
                    <a:pt x="320272" y="336813"/>
                    <a:pt x="319483" y="336258"/>
                  </a:cubicBezTo>
                  <a:close/>
                  <a:moveTo>
                    <a:pt x="494720" y="59142"/>
                  </a:moveTo>
                  <a:lnTo>
                    <a:pt x="494512" y="58656"/>
                  </a:lnTo>
                  <a:lnTo>
                    <a:pt x="493700" y="59419"/>
                  </a:lnTo>
                  <a:cubicBezTo>
                    <a:pt x="494094" y="59720"/>
                    <a:pt x="494674" y="59743"/>
                    <a:pt x="494720" y="59142"/>
                  </a:cubicBezTo>
                  <a:close/>
                  <a:moveTo>
                    <a:pt x="395357" y="336512"/>
                  </a:moveTo>
                  <a:cubicBezTo>
                    <a:pt x="394986" y="336258"/>
                    <a:pt x="394615" y="335471"/>
                    <a:pt x="394290" y="336027"/>
                  </a:cubicBezTo>
                  <a:cubicBezTo>
                    <a:pt x="393965" y="336582"/>
                    <a:pt x="394800" y="336883"/>
                    <a:pt x="395357" y="336512"/>
                  </a:cubicBezTo>
                  <a:close/>
                  <a:moveTo>
                    <a:pt x="314961" y="335425"/>
                  </a:moveTo>
                  <a:cubicBezTo>
                    <a:pt x="314706" y="335957"/>
                    <a:pt x="314057" y="336397"/>
                    <a:pt x="314544" y="336767"/>
                  </a:cubicBezTo>
                  <a:cubicBezTo>
                    <a:pt x="315402" y="336721"/>
                    <a:pt x="315379" y="336235"/>
                    <a:pt x="314961" y="335425"/>
                  </a:cubicBezTo>
                  <a:close/>
                  <a:moveTo>
                    <a:pt x="576460" y="335425"/>
                  </a:moveTo>
                  <a:cubicBezTo>
                    <a:pt x="575858" y="334684"/>
                    <a:pt x="575139" y="335425"/>
                    <a:pt x="575579" y="336050"/>
                  </a:cubicBezTo>
                  <a:close/>
                  <a:moveTo>
                    <a:pt x="340423" y="371800"/>
                  </a:moveTo>
                  <a:cubicBezTo>
                    <a:pt x="341373" y="371476"/>
                    <a:pt x="340585" y="370412"/>
                    <a:pt x="339866" y="370967"/>
                  </a:cubicBezTo>
                  <a:close/>
                  <a:moveTo>
                    <a:pt x="518071" y="57985"/>
                  </a:moveTo>
                  <a:cubicBezTo>
                    <a:pt x="518071" y="57314"/>
                    <a:pt x="517468" y="57406"/>
                    <a:pt x="517074" y="57661"/>
                  </a:cubicBezTo>
                  <a:lnTo>
                    <a:pt x="517863" y="58424"/>
                  </a:lnTo>
                  <a:close/>
                  <a:moveTo>
                    <a:pt x="461537" y="57499"/>
                  </a:moveTo>
                  <a:lnTo>
                    <a:pt x="460842" y="58309"/>
                  </a:lnTo>
                  <a:cubicBezTo>
                    <a:pt x="461421" y="58910"/>
                    <a:pt x="462210" y="58008"/>
                    <a:pt x="461444" y="57499"/>
                  </a:cubicBezTo>
                  <a:close/>
                  <a:moveTo>
                    <a:pt x="418615" y="31166"/>
                  </a:moveTo>
                  <a:cubicBezTo>
                    <a:pt x="418429" y="30541"/>
                    <a:pt x="417757" y="31374"/>
                    <a:pt x="417711" y="31583"/>
                  </a:cubicBezTo>
                  <a:cubicBezTo>
                    <a:pt x="417803" y="32300"/>
                    <a:pt x="418824" y="31722"/>
                    <a:pt x="418615" y="31166"/>
                  </a:cubicBezTo>
                  <a:close/>
                  <a:moveTo>
                    <a:pt x="382278" y="334407"/>
                  </a:moveTo>
                  <a:cubicBezTo>
                    <a:pt x="381977" y="333782"/>
                    <a:pt x="381374" y="334407"/>
                    <a:pt x="381351" y="334870"/>
                  </a:cubicBezTo>
                  <a:cubicBezTo>
                    <a:pt x="381327" y="335332"/>
                    <a:pt x="382417" y="334985"/>
                    <a:pt x="382278" y="334407"/>
                  </a:cubicBezTo>
                  <a:close/>
                  <a:moveTo>
                    <a:pt x="495138" y="332695"/>
                  </a:moveTo>
                  <a:lnTo>
                    <a:pt x="495787" y="331885"/>
                  </a:lnTo>
                  <a:cubicBezTo>
                    <a:pt x="495091" y="331352"/>
                    <a:pt x="494257" y="332278"/>
                    <a:pt x="495138" y="332695"/>
                  </a:cubicBezTo>
                  <a:close/>
                  <a:moveTo>
                    <a:pt x="484401" y="86053"/>
                  </a:moveTo>
                  <a:cubicBezTo>
                    <a:pt x="484100" y="85706"/>
                    <a:pt x="483358" y="85544"/>
                    <a:pt x="483056" y="86053"/>
                  </a:cubicBezTo>
                  <a:cubicBezTo>
                    <a:pt x="482755" y="86562"/>
                    <a:pt x="484169" y="86423"/>
                    <a:pt x="484401" y="86053"/>
                  </a:cubicBezTo>
                  <a:close/>
                  <a:moveTo>
                    <a:pt x="530454" y="86515"/>
                  </a:moveTo>
                  <a:lnTo>
                    <a:pt x="529642" y="85844"/>
                  </a:lnTo>
                  <a:cubicBezTo>
                    <a:pt x="529016" y="86539"/>
                    <a:pt x="529921" y="87348"/>
                    <a:pt x="530454" y="86515"/>
                  </a:cubicBezTo>
                  <a:close/>
                  <a:moveTo>
                    <a:pt x="373211" y="87580"/>
                  </a:moveTo>
                  <a:cubicBezTo>
                    <a:pt x="373211" y="86955"/>
                    <a:pt x="372655" y="86770"/>
                    <a:pt x="372191" y="87117"/>
                  </a:cubicBezTo>
                  <a:cubicBezTo>
                    <a:pt x="372562" y="87395"/>
                    <a:pt x="372794" y="88158"/>
                    <a:pt x="373211" y="87580"/>
                  </a:cubicBezTo>
                  <a:close/>
                  <a:moveTo>
                    <a:pt x="504923" y="87441"/>
                  </a:moveTo>
                  <a:cubicBezTo>
                    <a:pt x="504923" y="86839"/>
                    <a:pt x="504274" y="86816"/>
                    <a:pt x="503926" y="87117"/>
                  </a:cubicBezTo>
                  <a:lnTo>
                    <a:pt x="504691" y="87904"/>
                  </a:lnTo>
                  <a:cubicBezTo>
                    <a:pt x="504782" y="87757"/>
                    <a:pt x="504860" y="87602"/>
                    <a:pt x="504923" y="87441"/>
                  </a:cubicBezTo>
                  <a:close/>
                  <a:moveTo>
                    <a:pt x="434592" y="56828"/>
                  </a:moveTo>
                  <a:cubicBezTo>
                    <a:pt x="434175" y="55925"/>
                    <a:pt x="433432" y="56342"/>
                    <a:pt x="433456" y="56943"/>
                  </a:cubicBezTo>
                  <a:cubicBezTo>
                    <a:pt x="433479" y="57545"/>
                    <a:pt x="434290" y="56920"/>
                    <a:pt x="434592" y="56828"/>
                  </a:cubicBezTo>
                  <a:close/>
                  <a:moveTo>
                    <a:pt x="225198" y="375687"/>
                  </a:moveTo>
                  <a:cubicBezTo>
                    <a:pt x="225454" y="375643"/>
                    <a:pt x="225625" y="375399"/>
                    <a:pt x="225580" y="375144"/>
                  </a:cubicBezTo>
                  <a:cubicBezTo>
                    <a:pt x="225536" y="374888"/>
                    <a:pt x="225292" y="374717"/>
                    <a:pt x="225036" y="374762"/>
                  </a:cubicBezTo>
                  <a:cubicBezTo>
                    <a:pt x="224201" y="374762"/>
                    <a:pt x="224780" y="375479"/>
                    <a:pt x="225221" y="375687"/>
                  </a:cubicBezTo>
                  <a:close/>
                  <a:moveTo>
                    <a:pt x="288642" y="375687"/>
                  </a:moveTo>
                  <a:cubicBezTo>
                    <a:pt x="289222" y="375687"/>
                    <a:pt x="289245" y="375086"/>
                    <a:pt x="288874" y="374739"/>
                  </a:cubicBezTo>
                  <a:lnTo>
                    <a:pt x="288155" y="375525"/>
                  </a:lnTo>
                  <a:close/>
                  <a:moveTo>
                    <a:pt x="341837" y="89940"/>
                  </a:moveTo>
                  <a:cubicBezTo>
                    <a:pt x="342069" y="89431"/>
                    <a:pt x="342765" y="88968"/>
                    <a:pt x="342231" y="88621"/>
                  </a:cubicBezTo>
                  <a:cubicBezTo>
                    <a:pt x="341698" y="88274"/>
                    <a:pt x="341350" y="89130"/>
                    <a:pt x="341837" y="89940"/>
                  </a:cubicBezTo>
                  <a:close/>
                  <a:moveTo>
                    <a:pt x="677679" y="56319"/>
                  </a:moveTo>
                  <a:cubicBezTo>
                    <a:pt x="679395" y="56319"/>
                    <a:pt x="677841" y="55185"/>
                    <a:pt x="677123" y="55995"/>
                  </a:cubicBezTo>
                  <a:close/>
                  <a:moveTo>
                    <a:pt x="382301" y="20730"/>
                  </a:moveTo>
                  <a:cubicBezTo>
                    <a:pt x="382301" y="20082"/>
                    <a:pt x="381768" y="19851"/>
                    <a:pt x="381258" y="20221"/>
                  </a:cubicBezTo>
                  <a:cubicBezTo>
                    <a:pt x="381629" y="20522"/>
                    <a:pt x="381838" y="21286"/>
                    <a:pt x="382301" y="20730"/>
                  </a:cubicBezTo>
                  <a:close/>
                  <a:moveTo>
                    <a:pt x="462418" y="89315"/>
                  </a:moveTo>
                  <a:lnTo>
                    <a:pt x="461584" y="88691"/>
                  </a:lnTo>
                  <a:cubicBezTo>
                    <a:pt x="460865" y="89408"/>
                    <a:pt x="461862" y="90148"/>
                    <a:pt x="462418" y="89315"/>
                  </a:cubicBezTo>
                  <a:close/>
                  <a:moveTo>
                    <a:pt x="595336" y="89315"/>
                  </a:moveTo>
                  <a:cubicBezTo>
                    <a:pt x="594919" y="89107"/>
                    <a:pt x="594223" y="88945"/>
                    <a:pt x="593922" y="89315"/>
                  </a:cubicBezTo>
                  <a:cubicBezTo>
                    <a:pt x="593620" y="89685"/>
                    <a:pt x="594942" y="89824"/>
                    <a:pt x="595220" y="89385"/>
                  </a:cubicBezTo>
                  <a:close/>
                  <a:moveTo>
                    <a:pt x="448180" y="31189"/>
                  </a:moveTo>
                  <a:cubicBezTo>
                    <a:pt x="448180" y="30889"/>
                    <a:pt x="448180" y="30541"/>
                    <a:pt x="447879" y="30356"/>
                  </a:cubicBezTo>
                  <a:cubicBezTo>
                    <a:pt x="447601" y="30794"/>
                    <a:pt x="447601" y="31353"/>
                    <a:pt x="447879" y="31791"/>
                  </a:cubicBezTo>
                  <a:cubicBezTo>
                    <a:pt x="448125" y="31703"/>
                    <a:pt x="448258" y="31438"/>
                    <a:pt x="448181" y="31189"/>
                  </a:cubicBezTo>
                  <a:close/>
                  <a:moveTo>
                    <a:pt x="147400" y="325059"/>
                  </a:moveTo>
                  <a:cubicBezTo>
                    <a:pt x="147168" y="325706"/>
                    <a:pt x="146542" y="326146"/>
                    <a:pt x="147029" y="326539"/>
                  </a:cubicBezTo>
                  <a:cubicBezTo>
                    <a:pt x="147979" y="326563"/>
                    <a:pt x="147864" y="326169"/>
                    <a:pt x="147400" y="325059"/>
                  </a:cubicBezTo>
                  <a:close/>
                  <a:moveTo>
                    <a:pt x="444772" y="55995"/>
                  </a:moveTo>
                  <a:lnTo>
                    <a:pt x="443891" y="55254"/>
                  </a:lnTo>
                  <a:cubicBezTo>
                    <a:pt x="443357" y="55995"/>
                    <a:pt x="444053" y="56573"/>
                    <a:pt x="444772" y="55995"/>
                  </a:cubicBezTo>
                  <a:close/>
                  <a:moveTo>
                    <a:pt x="595753" y="92809"/>
                  </a:moveTo>
                  <a:cubicBezTo>
                    <a:pt x="595359" y="92601"/>
                    <a:pt x="594687" y="92439"/>
                    <a:pt x="594385" y="92809"/>
                  </a:cubicBezTo>
                  <a:cubicBezTo>
                    <a:pt x="594084" y="93180"/>
                    <a:pt x="595475" y="93226"/>
                    <a:pt x="595753" y="92809"/>
                  </a:cubicBezTo>
                  <a:close/>
                  <a:moveTo>
                    <a:pt x="182994" y="378371"/>
                  </a:moveTo>
                  <a:cubicBezTo>
                    <a:pt x="182786" y="378071"/>
                    <a:pt x="182577" y="377770"/>
                    <a:pt x="182183" y="377747"/>
                  </a:cubicBezTo>
                  <a:cubicBezTo>
                    <a:pt x="181934" y="377879"/>
                    <a:pt x="181840" y="378187"/>
                    <a:pt x="181973" y="378435"/>
                  </a:cubicBezTo>
                  <a:cubicBezTo>
                    <a:pt x="182105" y="378684"/>
                    <a:pt x="182414" y="378777"/>
                    <a:pt x="182663" y="378645"/>
                  </a:cubicBezTo>
                  <a:cubicBezTo>
                    <a:pt x="182773" y="378586"/>
                    <a:pt x="182858" y="378489"/>
                    <a:pt x="182902" y="378371"/>
                  </a:cubicBezTo>
                  <a:close/>
                  <a:moveTo>
                    <a:pt x="545712" y="96512"/>
                  </a:moveTo>
                  <a:cubicBezTo>
                    <a:pt x="546362" y="96512"/>
                    <a:pt x="546570" y="95979"/>
                    <a:pt x="546153" y="95493"/>
                  </a:cubicBezTo>
                  <a:lnTo>
                    <a:pt x="545411" y="96188"/>
                  </a:lnTo>
                  <a:close/>
                  <a:moveTo>
                    <a:pt x="527973" y="54606"/>
                  </a:moveTo>
                  <a:cubicBezTo>
                    <a:pt x="527486" y="55139"/>
                    <a:pt x="527695" y="55786"/>
                    <a:pt x="528390" y="55671"/>
                  </a:cubicBezTo>
                  <a:cubicBezTo>
                    <a:pt x="529086" y="55555"/>
                    <a:pt x="528205" y="54977"/>
                    <a:pt x="527973" y="54606"/>
                  </a:cubicBezTo>
                  <a:close/>
                  <a:moveTo>
                    <a:pt x="588379" y="96928"/>
                  </a:moveTo>
                  <a:cubicBezTo>
                    <a:pt x="588217" y="96303"/>
                    <a:pt x="587545" y="97090"/>
                    <a:pt x="587475" y="97321"/>
                  </a:cubicBezTo>
                  <a:cubicBezTo>
                    <a:pt x="587637" y="97969"/>
                    <a:pt x="588565" y="97460"/>
                    <a:pt x="588379" y="96928"/>
                  </a:cubicBezTo>
                  <a:close/>
                  <a:moveTo>
                    <a:pt x="580542" y="321819"/>
                  </a:moveTo>
                  <a:cubicBezTo>
                    <a:pt x="580194" y="320292"/>
                    <a:pt x="579475" y="321819"/>
                    <a:pt x="580194" y="322513"/>
                  </a:cubicBezTo>
                  <a:close/>
                  <a:moveTo>
                    <a:pt x="591394" y="100237"/>
                  </a:moveTo>
                  <a:cubicBezTo>
                    <a:pt x="591626" y="100630"/>
                    <a:pt x="593064" y="100630"/>
                    <a:pt x="592716" y="100098"/>
                  </a:cubicBezTo>
                  <a:cubicBezTo>
                    <a:pt x="592368" y="99566"/>
                    <a:pt x="591649" y="99774"/>
                    <a:pt x="591394" y="100237"/>
                  </a:cubicBezTo>
                  <a:close/>
                  <a:moveTo>
                    <a:pt x="47109" y="320963"/>
                  </a:moveTo>
                  <a:lnTo>
                    <a:pt x="47804" y="320616"/>
                  </a:lnTo>
                  <a:cubicBezTo>
                    <a:pt x="47340" y="319829"/>
                    <a:pt x="45439" y="320685"/>
                    <a:pt x="47109" y="320963"/>
                  </a:cubicBezTo>
                  <a:close/>
                  <a:moveTo>
                    <a:pt x="580890" y="105351"/>
                  </a:moveTo>
                  <a:cubicBezTo>
                    <a:pt x="580681" y="104795"/>
                    <a:pt x="580078" y="105096"/>
                    <a:pt x="579614" y="105143"/>
                  </a:cubicBezTo>
                  <a:cubicBezTo>
                    <a:pt x="579150" y="105189"/>
                    <a:pt x="580681" y="105814"/>
                    <a:pt x="580890" y="105351"/>
                  </a:cubicBezTo>
                  <a:close/>
                  <a:moveTo>
                    <a:pt x="413397" y="117730"/>
                  </a:moveTo>
                  <a:cubicBezTo>
                    <a:pt x="413212" y="117430"/>
                    <a:pt x="413026" y="117106"/>
                    <a:pt x="412609" y="117106"/>
                  </a:cubicBezTo>
                  <a:cubicBezTo>
                    <a:pt x="412122" y="117615"/>
                    <a:pt x="412887" y="118448"/>
                    <a:pt x="413397" y="117730"/>
                  </a:cubicBezTo>
                  <a:close/>
                  <a:moveTo>
                    <a:pt x="575858" y="119234"/>
                  </a:moveTo>
                  <a:cubicBezTo>
                    <a:pt x="575208" y="119512"/>
                    <a:pt x="575858" y="120137"/>
                    <a:pt x="576321" y="120091"/>
                  </a:cubicBezTo>
                  <a:cubicBezTo>
                    <a:pt x="576785" y="120044"/>
                    <a:pt x="576391" y="119096"/>
                    <a:pt x="575858" y="119234"/>
                  </a:cubicBezTo>
                  <a:close/>
                  <a:moveTo>
                    <a:pt x="191110" y="382652"/>
                  </a:moveTo>
                  <a:cubicBezTo>
                    <a:pt x="192873" y="382768"/>
                    <a:pt x="191342" y="381565"/>
                    <a:pt x="190577" y="382351"/>
                  </a:cubicBezTo>
                  <a:close/>
                  <a:moveTo>
                    <a:pt x="587382" y="315826"/>
                  </a:moveTo>
                  <a:cubicBezTo>
                    <a:pt x="586130" y="316266"/>
                    <a:pt x="587266" y="317307"/>
                    <a:pt x="587823" y="316011"/>
                  </a:cubicBezTo>
                  <a:close/>
                  <a:moveTo>
                    <a:pt x="227795" y="316266"/>
                  </a:moveTo>
                  <a:lnTo>
                    <a:pt x="228421" y="315456"/>
                  </a:lnTo>
                  <a:cubicBezTo>
                    <a:pt x="227633" y="314877"/>
                    <a:pt x="226844" y="315849"/>
                    <a:pt x="227702" y="316266"/>
                  </a:cubicBezTo>
                  <a:close/>
                  <a:moveTo>
                    <a:pt x="258427" y="315409"/>
                  </a:moveTo>
                  <a:cubicBezTo>
                    <a:pt x="257801" y="315178"/>
                    <a:pt x="257361" y="314576"/>
                    <a:pt x="256966" y="315039"/>
                  </a:cubicBezTo>
                  <a:cubicBezTo>
                    <a:pt x="256827" y="315965"/>
                    <a:pt x="257337" y="315849"/>
                    <a:pt x="258358" y="315409"/>
                  </a:cubicBezTo>
                  <a:close/>
                  <a:moveTo>
                    <a:pt x="688903" y="122867"/>
                  </a:moveTo>
                  <a:cubicBezTo>
                    <a:pt x="688392" y="122474"/>
                    <a:pt x="687743" y="122590"/>
                    <a:pt x="687859" y="123284"/>
                  </a:cubicBezTo>
                  <a:cubicBezTo>
                    <a:pt x="687975" y="123978"/>
                    <a:pt x="688555" y="123099"/>
                    <a:pt x="688903" y="122867"/>
                  </a:cubicBezTo>
                  <a:close/>
                  <a:moveTo>
                    <a:pt x="680184" y="125343"/>
                  </a:moveTo>
                  <a:cubicBezTo>
                    <a:pt x="678584" y="125667"/>
                    <a:pt x="680323" y="126431"/>
                    <a:pt x="680879" y="125667"/>
                  </a:cubicBezTo>
                  <a:close/>
                  <a:moveTo>
                    <a:pt x="337315" y="129971"/>
                  </a:moveTo>
                  <a:cubicBezTo>
                    <a:pt x="336411" y="130388"/>
                    <a:pt x="337315" y="131359"/>
                    <a:pt x="337918" y="130781"/>
                  </a:cubicBezTo>
                  <a:close/>
                  <a:moveTo>
                    <a:pt x="616786" y="24525"/>
                  </a:moveTo>
                  <a:lnTo>
                    <a:pt x="616600" y="24062"/>
                  </a:lnTo>
                  <a:cubicBezTo>
                    <a:pt x="615464" y="24710"/>
                    <a:pt x="616368" y="25752"/>
                    <a:pt x="616786" y="24525"/>
                  </a:cubicBezTo>
                  <a:close/>
                  <a:moveTo>
                    <a:pt x="505109" y="311869"/>
                  </a:moveTo>
                  <a:cubicBezTo>
                    <a:pt x="504460" y="311869"/>
                    <a:pt x="504228" y="312401"/>
                    <a:pt x="504622" y="312864"/>
                  </a:cubicBezTo>
                  <a:cubicBezTo>
                    <a:pt x="504877" y="312517"/>
                    <a:pt x="505689" y="312286"/>
                    <a:pt x="505109" y="311869"/>
                  </a:cubicBezTo>
                  <a:close/>
                  <a:moveTo>
                    <a:pt x="238068" y="387164"/>
                  </a:moveTo>
                  <a:lnTo>
                    <a:pt x="237859" y="386702"/>
                  </a:lnTo>
                  <a:cubicBezTo>
                    <a:pt x="236584" y="387350"/>
                    <a:pt x="237627" y="388437"/>
                    <a:pt x="238068" y="387164"/>
                  </a:cubicBezTo>
                  <a:close/>
                  <a:moveTo>
                    <a:pt x="342788" y="389872"/>
                  </a:moveTo>
                  <a:cubicBezTo>
                    <a:pt x="343344" y="389640"/>
                    <a:pt x="343043" y="389062"/>
                    <a:pt x="342997" y="388599"/>
                  </a:cubicBezTo>
                  <a:cubicBezTo>
                    <a:pt x="342556" y="388067"/>
                    <a:pt x="342370" y="389617"/>
                    <a:pt x="342788" y="389872"/>
                  </a:cubicBezTo>
                  <a:close/>
                  <a:moveTo>
                    <a:pt x="317558" y="390566"/>
                  </a:moveTo>
                  <a:cubicBezTo>
                    <a:pt x="318811" y="390173"/>
                    <a:pt x="317767" y="389085"/>
                    <a:pt x="317118" y="390334"/>
                  </a:cubicBezTo>
                  <a:close/>
                  <a:moveTo>
                    <a:pt x="14575" y="311892"/>
                  </a:moveTo>
                  <a:lnTo>
                    <a:pt x="13879" y="312725"/>
                  </a:lnTo>
                  <a:cubicBezTo>
                    <a:pt x="14528" y="313327"/>
                    <a:pt x="15317" y="312424"/>
                    <a:pt x="14575" y="311892"/>
                  </a:cubicBezTo>
                  <a:close/>
                  <a:moveTo>
                    <a:pt x="445166" y="311314"/>
                  </a:moveTo>
                  <a:cubicBezTo>
                    <a:pt x="444540" y="311476"/>
                    <a:pt x="445352" y="312147"/>
                    <a:pt x="445583" y="312216"/>
                  </a:cubicBezTo>
                  <a:cubicBezTo>
                    <a:pt x="446186" y="312147"/>
                    <a:pt x="445722" y="311129"/>
                    <a:pt x="445166" y="311314"/>
                  </a:cubicBezTo>
                  <a:close/>
                  <a:moveTo>
                    <a:pt x="514477" y="310342"/>
                  </a:moveTo>
                  <a:cubicBezTo>
                    <a:pt x="514199" y="309925"/>
                    <a:pt x="512506" y="310180"/>
                    <a:pt x="513178" y="310573"/>
                  </a:cubicBezTo>
                  <a:cubicBezTo>
                    <a:pt x="513851" y="310967"/>
                    <a:pt x="514245" y="310897"/>
                    <a:pt x="514477" y="310342"/>
                  </a:cubicBezTo>
                  <a:close/>
                  <a:moveTo>
                    <a:pt x="340167" y="392047"/>
                  </a:moveTo>
                  <a:cubicBezTo>
                    <a:pt x="339866" y="391700"/>
                    <a:pt x="339147" y="391515"/>
                    <a:pt x="338823" y="391908"/>
                  </a:cubicBezTo>
                  <a:cubicBezTo>
                    <a:pt x="338498" y="392301"/>
                    <a:pt x="339912" y="392371"/>
                    <a:pt x="340167" y="392047"/>
                  </a:cubicBezTo>
                  <a:close/>
                  <a:moveTo>
                    <a:pt x="116999" y="392602"/>
                  </a:moveTo>
                  <a:cubicBezTo>
                    <a:pt x="116689" y="392196"/>
                    <a:pt x="116107" y="392117"/>
                    <a:pt x="115699" y="392427"/>
                  </a:cubicBezTo>
                  <a:cubicBezTo>
                    <a:pt x="115684" y="392439"/>
                    <a:pt x="115669" y="392451"/>
                    <a:pt x="115654" y="392463"/>
                  </a:cubicBezTo>
                  <a:cubicBezTo>
                    <a:pt x="115446" y="393065"/>
                    <a:pt x="116767" y="392926"/>
                    <a:pt x="116907" y="392602"/>
                  </a:cubicBezTo>
                  <a:close/>
                  <a:moveTo>
                    <a:pt x="126553" y="392324"/>
                  </a:moveTo>
                  <a:cubicBezTo>
                    <a:pt x="125834" y="392880"/>
                    <a:pt x="126553" y="393782"/>
                    <a:pt x="127249" y="393181"/>
                  </a:cubicBezTo>
                  <a:close/>
                  <a:moveTo>
                    <a:pt x="402128" y="310134"/>
                  </a:moveTo>
                  <a:lnTo>
                    <a:pt x="401664" y="310365"/>
                  </a:lnTo>
                  <a:cubicBezTo>
                    <a:pt x="402360" y="311638"/>
                    <a:pt x="403450" y="310458"/>
                    <a:pt x="402128" y="310134"/>
                  </a:cubicBezTo>
                  <a:close/>
                  <a:moveTo>
                    <a:pt x="676821" y="133743"/>
                  </a:moveTo>
                  <a:cubicBezTo>
                    <a:pt x="677308" y="133095"/>
                    <a:pt x="676473" y="132447"/>
                    <a:pt x="676033" y="133072"/>
                  </a:cubicBezTo>
                  <a:cubicBezTo>
                    <a:pt x="676145" y="133428"/>
                    <a:pt x="676451" y="133689"/>
                    <a:pt x="676821" y="133743"/>
                  </a:cubicBezTo>
                  <a:close/>
                  <a:moveTo>
                    <a:pt x="323703" y="392741"/>
                  </a:moveTo>
                  <a:cubicBezTo>
                    <a:pt x="323379" y="391815"/>
                    <a:pt x="322359" y="392579"/>
                    <a:pt x="322892" y="393296"/>
                  </a:cubicBezTo>
                  <a:close/>
                  <a:moveTo>
                    <a:pt x="48987" y="310111"/>
                  </a:moveTo>
                  <a:lnTo>
                    <a:pt x="48755" y="309648"/>
                  </a:lnTo>
                  <a:lnTo>
                    <a:pt x="48013" y="310342"/>
                  </a:lnTo>
                  <a:cubicBezTo>
                    <a:pt x="48130" y="310598"/>
                    <a:pt x="48432" y="310711"/>
                    <a:pt x="48689" y="310594"/>
                  </a:cubicBezTo>
                  <a:cubicBezTo>
                    <a:pt x="48877" y="310508"/>
                    <a:pt x="48995" y="310317"/>
                    <a:pt x="48987" y="310111"/>
                  </a:cubicBezTo>
                  <a:close/>
                  <a:moveTo>
                    <a:pt x="670862" y="139342"/>
                  </a:moveTo>
                  <a:cubicBezTo>
                    <a:pt x="671163" y="139736"/>
                    <a:pt x="672647" y="139643"/>
                    <a:pt x="672230" y="139180"/>
                  </a:cubicBezTo>
                  <a:cubicBezTo>
                    <a:pt x="671743" y="139088"/>
                    <a:pt x="671117" y="138741"/>
                    <a:pt x="670862" y="139342"/>
                  </a:cubicBezTo>
                  <a:close/>
                  <a:moveTo>
                    <a:pt x="323147" y="394847"/>
                  </a:moveTo>
                  <a:cubicBezTo>
                    <a:pt x="322846" y="394523"/>
                    <a:pt x="322104" y="394338"/>
                    <a:pt x="321802" y="394731"/>
                  </a:cubicBezTo>
                  <a:cubicBezTo>
                    <a:pt x="321501" y="395124"/>
                    <a:pt x="322915" y="395194"/>
                    <a:pt x="323147" y="394847"/>
                  </a:cubicBezTo>
                  <a:close/>
                  <a:moveTo>
                    <a:pt x="675755" y="141055"/>
                  </a:moveTo>
                  <a:cubicBezTo>
                    <a:pt x="675476" y="140708"/>
                    <a:pt x="674734" y="140499"/>
                    <a:pt x="674410" y="140916"/>
                  </a:cubicBezTo>
                  <a:cubicBezTo>
                    <a:pt x="674085" y="141332"/>
                    <a:pt x="675523" y="141379"/>
                    <a:pt x="675755" y="141055"/>
                  </a:cubicBezTo>
                  <a:close/>
                  <a:moveTo>
                    <a:pt x="518442" y="306964"/>
                  </a:moveTo>
                  <a:cubicBezTo>
                    <a:pt x="517793" y="306501"/>
                    <a:pt x="517121" y="307288"/>
                    <a:pt x="517770" y="307727"/>
                  </a:cubicBezTo>
                  <a:cubicBezTo>
                    <a:pt x="518110" y="307591"/>
                    <a:pt x="518362" y="307297"/>
                    <a:pt x="518442" y="306940"/>
                  </a:cubicBezTo>
                  <a:close/>
                  <a:moveTo>
                    <a:pt x="253558" y="146932"/>
                  </a:moveTo>
                  <a:cubicBezTo>
                    <a:pt x="253309" y="146871"/>
                    <a:pt x="253056" y="147013"/>
                    <a:pt x="252978" y="147256"/>
                  </a:cubicBezTo>
                  <a:cubicBezTo>
                    <a:pt x="253413" y="147545"/>
                    <a:pt x="253980" y="147545"/>
                    <a:pt x="254416" y="147256"/>
                  </a:cubicBezTo>
                  <a:cubicBezTo>
                    <a:pt x="254253" y="146863"/>
                    <a:pt x="253882" y="146955"/>
                    <a:pt x="253558" y="146932"/>
                  </a:cubicBezTo>
                  <a:close/>
                  <a:moveTo>
                    <a:pt x="354521" y="150889"/>
                  </a:moveTo>
                  <a:lnTo>
                    <a:pt x="354962" y="150681"/>
                  </a:lnTo>
                  <a:cubicBezTo>
                    <a:pt x="354313" y="149408"/>
                    <a:pt x="353246" y="150496"/>
                    <a:pt x="354521" y="150889"/>
                  </a:cubicBezTo>
                  <a:close/>
                  <a:moveTo>
                    <a:pt x="139956" y="306246"/>
                  </a:moveTo>
                  <a:cubicBezTo>
                    <a:pt x="139330" y="306038"/>
                    <a:pt x="139191" y="306848"/>
                    <a:pt x="139492" y="307102"/>
                  </a:cubicBezTo>
                  <a:cubicBezTo>
                    <a:pt x="139794" y="307357"/>
                    <a:pt x="140582" y="306478"/>
                    <a:pt x="139956" y="306246"/>
                  </a:cubicBezTo>
                  <a:close/>
                  <a:moveTo>
                    <a:pt x="242126" y="396212"/>
                  </a:moveTo>
                  <a:cubicBezTo>
                    <a:pt x="243076" y="395772"/>
                    <a:pt x="241569" y="395726"/>
                    <a:pt x="241244" y="395726"/>
                  </a:cubicBezTo>
                  <a:cubicBezTo>
                    <a:pt x="240688" y="396258"/>
                    <a:pt x="241963" y="396374"/>
                    <a:pt x="242126" y="396212"/>
                  </a:cubicBezTo>
                  <a:close/>
                  <a:moveTo>
                    <a:pt x="357374" y="395957"/>
                  </a:moveTo>
                  <a:cubicBezTo>
                    <a:pt x="357675" y="396258"/>
                    <a:pt x="358417" y="396466"/>
                    <a:pt x="358718" y="396073"/>
                  </a:cubicBezTo>
                  <a:cubicBezTo>
                    <a:pt x="359020" y="395680"/>
                    <a:pt x="357675" y="395587"/>
                    <a:pt x="357443" y="395957"/>
                  </a:cubicBezTo>
                  <a:close/>
                  <a:moveTo>
                    <a:pt x="230717" y="398387"/>
                  </a:moveTo>
                  <a:cubicBezTo>
                    <a:pt x="231714" y="398109"/>
                    <a:pt x="230879" y="397045"/>
                    <a:pt x="230183" y="397600"/>
                  </a:cubicBezTo>
                  <a:close/>
                  <a:moveTo>
                    <a:pt x="448644" y="53125"/>
                  </a:moveTo>
                  <a:cubicBezTo>
                    <a:pt x="448204" y="52894"/>
                    <a:pt x="447578" y="52894"/>
                    <a:pt x="447647" y="53519"/>
                  </a:cubicBezTo>
                  <a:cubicBezTo>
                    <a:pt x="447717" y="54144"/>
                    <a:pt x="448505" y="53472"/>
                    <a:pt x="448644" y="53125"/>
                  </a:cubicBezTo>
                  <a:close/>
                  <a:moveTo>
                    <a:pt x="124234" y="306200"/>
                  </a:moveTo>
                  <a:cubicBezTo>
                    <a:pt x="123840" y="306709"/>
                    <a:pt x="123956" y="307357"/>
                    <a:pt x="124652" y="307241"/>
                  </a:cubicBezTo>
                  <a:cubicBezTo>
                    <a:pt x="125347" y="307126"/>
                    <a:pt x="124466" y="306547"/>
                    <a:pt x="124234" y="306200"/>
                  </a:cubicBezTo>
                  <a:close/>
                  <a:moveTo>
                    <a:pt x="338498" y="162389"/>
                  </a:moveTo>
                  <a:lnTo>
                    <a:pt x="337686" y="161788"/>
                  </a:lnTo>
                  <a:cubicBezTo>
                    <a:pt x="337199" y="162482"/>
                    <a:pt x="338104" y="163268"/>
                    <a:pt x="338498" y="162389"/>
                  </a:cubicBezTo>
                  <a:close/>
                  <a:moveTo>
                    <a:pt x="377733" y="162389"/>
                  </a:moveTo>
                  <a:cubicBezTo>
                    <a:pt x="377733" y="161741"/>
                    <a:pt x="377200" y="161510"/>
                    <a:pt x="376713" y="161903"/>
                  </a:cubicBezTo>
                  <a:cubicBezTo>
                    <a:pt x="377084" y="162158"/>
                    <a:pt x="377339" y="162968"/>
                    <a:pt x="377733" y="162389"/>
                  </a:cubicBezTo>
                  <a:close/>
                  <a:moveTo>
                    <a:pt x="313616" y="399937"/>
                  </a:moveTo>
                  <a:lnTo>
                    <a:pt x="312735" y="399197"/>
                  </a:lnTo>
                  <a:cubicBezTo>
                    <a:pt x="312156" y="399937"/>
                    <a:pt x="312874" y="400470"/>
                    <a:pt x="313616" y="399937"/>
                  </a:cubicBezTo>
                  <a:close/>
                  <a:moveTo>
                    <a:pt x="491474" y="24826"/>
                  </a:moveTo>
                  <a:cubicBezTo>
                    <a:pt x="490923" y="24534"/>
                    <a:pt x="490262" y="24534"/>
                    <a:pt x="489711" y="24826"/>
                  </a:cubicBezTo>
                  <a:cubicBezTo>
                    <a:pt x="490260" y="25127"/>
                    <a:pt x="490925" y="25127"/>
                    <a:pt x="491474" y="24826"/>
                  </a:cubicBezTo>
                  <a:close/>
                  <a:moveTo>
                    <a:pt x="453699" y="11313"/>
                  </a:moveTo>
                  <a:cubicBezTo>
                    <a:pt x="453468" y="10734"/>
                    <a:pt x="452888" y="11035"/>
                    <a:pt x="452424" y="11081"/>
                  </a:cubicBezTo>
                  <a:cubicBezTo>
                    <a:pt x="451960" y="11128"/>
                    <a:pt x="453444" y="11752"/>
                    <a:pt x="453699" y="11313"/>
                  </a:cubicBezTo>
                  <a:close/>
                  <a:moveTo>
                    <a:pt x="144919" y="163592"/>
                  </a:moveTo>
                  <a:lnTo>
                    <a:pt x="144084" y="162921"/>
                  </a:lnTo>
                  <a:cubicBezTo>
                    <a:pt x="143504" y="163616"/>
                    <a:pt x="144362" y="164356"/>
                    <a:pt x="144919" y="163592"/>
                  </a:cubicBezTo>
                  <a:close/>
                  <a:moveTo>
                    <a:pt x="389652" y="304418"/>
                  </a:moveTo>
                  <a:cubicBezTo>
                    <a:pt x="389652" y="303886"/>
                    <a:pt x="389049" y="303863"/>
                    <a:pt x="388701" y="304210"/>
                  </a:cubicBezTo>
                  <a:lnTo>
                    <a:pt x="389467" y="304904"/>
                  </a:lnTo>
                  <a:close/>
                  <a:moveTo>
                    <a:pt x="458476" y="401927"/>
                  </a:moveTo>
                  <a:cubicBezTo>
                    <a:pt x="460215" y="402066"/>
                    <a:pt x="458685" y="400747"/>
                    <a:pt x="457943" y="401626"/>
                  </a:cubicBezTo>
                  <a:close/>
                  <a:moveTo>
                    <a:pt x="60767" y="304117"/>
                  </a:moveTo>
                  <a:cubicBezTo>
                    <a:pt x="60512" y="303724"/>
                    <a:pt x="58865" y="303955"/>
                    <a:pt x="59515" y="304326"/>
                  </a:cubicBezTo>
                  <a:cubicBezTo>
                    <a:pt x="60164" y="304696"/>
                    <a:pt x="60558" y="304650"/>
                    <a:pt x="60767" y="304117"/>
                  </a:cubicBezTo>
                  <a:close/>
                  <a:moveTo>
                    <a:pt x="213348" y="403038"/>
                  </a:moveTo>
                  <a:cubicBezTo>
                    <a:pt x="214090" y="402506"/>
                    <a:pt x="212560" y="402251"/>
                    <a:pt x="212583" y="402922"/>
                  </a:cubicBezTo>
                  <a:cubicBezTo>
                    <a:pt x="212606" y="403593"/>
                    <a:pt x="213209" y="403408"/>
                    <a:pt x="213348" y="403038"/>
                  </a:cubicBezTo>
                  <a:close/>
                  <a:moveTo>
                    <a:pt x="15201" y="303932"/>
                  </a:moveTo>
                  <a:lnTo>
                    <a:pt x="14436" y="304788"/>
                  </a:lnTo>
                  <a:cubicBezTo>
                    <a:pt x="15178" y="305344"/>
                    <a:pt x="15781" y="304650"/>
                    <a:pt x="15201" y="303932"/>
                  </a:cubicBezTo>
                  <a:close/>
                  <a:moveTo>
                    <a:pt x="587150" y="52524"/>
                  </a:moveTo>
                  <a:cubicBezTo>
                    <a:pt x="586872" y="52107"/>
                    <a:pt x="585249" y="52362"/>
                    <a:pt x="585898" y="52755"/>
                  </a:cubicBezTo>
                  <a:cubicBezTo>
                    <a:pt x="586339" y="52801"/>
                    <a:pt x="586942" y="53125"/>
                    <a:pt x="587150" y="52524"/>
                  </a:cubicBezTo>
                  <a:close/>
                  <a:moveTo>
                    <a:pt x="433618" y="302428"/>
                  </a:moveTo>
                  <a:cubicBezTo>
                    <a:pt x="433386" y="302960"/>
                    <a:pt x="432714" y="303400"/>
                    <a:pt x="433224" y="303770"/>
                  </a:cubicBezTo>
                  <a:cubicBezTo>
                    <a:pt x="434082" y="303909"/>
                    <a:pt x="434012" y="303354"/>
                    <a:pt x="433618" y="302521"/>
                  </a:cubicBezTo>
                  <a:close/>
                  <a:moveTo>
                    <a:pt x="410290" y="26122"/>
                  </a:moveTo>
                  <a:cubicBezTo>
                    <a:pt x="411218" y="25798"/>
                    <a:pt x="410290" y="24826"/>
                    <a:pt x="409710" y="25335"/>
                  </a:cubicBezTo>
                  <a:close/>
                  <a:moveTo>
                    <a:pt x="141834" y="175301"/>
                  </a:moveTo>
                  <a:lnTo>
                    <a:pt x="142576" y="175000"/>
                  </a:lnTo>
                  <a:cubicBezTo>
                    <a:pt x="142113" y="174722"/>
                    <a:pt x="141533" y="174722"/>
                    <a:pt x="141069" y="175000"/>
                  </a:cubicBezTo>
                  <a:close/>
                  <a:moveTo>
                    <a:pt x="494720" y="174746"/>
                  </a:moveTo>
                  <a:lnTo>
                    <a:pt x="494257" y="174931"/>
                  </a:lnTo>
                  <a:cubicBezTo>
                    <a:pt x="494883" y="176203"/>
                    <a:pt x="495972" y="175116"/>
                    <a:pt x="494720" y="174746"/>
                  </a:cubicBezTo>
                  <a:close/>
                  <a:moveTo>
                    <a:pt x="393223" y="52616"/>
                  </a:moveTo>
                  <a:cubicBezTo>
                    <a:pt x="392679" y="52328"/>
                    <a:pt x="392028" y="52328"/>
                    <a:pt x="391484" y="52616"/>
                  </a:cubicBezTo>
                  <a:cubicBezTo>
                    <a:pt x="392157" y="52963"/>
                    <a:pt x="392388" y="52894"/>
                    <a:pt x="393223" y="52616"/>
                  </a:cubicBezTo>
                  <a:close/>
                  <a:moveTo>
                    <a:pt x="26216" y="300855"/>
                  </a:moveTo>
                  <a:cubicBezTo>
                    <a:pt x="25589" y="300184"/>
                    <a:pt x="24940" y="300855"/>
                    <a:pt x="25381" y="301503"/>
                  </a:cubicBezTo>
                  <a:close/>
                  <a:moveTo>
                    <a:pt x="441108" y="9161"/>
                  </a:moveTo>
                  <a:cubicBezTo>
                    <a:pt x="440412" y="9762"/>
                    <a:pt x="441108" y="10618"/>
                    <a:pt x="441850" y="10040"/>
                  </a:cubicBezTo>
                  <a:close/>
                  <a:moveTo>
                    <a:pt x="621980" y="51714"/>
                  </a:moveTo>
                  <a:cubicBezTo>
                    <a:pt x="621354" y="51714"/>
                    <a:pt x="621400" y="52316"/>
                    <a:pt x="621655" y="52709"/>
                  </a:cubicBezTo>
                  <a:lnTo>
                    <a:pt x="622444" y="51922"/>
                  </a:lnTo>
                  <a:close/>
                  <a:moveTo>
                    <a:pt x="503439" y="180392"/>
                  </a:moveTo>
                  <a:lnTo>
                    <a:pt x="502767" y="181178"/>
                  </a:lnTo>
                  <a:cubicBezTo>
                    <a:pt x="503439" y="181826"/>
                    <a:pt x="504297" y="180970"/>
                    <a:pt x="503439" y="180392"/>
                  </a:cubicBezTo>
                  <a:close/>
                  <a:moveTo>
                    <a:pt x="560182" y="51992"/>
                  </a:moveTo>
                  <a:cubicBezTo>
                    <a:pt x="560391" y="52362"/>
                    <a:pt x="561828" y="52385"/>
                    <a:pt x="561481" y="51853"/>
                  </a:cubicBezTo>
                  <a:cubicBezTo>
                    <a:pt x="561133" y="51321"/>
                    <a:pt x="560437" y="51644"/>
                    <a:pt x="560182" y="52061"/>
                  </a:cubicBezTo>
                  <a:close/>
                  <a:moveTo>
                    <a:pt x="482314" y="181317"/>
                  </a:moveTo>
                  <a:cubicBezTo>
                    <a:pt x="482082" y="181988"/>
                    <a:pt x="482964" y="182034"/>
                    <a:pt x="483219" y="181803"/>
                  </a:cubicBezTo>
                  <a:cubicBezTo>
                    <a:pt x="483474" y="181572"/>
                    <a:pt x="482569" y="180785"/>
                    <a:pt x="482314" y="181387"/>
                  </a:cubicBezTo>
                  <a:close/>
                  <a:moveTo>
                    <a:pt x="381698" y="297014"/>
                  </a:moveTo>
                  <a:cubicBezTo>
                    <a:pt x="381698" y="295903"/>
                    <a:pt x="380238" y="297222"/>
                    <a:pt x="380933" y="297476"/>
                  </a:cubicBezTo>
                  <a:cubicBezTo>
                    <a:pt x="381629" y="297731"/>
                    <a:pt x="381629" y="297638"/>
                    <a:pt x="381698" y="297153"/>
                  </a:cubicBezTo>
                  <a:close/>
                  <a:moveTo>
                    <a:pt x="525654" y="183053"/>
                  </a:moveTo>
                  <a:cubicBezTo>
                    <a:pt x="525909" y="182706"/>
                    <a:pt x="526698" y="182312"/>
                    <a:pt x="526141" y="181965"/>
                  </a:cubicBezTo>
                  <a:cubicBezTo>
                    <a:pt x="525584" y="181618"/>
                    <a:pt x="525306" y="182706"/>
                    <a:pt x="525654" y="183191"/>
                  </a:cubicBezTo>
                  <a:close/>
                  <a:moveTo>
                    <a:pt x="66378" y="296435"/>
                  </a:moveTo>
                  <a:cubicBezTo>
                    <a:pt x="66193" y="295972"/>
                    <a:pt x="65358" y="295695"/>
                    <a:pt x="65544" y="296435"/>
                  </a:cubicBezTo>
                  <a:cubicBezTo>
                    <a:pt x="65729" y="296944"/>
                    <a:pt x="66703" y="297268"/>
                    <a:pt x="66378" y="296643"/>
                  </a:cubicBezTo>
                  <a:close/>
                  <a:moveTo>
                    <a:pt x="31920" y="294653"/>
                  </a:moveTo>
                  <a:cubicBezTo>
                    <a:pt x="31433" y="294653"/>
                    <a:pt x="31387" y="295024"/>
                    <a:pt x="31410" y="295371"/>
                  </a:cubicBezTo>
                  <a:cubicBezTo>
                    <a:pt x="31827" y="296088"/>
                    <a:pt x="32940" y="294885"/>
                    <a:pt x="31920" y="294862"/>
                  </a:cubicBezTo>
                  <a:close/>
                  <a:moveTo>
                    <a:pt x="133602" y="294144"/>
                  </a:moveTo>
                  <a:cubicBezTo>
                    <a:pt x="132976" y="294144"/>
                    <a:pt x="132976" y="294700"/>
                    <a:pt x="133278" y="295093"/>
                  </a:cubicBezTo>
                  <a:lnTo>
                    <a:pt x="134043" y="294330"/>
                  </a:lnTo>
                  <a:close/>
                  <a:moveTo>
                    <a:pt x="52280" y="293774"/>
                  </a:moveTo>
                  <a:cubicBezTo>
                    <a:pt x="51955" y="293473"/>
                    <a:pt x="50332" y="293635"/>
                    <a:pt x="50981" y="294075"/>
                  </a:cubicBezTo>
                  <a:cubicBezTo>
                    <a:pt x="51468" y="294191"/>
                    <a:pt x="51978" y="294491"/>
                    <a:pt x="52280" y="293774"/>
                  </a:cubicBezTo>
                  <a:close/>
                  <a:moveTo>
                    <a:pt x="488413" y="199944"/>
                  </a:moveTo>
                  <a:cubicBezTo>
                    <a:pt x="487926" y="199088"/>
                    <a:pt x="486998" y="199944"/>
                    <a:pt x="487601" y="200615"/>
                  </a:cubicBezTo>
                  <a:close/>
                  <a:moveTo>
                    <a:pt x="329640" y="203855"/>
                  </a:moveTo>
                  <a:cubicBezTo>
                    <a:pt x="329849" y="204225"/>
                    <a:pt x="331309" y="204271"/>
                    <a:pt x="330962" y="203716"/>
                  </a:cubicBezTo>
                  <a:cubicBezTo>
                    <a:pt x="330614" y="203161"/>
                    <a:pt x="329895" y="203531"/>
                    <a:pt x="329640" y="203924"/>
                  </a:cubicBezTo>
                  <a:close/>
                  <a:moveTo>
                    <a:pt x="383948" y="292293"/>
                  </a:moveTo>
                  <a:cubicBezTo>
                    <a:pt x="383414" y="291483"/>
                    <a:pt x="382487" y="292293"/>
                    <a:pt x="383113" y="292941"/>
                  </a:cubicBezTo>
                  <a:close/>
                  <a:moveTo>
                    <a:pt x="88222" y="291900"/>
                  </a:moveTo>
                  <a:lnTo>
                    <a:pt x="88663" y="291692"/>
                  </a:lnTo>
                  <a:cubicBezTo>
                    <a:pt x="88013" y="290512"/>
                    <a:pt x="86924" y="291599"/>
                    <a:pt x="88222" y="291969"/>
                  </a:cubicBezTo>
                  <a:close/>
                  <a:moveTo>
                    <a:pt x="418105" y="290488"/>
                  </a:moveTo>
                  <a:cubicBezTo>
                    <a:pt x="417525" y="290049"/>
                    <a:pt x="416899" y="290234"/>
                    <a:pt x="416992" y="290951"/>
                  </a:cubicBezTo>
                  <a:cubicBezTo>
                    <a:pt x="417084" y="291668"/>
                    <a:pt x="417734" y="290812"/>
                    <a:pt x="418105" y="290558"/>
                  </a:cubicBezTo>
                  <a:close/>
                  <a:moveTo>
                    <a:pt x="86297" y="218155"/>
                  </a:moveTo>
                  <a:cubicBezTo>
                    <a:pt x="86297" y="217576"/>
                    <a:pt x="85347" y="217715"/>
                    <a:pt x="85370" y="218317"/>
                  </a:cubicBezTo>
                  <a:cubicBezTo>
                    <a:pt x="85393" y="218918"/>
                    <a:pt x="86066" y="218571"/>
                    <a:pt x="86297" y="218155"/>
                  </a:cubicBezTo>
                  <a:close/>
                  <a:moveTo>
                    <a:pt x="39317" y="289748"/>
                  </a:moveTo>
                  <a:cubicBezTo>
                    <a:pt x="39343" y="289468"/>
                    <a:pt x="39137" y="289220"/>
                    <a:pt x="38857" y="289194"/>
                  </a:cubicBezTo>
                  <a:cubicBezTo>
                    <a:pt x="38639" y="289173"/>
                    <a:pt x="38432" y="289294"/>
                    <a:pt x="38343" y="289493"/>
                  </a:cubicBezTo>
                  <a:lnTo>
                    <a:pt x="39085" y="290188"/>
                  </a:lnTo>
                  <a:close/>
                  <a:moveTo>
                    <a:pt x="175528" y="288406"/>
                  </a:moveTo>
                  <a:cubicBezTo>
                    <a:pt x="175064" y="287573"/>
                    <a:pt x="174160" y="288406"/>
                    <a:pt x="174739" y="289077"/>
                  </a:cubicBezTo>
                  <a:close/>
                  <a:moveTo>
                    <a:pt x="478650" y="229354"/>
                  </a:moveTo>
                  <a:cubicBezTo>
                    <a:pt x="478372" y="228984"/>
                    <a:pt x="476865" y="229054"/>
                    <a:pt x="477282" y="229516"/>
                  </a:cubicBezTo>
                  <a:cubicBezTo>
                    <a:pt x="477862" y="229586"/>
                    <a:pt x="478419" y="229840"/>
                    <a:pt x="478650" y="229354"/>
                  </a:cubicBezTo>
                  <a:close/>
                  <a:moveTo>
                    <a:pt x="445166" y="231529"/>
                  </a:moveTo>
                  <a:lnTo>
                    <a:pt x="444331" y="230905"/>
                  </a:lnTo>
                  <a:cubicBezTo>
                    <a:pt x="443867" y="231622"/>
                    <a:pt x="444841" y="232409"/>
                    <a:pt x="445259" y="231529"/>
                  </a:cubicBezTo>
                  <a:close/>
                  <a:moveTo>
                    <a:pt x="58425" y="286832"/>
                  </a:moveTo>
                  <a:cubicBezTo>
                    <a:pt x="56801" y="287156"/>
                    <a:pt x="58587" y="287920"/>
                    <a:pt x="59143" y="287156"/>
                  </a:cubicBezTo>
                  <a:close/>
                  <a:moveTo>
                    <a:pt x="403728" y="411461"/>
                  </a:moveTo>
                  <a:lnTo>
                    <a:pt x="404354" y="410651"/>
                  </a:lnTo>
                  <a:cubicBezTo>
                    <a:pt x="403635" y="410072"/>
                    <a:pt x="402847" y="411044"/>
                    <a:pt x="403728" y="411461"/>
                  </a:cubicBezTo>
                  <a:close/>
                  <a:moveTo>
                    <a:pt x="617945" y="49631"/>
                  </a:moveTo>
                  <a:cubicBezTo>
                    <a:pt x="617945" y="48937"/>
                    <a:pt x="617389" y="48845"/>
                    <a:pt x="616902" y="49145"/>
                  </a:cubicBezTo>
                  <a:cubicBezTo>
                    <a:pt x="617273" y="49400"/>
                    <a:pt x="617504" y="50210"/>
                    <a:pt x="617945" y="49631"/>
                  </a:cubicBezTo>
                  <a:close/>
                  <a:moveTo>
                    <a:pt x="40384" y="287480"/>
                  </a:moveTo>
                  <a:cubicBezTo>
                    <a:pt x="40013" y="286208"/>
                    <a:pt x="38830" y="287272"/>
                    <a:pt x="40129" y="287943"/>
                  </a:cubicBezTo>
                  <a:close/>
                  <a:moveTo>
                    <a:pt x="406765" y="412664"/>
                  </a:moveTo>
                  <a:lnTo>
                    <a:pt x="407206" y="412456"/>
                  </a:lnTo>
                  <a:cubicBezTo>
                    <a:pt x="406580" y="411206"/>
                    <a:pt x="405490" y="412247"/>
                    <a:pt x="406765" y="412664"/>
                  </a:cubicBezTo>
                  <a:close/>
                  <a:moveTo>
                    <a:pt x="42146" y="231946"/>
                  </a:moveTo>
                  <a:cubicBezTo>
                    <a:pt x="42146" y="231298"/>
                    <a:pt x="41474" y="231344"/>
                    <a:pt x="41126" y="231599"/>
                  </a:cubicBezTo>
                  <a:lnTo>
                    <a:pt x="41914" y="232386"/>
                  </a:lnTo>
                  <a:close/>
                  <a:moveTo>
                    <a:pt x="46784" y="233658"/>
                  </a:moveTo>
                  <a:cubicBezTo>
                    <a:pt x="47248" y="234861"/>
                    <a:pt x="48245" y="233658"/>
                    <a:pt x="46969" y="233195"/>
                  </a:cubicBezTo>
                  <a:cubicBezTo>
                    <a:pt x="46892" y="233330"/>
                    <a:pt x="46822" y="233469"/>
                    <a:pt x="46761" y="233612"/>
                  </a:cubicBezTo>
                  <a:close/>
                  <a:moveTo>
                    <a:pt x="503602" y="283847"/>
                  </a:moveTo>
                  <a:cubicBezTo>
                    <a:pt x="503393" y="283269"/>
                    <a:pt x="502790" y="283593"/>
                    <a:pt x="502326" y="283616"/>
                  </a:cubicBezTo>
                  <a:cubicBezTo>
                    <a:pt x="501839" y="284009"/>
                    <a:pt x="503370" y="284241"/>
                    <a:pt x="503648" y="283847"/>
                  </a:cubicBezTo>
                  <a:close/>
                  <a:moveTo>
                    <a:pt x="440505" y="236065"/>
                  </a:moveTo>
                  <a:cubicBezTo>
                    <a:pt x="440105" y="236363"/>
                    <a:pt x="440022" y="236928"/>
                    <a:pt x="440320" y="237328"/>
                  </a:cubicBezTo>
                  <a:cubicBezTo>
                    <a:pt x="440335" y="237347"/>
                    <a:pt x="440350" y="237366"/>
                    <a:pt x="440366" y="237384"/>
                  </a:cubicBezTo>
                  <a:cubicBezTo>
                    <a:pt x="440992" y="237615"/>
                    <a:pt x="440922" y="236296"/>
                    <a:pt x="440551" y="236065"/>
                  </a:cubicBezTo>
                  <a:close/>
                  <a:moveTo>
                    <a:pt x="406603" y="283824"/>
                  </a:moveTo>
                  <a:cubicBezTo>
                    <a:pt x="406348" y="283269"/>
                    <a:pt x="405768" y="283593"/>
                    <a:pt x="405305" y="283662"/>
                  </a:cubicBezTo>
                  <a:cubicBezTo>
                    <a:pt x="404771" y="284102"/>
                    <a:pt x="406348" y="284241"/>
                    <a:pt x="406603" y="283824"/>
                  </a:cubicBezTo>
                  <a:close/>
                  <a:moveTo>
                    <a:pt x="472019" y="283824"/>
                  </a:moveTo>
                  <a:cubicBezTo>
                    <a:pt x="471648" y="283593"/>
                    <a:pt x="471253" y="282806"/>
                    <a:pt x="470929" y="283361"/>
                  </a:cubicBezTo>
                  <a:cubicBezTo>
                    <a:pt x="470604" y="283917"/>
                    <a:pt x="471485" y="284171"/>
                    <a:pt x="472019" y="283801"/>
                  </a:cubicBezTo>
                  <a:close/>
                  <a:moveTo>
                    <a:pt x="445954" y="238078"/>
                  </a:moveTo>
                  <a:cubicBezTo>
                    <a:pt x="445815" y="238679"/>
                    <a:pt x="446604" y="238772"/>
                    <a:pt x="446882" y="238541"/>
                  </a:cubicBezTo>
                  <a:cubicBezTo>
                    <a:pt x="447160" y="238309"/>
                    <a:pt x="446186" y="237453"/>
                    <a:pt x="445954" y="238078"/>
                  </a:cubicBezTo>
                  <a:close/>
                  <a:moveTo>
                    <a:pt x="352759" y="414099"/>
                  </a:moveTo>
                  <a:cubicBezTo>
                    <a:pt x="352179" y="413335"/>
                    <a:pt x="351275" y="414099"/>
                    <a:pt x="351878" y="414770"/>
                  </a:cubicBezTo>
                  <a:close/>
                  <a:moveTo>
                    <a:pt x="437977" y="239212"/>
                  </a:moveTo>
                  <a:lnTo>
                    <a:pt x="438441" y="239003"/>
                  </a:lnTo>
                  <a:cubicBezTo>
                    <a:pt x="437792" y="237823"/>
                    <a:pt x="436725" y="238888"/>
                    <a:pt x="437977" y="239281"/>
                  </a:cubicBezTo>
                  <a:close/>
                  <a:moveTo>
                    <a:pt x="227192" y="414307"/>
                  </a:moveTo>
                  <a:cubicBezTo>
                    <a:pt x="226844" y="414307"/>
                    <a:pt x="226473" y="414307"/>
                    <a:pt x="226265" y="414631"/>
                  </a:cubicBezTo>
                  <a:cubicBezTo>
                    <a:pt x="226716" y="414922"/>
                    <a:pt x="227297" y="414922"/>
                    <a:pt x="227749" y="414631"/>
                  </a:cubicBezTo>
                  <a:cubicBezTo>
                    <a:pt x="227654" y="414418"/>
                    <a:pt x="227415" y="414309"/>
                    <a:pt x="227192" y="414376"/>
                  </a:cubicBezTo>
                  <a:close/>
                  <a:moveTo>
                    <a:pt x="83260" y="283246"/>
                  </a:moveTo>
                  <a:cubicBezTo>
                    <a:pt x="83839" y="283246"/>
                    <a:pt x="83677" y="282320"/>
                    <a:pt x="83097" y="282343"/>
                  </a:cubicBezTo>
                  <a:cubicBezTo>
                    <a:pt x="82518" y="282367"/>
                    <a:pt x="82842" y="283084"/>
                    <a:pt x="83260" y="283315"/>
                  </a:cubicBezTo>
                  <a:close/>
                  <a:moveTo>
                    <a:pt x="583533" y="47873"/>
                  </a:moveTo>
                  <a:lnTo>
                    <a:pt x="582837" y="48659"/>
                  </a:lnTo>
                  <a:cubicBezTo>
                    <a:pt x="583533" y="49261"/>
                    <a:pt x="584321" y="48498"/>
                    <a:pt x="583533" y="47873"/>
                  </a:cubicBezTo>
                  <a:close/>
                  <a:moveTo>
                    <a:pt x="325953" y="48498"/>
                  </a:moveTo>
                  <a:cubicBezTo>
                    <a:pt x="325767" y="48197"/>
                    <a:pt x="325559" y="47896"/>
                    <a:pt x="325164" y="47873"/>
                  </a:cubicBezTo>
                  <a:cubicBezTo>
                    <a:pt x="324956" y="48062"/>
                    <a:pt x="324940" y="48384"/>
                    <a:pt x="325129" y="48592"/>
                  </a:cubicBezTo>
                  <a:cubicBezTo>
                    <a:pt x="325318" y="48800"/>
                    <a:pt x="325641" y="48816"/>
                    <a:pt x="325850" y="48627"/>
                  </a:cubicBezTo>
                  <a:cubicBezTo>
                    <a:pt x="325891" y="48590"/>
                    <a:pt x="325926" y="48546"/>
                    <a:pt x="325953" y="48498"/>
                  </a:cubicBezTo>
                  <a:close/>
                  <a:moveTo>
                    <a:pt x="354104" y="279451"/>
                  </a:moveTo>
                  <a:cubicBezTo>
                    <a:pt x="354939" y="278896"/>
                    <a:pt x="353431" y="278641"/>
                    <a:pt x="353385" y="279289"/>
                  </a:cubicBezTo>
                  <a:cubicBezTo>
                    <a:pt x="353339" y="279937"/>
                    <a:pt x="354034" y="279891"/>
                    <a:pt x="354104" y="279544"/>
                  </a:cubicBezTo>
                  <a:close/>
                  <a:moveTo>
                    <a:pt x="514106" y="278410"/>
                  </a:moveTo>
                  <a:cubicBezTo>
                    <a:pt x="514106" y="277276"/>
                    <a:pt x="512622" y="278572"/>
                    <a:pt x="513503" y="278826"/>
                  </a:cubicBezTo>
                  <a:cubicBezTo>
                    <a:pt x="513735" y="278988"/>
                    <a:pt x="513920" y="278803"/>
                    <a:pt x="514013" y="278502"/>
                  </a:cubicBezTo>
                  <a:close/>
                  <a:moveTo>
                    <a:pt x="89637" y="242868"/>
                  </a:moveTo>
                  <a:cubicBezTo>
                    <a:pt x="88918" y="243400"/>
                    <a:pt x="89753" y="244094"/>
                    <a:pt x="90286" y="243654"/>
                  </a:cubicBezTo>
                  <a:cubicBezTo>
                    <a:pt x="90240" y="243261"/>
                    <a:pt x="89938" y="243053"/>
                    <a:pt x="89637" y="242868"/>
                  </a:cubicBezTo>
                  <a:close/>
                  <a:moveTo>
                    <a:pt x="503045" y="243354"/>
                  </a:moveTo>
                  <a:lnTo>
                    <a:pt x="503741" y="243030"/>
                  </a:lnTo>
                  <a:cubicBezTo>
                    <a:pt x="503138" y="242220"/>
                    <a:pt x="501399" y="243030"/>
                    <a:pt x="503045" y="243330"/>
                  </a:cubicBezTo>
                  <a:close/>
                  <a:moveTo>
                    <a:pt x="468818" y="276073"/>
                  </a:moveTo>
                  <a:lnTo>
                    <a:pt x="468123" y="276420"/>
                  </a:lnTo>
                  <a:cubicBezTo>
                    <a:pt x="468772" y="277137"/>
                    <a:pt x="470465" y="276373"/>
                    <a:pt x="468818" y="276049"/>
                  </a:cubicBezTo>
                  <a:close/>
                  <a:moveTo>
                    <a:pt x="348794" y="416621"/>
                  </a:moveTo>
                  <a:lnTo>
                    <a:pt x="348608" y="416158"/>
                  </a:lnTo>
                  <a:cubicBezTo>
                    <a:pt x="347310" y="416806"/>
                    <a:pt x="348330" y="417917"/>
                    <a:pt x="348794" y="416621"/>
                  </a:cubicBezTo>
                  <a:close/>
                  <a:moveTo>
                    <a:pt x="634293" y="45536"/>
                  </a:moveTo>
                  <a:cubicBezTo>
                    <a:pt x="634015" y="45536"/>
                    <a:pt x="633551" y="45351"/>
                    <a:pt x="633505" y="45906"/>
                  </a:cubicBezTo>
                  <a:cubicBezTo>
                    <a:pt x="633853" y="46346"/>
                    <a:pt x="635592" y="45906"/>
                    <a:pt x="634293" y="45536"/>
                  </a:cubicBezTo>
                  <a:close/>
                  <a:moveTo>
                    <a:pt x="340214" y="275726"/>
                  </a:moveTo>
                  <a:lnTo>
                    <a:pt x="339379" y="275101"/>
                  </a:lnTo>
                  <a:cubicBezTo>
                    <a:pt x="338776" y="275818"/>
                    <a:pt x="339750" y="276559"/>
                    <a:pt x="340214" y="275726"/>
                  </a:cubicBezTo>
                  <a:close/>
                  <a:moveTo>
                    <a:pt x="403635" y="275054"/>
                  </a:moveTo>
                  <a:cubicBezTo>
                    <a:pt x="403450" y="274707"/>
                    <a:pt x="402684" y="274245"/>
                    <a:pt x="402823" y="275170"/>
                  </a:cubicBezTo>
                  <a:cubicBezTo>
                    <a:pt x="402870" y="275633"/>
                    <a:pt x="404006" y="275656"/>
                    <a:pt x="403635" y="275054"/>
                  </a:cubicBezTo>
                  <a:close/>
                  <a:moveTo>
                    <a:pt x="25149" y="274707"/>
                  </a:moveTo>
                  <a:lnTo>
                    <a:pt x="26030" y="275448"/>
                  </a:lnTo>
                  <a:cubicBezTo>
                    <a:pt x="26610" y="274707"/>
                    <a:pt x="25868" y="274175"/>
                    <a:pt x="25149" y="274707"/>
                  </a:cubicBezTo>
                  <a:close/>
                  <a:moveTo>
                    <a:pt x="585458" y="45212"/>
                  </a:moveTo>
                  <a:cubicBezTo>
                    <a:pt x="585226" y="44842"/>
                    <a:pt x="583858" y="44726"/>
                    <a:pt x="584113" y="45351"/>
                  </a:cubicBezTo>
                  <a:cubicBezTo>
                    <a:pt x="584500" y="45685"/>
                    <a:pt x="585086" y="45643"/>
                    <a:pt x="585421" y="45257"/>
                  </a:cubicBezTo>
                  <a:cubicBezTo>
                    <a:pt x="585434" y="45242"/>
                    <a:pt x="585446" y="45227"/>
                    <a:pt x="585458" y="45212"/>
                  </a:cubicBezTo>
                  <a:close/>
                  <a:moveTo>
                    <a:pt x="86553" y="245297"/>
                  </a:moveTo>
                  <a:cubicBezTo>
                    <a:pt x="86877" y="245691"/>
                    <a:pt x="88338" y="245598"/>
                    <a:pt x="87921" y="245135"/>
                  </a:cubicBezTo>
                  <a:cubicBezTo>
                    <a:pt x="87434" y="245182"/>
                    <a:pt x="86900" y="244811"/>
                    <a:pt x="86553" y="245297"/>
                  </a:cubicBezTo>
                  <a:close/>
                  <a:moveTo>
                    <a:pt x="462418" y="45513"/>
                  </a:moveTo>
                  <a:cubicBezTo>
                    <a:pt x="464181" y="45513"/>
                    <a:pt x="462650" y="44425"/>
                    <a:pt x="461885" y="45212"/>
                  </a:cubicBezTo>
                  <a:close/>
                  <a:moveTo>
                    <a:pt x="362707" y="272671"/>
                  </a:moveTo>
                  <a:cubicBezTo>
                    <a:pt x="361153" y="272995"/>
                    <a:pt x="362892" y="273782"/>
                    <a:pt x="363426" y="272995"/>
                  </a:cubicBezTo>
                  <a:close/>
                  <a:moveTo>
                    <a:pt x="366185" y="418865"/>
                  </a:moveTo>
                  <a:cubicBezTo>
                    <a:pt x="364632" y="419235"/>
                    <a:pt x="366185" y="419907"/>
                    <a:pt x="366881" y="419189"/>
                  </a:cubicBezTo>
                  <a:close/>
                  <a:moveTo>
                    <a:pt x="111921" y="245830"/>
                  </a:moveTo>
                  <a:cubicBezTo>
                    <a:pt x="111620" y="245506"/>
                    <a:pt x="110878" y="245320"/>
                    <a:pt x="110553" y="245714"/>
                  </a:cubicBezTo>
                  <a:cubicBezTo>
                    <a:pt x="110228" y="246107"/>
                    <a:pt x="111666" y="246153"/>
                    <a:pt x="111921" y="245830"/>
                  </a:cubicBezTo>
                  <a:close/>
                  <a:moveTo>
                    <a:pt x="81219" y="271283"/>
                  </a:moveTo>
                  <a:cubicBezTo>
                    <a:pt x="81034" y="270982"/>
                    <a:pt x="80825" y="270681"/>
                    <a:pt x="80431" y="270658"/>
                  </a:cubicBezTo>
                  <a:cubicBezTo>
                    <a:pt x="79990" y="271167"/>
                    <a:pt x="80709" y="271977"/>
                    <a:pt x="81219" y="271283"/>
                  </a:cubicBezTo>
                  <a:close/>
                  <a:moveTo>
                    <a:pt x="41451" y="270496"/>
                  </a:moveTo>
                  <a:cubicBezTo>
                    <a:pt x="40917" y="270936"/>
                    <a:pt x="41682" y="271121"/>
                    <a:pt x="41961" y="271468"/>
                  </a:cubicBezTo>
                  <a:cubicBezTo>
                    <a:pt x="42355" y="270936"/>
                    <a:pt x="42077" y="270427"/>
                    <a:pt x="41451" y="270496"/>
                  </a:cubicBezTo>
                  <a:close/>
                  <a:moveTo>
                    <a:pt x="531173" y="44448"/>
                  </a:moveTo>
                  <a:cubicBezTo>
                    <a:pt x="530593" y="44309"/>
                    <a:pt x="530431" y="45073"/>
                    <a:pt x="530709" y="45327"/>
                  </a:cubicBezTo>
                  <a:cubicBezTo>
                    <a:pt x="530987" y="45582"/>
                    <a:pt x="531822" y="44703"/>
                    <a:pt x="531173" y="44448"/>
                  </a:cubicBezTo>
                  <a:close/>
                  <a:moveTo>
                    <a:pt x="120594" y="250388"/>
                  </a:moveTo>
                  <a:lnTo>
                    <a:pt x="120269" y="249671"/>
                  </a:lnTo>
                  <a:cubicBezTo>
                    <a:pt x="119504" y="250180"/>
                    <a:pt x="120315" y="251938"/>
                    <a:pt x="120594" y="250295"/>
                  </a:cubicBezTo>
                  <a:close/>
                  <a:moveTo>
                    <a:pt x="449201" y="249809"/>
                  </a:moveTo>
                  <a:cubicBezTo>
                    <a:pt x="448808" y="249520"/>
                    <a:pt x="448272" y="249520"/>
                    <a:pt x="447879" y="249809"/>
                  </a:cubicBezTo>
                  <a:cubicBezTo>
                    <a:pt x="447624" y="250249"/>
                    <a:pt x="448992" y="250180"/>
                    <a:pt x="449201" y="249809"/>
                  </a:cubicBezTo>
                  <a:close/>
                  <a:moveTo>
                    <a:pt x="511602" y="249601"/>
                  </a:moveTo>
                  <a:cubicBezTo>
                    <a:pt x="510720" y="250064"/>
                    <a:pt x="511602" y="250966"/>
                    <a:pt x="512251" y="250388"/>
                  </a:cubicBezTo>
                  <a:close/>
                  <a:moveTo>
                    <a:pt x="128988" y="269617"/>
                  </a:moveTo>
                  <a:cubicBezTo>
                    <a:pt x="128686" y="269293"/>
                    <a:pt x="127921" y="269131"/>
                    <a:pt x="127620" y="269617"/>
                  </a:cubicBezTo>
                  <a:cubicBezTo>
                    <a:pt x="127318" y="270103"/>
                    <a:pt x="128733" y="269964"/>
                    <a:pt x="128965" y="269617"/>
                  </a:cubicBezTo>
                  <a:close/>
                  <a:moveTo>
                    <a:pt x="31920" y="266238"/>
                  </a:moveTo>
                  <a:cubicBezTo>
                    <a:pt x="31920" y="266238"/>
                    <a:pt x="32314" y="265914"/>
                    <a:pt x="32337" y="265706"/>
                  </a:cubicBezTo>
                  <a:cubicBezTo>
                    <a:pt x="32013" y="264572"/>
                    <a:pt x="30691" y="266609"/>
                    <a:pt x="31920" y="266238"/>
                  </a:cubicBezTo>
                  <a:close/>
                  <a:moveTo>
                    <a:pt x="609667" y="42759"/>
                  </a:moveTo>
                  <a:lnTo>
                    <a:pt x="608948" y="43569"/>
                  </a:lnTo>
                  <a:cubicBezTo>
                    <a:pt x="609620" y="44170"/>
                    <a:pt x="610455" y="43314"/>
                    <a:pt x="609667" y="42759"/>
                  </a:cubicBezTo>
                  <a:close/>
                  <a:moveTo>
                    <a:pt x="389072" y="38409"/>
                  </a:moveTo>
                  <a:cubicBezTo>
                    <a:pt x="388655" y="38201"/>
                    <a:pt x="387983" y="38015"/>
                    <a:pt x="387658" y="38409"/>
                  </a:cubicBezTo>
                  <a:cubicBezTo>
                    <a:pt x="387333" y="38802"/>
                    <a:pt x="388771" y="38825"/>
                    <a:pt x="389072" y="38409"/>
                  </a:cubicBezTo>
                  <a:close/>
                  <a:moveTo>
                    <a:pt x="407832" y="264480"/>
                  </a:moveTo>
                  <a:cubicBezTo>
                    <a:pt x="407136" y="263994"/>
                    <a:pt x="406394" y="264480"/>
                    <a:pt x="407044" y="265220"/>
                  </a:cubicBezTo>
                  <a:close/>
                  <a:moveTo>
                    <a:pt x="377269" y="262536"/>
                  </a:moveTo>
                  <a:cubicBezTo>
                    <a:pt x="377084" y="262536"/>
                    <a:pt x="376898" y="262536"/>
                    <a:pt x="376759" y="262860"/>
                  </a:cubicBezTo>
                  <a:cubicBezTo>
                    <a:pt x="377687" y="263415"/>
                    <a:pt x="378939" y="262559"/>
                    <a:pt x="377269" y="262536"/>
                  </a:cubicBezTo>
                  <a:close/>
                  <a:moveTo>
                    <a:pt x="635708" y="41000"/>
                  </a:moveTo>
                  <a:cubicBezTo>
                    <a:pt x="635058" y="41000"/>
                    <a:pt x="634873" y="41533"/>
                    <a:pt x="635221" y="42019"/>
                  </a:cubicBezTo>
                  <a:cubicBezTo>
                    <a:pt x="635499" y="41671"/>
                    <a:pt x="636334" y="41556"/>
                    <a:pt x="635708" y="41000"/>
                  </a:cubicBezTo>
                  <a:close/>
                  <a:moveTo>
                    <a:pt x="489016" y="262606"/>
                  </a:moveTo>
                  <a:cubicBezTo>
                    <a:pt x="489016" y="261472"/>
                    <a:pt x="487555" y="262791"/>
                    <a:pt x="488251" y="263068"/>
                  </a:cubicBezTo>
                  <a:cubicBezTo>
                    <a:pt x="488946" y="263346"/>
                    <a:pt x="488969" y="263091"/>
                    <a:pt x="489016" y="262606"/>
                  </a:cubicBezTo>
                  <a:close/>
                  <a:moveTo>
                    <a:pt x="274590" y="427774"/>
                  </a:moveTo>
                  <a:lnTo>
                    <a:pt x="275401" y="428468"/>
                  </a:lnTo>
                  <a:cubicBezTo>
                    <a:pt x="275958" y="427797"/>
                    <a:pt x="275030" y="426964"/>
                    <a:pt x="274590" y="427774"/>
                  </a:cubicBezTo>
                  <a:close/>
                  <a:moveTo>
                    <a:pt x="527579" y="260130"/>
                  </a:moveTo>
                  <a:cubicBezTo>
                    <a:pt x="527138" y="259273"/>
                    <a:pt x="526164" y="260130"/>
                    <a:pt x="526767" y="260731"/>
                  </a:cubicBezTo>
                  <a:close/>
                  <a:moveTo>
                    <a:pt x="475450" y="259991"/>
                  </a:moveTo>
                  <a:lnTo>
                    <a:pt x="476308" y="260754"/>
                  </a:lnTo>
                  <a:cubicBezTo>
                    <a:pt x="476842" y="259991"/>
                    <a:pt x="476332" y="259435"/>
                    <a:pt x="475450" y="259991"/>
                  </a:cubicBezTo>
                  <a:close/>
                  <a:moveTo>
                    <a:pt x="433873" y="259991"/>
                  </a:moveTo>
                  <a:cubicBezTo>
                    <a:pt x="433618" y="259644"/>
                    <a:pt x="432088" y="259736"/>
                    <a:pt x="432528" y="260153"/>
                  </a:cubicBezTo>
                  <a:cubicBezTo>
                    <a:pt x="432969" y="260569"/>
                    <a:pt x="433572" y="260454"/>
                    <a:pt x="433873" y="259945"/>
                  </a:cubicBezTo>
                  <a:close/>
                  <a:moveTo>
                    <a:pt x="490175" y="259713"/>
                  </a:moveTo>
                  <a:cubicBezTo>
                    <a:pt x="491427" y="259320"/>
                    <a:pt x="490407" y="258232"/>
                    <a:pt x="489735" y="259482"/>
                  </a:cubicBezTo>
                  <a:close/>
                  <a:moveTo>
                    <a:pt x="47642" y="256913"/>
                  </a:moveTo>
                  <a:lnTo>
                    <a:pt x="48338" y="256589"/>
                  </a:lnTo>
                  <a:cubicBezTo>
                    <a:pt x="47688" y="255988"/>
                    <a:pt x="46042" y="256543"/>
                    <a:pt x="47642" y="256913"/>
                  </a:cubicBezTo>
                  <a:close/>
                  <a:moveTo>
                    <a:pt x="17497" y="258626"/>
                  </a:moveTo>
                  <a:cubicBezTo>
                    <a:pt x="17778" y="258622"/>
                    <a:pt x="18045" y="258505"/>
                    <a:pt x="18239" y="258302"/>
                  </a:cubicBezTo>
                  <a:cubicBezTo>
                    <a:pt x="17682" y="257515"/>
                    <a:pt x="15873" y="258348"/>
                    <a:pt x="17520" y="258626"/>
                  </a:cubicBezTo>
                  <a:close/>
                  <a:moveTo>
                    <a:pt x="375623" y="256890"/>
                  </a:moveTo>
                  <a:cubicBezTo>
                    <a:pt x="374974" y="256890"/>
                    <a:pt x="374742" y="257422"/>
                    <a:pt x="375136" y="257908"/>
                  </a:cubicBezTo>
                  <a:cubicBezTo>
                    <a:pt x="375414" y="257538"/>
                    <a:pt x="376226" y="257307"/>
                    <a:pt x="375646" y="256890"/>
                  </a:cubicBezTo>
                  <a:close/>
                  <a:moveTo>
                    <a:pt x="290822" y="432263"/>
                  </a:moveTo>
                  <a:cubicBezTo>
                    <a:pt x="290544" y="431846"/>
                    <a:pt x="289755" y="431939"/>
                    <a:pt x="289477" y="432263"/>
                  </a:cubicBezTo>
                  <a:cubicBezTo>
                    <a:pt x="289199" y="432587"/>
                    <a:pt x="290567" y="432610"/>
                    <a:pt x="290822" y="432263"/>
                  </a:cubicBezTo>
                  <a:close/>
                  <a:moveTo>
                    <a:pt x="175597" y="340562"/>
                  </a:moveTo>
                  <a:cubicBezTo>
                    <a:pt x="175133" y="339683"/>
                    <a:pt x="174160" y="340562"/>
                    <a:pt x="174762" y="341210"/>
                  </a:cubicBezTo>
                  <a:close/>
                  <a:moveTo>
                    <a:pt x="332353" y="28551"/>
                  </a:moveTo>
                  <a:cubicBezTo>
                    <a:pt x="333002" y="26423"/>
                    <a:pt x="328735" y="28968"/>
                    <a:pt x="332353" y="28551"/>
                  </a:cubicBezTo>
                  <a:close/>
                  <a:moveTo>
                    <a:pt x="203331" y="82998"/>
                  </a:moveTo>
                  <a:cubicBezTo>
                    <a:pt x="202079" y="84040"/>
                    <a:pt x="203656" y="83947"/>
                    <a:pt x="204421" y="83183"/>
                  </a:cubicBezTo>
                  <a:cubicBezTo>
                    <a:pt x="204050" y="82836"/>
                    <a:pt x="203679" y="82975"/>
                    <a:pt x="203331" y="82998"/>
                  </a:cubicBezTo>
                  <a:close/>
                  <a:moveTo>
                    <a:pt x="373049" y="16311"/>
                  </a:moveTo>
                  <a:cubicBezTo>
                    <a:pt x="372609" y="16033"/>
                    <a:pt x="371982" y="15848"/>
                    <a:pt x="371611" y="16311"/>
                  </a:cubicBezTo>
                  <a:lnTo>
                    <a:pt x="372098" y="16542"/>
                  </a:lnTo>
                  <a:cubicBezTo>
                    <a:pt x="372423" y="16542"/>
                    <a:pt x="372817" y="16681"/>
                    <a:pt x="373049" y="16311"/>
                  </a:cubicBezTo>
                  <a:close/>
                  <a:moveTo>
                    <a:pt x="55688" y="372448"/>
                  </a:moveTo>
                  <a:cubicBezTo>
                    <a:pt x="56106" y="372587"/>
                    <a:pt x="56291" y="372309"/>
                    <a:pt x="56291" y="371916"/>
                  </a:cubicBezTo>
                  <a:lnTo>
                    <a:pt x="55271" y="371360"/>
                  </a:lnTo>
                  <a:cubicBezTo>
                    <a:pt x="55271" y="371730"/>
                    <a:pt x="55155" y="372216"/>
                    <a:pt x="55688" y="372448"/>
                  </a:cubicBezTo>
                  <a:close/>
                  <a:moveTo>
                    <a:pt x="705598" y="101857"/>
                  </a:moveTo>
                  <a:cubicBezTo>
                    <a:pt x="705274" y="101857"/>
                    <a:pt x="705320" y="103153"/>
                    <a:pt x="705738" y="103083"/>
                  </a:cubicBezTo>
                  <a:cubicBezTo>
                    <a:pt x="706155" y="103014"/>
                    <a:pt x="706039" y="101718"/>
                    <a:pt x="705598" y="101857"/>
                  </a:cubicBezTo>
                  <a:close/>
                  <a:moveTo>
                    <a:pt x="450523" y="282343"/>
                  </a:moveTo>
                  <a:lnTo>
                    <a:pt x="451543" y="282181"/>
                  </a:lnTo>
                  <a:cubicBezTo>
                    <a:pt x="451543" y="281765"/>
                    <a:pt x="451102" y="281603"/>
                    <a:pt x="450731" y="281418"/>
                  </a:cubicBezTo>
                  <a:lnTo>
                    <a:pt x="450592" y="282436"/>
                  </a:lnTo>
                  <a:close/>
                  <a:moveTo>
                    <a:pt x="169545" y="361017"/>
                  </a:moveTo>
                  <a:cubicBezTo>
                    <a:pt x="169545" y="361688"/>
                    <a:pt x="170078" y="361595"/>
                    <a:pt x="170496" y="361642"/>
                  </a:cubicBezTo>
                  <a:cubicBezTo>
                    <a:pt x="172003" y="361595"/>
                    <a:pt x="169522" y="359744"/>
                    <a:pt x="169429" y="361086"/>
                  </a:cubicBezTo>
                  <a:close/>
                  <a:moveTo>
                    <a:pt x="394475" y="307195"/>
                  </a:moveTo>
                  <a:cubicBezTo>
                    <a:pt x="393873" y="311360"/>
                    <a:pt x="398649" y="306755"/>
                    <a:pt x="394475" y="307195"/>
                  </a:cubicBezTo>
                  <a:close/>
                </a:path>
              </a:pathLst>
            </a:custGeom>
            <a:solidFill>
              <a:srgbClr val="256482"/>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5" name="Google Shape;105;p2"/>
            <p:cNvSpPr/>
            <p:nvPr/>
          </p:nvSpPr>
          <p:spPr>
            <a:xfrm>
              <a:off x="3569973" y="3040789"/>
              <a:ext cx="559087" cy="362467"/>
            </a:xfrm>
            <a:custGeom>
              <a:avLst/>
              <a:gdLst/>
              <a:ahLst/>
              <a:cxnLst/>
              <a:rect l="l" t="t" r="r" b="b"/>
              <a:pathLst>
                <a:path w="673599" h="422702" extrusionOk="0">
                  <a:moveTo>
                    <a:pt x="256784" y="348732"/>
                  </a:moveTo>
                  <a:cubicBezTo>
                    <a:pt x="256019" y="350352"/>
                    <a:pt x="254094" y="349450"/>
                    <a:pt x="253004" y="350514"/>
                  </a:cubicBezTo>
                  <a:cubicBezTo>
                    <a:pt x="252842" y="350653"/>
                    <a:pt x="252610" y="351139"/>
                    <a:pt x="252402" y="350792"/>
                  </a:cubicBezTo>
                  <a:cubicBezTo>
                    <a:pt x="251451" y="349172"/>
                    <a:pt x="250245" y="350653"/>
                    <a:pt x="249178" y="350491"/>
                  </a:cubicBezTo>
                  <a:cubicBezTo>
                    <a:pt x="248112" y="350329"/>
                    <a:pt x="246720" y="351671"/>
                    <a:pt x="245468" y="350491"/>
                  </a:cubicBezTo>
                  <a:cubicBezTo>
                    <a:pt x="243394" y="351574"/>
                    <a:pt x="241000" y="351878"/>
                    <a:pt x="238720" y="351347"/>
                  </a:cubicBezTo>
                  <a:cubicBezTo>
                    <a:pt x="237561" y="350399"/>
                    <a:pt x="236401" y="352134"/>
                    <a:pt x="235288" y="351509"/>
                  </a:cubicBezTo>
                  <a:cubicBezTo>
                    <a:pt x="232969" y="350468"/>
                    <a:pt x="230929" y="353036"/>
                    <a:pt x="228726" y="351509"/>
                  </a:cubicBezTo>
                  <a:cubicBezTo>
                    <a:pt x="227404" y="351139"/>
                    <a:pt x="226036" y="352319"/>
                    <a:pt x="224900" y="351926"/>
                  </a:cubicBezTo>
                  <a:cubicBezTo>
                    <a:pt x="219010" y="350792"/>
                    <a:pt x="212471" y="352643"/>
                    <a:pt x="206233" y="351555"/>
                  </a:cubicBezTo>
                  <a:cubicBezTo>
                    <a:pt x="203577" y="351142"/>
                    <a:pt x="200859" y="351429"/>
                    <a:pt x="198349" y="352388"/>
                  </a:cubicBezTo>
                  <a:cubicBezTo>
                    <a:pt x="197146" y="351149"/>
                    <a:pt x="195305" y="350773"/>
                    <a:pt x="193711" y="351440"/>
                  </a:cubicBezTo>
                  <a:cubicBezTo>
                    <a:pt x="192757" y="350829"/>
                    <a:pt x="191534" y="350829"/>
                    <a:pt x="190580" y="351440"/>
                  </a:cubicBezTo>
                  <a:cubicBezTo>
                    <a:pt x="189467" y="351555"/>
                    <a:pt x="180911" y="349589"/>
                    <a:pt x="185201" y="352620"/>
                  </a:cubicBezTo>
                  <a:cubicBezTo>
                    <a:pt x="191091" y="353893"/>
                    <a:pt x="197282" y="354934"/>
                    <a:pt x="202870" y="356646"/>
                  </a:cubicBezTo>
                  <a:cubicBezTo>
                    <a:pt x="204030" y="358196"/>
                    <a:pt x="205931" y="357225"/>
                    <a:pt x="207253" y="358173"/>
                  </a:cubicBezTo>
                  <a:cubicBezTo>
                    <a:pt x="207671" y="358474"/>
                    <a:pt x="208343" y="357502"/>
                    <a:pt x="209062" y="357757"/>
                  </a:cubicBezTo>
                  <a:cubicBezTo>
                    <a:pt x="209781" y="358011"/>
                    <a:pt x="209062" y="358428"/>
                    <a:pt x="208552" y="358567"/>
                  </a:cubicBezTo>
                  <a:cubicBezTo>
                    <a:pt x="211149" y="359978"/>
                    <a:pt x="214905" y="359585"/>
                    <a:pt x="216830" y="361991"/>
                  </a:cubicBezTo>
                  <a:cubicBezTo>
                    <a:pt x="216091" y="362435"/>
                    <a:pt x="215148" y="362341"/>
                    <a:pt x="214511" y="361760"/>
                  </a:cubicBezTo>
                  <a:cubicBezTo>
                    <a:pt x="213375" y="360418"/>
                    <a:pt x="211589" y="360719"/>
                    <a:pt x="210175" y="360024"/>
                  </a:cubicBezTo>
                  <a:cubicBezTo>
                    <a:pt x="209665" y="359770"/>
                    <a:pt x="209062" y="360441"/>
                    <a:pt x="208668" y="360325"/>
                  </a:cubicBezTo>
                  <a:cubicBezTo>
                    <a:pt x="208156" y="359609"/>
                    <a:pt x="207410" y="359093"/>
                    <a:pt x="206557" y="358867"/>
                  </a:cubicBezTo>
                  <a:cubicBezTo>
                    <a:pt x="205676" y="358497"/>
                    <a:pt x="204726" y="359770"/>
                    <a:pt x="203775" y="358567"/>
                  </a:cubicBezTo>
                  <a:cubicBezTo>
                    <a:pt x="201828" y="358101"/>
                    <a:pt x="199914" y="357506"/>
                    <a:pt x="198047" y="356785"/>
                  </a:cubicBezTo>
                  <a:cubicBezTo>
                    <a:pt x="193015" y="356392"/>
                    <a:pt x="186569" y="353846"/>
                    <a:pt x="182093" y="355836"/>
                  </a:cubicBezTo>
                  <a:cubicBezTo>
                    <a:pt x="180377" y="353198"/>
                    <a:pt x="176644" y="354633"/>
                    <a:pt x="174024" y="354309"/>
                  </a:cubicBezTo>
                  <a:cubicBezTo>
                    <a:pt x="171403" y="353985"/>
                    <a:pt x="169711" y="352921"/>
                    <a:pt x="167322" y="353707"/>
                  </a:cubicBezTo>
                  <a:cubicBezTo>
                    <a:pt x="166395" y="353939"/>
                    <a:pt x="165258" y="354471"/>
                    <a:pt x="164400" y="353314"/>
                  </a:cubicBezTo>
                  <a:cubicBezTo>
                    <a:pt x="163100" y="353165"/>
                    <a:pt x="161790" y="353111"/>
                    <a:pt x="160482" y="353152"/>
                  </a:cubicBezTo>
                  <a:cubicBezTo>
                    <a:pt x="156864" y="352203"/>
                    <a:pt x="153525" y="355026"/>
                    <a:pt x="150278" y="354425"/>
                  </a:cubicBezTo>
                  <a:cubicBezTo>
                    <a:pt x="147078" y="352712"/>
                    <a:pt x="143322" y="354425"/>
                    <a:pt x="140029" y="353291"/>
                  </a:cubicBezTo>
                  <a:cubicBezTo>
                    <a:pt x="138568" y="353291"/>
                    <a:pt x="137362" y="354448"/>
                    <a:pt x="135809" y="354378"/>
                  </a:cubicBezTo>
                  <a:cubicBezTo>
                    <a:pt x="132795" y="355594"/>
                    <a:pt x="130482" y="358089"/>
                    <a:pt x="129501" y="361181"/>
                  </a:cubicBezTo>
                  <a:cubicBezTo>
                    <a:pt x="129501" y="361899"/>
                    <a:pt x="130012" y="362662"/>
                    <a:pt x="129038" y="363357"/>
                  </a:cubicBezTo>
                  <a:cubicBezTo>
                    <a:pt x="128064" y="364051"/>
                    <a:pt x="131241" y="367198"/>
                    <a:pt x="128342" y="367406"/>
                  </a:cubicBezTo>
                  <a:cubicBezTo>
                    <a:pt x="127716" y="367406"/>
                    <a:pt x="127669" y="368193"/>
                    <a:pt x="127878" y="368493"/>
                  </a:cubicBezTo>
                  <a:cubicBezTo>
                    <a:pt x="128503" y="370870"/>
                    <a:pt x="128753" y="373329"/>
                    <a:pt x="128620" y="375782"/>
                  </a:cubicBezTo>
                  <a:cubicBezTo>
                    <a:pt x="127971" y="377263"/>
                    <a:pt x="129177" y="378235"/>
                    <a:pt x="129339" y="379461"/>
                  </a:cubicBezTo>
                  <a:cubicBezTo>
                    <a:pt x="129826" y="381035"/>
                    <a:pt x="128991" y="382308"/>
                    <a:pt x="129339" y="383789"/>
                  </a:cubicBezTo>
                  <a:cubicBezTo>
                    <a:pt x="129893" y="384773"/>
                    <a:pt x="129893" y="385974"/>
                    <a:pt x="129339" y="386959"/>
                  </a:cubicBezTo>
                  <a:cubicBezTo>
                    <a:pt x="130661" y="388555"/>
                    <a:pt x="130012" y="390800"/>
                    <a:pt x="130151" y="392558"/>
                  </a:cubicBezTo>
                  <a:cubicBezTo>
                    <a:pt x="128852" y="395705"/>
                    <a:pt x="132470" y="398713"/>
                    <a:pt x="134788" y="400356"/>
                  </a:cubicBezTo>
                  <a:cubicBezTo>
                    <a:pt x="138313" y="401467"/>
                    <a:pt x="141977" y="403503"/>
                    <a:pt x="145826" y="403642"/>
                  </a:cubicBezTo>
                  <a:cubicBezTo>
                    <a:pt x="147825" y="404773"/>
                    <a:pt x="149960" y="405644"/>
                    <a:pt x="152180" y="406234"/>
                  </a:cubicBezTo>
                  <a:cubicBezTo>
                    <a:pt x="152667" y="406442"/>
                    <a:pt x="152319" y="404938"/>
                    <a:pt x="153200" y="405655"/>
                  </a:cubicBezTo>
                  <a:cubicBezTo>
                    <a:pt x="154081" y="406372"/>
                    <a:pt x="155519" y="407738"/>
                    <a:pt x="157050" y="406905"/>
                  </a:cubicBezTo>
                  <a:cubicBezTo>
                    <a:pt x="157696" y="406585"/>
                    <a:pt x="158479" y="406793"/>
                    <a:pt x="158881" y="407391"/>
                  </a:cubicBezTo>
                  <a:cubicBezTo>
                    <a:pt x="160528" y="409381"/>
                    <a:pt x="163357" y="408293"/>
                    <a:pt x="165374" y="409473"/>
                  </a:cubicBezTo>
                  <a:cubicBezTo>
                    <a:pt x="170012" y="411278"/>
                    <a:pt x="175044" y="410862"/>
                    <a:pt x="179705" y="412296"/>
                  </a:cubicBezTo>
                  <a:cubicBezTo>
                    <a:pt x="182256" y="413476"/>
                    <a:pt x="184992" y="410885"/>
                    <a:pt x="187520" y="412828"/>
                  </a:cubicBezTo>
                  <a:cubicBezTo>
                    <a:pt x="188053" y="413106"/>
                    <a:pt x="188702" y="413430"/>
                    <a:pt x="189073" y="413106"/>
                  </a:cubicBezTo>
                  <a:cubicBezTo>
                    <a:pt x="189885" y="412366"/>
                    <a:pt x="190905" y="412875"/>
                    <a:pt x="191763" y="412435"/>
                  </a:cubicBezTo>
                  <a:cubicBezTo>
                    <a:pt x="192783" y="411463"/>
                    <a:pt x="192992" y="413499"/>
                    <a:pt x="194082" y="413754"/>
                  </a:cubicBezTo>
                  <a:cubicBezTo>
                    <a:pt x="197630" y="413152"/>
                    <a:pt x="200760" y="415860"/>
                    <a:pt x="204239" y="414656"/>
                  </a:cubicBezTo>
                  <a:cubicBezTo>
                    <a:pt x="205156" y="413981"/>
                    <a:pt x="206448" y="414176"/>
                    <a:pt x="207124" y="415092"/>
                  </a:cubicBezTo>
                  <a:cubicBezTo>
                    <a:pt x="207190" y="415181"/>
                    <a:pt x="207249" y="415275"/>
                    <a:pt x="207300" y="415374"/>
                  </a:cubicBezTo>
                  <a:cubicBezTo>
                    <a:pt x="207763" y="416160"/>
                    <a:pt x="209178" y="415744"/>
                    <a:pt x="209804" y="416669"/>
                  </a:cubicBezTo>
                  <a:lnTo>
                    <a:pt x="209804" y="416669"/>
                  </a:lnTo>
                  <a:cubicBezTo>
                    <a:pt x="208052" y="416679"/>
                    <a:pt x="206304" y="416857"/>
                    <a:pt x="204586" y="417202"/>
                  </a:cubicBezTo>
                  <a:cubicBezTo>
                    <a:pt x="201456" y="415050"/>
                    <a:pt x="197444" y="416369"/>
                    <a:pt x="194128" y="415096"/>
                  </a:cubicBezTo>
                  <a:cubicBezTo>
                    <a:pt x="193015" y="415860"/>
                    <a:pt x="191323" y="414865"/>
                    <a:pt x="190465" y="416322"/>
                  </a:cubicBezTo>
                  <a:cubicBezTo>
                    <a:pt x="190233" y="416716"/>
                    <a:pt x="190024" y="416461"/>
                    <a:pt x="189838" y="416322"/>
                  </a:cubicBezTo>
                  <a:cubicBezTo>
                    <a:pt x="188296" y="414880"/>
                    <a:pt x="186010" y="414565"/>
                    <a:pt x="184134" y="415536"/>
                  </a:cubicBezTo>
                  <a:cubicBezTo>
                    <a:pt x="176250" y="414240"/>
                    <a:pt x="168203" y="414494"/>
                    <a:pt x="160389" y="412782"/>
                  </a:cubicBezTo>
                  <a:cubicBezTo>
                    <a:pt x="158336" y="411741"/>
                    <a:pt x="155959" y="411534"/>
                    <a:pt x="153757" y="412204"/>
                  </a:cubicBezTo>
                  <a:cubicBezTo>
                    <a:pt x="153293" y="412204"/>
                    <a:pt x="152505" y="412204"/>
                    <a:pt x="152528" y="411787"/>
                  </a:cubicBezTo>
                  <a:cubicBezTo>
                    <a:pt x="152528" y="410214"/>
                    <a:pt x="151484" y="410607"/>
                    <a:pt x="150626" y="410445"/>
                  </a:cubicBezTo>
                  <a:cubicBezTo>
                    <a:pt x="149165" y="410445"/>
                    <a:pt x="147797" y="408941"/>
                    <a:pt x="146615" y="410237"/>
                  </a:cubicBezTo>
                  <a:cubicBezTo>
                    <a:pt x="145432" y="411533"/>
                    <a:pt x="146823" y="408848"/>
                    <a:pt x="145084" y="408802"/>
                  </a:cubicBezTo>
                  <a:cubicBezTo>
                    <a:pt x="143949" y="408860"/>
                    <a:pt x="142811" y="408860"/>
                    <a:pt x="141675" y="408802"/>
                  </a:cubicBezTo>
                  <a:cubicBezTo>
                    <a:pt x="140446" y="408640"/>
                    <a:pt x="139913" y="406234"/>
                    <a:pt x="138174" y="407691"/>
                  </a:cubicBezTo>
                  <a:cubicBezTo>
                    <a:pt x="135530" y="406072"/>
                    <a:pt x="131217" y="406951"/>
                    <a:pt x="130081" y="403920"/>
                  </a:cubicBezTo>
                  <a:cubicBezTo>
                    <a:pt x="129664" y="403017"/>
                    <a:pt x="129293" y="402184"/>
                    <a:pt x="128017" y="401907"/>
                  </a:cubicBezTo>
                  <a:cubicBezTo>
                    <a:pt x="127484" y="401305"/>
                    <a:pt x="123264" y="399593"/>
                    <a:pt x="125536" y="398945"/>
                  </a:cubicBezTo>
                  <a:cubicBezTo>
                    <a:pt x="124794" y="383025"/>
                    <a:pt x="115727" y="358775"/>
                    <a:pt x="134325" y="349565"/>
                  </a:cubicBezTo>
                  <a:cubicBezTo>
                    <a:pt x="136644" y="348571"/>
                    <a:pt x="138777" y="349565"/>
                    <a:pt x="141281" y="349311"/>
                  </a:cubicBezTo>
                  <a:cubicBezTo>
                    <a:pt x="145339" y="348409"/>
                    <a:pt x="149026" y="350769"/>
                    <a:pt x="152876" y="349311"/>
                  </a:cubicBezTo>
                  <a:cubicBezTo>
                    <a:pt x="153850" y="349195"/>
                    <a:pt x="156539" y="349913"/>
                    <a:pt x="156655" y="348894"/>
                  </a:cubicBezTo>
                  <a:cubicBezTo>
                    <a:pt x="156354" y="348478"/>
                    <a:pt x="156841" y="348108"/>
                    <a:pt x="156655" y="347946"/>
                  </a:cubicBezTo>
                  <a:cubicBezTo>
                    <a:pt x="156470" y="347784"/>
                    <a:pt x="155565" y="347576"/>
                    <a:pt x="155612" y="346812"/>
                  </a:cubicBezTo>
                  <a:cubicBezTo>
                    <a:pt x="153461" y="345454"/>
                    <a:pt x="151115" y="344431"/>
                    <a:pt x="148655" y="343781"/>
                  </a:cubicBezTo>
                  <a:cubicBezTo>
                    <a:pt x="146382" y="342419"/>
                    <a:pt x="143910" y="341420"/>
                    <a:pt x="141328" y="340819"/>
                  </a:cubicBezTo>
                  <a:cubicBezTo>
                    <a:pt x="139774" y="340819"/>
                    <a:pt x="140331" y="338250"/>
                    <a:pt x="138313" y="339014"/>
                  </a:cubicBezTo>
                  <a:cubicBezTo>
                    <a:pt x="138058" y="337556"/>
                    <a:pt x="137246" y="336052"/>
                    <a:pt x="136806" y="338389"/>
                  </a:cubicBezTo>
                  <a:cubicBezTo>
                    <a:pt x="135948" y="337140"/>
                    <a:pt x="136806" y="334826"/>
                    <a:pt x="134649" y="334062"/>
                  </a:cubicBezTo>
                  <a:cubicBezTo>
                    <a:pt x="131867" y="332604"/>
                    <a:pt x="131612" y="329064"/>
                    <a:pt x="130012" y="326727"/>
                  </a:cubicBezTo>
                  <a:cubicBezTo>
                    <a:pt x="129130" y="325940"/>
                    <a:pt x="130313" y="324598"/>
                    <a:pt x="129084" y="323742"/>
                  </a:cubicBezTo>
                  <a:cubicBezTo>
                    <a:pt x="128481" y="323742"/>
                    <a:pt x="126765" y="318096"/>
                    <a:pt x="128620" y="320271"/>
                  </a:cubicBezTo>
                  <a:cubicBezTo>
                    <a:pt x="129038" y="320549"/>
                    <a:pt x="129107" y="320271"/>
                    <a:pt x="129107" y="319993"/>
                  </a:cubicBezTo>
                  <a:cubicBezTo>
                    <a:pt x="128435" y="306619"/>
                    <a:pt x="136203" y="293360"/>
                    <a:pt x="140586" y="281027"/>
                  </a:cubicBezTo>
                  <a:cubicBezTo>
                    <a:pt x="144968" y="268694"/>
                    <a:pt x="149073" y="257031"/>
                    <a:pt x="153618" y="245022"/>
                  </a:cubicBezTo>
                  <a:cubicBezTo>
                    <a:pt x="154522" y="243911"/>
                    <a:pt x="151971" y="242338"/>
                    <a:pt x="154151" y="242222"/>
                  </a:cubicBezTo>
                  <a:cubicBezTo>
                    <a:pt x="154823" y="242222"/>
                    <a:pt x="155055" y="241297"/>
                    <a:pt x="155055" y="240950"/>
                  </a:cubicBezTo>
                  <a:cubicBezTo>
                    <a:pt x="154939" y="238636"/>
                    <a:pt x="156215" y="236877"/>
                    <a:pt x="156493" y="234771"/>
                  </a:cubicBezTo>
                  <a:cubicBezTo>
                    <a:pt x="157281" y="233452"/>
                    <a:pt x="155496" y="233985"/>
                    <a:pt x="155983" y="232920"/>
                  </a:cubicBezTo>
                  <a:cubicBezTo>
                    <a:pt x="157096" y="231462"/>
                    <a:pt x="158974" y="231023"/>
                    <a:pt x="158858" y="228848"/>
                  </a:cubicBezTo>
                  <a:cubicBezTo>
                    <a:pt x="159554" y="224220"/>
                    <a:pt x="162313" y="220078"/>
                    <a:pt x="162615" y="215473"/>
                  </a:cubicBezTo>
                  <a:cubicBezTo>
                    <a:pt x="162615" y="214177"/>
                    <a:pt x="162453" y="212812"/>
                    <a:pt x="163774" y="211910"/>
                  </a:cubicBezTo>
                  <a:cubicBezTo>
                    <a:pt x="164086" y="211761"/>
                    <a:pt x="164218" y="211387"/>
                    <a:pt x="164068" y="211076"/>
                  </a:cubicBezTo>
                  <a:cubicBezTo>
                    <a:pt x="164057" y="211052"/>
                    <a:pt x="164044" y="211029"/>
                    <a:pt x="164029" y="211007"/>
                  </a:cubicBezTo>
                  <a:cubicBezTo>
                    <a:pt x="162870" y="207698"/>
                    <a:pt x="166348" y="205037"/>
                    <a:pt x="166047" y="201752"/>
                  </a:cubicBezTo>
                  <a:cubicBezTo>
                    <a:pt x="166047" y="200988"/>
                    <a:pt x="167044" y="200479"/>
                    <a:pt x="167090" y="199877"/>
                  </a:cubicBezTo>
                  <a:cubicBezTo>
                    <a:pt x="165374" y="198466"/>
                    <a:pt x="169409" y="194578"/>
                    <a:pt x="166882" y="195249"/>
                  </a:cubicBezTo>
                  <a:cubicBezTo>
                    <a:pt x="166882" y="195249"/>
                    <a:pt x="166580" y="194740"/>
                    <a:pt x="166719" y="194625"/>
                  </a:cubicBezTo>
                  <a:cubicBezTo>
                    <a:pt x="168429" y="192842"/>
                    <a:pt x="169391" y="190474"/>
                    <a:pt x="169409" y="188007"/>
                  </a:cubicBezTo>
                  <a:cubicBezTo>
                    <a:pt x="176366" y="172596"/>
                    <a:pt x="183137" y="154871"/>
                    <a:pt x="200575" y="149225"/>
                  </a:cubicBezTo>
                  <a:cubicBezTo>
                    <a:pt x="200117" y="148976"/>
                    <a:pt x="199625" y="148797"/>
                    <a:pt x="199114" y="148693"/>
                  </a:cubicBezTo>
                  <a:cubicBezTo>
                    <a:pt x="205073" y="146657"/>
                    <a:pt x="211868" y="146379"/>
                    <a:pt x="218291" y="145500"/>
                  </a:cubicBezTo>
                  <a:cubicBezTo>
                    <a:pt x="219404" y="145269"/>
                    <a:pt x="221700" y="145338"/>
                    <a:pt x="221723" y="143973"/>
                  </a:cubicBezTo>
                  <a:cubicBezTo>
                    <a:pt x="221723" y="143649"/>
                    <a:pt x="222163" y="143140"/>
                    <a:pt x="222187" y="143741"/>
                  </a:cubicBezTo>
                  <a:cubicBezTo>
                    <a:pt x="222511" y="146287"/>
                    <a:pt x="226361" y="144343"/>
                    <a:pt x="227984" y="144297"/>
                  </a:cubicBezTo>
                  <a:cubicBezTo>
                    <a:pt x="248854" y="143117"/>
                    <a:pt x="278257" y="152673"/>
                    <a:pt x="292263" y="130529"/>
                  </a:cubicBezTo>
                  <a:cubicBezTo>
                    <a:pt x="297875" y="124374"/>
                    <a:pt x="295509" y="112388"/>
                    <a:pt x="291660" y="106117"/>
                  </a:cubicBezTo>
                  <a:cubicBezTo>
                    <a:pt x="291934" y="105042"/>
                    <a:pt x="291485" y="103912"/>
                    <a:pt x="290547" y="103317"/>
                  </a:cubicBezTo>
                  <a:cubicBezTo>
                    <a:pt x="291359" y="101003"/>
                    <a:pt x="289759" y="99406"/>
                    <a:pt x="288808" y="97602"/>
                  </a:cubicBezTo>
                  <a:cubicBezTo>
                    <a:pt x="287857" y="95797"/>
                    <a:pt x="287648" y="93830"/>
                    <a:pt x="286048" y="92650"/>
                  </a:cubicBezTo>
                  <a:cubicBezTo>
                    <a:pt x="285631" y="92326"/>
                    <a:pt x="285747" y="91747"/>
                    <a:pt x="285840" y="91331"/>
                  </a:cubicBezTo>
                  <a:cubicBezTo>
                    <a:pt x="285840" y="90405"/>
                    <a:pt x="285306" y="88462"/>
                    <a:pt x="284564" y="88161"/>
                  </a:cubicBezTo>
                  <a:cubicBezTo>
                    <a:pt x="284240" y="88161"/>
                    <a:pt x="283799" y="88161"/>
                    <a:pt x="283683" y="87814"/>
                  </a:cubicBezTo>
                  <a:cubicBezTo>
                    <a:pt x="283683" y="87814"/>
                    <a:pt x="284309" y="87629"/>
                    <a:pt x="284332" y="87467"/>
                  </a:cubicBezTo>
                  <a:cubicBezTo>
                    <a:pt x="284356" y="87305"/>
                    <a:pt x="284727" y="87467"/>
                    <a:pt x="284472" y="87281"/>
                  </a:cubicBezTo>
                  <a:cubicBezTo>
                    <a:pt x="284216" y="87096"/>
                    <a:pt x="282570" y="87281"/>
                    <a:pt x="282640" y="85847"/>
                  </a:cubicBezTo>
                  <a:cubicBezTo>
                    <a:pt x="282010" y="82052"/>
                    <a:pt x="280413" y="78482"/>
                    <a:pt x="278002" y="75480"/>
                  </a:cubicBezTo>
                  <a:cubicBezTo>
                    <a:pt x="274345" y="69997"/>
                    <a:pt x="271031" y="64294"/>
                    <a:pt x="268077" y="58404"/>
                  </a:cubicBezTo>
                  <a:cubicBezTo>
                    <a:pt x="267497" y="57455"/>
                    <a:pt x="266454" y="56830"/>
                    <a:pt x="267057" y="55372"/>
                  </a:cubicBezTo>
                  <a:cubicBezTo>
                    <a:pt x="267312" y="54701"/>
                    <a:pt x="266176" y="53938"/>
                    <a:pt x="265573" y="54354"/>
                  </a:cubicBezTo>
                  <a:cubicBezTo>
                    <a:pt x="263416" y="54956"/>
                    <a:pt x="261654" y="57131"/>
                    <a:pt x="259474" y="56946"/>
                  </a:cubicBezTo>
                  <a:cubicBezTo>
                    <a:pt x="257294" y="56761"/>
                    <a:pt x="257990" y="59052"/>
                    <a:pt x="256645" y="59260"/>
                  </a:cubicBezTo>
                  <a:cubicBezTo>
                    <a:pt x="251544" y="59121"/>
                    <a:pt x="246883" y="62152"/>
                    <a:pt x="242523" y="64304"/>
                  </a:cubicBezTo>
                  <a:cubicBezTo>
                    <a:pt x="237885" y="64674"/>
                    <a:pt x="234778" y="68932"/>
                    <a:pt x="230140" y="69534"/>
                  </a:cubicBezTo>
                  <a:cubicBezTo>
                    <a:pt x="228772" y="69719"/>
                    <a:pt x="227822" y="70945"/>
                    <a:pt x="226616" y="71662"/>
                  </a:cubicBezTo>
                  <a:cubicBezTo>
                    <a:pt x="223903" y="73328"/>
                    <a:pt x="220401" y="73282"/>
                    <a:pt x="217804" y="75411"/>
                  </a:cubicBezTo>
                  <a:cubicBezTo>
                    <a:pt x="216621" y="76545"/>
                    <a:pt x="214882" y="75828"/>
                    <a:pt x="213723" y="76869"/>
                  </a:cubicBezTo>
                  <a:cubicBezTo>
                    <a:pt x="212818" y="78442"/>
                    <a:pt x="208018" y="78627"/>
                    <a:pt x="209085" y="80525"/>
                  </a:cubicBezTo>
                  <a:cubicBezTo>
                    <a:pt x="208701" y="80796"/>
                    <a:pt x="208212" y="80873"/>
                    <a:pt x="207763" y="80733"/>
                  </a:cubicBezTo>
                  <a:cubicBezTo>
                    <a:pt x="206859" y="80733"/>
                    <a:pt x="206604" y="82052"/>
                    <a:pt x="205931" y="81659"/>
                  </a:cubicBezTo>
                  <a:cubicBezTo>
                    <a:pt x="204772" y="80964"/>
                    <a:pt x="204471" y="82121"/>
                    <a:pt x="203775" y="82376"/>
                  </a:cubicBezTo>
                  <a:cubicBezTo>
                    <a:pt x="200424" y="83306"/>
                    <a:pt x="197250" y="84784"/>
                    <a:pt x="194383" y="86749"/>
                  </a:cubicBezTo>
                  <a:cubicBezTo>
                    <a:pt x="192180" y="86888"/>
                    <a:pt x="190812" y="88554"/>
                    <a:pt x="189004" y="89410"/>
                  </a:cubicBezTo>
                  <a:cubicBezTo>
                    <a:pt x="188007" y="89757"/>
                    <a:pt x="188517" y="91030"/>
                    <a:pt x="187775" y="91447"/>
                  </a:cubicBezTo>
                  <a:cubicBezTo>
                    <a:pt x="187033" y="91863"/>
                    <a:pt x="186267" y="90752"/>
                    <a:pt x="185456" y="91007"/>
                  </a:cubicBezTo>
                  <a:cubicBezTo>
                    <a:pt x="183925" y="91331"/>
                    <a:pt x="186662" y="93529"/>
                    <a:pt x="184459" y="93321"/>
                  </a:cubicBezTo>
                  <a:cubicBezTo>
                    <a:pt x="182256" y="93113"/>
                    <a:pt x="175554" y="94432"/>
                    <a:pt x="177734" y="96537"/>
                  </a:cubicBezTo>
                  <a:cubicBezTo>
                    <a:pt x="176134" y="97764"/>
                    <a:pt x="172864" y="97185"/>
                    <a:pt x="171682" y="98851"/>
                  </a:cubicBezTo>
                  <a:cubicBezTo>
                    <a:pt x="170615" y="99707"/>
                    <a:pt x="172563" y="99383"/>
                    <a:pt x="172099" y="100008"/>
                  </a:cubicBezTo>
                  <a:cubicBezTo>
                    <a:pt x="171450" y="100008"/>
                    <a:pt x="171056" y="100911"/>
                    <a:pt x="170314" y="100587"/>
                  </a:cubicBezTo>
                  <a:cubicBezTo>
                    <a:pt x="168806" y="99916"/>
                    <a:pt x="167995" y="100934"/>
                    <a:pt x="167021" y="101836"/>
                  </a:cubicBezTo>
                  <a:cubicBezTo>
                    <a:pt x="166047" y="102739"/>
                    <a:pt x="168412" y="102484"/>
                    <a:pt x="167322" y="102900"/>
                  </a:cubicBezTo>
                  <a:cubicBezTo>
                    <a:pt x="162870" y="102183"/>
                    <a:pt x="160366" y="105492"/>
                    <a:pt x="156424" y="106927"/>
                  </a:cubicBezTo>
                  <a:lnTo>
                    <a:pt x="156424" y="106927"/>
                  </a:lnTo>
                  <a:cubicBezTo>
                    <a:pt x="159229" y="102877"/>
                    <a:pt x="165096" y="101535"/>
                    <a:pt x="168806" y="98203"/>
                  </a:cubicBezTo>
                  <a:cubicBezTo>
                    <a:pt x="169803" y="97231"/>
                    <a:pt x="169827" y="95681"/>
                    <a:pt x="171658" y="96121"/>
                  </a:cubicBezTo>
                  <a:cubicBezTo>
                    <a:pt x="173490" y="96560"/>
                    <a:pt x="174116" y="94246"/>
                    <a:pt x="175902" y="94316"/>
                  </a:cubicBezTo>
                  <a:cubicBezTo>
                    <a:pt x="176299" y="94331"/>
                    <a:pt x="176633" y="94023"/>
                    <a:pt x="176649" y="93627"/>
                  </a:cubicBezTo>
                  <a:cubicBezTo>
                    <a:pt x="176656" y="93437"/>
                    <a:pt x="176588" y="93252"/>
                    <a:pt x="176459" y="93113"/>
                  </a:cubicBezTo>
                  <a:cubicBezTo>
                    <a:pt x="177317" y="91539"/>
                    <a:pt x="180656" y="91285"/>
                    <a:pt x="182395" y="90405"/>
                  </a:cubicBezTo>
                  <a:cubicBezTo>
                    <a:pt x="185479" y="89503"/>
                    <a:pt x="187775" y="86865"/>
                    <a:pt x="190789" y="85777"/>
                  </a:cubicBezTo>
                  <a:cubicBezTo>
                    <a:pt x="191276" y="85639"/>
                    <a:pt x="191740" y="85153"/>
                    <a:pt x="191160" y="84551"/>
                  </a:cubicBezTo>
                  <a:lnTo>
                    <a:pt x="191972" y="83880"/>
                  </a:lnTo>
                  <a:cubicBezTo>
                    <a:pt x="193178" y="86194"/>
                    <a:pt x="193850" y="82885"/>
                    <a:pt x="195357" y="83186"/>
                  </a:cubicBezTo>
                  <a:cubicBezTo>
                    <a:pt x="197676" y="82677"/>
                    <a:pt x="199415" y="80710"/>
                    <a:pt x="201641" y="79854"/>
                  </a:cubicBezTo>
                  <a:cubicBezTo>
                    <a:pt x="202708" y="79136"/>
                    <a:pt x="201943" y="79368"/>
                    <a:pt x="201641" y="79067"/>
                  </a:cubicBezTo>
                  <a:cubicBezTo>
                    <a:pt x="201340" y="78766"/>
                    <a:pt x="201827" y="78627"/>
                    <a:pt x="201943" y="78650"/>
                  </a:cubicBezTo>
                  <a:cubicBezTo>
                    <a:pt x="203752" y="78188"/>
                    <a:pt x="206789" y="78512"/>
                    <a:pt x="207160" y="76105"/>
                  </a:cubicBezTo>
                  <a:cubicBezTo>
                    <a:pt x="208389" y="74879"/>
                    <a:pt x="211427" y="74971"/>
                    <a:pt x="213143" y="73791"/>
                  </a:cubicBezTo>
                  <a:cubicBezTo>
                    <a:pt x="213468" y="71477"/>
                    <a:pt x="217108" y="73421"/>
                    <a:pt x="216830" y="70945"/>
                  </a:cubicBezTo>
                  <a:cubicBezTo>
                    <a:pt x="216830" y="70945"/>
                    <a:pt x="217178" y="70714"/>
                    <a:pt x="217271" y="70760"/>
                  </a:cubicBezTo>
                  <a:cubicBezTo>
                    <a:pt x="230395" y="66433"/>
                    <a:pt x="242778" y="57733"/>
                    <a:pt x="256390" y="52943"/>
                  </a:cubicBezTo>
                  <a:cubicBezTo>
                    <a:pt x="264135" y="49634"/>
                    <a:pt x="270674" y="42437"/>
                    <a:pt x="272970" y="55396"/>
                  </a:cubicBezTo>
                  <a:cubicBezTo>
                    <a:pt x="272970" y="56414"/>
                    <a:pt x="274454" y="56946"/>
                    <a:pt x="275080" y="57455"/>
                  </a:cubicBezTo>
                  <a:cubicBezTo>
                    <a:pt x="274709" y="59075"/>
                    <a:pt x="276124" y="60162"/>
                    <a:pt x="276309" y="61620"/>
                  </a:cubicBezTo>
                  <a:cubicBezTo>
                    <a:pt x="276819" y="63517"/>
                    <a:pt x="278767" y="64721"/>
                    <a:pt x="279185" y="66826"/>
                  </a:cubicBezTo>
                  <a:cubicBezTo>
                    <a:pt x="279927" y="68192"/>
                    <a:pt x="281132" y="70714"/>
                    <a:pt x="282895" y="70436"/>
                  </a:cubicBezTo>
                  <a:cubicBezTo>
                    <a:pt x="283428" y="69950"/>
                    <a:pt x="283474" y="67173"/>
                    <a:pt x="282245" y="67127"/>
                  </a:cubicBezTo>
                  <a:cubicBezTo>
                    <a:pt x="282037" y="67127"/>
                    <a:pt x="281805" y="66780"/>
                    <a:pt x="281666" y="66549"/>
                  </a:cubicBezTo>
                  <a:cubicBezTo>
                    <a:pt x="281480" y="59607"/>
                    <a:pt x="287301" y="72426"/>
                    <a:pt x="285677" y="73930"/>
                  </a:cubicBezTo>
                  <a:cubicBezTo>
                    <a:pt x="285422" y="72634"/>
                    <a:pt x="284796" y="72056"/>
                    <a:pt x="283358" y="72449"/>
                  </a:cubicBezTo>
                  <a:cubicBezTo>
                    <a:pt x="282570" y="73467"/>
                    <a:pt x="284332" y="74971"/>
                    <a:pt x="285167" y="75573"/>
                  </a:cubicBezTo>
                  <a:cubicBezTo>
                    <a:pt x="284448" y="76799"/>
                    <a:pt x="287486" y="79252"/>
                    <a:pt x="288390" y="78211"/>
                  </a:cubicBezTo>
                  <a:cubicBezTo>
                    <a:pt x="288390" y="78211"/>
                    <a:pt x="288669" y="78373"/>
                    <a:pt x="288692" y="78489"/>
                  </a:cubicBezTo>
                  <a:cubicBezTo>
                    <a:pt x="288831" y="79530"/>
                    <a:pt x="286744" y="78743"/>
                    <a:pt x="287138" y="79854"/>
                  </a:cubicBezTo>
                  <a:cubicBezTo>
                    <a:pt x="288298" y="81751"/>
                    <a:pt x="288831" y="84482"/>
                    <a:pt x="290477" y="85939"/>
                  </a:cubicBezTo>
                  <a:cubicBezTo>
                    <a:pt x="290014" y="87096"/>
                    <a:pt x="292170" y="90891"/>
                    <a:pt x="292796" y="88600"/>
                  </a:cubicBezTo>
                  <a:cubicBezTo>
                    <a:pt x="292170" y="87675"/>
                    <a:pt x="291962" y="85639"/>
                    <a:pt x="290477" y="85986"/>
                  </a:cubicBezTo>
                  <a:cubicBezTo>
                    <a:pt x="290802" y="85315"/>
                    <a:pt x="291011" y="84366"/>
                    <a:pt x="291985" y="85430"/>
                  </a:cubicBezTo>
                  <a:cubicBezTo>
                    <a:pt x="292309" y="86356"/>
                    <a:pt x="294304" y="86425"/>
                    <a:pt x="293747" y="87536"/>
                  </a:cubicBezTo>
                  <a:cubicBezTo>
                    <a:pt x="292495" y="88392"/>
                    <a:pt x="294675" y="89850"/>
                    <a:pt x="292819" y="90266"/>
                  </a:cubicBezTo>
                  <a:cubicBezTo>
                    <a:pt x="293214" y="96121"/>
                    <a:pt x="297272" y="101535"/>
                    <a:pt x="298617" y="107413"/>
                  </a:cubicBezTo>
                  <a:cubicBezTo>
                    <a:pt x="299521" y="110444"/>
                    <a:pt x="299220" y="113869"/>
                    <a:pt x="301654" y="115743"/>
                  </a:cubicBezTo>
                  <a:cubicBezTo>
                    <a:pt x="298199" y="119052"/>
                    <a:pt x="302930" y="118057"/>
                    <a:pt x="300704" y="119931"/>
                  </a:cubicBezTo>
                  <a:cubicBezTo>
                    <a:pt x="300230" y="120090"/>
                    <a:pt x="299976" y="120602"/>
                    <a:pt x="300136" y="121075"/>
                  </a:cubicBezTo>
                  <a:cubicBezTo>
                    <a:pt x="300165" y="121162"/>
                    <a:pt x="300208" y="121245"/>
                    <a:pt x="300263" y="121319"/>
                  </a:cubicBezTo>
                  <a:cubicBezTo>
                    <a:pt x="301098" y="124050"/>
                    <a:pt x="298593" y="127035"/>
                    <a:pt x="298431" y="129950"/>
                  </a:cubicBezTo>
                  <a:cubicBezTo>
                    <a:pt x="298431" y="131755"/>
                    <a:pt x="295811" y="131871"/>
                    <a:pt x="296391" y="133444"/>
                  </a:cubicBezTo>
                  <a:cubicBezTo>
                    <a:pt x="296507" y="133629"/>
                    <a:pt x="296808" y="133907"/>
                    <a:pt x="296391" y="134069"/>
                  </a:cubicBezTo>
                  <a:cubicBezTo>
                    <a:pt x="294675" y="134694"/>
                    <a:pt x="294072" y="136684"/>
                    <a:pt x="292240" y="137309"/>
                  </a:cubicBezTo>
                  <a:cubicBezTo>
                    <a:pt x="290501" y="139623"/>
                    <a:pt x="287741" y="141034"/>
                    <a:pt x="285886" y="143441"/>
                  </a:cubicBezTo>
                  <a:cubicBezTo>
                    <a:pt x="285683" y="143618"/>
                    <a:pt x="285407" y="143687"/>
                    <a:pt x="285144" y="143626"/>
                  </a:cubicBezTo>
                  <a:cubicBezTo>
                    <a:pt x="283683" y="142746"/>
                    <a:pt x="282106" y="144181"/>
                    <a:pt x="281248" y="145222"/>
                  </a:cubicBezTo>
                  <a:cubicBezTo>
                    <a:pt x="278558" y="145060"/>
                    <a:pt x="275521" y="147212"/>
                    <a:pt x="272390" y="147120"/>
                  </a:cubicBezTo>
                  <a:cubicBezTo>
                    <a:pt x="271602" y="147120"/>
                    <a:pt x="272135" y="148693"/>
                    <a:pt x="271092" y="147906"/>
                  </a:cubicBezTo>
                  <a:cubicBezTo>
                    <a:pt x="270048" y="147120"/>
                    <a:pt x="269909" y="148948"/>
                    <a:pt x="269028" y="148624"/>
                  </a:cubicBezTo>
                  <a:cubicBezTo>
                    <a:pt x="265689" y="146703"/>
                    <a:pt x="261561" y="150382"/>
                    <a:pt x="257805" y="148092"/>
                  </a:cubicBezTo>
                  <a:cubicBezTo>
                    <a:pt x="254628" y="147073"/>
                    <a:pt x="251567" y="149225"/>
                    <a:pt x="248529" y="147490"/>
                  </a:cubicBezTo>
                  <a:cubicBezTo>
                    <a:pt x="247300" y="146911"/>
                    <a:pt x="245909" y="148485"/>
                    <a:pt x="244680" y="147097"/>
                  </a:cubicBezTo>
                  <a:cubicBezTo>
                    <a:pt x="243451" y="145708"/>
                    <a:pt x="242013" y="146796"/>
                    <a:pt x="240668" y="146194"/>
                  </a:cubicBezTo>
                  <a:cubicBezTo>
                    <a:pt x="236216" y="145384"/>
                    <a:pt x="231045" y="146819"/>
                    <a:pt x="226755" y="145546"/>
                  </a:cubicBezTo>
                  <a:cubicBezTo>
                    <a:pt x="224436" y="147536"/>
                    <a:pt x="221978" y="145014"/>
                    <a:pt x="219590" y="146310"/>
                  </a:cubicBezTo>
                  <a:cubicBezTo>
                    <a:pt x="217433" y="146634"/>
                    <a:pt x="214952" y="145870"/>
                    <a:pt x="213004" y="147513"/>
                  </a:cubicBezTo>
                  <a:cubicBezTo>
                    <a:pt x="220520" y="147207"/>
                    <a:pt x="228048" y="147485"/>
                    <a:pt x="235520" y="148346"/>
                  </a:cubicBezTo>
                  <a:cubicBezTo>
                    <a:pt x="237561" y="149758"/>
                    <a:pt x="240019" y="148346"/>
                    <a:pt x="242106" y="149387"/>
                  </a:cubicBezTo>
                  <a:cubicBezTo>
                    <a:pt x="245445" y="148392"/>
                    <a:pt x="248784" y="150891"/>
                    <a:pt x="252193" y="151100"/>
                  </a:cubicBezTo>
                  <a:cubicBezTo>
                    <a:pt x="253783" y="150762"/>
                    <a:pt x="255426" y="150762"/>
                    <a:pt x="257016" y="151100"/>
                  </a:cubicBezTo>
                  <a:cubicBezTo>
                    <a:pt x="257920" y="150776"/>
                    <a:pt x="258964" y="151748"/>
                    <a:pt x="259660" y="151562"/>
                  </a:cubicBezTo>
                  <a:cubicBezTo>
                    <a:pt x="260726" y="149063"/>
                    <a:pt x="268100" y="153228"/>
                    <a:pt x="271092" y="152326"/>
                  </a:cubicBezTo>
                  <a:cubicBezTo>
                    <a:pt x="271950" y="152326"/>
                    <a:pt x="271439" y="152743"/>
                    <a:pt x="271463" y="153136"/>
                  </a:cubicBezTo>
                  <a:cubicBezTo>
                    <a:pt x="272692" y="154362"/>
                    <a:pt x="274755" y="155450"/>
                    <a:pt x="276100" y="156838"/>
                  </a:cubicBezTo>
                  <a:cubicBezTo>
                    <a:pt x="276912" y="157370"/>
                    <a:pt x="276100" y="158365"/>
                    <a:pt x="276750" y="158851"/>
                  </a:cubicBezTo>
                  <a:cubicBezTo>
                    <a:pt x="277399" y="159337"/>
                    <a:pt x="278257" y="159036"/>
                    <a:pt x="278628" y="159869"/>
                  </a:cubicBezTo>
                  <a:cubicBezTo>
                    <a:pt x="280506" y="161767"/>
                    <a:pt x="278628" y="163919"/>
                    <a:pt x="279764" y="166302"/>
                  </a:cubicBezTo>
                  <a:cubicBezTo>
                    <a:pt x="280993" y="167575"/>
                    <a:pt x="279092" y="169333"/>
                    <a:pt x="280414" y="170652"/>
                  </a:cubicBezTo>
                  <a:cubicBezTo>
                    <a:pt x="281480" y="171254"/>
                    <a:pt x="279927" y="172203"/>
                    <a:pt x="280669" y="172966"/>
                  </a:cubicBezTo>
                  <a:cubicBezTo>
                    <a:pt x="282616" y="174817"/>
                    <a:pt x="280043" y="177224"/>
                    <a:pt x="281874" y="178797"/>
                  </a:cubicBezTo>
                  <a:cubicBezTo>
                    <a:pt x="283266" y="180417"/>
                    <a:pt x="279903" y="180672"/>
                    <a:pt x="281411" y="182245"/>
                  </a:cubicBezTo>
                  <a:cubicBezTo>
                    <a:pt x="281944" y="183078"/>
                    <a:pt x="281411" y="184119"/>
                    <a:pt x="281225" y="184860"/>
                  </a:cubicBezTo>
                  <a:cubicBezTo>
                    <a:pt x="282616" y="186480"/>
                    <a:pt x="281225" y="188123"/>
                    <a:pt x="279440" y="188678"/>
                  </a:cubicBezTo>
                  <a:cubicBezTo>
                    <a:pt x="277654" y="189233"/>
                    <a:pt x="278628" y="189904"/>
                    <a:pt x="278744" y="191131"/>
                  </a:cubicBezTo>
                  <a:cubicBezTo>
                    <a:pt x="278283" y="194247"/>
                    <a:pt x="278793" y="197430"/>
                    <a:pt x="280205" y="200248"/>
                  </a:cubicBezTo>
                  <a:cubicBezTo>
                    <a:pt x="279811" y="205616"/>
                    <a:pt x="281712" y="211192"/>
                    <a:pt x="281596" y="216769"/>
                  </a:cubicBezTo>
                  <a:lnTo>
                    <a:pt x="281596" y="216769"/>
                  </a:lnTo>
                  <a:cubicBezTo>
                    <a:pt x="279950" y="215612"/>
                    <a:pt x="280158" y="212373"/>
                    <a:pt x="279857" y="210383"/>
                  </a:cubicBezTo>
                  <a:cubicBezTo>
                    <a:pt x="280321" y="205755"/>
                    <a:pt x="277886" y="201659"/>
                    <a:pt x="278187" y="197147"/>
                  </a:cubicBezTo>
                  <a:cubicBezTo>
                    <a:pt x="275869" y="189603"/>
                    <a:pt x="277422" y="180949"/>
                    <a:pt x="273434" y="173776"/>
                  </a:cubicBezTo>
                  <a:cubicBezTo>
                    <a:pt x="272831" y="173290"/>
                    <a:pt x="273109" y="172434"/>
                    <a:pt x="273944" y="173082"/>
                  </a:cubicBezTo>
                  <a:cubicBezTo>
                    <a:pt x="273387" y="168894"/>
                    <a:pt x="272437" y="163572"/>
                    <a:pt x="269167" y="160564"/>
                  </a:cubicBezTo>
                  <a:cubicBezTo>
                    <a:pt x="267335" y="159198"/>
                    <a:pt x="268239" y="158990"/>
                    <a:pt x="269468" y="157718"/>
                  </a:cubicBezTo>
                  <a:cubicBezTo>
                    <a:pt x="266176" y="153437"/>
                    <a:pt x="256042" y="155566"/>
                    <a:pt x="250477" y="154987"/>
                  </a:cubicBezTo>
                  <a:cubicBezTo>
                    <a:pt x="249155" y="154987"/>
                    <a:pt x="250987" y="156375"/>
                    <a:pt x="249573" y="156075"/>
                  </a:cubicBezTo>
                  <a:cubicBezTo>
                    <a:pt x="248251" y="153761"/>
                    <a:pt x="245793" y="154594"/>
                    <a:pt x="243868" y="153992"/>
                  </a:cubicBezTo>
                  <a:cubicBezTo>
                    <a:pt x="243381" y="153830"/>
                    <a:pt x="242199" y="152349"/>
                    <a:pt x="241712" y="154200"/>
                  </a:cubicBezTo>
                  <a:cubicBezTo>
                    <a:pt x="238720" y="152766"/>
                    <a:pt x="235822" y="153876"/>
                    <a:pt x="232738" y="152858"/>
                  </a:cubicBezTo>
                  <a:cubicBezTo>
                    <a:pt x="230836" y="152280"/>
                    <a:pt x="228564" y="153298"/>
                    <a:pt x="226639" y="152303"/>
                  </a:cubicBezTo>
                  <a:cubicBezTo>
                    <a:pt x="226036" y="151990"/>
                    <a:pt x="225317" y="151990"/>
                    <a:pt x="224714" y="152303"/>
                  </a:cubicBezTo>
                  <a:cubicBezTo>
                    <a:pt x="222233" y="153946"/>
                    <a:pt x="220077" y="150429"/>
                    <a:pt x="217572" y="152118"/>
                  </a:cubicBezTo>
                  <a:cubicBezTo>
                    <a:pt x="217271" y="152349"/>
                    <a:pt x="216645" y="152118"/>
                    <a:pt x="216181" y="152118"/>
                  </a:cubicBezTo>
                  <a:cubicBezTo>
                    <a:pt x="207913" y="151947"/>
                    <a:pt x="199801" y="154376"/>
                    <a:pt x="192992" y="159060"/>
                  </a:cubicBezTo>
                  <a:cubicBezTo>
                    <a:pt x="188007" y="162831"/>
                    <a:pt x="185015" y="168824"/>
                    <a:pt x="181398" y="173753"/>
                  </a:cubicBezTo>
                  <a:cubicBezTo>
                    <a:pt x="180377" y="176067"/>
                    <a:pt x="180354" y="178797"/>
                    <a:pt x="179079" y="181042"/>
                  </a:cubicBezTo>
                  <a:cubicBezTo>
                    <a:pt x="177742" y="182184"/>
                    <a:pt x="177093" y="183935"/>
                    <a:pt x="177363" y="185670"/>
                  </a:cubicBezTo>
                  <a:cubicBezTo>
                    <a:pt x="177363" y="185901"/>
                    <a:pt x="177502" y="185994"/>
                    <a:pt x="177224" y="186086"/>
                  </a:cubicBezTo>
                  <a:cubicBezTo>
                    <a:pt x="176088" y="186526"/>
                    <a:pt x="176088" y="187567"/>
                    <a:pt x="175856" y="188539"/>
                  </a:cubicBezTo>
                  <a:cubicBezTo>
                    <a:pt x="175624" y="189511"/>
                    <a:pt x="174696" y="190691"/>
                    <a:pt x="174766" y="191617"/>
                  </a:cubicBezTo>
                  <a:cubicBezTo>
                    <a:pt x="175369" y="195735"/>
                    <a:pt x="171195" y="200456"/>
                    <a:pt x="171705" y="205269"/>
                  </a:cubicBezTo>
                  <a:cubicBezTo>
                    <a:pt x="170632" y="207812"/>
                    <a:pt x="170004" y="210520"/>
                    <a:pt x="169850" y="213275"/>
                  </a:cubicBezTo>
                  <a:cubicBezTo>
                    <a:pt x="168250" y="213599"/>
                    <a:pt x="168505" y="214848"/>
                    <a:pt x="168482" y="215936"/>
                  </a:cubicBezTo>
                  <a:cubicBezTo>
                    <a:pt x="167856" y="219546"/>
                    <a:pt x="165954" y="223248"/>
                    <a:pt x="165235" y="226673"/>
                  </a:cubicBezTo>
                  <a:cubicBezTo>
                    <a:pt x="166186" y="227066"/>
                    <a:pt x="165884" y="227297"/>
                    <a:pt x="165467" y="228107"/>
                  </a:cubicBezTo>
                  <a:cubicBezTo>
                    <a:pt x="163681" y="230694"/>
                    <a:pt x="162719" y="233759"/>
                    <a:pt x="162708" y="236900"/>
                  </a:cubicBezTo>
                  <a:cubicBezTo>
                    <a:pt x="162708" y="239214"/>
                    <a:pt x="159160" y="240973"/>
                    <a:pt x="160389" y="243564"/>
                  </a:cubicBezTo>
                  <a:cubicBezTo>
                    <a:pt x="160134" y="246087"/>
                    <a:pt x="157421" y="245369"/>
                    <a:pt x="159392" y="248539"/>
                  </a:cubicBezTo>
                  <a:cubicBezTo>
                    <a:pt x="158663" y="249592"/>
                    <a:pt x="158093" y="250746"/>
                    <a:pt x="157699" y="251964"/>
                  </a:cubicBezTo>
                  <a:cubicBezTo>
                    <a:pt x="157513" y="252357"/>
                    <a:pt x="156516" y="251964"/>
                    <a:pt x="156563" y="252936"/>
                  </a:cubicBezTo>
                  <a:cubicBezTo>
                    <a:pt x="156609" y="253908"/>
                    <a:pt x="154452" y="255435"/>
                    <a:pt x="156145" y="255921"/>
                  </a:cubicBezTo>
                  <a:cubicBezTo>
                    <a:pt x="156493" y="255921"/>
                    <a:pt x="156470" y="256407"/>
                    <a:pt x="156145" y="256360"/>
                  </a:cubicBezTo>
                  <a:cubicBezTo>
                    <a:pt x="154708" y="256175"/>
                    <a:pt x="155218" y="257379"/>
                    <a:pt x="154823" y="257957"/>
                  </a:cubicBezTo>
                  <a:cubicBezTo>
                    <a:pt x="152796" y="261583"/>
                    <a:pt x="151297" y="265479"/>
                    <a:pt x="150371" y="269527"/>
                  </a:cubicBezTo>
                  <a:cubicBezTo>
                    <a:pt x="145734" y="281096"/>
                    <a:pt x="141815" y="292435"/>
                    <a:pt x="136945" y="304004"/>
                  </a:cubicBezTo>
                  <a:cubicBezTo>
                    <a:pt x="134601" y="308577"/>
                    <a:pt x="133355" y="313631"/>
                    <a:pt x="133304" y="318767"/>
                  </a:cubicBezTo>
                  <a:cubicBezTo>
                    <a:pt x="133304" y="319924"/>
                    <a:pt x="132307" y="320526"/>
                    <a:pt x="133304" y="321567"/>
                  </a:cubicBezTo>
                  <a:cubicBezTo>
                    <a:pt x="133583" y="322400"/>
                    <a:pt x="134765" y="322354"/>
                    <a:pt x="134928" y="323326"/>
                  </a:cubicBezTo>
                  <a:cubicBezTo>
                    <a:pt x="134626" y="325084"/>
                    <a:pt x="133490" y="327815"/>
                    <a:pt x="136110" y="328439"/>
                  </a:cubicBezTo>
                  <a:cubicBezTo>
                    <a:pt x="137386" y="328694"/>
                    <a:pt x="137316" y="330198"/>
                    <a:pt x="138220" y="330892"/>
                  </a:cubicBezTo>
                  <a:cubicBezTo>
                    <a:pt x="139403" y="333692"/>
                    <a:pt x="141838" y="334710"/>
                    <a:pt x="144296" y="336214"/>
                  </a:cubicBezTo>
                  <a:cubicBezTo>
                    <a:pt x="149907" y="339754"/>
                    <a:pt x="155426" y="343364"/>
                    <a:pt x="161850" y="344891"/>
                  </a:cubicBezTo>
                  <a:cubicBezTo>
                    <a:pt x="164725" y="345840"/>
                    <a:pt x="179682" y="349797"/>
                    <a:pt x="179519" y="347205"/>
                  </a:cubicBezTo>
                  <a:cubicBezTo>
                    <a:pt x="181166" y="347552"/>
                    <a:pt x="183809" y="346118"/>
                    <a:pt x="184482" y="348455"/>
                  </a:cubicBezTo>
                  <a:cubicBezTo>
                    <a:pt x="184629" y="348739"/>
                    <a:pt x="184979" y="348850"/>
                    <a:pt x="185263" y="348703"/>
                  </a:cubicBezTo>
                  <a:cubicBezTo>
                    <a:pt x="185327" y="348670"/>
                    <a:pt x="185385" y="348625"/>
                    <a:pt x="185433" y="348571"/>
                  </a:cubicBezTo>
                  <a:cubicBezTo>
                    <a:pt x="187751" y="346627"/>
                    <a:pt x="191067" y="348085"/>
                    <a:pt x="193525" y="349103"/>
                  </a:cubicBezTo>
                  <a:cubicBezTo>
                    <a:pt x="196702" y="349565"/>
                    <a:pt x="200065" y="348686"/>
                    <a:pt x="203265" y="349913"/>
                  </a:cubicBezTo>
                  <a:cubicBezTo>
                    <a:pt x="204957" y="348941"/>
                    <a:pt x="206859" y="350607"/>
                    <a:pt x="208575" y="349496"/>
                  </a:cubicBezTo>
                  <a:cubicBezTo>
                    <a:pt x="209007" y="349274"/>
                    <a:pt x="209531" y="349338"/>
                    <a:pt x="209897" y="349658"/>
                  </a:cubicBezTo>
                  <a:cubicBezTo>
                    <a:pt x="210129" y="349797"/>
                    <a:pt x="210523" y="350005"/>
                    <a:pt x="210662" y="349913"/>
                  </a:cubicBezTo>
                  <a:cubicBezTo>
                    <a:pt x="212216" y="348848"/>
                    <a:pt x="213700" y="350098"/>
                    <a:pt x="215300" y="349913"/>
                  </a:cubicBezTo>
                  <a:cubicBezTo>
                    <a:pt x="215863" y="349959"/>
                    <a:pt x="216429" y="349959"/>
                    <a:pt x="216992" y="349913"/>
                  </a:cubicBezTo>
                  <a:cubicBezTo>
                    <a:pt x="217734" y="349727"/>
                    <a:pt x="216529" y="349195"/>
                    <a:pt x="216992" y="348964"/>
                  </a:cubicBezTo>
                  <a:cubicBezTo>
                    <a:pt x="217394" y="348701"/>
                    <a:pt x="217913" y="348701"/>
                    <a:pt x="218314" y="348964"/>
                  </a:cubicBezTo>
                  <a:cubicBezTo>
                    <a:pt x="219019" y="349704"/>
                    <a:pt x="219933" y="350213"/>
                    <a:pt x="220935" y="350422"/>
                  </a:cubicBezTo>
                  <a:cubicBezTo>
                    <a:pt x="223021" y="349288"/>
                    <a:pt x="225062" y="350838"/>
                    <a:pt x="227149" y="350422"/>
                  </a:cubicBezTo>
                  <a:cubicBezTo>
                    <a:pt x="236865" y="349404"/>
                    <a:pt x="247207" y="350422"/>
                    <a:pt x="257086" y="348709"/>
                  </a:cubicBezTo>
                  <a:close/>
                  <a:moveTo>
                    <a:pt x="275590" y="166256"/>
                  </a:moveTo>
                  <a:cubicBezTo>
                    <a:pt x="275590" y="166834"/>
                    <a:pt x="275219" y="167991"/>
                    <a:pt x="276332" y="167968"/>
                  </a:cubicBezTo>
                  <a:cubicBezTo>
                    <a:pt x="276332" y="167274"/>
                    <a:pt x="276332" y="166649"/>
                    <a:pt x="275521" y="166348"/>
                  </a:cubicBezTo>
                  <a:cubicBezTo>
                    <a:pt x="275706" y="164706"/>
                    <a:pt x="273387" y="159245"/>
                    <a:pt x="271439" y="159013"/>
                  </a:cubicBezTo>
                  <a:cubicBezTo>
                    <a:pt x="270790" y="159522"/>
                    <a:pt x="271718" y="159846"/>
                    <a:pt x="271996" y="160170"/>
                  </a:cubicBezTo>
                  <a:cubicBezTo>
                    <a:pt x="273735" y="162068"/>
                    <a:pt x="273735" y="164706"/>
                    <a:pt x="275590" y="166256"/>
                  </a:cubicBezTo>
                  <a:close/>
                  <a:moveTo>
                    <a:pt x="180517" y="352111"/>
                  </a:moveTo>
                  <a:cubicBezTo>
                    <a:pt x="181143" y="352227"/>
                    <a:pt x="182395" y="352111"/>
                    <a:pt x="181699" y="351070"/>
                  </a:cubicBezTo>
                  <a:cubicBezTo>
                    <a:pt x="179380" y="349889"/>
                    <a:pt x="175948" y="350584"/>
                    <a:pt x="173212" y="350005"/>
                  </a:cubicBezTo>
                  <a:cubicBezTo>
                    <a:pt x="168783" y="349218"/>
                    <a:pt x="164516" y="348686"/>
                    <a:pt x="160180" y="347691"/>
                  </a:cubicBezTo>
                  <a:cubicBezTo>
                    <a:pt x="158255" y="347159"/>
                    <a:pt x="159531" y="350445"/>
                    <a:pt x="161061" y="349820"/>
                  </a:cubicBezTo>
                  <a:cubicBezTo>
                    <a:pt x="164795" y="348732"/>
                    <a:pt x="168598" y="350908"/>
                    <a:pt x="172377" y="350931"/>
                  </a:cubicBezTo>
                  <a:cubicBezTo>
                    <a:pt x="174905" y="352203"/>
                    <a:pt x="177548" y="351463"/>
                    <a:pt x="180424" y="352111"/>
                  </a:cubicBezTo>
                  <a:close/>
                  <a:moveTo>
                    <a:pt x="276448" y="170282"/>
                  </a:moveTo>
                  <a:cubicBezTo>
                    <a:pt x="276286" y="171347"/>
                    <a:pt x="277005" y="172596"/>
                    <a:pt x="276889" y="173892"/>
                  </a:cubicBezTo>
                  <a:cubicBezTo>
                    <a:pt x="278025" y="174748"/>
                    <a:pt x="277399" y="170583"/>
                    <a:pt x="276356" y="170282"/>
                  </a:cubicBezTo>
                  <a:close/>
                  <a:moveTo>
                    <a:pt x="609508" y="171439"/>
                  </a:moveTo>
                  <a:cubicBezTo>
                    <a:pt x="613890" y="166094"/>
                    <a:pt x="614632" y="158018"/>
                    <a:pt x="617160" y="151701"/>
                  </a:cubicBezTo>
                  <a:cubicBezTo>
                    <a:pt x="617485" y="161327"/>
                    <a:pt x="610435" y="170606"/>
                    <a:pt x="607885" y="179468"/>
                  </a:cubicBezTo>
                  <a:cubicBezTo>
                    <a:pt x="606006" y="180880"/>
                    <a:pt x="605728" y="183518"/>
                    <a:pt x="605102" y="185138"/>
                  </a:cubicBezTo>
                  <a:cubicBezTo>
                    <a:pt x="603084" y="185438"/>
                    <a:pt x="600626" y="191779"/>
                    <a:pt x="603896" y="190251"/>
                  </a:cubicBezTo>
                  <a:cubicBezTo>
                    <a:pt x="604893" y="189210"/>
                    <a:pt x="604916" y="187498"/>
                    <a:pt x="606400" y="186804"/>
                  </a:cubicBezTo>
                  <a:cubicBezTo>
                    <a:pt x="606748" y="186642"/>
                    <a:pt x="606400" y="186364"/>
                    <a:pt x="606400" y="186133"/>
                  </a:cubicBezTo>
                  <a:cubicBezTo>
                    <a:pt x="605983" y="185276"/>
                    <a:pt x="606841" y="184814"/>
                    <a:pt x="607027" y="184143"/>
                  </a:cubicBezTo>
                  <a:cubicBezTo>
                    <a:pt x="608858" y="183911"/>
                    <a:pt x="608348" y="181597"/>
                    <a:pt x="610203" y="181088"/>
                  </a:cubicBezTo>
                  <a:cubicBezTo>
                    <a:pt x="613867" y="178589"/>
                    <a:pt x="615050" y="173082"/>
                    <a:pt x="618946" y="170375"/>
                  </a:cubicBezTo>
                  <a:cubicBezTo>
                    <a:pt x="621914" y="168061"/>
                    <a:pt x="628082" y="166071"/>
                    <a:pt x="631166" y="168709"/>
                  </a:cubicBezTo>
                  <a:lnTo>
                    <a:pt x="631166" y="168709"/>
                  </a:lnTo>
                  <a:cubicBezTo>
                    <a:pt x="630494" y="168940"/>
                    <a:pt x="629914" y="169565"/>
                    <a:pt x="629079" y="169195"/>
                  </a:cubicBezTo>
                  <a:cubicBezTo>
                    <a:pt x="622957" y="167205"/>
                    <a:pt x="616998" y="173822"/>
                    <a:pt x="615166" y="178821"/>
                  </a:cubicBezTo>
                  <a:cubicBezTo>
                    <a:pt x="612661" y="180926"/>
                    <a:pt x="611989" y="185485"/>
                    <a:pt x="609647" y="187845"/>
                  </a:cubicBezTo>
                  <a:cubicBezTo>
                    <a:pt x="608047" y="189789"/>
                    <a:pt x="605612" y="191547"/>
                    <a:pt x="605635" y="194231"/>
                  </a:cubicBezTo>
                  <a:cubicBezTo>
                    <a:pt x="605658" y="196915"/>
                    <a:pt x="602922" y="198234"/>
                    <a:pt x="603316" y="200919"/>
                  </a:cubicBezTo>
                  <a:cubicBezTo>
                    <a:pt x="603316" y="201937"/>
                    <a:pt x="601276" y="202376"/>
                    <a:pt x="602087" y="203233"/>
                  </a:cubicBezTo>
                  <a:cubicBezTo>
                    <a:pt x="602899" y="204089"/>
                    <a:pt x="602621" y="204922"/>
                    <a:pt x="602690" y="205732"/>
                  </a:cubicBezTo>
                  <a:cubicBezTo>
                    <a:pt x="603108" y="207583"/>
                    <a:pt x="600928" y="206287"/>
                    <a:pt x="600557" y="207629"/>
                  </a:cubicBezTo>
                  <a:cubicBezTo>
                    <a:pt x="598887" y="215751"/>
                    <a:pt x="595293" y="223132"/>
                    <a:pt x="596568" y="231671"/>
                  </a:cubicBezTo>
                  <a:cubicBezTo>
                    <a:pt x="601484" y="241389"/>
                    <a:pt x="607514" y="259183"/>
                    <a:pt x="620731" y="257726"/>
                  </a:cubicBezTo>
                  <a:cubicBezTo>
                    <a:pt x="624464" y="255412"/>
                    <a:pt x="627108" y="251131"/>
                    <a:pt x="629821" y="247891"/>
                  </a:cubicBezTo>
                  <a:cubicBezTo>
                    <a:pt x="630517" y="245901"/>
                    <a:pt x="630424" y="245786"/>
                    <a:pt x="631607" y="245277"/>
                  </a:cubicBezTo>
                  <a:cubicBezTo>
                    <a:pt x="635062" y="243611"/>
                    <a:pt x="634621" y="238705"/>
                    <a:pt x="637844" y="237062"/>
                  </a:cubicBezTo>
                  <a:cubicBezTo>
                    <a:pt x="638934" y="236669"/>
                    <a:pt x="638841" y="235003"/>
                    <a:pt x="639537" y="234309"/>
                  </a:cubicBezTo>
                  <a:cubicBezTo>
                    <a:pt x="640233" y="233614"/>
                    <a:pt x="638610" y="232643"/>
                    <a:pt x="639699" y="232319"/>
                  </a:cubicBezTo>
                  <a:cubicBezTo>
                    <a:pt x="644801" y="229866"/>
                    <a:pt x="645126" y="222947"/>
                    <a:pt x="648418" y="219175"/>
                  </a:cubicBezTo>
                  <a:cubicBezTo>
                    <a:pt x="649253" y="215968"/>
                    <a:pt x="650934" y="213044"/>
                    <a:pt x="653288" y="210706"/>
                  </a:cubicBezTo>
                  <a:lnTo>
                    <a:pt x="653288" y="210707"/>
                  </a:lnTo>
                  <a:cubicBezTo>
                    <a:pt x="653056" y="213877"/>
                    <a:pt x="650250" y="216908"/>
                    <a:pt x="651387" y="219962"/>
                  </a:cubicBezTo>
                  <a:cubicBezTo>
                    <a:pt x="650900" y="220656"/>
                    <a:pt x="651526" y="222276"/>
                    <a:pt x="649879" y="222068"/>
                  </a:cubicBezTo>
                  <a:cubicBezTo>
                    <a:pt x="648122" y="223431"/>
                    <a:pt x="647082" y="225517"/>
                    <a:pt x="647050" y="227737"/>
                  </a:cubicBezTo>
                  <a:cubicBezTo>
                    <a:pt x="647676" y="230051"/>
                    <a:pt x="644244" y="230051"/>
                    <a:pt x="643665" y="232365"/>
                  </a:cubicBezTo>
                  <a:cubicBezTo>
                    <a:pt x="641346" y="235743"/>
                    <a:pt x="640349" y="239723"/>
                    <a:pt x="638076" y="242754"/>
                  </a:cubicBezTo>
                  <a:cubicBezTo>
                    <a:pt x="637589" y="243287"/>
                    <a:pt x="639004" y="243842"/>
                    <a:pt x="638076" y="244397"/>
                  </a:cubicBezTo>
                  <a:cubicBezTo>
                    <a:pt x="635989" y="244282"/>
                    <a:pt x="634691" y="246850"/>
                    <a:pt x="633972" y="248724"/>
                  </a:cubicBezTo>
                  <a:cubicBezTo>
                    <a:pt x="631655" y="252816"/>
                    <a:pt x="628970" y="256689"/>
                    <a:pt x="625949" y="260294"/>
                  </a:cubicBezTo>
                  <a:cubicBezTo>
                    <a:pt x="623630" y="262122"/>
                    <a:pt x="616395" y="265547"/>
                    <a:pt x="614354" y="262793"/>
                  </a:cubicBezTo>
                  <a:cubicBezTo>
                    <a:pt x="613844" y="261868"/>
                    <a:pt x="612198" y="262330"/>
                    <a:pt x="611595" y="261220"/>
                  </a:cubicBezTo>
                  <a:cubicBezTo>
                    <a:pt x="607954" y="260873"/>
                    <a:pt x="604429" y="256592"/>
                    <a:pt x="602574" y="253399"/>
                  </a:cubicBezTo>
                  <a:cubicBezTo>
                    <a:pt x="599583" y="252959"/>
                    <a:pt x="601044" y="248910"/>
                    <a:pt x="598400" y="247891"/>
                  </a:cubicBezTo>
                  <a:cubicBezTo>
                    <a:pt x="593554" y="240510"/>
                    <a:pt x="590145" y="232550"/>
                    <a:pt x="591444" y="223618"/>
                  </a:cubicBezTo>
                  <a:cubicBezTo>
                    <a:pt x="592564" y="215857"/>
                    <a:pt x="594822" y="208302"/>
                    <a:pt x="598145" y="201196"/>
                  </a:cubicBezTo>
                  <a:cubicBezTo>
                    <a:pt x="600349" y="198408"/>
                    <a:pt x="601866" y="195143"/>
                    <a:pt x="602574" y="191663"/>
                  </a:cubicBezTo>
                  <a:cubicBezTo>
                    <a:pt x="601763" y="191177"/>
                    <a:pt x="601229" y="189603"/>
                    <a:pt x="600487" y="191131"/>
                  </a:cubicBezTo>
                  <a:cubicBezTo>
                    <a:pt x="598308" y="194995"/>
                    <a:pt x="595409" y="198234"/>
                    <a:pt x="593879" y="202214"/>
                  </a:cubicBezTo>
                  <a:cubicBezTo>
                    <a:pt x="586505" y="212997"/>
                    <a:pt x="577971" y="223479"/>
                    <a:pt x="569809" y="233244"/>
                  </a:cubicBezTo>
                  <a:cubicBezTo>
                    <a:pt x="569994" y="235743"/>
                    <a:pt x="568046" y="233244"/>
                    <a:pt x="567072" y="234332"/>
                  </a:cubicBezTo>
                  <a:cubicBezTo>
                    <a:pt x="566632" y="235813"/>
                    <a:pt x="564151" y="235211"/>
                    <a:pt x="564197" y="236970"/>
                  </a:cubicBezTo>
                  <a:cubicBezTo>
                    <a:pt x="564197" y="238034"/>
                    <a:pt x="562945" y="237756"/>
                    <a:pt x="562922" y="238636"/>
                  </a:cubicBezTo>
                  <a:cubicBezTo>
                    <a:pt x="562922" y="239098"/>
                    <a:pt x="562504" y="238751"/>
                    <a:pt x="562319" y="238636"/>
                  </a:cubicBezTo>
                  <a:cubicBezTo>
                    <a:pt x="562133" y="238520"/>
                    <a:pt x="561438" y="238636"/>
                    <a:pt x="561090" y="238936"/>
                  </a:cubicBezTo>
                  <a:cubicBezTo>
                    <a:pt x="555300" y="243561"/>
                    <a:pt x="548099" y="246067"/>
                    <a:pt x="540684" y="246040"/>
                  </a:cubicBezTo>
                  <a:cubicBezTo>
                    <a:pt x="535373" y="247915"/>
                    <a:pt x="529530" y="245161"/>
                    <a:pt x="524452" y="244143"/>
                  </a:cubicBezTo>
                  <a:lnTo>
                    <a:pt x="524452" y="244143"/>
                  </a:lnTo>
                  <a:cubicBezTo>
                    <a:pt x="511095" y="238335"/>
                    <a:pt x="503373" y="226140"/>
                    <a:pt x="492428" y="217417"/>
                  </a:cubicBezTo>
                  <a:cubicBezTo>
                    <a:pt x="489831" y="212442"/>
                    <a:pt x="484497" y="209735"/>
                    <a:pt x="481506" y="205037"/>
                  </a:cubicBezTo>
                  <a:cubicBezTo>
                    <a:pt x="479419" y="204575"/>
                    <a:pt x="479048" y="202006"/>
                    <a:pt x="476868" y="201428"/>
                  </a:cubicBezTo>
                  <a:cubicBezTo>
                    <a:pt x="476173" y="201219"/>
                    <a:pt x="475662" y="200271"/>
                    <a:pt x="475106" y="199646"/>
                  </a:cubicBezTo>
                  <a:cubicBezTo>
                    <a:pt x="474549" y="199021"/>
                    <a:pt x="473668" y="197332"/>
                    <a:pt x="472416" y="198096"/>
                  </a:cubicBezTo>
                  <a:cubicBezTo>
                    <a:pt x="471744" y="197309"/>
                    <a:pt x="472555" y="196175"/>
                    <a:pt x="471790" y="195504"/>
                  </a:cubicBezTo>
                  <a:cubicBezTo>
                    <a:pt x="466596" y="190876"/>
                    <a:pt x="461935" y="185762"/>
                    <a:pt x="456648" y="181320"/>
                  </a:cubicBezTo>
                  <a:cubicBezTo>
                    <a:pt x="451557" y="176117"/>
                    <a:pt x="446135" y="171247"/>
                    <a:pt x="440416" y="166742"/>
                  </a:cubicBezTo>
                  <a:cubicBezTo>
                    <a:pt x="438723" y="164220"/>
                    <a:pt x="435407" y="163780"/>
                    <a:pt x="433621" y="161582"/>
                  </a:cubicBezTo>
                  <a:cubicBezTo>
                    <a:pt x="433158" y="160008"/>
                    <a:pt x="431303" y="160031"/>
                    <a:pt x="430584" y="158805"/>
                  </a:cubicBezTo>
                  <a:cubicBezTo>
                    <a:pt x="430462" y="158667"/>
                    <a:pt x="430280" y="158597"/>
                    <a:pt x="430097" y="158620"/>
                  </a:cubicBezTo>
                  <a:cubicBezTo>
                    <a:pt x="428056" y="160124"/>
                    <a:pt x="428427" y="157324"/>
                    <a:pt x="427430" y="156723"/>
                  </a:cubicBezTo>
                  <a:cubicBezTo>
                    <a:pt x="425714" y="156723"/>
                    <a:pt x="425668" y="154895"/>
                    <a:pt x="424740" y="154015"/>
                  </a:cubicBezTo>
                  <a:cubicBezTo>
                    <a:pt x="423743" y="152257"/>
                    <a:pt x="421285" y="152627"/>
                    <a:pt x="420520" y="150637"/>
                  </a:cubicBezTo>
                  <a:cubicBezTo>
                    <a:pt x="420023" y="149742"/>
                    <a:pt x="419188" y="149084"/>
                    <a:pt x="418201" y="148809"/>
                  </a:cubicBezTo>
                  <a:cubicBezTo>
                    <a:pt x="417181" y="148554"/>
                    <a:pt x="418410" y="148462"/>
                    <a:pt x="418525" y="148230"/>
                  </a:cubicBezTo>
                  <a:cubicBezTo>
                    <a:pt x="418270" y="146564"/>
                    <a:pt x="416207" y="145916"/>
                    <a:pt x="415094" y="144551"/>
                  </a:cubicBezTo>
                  <a:cubicBezTo>
                    <a:pt x="409899" y="137219"/>
                    <a:pt x="406218" y="128928"/>
                    <a:pt x="404264" y="120162"/>
                  </a:cubicBezTo>
                  <a:lnTo>
                    <a:pt x="404798" y="120995"/>
                  </a:lnTo>
                  <a:cubicBezTo>
                    <a:pt x="405539" y="119250"/>
                    <a:pt x="405873" y="117358"/>
                    <a:pt x="405772" y="115465"/>
                  </a:cubicBezTo>
                  <a:cubicBezTo>
                    <a:pt x="405146" y="111994"/>
                    <a:pt x="408369" y="109333"/>
                    <a:pt x="408091" y="105862"/>
                  </a:cubicBezTo>
                  <a:cubicBezTo>
                    <a:pt x="409969" y="102808"/>
                    <a:pt x="410641" y="100309"/>
                    <a:pt x="412357" y="97324"/>
                  </a:cubicBezTo>
                  <a:cubicBezTo>
                    <a:pt x="415836" y="92696"/>
                    <a:pt x="412520" y="91331"/>
                    <a:pt x="418850" y="87744"/>
                  </a:cubicBezTo>
                  <a:cubicBezTo>
                    <a:pt x="421517" y="82376"/>
                    <a:pt x="426178" y="77864"/>
                    <a:pt x="430236" y="73606"/>
                  </a:cubicBezTo>
                  <a:cubicBezTo>
                    <a:pt x="435430" y="72472"/>
                    <a:pt x="439511" y="69279"/>
                    <a:pt x="444914" y="68492"/>
                  </a:cubicBezTo>
                  <a:cubicBezTo>
                    <a:pt x="446282" y="68863"/>
                    <a:pt x="446120" y="66896"/>
                    <a:pt x="447233" y="66803"/>
                  </a:cubicBezTo>
                  <a:cubicBezTo>
                    <a:pt x="449204" y="66803"/>
                    <a:pt x="450827" y="65045"/>
                    <a:pt x="452891" y="65692"/>
                  </a:cubicBezTo>
                  <a:cubicBezTo>
                    <a:pt x="454375" y="66734"/>
                    <a:pt x="455720" y="65091"/>
                    <a:pt x="457111" y="65993"/>
                  </a:cubicBezTo>
                  <a:cubicBezTo>
                    <a:pt x="460033" y="65993"/>
                    <a:pt x="463210" y="65345"/>
                    <a:pt x="466387" y="65623"/>
                  </a:cubicBezTo>
                  <a:cubicBezTo>
                    <a:pt x="467894" y="66016"/>
                    <a:pt x="468706" y="64628"/>
                    <a:pt x="470004" y="64536"/>
                  </a:cubicBezTo>
                  <a:cubicBezTo>
                    <a:pt x="471390" y="64514"/>
                    <a:pt x="472771" y="64685"/>
                    <a:pt x="474109" y="65045"/>
                  </a:cubicBezTo>
                  <a:cubicBezTo>
                    <a:pt x="477842" y="65045"/>
                    <a:pt x="481529" y="63911"/>
                    <a:pt x="485239" y="65045"/>
                  </a:cubicBezTo>
                  <a:cubicBezTo>
                    <a:pt x="487558" y="65207"/>
                    <a:pt x="489877" y="65045"/>
                    <a:pt x="492358" y="65045"/>
                  </a:cubicBezTo>
                  <a:cubicBezTo>
                    <a:pt x="493773" y="64697"/>
                    <a:pt x="495118" y="66109"/>
                    <a:pt x="496416" y="65230"/>
                  </a:cubicBezTo>
                  <a:cubicBezTo>
                    <a:pt x="497715" y="64350"/>
                    <a:pt x="498874" y="66757"/>
                    <a:pt x="500544" y="66155"/>
                  </a:cubicBezTo>
                  <a:cubicBezTo>
                    <a:pt x="501316" y="66095"/>
                    <a:pt x="502091" y="66095"/>
                    <a:pt x="502863" y="66155"/>
                  </a:cubicBezTo>
                  <a:cubicBezTo>
                    <a:pt x="503535" y="66155"/>
                    <a:pt x="503929" y="65253"/>
                    <a:pt x="504672" y="65785"/>
                  </a:cubicBezTo>
                  <a:cubicBezTo>
                    <a:pt x="503674" y="67567"/>
                    <a:pt x="506828" y="66479"/>
                    <a:pt x="507686" y="66734"/>
                  </a:cubicBezTo>
                  <a:cubicBezTo>
                    <a:pt x="510734" y="66608"/>
                    <a:pt x="513781" y="66983"/>
                    <a:pt x="516707" y="67844"/>
                  </a:cubicBezTo>
                  <a:cubicBezTo>
                    <a:pt x="522282" y="68420"/>
                    <a:pt x="527824" y="69285"/>
                    <a:pt x="533310" y="70436"/>
                  </a:cubicBezTo>
                  <a:cubicBezTo>
                    <a:pt x="535165" y="71454"/>
                    <a:pt x="539037" y="68122"/>
                    <a:pt x="535257" y="67914"/>
                  </a:cubicBezTo>
                  <a:cubicBezTo>
                    <a:pt x="528904" y="66109"/>
                    <a:pt x="522805" y="64628"/>
                    <a:pt x="516567" y="62638"/>
                  </a:cubicBezTo>
                  <a:cubicBezTo>
                    <a:pt x="515060" y="61527"/>
                    <a:pt x="513483" y="62337"/>
                    <a:pt x="511930" y="62013"/>
                  </a:cubicBezTo>
                  <a:cubicBezTo>
                    <a:pt x="510469" y="60093"/>
                    <a:pt x="508266" y="60301"/>
                    <a:pt x="506248" y="59838"/>
                  </a:cubicBezTo>
                  <a:cubicBezTo>
                    <a:pt x="503744" y="59260"/>
                    <a:pt x="500822" y="57270"/>
                    <a:pt x="498271" y="58681"/>
                  </a:cubicBezTo>
                  <a:cubicBezTo>
                    <a:pt x="496277" y="56205"/>
                    <a:pt x="493147" y="57848"/>
                    <a:pt x="490758" y="56367"/>
                  </a:cubicBezTo>
                  <a:cubicBezTo>
                    <a:pt x="489774" y="55777"/>
                    <a:pt x="488543" y="55777"/>
                    <a:pt x="487558" y="56367"/>
                  </a:cubicBezTo>
                  <a:cubicBezTo>
                    <a:pt x="487326" y="56367"/>
                    <a:pt x="485657" y="57501"/>
                    <a:pt x="486538" y="55627"/>
                  </a:cubicBezTo>
                  <a:cubicBezTo>
                    <a:pt x="476915" y="53090"/>
                    <a:pt x="467509" y="49794"/>
                    <a:pt x="458410" y="45770"/>
                  </a:cubicBezTo>
                  <a:cubicBezTo>
                    <a:pt x="455121" y="43093"/>
                    <a:pt x="452495" y="39696"/>
                    <a:pt x="450735" y="35843"/>
                  </a:cubicBezTo>
                  <a:cubicBezTo>
                    <a:pt x="449923" y="35033"/>
                    <a:pt x="450735" y="31400"/>
                    <a:pt x="448833" y="32673"/>
                  </a:cubicBezTo>
                  <a:cubicBezTo>
                    <a:pt x="448439" y="31979"/>
                    <a:pt x="448833" y="31516"/>
                    <a:pt x="449158" y="30914"/>
                  </a:cubicBezTo>
                  <a:cubicBezTo>
                    <a:pt x="449413" y="29156"/>
                    <a:pt x="448022" y="27605"/>
                    <a:pt x="448393" y="25893"/>
                  </a:cubicBezTo>
                  <a:cubicBezTo>
                    <a:pt x="448722" y="24232"/>
                    <a:pt x="448240" y="22514"/>
                    <a:pt x="447094" y="21265"/>
                  </a:cubicBezTo>
                  <a:cubicBezTo>
                    <a:pt x="446236" y="20016"/>
                    <a:pt x="449413" y="20177"/>
                    <a:pt x="448045" y="18627"/>
                  </a:cubicBezTo>
                  <a:cubicBezTo>
                    <a:pt x="447279" y="17563"/>
                    <a:pt x="448277" y="16568"/>
                    <a:pt x="448045" y="15526"/>
                  </a:cubicBezTo>
                  <a:cubicBezTo>
                    <a:pt x="449366" y="14740"/>
                    <a:pt x="448485" y="13606"/>
                    <a:pt x="448508" y="12588"/>
                  </a:cubicBezTo>
                  <a:cubicBezTo>
                    <a:pt x="448653" y="10559"/>
                    <a:pt x="448971" y="8546"/>
                    <a:pt x="449459" y="6572"/>
                  </a:cubicBezTo>
                  <a:cubicBezTo>
                    <a:pt x="450248" y="5368"/>
                    <a:pt x="448137" y="5762"/>
                    <a:pt x="448648" y="4697"/>
                  </a:cubicBezTo>
                  <a:cubicBezTo>
                    <a:pt x="448972" y="4119"/>
                    <a:pt x="449691" y="4512"/>
                    <a:pt x="450224" y="4396"/>
                  </a:cubicBezTo>
                  <a:cubicBezTo>
                    <a:pt x="451314" y="3818"/>
                    <a:pt x="451198" y="1550"/>
                    <a:pt x="452891" y="2083"/>
                  </a:cubicBezTo>
                  <a:cubicBezTo>
                    <a:pt x="458271" y="1666"/>
                    <a:pt x="461309" y="1828"/>
                    <a:pt x="466225" y="1712"/>
                  </a:cubicBezTo>
                  <a:cubicBezTo>
                    <a:pt x="467500" y="787"/>
                    <a:pt x="468544" y="2430"/>
                    <a:pt x="469888" y="1597"/>
                  </a:cubicBezTo>
                  <a:cubicBezTo>
                    <a:pt x="471233" y="764"/>
                    <a:pt x="472996" y="2268"/>
                    <a:pt x="474410" y="1250"/>
                  </a:cubicBezTo>
                  <a:cubicBezTo>
                    <a:pt x="474665" y="1250"/>
                    <a:pt x="474202" y="972"/>
                    <a:pt x="474016" y="902"/>
                  </a:cubicBezTo>
                  <a:cubicBezTo>
                    <a:pt x="473390" y="902"/>
                    <a:pt x="474016" y="93"/>
                    <a:pt x="474225" y="0"/>
                  </a:cubicBezTo>
                  <a:cubicBezTo>
                    <a:pt x="476242" y="879"/>
                    <a:pt x="478677" y="-278"/>
                    <a:pt x="480486" y="810"/>
                  </a:cubicBezTo>
                  <a:cubicBezTo>
                    <a:pt x="489274" y="2406"/>
                    <a:pt x="499547" y="46"/>
                    <a:pt x="508776" y="2545"/>
                  </a:cubicBezTo>
                  <a:cubicBezTo>
                    <a:pt x="522831" y="2452"/>
                    <a:pt x="536845" y="4053"/>
                    <a:pt x="550516" y="7312"/>
                  </a:cubicBezTo>
                  <a:cubicBezTo>
                    <a:pt x="550956" y="7474"/>
                    <a:pt x="551466" y="7914"/>
                    <a:pt x="551814" y="7659"/>
                  </a:cubicBezTo>
                  <a:cubicBezTo>
                    <a:pt x="553832" y="6201"/>
                    <a:pt x="554829" y="8816"/>
                    <a:pt x="556753" y="8515"/>
                  </a:cubicBezTo>
                  <a:cubicBezTo>
                    <a:pt x="558122" y="8724"/>
                    <a:pt x="559675" y="8099"/>
                    <a:pt x="560858" y="9348"/>
                  </a:cubicBezTo>
                  <a:cubicBezTo>
                    <a:pt x="560997" y="9510"/>
                    <a:pt x="561646" y="9348"/>
                    <a:pt x="561901" y="9209"/>
                  </a:cubicBezTo>
                  <a:cubicBezTo>
                    <a:pt x="562597" y="8747"/>
                    <a:pt x="562481" y="9371"/>
                    <a:pt x="562782" y="9626"/>
                  </a:cubicBezTo>
                  <a:cubicBezTo>
                    <a:pt x="563084" y="9880"/>
                    <a:pt x="564104" y="10482"/>
                    <a:pt x="564498" y="10297"/>
                  </a:cubicBezTo>
                  <a:cubicBezTo>
                    <a:pt x="567559" y="9557"/>
                    <a:pt x="569832" y="12264"/>
                    <a:pt x="573009" y="11778"/>
                  </a:cubicBezTo>
                  <a:cubicBezTo>
                    <a:pt x="576186" y="11292"/>
                    <a:pt x="579015" y="13907"/>
                    <a:pt x="582284" y="13351"/>
                  </a:cubicBezTo>
                  <a:cubicBezTo>
                    <a:pt x="583606" y="13976"/>
                    <a:pt x="585160" y="13351"/>
                    <a:pt x="585994" y="14208"/>
                  </a:cubicBezTo>
                  <a:cubicBezTo>
                    <a:pt x="586829" y="15064"/>
                    <a:pt x="587989" y="13930"/>
                    <a:pt x="588823" y="14208"/>
                  </a:cubicBezTo>
                  <a:cubicBezTo>
                    <a:pt x="589658" y="14485"/>
                    <a:pt x="589797" y="15411"/>
                    <a:pt x="590586" y="15503"/>
                  </a:cubicBezTo>
                  <a:cubicBezTo>
                    <a:pt x="593971" y="16637"/>
                    <a:pt x="597821" y="15712"/>
                    <a:pt x="601113" y="17702"/>
                  </a:cubicBezTo>
                  <a:cubicBezTo>
                    <a:pt x="602551" y="18072"/>
                    <a:pt x="603687" y="15827"/>
                    <a:pt x="605473" y="17100"/>
                  </a:cubicBezTo>
                  <a:cubicBezTo>
                    <a:pt x="606377" y="17424"/>
                    <a:pt x="604731" y="18511"/>
                    <a:pt x="606006" y="18373"/>
                  </a:cubicBezTo>
                  <a:cubicBezTo>
                    <a:pt x="609160" y="19391"/>
                    <a:pt x="612963" y="18535"/>
                    <a:pt x="615514" y="21242"/>
                  </a:cubicBezTo>
                  <a:lnTo>
                    <a:pt x="615514" y="21242"/>
                  </a:lnTo>
                  <a:cubicBezTo>
                    <a:pt x="613798" y="21057"/>
                    <a:pt x="615119" y="22653"/>
                    <a:pt x="615282" y="23556"/>
                  </a:cubicBezTo>
                  <a:cubicBezTo>
                    <a:pt x="616256" y="25060"/>
                    <a:pt x="614795" y="27513"/>
                    <a:pt x="616627" y="28762"/>
                  </a:cubicBezTo>
                  <a:cubicBezTo>
                    <a:pt x="617485" y="29364"/>
                    <a:pt x="616627" y="30706"/>
                    <a:pt x="618018" y="31076"/>
                  </a:cubicBezTo>
                  <a:cubicBezTo>
                    <a:pt x="616882" y="31678"/>
                    <a:pt x="616859" y="32464"/>
                    <a:pt x="618737" y="32881"/>
                  </a:cubicBezTo>
                  <a:cubicBezTo>
                    <a:pt x="617322" y="33228"/>
                    <a:pt x="618598" y="35195"/>
                    <a:pt x="619062" y="36815"/>
                  </a:cubicBezTo>
                  <a:cubicBezTo>
                    <a:pt x="621056" y="39499"/>
                    <a:pt x="618922" y="42738"/>
                    <a:pt x="620940" y="45330"/>
                  </a:cubicBezTo>
                  <a:cubicBezTo>
                    <a:pt x="622030" y="46417"/>
                    <a:pt x="620661" y="48569"/>
                    <a:pt x="621821" y="49958"/>
                  </a:cubicBezTo>
                  <a:cubicBezTo>
                    <a:pt x="622586" y="50652"/>
                    <a:pt x="621264" y="51184"/>
                    <a:pt x="620754" y="50536"/>
                  </a:cubicBezTo>
                  <a:cubicBezTo>
                    <a:pt x="618783" y="46741"/>
                    <a:pt x="619224" y="41882"/>
                    <a:pt x="616441" y="38458"/>
                  </a:cubicBezTo>
                  <a:cubicBezTo>
                    <a:pt x="615815" y="37786"/>
                    <a:pt x="616627" y="36907"/>
                    <a:pt x="616441" y="36792"/>
                  </a:cubicBezTo>
                  <a:cubicBezTo>
                    <a:pt x="615259" y="36352"/>
                    <a:pt x="615977" y="35982"/>
                    <a:pt x="616441" y="35519"/>
                  </a:cubicBezTo>
                  <a:cubicBezTo>
                    <a:pt x="617183" y="34292"/>
                    <a:pt x="614818" y="35519"/>
                    <a:pt x="615467" y="34177"/>
                  </a:cubicBezTo>
                  <a:cubicBezTo>
                    <a:pt x="616209" y="32187"/>
                    <a:pt x="614980" y="30428"/>
                    <a:pt x="614493" y="28600"/>
                  </a:cubicBezTo>
                  <a:cubicBezTo>
                    <a:pt x="614493" y="28184"/>
                    <a:pt x="613357" y="28600"/>
                    <a:pt x="613195" y="27651"/>
                  </a:cubicBezTo>
                  <a:cubicBezTo>
                    <a:pt x="613032" y="26703"/>
                    <a:pt x="612615" y="26633"/>
                    <a:pt x="613496" y="26379"/>
                  </a:cubicBezTo>
                  <a:cubicBezTo>
                    <a:pt x="613960" y="26240"/>
                    <a:pt x="613914" y="25870"/>
                    <a:pt x="613983" y="25500"/>
                  </a:cubicBezTo>
                  <a:cubicBezTo>
                    <a:pt x="614145" y="24574"/>
                    <a:pt x="612685" y="24852"/>
                    <a:pt x="612916" y="24111"/>
                  </a:cubicBezTo>
                  <a:cubicBezTo>
                    <a:pt x="613322" y="23062"/>
                    <a:pt x="612798" y="21883"/>
                    <a:pt x="611746" y="21479"/>
                  </a:cubicBezTo>
                  <a:cubicBezTo>
                    <a:pt x="611240" y="21284"/>
                    <a:pt x="610676" y="21299"/>
                    <a:pt x="610180" y="21520"/>
                  </a:cubicBezTo>
                  <a:cubicBezTo>
                    <a:pt x="608789" y="22353"/>
                    <a:pt x="608116" y="20177"/>
                    <a:pt x="606632" y="20687"/>
                  </a:cubicBezTo>
                  <a:cubicBezTo>
                    <a:pt x="603734" y="21265"/>
                    <a:pt x="601206" y="19391"/>
                    <a:pt x="598400" y="19599"/>
                  </a:cubicBezTo>
                  <a:cubicBezTo>
                    <a:pt x="594534" y="18358"/>
                    <a:pt x="590496" y="17733"/>
                    <a:pt x="586435" y="17748"/>
                  </a:cubicBezTo>
                  <a:cubicBezTo>
                    <a:pt x="584696" y="15989"/>
                    <a:pt x="582377" y="17077"/>
                    <a:pt x="580406" y="16591"/>
                  </a:cubicBezTo>
                  <a:cubicBezTo>
                    <a:pt x="578852" y="16591"/>
                    <a:pt x="577902" y="14925"/>
                    <a:pt x="576023" y="15665"/>
                  </a:cubicBezTo>
                  <a:cubicBezTo>
                    <a:pt x="567954" y="14670"/>
                    <a:pt x="560093" y="11870"/>
                    <a:pt x="551953" y="11616"/>
                  </a:cubicBezTo>
                  <a:cubicBezTo>
                    <a:pt x="548846" y="11130"/>
                    <a:pt x="545252" y="11361"/>
                    <a:pt x="542678" y="9487"/>
                  </a:cubicBezTo>
                  <a:cubicBezTo>
                    <a:pt x="542336" y="9310"/>
                    <a:pt x="541930" y="9310"/>
                    <a:pt x="541588" y="9487"/>
                  </a:cubicBezTo>
                  <a:cubicBezTo>
                    <a:pt x="540336" y="10112"/>
                    <a:pt x="539060" y="9325"/>
                    <a:pt x="538017" y="8978"/>
                  </a:cubicBezTo>
                  <a:cubicBezTo>
                    <a:pt x="537252" y="9186"/>
                    <a:pt x="536510" y="9788"/>
                    <a:pt x="535698" y="9695"/>
                  </a:cubicBezTo>
                  <a:cubicBezTo>
                    <a:pt x="534886" y="9603"/>
                    <a:pt x="534747" y="8562"/>
                    <a:pt x="533982" y="8376"/>
                  </a:cubicBezTo>
                  <a:cubicBezTo>
                    <a:pt x="533217" y="8191"/>
                    <a:pt x="532475" y="9117"/>
                    <a:pt x="531895" y="8700"/>
                  </a:cubicBezTo>
                  <a:cubicBezTo>
                    <a:pt x="526423" y="7335"/>
                    <a:pt x="520301" y="8261"/>
                    <a:pt x="514573" y="7474"/>
                  </a:cubicBezTo>
                  <a:cubicBezTo>
                    <a:pt x="508312" y="8261"/>
                    <a:pt x="500938" y="4929"/>
                    <a:pt x="494932" y="7474"/>
                  </a:cubicBezTo>
                  <a:cubicBezTo>
                    <a:pt x="494167" y="8238"/>
                    <a:pt x="494654" y="6849"/>
                    <a:pt x="494538" y="6826"/>
                  </a:cubicBezTo>
                  <a:cubicBezTo>
                    <a:pt x="493690" y="6351"/>
                    <a:pt x="492621" y="6557"/>
                    <a:pt x="492011" y="7312"/>
                  </a:cubicBezTo>
                  <a:cubicBezTo>
                    <a:pt x="491669" y="7801"/>
                    <a:pt x="490997" y="7925"/>
                    <a:pt x="490503" y="7590"/>
                  </a:cubicBezTo>
                  <a:cubicBezTo>
                    <a:pt x="487976" y="5600"/>
                    <a:pt x="485170" y="6780"/>
                    <a:pt x="482503" y="7057"/>
                  </a:cubicBezTo>
                  <a:cubicBezTo>
                    <a:pt x="473877" y="5553"/>
                    <a:pt x="465181" y="8585"/>
                    <a:pt x="456694" y="6826"/>
                  </a:cubicBezTo>
                  <a:cubicBezTo>
                    <a:pt x="454143" y="6155"/>
                    <a:pt x="455094" y="10251"/>
                    <a:pt x="453888" y="11639"/>
                  </a:cubicBezTo>
                  <a:cubicBezTo>
                    <a:pt x="454514" y="14578"/>
                    <a:pt x="457227" y="14971"/>
                    <a:pt x="453888" y="17840"/>
                  </a:cubicBezTo>
                  <a:cubicBezTo>
                    <a:pt x="452729" y="20630"/>
                    <a:pt x="453006" y="23808"/>
                    <a:pt x="454630" y="26356"/>
                  </a:cubicBezTo>
                  <a:cubicBezTo>
                    <a:pt x="454630" y="27281"/>
                    <a:pt x="453703" y="29017"/>
                    <a:pt x="454329" y="29433"/>
                  </a:cubicBezTo>
                  <a:cubicBezTo>
                    <a:pt x="457019" y="30405"/>
                    <a:pt x="453262" y="33506"/>
                    <a:pt x="456764" y="34848"/>
                  </a:cubicBezTo>
                  <a:cubicBezTo>
                    <a:pt x="457181" y="35056"/>
                    <a:pt x="458085" y="34848"/>
                    <a:pt x="457390" y="35727"/>
                  </a:cubicBezTo>
                  <a:cubicBezTo>
                    <a:pt x="458827" y="37486"/>
                    <a:pt x="460312" y="41998"/>
                    <a:pt x="463025" y="41396"/>
                  </a:cubicBezTo>
                  <a:cubicBezTo>
                    <a:pt x="467204" y="44019"/>
                    <a:pt x="471731" y="46045"/>
                    <a:pt x="476474" y="47412"/>
                  </a:cubicBezTo>
                  <a:cubicBezTo>
                    <a:pt x="480161" y="49726"/>
                    <a:pt x="484776" y="49958"/>
                    <a:pt x="488973" y="51346"/>
                  </a:cubicBezTo>
                  <a:cubicBezTo>
                    <a:pt x="490179" y="51346"/>
                    <a:pt x="491616" y="50837"/>
                    <a:pt x="492358" y="52411"/>
                  </a:cubicBezTo>
                  <a:cubicBezTo>
                    <a:pt x="496161" y="53105"/>
                    <a:pt x="499756" y="54863"/>
                    <a:pt x="503651" y="54956"/>
                  </a:cubicBezTo>
                  <a:cubicBezTo>
                    <a:pt x="505256" y="56136"/>
                    <a:pt x="507390" y="56315"/>
                    <a:pt x="509170" y="55419"/>
                  </a:cubicBezTo>
                  <a:cubicBezTo>
                    <a:pt x="510330" y="55072"/>
                    <a:pt x="509657" y="55835"/>
                    <a:pt x="509704" y="56252"/>
                  </a:cubicBezTo>
                  <a:cubicBezTo>
                    <a:pt x="514875" y="57686"/>
                    <a:pt x="519999" y="60741"/>
                    <a:pt x="525425" y="61527"/>
                  </a:cubicBezTo>
                  <a:cubicBezTo>
                    <a:pt x="527744" y="62245"/>
                    <a:pt x="529669" y="64188"/>
                    <a:pt x="532197" y="62939"/>
                  </a:cubicBezTo>
                  <a:cubicBezTo>
                    <a:pt x="535234" y="63587"/>
                    <a:pt x="537762" y="67266"/>
                    <a:pt x="541472" y="65993"/>
                  </a:cubicBezTo>
                  <a:cubicBezTo>
                    <a:pt x="541750" y="65993"/>
                    <a:pt x="541913" y="65484"/>
                    <a:pt x="542307" y="65993"/>
                  </a:cubicBezTo>
                  <a:cubicBezTo>
                    <a:pt x="543791" y="68307"/>
                    <a:pt x="545275" y="67798"/>
                    <a:pt x="547339" y="67266"/>
                  </a:cubicBezTo>
                  <a:cubicBezTo>
                    <a:pt x="548985" y="67590"/>
                    <a:pt x="546272" y="67844"/>
                    <a:pt x="547339" y="68261"/>
                  </a:cubicBezTo>
                  <a:cubicBezTo>
                    <a:pt x="551977" y="70575"/>
                    <a:pt x="557588" y="71200"/>
                    <a:pt x="562527" y="73537"/>
                  </a:cubicBezTo>
                  <a:cubicBezTo>
                    <a:pt x="565148" y="73537"/>
                    <a:pt x="567814" y="76013"/>
                    <a:pt x="570180" y="74601"/>
                  </a:cubicBezTo>
                  <a:cubicBezTo>
                    <a:pt x="570342" y="74601"/>
                    <a:pt x="570945" y="74601"/>
                    <a:pt x="570991" y="74601"/>
                  </a:cubicBezTo>
                  <a:cubicBezTo>
                    <a:pt x="571641" y="76313"/>
                    <a:pt x="573612" y="75828"/>
                    <a:pt x="574609" y="76915"/>
                  </a:cubicBezTo>
                  <a:cubicBezTo>
                    <a:pt x="576186" y="78442"/>
                    <a:pt x="578365" y="77679"/>
                    <a:pt x="580058" y="78604"/>
                  </a:cubicBezTo>
                  <a:cubicBezTo>
                    <a:pt x="580423" y="78760"/>
                    <a:pt x="580846" y="78592"/>
                    <a:pt x="581002" y="78227"/>
                  </a:cubicBezTo>
                  <a:cubicBezTo>
                    <a:pt x="581004" y="78222"/>
                    <a:pt x="581007" y="78216"/>
                    <a:pt x="581009" y="78211"/>
                  </a:cubicBezTo>
                  <a:cubicBezTo>
                    <a:pt x="581542" y="76915"/>
                    <a:pt x="582447" y="77332"/>
                    <a:pt x="582910" y="78049"/>
                  </a:cubicBezTo>
                  <a:cubicBezTo>
                    <a:pt x="584603" y="80640"/>
                    <a:pt x="587849" y="80363"/>
                    <a:pt x="589983" y="81959"/>
                  </a:cubicBezTo>
                  <a:cubicBezTo>
                    <a:pt x="590404" y="82178"/>
                    <a:pt x="590906" y="82178"/>
                    <a:pt x="591328" y="81959"/>
                  </a:cubicBezTo>
                  <a:cubicBezTo>
                    <a:pt x="592279" y="80802"/>
                    <a:pt x="593508" y="82468"/>
                    <a:pt x="594412" y="81543"/>
                  </a:cubicBezTo>
                  <a:cubicBezTo>
                    <a:pt x="596174" y="82885"/>
                    <a:pt x="593855" y="82283"/>
                    <a:pt x="593090" y="82839"/>
                  </a:cubicBezTo>
                  <a:cubicBezTo>
                    <a:pt x="594481" y="83325"/>
                    <a:pt x="596035" y="82839"/>
                    <a:pt x="597264" y="84088"/>
                  </a:cubicBezTo>
                  <a:cubicBezTo>
                    <a:pt x="599669" y="84064"/>
                    <a:pt x="602048" y="84587"/>
                    <a:pt x="604221" y="85615"/>
                  </a:cubicBezTo>
                  <a:cubicBezTo>
                    <a:pt x="599073" y="86402"/>
                    <a:pt x="593855" y="82561"/>
                    <a:pt x="588777" y="82931"/>
                  </a:cubicBezTo>
                  <a:cubicBezTo>
                    <a:pt x="588197" y="83255"/>
                    <a:pt x="587641" y="83278"/>
                    <a:pt x="587247" y="82376"/>
                  </a:cubicBezTo>
                  <a:cubicBezTo>
                    <a:pt x="586852" y="81473"/>
                    <a:pt x="585368" y="82376"/>
                    <a:pt x="584789" y="81427"/>
                  </a:cubicBezTo>
                  <a:cubicBezTo>
                    <a:pt x="584209" y="80479"/>
                    <a:pt x="583328" y="81427"/>
                    <a:pt x="582586" y="81427"/>
                  </a:cubicBezTo>
                  <a:cubicBezTo>
                    <a:pt x="581844" y="81427"/>
                    <a:pt x="580939" y="81566"/>
                    <a:pt x="580267" y="80479"/>
                  </a:cubicBezTo>
                  <a:cubicBezTo>
                    <a:pt x="578852" y="78859"/>
                    <a:pt x="574725" y="77586"/>
                    <a:pt x="572800" y="79021"/>
                  </a:cubicBezTo>
                  <a:cubicBezTo>
                    <a:pt x="572475" y="79414"/>
                    <a:pt x="571664" y="79484"/>
                    <a:pt x="571733" y="78211"/>
                  </a:cubicBezTo>
                  <a:cubicBezTo>
                    <a:pt x="566910" y="75156"/>
                    <a:pt x="559211" y="75018"/>
                    <a:pt x="553693" y="73005"/>
                  </a:cubicBezTo>
                  <a:cubicBezTo>
                    <a:pt x="552162" y="72750"/>
                    <a:pt x="551374" y="75318"/>
                    <a:pt x="552834" y="75781"/>
                  </a:cubicBezTo>
                  <a:cubicBezTo>
                    <a:pt x="555037" y="75272"/>
                    <a:pt x="556266" y="76591"/>
                    <a:pt x="557681" y="77817"/>
                  </a:cubicBezTo>
                  <a:cubicBezTo>
                    <a:pt x="555640" y="77817"/>
                    <a:pt x="553298" y="77193"/>
                    <a:pt x="551095" y="77424"/>
                  </a:cubicBezTo>
                  <a:cubicBezTo>
                    <a:pt x="550284" y="77424"/>
                    <a:pt x="550284" y="75619"/>
                    <a:pt x="549310" y="76753"/>
                  </a:cubicBezTo>
                  <a:cubicBezTo>
                    <a:pt x="548336" y="77887"/>
                    <a:pt x="548336" y="77517"/>
                    <a:pt x="548197" y="76753"/>
                  </a:cubicBezTo>
                  <a:cubicBezTo>
                    <a:pt x="548197" y="75573"/>
                    <a:pt x="547130" y="75457"/>
                    <a:pt x="546620" y="74879"/>
                  </a:cubicBezTo>
                  <a:cubicBezTo>
                    <a:pt x="547316" y="74439"/>
                    <a:pt x="548730" y="74763"/>
                    <a:pt x="549588" y="74532"/>
                  </a:cubicBezTo>
                  <a:cubicBezTo>
                    <a:pt x="550794" y="74254"/>
                    <a:pt x="551142" y="73629"/>
                    <a:pt x="549820" y="73190"/>
                  </a:cubicBezTo>
                  <a:cubicBezTo>
                    <a:pt x="549356" y="72727"/>
                    <a:pt x="548591" y="71547"/>
                    <a:pt x="547826" y="71917"/>
                  </a:cubicBezTo>
                  <a:cubicBezTo>
                    <a:pt x="546203" y="73051"/>
                    <a:pt x="544765" y="71917"/>
                    <a:pt x="543860" y="71061"/>
                  </a:cubicBezTo>
                  <a:cubicBezTo>
                    <a:pt x="542229" y="69780"/>
                    <a:pt x="540140" y="69227"/>
                    <a:pt x="538087" y="69534"/>
                  </a:cubicBezTo>
                  <a:cubicBezTo>
                    <a:pt x="537136" y="69534"/>
                    <a:pt x="536533" y="71662"/>
                    <a:pt x="537878" y="71848"/>
                  </a:cubicBezTo>
                  <a:cubicBezTo>
                    <a:pt x="539153" y="71431"/>
                    <a:pt x="544579" y="73814"/>
                    <a:pt x="540985" y="73537"/>
                  </a:cubicBezTo>
                  <a:cubicBezTo>
                    <a:pt x="524985" y="68562"/>
                    <a:pt x="508011" y="69325"/>
                    <a:pt x="491663" y="66896"/>
                  </a:cubicBezTo>
                  <a:cubicBezTo>
                    <a:pt x="488555" y="68701"/>
                    <a:pt x="483686" y="65160"/>
                    <a:pt x="481599" y="67590"/>
                  </a:cubicBezTo>
                  <a:cubicBezTo>
                    <a:pt x="477703" y="68307"/>
                    <a:pt x="472694" y="67035"/>
                    <a:pt x="468590" y="68469"/>
                  </a:cubicBezTo>
                  <a:cubicBezTo>
                    <a:pt x="465402" y="68228"/>
                    <a:pt x="462197" y="68415"/>
                    <a:pt x="459059" y="69025"/>
                  </a:cubicBezTo>
                  <a:cubicBezTo>
                    <a:pt x="456972" y="68030"/>
                    <a:pt x="454909" y="69302"/>
                    <a:pt x="452822" y="69025"/>
                  </a:cubicBezTo>
                  <a:cubicBezTo>
                    <a:pt x="451477" y="69025"/>
                    <a:pt x="449969" y="68747"/>
                    <a:pt x="449204" y="70413"/>
                  </a:cubicBezTo>
                  <a:cubicBezTo>
                    <a:pt x="447569" y="70871"/>
                    <a:pt x="445978" y="71475"/>
                    <a:pt x="444451" y="72218"/>
                  </a:cubicBezTo>
                  <a:cubicBezTo>
                    <a:pt x="442526" y="71177"/>
                    <a:pt x="441992" y="72634"/>
                    <a:pt x="441274" y="73838"/>
                  </a:cubicBezTo>
                  <a:cubicBezTo>
                    <a:pt x="438120" y="74833"/>
                    <a:pt x="434317" y="75087"/>
                    <a:pt x="431604" y="77563"/>
                  </a:cubicBezTo>
                  <a:cubicBezTo>
                    <a:pt x="428423" y="81488"/>
                    <a:pt x="425459" y="85582"/>
                    <a:pt x="422723" y="89827"/>
                  </a:cubicBezTo>
                  <a:cubicBezTo>
                    <a:pt x="421192" y="91886"/>
                    <a:pt x="418085" y="94455"/>
                    <a:pt x="419128" y="97185"/>
                  </a:cubicBezTo>
                  <a:cubicBezTo>
                    <a:pt x="419940" y="98342"/>
                    <a:pt x="417273" y="98134"/>
                    <a:pt x="416972" y="99083"/>
                  </a:cubicBezTo>
                  <a:cubicBezTo>
                    <a:pt x="416462" y="103132"/>
                    <a:pt x="411267" y="106024"/>
                    <a:pt x="412867" y="110097"/>
                  </a:cubicBezTo>
                  <a:cubicBezTo>
                    <a:pt x="413238" y="110675"/>
                    <a:pt x="412612" y="111184"/>
                    <a:pt x="412172" y="111485"/>
                  </a:cubicBezTo>
                  <a:cubicBezTo>
                    <a:pt x="410780" y="113406"/>
                    <a:pt x="410688" y="118265"/>
                    <a:pt x="410224" y="120741"/>
                  </a:cubicBezTo>
                  <a:cubicBezTo>
                    <a:pt x="411847" y="125091"/>
                    <a:pt x="412241" y="129742"/>
                    <a:pt x="414862" y="133468"/>
                  </a:cubicBezTo>
                  <a:cubicBezTo>
                    <a:pt x="422978" y="149387"/>
                    <a:pt x="440485" y="157741"/>
                    <a:pt x="453100" y="169958"/>
                  </a:cubicBezTo>
                  <a:cubicBezTo>
                    <a:pt x="461835" y="177376"/>
                    <a:pt x="470055" y="185377"/>
                    <a:pt x="477703" y="193907"/>
                  </a:cubicBezTo>
                  <a:cubicBezTo>
                    <a:pt x="482619" y="196892"/>
                    <a:pt x="485495" y="203001"/>
                    <a:pt x="490039" y="205732"/>
                  </a:cubicBezTo>
                  <a:cubicBezTo>
                    <a:pt x="490434" y="206102"/>
                    <a:pt x="491779" y="205986"/>
                    <a:pt x="490758" y="207120"/>
                  </a:cubicBezTo>
                  <a:cubicBezTo>
                    <a:pt x="493077" y="209827"/>
                    <a:pt x="496393" y="212187"/>
                    <a:pt x="498805" y="215057"/>
                  </a:cubicBezTo>
                  <a:cubicBezTo>
                    <a:pt x="499292" y="215936"/>
                    <a:pt x="501634" y="215543"/>
                    <a:pt x="501379" y="216769"/>
                  </a:cubicBezTo>
                  <a:cubicBezTo>
                    <a:pt x="500683" y="218967"/>
                    <a:pt x="503837" y="219638"/>
                    <a:pt x="504277" y="221605"/>
                  </a:cubicBezTo>
                  <a:cubicBezTo>
                    <a:pt x="504417" y="222461"/>
                    <a:pt x="505877" y="221258"/>
                    <a:pt x="505715" y="222554"/>
                  </a:cubicBezTo>
                  <a:cubicBezTo>
                    <a:pt x="505553" y="223850"/>
                    <a:pt x="507593" y="224729"/>
                    <a:pt x="508706" y="225539"/>
                  </a:cubicBezTo>
                  <a:cubicBezTo>
                    <a:pt x="512579" y="229958"/>
                    <a:pt x="516822" y="235211"/>
                    <a:pt x="522620" y="236623"/>
                  </a:cubicBezTo>
                  <a:cubicBezTo>
                    <a:pt x="524938" y="236738"/>
                    <a:pt x="525611" y="240348"/>
                    <a:pt x="528486" y="240117"/>
                  </a:cubicBezTo>
                  <a:cubicBezTo>
                    <a:pt x="530643" y="241019"/>
                    <a:pt x="532336" y="242731"/>
                    <a:pt x="534933" y="242430"/>
                  </a:cubicBezTo>
                  <a:cubicBezTo>
                    <a:pt x="544510" y="242430"/>
                    <a:pt x="557959" y="240857"/>
                    <a:pt x="563223" y="232319"/>
                  </a:cubicBezTo>
                  <a:cubicBezTo>
                    <a:pt x="568232" y="231509"/>
                    <a:pt x="572499" y="226464"/>
                    <a:pt x="575420" y="222670"/>
                  </a:cubicBezTo>
                  <a:cubicBezTo>
                    <a:pt x="576626" y="220147"/>
                    <a:pt x="580452" y="219314"/>
                    <a:pt x="580499" y="215913"/>
                  </a:cubicBezTo>
                  <a:cubicBezTo>
                    <a:pt x="580939" y="213784"/>
                    <a:pt x="583791" y="213877"/>
                    <a:pt x="584371" y="211794"/>
                  </a:cubicBezTo>
                  <a:cubicBezTo>
                    <a:pt x="593971" y="198929"/>
                    <a:pt x="603734" y="186040"/>
                    <a:pt x="610018" y="171509"/>
                  </a:cubicBezTo>
                  <a:close/>
                  <a:moveTo>
                    <a:pt x="477518" y="1435"/>
                  </a:moveTo>
                  <a:cubicBezTo>
                    <a:pt x="477853" y="1418"/>
                    <a:pt x="478187" y="1371"/>
                    <a:pt x="478515" y="1296"/>
                  </a:cubicBezTo>
                  <a:cubicBezTo>
                    <a:pt x="479396" y="671"/>
                    <a:pt x="476196" y="810"/>
                    <a:pt x="476196" y="1041"/>
                  </a:cubicBezTo>
                  <a:cubicBezTo>
                    <a:pt x="476196" y="1273"/>
                    <a:pt x="477123" y="1342"/>
                    <a:pt x="477518" y="1435"/>
                  </a:cubicBezTo>
                  <a:close/>
                  <a:moveTo>
                    <a:pt x="439627" y="352689"/>
                  </a:moveTo>
                  <a:cubicBezTo>
                    <a:pt x="440516" y="352587"/>
                    <a:pt x="441356" y="353117"/>
                    <a:pt x="441645" y="353962"/>
                  </a:cubicBezTo>
                  <a:cubicBezTo>
                    <a:pt x="442503" y="355790"/>
                    <a:pt x="444821" y="356739"/>
                    <a:pt x="444845" y="359076"/>
                  </a:cubicBezTo>
                  <a:cubicBezTo>
                    <a:pt x="447164" y="360163"/>
                    <a:pt x="448369" y="363357"/>
                    <a:pt x="450016" y="365532"/>
                  </a:cubicBezTo>
                  <a:cubicBezTo>
                    <a:pt x="450456" y="366388"/>
                    <a:pt x="450410" y="367846"/>
                    <a:pt x="452033" y="367614"/>
                  </a:cubicBezTo>
                  <a:cubicBezTo>
                    <a:pt x="453160" y="369425"/>
                    <a:pt x="454682" y="370960"/>
                    <a:pt x="456485" y="372103"/>
                  </a:cubicBezTo>
                  <a:cubicBezTo>
                    <a:pt x="460387" y="375246"/>
                    <a:pt x="465573" y="376307"/>
                    <a:pt x="470399" y="374949"/>
                  </a:cubicBezTo>
                  <a:cubicBezTo>
                    <a:pt x="486468" y="368493"/>
                    <a:pt x="502445" y="360834"/>
                    <a:pt x="517704" y="353453"/>
                  </a:cubicBezTo>
                  <a:cubicBezTo>
                    <a:pt x="519791" y="352921"/>
                    <a:pt x="521483" y="351532"/>
                    <a:pt x="523524" y="350977"/>
                  </a:cubicBezTo>
                  <a:cubicBezTo>
                    <a:pt x="526330" y="351347"/>
                    <a:pt x="527165" y="347946"/>
                    <a:pt x="529484" y="347599"/>
                  </a:cubicBezTo>
                  <a:cubicBezTo>
                    <a:pt x="530365" y="347599"/>
                    <a:pt x="530713" y="347321"/>
                    <a:pt x="530527" y="346465"/>
                  </a:cubicBezTo>
                  <a:cubicBezTo>
                    <a:pt x="530341" y="345609"/>
                    <a:pt x="531315" y="345146"/>
                    <a:pt x="531478" y="344359"/>
                  </a:cubicBezTo>
                  <a:cubicBezTo>
                    <a:pt x="529159" y="344637"/>
                    <a:pt x="527118" y="347946"/>
                    <a:pt x="524382" y="347529"/>
                  </a:cubicBezTo>
                  <a:cubicBezTo>
                    <a:pt x="521646" y="347113"/>
                    <a:pt x="524104" y="348756"/>
                    <a:pt x="522527" y="349658"/>
                  </a:cubicBezTo>
                  <a:cubicBezTo>
                    <a:pt x="518024" y="351230"/>
                    <a:pt x="513638" y="353116"/>
                    <a:pt x="509402" y="355304"/>
                  </a:cubicBezTo>
                  <a:cubicBezTo>
                    <a:pt x="507338" y="355304"/>
                    <a:pt x="506156" y="356808"/>
                    <a:pt x="504393" y="357225"/>
                  </a:cubicBezTo>
                  <a:cubicBezTo>
                    <a:pt x="501379" y="357109"/>
                    <a:pt x="499756" y="360071"/>
                    <a:pt x="496834" y="360464"/>
                  </a:cubicBezTo>
                  <a:cubicBezTo>
                    <a:pt x="492080" y="362662"/>
                    <a:pt x="486770" y="362778"/>
                    <a:pt x="482410" y="365856"/>
                  </a:cubicBezTo>
                  <a:cubicBezTo>
                    <a:pt x="480254" y="367660"/>
                    <a:pt x="477541" y="367313"/>
                    <a:pt x="475222" y="368563"/>
                  </a:cubicBezTo>
                  <a:cubicBezTo>
                    <a:pt x="467407" y="370877"/>
                    <a:pt x="462723" y="372821"/>
                    <a:pt x="457088" y="365323"/>
                  </a:cubicBezTo>
                  <a:cubicBezTo>
                    <a:pt x="455210" y="364745"/>
                    <a:pt x="455743" y="362547"/>
                    <a:pt x="454909" y="361482"/>
                  </a:cubicBezTo>
                  <a:cubicBezTo>
                    <a:pt x="453244" y="360398"/>
                    <a:pt x="451893" y="358899"/>
                    <a:pt x="450990" y="357132"/>
                  </a:cubicBezTo>
                  <a:cubicBezTo>
                    <a:pt x="448172" y="354305"/>
                    <a:pt x="446059" y="350857"/>
                    <a:pt x="444821" y="347066"/>
                  </a:cubicBezTo>
                  <a:cubicBezTo>
                    <a:pt x="442665" y="346257"/>
                    <a:pt x="444497" y="343457"/>
                    <a:pt x="442224" y="342439"/>
                  </a:cubicBezTo>
                  <a:cubicBezTo>
                    <a:pt x="438839" y="339569"/>
                    <a:pt x="441552" y="330869"/>
                    <a:pt x="444937" y="328925"/>
                  </a:cubicBezTo>
                  <a:cubicBezTo>
                    <a:pt x="444892" y="326928"/>
                    <a:pt x="445929" y="325062"/>
                    <a:pt x="447651" y="324043"/>
                  </a:cubicBezTo>
                  <a:cubicBezTo>
                    <a:pt x="457552" y="316361"/>
                    <a:pt x="453401" y="323765"/>
                    <a:pt x="459639" y="319415"/>
                  </a:cubicBezTo>
                  <a:cubicBezTo>
                    <a:pt x="477286" y="306503"/>
                    <a:pt x="496509" y="291370"/>
                    <a:pt x="519536" y="294193"/>
                  </a:cubicBezTo>
                  <a:cubicBezTo>
                    <a:pt x="513877" y="290722"/>
                    <a:pt x="507246" y="293314"/>
                    <a:pt x="501170" y="293430"/>
                  </a:cubicBezTo>
                  <a:cubicBezTo>
                    <a:pt x="495628" y="294679"/>
                    <a:pt x="490874" y="297733"/>
                    <a:pt x="485286" y="298520"/>
                  </a:cubicBezTo>
                  <a:cubicBezTo>
                    <a:pt x="484706" y="300487"/>
                    <a:pt x="482642" y="299885"/>
                    <a:pt x="481390" y="300718"/>
                  </a:cubicBezTo>
                  <a:cubicBezTo>
                    <a:pt x="478097" y="302084"/>
                    <a:pt x="475709" y="305531"/>
                    <a:pt x="471906" y="305161"/>
                  </a:cubicBezTo>
                  <a:cubicBezTo>
                    <a:pt x="472439" y="306318"/>
                    <a:pt x="472439" y="306318"/>
                    <a:pt x="470793" y="306318"/>
                  </a:cubicBezTo>
                  <a:cubicBezTo>
                    <a:pt x="470074" y="307660"/>
                    <a:pt x="468033" y="309627"/>
                    <a:pt x="466526" y="309002"/>
                  </a:cubicBezTo>
                  <a:cubicBezTo>
                    <a:pt x="467586" y="307627"/>
                    <a:pt x="469111" y="306681"/>
                    <a:pt x="470816" y="306341"/>
                  </a:cubicBezTo>
                  <a:cubicBezTo>
                    <a:pt x="470902" y="305754"/>
                    <a:pt x="471364" y="305293"/>
                    <a:pt x="471952" y="305207"/>
                  </a:cubicBezTo>
                  <a:lnTo>
                    <a:pt x="472462" y="304027"/>
                  </a:lnTo>
                  <a:lnTo>
                    <a:pt x="472462" y="304027"/>
                  </a:lnTo>
                  <a:cubicBezTo>
                    <a:pt x="470677" y="303703"/>
                    <a:pt x="469425" y="305531"/>
                    <a:pt x="467825" y="306202"/>
                  </a:cubicBezTo>
                  <a:cubicBezTo>
                    <a:pt x="466178" y="304976"/>
                    <a:pt x="466341" y="306688"/>
                    <a:pt x="465761" y="307406"/>
                  </a:cubicBezTo>
                  <a:cubicBezTo>
                    <a:pt x="464949" y="310229"/>
                    <a:pt x="460172" y="309002"/>
                    <a:pt x="459871" y="312034"/>
                  </a:cubicBezTo>
                  <a:cubicBezTo>
                    <a:pt x="467013" y="308956"/>
                    <a:pt x="458526" y="315736"/>
                    <a:pt x="456625" y="314556"/>
                  </a:cubicBezTo>
                  <a:cubicBezTo>
                    <a:pt x="457854" y="313862"/>
                    <a:pt x="459338" y="313376"/>
                    <a:pt x="459964" y="311941"/>
                  </a:cubicBezTo>
                  <a:cubicBezTo>
                    <a:pt x="450688" y="315597"/>
                    <a:pt x="442758" y="320688"/>
                    <a:pt x="434062" y="324575"/>
                  </a:cubicBezTo>
                  <a:cubicBezTo>
                    <a:pt x="433297" y="324899"/>
                    <a:pt x="432578" y="325663"/>
                    <a:pt x="431743" y="325431"/>
                  </a:cubicBezTo>
                  <a:cubicBezTo>
                    <a:pt x="430514" y="325038"/>
                    <a:pt x="430630" y="326634"/>
                    <a:pt x="429702" y="326565"/>
                  </a:cubicBezTo>
                  <a:cubicBezTo>
                    <a:pt x="425297" y="326912"/>
                    <a:pt x="421610" y="329434"/>
                    <a:pt x="417273" y="330267"/>
                  </a:cubicBezTo>
                  <a:cubicBezTo>
                    <a:pt x="403893" y="334525"/>
                    <a:pt x="389238" y="335798"/>
                    <a:pt x="376090" y="338065"/>
                  </a:cubicBezTo>
                  <a:cubicBezTo>
                    <a:pt x="374537" y="337834"/>
                    <a:pt x="372844" y="337209"/>
                    <a:pt x="371452" y="338528"/>
                  </a:cubicBezTo>
                  <a:cubicBezTo>
                    <a:pt x="371452" y="338528"/>
                    <a:pt x="370942" y="338389"/>
                    <a:pt x="370710" y="338274"/>
                  </a:cubicBezTo>
                  <a:cubicBezTo>
                    <a:pt x="369180" y="337764"/>
                    <a:pt x="367719" y="339107"/>
                    <a:pt x="366073" y="338621"/>
                  </a:cubicBezTo>
                  <a:cubicBezTo>
                    <a:pt x="360477" y="339651"/>
                    <a:pt x="354766" y="339916"/>
                    <a:pt x="349098" y="339407"/>
                  </a:cubicBezTo>
                  <a:cubicBezTo>
                    <a:pt x="342954" y="337510"/>
                    <a:pt x="336832" y="337279"/>
                    <a:pt x="333469" y="332280"/>
                  </a:cubicBezTo>
                  <a:cubicBezTo>
                    <a:pt x="328832" y="332743"/>
                    <a:pt x="326814" y="327236"/>
                    <a:pt x="324194" y="323904"/>
                  </a:cubicBezTo>
                  <a:cubicBezTo>
                    <a:pt x="323892" y="323233"/>
                    <a:pt x="321550" y="320757"/>
                    <a:pt x="322872" y="320734"/>
                  </a:cubicBezTo>
                  <a:cubicBezTo>
                    <a:pt x="323684" y="321312"/>
                    <a:pt x="323498" y="320202"/>
                    <a:pt x="323174" y="319993"/>
                  </a:cubicBezTo>
                  <a:cubicBezTo>
                    <a:pt x="319765" y="319623"/>
                    <a:pt x="320855" y="315111"/>
                    <a:pt x="318953" y="313052"/>
                  </a:cubicBezTo>
                  <a:cubicBezTo>
                    <a:pt x="316866" y="309974"/>
                    <a:pt x="317330" y="305740"/>
                    <a:pt x="314571" y="303125"/>
                  </a:cubicBezTo>
                  <a:cubicBezTo>
                    <a:pt x="314223" y="302523"/>
                    <a:pt x="314710" y="301089"/>
                    <a:pt x="314014" y="300464"/>
                  </a:cubicBezTo>
                  <a:cubicBezTo>
                    <a:pt x="312368" y="299330"/>
                    <a:pt x="314269" y="297849"/>
                    <a:pt x="313527" y="296738"/>
                  </a:cubicBezTo>
                  <a:cubicBezTo>
                    <a:pt x="309979" y="292944"/>
                    <a:pt x="311997" y="287321"/>
                    <a:pt x="310489" y="283017"/>
                  </a:cubicBezTo>
                  <a:cubicBezTo>
                    <a:pt x="309585" y="281883"/>
                    <a:pt x="310350" y="280703"/>
                    <a:pt x="310304" y="279639"/>
                  </a:cubicBezTo>
                  <a:cubicBezTo>
                    <a:pt x="309318" y="277557"/>
                    <a:pt x="309243" y="275160"/>
                    <a:pt x="310095" y="273021"/>
                  </a:cubicBezTo>
                  <a:cubicBezTo>
                    <a:pt x="311857" y="272465"/>
                    <a:pt x="310884" y="271817"/>
                    <a:pt x="310095" y="271170"/>
                  </a:cubicBezTo>
                  <a:cubicBezTo>
                    <a:pt x="308920" y="269057"/>
                    <a:pt x="308449" y="266625"/>
                    <a:pt x="308750" y="264228"/>
                  </a:cubicBezTo>
                  <a:cubicBezTo>
                    <a:pt x="308054" y="262747"/>
                    <a:pt x="310907" y="262400"/>
                    <a:pt x="309492" y="261035"/>
                  </a:cubicBezTo>
                  <a:cubicBezTo>
                    <a:pt x="306779" y="259206"/>
                    <a:pt x="308959" y="256522"/>
                    <a:pt x="308681" y="254093"/>
                  </a:cubicBezTo>
                  <a:cubicBezTo>
                    <a:pt x="308681" y="254093"/>
                    <a:pt x="308565" y="253329"/>
                    <a:pt x="308263" y="253861"/>
                  </a:cubicBezTo>
                  <a:cubicBezTo>
                    <a:pt x="307962" y="254394"/>
                    <a:pt x="307985" y="255157"/>
                    <a:pt x="307544" y="253861"/>
                  </a:cubicBezTo>
                  <a:cubicBezTo>
                    <a:pt x="307382" y="253375"/>
                    <a:pt x="306802" y="252982"/>
                    <a:pt x="307266" y="252380"/>
                  </a:cubicBezTo>
                  <a:cubicBezTo>
                    <a:pt x="307544" y="250066"/>
                    <a:pt x="304553" y="243310"/>
                    <a:pt x="305295" y="238497"/>
                  </a:cubicBezTo>
                  <a:cubicBezTo>
                    <a:pt x="305991" y="234123"/>
                    <a:pt x="301283" y="230861"/>
                    <a:pt x="302721" y="226464"/>
                  </a:cubicBezTo>
                  <a:cubicBezTo>
                    <a:pt x="302930" y="225840"/>
                    <a:pt x="303092" y="225423"/>
                    <a:pt x="302536" y="225030"/>
                  </a:cubicBezTo>
                  <a:cubicBezTo>
                    <a:pt x="301237" y="223549"/>
                    <a:pt x="301237" y="221397"/>
                    <a:pt x="300217" y="219823"/>
                  </a:cubicBezTo>
                  <a:cubicBezTo>
                    <a:pt x="301330" y="217348"/>
                    <a:pt x="297573" y="215334"/>
                    <a:pt x="299567" y="212882"/>
                  </a:cubicBezTo>
                  <a:cubicBezTo>
                    <a:pt x="299776" y="212673"/>
                    <a:pt x="299776" y="211840"/>
                    <a:pt x="299196" y="211702"/>
                  </a:cubicBezTo>
                  <a:cubicBezTo>
                    <a:pt x="296228" y="210105"/>
                    <a:pt x="298269" y="206032"/>
                    <a:pt x="296878" y="203556"/>
                  </a:cubicBezTo>
                  <a:cubicBezTo>
                    <a:pt x="298130" y="202261"/>
                    <a:pt x="296878" y="201520"/>
                    <a:pt x="296205" y="200641"/>
                  </a:cubicBezTo>
                  <a:cubicBezTo>
                    <a:pt x="294095" y="194833"/>
                    <a:pt x="295277" y="188493"/>
                    <a:pt x="293608" y="182592"/>
                  </a:cubicBezTo>
                  <a:cubicBezTo>
                    <a:pt x="293028" y="179816"/>
                    <a:pt x="296646" y="181366"/>
                    <a:pt x="293469" y="177964"/>
                  </a:cubicBezTo>
                  <a:cubicBezTo>
                    <a:pt x="292727" y="171532"/>
                    <a:pt x="296460" y="164358"/>
                    <a:pt x="300541" y="159036"/>
                  </a:cubicBezTo>
                  <a:cubicBezTo>
                    <a:pt x="307173" y="155450"/>
                    <a:pt x="313875" y="149943"/>
                    <a:pt x="321110" y="148485"/>
                  </a:cubicBezTo>
                  <a:cubicBezTo>
                    <a:pt x="327788" y="144204"/>
                    <a:pt x="336808" y="143996"/>
                    <a:pt x="344113" y="140756"/>
                  </a:cubicBezTo>
                  <a:cubicBezTo>
                    <a:pt x="345296" y="140479"/>
                    <a:pt x="345713" y="142168"/>
                    <a:pt x="346432" y="141728"/>
                  </a:cubicBezTo>
                  <a:cubicBezTo>
                    <a:pt x="347151" y="141289"/>
                    <a:pt x="347498" y="140109"/>
                    <a:pt x="348751" y="140132"/>
                  </a:cubicBezTo>
                  <a:cubicBezTo>
                    <a:pt x="349122" y="140132"/>
                    <a:pt x="349516" y="139576"/>
                    <a:pt x="350026" y="139669"/>
                  </a:cubicBezTo>
                  <a:cubicBezTo>
                    <a:pt x="352901" y="140340"/>
                    <a:pt x="354432" y="136476"/>
                    <a:pt x="357191" y="137841"/>
                  </a:cubicBezTo>
                  <a:cubicBezTo>
                    <a:pt x="360832" y="138766"/>
                    <a:pt x="364333" y="135758"/>
                    <a:pt x="368067" y="136175"/>
                  </a:cubicBezTo>
                  <a:cubicBezTo>
                    <a:pt x="371705" y="133857"/>
                    <a:pt x="376339" y="133777"/>
                    <a:pt x="380055" y="135967"/>
                  </a:cubicBezTo>
                  <a:cubicBezTo>
                    <a:pt x="380751" y="136684"/>
                    <a:pt x="380844" y="135967"/>
                    <a:pt x="380473" y="135365"/>
                  </a:cubicBezTo>
                  <a:cubicBezTo>
                    <a:pt x="382545" y="135001"/>
                    <a:pt x="384678" y="135421"/>
                    <a:pt x="386456" y="136545"/>
                  </a:cubicBezTo>
                  <a:cubicBezTo>
                    <a:pt x="387058" y="137748"/>
                    <a:pt x="387661" y="138419"/>
                    <a:pt x="389029" y="137586"/>
                  </a:cubicBezTo>
                  <a:cubicBezTo>
                    <a:pt x="389331" y="137401"/>
                    <a:pt x="389470" y="137795"/>
                    <a:pt x="389679" y="137910"/>
                  </a:cubicBezTo>
                  <a:cubicBezTo>
                    <a:pt x="390328" y="138234"/>
                    <a:pt x="389238" y="138697"/>
                    <a:pt x="389679" y="138975"/>
                  </a:cubicBezTo>
                  <a:cubicBezTo>
                    <a:pt x="390119" y="139252"/>
                    <a:pt x="391070" y="138188"/>
                    <a:pt x="391998" y="138975"/>
                  </a:cubicBezTo>
                  <a:cubicBezTo>
                    <a:pt x="393574" y="139970"/>
                    <a:pt x="396102" y="140525"/>
                    <a:pt x="397192" y="141775"/>
                  </a:cubicBezTo>
                  <a:cubicBezTo>
                    <a:pt x="396774" y="143070"/>
                    <a:pt x="398027" y="142978"/>
                    <a:pt x="398606" y="143279"/>
                  </a:cubicBezTo>
                  <a:cubicBezTo>
                    <a:pt x="400276" y="144459"/>
                    <a:pt x="402456" y="142908"/>
                    <a:pt x="403824" y="144736"/>
                  </a:cubicBezTo>
                  <a:cubicBezTo>
                    <a:pt x="404311" y="145477"/>
                    <a:pt x="401783" y="145662"/>
                    <a:pt x="404009" y="145847"/>
                  </a:cubicBezTo>
                  <a:cubicBezTo>
                    <a:pt x="413285" y="150822"/>
                    <a:pt x="421517" y="158296"/>
                    <a:pt x="429215" y="165261"/>
                  </a:cubicBezTo>
                  <a:cubicBezTo>
                    <a:pt x="429749" y="165909"/>
                    <a:pt x="430792" y="166580"/>
                    <a:pt x="430769" y="167181"/>
                  </a:cubicBezTo>
                  <a:cubicBezTo>
                    <a:pt x="430769" y="168454"/>
                    <a:pt x="431697" y="167945"/>
                    <a:pt x="432091" y="168338"/>
                  </a:cubicBezTo>
                  <a:cubicBezTo>
                    <a:pt x="435749" y="171303"/>
                    <a:pt x="439098" y="174629"/>
                    <a:pt x="442085" y="178265"/>
                  </a:cubicBezTo>
                  <a:cubicBezTo>
                    <a:pt x="443106" y="178728"/>
                    <a:pt x="444914" y="179168"/>
                    <a:pt x="444149" y="181181"/>
                  </a:cubicBezTo>
                  <a:cubicBezTo>
                    <a:pt x="443871" y="182222"/>
                    <a:pt x="445285" y="181574"/>
                    <a:pt x="445656" y="181898"/>
                  </a:cubicBezTo>
                  <a:cubicBezTo>
                    <a:pt x="447651" y="184767"/>
                    <a:pt x="450503" y="186827"/>
                    <a:pt x="452427" y="189742"/>
                  </a:cubicBezTo>
                  <a:cubicBezTo>
                    <a:pt x="456439" y="191362"/>
                    <a:pt x="446143" y="180487"/>
                    <a:pt x="445193" y="180116"/>
                  </a:cubicBezTo>
                  <a:cubicBezTo>
                    <a:pt x="445819" y="178682"/>
                    <a:pt x="444590" y="178797"/>
                    <a:pt x="443917" y="178358"/>
                  </a:cubicBezTo>
                  <a:cubicBezTo>
                    <a:pt x="440114" y="172434"/>
                    <a:pt x="433830" y="167899"/>
                    <a:pt x="428821" y="162692"/>
                  </a:cubicBezTo>
                  <a:cubicBezTo>
                    <a:pt x="429424" y="161119"/>
                    <a:pt x="427569" y="162068"/>
                    <a:pt x="427337" y="161281"/>
                  </a:cubicBezTo>
                  <a:cubicBezTo>
                    <a:pt x="426618" y="160633"/>
                    <a:pt x="426340" y="159407"/>
                    <a:pt x="425134" y="159384"/>
                  </a:cubicBezTo>
                  <a:cubicBezTo>
                    <a:pt x="417343" y="152858"/>
                    <a:pt x="409273" y="145107"/>
                    <a:pt x="400230" y="139923"/>
                  </a:cubicBezTo>
                  <a:cubicBezTo>
                    <a:pt x="395777" y="137262"/>
                    <a:pt x="391060" y="135067"/>
                    <a:pt x="386154" y="133375"/>
                  </a:cubicBezTo>
                  <a:cubicBezTo>
                    <a:pt x="385621" y="133375"/>
                    <a:pt x="385134" y="133051"/>
                    <a:pt x="385041" y="132658"/>
                  </a:cubicBezTo>
                  <a:cubicBezTo>
                    <a:pt x="384160" y="130621"/>
                    <a:pt x="381516" y="132357"/>
                    <a:pt x="379847" y="131686"/>
                  </a:cubicBezTo>
                  <a:cubicBezTo>
                    <a:pt x="378131" y="131362"/>
                    <a:pt x="375789" y="132473"/>
                    <a:pt x="374560" y="130992"/>
                  </a:cubicBezTo>
                  <a:cubicBezTo>
                    <a:pt x="374235" y="130367"/>
                    <a:pt x="372565" y="130390"/>
                    <a:pt x="372032" y="130783"/>
                  </a:cubicBezTo>
                  <a:cubicBezTo>
                    <a:pt x="369110" y="133097"/>
                    <a:pt x="368044" y="132611"/>
                    <a:pt x="365076" y="133097"/>
                  </a:cubicBezTo>
                  <a:cubicBezTo>
                    <a:pt x="363429" y="133329"/>
                    <a:pt x="361852" y="134717"/>
                    <a:pt x="360067" y="133537"/>
                  </a:cubicBezTo>
                  <a:cubicBezTo>
                    <a:pt x="359093" y="134601"/>
                    <a:pt x="356959" y="133306"/>
                    <a:pt x="356380" y="135388"/>
                  </a:cubicBezTo>
                  <a:cubicBezTo>
                    <a:pt x="356264" y="135874"/>
                    <a:pt x="355290" y="136337"/>
                    <a:pt x="354501" y="136198"/>
                  </a:cubicBezTo>
                  <a:cubicBezTo>
                    <a:pt x="349052" y="135157"/>
                    <a:pt x="345527" y="137563"/>
                    <a:pt x="340588" y="137494"/>
                  </a:cubicBezTo>
                  <a:cubicBezTo>
                    <a:pt x="339545" y="139183"/>
                    <a:pt x="337852" y="138512"/>
                    <a:pt x="336391" y="138628"/>
                  </a:cubicBezTo>
                  <a:cubicBezTo>
                    <a:pt x="333632" y="139940"/>
                    <a:pt x="330651" y="140725"/>
                    <a:pt x="327603" y="140942"/>
                  </a:cubicBezTo>
                  <a:cubicBezTo>
                    <a:pt x="323375" y="142957"/>
                    <a:pt x="318984" y="144613"/>
                    <a:pt x="314478" y="145893"/>
                  </a:cubicBezTo>
                  <a:cubicBezTo>
                    <a:pt x="311866" y="147392"/>
                    <a:pt x="309045" y="148492"/>
                    <a:pt x="306107" y="149156"/>
                  </a:cubicBezTo>
                  <a:cubicBezTo>
                    <a:pt x="305898" y="150591"/>
                    <a:pt x="304599" y="150382"/>
                    <a:pt x="303788" y="150776"/>
                  </a:cubicBezTo>
                  <a:cubicBezTo>
                    <a:pt x="301731" y="152570"/>
                    <a:pt x="299475" y="154123"/>
                    <a:pt x="297063" y="155404"/>
                  </a:cubicBezTo>
                  <a:cubicBezTo>
                    <a:pt x="294443" y="163155"/>
                    <a:pt x="289364" y="170745"/>
                    <a:pt x="288553" y="178774"/>
                  </a:cubicBezTo>
                  <a:cubicBezTo>
                    <a:pt x="289109" y="180949"/>
                    <a:pt x="288251" y="182847"/>
                    <a:pt x="288553" y="185138"/>
                  </a:cubicBezTo>
                  <a:cubicBezTo>
                    <a:pt x="288321" y="186295"/>
                    <a:pt x="287277" y="187775"/>
                    <a:pt x="288924" y="188840"/>
                  </a:cubicBezTo>
                  <a:cubicBezTo>
                    <a:pt x="288564" y="190311"/>
                    <a:pt x="288797" y="191865"/>
                    <a:pt x="289573" y="193167"/>
                  </a:cubicBezTo>
                  <a:cubicBezTo>
                    <a:pt x="289782" y="194162"/>
                    <a:pt x="290779" y="195203"/>
                    <a:pt x="289573" y="196314"/>
                  </a:cubicBezTo>
                  <a:cubicBezTo>
                    <a:pt x="289400" y="196631"/>
                    <a:pt x="289400" y="197015"/>
                    <a:pt x="289573" y="197332"/>
                  </a:cubicBezTo>
                  <a:cubicBezTo>
                    <a:pt x="290964" y="198512"/>
                    <a:pt x="290524" y="200086"/>
                    <a:pt x="290570" y="201543"/>
                  </a:cubicBezTo>
                  <a:cubicBezTo>
                    <a:pt x="290176" y="203580"/>
                    <a:pt x="293214" y="205662"/>
                    <a:pt x="291683" y="207860"/>
                  </a:cubicBezTo>
                  <a:cubicBezTo>
                    <a:pt x="290385" y="209110"/>
                    <a:pt x="293608" y="210383"/>
                    <a:pt x="292564" y="211655"/>
                  </a:cubicBezTo>
                  <a:cubicBezTo>
                    <a:pt x="291034" y="212303"/>
                    <a:pt x="292796" y="212835"/>
                    <a:pt x="292564" y="213437"/>
                  </a:cubicBezTo>
                  <a:cubicBezTo>
                    <a:pt x="295718" y="214686"/>
                    <a:pt x="293492" y="218666"/>
                    <a:pt x="294883" y="220865"/>
                  </a:cubicBezTo>
                  <a:cubicBezTo>
                    <a:pt x="294883" y="221837"/>
                    <a:pt x="294211" y="220726"/>
                    <a:pt x="294002" y="221027"/>
                  </a:cubicBezTo>
                  <a:cubicBezTo>
                    <a:pt x="293887" y="221919"/>
                    <a:pt x="294120" y="222822"/>
                    <a:pt x="294651" y="223549"/>
                  </a:cubicBezTo>
                  <a:cubicBezTo>
                    <a:pt x="295788" y="224405"/>
                    <a:pt x="295834" y="224428"/>
                    <a:pt x="295231" y="225863"/>
                  </a:cubicBezTo>
                  <a:cubicBezTo>
                    <a:pt x="297272" y="232156"/>
                    <a:pt x="298982" y="238551"/>
                    <a:pt x="300356" y="245022"/>
                  </a:cubicBezTo>
                  <a:cubicBezTo>
                    <a:pt x="300704" y="246087"/>
                    <a:pt x="299057" y="245554"/>
                    <a:pt x="299776" y="246318"/>
                  </a:cubicBezTo>
                  <a:cubicBezTo>
                    <a:pt x="300825" y="247155"/>
                    <a:pt x="301347" y="248487"/>
                    <a:pt x="301144" y="249812"/>
                  </a:cubicBezTo>
                  <a:cubicBezTo>
                    <a:pt x="300820" y="251223"/>
                    <a:pt x="302675" y="252126"/>
                    <a:pt x="301794" y="253653"/>
                  </a:cubicBezTo>
                  <a:cubicBezTo>
                    <a:pt x="302817" y="255417"/>
                    <a:pt x="303012" y="257541"/>
                    <a:pt x="302327" y="259461"/>
                  </a:cubicBezTo>
                  <a:cubicBezTo>
                    <a:pt x="303718" y="263696"/>
                    <a:pt x="302559" y="268185"/>
                    <a:pt x="303996" y="272396"/>
                  </a:cubicBezTo>
                  <a:cubicBezTo>
                    <a:pt x="304181" y="272744"/>
                    <a:pt x="304071" y="273174"/>
                    <a:pt x="303741" y="273391"/>
                  </a:cubicBezTo>
                  <a:cubicBezTo>
                    <a:pt x="303579" y="273391"/>
                    <a:pt x="303162" y="272789"/>
                    <a:pt x="302953" y="273391"/>
                  </a:cubicBezTo>
                  <a:cubicBezTo>
                    <a:pt x="302675" y="274826"/>
                    <a:pt x="304831" y="275867"/>
                    <a:pt x="304020" y="277787"/>
                  </a:cubicBezTo>
                  <a:cubicBezTo>
                    <a:pt x="304367" y="284729"/>
                    <a:pt x="306339" y="291463"/>
                    <a:pt x="307498" y="298266"/>
                  </a:cubicBezTo>
                  <a:cubicBezTo>
                    <a:pt x="313365" y="323372"/>
                    <a:pt x="328020" y="345076"/>
                    <a:pt x="355870" y="343596"/>
                  </a:cubicBezTo>
                  <a:cubicBezTo>
                    <a:pt x="359603" y="342392"/>
                    <a:pt x="363939" y="343896"/>
                    <a:pt x="367464" y="341606"/>
                  </a:cubicBezTo>
                  <a:cubicBezTo>
                    <a:pt x="369551" y="341004"/>
                    <a:pt x="372102" y="342577"/>
                    <a:pt x="374096" y="341004"/>
                  </a:cubicBezTo>
                  <a:cubicBezTo>
                    <a:pt x="375951" y="340541"/>
                    <a:pt x="378455" y="342369"/>
                    <a:pt x="380195" y="340263"/>
                  </a:cubicBezTo>
                  <a:cubicBezTo>
                    <a:pt x="380821" y="339685"/>
                    <a:pt x="381424" y="339407"/>
                    <a:pt x="381864" y="340379"/>
                  </a:cubicBezTo>
                  <a:cubicBezTo>
                    <a:pt x="382073" y="340842"/>
                    <a:pt x="382444" y="341004"/>
                    <a:pt x="382722" y="340773"/>
                  </a:cubicBezTo>
                  <a:cubicBezTo>
                    <a:pt x="384274" y="339507"/>
                    <a:pt x="386443" y="339315"/>
                    <a:pt x="388195" y="340287"/>
                  </a:cubicBezTo>
                  <a:cubicBezTo>
                    <a:pt x="388723" y="340533"/>
                    <a:pt x="389351" y="340412"/>
                    <a:pt x="389748" y="339986"/>
                  </a:cubicBezTo>
                  <a:cubicBezTo>
                    <a:pt x="392345" y="337417"/>
                    <a:pt x="395638" y="337672"/>
                    <a:pt x="399024" y="337464"/>
                  </a:cubicBezTo>
                  <a:cubicBezTo>
                    <a:pt x="403541" y="335897"/>
                    <a:pt x="408201" y="334774"/>
                    <a:pt x="412937" y="334108"/>
                  </a:cubicBezTo>
                  <a:cubicBezTo>
                    <a:pt x="413563" y="334108"/>
                    <a:pt x="414560" y="335057"/>
                    <a:pt x="414398" y="333368"/>
                  </a:cubicBezTo>
                  <a:cubicBezTo>
                    <a:pt x="414398" y="333021"/>
                    <a:pt x="414954" y="332975"/>
                    <a:pt x="415349" y="332975"/>
                  </a:cubicBezTo>
                  <a:cubicBezTo>
                    <a:pt x="417088" y="333322"/>
                    <a:pt x="418178" y="331447"/>
                    <a:pt x="419986" y="332257"/>
                  </a:cubicBezTo>
                  <a:cubicBezTo>
                    <a:pt x="420752" y="332535"/>
                    <a:pt x="421285" y="330962"/>
                    <a:pt x="422444" y="331239"/>
                  </a:cubicBezTo>
                  <a:cubicBezTo>
                    <a:pt x="422862" y="331355"/>
                    <a:pt x="423465" y="331424"/>
                    <a:pt x="423766" y="331031"/>
                  </a:cubicBezTo>
                  <a:cubicBezTo>
                    <a:pt x="424068" y="330638"/>
                    <a:pt x="423094" y="330059"/>
                    <a:pt x="423998" y="330221"/>
                  </a:cubicBezTo>
                  <a:cubicBezTo>
                    <a:pt x="426479" y="330568"/>
                    <a:pt x="428311" y="327907"/>
                    <a:pt x="430955" y="327907"/>
                  </a:cubicBezTo>
                  <a:cubicBezTo>
                    <a:pt x="433598" y="327907"/>
                    <a:pt x="437424" y="323649"/>
                    <a:pt x="440392" y="324159"/>
                  </a:cubicBezTo>
                  <a:cubicBezTo>
                    <a:pt x="432068" y="335728"/>
                    <a:pt x="434781" y="340773"/>
                    <a:pt x="439372" y="352828"/>
                  </a:cubicBezTo>
                  <a:close/>
                  <a:moveTo>
                    <a:pt x="43286" y="302870"/>
                  </a:moveTo>
                  <a:cubicBezTo>
                    <a:pt x="41663" y="298243"/>
                    <a:pt x="36978" y="294494"/>
                    <a:pt x="34010" y="290954"/>
                  </a:cubicBezTo>
                  <a:cubicBezTo>
                    <a:pt x="31946" y="290190"/>
                    <a:pt x="30532" y="287807"/>
                    <a:pt x="28793" y="286650"/>
                  </a:cubicBezTo>
                  <a:cubicBezTo>
                    <a:pt x="29524" y="286172"/>
                    <a:pt x="30490" y="286269"/>
                    <a:pt x="31112" y="286881"/>
                  </a:cubicBezTo>
                  <a:cubicBezTo>
                    <a:pt x="37720" y="292481"/>
                    <a:pt x="42938" y="300140"/>
                    <a:pt x="51263" y="303449"/>
                  </a:cubicBezTo>
                  <a:cubicBezTo>
                    <a:pt x="58219" y="308540"/>
                    <a:pt x="67356" y="310576"/>
                    <a:pt x="74591" y="314764"/>
                  </a:cubicBezTo>
                  <a:cubicBezTo>
                    <a:pt x="79831" y="314093"/>
                    <a:pt x="85257" y="317402"/>
                    <a:pt x="90568" y="316129"/>
                  </a:cubicBezTo>
                  <a:cubicBezTo>
                    <a:pt x="99362" y="317317"/>
                    <a:pt x="108239" y="314631"/>
                    <a:pt x="114893" y="308771"/>
                  </a:cubicBezTo>
                  <a:cubicBezTo>
                    <a:pt x="115611" y="308540"/>
                    <a:pt x="115635" y="307059"/>
                    <a:pt x="116864" y="307776"/>
                  </a:cubicBezTo>
                  <a:cubicBezTo>
                    <a:pt x="117698" y="307568"/>
                    <a:pt x="116516" y="306804"/>
                    <a:pt x="116864" y="306295"/>
                  </a:cubicBezTo>
                  <a:cubicBezTo>
                    <a:pt x="118951" y="302292"/>
                    <a:pt x="122661" y="299353"/>
                    <a:pt x="123588" y="294725"/>
                  </a:cubicBezTo>
                  <a:cubicBezTo>
                    <a:pt x="123913" y="293129"/>
                    <a:pt x="124261" y="290560"/>
                    <a:pt x="126116" y="289866"/>
                  </a:cubicBezTo>
                  <a:cubicBezTo>
                    <a:pt x="127507" y="289542"/>
                    <a:pt x="127623" y="289450"/>
                    <a:pt x="127159" y="288362"/>
                  </a:cubicBezTo>
                  <a:cubicBezTo>
                    <a:pt x="126394" y="285678"/>
                    <a:pt x="128875" y="283526"/>
                    <a:pt x="129478" y="280981"/>
                  </a:cubicBezTo>
                  <a:cubicBezTo>
                    <a:pt x="132609" y="275959"/>
                    <a:pt x="133420" y="269735"/>
                    <a:pt x="136829" y="264991"/>
                  </a:cubicBezTo>
                  <a:cubicBezTo>
                    <a:pt x="136133" y="263858"/>
                    <a:pt x="136829" y="262677"/>
                    <a:pt x="136945" y="261775"/>
                  </a:cubicBezTo>
                  <a:cubicBezTo>
                    <a:pt x="135229" y="262353"/>
                    <a:pt x="136273" y="265084"/>
                    <a:pt x="134904" y="266241"/>
                  </a:cubicBezTo>
                  <a:cubicBezTo>
                    <a:pt x="132910" y="268555"/>
                    <a:pt x="133072" y="272350"/>
                    <a:pt x="131078" y="274409"/>
                  </a:cubicBezTo>
                  <a:cubicBezTo>
                    <a:pt x="130267" y="274941"/>
                    <a:pt x="129362" y="274895"/>
                    <a:pt x="130127" y="276121"/>
                  </a:cubicBezTo>
                  <a:cubicBezTo>
                    <a:pt x="128806" y="277440"/>
                    <a:pt x="128945" y="279777"/>
                    <a:pt x="127530" y="280749"/>
                  </a:cubicBezTo>
                  <a:cubicBezTo>
                    <a:pt x="126556" y="281119"/>
                    <a:pt x="127183" y="281166"/>
                    <a:pt x="127530" y="281374"/>
                  </a:cubicBezTo>
                  <a:cubicBezTo>
                    <a:pt x="128435" y="282346"/>
                    <a:pt x="126788" y="284151"/>
                    <a:pt x="125722" y="284475"/>
                  </a:cubicBezTo>
                  <a:cubicBezTo>
                    <a:pt x="122498" y="292782"/>
                    <a:pt x="118927" y="302732"/>
                    <a:pt x="111507" y="307915"/>
                  </a:cubicBezTo>
                  <a:cubicBezTo>
                    <a:pt x="111229" y="308100"/>
                    <a:pt x="110742" y="307915"/>
                    <a:pt x="110463" y="308216"/>
                  </a:cubicBezTo>
                  <a:cubicBezTo>
                    <a:pt x="110881" y="311224"/>
                    <a:pt x="105408" y="311108"/>
                    <a:pt x="103692" y="312843"/>
                  </a:cubicBezTo>
                  <a:cubicBezTo>
                    <a:pt x="86185" y="316615"/>
                    <a:pt x="66799" y="308678"/>
                    <a:pt x="52028" y="298960"/>
                  </a:cubicBezTo>
                  <a:cubicBezTo>
                    <a:pt x="49292" y="298497"/>
                    <a:pt x="46463" y="295165"/>
                    <a:pt x="44144" y="293568"/>
                  </a:cubicBezTo>
                  <a:cubicBezTo>
                    <a:pt x="43865" y="292990"/>
                    <a:pt x="44932" y="293291"/>
                    <a:pt x="44932" y="292805"/>
                  </a:cubicBezTo>
                  <a:cubicBezTo>
                    <a:pt x="44932" y="292319"/>
                    <a:pt x="44492" y="291648"/>
                    <a:pt x="43750" y="291509"/>
                  </a:cubicBezTo>
                  <a:cubicBezTo>
                    <a:pt x="39715" y="290144"/>
                    <a:pt x="35865" y="283688"/>
                    <a:pt x="31923" y="280981"/>
                  </a:cubicBezTo>
                  <a:cubicBezTo>
                    <a:pt x="29071" y="278181"/>
                    <a:pt x="27123" y="272535"/>
                    <a:pt x="24294" y="269411"/>
                  </a:cubicBezTo>
                  <a:cubicBezTo>
                    <a:pt x="23436" y="268138"/>
                    <a:pt x="23622" y="266287"/>
                    <a:pt x="21975" y="265385"/>
                  </a:cubicBezTo>
                  <a:cubicBezTo>
                    <a:pt x="21720" y="264251"/>
                    <a:pt x="23599" y="263302"/>
                    <a:pt x="21743" y="262631"/>
                  </a:cubicBezTo>
                  <a:cubicBezTo>
                    <a:pt x="18149" y="260687"/>
                    <a:pt x="19958" y="256129"/>
                    <a:pt x="18312" y="253167"/>
                  </a:cubicBezTo>
                  <a:cubicBezTo>
                    <a:pt x="19448" y="251409"/>
                    <a:pt x="17685" y="249696"/>
                    <a:pt x="18497" y="247868"/>
                  </a:cubicBezTo>
                  <a:cubicBezTo>
                    <a:pt x="20213" y="243541"/>
                    <a:pt x="19448" y="237062"/>
                    <a:pt x="24178" y="234748"/>
                  </a:cubicBezTo>
                  <a:cubicBezTo>
                    <a:pt x="25945" y="229644"/>
                    <a:pt x="28874" y="225019"/>
                    <a:pt x="32735" y="221235"/>
                  </a:cubicBezTo>
                  <a:cubicBezTo>
                    <a:pt x="40704" y="209795"/>
                    <a:pt x="49988" y="199327"/>
                    <a:pt x="60399" y="190043"/>
                  </a:cubicBezTo>
                  <a:cubicBezTo>
                    <a:pt x="61226" y="188317"/>
                    <a:pt x="62469" y="186822"/>
                    <a:pt x="64016" y="185693"/>
                  </a:cubicBezTo>
                  <a:cubicBezTo>
                    <a:pt x="64596" y="185369"/>
                    <a:pt x="66057" y="186757"/>
                    <a:pt x="66335" y="185392"/>
                  </a:cubicBezTo>
                  <a:cubicBezTo>
                    <a:pt x="65848" y="184443"/>
                    <a:pt x="66637" y="184166"/>
                    <a:pt x="67054" y="183657"/>
                  </a:cubicBezTo>
                  <a:cubicBezTo>
                    <a:pt x="69938" y="180290"/>
                    <a:pt x="73430" y="177496"/>
                    <a:pt x="77350" y="175419"/>
                  </a:cubicBezTo>
                  <a:cubicBezTo>
                    <a:pt x="78092" y="173591"/>
                    <a:pt x="78162" y="173637"/>
                    <a:pt x="80411" y="173499"/>
                  </a:cubicBezTo>
                  <a:cubicBezTo>
                    <a:pt x="82730" y="172666"/>
                    <a:pt x="79344" y="172642"/>
                    <a:pt x="80967" y="171832"/>
                  </a:cubicBezTo>
                  <a:cubicBezTo>
                    <a:pt x="83495" y="170838"/>
                    <a:pt x="84423" y="168200"/>
                    <a:pt x="86695" y="167205"/>
                  </a:cubicBezTo>
                  <a:cubicBezTo>
                    <a:pt x="86857" y="167043"/>
                    <a:pt x="87692" y="167644"/>
                    <a:pt x="87599" y="166649"/>
                  </a:cubicBezTo>
                  <a:cubicBezTo>
                    <a:pt x="90165" y="164159"/>
                    <a:pt x="93050" y="162019"/>
                    <a:pt x="96179" y="160286"/>
                  </a:cubicBezTo>
                  <a:cubicBezTo>
                    <a:pt x="96933" y="158865"/>
                    <a:pt x="98257" y="157830"/>
                    <a:pt x="99820" y="157440"/>
                  </a:cubicBezTo>
                  <a:cubicBezTo>
                    <a:pt x="103680" y="153525"/>
                    <a:pt x="108002" y="150090"/>
                    <a:pt x="112690" y="147212"/>
                  </a:cubicBezTo>
                  <a:cubicBezTo>
                    <a:pt x="116562" y="145361"/>
                    <a:pt x="120180" y="141983"/>
                    <a:pt x="124539" y="141543"/>
                  </a:cubicBezTo>
                  <a:cubicBezTo>
                    <a:pt x="125861" y="141960"/>
                    <a:pt x="127020" y="140895"/>
                    <a:pt x="126440" y="139923"/>
                  </a:cubicBezTo>
                  <a:cubicBezTo>
                    <a:pt x="127693" y="139484"/>
                    <a:pt x="129014" y="139923"/>
                    <a:pt x="130313" y="139461"/>
                  </a:cubicBezTo>
                  <a:cubicBezTo>
                    <a:pt x="131078" y="139160"/>
                    <a:pt x="130452" y="140340"/>
                    <a:pt x="130939" y="140594"/>
                  </a:cubicBezTo>
                  <a:cubicBezTo>
                    <a:pt x="131867" y="140918"/>
                    <a:pt x="132887" y="141103"/>
                    <a:pt x="133815" y="141404"/>
                  </a:cubicBezTo>
                  <a:cubicBezTo>
                    <a:pt x="134255" y="141404"/>
                    <a:pt x="134904" y="141659"/>
                    <a:pt x="135136" y="141173"/>
                  </a:cubicBezTo>
                  <a:cubicBezTo>
                    <a:pt x="135809" y="139623"/>
                    <a:pt x="137015" y="140317"/>
                    <a:pt x="137965" y="140571"/>
                  </a:cubicBezTo>
                  <a:cubicBezTo>
                    <a:pt x="139125" y="141335"/>
                    <a:pt x="140029" y="139923"/>
                    <a:pt x="141073" y="140571"/>
                  </a:cubicBezTo>
                  <a:cubicBezTo>
                    <a:pt x="143391" y="142075"/>
                    <a:pt x="146568" y="140780"/>
                    <a:pt x="148377" y="143232"/>
                  </a:cubicBezTo>
                  <a:cubicBezTo>
                    <a:pt x="148632" y="143579"/>
                    <a:pt x="148980" y="143765"/>
                    <a:pt x="149281" y="143487"/>
                  </a:cubicBezTo>
                  <a:cubicBezTo>
                    <a:pt x="150116" y="142723"/>
                    <a:pt x="150510" y="143487"/>
                    <a:pt x="151160" y="143834"/>
                  </a:cubicBezTo>
                  <a:cubicBezTo>
                    <a:pt x="152992" y="145616"/>
                    <a:pt x="155380" y="146310"/>
                    <a:pt x="157166" y="148254"/>
                  </a:cubicBezTo>
                  <a:cubicBezTo>
                    <a:pt x="157699" y="149063"/>
                    <a:pt x="156122" y="148485"/>
                    <a:pt x="155890" y="149063"/>
                  </a:cubicBezTo>
                  <a:cubicBezTo>
                    <a:pt x="157768" y="149688"/>
                    <a:pt x="159206" y="151539"/>
                    <a:pt x="161108" y="151377"/>
                  </a:cubicBezTo>
                  <a:cubicBezTo>
                    <a:pt x="162035" y="151655"/>
                    <a:pt x="161409" y="152604"/>
                    <a:pt x="161826" y="152627"/>
                  </a:cubicBezTo>
                  <a:cubicBezTo>
                    <a:pt x="164145" y="152835"/>
                    <a:pt x="164308" y="155589"/>
                    <a:pt x="166000" y="156653"/>
                  </a:cubicBezTo>
                  <a:lnTo>
                    <a:pt x="166000" y="156653"/>
                  </a:lnTo>
                  <a:cubicBezTo>
                    <a:pt x="165560" y="155496"/>
                    <a:pt x="167415" y="153344"/>
                    <a:pt x="166000" y="152881"/>
                  </a:cubicBezTo>
                  <a:cubicBezTo>
                    <a:pt x="163682" y="152534"/>
                    <a:pt x="162638" y="149896"/>
                    <a:pt x="160760" y="148901"/>
                  </a:cubicBezTo>
                  <a:cubicBezTo>
                    <a:pt x="156864" y="147166"/>
                    <a:pt x="153409" y="143024"/>
                    <a:pt x="149745" y="141566"/>
                  </a:cubicBezTo>
                  <a:cubicBezTo>
                    <a:pt x="147125" y="142191"/>
                    <a:pt x="144991" y="138720"/>
                    <a:pt x="142093" y="138998"/>
                  </a:cubicBezTo>
                  <a:cubicBezTo>
                    <a:pt x="141838" y="138998"/>
                    <a:pt x="141791" y="138813"/>
                    <a:pt x="141907" y="138628"/>
                  </a:cubicBezTo>
                  <a:cubicBezTo>
                    <a:pt x="142023" y="138442"/>
                    <a:pt x="142557" y="137702"/>
                    <a:pt x="141699" y="137355"/>
                  </a:cubicBezTo>
                  <a:cubicBezTo>
                    <a:pt x="140841" y="137008"/>
                    <a:pt x="142047" y="136476"/>
                    <a:pt x="141699" y="136059"/>
                  </a:cubicBezTo>
                  <a:cubicBezTo>
                    <a:pt x="141351" y="135643"/>
                    <a:pt x="141328" y="135110"/>
                    <a:pt x="140748" y="135388"/>
                  </a:cubicBezTo>
                  <a:cubicBezTo>
                    <a:pt x="140168" y="135666"/>
                    <a:pt x="140748" y="136476"/>
                    <a:pt x="139913" y="135805"/>
                  </a:cubicBezTo>
                  <a:cubicBezTo>
                    <a:pt x="138936" y="134848"/>
                    <a:pt x="137400" y="134759"/>
                    <a:pt x="136319" y="135596"/>
                  </a:cubicBezTo>
                  <a:cubicBezTo>
                    <a:pt x="129362" y="136962"/>
                    <a:pt x="121316" y="137910"/>
                    <a:pt x="115217" y="142052"/>
                  </a:cubicBezTo>
                  <a:cubicBezTo>
                    <a:pt x="111530" y="143255"/>
                    <a:pt x="108933" y="146564"/>
                    <a:pt x="105176" y="147559"/>
                  </a:cubicBezTo>
                  <a:cubicBezTo>
                    <a:pt x="94765" y="156468"/>
                    <a:pt x="82289" y="165377"/>
                    <a:pt x="72248" y="172434"/>
                  </a:cubicBezTo>
                  <a:cubicBezTo>
                    <a:pt x="70277" y="172434"/>
                    <a:pt x="70185" y="172573"/>
                    <a:pt x="69930" y="174239"/>
                  </a:cubicBezTo>
                  <a:cubicBezTo>
                    <a:pt x="67098" y="177252"/>
                    <a:pt x="63896" y="179896"/>
                    <a:pt x="60399" y="182106"/>
                  </a:cubicBezTo>
                  <a:cubicBezTo>
                    <a:pt x="58683" y="183217"/>
                    <a:pt x="57686" y="185670"/>
                    <a:pt x="55553" y="186017"/>
                  </a:cubicBezTo>
                  <a:cubicBezTo>
                    <a:pt x="53118" y="187498"/>
                    <a:pt x="52909" y="190830"/>
                    <a:pt x="49895" y="192056"/>
                  </a:cubicBezTo>
                  <a:cubicBezTo>
                    <a:pt x="42729" y="200548"/>
                    <a:pt x="34706" y="208948"/>
                    <a:pt x="27888" y="217671"/>
                  </a:cubicBezTo>
                  <a:cubicBezTo>
                    <a:pt x="26196" y="216931"/>
                    <a:pt x="27309" y="218065"/>
                    <a:pt x="27309" y="218828"/>
                  </a:cubicBezTo>
                  <a:cubicBezTo>
                    <a:pt x="25825" y="220009"/>
                    <a:pt x="24990" y="221860"/>
                    <a:pt x="23622" y="223040"/>
                  </a:cubicBezTo>
                  <a:cubicBezTo>
                    <a:pt x="23019" y="223503"/>
                    <a:pt x="22207" y="223711"/>
                    <a:pt x="22926" y="224752"/>
                  </a:cubicBezTo>
                  <a:cubicBezTo>
                    <a:pt x="20607" y="228917"/>
                    <a:pt x="17755" y="234008"/>
                    <a:pt x="15019" y="238011"/>
                  </a:cubicBezTo>
                  <a:cubicBezTo>
                    <a:pt x="14740" y="244189"/>
                    <a:pt x="11448" y="249997"/>
                    <a:pt x="13836" y="256175"/>
                  </a:cubicBezTo>
                  <a:cubicBezTo>
                    <a:pt x="13187" y="261335"/>
                    <a:pt x="18242" y="268092"/>
                    <a:pt x="20375" y="272674"/>
                  </a:cubicBezTo>
                  <a:cubicBezTo>
                    <a:pt x="21581" y="277556"/>
                    <a:pt x="27332" y="281513"/>
                    <a:pt x="28468" y="285562"/>
                  </a:cubicBezTo>
                  <a:cubicBezTo>
                    <a:pt x="24804" y="282508"/>
                    <a:pt x="20584" y="277301"/>
                    <a:pt x="14949" y="278620"/>
                  </a:cubicBezTo>
                  <a:cubicBezTo>
                    <a:pt x="12213" y="279685"/>
                    <a:pt x="7830" y="280194"/>
                    <a:pt x="6879" y="283248"/>
                  </a:cubicBezTo>
                  <a:cubicBezTo>
                    <a:pt x="6748" y="283888"/>
                    <a:pt x="6353" y="284443"/>
                    <a:pt x="5790" y="284775"/>
                  </a:cubicBezTo>
                  <a:cubicBezTo>
                    <a:pt x="3749" y="285678"/>
                    <a:pt x="3471" y="287876"/>
                    <a:pt x="2149" y="289288"/>
                  </a:cubicBezTo>
                  <a:cubicBezTo>
                    <a:pt x="433" y="291787"/>
                    <a:pt x="1337" y="295558"/>
                    <a:pt x="479" y="298104"/>
                  </a:cubicBezTo>
                  <a:cubicBezTo>
                    <a:pt x="-54" y="298335"/>
                    <a:pt x="-54" y="298404"/>
                    <a:pt x="62" y="299006"/>
                  </a:cubicBezTo>
                  <a:cubicBezTo>
                    <a:pt x="62" y="300626"/>
                    <a:pt x="1430" y="301968"/>
                    <a:pt x="1662" y="303194"/>
                  </a:cubicBezTo>
                  <a:cubicBezTo>
                    <a:pt x="1361" y="303426"/>
                    <a:pt x="549" y="303379"/>
                    <a:pt x="1291" y="304004"/>
                  </a:cubicBezTo>
                  <a:cubicBezTo>
                    <a:pt x="8688" y="311386"/>
                    <a:pt x="14578" y="320202"/>
                    <a:pt x="21233" y="328254"/>
                  </a:cubicBezTo>
                  <a:cubicBezTo>
                    <a:pt x="40550" y="358058"/>
                    <a:pt x="48526" y="325431"/>
                    <a:pt x="42103" y="346303"/>
                  </a:cubicBezTo>
                  <a:cubicBezTo>
                    <a:pt x="41639" y="347876"/>
                    <a:pt x="41686" y="345238"/>
                    <a:pt x="41176" y="346095"/>
                  </a:cubicBezTo>
                  <a:cubicBezTo>
                    <a:pt x="41176" y="346997"/>
                    <a:pt x="40387" y="348085"/>
                    <a:pt x="41802" y="348663"/>
                  </a:cubicBezTo>
                  <a:cubicBezTo>
                    <a:pt x="42590" y="351394"/>
                    <a:pt x="43193" y="354656"/>
                    <a:pt x="44121" y="357572"/>
                  </a:cubicBezTo>
                  <a:cubicBezTo>
                    <a:pt x="44747" y="359284"/>
                    <a:pt x="44515" y="359446"/>
                    <a:pt x="45674" y="359886"/>
                  </a:cubicBezTo>
                  <a:cubicBezTo>
                    <a:pt x="49384" y="362477"/>
                    <a:pt x="54022" y="365046"/>
                    <a:pt x="56387" y="368864"/>
                  </a:cubicBezTo>
                  <a:cubicBezTo>
                    <a:pt x="57222" y="370807"/>
                    <a:pt x="58057" y="367938"/>
                    <a:pt x="59031" y="368864"/>
                  </a:cubicBezTo>
                  <a:cubicBezTo>
                    <a:pt x="59935" y="369211"/>
                    <a:pt x="60376" y="370345"/>
                    <a:pt x="61350" y="370507"/>
                  </a:cubicBezTo>
                  <a:cubicBezTo>
                    <a:pt x="69651" y="375597"/>
                    <a:pt x="79275" y="379068"/>
                    <a:pt x="86857" y="384691"/>
                  </a:cubicBezTo>
                  <a:cubicBezTo>
                    <a:pt x="87205" y="387468"/>
                    <a:pt x="88991" y="383603"/>
                    <a:pt x="91495" y="387306"/>
                  </a:cubicBezTo>
                  <a:cubicBezTo>
                    <a:pt x="92307" y="388787"/>
                    <a:pt x="92376" y="388879"/>
                    <a:pt x="93420" y="388763"/>
                  </a:cubicBezTo>
                  <a:cubicBezTo>
                    <a:pt x="95460" y="387930"/>
                    <a:pt x="97918" y="390707"/>
                    <a:pt x="100052" y="391309"/>
                  </a:cubicBezTo>
                  <a:cubicBezTo>
                    <a:pt x="102626" y="394872"/>
                    <a:pt x="113061" y="394201"/>
                    <a:pt x="116748" y="392258"/>
                  </a:cubicBezTo>
                  <a:cubicBezTo>
                    <a:pt x="121710" y="388879"/>
                    <a:pt x="121084" y="382377"/>
                    <a:pt x="121246" y="377425"/>
                  </a:cubicBezTo>
                  <a:cubicBezTo>
                    <a:pt x="120133" y="377101"/>
                    <a:pt x="120458" y="376083"/>
                    <a:pt x="120666" y="375574"/>
                  </a:cubicBezTo>
                  <a:cubicBezTo>
                    <a:pt x="121313" y="373453"/>
                    <a:pt x="121361" y="371195"/>
                    <a:pt x="120806" y="369049"/>
                  </a:cubicBezTo>
                  <a:cubicBezTo>
                    <a:pt x="119229" y="371363"/>
                    <a:pt x="120620" y="374163"/>
                    <a:pt x="119553" y="376615"/>
                  </a:cubicBezTo>
                  <a:cubicBezTo>
                    <a:pt x="121594" y="379461"/>
                    <a:pt x="116979" y="380526"/>
                    <a:pt x="118232" y="382956"/>
                  </a:cubicBezTo>
                  <a:cubicBezTo>
                    <a:pt x="118394" y="383742"/>
                    <a:pt x="119391" y="383511"/>
                    <a:pt x="119414" y="384344"/>
                  </a:cubicBezTo>
                  <a:cubicBezTo>
                    <a:pt x="118719" y="385848"/>
                    <a:pt x="118162" y="387097"/>
                    <a:pt x="117536" y="388601"/>
                  </a:cubicBezTo>
                  <a:cubicBezTo>
                    <a:pt x="109768" y="396793"/>
                    <a:pt x="94695" y="384436"/>
                    <a:pt x="87391" y="379623"/>
                  </a:cubicBezTo>
                  <a:cubicBezTo>
                    <a:pt x="86765" y="379161"/>
                    <a:pt x="85698" y="378837"/>
                    <a:pt x="86208" y="377564"/>
                  </a:cubicBezTo>
                  <a:cubicBezTo>
                    <a:pt x="86208" y="377402"/>
                    <a:pt x="85559" y="376245"/>
                    <a:pt x="84840" y="376592"/>
                  </a:cubicBezTo>
                  <a:cubicBezTo>
                    <a:pt x="84347" y="376845"/>
                    <a:pt x="83748" y="376751"/>
                    <a:pt x="83356" y="376361"/>
                  </a:cubicBezTo>
                  <a:cubicBezTo>
                    <a:pt x="81037" y="374672"/>
                    <a:pt x="77049" y="373677"/>
                    <a:pt x="75379" y="371733"/>
                  </a:cubicBezTo>
                  <a:cubicBezTo>
                    <a:pt x="75588" y="370044"/>
                    <a:pt x="74475" y="370159"/>
                    <a:pt x="73408" y="370136"/>
                  </a:cubicBezTo>
                  <a:cubicBezTo>
                    <a:pt x="70031" y="369511"/>
                    <a:pt x="66956" y="367785"/>
                    <a:pt x="64666" y="365231"/>
                  </a:cubicBezTo>
                  <a:cubicBezTo>
                    <a:pt x="61930" y="365740"/>
                    <a:pt x="58312" y="362662"/>
                    <a:pt x="57176" y="360603"/>
                  </a:cubicBezTo>
                  <a:cubicBezTo>
                    <a:pt x="57176" y="357734"/>
                    <a:pt x="55274" y="359562"/>
                    <a:pt x="53790" y="358983"/>
                  </a:cubicBezTo>
                  <a:cubicBezTo>
                    <a:pt x="51634" y="357456"/>
                    <a:pt x="49153" y="356299"/>
                    <a:pt x="48967" y="353129"/>
                  </a:cubicBezTo>
                  <a:cubicBezTo>
                    <a:pt x="44770" y="344660"/>
                    <a:pt x="51286" y="335381"/>
                    <a:pt x="54463" y="327398"/>
                  </a:cubicBezTo>
                  <a:cubicBezTo>
                    <a:pt x="55576" y="325732"/>
                    <a:pt x="56944" y="322978"/>
                    <a:pt x="58869" y="322585"/>
                  </a:cubicBezTo>
                  <a:cubicBezTo>
                    <a:pt x="61327" y="322053"/>
                    <a:pt x="63506" y="319461"/>
                    <a:pt x="66266" y="321359"/>
                  </a:cubicBezTo>
                  <a:cubicBezTo>
                    <a:pt x="74127" y="321891"/>
                    <a:pt x="81802" y="326982"/>
                    <a:pt x="88712" y="329689"/>
                  </a:cubicBezTo>
                  <a:cubicBezTo>
                    <a:pt x="92237" y="328763"/>
                    <a:pt x="93860" y="334085"/>
                    <a:pt x="97826" y="333368"/>
                  </a:cubicBezTo>
                  <a:lnTo>
                    <a:pt x="97826" y="333368"/>
                  </a:lnTo>
                  <a:cubicBezTo>
                    <a:pt x="90197" y="328347"/>
                    <a:pt x="80689" y="324552"/>
                    <a:pt x="72573" y="319808"/>
                  </a:cubicBezTo>
                  <a:cubicBezTo>
                    <a:pt x="67588" y="317911"/>
                    <a:pt x="62347" y="316661"/>
                    <a:pt x="57570" y="319484"/>
                  </a:cubicBezTo>
                  <a:cubicBezTo>
                    <a:pt x="56689" y="320572"/>
                    <a:pt x="55251" y="320017"/>
                    <a:pt x="54370" y="320919"/>
                  </a:cubicBezTo>
                  <a:cubicBezTo>
                    <a:pt x="52269" y="322681"/>
                    <a:pt x="50670" y="324963"/>
                    <a:pt x="49732" y="327537"/>
                  </a:cubicBezTo>
                  <a:cubicBezTo>
                    <a:pt x="49129" y="326958"/>
                    <a:pt x="49895" y="326125"/>
                    <a:pt x="49176" y="325570"/>
                  </a:cubicBezTo>
                  <a:cubicBezTo>
                    <a:pt x="48480" y="328393"/>
                    <a:pt x="46231" y="330499"/>
                    <a:pt x="46555" y="333646"/>
                  </a:cubicBezTo>
                  <a:cubicBezTo>
                    <a:pt x="46673" y="334674"/>
                    <a:pt x="45933" y="335603"/>
                    <a:pt x="44902" y="335720"/>
                  </a:cubicBezTo>
                  <a:cubicBezTo>
                    <a:pt x="44874" y="335724"/>
                    <a:pt x="44845" y="335726"/>
                    <a:pt x="44816" y="335728"/>
                  </a:cubicBezTo>
                  <a:cubicBezTo>
                    <a:pt x="39877" y="340495"/>
                    <a:pt x="40457" y="342415"/>
                    <a:pt x="32804" y="338389"/>
                  </a:cubicBezTo>
                  <a:cubicBezTo>
                    <a:pt x="30486" y="337579"/>
                    <a:pt x="29999" y="335427"/>
                    <a:pt x="28631" y="333761"/>
                  </a:cubicBezTo>
                  <a:cubicBezTo>
                    <a:pt x="26462" y="331739"/>
                    <a:pt x="25013" y="329066"/>
                    <a:pt x="24503" y="326149"/>
                  </a:cubicBezTo>
                  <a:cubicBezTo>
                    <a:pt x="20074" y="322840"/>
                    <a:pt x="18080" y="316175"/>
                    <a:pt x="14671" y="311455"/>
                  </a:cubicBezTo>
                  <a:cubicBezTo>
                    <a:pt x="14253" y="308493"/>
                    <a:pt x="13790" y="309141"/>
                    <a:pt x="11633" y="307799"/>
                  </a:cubicBezTo>
                  <a:cubicBezTo>
                    <a:pt x="10195" y="306087"/>
                    <a:pt x="9523" y="303842"/>
                    <a:pt x="7297" y="302847"/>
                  </a:cubicBezTo>
                  <a:cubicBezTo>
                    <a:pt x="6949" y="302662"/>
                    <a:pt x="6346" y="302246"/>
                    <a:pt x="6555" y="301806"/>
                  </a:cubicBezTo>
                  <a:cubicBezTo>
                    <a:pt x="7366" y="299909"/>
                    <a:pt x="5187" y="298451"/>
                    <a:pt x="5442" y="296715"/>
                  </a:cubicBezTo>
                  <a:cubicBezTo>
                    <a:pt x="6161" y="295396"/>
                    <a:pt x="6068" y="293406"/>
                    <a:pt x="7320" y="292504"/>
                  </a:cubicBezTo>
                  <a:cubicBezTo>
                    <a:pt x="8248" y="292018"/>
                    <a:pt x="7088" y="290815"/>
                    <a:pt x="8132" y="290560"/>
                  </a:cubicBezTo>
                  <a:cubicBezTo>
                    <a:pt x="16016" y="275358"/>
                    <a:pt x="22462" y="287205"/>
                    <a:pt x="32387" y="292573"/>
                  </a:cubicBezTo>
                  <a:cubicBezTo>
                    <a:pt x="34312" y="293615"/>
                    <a:pt x="35355" y="295674"/>
                    <a:pt x="37280" y="296762"/>
                  </a:cubicBezTo>
                  <a:cubicBezTo>
                    <a:pt x="37848" y="297027"/>
                    <a:pt x="38093" y="297702"/>
                    <a:pt x="37827" y="298269"/>
                  </a:cubicBezTo>
                  <a:cubicBezTo>
                    <a:pt x="37809" y="298308"/>
                    <a:pt x="37789" y="298345"/>
                    <a:pt x="37767" y="298381"/>
                  </a:cubicBezTo>
                  <a:cubicBezTo>
                    <a:pt x="37419" y="298890"/>
                    <a:pt x="37628" y="299307"/>
                    <a:pt x="38254" y="299307"/>
                  </a:cubicBezTo>
                  <a:cubicBezTo>
                    <a:pt x="40967" y="299076"/>
                    <a:pt x="41523" y="301621"/>
                    <a:pt x="43263" y="302755"/>
                  </a:cubicBezTo>
                  <a:close/>
                  <a:moveTo>
                    <a:pt x="435175" y="391263"/>
                  </a:moveTo>
                  <a:cubicBezTo>
                    <a:pt x="432995" y="390869"/>
                    <a:pt x="431836" y="393229"/>
                    <a:pt x="429865" y="393461"/>
                  </a:cubicBezTo>
                  <a:cubicBezTo>
                    <a:pt x="426827" y="393646"/>
                    <a:pt x="424369" y="396307"/>
                    <a:pt x="421494" y="395242"/>
                  </a:cubicBezTo>
                  <a:cubicBezTo>
                    <a:pt x="420450" y="395404"/>
                    <a:pt x="419639" y="395844"/>
                    <a:pt x="418572" y="396076"/>
                  </a:cubicBezTo>
                  <a:cubicBezTo>
                    <a:pt x="417899" y="396492"/>
                    <a:pt x="418247" y="395196"/>
                    <a:pt x="417853" y="395428"/>
                  </a:cubicBezTo>
                  <a:cubicBezTo>
                    <a:pt x="416694" y="398320"/>
                    <a:pt x="411662" y="397117"/>
                    <a:pt x="409041" y="398343"/>
                  </a:cubicBezTo>
                  <a:cubicBezTo>
                    <a:pt x="401407" y="400278"/>
                    <a:pt x="393664" y="401754"/>
                    <a:pt x="385853" y="402763"/>
                  </a:cubicBezTo>
                  <a:cubicBezTo>
                    <a:pt x="384995" y="403966"/>
                    <a:pt x="383696" y="403619"/>
                    <a:pt x="382513" y="403804"/>
                  </a:cubicBezTo>
                  <a:cubicBezTo>
                    <a:pt x="381331" y="403989"/>
                    <a:pt x="380195" y="404776"/>
                    <a:pt x="379081" y="403804"/>
                  </a:cubicBezTo>
                  <a:cubicBezTo>
                    <a:pt x="378780" y="403550"/>
                    <a:pt x="378409" y="403804"/>
                    <a:pt x="378131" y="404174"/>
                  </a:cubicBezTo>
                  <a:cubicBezTo>
                    <a:pt x="374537" y="405979"/>
                    <a:pt x="369899" y="405447"/>
                    <a:pt x="365957" y="406488"/>
                  </a:cubicBezTo>
                  <a:cubicBezTo>
                    <a:pt x="364820" y="406835"/>
                    <a:pt x="363638" y="407622"/>
                    <a:pt x="362246" y="406720"/>
                  </a:cubicBezTo>
                  <a:cubicBezTo>
                    <a:pt x="360855" y="405817"/>
                    <a:pt x="359046" y="407668"/>
                    <a:pt x="357609" y="406720"/>
                  </a:cubicBezTo>
                  <a:cubicBezTo>
                    <a:pt x="357294" y="406514"/>
                    <a:pt x="356904" y="406455"/>
                    <a:pt x="356542" y="406558"/>
                  </a:cubicBezTo>
                  <a:cubicBezTo>
                    <a:pt x="353528" y="407807"/>
                    <a:pt x="345203" y="407877"/>
                    <a:pt x="347475" y="401814"/>
                  </a:cubicBezTo>
                  <a:cubicBezTo>
                    <a:pt x="346409" y="399269"/>
                    <a:pt x="347267" y="396492"/>
                    <a:pt x="346362" y="393854"/>
                  </a:cubicBezTo>
                  <a:cubicBezTo>
                    <a:pt x="346826" y="390985"/>
                    <a:pt x="343417" y="389620"/>
                    <a:pt x="343580" y="386912"/>
                  </a:cubicBezTo>
                  <a:cubicBezTo>
                    <a:pt x="343742" y="384205"/>
                    <a:pt x="339243" y="385038"/>
                    <a:pt x="340009" y="381914"/>
                  </a:cubicBezTo>
                  <a:cubicBezTo>
                    <a:pt x="341400" y="377564"/>
                    <a:pt x="337435" y="372126"/>
                    <a:pt x="340936" y="368679"/>
                  </a:cubicBezTo>
                  <a:cubicBezTo>
                    <a:pt x="341191" y="366365"/>
                    <a:pt x="343023" y="364791"/>
                    <a:pt x="343139" y="362570"/>
                  </a:cubicBezTo>
                  <a:cubicBezTo>
                    <a:pt x="347777" y="356253"/>
                    <a:pt x="355174" y="354980"/>
                    <a:pt x="362177" y="352712"/>
                  </a:cubicBezTo>
                  <a:cubicBezTo>
                    <a:pt x="366189" y="351532"/>
                    <a:pt x="370641" y="349126"/>
                    <a:pt x="374606" y="349380"/>
                  </a:cubicBezTo>
                  <a:cubicBezTo>
                    <a:pt x="375719" y="349380"/>
                    <a:pt x="375302" y="347807"/>
                    <a:pt x="376299" y="347714"/>
                  </a:cubicBezTo>
                  <a:cubicBezTo>
                    <a:pt x="379174" y="348177"/>
                    <a:pt x="381261" y="345748"/>
                    <a:pt x="384067" y="345933"/>
                  </a:cubicBezTo>
                  <a:cubicBezTo>
                    <a:pt x="385482" y="346141"/>
                    <a:pt x="385296" y="343156"/>
                    <a:pt x="387058" y="344799"/>
                  </a:cubicBezTo>
                  <a:cubicBezTo>
                    <a:pt x="388357" y="343922"/>
                    <a:pt x="389931" y="343544"/>
                    <a:pt x="391487" y="343734"/>
                  </a:cubicBezTo>
                  <a:cubicBezTo>
                    <a:pt x="397781" y="341632"/>
                    <a:pt x="404354" y="340477"/>
                    <a:pt x="410989" y="340310"/>
                  </a:cubicBezTo>
                  <a:cubicBezTo>
                    <a:pt x="412705" y="340171"/>
                    <a:pt x="414166" y="338227"/>
                    <a:pt x="415952" y="339361"/>
                  </a:cubicBezTo>
                  <a:cubicBezTo>
                    <a:pt x="417737" y="340495"/>
                    <a:pt x="420288" y="339361"/>
                    <a:pt x="422259" y="340333"/>
                  </a:cubicBezTo>
                  <a:cubicBezTo>
                    <a:pt x="424627" y="341217"/>
                    <a:pt x="427062" y="341913"/>
                    <a:pt x="429540" y="342415"/>
                  </a:cubicBezTo>
                  <a:cubicBezTo>
                    <a:pt x="429842" y="341814"/>
                    <a:pt x="429169" y="341999"/>
                    <a:pt x="428984" y="341930"/>
                  </a:cubicBezTo>
                  <a:cubicBezTo>
                    <a:pt x="428311" y="341652"/>
                    <a:pt x="428381" y="340310"/>
                    <a:pt x="427639" y="340657"/>
                  </a:cubicBezTo>
                  <a:cubicBezTo>
                    <a:pt x="426897" y="341004"/>
                    <a:pt x="426155" y="339916"/>
                    <a:pt x="425320" y="340217"/>
                  </a:cubicBezTo>
                  <a:cubicBezTo>
                    <a:pt x="424788" y="340453"/>
                    <a:pt x="424171" y="340392"/>
                    <a:pt x="423697" y="340055"/>
                  </a:cubicBezTo>
                  <a:cubicBezTo>
                    <a:pt x="421586" y="338412"/>
                    <a:pt x="419059" y="339639"/>
                    <a:pt x="416740" y="338806"/>
                  </a:cubicBezTo>
                  <a:cubicBezTo>
                    <a:pt x="414421" y="337973"/>
                    <a:pt x="411430" y="339916"/>
                    <a:pt x="408809" y="338667"/>
                  </a:cubicBezTo>
                  <a:cubicBezTo>
                    <a:pt x="402734" y="339569"/>
                    <a:pt x="396450" y="341444"/>
                    <a:pt x="390258" y="340981"/>
                  </a:cubicBezTo>
                  <a:cubicBezTo>
                    <a:pt x="389006" y="340310"/>
                    <a:pt x="388635" y="342277"/>
                    <a:pt x="387569" y="342554"/>
                  </a:cubicBezTo>
                  <a:cubicBezTo>
                    <a:pt x="382931" y="342300"/>
                    <a:pt x="377064" y="347182"/>
                    <a:pt x="373029" y="345100"/>
                  </a:cubicBezTo>
                  <a:cubicBezTo>
                    <a:pt x="372797" y="344729"/>
                    <a:pt x="371939" y="344729"/>
                    <a:pt x="371800" y="345100"/>
                  </a:cubicBezTo>
                  <a:cubicBezTo>
                    <a:pt x="370942" y="347738"/>
                    <a:pt x="368716" y="346696"/>
                    <a:pt x="366907" y="347414"/>
                  </a:cubicBezTo>
                  <a:cubicBezTo>
                    <a:pt x="359951" y="349959"/>
                    <a:pt x="352484" y="351278"/>
                    <a:pt x="345898" y="354355"/>
                  </a:cubicBezTo>
                  <a:cubicBezTo>
                    <a:pt x="344553" y="353846"/>
                    <a:pt x="344275" y="354124"/>
                    <a:pt x="344206" y="355373"/>
                  </a:cubicBezTo>
                  <a:cubicBezTo>
                    <a:pt x="342211" y="357294"/>
                    <a:pt x="339893" y="359215"/>
                    <a:pt x="337829" y="361158"/>
                  </a:cubicBezTo>
                  <a:cubicBezTo>
                    <a:pt x="336090" y="362014"/>
                    <a:pt x="337991" y="363218"/>
                    <a:pt x="337226" y="364051"/>
                  </a:cubicBezTo>
                  <a:cubicBezTo>
                    <a:pt x="335811" y="364421"/>
                    <a:pt x="335371" y="365925"/>
                    <a:pt x="334165" y="366365"/>
                  </a:cubicBezTo>
                  <a:cubicBezTo>
                    <a:pt x="332959" y="366804"/>
                    <a:pt x="334165" y="367452"/>
                    <a:pt x="333724" y="367915"/>
                  </a:cubicBezTo>
                  <a:cubicBezTo>
                    <a:pt x="336043" y="368864"/>
                    <a:pt x="332959" y="370784"/>
                    <a:pt x="333933" y="372543"/>
                  </a:cubicBezTo>
                  <a:cubicBezTo>
                    <a:pt x="334072" y="373931"/>
                    <a:pt x="335046" y="375713"/>
                    <a:pt x="333098" y="376754"/>
                  </a:cubicBezTo>
                  <a:cubicBezTo>
                    <a:pt x="336113" y="380734"/>
                    <a:pt x="334652" y="386843"/>
                    <a:pt x="335765" y="391633"/>
                  </a:cubicBezTo>
                  <a:cubicBezTo>
                    <a:pt x="335765" y="394525"/>
                    <a:pt x="337782" y="397024"/>
                    <a:pt x="336553" y="400009"/>
                  </a:cubicBezTo>
                  <a:cubicBezTo>
                    <a:pt x="335324" y="402184"/>
                    <a:pt x="337991" y="404961"/>
                    <a:pt x="336855" y="407090"/>
                  </a:cubicBezTo>
                  <a:cubicBezTo>
                    <a:pt x="335649" y="411926"/>
                    <a:pt x="330779" y="412574"/>
                    <a:pt x="327371" y="415189"/>
                  </a:cubicBezTo>
                  <a:cubicBezTo>
                    <a:pt x="326466" y="415721"/>
                    <a:pt x="325261" y="414841"/>
                    <a:pt x="324379" y="415883"/>
                  </a:cubicBezTo>
                  <a:cubicBezTo>
                    <a:pt x="323498" y="416924"/>
                    <a:pt x="322455" y="415212"/>
                    <a:pt x="321597" y="416091"/>
                  </a:cubicBezTo>
                  <a:cubicBezTo>
                    <a:pt x="309539" y="417873"/>
                    <a:pt x="297202" y="416924"/>
                    <a:pt x="285214" y="417040"/>
                  </a:cubicBezTo>
                  <a:cubicBezTo>
                    <a:pt x="280390" y="417271"/>
                    <a:pt x="275590" y="416322"/>
                    <a:pt x="270651" y="416693"/>
                  </a:cubicBezTo>
                  <a:cubicBezTo>
                    <a:pt x="269353" y="417109"/>
                    <a:pt x="269515" y="415605"/>
                    <a:pt x="268332" y="415605"/>
                  </a:cubicBezTo>
                  <a:cubicBezTo>
                    <a:pt x="267150" y="415605"/>
                    <a:pt x="268332" y="416369"/>
                    <a:pt x="267845" y="416623"/>
                  </a:cubicBezTo>
                  <a:cubicBezTo>
                    <a:pt x="265526" y="418174"/>
                    <a:pt x="263208" y="416322"/>
                    <a:pt x="260889" y="416623"/>
                  </a:cubicBezTo>
                  <a:cubicBezTo>
                    <a:pt x="255207" y="416346"/>
                    <a:pt x="249294" y="417688"/>
                    <a:pt x="243451" y="415651"/>
                  </a:cubicBezTo>
                  <a:cubicBezTo>
                    <a:pt x="234013" y="412366"/>
                    <a:pt x="236680" y="401305"/>
                    <a:pt x="235451" y="393785"/>
                  </a:cubicBezTo>
                  <a:cubicBezTo>
                    <a:pt x="235706" y="392767"/>
                    <a:pt x="239555" y="394271"/>
                    <a:pt x="237283" y="392420"/>
                  </a:cubicBezTo>
                  <a:cubicBezTo>
                    <a:pt x="233201" y="393276"/>
                    <a:pt x="238419" y="376986"/>
                    <a:pt x="239068" y="374834"/>
                  </a:cubicBezTo>
                  <a:cubicBezTo>
                    <a:pt x="238071" y="373330"/>
                    <a:pt x="239068" y="372358"/>
                    <a:pt x="240042" y="371455"/>
                  </a:cubicBezTo>
                  <a:cubicBezTo>
                    <a:pt x="241016" y="370553"/>
                    <a:pt x="241039" y="369002"/>
                    <a:pt x="242013" y="368725"/>
                  </a:cubicBezTo>
                  <a:cubicBezTo>
                    <a:pt x="242314" y="368841"/>
                    <a:pt x="242013" y="369650"/>
                    <a:pt x="242570" y="369326"/>
                  </a:cubicBezTo>
                  <a:cubicBezTo>
                    <a:pt x="243126" y="369002"/>
                    <a:pt x="243335" y="368817"/>
                    <a:pt x="243172" y="368470"/>
                  </a:cubicBezTo>
                  <a:cubicBezTo>
                    <a:pt x="242175" y="366480"/>
                    <a:pt x="244772" y="367128"/>
                    <a:pt x="245491" y="365971"/>
                  </a:cubicBezTo>
                  <a:cubicBezTo>
                    <a:pt x="247045" y="364467"/>
                    <a:pt x="249920" y="365138"/>
                    <a:pt x="251636" y="363657"/>
                  </a:cubicBezTo>
                  <a:cubicBezTo>
                    <a:pt x="258060" y="360857"/>
                    <a:pt x="265550" y="363449"/>
                    <a:pt x="272066" y="361343"/>
                  </a:cubicBezTo>
                  <a:cubicBezTo>
                    <a:pt x="278790" y="358104"/>
                    <a:pt x="286489" y="359839"/>
                    <a:pt x="293515" y="358312"/>
                  </a:cubicBezTo>
                  <a:cubicBezTo>
                    <a:pt x="294118" y="358104"/>
                    <a:pt x="294744" y="357919"/>
                    <a:pt x="295069" y="358891"/>
                  </a:cubicBezTo>
                  <a:cubicBezTo>
                    <a:pt x="302443" y="357387"/>
                    <a:pt x="313411" y="358220"/>
                    <a:pt x="322037" y="359029"/>
                  </a:cubicBezTo>
                  <a:cubicBezTo>
                    <a:pt x="319092" y="356415"/>
                    <a:pt x="315660" y="358358"/>
                    <a:pt x="311973" y="357016"/>
                  </a:cubicBezTo>
                  <a:cubicBezTo>
                    <a:pt x="308704" y="355998"/>
                    <a:pt x="305457" y="358058"/>
                    <a:pt x="302025" y="357016"/>
                  </a:cubicBezTo>
                  <a:cubicBezTo>
                    <a:pt x="299985" y="356137"/>
                    <a:pt x="296947" y="357942"/>
                    <a:pt x="295347" y="356137"/>
                  </a:cubicBezTo>
                  <a:cubicBezTo>
                    <a:pt x="295092" y="355559"/>
                    <a:pt x="293677" y="355535"/>
                    <a:pt x="293422" y="356137"/>
                  </a:cubicBezTo>
                  <a:cubicBezTo>
                    <a:pt x="292982" y="357178"/>
                    <a:pt x="292286" y="356924"/>
                    <a:pt x="291590" y="356947"/>
                  </a:cubicBezTo>
                  <a:cubicBezTo>
                    <a:pt x="289411" y="356692"/>
                    <a:pt x="286953" y="357734"/>
                    <a:pt x="285074" y="356021"/>
                  </a:cubicBezTo>
                  <a:cubicBezTo>
                    <a:pt x="284789" y="355676"/>
                    <a:pt x="284278" y="355627"/>
                    <a:pt x="283932" y="355912"/>
                  </a:cubicBezTo>
                  <a:cubicBezTo>
                    <a:pt x="283892" y="355945"/>
                    <a:pt x="283855" y="355982"/>
                    <a:pt x="283822" y="356021"/>
                  </a:cubicBezTo>
                  <a:cubicBezTo>
                    <a:pt x="282848" y="357780"/>
                    <a:pt x="281225" y="357549"/>
                    <a:pt x="279671" y="357456"/>
                  </a:cubicBezTo>
                  <a:cubicBezTo>
                    <a:pt x="276634" y="356484"/>
                    <a:pt x="273480" y="359261"/>
                    <a:pt x="270744" y="357919"/>
                  </a:cubicBezTo>
                  <a:cubicBezTo>
                    <a:pt x="270350" y="357664"/>
                    <a:pt x="269816" y="357271"/>
                    <a:pt x="269492" y="357734"/>
                  </a:cubicBezTo>
                  <a:cubicBezTo>
                    <a:pt x="268263" y="359701"/>
                    <a:pt x="266987" y="356530"/>
                    <a:pt x="265758" y="357988"/>
                  </a:cubicBezTo>
                  <a:cubicBezTo>
                    <a:pt x="264065" y="360302"/>
                    <a:pt x="263996" y="357734"/>
                    <a:pt x="262651" y="357988"/>
                  </a:cubicBezTo>
                  <a:cubicBezTo>
                    <a:pt x="262465" y="359053"/>
                    <a:pt x="261607" y="358775"/>
                    <a:pt x="261097" y="358659"/>
                  </a:cubicBezTo>
                  <a:cubicBezTo>
                    <a:pt x="248993" y="359053"/>
                    <a:pt x="233410" y="362847"/>
                    <a:pt x="232993" y="377934"/>
                  </a:cubicBezTo>
                  <a:cubicBezTo>
                    <a:pt x="232993" y="378999"/>
                    <a:pt x="231949" y="379554"/>
                    <a:pt x="231346" y="380248"/>
                  </a:cubicBezTo>
                  <a:cubicBezTo>
                    <a:pt x="231161" y="380942"/>
                    <a:pt x="232088" y="381290"/>
                    <a:pt x="231624" y="382030"/>
                  </a:cubicBezTo>
                  <a:cubicBezTo>
                    <a:pt x="231393" y="382423"/>
                    <a:pt x="232135" y="383002"/>
                    <a:pt x="231880" y="383534"/>
                  </a:cubicBezTo>
                  <a:cubicBezTo>
                    <a:pt x="226430" y="410769"/>
                    <a:pt x="232251" y="425786"/>
                    <a:pt x="262535" y="421830"/>
                  </a:cubicBezTo>
                  <a:cubicBezTo>
                    <a:pt x="261538" y="423218"/>
                    <a:pt x="262883" y="422477"/>
                    <a:pt x="263254" y="422639"/>
                  </a:cubicBezTo>
                  <a:cubicBezTo>
                    <a:pt x="263903" y="420904"/>
                    <a:pt x="265735" y="421968"/>
                    <a:pt x="266825" y="421159"/>
                  </a:cubicBezTo>
                  <a:cubicBezTo>
                    <a:pt x="267474" y="420696"/>
                    <a:pt x="268077" y="421621"/>
                    <a:pt x="268703" y="421876"/>
                  </a:cubicBezTo>
                  <a:cubicBezTo>
                    <a:pt x="267799" y="423218"/>
                    <a:pt x="270674" y="422709"/>
                    <a:pt x="271022" y="421876"/>
                  </a:cubicBezTo>
                  <a:cubicBezTo>
                    <a:pt x="272460" y="420279"/>
                    <a:pt x="274315" y="421112"/>
                    <a:pt x="276054" y="421182"/>
                  </a:cubicBezTo>
                  <a:cubicBezTo>
                    <a:pt x="276866" y="422454"/>
                    <a:pt x="280043" y="422454"/>
                    <a:pt x="281016" y="421691"/>
                  </a:cubicBezTo>
                  <a:cubicBezTo>
                    <a:pt x="281016" y="421482"/>
                    <a:pt x="279393" y="421830"/>
                    <a:pt x="279161" y="421205"/>
                  </a:cubicBezTo>
                  <a:cubicBezTo>
                    <a:pt x="281685" y="420534"/>
                    <a:pt x="284300" y="420276"/>
                    <a:pt x="286906" y="420441"/>
                  </a:cubicBezTo>
                  <a:cubicBezTo>
                    <a:pt x="288924" y="421367"/>
                    <a:pt x="290106" y="419562"/>
                    <a:pt x="292124" y="419840"/>
                  </a:cubicBezTo>
                  <a:cubicBezTo>
                    <a:pt x="293585" y="419446"/>
                    <a:pt x="292286" y="421876"/>
                    <a:pt x="293677" y="421297"/>
                  </a:cubicBezTo>
                  <a:cubicBezTo>
                    <a:pt x="294605" y="420117"/>
                    <a:pt x="295880" y="420325"/>
                    <a:pt x="297063" y="420395"/>
                  </a:cubicBezTo>
                  <a:cubicBezTo>
                    <a:pt x="301538" y="420071"/>
                    <a:pt x="305596" y="419608"/>
                    <a:pt x="309910" y="419516"/>
                  </a:cubicBezTo>
                  <a:cubicBezTo>
                    <a:pt x="314223" y="419423"/>
                    <a:pt x="318907" y="417502"/>
                    <a:pt x="322965" y="418058"/>
                  </a:cubicBezTo>
                  <a:cubicBezTo>
                    <a:pt x="328461" y="415536"/>
                    <a:pt x="338084" y="412852"/>
                    <a:pt x="337527" y="405493"/>
                  </a:cubicBezTo>
                  <a:cubicBezTo>
                    <a:pt x="337319" y="405077"/>
                    <a:pt x="338594" y="403411"/>
                    <a:pt x="338872" y="403596"/>
                  </a:cubicBezTo>
                  <a:cubicBezTo>
                    <a:pt x="339614" y="404059"/>
                    <a:pt x="338872" y="404475"/>
                    <a:pt x="338687" y="404938"/>
                  </a:cubicBezTo>
                  <a:cubicBezTo>
                    <a:pt x="339568" y="407113"/>
                    <a:pt x="342304" y="408571"/>
                    <a:pt x="344252" y="409959"/>
                  </a:cubicBezTo>
                  <a:cubicBezTo>
                    <a:pt x="349423" y="413546"/>
                    <a:pt x="355962" y="412273"/>
                    <a:pt x="361783" y="411371"/>
                  </a:cubicBezTo>
                  <a:cubicBezTo>
                    <a:pt x="362038" y="411371"/>
                    <a:pt x="362432" y="411371"/>
                    <a:pt x="362316" y="411695"/>
                  </a:cubicBezTo>
                  <a:cubicBezTo>
                    <a:pt x="361783" y="412921"/>
                    <a:pt x="362618" y="412504"/>
                    <a:pt x="362989" y="412227"/>
                  </a:cubicBezTo>
                  <a:cubicBezTo>
                    <a:pt x="365099" y="410121"/>
                    <a:pt x="367951" y="411371"/>
                    <a:pt x="370339" y="410260"/>
                  </a:cubicBezTo>
                  <a:cubicBezTo>
                    <a:pt x="371202" y="409677"/>
                    <a:pt x="372256" y="409445"/>
                    <a:pt x="373284" y="409612"/>
                  </a:cubicBezTo>
                  <a:cubicBezTo>
                    <a:pt x="376600" y="409450"/>
                    <a:pt x="379453" y="407044"/>
                    <a:pt x="382931" y="407298"/>
                  </a:cubicBezTo>
                  <a:cubicBezTo>
                    <a:pt x="392995" y="404753"/>
                    <a:pt x="403453" y="402786"/>
                    <a:pt x="413308" y="399500"/>
                  </a:cubicBezTo>
                  <a:cubicBezTo>
                    <a:pt x="414746" y="399755"/>
                    <a:pt x="416230" y="400449"/>
                    <a:pt x="417436" y="399130"/>
                  </a:cubicBezTo>
                  <a:cubicBezTo>
                    <a:pt x="418641" y="397811"/>
                    <a:pt x="419894" y="398621"/>
                    <a:pt x="421030" y="397904"/>
                  </a:cubicBezTo>
                  <a:cubicBezTo>
                    <a:pt x="423349" y="396538"/>
                    <a:pt x="426711" y="394479"/>
                    <a:pt x="429447" y="395150"/>
                  </a:cubicBezTo>
                  <a:cubicBezTo>
                    <a:pt x="431766" y="395150"/>
                    <a:pt x="433250" y="392142"/>
                    <a:pt x="435152" y="390892"/>
                  </a:cubicBezTo>
                  <a:close/>
                  <a:moveTo>
                    <a:pt x="436845" y="32603"/>
                  </a:moveTo>
                  <a:cubicBezTo>
                    <a:pt x="438792" y="35958"/>
                    <a:pt x="440300" y="47436"/>
                    <a:pt x="436543" y="49819"/>
                  </a:cubicBezTo>
                  <a:cubicBezTo>
                    <a:pt x="437517" y="53267"/>
                    <a:pt x="433389" y="55997"/>
                    <a:pt x="430120" y="56923"/>
                  </a:cubicBezTo>
                  <a:cubicBezTo>
                    <a:pt x="428265" y="57293"/>
                    <a:pt x="428613" y="59075"/>
                    <a:pt x="428079" y="60370"/>
                  </a:cubicBezTo>
                  <a:cubicBezTo>
                    <a:pt x="421981" y="63147"/>
                    <a:pt x="417088" y="69487"/>
                    <a:pt x="410920" y="71732"/>
                  </a:cubicBezTo>
                  <a:cubicBezTo>
                    <a:pt x="409946" y="72172"/>
                    <a:pt x="409296" y="74462"/>
                    <a:pt x="408137" y="74717"/>
                  </a:cubicBezTo>
                  <a:cubicBezTo>
                    <a:pt x="407836" y="74925"/>
                    <a:pt x="407233" y="75388"/>
                    <a:pt x="407789" y="75689"/>
                  </a:cubicBezTo>
                  <a:cubicBezTo>
                    <a:pt x="409018" y="76429"/>
                    <a:pt x="408531" y="77146"/>
                    <a:pt x="407789" y="77887"/>
                  </a:cubicBezTo>
                  <a:cubicBezTo>
                    <a:pt x="404751" y="80201"/>
                    <a:pt x="404195" y="84042"/>
                    <a:pt x="401760" y="86772"/>
                  </a:cubicBezTo>
                  <a:cubicBezTo>
                    <a:pt x="398954" y="93367"/>
                    <a:pt x="394316" y="99592"/>
                    <a:pt x="390769" y="105631"/>
                  </a:cubicBezTo>
                  <a:cubicBezTo>
                    <a:pt x="388241" y="106209"/>
                    <a:pt x="388450" y="109727"/>
                    <a:pt x="385783" y="110560"/>
                  </a:cubicBezTo>
                  <a:cubicBezTo>
                    <a:pt x="384461" y="111254"/>
                    <a:pt x="383766" y="113267"/>
                    <a:pt x="381980" y="113221"/>
                  </a:cubicBezTo>
                  <a:cubicBezTo>
                    <a:pt x="381632" y="116946"/>
                    <a:pt x="376113" y="117848"/>
                    <a:pt x="373539" y="119838"/>
                  </a:cubicBezTo>
                  <a:cubicBezTo>
                    <a:pt x="369945" y="120278"/>
                    <a:pt x="367487" y="123217"/>
                    <a:pt x="363800" y="123194"/>
                  </a:cubicBezTo>
                  <a:cubicBezTo>
                    <a:pt x="362965" y="123680"/>
                    <a:pt x="363151" y="121875"/>
                    <a:pt x="362455" y="122407"/>
                  </a:cubicBezTo>
                  <a:cubicBezTo>
                    <a:pt x="360623" y="125623"/>
                    <a:pt x="357423" y="125346"/>
                    <a:pt x="354154" y="124489"/>
                  </a:cubicBezTo>
                  <a:cubicBezTo>
                    <a:pt x="353064" y="123842"/>
                    <a:pt x="354154" y="125670"/>
                    <a:pt x="353203" y="125461"/>
                  </a:cubicBezTo>
                  <a:cubicBezTo>
                    <a:pt x="351580" y="125114"/>
                    <a:pt x="350096" y="126364"/>
                    <a:pt x="348565" y="126017"/>
                  </a:cubicBezTo>
                  <a:cubicBezTo>
                    <a:pt x="341609" y="125878"/>
                    <a:pt x="334304" y="127150"/>
                    <a:pt x="327695" y="124767"/>
                  </a:cubicBezTo>
                  <a:cubicBezTo>
                    <a:pt x="326443" y="124235"/>
                    <a:pt x="321689" y="124073"/>
                    <a:pt x="324542" y="125484"/>
                  </a:cubicBezTo>
                  <a:cubicBezTo>
                    <a:pt x="327719" y="125484"/>
                    <a:pt x="330733" y="128145"/>
                    <a:pt x="333817" y="127567"/>
                  </a:cubicBezTo>
                  <a:cubicBezTo>
                    <a:pt x="336901" y="126989"/>
                    <a:pt x="339916" y="128863"/>
                    <a:pt x="342861" y="127289"/>
                  </a:cubicBezTo>
                  <a:cubicBezTo>
                    <a:pt x="346455" y="128608"/>
                    <a:pt x="350675" y="126942"/>
                    <a:pt x="354154" y="127498"/>
                  </a:cubicBezTo>
                  <a:cubicBezTo>
                    <a:pt x="355336" y="127636"/>
                    <a:pt x="358351" y="128793"/>
                    <a:pt x="358791" y="127937"/>
                  </a:cubicBezTo>
                  <a:cubicBezTo>
                    <a:pt x="356194" y="126734"/>
                    <a:pt x="365191" y="125832"/>
                    <a:pt x="366305" y="125623"/>
                  </a:cubicBezTo>
                  <a:cubicBezTo>
                    <a:pt x="369249" y="125970"/>
                    <a:pt x="371081" y="122777"/>
                    <a:pt x="373702" y="123309"/>
                  </a:cubicBezTo>
                  <a:cubicBezTo>
                    <a:pt x="375182" y="122895"/>
                    <a:pt x="376527" y="122097"/>
                    <a:pt x="377597" y="120995"/>
                  </a:cubicBezTo>
                  <a:cubicBezTo>
                    <a:pt x="378061" y="119769"/>
                    <a:pt x="380264" y="121574"/>
                    <a:pt x="380519" y="120000"/>
                  </a:cubicBezTo>
                  <a:cubicBezTo>
                    <a:pt x="379847" y="118381"/>
                    <a:pt x="381609" y="118358"/>
                    <a:pt x="382050" y="117501"/>
                  </a:cubicBezTo>
                  <a:cubicBezTo>
                    <a:pt x="382490" y="116645"/>
                    <a:pt x="383766" y="117201"/>
                    <a:pt x="384369" y="116692"/>
                  </a:cubicBezTo>
                  <a:cubicBezTo>
                    <a:pt x="384971" y="116182"/>
                    <a:pt x="385342" y="114910"/>
                    <a:pt x="386224" y="114702"/>
                  </a:cubicBezTo>
                  <a:cubicBezTo>
                    <a:pt x="389702" y="114262"/>
                    <a:pt x="389725" y="109634"/>
                    <a:pt x="392972" y="109449"/>
                  </a:cubicBezTo>
                  <a:cubicBezTo>
                    <a:pt x="393714" y="109449"/>
                    <a:pt x="394479" y="108824"/>
                    <a:pt x="394247" y="108292"/>
                  </a:cubicBezTo>
                  <a:cubicBezTo>
                    <a:pt x="393945" y="104289"/>
                    <a:pt x="398490" y="101350"/>
                    <a:pt x="400925" y="98897"/>
                  </a:cubicBezTo>
                  <a:cubicBezTo>
                    <a:pt x="400067" y="97833"/>
                    <a:pt x="401343" y="97486"/>
                    <a:pt x="401551" y="96792"/>
                  </a:cubicBezTo>
                  <a:cubicBezTo>
                    <a:pt x="405785" y="87478"/>
                    <a:pt x="411786" y="79071"/>
                    <a:pt x="419221" y="72033"/>
                  </a:cubicBezTo>
                  <a:cubicBezTo>
                    <a:pt x="422839" y="69025"/>
                    <a:pt x="427569" y="67844"/>
                    <a:pt x="430815" y="64258"/>
                  </a:cubicBezTo>
                  <a:cubicBezTo>
                    <a:pt x="433969" y="64258"/>
                    <a:pt x="434665" y="59630"/>
                    <a:pt x="437308" y="60070"/>
                  </a:cubicBezTo>
                  <a:cubicBezTo>
                    <a:pt x="438050" y="60417"/>
                    <a:pt x="439163" y="59584"/>
                    <a:pt x="438932" y="58774"/>
                  </a:cubicBezTo>
                  <a:cubicBezTo>
                    <a:pt x="438630" y="56622"/>
                    <a:pt x="441969" y="55835"/>
                    <a:pt x="441529" y="53729"/>
                  </a:cubicBezTo>
                  <a:cubicBezTo>
                    <a:pt x="441529" y="52781"/>
                    <a:pt x="444288" y="52087"/>
                    <a:pt x="443430" y="51416"/>
                  </a:cubicBezTo>
                  <a:cubicBezTo>
                    <a:pt x="441575" y="50791"/>
                    <a:pt x="444914" y="48292"/>
                    <a:pt x="444010" y="46996"/>
                  </a:cubicBezTo>
                  <a:cubicBezTo>
                    <a:pt x="443477" y="45492"/>
                    <a:pt x="444775" y="44335"/>
                    <a:pt x="444288" y="42970"/>
                  </a:cubicBezTo>
                  <a:cubicBezTo>
                    <a:pt x="443801" y="41604"/>
                    <a:pt x="445517" y="40401"/>
                    <a:pt x="444775" y="38897"/>
                  </a:cubicBezTo>
                  <a:cubicBezTo>
                    <a:pt x="444775" y="38110"/>
                    <a:pt x="445053" y="37208"/>
                    <a:pt x="443871" y="36884"/>
                  </a:cubicBezTo>
                  <a:cubicBezTo>
                    <a:pt x="443500" y="36768"/>
                    <a:pt x="443477" y="36074"/>
                    <a:pt x="443685" y="35866"/>
                  </a:cubicBezTo>
                  <a:cubicBezTo>
                    <a:pt x="444427" y="34616"/>
                    <a:pt x="442943" y="33552"/>
                    <a:pt x="443430" y="32418"/>
                  </a:cubicBezTo>
                  <a:cubicBezTo>
                    <a:pt x="443987" y="31655"/>
                    <a:pt x="443546" y="31053"/>
                    <a:pt x="443013" y="30428"/>
                  </a:cubicBezTo>
                  <a:cubicBezTo>
                    <a:pt x="441343" y="27258"/>
                    <a:pt x="441529" y="23162"/>
                    <a:pt x="439813" y="19738"/>
                  </a:cubicBezTo>
                  <a:cubicBezTo>
                    <a:pt x="438630" y="17771"/>
                    <a:pt x="441830" y="17864"/>
                    <a:pt x="440532" y="16221"/>
                  </a:cubicBezTo>
                  <a:cubicBezTo>
                    <a:pt x="438213" y="14624"/>
                    <a:pt x="441250" y="12171"/>
                    <a:pt x="439210" y="10783"/>
                  </a:cubicBezTo>
                  <a:cubicBezTo>
                    <a:pt x="438352" y="9047"/>
                    <a:pt x="436752" y="6965"/>
                    <a:pt x="437378" y="4813"/>
                  </a:cubicBezTo>
                  <a:cubicBezTo>
                    <a:pt x="434317" y="-69"/>
                    <a:pt x="430537" y="5993"/>
                    <a:pt x="426549" y="3795"/>
                  </a:cubicBezTo>
                  <a:cubicBezTo>
                    <a:pt x="425204" y="2013"/>
                    <a:pt x="425250" y="4952"/>
                    <a:pt x="424230" y="4420"/>
                  </a:cubicBezTo>
                  <a:cubicBezTo>
                    <a:pt x="422073" y="3471"/>
                    <a:pt x="420705" y="7127"/>
                    <a:pt x="418178" y="5577"/>
                  </a:cubicBezTo>
                  <a:cubicBezTo>
                    <a:pt x="413053" y="7891"/>
                    <a:pt x="406838" y="6132"/>
                    <a:pt x="401946" y="8538"/>
                  </a:cubicBezTo>
                  <a:cubicBezTo>
                    <a:pt x="399464" y="7844"/>
                    <a:pt x="396821" y="9487"/>
                    <a:pt x="394038" y="8793"/>
                  </a:cubicBezTo>
                  <a:cubicBezTo>
                    <a:pt x="394038" y="10968"/>
                    <a:pt x="390212" y="10042"/>
                    <a:pt x="388311" y="10945"/>
                  </a:cubicBezTo>
                  <a:cubicBezTo>
                    <a:pt x="384234" y="12173"/>
                    <a:pt x="380035" y="12949"/>
                    <a:pt x="375789" y="13259"/>
                  </a:cubicBezTo>
                  <a:cubicBezTo>
                    <a:pt x="368670" y="15249"/>
                    <a:pt x="361110" y="18558"/>
                    <a:pt x="353504" y="17887"/>
                  </a:cubicBezTo>
                  <a:cubicBezTo>
                    <a:pt x="356357" y="20756"/>
                    <a:pt x="341910" y="20941"/>
                    <a:pt x="339962" y="23810"/>
                  </a:cubicBezTo>
                  <a:cubicBezTo>
                    <a:pt x="339382" y="23209"/>
                    <a:pt x="338524" y="23463"/>
                    <a:pt x="337852" y="23070"/>
                  </a:cubicBezTo>
                  <a:cubicBezTo>
                    <a:pt x="337179" y="22677"/>
                    <a:pt x="337017" y="24227"/>
                    <a:pt x="336043" y="23579"/>
                  </a:cubicBezTo>
                  <a:cubicBezTo>
                    <a:pt x="335069" y="22931"/>
                    <a:pt x="334420" y="23579"/>
                    <a:pt x="334003" y="24366"/>
                  </a:cubicBezTo>
                  <a:cubicBezTo>
                    <a:pt x="332333" y="26194"/>
                    <a:pt x="328971" y="26680"/>
                    <a:pt x="326536" y="27281"/>
                  </a:cubicBezTo>
                  <a:cubicBezTo>
                    <a:pt x="323962" y="27582"/>
                    <a:pt x="322037" y="30151"/>
                    <a:pt x="319231" y="28785"/>
                  </a:cubicBezTo>
                  <a:cubicBezTo>
                    <a:pt x="318811" y="28667"/>
                    <a:pt x="318367" y="28874"/>
                    <a:pt x="318188" y="29271"/>
                  </a:cubicBezTo>
                  <a:cubicBezTo>
                    <a:pt x="318953" y="31192"/>
                    <a:pt x="316866" y="30498"/>
                    <a:pt x="316402" y="31261"/>
                  </a:cubicBezTo>
                  <a:cubicBezTo>
                    <a:pt x="305527" y="34292"/>
                    <a:pt x="295069" y="40100"/>
                    <a:pt x="284240" y="43155"/>
                  </a:cubicBezTo>
                  <a:cubicBezTo>
                    <a:pt x="283527" y="43311"/>
                    <a:pt x="282839" y="43568"/>
                    <a:pt x="282199" y="43918"/>
                  </a:cubicBezTo>
                  <a:cubicBezTo>
                    <a:pt x="281295" y="44659"/>
                    <a:pt x="281132" y="42993"/>
                    <a:pt x="280321" y="43641"/>
                  </a:cubicBezTo>
                  <a:cubicBezTo>
                    <a:pt x="277260" y="44983"/>
                    <a:pt x="273642" y="44589"/>
                    <a:pt x="276286" y="49310"/>
                  </a:cubicBezTo>
                  <a:cubicBezTo>
                    <a:pt x="277561" y="48801"/>
                    <a:pt x="275266" y="45885"/>
                    <a:pt x="276587" y="46325"/>
                  </a:cubicBezTo>
                  <a:cubicBezTo>
                    <a:pt x="278535" y="48639"/>
                    <a:pt x="284101" y="42599"/>
                    <a:pt x="286906" y="43780"/>
                  </a:cubicBezTo>
                  <a:cubicBezTo>
                    <a:pt x="290439" y="42043"/>
                    <a:pt x="294137" y="40664"/>
                    <a:pt x="297944" y="39661"/>
                  </a:cubicBezTo>
                  <a:cubicBezTo>
                    <a:pt x="300065" y="38400"/>
                    <a:pt x="302352" y="37442"/>
                    <a:pt x="304738" y="36815"/>
                  </a:cubicBezTo>
                  <a:cubicBezTo>
                    <a:pt x="305753" y="35765"/>
                    <a:pt x="307309" y="35444"/>
                    <a:pt x="308657" y="36005"/>
                  </a:cubicBezTo>
                  <a:cubicBezTo>
                    <a:pt x="310512" y="36352"/>
                    <a:pt x="310976" y="33552"/>
                    <a:pt x="313110" y="34038"/>
                  </a:cubicBezTo>
                  <a:cubicBezTo>
                    <a:pt x="316263" y="32927"/>
                    <a:pt x="319602" y="31724"/>
                    <a:pt x="322756" y="30798"/>
                  </a:cubicBezTo>
                  <a:cubicBezTo>
                    <a:pt x="324008" y="30660"/>
                    <a:pt x="325678" y="32002"/>
                    <a:pt x="326327" y="29757"/>
                  </a:cubicBezTo>
                  <a:cubicBezTo>
                    <a:pt x="327278" y="29433"/>
                    <a:pt x="328646" y="29757"/>
                    <a:pt x="329527" y="29017"/>
                  </a:cubicBezTo>
                  <a:cubicBezTo>
                    <a:pt x="330408" y="28276"/>
                    <a:pt x="332217" y="29017"/>
                    <a:pt x="333168" y="27883"/>
                  </a:cubicBezTo>
                  <a:cubicBezTo>
                    <a:pt x="336159" y="26448"/>
                    <a:pt x="339939" y="27189"/>
                    <a:pt x="342791" y="24967"/>
                  </a:cubicBezTo>
                  <a:cubicBezTo>
                    <a:pt x="343788" y="24250"/>
                    <a:pt x="344878" y="24620"/>
                    <a:pt x="346014" y="24759"/>
                  </a:cubicBezTo>
                  <a:cubicBezTo>
                    <a:pt x="347151" y="24898"/>
                    <a:pt x="347916" y="23139"/>
                    <a:pt x="348774" y="23556"/>
                  </a:cubicBezTo>
                  <a:cubicBezTo>
                    <a:pt x="352716" y="23833"/>
                    <a:pt x="356310" y="21010"/>
                    <a:pt x="360368" y="20548"/>
                  </a:cubicBezTo>
                  <a:cubicBezTo>
                    <a:pt x="364797" y="20687"/>
                    <a:pt x="368878" y="18396"/>
                    <a:pt x="373284" y="18789"/>
                  </a:cubicBezTo>
                  <a:cubicBezTo>
                    <a:pt x="374792" y="18974"/>
                    <a:pt x="374792" y="18789"/>
                    <a:pt x="376670" y="17748"/>
                  </a:cubicBezTo>
                  <a:cubicBezTo>
                    <a:pt x="379128" y="16244"/>
                    <a:pt x="382282" y="16776"/>
                    <a:pt x="384855" y="15434"/>
                  </a:cubicBezTo>
                  <a:cubicBezTo>
                    <a:pt x="385087" y="15318"/>
                    <a:pt x="385111" y="15434"/>
                    <a:pt x="385319" y="16221"/>
                  </a:cubicBezTo>
                  <a:cubicBezTo>
                    <a:pt x="385319" y="16614"/>
                    <a:pt x="386502" y="16753"/>
                    <a:pt x="386687" y="16221"/>
                  </a:cubicBezTo>
                  <a:cubicBezTo>
                    <a:pt x="387499" y="12889"/>
                    <a:pt x="395685" y="16475"/>
                    <a:pt x="394363" y="14508"/>
                  </a:cubicBezTo>
                  <a:cubicBezTo>
                    <a:pt x="394038" y="13675"/>
                    <a:pt x="394966" y="13490"/>
                    <a:pt x="395360" y="13745"/>
                  </a:cubicBezTo>
                  <a:cubicBezTo>
                    <a:pt x="402525" y="13884"/>
                    <a:pt x="414583" y="10343"/>
                    <a:pt x="422004" y="10806"/>
                  </a:cubicBezTo>
                  <a:cubicBezTo>
                    <a:pt x="425069" y="9565"/>
                    <a:pt x="428370" y="9012"/>
                    <a:pt x="431674" y="9186"/>
                  </a:cubicBezTo>
                  <a:cubicBezTo>
                    <a:pt x="433807" y="9441"/>
                    <a:pt x="431117" y="11176"/>
                    <a:pt x="432114" y="12102"/>
                  </a:cubicBezTo>
                  <a:cubicBezTo>
                    <a:pt x="435731" y="13189"/>
                    <a:pt x="434201" y="18558"/>
                    <a:pt x="434595" y="21705"/>
                  </a:cubicBezTo>
                  <a:cubicBezTo>
                    <a:pt x="434595" y="22445"/>
                    <a:pt x="434201" y="23047"/>
                    <a:pt x="435175" y="23810"/>
                  </a:cubicBezTo>
                  <a:cubicBezTo>
                    <a:pt x="436149" y="24574"/>
                    <a:pt x="435175" y="27142"/>
                    <a:pt x="436798" y="28323"/>
                  </a:cubicBezTo>
                  <a:cubicBezTo>
                    <a:pt x="436984" y="28438"/>
                    <a:pt x="436798" y="29040"/>
                    <a:pt x="436798" y="29410"/>
                  </a:cubicBezTo>
                  <a:cubicBezTo>
                    <a:pt x="436798" y="30174"/>
                    <a:pt x="435662" y="30474"/>
                    <a:pt x="435917" y="30984"/>
                  </a:cubicBezTo>
                  <a:cubicBezTo>
                    <a:pt x="436172" y="31493"/>
                    <a:pt x="437007" y="31585"/>
                    <a:pt x="436845" y="32395"/>
                  </a:cubicBezTo>
                  <a:close/>
                  <a:moveTo>
                    <a:pt x="631096" y="168570"/>
                  </a:moveTo>
                  <a:cubicBezTo>
                    <a:pt x="631096" y="169102"/>
                    <a:pt x="631491" y="169079"/>
                    <a:pt x="631862" y="169148"/>
                  </a:cubicBezTo>
                  <a:cubicBezTo>
                    <a:pt x="634737" y="169380"/>
                    <a:pt x="635549" y="172295"/>
                    <a:pt x="638007" y="172943"/>
                  </a:cubicBezTo>
                  <a:cubicBezTo>
                    <a:pt x="640047" y="173313"/>
                    <a:pt x="638007" y="174517"/>
                    <a:pt x="639004" y="174794"/>
                  </a:cubicBezTo>
                  <a:cubicBezTo>
                    <a:pt x="641462" y="174401"/>
                    <a:pt x="642876" y="176946"/>
                    <a:pt x="645149" y="177108"/>
                  </a:cubicBezTo>
                  <a:cubicBezTo>
                    <a:pt x="646476" y="176844"/>
                    <a:pt x="647836" y="177378"/>
                    <a:pt x="648627" y="178473"/>
                  </a:cubicBezTo>
                  <a:cubicBezTo>
                    <a:pt x="648859" y="178774"/>
                    <a:pt x="649439" y="178983"/>
                    <a:pt x="649555" y="178612"/>
                  </a:cubicBezTo>
                  <a:cubicBezTo>
                    <a:pt x="650018" y="177316"/>
                    <a:pt x="651155" y="177502"/>
                    <a:pt x="651874" y="177779"/>
                  </a:cubicBezTo>
                  <a:cubicBezTo>
                    <a:pt x="653520" y="178381"/>
                    <a:pt x="654749" y="176900"/>
                    <a:pt x="656256" y="177108"/>
                  </a:cubicBezTo>
                  <a:cubicBezTo>
                    <a:pt x="664697" y="170467"/>
                    <a:pt x="662819" y="158597"/>
                    <a:pt x="665949" y="149341"/>
                  </a:cubicBezTo>
                  <a:cubicBezTo>
                    <a:pt x="667804" y="148254"/>
                    <a:pt x="665949" y="146842"/>
                    <a:pt x="666274" y="145616"/>
                  </a:cubicBezTo>
                  <a:cubicBezTo>
                    <a:pt x="667601" y="140554"/>
                    <a:pt x="668279" y="135344"/>
                    <a:pt x="668291" y="130112"/>
                  </a:cubicBezTo>
                  <a:cubicBezTo>
                    <a:pt x="666830" y="132241"/>
                    <a:pt x="667851" y="135550"/>
                    <a:pt x="665972" y="137170"/>
                  </a:cubicBezTo>
                  <a:cubicBezTo>
                    <a:pt x="666715" y="138510"/>
                    <a:pt x="666549" y="140168"/>
                    <a:pt x="665555" y="141335"/>
                  </a:cubicBezTo>
                  <a:cubicBezTo>
                    <a:pt x="664743" y="142122"/>
                    <a:pt x="663561" y="142908"/>
                    <a:pt x="664164" y="144135"/>
                  </a:cubicBezTo>
                  <a:cubicBezTo>
                    <a:pt x="664766" y="145361"/>
                    <a:pt x="663097" y="145708"/>
                    <a:pt x="663097" y="146680"/>
                  </a:cubicBezTo>
                  <a:cubicBezTo>
                    <a:pt x="665648" y="148230"/>
                    <a:pt x="662610" y="148254"/>
                    <a:pt x="663236" y="149943"/>
                  </a:cubicBezTo>
                  <a:cubicBezTo>
                    <a:pt x="663981" y="151980"/>
                    <a:pt x="663474" y="154264"/>
                    <a:pt x="661937" y="155797"/>
                  </a:cubicBezTo>
                  <a:cubicBezTo>
                    <a:pt x="663213" y="157370"/>
                    <a:pt x="661288" y="158342"/>
                    <a:pt x="661265" y="159638"/>
                  </a:cubicBezTo>
                  <a:cubicBezTo>
                    <a:pt x="660245" y="163294"/>
                    <a:pt x="660198" y="168130"/>
                    <a:pt x="656975" y="170699"/>
                  </a:cubicBezTo>
                  <a:cubicBezTo>
                    <a:pt x="655213" y="171115"/>
                    <a:pt x="654100" y="173984"/>
                    <a:pt x="652685" y="173892"/>
                  </a:cubicBezTo>
                  <a:cubicBezTo>
                    <a:pt x="652059" y="173105"/>
                    <a:pt x="651549" y="173151"/>
                    <a:pt x="650552" y="173522"/>
                  </a:cubicBezTo>
                  <a:cubicBezTo>
                    <a:pt x="646471" y="174494"/>
                    <a:pt x="642992" y="170004"/>
                    <a:pt x="639444" y="168431"/>
                  </a:cubicBezTo>
                  <a:cubicBezTo>
                    <a:pt x="635340" y="164253"/>
                    <a:pt x="632336" y="159125"/>
                    <a:pt x="630702" y="153506"/>
                  </a:cubicBezTo>
                  <a:cubicBezTo>
                    <a:pt x="631514" y="151956"/>
                    <a:pt x="629149" y="151678"/>
                    <a:pt x="629751" y="150521"/>
                  </a:cubicBezTo>
                  <a:cubicBezTo>
                    <a:pt x="631421" y="149850"/>
                    <a:pt x="630494" y="147328"/>
                    <a:pt x="629125" y="146888"/>
                  </a:cubicBezTo>
                  <a:cubicBezTo>
                    <a:pt x="627696" y="144306"/>
                    <a:pt x="627402" y="141249"/>
                    <a:pt x="628314" y="138442"/>
                  </a:cubicBezTo>
                  <a:cubicBezTo>
                    <a:pt x="628801" y="137401"/>
                    <a:pt x="627595" y="136568"/>
                    <a:pt x="627780" y="135504"/>
                  </a:cubicBezTo>
                  <a:cubicBezTo>
                    <a:pt x="628320" y="133618"/>
                    <a:pt x="628494" y="131647"/>
                    <a:pt x="628291" y="129696"/>
                  </a:cubicBezTo>
                  <a:cubicBezTo>
                    <a:pt x="628291" y="128608"/>
                    <a:pt x="628105" y="127382"/>
                    <a:pt x="629728" y="127035"/>
                  </a:cubicBezTo>
                  <a:cubicBezTo>
                    <a:pt x="630076" y="127035"/>
                    <a:pt x="630122" y="126317"/>
                    <a:pt x="629728" y="126156"/>
                  </a:cubicBezTo>
                  <a:cubicBezTo>
                    <a:pt x="628291" y="125531"/>
                    <a:pt x="628847" y="124559"/>
                    <a:pt x="629218" y="123633"/>
                  </a:cubicBezTo>
                  <a:cubicBezTo>
                    <a:pt x="630331" y="121990"/>
                    <a:pt x="628383" y="121597"/>
                    <a:pt x="628337" y="120348"/>
                  </a:cubicBezTo>
                  <a:cubicBezTo>
                    <a:pt x="628731" y="117478"/>
                    <a:pt x="625021" y="115859"/>
                    <a:pt x="626157" y="113128"/>
                  </a:cubicBezTo>
                  <a:cubicBezTo>
                    <a:pt x="626459" y="111022"/>
                    <a:pt x="628476" y="108963"/>
                    <a:pt x="628175" y="106742"/>
                  </a:cubicBezTo>
                  <a:cubicBezTo>
                    <a:pt x="627363" y="104428"/>
                    <a:pt x="630099" y="105700"/>
                    <a:pt x="629937" y="104266"/>
                  </a:cubicBezTo>
                  <a:cubicBezTo>
                    <a:pt x="627618" y="98782"/>
                    <a:pt x="634273" y="93668"/>
                    <a:pt x="639212" y="93691"/>
                  </a:cubicBezTo>
                  <a:lnTo>
                    <a:pt x="639212" y="93691"/>
                  </a:lnTo>
                  <a:cubicBezTo>
                    <a:pt x="635178" y="91007"/>
                    <a:pt x="630424" y="96005"/>
                    <a:pt x="628198" y="99337"/>
                  </a:cubicBezTo>
                  <a:cubicBezTo>
                    <a:pt x="627525" y="101651"/>
                    <a:pt x="627108" y="104890"/>
                    <a:pt x="624975" y="106557"/>
                  </a:cubicBezTo>
                  <a:cubicBezTo>
                    <a:pt x="623421" y="107320"/>
                    <a:pt x="625995" y="109426"/>
                    <a:pt x="624835" y="110398"/>
                  </a:cubicBezTo>
                  <a:cubicBezTo>
                    <a:pt x="622401" y="113799"/>
                    <a:pt x="624580" y="117339"/>
                    <a:pt x="625601" y="120648"/>
                  </a:cubicBezTo>
                  <a:cubicBezTo>
                    <a:pt x="626436" y="122661"/>
                    <a:pt x="621450" y="125670"/>
                    <a:pt x="626134" y="124513"/>
                  </a:cubicBezTo>
                  <a:cubicBezTo>
                    <a:pt x="626876" y="124837"/>
                    <a:pt x="626807" y="126341"/>
                    <a:pt x="625879" y="125832"/>
                  </a:cubicBezTo>
                  <a:cubicBezTo>
                    <a:pt x="624395" y="124767"/>
                    <a:pt x="623560" y="125832"/>
                    <a:pt x="622401" y="126572"/>
                  </a:cubicBezTo>
                  <a:cubicBezTo>
                    <a:pt x="621241" y="127312"/>
                    <a:pt x="621311" y="128446"/>
                    <a:pt x="620221" y="128886"/>
                  </a:cubicBezTo>
                  <a:cubicBezTo>
                    <a:pt x="619734" y="129117"/>
                    <a:pt x="619989" y="129673"/>
                    <a:pt x="620615" y="129835"/>
                  </a:cubicBezTo>
                  <a:cubicBezTo>
                    <a:pt x="621241" y="129997"/>
                    <a:pt x="621079" y="131663"/>
                    <a:pt x="620198" y="131547"/>
                  </a:cubicBezTo>
                  <a:cubicBezTo>
                    <a:pt x="619317" y="131431"/>
                    <a:pt x="618714" y="131547"/>
                    <a:pt x="618783" y="130390"/>
                  </a:cubicBezTo>
                  <a:cubicBezTo>
                    <a:pt x="618853" y="129233"/>
                    <a:pt x="617322" y="129881"/>
                    <a:pt x="617740" y="130598"/>
                  </a:cubicBezTo>
                  <a:cubicBezTo>
                    <a:pt x="619108" y="131709"/>
                    <a:pt x="616812" y="133259"/>
                    <a:pt x="618250" y="134046"/>
                  </a:cubicBezTo>
                  <a:cubicBezTo>
                    <a:pt x="619062" y="134486"/>
                    <a:pt x="618598" y="133468"/>
                    <a:pt x="618992" y="133329"/>
                  </a:cubicBezTo>
                  <a:cubicBezTo>
                    <a:pt x="619386" y="133190"/>
                    <a:pt x="619363" y="132588"/>
                    <a:pt x="619803" y="132889"/>
                  </a:cubicBezTo>
                  <a:cubicBezTo>
                    <a:pt x="620986" y="133629"/>
                    <a:pt x="620453" y="134972"/>
                    <a:pt x="619803" y="135828"/>
                  </a:cubicBezTo>
                  <a:cubicBezTo>
                    <a:pt x="618412" y="139437"/>
                    <a:pt x="619803" y="143857"/>
                    <a:pt x="617044" y="147397"/>
                  </a:cubicBezTo>
                  <a:cubicBezTo>
                    <a:pt x="616557" y="148323"/>
                    <a:pt x="617044" y="148554"/>
                    <a:pt x="617670" y="148971"/>
                  </a:cubicBezTo>
                  <a:cubicBezTo>
                    <a:pt x="617925" y="149133"/>
                    <a:pt x="617485" y="149943"/>
                    <a:pt x="617995" y="150128"/>
                  </a:cubicBezTo>
                  <a:cubicBezTo>
                    <a:pt x="618435" y="149549"/>
                    <a:pt x="617995" y="147490"/>
                    <a:pt x="618946" y="147143"/>
                  </a:cubicBezTo>
                  <a:cubicBezTo>
                    <a:pt x="619595" y="147143"/>
                    <a:pt x="619293" y="147606"/>
                    <a:pt x="619317" y="147883"/>
                  </a:cubicBezTo>
                  <a:cubicBezTo>
                    <a:pt x="619827" y="149896"/>
                    <a:pt x="619015" y="151655"/>
                    <a:pt x="620522" y="153228"/>
                  </a:cubicBezTo>
                  <a:cubicBezTo>
                    <a:pt x="621211" y="154142"/>
                    <a:pt x="621344" y="155358"/>
                    <a:pt x="620870" y="156399"/>
                  </a:cubicBezTo>
                  <a:cubicBezTo>
                    <a:pt x="620685" y="156769"/>
                    <a:pt x="620569" y="156861"/>
                    <a:pt x="621102" y="157162"/>
                  </a:cubicBezTo>
                  <a:cubicBezTo>
                    <a:pt x="623259" y="157741"/>
                    <a:pt x="623746" y="159476"/>
                    <a:pt x="624928" y="161212"/>
                  </a:cubicBezTo>
                  <a:cubicBezTo>
                    <a:pt x="625601" y="163294"/>
                    <a:pt x="636082" y="168500"/>
                    <a:pt x="631259" y="168454"/>
                  </a:cubicBezTo>
                  <a:close/>
                  <a:moveTo>
                    <a:pt x="603270" y="287598"/>
                  </a:moveTo>
                  <a:cubicBezTo>
                    <a:pt x="595154" y="293476"/>
                    <a:pt x="588847" y="301135"/>
                    <a:pt x="580522" y="306550"/>
                  </a:cubicBezTo>
                  <a:cubicBezTo>
                    <a:pt x="580132" y="306993"/>
                    <a:pt x="579466" y="307063"/>
                    <a:pt x="578991" y="306712"/>
                  </a:cubicBezTo>
                  <a:cubicBezTo>
                    <a:pt x="576139" y="305022"/>
                    <a:pt x="574748" y="308540"/>
                    <a:pt x="572684" y="309650"/>
                  </a:cubicBezTo>
                  <a:cubicBezTo>
                    <a:pt x="567490" y="314278"/>
                    <a:pt x="564754" y="323048"/>
                    <a:pt x="556684" y="322192"/>
                  </a:cubicBezTo>
                  <a:cubicBezTo>
                    <a:pt x="554226" y="322631"/>
                    <a:pt x="554017" y="320433"/>
                    <a:pt x="552510" y="319230"/>
                  </a:cubicBezTo>
                  <a:cubicBezTo>
                    <a:pt x="549681" y="316523"/>
                    <a:pt x="548104" y="312288"/>
                    <a:pt x="545553" y="309326"/>
                  </a:cubicBezTo>
                  <a:cubicBezTo>
                    <a:pt x="544927" y="304583"/>
                    <a:pt x="540916" y="304444"/>
                    <a:pt x="543095" y="300071"/>
                  </a:cubicBezTo>
                  <a:cubicBezTo>
                    <a:pt x="539802" y="299446"/>
                    <a:pt x="539362" y="294101"/>
                    <a:pt x="538458" y="291254"/>
                  </a:cubicBezTo>
                  <a:cubicBezTo>
                    <a:pt x="536921" y="288135"/>
                    <a:pt x="537008" y="284464"/>
                    <a:pt x="538689" y="281420"/>
                  </a:cubicBezTo>
                  <a:cubicBezTo>
                    <a:pt x="540823" y="278782"/>
                    <a:pt x="541495" y="274062"/>
                    <a:pt x="544626" y="272766"/>
                  </a:cubicBezTo>
                  <a:cubicBezTo>
                    <a:pt x="545020" y="272766"/>
                    <a:pt x="545507" y="272650"/>
                    <a:pt x="544811" y="272280"/>
                  </a:cubicBezTo>
                  <a:cubicBezTo>
                    <a:pt x="544116" y="271910"/>
                    <a:pt x="543884" y="271470"/>
                    <a:pt x="544811" y="271100"/>
                  </a:cubicBezTo>
                  <a:cubicBezTo>
                    <a:pt x="547478" y="270105"/>
                    <a:pt x="548475" y="267467"/>
                    <a:pt x="550307" y="265639"/>
                  </a:cubicBezTo>
                  <a:cubicBezTo>
                    <a:pt x="549959" y="263117"/>
                    <a:pt x="552765" y="265269"/>
                    <a:pt x="553136" y="263719"/>
                  </a:cubicBezTo>
                  <a:cubicBezTo>
                    <a:pt x="552927" y="261960"/>
                    <a:pt x="551791" y="263603"/>
                    <a:pt x="551281" y="262631"/>
                  </a:cubicBezTo>
                  <a:cubicBezTo>
                    <a:pt x="550771" y="261659"/>
                    <a:pt x="552881" y="261081"/>
                    <a:pt x="553600" y="260317"/>
                  </a:cubicBezTo>
                  <a:cubicBezTo>
                    <a:pt x="554319" y="259554"/>
                    <a:pt x="554411" y="259183"/>
                    <a:pt x="555362" y="259530"/>
                  </a:cubicBezTo>
                  <a:cubicBezTo>
                    <a:pt x="556035" y="256777"/>
                    <a:pt x="560000" y="254394"/>
                    <a:pt x="562319" y="252774"/>
                  </a:cubicBezTo>
                  <a:cubicBezTo>
                    <a:pt x="564151" y="251871"/>
                    <a:pt x="564800" y="249395"/>
                    <a:pt x="567188" y="249395"/>
                  </a:cubicBezTo>
                  <a:cubicBezTo>
                    <a:pt x="568301" y="247776"/>
                    <a:pt x="569716" y="245508"/>
                    <a:pt x="572220" y="245508"/>
                  </a:cubicBezTo>
                  <a:cubicBezTo>
                    <a:pt x="572823" y="245508"/>
                    <a:pt x="573310" y="244259"/>
                    <a:pt x="574307" y="244953"/>
                  </a:cubicBezTo>
                  <a:cubicBezTo>
                    <a:pt x="575119" y="244953"/>
                    <a:pt x="574446" y="243356"/>
                    <a:pt x="575281" y="243194"/>
                  </a:cubicBezTo>
                  <a:cubicBezTo>
                    <a:pt x="577299" y="242407"/>
                    <a:pt x="578875" y="239908"/>
                    <a:pt x="581589" y="241597"/>
                  </a:cubicBezTo>
                  <a:cubicBezTo>
                    <a:pt x="581948" y="241819"/>
                    <a:pt x="582419" y="241709"/>
                    <a:pt x="582642" y="241350"/>
                  </a:cubicBezTo>
                  <a:cubicBezTo>
                    <a:pt x="582738" y="241196"/>
                    <a:pt x="582775" y="241013"/>
                    <a:pt x="582748" y="240834"/>
                  </a:cubicBezTo>
                  <a:cubicBezTo>
                    <a:pt x="582261" y="240047"/>
                    <a:pt x="584464" y="239700"/>
                    <a:pt x="583374" y="239515"/>
                  </a:cubicBezTo>
                  <a:cubicBezTo>
                    <a:pt x="580081" y="238751"/>
                    <a:pt x="577531" y="240325"/>
                    <a:pt x="574771" y="241667"/>
                  </a:cubicBezTo>
                  <a:cubicBezTo>
                    <a:pt x="571339" y="240718"/>
                    <a:pt x="570690" y="246295"/>
                    <a:pt x="567281" y="244698"/>
                  </a:cubicBezTo>
                  <a:cubicBezTo>
                    <a:pt x="566864" y="244490"/>
                    <a:pt x="566469" y="245184"/>
                    <a:pt x="566493" y="245207"/>
                  </a:cubicBezTo>
                  <a:cubicBezTo>
                    <a:pt x="565101" y="249534"/>
                    <a:pt x="558168" y="252473"/>
                    <a:pt x="554203" y="254856"/>
                  </a:cubicBezTo>
                  <a:cubicBezTo>
                    <a:pt x="552742" y="255550"/>
                    <a:pt x="552139" y="258235"/>
                    <a:pt x="550261" y="258605"/>
                  </a:cubicBezTo>
                  <a:cubicBezTo>
                    <a:pt x="549240" y="258605"/>
                    <a:pt x="548939" y="259600"/>
                    <a:pt x="548127" y="259831"/>
                  </a:cubicBezTo>
                  <a:cubicBezTo>
                    <a:pt x="547316" y="260063"/>
                    <a:pt x="547640" y="260363"/>
                    <a:pt x="547803" y="260873"/>
                  </a:cubicBezTo>
                  <a:cubicBezTo>
                    <a:pt x="548452" y="263186"/>
                    <a:pt x="548429" y="263186"/>
                    <a:pt x="546434" y="264343"/>
                  </a:cubicBezTo>
                  <a:cubicBezTo>
                    <a:pt x="542956" y="266033"/>
                    <a:pt x="544000" y="271586"/>
                    <a:pt x="539176" y="271285"/>
                  </a:cubicBezTo>
                  <a:cubicBezTo>
                    <a:pt x="538898" y="273969"/>
                    <a:pt x="535304" y="276283"/>
                    <a:pt x="534330" y="279199"/>
                  </a:cubicBezTo>
                  <a:cubicBezTo>
                    <a:pt x="532289" y="281906"/>
                    <a:pt x="533449" y="285123"/>
                    <a:pt x="532011" y="287876"/>
                  </a:cubicBezTo>
                  <a:cubicBezTo>
                    <a:pt x="530921" y="289172"/>
                    <a:pt x="532614" y="290190"/>
                    <a:pt x="532150" y="291532"/>
                  </a:cubicBezTo>
                  <a:cubicBezTo>
                    <a:pt x="535374" y="300780"/>
                    <a:pt x="539539" y="309673"/>
                    <a:pt x="544579" y="318073"/>
                  </a:cubicBezTo>
                  <a:cubicBezTo>
                    <a:pt x="545066" y="318929"/>
                    <a:pt x="546458" y="319461"/>
                    <a:pt x="546226" y="320202"/>
                  </a:cubicBezTo>
                  <a:cubicBezTo>
                    <a:pt x="545855" y="321359"/>
                    <a:pt x="547872" y="321312"/>
                    <a:pt x="547014" y="322377"/>
                  </a:cubicBezTo>
                  <a:cubicBezTo>
                    <a:pt x="549194" y="323719"/>
                    <a:pt x="550724" y="326033"/>
                    <a:pt x="553437" y="326634"/>
                  </a:cubicBezTo>
                  <a:cubicBezTo>
                    <a:pt x="554342" y="326843"/>
                    <a:pt x="555548" y="326958"/>
                    <a:pt x="555455" y="328439"/>
                  </a:cubicBezTo>
                  <a:cubicBezTo>
                    <a:pt x="555455" y="328671"/>
                    <a:pt x="555919" y="328833"/>
                    <a:pt x="555965" y="328439"/>
                  </a:cubicBezTo>
                  <a:cubicBezTo>
                    <a:pt x="558585" y="326542"/>
                    <a:pt x="565820" y="327028"/>
                    <a:pt x="567559" y="322539"/>
                  </a:cubicBezTo>
                  <a:cubicBezTo>
                    <a:pt x="567845" y="321651"/>
                    <a:pt x="568799" y="321162"/>
                    <a:pt x="569689" y="321447"/>
                  </a:cubicBezTo>
                  <a:cubicBezTo>
                    <a:pt x="569753" y="321468"/>
                    <a:pt x="569817" y="321492"/>
                    <a:pt x="569878" y="321521"/>
                  </a:cubicBezTo>
                  <a:cubicBezTo>
                    <a:pt x="571664" y="321868"/>
                    <a:pt x="572522" y="321197"/>
                    <a:pt x="571803" y="319646"/>
                  </a:cubicBezTo>
                  <a:cubicBezTo>
                    <a:pt x="570991" y="317332"/>
                    <a:pt x="572684" y="316129"/>
                    <a:pt x="573333" y="314186"/>
                  </a:cubicBezTo>
                  <a:cubicBezTo>
                    <a:pt x="573496" y="313746"/>
                    <a:pt x="573867" y="313468"/>
                    <a:pt x="574423" y="313931"/>
                  </a:cubicBezTo>
                  <a:cubicBezTo>
                    <a:pt x="577159" y="314648"/>
                    <a:pt x="578597" y="310206"/>
                    <a:pt x="581078" y="309673"/>
                  </a:cubicBezTo>
                  <a:cubicBezTo>
                    <a:pt x="583907" y="308216"/>
                    <a:pt x="585716" y="305346"/>
                    <a:pt x="588290" y="303588"/>
                  </a:cubicBezTo>
                  <a:cubicBezTo>
                    <a:pt x="588615" y="302384"/>
                    <a:pt x="589218" y="302384"/>
                    <a:pt x="590307" y="302662"/>
                  </a:cubicBezTo>
                  <a:cubicBezTo>
                    <a:pt x="591397" y="302940"/>
                    <a:pt x="591977" y="302500"/>
                    <a:pt x="591281" y="301251"/>
                  </a:cubicBezTo>
                  <a:cubicBezTo>
                    <a:pt x="594180" y="296229"/>
                    <a:pt x="600696" y="292689"/>
                    <a:pt x="603154" y="287367"/>
                  </a:cubicBezTo>
                  <a:close/>
                  <a:moveTo>
                    <a:pt x="669682" y="76846"/>
                  </a:moveTo>
                  <a:cubicBezTo>
                    <a:pt x="669682" y="75642"/>
                    <a:pt x="668778" y="74532"/>
                    <a:pt x="669149" y="73328"/>
                  </a:cubicBezTo>
                  <a:cubicBezTo>
                    <a:pt x="669358" y="72542"/>
                    <a:pt x="668152" y="72010"/>
                    <a:pt x="668801" y="71246"/>
                  </a:cubicBezTo>
                  <a:cubicBezTo>
                    <a:pt x="669451" y="70482"/>
                    <a:pt x="668175" y="70205"/>
                    <a:pt x="668801" y="69510"/>
                  </a:cubicBezTo>
                  <a:cubicBezTo>
                    <a:pt x="669427" y="68816"/>
                    <a:pt x="668013" y="68816"/>
                    <a:pt x="667943" y="67937"/>
                  </a:cubicBezTo>
                  <a:cubicBezTo>
                    <a:pt x="668338" y="65762"/>
                    <a:pt x="665068" y="62291"/>
                    <a:pt x="667109" y="60995"/>
                  </a:cubicBezTo>
                  <a:cubicBezTo>
                    <a:pt x="665944" y="59315"/>
                    <a:pt x="665154" y="57406"/>
                    <a:pt x="664790" y="55396"/>
                  </a:cubicBezTo>
                  <a:cubicBezTo>
                    <a:pt x="664256" y="53082"/>
                    <a:pt x="663027" y="50883"/>
                    <a:pt x="662471" y="48454"/>
                  </a:cubicBezTo>
                  <a:cubicBezTo>
                    <a:pt x="658575" y="41188"/>
                    <a:pt x="650876" y="32904"/>
                    <a:pt x="641972" y="34570"/>
                  </a:cubicBezTo>
                  <a:cubicBezTo>
                    <a:pt x="641160" y="34778"/>
                    <a:pt x="641647" y="32881"/>
                    <a:pt x="640650" y="33899"/>
                  </a:cubicBezTo>
                  <a:cubicBezTo>
                    <a:pt x="639050" y="35635"/>
                    <a:pt x="636940" y="33413"/>
                    <a:pt x="635062" y="34061"/>
                  </a:cubicBezTo>
                  <a:cubicBezTo>
                    <a:pt x="634737" y="34061"/>
                    <a:pt x="634181" y="34570"/>
                    <a:pt x="634227" y="34686"/>
                  </a:cubicBezTo>
                  <a:cubicBezTo>
                    <a:pt x="634227" y="36676"/>
                    <a:pt x="631073" y="37000"/>
                    <a:pt x="629821" y="38458"/>
                  </a:cubicBezTo>
                  <a:cubicBezTo>
                    <a:pt x="628870" y="39221"/>
                    <a:pt x="631143" y="39013"/>
                    <a:pt x="630099" y="39892"/>
                  </a:cubicBezTo>
                  <a:cubicBezTo>
                    <a:pt x="628291" y="42206"/>
                    <a:pt x="628499" y="45284"/>
                    <a:pt x="628267" y="47922"/>
                  </a:cubicBezTo>
                  <a:cubicBezTo>
                    <a:pt x="628267" y="49588"/>
                    <a:pt x="625949" y="47389"/>
                    <a:pt x="626621" y="49495"/>
                  </a:cubicBezTo>
                  <a:cubicBezTo>
                    <a:pt x="626621" y="51809"/>
                    <a:pt x="625067" y="51554"/>
                    <a:pt x="627131" y="53267"/>
                  </a:cubicBezTo>
                  <a:cubicBezTo>
                    <a:pt x="627131" y="54262"/>
                    <a:pt x="627131" y="56020"/>
                    <a:pt x="628082" y="56390"/>
                  </a:cubicBezTo>
                  <a:cubicBezTo>
                    <a:pt x="629288" y="54933"/>
                    <a:pt x="625647" y="51416"/>
                    <a:pt x="628082" y="50490"/>
                  </a:cubicBezTo>
                  <a:cubicBezTo>
                    <a:pt x="629450" y="50490"/>
                    <a:pt x="628569" y="52943"/>
                    <a:pt x="628870" y="53938"/>
                  </a:cubicBezTo>
                  <a:cubicBezTo>
                    <a:pt x="628986" y="56252"/>
                    <a:pt x="631050" y="58010"/>
                    <a:pt x="630540" y="60556"/>
                  </a:cubicBezTo>
                  <a:cubicBezTo>
                    <a:pt x="630540" y="61365"/>
                    <a:pt x="630192" y="62407"/>
                    <a:pt x="630957" y="62869"/>
                  </a:cubicBezTo>
                  <a:cubicBezTo>
                    <a:pt x="632766" y="64165"/>
                    <a:pt x="632047" y="66479"/>
                    <a:pt x="633276" y="68099"/>
                  </a:cubicBezTo>
                  <a:cubicBezTo>
                    <a:pt x="633856" y="68909"/>
                    <a:pt x="633508" y="70413"/>
                    <a:pt x="633902" y="71593"/>
                  </a:cubicBezTo>
                  <a:cubicBezTo>
                    <a:pt x="634296" y="72773"/>
                    <a:pt x="635363" y="73583"/>
                    <a:pt x="634598" y="74879"/>
                  </a:cubicBezTo>
                  <a:cubicBezTo>
                    <a:pt x="638053" y="82630"/>
                    <a:pt x="642436" y="90336"/>
                    <a:pt x="650088" y="94964"/>
                  </a:cubicBezTo>
                  <a:cubicBezTo>
                    <a:pt x="655097" y="94640"/>
                    <a:pt x="660175" y="99268"/>
                    <a:pt x="664952" y="97440"/>
                  </a:cubicBezTo>
                  <a:cubicBezTo>
                    <a:pt x="664650" y="96560"/>
                    <a:pt x="663514" y="96491"/>
                    <a:pt x="662749" y="96653"/>
                  </a:cubicBezTo>
                  <a:cubicBezTo>
                    <a:pt x="659953" y="96709"/>
                    <a:pt x="657184" y="96090"/>
                    <a:pt x="654679" y="94848"/>
                  </a:cubicBezTo>
                  <a:cubicBezTo>
                    <a:pt x="654401" y="94848"/>
                    <a:pt x="654679" y="94617"/>
                    <a:pt x="654679" y="94478"/>
                  </a:cubicBezTo>
                  <a:cubicBezTo>
                    <a:pt x="654679" y="93228"/>
                    <a:pt x="654471" y="93066"/>
                    <a:pt x="654192" y="93321"/>
                  </a:cubicBezTo>
                  <a:cubicBezTo>
                    <a:pt x="652778" y="94617"/>
                    <a:pt x="651572" y="92974"/>
                    <a:pt x="650227" y="93066"/>
                  </a:cubicBezTo>
                  <a:cubicBezTo>
                    <a:pt x="649439" y="93066"/>
                    <a:pt x="649300" y="91585"/>
                    <a:pt x="648326" y="91238"/>
                  </a:cubicBezTo>
                  <a:cubicBezTo>
                    <a:pt x="650088" y="90590"/>
                    <a:pt x="648534" y="90290"/>
                    <a:pt x="647468" y="90382"/>
                  </a:cubicBezTo>
                  <a:cubicBezTo>
                    <a:pt x="645149" y="88924"/>
                    <a:pt x="644708" y="85754"/>
                    <a:pt x="642830" y="83949"/>
                  </a:cubicBezTo>
                  <a:cubicBezTo>
                    <a:pt x="642320" y="83302"/>
                    <a:pt x="641508" y="82468"/>
                    <a:pt x="642250" y="81427"/>
                  </a:cubicBezTo>
                  <a:cubicBezTo>
                    <a:pt x="642575" y="80988"/>
                    <a:pt x="642250" y="80964"/>
                    <a:pt x="641972" y="80710"/>
                  </a:cubicBezTo>
                  <a:cubicBezTo>
                    <a:pt x="640975" y="79322"/>
                    <a:pt x="639653" y="77979"/>
                    <a:pt x="640720" y="76082"/>
                  </a:cubicBezTo>
                  <a:cubicBezTo>
                    <a:pt x="640859" y="75828"/>
                    <a:pt x="640882" y="75411"/>
                    <a:pt x="640720" y="75365"/>
                  </a:cubicBezTo>
                  <a:cubicBezTo>
                    <a:pt x="638865" y="74995"/>
                    <a:pt x="639560" y="73236"/>
                    <a:pt x="638934" y="72218"/>
                  </a:cubicBezTo>
                  <a:cubicBezTo>
                    <a:pt x="638308" y="71200"/>
                    <a:pt x="638401" y="70899"/>
                    <a:pt x="639491" y="70482"/>
                  </a:cubicBezTo>
                  <a:cubicBezTo>
                    <a:pt x="640024" y="70251"/>
                    <a:pt x="640163" y="69372"/>
                    <a:pt x="639282" y="68932"/>
                  </a:cubicBezTo>
                  <a:cubicBezTo>
                    <a:pt x="637079" y="68307"/>
                    <a:pt x="639398" y="66942"/>
                    <a:pt x="638262" y="66155"/>
                  </a:cubicBezTo>
                  <a:cubicBezTo>
                    <a:pt x="637125" y="65369"/>
                    <a:pt x="637612" y="62962"/>
                    <a:pt x="636708" y="61527"/>
                  </a:cubicBezTo>
                  <a:cubicBezTo>
                    <a:pt x="636430" y="60532"/>
                    <a:pt x="635896" y="59584"/>
                    <a:pt x="637334" y="59005"/>
                  </a:cubicBezTo>
                  <a:cubicBezTo>
                    <a:pt x="638076" y="57871"/>
                    <a:pt x="636128" y="57547"/>
                    <a:pt x="635502" y="57270"/>
                  </a:cubicBezTo>
                  <a:cubicBezTo>
                    <a:pt x="634667" y="56622"/>
                    <a:pt x="636175" y="55719"/>
                    <a:pt x="635386" y="54956"/>
                  </a:cubicBezTo>
                  <a:cubicBezTo>
                    <a:pt x="632905" y="51601"/>
                    <a:pt x="636917" y="46718"/>
                    <a:pt x="637589" y="44404"/>
                  </a:cubicBezTo>
                  <a:cubicBezTo>
                    <a:pt x="628522" y="40448"/>
                    <a:pt x="646772" y="37115"/>
                    <a:pt x="649392" y="41095"/>
                  </a:cubicBezTo>
                  <a:cubicBezTo>
                    <a:pt x="649717" y="41443"/>
                    <a:pt x="649392" y="42692"/>
                    <a:pt x="650366" y="42160"/>
                  </a:cubicBezTo>
                  <a:cubicBezTo>
                    <a:pt x="652245" y="41234"/>
                    <a:pt x="653311" y="43247"/>
                    <a:pt x="655004" y="43132"/>
                  </a:cubicBezTo>
                  <a:cubicBezTo>
                    <a:pt x="659132" y="47482"/>
                    <a:pt x="660871" y="53498"/>
                    <a:pt x="663143" y="58519"/>
                  </a:cubicBezTo>
                  <a:cubicBezTo>
                    <a:pt x="663421" y="58681"/>
                    <a:pt x="663955" y="57871"/>
                    <a:pt x="663932" y="58380"/>
                  </a:cubicBezTo>
                  <a:cubicBezTo>
                    <a:pt x="664017" y="60066"/>
                    <a:pt x="664625" y="61683"/>
                    <a:pt x="665671" y="63008"/>
                  </a:cubicBezTo>
                  <a:cubicBezTo>
                    <a:pt x="665161" y="64212"/>
                    <a:pt x="667387" y="65484"/>
                    <a:pt x="665671" y="66641"/>
                  </a:cubicBezTo>
                  <a:cubicBezTo>
                    <a:pt x="665277" y="66919"/>
                    <a:pt x="665671" y="67173"/>
                    <a:pt x="665833" y="67127"/>
                  </a:cubicBezTo>
                  <a:cubicBezTo>
                    <a:pt x="669961" y="68192"/>
                    <a:pt x="666158" y="74995"/>
                    <a:pt x="669868" y="76799"/>
                  </a:cubicBezTo>
                  <a:close/>
                  <a:moveTo>
                    <a:pt x="209711" y="416716"/>
                  </a:moveTo>
                  <a:cubicBezTo>
                    <a:pt x="210360" y="418104"/>
                    <a:pt x="213074" y="416531"/>
                    <a:pt x="214117" y="417410"/>
                  </a:cubicBezTo>
                  <a:cubicBezTo>
                    <a:pt x="215972" y="418382"/>
                    <a:pt x="217642" y="417410"/>
                    <a:pt x="219381" y="417410"/>
                  </a:cubicBezTo>
                  <a:cubicBezTo>
                    <a:pt x="222779" y="416759"/>
                    <a:pt x="225419" y="414078"/>
                    <a:pt x="226013" y="410676"/>
                  </a:cubicBezTo>
                  <a:cubicBezTo>
                    <a:pt x="224274" y="409913"/>
                    <a:pt x="226152" y="409843"/>
                    <a:pt x="225387" y="408918"/>
                  </a:cubicBezTo>
                  <a:cubicBezTo>
                    <a:pt x="223949" y="409612"/>
                    <a:pt x="223624" y="411926"/>
                    <a:pt x="222256" y="412921"/>
                  </a:cubicBezTo>
                  <a:cubicBezTo>
                    <a:pt x="220888" y="413916"/>
                    <a:pt x="219404" y="414194"/>
                    <a:pt x="219033" y="415975"/>
                  </a:cubicBezTo>
                  <a:cubicBezTo>
                    <a:pt x="219033" y="415975"/>
                    <a:pt x="218523" y="415975"/>
                    <a:pt x="218245" y="416160"/>
                  </a:cubicBezTo>
                  <a:cubicBezTo>
                    <a:pt x="215416" y="417826"/>
                    <a:pt x="212262" y="415212"/>
                    <a:pt x="209665" y="416716"/>
                  </a:cubicBezTo>
                  <a:close/>
                  <a:moveTo>
                    <a:pt x="281248" y="216700"/>
                  </a:moveTo>
                  <a:lnTo>
                    <a:pt x="281573" y="219962"/>
                  </a:lnTo>
                  <a:cubicBezTo>
                    <a:pt x="280135" y="220425"/>
                    <a:pt x="280622" y="221119"/>
                    <a:pt x="281573" y="221628"/>
                  </a:cubicBezTo>
                  <a:cubicBezTo>
                    <a:pt x="282524" y="222137"/>
                    <a:pt x="283382" y="223086"/>
                    <a:pt x="282547" y="224474"/>
                  </a:cubicBezTo>
                  <a:cubicBezTo>
                    <a:pt x="283154" y="226427"/>
                    <a:pt x="284247" y="228194"/>
                    <a:pt x="285724" y="229611"/>
                  </a:cubicBezTo>
                  <a:cubicBezTo>
                    <a:pt x="286188" y="228778"/>
                    <a:pt x="284564" y="227783"/>
                    <a:pt x="285724" y="227135"/>
                  </a:cubicBezTo>
                  <a:cubicBezTo>
                    <a:pt x="286443" y="226696"/>
                    <a:pt x="286280" y="226557"/>
                    <a:pt x="286048" y="225955"/>
                  </a:cubicBezTo>
                  <a:cubicBezTo>
                    <a:pt x="285353" y="224336"/>
                    <a:pt x="283521" y="223803"/>
                    <a:pt x="283567" y="221767"/>
                  </a:cubicBezTo>
                  <a:cubicBezTo>
                    <a:pt x="283173" y="220101"/>
                    <a:pt x="283382" y="217556"/>
                    <a:pt x="281411" y="216746"/>
                  </a:cubicBezTo>
                  <a:close/>
                  <a:moveTo>
                    <a:pt x="575188" y="84412"/>
                  </a:moveTo>
                  <a:cubicBezTo>
                    <a:pt x="575705" y="85324"/>
                    <a:pt x="576865" y="85646"/>
                    <a:pt x="577779" y="85130"/>
                  </a:cubicBezTo>
                  <a:cubicBezTo>
                    <a:pt x="577926" y="85048"/>
                    <a:pt x="578060" y="84946"/>
                    <a:pt x="578180" y="84829"/>
                  </a:cubicBezTo>
                  <a:cubicBezTo>
                    <a:pt x="577252" y="83140"/>
                    <a:pt x="572777" y="84019"/>
                    <a:pt x="572545" y="81404"/>
                  </a:cubicBezTo>
                  <a:cubicBezTo>
                    <a:pt x="572532" y="81021"/>
                    <a:pt x="572211" y="80720"/>
                    <a:pt x="571827" y="80733"/>
                  </a:cubicBezTo>
                  <a:cubicBezTo>
                    <a:pt x="571712" y="80736"/>
                    <a:pt x="571601" y="80768"/>
                    <a:pt x="571501" y="80826"/>
                  </a:cubicBezTo>
                  <a:cubicBezTo>
                    <a:pt x="570064" y="81844"/>
                    <a:pt x="568835" y="80826"/>
                    <a:pt x="567559" y="80502"/>
                  </a:cubicBezTo>
                  <a:cubicBezTo>
                    <a:pt x="566446" y="79692"/>
                    <a:pt x="565681" y="81242"/>
                    <a:pt x="567165" y="81358"/>
                  </a:cubicBezTo>
                  <a:cubicBezTo>
                    <a:pt x="567977" y="81358"/>
                    <a:pt x="568974" y="81635"/>
                    <a:pt x="569090" y="82561"/>
                  </a:cubicBezTo>
                  <a:cubicBezTo>
                    <a:pt x="569206" y="83487"/>
                    <a:pt x="569693" y="83533"/>
                    <a:pt x="570388" y="83602"/>
                  </a:cubicBezTo>
                  <a:cubicBezTo>
                    <a:pt x="571919" y="84065"/>
                    <a:pt x="574400" y="82931"/>
                    <a:pt x="575188" y="84412"/>
                  </a:cubicBezTo>
                  <a:close/>
                  <a:moveTo>
                    <a:pt x="290246" y="332581"/>
                  </a:moveTo>
                  <a:cubicBezTo>
                    <a:pt x="294195" y="329234"/>
                    <a:pt x="296778" y="324558"/>
                    <a:pt x="297504" y="319438"/>
                  </a:cubicBezTo>
                  <a:cubicBezTo>
                    <a:pt x="295579" y="321405"/>
                    <a:pt x="295811" y="324876"/>
                    <a:pt x="293121" y="326125"/>
                  </a:cubicBezTo>
                  <a:cubicBezTo>
                    <a:pt x="292866" y="326357"/>
                    <a:pt x="291730" y="326935"/>
                    <a:pt x="292448" y="327190"/>
                  </a:cubicBezTo>
                  <a:cubicBezTo>
                    <a:pt x="294512" y="328277"/>
                    <a:pt x="288970" y="331609"/>
                    <a:pt x="290130" y="332766"/>
                  </a:cubicBezTo>
                  <a:close/>
                  <a:moveTo>
                    <a:pt x="604893" y="85893"/>
                  </a:moveTo>
                  <a:cubicBezTo>
                    <a:pt x="604754" y="85893"/>
                    <a:pt x="604360" y="85754"/>
                    <a:pt x="604499" y="86310"/>
                  </a:cubicBezTo>
                  <a:cubicBezTo>
                    <a:pt x="604638" y="86865"/>
                    <a:pt x="606400" y="86587"/>
                    <a:pt x="605612" y="87906"/>
                  </a:cubicBezTo>
                  <a:cubicBezTo>
                    <a:pt x="607003" y="88716"/>
                    <a:pt x="608858" y="86819"/>
                    <a:pt x="610250" y="87906"/>
                  </a:cubicBezTo>
                  <a:cubicBezTo>
                    <a:pt x="611919" y="86911"/>
                    <a:pt x="613960" y="87212"/>
                    <a:pt x="615514" y="85986"/>
                  </a:cubicBezTo>
                  <a:cubicBezTo>
                    <a:pt x="612128" y="85153"/>
                    <a:pt x="608256" y="86610"/>
                    <a:pt x="604893" y="85893"/>
                  </a:cubicBezTo>
                  <a:close/>
                  <a:moveTo>
                    <a:pt x="291475" y="264274"/>
                  </a:moveTo>
                  <a:cubicBezTo>
                    <a:pt x="291846" y="266195"/>
                    <a:pt x="292564" y="268277"/>
                    <a:pt x="291243" y="269920"/>
                  </a:cubicBezTo>
                  <a:cubicBezTo>
                    <a:pt x="290872" y="270498"/>
                    <a:pt x="290825" y="270799"/>
                    <a:pt x="291614" y="271100"/>
                  </a:cubicBezTo>
                  <a:cubicBezTo>
                    <a:pt x="294512" y="272095"/>
                    <a:pt x="292634" y="273252"/>
                    <a:pt x="292472" y="275034"/>
                  </a:cubicBezTo>
                  <a:cubicBezTo>
                    <a:pt x="292912" y="275182"/>
                    <a:pt x="293304" y="275446"/>
                    <a:pt x="293608" y="275797"/>
                  </a:cubicBezTo>
                  <a:cubicBezTo>
                    <a:pt x="294883" y="276954"/>
                    <a:pt x="294048" y="274155"/>
                    <a:pt x="293608" y="273645"/>
                  </a:cubicBezTo>
                  <a:cubicBezTo>
                    <a:pt x="293608" y="272697"/>
                    <a:pt x="294744" y="272998"/>
                    <a:pt x="294721" y="272280"/>
                  </a:cubicBezTo>
                  <a:cubicBezTo>
                    <a:pt x="294779" y="271424"/>
                    <a:pt x="294298" y="270622"/>
                    <a:pt x="293515" y="270267"/>
                  </a:cubicBezTo>
                  <a:cubicBezTo>
                    <a:pt x="290964" y="269156"/>
                    <a:pt x="294002" y="265223"/>
                    <a:pt x="291683" y="263858"/>
                  </a:cubicBezTo>
                  <a:cubicBezTo>
                    <a:pt x="291599" y="263989"/>
                    <a:pt x="291529" y="264128"/>
                    <a:pt x="291475" y="264274"/>
                  </a:cubicBezTo>
                  <a:close/>
                  <a:moveTo>
                    <a:pt x="256691" y="348732"/>
                  </a:moveTo>
                  <a:cubicBezTo>
                    <a:pt x="257874" y="348385"/>
                    <a:pt x="258199" y="350861"/>
                    <a:pt x="259381" y="349681"/>
                  </a:cubicBezTo>
                  <a:cubicBezTo>
                    <a:pt x="261700" y="347136"/>
                    <a:pt x="265364" y="348154"/>
                    <a:pt x="267984" y="346210"/>
                  </a:cubicBezTo>
                  <a:cubicBezTo>
                    <a:pt x="264460" y="344776"/>
                    <a:pt x="261190" y="348825"/>
                    <a:pt x="257781" y="347923"/>
                  </a:cubicBezTo>
                  <a:cubicBezTo>
                    <a:pt x="257132" y="347552"/>
                    <a:pt x="256900" y="348270"/>
                    <a:pt x="256761" y="348779"/>
                  </a:cubicBezTo>
                  <a:close/>
                  <a:moveTo>
                    <a:pt x="150023" y="220633"/>
                  </a:moveTo>
                  <a:cubicBezTo>
                    <a:pt x="150163" y="221513"/>
                    <a:pt x="148934" y="222184"/>
                    <a:pt x="149768" y="223248"/>
                  </a:cubicBezTo>
                  <a:cubicBezTo>
                    <a:pt x="150696" y="224798"/>
                    <a:pt x="148192" y="227112"/>
                    <a:pt x="148563" y="228547"/>
                  </a:cubicBezTo>
                  <a:cubicBezTo>
                    <a:pt x="150047" y="227644"/>
                    <a:pt x="154174" y="220957"/>
                    <a:pt x="150232" y="220356"/>
                  </a:cubicBezTo>
                  <a:cubicBezTo>
                    <a:pt x="150302" y="220402"/>
                    <a:pt x="150116" y="220518"/>
                    <a:pt x="150139" y="220633"/>
                  </a:cubicBezTo>
                  <a:close/>
                  <a:moveTo>
                    <a:pt x="520324" y="294124"/>
                  </a:moveTo>
                  <a:cubicBezTo>
                    <a:pt x="522388" y="295581"/>
                    <a:pt x="525194" y="296438"/>
                    <a:pt x="527466" y="297710"/>
                  </a:cubicBezTo>
                  <a:cubicBezTo>
                    <a:pt x="529043" y="298266"/>
                    <a:pt x="526399" y="298312"/>
                    <a:pt x="527466" y="298867"/>
                  </a:cubicBezTo>
                  <a:cubicBezTo>
                    <a:pt x="536115" y="300209"/>
                    <a:pt x="523037" y="294031"/>
                    <a:pt x="520718" y="293846"/>
                  </a:cubicBezTo>
                  <a:close/>
                  <a:moveTo>
                    <a:pt x="585252" y="239839"/>
                  </a:moveTo>
                  <a:lnTo>
                    <a:pt x="584510" y="240163"/>
                  </a:lnTo>
                  <a:cubicBezTo>
                    <a:pt x="586087" y="242639"/>
                    <a:pt x="590377" y="240695"/>
                    <a:pt x="591305" y="244097"/>
                  </a:cubicBezTo>
                  <a:cubicBezTo>
                    <a:pt x="597589" y="244328"/>
                    <a:pt x="587061" y="240371"/>
                    <a:pt x="585832" y="239469"/>
                  </a:cubicBezTo>
                  <a:cubicBezTo>
                    <a:pt x="585666" y="239609"/>
                    <a:pt x="585488" y="239733"/>
                    <a:pt x="585299" y="239839"/>
                  </a:cubicBezTo>
                  <a:close/>
                  <a:moveTo>
                    <a:pt x="225503" y="369188"/>
                  </a:moveTo>
                  <a:cubicBezTo>
                    <a:pt x="224181" y="367961"/>
                    <a:pt x="223995" y="364675"/>
                    <a:pt x="222256" y="364675"/>
                  </a:cubicBezTo>
                  <a:cubicBezTo>
                    <a:pt x="216505" y="362477"/>
                    <a:pt x="223694" y="369188"/>
                    <a:pt x="225572" y="369118"/>
                  </a:cubicBezTo>
                  <a:close/>
                  <a:moveTo>
                    <a:pt x="536695" y="306850"/>
                  </a:moveTo>
                  <a:cubicBezTo>
                    <a:pt x="536139" y="304259"/>
                    <a:pt x="536069" y="304166"/>
                    <a:pt x="534376" y="303403"/>
                  </a:cubicBezTo>
                  <a:cubicBezTo>
                    <a:pt x="533147" y="303171"/>
                    <a:pt x="534771" y="301945"/>
                    <a:pt x="533959" y="301806"/>
                  </a:cubicBezTo>
                  <a:cubicBezTo>
                    <a:pt x="532730" y="302037"/>
                    <a:pt x="532707" y="300533"/>
                    <a:pt x="531756" y="300394"/>
                  </a:cubicBezTo>
                  <a:cubicBezTo>
                    <a:pt x="531269" y="299747"/>
                    <a:pt x="530666" y="300626"/>
                    <a:pt x="531246" y="300950"/>
                  </a:cubicBezTo>
                  <a:cubicBezTo>
                    <a:pt x="532197" y="301089"/>
                    <a:pt x="531686" y="301829"/>
                    <a:pt x="531872" y="302292"/>
                  </a:cubicBezTo>
                  <a:cubicBezTo>
                    <a:pt x="532057" y="302755"/>
                    <a:pt x="533031" y="302708"/>
                    <a:pt x="533333" y="303449"/>
                  </a:cubicBezTo>
                  <a:cubicBezTo>
                    <a:pt x="533634" y="304189"/>
                    <a:pt x="533657" y="305161"/>
                    <a:pt x="534840" y="305115"/>
                  </a:cubicBezTo>
                  <a:cubicBezTo>
                    <a:pt x="536023" y="305069"/>
                    <a:pt x="535397" y="306989"/>
                    <a:pt x="536718" y="306804"/>
                  </a:cubicBezTo>
                  <a:close/>
                  <a:moveTo>
                    <a:pt x="191809" y="148763"/>
                  </a:moveTo>
                  <a:cubicBezTo>
                    <a:pt x="190024" y="148577"/>
                    <a:pt x="188053" y="149341"/>
                    <a:pt x="186546" y="147675"/>
                  </a:cubicBezTo>
                  <a:cubicBezTo>
                    <a:pt x="186035" y="147490"/>
                    <a:pt x="185015" y="147675"/>
                    <a:pt x="184922" y="148346"/>
                  </a:cubicBezTo>
                  <a:cubicBezTo>
                    <a:pt x="185154" y="150220"/>
                    <a:pt x="188007" y="148346"/>
                    <a:pt x="188517" y="150382"/>
                  </a:cubicBezTo>
                  <a:cubicBezTo>
                    <a:pt x="189815" y="150591"/>
                    <a:pt x="191369" y="149503"/>
                    <a:pt x="192644" y="148994"/>
                  </a:cubicBezTo>
                  <a:cubicBezTo>
                    <a:pt x="192373" y="148894"/>
                    <a:pt x="192094" y="148816"/>
                    <a:pt x="191809" y="148763"/>
                  </a:cubicBezTo>
                  <a:close/>
                  <a:moveTo>
                    <a:pt x="167554" y="162646"/>
                  </a:moveTo>
                  <a:cubicBezTo>
                    <a:pt x="165699" y="161744"/>
                    <a:pt x="165490" y="167829"/>
                    <a:pt x="166835" y="169009"/>
                  </a:cubicBezTo>
                  <a:cubicBezTo>
                    <a:pt x="168227" y="167343"/>
                    <a:pt x="167647" y="165215"/>
                    <a:pt x="167554" y="162692"/>
                  </a:cubicBezTo>
                  <a:close/>
                  <a:moveTo>
                    <a:pt x="482549" y="298104"/>
                  </a:moveTo>
                  <a:cubicBezTo>
                    <a:pt x="484196" y="296510"/>
                    <a:pt x="486188" y="295315"/>
                    <a:pt x="488370" y="294610"/>
                  </a:cubicBezTo>
                  <a:cubicBezTo>
                    <a:pt x="487396" y="293268"/>
                    <a:pt x="490109" y="293059"/>
                    <a:pt x="489274" y="292064"/>
                  </a:cubicBezTo>
                  <a:cubicBezTo>
                    <a:pt x="488393" y="293106"/>
                    <a:pt x="479651" y="298011"/>
                    <a:pt x="481808" y="298335"/>
                  </a:cubicBezTo>
                  <a:cubicBezTo>
                    <a:pt x="482016" y="298312"/>
                    <a:pt x="482434" y="298312"/>
                    <a:pt x="482549" y="298150"/>
                  </a:cubicBezTo>
                  <a:close/>
                  <a:moveTo>
                    <a:pt x="274848" y="344058"/>
                  </a:moveTo>
                  <a:cubicBezTo>
                    <a:pt x="274987" y="343873"/>
                    <a:pt x="275173" y="343549"/>
                    <a:pt x="275521" y="343850"/>
                  </a:cubicBezTo>
                  <a:cubicBezTo>
                    <a:pt x="276425" y="344891"/>
                    <a:pt x="278860" y="341906"/>
                    <a:pt x="278674" y="341397"/>
                  </a:cubicBezTo>
                  <a:cubicBezTo>
                    <a:pt x="276541" y="342439"/>
                    <a:pt x="272738" y="342948"/>
                    <a:pt x="271718" y="344961"/>
                  </a:cubicBezTo>
                  <a:cubicBezTo>
                    <a:pt x="271926" y="345424"/>
                    <a:pt x="272158" y="344961"/>
                    <a:pt x="272367" y="344961"/>
                  </a:cubicBezTo>
                  <a:cubicBezTo>
                    <a:pt x="273132" y="344591"/>
                    <a:pt x="274199" y="345076"/>
                    <a:pt x="274848" y="344105"/>
                  </a:cubicBezTo>
                  <a:close/>
                  <a:moveTo>
                    <a:pt x="669659" y="118635"/>
                  </a:moveTo>
                  <a:cubicBezTo>
                    <a:pt x="669914" y="120463"/>
                    <a:pt x="671306" y="116321"/>
                    <a:pt x="671143" y="116090"/>
                  </a:cubicBezTo>
                  <a:cubicBezTo>
                    <a:pt x="670324" y="115203"/>
                    <a:pt x="670148" y="113899"/>
                    <a:pt x="670703" y="112827"/>
                  </a:cubicBezTo>
                  <a:cubicBezTo>
                    <a:pt x="669729" y="111925"/>
                    <a:pt x="671004" y="110745"/>
                    <a:pt x="669914" y="109750"/>
                  </a:cubicBezTo>
                  <a:cubicBezTo>
                    <a:pt x="669596" y="112700"/>
                    <a:pt x="669511" y="115671"/>
                    <a:pt x="669659" y="118635"/>
                  </a:cubicBezTo>
                  <a:close/>
                  <a:moveTo>
                    <a:pt x="628151" y="67197"/>
                  </a:moveTo>
                  <a:cubicBezTo>
                    <a:pt x="628151" y="67035"/>
                    <a:pt x="627989" y="66873"/>
                    <a:pt x="627896" y="66711"/>
                  </a:cubicBezTo>
                  <a:cubicBezTo>
                    <a:pt x="627896" y="69927"/>
                    <a:pt x="625763" y="72611"/>
                    <a:pt x="625346" y="75619"/>
                  </a:cubicBezTo>
                  <a:cubicBezTo>
                    <a:pt x="625346" y="76823"/>
                    <a:pt x="626830" y="74347"/>
                    <a:pt x="627433" y="74138"/>
                  </a:cubicBezTo>
                  <a:cubicBezTo>
                    <a:pt x="626482" y="73282"/>
                    <a:pt x="627549" y="72588"/>
                    <a:pt x="627711" y="71824"/>
                  </a:cubicBezTo>
                  <a:cubicBezTo>
                    <a:pt x="628148" y="70323"/>
                    <a:pt x="628297" y="68753"/>
                    <a:pt x="628151" y="67197"/>
                  </a:cubicBezTo>
                  <a:close/>
                  <a:moveTo>
                    <a:pt x="157792" y="205246"/>
                  </a:moveTo>
                  <a:cubicBezTo>
                    <a:pt x="154986" y="199762"/>
                    <a:pt x="153942" y="210336"/>
                    <a:pt x="156261" y="207351"/>
                  </a:cubicBezTo>
                  <a:cubicBezTo>
                    <a:pt x="156655" y="206727"/>
                    <a:pt x="157421" y="208323"/>
                    <a:pt x="157374" y="207004"/>
                  </a:cubicBezTo>
                  <a:cubicBezTo>
                    <a:pt x="156818" y="206264"/>
                    <a:pt x="156539" y="205570"/>
                    <a:pt x="157792" y="205246"/>
                  </a:cubicBezTo>
                  <a:close/>
                  <a:moveTo>
                    <a:pt x="229051" y="379994"/>
                  </a:moveTo>
                  <a:cubicBezTo>
                    <a:pt x="228749" y="379600"/>
                    <a:pt x="229213" y="378513"/>
                    <a:pt x="228772" y="378467"/>
                  </a:cubicBezTo>
                  <a:cubicBezTo>
                    <a:pt x="228332" y="378420"/>
                    <a:pt x="228772" y="379670"/>
                    <a:pt x="228077" y="379878"/>
                  </a:cubicBezTo>
                  <a:cubicBezTo>
                    <a:pt x="225758" y="380804"/>
                    <a:pt x="230697" y="381567"/>
                    <a:pt x="228703" y="384367"/>
                  </a:cubicBezTo>
                  <a:cubicBezTo>
                    <a:pt x="228332" y="385154"/>
                    <a:pt x="228703" y="386056"/>
                    <a:pt x="228146" y="386681"/>
                  </a:cubicBezTo>
                  <a:cubicBezTo>
                    <a:pt x="229051" y="390476"/>
                    <a:pt x="230372" y="380966"/>
                    <a:pt x="229051" y="379994"/>
                  </a:cubicBezTo>
                  <a:close/>
                  <a:moveTo>
                    <a:pt x="508706" y="265871"/>
                  </a:moveTo>
                  <a:cubicBezTo>
                    <a:pt x="509564" y="265871"/>
                    <a:pt x="510724" y="263441"/>
                    <a:pt x="510492" y="262932"/>
                  </a:cubicBezTo>
                  <a:cubicBezTo>
                    <a:pt x="508799" y="262076"/>
                    <a:pt x="510306" y="259692"/>
                    <a:pt x="508776" y="259299"/>
                  </a:cubicBezTo>
                  <a:cubicBezTo>
                    <a:pt x="507640" y="259577"/>
                    <a:pt x="509448" y="260942"/>
                    <a:pt x="508892" y="261405"/>
                  </a:cubicBezTo>
                  <a:cubicBezTo>
                    <a:pt x="507802" y="262539"/>
                    <a:pt x="508892" y="263858"/>
                    <a:pt x="508405" y="264945"/>
                  </a:cubicBezTo>
                  <a:cubicBezTo>
                    <a:pt x="508451" y="265269"/>
                    <a:pt x="508289" y="265732"/>
                    <a:pt x="508706" y="265871"/>
                  </a:cubicBezTo>
                  <a:close/>
                  <a:moveTo>
                    <a:pt x="656024" y="201405"/>
                  </a:moveTo>
                  <a:cubicBezTo>
                    <a:pt x="654494" y="202862"/>
                    <a:pt x="654911" y="206171"/>
                    <a:pt x="653010" y="207722"/>
                  </a:cubicBezTo>
                  <a:cubicBezTo>
                    <a:pt x="652036" y="208323"/>
                    <a:pt x="653543" y="209480"/>
                    <a:pt x="653172" y="210475"/>
                  </a:cubicBezTo>
                  <a:lnTo>
                    <a:pt x="653172" y="210475"/>
                  </a:lnTo>
                  <a:cubicBezTo>
                    <a:pt x="654517" y="207652"/>
                    <a:pt x="656349" y="204644"/>
                    <a:pt x="656001" y="201405"/>
                  </a:cubicBezTo>
                  <a:close/>
                  <a:moveTo>
                    <a:pt x="455094" y="192843"/>
                  </a:moveTo>
                  <a:cubicBezTo>
                    <a:pt x="455094" y="193468"/>
                    <a:pt x="454514" y="194578"/>
                    <a:pt x="455743" y="194440"/>
                  </a:cubicBezTo>
                  <a:cubicBezTo>
                    <a:pt x="457877" y="194278"/>
                    <a:pt x="458781" y="197193"/>
                    <a:pt x="460683" y="197957"/>
                  </a:cubicBezTo>
                  <a:lnTo>
                    <a:pt x="460683" y="197957"/>
                  </a:lnTo>
                  <a:cubicBezTo>
                    <a:pt x="459728" y="195523"/>
                    <a:pt x="457913" y="193523"/>
                    <a:pt x="455581" y="192334"/>
                  </a:cubicBezTo>
                  <a:cubicBezTo>
                    <a:pt x="455535" y="192704"/>
                    <a:pt x="455419" y="192889"/>
                    <a:pt x="455094" y="192889"/>
                  </a:cubicBezTo>
                  <a:close/>
                  <a:moveTo>
                    <a:pt x="298315" y="314787"/>
                  </a:moveTo>
                  <a:cubicBezTo>
                    <a:pt x="298353" y="314965"/>
                    <a:pt x="298433" y="315132"/>
                    <a:pt x="298547" y="315273"/>
                  </a:cubicBezTo>
                  <a:cubicBezTo>
                    <a:pt x="300124" y="314186"/>
                    <a:pt x="299289" y="304143"/>
                    <a:pt x="298060" y="308748"/>
                  </a:cubicBezTo>
                  <a:cubicBezTo>
                    <a:pt x="298374" y="310745"/>
                    <a:pt x="298459" y="312771"/>
                    <a:pt x="298315" y="314787"/>
                  </a:cubicBezTo>
                  <a:close/>
                  <a:moveTo>
                    <a:pt x="609044" y="283595"/>
                  </a:moveTo>
                  <a:cubicBezTo>
                    <a:pt x="609299" y="283595"/>
                    <a:pt x="609229" y="283410"/>
                    <a:pt x="609183" y="283202"/>
                  </a:cubicBezTo>
                  <a:cubicBezTo>
                    <a:pt x="608650" y="281212"/>
                    <a:pt x="611386" y="280194"/>
                    <a:pt x="610969" y="278366"/>
                  </a:cubicBezTo>
                  <a:cubicBezTo>
                    <a:pt x="609206" y="278991"/>
                    <a:pt x="608511" y="282832"/>
                    <a:pt x="606192" y="283804"/>
                  </a:cubicBezTo>
                  <a:cubicBezTo>
                    <a:pt x="605890" y="284128"/>
                    <a:pt x="605983" y="284405"/>
                    <a:pt x="606400" y="284752"/>
                  </a:cubicBezTo>
                  <a:cubicBezTo>
                    <a:pt x="607003" y="283433"/>
                    <a:pt x="608093" y="283595"/>
                    <a:pt x="609114" y="283526"/>
                  </a:cubicBezTo>
                  <a:close/>
                  <a:moveTo>
                    <a:pt x="298315" y="300626"/>
                  </a:moveTo>
                  <a:cubicBezTo>
                    <a:pt x="298107" y="302153"/>
                    <a:pt x="296738" y="302940"/>
                    <a:pt x="297179" y="304698"/>
                  </a:cubicBezTo>
                  <a:cubicBezTo>
                    <a:pt x="296993" y="305578"/>
                    <a:pt x="297736" y="305717"/>
                    <a:pt x="298199" y="306064"/>
                  </a:cubicBezTo>
                  <a:cubicBezTo>
                    <a:pt x="298199" y="307197"/>
                    <a:pt x="299127" y="306411"/>
                    <a:pt x="298779" y="305578"/>
                  </a:cubicBezTo>
                  <a:cubicBezTo>
                    <a:pt x="298524" y="305346"/>
                    <a:pt x="297063" y="304560"/>
                    <a:pt x="297991" y="304259"/>
                  </a:cubicBezTo>
                  <a:cubicBezTo>
                    <a:pt x="298478" y="304374"/>
                    <a:pt x="298617" y="304606"/>
                    <a:pt x="298872" y="303935"/>
                  </a:cubicBezTo>
                  <a:cubicBezTo>
                    <a:pt x="299359" y="302685"/>
                    <a:pt x="299428" y="302662"/>
                    <a:pt x="298222" y="300695"/>
                  </a:cubicBezTo>
                  <a:close/>
                  <a:moveTo>
                    <a:pt x="563153" y="78489"/>
                  </a:moveTo>
                  <a:cubicBezTo>
                    <a:pt x="562759" y="77378"/>
                    <a:pt x="557426" y="77401"/>
                    <a:pt x="558887" y="78489"/>
                  </a:cubicBezTo>
                  <a:cubicBezTo>
                    <a:pt x="559930" y="78489"/>
                    <a:pt x="559026" y="80270"/>
                    <a:pt x="559930" y="79946"/>
                  </a:cubicBezTo>
                  <a:cubicBezTo>
                    <a:pt x="560835" y="79622"/>
                    <a:pt x="562527" y="79946"/>
                    <a:pt x="563316" y="78720"/>
                  </a:cubicBezTo>
                  <a:cubicBezTo>
                    <a:pt x="563246" y="78627"/>
                    <a:pt x="563223" y="78535"/>
                    <a:pt x="563153" y="78465"/>
                  </a:cubicBezTo>
                  <a:close/>
                  <a:moveTo>
                    <a:pt x="673323" y="89410"/>
                  </a:moveTo>
                  <a:cubicBezTo>
                    <a:pt x="672442" y="89410"/>
                    <a:pt x="671445" y="86171"/>
                    <a:pt x="671375" y="88624"/>
                  </a:cubicBezTo>
                  <a:cubicBezTo>
                    <a:pt x="672488" y="90937"/>
                    <a:pt x="670958" y="93251"/>
                    <a:pt x="670285" y="95241"/>
                  </a:cubicBezTo>
                  <a:cubicBezTo>
                    <a:pt x="672001" y="95241"/>
                    <a:pt x="672140" y="91932"/>
                    <a:pt x="672465" y="90614"/>
                  </a:cubicBezTo>
                  <a:cubicBezTo>
                    <a:pt x="672465" y="89433"/>
                    <a:pt x="673277" y="90614"/>
                    <a:pt x="673485" y="90243"/>
                  </a:cubicBezTo>
                  <a:cubicBezTo>
                    <a:pt x="673694" y="89873"/>
                    <a:pt x="673601" y="89410"/>
                    <a:pt x="673323" y="89387"/>
                  </a:cubicBezTo>
                  <a:close/>
                  <a:moveTo>
                    <a:pt x="119994" y="361181"/>
                  </a:moveTo>
                  <a:cubicBezTo>
                    <a:pt x="120481" y="362408"/>
                    <a:pt x="118162" y="363958"/>
                    <a:pt x="120458" y="364999"/>
                  </a:cubicBezTo>
                  <a:cubicBezTo>
                    <a:pt x="120736" y="365647"/>
                    <a:pt x="120180" y="367313"/>
                    <a:pt x="120852" y="367915"/>
                  </a:cubicBezTo>
                  <a:cubicBezTo>
                    <a:pt x="121501" y="366596"/>
                    <a:pt x="120504" y="364699"/>
                    <a:pt x="121223" y="363518"/>
                  </a:cubicBezTo>
                  <a:cubicBezTo>
                    <a:pt x="121942" y="362338"/>
                    <a:pt x="120365" y="361876"/>
                    <a:pt x="120388" y="360927"/>
                  </a:cubicBezTo>
                  <a:cubicBezTo>
                    <a:pt x="120388" y="360695"/>
                    <a:pt x="120620" y="360695"/>
                    <a:pt x="120249" y="360719"/>
                  </a:cubicBezTo>
                  <a:cubicBezTo>
                    <a:pt x="119878" y="360742"/>
                    <a:pt x="119948" y="361066"/>
                    <a:pt x="119994" y="361181"/>
                  </a:cubicBezTo>
                  <a:close/>
                  <a:moveTo>
                    <a:pt x="161386" y="188377"/>
                  </a:moveTo>
                  <a:cubicBezTo>
                    <a:pt x="162182" y="187100"/>
                    <a:pt x="162858" y="185752"/>
                    <a:pt x="163403" y="184351"/>
                  </a:cubicBezTo>
                  <a:cubicBezTo>
                    <a:pt x="163774" y="182546"/>
                    <a:pt x="161896" y="182777"/>
                    <a:pt x="161687" y="184351"/>
                  </a:cubicBezTo>
                  <a:cubicBezTo>
                    <a:pt x="162963" y="186503"/>
                    <a:pt x="160551" y="186318"/>
                    <a:pt x="159902" y="187660"/>
                  </a:cubicBezTo>
                  <a:cubicBezTo>
                    <a:pt x="160435" y="187961"/>
                    <a:pt x="161339" y="187660"/>
                    <a:pt x="161455" y="188446"/>
                  </a:cubicBezTo>
                  <a:close/>
                  <a:moveTo>
                    <a:pt x="157281" y="133791"/>
                  </a:moveTo>
                  <a:cubicBezTo>
                    <a:pt x="157281" y="133491"/>
                    <a:pt x="156795" y="133259"/>
                    <a:pt x="156679" y="132935"/>
                  </a:cubicBezTo>
                  <a:cubicBezTo>
                    <a:pt x="156377" y="132125"/>
                    <a:pt x="155241" y="132935"/>
                    <a:pt x="155287" y="132426"/>
                  </a:cubicBezTo>
                  <a:cubicBezTo>
                    <a:pt x="155426" y="130853"/>
                    <a:pt x="153989" y="131408"/>
                    <a:pt x="153409" y="130830"/>
                  </a:cubicBezTo>
                  <a:cubicBezTo>
                    <a:pt x="152829" y="130251"/>
                    <a:pt x="152945" y="130830"/>
                    <a:pt x="152760" y="131038"/>
                  </a:cubicBezTo>
                  <a:cubicBezTo>
                    <a:pt x="151971" y="132449"/>
                    <a:pt x="155821" y="133699"/>
                    <a:pt x="156771" y="134393"/>
                  </a:cubicBezTo>
                  <a:cubicBezTo>
                    <a:pt x="156934" y="134301"/>
                    <a:pt x="157328" y="133930"/>
                    <a:pt x="157281" y="133791"/>
                  </a:cubicBezTo>
                  <a:close/>
                  <a:moveTo>
                    <a:pt x="660268" y="101605"/>
                  </a:moveTo>
                  <a:cubicBezTo>
                    <a:pt x="661079" y="100633"/>
                    <a:pt x="661798" y="101790"/>
                    <a:pt x="662587" y="101605"/>
                  </a:cubicBezTo>
                  <a:cubicBezTo>
                    <a:pt x="665601" y="101327"/>
                    <a:pt x="658390" y="96977"/>
                    <a:pt x="659920" y="99568"/>
                  </a:cubicBezTo>
                  <a:cubicBezTo>
                    <a:pt x="660221" y="100610"/>
                    <a:pt x="658784" y="100957"/>
                    <a:pt x="660268" y="101605"/>
                  </a:cubicBezTo>
                  <a:close/>
                  <a:moveTo>
                    <a:pt x="138962" y="256268"/>
                  </a:moveTo>
                  <a:cubicBezTo>
                    <a:pt x="139969" y="254901"/>
                    <a:pt x="140439" y="253213"/>
                    <a:pt x="140284" y="251524"/>
                  </a:cubicBezTo>
                  <a:cubicBezTo>
                    <a:pt x="138499" y="252450"/>
                    <a:pt x="136922" y="254625"/>
                    <a:pt x="138962" y="256268"/>
                  </a:cubicBezTo>
                  <a:close/>
                  <a:moveTo>
                    <a:pt x="276611" y="53475"/>
                  </a:moveTo>
                  <a:cubicBezTo>
                    <a:pt x="277770" y="54192"/>
                    <a:pt x="279138" y="52711"/>
                    <a:pt x="278814" y="51601"/>
                  </a:cubicBezTo>
                  <a:cubicBezTo>
                    <a:pt x="278535" y="50999"/>
                    <a:pt x="277492" y="49634"/>
                    <a:pt x="276773" y="50467"/>
                  </a:cubicBezTo>
                  <a:cubicBezTo>
                    <a:pt x="276773" y="51045"/>
                    <a:pt x="275822" y="51554"/>
                    <a:pt x="276657" y="52156"/>
                  </a:cubicBezTo>
                  <a:cubicBezTo>
                    <a:pt x="277492" y="52758"/>
                    <a:pt x="275660" y="53105"/>
                    <a:pt x="276611" y="53475"/>
                  </a:cubicBezTo>
                  <a:close/>
                  <a:moveTo>
                    <a:pt x="508915" y="269064"/>
                  </a:moveTo>
                  <a:cubicBezTo>
                    <a:pt x="508475" y="264876"/>
                    <a:pt x="504277" y="269342"/>
                    <a:pt x="507269" y="270313"/>
                  </a:cubicBezTo>
                  <a:cubicBezTo>
                    <a:pt x="507964" y="270135"/>
                    <a:pt x="508557" y="269684"/>
                    <a:pt x="508915" y="269064"/>
                  </a:cubicBezTo>
                  <a:close/>
                  <a:moveTo>
                    <a:pt x="294837" y="278320"/>
                  </a:moveTo>
                  <a:cubicBezTo>
                    <a:pt x="294837" y="278181"/>
                    <a:pt x="294651" y="278042"/>
                    <a:pt x="294559" y="277903"/>
                  </a:cubicBezTo>
                  <a:cubicBezTo>
                    <a:pt x="293804" y="279928"/>
                    <a:pt x="294018" y="282186"/>
                    <a:pt x="295138" y="284035"/>
                  </a:cubicBezTo>
                  <a:cubicBezTo>
                    <a:pt x="295399" y="283622"/>
                    <a:pt x="295609" y="283179"/>
                    <a:pt x="295764" y="282716"/>
                  </a:cubicBezTo>
                  <a:cubicBezTo>
                    <a:pt x="295440" y="281235"/>
                    <a:pt x="295162" y="279824"/>
                    <a:pt x="294837" y="278389"/>
                  </a:cubicBezTo>
                  <a:close/>
                  <a:moveTo>
                    <a:pt x="621334" y="33737"/>
                  </a:moveTo>
                  <a:cubicBezTo>
                    <a:pt x="621705" y="32233"/>
                    <a:pt x="620012" y="31053"/>
                    <a:pt x="621172" y="29549"/>
                  </a:cubicBezTo>
                  <a:cubicBezTo>
                    <a:pt x="621311" y="29387"/>
                    <a:pt x="620917" y="28739"/>
                    <a:pt x="620708" y="28392"/>
                  </a:cubicBezTo>
                  <a:cubicBezTo>
                    <a:pt x="620059" y="27420"/>
                    <a:pt x="618389" y="28392"/>
                    <a:pt x="619108" y="29271"/>
                  </a:cubicBezTo>
                  <a:cubicBezTo>
                    <a:pt x="620638" y="30382"/>
                    <a:pt x="619850" y="32881"/>
                    <a:pt x="621427" y="33691"/>
                  </a:cubicBezTo>
                  <a:close/>
                  <a:moveTo>
                    <a:pt x="288599" y="231763"/>
                  </a:moveTo>
                  <a:cubicBezTo>
                    <a:pt x="287834" y="230329"/>
                    <a:pt x="284634" y="230375"/>
                    <a:pt x="286280" y="232180"/>
                  </a:cubicBezTo>
                  <a:cubicBezTo>
                    <a:pt x="287138" y="232643"/>
                    <a:pt x="287811" y="233152"/>
                    <a:pt x="287602" y="234239"/>
                  </a:cubicBezTo>
                  <a:cubicBezTo>
                    <a:pt x="288228" y="235882"/>
                    <a:pt x="287741" y="232180"/>
                    <a:pt x="289156" y="232434"/>
                  </a:cubicBezTo>
                  <a:cubicBezTo>
                    <a:pt x="289000" y="232187"/>
                    <a:pt x="288813" y="231962"/>
                    <a:pt x="288599" y="231763"/>
                  </a:cubicBezTo>
                  <a:close/>
                  <a:moveTo>
                    <a:pt x="668523" y="128145"/>
                  </a:moveTo>
                  <a:cubicBezTo>
                    <a:pt x="668580" y="128382"/>
                    <a:pt x="668674" y="128609"/>
                    <a:pt x="668801" y="128817"/>
                  </a:cubicBezTo>
                  <a:cubicBezTo>
                    <a:pt x="669404" y="126503"/>
                    <a:pt x="669381" y="123842"/>
                    <a:pt x="669961" y="121528"/>
                  </a:cubicBezTo>
                  <a:cubicBezTo>
                    <a:pt x="670587" y="120556"/>
                    <a:pt x="669822" y="120371"/>
                    <a:pt x="669056" y="120949"/>
                  </a:cubicBezTo>
                  <a:cubicBezTo>
                    <a:pt x="668453" y="121134"/>
                    <a:pt x="668291" y="121481"/>
                    <a:pt x="668685" y="121967"/>
                  </a:cubicBezTo>
                  <a:cubicBezTo>
                    <a:pt x="670053" y="124050"/>
                    <a:pt x="668082" y="125137"/>
                    <a:pt x="668500" y="127590"/>
                  </a:cubicBezTo>
                  <a:cubicBezTo>
                    <a:pt x="668481" y="127775"/>
                    <a:pt x="668489" y="127962"/>
                    <a:pt x="668523" y="128145"/>
                  </a:cubicBezTo>
                  <a:close/>
                  <a:moveTo>
                    <a:pt x="145478" y="117941"/>
                  </a:moveTo>
                  <a:cubicBezTo>
                    <a:pt x="144667" y="117478"/>
                    <a:pt x="143577" y="114632"/>
                    <a:pt x="142789" y="115627"/>
                  </a:cubicBezTo>
                  <a:cubicBezTo>
                    <a:pt x="142673" y="116229"/>
                    <a:pt x="142394" y="116900"/>
                    <a:pt x="143415" y="117108"/>
                  </a:cubicBezTo>
                  <a:cubicBezTo>
                    <a:pt x="143762" y="117108"/>
                    <a:pt x="144435" y="117848"/>
                    <a:pt x="144133" y="117987"/>
                  </a:cubicBezTo>
                  <a:cubicBezTo>
                    <a:pt x="142464" y="118728"/>
                    <a:pt x="144319" y="118705"/>
                    <a:pt x="144806" y="119445"/>
                  </a:cubicBezTo>
                  <a:cubicBezTo>
                    <a:pt x="145594" y="120417"/>
                    <a:pt x="145664" y="118242"/>
                    <a:pt x="145478" y="117941"/>
                  </a:cubicBezTo>
                  <a:close/>
                  <a:moveTo>
                    <a:pt x="612314" y="266033"/>
                  </a:moveTo>
                  <a:cubicBezTo>
                    <a:pt x="612651" y="268875"/>
                    <a:pt x="612837" y="271732"/>
                    <a:pt x="612870" y="274594"/>
                  </a:cubicBezTo>
                  <a:lnTo>
                    <a:pt x="612870" y="274594"/>
                  </a:lnTo>
                  <a:cubicBezTo>
                    <a:pt x="613798" y="272674"/>
                    <a:pt x="614122" y="268023"/>
                    <a:pt x="612290" y="266148"/>
                  </a:cubicBezTo>
                  <a:close/>
                  <a:moveTo>
                    <a:pt x="435105" y="391147"/>
                  </a:moveTo>
                  <a:cubicBezTo>
                    <a:pt x="436566" y="391748"/>
                    <a:pt x="440740" y="388393"/>
                    <a:pt x="439163" y="388023"/>
                  </a:cubicBezTo>
                  <a:cubicBezTo>
                    <a:pt x="438027" y="389319"/>
                    <a:pt x="435824" y="389296"/>
                    <a:pt x="435129" y="391170"/>
                  </a:cubicBezTo>
                  <a:close/>
                  <a:moveTo>
                    <a:pt x="156354" y="106834"/>
                  </a:moveTo>
                  <a:cubicBezTo>
                    <a:pt x="148331" y="108708"/>
                    <a:pt x="148748" y="112943"/>
                    <a:pt x="156354" y="106834"/>
                  </a:cubicBezTo>
                  <a:close/>
                  <a:moveTo>
                    <a:pt x="460683" y="198003"/>
                  </a:moveTo>
                  <a:cubicBezTo>
                    <a:pt x="460172" y="199669"/>
                    <a:pt x="462700" y="200317"/>
                    <a:pt x="461958" y="201844"/>
                  </a:cubicBezTo>
                  <a:cubicBezTo>
                    <a:pt x="462561" y="202423"/>
                    <a:pt x="463257" y="201081"/>
                    <a:pt x="463836" y="201960"/>
                  </a:cubicBezTo>
                  <a:cubicBezTo>
                    <a:pt x="463836" y="201960"/>
                    <a:pt x="463999" y="201960"/>
                    <a:pt x="464091" y="201960"/>
                  </a:cubicBezTo>
                  <a:lnTo>
                    <a:pt x="464091" y="201960"/>
                  </a:lnTo>
                  <a:cubicBezTo>
                    <a:pt x="464091" y="200201"/>
                    <a:pt x="461981" y="198975"/>
                    <a:pt x="460683" y="197980"/>
                  </a:cubicBezTo>
                  <a:close/>
                  <a:moveTo>
                    <a:pt x="159832" y="192704"/>
                  </a:moveTo>
                  <a:cubicBezTo>
                    <a:pt x="159832" y="193769"/>
                    <a:pt x="158974" y="194301"/>
                    <a:pt x="158626" y="195018"/>
                  </a:cubicBezTo>
                  <a:cubicBezTo>
                    <a:pt x="158626" y="196499"/>
                    <a:pt x="160644" y="196152"/>
                    <a:pt x="160945" y="194833"/>
                  </a:cubicBezTo>
                  <a:cubicBezTo>
                    <a:pt x="160904" y="193942"/>
                    <a:pt x="160589" y="193085"/>
                    <a:pt x="160041" y="192380"/>
                  </a:cubicBezTo>
                  <a:cubicBezTo>
                    <a:pt x="159600" y="192542"/>
                    <a:pt x="159809" y="192403"/>
                    <a:pt x="159832" y="192704"/>
                  </a:cubicBezTo>
                  <a:close/>
                  <a:moveTo>
                    <a:pt x="473854" y="215288"/>
                  </a:moveTo>
                  <a:cubicBezTo>
                    <a:pt x="473413" y="216260"/>
                    <a:pt x="474897" y="217162"/>
                    <a:pt x="475523" y="216399"/>
                  </a:cubicBezTo>
                  <a:cubicBezTo>
                    <a:pt x="477448" y="215057"/>
                    <a:pt x="472555" y="211910"/>
                    <a:pt x="474155" y="214825"/>
                  </a:cubicBezTo>
                  <a:cubicBezTo>
                    <a:pt x="474155" y="214918"/>
                    <a:pt x="473923" y="215103"/>
                    <a:pt x="473854" y="215288"/>
                  </a:cubicBezTo>
                  <a:close/>
                  <a:moveTo>
                    <a:pt x="670262" y="79645"/>
                  </a:moveTo>
                  <a:cubicBezTo>
                    <a:pt x="670262" y="78489"/>
                    <a:pt x="671607" y="76823"/>
                    <a:pt x="670540" y="75851"/>
                  </a:cubicBezTo>
                  <a:cubicBezTo>
                    <a:pt x="670332" y="76013"/>
                    <a:pt x="670216" y="76753"/>
                    <a:pt x="669729" y="76799"/>
                  </a:cubicBezTo>
                  <a:lnTo>
                    <a:pt x="669729" y="76799"/>
                  </a:lnTo>
                  <a:cubicBezTo>
                    <a:pt x="669427" y="77308"/>
                    <a:pt x="667410" y="79993"/>
                    <a:pt x="669358" y="79275"/>
                  </a:cubicBezTo>
                  <a:cubicBezTo>
                    <a:pt x="669543" y="79275"/>
                    <a:pt x="669984" y="79484"/>
                    <a:pt x="670309" y="79622"/>
                  </a:cubicBezTo>
                  <a:close/>
                  <a:moveTo>
                    <a:pt x="545901" y="329064"/>
                  </a:moveTo>
                  <a:cubicBezTo>
                    <a:pt x="547478" y="330429"/>
                    <a:pt x="546087" y="323302"/>
                    <a:pt x="545484" y="322840"/>
                  </a:cubicBezTo>
                  <a:cubicBezTo>
                    <a:pt x="544533" y="324783"/>
                    <a:pt x="546365" y="326982"/>
                    <a:pt x="545901" y="329064"/>
                  </a:cubicBezTo>
                  <a:close/>
                  <a:moveTo>
                    <a:pt x="600116" y="97278"/>
                  </a:moveTo>
                  <a:cubicBezTo>
                    <a:pt x="599156" y="95935"/>
                    <a:pt x="597332" y="95535"/>
                    <a:pt x="595896" y="96352"/>
                  </a:cubicBezTo>
                  <a:cubicBezTo>
                    <a:pt x="596148" y="96610"/>
                    <a:pt x="596519" y="96716"/>
                    <a:pt x="596870" y="96630"/>
                  </a:cubicBezTo>
                  <a:cubicBezTo>
                    <a:pt x="597635" y="96630"/>
                    <a:pt x="597403" y="97555"/>
                    <a:pt x="597937" y="97694"/>
                  </a:cubicBezTo>
                  <a:cubicBezTo>
                    <a:pt x="598470" y="97833"/>
                    <a:pt x="599003" y="96977"/>
                    <a:pt x="599606" y="97694"/>
                  </a:cubicBezTo>
                  <a:cubicBezTo>
                    <a:pt x="599722" y="97833"/>
                    <a:pt x="600093" y="97694"/>
                    <a:pt x="600255" y="97509"/>
                  </a:cubicBezTo>
                  <a:close/>
                  <a:moveTo>
                    <a:pt x="306756" y="111369"/>
                  </a:moveTo>
                  <a:cubicBezTo>
                    <a:pt x="306687" y="109279"/>
                    <a:pt x="305344" y="107444"/>
                    <a:pt x="303370" y="106742"/>
                  </a:cubicBezTo>
                  <a:lnTo>
                    <a:pt x="303370" y="106742"/>
                  </a:lnTo>
                  <a:cubicBezTo>
                    <a:pt x="303370" y="108639"/>
                    <a:pt x="305689" y="109750"/>
                    <a:pt x="306802" y="111369"/>
                  </a:cubicBezTo>
                  <a:close/>
                  <a:moveTo>
                    <a:pt x="147287" y="111531"/>
                  </a:moveTo>
                  <a:cubicBezTo>
                    <a:pt x="145478" y="111531"/>
                    <a:pt x="144968" y="113707"/>
                    <a:pt x="143507" y="114216"/>
                  </a:cubicBezTo>
                  <a:cubicBezTo>
                    <a:pt x="143252" y="115581"/>
                    <a:pt x="147403" y="112943"/>
                    <a:pt x="147681" y="111902"/>
                  </a:cubicBezTo>
                  <a:cubicBezTo>
                    <a:pt x="147491" y="111928"/>
                    <a:pt x="147316" y="111795"/>
                    <a:pt x="147289" y="111605"/>
                  </a:cubicBezTo>
                  <a:cubicBezTo>
                    <a:pt x="147286" y="111581"/>
                    <a:pt x="147285" y="111556"/>
                    <a:pt x="147287" y="111531"/>
                  </a:cubicBezTo>
                  <a:close/>
                  <a:moveTo>
                    <a:pt x="289156" y="244513"/>
                  </a:moveTo>
                  <a:cubicBezTo>
                    <a:pt x="290130" y="235743"/>
                    <a:pt x="286419" y="238520"/>
                    <a:pt x="289156" y="244513"/>
                  </a:cubicBezTo>
                  <a:close/>
                  <a:moveTo>
                    <a:pt x="104110" y="337394"/>
                  </a:moveTo>
                  <a:cubicBezTo>
                    <a:pt x="109907" y="343295"/>
                    <a:pt x="111182" y="339592"/>
                    <a:pt x="104110" y="337394"/>
                  </a:cubicBezTo>
                  <a:close/>
                  <a:moveTo>
                    <a:pt x="500266" y="281582"/>
                  </a:moveTo>
                  <a:lnTo>
                    <a:pt x="497947" y="281837"/>
                  </a:lnTo>
                  <a:cubicBezTo>
                    <a:pt x="497251" y="282462"/>
                    <a:pt x="498063" y="283433"/>
                    <a:pt x="498387" y="283989"/>
                  </a:cubicBezTo>
                  <a:cubicBezTo>
                    <a:pt x="498666" y="284104"/>
                    <a:pt x="500683" y="282161"/>
                    <a:pt x="500266" y="281582"/>
                  </a:cubicBezTo>
                  <a:close/>
                  <a:moveTo>
                    <a:pt x="104040" y="337464"/>
                  </a:moveTo>
                  <a:cubicBezTo>
                    <a:pt x="102813" y="336126"/>
                    <a:pt x="101253" y="335136"/>
                    <a:pt x="99518" y="334594"/>
                  </a:cubicBezTo>
                  <a:lnTo>
                    <a:pt x="99518" y="334594"/>
                  </a:lnTo>
                  <a:cubicBezTo>
                    <a:pt x="100360" y="336375"/>
                    <a:pt x="102184" y="337485"/>
                    <a:pt x="104156" y="337417"/>
                  </a:cubicBezTo>
                  <a:close/>
                  <a:moveTo>
                    <a:pt x="306825" y="111323"/>
                  </a:moveTo>
                  <a:cubicBezTo>
                    <a:pt x="307336" y="113111"/>
                    <a:pt x="308645" y="114563"/>
                    <a:pt x="310373" y="115257"/>
                  </a:cubicBezTo>
                  <a:cubicBezTo>
                    <a:pt x="309731" y="113534"/>
                    <a:pt x="308430" y="112136"/>
                    <a:pt x="306756" y="111369"/>
                  </a:cubicBezTo>
                  <a:close/>
                  <a:moveTo>
                    <a:pt x="166000" y="156630"/>
                  </a:moveTo>
                  <a:cubicBezTo>
                    <a:pt x="166067" y="158342"/>
                    <a:pt x="166323" y="160042"/>
                    <a:pt x="166766" y="161697"/>
                  </a:cubicBezTo>
                  <a:cubicBezTo>
                    <a:pt x="168458" y="160679"/>
                    <a:pt x="167160" y="157810"/>
                    <a:pt x="165931" y="156699"/>
                  </a:cubicBezTo>
                  <a:close/>
                  <a:moveTo>
                    <a:pt x="303370" y="106834"/>
                  </a:moveTo>
                  <a:cubicBezTo>
                    <a:pt x="303695" y="105400"/>
                    <a:pt x="301863" y="105076"/>
                    <a:pt x="301654" y="103803"/>
                  </a:cubicBezTo>
                  <a:cubicBezTo>
                    <a:pt x="301654" y="103548"/>
                    <a:pt x="301863" y="102947"/>
                    <a:pt x="301260" y="103132"/>
                  </a:cubicBezTo>
                  <a:cubicBezTo>
                    <a:pt x="300449" y="103687"/>
                    <a:pt x="300912" y="105076"/>
                    <a:pt x="301260" y="105839"/>
                  </a:cubicBezTo>
                  <a:cubicBezTo>
                    <a:pt x="301608" y="106603"/>
                    <a:pt x="302837" y="106094"/>
                    <a:pt x="303440" y="106788"/>
                  </a:cubicBezTo>
                  <a:close/>
                  <a:moveTo>
                    <a:pt x="165606" y="172596"/>
                  </a:moveTo>
                  <a:cubicBezTo>
                    <a:pt x="164215" y="172596"/>
                    <a:pt x="164145" y="174031"/>
                    <a:pt x="164841" y="174910"/>
                  </a:cubicBezTo>
                  <a:cubicBezTo>
                    <a:pt x="165026" y="175350"/>
                    <a:pt x="164563" y="175951"/>
                    <a:pt x="165189" y="176275"/>
                  </a:cubicBezTo>
                  <a:cubicBezTo>
                    <a:pt x="165745" y="175303"/>
                    <a:pt x="166580" y="173637"/>
                    <a:pt x="165606" y="172596"/>
                  </a:cubicBezTo>
                  <a:close/>
                  <a:moveTo>
                    <a:pt x="150023" y="125762"/>
                  </a:moveTo>
                  <a:cubicBezTo>
                    <a:pt x="148447" y="125392"/>
                    <a:pt x="151763" y="129140"/>
                    <a:pt x="152203" y="129302"/>
                  </a:cubicBezTo>
                  <a:cubicBezTo>
                    <a:pt x="152783" y="128377"/>
                    <a:pt x="150974" y="126179"/>
                    <a:pt x="150023" y="125762"/>
                  </a:cubicBezTo>
                  <a:close/>
                  <a:moveTo>
                    <a:pt x="43355" y="302824"/>
                  </a:moveTo>
                  <a:cubicBezTo>
                    <a:pt x="42729" y="303958"/>
                    <a:pt x="45257" y="306850"/>
                    <a:pt x="45674" y="305763"/>
                  </a:cubicBezTo>
                  <a:cubicBezTo>
                    <a:pt x="45674" y="305115"/>
                    <a:pt x="46068" y="304212"/>
                    <a:pt x="44909" y="303958"/>
                  </a:cubicBezTo>
                  <a:cubicBezTo>
                    <a:pt x="44306" y="303819"/>
                    <a:pt x="44121" y="302917"/>
                    <a:pt x="43379" y="302870"/>
                  </a:cubicBezTo>
                  <a:close/>
                  <a:moveTo>
                    <a:pt x="444752" y="371455"/>
                  </a:moveTo>
                  <a:cubicBezTo>
                    <a:pt x="444566" y="370483"/>
                    <a:pt x="445285" y="369720"/>
                    <a:pt x="445332" y="368817"/>
                  </a:cubicBezTo>
                  <a:cubicBezTo>
                    <a:pt x="445378" y="367915"/>
                    <a:pt x="443314" y="367799"/>
                    <a:pt x="443685" y="368817"/>
                  </a:cubicBezTo>
                  <a:cubicBezTo>
                    <a:pt x="444056" y="369836"/>
                    <a:pt x="444033" y="370692"/>
                    <a:pt x="444821" y="371363"/>
                  </a:cubicBezTo>
                  <a:close/>
                  <a:moveTo>
                    <a:pt x="145339" y="238427"/>
                  </a:moveTo>
                  <a:cubicBezTo>
                    <a:pt x="144126" y="239442"/>
                    <a:pt x="143634" y="241079"/>
                    <a:pt x="144087" y="242592"/>
                  </a:cubicBezTo>
                  <a:cubicBezTo>
                    <a:pt x="144667" y="241436"/>
                    <a:pt x="146035" y="240070"/>
                    <a:pt x="145339" y="238427"/>
                  </a:cubicBezTo>
                  <a:close/>
                  <a:moveTo>
                    <a:pt x="442781" y="384205"/>
                  </a:moveTo>
                  <a:cubicBezTo>
                    <a:pt x="443407" y="382909"/>
                    <a:pt x="444450" y="381359"/>
                    <a:pt x="443987" y="379901"/>
                  </a:cubicBezTo>
                  <a:cubicBezTo>
                    <a:pt x="443013" y="380942"/>
                    <a:pt x="442039" y="383326"/>
                    <a:pt x="442781" y="384321"/>
                  </a:cubicBezTo>
                  <a:close/>
                  <a:moveTo>
                    <a:pt x="648859" y="95681"/>
                  </a:moveTo>
                  <a:cubicBezTo>
                    <a:pt x="649276" y="96560"/>
                    <a:pt x="650760" y="96560"/>
                    <a:pt x="651618" y="96699"/>
                  </a:cubicBezTo>
                  <a:cubicBezTo>
                    <a:pt x="652476" y="96838"/>
                    <a:pt x="652847" y="97578"/>
                    <a:pt x="653613" y="96907"/>
                  </a:cubicBezTo>
                  <a:cubicBezTo>
                    <a:pt x="652221" y="96283"/>
                    <a:pt x="650297" y="94964"/>
                    <a:pt x="648859" y="95681"/>
                  </a:cubicBezTo>
                  <a:close/>
                  <a:moveTo>
                    <a:pt x="455442" y="191593"/>
                  </a:moveTo>
                  <a:cubicBezTo>
                    <a:pt x="455164" y="190506"/>
                    <a:pt x="453888" y="190899"/>
                    <a:pt x="453401" y="191593"/>
                  </a:cubicBezTo>
                  <a:cubicBezTo>
                    <a:pt x="453053" y="193144"/>
                    <a:pt x="456393" y="193445"/>
                    <a:pt x="455442" y="191593"/>
                  </a:cubicBezTo>
                  <a:close/>
                  <a:moveTo>
                    <a:pt x="659178" y="194810"/>
                  </a:moveTo>
                  <a:cubicBezTo>
                    <a:pt x="658664" y="194632"/>
                    <a:pt x="658267" y="194219"/>
                    <a:pt x="658111" y="193699"/>
                  </a:cubicBezTo>
                  <a:cubicBezTo>
                    <a:pt x="657114" y="193699"/>
                    <a:pt x="657346" y="196013"/>
                    <a:pt x="658227" y="196291"/>
                  </a:cubicBezTo>
                  <a:cubicBezTo>
                    <a:pt x="659108" y="196568"/>
                    <a:pt x="659688" y="195527"/>
                    <a:pt x="659178" y="194810"/>
                  </a:cubicBezTo>
                  <a:close/>
                  <a:moveTo>
                    <a:pt x="464091" y="201983"/>
                  </a:moveTo>
                  <a:cubicBezTo>
                    <a:pt x="464393" y="203371"/>
                    <a:pt x="465413" y="205408"/>
                    <a:pt x="466897" y="205408"/>
                  </a:cubicBezTo>
                  <a:lnTo>
                    <a:pt x="466897" y="205408"/>
                  </a:lnTo>
                  <a:cubicBezTo>
                    <a:pt x="466735" y="203626"/>
                    <a:pt x="465158" y="203094"/>
                    <a:pt x="464022" y="202052"/>
                  </a:cubicBezTo>
                  <a:close/>
                  <a:moveTo>
                    <a:pt x="507292" y="254394"/>
                  </a:moveTo>
                  <a:cubicBezTo>
                    <a:pt x="508846" y="261335"/>
                    <a:pt x="509611" y="258026"/>
                    <a:pt x="507454" y="253561"/>
                  </a:cubicBezTo>
                  <a:cubicBezTo>
                    <a:pt x="507385" y="253884"/>
                    <a:pt x="507222" y="254162"/>
                    <a:pt x="507292" y="254394"/>
                  </a:cubicBezTo>
                  <a:close/>
                  <a:moveTo>
                    <a:pt x="120040" y="358243"/>
                  </a:moveTo>
                  <a:cubicBezTo>
                    <a:pt x="120040" y="357109"/>
                    <a:pt x="118904" y="356600"/>
                    <a:pt x="118626" y="355628"/>
                  </a:cubicBezTo>
                  <a:cubicBezTo>
                    <a:pt x="117837" y="356438"/>
                    <a:pt x="118626" y="357410"/>
                    <a:pt x="119090" y="358127"/>
                  </a:cubicBezTo>
                  <a:cubicBezTo>
                    <a:pt x="119553" y="358844"/>
                    <a:pt x="119229" y="360024"/>
                    <a:pt x="119878" y="359886"/>
                  </a:cubicBezTo>
                  <a:cubicBezTo>
                    <a:pt x="120087" y="359886"/>
                    <a:pt x="120064" y="359076"/>
                    <a:pt x="120017" y="359701"/>
                  </a:cubicBezTo>
                  <a:cubicBezTo>
                    <a:pt x="119948" y="358752"/>
                    <a:pt x="119948" y="358520"/>
                    <a:pt x="119971" y="358243"/>
                  </a:cubicBezTo>
                  <a:close/>
                  <a:moveTo>
                    <a:pt x="296089" y="288246"/>
                  </a:moveTo>
                  <a:cubicBezTo>
                    <a:pt x="296669" y="289195"/>
                    <a:pt x="297063" y="286927"/>
                    <a:pt x="296947" y="286557"/>
                  </a:cubicBezTo>
                  <a:cubicBezTo>
                    <a:pt x="296831" y="286187"/>
                    <a:pt x="296020" y="285701"/>
                    <a:pt x="295927" y="284984"/>
                  </a:cubicBezTo>
                  <a:cubicBezTo>
                    <a:pt x="295046" y="284822"/>
                    <a:pt x="295347" y="287205"/>
                    <a:pt x="296020" y="288246"/>
                  </a:cubicBezTo>
                  <a:close/>
                  <a:moveTo>
                    <a:pt x="444868" y="371386"/>
                  </a:moveTo>
                  <a:cubicBezTo>
                    <a:pt x="444709" y="373400"/>
                    <a:pt x="444772" y="375425"/>
                    <a:pt x="445053" y="377425"/>
                  </a:cubicBezTo>
                  <a:cubicBezTo>
                    <a:pt x="445355" y="375713"/>
                    <a:pt x="446120" y="372566"/>
                    <a:pt x="444798" y="371455"/>
                  </a:cubicBezTo>
                  <a:close/>
                  <a:moveTo>
                    <a:pt x="439766" y="352759"/>
                  </a:moveTo>
                  <a:cubicBezTo>
                    <a:pt x="439279" y="352759"/>
                    <a:pt x="438885" y="351926"/>
                    <a:pt x="438352" y="352620"/>
                  </a:cubicBezTo>
                  <a:cubicBezTo>
                    <a:pt x="436033" y="353152"/>
                    <a:pt x="440416" y="355883"/>
                    <a:pt x="439697" y="352620"/>
                  </a:cubicBezTo>
                  <a:close/>
                  <a:moveTo>
                    <a:pt x="638981" y="93737"/>
                  </a:moveTo>
                  <a:cubicBezTo>
                    <a:pt x="642111" y="96051"/>
                    <a:pt x="644500" y="91678"/>
                    <a:pt x="638981" y="93737"/>
                  </a:cubicBezTo>
                  <a:close/>
                  <a:moveTo>
                    <a:pt x="280692" y="60949"/>
                  </a:moveTo>
                  <a:cubicBezTo>
                    <a:pt x="280418" y="59397"/>
                    <a:pt x="279943" y="57888"/>
                    <a:pt x="279277" y="56460"/>
                  </a:cubicBezTo>
                  <a:cubicBezTo>
                    <a:pt x="279138" y="57709"/>
                    <a:pt x="279277" y="60463"/>
                    <a:pt x="280738" y="60880"/>
                  </a:cubicBezTo>
                  <a:close/>
                  <a:moveTo>
                    <a:pt x="442572" y="361760"/>
                  </a:moveTo>
                  <a:cubicBezTo>
                    <a:pt x="442897" y="360163"/>
                    <a:pt x="441111" y="360996"/>
                    <a:pt x="441436" y="362292"/>
                  </a:cubicBezTo>
                  <a:cubicBezTo>
                    <a:pt x="441436" y="363033"/>
                    <a:pt x="442479" y="362709"/>
                    <a:pt x="442572" y="363380"/>
                  </a:cubicBezTo>
                  <a:cubicBezTo>
                    <a:pt x="442572" y="363565"/>
                    <a:pt x="442572" y="363935"/>
                    <a:pt x="442920" y="363796"/>
                  </a:cubicBezTo>
                  <a:cubicBezTo>
                    <a:pt x="443361" y="363148"/>
                    <a:pt x="442827" y="362408"/>
                    <a:pt x="442526" y="361783"/>
                  </a:cubicBezTo>
                  <a:close/>
                  <a:moveTo>
                    <a:pt x="472602" y="303912"/>
                  </a:moveTo>
                  <a:cubicBezTo>
                    <a:pt x="479002" y="302315"/>
                    <a:pt x="475987" y="300024"/>
                    <a:pt x="472602" y="303912"/>
                  </a:cubicBezTo>
                  <a:close/>
                  <a:moveTo>
                    <a:pt x="158395" y="198304"/>
                  </a:moveTo>
                  <a:cubicBezTo>
                    <a:pt x="157520" y="199498"/>
                    <a:pt x="157270" y="201037"/>
                    <a:pt x="157722" y="202446"/>
                  </a:cubicBezTo>
                  <a:cubicBezTo>
                    <a:pt x="158093" y="201266"/>
                    <a:pt x="159090" y="199415"/>
                    <a:pt x="158395" y="198304"/>
                  </a:cubicBezTo>
                  <a:close/>
                  <a:moveTo>
                    <a:pt x="591189" y="90683"/>
                  </a:moveTo>
                  <a:cubicBezTo>
                    <a:pt x="588870" y="90035"/>
                    <a:pt x="589913" y="91261"/>
                    <a:pt x="591351" y="91840"/>
                  </a:cubicBezTo>
                  <a:cubicBezTo>
                    <a:pt x="592789" y="92418"/>
                    <a:pt x="592255" y="91840"/>
                    <a:pt x="591931" y="91123"/>
                  </a:cubicBezTo>
                  <a:cubicBezTo>
                    <a:pt x="591606" y="90405"/>
                    <a:pt x="591907" y="90336"/>
                    <a:pt x="591189" y="90683"/>
                  </a:cubicBezTo>
                  <a:close/>
                  <a:moveTo>
                    <a:pt x="280692" y="60880"/>
                  </a:moveTo>
                  <a:cubicBezTo>
                    <a:pt x="280565" y="61888"/>
                    <a:pt x="280868" y="62904"/>
                    <a:pt x="281527" y="63679"/>
                  </a:cubicBezTo>
                  <a:cubicBezTo>
                    <a:pt x="281990" y="62731"/>
                    <a:pt x="282338" y="59537"/>
                    <a:pt x="280645" y="60949"/>
                  </a:cubicBezTo>
                  <a:close/>
                  <a:moveTo>
                    <a:pt x="466897" y="205408"/>
                  </a:moveTo>
                  <a:cubicBezTo>
                    <a:pt x="467848" y="210197"/>
                    <a:pt x="470862" y="207722"/>
                    <a:pt x="466897" y="205408"/>
                  </a:cubicBezTo>
                  <a:close/>
                  <a:moveTo>
                    <a:pt x="146197" y="121273"/>
                  </a:moveTo>
                  <a:cubicBezTo>
                    <a:pt x="147264" y="122083"/>
                    <a:pt x="146800" y="123587"/>
                    <a:pt x="148029" y="124258"/>
                  </a:cubicBezTo>
                  <a:cubicBezTo>
                    <a:pt x="148563" y="124489"/>
                    <a:pt x="147751" y="120949"/>
                    <a:pt x="146522" y="120995"/>
                  </a:cubicBezTo>
                  <a:close/>
                  <a:moveTo>
                    <a:pt x="322431" y="123865"/>
                  </a:moveTo>
                  <a:cubicBezTo>
                    <a:pt x="321179" y="123865"/>
                    <a:pt x="320924" y="121782"/>
                    <a:pt x="319533" y="122291"/>
                  </a:cubicBezTo>
                  <a:cubicBezTo>
                    <a:pt x="320391" y="123171"/>
                    <a:pt x="321156" y="124952"/>
                    <a:pt x="322640" y="124166"/>
                  </a:cubicBezTo>
                  <a:cubicBezTo>
                    <a:pt x="322431" y="124073"/>
                    <a:pt x="322431" y="123888"/>
                    <a:pt x="322431" y="123865"/>
                  </a:cubicBezTo>
                  <a:close/>
                  <a:moveTo>
                    <a:pt x="116794" y="350792"/>
                  </a:moveTo>
                  <a:cubicBezTo>
                    <a:pt x="116608" y="349751"/>
                    <a:pt x="115959" y="350121"/>
                    <a:pt x="115820" y="351093"/>
                  </a:cubicBezTo>
                  <a:cubicBezTo>
                    <a:pt x="115681" y="352065"/>
                    <a:pt x="116400" y="352273"/>
                    <a:pt x="116864" y="352458"/>
                  </a:cubicBezTo>
                  <a:cubicBezTo>
                    <a:pt x="117327" y="352643"/>
                    <a:pt x="117095" y="351717"/>
                    <a:pt x="117861" y="351463"/>
                  </a:cubicBezTo>
                  <a:close/>
                  <a:moveTo>
                    <a:pt x="620824" y="82492"/>
                  </a:moveTo>
                  <a:cubicBezTo>
                    <a:pt x="619850" y="83001"/>
                    <a:pt x="618319" y="83302"/>
                    <a:pt x="618203" y="84644"/>
                  </a:cubicBezTo>
                  <a:cubicBezTo>
                    <a:pt x="619340" y="84528"/>
                    <a:pt x="620963" y="83718"/>
                    <a:pt x="620754" y="82330"/>
                  </a:cubicBezTo>
                  <a:close/>
                  <a:moveTo>
                    <a:pt x="194152" y="148647"/>
                  </a:moveTo>
                  <a:cubicBezTo>
                    <a:pt x="193317" y="149596"/>
                    <a:pt x="196586" y="149619"/>
                    <a:pt x="196610" y="148832"/>
                  </a:cubicBezTo>
                  <a:cubicBezTo>
                    <a:pt x="196633" y="148045"/>
                    <a:pt x="194523" y="148022"/>
                    <a:pt x="194128" y="148647"/>
                  </a:cubicBezTo>
                  <a:close/>
                  <a:moveTo>
                    <a:pt x="148678" y="229172"/>
                  </a:moveTo>
                  <a:cubicBezTo>
                    <a:pt x="146151" y="232226"/>
                    <a:pt x="147542" y="234864"/>
                    <a:pt x="148887" y="229634"/>
                  </a:cubicBezTo>
                  <a:close/>
                  <a:moveTo>
                    <a:pt x="603177" y="287460"/>
                  </a:moveTo>
                  <a:cubicBezTo>
                    <a:pt x="608209" y="285794"/>
                    <a:pt x="603571" y="283966"/>
                    <a:pt x="603177" y="287460"/>
                  </a:cubicBezTo>
                  <a:close/>
                  <a:moveTo>
                    <a:pt x="500614" y="243310"/>
                  </a:moveTo>
                  <a:cubicBezTo>
                    <a:pt x="500196" y="244143"/>
                    <a:pt x="501263" y="246225"/>
                    <a:pt x="502376" y="246040"/>
                  </a:cubicBezTo>
                  <a:cubicBezTo>
                    <a:pt x="503141" y="245809"/>
                    <a:pt x="500985" y="243402"/>
                    <a:pt x="500637" y="243402"/>
                  </a:cubicBezTo>
                  <a:close/>
                  <a:moveTo>
                    <a:pt x="611131" y="108847"/>
                  </a:moveTo>
                  <a:cubicBezTo>
                    <a:pt x="611316" y="107829"/>
                    <a:pt x="610273" y="108084"/>
                    <a:pt x="609879" y="107644"/>
                  </a:cubicBezTo>
                  <a:cubicBezTo>
                    <a:pt x="608580" y="107644"/>
                    <a:pt x="610667" y="109518"/>
                    <a:pt x="610829" y="110097"/>
                  </a:cubicBezTo>
                  <a:cubicBezTo>
                    <a:pt x="611078" y="109730"/>
                    <a:pt x="611185" y="109286"/>
                    <a:pt x="611131" y="108847"/>
                  </a:cubicBezTo>
                  <a:close/>
                  <a:moveTo>
                    <a:pt x="315915" y="120232"/>
                  </a:moveTo>
                  <a:cubicBezTo>
                    <a:pt x="316750" y="122916"/>
                    <a:pt x="319417" y="120903"/>
                    <a:pt x="316240" y="119862"/>
                  </a:cubicBezTo>
                  <a:cubicBezTo>
                    <a:pt x="316124" y="120000"/>
                    <a:pt x="315915" y="120116"/>
                    <a:pt x="315915" y="120232"/>
                  </a:cubicBezTo>
                  <a:close/>
                  <a:moveTo>
                    <a:pt x="291660" y="260572"/>
                  </a:moveTo>
                  <a:cubicBezTo>
                    <a:pt x="291266" y="260572"/>
                    <a:pt x="290941" y="261127"/>
                    <a:pt x="290570" y="261428"/>
                  </a:cubicBezTo>
                  <a:cubicBezTo>
                    <a:pt x="290918" y="262701"/>
                    <a:pt x="292147" y="263094"/>
                    <a:pt x="292008" y="261428"/>
                  </a:cubicBezTo>
                  <a:cubicBezTo>
                    <a:pt x="291938" y="261058"/>
                    <a:pt x="292286" y="260479"/>
                    <a:pt x="291660" y="260572"/>
                  </a:cubicBezTo>
                  <a:close/>
                  <a:moveTo>
                    <a:pt x="484961" y="225516"/>
                  </a:moveTo>
                  <a:cubicBezTo>
                    <a:pt x="484497" y="225007"/>
                    <a:pt x="483500" y="223364"/>
                    <a:pt x="482874" y="223850"/>
                  </a:cubicBezTo>
                  <a:cubicBezTo>
                    <a:pt x="482781" y="224752"/>
                    <a:pt x="485355" y="227297"/>
                    <a:pt x="484961" y="225516"/>
                  </a:cubicBezTo>
                  <a:close/>
                  <a:moveTo>
                    <a:pt x="289225" y="244467"/>
                  </a:moveTo>
                  <a:cubicBezTo>
                    <a:pt x="288367" y="245323"/>
                    <a:pt x="289225" y="246156"/>
                    <a:pt x="289225" y="246966"/>
                  </a:cubicBezTo>
                  <a:cubicBezTo>
                    <a:pt x="289225" y="247776"/>
                    <a:pt x="289596" y="246966"/>
                    <a:pt x="289596" y="246850"/>
                  </a:cubicBezTo>
                  <a:cubicBezTo>
                    <a:pt x="290176" y="246017"/>
                    <a:pt x="290501" y="244698"/>
                    <a:pt x="289063" y="244536"/>
                  </a:cubicBezTo>
                  <a:close/>
                  <a:moveTo>
                    <a:pt x="50382" y="319531"/>
                  </a:moveTo>
                  <a:cubicBezTo>
                    <a:pt x="51240" y="319022"/>
                    <a:pt x="50822" y="316823"/>
                    <a:pt x="50382" y="315944"/>
                  </a:cubicBezTo>
                  <a:cubicBezTo>
                    <a:pt x="50011" y="317108"/>
                    <a:pt x="49987" y="318354"/>
                    <a:pt x="50312" y="319531"/>
                  </a:cubicBezTo>
                  <a:close/>
                  <a:moveTo>
                    <a:pt x="534098" y="342670"/>
                  </a:moveTo>
                  <a:cubicBezTo>
                    <a:pt x="534264" y="343148"/>
                    <a:pt x="534499" y="343600"/>
                    <a:pt x="534794" y="344012"/>
                  </a:cubicBezTo>
                  <a:cubicBezTo>
                    <a:pt x="535860" y="343457"/>
                    <a:pt x="535837" y="342601"/>
                    <a:pt x="534794" y="341976"/>
                  </a:cubicBezTo>
                  <a:cubicBezTo>
                    <a:pt x="534515" y="342300"/>
                    <a:pt x="534005" y="342554"/>
                    <a:pt x="534028" y="342739"/>
                  </a:cubicBezTo>
                  <a:close/>
                  <a:moveTo>
                    <a:pt x="142904" y="243587"/>
                  </a:moveTo>
                  <a:cubicBezTo>
                    <a:pt x="142904" y="244675"/>
                    <a:pt x="142000" y="245670"/>
                    <a:pt x="142302" y="246619"/>
                  </a:cubicBezTo>
                  <a:cubicBezTo>
                    <a:pt x="143507" y="246341"/>
                    <a:pt x="143577" y="244328"/>
                    <a:pt x="142904" y="243587"/>
                  </a:cubicBezTo>
                  <a:close/>
                  <a:moveTo>
                    <a:pt x="297805" y="295929"/>
                  </a:moveTo>
                  <a:cubicBezTo>
                    <a:pt x="297683" y="295787"/>
                    <a:pt x="297543" y="295663"/>
                    <a:pt x="297388" y="295558"/>
                  </a:cubicBezTo>
                  <a:cubicBezTo>
                    <a:pt x="296785" y="296507"/>
                    <a:pt x="297527" y="297386"/>
                    <a:pt x="298014" y="298196"/>
                  </a:cubicBezTo>
                  <a:cubicBezTo>
                    <a:pt x="298457" y="297478"/>
                    <a:pt x="298372" y="296554"/>
                    <a:pt x="297805" y="295929"/>
                  </a:cubicBezTo>
                  <a:close/>
                  <a:moveTo>
                    <a:pt x="324843" y="360719"/>
                  </a:moveTo>
                  <a:cubicBezTo>
                    <a:pt x="324217" y="361390"/>
                    <a:pt x="326304" y="361691"/>
                    <a:pt x="326768" y="362130"/>
                  </a:cubicBezTo>
                  <a:cubicBezTo>
                    <a:pt x="328252" y="362038"/>
                    <a:pt x="325423" y="360302"/>
                    <a:pt x="324750" y="360695"/>
                  </a:cubicBezTo>
                  <a:close/>
                  <a:moveTo>
                    <a:pt x="540266" y="313329"/>
                  </a:moveTo>
                  <a:cubicBezTo>
                    <a:pt x="540892" y="316777"/>
                    <a:pt x="543513" y="315643"/>
                    <a:pt x="540429" y="313144"/>
                  </a:cubicBezTo>
                  <a:cubicBezTo>
                    <a:pt x="540405" y="313191"/>
                    <a:pt x="540266" y="313237"/>
                    <a:pt x="540266" y="313306"/>
                  </a:cubicBezTo>
                  <a:close/>
                  <a:moveTo>
                    <a:pt x="290292" y="251339"/>
                  </a:moveTo>
                  <a:cubicBezTo>
                    <a:pt x="290292" y="250228"/>
                    <a:pt x="290733" y="248748"/>
                    <a:pt x="289480" y="248030"/>
                  </a:cubicBezTo>
                  <a:cubicBezTo>
                    <a:pt x="289397" y="248162"/>
                    <a:pt x="289327" y="248301"/>
                    <a:pt x="289272" y="248447"/>
                  </a:cubicBezTo>
                  <a:cubicBezTo>
                    <a:pt x="290130" y="249210"/>
                    <a:pt x="289272" y="250761"/>
                    <a:pt x="290361" y="251293"/>
                  </a:cubicBezTo>
                  <a:close/>
                  <a:moveTo>
                    <a:pt x="604754" y="101466"/>
                  </a:moveTo>
                  <a:cubicBezTo>
                    <a:pt x="604370" y="100974"/>
                    <a:pt x="603935" y="100524"/>
                    <a:pt x="603455" y="100124"/>
                  </a:cubicBezTo>
                  <a:cubicBezTo>
                    <a:pt x="602899" y="100887"/>
                    <a:pt x="602528" y="101906"/>
                    <a:pt x="603780" y="101674"/>
                  </a:cubicBezTo>
                  <a:cubicBezTo>
                    <a:pt x="604151" y="101674"/>
                    <a:pt x="604824" y="101628"/>
                    <a:pt x="604754" y="101466"/>
                  </a:cubicBezTo>
                  <a:close/>
                  <a:moveTo>
                    <a:pt x="290686" y="257888"/>
                  </a:moveTo>
                  <a:cubicBezTo>
                    <a:pt x="291105" y="256705"/>
                    <a:pt x="291105" y="255414"/>
                    <a:pt x="290686" y="254232"/>
                  </a:cubicBezTo>
                  <a:cubicBezTo>
                    <a:pt x="289967" y="254625"/>
                    <a:pt x="290454" y="258350"/>
                    <a:pt x="290686" y="257888"/>
                  </a:cubicBezTo>
                  <a:close/>
                  <a:moveTo>
                    <a:pt x="328739" y="363495"/>
                  </a:moveTo>
                  <a:cubicBezTo>
                    <a:pt x="328182" y="364375"/>
                    <a:pt x="329782" y="366018"/>
                    <a:pt x="330478" y="364444"/>
                  </a:cubicBezTo>
                  <a:cubicBezTo>
                    <a:pt x="329993" y="363979"/>
                    <a:pt x="329393" y="363652"/>
                    <a:pt x="328739" y="363495"/>
                  </a:cubicBezTo>
                  <a:close/>
                  <a:moveTo>
                    <a:pt x="615143" y="21242"/>
                  </a:moveTo>
                  <a:cubicBezTo>
                    <a:pt x="615421" y="22283"/>
                    <a:pt x="616905" y="23556"/>
                    <a:pt x="617137" y="21728"/>
                  </a:cubicBezTo>
                  <a:cubicBezTo>
                    <a:pt x="617137" y="20802"/>
                    <a:pt x="615699" y="21473"/>
                    <a:pt x="615096" y="21265"/>
                  </a:cubicBezTo>
                  <a:close/>
                  <a:moveTo>
                    <a:pt x="612290" y="266056"/>
                  </a:moveTo>
                  <a:cubicBezTo>
                    <a:pt x="611966" y="264853"/>
                    <a:pt x="613496" y="265130"/>
                    <a:pt x="613380" y="264205"/>
                  </a:cubicBezTo>
                  <a:cubicBezTo>
                    <a:pt x="613264" y="263279"/>
                    <a:pt x="612847" y="264205"/>
                    <a:pt x="612615" y="264205"/>
                  </a:cubicBezTo>
                  <a:cubicBezTo>
                    <a:pt x="612383" y="264205"/>
                    <a:pt x="611896" y="263603"/>
                    <a:pt x="611827" y="264205"/>
                  </a:cubicBezTo>
                  <a:cubicBezTo>
                    <a:pt x="611757" y="264806"/>
                    <a:pt x="611293" y="265686"/>
                    <a:pt x="612360" y="266009"/>
                  </a:cubicBezTo>
                  <a:close/>
                  <a:moveTo>
                    <a:pt x="225619" y="369118"/>
                  </a:moveTo>
                  <a:cubicBezTo>
                    <a:pt x="226059" y="373330"/>
                    <a:pt x="228819" y="371270"/>
                    <a:pt x="225619" y="369118"/>
                  </a:cubicBezTo>
                  <a:close/>
                  <a:moveTo>
                    <a:pt x="471141" y="210660"/>
                  </a:moveTo>
                  <a:cubicBezTo>
                    <a:pt x="470445" y="210660"/>
                    <a:pt x="472926" y="213182"/>
                    <a:pt x="473042" y="212511"/>
                  </a:cubicBezTo>
                  <a:cubicBezTo>
                    <a:pt x="473158" y="211840"/>
                    <a:pt x="471929" y="210359"/>
                    <a:pt x="471141" y="210660"/>
                  </a:cubicBezTo>
                  <a:close/>
                  <a:moveTo>
                    <a:pt x="655978" y="201405"/>
                  </a:moveTo>
                  <a:cubicBezTo>
                    <a:pt x="657081" y="200726"/>
                    <a:pt x="657475" y="199315"/>
                    <a:pt x="656882" y="198165"/>
                  </a:cubicBezTo>
                  <a:cubicBezTo>
                    <a:pt x="656302" y="199162"/>
                    <a:pt x="656006" y="200298"/>
                    <a:pt x="656024" y="201451"/>
                  </a:cubicBezTo>
                  <a:close/>
                  <a:moveTo>
                    <a:pt x="443013" y="366318"/>
                  </a:moveTo>
                  <a:cubicBezTo>
                    <a:pt x="443013" y="367313"/>
                    <a:pt x="444079" y="366180"/>
                    <a:pt x="444543" y="365994"/>
                  </a:cubicBezTo>
                  <a:lnTo>
                    <a:pt x="443129" y="364768"/>
                  </a:lnTo>
                  <a:cubicBezTo>
                    <a:pt x="442963" y="365267"/>
                    <a:pt x="442923" y="365800"/>
                    <a:pt x="443013" y="366318"/>
                  </a:cubicBezTo>
                  <a:close/>
                  <a:moveTo>
                    <a:pt x="596777" y="246410"/>
                  </a:moveTo>
                  <a:cubicBezTo>
                    <a:pt x="594110" y="243264"/>
                    <a:pt x="594458" y="246850"/>
                    <a:pt x="596777" y="246596"/>
                  </a:cubicBezTo>
                  <a:cubicBezTo>
                    <a:pt x="596823" y="246526"/>
                    <a:pt x="596870" y="246434"/>
                    <a:pt x="596847" y="246410"/>
                  </a:cubicBezTo>
                  <a:close/>
                  <a:moveTo>
                    <a:pt x="141258" y="249997"/>
                  </a:moveTo>
                  <a:cubicBezTo>
                    <a:pt x="141258" y="249257"/>
                    <a:pt x="142464" y="247984"/>
                    <a:pt x="141791" y="247475"/>
                  </a:cubicBezTo>
                  <a:cubicBezTo>
                    <a:pt x="141490" y="247336"/>
                    <a:pt x="140864" y="248424"/>
                    <a:pt x="140957" y="248794"/>
                  </a:cubicBezTo>
                  <a:cubicBezTo>
                    <a:pt x="140862" y="249220"/>
                    <a:pt x="140974" y="249666"/>
                    <a:pt x="141258" y="249997"/>
                  </a:cubicBezTo>
                  <a:close/>
                  <a:moveTo>
                    <a:pt x="227729" y="400171"/>
                  </a:moveTo>
                  <a:cubicBezTo>
                    <a:pt x="228911" y="400356"/>
                    <a:pt x="228424" y="398158"/>
                    <a:pt x="228123" y="397510"/>
                  </a:cubicBezTo>
                  <a:cubicBezTo>
                    <a:pt x="227886" y="398040"/>
                    <a:pt x="227798" y="398624"/>
                    <a:pt x="227868" y="399199"/>
                  </a:cubicBezTo>
                  <a:cubicBezTo>
                    <a:pt x="228007" y="399570"/>
                    <a:pt x="227033" y="400055"/>
                    <a:pt x="227729" y="400241"/>
                  </a:cubicBezTo>
                  <a:close/>
                  <a:moveTo>
                    <a:pt x="545043" y="320456"/>
                  </a:moveTo>
                  <a:cubicBezTo>
                    <a:pt x="544672" y="319623"/>
                    <a:pt x="543814" y="320456"/>
                    <a:pt x="543327" y="320572"/>
                  </a:cubicBezTo>
                  <a:cubicBezTo>
                    <a:pt x="543327" y="321266"/>
                    <a:pt x="543930" y="320850"/>
                    <a:pt x="544255" y="321012"/>
                  </a:cubicBezTo>
                  <a:cubicBezTo>
                    <a:pt x="544579" y="321174"/>
                    <a:pt x="545391" y="321729"/>
                    <a:pt x="545321" y="320896"/>
                  </a:cubicBezTo>
                  <a:cubicBezTo>
                    <a:pt x="545237" y="320744"/>
                    <a:pt x="545144" y="320597"/>
                    <a:pt x="545043" y="320456"/>
                  </a:cubicBezTo>
                  <a:close/>
                  <a:moveTo>
                    <a:pt x="655468" y="186248"/>
                  </a:moveTo>
                  <a:cubicBezTo>
                    <a:pt x="655908" y="189534"/>
                    <a:pt x="658946" y="188076"/>
                    <a:pt x="655468" y="186248"/>
                  </a:cubicBezTo>
                  <a:close/>
                  <a:moveTo>
                    <a:pt x="477796" y="217787"/>
                  </a:moveTo>
                  <a:cubicBezTo>
                    <a:pt x="476636" y="216630"/>
                    <a:pt x="476706" y="220101"/>
                    <a:pt x="479025" y="218643"/>
                  </a:cubicBezTo>
                  <a:cubicBezTo>
                    <a:pt x="478584" y="218296"/>
                    <a:pt x="478236" y="218019"/>
                    <a:pt x="477796" y="217787"/>
                  </a:cubicBezTo>
                  <a:close/>
                  <a:moveTo>
                    <a:pt x="441691" y="359191"/>
                  </a:moveTo>
                  <a:cubicBezTo>
                    <a:pt x="441413" y="358196"/>
                    <a:pt x="440787" y="357410"/>
                    <a:pt x="440253" y="358868"/>
                  </a:cubicBezTo>
                  <a:cubicBezTo>
                    <a:pt x="440045" y="359747"/>
                    <a:pt x="441853" y="359654"/>
                    <a:pt x="441737" y="359191"/>
                  </a:cubicBezTo>
                  <a:close/>
                  <a:moveTo>
                    <a:pt x="672581" y="85315"/>
                  </a:moveTo>
                  <a:cubicBezTo>
                    <a:pt x="670378" y="85060"/>
                    <a:pt x="671352" y="88091"/>
                    <a:pt x="672952" y="85685"/>
                  </a:cubicBezTo>
                  <a:cubicBezTo>
                    <a:pt x="672766" y="85500"/>
                    <a:pt x="672581" y="85315"/>
                    <a:pt x="672581" y="85315"/>
                  </a:cubicBezTo>
                  <a:close/>
                  <a:moveTo>
                    <a:pt x="612893" y="274548"/>
                  </a:moveTo>
                  <a:cubicBezTo>
                    <a:pt x="611827" y="274756"/>
                    <a:pt x="612638" y="275890"/>
                    <a:pt x="611989" y="276353"/>
                  </a:cubicBezTo>
                  <a:cubicBezTo>
                    <a:pt x="611752" y="276480"/>
                    <a:pt x="611663" y="276774"/>
                    <a:pt x="611790" y="277011"/>
                  </a:cubicBezTo>
                  <a:cubicBezTo>
                    <a:pt x="611836" y="277095"/>
                    <a:pt x="611905" y="277164"/>
                    <a:pt x="611989" y="277209"/>
                  </a:cubicBezTo>
                  <a:cubicBezTo>
                    <a:pt x="612986" y="276931"/>
                    <a:pt x="612777" y="275358"/>
                    <a:pt x="612801" y="274502"/>
                  </a:cubicBezTo>
                  <a:close/>
                  <a:moveTo>
                    <a:pt x="621427" y="33691"/>
                  </a:moveTo>
                  <a:cubicBezTo>
                    <a:pt x="621203" y="34774"/>
                    <a:pt x="621650" y="35886"/>
                    <a:pt x="622563" y="36514"/>
                  </a:cubicBezTo>
                  <a:lnTo>
                    <a:pt x="622563" y="36514"/>
                  </a:lnTo>
                  <a:cubicBezTo>
                    <a:pt x="622772" y="35425"/>
                    <a:pt x="622329" y="34315"/>
                    <a:pt x="621427" y="33668"/>
                  </a:cubicBezTo>
                  <a:close/>
                  <a:moveTo>
                    <a:pt x="506156" y="272026"/>
                  </a:moveTo>
                  <a:cubicBezTo>
                    <a:pt x="504486" y="274756"/>
                    <a:pt x="507454" y="273437"/>
                    <a:pt x="506434" y="271679"/>
                  </a:cubicBezTo>
                  <a:cubicBezTo>
                    <a:pt x="506323" y="271818"/>
                    <a:pt x="506222" y="271965"/>
                    <a:pt x="506132" y="272118"/>
                  </a:cubicBezTo>
                  <a:close/>
                  <a:moveTo>
                    <a:pt x="507338" y="8076"/>
                  </a:moveTo>
                  <a:cubicBezTo>
                    <a:pt x="507663" y="8076"/>
                    <a:pt x="508057" y="8214"/>
                    <a:pt x="508266" y="7798"/>
                  </a:cubicBezTo>
                  <a:cubicBezTo>
                    <a:pt x="507456" y="7428"/>
                    <a:pt x="506525" y="7428"/>
                    <a:pt x="505715" y="7798"/>
                  </a:cubicBezTo>
                  <a:cubicBezTo>
                    <a:pt x="506207" y="8059"/>
                    <a:pt x="506758" y="8187"/>
                    <a:pt x="507315" y="8168"/>
                  </a:cubicBezTo>
                  <a:close/>
                  <a:moveTo>
                    <a:pt x="617554" y="24273"/>
                  </a:moveTo>
                  <a:cubicBezTo>
                    <a:pt x="617310" y="24969"/>
                    <a:pt x="617616" y="25739"/>
                    <a:pt x="618273" y="26078"/>
                  </a:cubicBezTo>
                  <a:cubicBezTo>
                    <a:pt x="618899" y="26194"/>
                    <a:pt x="617485" y="23232"/>
                    <a:pt x="617531" y="24435"/>
                  </a:cubicBezTo>
                  <a:close/>
                  <a:moveTo>
                    <a:pt x="332333" y="367660"/>
                  </a:moveTo>
                  <a:cubicBezTo>
                    <a:pt x="332195" y="368397"/>
                    <a:pt x="332539" y="369140"/>
                    <a:pt x="333191" y="369512"/>
                  </a:cubicBezTo>
                  <a:cubicBezTo>
                    <a:pt x="333632" y="368979"/>
                    <a:pt x="333075" y="367730"/>
                    <a:pt x="332519" y="367429"/>
                  </a:cubicBezTo>
                  <a:cubicBezTo>
                    <a:pt x="332472" y="367684"/>
                    <a:pt x="332379" y="367753"/>
                    <a:pt x="332356" y="367822"/>
                  </a:cubicBezTo>
                  <a:close/>
                  <a:moveTo>
                    <a:pt x="296622" y="95426"/>
                  </a:moveTo>
                  <a:cubicBezTo>
                    <a:pt x="296830" y="95993"/>
                    <a:pt x="297111" y="96529"/>
                    <a:pt x="297457" y="97023"/>
                  </a:cubicBezTo>
                  <a:cubicBezTo>
                    <a:pt x="298130" y="96236"/>
                    <a:pt x="297457" y="95450"/>
                    <a:pt x="296831" y="94894"/>
                  </a:cubicBezTo>
                  <a:cubicBezTo>
                    <a:pt x="296738" y="95103"/>
                    <a:pt x="296576" y="95288"/>
                    <a:pt x="296622" y="95426"/>
                  </a:cubicBezTo>
                  <a:close/>
                  <a:moveTo>
                    <a:pt x="668639" y="106996"/>
                  </a:moveTo>
                  <a:cubicBezTo>
                    <a:pt x="668686" y="107696"/>
                    <a:pt x="668927" y="108369"/>
                    <a:pt x="669335" y="108940"/>
                  </a:cubicBezTo>
                  <a:cubicBezTo>
                    <a:pt x="669868" y="108778"/>
                    <a:pt x="669543" y="107251"/>
                    <a:pt x="668871" y="106857"/>
                  </a:cubicBezTo>
                  <a:close/>
                  <a:moveTo>
                    <a:pt x="148702" y="111624"/>
                  </a:moveTo>
                  <a:cubicBezTo>
                    <a:pt x="148702" y="110722"/>
                    <a:pt x="147125" y="110328"/>
                    <a:pt x="147287" y="111439"/>
                  </a:cubicBezTo>
                  <a:cubicBezTo>
                    <a:pt x="147287" y="112156"/>
                    <a:pt x="148632" y="111717"/>
                    <a:pt x="148702" y="111717"/>
                  </a:cubicBezTo>
                  <a:close/>
                  <a:moveTo>
                    <a:pt x="614609" y="116252"/>
                  </a:moveTo>
                  <a:cubicBezTo>
                    <a:pt x="615189" y="118936"/>
                    <a:pt x="616511" y="117247"/>
                    <a:pt x="614887" y="115928"/>
                  </a:cubicBezTo>
                  <a:cubicBezTo>
                    <a:pt x="614795" y="116136"/>
                    <a:pt x="614609" y="116275"/>
                    <a:pt x="614609" y="116344"/>
                  </a:cubicBezTo>
                  <a:close/>
                  <a:moveTo>
                    <a:pt x="540405" y="337950"/>
                  </a:moveTo>
                  <a:cubicBezTo>
                    <a:pt x="538087" y="338482"/>
                    <a:pt x="538898" y="340449"/>
                    <a:pt x="540962" y="338343"/>
                  </a:cubicBezTo>
                  <a:cubicBezTo>
                    <a:pt x="540568" y="338158"/>
                    <a:pt x="540405" y="338065"/>
                    <a:pt x="540405" y="338042"/>
                  </a:cubicBezTo>
                  <a:close/>
                  <a:moveTo>
                    <a:pt x="492451" y="233545"/>
                  </a:moveTo>
                  <a:cubicBezTo>
                    <a:pt x="490712" y="230791"/>
                    <a:pt x="490642" y="234424"/>
                    <a:pt x="492451" y="233846"/>
                  </a:cubicBezTo>
                  <a:cubicBezTo>
                    <a:pt x="492457" y="233777"/>
                    <a:pt x="492457" y="233707"/>
                    <a:pt x="492451" y="233638"/>
                  </a:cubicBezTo>
                  <a:close/>
                  <a:moveTo>
                    <a:pt x="502190" y="278366"/>
                  </a:moveTo>
                  <a:cubicBezTo>
                    <a:pt x="502190" y="278505"/>
                    <a:pt x="502190" y="278667"/>
                    <a:pt x="502353" y="278829"/>
                  </a:cubicBezTo>
                  <a:cubicBezTo>
                    <a:pt x="502863" y="278505"/>
                    <a:pt x="503466" y="277996"/>
                    <a:pt x="503025" y="277348"/>
                  </a:cubicBezTo>
                  <a:cubicBezTo>
                    <a:pt x="502654" y="277764"/>
                    <a:pt x="502260" y="277972"/>
                    <a:pt x="502190" y="278458"/>
                  </a:cubicBezTo>
                  <a:close/>
                  <a:moveTo>
                    <a:pt x="152597" y="217394"/>
                  </a:moveTo>
                  <a:cubicBezTo>
                    <a:pt x="151925" y="218713"/>
                    <a:pt x="152968" y="220795"/>
                    <a:pt x="152876" y="217810"/>
                  </a:cubicBezTo>
                  <a:cubicBezTo>
                    <a:pt x="152899" y="217949"/>
                    <a:pt x="152945" y="217602"/>
                    <a:pt x="152597" y="217394"/>
                  </a:cubicBezTo>
                  <a:close/>
                  <a:moveTo>
                    <a:pt x="138475" y="256939"/>
                  </a:moveTo>
                  <a:cubicBezTo>
                    <a:pt x="137988" y="257309"/>
                    <a:pt x="137362" y="257818"/>
                    <a:pt x="137826" y="258489"/>
                  </a:cubicBezTo>
                  <a:cubicBezTo>
                    <a:pt x="138406" y="258258"/>
                    <a:pt x="138916" y="257702"/>
                    <a:pt x="138475" y="256939"/>
                  </a:cubicBezTo>
                  <a:close/>
                  <a:moveTo>
                    <a:pt x="160899" y="190043"/>
                  </a:moveTo>
                  <a:cubicBezTo>
                    <a:pt x="158928" y="190807"/>
                    <a:pt x="162174" y="193491"/>
                    <a:pt x="160899" y="190043"/>
                  </a:cubicBezTo>
                  <a:close/>
                  <a:moveTo>
                    <a:pt x="229259" y="390129"/>
                  </a:moveTo>
                  <a:cubicBezTo>
                    <a:pt x="228378" y="389805"/>
                    <a:pt x="228262" y="391124"/>
                    <a:pt x="228680" y="391610"/>
                  </a:cubicBezTo>
                  <a:cubicBezTo>
                    <a:pt x="228795" y="391147"/>
                    <a:pt x="229793" y="390476"/>
                    <a:pt x="229259" y="390221"/>
                  </a:cubicBezTo>
                  <a:close/>
                  <a:moveTo>
                    <a:pt x="536788" y="306827"/>
                  </a:moveTo>
                  <a:cubicBezTo>
                    <a:pt x="536788" y="309488"/>
                    <a:pt x="539223" y="307915"/>
                    <a:pt x="536788" y="306827"/>
                  </a:cubicBezTo>
                  <a:close/>
                  <a:moveTo>
                    <a:pt x="441134" y="385640"/>
                  </a:moveTo>
                  <a:cubicBezTo>
                    <a:pt x="439558" y="386426"/>
                    <a:pt x="440763" y="387954"/>
                    <a:pt x="441366" y="386102"/>
                  </a:cubicBezTo>
                  <a:close/>
                  <a:moveTo>
                    <a:pt x="47924" y="309604"/>
                  </a:moveTo>
                  <a:cubicBezTo>
                    <a:pt x="48526" y="311686"/>
                    <a:pt x="49686" y="309812"/>
                    <a:pt x="48109" y="309164"/>
                  </a:cubicBezTo>
                  <a:cubicBezTo>
                    <a:pt x="48039" y="309326"/>
                    <a:pt x="47924" y="309465"/>
                    <a:pt x="47924" y="309604"/>
                  </a:cubicBezTo>
                  <a:close/>
                  <a:moveTo>
                    <a:pt x="655468" y="186133"/>
                  </a:moveTo>
                  <a:cubicBezTo>
                    <a:pt x="655352" y="183448"/>
                    <a:pt x="653033" y="185253"/>
                    <a:pt x="655468" y="186133"/>
                  </a:cubicBezTo>
                  <a:close/>
                  <a:moveTo>
                    <a:pt x="577507" y="77308"/>
                  </a:moveTo>
                  <a:lnTo>
                    <a:pt x="578226" y="77100"/>
                  </a:lnTo>
                  <a:cubicBezTo>
                    <a:pt x="577670" y="76776"/>
                    <a:pt x="576673" y="76522"/>
                    <a:pt x="576209" y="77100"/>
                  </a:cubicBezTo>
                  <a:cubicBezTo>
                    <a:pt x="576612" y="77293"/>
                    <a:pt x="577063" y="77366"/>
                    <a:pt x="577507" y="77308"/>
                  </a:cubicBezTo>
                  <a:close/>
                  <a:moveTo>
                    <a:pt x="492915" y="289704"/>
                  </a:moveTo>
                  <a:cubicBezTo>
                    <a:pt x="493332" y="288917"/>
                    <a:pt x="491802" y="289473"/>
                    <a:pt x="491663" y="289935"/>
                  </a:cubicBezTo>
                  <a:cubicBezTo>
                    <a:pt x="491199" y="290815"/>
                    <a:pt x="492637" y="290097"/>
                    <a:pt x="492799" y="289704"/>
                  </a:cubicBezTo>
                  <a:close/>
                  <a:moveTo>
                    <a:pt x="620870" y="82422"/>
                  </a:moveTo>
                  <a:cubicBezTo>
                    <a:pt x="623421" y="81427"/>
                    <a:pt x="620870" y="79854"/>
                    <a:pt x="620870" y="82422"/>
                  </a:cubicBezTo>
                  <a:close/>
                  <a:moveTo>
                    <a:pt x="580220" y="86379"/>
                  </a:moveTo>
                  <a:cubicBezTo>
                    <a:pt x="580823" y="85847"/>
                    <a:pt x="579478" y="84921"/>
                    <a:pt x="578991" y="85546"/>
                  </a:cubicBezTo>
                  <a:cubicBezTo>
                    <a:pt x="578875" y="85870"/>
                    <a:pt x="579826" y="86495"/>
                    <a:pt x="580104" y="86379"/>
                  </a:cubicBezTo>
                  <a:close/>
                  <a:moveTo>
                    <a:pt x="545437" y="332674"/>
                  </a:moveTo>
                  <a:cubicBezTo>
                    <a:pt x="545136" y="331980"/>
                    <a:pt x="543884" y="333530"/>
                    <a:pt x="544603" y="333946"/>
                  </a:cubicBezTo>
                  <a:cubicBezTo>
                    <a:pt x="544834" y="333623"/>
                    <a:pt x="545298" y="333299"/>
                    <a:pt x="545229" y="332674"/>
                  </a:cubicBezTo>
                  <a:close/>
                  <a:moveTo>
                    <a:pt x="98057" y="333437"/>
                  </a:moveTo>
                  <a:cubicBezTo>
                    <a:pt x="98241" y="334197"/>
                    <a:pt x="98977" y="334689"/>
                    <a:pt x="99750" y="334571"/>
                  </a:cubicBezTo>
                  <a:lnTo>
                    <a:pt x="99750" y="334571"/>
                  </a:lnTo>
                  <a:cubicBezTo>
                    <a:pt x="99621" y="333815"/>
                    <a:pt x="98901" y="333308"/>
                    <a:pt x="98144" y="333437"/>
                  </a:cubicBezTo>
                  <a:cubicBezTo>
                    <a:pt x="98107" y="333444"/>
                    <a:pt x="98071" y="333451"/>
                    <a:pt x="98034" y="333461"/>
                  </a:cubicBezTo>
                  <a:close/>
                  <a:moveTo>
                    <a:pt x="669149" y="96098"/>
                  </a:moveTo>
                  <a:cubicBezTo>
                    <a:pt x="668616" y="96098"/>
                    <a:pt x="668384" y="96537"/>
                    <a:pt x="668059" y="96861"/>
                  </a:cubicBezTo>
                  <a:cubicBezTo>
                    <a:pt x="668523" y="97555"/>
                    <a:pt x="669103" y="96861"/>
                    <a:pt x="669474" y="96375"/>
                  </a:cubicBezTo>
                  <a:cubicBezTo>
                    <a:pt x="669358" y="96283"/>
                    <a:pt x="669265" y="96098"/>
                    <a:pt x="669149" y="96098"/>
                  </a:cubicBezTo>
                  <a:close/>
                  <a:moveTo>
                    <a:pt x="286535" y="336098"/>
                  </a:moveTo>
                  <a:cubicBezTo>
                    <a:pt x="286976" y="336607"/>
                    <a:pt x="288553" y="335497"/>
                    <a:pt x="287556" y="335173"/>
                  </a:cubicBezTo>
                  <a:cubicBezTo>
                    <a:pt x="287026" y="335171"/>
                    <a:pt x="286583" y="335573"/>
                    <a:pt x="286535" y="336098"/>
                  </a:cubicBezTo>
                  <a:close/>
                  <a:moveTo>
                    <a:pt x="656836" y="98273"/>
                  </a:moveTo>
                  <a:lnTo>
                    <a:pt x="657578" y="98064"/>
                  </a:lnTo>
                  <a:cubicBezTo>
                    <a:pt x="656465" y="97139"/>
                    <a:pt x="654239" y="98319"/>
                    <a:pt x="656836" y="98273"/>
                  </a:cubicBezTo>
                  <a:close/>
                  <a:moveTo>
                    <a:pt x="665207" y="102900"/>
                  </a:moveTo>
                  <a:cubicBezTo>
                    <a:pt x="663932" y="103201"/>
                    <a:pt x="665578" y="103618"/>
                    <a:pt x="665856" y="103872"/>
                  </a:cubicBezTo>
                  <a:lnTo>
                    <a:pt x="666204" y="103595"/>
                  </a:lnTo>
                  <a:cubicBezTo>
                    <a:pt x="666135" y="102900"/>
                    <a:pt x="665624" y="102831"/>
                    <a:pt x="665207" y="102831"/>
                  </a:cubicBezTo>
                  <a:close/>
                  <a:moveTo>
                    <a:pt x="435152" y="348177"/>
                  </a:moveTo>
                  <a:cubicBezTo>
                    <a:pt x="434966" y="348802"/>
                    <a:pt x="435407" y="349542"/>
                    <a:pt x="436149" y="349103"/>
                  </a:cubicBezTo>
                  <a:lnTo>
                    <a:pt x="435407" y="347668"/>
                  </a:lnTo>
                  <a:cubicBezTo>
                    <a:pt x="435314" y="347876"/>
                    <a:pt x="435152" y="348038"/>
                    <a:pt x="435152" y="348200"/>
                  </a:cubicBezTo>
                  <a:close/>
                  <a:moveTo>
                    <a:pt x="496347" y="238821"/>
                  </a:moveTo>
                  <a:cubicBezTo>
                    <a:pt x="495999" y="238821"/>
                    <a:pt x="495674" y="238983"/>
                    <a:pt x="495326" y="239052"/>
                  </a:cubicBezTo>
                  <a:cubicBezTo>
                    <a:pt x="495744" y="239793"/>
                    <a:pt x="496161" y="240001"/>
                    <a:pt x="496764" y="239353"/>
                  </a:cubicBezTo>
                  <a:cubicBezTo>
                    <a:pt x="496950" y="238844"/>
                    <a:pt x="496648" y="238798"/>
                    <a:pt x="496347" y="238821"/>
                  </a:cubicBezTo>
                  <a:close/>
                  <a:moveTo>
                    <a:pt x="431859" y="344290"/>
                  </a:moveTo>
                  <a:cubicBezTo>
                    <a:pt x="431372" y="344938"/>
                    <a:pt x="431859" y="345493"/>
                    <a:pt x="432508" y="345817"/>
                  </a:cubicBezTo>
                  <a:lnTo>
                    <a:pt x="432717" y="345331"/>
                  </a:lnTo>
                  <a:cubicBezTo>
                    <a:pt x="432606" y="344899"/>
                    <a:pt x="432332" y="344526"/>
                    <a:pt x="431952" y="344290"/>
                  </a:cubicBezTo>
                  <a:close/>
                  <a:moveTo>
                    <a:pt x="612290" y="111693"/>
                  </a:moveTo>
                  <a:lnTo>
                    <a:pt x="611873" y="111346"/>
                  </a:lnTo>
                  <a:cubicBezTo>
                    <a:pt x="611061" y="112874"/>
                    <a:pt x="613914" y="113475"/>
                    <a:pt x="612290" y="111693"/>
                  </a:cubicBezTo>
                  <a:close/>
                  <a:moveTo>
                    <a:pt x="113733" y="346257"/>
                  </a:moveTo>
                  <a:lnTo>
                    <a:pt x="114521" y="346928"/>
                  </a:lnTo>
                  <a:cubicBezTo>
                    <a:pt x="114740" y="346712"/>
                    <a:pt x="114743" y="346361"/>
                    <a:pt x="114527" y="346142"/>
                  </a:cubicBezTo>
                  <a:cubicBezTo>
                    <a:pt x="114411" y="346024"/>
                    <a:pt x="114247" y="345964"/>
                    <a:pt x="114081" y="345979"/>
                  </a:cubicBezTo>
                  <a:close/>
                  <a:moveTo>
                    <a:pt x="146197" y="236576"/>
                  </a:moveTo>
                  <a:cubicBezTo>
                    <a:pt x="146197" y="236414"/>
                    <a:pt x="146012" y="236275"/>
                    <a:pt x="145919" y="236137"/>
                  </a:cubicBezTo>
                  <a:cubicBezTo>
                    <a:pt x="145513" y="235765"/>
                    <a:pt x="144883" y="235791"/>
                    <a:pt x="144510" y="236196"/>
                  </a:cubicBezTo>
                  <a:cubicBezTo>
                    <a:pt x="144138" y="236601"/>
                    <a:pt x="144164" y="237230"/>
                    <a:pt x="144570" y="237602"/>
                  </a:cubicBezTo>
                  <a:cubicBezTo>
                    <a:pt x="144975" y="237974"/>
                    <a:pt x="145606" y="237947"/>
                    <a:pt x="145979" y="237542"/>
                  </a:cubicBezTo>
                  <a:cubicBezTo>
                    <a:pt x="146218" y="237282"/>
                    <a:pt x="146302" y="236914"/>
                    <a:pt x="146197" y="236576"/>
                  </a:cubicBezTo>
                  <a:close/>
                  <a:moveTo>
                    <a:pt x="312205" y="116622"/>
                  </a:moveTo>
                  <a:cubicBezTo>
                    <a:pt x="311626" y="116969"/>
                    <a:pt x="312623" y="118034"/>
                    <a:pt x="313086" y="117224"/>
                  </a:cubicBezTo>
                  <a:cubicBezTo>
                    <a:pt x="312790" y="116969"/>
                    <a:pt x="312453" y="116766"/>
                    <a:pt x="312089" y="116622"/>
                  </a:cubicBezTo>
                  <a:close/>
                  <a:moveTo>
                    <a:pt x="524405" y="243888"/>
                  </a:moveTo>
                  <a:cubicBezTo>
                    <a:pt x="521530" y="243518"/>
                    <a:pt x="523733" y="245369"/>
                    <a:pt x="524405" y="243888"/>
                  </a:cubicBezTo>
                  <a:close/>
                  <a:moveTo>
                    <a:pt x="298338" y="300556"/>
                  </a:moveTo>
                  <a:cubicBezTo>
                    <a:pt x="298756" y="297571"/>
                    <a:pt x="296854" y="299885"/>
                    <a:pt x="298338" y="300556"/>
                  </a:cubicBezTo>
                  <a:close/>
                  <a:moveTo>
                    <a:pt x="605612" y="102715"/>
                  </a:moveTo>
                  <a:cubicBezTo>
                    <a:pt x="606029" y="103988"/>
                    <a:pt x="607096" y="102970"/>
                    <a:pt x="605867" y="102229"/>
                  </a:cubicBezTo>
                  <a:cubicBezTo>
                    <a:pt x="605635" y="102507"/>
                    <a:pt x="605496" y="102646"/>
                    <a:pt x="605496" y="102785"/>
                  </a:cubicBezTo>
                  <a:close/>
                  <a:moveTo>
                    <a:pt x="601786" y="99221"/>
                  </a:moveTo>
                  <a:cubicBezTo>
                    <a:pt x="602064" y="99754"/>
                    <a:pt x="602922" y="100031"/>
                    <a:pt x="602667" y="99221"/>
                  </a:cubicBezTo>
                  <a:cubicBezTo>
                    <a:pt x="602505" y="98805"/>
                    <a:pt x="601392" y="98805"/>
                    <a:pt x="601670" y="99291"/>
                  </a:cubicBezTo>
                  <a:close/>
                  <a:moveTo>
                    <a:pt x="616070" y="118658"/>
                  </a:moveTo>
                  <a:cubicBezTo>
                    <a:pt x="615861" y="119075"/>
                    <a:pt x="615444" y="119977"/>
                    <a:pt x="616186" y="120093"/>
                  </a:cubicBezTo>
                  <a:cubicBezTo>
                    <a:pt x="616420" y="119637"/>
                    <a:pt x="616326" y="119081"/>
                    <a:pt x="615954" y="118728"/>
                  </a:cubicBezTo>
                  <a:close/>
                  <a:moveTo>
                    <a:pt x="618088" y="126850"/>
                  </a:moveTo>
                  <a:cubicBezTo>
                    <a:pt x="618127" y="127103"/>
                    <a:pt x="618214" y="127346"/>
                    <a:pt x="618343" y="127567"/>
                  </a:cubicBezTo>
                  <a:cubicBezTo>
                    <a:pt x="618761" y="127144"/>
                    <a:pt x="618761" y="126463"/>
                    <a:pt x="618343" y="126040"/>
                  </a:cubicBezTo>
                  <a:cubicBezTo>
                    <a:pt x="618159" y="126304"/>
                    <a:pt x="618033" y="126603"/>
                    <a:pt x="617972" y="126919"/>
                  </a:cubicBezTo>
                  <a:close/>
                  <a:moveTo>
                    <a:pt x="296924" y="289889"/>
                  </a:moveTo>
                  <a:cubicBezTo>
                    <a:pt x="296715" y="290283"/>
                    <a:pt x="296530" y="291023"/>
                    <a:pt x="296924" y="291301"/>
                  </a:cubicBezTo>
                  <a:cubicBezTo>
                    <a:pt x="297318" y="291578"/>
                    <a:pt x="297086" y="290421"/>
                    <a:pt x="296924" y="289889"/>
                  </a:cubicBezTo>
                  <a:close/>
                  <a:moveTo>
                    <a:pt x="645543" y="94408"/>
                  </a:moveTo>
                  <a:cubicBezTo>
                    <a:pt x="644847" y="94802"/>
                    <a:pt x="646679" y="95126"/>
                    <a:pt x="646795" y="94593"/>
                  </a:cubicBezTo>
                  <a:cubicBezTo>
                    <a:pt x="646449" y="94295"/>
                    <a:pt x="645961" y="94223"/>
                    <a:pt x="645543" y="94408"/>
                  </a:cubicBezTo>
                  <a:close/>
                  <a:moveTo>
                    <a:pt x="584881" y="88161"/>
                  </a:moveTo>
                  <a:cubicBezTo>
                    <a:pt x="584881" y="88161"/>
                    <a:pt x="584719" y="88346"/>
                    <a:pt x="584626" y="88462"/>
                  </a:cubicBezTo>
                  <a:cubicBezTo>
                    <a:pt x="585322" y="88462"/>
                    <a:pt x="585670" y="88971"/>
                    <a:pt x="586134" y="88138"/>
                  </a:cubicBezTo>
                  <a:cubicBezTo>
                    <a:pt x="585716" y="88120"/>
                    <a:pt x="585298" y="88128"/>
                    <a:pt x="584881" y="88161"/>
                  </a:cubicBezTo>
                  <a:close/>
                  <a:moveTo>
                    <a:pt x="167322" y="144412"/>
                  </a:moveTo>
                  <a:cubicBezTo>
                    <a:pt x="167322" y="145060"/>
                    <a:pt x="168458" y="144875"/>
                    <a:pt x="168760" y="144412"/>
                  </a:cubicBezTo>
                  <a:lnTo>
                    <a:pt x="168064" y="144042"/>
                  </a:lnTo>
                  <a:close/>
                  <a:moveTo>
                    <a:pt x="181583" y="148786"/>
                  </a:moveTo>
                  <a:cubicBezTo>
                    <a:pt x="181328" y="148823"/>
                    <a:pt x="181078" y="148893"/>
                    <a:pt x="180841" y="148994"/>
                  </a:cubicBezTo>
                  <a:cubicBezTo>
                    <a:pt x="181361" y="149311"/>
                    <a:pt x="182014" y="149311"/>
                    <a:pt x="182534" y="148994"/>
                  </a:cubicBezTo>
                  <a:cubicBezTo>
                    <a:pt x="182225" y="148891"/>
                    <a:pt x="181907" y="148822"/>
                    <a:pt x="181583" y="148786"/>
                  </a:cubicBezTo>
                  <a:close/>
                  <a:moveTo>
                    <a:pt x="609415" y="171439"/>
                  </a:moveTo>
                  <a:cubicBezTo>
                    <a:pt x="609229" y="170444"/>
                    <a:pt x="607977" y="170999"/>
                    <a:pt x="608534" y="171832"/>
                  </a:cubicBezTo>
                  <a:cubicBezTo>
                    <a:pt x="608835" y="171671"/>
                    <a:pt x="609114" y="171370"/>
                    <a:pt x="609461" y="171370"/>
                  </a:cubicBezTo>
                  <a:close/>
                  <a:moveTo>
                    <a:pt x="289527" y="81080"/>
                  </a:moveTo>
                  <a:cubicBezTo>
                    <a:pt x="288947" y="81080"/>
                    <a:pt x="289179" y="82191"/>
                    <a:pt x="289527" y="82468"/>
                  </a:cubicBezTo>
                  <a:lnTo>
                    <a:pt x="289851" y="81821"/>
                  </a:lnTo>
                  <a:cubicBezTo>
                    <a:pt x="289712" y="81427"/>
                    <a:pt x="289619" y="81196"/>
                    <a:pt x="289527" y="81080"/>
                  </a:cubicBezTo>
                  <a:close/>
                  <a:moveTo>
                    <a:pt x="670262" y="79576"/>
                  </a:moveTo>
                  <a:cubicBezTo>
                    <a:pt x="669845" y="82515"/>
                    <a:pt x="671769" y="80247"/>
                    <a:pt x="670262" y="79576"/>
                  </a:cubicBezTo>
                  <a:close/>
                  <a:moveTo>
                    <a:pt x="282106" y="181181"/>
                  </a:moveTo>
                  <a:cubicBezTo>
                    <a:pt x="281797" y="181609"/>
                    <a:pt x="281797" y="182187"/>
                    <a:pt x="282106" y="182615"/>
                  </a:cubicBezTo>
                  <a:cubicBezTo>
                    <a:pt x="282477" y="182361"/>
                    <a:pt x="282385" y="181759"/>
                    <a:pt x="282106" y="181181"/>
                  </a:cubicBezTo>
                  <a:close/>
                  <a:moveTo>
                    <a:pt x="468520" y="69048"/>
                  </a:moveTo>
                  <a:cubicBezTo>
                    <a:pt x="468109" y="68710"/>
                    <a:pt x="467517" y="68710"/>
                    <a:pt x="467106" y="69048"/>
                  </a:cubicBezTo>
                  <a:lnTo>
                    <a:pt x="467616" y="69349"/>
                  </a:lnTo>
                  <a:cubicBezTo>
                    <a:pt x="467964" y="69372"/>
                    <a:pt x="468358" y="69510"/>
                    <a:pt x="468520" y="69048"/>
                  </a:cubicBezTo>
                  <a:close/>
                  <a:moveTo>
                    <a:pt x="625601" y="44682"/>
                  </a:moveTo>
                  <a:cubicBezTo>
                    <a:pt x="625392" y="44913"/>
                    <a:pt x="625183" y="45885"/>
                    <a:pt x="625763" y="45955"/>
                  </a:cubicBezTo>
                  <a:cubicBezTo>
                    <a:pt x="625879" y="45631"/>
                    <a:pt x="626041" y="44566"/>
                    <a:pt x="625531" y="44682"/>
                  </a:cubicBezTo>
                  <a:close/>
                  <a:moveTo>
                    <a:pt x="624325" y="41350"/>
                  </a:moveTo>
                  <a:cubicBezTo>
                    <a:pt x="624362" y="41612"/>
                    <a:pt x="624432" y="41869"/>
                    <a:pt x="624534" y="42114"/>
                  </a:cubicBezTo>
                  <a:cubicBezTo>
                    <a:pt x="624905" y="41443"/>
                    <a:pt x="624835" y="41211"/>
                    <a:pt x="624534" y="40355"/>
                  </a:cubicBezTo>
                  <a:cubicBezTo>
                    <a:pt x="624396" y="40672"/>
                    <a:pt x="624302" y="41007"/>
                    <a:pt x="624256" y="41350"/>
                  </a:cubicBezTo>
                  <a:close/>
                  <a:moveTo>
                    <a:pt x="160806" y="190066"/>
                  </a:moveTo>
                  <a:cubicBezTo>
                    <a:pt x="161850" y="189789"/>
                    <a:pt x="161200" y="188932"/>
                    <a:pt x="161386" y="188377"/>
                  </a:cubicBezTo>
                  <a:lnTo>
                    <a:pt x="161386" y="188377"/>
                  </a:lnTo>
                  <a:cubicBezTo>
                    <a:pt x="160273" y="188655"/>
                    <a:pt x="161015" y="189534"/>
                    <a:pt x="160829" y="190089"/>
                  </a:cubicBezTo>
                  <a:close/>
                  <a:moveTo>
                    <a:pt x="623096" y="38226"/>
                  </a:moveTo>
                  <a:cubicBezTo>
                    <a:pt x="622795" y="41142"/>
                    <a:pt x="624650" y="38758"/>
                    <a:pt x="623096" y="38226"/>
                  </a:cubicBezTo>
                  <a:close/>
                  <a:moveTo>
                    <a:pt x="46486" y="306897"/>
                  </a:moveTo>
                  <a:cubicBezTo>
                    <a:pt x="45999" y="307568"/>
                    <a:pt x="46671" y="308239"/>
                    <a:pt x="47321" y="307660"/>
                  </a:cubicBezTo>
                  <a:close/>
                  <a:moveTo>
                    <a:pt x="622540" y="36514"/>
                  </a:moveTo>
                  <a:cubicBezTo>
                    <a:pt x="622679" y="37092"/>
                    <a:pt x="622099" y="37925"/>
                    <a:pt x="623096" y="38226"/>
                  </a:cubicBezTo>
                  <a:lnTo>
                    <a:pt x="623096" y="38226"/>
                  </a:lnTo>
                  <a:cubicBezTo>
                    <a:pt x="622957" y="37648"/>
                    <a:pt x="623583" y="36815"/>
                    <a:pt x="622540" y="36537"/>
                  </a:cubicBezTo>
                  <a:close/>
                  <a:moveTo>
                    <a:pt x="436845" y="32603"/>
                  </a:moveTo>
                  <a:lnTo>
                    <a:pt x="435917" y="32140"/>
                  </a:lnTo>
                  <a:cubicBezTo>
                    <a:pt x="435639" y="32835"/>
                    <a:pt x="435917" y="33552"/>
                    <a:pt x="436798" y="32557"/>
                  </a:cubicBezTo>
                  <a:close/>
                  <a:moveTo>
                    <a:pt x="290361" y="251270"/>
                  </a:moveTo>
                  <a:cubicBezTo>
                    <a:pt x="290014" y="254208"/>
                    <a:pt x="291915" y="251941"/>
                    <a:pt x="290361" y="251270"/>
                  </a:cubicBezTo>
                  <a:close/>
                  <a:moveTo>
                    <a:pt x="154916" y="209480"/>
                  </a:moveTo>
                  <a:cubicBezTo>
                    <a:pt x="154628" y="209948"/>
                    <a:pt x="154628" y="210539"/>
                    <a:pt x="154916" y="211007"/>
                  </a:cubicBezTo>
                  <a:lnTo>
                    <a:pt x="155241" y="210244"/>
                  </a:lnTo>
                  <a:close/>
                  <a:moveTo>
                    <a:pt x="494260" y="324"/>
                  </a:moveTo>
                  <a:cubicBezTo>
                    <a:pt x="492335" y="0"/>
                    <a:pt x="493587" y="1504"/>
                    <a:pt x="494631" y="602"/>
                  </a:cubicBezTo>
                  <a:cubicBezTo>
                    <a:pt x="494492" y="509"/>
                    <a:pt x="494376" y="324"/>
                    <a:pt x="494260" y="324"/>
                  </a:cubicBezTo>
                  <a:close/>
                </a:path>
              </a:pathLst>
            </a:custGeom>
            <a:solidFill>
              <a:srgbClr val="BAF8F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6" name="Google Shape;106;p2"/>
            <p:cNvSpPr/>
            <p:nvPr/>
          </p:nvSpPr>
          <p:spPr>
            <a:xfrm>
              <a:off x="3444292" y="2960829"/>
              <a:ext cx="839010" cy="621510"/>
            </a:xfrm>
            <a:custGeom>
              <a:avLst/>
              <a:gdLst/>
              <a:ahLst/>
              <a:cxnLst/>
              <a:rect l="l" t="t" r="r" b="b"/>
              <a:pathLst>
                <a:path w="1010855" h="724793" extrusionOk="0">
                  <a:moveTo>
                    <a:pt x="843845" y="579579"/>
                  </a:moveTo>
                  <a:cubicBezTo>
                    <a:pt x="844123" y="580365"/>
                    <a:pt x="844077" y="580666"/>
                    <a:pt x="843613" y="580828"/>
                  </a:cubicBezTo>
                  <a:cubicBezTo>
                    <a:pt x="842059" y="581384"/>
                    <a:pt x="841758" y="581522"/>
                    <a:pt x="841410" y="582911"/>
                  </a:cubicBezTo>
                  <a:cubicBezTo>
                    <a:pt x="841330" y="583632"/>
                    <a:pt x="840883" y="584262"/>
                    <a:pt x="840227" y="584577"/>
                  </a:cubicBezTo>
                  <a:cubicBezTo>
                    <a:pt x="839780" y="584689"/>
                    <a:pt x="839509" y="585142"/>
                    <a:pt x="839622" y="585588"/>
                  </a:cubicBezTo>
                  <a:cubicBezTo>
                    <a:pt x="839658" y="585730"/>
                    <a:pt x="839731" y="585860"/>
                    <a:pt x="839833" y="585965"/>
                  </a:cubicBezTo>
                  <a:cubicBezTo>
                    <a:pt x="840178" y="586251"/>
                    <a:pt x="840224" y="586762"/>
                    <a:pt x="839938" y="587106"/>
                  </a:cubicBezTo>
                  <a:cubicBezTo>
                    <a:pt x="839843" y="587220"/>
                    <a:pt x="839718" y="587305"/>
                    <a:pt x="839578" y="587353"/>
                  </a:cubicBezTo>
                  <a:cubicBezTo>
                    <a:pt x="837259" y="588210"/>
                    <a:pt x="837862" y="590385"/>
                    <a:pt x="837259" y="591981"/>
                  </a:cubicBezTo>
                  <a:cubicBezTo>
                    <a:pt x="837074" y="592583"/>
                    <a:pt x="837468" y="593323"/>
                    <a:pt x="836888" y="593856"/>
                  </a:cubicBezTo>
                  <a:cubicBezTo>
                    <a:pt x="836308" y="594388"/>
                    <a:pt x="836216" y="594596"/>
                    <a:pt x="836053" y="593717"/>
                  </a:cubicBezTo>
                  <a:cubicBezTo>
                    <a:pt x="836053" y="593300"/>
                    <a:pt x="835636" y="593439"/>
                    <a:pt x="835497" y="593717"/>
                  </a:cubicBezTo>
                  <a:cubicBezTo>
                    <a:pt x="834768" y="594635"/>
                    <a:pt x="834232" y="595689"/>
                    <a:pt x="833920" y="596817"/>
                  </a:cubicBezTo>
                  <a:cubicBezTo>
                    <a:pt x="833643" y="598272"/>
                    <a:pt x="832922" y="599606"/>
                    <a:pt x="831856" y="600635"/>
                  </a:cubicBezTo>
                  <a:cubicBezTo>
                    <a:pt x="830918" y="601507"/>
                    <a:pt x="830558" y="602835"/>
                    <a:pt x="830928" y="604060"/>
                  </a:cubicBezTo>
                  <a:cubicBezTo>
                    <a:pt x="830572" y="605316"/>
                    <a:pt x="829929" y="606472"/>
                    <a:pt x="829050" y="607438"/>
                  </a:cubicBezTo>
                  <a:cubicBezTo>
                    <a:pt x="827735" y="608606"/>
                    <a:pt x="826724" y="610075"/>
                    <a:pt x="826105" y="611719"/>
                  </a:cubicBezTo>
                  <a:cubicBezTo>
                    <a:pt x="825757" y="612506"/>
                    <a:pt x="824946" y="613293"/>
                    <a:pt x="825943" y="614195"/>
                  </a:cubicBezTo>
                  <a:cubicBezTo>
                    <a:pt x="825907" y="615787"/>
                    <a:pt x="825137" y="617272"/>
                    <a:pt x="823856" y="618221"/>
                  </a:cubicBezTo>
                  <a:cubicBezTo>
                    <a:pt x="823392" y="618499"/>
                    <a:pt x="821769" y="618638"/>
                    <a:pt x="823508" y="619563"/>
                  </a:cubicBezTo>
                  <a:cubicBezTo>
                    <a:pt x="823299" y="619864"/>
                    <a:pt x="823183" y="620281"/>
                    <a:pt x="822905" y="620420"/>
                  </a:cubicBezTo>
                  <a:cubicBezTo>
                    <a:pt x="821468" y="621206"/>
                    <a:pt x="820192" y="622086"/>
                    <a:pt x="820076" y="623914"/>
                  </a:cubicBezTo>
                  <a:cubicBezTo>
                    <a:pt x="818483" y="626191"/>
                    <a:pt x="816715" y="628342"/>
                    <a:pt x="814789" y="630346"/>
                  </a:cubicBezTo>
                  <a:cubicBezTo>
                    <a:pt x="812935" y="631502"/>
                    <a:pt x="811611" y="633339"/>
                    <a:pt x="811102" y="635460"/>
                  </a:cubicBezTo>
                  <a:cubicBezTo>
                    <a:pt x="811102" y="636201"/>
                    <a:pt x="810082" y="636733"/>
                    <a:pt x="809247" y="637080"/>
                  </a:cubicBezTo>
                  <a:cubicBezTo>
                    <a:pt x="808412" y="637427"/>
                    <a:pt x="807114" y="638098"/>
                    <a:pt x="806928" y="639625"/>
                  </a:cubicBezTo>
                  <a:cubicBezTo>
                    <a:pt x="806890" y="640402"/>
                    <a:pt x="806439" y="641098"/>
                    <a:pt x="805746" y="641453"/>
                  </a:cubicBezTo>
                  <a:cubicBezTo>
                    <a:pt x="804053" y="642101"/>
                    <a:pt x="803427" y="643883"/>
                    <a:pt x="802221" y="644901"/>
                  </a:cubicBezTo>
                  <a:cubicBezTo>
                    <a:pt x="801711" y="645193"/>
                    <a:pt x="801413" y="645750"/>
                    <a:pt x="801456" y="646336"/>
                  </a:cubicBezTo>
                  <a:cubicBezTo>
                    <a:pt x="801456" y="646729"/>
                    <a:pt x="801456" y="647192"/>
                    <a:pt x="800992" y="647284"/>
                  </a:cubicBezTo>
                  <a:cubicBezTo>
                    <a:pt x="798511" y="647978"/>
                    <a:pt x="797954" y="650570"/>
                    <a:pt x="796354" y="652051"/>
                  </a:cubicBezTo>
                  <a:cubicBezTo>
                    <a:pt x="795821" y="652514"/>
                    <a:pt x="795705" y="653324"/>
                    <a:pt x="794893" y="653601"/>
                  </a:cubicBezTo>
                  <a:cubicBezTo>
                    <a:pt x="794082" y="653879"/>
                    <a:pt x="794638" y="655730"/>
                    <a:pt x="793386" y="656077"/>
                  </a:cubicBezTo>
                  <a:cubicBezTo>
                    <a:pt x="792134" y="656424"/>
                    <a:pt x="792180" y="657628"/>
                    <a:pt x="791670" y="658391"/>
                  </a:cubicBezTo>
                  <a:cubicBezTo>
                    <a:pt x="791508" y="658646"/>
                    <a:pt x="791392" y="658877"/>
                    <a:pt x="791670" y="658970"/>
                  </a:cubicBezTo>
                  <a:cubicBezTo>
                    <a:pt x="791948" y="659062"/>
                    <a:pt x="792598" y="659317"/>
                    <a:pt x="791670" y="659571"/>
                  </a:cubicBezTo>
                  <a:lnTo>
                    <a:pt x="791392" y="659571"/>
                  </a:lnTo>
                  <a:cubicBezTo>
                    <a:pt x="789467" y="659386"/>
                    <a:pt x="789258" y="659571"/>
                    <a:pt x="789722" y="661191"/>
                  </a:cubicBezTo>
                  <a:cubicBezTo>
                    <a:pt x="789722" y="661538"/>
                    <a:pt x="790070" y="661816"/>
                    <a:pt x="790024" y="662232"/>
                  </a:cubicBezTo>
                  <a:cubicBezTo>
                    <a:pt x="789977" y="662649"/>
                    <a:pt x="789861" y="662973"/>
                    <a:pt x="789398" y="662556"/>
                  </a:cubicBezTo>
                  <a:cubicBezTo>
                    <a:pt x="788934" y="662140"/>
                    <a:pt x="788656" y="661677"/>
                    <a:pt x="788076" y="662348"/>
                  </a:cubicBezTo>
                  <a:cubicBezTo>
                    <a:pt x="787799" y="662601"/>
                    <a:pt x="787486" y="662811"/>
                    <a:pt x="787148" y="662973"/>
                  </a:cubicBezTo>
                  <a:cubicBezTo>
                    <a:pt x="785826" y="663759"/>
                    <a:pt x="784829" y="664639"/>
                    <a:pt x="785479" y="666444"/>
                  </a:cubicBezTo>
                  <a:cubicBezTo>
                    <a:pt x="785687" y="667068"/>
                    <a:pt x="785873" y="668272"/>
                    <a:pt x="784366" y="667508"/>
                  </a:cubicBezTo>
                  <a:cubicBezTo>
                    <a:pt x="783670" y="667138"/>
                    <a:pt x="783044" y="667763"/>
                    <a:pt x="782603" y="668133"/>
                  </a:cubicBezTo>
                  <a:cubicBezTo>
                    <a:pt x="782163" y="668503"/>
                    <a:pt x="781537" y="669567"/>
                    <a:pt x="780632" y="669984"/>
                  </a:cubicBezTo>
                  <a:cubicBezTo>
                    <a:pt x="779728" y="670400"/>
                    <a:pt x="781397" y="671071"/>
                    <a:pt x="780632" y="671650"/>
                  </a:cubicBezTo>
                  <a:cubicBezTo>
                    <a:pt x="780423" y="671766"/>
                    <a:pt x="780377" y="672321"/>
                    <a:pt x="780261" y="672321"/>
                  </a:cubicBezTo>
                  <a:cubicBezTo>
                    <a:pt x="779728" y="672321"/>
                    <a:pt x="779960" y="671835"/>
                    <a:pt x="779913" y="671534"/>
                  </a:cubicBezTo>
                  <a:cubicBezTo>
                    <a:pt x="779867" y="671233"/>
                    <a:pt x="779913" y="670817"/>
                    <a:pt x="779357" y="671349"/>
                  </a:cubicBezTo>
                  <a:cubicBezTo>
                    <a:pt x="777864" y="672566"/>
                    <a:pt x="776538" y="673974"/>
                    <a:pt x="775415" y="675537"/>
                  </a:cubicBezTo>
                  <a:cubicBezTo>
                    <a:pt x="775160" y="676023"/>
                    <a:pt x="774371" y="676324"/>
                    <a:pt x="773792" y="676532"/>
                  </a:cubicBezTo>
                  <a:cubicBezTo>
                    <a:pt x="772296" y="677064"/>
                    <a:pt x="771165" y="678305"/>
                    <a:pt x="770777" y="679841"/>
                  </a:cubicBezTo>
                  <a:cubicBezTo>
                    <a:pt x="770476" y="680721"/>
                    <a:pt x="770220" y="681484"/>
                    <a:pt x="769386" y="680096"/>
                  </a:cubicBezTo>
                  <a:cubicBezTo>
                    <a:pt x="769200" y="679795"/>
                    <a:pt x="768505" y="679841"/>
                    <a:pt x="768110" y="680096"/>
                  </a:cubicBezTo>
                  <a:cubicBezTo>
                    <a:pt x="767010" y="680767"/>
                    <a:pt x="765978" y="681542"/>
                    <a:pt x="765026" y="682410"/>
                  </a:cubicBezTo>
                  <a:cubicBezTo>
                    <a:pt x="764238" y="683382"/>
                    <a:pt x="763449" y="684469"/>
                    <a:pt x="761826" y="684377"/>
                  </a:cubicBezTo>
                  <a:cubicBezTo>
                    <a:pt x="760945" y="684377"/>
                    <a:pt x="760342" y="685256"/>
                    <a:pt x="759902" y="685904"/>
                  </a:cubicBezTo>
                  <a:cubicBezTo>
                    <a:pt x="759293" y="687052"/>
                    <a:pt x="758357" y="687994"/>
                    <a:pt x="757212" y="688611"/>
                  </a:cubicBezTo>
                  <a:cubicBezTo>
                    <a:pt x="756346" y="689020"/>
                    <a:pt x="755763" y="689857"/>
                    <a:pt x="755681" y="690809"/>
                  </a:cubicBezTo>
                  <a:cubicBezTo>
                    <a:pt x="755820" y="691758"/>
                    <a:pt x="755797" y="691735"/>
                    <a:pt x="755032" y="691457"/>
                  </a:cubicBezTo>
                  <a:cubicBezTo>
                    <a:pt x="754777" y="691342"/>
                    <a:pt x="754383" y="691110"/>
                    <a:pt x="754290" y="691180"/>
                  </a:cubicBezTo>
                  <a:cubicBezTo>
                    <a:pt x="752829" y="692522"/>
                    <a:pt x="750487" y="692475"/>
                    <a:pt x="749258" y="693979"/>
                  </a:cubicBezTo>
                  <a:cubicBezTo>
                    <a:pt x="748029" y="695483"/>
                    <a:pt x="746800" y="695946"/>
                    <a:pt x="745826" y="697103"/>
                  </a:cubicBezTo>
                  <a:cubicBezTo>
                    <a:pt x="744852" y="698260"/>
                    <a:pt x="742672" y="698561"/>
                    <a:pt x="742232" y="700482"/>
                  </a:cubicBezTo>
                  <a:cubicBezTo>
                    <a:pt x="742232" y="700620"/>
                    <a:pt x="741722" y="700782"/>
                    <a:pt x="741490" y="700736"/>
                  </a:cubicBezTo>
                  <a:cubicBezTo>
                    <a:pt x="740251" y="700572"/>
                    <a:pt x="739033" y="701153"/>
                    <a:pt x="738382" y="702217"/>
                  </a:cubicBezTo>
                  <a:cubicBezTo>
                    <a:pt x="738081" y="702564"/>
                    <a:pt x="737687" y="702865"/>
                    <a:pt x="737362" y="703212"/>
                  </a:cubicBezTo>
                  <a:cubicBezTo>
                    <a:pt x="736690" y="703929"/>
                    <a:pt x="735252" y="703814"/>
                    <a:pt x="735345" y="705364"/>
                  </a:cubicBezTo>
                  <a:cubicBezTo>
                    <a:pt x="735345" y="706475"/>
                    <a:pt x="733791" y="706405"/>
                    <a:pt x="733536" y="707516"/>
                  </a:cubicBezTo>
                  <a:cubicBezTo>
                    <a:pt x="733420" y="708002"/>
                    <a:pt x="732562" y="708580"/>
                    <a:pt x="732191" y="707516"/>
                  </a:cubicBezTo>
                  <a:cubicBezTo>
                    <a:pt x="732191" y="707192"/>
                    <a:pt x="731681" y="707192"/>
                    <a:pt x="731681" y="707516"/>
                  </a:cubicBezTo>
                  <a:cubicBezTo>
                    <a:pt x="731681" y="709483"/>
                    <a:pt x="729803" y="709575"/>
                    <a:pt x="728689" y="709830"/>
                  </a:cubicBezTo>
                  <a:cubicBezTo>
                    <a:pt x="727182" y="710107"/>
                    <a:pt x="725953" y="710269"/>
                    <a:pt x="725327" y="711843"/>
                  </a:cubicBezTo>
                  <a:cubicBezTo>
                    <a:pt x="725118" y="712375"/>
                    <a:pt x="724516" y="712329"/>
                    <a:pt x="724098" y="712190"/>
                  </a:cubicBezTo>
                  <a:cubicBezTo>
                    <a:pt x="722058" y="711519"/>
                    <a:pt x="721965" y="711380"/>
                    <a:pt x="721060" y="712329"/>
                  </a:cubicBezTo>
                  <a:cubicBezTo>
                    <a:pt x="720414" y="713157"/>
                    <a:pt x="719356" y="713551"/>
                    <a:pt x="718324" y="713347"/>
                  </a:cubicBezTo>
                  <a:cubicBezTo>
                    <a:pt x="717672" y="713318"/>
                    <a:pt x="717028" y="713505"/>
                    <a:pt x="716492" y="713879"/>
                  </a:cubicBezTo>
                  <a:cubicBezTo>
                    <a:pt x="714173" y="714897"/>
                    <a:pt x="711855" y="716077"/>
                    <a:pt x="709536" y="717304"/>
                  </a:cubicBezTo>
                  <a:cubicBezTo>
                    <a:pt x="707750" y="718253"/>
                    <a:pt x="705802" y="718854"/>
                    <a:pt x="704086" y="719942"/>
                  </a:cubicBezTo>
                  <a:cubicBezTo>
                    <a:pt x="703507" y="720289"/>
                    <a:pt x="702625" y="720104"/>
                    <a:pt x="701883" y="720150"/>
                  </a:cubicBezTo>
                  <a:cubicBezTo>
                    <a:pt x="700483" y="720022"/>
                    <a:pt x="699076" y="720320"/>
                    <a:pt x="697849" y="721006"/>
                  </a:cubicBezTo>
                  <a:cubicBezTo>
                    <a:pt x="696526" y="721662"/>
                    <a:pt x="695056" y="721965"/>
                    <a:pt x="693582" y="721885"/>
                  </a:cubicBezTo>
                  <a:cubicBezTo>
                    <a:pt x="691434" y="721804"/>
                    <a:pt x="689284" y="721990"/>
                    <a:pt x="687182" y="722441"/>
                  </a:cubicBezTo>
                  <a:cubicBezTo>
                    <a:pt x="686151" y="722591"/>
                    <a:pt x="685105" y="722591"/>
                    <a:pt x="684074" y="722441"/>
                  </a:cubicBezTo>
                  <a:cubicBezTo>
                    <a:pt x="683826" y="722372"/>
                    <a:pt x="683591" y="722263"/>
                    <a:pt x="683379" y="722117"/>
                  </a:cubicBezTo>
                  <a:cubicBezTo>
                    <a:pt x="683626" y="721990"/>
                    <a:pt x="683892" y="721904"/>
                    <a:pt x="684167" y="721862"/>
                  </a:cubicBezTo>
                  <a:cubicBezTo>
                    <a:pt x="685107" y="721931"/>
                    <a:pt x="686045" y="721713"/>
                    <a:pt x="686857" y="721237"/>
                  </a:cubicBezTo>
                  <a:cubicBezTo>
                    <a:pt x="687528" y="720725"/>
                    <a:pt x="688440" y="720662"/>
                    <a:pt x="689176" y="721075"/>
                  </a:cubicBezTo>
                  <a:cubicBezTo>
                    <a:pt x="690335" y="721747"/>
                    <a:pt x="691495" y="720844"/>
                    <a:pt x="692237" y="720335"/>
                  </a:cubicBezTo>
                  <a:cubicBezTo>
                    <a:pt x="693605" y="719386"/>
                    <a:pt x="695019" y="719687"/>
                    <a:pt x="696411" y="719386"/>
                  </a:cubicBezTo>
                  <a:cubicBezTo>
                    <a:pt x="696689" y="719386"/>
                    <a:pt x="697060" y="719525"/>
                    <a:pt x="697431" y="719386"/>
                  </a:cubicBezTo>
                  <a:cubicBezTo>
                    <a:pt x="700181" y="718352"/>
                    <a:pt x="702992" y="717486"/>
                    <a:pt x="705849" y="716795"/>
                  </a:cubicBezTo>
                  <a:lnTo>
                    <a:pt x="706150" y="716795"/>
                  </a:lnTo>
                  <a:cubicBezTo>
                    <a:pt x="707495" y="716610"/>
                    <a:pt x="707565" y="714712"/>
                    <a:pt x="708840" y="714620"/>
                  </a:cubicBezTo>
                  <a:cubicBezTo>
                    <a:pt x="710060" y="714608"/>
                    <a:pt x="711226" y="714118"/>
                    <a:pt x="712086" y="713254"/>
                  </a:cubicBezTo>
                  <a:cubicBezTo>
                    <a:pt x="712773" y="712636"/>
                    <a:pt x="713614" y="712212"/>
                    <a:pt x="714521" y="712028"/>
                  </a:cubicBezTo>
                  <a:cubicBezTo>
                    <a:pt x="715704" y="711565"/>
                    <a:pt x="717142" y="711658"/>
                    <a:pt x="717930" y="710339"/>
                  </a:cubicBezTo>
                  <a:cubicBezTo>
                    <a:pt x="718208" y="710089"/>
                    <a:pt x="718579" y="709971"/>
                    <a:pt x="718950" y="710015"/>
                  </a:cubicBezTo>
                  <a:cubicBezTo>
                    <a:pt x="719936" y="710112"/>
                    <a:pt x="720824" y="709419"/>
                    <a:pt x="720968" y="708441"/>
                  </a:cubicBezTo>
                  <a:cubicBezTo>
                    <a:pt x="721292" y="707377"/>
                    <a:pt x="722150" y="706799"/>
                    <a:pt x="723055" y="707284"/>
                  </a:cubicBezTo>
                  <a:cubicBezTo>
                    <a:pt x="724039" y="707892"/>
                    <a:pt x="725328" y="707617"/>
                    <a:pt x="725976" y="706660"/>
                  </a:cubicBezTo>
                  <a:cubicBezTo>
                    <a:pt x="727460" y="704994"/>
                    <a:pt x="729849" y="704346"/>
                    <a:pt x="730753" y="702032"/>
                  </a:cubicBezTo>
                  <a:cubicBezTo>
                    <a:pt x="730876" y="701642"/>
                    <a:pt x="731293" y="701425"/>
                    <a:pt x="731684" y="701548"/>
                  </a:cubicBezTo>
                  <a:cubicBezTo>
                    <a:pt x="731776" y="701576"/>
                    <a:pt x="731862" y="701623"/>
                    <a:pt x="731936" y="701685"/>
                  </a:cubicBezTo>
                  <a:cubicBezTo>
                    <a:pt x="732632" y="702310"/>
                    <a:pt x="733095" y="701916"/>
                    <a:pt x="733629" y="701477"/>
                  </a:cubicBezTo>
                  <a:cubicBezTo>
                    <a:pt x="736677" y="698746"/>
                    <a:pt x="739907" y="696226"/>
                    <a:pt x="743298" y="693933"/>
                  </a:cubicBezTo>
                  <a:cubicBezTo>
                    <a:pt x="744384" y="693237"/>
                    <a:pt x="745334" y="692351"/>
                    <a:pt x="746104" y="691318"/>
                  </a:cubicBezTo>
                  <a:cubicBezTo>
                    <a:pt x="746777" y="690439"/>
                    <a:pt x="748052" y="689814"/>
                    <a:pt x="748423" y="688866"/>
                  </a:cubicBezTo>
                  <a:cubicBezTo>
                    <a:pt x="748980" y="687269"/>
                    <a:pt x="750348" y="688195"/>
                    <a:pt x="751229" y="687547"/>
                  </a:cubicBezTo>
                  <a:cubicBezTo>
                    <a:pt x="752117" y="686826"/>
                    <a:pt x="752961" y="686054"/>
                    <a:pt x="753756" y="685233"/>
                  </a:cubicBezTo>
                  <a:cubicBezTo>
                    <a:pt x="754611" y="684265"/>
                    <a:pt x="755652" y="683478"/>
                    <a:pt x="756817" y="682919"/>
                  </a:cubicBezTo>
                  <a:cubicBezTo>
                    <a:pt x="758199" y="682280"/>
                    <a:pt x="759354" y="681239"/>
                    <a:pt x="760133" y="679934"/>
                  </a:cubicBezTo>
                  <a:cubicBezTo>
                    <a:pt x="760815" y="678926"/>
                    <a:pt x="761762" y="678126"/>
                    <a:pt x="762870" y="677620"/>
                  </a:cubicBezTo>
                  <a:cubicBezTo>
                    <a:pt x="763867" y="677157"/>
                    <a:pt x="764957" y="676833"/>
                    <a:pt x="765328" y="675561"/>
                  </a:cubicBezTo>
                  <a:cubicBezTo>
                    <a:pt x="765520" y="675109"/>
                    <a:pt x="765973" y="674823"/>
                    <a:pt x="766464" y="674843"/>
                  </a:cubicBezTo>
                  <a:cubicBezTo>
                    <a:pt x="766719" y="674843"/>
                    <a:pt x="767160" y="674843"/>
                    <a:pt x="767229" y="674658"/>
                  </a:cubicBezTo>
                  <a:cubicBezTo>
                    <a:pt x="767873" y="673343"/>
                    <a:pt x="769058" y="672372"/>
                    <a:pt x="770475" y="671997"/>
                  </a:cubicBezTo>
                  <a:cubicBezTo>
                    <a:pt x="771078" y="670331"/>
                    <a:pt x="772794" y="669868"/>
                    <a:pt x="773977" y="668989"/>
                  </a:cubicBezTo>
                  <a:cubicBezTo>
                    <a:pt x="774289" y="668774"/>
                    <a:pt x="774577" y="668526"/>
                    <a:pt x="774835" y="668248"/>
                  </a:cubicBezTo>
                  <a:cubicBezTo>
                    <a:pt x="775276" y="667832"/>
                    <a:pt x="775322" y="667554"/>
                    <a:pt x="774603" y="667346"/>
                  </a:cubicBezTo>
                  <a:cubicBezTo>
                    <a:pt x="773884" y="667138"/>
                    <a:pt x="774139" y="666582"/>
                    <a:pt x="774255" y="666166"/>
                  </a:cubicBezTo>
                  <a:cubicBezTo>
                    <a:pt x="774371" y="665749"/>
                    <a:pt x="774812" y="665726"/>
                    <a:pt x="775183" y="665749"/>
                  </a:cubicBezTo>
                  <a:lnTo>
                    <a:pt x="776621" y="665749"/>
                  </a:lnTo>
                  <a:cubicBezTo>
                    <a:pt x="777102" y="665807"/>
                    <a:pt x="777547" y="665484"/>
                    <a:pt x="777641" y="665009"/>
                  </a:cubicBezTo>
                  <a:cubicBezTo>
                    <a:pt x="778105" y="663436"/>
                    <a:pt x="779519" y="662510"/>
                    <a:pt x="780284" y="661122"/>
                  </a:cubicBezTo>
                  <a:cubicBezTo>
                    <a:pt x="781050" y="659733"/>
                    <a:pt x="782603" y="660080"/>
                    <a:pt x="783276" y="658947"/>
                  </a:cubicBezTo>
                  <a:cubicBezTo>
                    <a:pt x="783459" y="658735"/>
                    <a:pt x="783689" y="658568"/>
                    <a:pt x="783948" y="658461"/>
                  </a:cubicBezTo>
                  <a:cubicBezTo>
                    <a:pt x="784876" y="657905"/>
                    <a:pt x="783763" y="656447"/>
                    <a:pt x="784969" y="656147"/>
                  </a:cubicBezTo>
                  <a:cubicBezTo>
                    <a:pt x="786174" y="655846"/>
                    <a:pt x="786128" y="654781"/>
                    <a:pt x="786615" y="654041"/>
                  </a:cubicBezTo>
                  <a:cubicBezTo>
                    <a:pt x="786800" y="653740"/>
                    <a:pt x="786615" y="653277"/>
                    <a:pt x="786870" y="652977"/>
                  </a:cubicBezTo>
                  <a:cubicBezTo>
                    <a:pt x="787125" y="652676"/>
                    <a:pt x="787450" y="653555"/>
                    <a:pt x="787682" y="652977"/>
                  </a:cubicBezTo>
                  <a:cubicBezTo>
                    <a:pt x="787913" y="652398"/>
                    <a:pt x="787682" y="652236"/>
                    <a:pt x="787890" y="651889"/>
                  </a:cubicBezTo>
                  <a:cubicBezTo>
                    <a:pt x="787990" y="651624"/>
                    <a:pt x="788190" y="651408"/>
                    <a:pt x="788447" y="651287"/>
                  </a:cubicBezTo>
                  <a:cubicBezTo>
                    <a:pt x="790256" y="650848"/>
                    <a:pt x="790603" y="648973"/>
                    <a:pt x="791577" y="647886"/>
                  </a:cubicBezTo>
                  <a:cubicBezTo>
                    <a:pt x="792551" y="646798"/>
                    <a:pt x="793224" y="644994"/>
                    <a:pt x="794801" y="644160"/>
                  </a:cubicBezTo>
                  <a:cubicBezTo>
                    <a:pt x="795009" y="644160"/>
                    <a:pt x="795102" y="643721"/>
                    <a:pt x="795172" y="643466"/>
                  </a:cubicBezTo>
                  <a:cubicBezTo>
                    <a:pt x="795479" y="642378"/>
                    <a:pt x="796215" y="641460"/>
                    <a:pt x="797212" y="640921"/>
                  </a:cubicBezTo>
                  <a:cubicBezTo>
                    <a:pt x="797374" y="640921"/>
                    <a:pt x="797606" y="640921"/>
                    <a:pt x="797745" y="640736"/>
                  </a:cubicBezTo>
                  <a:cubicBezTo>
                    <a:pt x="798227" y="640154"/>
                    <a:pt x="798452" y="639403"/>
                    <a:pt x="798372" y="638653"/>
                  </a:cubicBezTo>
                  <a:cubicBezTo>
                    <a:pt x="799236" y="638691"/>
                    <a:pt x="800050" y="638245"/>
                    <a:pt x="800482" y="637496"/>
                  </a:cubicBezTo>
                  <a:cubicBezTo>
                    <a:pt x="800944" y="636769"/>
                    <a:pt x="801325" y="635993"/>
                    <a:pt x="801618" y="635182"/>
                  </a:cubicBezTo>
                  <a:cubicBezTo>
                    <a:pt x="802165" y="634071"/>
                    <a:pt x="802958" y="633098"/>
                    <a:pt x="803937" y="632336"/>
                  </a:cubicBezTo>
                  <a:cubicBezTo>
                    <a:pt x="807304" y="629348"/>
                    <a:pt x="810108" y="625782"/>
                    <a:pt x="812215" y="621808"/>
                  </a:cubicBezTo>
                  <a:cubicBezTo>
                    <a:pt x="812980" y="620373"/>
                    <a:pt x="813560" y="618684"/>
                    <a:pt x="815323" y="618013"/>
                  </a:cubicBezTo>
                  <a:cubicBezTo>
                    <a:pt x="815717" y="617851"/>
                    <a:pt x="815670" y="617388"/>
                    <a:pt x="815717" y="617018"/>
                  </a:cubicBezTo>
                  <a:cubicBezTo>
                    <a:pt x="815763" y="616648"/>
                    <a:pt x="815717" y="616139"/>
                    <a:pt x="815972" y="615977"/>
                  </a:cubicBezTo>
                  <a:cubicBezTo>
                    <a:pt x="817195" y="615301"/>
                    <a:pt x="818046" y="614111"/>
                    <a:pt x="818291" y="612737"/>
                  </a:cubicBezTo>
                  <a:cubicBezTo>
                    <a:pt x="818499" y="611604"/>
                    <a:pt x="819682" y="610608"/>
                    <a:pt x="819891" y="609266"/>
                  </a:cubicBezTo>
                  <a:cubicBezTo>
                    <a:pt x="819891" y="608873"/>
                    <a:pt x="820517" y="608595"/>
                    <a:pt x="820818" y="608225"/>
                  </a:cubicBezTo>
                  <a:cubicBezTo>
                    <a:pt x="821002" y="608040"/>
                    <a:pt x="821159" y="607830"/>
                    <a:pt x="821282" y="607600"/>
                  </a:cubicBezTo>
                  <a:cubicBezTo>
                    <a:pt x="820424" y="606837"/>
                    <a:pt x="820586" y="606235"/>
                    <a:pt x="821282" y="605402"/>
                  </a:cubicBezTo>
                  <a:cubicBezTo>
                    <a:pt x="821978" y="604569"/>
                    <a:pt x="821792" y="603644"/>
                    <a:pt x="822836" y="603227"/>
                  </a:cubicBezTo>
                  <a:cubicBezTo>
                    <a:pt x="823230" y="603065"/>
                    <a:pt x="822836" y="602764"/>
                    <a:pt x="822720" y="602579"/>
                  </a:cubicBezTo>
                  <a:cubicBezTo>
                    <a:pt x="822342" y="601758"/>
                    <a:pt x="822606" y="600785"/>
                    <a:pt x="823346" y="600265"/>
                  </a:cubicBezTo>
                  <a:cubicBezTo>
                    <a:pt x="824111" y="599687"/>
                    <a:pt x="824412" y="598807"/>
                    <a:pt x="825108" y="598229"/>
                  </a:cubicBezTo>
                  <a:cubicBezTo>
                    <a:pt x="825717" y="597763"/>
                    <a:pt x="826056" y="597027"/>
                    <a:pt x="826013" y="596262"/>
                  </a:cubicBezTo>
                  <a:cubicBezTo>
                    <a:pt x="826012" y="595753"/>
                    <a:pt x="826291" y="595406"/>
                    <a:pt x="826592" y="595036"/>
                  </a:cubicBezTo>
                  <a:cubicBezTo>
                    <a:pt x="827127" y="594384"/>
                    <a:pt x="827414" y="593564"/>
                    <a:pt x="827404" y="592722"/>
                  </a:cubicBezTo>
                  <a:cubicBezTo>
                    <a:pt x="827439" y="591698"/>
                    <a:pt x="828075" y="590791"/>
                    <a:pt x="829027" y="590408"/>
                  </a:cubicBezTo>
                  <a:cubicBezTo>
                    <a:pt x="829584" y="590153"/>
                    <a:pt x="830349" y="589482"/>
                    <a:pt x="829027" y="589020"/>
                  </a:cubicBezTo>
                  <a:cubicBezTo>
                    <a:pt x="828842" y="589020"/>
                    <a:pt x="828865" y="588487"/>
                    <a:pt x="829027" y="588302"/>
                  </a:cubicBezTo>
                  <a:cubicBezTo>
                    <a:pt x="829260" y="588159"/>
                    <a:pt x="829509" y="588042"/>
                    <a:pt x="829769" y="587955"/>
                  </a:cubicBezTo>
                  <a:cubicBezTo>
                    <a:pt x="831810" y="587076"/>
                    <a:pt x="832482" y="585040"/>
                    <a:pt x="833711" y="583327"/>
                  </a:cubicBezTo>
                  <a:cubicBezTo>
                    <a:pt x="834054" y="582861"/>
                    <a:pt x="834099" y="582241"/>
                    <a:pt x="833827" y="581731"/>
                  </a:cubicBezTo>
                  <a:cubicBezTo>
                    <a:pt x="833433" y="580875"/>
                    <a:pt x="833572" y="580365"/>
                    <a:pt x="834453" y="580088"/>
                  </a:cubicBezTo>
                  <a:cubicBezTo>
                    <a:pt x="835315" y="579861"/>
                    <a:pt x="835833" y="578983"/>
                    <a:pt x="835613" y="578121"/>
                  </a:cubicBezTo>
                  <a:cubicBezTo>
                    <a:pt x="835613" y="577751"/>
                    <a:pt x="835613" y="577103"/>
                    <a:pt x="835729" y="577056"/>
                  </a:cubicBezTo>
                  <a:cubicBezTo>
                    <a:pt x="837839" y="576293"/>
                    <a:pt x="837166" y="574025"/>
                    <a:pt x="838187" y="572660"/>
                  </a:cubicBezTo>
                  <a:cubicBezTo>
                    <a:pt x="839207" y="571295"/>
                    <a:pt x="840018" y="569652"/>
                    <a:pt x="840969" y="568194"/>
                  </a:cubicBezTo>
                  <a:cubicBezTo>
                    <a:pt x="841619" y="567222"/>
                    <a:pt x="841224" y="566181"/>
                    <a:pt x="841317" y="565186"/>
                  </a:cubicBezTo>
                  <a:cubicBezTo>
                    <a:pt x="841410" y="564191"/>
                    <a:pt x="840946" y="562872"/>
                    <a:pt x="842569" y="562432"/>
                  </a:cubicBezTo>
                  <a:cubicBezTo>
                    <a:pt x="843010" y="562432"/>
                    <a:pt x="842894" y="561831"/>
                    <a:pt x="843033" y="561507"/>
                  </a:cubicBezTo>
                  <a:cubicBezTo>
                    <a:pt x="843344" y="560258"/>
                    <a:pt x="843812" y="559053"/>
                    <a:pt x="844424" y="557920"/>
                  </a:cubicBezTo>
                  <a:cubicBezTo>
                    <a:pt x="844911" y="557249"/>
                    <a:pt x="844656" y="556462"/>
                    <a:pt x="844679" y="555606"/>
                  </a:cubicBezTo>
                  <a:cubicBezTo>
                    <a:pt x="844703" y="554750"/>
                    <a:pt x="844494" y="553524"/>
                    <a:pt x="845514" y="552783"/>
                  </a:cubicBezTo>
                  <a:cubicBezTo>
                    <a:pt x="845891" y="552466"/>
                    <a:pt x="846014" y="551938"/>
                    <a:pt x="845816" y="551488"/>
                  </a:cubicBezTo>
                  <a:cubicBezTo>
                    <a:pt x="845515" y="550466"/>
                    <a:pt x="845685" y="549364"/>
                    <a:pt x="846279" y="548479"/>
                  </a:cubicBezTo>
                  <a:cubicBezTo>
                    <a:pt x="846766" y="547554"/>
                    <a:pt x="847508" y="546513"/>
                    <a:pt x="846674" y="545356"/>
                  </a:cubicBezTo>
                  <a:cubicBezTo>
                    <a:pt x="846511" y="545147"/>
                    <a:pt x="846465" y="544962"/>
                    <a:pt x="846674" y="544962"/>
                  </a:cubicBezTo>
                  <a:cubicBezTo>
                    <a:pt x="848088" y="544823"/>
                    <a:pt x="847207" y="543296"/>
                    <a:pt x="848019" y="542787"/>
                  </a:cubicBezTo>
                  <a:cubicBezTo>
                    <a:pt x="847323" y="542000"/>
                    <a:pt x="848506" y="541167"/>
                    <a:pt x="847903" y="540219"/>
                  </a:cubicBezTo>
                  <a:cubicBezTo>
                    <a:pt x="847508" y="539617"/>
                    <a:pt x="848506" y="538599"/>
                    <a:pt x="847740" y="537720"/>
                  </a:cubicBezTo>
                  <a:cubicBezTo>
                    <a:pt x="847369" y="537303"/>
                    <a:pt x="847740" y="536817"/>
                    <a:pt x="848390" y="536887"/>
                  </a:cubicBezTo>
                  <a:cubicBezTo>
                    <a:pt x="849387" y="536887"/>
                    <a:pt x="849340" y="536054"/>
                    <a:pt x="849595" y="535568"/>
                  </a:cubicBezTo>
                  <a:cubicBezTo>
                    <a:pt x="849850" y="535082"/>
                    <a:pt x="849155" y="534665"/>
                    <a:pt x="849271" y="534064"/>
                  </a:cubicBezTo>
                  <a:cubicBezTo>
                    <a:pt x="849387" y="533462"/>
                    <a:pt x="850106" y="534064"/>
                    <a:pt x="850198" y="533855"/>
                  </a:cubicBezTo>
                  <a:cubicBezTo>
                    <a:pt x="850291" y="533647"/>
                    <a:pt x="850198" y="532722"/>
                    <a:pt x="850453" y="532213"/>
                  </a:cubicBezTo>
                  <a:cubicBezTo>
                    <a:pt x="850670" y="531800"/>
                    <a:pt x="850961" y="531432"/>
                    <a:pt x="851311" y="531125"/>
                  </a:cubicBezTo>
                  <a:cubicBezTo>
                    <a:pt x="851613" y="530778"/>
                    <a:pt x="851497" y="530477"/>
                    <a:pt x="851311" y="530107"/>
                  </a:cubicBezTo>
                  <a:cubicBezTo>
                    <a:pt x="850593" y="528640"/>
                    <a:pt x="850812" y="526888"/>
                    <a:pt x="851868" y="525641"/>
                  </a:cubicBezTo>
                  <a:cubicBezTo>
                    <a:pt x="853562" y="523870"/>
                    <a:pt x="853944" y="521222"/>
                    <a:pt x="852819" y="519046"/>
                  </a:cubicBezTo>
                  <a:cubicBezTo>
                    <a:pt x="852633" y="518676"/>
                    <a:pt x="852819" y="518236"/>
                    <a:pt x="853236" y="518236"/>
                  </a:cubicBezTo>
                  <a:cubicBezTo>
                    <a:pt x="853653" y="518236"/>
                    <a:pt x="854442" y="517936"/>
                    <a:pt x="854372" y="517056"/>
                  </a:cubicBezTo>
                  <a:cubicBezTo>
                    <a:pt x="854229" y="516309"/>
                    <a:pt x="854463" y="515539"/>
                    <a:pt x="854998" y="514997"/>
                  </a:cubicBezTo>
                  <a:cubicBezTo>
                    <a:pt x="855184" y="514858"/>
                    <a:pt x="855439" y="514673"/>
                    <a:pt x="855300" y="514326"/>
                  </a:cubicBezTo>
                  <a:cubicBezTo>
                    <a:pt x="854781" y="512546"/>
                    <a:pt x="855152" y="510626"/>
                    <a:pt x="856297" y="509166"/>
                  </a:cubicBezTo>
                  <a:cubicBezTo>
                    <a:pt x="856297" y="509027"/>
                    <a:pt x="856506" y="508772"/>
                    <a:pt x="856459" y="508726"/>
                  </a:cubicBezTo>
                  <a:cubicBezTo>
                    <a:pt x="855230" y="507500"/>
                    <a:pt x="856645" y="506412"/>
                    <a:pt x="856575" y="505371"/>
                  </a:cubicBezTo>
                  <a:cubicBezTo>
                    <a:pt x="856493" y="503668"/>
                    <a:pt x="856697" y="501963"/>
                    <a:pt x="857178" y="500327"/>
                  </a:cubicBezTo>
                  <a:cubicBezTo>
                    <a:pt x="857321" y="499291"/>
                    <a:pt x="856928" y="498255"/>
                    <a:pt x="856135" y="497573"/>
                  </a:cubicBezTo>
                  <a:cubicBezTo>
                    <a:pt x="855740" y="497110"/>
                    <a:pt x="855253" y="496786"/>
                    <a:pt x="856343" y="496555"/>
                  </a:cubicBezTo>
                  <a:cubicBezTo>
                    <a:pt x="856807" y="496555"/>
                    <a:pt x="856668" y="495745"/>
                    <a:pt x="856691" y="495282"/>
                  </a:cubicBezTo>
                  <a:cubicBezTo>
                    <a:pt x="856714" y="494819"/>
                    <a:pt x="856691" y="494171"/>
                    <a:pt x="857062" y="493686"/>
                  </a:cubicBezTo>
                  <a:cubicBezTo>
                    <a:pt x="858049" y="492501"/>
                    <a:pt x="858231" y="490844"/>
                    <a:pt x="857526" y="489474"/>
                  </a:cubicBezTo>
                  <a:cubicBezTo>
                    <a:pt x="857294" y="488711"/>
                    <a:pt x="857062" y="488086"/>
                    <a:pt x="857526" y="487392"/>
                  </a:cubicBezTo>
                  <a:cubicBezTo>
                    <a:pt x="857526" y="487276"/>
                    <a:pt x="857758" y="486998"/>
                    <a:pt x="857688" y="486883"/>
                  </a:cubicBezTo>
                  <a:cubicBezTo>
                    <a:pt x="856830" y="485564"/>
                    <a:pt x="857410" y="484268"/>
                    <a:pt x="857688" y="482949"/>
                  </a:cubicBezTo>
                  <a:cubicBezTo>
                    <a:pt x="857967" y="481630"/>
                    <a:pt x="856969" y="480288"/>
                    <a:pt x="857109" y="478830"/>
                  </a:cubicBezTo>
                  <a:cubicBezTo>
                    <a:pt x="857109" y="477997"/>
                    <a:pt x="856042" y="476979"/>
                    <a:pt x="857642" y="476516"/>
                  </a:cubicBezTo>
                  <a:cubicBezTo>
                    <a:pt x="857364" y="475082"/>
                    <a:pt x="858430" y="473485"/>
                    <a:pt x="856877" y="472143"/>
                  </a:cubicBezTo>
                  <a:cubicBezTo>
                    <a:pt x="856277" y="471374"/>
                    <a:pt x="856277" y="470297"/>
                    <a:pt x="856877" y="469528"/>
                  </a:cubicBezTo>
                  <a:cubicBezTo>
                    <a:pt x="857085" y="469204"/>
                    <a:pt x="857317" y="468788"/>
                    <a:pt x="857132" y="468487"/>
                  </a:cubicBezTo>
                  <a:cubicBezTo>
                    <a:pt x="855833" y="466358"/>
                    <a:pt x="856436" y="464044"/>
                    <a:pt x="856459" y="461800"/>
                  </a:cubicBezTo>
                  <a:cubicBezTo>
                    <a:pt x="856433" y="461061"/>
                    <a:pt x="856145" y="460356"/>
                    <a:pt x="855648" y="459810"/>
                  </a:cubicBezTo>
                  <a:cubicBezTo>
                    <a:pt x="855136" y="459264"/>
                    <a:pt x="854854" y="458544"/>
                    <a:pt x="854859" y="457797"/>
                  </a:cubicBezTo>
                  <a:cubicBezTo>
                    <a:pt x="854859" y="457149"/>
                    <a:pt x="854256" y="456663"/>
                    <a:pt x="855045" y="455899"/>
                  </a:cubicBezTo>
                  <a:cubicBezTo>
                    <a:pt x="855727" y="454956"/>
                    <a:pt x="855808" y="453706"/>
                    <a:pt x="855253" y="452683"/>
                  </a:cubicBezTo>
                  <a:cubicBezTo>
                    <a:pt x="854644" y="450648"/>
                    <a:pt x="854339" y="448535"/>
                    <a:pt x="854349" y="446412"/>
                  </a:cubicBezTo>
                  <a:cubicBezTo>
                    <a:pt x="854349" y="445070"/>
                    <a:pt x="853816" y="443867"/>
                    <a:pt x="853630" y="442594"/>
                  </a:cubicBezTo>
                  <a:cubicBezTo>
                    <a:pt x="853630" y="442247"/>
                    <a:pt x="853213" y="441923"/>
                    <a:pt x="853236" y="441576"/>
                  </a:cubicBezTo>
                  <a:cubicBezTo>
                    <a:pt x="853266" y="439526"/>
                    <a:pt x="852728" y="437509"/>
                    <a:pt x="851682" y="435745"/>
                  </a:cubicBezTo>
                  <a:cubicBezTo>
                    <a:pt x="851322" y="434419"/>
                    <a:pt x="851081" y="433064"/>
                    <a:pt x="850964" y="431695"/>
                  </a:cubicBezTo>
                  <a:cubicBezTo>
                    <a:pt x="850430" y="429705"/>
                    <a:pt x="850616" y="427415"/>
                    <a:pt x="848320" y="426281"/>
                  </a:cubicBezTo>
                  <a:cubicBezTo>
                    <a:pt x="848135" y="425216"/>
                    <a:pt x="847532" y="423967"/>
                    <a:pt x="847856" y="423157"/>
                  </a:cubicBezTo>
                  <a:cubicBezTo>
                    <a:pt x="848181" y="422347"/>
                    <a:pt x="847253" y="421630"/>
                    <a:pt x="847856" y="420843"/>
                  </a:cubicBezTo>
                  <a:cubicBezTo>
                    <a:pt x="846998" y="420103"/>
                    <a:pt x="847972" y="419501"/>
                    <a:pt x="848042" y="418830"/>
                  </a:cubicBezTo>
                  <a:cubicBezTo>
                    <a:pt x="848111" y="418159"/>
                    <a:pt x="847764" y="417974"/>
                    <a:pt x="847578" y="417557"/>
                  </a:cubicBezTo>
                  <a:cubicBezTo>
                    <a:pt x="847137" y="416867"/>
                    <a:pt x="846911" y="416062"/>
                    <a:pt x="846929" y="415243"/>
                  </a:cubicBezTo>
                  <a:cubicBezTo>
                    <a:pt x="847008" y="414674"/>
                    <a:pt x="846800" y="414102"/>
                    <a:pt x="846372" y="413716"/>
                  </a:cubicBezTo>
                  <a:cubicBezTo>
                    <a:pt x="845513" y="412830"/>
                    <a:pt x="845089" y="411611"/>
                    <a:pt x="845213" y="410384"/>
                  </a:cubicBezTo>
                  <a:cubicBezTo>
                    <a:pt x="845272" y="410008"/>
                    <a:pt x="845142" y="409628"/>
                    <a:pt x="844865" y="409366"/>
                  </a:cubicBezTo>
                  <a:cubicBezTo>
                    <a:pt x="843583" y="407889"/>
                    <a:pt x="842882" y="405998"/>
                    <a:pt x="842894" y="404044"/>
                  </a:cubicBezTo>
                  <a:cubicBezTo>
                    <a:pt x="842758" y="402395"/>
                    <a:pt x="842217" y="400805"/>
                    <a:pt x="841317" y="399416"/>
                  </a:cubicBezTo>
                  <a:cubicBezTo>
                    <a:pt x="840088" y="397819"/>
                    <a:pt x="840088" y="395529"/>
                    <a:pt x="838581" y="394001"/>
                  </a:cubicBezTo>
                  <a:cubicBezTo>
                    <a:pt x="838326" y="393747"/>
                    <a:pt x="838581" y="393122"/>
                    <a:pt x="838418" y="392659"/>
                  </a:cubicBezTo>
                  <a:cubicBezTo>
                    <a:pt x="838256" y="392197"/>
                    <a:pt x="838418" y="391664"/>
                    <a:pt x="838210" y="391618"/>
                  </a:cubicBezTo>
                  <a:cubicBezTo>
                    <a:pt x="836587" y="391109"/>
                    <a:pt x="836818" y="389582"/>
                    <a:pt x="836378" y="388448"/>
                  </a:cubicBezTo>
                  <a:cubicBezTo>
                    <a:pt x="836336" y="388260"/>
                    <a:pt x="836248" y="388085"/>
                    <a:pt x="836123" y="387939"/>
                  </a:cubicBezTo>
                  <a:cubicBezTo>
                    <a:pt x="834392" y="385910"/>
                    <a:pt x="832991" y="383622"/>
                    <a:pt x="831972" y="381159"/>
                  </a:cubicBezTo>
                  <a:cubicBezTo>
                    <a:pt x="831565" y="380547"/>
                    <a:pt x="831238" y="379886"/>
                    <a:pt x="830998" y="379192"/>
                  </a:cubicBezTo>
                  <a:cubicBezTo>
                    <a:pt x="830010" y="377237"/>
                    <a:pt x="828762" y="375423"/>
                    <a:pt x="827288" y="373801"/>
                  </a:cubicBezTo>
                  <a:cubicBezTo>
                    <a:pt x="826221" y="373523"/>
                    <a:pt x="826430" y="373060"/>
                    <a:pt x="826870" y="372412"/>
                  </a:cubicBezTo>
                  <a:cubicBezTo>
                    <a:pt x="827311" y="371765"/>
                    <a:pt x="826870" y="371510"/>
                    <a:pt x="826499" y="371232"/>
                  </a:cubicBezTo>
                  <a:cubicBezTo>
                    <a:pt x="824644" y="369728"/>
                    <a:pt x="824389" y="367114"/>
                    <a:pt x="822604" y="365586"/>
                  </a:cubicBezTo>
                  <a:cubicBezTo>
                    <a:pt x="822604" y="362902"/>
                    <a:pt x="820099" y="361815"/>
                    <a:pt x="819079" y="359802"/>
                  </a:cubicBezTo>
                  <a:cubicBezTo>
                    <a:pt x="818523" y="358760"/>
                    <a:pt x="817572" y="357997"/>
                    <a:pt x="817294" y="356701"/>
                  </a:cubicBezTo>
                  <a:cubicBezTo>
                    <a:pt x="816902" y="355413"/>
                    <a:pt x="816085" y="354295"/>
                    <a:pt x="814975" y="353531"/>
                  </a:cubicBezTo>
                  <a:cubicBezTo>
                    <a:pt x="813821" y="352710"/>
                    <a:pt x="813031" y="351474"/>
                    <a:pt x="812772" y="350083"/>
                  </a:cubicBezTo>
                  <a:cubicBezTo>
                    <a:pt x="812715" y="349707"/>
                    <a:pt x="812516" y="349368"/>
                    <a:pt x="812215" y="349134"/>
                  </a:cubicBezTo>
                  <a:cubicBezTo>
                    <a:pt x="811960" y="348857"/>
                    <a:pt x="811705" y="348579"/>
                    <a:pt x="811427" y="348324"/>
                  </a:cubicBezTo>
                  <a:cubicBezTo>
                    <a:pt x="810662" y="347630"/>
                    <a:pt x="811427" y="346334"/>
                    <a:pt x="810476" y="345802"/>
                  </a:cubicBezTo>
                  <a:cubicBezTo>
                    <a:pt x="809637" y="345401"/>
                    <a:pt x="808894" y="344825"/>
                    <a:pt x="808296" y="344113"/>
                  </a:cubicBezTo>
                  <a:cubicBezTo>
                    <a:pt x="808038" y="343841"/>
                    <a:pt x="807827" y="343528"/>
                    <a:pt x="807670" y="343188"/>
                  </a:cubicBezTo>
                  <a:cubicBezTo>
                    <a:pt x="807502" y="342841"/>
                    <a:pt x="807566" y="342426"/>
                    <a:pt x="807833" y="342146"/>
                  </a:cubicBezTo>
                  <a:cubicBezTo>
                    <a:pt x="808107" y="341916"/>
                    <a:pt x="808517" y="341952"/>
                    <a:pt x="808747" y="342226"/>
                  </a:cubicBezTo>
                  <a:cubicBezTo>
                    <a:pt x="808769" y="342252"/>
                    <a:pt x="808789" y="342279"/>
                    <a:pt x="808807" y="342308"/>
                  </a:cubicBezTo>
                  <a:cubicBezTo>
                    <a:pt x="809536" y="342906"/>
                    <a:pt x="810135" y="343646"/>
                    <a:pt x="810569" y="344483"/>
                  </a:cubicBezTo>
                  <a:cubicBezTo>
                    <a:pt x="810708" y="344854"/>
                    <a:pt x="810801" y="344784"/>
                    <a:pt x="812401" y="345016"/>
                  </a:cubicBezTo>
                  <a:cubicBezTo>
                    <a:pt x="812936" y="345073"/>
                    <a:pt x="813323" y="345552"/>
                    <a:pt x="813265" y="346085"/>
                  </a:cubicBezTo>
                  <a:cubicBezTo>
                    <a:pt x="813260" y="346138"/>
                    <a:pt x="813250" y="346191"/>
                    <a:pt x="813235" y="346242"/>
                  </a:cubicBezTo>
                  <a:cubicBezTo>
                    <a:pt x="813049" y="347010"/>
                    <a:pt x="813098" y="347816"/>
                    <a:pt x="813375" y="348556"/>
                  </a:cubicBezTo>
                  <a:cubicBezTo>
                    <a:pt x="813855" y="350069"/>
                    <a:pt x="814785" y="351401"/>
                    <a:pt x="816041" y="352374"/>
                  </a:cubicBezTo>
                  <a:cubicBezTo>
                    <a:pt x="817606" y="353727"/>
                    <a:pt x="818883" y="355379"/>
                    <a:pt x="819798" y="357233"/>
                  </a:cubicBezTo>
                  <a:cubicBezTo>
                    <a:pt x="820354" y="358344"/>
                    <a:pt x="821421" y="359061"/>
                    <a:pt x="821954" y="360287"/>
                  </a:cubicBezTo>
                  <a:cubicBezTo>
                    <a:pt x="822488" y="361514"/>
                    <a:pt x="822534" y="362601"/>
                    <a:pt x="823902" y="363110"/>
                  </a:cubicBezTo>
                  <a:cubicBezTo>
                    <a:pt x="823392" y="364545"/>
                    <a:pt x="824737" y="364938"/>
                    <a:pt x="825386" y="365656"/>
                  </a:cubicBezTo>
                  <a:cubicBezTo>
                    <a:pt x="826453" y="366813"/>
                    <a:pt x="827705" y="367738"/>
                    <a:pt x="827705" y="369589"/>
                  </a:cubicBezTo>
                  <a:cubicBezTo>
                    <a:pt x="827705" y="369960"/>
                    <a:pt x="827844" y="370770"/>
                    <a:pt x="828563" y="370908"/>
                  </a:cubicBezTo>
                  <a:cubicBezTo>
                    <a:pt x="830349" y="371232"/>
                    <a:pt x="830604" y="372945"/>
                    <a:pt x="831253" y="374125"/>
                  </a:cubicBezTo>
                  <a:cubicBezTo>
                    <a:pt x="831834" y="375245"/>
                    <a:pt x="832534" y="376300"/>
                    <a:pt x="833340" y="377272"/>
                  </a:cubicBezTo>
                  <a:cubicBezTo>
                    <a:pt x="834129" y="378174"/>
                    <a:pt x="835242" y="379169"/>
                    <a:pt x="834871" y="380696"/>
                  </a:cubicBezTo>
                  <a:cubicBezTo>
                    <a:pt x="834795" y="381179"/>
                    <a:pt x="835013" y="381661"/>
                    <a:pt x="835427" y="381923"/>
                  </a:cubicBezTo>
                  <a:cubicBezTo>
                    <a:pt x="837004" y="383172"/>
                    <a:pt x="836981" y="383195"/>
                    <a:pt x="837445" y="384561"/>
                  </a:cubicBezTo>
                  <a:cubicBezTo>
                    <a:pt x="838184" y="387246"/>
                    <a:pt x="839634" y="389684"/>
                    <a:pt x="841642" y="391618"/>
                  </a:cubicBezTo>
                  <a:cubicBezTo>
                    <a:pt x="843009" y="392498"/>
                    <a:pt x="843871" y="393977"/>
                    <a:pt x="843961" y="395598"/>
                  </a:cubicBezTo>
                  <a:cubicBezTo>
                    <a:pt x="843922" y="395784"/>
                    <a:pt x="843964" y="395977"/>
                    <a:pt x="844077" y="396130"/>
                  </a:cubicBezTo>
                  <a:cubicBezTo>
                    <a:pt x="845485" y="397301"/>
                    <a:pt x="846128" y="399154"/>
                    <a:pt x="845746" y="400943"/>
                  </a:cubicBezTo>
                  <a:cubicBezTo>
                    <a:pt x="845740" y="401128"/>
                    <a:pt x="845817" y="401306"/>
                    <a:pt x="845955" y="401429"/>
                  </a:cubicBezTo>
                  <a:cubicBezTo>
                    <a:pt x="847207" y="402216"/>
                    <a:pt x="847114" y="403743"/>
                    <a:pt x="847694" y="404738"/>
                  </a:cubicBezTo>
                  <a:cubicBezTo>
                    <a:pt x="848274" y="405733"/>
                    <a:pt x="848575" y="407052"/>
                    <a:pt x="849178" y="407978"/>
                  </a:cubicBezTo>
                  <a:cubicBezTo>
                    <a:pt x="849433" y="408371"/>
                    <a:pt x="849827" y="408764"/>
                    <a:pt x="849479" y="409250"/>
                  </a:cubicBezTo>
                  <a:cubicBezTo>
                    <a:pt x="849197" y="409547"/>
                    <a:pt x="849210" y="410016"/>
                    <a:pt x="849507" y="410297"/>
                  </a:cubicBezTo>
                  <a:cubicBezTo>
                    <a:pt x="849638" y="410421"/>
                    <a:pt x="849809" y="410493"/>
                    <a:pt x="849990" y="410500"/>
                  </a:cubicBezTo>
                  <a:cubicBezTo>
                    <a:pt x="851775" y="410361"/>
                    <a:pt x="851682" y="411934"/>
                    <a:pt x="851659" y="412675"/>
                  </a:cubicBezTo>
                  <a:cubicBezTo>
                    <a:pt x="851485" y="414201"/>
                    <a:pt x="851909" y="415735"/>
                    <a:pt x="852842" y="416956"/>
                  </a:cubicBezTo>
                  <a:cubicBezTo>
                    <a:pt x="853143" y="417280"/>
                    <a:pt x="852958" y="417742"/>
                    <a:pt x="853143" y="417997"/>
                  </a:cubicBezTo>
                  <a:cubicBezTo>
                    <a:pt x="854071" y="419293"/>
                    <a:pt x="853143" y="420843"/>
                    <a:pt x="853746" y="422093"/>
                  </a:cubicBezTo>
                  <a:cubicBezTo>
                    <a:pt x="854333" y="423340"/>
                    <a:pt x="854701" y="424678"/>
                    <a:pt x="854836" y="426049"/>
                  </a:cubicBezTo>
                  <a:cubicBezTo>
                    <a:pt x="854848" y="427902"/>
                    <a:pt x="855276" y="429729"/>
                    <a:pt x="856088" y="431395"/>
                  </a:cubicBezTo>
                  <a:cubicBezTo>
                    <a:pt x="856860" y="432826"/>
                    <a:pt x="857326" y="434402"/>
                    <a:pt x="857456" y="436022"/>
                  </a:cubicBezTo>
                  <a:cubicBezTo>
                    <a:pt x="857527" y="437413"/>
                    <a:pt x="858174" y="438712"/>
                    <a:pt x="859242" y="439609"/>
                  </a:cubicBezTo>
                  <a:cubicBezTo>
                    <a:pt x="859891" y="440187"/>
                    <a:pt x="859752" y="440396"/>
                    <a:pt x="859010" y="440697"/>
                  </a:cubicBezTo>
                  <a:cubicBezTo>
                    <a:pt x="858268" y="440997"/>
                    <a:pt x="858778" y="441344"/>
                    <a:pt x="859010" y="441668"/>
                  </a:cubicBezTo>
                  <a:cubicBezTo>
                    <a:pt x="859780" y="442844"/>
                    <a:pt x="860093" y="444259"/>
                    <a:pt x="859891" y="445648"/>
                  </a:cubicBezTo>
                  <a:cubicBezTo>
                    <a:pt x="859702" y="446671"/>
                    <a:pt x="860002" y="447724"/>
                    <a:pt x="860703" y="448494"/>
                  </a:cubicBezTo>
                  <a:cubicBezTo>
                    <a:pt x="861182" y="449123"/>
                    <a:pt x="861182" y="449994"/>
                    <a:pt x="860703" y="450623"/>
                  </a:cubicBezTo>
                  <a:cubicBezTo>
                    <a:pt x="860234" y="451560"/>
                    <a:pt x="860314" y="452678"/>
                    <a:pt x="860912" y="453539"/>
                  </a:cubicBezTo>
                  <a:cubicBezTo>
                    <a:pt x="862081" y="455476"/>
                    <a:pt x="862336" y="457830"/>
                    <a:pt x="861607" y="459972"/>
                  </a:cubicBezTo>
                  <a:cubicBezTo>
                    <a:pt x="861259" y="461036"/>
                    <a:pt x="862001" y="461753"/>
                    <a:pt x="862187" y="462609"/>
                  </a:cubicBezTo>
                  <a:cubicBezTo>
                    <a:pt x="862372" y="463466"/>
                    <a:pt x="862952" y="464923"/>
                    <a:pt x="862303" y="466080"/>
                  </a:cubicBezTo>
                  <a:cubicBezTo>
                    <a:pt x="861654" y="467237"/>
                    <a:pt x="862604" y="467862"/>
                    <a:pt x="862883" y="468672"/>
                  </a:cubicBezTo>
                  <a:cubicBezTo>
                    <a:pt x="863161" y="469482"/>
                    <a:pt x="863485" y="470500"/>
                    <a:pt x="863091" y="470986"/>
                  </a:cubicBezTo>
                  <a:cubicBezTo>
                    <a:pt x="862519" y="472088"/>
                    <a:pt x="862608" y="473417"/>
                    <a:pt x="863323" y="474434"/>
                  </a:cubicBezTo>
                  <a:cubicBezTo>
                    <a:pt x="863913" y="475711"/>
                    <a:pt x="863913" y="477182"/>
                    <a:pt x="863323" y="478460"/>
                  </a:cubicBezTo>
                  <a:cubicBezTo>
                    <a:pt x="863127" y="479286"/>
                    <a:pt x="863080" y="480140"/>
                    <a:pt x="863184" y="480982"/>
                  </a:cubicBezTo>
                  <a:cubicBezTo>
                    <a:pt x="863184" y="481213"/>
                    <a:pt x="863346" y="481630"/>
                    <a:pt x="863509" y="481676"/>
                  </a:cubicBezTo>
                  <a:cubicBezTo>
                    <a:pt x="865062" y="482070"/>
                    <a:pt x="864529" y="483389"/>
                    <a:pt x="864877" y="484384"/>
                  </a:cubicBezTo>
                  <a:cubicBezTo>
                    <a:pt x="865480" y="486119"/>
                    <a:pt x="864343" y="487947"/>
                    <a:pt x="865317" y="489636"/>
                  </a:cubicBezTo>
                  <a:cubicBezTo>
                    <a:pt x="865572" y="490053"/>
                    <a:pt x="865596" y="490816"/>
                    <a:pt x="864691" y="490863"/>
                  </a:cubicBezTo>
                  <a:cubicBezTo>
                    <a:pt x="864297" y="492529"/>
                    <a:pt x="862512" y="493824"/>
                    <a:pt x="863555" y="495953"/>
                  </a:cubicBezTo>
                  <a:cubicBezTo>
                    <a:pt x="863983" y="497023"/>
                    <a:pt x="863983" y="498216"/>
                    <a:pt x="863555" y="499285"/>
                  </a:cubicBezTo>
                  <a:cubicBezTo>
                    <a:pt x="863147" y="500307"/>
                    <a:pt x="863260" y="501462"/>
                    <a:pt x="863856" y="502386"/>
                  </a:cubicBezTo>
                  <a:cubicBezTo>
                    <a:pt x="864297" y="503288"/>
                    <a:pt x="864668" y="503728"/>
                    <a:pt x="863532" y="504283"/>
                  </a:cubicBezTo>
                  <a:cubicBezTo>
                    <a:pt x="862952" y="504561"/>
                    <a:pt x="863045" y="505278"/>
                    <a:pt x="863091" y="505811"/>
                  </a:cubicBezTo>
                  <a:cubicBezTo>
                    <a:pt x="863055" y="507381"/>
                    <a:pt x="862798" y="508939"/>
                    <a:pt x="862326" y="510438"/>
                  </a:cubicBezTo>
                  <a:cubicBezTo>
                    <a:pt x="862071" y="511804"/>
                    <a:pt x="860796" y="513053"/>
                    <a:pt x="861885" y="514580"/>
                  </a:cubicBezTo>
                  <a:cubicBezTo>
                    <a:pt x="861428" y="515604"/>
                    <a:pt x="861252" y="516730"/>
                    <a:pt x="861375" y="517843"/>
                  </a:cubicBezTo>
                  <a:cubicBezTo>
                    <a:pt x="861359" y="518124"/>
                    <a:pt x="861224" y="518384"/>
                    <a:pt x="861004" y="518560"/>
                  </a:cubicBezTo>
                  <a:cubicBezTo>
                    <a:pt x="859126" y="519694"/>
                    <a:pt x="859451" y="521152"/>
                    <a:pt x="860077" y="522864"/>
                  </a:cubicBezTo>
                  <a:cubicBezTo>
                    <a:pt x="860309" y="523443"/>
                    <a:pt x="860819" y="524553"/>
                    <a:pt x="859427" y="524877"/>
                  </a:cubicBezTo>
                  <a:cubicBezTo>
                    <a:pt x="858477" y="525109"/>
                    <a:pt x="860309" y="526196"/>
                    <a:pt x="858987" y="526543"/>
                  </a:cubicBezTo>
                  <a:cubicBezTo>
                    <a:pt x="858454" y="526543"/>
                    <a:pt x="857642" y="527076"/>
                    <a:pt x="858454" y="527909"/>
                  </a:cubicBezTo>
                  <a:cubicBezTo>
                    <a:pt x="856645" y="529667"/>
                    <a:pt x="857827" y="532421"/>
                    <a:pt x="856343" y="534318"/>
                  </a:cubicBezTo>
                  <a:cubicBezTo>
                    <a:pt x="856204" y="534503"/>
                    <a:pt x="856343" y="534897"/>
                    <a:pt x="856714" y="534943"/>
                  </a:cubicBezTo>
                  <a:cubicBezTo>
                    <a:pt x="857526" y="535082"/>
                    <a:pt x="857317" y="535406"/>
                    <a:pt x="856877" y="535776"/>
                  </a:cubicBezTo>
                  <a:cubicBezTo>
                    <a:pt x="855578" y="536933"/>
                    <a:pt x="855532" y="536956"/>
                    <a:pt x="856436" y="538275"/>
                  </a:cubicBezTo>
                  <a:cubicBezTo>
                    <a:pt x="856923" y="539015"/>
                    <a:pt x="857109" y="539409"/>
                    <a:pt x="855949" y="539501"/>
                  </a:cubicBezTo>
                  <a:cubicBezTo>
                    <a:pt x="854790" y="539594"/>
                    <a:pt x="854627" y="540288"/>
                    <a:pt x="854581" y="541260"/>
                  </a:cubicBezTo>
                  <a:cubicBezTo>
                    <a:pt x="854581" y="542718"/>
                    <a:pt x="855045" y="544291"/>
                    <a:pt x="853607" y="545471"/>
                  </a:cubicBezTo>
                  <a:cubicBezTo>
                    <a:pt x="853352" y="545680"/>
                    <a:pt x="853607" y="546374"/>
                    <a:pt x="853491" y="546837"/>
                  </a:cubicBezTo>
                  <a:cubicBezTo>
                    <a:pt x="853375" y="547299"/>
                    <a:pt x="853677" y="548086"/>
                    <a:pt x="853167" y="548433"/>
                  </a:cubicBezTo>
                  <a:cubicBezTo>
                    <a:pt x="852053" y="549197"/>
                    <a:pt x="852772" y="550076"/>
                    <a:pt x="852958" y="550863"/>
                  </a:cubicBezTo>
                  <a:cubicBezTo>
                    <a:pt x="853143" y="551650"/>
                    <a:pt x="853978" y="552367"/>
                    <a:pt x="852517" y="552691"/>
                  </a:cubicBezTo>
                  <a:cubicBezTo>
                    <a:pt x="852517" y="552691"/>
                    <a:pt x="852262" y="553038"/>
                    <a:pt x="852308" y="553177"/>
                  </a:cubicBezTo>
                  <a:cubicBezTo>
                    <a:pt x="852749" y="554866"/>
                    <a:pt x="851497" y="556115"/>
                    <a:pt x="851195" y="557596"/>
                  </a:cubicBezTo>
                  <a:cubicBezTo>
                    <a:pt x="850453" y="561206"/>
                    <a:pt x="848714" y="564538"/>
                    <a:pt x="848158" y="568171"/>
                  </a:cubicBezTo>
                  <a:cubicBezTo>
                    <a:pt x="848019" y="569097"/>
                    <a:pt x="848691" y="568888"/>
                    <a:pt x="848737" y="569189"/>
                  </a:cubicBezTo>
                  <a:cubicBezTo>
                    <a:pt x="848784" y="569490"/>
                    <a:pt x="848482" y="570022"/>
                    <a:pt x="848343" y="570439"/>
                  </a:cubicBezTo>
                  <a:lnTo>
                    <a:pt x="848065" y="571202"/>
                  </a:lnTo>
                  <a:cubicBezTo>
                    <a:pt x="847951" y="570946"/>
                    <a:pt x="847850" y="570683"/>
                    <a:pt x="847764" y="570416"/>
                  </a:cubicBezTo>
                  <a:cubicBezTo>
                    <a:pt x="847764" y="570161"/>
                    <a:pt x="847601" y="569906"/>
                    <a:pt x="847508" y="569652"/>
                  </a:cubicBezTo>
                  <a:cubicBezTo>
                    <a:pt x="847380" y="569876"/>
                    <a:pt x="847286" y="570117"/>
                    <a:pt x="847230" y="570369"/>
                  </a:cubicBezTo>
                  <a:cubicBezTo>
                    <a:pt x="847245" y="571121"/>
                    <a:pt x="846972" y="571849"/>
                    <a:pt x="846465" y="572406"/>
                  </a:cubicBezTo>
                  <a:cubicBezTo>
                    <a:pt x="845445" y="573678"/>
                    <a:pt x="845282" y="575460"/>
                    <a:pt x="843984" y="576663"/>
                  </a:cubicBezTo>
                  <a:cubicBezTo>
                    <a:pt x="843752" y="577728"/>
                    <a:pt x="843937" y="579023"/>
                    <a:pt x="843845" y="579579"/>
                  </a:cubicBezTo>
                  <a:close/>
                  <a:moveTo>
                    <a:pt x="859497" y="524762"/>
                  </a:moveTo>
                  <a:cubicBezTo>
                    <a:pt x="859798" y="524762"/>
                    <a:pt x="860030" y="524530"/>
                    <a:pt x="859961" y="524183"/>
                  </a:cubicBezTo>
                  <a:cubicBezTo>
                    <a:pt x="859893" y="524035"/>
                    <a:pt x="859807" y="523895"/>
                    <a:pt x="859706" y="523767"/>
                  </a:cubicBezTo>
                  <a:lnTo>
                    <a:pt x="859033" y="524577"/>
                  </a:lnTo>
                  <a:close/>
                  <a:moveTo>
                    <a:pt x="876842" y="544245"/>
                  </a:moveTo>
                  <a:cubicBezTo>
                    <a:pt x="876842" y="544245"/>
                    <a:pt x="876842" y="544546"/>
                    <a:pt x="876680" y="544638"/>
                  </a:cubicBezTo>
                  <a:cubicBezTo>
                    <a:pt x="876501" y="544783"/>
                    <a:pt x="876307" y="544907"/>
                    <a:pt x="876100" y="545009"/>
                  </a:cubicBezTo>
                  <a:lnTo>
                    <a:pt x="875938" y="544014"/>
                  </a:lnTo>
                  <a:cubicBezTo>
                    <a:pt x="874291" y="545888"/>
                    <a:pt x="874778" y="548317"/>
                    <a:pt x="874361" y="550493"/>
                  </a:cubicBezTo>
                  <a:cubicBezTo>
                    <a:pt x="874317" y="552426"/>
                    <a:pt x="874029" y="554347"/>
                    <a:pt x="873503" y="556208"/>
                  </a:cubicBezTo>
                  <a:cubicBezTo>
                    <a:pt x="872830" y="557342"/>
                    <a:pt x="873248" y="558823"/>
                    <a:pt x="872112" y="559725"/>
                  </a:cubicBezTo>
                  <a:cubicBezTo>
                    <a:pt x="872715" y="560975"/>
                    <a:pt x="871926" y="562039"/>
                    <a:pt x="871439" y="563034"/>
                  </a:cubicBezTo>
                  <a:cubicBezTo>
                    <a:pt x="870959" y="563944"/>
                    <a:pt x="870742" y="564970"/>
                    <a:pt x="870813" y="565996"/>
                  </a:cubicBezTo>
                  <a:cubicBezTo>
                    <a:pt x="870813" y="566760"/>
                    <a:pt x="870396" y="567616"/>
                    <a:pt x="871115" y="568310"/>
                  </a:cubicBezTo>
                  <a:cubicBezTo>
                    <a:pt x="871694" y="567778"/>
                    <a:pt x="871115" y="567037"/>
                    <a:pt x="871462" y="566459"/>
                  </a:cubicBezTo>
                  <a:cubicBezTo>
                    <a:pt x="871635" y="566117"/>
                    <a:pt x="871880" y="565816"/>
                    <a:pt x="872181" y="565579"/>
                  </a:cubicBezTo>
                  <a:cubicBezTo>
                    <a:pt x="873039" y="564931"/>
                    <a:pt x="873457" y="564191"/>
                    <a:pt x="872715" y="563265"/>
                  </a:cubicBezTo>
                  <a:cubicBezTo>
                    <a:pt x="872344" y="562756"/>
                    <a:pt x="872715" y="562409"/>
                    <a:pt x="872993" y="562062"/>
                  </a:cubicBezTo>
                  <a:cubicBezTo>
                    <a:pt x="873624" y="561378"/>
                    <a:pt x="874043" y="560526"/>
                    <a:pt x="874199" y="559609"/>
                  </a:cubicBezTo>
                  <a:cubicBezTo>
                    <a:pt x="874209" y="559120"/>
                    <a:pt x="874509" y="558683"/>
                    <a:pt x="874964" y="558499"/>
                  </a:cubicBezTo>
                  <a:cubicBezTo>
                    <a:pt x="875915" y="558244"/>
                    <a:pt x="875776" y="557411"/>
                    <a:pt x="876123" y="556810"/>
                  </a:cubicBezTo>
                  <a:cubicBezTo>
                    <a:pt x="876493" y="555942"/>
                    <a:pt x="876606" y="554986"/>
                    <a:pt x="876448" y="554056"/>
                  </a:cubicBezTo>
                  <a:cubicBezTo>
                    <a:pt x="876448" y="552945"/>
                    <a:pt x="878071" y="553130"/>
                    <a:pt x="878141" y="552066"/>
                  </a:cubicBezTo>
                  <a:cubicBezTo>
                    <a:pt x="878104" y="551875"/>
                    <a:pt x="878104" y="551679"/>
                    <a:pt x="878141" y="551488"/>
                  </a:cubicBezTo>
                  <a:cubicBezTo>
                    <a:pt x="878952" y="550030"/>
                    <a:pt x="879022" y="548225"/>
                    <a:pt x="879903" y="546860"/>
                  </a:cubicBezTo>
                  <a:cubicBezTo>
                    <a:pt x="880645" y="545586"/>
                    <a:pt x="881156" y="544192"/>
                    <a:pt x="881410" y="542741"/>
                  </a:cubicBezTo>
                  <a:cubicBezTo>
                    <a:pt x="881504" y="541922"/>
                    <a:pt x="881881" y="541160"/>
                    <a:pt x="882477" y="540589"/>
                  </a:cubicBezTo>
                  <a:cubicBezTo>
                    <a:pt x="883270" y="539792"/>
                    <a:pt x="883698" y="538703"/>
                    <a:pt x="883660" y="537581"/>
                  </a:cubicBezTo>
                  <a:cubicBezTo>
                    <a:pt x="883799" y="535707"/>
                    <a:pt x="883660" y="535521"/>
                    <a:pt x="885121" y="535082"/>
                  </a:cubicBezTo>
                  <a:cubicBezTo>
                    <a:pt x="886094" y="534827"/>
                    <a:pt x="886234" y="534226"/>
                    <a:pt x="885955" y="533740"/>
                  </a:cubicBezTo>
                  <a:cubicBezTo>
                    <a:pt x="885494" y="532645"/>
                    <a:pt x="885445" y="531420"/>
                    <a:pt x="885816" y="530292"/>
                  </a:cubicBezTo>
                  <a:cubicBezTo>
                    <a:pt x="886025" y="528510"/>
                    <a:pt x="887764" y="527238"/>
                    <a:pt x="887208" y="525317"/>
                  </a:cubicBezTo>
                  <a:cubicBezTo>
                    <a:pt x="887204" y="525128"/>
                    <a:pt x="887290" y="524948"/>
                    <a:pt x="887439" y="524831"/>
                  </a:cubicBezTo>
                  <a:cubicBezTo>
                    <a:pt x="888661" y="523901"/>
                    <a:pt x="889239" y="522352"/>
                    <a:pt x="888924" y="520851"/>
                  </a:cubicBezTo>
                  <a:cubicBezTo>
                    <a:pt x="888880" y="520485"/>
                    <a:pt x="888970" y="520115"/>
                    <a:pt x="889179" y="519810"/>
                  </a:cubicBezTo>
                  <a:cubicBezTo>
                    <a:pt x="890183" y="519017"/>
                    <a:pt x="890354" y="517562"/>
                    <a:pt x="889560" y="516560"/>
                  </a:cubicBezTo>
                  <a:cubicBezTo>
                    <a:pt x="889556" y="516555"/>
                    <a:pt x="889553" y="516551"/>
                    <a:pt x="889550" y="516547"/>
                  </a:cubicBezTo>
                  <a:cubicBezTo>
                    <a:pt x="889179" y="515992"/>
                    <a:pt x="889387" y="515182"/>
                    <a:pt x="890477" y="515529"/>
                  </a:cubicBezTo>
                  <a:cubicBezTo>
                    <a:pt x="890477" y="515228"/>
                    <a:pt x="891637" y="515043"/>
                    <a:pt x="890616" y="514650"/>
                  </a:cubicBezTo>
                  <a:cubicBezTo>
                    <a:pt x="889990" y="514418"/>
                    <a:pt x="890037" y="514002"/>
                    <a:pt x="890013" y="513562"/>
                  </a:cubicBezTo>
                  <a:cubicBezTo>
                    <a:pt x="889985" y="511894"/>
                    <a:pt x="890359" y="510243"/>
                    <a:pt x="891103" y="508749"/>
                  </a:cubicBezTo>
                  <a:cubicBezTo>
                    <a:pt x="891589" y="507634"/>
                    <a:pt x="891818" y="506424"/>
                    <a:pt x="891776" y="505209"/>
                  </a:cubicBezTo>
                  <a:cubicBezTo>
                    <a:pt x="891776" y="504168"/>
                    <a:pt x="891776" y="503126"/>
                    <a:pt x="891776" y="502085"/>
                  </a:cubicBezTo>
                  <a:cubicBezTo>
                    <a:pt x="891776" y="501044"/>
                    <a:pt x="891776" y="500234"/>
                    <a:pt x="892958" y="499771"/>
                  </a:cubicBezTo>
                  <a:cubicBezTo>
                    <a:pt x="893631" y="499517"/>
                    <a:pt x="893700" y="498753"/>
                    <a:pt x="893909" y="498198"/>
                  </a:cubicBezTo>
                  <a:cubicBezTo>
                    <a:pt x="894118" y="497642"/>
                    <a:pt x="893237" y="497735"/>
                    <a:pt x="893051" y="497318"/>
                  </a:cubicBezTo>
                  <a:cubicBezTo>
                    <a:pt x="892680" y="496509"/>
                    <a:pt x="892077" y="495606"/>
                    <a:pt x="893561" y="495236"/>
                  </a:cubicBezTo>
                  <a:cubicBezTo>
                    <a:pt x="893827" y="495197"/>
                    <a:pt x="894011" y="494950"/>
                    <a:pt x="893972" y="494684"/>
                  </a:cubicBezTo>
                  <a:cubicBezTo>
                    <a:pt x="893968" y="494660"/>
                    <a:pt x="893963" y="494635"/>
                    <a:pt x="893955" y="494611"/>
                  </a:cubicBezTo>
                  <a:cubicBezTo>
                    <a:pt x="892912" y="492297"/>
                    <a:pt x="893955" y="489752"/>
                    <a:pt x="893468" y="487392"/>
                  </a:cubicBezTo>
                  <a:cubicBezTo>
                    <a:pt x="893283" y="486327"/>
                    <a:pt x="894419" y="485517"/>
                    <a:pt x="893793" y="484546"/>
                  </a:cubicBezTo>
                  <a:cubicBezTo>
                    <a:pt x="893167" y="483574"/>
                    <a:pt x="894674" y="482417"/>
                    <a:pt x="893468" y="481514"/>
                  </a:cubicBezTo>
                  <a:cubicBezTo>
                    <a:pt x="893468" y="481514"/>
                    <a:pt x="893468" y="480959"/>
                    <a:pt x="893631" y="480751"/>
                  </a:cubicBezTo>
                  <a:cubicBezTo>
                    <a:pt x="894139" y="479945"/>
                    <a:pt x="894139" y="478919"/>
                    <a:pt x="893631" y="478113"/>
                  </a:cubicBezTo>
                  <a:cubicBezTo>
                    <a:pt x="893018" y="476910"/>
                    <a:pt x="893192" y="475458"/>
                    <a:pt x="894071" y="474434"/>
                  </a:cubicBezTo>
                  <a:cubicBezTo>
                    <a:pt x="894354" y="473190"/>
                    <a:pt x="894440" y="471909"/>
                    <a:pt x="894326" y="470639"/>
                  </a:cubicBezTo>
                  <a:cubicBezTo>
                    <a:pt x="893940" y="470095"/>
                    <a:pt x="893790" y="469420"/>
                    <a:pt x="893909" y="468765"/>
                  </a:cubicBezTo>
                  <a:cubicBezTo>
                    <a:pt x="894141" y="466682"/>
                    <a:pt x="893144" y="464623"/>
                    <a:pt x="893909" y="462494"/>
                  </a:cubicBezTo>
                  <a:cubicBezTo>
                    <a:pt x="894234" y="461522"/>
                    <a:pt x="892981" y="460458"/>
                    <a:pt x="893909" y="459393"/>
                  </a:cubicBezTo>
                  <a:cubicBezTo>
                    <a:pt x="893961" y="459120"/>
                    <a:pt x="893884" y="458838"/>
                    <a:pt x="893700" y="458630"/>
                  </a:cubicBezTo>
                  <a:cubicBezTo>
                    <a:pt x="892587" y="457820"/>
                    <a:pt x="892981" y="456894"/>
                    <a:pt x="893376" y="455922"/>
                  </a:cubicBezTo>
                  <a:cubicBezTo>
                    <a:pt x="893770" y="454950"/>
                    <a:pt x="894280" y="454048"/>
                    <a:pt x="893051" y="453261"/>
                  </a:cubicBezTo>
                  <a:cubicBezTo>
                    <a:pt x="892680" y="453007"/>
                    <a:pt x="892842" y="452544"/>
                    <a:pt x="893051" y="452243"/>
                  </a:cubicBezTo>
                  <a:cubicBezTo>
                    <a:pt x="893260" y="451942"/>
                    <a:pt x="893051" y="450947"/>
                    <a:pt x="893631" y="450415"/>
                  </a:cubicBezTo>
                  <a:cubicBezTo>
                    <a:pt x="894210" y="449883"/>
                    <a:pt x="893909" y="449351"/>
                    <a:pt x="893839" y="448795"/>
                  </a:cubicBezTo>
                  <a:cubicBezTo>
                    <a:pt x="893770" y="448240"/>
                    <a:pt x="893028" y="449027"/>
                    <a:pt x="892587" y="448471"/>
                  </a:cubicBezTo>
                  <a:cubicBezTo>
                    <a:pt x="891918" y="447899"/>
                    <a:pt x="891579" y="447031"/>
                    <a:pt x="891683" y="446157"/>
                  </a:cubicBezTo>
                  <a:cubicBezTo>
                    <a:pt x="891938" y="444468"/>
                    <a:pt x="892008" y="442733"/>
                    <a:pt x="892124" y="441020"/>
                  </a:cubicBezTo>
                  <a:cubicBezTo>
                    <a:pt x="892124" y="440581"/>
                    <a:pt x="892286" y="440026"/>
                    <a:pt x="891799" y="439748"/>
                  </a:cubicBezTo>
                  <a:cubicBezTo>
                    <a:pt x="890684" y="439017"/>
                    <a:pt x="890162" y="437657"/>
                    <a:pt x="890500" y="436369"/>
                  </a:cubicBezTo>
                  <a:cubicBezTo>
                    <a:pt x="890652" y="434314"/>
                    <a:pt x="890235" y="432257"/>
                    <a:pt x="889294" y="430423"/>
                  </a:cubicBezTo>
                  <a:cubicBezTo>
                    <a:pt x="889063" y="429914"/>
                    <a:pt x="888900" y="429405"/>
                    <a:pt x="888715" y="428872"/>
                  </a:cubicBezTo>
                  <a:cubicBezTo>
                    <a:pt x="888412" y="427343"/>
                    <a:pt x="888196" y="425798"/>
                    <a:pt x="888065" y="424244"/>
                  </a:cubicBezTo>
                  <a:cubicBezTo>
                    <a:pt x="887718" y="422764"/>
                    <a:pt x="886860" y="421398"/>
                    <a:pt x="886396" y="419871"/>
                  </a:cubicBezTo>
                  <a:cubicBezTo>
                    <a:pt x="885291" y="417342"/>
                    <a:pt x="884549" y="414670"/>
                    <a:pt x="884193" y="411934"/>
                  </a:cubicBezTo>
                  <a:cubicBezTo>
                    <a:pt x="884160" y="411755"/>
                    <a:pt x="884080" y="411587"/>
                    <a:pt x="883961" y="411448"/>
                  </a:cubicBezTo>
                  <a:cubicBezTo>
                    <a:pt x="882778" y="409898"/>
                    <a:pt x="882894" y="407746"/>
                    <a:pt x="881457" y="406288"/>
                  </a:cubicBezTo>
                  <a:cubicBezTo>
                    <a:pt x="880969" y="405712"/>
                    <a:pt x="880757" y="404951"/>
                    <a:pt x="880877" y="404206"/>
                  </a:cubicBezTo>
                  <a:cubicBezTo>
                    <a:pt x="881248" y="402586"/>
                    <a:pt x="879857" y="401082"/>
                    <a:pt x="880692" y="399416"/>
                  </a:cubicBezTo>
                  <a:cubicBezTo>
                    <a:pt x="880947" y="398884"/>
                    <a:pt x="880065" y="399416"/>
                    <a:pt x="880042" y="399416"/>
                  </a:cubicBezTo>
                  <a:cubicBezTo>
                    <a:pt x="879370" y="398259"/>
                    <a:pt x="878002" y="397357"/>
                    <a:pt x="878164" y="395922"/>
                  </a:cubicBezTo>
                  <a:cubicBezTo>
                    <a:pt x="878306" y="395442"/>
                    <a:pt x="878183" y="394922"/>
                    <a:pt x="877839" y="394557"/>
                  </a:cubicBezTo>
                  <a:cubicBezTo>
                    <a:pt x="877468" y="394140"/>
                    <a:pt x="876935" y="393863"/>
                    <a:pt x="876819" y="393238"/>
                  </a:cubicBezTo>
                  <a:cubicBezTo>
                    <a:pt x="876819" y="393099"/>
                    <a:pt x="876633" y="392983"/>
                    <a:pt x="876517" y="392868"/>
                  </a:cubicBezTo>
                  <a:cubicBezTo>
                    <a:pt x="876402" y="392752"/>
                    <a:pt x="876262" y="393238"/>
                    <a:pt x="876309" y="393354"/>
                  </a:cubicBezTo>
                  <a:cubicBezTo>
                    <a:pt x="877097" y="395529"/>
                    <a:pt x="876564" y="397981"/>
                    <a:pt x="877677" y="400087"/>
                  </a:cubicBezTo>
                  <a:cubicBezTo>
                    <a:pt x="877955" y="400619"/>
                    <a:pt x="878187" y="401313"/>
                    <a:pt x="877677" y="401637"/>
                  </a:cubicBezTo>
                  <a:cubicBezTo>
                    <a:pt x="876146" y="402841"/>
                    <a:pt x="877283" y="403720"/>
                    <a:pt x="877909" y="404646"/>
                  </a:cubicBezTo>
                  <a:cubicBezTo>
                    <a:pt x="878523" y="405559"/>
                    <a:pt x="879036" y="406537"/>
                    <a:pt x="879439" y="407561"/>
                  </a:cubicBezTo>
                  <a:cubicBezTo>
                    <a:pt x="879439" y="407862"/>
                    <a:pt x="879602" y="408302"/>
                    <a:pt x="879439" y="408348"/>
                  </a:cubicBezTo>
                  <a:cubicBezTo>
                    <a:pt x="877886" y="408787"/>
                    <a:pt x="878952" y="409944"/>
                    <a:pt x="879115" y="410430"/>
                  </a:cubicBezTo>
                  <a:cubicBezTo>
                    <a:pt x="879430" y="411073"/>
                    <a:pt x="879430" y="411824"/>
                    <a:pt x="879115" y="412467"/>
                  </a:cubicBezTo>
                  <a:cubicBezTo>
                    <a:pt x="878720" y="413346"/>
                    <a:pt x="879115" y="413739"/>
                    <a:pt x="880274" y="413878"/>
                  </a:cubicBezTo>
                  <a:cubicBezTo>
                    <a:pt x="880390" y="413878"/>
                    <a:pt x="880645" y="413878"/>
                    <a:pt x="880622" y="414086"/>
                  </a:cubicBezTo>
                  <a:cubicBezTo>
                    <a:pt x="880622" y="416400"/>
                    <a:pt x="882477" y="418367"/>
                    <a:pt x="881318" y="420727"/>
                  </a:cubicBezTo>
                  <a:cubicBezTo>
                    <a:pt x="881202" y="420912"/>
                    <a:pt x="881318" y="421260"/>
                    <a:pt x="881480" y="421514"/>
                  </a:cubicBezTo>
                  <a:cubicBezTo>
                    <a:pt x="882253" y="423595"/>
                    <a:pt x="882805" y="425751"/>
                    <a:pt x="883126" y="427947"/>
                  </a:cubicBezTo>
                  <a:cubicBezTo>
                    <a:pt x="883187" y="429142"/>
                    <a:pt x="883365" y="430327"/>
                    <a:pt x="883660" y="431487"/>
                  </a:cubicBezTo>
                  <a:cubicBezTo>
                    <a:pt x="884564" y="434333"/>
                    <a:pt x="884031" y="437388"/>
                    <a:pt x="885121" y="440211"/>
                  </a:cubicBezTo>
                  <a:cubicBezTo>
                    <a:pt x="885283" y="440627"/>
                    <a:pt x="884680" y="441368"/>
                    <a:pt x="884425" y="441946"/>
                  </a:cubicBezTo>
                  <a:cubicBezTo>
                    <a:pt x="883126" y="441067"/>
                    <a:pt x="883613" y="442247"/>
                    <a:pt x="883613" y="442710"/>
                  </a:cubicBezTo>
                  <a:cubicBezTo>
                    <a:pt x="883659" y="442992"/>
                    <a:pt x="883829" y="443238"/>
                    <a:pt x="884077" y="443381"/>
                  </a:cubicBezTo>
                  <a:cubicBezTo>
                    <a:pt x="884703" y="443797"/>
                    <a:pt x="884216" y="444677"/>
                    <a:pt x="885005" y="445209"/>
                  </a:cubicBezTo>
                  <a:cubicBezTo>
                    <a:pt x="885793" y="445741"/>
                    <a:pt x="885468" y="446898"/>
                    <a:pt x="885747" y="447800"/>
                  </a:cubicBezTo>
                  <a:cubicBezTo>
                    <a:pt x="885864" y="448637"/>
                    <a:pt x="885864" y="449486"/>
                    <a:pt x="885747" y="450323"/>
                  </a:cubicBezTo>
                  <a:cubicBezTo>
                    <a:pt x="885518" y="451880"/>
                    <a:pt x="885677" y="453469"/>
                    <a:pt x="886210" y="454950"/>
                  </a:cubicBezTo>
                  <a:cubicBezTo>
                    <a:pt x="886419" y="455382"/>
                    <a:pt x="886419" y="455884"/>
                    <a:pt x="886210" y="456316"/>
                  </a:cubicBezTo>
                  <a:cubicBezTo>
                    <a:pt x="885528" y="457061"/>
                    <a:pt x="885580" y="458217"/>
                    <a:pt x="886327" y="458898"/>
                  </a:cubicBezTo>
                  <a:cubicBezTo>
                    <a:pt x="886385" y="458951"/>
                    <a:pt x="886447" y="459001"/>
                    <a:pt x="886512" y="459046"/>
                  </a:cubicBezTo>
                  <a:cubicBezTo>
                    <a:pt x="886764" y="459330"/>
                    <a:pt x="886867" y="459716"/>
                    <a:pt x="886790" y="460087"/>
                  </a:cubicBezTo>
                  <a:cubicBezTo>
                    <a:pt x="886901" y="461859"/>
                    <a:pt x="886745" y="463638"/>
                    <a:pt x="886326" y="465363"/>
                  </a:cubicBezTo>
                  <a:cubicBezTo>
                    <a:pt x="885884" y="466349"/>
                    <a:pt x="885884" y="467477"/>
                    <a:pt x="886326" y="468464"/>
                  </a:cubicBezTo>
                  <a:cubicBezTo>
                    <a:pt x="887115" y="470014"/>
                    <a:pt x="887347" y="471495"/>
                    <a:pt x="885306" y="472351"/>
                  </a:cubicBezTo>
                  <a:cubicBezTo>
                    <a:pt x="885190" y="472351"/>
                    <a:pt x="885306" y="472744"/>
                    <a:pt x="885097" y="472860"/>
                  </a:cubicBezTo>
                  <a:cubicBezTo>
                    <a:pt x="884889" y="472976"/>
                    <a:pt x="884726" y="473832"/>
                    <a:pt x="885236" y="473948"/>
                  </a:cubicBezTo>
                  <a:cubicBezTo>
                    <a:pt x="886999" y="474341"/>
                    <a:pt x="887208" y="475197"/>
                    <a:pt x="886350" y="476655"/>
                  </a:cubicBezTo>
                  <a:cubicBezTo>
                    <a:pt x="886167" y="477201"/>
                    <a:pt x="886253" y="477801"/>
                    <a:pt x="886581" y="478275"/>
                  </a:cubicBezTo>
                  <a:cubicBezTo>
                    <a:pt x="887139" y="479275"/>
                    <a:pt x="887139" y="480491"/>
                    <a:pt x="886581" y="481491"/>
                  </a:cubicBezTo>
                  <a:cubicBezTo>
                    <a:pt x="885548" y="483400"/>
                    <a:pt x="885331" y="485644"/>
                    <a:pt x="885979" y="487716"/>
                  </a:cubicBezTo>
                  <a:cubicBezTo>
                    <a:pt x="886051" y="488485"/>
                    <a:pt x="886051" y="489260"/>
                    <a:pt x="885979" y="490030"/>
                  </a:cubicBezTo>
                  <a:cubicBezTo>
                    <a:pt x="885979" y="491187"/>
                    <a:pt x="884865" y="492158"/>
                    <a:pt x="885399" y="493269"/>
                  </a:cubicBezTo>
                  <a:cubicBezTo>
                    <a:pt x="885894" y="493961"/>
                    <a:pt x="885894" y="494891"/>
                    <a:pt x="885399" y="495583"/>
                  </a:cubicBezTo>
                  <a:cubicBezTo>
                    <a:pt x="885005" y="496185"/>
                    <a:pt x="885770" y="497365"/>
                    <a:pt x="884494" y="497642"/>
                  </a:cubicBezTo>
                  <a:cubicBezTo>
                    <a:pt x="884981" y="499008"/>
                    <a:pt x="882176" y="500442"/>
                    <a:pt x="884657" y="501900"/>
                  </a:cubicBezTo>
                  <a:cubicBezTo>
                    <a:pt x="885190" y="502224"/>
                    <a:pt x="885236" y="503612"/>
                    <a:pt x="885213" y="504515"/>
                  </a:cubicBezTo>
                  <a:cubicBezTo>
                    <a:pt x="885081" y="505150"/>
                    <a:pt x="884785" y="505740"/>
                    <a:pt x="884355" y="506227"/>
                  </a:cubicBezTo>
                  <a:cubicBezTo>
                    <a:pt x="883915" y="506968"/>
                    <a:pt x="884958" y="507430"/>
                    <a:pt x="884541" y="508310"/>
                  </a:cubicBezTo>
                  <a:cubicBezTo>
                    <a:pt x="883947" y="509623"/>
                    <a:pt x="883800" y="511094"/>
                    <a:pt x="884123" y="512498"/>
                  </a:cubicBezTo>
                  <a:cubicBezTo>
                    <a:pt x="884295" y="513422"/>
                    <a:pt x="884058" y="514375"/>
                    <a:pt x="883474" y="515113"/>
                  </a:cubicBezTo>
                  <a:cubicBezTo>
                    <a:pt x="882486" y="516356"/>
                    <a:pt x="881954" y="517899"/>
                    <a:pt x="881967" y="519486"/>
                  </a:cubicBezTo>
                  <a:cubicBezTo>
                    <a:pt x="881967" y="520874"/>
                    <a:pt x="883080" y="522355"/>
                    <a:pt x="881433" y="523489"/>
                  </a:cubicBezTo>
                  <a:cubicBezTo>
                    <a:pt x="881433" y="523489"/>
                    <a:pt x="881433" y="523882"/>
                    <a:pt x="881433" y="524044"/>
                  </a:cubicBezTo>
                  <a:cubicBezTo>
                    <a:pt x="882199" y="526150"/>
                    <a:pt x="880483" y="527839"/>
                    <a:pt x="880506" y="529806"/>
                  </a:cubicBezTo>
                  <a:cubicBezTo>
                    <a:pt x="879648" y="530454"/>
                    <a:pt x="879764" y="531403"/>
                    <a:pt x="879602" y="532328"/>
                  </a:cubicBezTo>
                  <a:cubicBezTo>
                    <a:pt x="879262" y="534881"/>
                    <a:pt x="878664" y="537393"/>
                    <a:pt x="877816" y="539825"/>
                  </a:cubicBezTo>
                  <a:cubicBezTo>
                    <a:pt x="877584" y="540229"/>
                    <a:pt x="877449" y="540680"/>
                    <a:pt x="877422" y="541144"/>
                  </a:cubicBezTo>
                  <a:cubicBezTo>
                    <a:pt x="877422" y="542486"/>
                    <a:pt x="876517" y="543227"/>
                    <a:pt x="875683" y="544014"/>
                  </a:cubicBezTo>
                  <a:cubicBezTo>
                    <a:pt x="876216" y="544106"/>
                    <a:pt x="876587" y="543921"/>
                    <a:pt x="876842" y="544245"/>
                  </a:cubicBezTo>
                  <a:close/>
                  <a:moveTo>
                    <a:pt x="224544" y="543528"/>
                  </a:moveTo>
                  <a:cubicBezTo>
                    <a:pt x="222990" y="544847"/>
                    <a:pt x="223106" y="547461"/>
                    <a:pt x="220857" y="548155"/>
                  </a:cubicBezTo>
                  <a:cubicBezTo>
                    <a:pt x="220671" y="548155"/>
                    <a:pt x="220625" y="548641"/>
                    <a:pt x="220486" y="548873"/>
                  </a:cubicBezTo>
                  <a:cubicBezTo>
                    <a:pt x="219856" y="550194"/>
                    <a:pt x="218946" y="551362"/>
                    <a:pt x="217819" y="552297"/>
                  </a:cubicBezTo>
                  <a:cubicBezTo>
                    <a:pt x="217355" y="552668"/>
                    <a:pt x="216729" y="553640"/>
                    <a:pt x="216868" y="553848"/>
                  </a:cubicBezTo>
                  <a:cubicBezTo>
                    <a:pt x="217378" y="554588"/>
                    <a:pt x="216868" y="554912"/>
                    <a:pt x="216497" y="555213"/>
                  </a:cubicBezTo>
                  <a:cubicBezTo>
                    <a:pt x="215453" y="556034"/>
                    <a:pt x="214652" y="557121"/>
                    <a:pt x="214178" y="558360"/>
                  </a:cubicBezTo>
                  <a:cubicBezTo>
                    <a:pt x="213923" y="559008"/>
                    <a:pt x="213807" y="559957"/>
                    <a:pt x="212996" y="560211"/>
                  </a:cubicBezTo>
                  <a:cubicBezTo>
                    <a:pt x="211931" y="560432"/>
                    <a:pt x="211234" y="561456"/>
                    <a:pt x="211419" y="562525"/>
                  </a:cubicBezTo>
                  <a:cubicBezTo>
                    <a:pt x="211419" y="563057"/>
                    <a:pt x="211025" y="563381"/>
                    <a:pt x="210700" y="563682"/>
                  </a:cubicBezTo>
                  <a:cubicBezTo>
                    <a:pt x="209378" y="564885"/>
                    <a:pt x="208683" y="566644"/>
                    <a:pt x="207199" y="567685"/>
                  </a:cubicBezTo>
                  <a:cubicBezTo>
                    <a:pt x="205714" y="568726"/>
                    <a:pt x="205181" y="570462"/>
                    <a:pt x="204091" y="571758"/>
                  </a:cubicBezTo>
                  <a:cubicBezTo>
                    <a:pt x="203558" y="572405"/>
                    <a:pt x="202491" y="572498"/>
                    <a:pt x="202375" y="573470"/>
                  </a:cubicBezTo>
                  <a:cubicBezTo>
                    <a:pt x="202320" y="574552"/>
                    <a:pt x="201585" y="575480"/>
                    <a:pt x="200543" y="575784"/>
                  </a:cubicBezTo>
                  <a:cubicBezTo>
                    <a:pt x="200080" y="575969"/>
                    <a:pt x="199616" y="576339"/>
                    <a:pt x="199593" y="576756"/>
                  </a:cubicBezTo>
                  <a:cubicBezTo>
                    <a:pt x="199477" y="578537"/>
                    <a:pt x="198085" y="579070"/>
                    <a:pt x="196856" y="579995"/>
                  </a:cubicBezTo>
                  <a:cubicBezTo>
                    <a:pt x="195381" y="580865"/>
                    <a:pt x="194189" y="582143"/>
                    <a:pt x="193424" y="583674"/>
                  </a:cubicBezTo>
                  <a:cubicBezTo>
                    <a:pt x="192987" y="584685"/>
                    <a:pt x="192330" y="585587"/>
                    <a:pt x="191500" y="586312"/>
                  </a:cubicBezTo>
                  <a:cubicBezTo>
                    <a:pt x="190544" y="587023"/>
                    <a:pt x="189754" y="587930"/>
                    <a:pt x="189181" y="588973"/>
                  </a:cubicBezTo>
                  <a:cubicBezTo>
                    <a:pt x="188601" y="590315"/>
                    <a:pt x="186862" y="590894"/>
                    <a:pt x="186398" y="592514"/>
                  </a:cubicBezTo>
                  <a:cubicBezTo>
                    <a:pt x="186398" y="592629"/>
                    <a:pt x="186074" y="592768"/>
                    <a:pt x="185935" y="592768"/>
                  </a:cubicBezTo>
                  <a:cubicBezTo>
                    <a:pt x="184729" y="592768"/>
                    <a:pt x="184497" y="593671"/>
                    <a:pt x="183871" y="594342"/>
                  </a:cubicBezTo>
                  <a:cubicBezTo>
                    <a:pt x="183158" y="595465"/>
                    <a:pt x="182352" y="596525"/>
                    <a:pt x="181459" y="597512"/>
                  </a:cubicBezTo>
                  <a:cubicBezTo>
                    <a:pt x="180138" y="598483"/>
                    <a:pt x="178993" y="599672"/>
                    <a:pt x="178074" y="601029"/>
                  </a:cubicBezTo>
                  <a:cubicBezTo>
                    <a:pt x="176961" y="602871"/>
                    <a:pt x="175299" y="604319"/>
                    <a:pt x="173320" y="605171"/>
                  </a:cubicBezTo>
                  <a:cubicBezTo>
                    <a:pt x="171836" y="605585"/>
                    <a:pt x="170782" y="606898"/>
                    <a:pt x="170700" y="608433"/>
                  </a:cubicBezTo>
                  <a:cubicBezTo>
                    <a:pt x="170700" y="608688"/>
                    <a:pt x="170514" y="609081"/>
                    <a:pt x="170352" y="609128"/>
                  </a:cubicBezTo>
                  <a:cubicBezTo>
                    <a:pt x="168033" y="609706"/>
                    <a:pt x="167268" y="611927"/>
                    <a:pt x="165505" y="613108"/>
                  </a:cubicBezTo>
                  <a:cubicBezTo>
                    <a:pt x="164458" y="613838"/>
                    <a:pt x="163320" y="614429"/>
                    <a:pt x="162120" y="614866"/>
                  </a:cubicBezTo>
                  <a:cubicBezTo>
                    <a:pt x="161818" y="614982"/>
                    <a:pt x="161865" y="614982"/>
                    <a:pt x="161447" y="615815"/>
                  </a:cubicBezTo>
                  <a:cubicBezTo>
                    <a:pt x="161131" y="616492"/>
                    <a:pt x="160690" y="617104"/>
                    <a:pt x="160149" y="617620"/>
                  </a:cubicBezTo>
                  <a:cubicBezTo>
                    <a:pt x="157617" y="619532"/>
                    <a:pt x="155222" y="621620"/>
                    <a:pt x="152983" y="623867"/>
                  </a:cubicBezTo>
                  <a:cubicBezTo>
                    <a:pt x="152265" y="624700"/>
                    <a:pt x="150850" y="624191"/>
                    <a:pt x="150409" y="625348"/>
                  </a:cubicBezTo>
                  <a:cubicBezTo>
                    <a:pt x="149969" y="626505"/>
                    <a:pt x="149134" y="626945"/>
                    <a:pt x="148485" y="627662"/>
                  </a:cubicBezTo>
                  <a:cubicBezTo>
                    <a:pt x="148299" y="627894"/>
                    <a:pt x="148067" y="628171"/>
                    <a:pt x="147835" y="628218"/>
                  </a:cubicBezTo>
                  <a:cubicBezTo>
                    <a:pt x="146050" y="628426"/>
                    <a:pt x="145215" y="629907"/>
                    <a:pt x="144102" y="630971"/>
                  </a:cubicBezTo>
                  <a:cubicBezTo>
                    <a:pt x="141921" y="633225"/>
                    <a:pt x="139467" y="635199"/>
                    <a:pt x="136798" y="636848"/>
                  </a:cubicBezTo>
                  <a:cubicBezTo>
                    <a:pt x="136086" y="637300"/>
                    <a:pt x="135439" y="637845"/>
                    <a:pt x="134873" y="638468"/>
                  </a:cubicBezTo>
                  <a:lnTo>
                    <a:pt x="134525" y="638908"/>
                  </a:lnTo>
                  <a:cubicBezTo>
                    <a:pt x="134762" y="639020"/>
                    <a:pt x="135011" y="639105"/>
                    <a:pt x="135267" y="639162"/>
                  </a:cubicBezTo>
                  <a:cubicBezTo>
                    <a:pt x="136403" y="639162"/>
                    <a:pt x="137586" y="639371"/>
                    <a:pt x="137911" y="637751"/>
                  </a:cubicBezTo>
                  <a:cubicBezTo>
                    <a:pt x="138050" y="637080"/>
                    <a:pt x="138792" y="636872"/>
                    <a:pt x="139534" y="636918"/>
                  </a:cubicBezTo>
                  <a:cubicBezTo>
                    <a:pt x="140276" y="636964"/>
                    <a:pt x="140554" y="636918"/>
                    <a:pt x="140601" y="636293"/>
                  </a:cubicBezTo>
                  <a:cubicBezTo>
                    <a:pt x="140601" y="635136"/>
                    <a:pt x="141435" y="634974"/>
                    <a:pt x="142340" y="634511"/>
                  </a:cubicBezTo>
                  <a:cubicBezTo>
                    <a:pt x="143731" y="633794"/>
                    <a:pt x="144867" y="632707"/>
                    <a:pt x="146583" y="632776"/>
                  </a:cubicBezTo>
                  <a:cubicBezTo>
                    <a:pt x="146862" y="632776"/>
                    <a:pt x="147163" y="632336"/>
                    <a:pt x="147464" y="632082"/>
                  </a:cubicBezTo>
                  <a:cubicBezTo>
                    <a:pt x="148438" y="631249"/>
                    <a:pt x="148879" y="629583"/>
                    <a:pt x="150664" y="629953"/>
                  </a:cubicBezTo>
                  <a:cubicBezTo>
                    <a:pt x="152864" y="628314"/>
                    <a:pt x="155190" y="626852"/>
                    <a:pt x="157621" y="625580"/>
                  </a:cubicBezTo>
                  <a:cubicBezTo>
                    <a:pt x="158270" y="625302"/>
                    <a:pt x="158085" y="624608"/>
                    <a:pt x="158572" y="624261"/>
                  </a:cubicBezTo>
                  <a:cubicBezTo>
                    <a:pt x="159059" y="623914"/>
                    <a:pt x="159592" y="622734"/>
                    <a:pt x="160543" y="622803"/>
                  </a:cubicBezTo>
                  <a:cubicBezTo>
                    <a:pt x="162189" y="622965"/>
                    <a:pt x="162862" y="621785"/>
                    <a:pt x="163673" y="620767"/>
                  </a:cubicBezTo>
                  <a:cubicBezTo>
                    <a:pt x="164485" y="619749"/>
                    <a:pt x="164369" y="619286"/>
                    <a:pt x="165041" y="620651"/>
                  </a:cubicBezTo>
                  <a:cubicBezTo>
                    <a:pt x="165181" y="620929"/>
                    <a:pt x="166572" y="620373"/>
                    <a:pt x="166456" y="620142"/>
                  </a:cubicBezTo>
                  <a:cubicBezTo>
                    <a:pt x="165552" y="618430"/>
                    <a:pt x="167221" y="618013"/>
                    <a:pt x="167986" y="617319"/>
                  </a:cubicBezTo>
                  <a:cubicBezTo>
                    <a:pt x="168865" y="616568"/>
                    <a:pt x="169794" y="615880"/>
                    <a:pt x="170769" y="615259"/>
                  </a:cubicBezTo>
                  <a:cubicBezTo>
                    <a:pt x="171882" y="614618"/>
                    <a:pt x="172910" y="613841"/>
                    <a:pt x="173830" y="612946"/>
                  </a:cubicBezTo>
                  <a:cubicBezTo>
                    <a:pt x="174002" y="612718"/>
                    <a:pt x="174264" y="612574"/>
                    <a:pt x="174549" y="612552"/>
                  </a:cubicBezTo>
                  <a:cubicBezTo>
                    <a:pt x="175708" y="612552"/>
                    <a:pt x="176195" y="611789"/>
                    <a:pt x="176868" y="611094"/>
                  </a:cubicBezTo>
                  <a:cubicBezTo>
                    <a:pt x="178514" y="609313"/>
                    <a:pt x="180137" y="607485"/>
                    <a:pt x="181784" y="605726"/>
                  </a:cubicBezTo>
                  <a:cubicBezTo>
                    <a:pt x="182155" y="605310"/>
                    <a:pt x="183036" y="605055"/>
                    <a:pt x="183059" y="604731"/>
                  </a:cubicBezTo>
                  <a:cubicBezTo>
                    <a:pt x="183059" y="603574"/>
                    <a:pt x="184288" y="604916"/>
                    <a:pt x="184334" y="603991"/>
                  </a:cubicBezTo>
                  <a:cubicBezTo>
                    <a:pt x="184381" y="603065"/>
                    <a:pt x="184984" y="603088"/>
                    <a:pt x="185355" y="602695"/>
                  </a:cubicBezTo>
                  <a:cubicBezTo>
                    <a:pt x="185726" y="602301"/>
                    <a:pt x="186468" y="601098"/>
                    <a:pt x="187813" y="601584"/>
                  </a:cubicBezTo>
                  <a:cubicBezTo>
                    <a:pt x="188323" y="601769"/>
                    <a:pt x="189204" y="600982"/>
                    <a:pt x="189181" y="600173"/>
                  </a:cubicBezTo>
                  <a:cubicBezTo>
                    <a:pt x="189181" y="599802"/>
                    <a:pt x="189019" y="599478"/>
                    <a:pt x="189390" y="599317"/>
                  </a:cubicBezTo>
                  <a:cubicBezTo>
                    <a:pt x="190204" y="598856"/>
                    <a:pt x="190822" y="598116"/>
                    <a:pt x="191129" y="597234"/>
                  </a:cubicBezTo>
                  <a:cubicBezTo>
                    <a:pt x="191532" y="596375"/>
                    <a:pt x="192177" y="595652"/>
                    <a:pt x="192984" y="595151"/>
                  </a:cubicBezTo>
                  <a:cubicBezTo>
                    <a:pt x="193531" y="594874"/>
                    <a:pt x="193965" y="594416"/>
                    <a:pt x="194213" y="593856"/>
                  </a:cubicBezTo>
                  <a:cubicBezTo>
                    <a:pt x="194653" y="592930"/>
                    <a:pt x="195094" y="592051"/>
                    <a:pt x="196532" y="592005"/>
                  </a:cubicBezTo>
                  <a:cubicBezTo>
                    <a:pt x="197218" y="591847"/>
                    <a:pt x="197646" y="591164"/>
                    <a:pt x="197488" y="590479"/>
                  </a:cubicBezTo>
                  <a:cubicBezTo>
                    <a:pt x="197487" y="590471"/>
                    <a:pt x="197485" y="590462"/>
                    <a:pt x="197482" y="590454"/>
                  </a:cubicBezTo>
                  <a:cubicBezTo>
                    <a:pt x="197304" y="589708"/>
                    <a:pt x="197766" y="588960"/>
                    <a:pt x="198514" y="588782"/>
                  </a:cubicBezTo>
                  <a:cubicBezTo>
                    <a:pt x="198541" y="588775"/>
                    <a:pt x="198568" y="588770"/>
                    <a:pt x="198596" y="588765"/>
                  </a:cubicBezTo>
                  <a:cubicBezTo>
                    <a:pt x="199894" y="588465"/>
                    <a:pt x="201001" y="587622"/>
                    <a:pt x="201633" y="586451"/>
                  </a:cubicBezTo>
                  <a:cubicBezTo>
                    <a:pt x="202461" y="585119"/>
                    <a:pt x="203609" y="584014"/>
                    <a:pt x="204972" y="583235"/>
                  </a:cubicBezTo>
                  <a:cubicBezTo>
                    <a:pt x="205135" y="583235"/>
                    <a:pt x="205529" y="582934"/>
                    <a:pt x="205181" y="582633"/>
                  </a:cubicBezTo>
                  <a:cubicBezTo>
                    <a:pt x="204833" y="582332"/>
                    <a:pt x="204509" y="582425"/>
                    <a:pt x="204485" y="582286"/>
                  </a:cubicBezTo>
                  <a:cubicBezTo>
                    <a:pt x="204462" y="582147"/>
                    <a:pt x="204833" y="582031"/>
                    <a:pt x="205042" y="581893"/>
                  </a:cubicBezTo>
                  <a:cubicBezTo>
                    <a:pt x="205868" y="581446"/>
                    <a:pt x="206454" y="580659"/>
                    <a:pt x="206642" y="579741"/>
                  </a:cubicBezTo>
                  <a:cubicBezTo>
                    <a:pt x="206812" y="578456"/>
                    <a:pt x="207719" y="577389"/>
                    <a:pt x="208961" y="577010"/>
                  </a:cubicBezTo>
                  <a:cubicBezTo>
                    <a:pt x="210584" y="576594"/>
                    <a:pt x="209541" y="574257"/>
                    <a:pt x="211280" y="573933"/>
                  </a:cubicBezTo>
                  <a:cubicBezTo>
                    <a:pt x="211535" y="573933"/>
                    <a:pt x="211744" y="573586"/>
                    <a:pt x="211999" y="573516"/>
                  </a:cubicBezTo>
                  <a:cubicBezTo>
                    <a:pt x="212351" y="573421"/>
                    <a:pt x="212635" y="573163"/>
                    <a:pt x="212764" y="572822"/>
                  </a:cubicBezTo>
                  <a:cubicBezTo>
                    <a:pt x="213668" y="570739"/>
                    <a:pt x="216265" y="569652"/>
                    <a:pt x="216219" y="566991"/>
                  </a:cubicBezTo>
                  <a:cubicBezTo>
                    <a:pt x="216265" y="566806"/>
                    <a:pt x="216393" y="566653"/>
                    <a:pt x="216567" y="566574"/>
                  </a:cubicBezTo>
                  <a:cubicBezTo>
                    <a:pt x="217833" y="566136"/>
                    <a:pt x="218643" y="564900"/>
                    <a:pt x="218538" y="563566"/>
                  </a:cubicBezTo>
                  <a:cubicBezTo>
                    <a:pt x="218538" y="563080"/>
                    <a:pt x="219396" y="562618"/>
                    <a:pt x="219836" y="562132"/>
                  </a:cubicBezTo>
                  <a:cubicBezTo>
                    <a:pt x="220277" y="561646"/>
                    <a:pt x="221552" y="560859"/>
                    <a:pt x="221691" y="560072"/>
                  </a:cubicBezTo>
                  <a:cubicBezTo>
                    <a:pt x="221931" y="559078"/>
                    <a:pt x="222494" y="558191"/>
                    <a:pt x="223292" y="557550"/>
                  </a:cubicBezTo>
                  <a:cubicBezTo>
                    <a:pt x="223903" y="556921"/>
                    <a:pt x="224286" y="556107"/>
                    <a:pt x="224381" y="555236"/>
                  </a:cubicBezTo>
                  <a:cubicBezTo>
                    <a:pt x="224381" y="554542"/>
                    <a:pt x="226097" y="554241"/>
                    <a:pt x="226097" y="553431"/>
                  </a:cubicBezTo>
                  <a:cubicBezTo>
                    <a:pt x="226097" y="551881"/>
                    <a:pt x="227303" y="551279"/>
                    <a:pt x="228045" y="550307"/>
                  </a:cubicBezTo>
                  <a:cubicBezTo>
                    <a:pt x="228914" y="549224"/>
                    <a:pt x="229482" y="547931"/>
                    <a:pt x="229692" y="546559"/>
                  </a:cubicBezTo>
                  <a:cubicBezTo>
                    <a:pt x="229837" y="545358"/>
                    <a:pt x="230384" y="544241"/>
                    <a:pt x="231245" y="543389"/>
                  </a:cubicBezTo>
                  <a:cubicBezTo>
                    <a:pt x="232485" y="542029"/>
                    <a:pt x="233348" y="540370"/>
                    <a:pt x="233750" y="538576"/>
                  </a:cubicBezTo>
                  <a:cubicBezTo>
                    <a:pt x="233826" y="537700"/>
                    <a:pt x="234212" y="536880"/>
                    <a:pt x="234839" y="536262"/>
                  </a:cubicBezTo>
                  <a:cubicBezTo>
                    <a:pt x="236067" y="535099"/>
                    <a:pt x="236846" y="533543"/>
                    <a:pt x="237042" y="531865"/>
                  </a:cubicBezTo>
                  <a:cubicBezTo>
                    <a:pt x="237287" y="530978"/>
                    <a:pt x="237581" y="530105"/>
                    <a:pt x="237924" y="529251"/>
                  </a:cubicBezTo>
                  <a:cubicBezTo>
                    <a:pt x="239106" y="526081"/>
                    <a:pt x="241124" y="523281"/>
                    <a:pt x="242074" y="519995"/>
                  </a:cubicBezTo>
                  <a:cubicBezTo>
                    <a:pt x="242190" y="519625"/>
                    <a:pt x="242237" y="518676"/>
                    <a:pt x="243071" y="519463"/>
                  </a:cubicBezTo>
                  <a:cubicBezTo>
                    <a:pt x="243837" y="518838"/>
                    <a:pt x="244718" y="517750"/>
                    <a:pt x="244393" y="517149"/>
                  </a:cubicBezTo>
                  <a:cubicBezTo>
                    <a:pt x="243582" y="515645"/>
                    <a:pt x="244579" y="514835"/>
                    <a:pt x="244996" y="513585"/>
                  </a:cubicBezTo>
                  <a:cubicBezTo>
                    <a:pt x="245692" y="511711"/>
                    <a:pt x="246457" y="509860"/>
                    <a:pt x="247153" y="507986"/>
                  </a:cubicBezTo>
                  <a:cubicBezTo>
                    <a:pt x="247593" y="506806"/>
                    <a:pt x="247616" y="505417"/>
                    <a:pt x="249332" y="505163"/>
                  </a:cubicBezTo>
                  <a:cubicBezTo>
                    <a:pt x="249773" y="505163"/>
                    <a:pt x="249750" y="504353"/>
                    <a:pt x="249495" y="503936"/>
                  </a:cubicBezTo>
                  <a:cubicBezTo>
                    <a:pt x="249240" y="503520"/>
                    <a:pt x="248845" y="503635"/>
                    <a:pt x="248521" y="503936"/>
                  </a:cubicBezTo>
                  <a:cubicBezTo>
                    <a:pt x="247023" y="505425"/>
                    <a:pt x="245875" y="507227"/>
                    <a:pt x="245158" y="509212"/>
                  </a:cubicBezTo>
                  <a:cubicBezTo>
                    <a:pt x="244718" y="510045"/>
                    <a:pt x="244463" y="511063"/>
                    <a:pt x="243999" y="511989"/>
                  </a:cubicBezTo>
                  <a:cubicBezTo>
                    <a:pt x="243374" y="513028"/>
                    <a:pt x="242592" y="513965"/>
                    <a:pt x="241680" y="514765"/>
                  </a:cubicBezTo>
                  <a:cubicBezTo>
                    <a:pt x="240706" y="515760"/>
                    <a:pt x="241170" y="517079"/>
                    <a:pt x="240382" y="518352"/>
                  </a:cubicBezTo>
                  <a:cubicBezTo>
                    <a:pt x="238505" y="520460"/>
                    <a:pt x="236999" y="522869"/>
                    <a:pt x="235929" y="525479"/>
                  </a:cubicBezTo>
                  <a:cubicBezTo>
                    <a:pt x="235929" y="525641"/>
                    <a:pt x="235605" y="525757"/>
                    <a:pt x="235605" y="525919"/>
                  </a:cubicBezTo>
                  <a:cubicBezTo>
                    <a:pt x="235605" y="526890"/>
                    <a:pt x="234213" y="525224"/>
                    <a:pt x="234306" y="526497"/>
                  </a:cubicBezTo>
                  <a:cubicBezTo>
                    <a:pt x="234306" y="527122"/>
                    <a:pt x="233935" y="527538"/>
                    <a:pt x="233726" y="528047"/>
                  </a:cubicBezTo>
                  <a:cubicBezTo>
                    <a:pt x="233518" y="528557"/>
                    <a:pt x="233077" y="529158"/>
                    <a:pt x="233124" y="529875"/>
                  </a:cubicBezTo>
                  <a:cubicBezTo>
                    <a:pt x="233124" y="530107"/>
                    <a:pt x="232776" y="530361"/>
                    <a:pt x="232776" y="530616"/>
                  </a:cubicBezTo>
                  <a:cubicBezTo>
                    <a:pt x="232776" y="532930"/>
                    <a:pt x="230457" y="533555"/>
                    <a:pt x="229552" y="535244"/>
                  </a:cubicBezTo>
                  <a:cubicBezTo>
                    <a:pt x="229552" y="535406"/>
                    <a:pt x="229042" y="535429"/>
                    <a:pt x="228787" y="535429"/>
                  </a:cubicBezTo>
                  <a:cubicBezTo>
                    <a:pt x="228532" y="535429"/>
                    <a:pt x="228161" y="535637"/>
                    <a:pt x="228416" y="536100"/>
                  </a:cubicBezTo>
                  <a:cubicBezTo>
                    <a:pt x="228933" y="536938"/>
                    <a:pt x="228671" y="538036"/>
                    <a:pt x="227831" y="538551"/>
                  </a:cubicBezTo>
                  <a:cubicBezTo>
                    <a:pt x="227758" y="538595"/>
                    <a:pt x="227683" y="538635"/>
                    <a:pt x="227605" y="538668"/>
                  </a:cubicBezTo>
                  <a:cubicBezTo>
                    <a:pt x="226097" y="538969"/>
                    <a:pt x="226074" y="540473"/>
                    <a:pt x="225031" y="540982"/>
                  </a:cubicBezTo>
                  <a:cubicBezTo>
                    <a:pt x="224709" y="541168"/>
                    <a:pt x="224600" y="541579"/>
                    <a:pt x="224787" y="541899"/>
                  </a:cubicBezTo>
                  <a:cubicBezTo>
                    <a:pt x="224797" y="541918"/>
                    <a:pt x="224809" y="541937"/>
                    <a:pt x="224822" y="541954"/>
                  </a:cubicBezTo>
                  <a:cubicBezTo>
                    <a:pt x="225518" y="542718"/>
                    <a:pt x="224799" y="543343"/>
                    <a:pt x="224544" y="543528"/>
                  </a:cubicBezTo>
                  <a:close/>
                  <a:moveTo>
                    <a:pt x="507492" y="4683"/>
                  </a:moveTo>
                  <a:cubicBezTo>
                    <a:pt x="507318" y="4730"/>
                    <a:pt x="507147" y="4792"/>
                    <a:pt x="506982" y="4868"/>
                  </a:cubicBezTo>
                  <a:cubicBezTo>
                    <a:pt x="507098" y="5145"/>
                    <a:pt x="507353" y="5145"/>
                    <a:pt x="507608" y="5145"/>
                  </a:cubicBezTo>
                  <a:cubicBezTo>
                    <a:pt x="508915" y="4958"/>
                    <a:pt x="510245" y="5021"/>
                    <a:pt x="511527" y="5331"/>
                  </a:cubicBezTo>
                  <a:cubicBezTo>
                    <a:pt x="512644" y="5817"/>
                    <a:pt x="513885" y="5938"/>
                    <a:pt x="515075" y="5678"/>
                  </a:cubicBezTo>
                  <a:cubicBezTo>
                    <a:pt x="517719" y="4966"/>
                    <a:pt x="520479" y="4793"/>
                    <a:pt x="523191" y="5169"/>
                  </a:cubicBezTo>
                  <a:cubicBezTo>
                    <a:pt x="523744" y="5277"/>
                    <a:pt x="524316" y="5220"/>
                    <a:pt x="524838" y="5007"/>
                  </a:cubicBezTo>
                  <a:cubicBezTo>
                    <a:pt x="526623" y="4382"/>
                    <a:pt x="528557" y="4318"/>
                    <a:pt x="530380" y="4821"/>
                  </a:cubicBezTo>
                  <a:cubicBezTo>
                    <a:pt x="531884" y="5329"/>
                    <a:pt x="533513" y="5329"/>
                    <a:pt x="535017" y="4821"/>
                  </a:cubicBezTo>
                  <a:cubicBezTo>
                    <a:pt x="535365" y="4671"/>
                    <a:pt x="535760" y="4671"/>
                    <a:pt x="536107" y="4821"/>
                  </a:cubicBezTo>
                  <a:cubicBezTo>
                    <a:pt x="537642" y="5586"/>
                    <a:pt x="539419" y="5711"/>
                    <a:pt x="541046" y="5169"/>
                  </a:cubicBezTo>
                  <a:cubicBezTo>
                    <a:pt x="542693" y="4706"/>
                    <a:pt x="544223" y="5307"/>
                    <a:pt x="545847" y="4914"/>
                  </a:cubicBezTo>
                  <a:cubicBezTo>
                    <a:pt x="547470" y="4521"/>
                    <a:pt x="549881" y="4382"/>
                    <a:pt x="551899" y="4104"/>
                  </a:cubicBezTo>
                  <a:cubicBezTo>
                    <a:pt x="552458" y="4044"/>
                    <a:pt x="553022" y="4148"/>
                    <a:pt x="553522" y="4405"/>
                  </a:cubicBezTo>
                  <a:cubicBezTo>
                    <a:pt x="555228" y="5175"/>
                    <a:pt x="557107" y="5486"/>
                    <a:pt x="558971" y="5307"/>
                  </a:cubicBezTo>
                  <a:cubicBezTo>
                    <a:pt x="560094" y="5187"/>
                    <a:pt x="561228" y="5242"/>
                    <a:pt x="562334" y="5469"/>
                  </a:cubicBezTo>
                  <a:cubicBezTo>
                    <a:pt x="564653" y="6094"/>
                    <a:pt x="566740" y="7390"/>
                    <a:pt x="569290" y="7020"/>
                  </a:cubicBezTo>
                  <a:cubicBezTo>
                    <a:pt x="569870" y="7020"/>
                    <a:pt x="570171" y="7668"/>
                    <a:pt x="570682" y="7876"/>
                  </a:cubicBezTo>
                  <a:cubicBezTo>
                    <a:pt x="571192" y="8084"/>
                    <a:pt x="572328" y="9102"/>
                    <a:pt x="573256" y="8639"/>
                  </a:cubicBezTo>
                  <a:cubicBezTo>
                    <a:pt x="574130" y="8104"/>
                    <a:pt x="575267" y="8291"/>
                    <a:pt x="575922" y="9079"/>
                  </a:cubicBezTo>
                  <a:cubicBezTo>
                    <a:pt x="576559" y="9456"/>
                    <a:pt x="577272" y="9685"/>
                    <a:pt x="578009" y="9750"/>
                  </a:cubicBezTo>
                  <a:cubicBezTo>
                    <a:pt x="580537" y="10352"/>
                    <a:pt x="583250" y="10352"/>
                    <a:pt x="585314" y="12342"/>
                  </a:cubicBezTo>
                  <a:cubicBezTo>
                    <a:pt x="586009" y="13013"/>
                    <a:pt x="587238" y="12851"/>
                    <a:pt x="588212" y="13128"/>
                  </a:cubicBezTo>
                  <a:cubicBezTo>
                    <a:pt x="590253" y="13684"/>
                    <a:pt x="592108" y="14725"/>
                    <a:pt x="594195" y="15188"/>
                  </a:cubicBezTo>
                  <a:cubicBezTo>
                    <a:pt x="595424" y="15466"/>
                    <a:pt x="596236" y="16854"/>
                    <a:pt x="597743" y="16923"/>
                  </a:cubicBezTo>
                  <a:cubicBezTo>
                    <a:pt x="599425" y="16878"/>
                    <a:pt x="601039" y="17582"/>
                    <a:pt x="602149" y="18844"/>
                  </a:cubicBezTo>
                  <a:cubicBezTo>
                    <a:pt x="602637" y="19288"/>
                    <a:pt x="603254" y="19563"/>
                    <a:pt x="603911" y="19631"/>
                  </a:cubicBezTo>
                  <a:cubicBezTo>
                    <a:pt x="605617" y="19964"/>
                    <a:pt x="607212" y="20720"/>
                    <a:pt x="608549" y="21829"/>
                  </a:cubicBezTo>
                  <a:cubicBezTo>
                    <a:pt x="609434" y="22416"/>
                    <a:pt x="610217" y="23143"/>
                    <a:pt x="610868" y="23981"/>
                  </a:cubicBezTo>
                  <a:cubicBezTo>
                    <a:pt x="611656" y="24976"/>
                    <a:pt x="613187" y="24768"/>
                    <a:pt x="613952" y="25647"/>
                  </a:cubicBezTo>
                  <a:cubicBezTo>
                    <a:pt x="614654" y="26644"/>
                    <a:pt x="615962" y="27011"/>
                    <a:pt x="617082" y="26526"/>
                  </a:cubicBezTo>
                  <a:cubicBezTo>
                    <a:pt x="617268" y="26526"/>
                    <a:pt x="617616" y="26665"/>
                    <a:pt x="617847" y="26827"/>
                  </a:cubicBezTo>
                  <a:cubicBezTo>
                    <a:pt x="618474" y="27290"/>
                    <a:pt x="619401" y="27452"/>
                    <a:pt x="619610" y="28377"/>
                  </a:cubicBezTo>
                  <a:cubicBezTo>
                    <a:pt x="620537" y="27475"/>
                    <a:pt x="621048" y="28609"/>
                    <a:pt x="621743" y="28724"/>
                  </a:cubicBezTo>
                  <a:cubicBezTo>
                    <a:pt x="623621" y="29048"/>
                    <a:pt x="624711" y="31038"/>
                    <a:pt x="626798" y="30807"/>
                  </a:cubicBezTo>
                  <a:cubicBezTo>
                    <a:pt x="627067" y="30791"/>
                    <a:pt x="627297" y="30996"/>
                    <a:pt x="627313" y="31264"/>
                  </a:cubicBezTo>
                  <a:cubicBezTo>
                    <a:pt x="627315" y="31297"/>
                    <a:pt x="627313" y="31330"/>
                    <a:pt x="627308" y="31362"/>
                  </a:cubicBezTo>
                  <a:cubicBezTo>
                    <a:pt x="627146" y="32427"/>
                    <a:pt x="628097" y="32565"/>
                    <a:pt x="628653" y="32843"/>
                  </a:cubicBezTo>
                  <a:cubicBezTo>
                    <a:pt x="630257" y="33374"/>
                    <a:pt x="631809" y="34047"/>
                    <a:pt x="633291" y="34856"/>
                  </a:cubicBezTo>
                  <a:cubicBezTo>
                    <a:pt x="635610" y="36499"/>
                    <a:pt x="637720" y="38165"/>
                    <a:pt x="640039" y="39692"/>
                  </a:cubicBezTo>
                  <a:cubicBezTo>
                    <a:pt x="641523" y="40687"/>
                    <a:pt x="643587" y="41104"/>
                    <a:pt x="644213" y="43163"/>
                  </a:cubicBezTo>
                  <a:cubicBezTo>
                    <a:pt x="644213" y="43163"/>
                    <a:pt x="644375" y="43163"/>
                    <a:pt x="644468" y="43163"/>
                  </a:cubicBezTo>
                  <a:cubicBezTo>
                    <a:pt x="645836" y="43163"/>
                    <a:pt x="646462" y="44251"/>
                    <a:pt x="647390" y="44899"/>
                  </a:cubicBezTo>
                  <a:cubicBezTo>
                    <a:pt x="648447" y="45802"/>
                    <a:pt x="649606" y="46579"/>
                    <a:pt x="650845" y="47213"/>
                  </a:cubicBezTo>
                  <a:cubicBezTo>
                    <a:pt x="652159" y="47724"/>
                    <a:pt x="653345" y="48513"/>
                    <a:pt x="654323" y="49527"/>
                  </a:cubicBezTo>
                  <a:cubicBezTo>
                    <a:pt x="655783" y="51173"/>
                    <a:pt x="657547" y="52524"/>
                    <a:pt x="659518" y="53507"/>
                  </a:cubicBezTo>
                  <a:cubicBezTo>
                    <a:pt x="660583" y="54070"/>
                    <a:pt x="661461" y="54930"/>
                    <a:pt x="662045" y="55982"/>
                  </a:cubicBezTo>
                  <a:cubicBezTo>
                    <a:pt x="662878" y="56843"/>
                    <a:pt x="663870" y="57535"/>
                    <a:pt x="664967" y="58019"/>
                  </a:cubicBezTo>
                  <a:cubicBezTo>
                    <a:pt x="666758" y="58599"/>
                    <a:pt x="668318" y="59734"/>
                    <a:pt x="669419" y="61258"/>
                  </a:cubicBezTo>
                  <a:cubicBezTo>
                    <a:pt x="669813" y="61976"/>
                    <a:pt x="670184" y="62508"/>
                    <a:pt x="671066" y="62508"/>
                  </a:cubicBezTo>
                  <a:cubicBezTo>
                    <a:pt x="671456" y="62502"/>
                    <a:pt x="671812" y="62730"/>
                    <a:pt x="671970" y="63086"/>
                  </a:cubicBezTo>
                  <a:cubicBezTo>
                    <a:pt x="672364" y="63966"/>
                    <a:pt x="672874" y="65099"/>
                    <a:pt x="673709" y="65146"/>
                  </a:cubicBezTo>
                  <a:cubicBezTo>
                    <a:pt x="675054" y="65146"/>
                    <a:pt x="675077" y="66488"/>
                    <a:pt x="675889" y="66950"/>
                  </a:cubicBezTo>
                  <a:cubicBezTo>
                    <a:pt x="676492" y="67175"/>
                    <a:pt x="677081" y="67438"/>
                    <a:pt x="677651" y="67737"/>
                  </a:cubicBezTo>
                  <a:cubicBezTo>
                    <a:pt x="678536" y="68538"/>
                    <a:pt x="679315" y="69448"/>
                    <a:pt x="679970" y="70445"/>
                  </a:cubicBezTo>
                  <a:cubicBezTo>
                    <a:pt x="680712" y="71370"/>
                    <a:pt x="682498" y="71185"/>
                    <a:pt x="682961" y="72758"/>
                  </a:cubicBezTo>
                  <a:cubicBezTo>
                    <a:pt x="682961" y="73036"/>
                    <a:pt x="683147" y="73291"/>
                    <a:pt x="683448" y="73360"/>
                  </a:cubicBezTo>
                  <a:cubicBezTo>
                    <a:pt x="685651" y="73777"/>
                    <a:pt x="686115" y="76137"/>
                    <a:pt x="687692" y="77224"/>
                  </a:cubicBezTo>
                  <a:cubicBezTo>
                    <a:pt x="688086" y="77502"/>
                    <a:pt x="688086" y="77849"/>
                    <a:pt x="687483" y="77919"/>
                  </a:cubicBezTo>
                  <a:cubicBezTo>
                    <a:pt x="686880" y="77988"/>
                    <a:pt x="686788" y="77919"/>
                    <a:pt x="686718" y="78034"/>
                  </a:cubicBezTo>
                  <a:cubicBezTo>
                    <a:pt x="686370" y="78682"/>
                    <a:pt x="687066" y="78381"/>
                    <a:pt x="687274" y="78543"/>
                  </a:cubicBezTo>
                  <a:cubicBezTo>
                    <a:pt x="688364" y="79399"/>
                    <a:pt x="689037" y="80857"/>
                    <a:pt x="690498" y="81204"/>
                  </a:cubicBezTo>
                  <a:cubicBezTo>
                    <a:pt x="690985" y="81366"/>
                    <a:pt x="690985" y="81945"/>
                    <a:pt x="690961" y="82431"/>
                  </a:cubicBezTo>
                  <a:cubicBezTo>
                    <a:pt x="690846" y="83935"/>
                    <a:pt x="692167" y="84444"/>
                    <a:pt x="693025" y="85231"/>
                  </a:cubicBezTo>
                  <a:cubicBezTo>
                    <a:pt x="693257" y="85439"/>
                    <a:pt x="693744" y="85231"/>
                    <a:pt x="693790" y="84721"/>
                  </a:cubicBezTo>
                  <a:cubicBezTo>
                    <a:pt x="693850" y="84447"/>
                    <a:pt x="693850" y="84163"/>
                    <a:pt x="693790" y="83888"/>
                  </a:cubicBezTo>
                  <a:cubicBezTo>
                    <a:pt x="692947" y="81922"/>
                    <a:pt x="691761" y="80121"/>
                    <a:pt x="690289" y="78566"/>
                  </a:cubicBezTo>
                  <a:cubicBezTo>
                    <a:pt x="689381" y="77895"/>
                    <a:pt x="688733" y="76930"/>
                    <a:pt x="688457" y="75836"/>
                  </a:cubicBezTo>
                  <a:cubicBezTo>
                    <a:pt x="688318" y="75327"/>
                    <a:pt x="688457" y="74633"/>
                    <a:pt x="688017" y="74286"/>
                  </a:cubicBezTo>
                  <a:cubicBezTo>
                    <a:pt x="687576" y="73939"/>
                    <a:pt x="688202" y="73175"/>
                    <a:pt x="687785" y="72897"/>
                  </a:cubicBezTo>
                  <a:cubicBezTo>
                    <a:pt x="687367" y="72620"/>
                    <a:pt x="686648" y="72897"/>
                    <a:pt x="686301" y="72342"/>
                  </a:cubicBezTo>
                  <a:cubicBezTo>
                    <a:pt x="685953" y="71787"/>
                    <a:pt x="684956" y="70768"/>
                    <a:pt x="684353" y="70028"/>
                  </a:cubicBezTo>
                  <a:cubicBezTo>
                    <a:pt x="683054" y="68316"/>
                    <a:pt x="680828" y="67436"/>
                    <a:pt x="680086" y="65261"/>
                  </a:cubicBezTo>
                  <a:cubicBezTo>
                    <a:pt x="680086" y="64960"/>
                    <a:pt x="679831" y="64960"/>
                    <a:pt x="679738" y="65261"/>
                  </a:cubicBezTo>
                  <a:cubicBezTo>
                    <a:pt x="679645" y="65562"/>
                    <a:pt x="679413" y="66279"/>
                    <a:pt x="678927" y="65562"/>
                  </a:cubicBezTo>
                  <a:cubicBezTo>
                    <a:pt x="678045" y="64336"/>
                    <a:pt x="676167" y="64035"/>
                    <a:pt x="675935" y="62161"/>
                  </a:cubicBezTo>
                  <a:cubicBezTo>
                    <a:pt x="675935" y="61721"/>
                    <a:pt x="675216" y="61258"/>
                    <a:pt x="674729" y="61050"/>
                  </a:cubicBezTo>
                  <a:cubicBezTo>
                    <a:pt x="674242" y="60842"/>
                    <a:pt x="673779" y="60749"/>
                    <a:pt x="673593" y="60310"/>
                  </a:cubicBezTo>
                  <a:cubicBezTo>
                    <a:pt x="672596" y="58227"/>
                    <a:pt x="670579" y="57232"/>
                    <a:pt x="668955" y="55890"/>
                  </a:cubicBezTo>
                  <a:cubicBezTo>
                    <a:pt x="668654" y="55635"/>
                    <a:pt x="668352" y="55473"/>
                    <a:pt x="668399" y="55080"/>
                  </a:cubicBezTo>
                  <a:cubicBezTo>
                    <a:pt x="668445" y="54687"/>
                    <a:pt x="669280" y="54340"/>
                    <a:pt x="668237" y="54178"/>
                  </a:cubicBezTo>
                  <a:cubicBezTo>
                    <a:pt x="665783" y="54045"/>
                    <a:pt x="663601" y="52578"/>
                    <a:pt x="662555" y="50360"/>
                  </a:cubicBezTo>
                  <a:cubicBezTo>
                    <a:pt x="662511" y="50275"/>
                    <a:pt x="662436" y="50209"/>
                    <a:pt x="662347" y="50174"/>
                  </a:cubicBezTo>
                  <a:cubicBezTo>
                    <a:pt x="660167" y="49341"/>
                    <a:pt x="658961" y="47120"/>
                    <a:pt x="656758" y="46333"/>
                  </a:cubicBezTo>
                  <a:cubicBezTo>
                    <a:pt x="655828" y="46093"/>
                    <a:pt x="655270" y="45146"/>
                    <a:pt x="655511" y="44218"/>
                  </a:cubicBezTo>
                  <a:cubicBezTo>
                    <a:pt x="655528" y="44151"/>
                    <a:pt x="655550" y="44084"/>
                    <a:pt x="655576" y="44019"/>
                  </a:cubicBezTo>
                  <a:cubicBezTo>
                    <a:pt x="655575" y="43719"/>
                    <a:pt x="655715" y="43464"/>
                    <a:pt x="655390" y="43441"/>
                  </a:cubicBezTo>
                  <a:cubicBezTo>
                    <a:pt x="654254" y="43441"/>
                    <a:pt x="652793" y="43834"/>
                    <a:pt x="652770" y="41867"/>
                  </a:cubicBezTo>
                  <a:cubicBezTo>
                    <a:pt x="652441" y="41726"/>
                    <a:pt x="652084" y="41663"/>
                    <a:pt x="651726" y="41682"/>
                  </a:cubicBezTo>
                  <a:cubicBezTo>
                    <a:pt x="650157" y="41858"/>
                    <a:pt x="648689" y="40881"/>
                    <a:pt x="648248" y="39368"/>
                  </a:cubicBezTo>
                  <a:cubicBezTo>
                    <a:pt x="647982" y="38668"/>
                    <a:pt x="647423" y="38119"/>
                    <a:pt x="646717" y="37864"/>
                  </a:cubicBezTo>
                  <a:cubicBezTo>
                    <a:pt x="646045" y="37564"/>
                    <a:pt x="645303" y="37332"/>
                    <a:pt x="645071" y="36476"/>
                  </a:cubicBezTo>
                  <a:cubicBezTo>
                    <a:pt x="644979" y="36094"/>
                    <a:pt x="644597" y="35857"/>
                    <a:pt x="644213" y="35944"/>
                  </a:cubicBezTo>
                  <a:cubicBezTo>
                    <a:pt x="642752" y="36175"/>
                    <a:pt x="642080" y="35458"/>
                    <a:pt x="641616" y="34116"/>
                  </a:cubicBezTo>
                  <a:cubicBezTo>
                    <a:pt x="641338" y="33398"/>
                    <a:pt x="641059" y="31802"/>
                    <a:pt x="639552" y="33051"/>
                  </a:cubicBezTo>
                  <a:cubicBezTo>
                    <a:pt x="639436" y="33051"/>
                    <a:pt x="638996" y="33051"/>
                    <a:pt x="638833" y="32797"/>
                  </a:cubicBezTo>
                  <a:cubicBezTo>
                    <a:pt x="636895" y="31099"/>
                    <a:pt x="634744" y="29660"/>
                    <a:pt x="632433" y="28516"/>
                  </a:cubicBezTo>
                  <a:cubicBezTo>
                    <a:pt x="631070" y="27423"/>
                    <a:pt x="629544" y="26549"/>
                    <a:pt x="627911" y="25924"/>
                  </a:cubicBezTo>
                  <a:cubicBezTo>
                    <a:pt x="627564" y="25924"/>
                    <a:pt x="627100" y="25624"/>
                    <a:pt x="627007" y="25346"/>
                  </a:cubicBezTo>
                  <a:cubicBezTo>
                    <a:pt x="626450" y="23749"/>
                    <a:pt x="624804" y="24189"/>
                    <a:pt x="623714" y="23634"/>
                  </a:cubicBezTo>
                  <a:cubicBezTo>
                    <a:pt x="622624" y="23078"/>
                    <a:pt x="621929" y="21644"/>
                    <a:pt x="620630" y="21320"/>
                  </a:cubicBezTo>
                  <a:cubicBezTo>
                    <a:pt x="620352" y="21320"/>
                    <a:pt x="620050" y="21320"/>
                    <a:pt x="619795" y="21320"/>
                  </a:cubicBezTo>
                  <a:cubicBezTo>
                    <a:pt x="618433" y="20934"/>
                    <a:pt x="617230" y="20123"/>
                    <a:pt x="616363" y="19006"/>
                  </a:cubicBezTo>
                  <a:cubicBezTo>
                    <a:pt x="615616" y="17746"/>
                    <a:pt x="614170" y="17074"/>
                    <a:pt x="612723" y="17317"/>
                  </a:cubicBezTo>
                  <a:cubicBezTo>
                    <a:pt x="612120" y="17432"/>
                    <a:pt x="611679" y="17039"/>
                    <a:pt x="611169" y="16784"/>
                  </a:cubicBezTo>
                  <a:cubicBezTo>
                    <a:pt x="609021" y="15745"/>
                    <a:pt x="606756" y="14968"/>
                    <a:pt x="604421" y="14471"/>
                  </a:cubicBezTo>
                  <a:cubicBezTo>
                    <a:pt x="602941" y="13850"/>
                    <a:pt x="601565" y="13007"/>
                    <a:pt x="600340" y="11971"/>
                  </a:cubicBezTo>
                  <a:cubicBezTo>
                    <a:pt x="600340" y="11971"/>
                    <a:pt x="600502" y="11786"/>
                    <a:pt x="600479" y="11740"/>
                  </a:cubicBezTo>
                  <a:cubicBezTo>
                    <a:pt x="599946" y="10167"/>
                    <a:pt x="598833" y="9426"/>
                    <a:pt x="598160" y="10421"/>
                  </a:cubicBezTo>
                  <a:cubicBezTo>
                    <a:pt x="597488" y="11416"/>
                    <a:pt x="596514" y="11439"/>
                    <a:pt x="596027" y="10421"/>
                  </a:cubicBezTo>
                  <a:cubicBezTo>
                    <a:pt x="595540" y="9403"/>
                    <a:pt x="594844" y="9426"/>
                    <a:pt x="593986" y="9426"/>
                  </a:cubicBezTo>
                  <a:cubicBezTo>
                    <a:pt x="592688" y="9426"/>
                    <a:pt x="591389" y="9588"/>
                    <a:pt x="590346" y="8408"/>
                  </a:cubicBezTo>
                  <a:cubicBezTo>
                    <a:pt x="589041" y="6967"/>
                    <a:pt x="587100" y="6272"/>
                    <a:pt x="585175" y="6557"/>
                  </a:cubicBezTo>
                  <a:cubicBezTo>
                    <a:pt x="584247" y="6529"/>
                    <a:pt x="583353" y="6204"/>
                    <a:pt x="582624" y="5631"/>
                  </a:cubicBezTo>
                  <a:cubicBezTo>
                    <a:pt x="582438" y="5516"/>
                    <a:pt x="582090" y="5307"/>
                    <a:pt x="582346" y="5030"/>
                  </a:cubicBezTo>
                  <a:cubicBezTo>
                    <a:pt x="582601" y="4752"/>
                    <a:pt x="582995" y="4821"/>
                    <a:pt x="583018" y="4683"/>
                  </a:cubicBezTo>
                  <a:cubicBezTo>
                    <a:pt x="583041" y="4544"/>
                    <a:pt x="582693" y="4405"/>
                    <a:pt x="582461" y="4336"/>
                  </a:cubicBezTo>
                  <a:cubicBezTo>
                    <a:pt x="581511" y="4104"/>
                    <a:pt x="580560" y="3364"/>
                    <a:pt x="579748" y="4613"/>
                  </a:cubicBezTo>
                  <a:cubicBezTo>
                    <a:pt x="579550" y="4799"/>
                    <a:pt x="579265" y="4861"/>
                    <a:pt x="579006" y="4775"/>
                  </a:cubicBezTo>
                  <a:cubicBezTo>
                    <a:pt x="577801" y="3873"/>
                    <a:pt x="576432" y="4474"/>
                    <a:pt x="575157" y="4359"/>
                  </a:cubicBezTo>
                  <a:cubicBezTo>
                    <a:pt x="574329" y="4353"/>
                    <a:pt x="573537" y="4020"/>
                    <a:pt x="572954" y="3433"/>
                  </a:cubicBezTo>
                  <a:cubicBezTo>
                    <a:pt x="572096" y="2531"/>
                    <a:pt x="571261" y="3965"/>
                    <a:pt x="570380" y="3549"/>
                  </a:cubicBezTo>
                  <a:cubicBezTo>
                    <a:pt x="570212" y="3453"/>
                    <a:pt x="570056" y="3336"/>
                    <a:pt x="569916" y="3202"/>
                  </a:cubicBezTo>
                  <a:cubicBezTo>
                    <a:pt x="568108" y="1998"/>
                    <a:pt x="565650" y="3202"/>
                    <a:pt x="563887" y="1536"/>
                  </a:cubicBezTo>
                  <a:cubicBezTo>
                    <a:pt x="563458" y="1313"/>
                    <a:pt x="562948" y="1313"/>
                    <a:pt x="562519" y="1536"/>
                  </a:cubicBezTo>
                  <a:cubicBezTo>
                    <a:pt x="561337" y="2346"/>
                    <a:pt x="560200" y="1536"/>
                    <a:pt x="559064" y="1536"/>
                  </a:cubicBezTo>
                  <a:cubicBezTo>
                    <a:pt x="557928" y="1536"/>
                    <a:pt x="557209" y="1767"/>
                    <a:pt x="556745" y="518"/>
                  </a:cubicBezTo>
                  <a:cubicBezTo>
                    <a:pt x="556745" y="240"/>
                    <a:pt x="555771" y="-107"/>
                    <a:pt x="555586" y="32"/>
                  </a:cubicBezTo>
                  <a:cubicBezTo>
                    <a:pt x="554334" y="1003"/>
                    <a:pt x="552455" y="-362"/>
                    <a:pt x="551389" y="1212"/>
                  </a:cubicBezTo>
                  <a:cubicBezTo>
                    <a:pt x="551087" y="1651"/>
                    <a:pt x="550762" y="1073"/>
                    <a:pt x="550461" y="1050"/>
                  </a:cubicBezTo>
                  <a:cubicBezTo>
                    <a:pt x="549789" y="1050"/>
                    <a:pt x="548977" y="749"/>
                    <a:pt x="548513" y="1050"/>
                  </a:cubicBezTo>
                  <a:cubicBezTo>
                    <a:pt x="547354" y="1767"/>
                    <a:pt x="546194" y="1374"/>
                    <a:pt x="544942" y="1536"/>
                  </a:cubicBezTo>
                  <a:cubicBezTo>
                    <a:pt x="543203" y="1790"/>
                    <a:pt x="541371" y="957"/>
                    <a:pt x="539702" y="2045"/>
                  </a:cubicBezTo>
                  <a:cubicBezTo>
                    <a:pt x="539400" y="2253"/>
                    <a:pt x="539006" y="1906"/>
                    <a:pt x="538681" y="1721"/>
                  </a:cubicBezTo>
                  <a:cubicBezTo>
                    <a:pt x="538284" y="1446"/>
                    <a:pt x="537757" y="1446"/>
                    <a:pt x="537359" y="1721"/>
                  </a:cubicBezTo>
                  <a:cubicBezTo>
                    <a:pt x="536653" y="2222"/>
                    <a:pt x="535749" y="2360"/>
                    <a:pt x="534925" y="2091"/>
                  </a:cubicBezTo>
                  <a:cubicBezTo>
                    <a:pt x="533533" y="1721"/>
                    <a:pt x="532884" y="3479"/>
                    <a:pt x="531910" y="3132"/>
                  </a:cubicBezTo>
                  <a:cubicBezTo>
                    <a:pt x="530917" y="2620"/>
                    <a:pt x="529750" y="2561"/>
                    <a:pt x="528710" y="2970"/>
                  </a:cubicBezTo>
                  <a:cubicBezTo>
                    <a:pt x="528362" y="3155"/>
                    <a:pt x="527991" y="3387"/>
                    <a:pt x="527713" y="2970"/>
                  </a:cubicBezTo>
                  <a:cubicBezTo>
                    <a:pt x="527087" y="2230"/>
                    <a:pt x="526554" y="2970"/>
                    <a:pt x="525997" y="2970"/>
                  </a:cubicBezTo>
                  <a:cubicBezTo>
                    <a:pt x="525440" y="2970"/>
                    <a:pt x="525185" y="1721"/>
                    <a:pt x="524838" y="2438"/>
                  </a:cubicBezTo>
                  <a:cubicBezTo>
                    <a:pt x="524490" y="3155"/>
                    <a:pt x="523748" y="3086"/>
                    <a:pt x="523330" y="3572"/>
                  </a:cubicBezTo>
                  <a:cubicBezTo>
                    <a:pt x="523330" y="3572"/>
                    <a:pt x="523006" y="3572"/>
                    <a:pt x="522820" y="3711"/>
                  </a:cubicBezTo>
                  <a:lnTo>
                    <a:pt x="510739" y="4683"/>
                  </a:lnTo>
                  <a:close/>
                  <a:moveTo>
                    <a:pt x="182549" y="277217"/>
                  </a:moveTo>
                  <a:cubicBezTo>
                    <a:pt x="182410" y="276338"/>
                    <a:pt x="181714" y="276060"/>
                    <a:pt x="180995" y="275829"/>
                  </a:cubicBezTo>
                  <a:cubicBezTo>
                    <a:pt x="178538" y="274841"/>
                    <a:pt x="176021" y="274006"/>
                    <a:pt x="173459" y="273330"/>
                  </a:cubicBezTo>
                  <a:cubicBezTo>
                    <a:pt x="171180" y="272947"/>
                    <a:pt x="169075" y="271872"/>
                    <a:pt x="167430" y="270252"/>
                  </a:cubicBezTo>
                  <a:cubicBezTo>
                    <a:pt x="166873" y="269674"/>
                    <a:pt x="166642" y="270252"/>
                    <a:pt x="166270" y="270252"/>
                  </a:cubicBezTo>
                  <a:cubicBezTo>
                    <a:pt x="165157" y="270252"/>
                    <a:pt x="166270" y="271201"/>
                    <a:pt x="165830" y="271294"/>
                  </a:cubicBezTo>
                  <a:cubicBezTo>
                    <a:pt x="164694" y="271548"/>
                    <a:pt x="165204" y="270414"/>
                    <a:pt x="164833" y="270021"/>
                  </a:cubicBezTo>
                  <a:cubicBezTo>
                    <a:pt x="164462" y="269628"/>
                    <a:pt x="164323" y="269882"/>
                    <a:pt x="164091" y="269743"/>
                  </a:cubicBezTo>
                  <a:cubicBezTo>
                    <a:pt x="163130" y="269319"/>
                    <a:pt x="162064" y="269190"/>
                    <a:pt x="161030" y="269373"/>
                  </a:cubicBezTo>
                  <a:cubicBezTo>
                    <a:pt x="159128" y="269211"/>
                    <a:pt x="157292" y="268601"/>
                    <a:pt x="155673" y="267591"/>
                  </a:cubicBezTo>
                  <a:cubicBezTo>
                    <a:pt x="154931" y="267267"/>
                    <a:pt x="154027" y="267175"/>
                    <a:pt x="154537" y="265949"/>
                  </a:cubicBezTo>
                  <a:cubicBezTo>
                    <a:pt x="154537" y="265740"/>
                    <a:pt x="153888" y="264930"/>
                    <a:pt x="153262" y="265393"/>
                  </a:cubicBezTo>
                  <a:cubicBezTo>
                    <a:pt x="152636" y="265856"/>
                    <a:pt x="151893" y="265995"/>
                    <a:pt x="151731" y="265648"/>
                  </a:cubicBezTo>
                  <a:cubicBezTo>
                    <a:pt x="150989" y="264121"/>
                    <a:pt x="150038" y="264768"/>
                    <a:pt x="149018" y="265139"/>
                  </a:cubicBezTo>
                  <a:cubicBezTo>
                    <a:pt x="148563" y="265263"/>
                    <a:pt x="148078" y="265222"/>
                    <a:pt x="147650" y="265023"/>
                  </a:cubicBezTo>
                  <a:cubicBezTo>
                    <a:pt x="146002" y="264394"/>
                    <a:pt x="144264" y="264027"/>
                    <a:pt x="142502" y="263935"/>
                  </a:cubicBezTo>
                  <a:cubicBezTo>
                    <a:pt x="141310" y="263826"/>
                    <a:pt x="140126" y="263648"/>
                    <a:pt x="138954" y="263403"/>
                  </a:cubicBezTo>
                  <a:cubicBezTo>
                    <a:pt x="137632" y="263162"/>
                    <a:pt x="136336" y="262798"/>
                    <a:pt x="135082" y="262316"/>
                  </a:cubicBezTo>
                  <a:cubicBezTo>
                    <a:pt x="134780" y="262177"/>
                    <a:pt x="134919" y="261344"/>
                    <a:pt x="134247" y="261483"/>
                  </a:cubicBezTo>
                  <a:cubicBezTo>
                    <a:pt x="133574" y="261621"/>
                    <a:pt x="134641" y="262154"/>
                    <a:pt x="134085" y="262478"/>
                  </a:cubicBezTo>
                  <a:cubicBezTo>
                    <a:pt x="133043" y="263157"/>
                    <a:pt x="131757" y="263351"/>
                    <a:pt x="130560" y="263010"/>
                  </a:cubicBezTo>
                  <a:cubicBezTo>
                    <a:pt x="129802" y="262794"/>
                    <a:pt x="128999" y="262794"/>
                    <a:pt x="128241" y="263010"/>
                  </a:cubicBezTo>
                  <a:cubicBezTo>
                    <a:pt x="127290" y="263172"/>
                    <a:pt x="126687" y="262316"/>
                    <a:pt x="125922" y="262408"/>
                  </a:cubicBezTo>
                  <a:cubicBezTo>
                    <a:pt x="125644" y="262408"/>
                    <a:pt x="125273" y="262293"/>
                    <a:pt x="125087" y="262408"/>
                  </a:cubicBezTo>
                  <a:cubicBezTo>
                    <a:pt x="123812" y="263357"/>
                    <a:pt x="122629" y="262616"/>
                    <a:pt x="121516" y="262154"/>
                  </a:cubicBezTo>
                  <a:cubicBezTo>
                    <a:pt x="121001" y="261918"/>
                    <a:pt x="120434" y="261823"/>
                    <a:pt x="119870" y="261876"/>
                  </a:cubicBezTo>
                  <a:cubicBezTo>
                    <a:pt x="118247" y="262131"/>
                    <a:pt x="116600" y="262408"/>
                    <a:pt x="115000" y="262802"/>
                  </a:cubicBezTo>
                  <a:cubicBezTo>
                    <a:pt x="114444" y="262940"/>
                    <a:pt x="113771" y="263195"/>
                    <a:pt x="113377" y="262802"/>
                  </a:cubicBezTo>
                  <a:cubicBezTo>
                    <a:pt x="112357" y="262061"/>
                    <a:pt x="111545" y="262501"/>
                    <a:pt x="110525" y="262802"/>
                  </a:cubicBezTo>
                  <a:cubicBezTo>
                    <a:pt x="109032" y="263653"/>
                    <a:pt x="107159" y="263448"/>
                    <a:pt x="105887" y="262293"/>
                  </a:cubicBezTo>
                  <a:cubicBezTo>
                    <a:pt x="105674" y="262106"/>
                    <a:pt x="105431" y="261958"/>
                    <a:pt x="105168" y="261853"/>
                  </a:cubicBezTo>
                  <a:cubicBezTo>
                    <a:pt x="104701" y="261695"/>
                    <a:pt x="104192" y="261928"/>
                    <a:pt x="104009" y="262385"/>
                  </a:cubicBezTo>
                  <a:cubicBezTo>
                    <a:pt x="103638" y="263079"/>
                    <a:pt x="104380" y="262755"/>
                    <a:pt x="104565" y="262917"/>
                  </a:cubicBezTo>
                  <a:cubicBezTo>
                    <a:pt x="104751" y="263079"/>
                    <a:pt x="104565" y="263426"/>
                    <a:pt x="104403" y="263403"/>
                  </a:cubicBezTo>
                  <a:cubicBezTo>
                    <a:pt x="103591" y="263403"/>
                    <a:pt x="102710" y="263727"/>
                    <a:pt x="101945" y="263126"/>
                  </a:cubicBezTo>
                  <a:cubicBezTo>
                    <a:pt x="101398" y="262732"/>
                    <a:pt x="100681" y="262661"/>
                    <a:pt x="100067" y="262940"/>
                  </a:cubicBezTo>
                  <a:cubicBezTo>
                    <a:pt x="98219" y="263464"/>
                    <a:pt x="96324" y="263805"/>
                    <a:pt x="94409" y="263959"/>
                  </a:cubicBezTo>
                  <a:cubicBezTo>
                    <a:pt x="93766" y="263980"/>
                    <a:pt x="93138" y="264155"/>
                    <a:pt x="92577" y="264468"/>
                  </a:cubicBezTo>
                  <a:cubicBezTo>
                    <a:pt x="91688" y="264988"/>
                    <a:pt x="90657" y="265214"/>
                    <a:pt x="89632" y="265116"/>
                  </a:cubicBezTo>
                  <a:cubicBezTo>
                    <a:pt x="88326" y="264979"/>
                    <a:pt x="87006" y="265121"/>
                    <a:pt x="85759" y="265532"/>
                  </a:cubicBezTo>
                  <a:cubicBezTo>
                    <a:pt x="84553" y="266041"/>
                    <a:pt x="82930" y="265347"/>
                    <a:pt x="81887" y="266689"/>
                  </a:cubicBezTo>
                  <a:cubicBezTo>
                    <a:pt x="81632" y="267013"/>
                    <a:pt x="81191" y="266689"/>
                    <a:pt x="80890" y="266504"/>
                  </a:cubicBezTo>
                  <a:cubicBezTo>
                    <a:pt x="80588" y="266319"/>
                    <a:pt x="79846" y="266134"/>
                    <a:pt x="79568" y="266504"/>
                  </a:cubicBezTo>
                  <a:cubicBezTo>
                    <a:pt x="78548" y="267753"/>
                    <a:pt x="77249" y="267499"/>
                    <a:pt x="75904" y="267429"/>
                  </a:cubicBezTo>
                  <a:cubicBezTo>
                    <a:pt x="74872" y="267410"/>
                    <a:pt x="73865" y="267745"/>
                    <a:pt x="73052" y="268378"/>
                  </a:cubicBezTo>
                  <a:cubicBezTo>
                    <a:pt x="71647" y="269459"/>
                    <a:pt x="69875" y="269949"/>
                    <a:pt x="68113" y="269743"/>
                  </a:cubicBezTo>
                  <a:cubicBezTo>
                    <a:pt x="67278" y="269768"/>
                    <a:pt x="66471" y="270042"/>
                    <a:pt x="65794" y="270530"/>
                  </a:cubicBezTo>
                  <a:cubicBezTo>
                    <a:pt x="64631" y="271291"/>
                    <a:pt x="63304" y="271767"/>
                    <a:pt x="61921" y="271918"/>
                  </a:cubicBezTo>
                  <a:cubicBezTo>
                    <a:pt x="59913" y="272271"/>
                    <a:pt x="57883" y="272488"/>
                    <a:pt x="55846" y="272566"/>
                  </a:cubicBezTo>
                  <a:cubicBezTo>
                    <a:pt x="54872" y="272428"/>
                    <a:pt x="54524" y="272913"/>
                    <a:pt x="54339" y="274163"/>
                  </a:cubicBezTo>
                  <a:cubicBezTo>
                    <a:pt x="54324" y="274541"/>
                    <a:pt x="54101" y="274879"/>
                    <a:pt x="53759" y="275042"/>
                  </a:cubicBezTo>
                  <a:cubicBezTo>
                    <a:pt x="53020" y="275435"/>
                    <a:pt x="52243" y="275753"/>
                    <a:pt x="51440" y="275991"/>
                  </a:cubicBezTo>
                  <a:cubicBezTo>
                    <a:pt x="49479" y="276452"/>
                    <a:pt x="47580" y="277143"/>
                    <a:pt x="45782" y="278050"/>
                  </a:cubicBezTo>
                  <a:cubicBezTo>
                    <a:pt x="42628" y="279786"/>
                    <a:pt x="39359" y="281220"/>
                    <a:pt x="36066" y="282678"/>
                  </a:cubicBezTo>
                  <a:cubicBezTo>
                    <a:pt x="35672" y="282863"/>
                    <a:pt x="35324" y="282863"/>
                    <a:pt x="34976" y="283303"/>
                  </a:cubicBezTo>
                  <a:cubicBezTo>
                    <a:pt x="32959" y="285825"/>
                    <a:pt x="32912" y="285802"/>
                    <a:pt x="28414" y="287445"/>
                  </a:cubicBezTo>
                  <a:cubicBezTo>
                    <a:pt x="28135" y="287445"/>
                    <a:pt x="27648" y="287861"/>
                    <a:pt x="27857" y="288232"/>
                  </a:cubicBezTo>
                  <a:cubicBezTo>
                    <a:pt x="28785" y="289921"/>
                    <a:pt x="27416" y="289851"/>
                    <a:pt x="26489" y="290106"/>
                  </a:cubicBezTo>
                  <a:lnTo>
                    <a:pt x="26489" y="290106"/>
                  </a:lnTo>
                  <a:cubicBezTo>
                    <a:pt x="26187" y="290684"/>
                    <a:pt x="26002" y="291564"/>
                    <a:pt x="25561" y="291749"/>
                  </a:cubicBezTo>
                  <a:cubicBezTo>
                    <a:pt x="24510" y="292181"/>
                    <a:pt x="23676" y="293014"/>
                    <a:pt x="23243" y="294063"/>
                  </a:cubicBezTo>
                  <a:cubicBezTo>
                    <a:pt x="22940" y="294657"/>
                    <a:pt x="22452" y="295137"/>
                    <a:pt x="21851" y="295428"/>
                  </a:cubicBezTo>
                  <a:cubicBezTo>
                    <a:pt x="19532" y="296238"/>
                    <a:pt x="18164" y="298552"/>
                    <a:pt x="15822" y="299339"/>
                  </a:cubicBezTo>
                  <a:cubicBezTo>
                    <a:pt x="15544" y="299339"/>
                    <a:pt x="15103" y="300033"/>
                    <a:pt x="15266" y="300102"/>
                  </a:cubicBezTo>
                  <a:cubicBezTo>
                    <a:pt x="16773" y="300704"/>
                    <a:pt x="15497" y="301282"/>
                    <a:pt x="15266" y="301490"/>
                  </a:cubicBezTo>
                  <a:cubicBezTo>
                    <a:pt x="13546" y="302435"/>
                    <a:pt x="11982" y="303637"/>
                    <a:pt x="10628" y="305054"/>
                  </a:cubicBezTo>
                  <a:cubicBezTo>
                    <a:pt x="10442" y="305285"/>
                    <a:pt x="10326" y="305170"/>
                    <a:pt x="10071" y="305054"/>
                  </a:cubicBezTo>
                  <a:cubicBezTo>
                    <a:pt x="9028" y="304360"/>
                    <a:pt x="8518" y="304591"/>
                    <a:pt x="8402" y="305656"/>
                  </a:cubicBezTo>
                  <a:cubicBezTo>
                    <a:pt x="8263" y="307067"/>
                    <a:pt x="7984" y="307507"/>
                    <a:pt x="7126" y="307067"/>
                  </a:cubicBezTo>
                  <a:cubicBezTo>
                    <a:pt x="6268" y="306627"/>
                    <a:pt x="5805" y="306836"/>
                    <a:pt x="5503" y="307646"/>
                  </a:cubicBezTo>
                  <a:cubicBezTo>
                    <a:pt x="5169" y="309189"/>
                    <a:pt x="4358" y="310589"/>
                    <a:pt x="3184" y="311649"/>
                  </a:cubicBezTo>
                  <a:lnTo>
                    <a:pt x="2999" y="311857"/>
                  </a:lnTo>
                  <a:cubicBezTo>
                    <a:pt x="2419" y="312968"/>
                    <a:pt x="1793" y="313986"/>
                    <a:pt x="332" y="314032"/>
                  </a:cubicBezTo>
                  <a:cubicBezTo>
                    <a:pt x="332" y="314032"/>
                    <a:pt x="31" y="314448"/>
                    <a:pt x="7" y="314703"/>
                  </a:cubicBezTo>
                  <a:cubicBezTo>
                    <a:pt x="-16" y="314958"/>
                    <a:pt x="7" y="315374"/>
                    <a:pt x="193" y="315467"/>
                  </a:cubicBezTo>
                  <a:cubicBezTo>
                    <a:pt x="510" y="315645"/>
                    <a:pt x="884" y="315695"/>
                    <a:pt x="1236" y="315605"/>
                  </a:cubicBezTo>
                  <a:cubicBezTo>
                    <a:pt x="2220" y="314904"/>
                    <a:pt x="2965" y="313919"/>
                    <a:pt x="3370" y="312782"/>
                  </a:cubicBezTo>
                  <a:cubicBezTo>
                    <a:pt x="3718" y="312111"/>
                    <a:pt x="4019" y="311579"/>
                    <a:pt x="5086" y="311949"/>
                  </a:cubicBezTo>
                  <a:cubicBezTo>
                    <a:pt x="6639" y="312482"/>
                    <a:pt x="6825" y="312366"/>
                    <a:pt x="7405" y="310862"/>
                  </a:cubicBezTo>
                  <a:cubicBezTo>
                    <a:pt x="7618" y="310142"/>
                    <a:pt x="8067" y="309515"/>
                    <a:pt x="8680" y="309080"/>
                  </a:cubicBezTo>
                  <a:cubicBezTo>
                    <a:pt x="9979" y="307882"/>
                    <a:pt x="11438" y="306870"/>
                    <a:pt x="13016" y="306072"/>
                  </a:cubicBezTo>
                  <a:cubicBezTo>
                    <a:pt x="13712" y="305841"/>
                    <a:pt x="14199" y="305494"/>
                    <a:pt x="14245" y="304753"/>
                  </a:cubicBezTo>
                  <a:cubicBezTo>
                    <a:pt x="14292" y="304013"/>
                    <a:pt x="14500" y="303712"/>
                    <a:pt x="15451" y="304059"/>
                  </a:cubicBezTo>
                  <a:cubicBezTo>
                    <a:pt x="17260" y="304730"/>
                    <a:pt x="17422" y="304522"/>
                    <a:pt x="18234" y="302601"/>
                  </a:cubicBezTo>
                  <a:cubicBezTo>
                    <a:pt x="18777" y="301000"/>
                    <a:pt x="20011" y="299727"/>
                    <a:pt x="21596" y="299130"/>
                  </a:cubicBezTo>
                  <a:cubicBezTo>
                    <a:pt x="22731" y="298713"/>
                    <a:pt x="23749" y="298031"/>
                    <a:pt x="24564" y="297140"/>
                  </a:cubicBezTo>
                  <a:cubicBezTo>
                    <a:pt x="26396" y="295104"/>
                    <a:pt x="27996" y="292767"/>
                    <a:pt x="31011" y="292281"/>
                  </a:cubicBezTo>
                  <a:cubicBezTo>
                    <a:pt x="31266" y="292281"/>
                    <a:pt x="31475" y="291980"/>
                    <a:pt x="31683" y="291795"/>
                  </a:cubicBezTo>
                  <a:cubicBezTo>
                    <a:pt x="35231" y="288645"/>
                    <a:pt x="39284" y="286110"/>
                    <a:pt x="43672" y="284298"/>
                  </a:cubicBezTo>
                  <a:cubicBezTo>
                    <a:pt x="45303" y="283302"/>
                    <a:pt x="47146" y="282700"/>
                    <a:pt x="49052" y="282539"/>
                  </a:cubicBezTo>
                  <a:cubicBezTo>
                    <a:pt x="50025" y="282539"/>
                    <a:pt x="51023" y="282539"/>
                    <a:pt x="51370" y="282007"/>
                  </a:cubicBezTo>
                  <a:cubicBezTo>
                    <a:pt x="52576" y="280249"/>
                    <a:pt x="54594" y="280040"/>
                    <a:pt x="56217" y="279092"/>
                  </a:cubicBezTo>
                  <a:cubicBezTo>
                    <a:pt x="58373" y="279578"/>
                    <a:pt x="59533" y="277518"/>
                    <a:pt x="61342" y="277125"/>
                  </a:cubicBezTo>
                  <a:cubicBezTo>
                    <a:pt x="61812" y="277079"/>
                    <a:pt x="62286" y="277079"/>
                    <a:pt x="62756" y="277125"/>
                  </a:cubicBezTo>
                  <a:cubicBezTo>
                    <a:pt x="63220" y="277125"/>
                    <a:pt x="63776" y="277125"/>
                    <a:pt x="64078" y="276778"/>
                  </a:cubicBezTo>
                  <a:cubicBezTo>
                    <a:pt x="65260" y="275042"/>
                    <a:pt x="67556" y="275574"/>
                    <a:pt x="69017" y="274464"/>
                  </a:cubicBezTo>
                  <a:cubicBezTo>
                    <a:pt x="69179" y="274325"/>
                    <a:pt x="69550" y="274464"/>
                    <a:pt x="69829" y="274464"/>
                  </a:cubicBezTo>
                  <a:cubicBezTo>
                    <a:pt x="71983" y="274752"/>
                    <a:pt x="74174" y="274355"/>
                    <a:pt x="76090" y="273330"/>
                  </a:cubicBezTo>
                  <a:cubicBezTo>
                    <a:pt x="76492" y="273134"/>
                    <a:pt x="76922" y="273001"/>
                    <a:pt x="77365" y="272937"/>
                  </a:cubicBezTo>
                  <a:cubicBezTo>
                    <a:pt x="78408" y="273631"/>
                    <a:pt x="79174" y="272937"/>
                    <a:pt x="79893" y="272451"/>
                  </a:cubicBezTo>
                  <a:cubicBezTo>
                    <a:pt x="80611" y="271965"/>
                    <a:pt x="81724" y="272266"/>
                    <a:pt x="82652" y="272173"/>
                  </a:cubicBezTo>
                  <a:cubicBezTo>
                    <a:pt x="83580" y="272080"/>
                    <a:pt x="84159" y="270761"/>
                    <a:pt x="85388" y="270970"/>
                  </a:cubicBezTo>
                  <a:cubicBezTo>
                    <a:pt x="86330" y="271051"/>
                    <a:pt x="87276" y="271051"/>
                    <a:pt x="88217" y="270970"/>
                  </a:cubicBezTo>
                  <a:cubicBezTo>
                    <a:pt x="90271" y="271123"/>
                    <a:pt x="92324" y="270655"/>
                    <a:pt x="94107" y="269628"/>
                  </a:cubicBezTo>
                  <a:cubicBezTo>
                    <a:pt x="94478" y="269387"/>
                    <a:pt x="94939" y="269328"/>
                    <a:pt x="95359" y="269466"/>
                  </a:cubicBezTo>
                  <a:cubicBezTo>
                    <a:pt x="97052" y="269674"/>
                    <a:pt x="98838" y="270761"/>
                    <a:pt x="100438" y="269026"/>
                  </a:cubicBezTo>
                  <a:cubicBezTo>
                    <a:pt x="100971" y="268471"/>
                    <a:pt x="101736" y="269304"/>
                    <a:pt x="102478" y="269257"/>
                  </a:cubicBezTo>
                  <a:cubicBezTo>
                    <a:pt x="103220" y="269211"/>
                    <a:pt x="103684" y="268008"/>
                    <a:pt x="104635" y="268124"/>
                  </a:cubicBezTo>
                  <a:lnTo>
                    <a:pt x="104890" y="268124"/>
                  </a:lnTo>
                  <a:cubicBezTo>
                    <a:pt x="106165" y="269026"/>
                    <a:pt x="107394" y="268424"/>
                    <a:pt x="108623" y="267985"/>
                  </a:cubicBezTo>
                  <a:cubicBezTo>
                    <a:pt x="109133" y="267800"/>
                    <a:pt x="109760" y="267314"/>
                    <a:pt x="110154" y="267453"/>
                  </a:cubicBezTo>
                  <a:cubicBezTo>
                    <a:pt x="111916" y="268124"/>
                    <a:pt x="113586" y="267198"/>
                    <a:pt x="115302" y="267453"/>
                  </a:cubicBezTo>
                  <a:cubicBezTo>
                    <a:pt x="116327" y="267541"/>
                    <a:pt x="117360" y="267423"/>
                    <a:pt x="118339" y="267105"/>
                  </a:cubicBezTo>
                  <a:cubicBezTo>
                    <a:pt x="120259" y="266731"/>
                    <a:pt x="122249" y="267077"/>
                    <a:pt x="123928" y="268077"/>
                  </a:cubicBezTo>
                  <a:cubicBezTo>
                    <a:pt x="124995" y="268748"/>
                    <a:pt x="124971" y="268702"/>
                    <a:pt x="125319" y="268633"/>
                  </a:cubicBezTo>
                  <a:cubicBezTo>
                    <a:pt x="125667" y="268563"/>
                    <a:pt x="125968" y="268633"/>
                    <a:pt x="126154" y="268633"/>
                  </a:cubicBezTo>
                  <a:cubicBezTo>
                    <a:pt x="126765" y="268063"/>
                    <a:pt x="127416" y="267537"/>
                    <a:pt x="128102" y="267059"/>
                  </a:cubicBezTo>
                  <a:cubicBezTo>
                    <a:pt x="129029" y="266596"/>
                    <a:pt x="129887" y="268031"/>
                    <a:pt x="130745" y="267522"/>
                  </a:cubicBezTo>
                  <a:cubicBezTo>
                    <a:pt x="132322" y="266596"/>
                    <a:pt x="133829" y="267800"/>
                    <a:pt x="135383" y="267522"/>
                  </a:cubicBezTo>
                  <a:cubicBezTo>
                    <a:pt x="136311" y="267337"/>
                    <a:pt x="136079" y="269165"/>
                    <a:pt x="137285" y="268262"/>
                  </a:cubicBezTo>
                  <a:cubicBezTo>
                    <a:pt x="137841" y="267869"/>
                    <a:pt x="138931" y="268262"/>
                    <a:pt x="139789" y="268262"/>
                  </a:cubicBezTo>
                  <a:cubicBezTo>
                    <a:pt x="140351" y="268330"/>
                    <a:pt x="140920" y="268242"/>
                    <a:pt x="141435" y="268008"/>
                  </a:cubicBezTo>
                  <a:cubicBezTo>
                    <a:pt x="141760" y="267777"/>
                    <a:pt x="142131" y="267615"/>
                    <a:pt x="142456" y="268008"/>
                  </a:cubicBezTo>
                  <a:cubicBezTo>
                    <a:pt x="143267" y="268748"/>
                    <a:pt x="144079" y="269373"/>
                    <a:pt x="145146" y="268471"/>
                  </a:cubicBezTo>
                  <a:cubicBezTo>
                    <a:pt x="147696" y="269535"/>
                    <a:pt x="150688" y="268864"/>
                    <a:pt x="153099" y="270553"/>
                  </a:cubicBezTo>
                  <a:cubicBezTo>
                    <a:pt x="153494" y="270831"/>
                    <a:pt x="154189" y="271340"/>
                    <a:pt x="154838" y="270761"/>
                  </a:cubicBezTo>
                  <a:cubicBezTo>
                    <a:pt x="155696" y="271525"/>
                    <a:pt x="156995" y="270761"/>
                    <a:pt x="157760" y="271479"/>
                  </a:cubicBezTo>
                  <a:cubicBezTo>
                    <a:pt x="158525" y="272196"/>
                    <a:pt x="159615" y="272173"/>
                    <a:pt x="160636" y="272358"/>
                  </a:cubicBezTo>
                  <a:cubicBezTo>
                    <a:pt x="162096" y="272575"/>
                    <a:pt x="163527" y="272955"/>
                    <a:pt x="164902" y="273492"/>
                  </a:cubicBezTo>
                  <a:cubicBezTo>
                    <a:pt x="165436" y="273723"/>
                    <a:pt x="165181" y="274788"/>
                    <a:pt x="165946" y="274533"/>
                  </a:cubicBezTo>
                  <a:cubicBezTo>
                    <a:pt x="166711" y="274279"/>
                    <a:pt x="167708" y="275505"/>
                    <a:pt x="168868" y="274834"/>
                  </a:cubicBezTo>
                  <a:cubicBezTo>
                    <a:pt x="170027" y="274163"/>
                    <a:pt x="170769" y="275760"/>
                    <a:pt x="171905" y="275736"/>
                  </a:cubicBezTo>
                  <a:cubicBezTo>
                    <a:pt x="172647" y="275736"/>
                    <a:pt x="173413" y="275736"/>
                    <a:pt x="174224" y="275736"/>
                  </a:cubicBezTo>
                  <a:cubicBezTo>
                    <a:pt x="175894" y="275736"/>
                    <a:pt x="175894" y="275736"/>
                    <a:pt x="176195" y="278050"/>
                  </a:cubicBezTo>
                  <a:cubicBezTo>
                    <a:pt x="176195" y="278583"/>
                    <a:pt x="176613" y="278652"/>
                    <a:pt x="176984" y="278629"/>
                  </a:cubicBezTo>
                  <a:cubicBezTo>
                    <a:pt x="178074" y="278629"/>
                    <a:pt x="178468" y="277148"/>
                    <a:pt x="179303" y="277171"/>
                  </a:cubicBezTo>
                  <a:cubicBezTo>
                    <a:pt x="180137" y="277194"/>
                    <a:pt x="180717" y="278397"/>
                    <a:pt x="181807" y="278074"/>
                  </a:cubicBezTo>
                  <a:cubicBezTo>
                    <a:pt x="182232" y="277906"/>
                    <a:pt x="182643" y="277705"/>
                    <a:pt x="183036" y="277472"/>
                  </a:cubicBezTo>
                  <a:close/>
                  <a:moveTo>
                    <a:pt x="763171" y="476215"/>
                  </a:moveTo>
                  <a:cubicBezTo>
                    <a:pt x="762406" y="476794"/>
                    <a:pt x="762151" y="476215"/>
                    <a:pt x="761826" y="475753"/>
                  </a:cubicBezTo>
                  <a:cubicBezTo>
                    <a:pt x="761502" y="475290"/>
                    <a:pt x="761223" y="474549"/>
                    <a:pt x="760736" y="474179"/>
                  </a:cubicBezTo>
                  <a:cubicBezTo>
                    <a:pt x="758046" y="472143"/>
                    <a:pt x="757212" y="468834"/>
                    <a:pt x="755194" y="466335"/>
                  </a:cubicBezTo>
                  <a:cubicBezTo>
                    <a:pt x="755009" y="463674"/>
                    <a:pt x="752226" y="462332"/>
                    <a:pt x="751832" y="459763"/>
                  </a:cubicBezTo>
                  <a:cubicBezTo>
                    <a:pt x="751655" y="459189"/>
                    <a:pt x="751045" y="458867"/>
                    <a:pt x="750469" y="459044"/>
                  </a:cubicBezTo>
                  <a:cubicBezTo>
                    <a:pt x="750467" y="459045"/>
                    <a:pt x="750466" y="459045"/>
                    <a:pt x="750464" y="459046"/>
                  </a:cubicBezTo>
                  <a:cubicBezTo>
                    <a:pt x="749976" y="459155"/>
                    <a:pt x="749670" y="459637"/>
                    <a:pt x="749779" y="460124"/>
                  </a:cubicBezTo>
                  <a:cubicBezTo>
                    <a:pt x="749800" y="460217"/>
                    <a:pt x="749835" y="460306"/>
                    <a:pt x="749884" y="460388"/>
                  </a:cubicBezTo>
                  <a:cubicBezTo>
                    <a:pt x="750358" y="461610"/>
                    <a:pt x="750540" y="462925"/>
                    <a:pt x="750417" y="464229"/>
                  </a:cubicBezTo>
                  <a:cubicBezTo>
                    <a:pt x="750231" y="467391"/>
                    <a:pt x="751104" y="470525"/>
                    <a:pt x="752899" y="473138"/>
                  </a:cubicBezTo>
                  <a:cubicBezTo>
                    <a:pt x="753136" y="473431"/>
                    <a:pt x="753252" y="473804"/>
                    <a:pt x="753223" y="474179"/>
                  </a:cubicBezTo>
                  <a:cubicBezTo>
                    <a:pt x="753147" y="475605"/>
                    <a:pt x="753759" y="476981"/>
                    <a:pt x="754870" y="477881"/>
                  </a:cubicBezTo>
                  <a:cubicBezTo>
                    <a:pt x="755969" y="479017"/>
                    <a:pt x="756766" y="480409"/>
                    <a:pt x="757188" y="481931"/>
                  </a:cubicBezTo>
                  <a:cubicBezTo>
                    <a:pt x="757313" y="482466"/>
                    <a:pt x="757586" y="482955"/>
                    <a:pt x="757977" y="483342"/>
                  </a:cubicBezTo>
                  <a:cubicBezTo>
                    <a:pt x="758464" y="483782"/>
                    <a:pt x="757583" y="484268"/>
                    <a:pt x="758186" y="484731"/>
                  </a:cubicBezTo>
                  <a:cubicBezTo>
                    <a:pt x="758788" y="485193"/>
                    <a:pt x="758510" y="486142"/>
                    <a:pt x="759507" y="485355"/>
                  </a:cubicBezTo>
                  <a:cubicBezTo>
                    <a:pt x="760087" y="484893"/>
                    <a:pt x="760319" y="485633"/>
                    <a:pt x="760458" y="485957"/>
                  </a:cubicBezTo>
                  <a:cubicBezTo>
                    <a:pt x="760597" y="486281"/>
                    <a:pt x="760458" y="487322"/>
                    <a:pt x="761177" y="487669"/>
                  </a:cubicBezTo>
                  <a:cubicBezTo>
                    <a:pt x="762893" y="488502"/>
                    <a:pt x="763496" y="490284"/>
                    <a:pt x="764446" y="491696"/>
                  </a:cubicBezTo>
                  <a:cubicBezTo>
                    <a:pt x="765330" y="492867"/>
                    <a:pt x="765605" y="494386"/>
                    <a:pt x="765189" y="495791"/>
                  </a:cubicBezTo>
                  <a:cubicBezTo>
                    <a:pt x="765003" y="496300"/>
                    <a:pt x="765073" y="496994"/>
                    <a:pt x="765907" y="496994"/>
                  </a:cubicBezTo>
                  <a:cubicBezTo>
                    <a:pt x="767322" y="496994"/>
                    <a:pt x="767345" y="498267"/>
                    <a:pt x="767925" y="499031"/>
                  </a:cubicBezTo>
                  <a:cubicBezTo>
                    <a:pt x="767252" y="501067"/>
                    <a:pt x="770661" y="501993"/>
                    <a:pt x="769362" y="504260"/>
                  </a:cubicBezTo>
                  <a:cubicBezTo>
                    <a:pt x="769362" y="504399"/>
                    <a:pt x="769942" y="504931"/>
                    <a:pt x="770267" y="505278"/>
                  </a:cubicBezTo>
                  <a:cubicBezTo>
                    <a:pt x="770963" y="506088"/>
                    <a:pt x="771519" y="507291"/>
                    <a:pt x="771194" y="508032"/>
                  </a:cubicBezTo>
                  <a:cubicBezTo>
                    <a:pt x="770105" y="510485"/>
                    <a:pt x="771774" y="511919"/>
                    <a:pt x="772887" y="513516"/>
                  </a:cubicBezTo>
                  <a:cubicBezTo>
                    <a:pt x="773745" y="514696"/>
                    <a:pt x="774093" y="514557"/>
                    <a:pt x="774626" y="513238"/>
                  </a:cubicBezTo>
                  <a:cubicBezTo>
                    <a:pt x="774858" y="512660"/>
                    <a:pt x="774626" y="511873"/>
                    <a:pt x="775299" y="511457"/>
                  </a:cubicBezTo>
                  <a:cubicBezTo>
                    <a:pt x="775971" y="511040"/>
                    <a:pt x="775739" y="510276"/>
                    <a:pt x="775299" y="509582"/>
                  </a:cubicBezTo>
                  <a:cubicBezTo>
                    <a:pt x="774858" y="508888"/>
                    <a:pt x="774278" y="508148"/>
                    <a:pt x="775299" y="507268"/>
                  </a:cubicBezTo>
                  <a:cubicBezTo>
                    <a:pt x="775438" y="507153"/>
                    <a:pt x="775299" y="506713"/>
                    <a:pt x="775299" y="506435"/>
                  </a:cubicBezTo>
                  <a:cubicBezTo>
                    <a:pt x="775220" y="504500"/>
                    <a:pt x="774845" y="502588"/>
                    <a:pt x="774186" y="500766"/>
                  </a:cubicBezTo>
                  <a:cubicBezTo>
                    <a:pt x="773835" y="500118"/>
                    <a:pt x="773644" y="499397"/>
                    <a:pt x="773629" y="498661"/>
                  </a:cubicBezTo>
                  <a:cubicBezTo>
                    <a:pt x="773651" y="496537"/>
                    <a:pt x="773011" y="494459"/>
                    <a:pt x="771797" y="492714"/>
                  </a:cubicBezTo>
                  <a:cubicBezTo>
                    <a:pt x="771108" y="491833"/>
                    <a:pt x="770726" y="490753"/>
                    <a:pt x="770707" y="489636"/>
                  </a:cubicBezTo>
                  <a:cubicBezTo>
                    <a:pt x="770829" y="487930"/>
                    <a:pt x="769916" y="486317"/>
                    <a:pt x="768389" y="485540"/>
                  </a:cubicBezTo>
                  <a:cubicBezTo>
                    <a:pt x="767798" y="485263"/>
                    <a:pt x="767352" y="484751"/>
                    <a:pt x="767160" y="484129"/>
                  </a:cubicBezTo>
                  <a:cubicBezTo>
                    <a:pt x="766904" y="483551"/>
                    <a:pt x="766812" y="482833"/>
                    <a:pt x="766209" y="482440"/>
                  </a:cubicBezTo>
                  <a:cubicBezTo>
                    <a:pt x="764794" y="481514"/>
                    <a:pt x="764748" y="479640"/>
                    <a:pt x="763542" y="478576"/>
                  </a:cubicBezTo>
                  <a:cubicBezTo>
                    <a:pt x="763215" y="478188"/>
                    <a:pt x="763215" y="477621"/>
                    <a:pt x="763542" y="477234"/>
                  </a:cubicBezTo>
                  <a:cubicBezTo>
                    <a:pt x="763731" y="476900"/>
                    <a:pt x="763613" y="476476"/>
                    <a:pt x="763279" y="476288"/>
                  </a:cubicBezTo>
                  <a:cubicBezTo>
                    <a:pt x="763244" y="476268"/>
                    <a:pt x="763208" y="476252"/>
                    <a:pt x="763171" y="476239"/>
                  </a:cubicBezTo>
                  <a:close/>
                  <a:moveTo>
                    <a:pt x="233100" y="575714"/>
                  </a:moveTo>
                  <a:cubicBezTo>
                    <a:pt x="233750" y="574419"/>
                    <a:pt x="234051" y="572915"/>
                    <a:pt x="235419" y="571989"/>
                  </a:cubicBezTo>
                  <a:cubicBezTo>
                    <a:pt x="235752" y="571666"/>
                    <a:pt x="235972" y="571244"/>
                    <a:pt x="236045" y="570786"/>
                  </a:cubicBezTo>
                  <a:cubicBezTo>
                    <a:pt x="236286" y="569894"/>
                    <a:pt x="236661" y="569043"/>
                    <a:pt x="237158" y="568264"/>
                  </a:cubicBezTo>
                  <a:cubicBezTo>
                    <a:pt x="237831" y="567199"/>
                    <a:pt x="238619" y="565950"/>
                    <a:pt x="239895" y="565765"/>
                  </a:cubicBezTo>
                  <a:cubicBezTo>
                    <a:pt x="241170" y="565579"/>
                    <a:pt x="241170" y="565302"/>
                    <a:pt x="240938" y="564515"/>
                  </a:cubicBezTo>
                  <a:cubicBezTo>
                    <a:pt x="240590" y="563358"/>
                    <a:pt x="239941" y="562201"/>
                    <a:pt x="241912" y="561970"/>
                  </a:cubicBezTo>
                  <a:cubicBezTo>
                    <a:pt x="242071" y="561873"/>
                    <a:pt x="242181" y="561713"/>
                    <a:pt x="242214" y="561530"/>
                  </a:cubicBezTo>
                  <a:cubicBezTo>
                    <a:pt x="241773" y="560419"/>
                    <a:pt x="243744" y="560419"/>
                    <a:pt x="243257" y="559633"/>
                  </a:cubicBezTo>
                  <a:cubicBezTo>
                    <a:pt x="242561" y="558476"/>
                    <a:pt x="243929" y="558291"/>
                    <a:pt x="243906" y="557527"/>
                  </a:cubicBezTo>
                  <a:cubicBezTo>
                    <a:pt x="243906" y="557157"/>
                    <a:pt x="243906" y="556786"/>
                    <a:pt x="243906" y="556416"/>
                  </a:cubicBezTo>
                  <a:cubicBezTo>
                    <a:pt x="243906" y="556046"/>
                    <a:pt x="243721" y="556115"/>
                    <a:pt x="243628" y="555977"/>
                  </a:cubicBezTo>
                  <a:cubicBezTo>
                    <a:pt x="243234" y="557110"/>
                    <a:pt x="243048" y="556717"/>
                    <a:pt x="242538" y="555977"/>
                  </a:cubicBezTo>
                  <a:cubicBezTo>
                    <a:pt x="241518" y="554496"/>
                    <a:pt x="239941" y="553940"/>
                    <a:pt x="238480" y="555977"/>
                  </a:cubicBezTo>
                  <a:cubicBezTo>
                    <a:pt x="238225" y="556347"/>
                    <a:pt x="238225" y="556925"/>
                    <a:pt x="237576" y="556925"/>
                  </a:cubicBezTo>
                  <a:cubicBezTo>
                    <a:pt x="236926" y="556925"/>
                    <a:pt x="236648" y="556925"/>
                    <a:pt x="236950" y="557828"/>
                  </a:cubicBezTo>
                  <a:cubicBezTo>
                    <a:pt x="237089" y="558244"/>
                    <a:pt x="236416" y="558938"/>
                    <a:pt x="236045" y="559471"/>
                  </a:cubicBezTo>
                  <a:cubicBezTo>
                    <a:pt x="234283" y="562085"/>
                    <a:pt x="231732" y="564098"/>
                    <a:pt x="230526" y="567153"/>
                  </a:cubicBezTo>
                  <a:cubicBezTo>
                    <a:pt x="230397" y="567406"/>
                    <a:pt x="230195" y="567616"/>
                    <a:pt x="229947" y="567754"/>
                  </a:cubicBezTo>
                  <a:cubicBezTo>
                    <a:pt x="228605" y="568732"/>
                    <a:pt x="227561" y="570062"/>
                    <a:pt x="226932" y="571596"/>
                  </a:cubicBezTo>
                  <a:cubicBezTo>
                    <a:pt x="225935" y="573238"/>
                    <a:pt x="225402" y="575228"/>
                    <a:pt x="223500" y="576223"/>
                  </a:cubicBezTo>
                  <a:cubicBezTo>
                    <a:pt x="223083" y="576432"/>
                    <a:pt x="223060" y="576756"/>
                    <a:pt x="222920" y="577080"/>
                  </a:cubicBezTo>
                  <a:cubicBezTo>
                    <a:pt x="222471" y="578478"/>
                    <a:pt x="221864" y="579821"/>
                    <a:pt x="221112" y="581083"/>
                  </a:cubicBezTo>
                  <a:cubicBezTo>
                    <a:pt x="219002" y="581337"/>
                    <a:pt x="219952" y="583559"/>
                    <a:pt x="218793" y="584577"/>
                  </a:cubicBezTo>
                  <a:cubicBezTo>
                    <a:pt x="217633" y="585595"/>
                    <a:pt x="217773" y="586590"/>
                    <a:pt x="217007" y="587330"/>
                  </a:cubicBezTo>
                  <a:cubicBezTo>
                    <a:pt x="215723" y="588543"/>
                    <a:pt x="214773" y="590065"/>
                    <a:pt x="214248" y="591750"/>
                  </a:cubicBezTo>
                  <a:cubicBezTo>
                    <a:pt x="213955" y="592435"/>
                    <a:pt x="213565" y="593074"/>
                    <a:pt x="213088" y="593647"/>
                  </a:cubicBezTo>
                  <a:cubicBezTo>
                    <a:pt x="212207" y="594851"/>
                    <a:pt x="212625" y="596170"/>
                    <a:pt x="212741" y="597442"/>
                  </a:cubicBezTo>
                  <a:cubicBezTo>
                    <a:pt x="212741" y="597789"/>
                    <a:pt x="213320" y="597859"/>
                    <a:pt x="213668" y="597558"/>
                  </a:cubicBezTo>
                  <a:cubicBezTo>
                    <a:pt x="213970" y="597214"/>
                    <a:pt x="214227" y="596833"/>
                    <a:pt x="214433" y="596424"/>
                  </a:cubicBezTo>
                  <a:cubicBezTo>
                    <a:pt x="215060" y="595522"/>
                    <a:pt x="215709" y="594388"/>
                    <a:pt x="216938" y="594365"/>
                  </a:cubicBezTo>
                  <a:cubicBezTo>
                    <a:pt x="218538" y="594365"/>
                    <a:pt x="219257" y="593254"/>
                    <a:pt x="219976" y="592213"/>
                  </a:cubicBezTo>
                  <a:cubicBezTo>
                    <a:pt x="221320" y="590477"/>
                    <a:pt x="222294" y="588325"/>
                    <a:pt x="224405" y="587353"/>
                  </a:cubicBezTo>
                  <a:cubicBezTo>
                    <a:pt x="224675" y="587258"/>
                    <a:pt x="224889" y="587045"/>
                    <a:pt x="224984" y="586775"/>
                  </a:cubicBezTo>
                  <a:cubicBezTo>
                    <a:pt x="225518" y="584716"/>
                    <a:pt x="228323" y="584045"/>
                    <a:pt x="228161" y="581569"/>
                  </a:cubicBezTo>
                  <a:cubicBezTo>
                    <a:pt x="228161" y="581337"/>
                    <a:pt x="228625" y="580921"/>
                    <a:pt x="228950" y="580828"/>
                  </a:cubicBezTo>
                  <a:cubicBezTo>
                    <a:pt x="230213" y="580373"/>
                    <a:pt x="231111" y="579244"/>
                    <a:pt x="231268" y="577913"/>
                  </a:cubicBezTo>
                  <a:cubicBezTo>
                    <a:pt x="231469" y="576884"/>
                    <a:pt x="232162" y="576020"/>
                    <a:pt x="233124" y="575599"/>
                  </a:cubicBezTo>
                  <a:close/>
                  <a:moveTo>
                    <a:pt x="734649" y="599224"/>
                  </a:moveTo>
                  <a:cubicBezTo>
                    <a:pt x="734243" y="598857"/>
                    <a:pt x="734081" y="598292"/>
                    <a:pt x="734232" y="597766"/>
                  </a:cubicBezTo>
                  <a:cubicBezTo>
                    <a:pt x="734487" y="597003"/>
                    <a:pt x="733814" y="596725"/>
                    <a:pt x="733350" y="596771"/>
                  </a:cubicBezTo>
                  <a:cubicBezTo>
                    <a:pt x="731959" y="596956"/>
                    <a:pt x="731032" y="598368"/>
                    <a:pt x="729663" y="598553"/>
                  </a:cubicBezTo>
                  <a:cubicBezTo>
                    <a:pt x="729408" y="598553"/>
                    <a:pt x="729455" y="598993"/>
                    <a:pt x="729547" y="599270"/>
                  </a:cubicBezTo>
                  <a:cubicBezTo>
                    <a:pt x="730196" y="601413"/>
                    <a:pt x="730196" y="603699"/>
                    <a:pt x="729547" y="605842"/>
                  </a:cubicBezTo>
                  <a:cubicBezTo>
                    <a:pt x="729183" y="607173"/>
                    <a:pt x="728950" y="608537"/>
                    <a:pt x="728852" y="609914"/>
                  </a:cubicBezTo>
                  <a:cubicBezTo>
                    <a:pt x="728716" y="611380"/>
                    <a:pt x="728380" y="612820"/>
                    <a:pt x="727855" y="614195"/>
                  </a:cubicBezTo>
                  <a:cubicBezTo>
                    <a:pt x="727553" y="615213"/>
                    <a:pt x="727043" y="615977"/>
                    <a:pt x="727553" y="617203"/>
                  </a:cubicBezTo>
                  <a:cubicBezTo>
                    <a:pt x="728042" y="618278"/>
                    <a:pt x="727790" y="619543"/>
                    <a:pt x="726927" y="620350"/>
                  </a:cubicBezTo>
                  <a:cubicBezTo>
                    <a:pt x="726636" y="620590"/>
                    <a:pt x="726466" y="620946"/>
                    <a:pt x="726463" y="621322"/>
                  </a:cubicBezTo>
                  <a:cubicBezTo>
                    <a:pt x="726463" y="622271"/>
                    <a:pt x="726463" y="623219"/>
                    <a:pt x="726463" y="624145"/>
                  </a:cubicBezTo>
                  <a:cubicBezTo>
                    <a:pt x="726463" y="625071"/>
                    <a:pt x="725513" y="625788"/>
                    <a:pt x="725791" y="626783"/>
                  </a:cubicBezTo>
                  <a:cubicBezTo>
                    <a:pt x="726255" y="628518"/>
                    <a:pt x="725002" y="630022"/>
                    <a:pt x="725234" y="631735"/>
                  </a:cubicBezTo>
                  <a:cubicBezTo>
                    <a:pt x="725256" y="632233"/>
                    <a:pt x="724913" y="632674"/>
                    <a:pt x="724423" y="632776"/>
                  </a:cubicBezTo>
                  <a:cubicBezTo>
                    <a:pt x="723518" y="632961"/>
                    <a:pt x="723750" y="633702"/>
                    <a:pt x="723449" y="634211"/>
                  </a:cubicBezTo>
                  <a:cubicBezTo>
                    <a:pt x="722976" y="634811"/>
                    <a:pt x="723058" y="635675"/>
                    <a:pt x="723634" y="636177"/>
                  </a:cubicBezTo>
                  <a:cubicBezTo>
                    <a:pt x="724274" y="637230"/>
                    <a:pt x="724344" y="638533"/>
                    <a:pt x="723820" y="639648"/>
                  </a:cubicBezTo>
                  <a:cubicBezTo>
                    <a:pt x="723636" y="640070"/>
                    <a:pt x="723564" y="640533"/>
                    <a:pt x="723611" y="640990"/>
                  </a:cubicBezTo>
                  <a:cubicBezTo>
                    <a:pt x="723611" y="641268"/>
                    <a:pt x="724029" y="641546"/>
                    <a:pt x="724237" y="641384"/>
                  </a:cubicBezTo>
                  <a:cubicBezTo>
                    <a:pt x="725142" y="640666"/>
                    <a:pt x="726556" y="640273"/>
                    <a:pt x="726695" y="639070"/>
                  </a:cubicBezTo>
                  <a:cubicBezTo>
                    <a:pt x="726726" y="637849"/>
                    <a:pt x="727419" y="636741"/>
                    <a:pt x="728504" y="636177"/>
                  </a:cubicBezTo>
                  <a:cubicBezTo>
                    <a:pt x="729103" y="635737"/>
                    <a:pt x="729575" y="635146"/>
                    <a:pt x="729872" y="634465"/>
                  </a:cubicBezTo>
                  <a:cubicBezTo>
                    <a:pt x="730585" y="631997"/>
                    <a:pt x="731516" y="629596"/>
                    <a:pt x="732655" y="627292"/>
                  </a:cubicBezTo>
                  <a:cubicBezTo>
                    <a:pt x="732689" y="627202"/>
                    <a:pt x="732689" y="627104"/>
                    <a:pt x="732655" y="627014"/>
                  </a:cubicBezTo>
                  <a:cubicBezTo>
                    <a:pt x="732006" y="625186"/>
                    <a:pt x="734974" y="623821"/>
                    <a:pt x="733350" y="621877"/>
                  </a:cubicBezTo>
                  <a:cubicBezTo>
                    <a:pt x="733350" y="621877"/>
                    <a:pt x="733536" y="621530"/>
                    <a:pt x="733675" y="621438"/>
                  </a:cubicBezTo>
                  <a:cubicBezTo>
                    <a:pt x="734851" y="620428"/>
                    <a:pt x="735299" y="618811"/>
                    <a:pt x="734811" y="617342"/>
                  </a:cubicBezTo>
                  <a:cubicBezTo>
                    <a:pt x="734649" y="616324"/>
                    <a:pt x="734603" y="615630"/>
                    <a:pt x="735530" y="615028"/>
                  </a:cubicBezTo>
                  <a:cubicBezTo>
                    <a:pt x="735855" y="614820"/>
                    <a:pt x="736064" y="614519"/>
                    <a:pt x="735646" y="614172"/>
                  </a:cubicBezTo>
                  <a:cubicBezTo>
                    <a:pt x="734859" y="613579"/>
                    <a:pt x="734702" y="612462"/>
                    <a:pt x="735295" y="611677"/>
                  </a:cubicBezTo>
                  <a:cubicBezTo>
                    <a:pt x="735296" y="611675"/>
                    <a:pt x="735297" y="611674"/>
                    <a:pt x="735298" y="611673"/>
                  </a:cubicBezTo>
                  <a:cubicBezTo>
                    <a:pt x="735608" y="611086"/>
                    <a:pt x="735650" y="610395"/>
                    <a:pt x="735414" y="609775"/>
                  </a:cubicBezTo>
                  <a:cubicBezTo>
                    <a:pt x="734464" y="607739"/>
                    <a:pt x="735414" y="605796"/>
                    <a:pt x="735414" y="603829"/>
                  </a:cubicBezTo>
                  <a:cubicBezTo>
                    <a:pt x="735472" y="603602"/>
                    <a:pt x="735575" y="603390"/>
                    <a:pt x="735716" y="603204"/>
                  </a:cubicBezTo>
                  <a:cubicBezTo>
                    <a:pt x="735391" y="601931"/>
                    <a:pt x="736017" y="600312"/>
                    <a:pt x="734649" y="599317"/>
                  </a:cubicBezTo>
                  <a:close/>
                  <a:moveTo>
                    <a:pt x="933840" y="109596"/>
                  </a:moveTo>
                  <a:cubicBezTo>
                    <a:pt x="933625" y="110571"/>
                    <a:pt x="934158" y="111555"/>
                    <a:pt x="935092" y="111910"/>
                  </a:cubicBezTo>
                  <a:cubicBezTo>
                    <a:pt x="935861" y="112242"/>
                    <a:pt x="936689" y="112415"/>
                    <a:pt x="937527" y="112419"/>
                  </a:cubicBezTo>
                  <a:cubicBezTo>
                    <a:pt x="938084" y="112419"/>
                    <a:pt x="938918" y="112234"/>
                    <a:pt x="939150" y="112419"/>
                  </a:cubicBezTo>
                  <a:cubicBezTo>
                    <a:pt x="940286" y="113808"/>
                    <a:pt x="942072" y="113391"/>
                    <a:pt x="943440" y="114178"/>
                  </a:cubicBezTo>
                  <a:cubicBezTo>
                    <a:pt x="944808" y="114965"/>
                    <a:pt x="946107" y="114803"/>
                    <a:pt x="947313" y="115612"/>
                  </a:cubicBezTo>
                  <a:cubicBezTo>
                    <a:pt x="947747" y="115810"/>
                    <a:pt x="948246" y="115810"/>
                    <a:pt x="948681" y="115612"/>
                  </a:cubicBezTo>
                  <a:cubicBezTo>
                    <a:pt x="950374" y="114841"/>
                    <a:pt x="952201" y="114401"/>
                    <a:pt x="954061" y="114317"/>
                  </a:cubicBezTo>
                  <a:cubicBezTo>
                    <a:pt x="955962" y="114039"/>
                    <a:pt x="957864" y="113692"/>
                    <a:pt x="959788" y="113437"/>
                  </a:cubicBezTo>
                  <a:cubicBezTo>
                    <a:pt x="960438" y="113309"/>
                    <a:pt x="961112" y="113390"/>
                    <a:pt x="961713" y="113669"/>
                  </a:cubicBezTo>
                  <a:cubicBezTo>
                    <a:pt x="962729" y="114166"/>
                    <a:pt x="963919" y="114166"/>
                    <a:pt x="964936" y="113669"/>
                  </a:cubicBezTo>
                  <a:cubicBezTo>
                    <a:pt x="965562" y="113437"/>
                    <a:pt x="965748" y="113414"/>
                    <a:pt x="966211" y="114039"/>
                  </a:cubicBezTo>
                  <a:cubicBezTo>
                    <a:pt x="966804" y="114594"/>
                    <a:pt x="967579" y="114915"/>
                    <a:pt x="968391" y="114941"/>
                  </a:cubicBezTo>
                  <a:cubicBezTo>
                    <a:pt x="969226" y="114941"/>
                    <a:pt x="968716" y="114062"/>
                    <a:pt x="969064" y="113669"/>
                  </a:cubicBezTo>
                  <a:cubicBezTo>
                    <a:pt x="969411" y="113275"/>
                    <a:pt x="969759" y="113484"/>
                    <a:pt x="970107" y="113368"/>
                  </a:cubicBezTo>
                  <a:cubicBezTo>
                    <a:pt x="971359" y="112951"/>
                    <a:pt x="972728" y="113067"/>
                    <a:pt x="973655" y="111563"/>
                  </a:cubicBezTo>
                  <a:cubicBezTo>
                    <a:pt x="974359" y="110419"/>
                    <a:pt x="975693" y="109822"/>
                    <a:pt x="977017" y="110059"/>
                  </a:cubicBezTo>
                  <a:cubicBezTo>
                    <a:pt x="978033" y="110278"/>
                    <a:pt x="979094" y="110060"/>
                    <a:pt x="979939" y="109457"/>
                  </a:cubicBezTo>
                  <a:cubicBezTo>
                    <a:pt x="980333" y="109295"/>
                    <a:pt x="980565" y="108717"/>
                    <a:pt x="981075" y="109249"/>
                  </a:cubicBezTo>
                  <a:cubicBezTo>
                    <a:pt x="982559" y="108324"/>
                    <a:pt x="984670" y="109457"/>
                    <a:pt x="985945" y="107768"/>
                  </a:cubicBezTo>
                  <a:cubicBezTo>
                    <a:pt x="986285" y="107583"/>
                    <a:pt x="986695" y="107583"/>
                    <a:pt x="987035" y="107768"/>
                  </a:cubicBezTo>
                  <a:cubicBezTo>
                    <a:pt x="987791" y="108379"/>
                    <a:pt x="988901" y="108263"/>
                    <a:pt x="989513" y="107508"/>
                  </a:cubicBezTo>
                  <a:cubicBezTo>
                    <a:pt x="989565" y="107444"/>
                    <a:pt x="989613" y="107376"/>
                    <a:pt x="989655" y="107305"/>
                  </a:cubicBezTo>
                  <a:cubicBezTo>
                    <a:pt x="989818" y="107097"/>
                    <a:pt x="990374" y="107143"/>
                    <a:pt x="990374" y="107305"/>
                  </a:cubicBezTo>
                  <a:cubicBezTo>
                    <a:pt x="990374" y="107467"/>
                    <a:pt x="989910" y="108092"/>
                    <a:pt x="990374" y="108439"/>
                  </a:cubicBezTo>
                  <a:cubicBezTo>
                    <a:pt x="991302" y="109018"/>
                    <a:pt x="990884" y="107676"/>
                    <a:pt x="991418" y="107722"/>
                  </a:cubicBezTo>
                  <a:cubicBezTo>
                    <a:pt x="991951" y="107768"/>
                    <a:pt x="992345" y="107722"/>
                    <a:pt x="992484" y="107838"/>
                  </a:cubicBezTo>
                  <a:cubicBezTo>
                    <a:pt x="993528" y="109180"/>
                    <a:pt x="994548" y="108694"/>
                    <a:pt x="995963" y="108416"/>
                  </a:cubicBezTo>
                  <a:cubicBezTo>
                    <a:pt x="997549" y="107930"/>
                    <a:pt x="999196" y="107665"/>
                    <a:pt x="1000855" y="107629"/>
                  </a:cubicBezTo>
                  <a:cubicBezTo>
                    <a:pt x="1002660" y="107965"/>
                    <a:pt x="1004503" y="107269"/>
                    <a:pt x="1005632" y="105825"/>
                  </a:cubicBezTo>
                  <a:cubicBezTo>
                    <a:pt x="1005935" y="105342"/>
                    <a:pt x="1006406" y="104988"/>
                    <a:pt x="1006954" y="104830"/>
                  </a:cubicBezTo>
                  <a:cubicBezTo>
                    <a:pt x="1008948" y="104436"/>
                    <a:pt x="1009760" y="102840"/>
                    <a:pt x="1010687" y="101312"/>
                  </a:cubicBezTo>
                  <a:cubicBezTo>
                    <a:pt x="1010850" y="101035"/>
                    <a:pt x="1010966" y="100757"/>
                    <a:pt x="1010687" y="100572"/>
                  </a:cubicBezTo>
                  <a:cubicBezTo>
                    <a:pt x="1010409" y="100387"/>
                    <a:pt x="1010247" y="100572"/>
                    <a:pt x="1010061" y="100780"/>
                  </a:cubicBezTo>
                  <a:cubicBezTo>
                    <a:pt x="1009273" y="101289"/>
                    <a:pt x="1009134" y="102284"/>
                    <a:pt x="1008206" y="102793"/>
                  </a:cubicBezTo>
                  <a:cubicBezTo>
                    <a:pt x="1005609" y="104251"/>
                    <a:pt x="1002618" y="104598"/>
                    <a:pt x="999997" y="105963"/>
                  </a:cubicBezTo>
                  <a:cubicBezTo>
                    <a:pt x="999722" y="106022"/>
                    <a:pt x="999438" y="106022"/>
                    <a:pt x="999163" y="105963"/>
                  </a:cubicBezTo>
                  <a:cubicBezTo>
                    <a:pt x="996612" y="105963"/>
                    <a:pt x="994061" y="105963"/>
                    <a:pt x="991510" y="105963"/>
                  </a:cubicBezTo>
                  <a:cubicBezTo>
                    <a:pt x="990096" y="105963"/>
                    <a:pt x="988913" y="104991"/>
                    <a:pt x="987429" y="105315"/>
                  </a:cubicBezTo>
                  <a:cubicBezTo>
                    <a:pt x="986421" y="105724"/>
                    <a:pt x="985263" y="105377"/>
                    <a:pt x="984646" y="104482"/>
                  </a:cubicBezTo>
                  <a:cubicBezTo>
                    <a:pt x="984341" y="104088"/>
                    <a:pt x="983777" y="104006"/>
                    <a:pt x="983371" y="104297"/>
                  </a:cubicBezTo>
                  <a:cubicBezTo>
                    <a:pt x="982513" y="104991"/>
                    <a:pt x="981562" y="104668"/>
                    <a:pt x="980658" y="104806"/>
                  </a:cubicBezTo>
                  <a:cubicBezTo>
                    <a:pt x="978822" y="104846"/>
                    <a:pt x="977033" y="105390"/>
                    <a:pt x="975487" y="106380"/>
                  </a:cubicBezTo>
                  <a:cubicBezTo>
                    <a:pt x="974411" y="107567"/>
                    <a:pt x="972870" y="108226"/>
                    <a:pt x="971267" y="108185"/>
                  </a:cubicBezTo>
                  <a:cubicBezTo>
                    <a:pt x="970997" y="108217"/>
                    <a:pt x="970736" y="108303"/>
                    <a:pt x="970501" y="108439"/>
                  </a:cubicBezTo>
                  <a:cubicBezTo>
                    <a:pt x="968254" y="109494"/>
                    <a:pt x="965681" y="109627"/>
                    <a:pt x="963336" y="108809"/>
                  </a:cubicBezTo>
                  <a:cubicBezTo>
                    <a:pt x="963166" y="108736"/>
                    <a:pt x="962973" y="108736"/>
                    <a:pt x="962803" y="108809"/>
                  </a:cubicBezTo>
                  <a:cubicBezTo>
                    <a:pt x="961968" y="109550"/>
                    <a:pt x="960994" y="109203"/>
                    <a:pt x="960090" y="109203"/>
                  </a:cubicBezTo>
                  <a:cubicBezTo>
                    <a:pt x="958870" y="109168"/>
                    <a:pt x="957675" y="109552"/>
                    <a:pt x="956704" y="110290"/>
                  </a:cubicBezTo>
                  <a:cubicBezTo>
                    <a:pt x="955666" y="111073"/>
                    <a:pt x="954411" y="111518"/>
                    <a:pt x="953110" y="111563"/>
                  </a:cubicBezTo>
                  <a:cubicBezTo>
                    <a:pt x="952359" y="111496"/>
                    <a:pt x="951603" y="111640"/>
                    <a:pt x="950930" y="111980"/>
                  </a:cubicBezTo>
                  <a:cubicBezTo>
                    <a:pt x="950243" y="112647"/>
                    <a:pt x="949170" y="112716"/>
                    <a:pt x="948403" y="112142"/>
                  </a:cubicBezTo>
                  <a:cubicBezTo>
                    <a:pt x="948060" y="111968"/>
                    <a:pt x="947655" y="111968"/>
                    <a:pt x="947313" y="112142"/>
                  </a:cubicBezTo>
                  <a:cubicBezTo>
                    <a:pt x="946402" y="112779"/>
                    <a:pt x="945167" y="112682"/>
                    <a:pt x="944368" y="111910"/>
                  </a:cubicBezTo>
                  <a:cubicBezTo>
                    <a:pt x="943973" y="111517"/>
                    <a:pt x="943324" y="111910"/>
                    <a:pt x="942791" y="112072"/>
                  </a:cubicBezTo>
                  <a:cubicBezTo>
                    <a:pt x="941924" y="112524"/>
                    <a:pt x="940867" y="112385"/>
                    <a:pt x="940147" y="111725"/>
                  </a:cubicBezTo>
                  <a:cubicBezTo>
                    <a:pt x="939298" y="110910"/>
                    <a:pt x="938328" y="110231"/>
                    <a:pt x="937272" y="109712"/>
                  </a:cubicBezTo>
                  <a:cubicBezTo>
                    <a:pt x="936970" y="109712"/>
                    <a:pt x="936530" y="109203"/>
                    <a:pt x="936762" y="108833"/>
                  </a:cubicBezTo>
                  <a:cubicBezTo>
                    <a:pt x="937689" y="107398"/>
                    <a:pt x="936275" y="107444"/>
                    <a:pt x="935672" y="106981"/>
                  </a:cubicBezTo>
                  <a:cubicBezTo>
                    <a:pt x="935066" y="106500"/>
                    <a:pt x="934225" y="106445"/>
                    <a:pt x="933562" y="106843"/>
                  </a:cubicBezTo>
                  <a:cubicBezTo>
                    <a:pt x="933307" y="107005"/>
                    <a:pt x="934049" y="107699"/>
                    <a:pt x="933817" y="108254"/>
                  </a:cubicBezTo>
                  <a:cubicBezTo>
                    <a:pt x="933805" y="108370"/>
                    <a:pt x="933805" y="108486"/>
                    <a:pt x="933817" y="108601"/>
                  </a:cubicBezTo>
                  <a:cubicBezTo>
                    <a:pt x="933856" y="108931"/>
                    <a:pt x="933864" y="109265"/>
                    <a:pt x="933840" y="109596"/>
                  </a:cubicBezTo>
                  <a:close/>
                  <a:moveTo>
                    <a:pt x="139488" y="460134"/>
                  </a:moveTo>
                  <a:cubicBezTo>
                    <a:pt x="138640" y="461752"/>
                    <a:pt x="137663" y="463300"/>
                    <a:pt x="136566" y="464761"/>
                  </a:cubicBezTo>
                  <a:cubicBezTo>
                    <a:pt x="136124" y="465332"/>
                    <a:pt x="135504" y="465739"/>
                    <a:pt x="134803" y="465918"/>
                  </a:cubicBezTo>
                  <a:cubicBezTo>
                    <a:pt x="134200" y="466173"/>
                    <a:pt x="135383" y="467307"/>
                    <a:pt x="134618" y="467978"/>
                  </a:cubicBezTo>
                  <a:cubicBezTo>
                    <a:pt x="134544" y="468044"/>
                    <a:pt x="134481" y="468122"/>
                    <a:pt x="134432" y="468209"/>
                  </a:cubicBezTo>
                  <a:cubicBezTo>
                    <a:pt x="132891" y="470586"/>
                    <a:pt x="131704" y="473174"/>
                    <a:pt x="130908" y="475891"/>
                  </a:cubicBezTo>
                  <a:cubicBezTo>
                    <a:pt x="130871" y="476580"/>
                    <a:pt x="130300" y="477119"/>
                    <a:pt x="129609" y="477118"/>
                  </a:cubicBezTo>
                  <a:cubicBezTo>
                    <a:pt x="128751" y="477118"/>
                    <a:pt x="128542" y="477280"/>
                    <a:pt x="129238" y="477951"/>
                  </a:cubicBezTo>
                  <a:cubicBezTo>
                    <a:pt x="129470" y="478182"/>
                    <a:pt x="129771" y="478367"/>
                    <a:pt x="129470" y="478853"/>
                  </a:cubicBezTo>
                  <a:cubicBezTo>
                    <a:pt x="128277" y="481321"/>
                    <a:pt x="126914" y="483702"/>
                    <a:pt x="125389" y="485980"/>
                  </a:cubicBezTo>
                  <a:cubicBezTo>
                    <a:pt x="124673" y="486475"/>
                    <a:pt x="124495" y="487456"/>
                    <a:pt x="124991" y="488170"/>
                  </a:cubicBezTo>
                  <a:cubicBezTo>
                    <a:pt x="125021" y="488213"/>
                    <a:pt x="125053" y="488254"/>
                    <a:pt x="125087" y="488294"/>
                  </a:cubicBezTo>
                  <a:cubicBezTo>
                    <a:pt x="125551" y="488873"/>
                    <a:pt x="125226" y="489821"/>
                    <a:pt x="124647" y="490608"/>
                  </a:cubicBezTo>
                  <a:cubicBezTo>
                    <a:pt x="123510" y="492112"/>
                    <a:pt x="121679" y="493246"/>
                    <a:pt x="121771" y="495514"/>
                  </a:cubicBezTo>
                  <a:cubicBezTo>
                    <a:pt x="121771" y="495907"/>
                    <a:pt x="121238" y="495907"/>
                    <a:pt x="120867" y="495930"/>
                  </a:cubicBezTo>
                  <a:cubicBezTo>
                    <a:pt x="119870" y="495930"/>
                    <a:pt x="120055" y="496902"/>
                    <a:pt x="119870" y="497504"/>
                  </a:cubicBezTo>
                  <a:cubicBezTo>
                    <a:pt x="120681" y="497504"/>
                    <a:pt x="120519" y="498337"/>
                    <a:pt x="120913" y="498614"/>
                  </a:cubicBezTo>
                  <a:cubicBezTo>
                    <a:pt x="121308" y="498892"/>
                    <a:pt x="121748" y="498383"/>
                    <a:pt x="122166" y="498290"/>
                  </a:cubicBezTo>
                  <a:cubicBezTo>
                    <a:pt x="122583" y="498198"/>
                    <a:pt x="123557" y="498128"/>
                    <a:pt x="123626" y="497041"/>
                  </a:cubicBezTo>
                  <a:cubicBezTo>
                    <a:pt x="123696" y="495953"/>
                    <a:pt x="124647" y="495814"/>
                    <a:pt x="125296" y="495305"/>
                  </a:cubicBezTo>
                  <a:cubicBezTo>
                    <a:pt x="127434" y="494092"/>
                    <a:pt x="129033" y="492116"/>
                    <a:pt x="129771" y="489775"/>
                  </a:cubicBezTo>
                  <a:cubicBezTo>
                    <a:pt x="129771" y="489358"/>
                    <a:pt x="130073" y="488919"/>
                    <a:pt x="130351" y="488873"/>
                  </a:cubicBezTo>
                  <a:cubicBezTo>
                    <a:pt x="131858" y="488595"/>
                    <a:pt x="131882" y="487091"/>
                    <a:pt x="131951" y="486304"/>
                  </a:cubicBezTo>
                  <a:cubicBezTo>
                    <a:pt x="132051" y="485087"/>
                    <a:pt x="132699" y="483980"/>
                    <a:pt x="133714" y="483296"/>
                  </a:cubicBezTo>
                  <a:cubicBezTo>
                    <a:pt x="134085" y="482972"/>
                    <a:pt x="134085" y="482926"/>
                    <a:pt x="133853" y="482023"/>
                  </a:cubicBezTo>
                  <a:cubicBezTo>
                    <a:pt x="133725" y="481663"/>
                    <a:pt x="133859" y="481263"/>
                    <a:pt x="134177" y="481051"/>
                  </a:cubicBezTo>
                  <a:cubicBezTo>
                    <a:pt x="135020" y="480445"/>
                    <a:pt x="135567" y="479513"/>
                    <a:pt x="135685" y="478483"/>
                  </a:cubicBezTo>
                  <a:cubicBezTo>
                    <a:pt x="136256" y="476371"/>
                    <a:pt x="137098" y="474341"/>
                    <a:pt x="138189" y="472444"/>
                  </a:cubicBezTo>
                  <a:cubicBezTo>
                    <a:pt x="138606" y="471611"/>
                    <a:pt x="138792" y="470616"/>
                    <a:pt x="140090" y="470523"/>
                  </a:cubicBezTo>
                  <a:cubicBezTo>
                    <a:pt x="140461" y="470523"/>
                    <a:pt x="140786" y="469644"/>
                    <a:pt x="140276" y="469412"/>
                  </a:cubicBezTo>
                  <a:cubicBezTo>
                    <a:pt x="138838" y="468765"/>
                    <a:pt x="139279" y="468024"/>
                    <a:pt x="140067" y="467284"/>
                  </a:cubicBezTo>
                  <a:cubicBezTo>
                    <a:pt x="140856" y="466543"/>
                    <a:pt x="141714" y="465224"/>
                    <a:pt x="143198" y="465109"/>
                  </a:cubicBezTo>
                  <a:cubicBezTo>
                    <a:pt x="143453" y="465109"/>
                    <a:pt x="144450" y="464530"/>
                    <a:pt x="143198" y="464137"/>
                  </a:cubicBezTo>
                  <a:cubicBezTo>
                    <a:pt x="143035" y="464137"/>
                    <a:pt x="142804" y="463882"/>
                    <a:pt x="142804" y="463766"/>
                  </a:cubicBezTo>
                  <a:cubicBezTo>
                    <a:pt x="142685" y="462566"/>
                    <a:pt x="142763" y="461355"/>
                    <a:pt x="143035" y="460180"/>
                  </a:cubicBezTo>
                  <a:cubicBezTo>
                    <a:pt x="143661" y="458676"/>
                    <a:pt x="143499" y="458491"/>
                    <a:pt x="141992" y="458514"/>
                  </a:cubicBezTo>
                  <a:cubicBezTo>
                    <a:pt x="140874" y="458375"/>
                    <a:pt x="139817" y="459058"/>
                    <a:pt x="139488" y="460134"/>
                  </a:cubicBezTo>
                  <a:close/>
                  <a:moveTo>
                    <a:pt x="752272" y="542671"/>
                  </a:moveTo>
                  <a:cubicBezTo>
                    <a:pt x="752637" y="543609"/>
                    <a:pt x="752947" y="544567"/>
                    <a:pt x="753200" y="545541"/>
                  </a:cubicBezTo>
                  <a:cubicBezTo>
                    <a:pt x="753315" y="548115"/>
                    <a:pt x="753896" y="550647"/>
                    <a:pt x="754916" y="553015"/>
                  </a:cubicBezTo>
                  <a:cubicBezTo>
                    <a:pt x="755008" y="553285"/>
                    <a:pt x="755008" y="553578"/>
                    <a:pt x="754916" y="553848"/>
                  </a:cubicBezTo>
                  <a:cubicBezTo>
                    <a:pt x="754776" y="555708"/>
                    <a:pt x="755214" y="557566"/>
                    <a:pt x="756168" y="559170"/>
                  </a:cubicBezTo>
                  <a:cubicBezTo>
                    <a:pt x="756926" y="560589"/>
                    <a:pt x="757256" y="562196"/>
                    <a:pt x="757119" y="563798"/>
                  </a:cubicBezTo>
                  <a:cubicBezTo>
                    <a:pt x="756933" y="564955"/>
                    <a:pt x="756678" y="566112"/>
                    <a:pt x="758232" y="566528"/>
                  </a:cubicBezTo>
                  <a:cubicBezTo>
                    <a:pt x="758974" y="566760"/>
                    <a:pt x="758812" y="567616"/>
                    <a:pt x="758835" y="568287"/>
                  </a:cubicBezTo>
                  <a:cubicBezTo>
                    <a:pt x="758858" y="568958"/>
                    <a:pt x="758533" y="569768"/>
                    <a:pt x="759275" y="570045"/>
                  </a:cubicBezTo>
                  <a:cubicBezTo>
                    <a:pt x="760017" y="570323"/>
                    <a:pt x="760597" y="571387"/>
                    <a:pt x="760968" y="572174"/>
                  </a:cubicBezTo>
                  <a:cubicBezTo>
                    <a:pt x="761339" y="572961"/>
                    <a:pt x="761664" y="572915"/>
                    <a:pt x="762035" y="572290"/>
                  </a:cubicBezTo>
                  <a:cubicBezTo>
                    <a:pt x="762402" y="571761"/>
                    <a:pt x="762655" y="571163"/>
                    <a:pt x="762777" y="570531"/>
                  </a:cubicBezTo>
                  <a:cubicBezTo>
                    <a:pt x="762777" y="569768"/>
                    <a:pt x="763403" y="569212"/>
                    <a:pt x="763426" y="568402"/>
                  </a:cubicBezTo>
                  <a:cubicBezTo>
                    <a:pt x="763449" y="567592"/>
                    <a:pt x="762638" y="567315"/>
                    <a:pt x="763171" y="566621"/>
                  </a:cubicBezTo>
                  <a:cubicBezTo>
                    <a:pt x="763704" y="565927"/>
                    <a:pt x="763310" y="565140"/>
                    <a:pt x="763357" y="564307"/>
                  </a:cubicBezTo>
                  <a:cubicBezTo>
                    <a:pt x="763473" y="563289"/>
                    <a:pt x="763346" y="562258"/>
                    <a:pt x="762986" y="561299"/>
                  </a:cubicBezTo>
                  <a:cubicBezTo>
                    <a:pt x="762615" y="560350"/>
                    <a:pt x="763913" y="559563"/>
                    <a:pt x="763936" y="558522"/>
                  </a:cubicBezTo>
                  <a:cubicBezTo>
                    <a:pt x="763936" y="558013"/>
                    <a:pt x="764145" y="557458"/>
                    <a:pt x="763496" y="557064"/>
                  </a:cubicBezTo>
                  <a:cubicBezTo>
                    <a:pt x="761988" y="556115"/>
                    <a:pt x="761942" y="555907"/>
                    <a:pt x="762615" y="554750"/>
                  </a:cubicBezTo>
                  <a:cubicBezTo>
                    <a:pt x="763761" y="553164"/>
                    <a:pt x="763402" y="550952"/>
                    <a:pt x="761812" y="549808"/>
                  </a:cubicBezTo>
                  <a:cubicBezTo>
                    <a:pt x="761648" y="549690"/>
                    <a:pt x="761475" y="549586"/>
                    <a:pt x="761293" y="549498"/>
                  </a:cubicBezTo>
                  <a:cubicBezTo>
                    <a:pt x="760511" y="549116"/>
                    <a:pt x="760010" y="548329"/>
                    <a:pt x="759994" y="547461"/>
                  </a:cubicBezTo>
                  <a:cubicBezTo>
                    <a:pt x="760068" y="546137"/>
                    <a:pt x="759520" y="544854"/>
                    <a:pt x="758510" y="543990"/>
                  </a:cubicBezTo>
                  <a:cubicBezTo>
                    <a:pt x="757740" y="543532"/>
                    <a:pt x="757488" y="542538"/>
                    <a:pt x="757948" y="541770"/>
                  </a:cubicBezTo>
                  <a:cubicBezTo>
                    <a:pt x="757997" y="541687"/>
                    <a:pt x="758053" y="541610"/>
                    <a:pt x="758116" y="541538"/>
                  </a:cubicBezTo>
                  <a:cubicBezTo>
                    <a:pt x="758255" y="541376"/>
                    <a:pt x="758441" y="540635"/>
                    <a:pt x="757838" y="540913"/>
                  </a:cubicBezTo>
                  <a:cubicBezTo>
                    <a:pt x="756400" y="541538"/>
                    <a:pt x="756006" y="540404"/>
                    <a:pt x="755519" y="539617"/>
                  </a:cubicBezTo>
                  <a:cubicBezTo>
                    <a:pt x="755217" y="539177"/>
                    <a:pt x="755009" y="538877"/>
                    <a:pt x="754336" y="538946"/>
                  </a:cubicBezTo>
                  <a:cubicBezTo>
                    <a:pt x="752781" y="539324"/>
                    <a:pt x="751827" y="540889"/>
                    <a:pt x="752206" y="542441"/>
                  </a:cubicBezTo>
                  <a:cubicBezTo>
                    <a:pt x="752225" y="542519"/>
                    <a:pt x="752247" y="542596"/>
                    <a:pt x="752272" y="542671"/>
                  </a:cubicBezTo>
                  <a:close/>
                  <a:moveTo>
                    <a:pt x="862836" y="581106"/>
                  </a:moveTo>
                  <a:cubicBezTo>
                    <a:pt x="862535" y="581893"/>
                    <a:pt x="862372" y="582702"/>
                    <a:pt x="862048" y="583420"/>
                  </a:cubicBezTo>
                  <a:cubicBezTo>
                    <a:pt x="861700" y="584853"/>
                    <a:pt x="861120" y="586221"/>
                    <a:pt x="860332" y="587469"/>
                  </a:cubicBezTo>
                  <a:cubicBezTo>
                    <a:pt x="859288" y="588626"/>
                    <a:pt x="859868" y="590362"/>
                    <a:pt x="858824" y="591634"/>
                  </a:cubicBezTo>
                  <a:cubicBezTo>
                    <a:pt x="858118" y="592559"/>
                    <a:pt x="857787" y="593716"/>
                    <a:pt x="857897" y="594874"/>
                  </a:cubicBezTo>
                  <a:cubicBezTo>
                    <a:pt x="857984" y="596008"/>
                    <a:pt x="857301" y="597060"/>
                    <a:pt x="856227" y="597442"/>
                  </a:cubicBezTo>
                  <a:cubicBezTo>
                    <a:pt x="855787" y="597697"/>
                    <a:pt x="855926" y="597604"/>
                    <a:pt x="856065" y="597998"/>
                  </a:cubicBezTo>
                  <a:cubicBezTo>
                    <a:pt x="856579" y="599618"/>
                    <a:pt x="856367" y="601380"/>
                    <a:pt x="855485" y="602834"/>
                  </a:cubicBezTo>
                  <a:cubicBezTo>
                    <a:pt x="855313" y="603109"/>
                    <a:pt x="855254" y="603441"/>
                    <a:pt x="855323" y="603759"/>
                  </a:cubicBezTo>
                  <a:cubicBezTo>
                    <a:pt x="855585" y="604501"/>
                    <a:pt x="855695" y="605288"/>
                    <a:pt x="855648" y="606073"/>
                  </a:cubicBezTo>
                  <a:cubicBezTo>
                    <a:pt x="855648" y="606837"/>
                    <a:pt x="856297" y="607138"/>
                    <a:pt x="856830" y="606698"/>
                  </a:cubicBezTo>
                  <a:cubicBezTo>
                    <a:pt x="857758" y="605958"/>
                    <a:pt x="858871" y="605472"/>
                    <a:pt x="859312" y="604129"/>
                  </a:cubicBezTo>
                  <a:cubicBezTo>
                    <a:pt x="859548" y="603146"/>
                    <a:pt x="860187" y="602306"/>
                    <a:pt x="861074" y="601816"/>
                  </a:cubicBezTo>
                  <a:cubicBezTo>
                    <a:pt x="861553" y="601632"/>
                    <a:pt x="861886" y="601192"/>
                    <a:pt x="861932" y="600682"/>
                  </a:cubicBezTo>
                  <a:cubicBezTo>
                    <a:pt x="861853" y="599827"/>
                    <a:pt x="862254" y="598998"/>
                    <a:pt x="862975" y="598530"/>
                  </a:cubicBezTo>
                  <a:cubicBezTo>
                    <a:pt x="863349" y="598316"/>
                    <a:pt x="863537" y="597883"/>
                    <a:pt x="863439" y="597465"/>
                  </a:cubicBezTo>
                  <a:cubicBezTo>
                    <a:pt x="862883" y="596239"/>
                    <a:pt x="863926" y="595614"/>
                    <a:pt x="864436" y="594920"/>
                  </a:cubicBezTo>
                  <a:cubicBezTo>
                    <a:pt x="865798" y="593394"/>
                    <a:pt x="866395" y="591336"/>
                    <a:pt x="866059" y="589320"/>
                  </a:cubicBezTo>
                  <a:cubicBezTo>
                    <a:pt x="865804" y="588279"/>
                    <a:pt x="867381" y="589135"/>
                    <a:pt x="866755" y="588418"/>
                  </a:cubicBezTo>
                  <a:cubicBezTo>
                    <a:pt x="866129" y="587701"/>
                    <a:pt x="866245" y="587793"/>
                    <a:pt x="866454" y="587400"/>
                  </a:cubicBezTo>
                  <a:cubicBezTo>
                    <a:pt x="867335" y="585803"/>
                    <a:pt x="866175" y="584068"/>
                    <a:pt x="866894" y="582425"/>
                  </a:cubicBezTo>
                  <a:cubicBezTo>
                    <a:pt x="867149" y="581846"/>
                    <a:pt x="866570" y="580898"/>
                    <a:pt x="866314" y="580111"/>
                  </a:cubicBezTo>
                  <a:cubicBezTo>
                    <a:pt x="866314" y="579903"/>
                    <a:pt x="866013" y="579764"/>
                    <a:pt x="865943" y="579671"/>
                  </a:cubicBezTo>
                  <a:cubicBezTo>
                    <a:pt x="864762" y="579177"/>
                    <a:pt x="863404" y="579732"/>
                    <a:pt x="862908" y="580910"/>
                  </a:cubicBezTo>
                  <a:cubicBezTo>
                    <a:pt x="862881" y="580974"/>
                    <a:pt x="862857" y="581040"/>
                    <a:pt x="862836" y="581106"/>
                  </a:cubicBezTo>
                  <a:close/>
                  <a:moveTo>
                    <a:pt x="941492" y="74355"/>
                  </a:moveTo>
                  <a:cubicBezTo>
                    <a:pt x="942373" y="75350"/>
                    <a:pt x="944182" y="75605"/>
                    <a:pt x="943950" y="77502"/>
                  </a:cubicBezTo>
                  <a:cubicBezTo>
                    <a:pt x="943950" y="77757"/>
                    <a:pt x="944298" y="77757"/>
                    <a:pt x="944623" y="77502"/>
                  </a:cubicBezTo>
                  <a:cubicBezTo>
                    <a:pt x="946107" y="76368"/>
                    <a:pt x="947220" y="78312"/>
                    <a:pt x="948750" y="77942"/>
                  </a:cubicBezTo>
                  <a:cubicBezTo>
                    <a:pt x="950331" y="77719"/>
                    <a:pt x="951942" y="77961"/>
                    <a:pt x="953388" y="78636"/>
                  </a:cubicBezTo>
                  <a:cubicBezTo>
                    <a:pt x="954669" y="78968"/>
                    <a:pt x="956024" y="78862"/>
                    <a:pt x="957237" y="78335"/>
                  </a:cubicBezTo>
                  <a:cubicBezTo>
                    <a:pt x="959881" y="77409"/>
                    <a:pt x="961272" y="77641"/>
                    <a:pt x="965191" y="79237"/>
                  </a:cubicBezTo>
                  <a:cubicBezTo>
                    <a:pt x="966003" y="79561"/>
                    <a:pt x="965933" y="79006"/>
                    <a:pt x="965933" y="78798"/>
                  </a:cubicBezTo>
                  <a:cubicBezTo>
                    <a:pt x="966072" y="76276"/>
                    <a:pt x="967997" y="76484"/>
                    <a:pt x="969736" y="76183"/>
                  </a:cubicBezTo>
                  <a:cubicBezTo>
                    <a:pt x="973261" y="75836"/>
                    <a:pt x="973933" y="74355"/>
                    <a:pt x="972356" y="71324"/>
                  </a:cubicBezTo>
                  <a:cubicBezTo>
                    <a:pt x="970823" y="68567"/>
                    <a:pt x="968682" y="66193"/>
                    <a:pt x="966095" y="64382"/>
                  </a:cubicBezTo>
                  <a:cubicBezTo>
                    <a:pt x="963498" y="62438"/>
                    <a:pt x="961087" y="59939"/>
                    <a:pt x="957377" y="59754"/>
                  </a:cubicBezTo>
                  <a:cubicBezTo>
                    <a:pt x="956333" y="59754"/>
                    <a:pt x="953852" y="59754"/>
                    <a:pt x="954246" y="57116"/>
                  </a:cubicBezTo>
                  <a:cubicBezTo>
                    <a:pt x="953926" y="56876"/>
                    <a:pt x="953533" y="56754"/>
                    <a:pt x="953133" y="56769"/>
                  </a:cubicBezTo>
                  <a:cubicBezTo>
                    <a:pt x="952321" y="57047"/>
                    <a:pt x="953133" y="57417"/>
                    <a:pt x="953133" y="57695"/>
                  </a:cubicBezTo>
                  <a:cubicBezTo>
                    <a:pt x="953574" y="58551"/>
                    <a:pt x="953342" y="58991"/>
                    <a:pt x="952391" y="59222"/>
                  </a:cubicBezTo>
                  <a:cubicBezTo>
                    <a:pt x="951063" y="59785"/>
                    <a:pt x="949668" y="60174"/>
                    <a:pt x="948240" y="60379"/>
                  </a:cubicBezTo>
                  <a:cubicBezTo>
                    <a:pt x="946733" y="60379"/>
                    <a:pt x="946316" y="62091"/>
                    <a:pt x="944994" y="61929"/>
                  </a:cubicBezTo>
                  <a:cubicBezTo>
                    <a:pt x="942675" y="61628"/>
                    <a:pt x="944994" y="64035"/>
                    <a:pt x="943440" y="64243"/>
                  </a:cubicBezTo>
                  <a:cubicBezTo>
                    <a:pt x="940101" y="64914"/>
                    <a:pt x="940727" y="67668"/>
                    <a:pt x="941121" y="69889"/>
                  </a:cubicBezTo>
                  <a:cubicBezTo>
                    <a:pt x="941307" y="71116"/>
                    <a:pt x="942397" y="72203"/>
                    <a:pt x="941376" y="73545"/>
                  </a:cubicBezTo>
                  <a:cubicBezTo>
                    <a:pt x="941191" y="73846"/>
                    <a:pt x="941237" y="74054"/>
                    <a:pt x="941492" y="74355"/>
                  </a:cubicBezTo>
                  <a:close/>
                  <a:moveTo>
                    <a:pt x="564884" y="44806"/>
                  </a:moveTo>
                  <a:cubicBezTo>
                    <a:pt x="563259" y="45539"/>
                    <a:pt x="561364" y="45344"/>
                    <a:pt x="559922" y="44297"/>
                  </a:cubicBezTo>
                  <a:cubicBezTo>
                    <a:pt x="559753" y="44218"/>
                    <a:pt x="559558" y="44218"/>
                    <a:pt x="559389" y="44297"/>
                  </a:cubicBezTo>
                  <a:cubicBezTo>
                    <a:pt x="558044" y="45107"/>
                    <a:pt x="557070" y="44459"/>
                    <a:pt x="555841" y="43765"/>
                  </a:cubicBezTo>
                  <a:cubicBezTo>
                    <a:pt x="555261" y="43418"/>
                    <a:pt x="554171" y="44019"/>
                    <a:pt x="553963" y="44621"/>
                  </a:cubicBezTo>
                  <a:cubicBezTo>
                    <a:pt x="553688" y="45891"/>
                    <a:pt x="554347" y="47178"/>
                    <a:pt x="555539" y="47699"/>
                  </a:cubicBezTo>
                  <a:cubicBezTo>
                    <a:pt x="556815" y="48254"/>
                    <a:pt x="558229" y="48254"/>
                    <a:pt x="559505" y="48925"/>
                  </a:cubicBezTo>
                  <a:cubicBezTo>
                    <a:pt x="561383" y="49897"/>
                    <a:pt x="563400" y="50637"/>
                    <a:pt x="565255" y="51655"/>
                  </a:cubicBezTo>
                  <a:cubicBezTo>
                    <a:pt x="566183" y="52164"/>
                    <a:pt x="567435" y="51794"/>
                    <a:pt x="568108" y="52512"/>
                  </a:cubicBezTo>
                  <a:cubicBezTo>
                    <a:pt x="569849" y="53894"/>
                    <a:pt x="571877" y="54874"/>
                    <a:pt x="574044" y="55381"/>
                  </a:cubicBezTo>
                  <a:cubicBezTo>
                    <a:pt x="575111" y="55820"/>
                    <a:pt x="576154" y="56144"/>
                    <a:pt x="576641" y="57255"/>
                  </a:cubicBezTo>
                  <a:cubicBezTo>
                    <a:pt x="576827" y="57672"/>
                    <a:pt x="577035" y="57741"/>
                    <a:pt x="577430" y="57857"/>
                  </a:cubicBezTo>
                  <a:cubicBezTo>
                    <a:pt x="578659" y="58181"/>
                    <a:pt x="579864" y="58713"/>
                    <a:pt x="581117" y="58921"/>
                  </a:cubicBezTo>
                  <a:cubicBezTo>
                    <a:pt x="581928" y="59060"/>
                    <a:pt x="582601" y="59268"/>
                    <a:pt x="582879" y="60055"/>
                  </a:cubicBezTo>
                  <a:cubicBezTo>
                    <a:pt x="583157" y="60842"/>
                    <a:pt x="584085" y="61351"/>
                    <a:pt x="585198" y="61281"/>
                  </a:cubicBezTo>
                  <a:cubicBezTo>
                    <a:pt x="585638" y="61281"/>
                    <a:pt x="586241" y="61119"/>
                    <a:pt x="586380" y="61721"/>
                  </a:cubicBezTo>
                  <a:cubicBezTo>
                    <a:pt x="586519" y="62323"/>
                    <a:pt x="587447" y="62346"/>
                    <a:pt x="587841" y="62832"/>
                  </a:cubicBezTo>
                  <a:cubicBezTo>
                    <a:pt x="588172" y="62177"/>
                    <a:pt x="588172" y="61404"/>
                    <a:pt x="587841" y="60749"/>
                  </a:cubicBezTo>
                  <a:cubicBezTo>
                    <a:pt x="587444" y="59561"/>
                    <a:pt x="586617" y="58563"/>
                    <a:pt x="585522" y="57949"/>
                  </a:cubicBezTo>
                  <a:cubicBezTo>
                    <a:pt x="584493" y="57435"/>
                    <a:pt x="583639" y="56631"/>
                    <a:pt x="583064" y="55635"/>
                  </a:cubicBezTo>
                  <a:cubicBezTo>
                    <a:pt x="582740" y="55173"/>
                    <a:pt x="582461" y="54432"/>
                    <a:pt x="581998" y="54455"/>
                  </a:cubicBezTo>
                  <a:cubicBezTo>
                    <a:pt x="580305" y="54571"/>
                    <a:pt x="580421" y="52558"/>
                    <a:pt x="579331" y="52303"/>
                  </a:cubicBezTo>
                  <a:cubicBezTo>
                    <a:pt x="578163" y="52062"/>
                    <a:pt x="577053" y="51599"/>
                    <a:pt x="576061" y="50938"/>
                  </a:cubicBezTo>
                  <a:cubicBezTo>
                    <a:pt x="575752" y="50737"/>
                    <a:pt x="575472" y="50496"/>
                    <a:pt x="575227" y="50221"/>
                  </a:cubicBezTo>
                  <a:cubicBezTo>
                    <a:pt x="573563" y="48352"/>
                    <a:pt x="571213" y="47233"/>
                    <a:pt x="568711" y="47120"/>
                  </a:cubicBezTo>
                  <a:cubicBezTo>
                    <a:pt x="567345" y="47067"/>
                    <a:pt x="566072" y="46415"/>
                    <a:pt x="565232" y="45338"/>
                  </a:cubicBezTo>
                  <a:cubicBezTo>
                    <a:pt x="565337" y="45178"/>
                    <a:pt x="565292" y="44963"/>
                    <a:pt x="565131" y="44858"/>
                  </a:cubicBezTo>
                  <a:cubicBezTo>
                    <a:pt x="565058" y="44811"/>
                    <a:pt x="564970" y="44792"/>
                    <a:pt x="564884" y="44806"/>
                  </a:cubicBezTo>
                  <a:close/>
                  <a:moveTo>
                    <a:pt x="20460" y="320164"/>
                  </a:moveTo>
                  <a:cubicBezTo>
                    <a:pt x="19486" y="320580"/>
                    <a:pt x="19300" y="321460"/>
                    <a:pt x="20066" y="322038"/>
                  </a:cubicBezTo>
                  <a:cubicBezTo>
                    <a:pt x="20859" y="322703"/>
                    <a:pt x="21859" y="323071"/>
                    <a:pt x="22895" y="323079"/>
                  </a:cubicBezTo>
                  <a:cubicBezTo>
                    <a:pt x="25607" y="322826"/>
                    <a:pt x="28343" y="323030"/>
                    <a:pt x="30988" y="323681"/>
                  </a:cubicBezTo>
                  <a:cubicBezTo>
                    <a:pt x="32217" y="324051"/>
                    <a:pt x="33446" y="323195"/>
                    <a:pt x="34396" y="323681"/>
                  </a:cubicBezTo>
                  <a:cubicBezTo>
                    <a:pt x="35881" y="324211"/>
                    <a:pt x="37471" y="324378"/>
                    <a:pt x="39034" y="324167"/>
                  </a:cubicBezTo>
                  <a:cubicBezTo>
                    <a:pt x="40345" y="324039"/>
                    <a:pt x="41665" y="324039"/>
                    <a:pt x="42976" y="324167"/>
                  </a:cubicBezTo>
                  <a:cubicBezTo>
                    <a:pt x="44622" y="324818"/>
                    <a:pt x="46455" y="324818"/>
                    <a:pt x="48101" y="324167"/>
                  </a:cubicBezTo>
                  <a:cubicBezTo>
                    <a:pt x="48278" y="324087"/>
                    <a:pt x="48481" y="324087"/>
                    <a:pt x="48657" y="324167"/>
                  </a:cubicBezTo>
                  <a:cubicBezTo>
                    <a:pt x="49237" y="324630"/>
                    <a:pt x="49724" y="325440"/>
                    <a:pt x="50350" y="325555"/>
                  </a:cubicBezTo>
                  <a:cubicBezTo>
                    <a:pt x="50976" y="325671"/>
                    <a:pt x="51023" y="324213"/>
                    <a:pt x="51950" y="324190"/>
                  </a:cubicBezTo>
                  <a:cubicBezTo>
                    <a:pt x="52412" y="324132"/>
                    <a:pt x="52880" y="324132"/>
                    <a:pt x="53341" y="324190"/>
                  </a:cubicBezTo>
                  <a:cubicBezTo>
                    <a:pt x="53712" y="324190"/>
                    <a:pt x="54014" y="324537"/>
                    <a:pt x="54362" y="324607"/>
                  </a:cubicBezTo>
                  <a:cubicBezTo>
                    <a:pt x="54638" y="324606"/>
                    <a:pt x="54912" y="324559"/>
                    <a:pt x="55173" y="324468"/>
                  </a:cubicBezTo>
                  <a:cubicBezTo>
                    <a:pt x="55089" y="324233"/>
                    <a:pt x="54980" y="324009"/>
                    <a:pt x="54849" y="323797"/>
                  </a:cubicBezTo>
                  <a:cubicBezTo>
                    <a:pt x="53946" y="322400"/>
                    <a:pt x="52467" y="321476"/>
                    <a:pt x="50814" y="321275"/>
                  </a:cubicBezTo>
                  <a:cubicBezTo>
                    <a:pt x="48495" y="321113"/>
                    <a:pt x="46547" y="319146"/>
                    <a:pt x="44043" y="319840"/>
                  </a:cubicBezTo>
                  <a:cubicBezTo>
                    <a:pt x="42776" y="319014"/>
                    <a:pt x="41237" y="318716"/>
                    <a:pt x="39753" y="319007"/>
                  </a:cubicBezTo>
                  <a:cubicBezTo>
                    <a:pt x="39498" y="319007"/>
                    <a:pt x="39057" y="319007"/>
                    <a:pt x="38988" y="318776"/>
                  </a:cubicBezTo>
                  <a:cubicBezTo>
                    <a:pt x="38130" y="317086"/>
                    <a:pt x="36669" y="317781"/>
                    <a:pt x="35393" y="317850"/>
                  </a:cubicBezTo>
                  <a:cubicBezTo>
                    <a:pt x="34739" y="317928"/>
                    <a:pt x="34079" y="317763"/>
                    <a:pt x="33538" y="317387"/>
                  </a:cubicBezTo>
                  <a:cubicBezTo>
                    <a:pt x="33016" y="317144"/>
                    <a:pt x="32414" y="317144"/>
                    <a:pt x="31892" y="317387"/>
                  </a:cubicBezTo>
                  <a:cubicBezTo>
                    <a:pt x="31382" y="317526"/>
                    <a:pt x="31544" y="318359"/>
                    <a:pt x="30779" y="318452"/>
                  </a:cubicBezTo>
                  <a:cubicBezTo>
                    <a:pt x="29619" y="318614"/>
                    <a:pt x="30431" y="317619"/>
                    <a:pt x="30060" y="317457"/>
                  </a:cubicBezTo>
                  <a:cubicBezTo>
                    <a:pt x="29541" y="317294"/>
                    <a:pt x="28977" y="317379"/>
                    <a:pt x="28530" y="317688"/>
                  </a:cubicBezTo>
                  <a:cubicBezTo>
                    <a:pt x="27208" y="318266"/>
                    <a:pt x="26002" y="319377"/>
                    <a:pt x="24518" y="319030"/>
                  </a:cubicBezTo>
                  <a:cubicBezTo>
                    <a:pt x="23083" y="319001"/>
                    <a:pt x="21671" y="319395"/>
                    <a:pt x="20460" y="320164"/>
                  </a:cubicBezTo>
                  <a:close/>
                  <a:moveTo>
                    <a:pt x="111197" y="340133"/>
                  </a:moveTo>
                  <a:cubicBezTo>
                    <a:pt x="111012" y="340114"/>
                    <a:pt x="110827" y="340173"/>
                    <a:pt x="110687" y="340295"/>
                  </a:cubicBezTo>
                  <a:cubicBezTo>
                    <a:pt x="109203" y="341683"/>
                    <a:pt x="107232" y="341336"/>
                    <a:pt x="105493" y="341683"/>
                  </a:cubicBezTo>
                  <a:cubicBezTo>
                    <a:pt x="104565" y="341869"/>
                    <a:pt x="103893" y="341892"/>
                    <a:pt x="103174" y="342794"/>
                  </a:cubicBezTo>
                  <a:cubicBezTo>
                    <a:pt x="102455" y="343697"/>
                    <a:pt x="101319" y="343974"/>
                    <a:pt x="100438" y="344645"/>
                  </a:cubicBezTo>
                  <a:cubicBezTo>
                    <a:pt x="99537" y="345231"/>
                    <a:pt x="99282" y="346436"/>
                    <a:pt x="99870" y="347335"/>
                  </a:cubicBezTo>
                  <a:cubicBezTo>
                    <a:pt x="99873" y="347341"/>
                    <a:pt x="99877" y="347347"/>
                    <a:pt x="99881" y="347353"/>
                  </a:cubicBezTo>
                  <a:cubicBezTo>
                    <a:pt x="100186" y="347828"/>
                    <a:pt x="100599" y="348224"/>
                    <a:pt x="101087" y="348510"/>
                  </a:cubicBezTo>
                  <a:cubicBezTo>
                    <a:pt x="101551" y="348764"/>
                    <a:pt x="101899" y="348139"/>
                    <a:pt x="102339" y="348047"/>
                  </a:cubicBezTo>
                  <a:cubicBezTo>
                    <a:pt x="103500" y="347765"/>
                    <a:pt x="104639" y="347402"/>
                    <a:pt x="105748" y="346959"/>
                  </a:cubicBezTo>
                  <a:cubicBezTo>
                    <a:pt x="106362" y="346566"/>
                    <a:pt x="107180" y="346744"/>
                    <a:pt x="107574" y="347358"/>
                  </a:cubicBezTo>
                  <a:cubicBezTo>
                    <a:pt x="107602" y="347401"/>
                    <a:pt x="107627" y="347445"/>
                    <a:pt x="107649" y="347491"/>
                  </a:cubicBezTo>
                  <a:cubicBezTo>
                    <a:pt x="108044" y="348209"/>
                    <a:pt x="108786" y="347954"/>
                    <a:pt x="109110" y="347052"/>
                  </a:cubicBezTo>
                  <a:cubicBezTo>
                    <a:pt x="109110" y="346844"/>
                    <a:pt x="108554" y="346520"/>
                    <a:pt x="109110" y="346450"/>
                  </a:cubicBezTo>
                  <a:cubicBezTo>
                    <a:pt x="110131" y="346334"/>
                    <a:pt x="110942" y="345548"/>
                    <a:pt x="112055" y="345710"/>
                  </a:cubicBezTo>
                  <a:cubicBezTo>
                    <a:pt x="113164" y="345877"/>
                    <a:pt x="114298" y="345700"/>
                    <a:pt x="115302" y="345201"/>
                  </a:cubicBezTo>
                  <a:cubicBezTo>
                    <a:pt x="116414" y="344472"/>
                    <a:pt x="117853" y="344472"/>
                    <a:pt x="118966" y="345201"/>
                  </a:cubicBezTo>
                  <a:cubicBezTo>
                    <a:pt x="119392" y="345431"/>
                    <a:pt x="119907" y="345431"/>
                    <a:pt x="120334" y="345201"/>
                  </a:cubicBezTo>
                  <a:cubicBezTo>
                    <a:pt x="121192" y="344553"/>
                    <a:pt x="122119" y="344807"/>
                    <a:pt x="123047" y="344668"/>
                  </a:cubicBezTo>
                  <a:cubicBezTo>
                    <a:pt x="124055" y="344333"/>
                    <a:pt x="125145" y="344333"/>
                    <a:pt x="126154" y="344668"/>
                  </a:cubicBezTo>
                  <a:cubicBezTo>
                    <a:pt x="126687" y="343280"/>
                    <a:pt x="127893" y="343650"/>
                    <a:pt x="128960" y="343604"/>
                  </a:cubicBezTo>
                  <a:cubicBezTo>
                    <a:pt x="129354" y="343604"/>
                    <a:pt x="129679" y="343604"/>
                    <a:pt x="129795" y="343049"/>
                  </a:cubicBezTo>
                  <a:cubicBezTo>
                    <a:pt x="129921" y="342690"/>
                    <a:pt x="129841" y="342290"/>
                    <a:pt x="129586" y="342007"/>
                  </a:cubicBezTo>
                  <a:cubicBezTo>
                    <a:pt x="129331" y="341753"/>
                    <a:pt x="129029" y="341313"/>
                    <a:pt x="128658" y="341475"/>
                  </a:cubicBezTo>
                  <a:cubicBezTo>
                    <a:pt x="127522" y="341984"/>
                    <a:pt x="126780" y="341475"/>
                    <a:pt x="126038" y="340688"/>
                  </a:cubicBezTo>
                  <a:cubicBezTo>
                    <a:pt x="125781" y="340410"/>
                    <a:pt x="125420" y="340251"/>
                    <a:pt x="125041" y="340249"/>
                  </a:cubicBezTo>
                  <a:cubicBezTo>
                    <a:pt x="122440" y="340488"/>
                    <a:pt x="119817" y="340261"/>
                    <a:pt x="117296" y="339578"/>
                  </a:cubicBezTo>
                  <a:cubicBezTo>
                    <a:pt x="115293" y="340006"/>
                    <a:pt x="113245" y="340192"/>
                    <a:pt x="111197" y="340133"/>
                  </a:cubicBezTo>
                  <a:close/>
                  <a:moveTo>
                    <a:pt x="99812" y="577010"/>
                  </a:moveTo>
                  <a:cubicBezTo>
                    <a:pt x="99046" y="577010"/>
                    <a:pt x="98722" y="576640"/>
                    <a:pt x="98328" y="576038"/>
                  </a:cubicBezTo>
                  <a:cubicBezTo>
                    <a:pt x="97635" y="575253"/>
                    <a:pt x="96547" y="574946"/>
                    <a:pt x="95545" y="575252"/>
                  </a:cubicBezTo>
                  <a:cubicBezTo>
                    <a:pt x="94872" y="575506"/>
                    <a:pt x="94478" y="576501"/>
                    <a:pt x="94617" y="577704"/>
                  </a:cubicBezTo>
                  <a:cubicBezTo>
                    <a:pt x="94617" y="578075"/>
                    <a:pt x="94849" y="578399"/>
                    <a:pt x="94919" y="578769"/>
                  </a:cubicBezTo>
                  <a:cubicBezTo>
                    <a:pt x="95293" y="580186"/>
                    <a:pt x="95534" y="581634"/>
                    <a:pt x="95638" y="583096"/>
                  </a:cubicBezTo>
                  <a:cubicBezTo>
                    <a:pt x="95638" y="585641"/>
                    <a:pt x="96542" y="588071"/>
                    <a:pt x="96310" y="590616"/>
                  </a:cubicBezTo>
                  <a:cubicBezTo>
                    <a:pt x="96309" y="590984"/>
                    <a:pt x="96388" y="591347"/>
                    <a:pt x="96542" y="591681"/>
                  </a:cubicBezTo>
                  <a:cubicBezTo>
                    <a:pt x="97018" y="592903"/>
                    <a:pt x="96967" y="594268"/>
                    <a:pt x="96403" y="595452"/>
                  </a:cubicBezTo>
                  <a:cubicBezTo>
                    <a:pt x="96032" y="596308"/>
                    <a:pt x="95475" y="597535"/>
                    <a:pt x="96890" y="598275"/>
                  </a:cubicBezTo>
                  <a:cubicBezTo>
                    <a:pt x="97307" y="598507"/>
                    <a:pt x="97354" y="599016"/>
                    <a:pt x="97446" y="599502"/>
                  </a:cubicBezTo>
                  <a:cubicBezTo>
                    <a:pt x="97771" y="601214"/>
                    <a:pt x="98212" y="602903"/>
                    <a:pt x="98536" y="604592"/>
                  </a:cubicBezTo>
                  <a:cubicBezTo>
                    <a:pt x="98675" y="605217"/>
                    <a:pt x="99000" y="605333"/>
                    <a:pt x="99533" y="605286"/>
                  </a:cubicBezTo>
                  <a:cubicBezTo>
                    <a:pt x="100067" y="605240"/>
                    <a:pt x="100252" y="605032"/>
                    <a:pt x="100229" y="604592"/>
                  </a:cubicBezTo>
                  <a:cubicBezTo>
                    <a:pt x="99997" y="603468"/>
                    <a:pt x="100396" y="602306"/>
                    <a:pt x="101273" y="601561"/>
                  </a:cubicBezTo>
                  <a:cubicBezTo>
                    <a:pt x="101436" y="601325"/>
                    <a:pt x="101495" y="601032"/>
                    <a:pt x="101435" y="600751"/>
                  </a:cubicBezTo>
                  <a:cubicBezTo>
                    <a:pt x="101133" y="599525"/>
                    <a:pt x="101759" y="598437"/>
                    <a:pt x="101435" y="597049"/>
                  </a:cubicBezTo>
                  <a:cubicBezTo>
                    <a:pt x="101109" y="595956"/>
                    <a:pt x="101217" y="594779"/>
                    <a:pt x="101736" y="593763"/>
                  </a:cubicBezTo>
                  <a:cubicBezTo>
                    <a:pt x="102120" y="592885"/>
                    <a:pt x="102120" y="591887"/>
                    <a:pt x="101736" y="591009"/>
                  </a:cubicBezTo>
                  <a:cubicBezTo>
                    <a:pt x="101246" y="588868"/>
                    <a:pt x="100905" y="586696"/>
                    <a:pt x="100716" y="584507"/>
                  </a:cubicBezTo>
                  <a:cubicBezTo>
                    <a:pt x="100600" y="583893"/>
                    <a:pt x="100372" y="583304"/>
                    <a:pt x="100044" y="582772"/>
                  </a:cubicBezTo>
                  <a:cubicBezTo>
                    <a:pt x="98900" y="581378"/>
                    <a:pt x="98707" y="579434"/>
                    <a:pt x="99557" y="577843"/>
                  </a:cubicBezTo>
                  <a:cubicBezTo>
                    <a:pt x="99651" y="577680"/>
                    <a:pt x="99760" y="577525"/>
                    <a:pt x="99881" y="577380"/>
                  </a:cubicBezTo>
                  <a:cubicBezTo>
                    <a:pt x="100113" y="577149"/>
                    <a:pt x="100044" y="577010"/>
                    <a:pt x="99812" y="577010"/>
                  </a:cubicBezTo>
                  <a:close/>
                  <a:moveTo>
                    <a:pt x="106536" y="517380"/>
                  </a:moveTo>
                  <a:cubicBezTo>
                    <a:pt x="106502" y="516397"/>
                    <a:pt x="105675" y="515628"/>
                    <a:pt x="104689" y="515662"/>
                  </a:cubicBezTo>
                  <a:cubicBezTo>
                    <a:pt x="104326" y="515675"/>
                    <a:pt x="103975" y="515798"/>
                    <a:pt x="103684" y="516015"/>
                  </a:cubicBezTo>
                  <a:cubicBezTo>
                    <a:pt x="102926" y="516450"/>
                    <a:pt x="102478" y="517273"/>
                    <a:pt x="102525" y="518144"/>
                  </a:cubicBezTo>
                  <a:cubicBezTo>
                    <a:pt x="102475" y="519245"/>
                    <a:pt x="102199" y="520324"/>
                    <a:pt x="101713" y="521314"/>
                  </a:cubicBezTo>
                  <a:cubicBezTo>
                    <a:pt x="101713" y="521592"/>
                    <a:pt x="100786" y="521314"/>
                    <a:pt x="101087" y="521892"/>
                  </a:cubicBezTo>
                  <a:cubicBezTo>
                    <a:pt x="101806" y="523512"/>
                    <a:pt x="100901" y="524970"/>
                    <a:pt x="100507" y="526381"/>
                  </a:cubicBezTo>
                  <a:cubicBezTo>
                    <a:pt x="99929" y="527921"/>
                    <a:pt x="99487" y="529508"/>
                    <a:pt x="99186" y="531125"/>
                  </a:cubicBezTo>
                  <a:cubicBezTo>
                    <a:pt x="99054" y="531849"/>
                    <a:pt x="98752" y="532531"/>
                    <a:pt x="98304" y="533115"/>
                  </a:cubicBezTo>
                  <a:cubicBezTo>
                    <a:pt x="97933" y="533855"/>
                    <a:pt x="97655" y="534619"/>
                    <a:pt x="97330" y="535429"/>
                  </a:cubicBezTo>
                  <a:cubicBezTo>
                    <a:pt x="96380" y="537743"/>
                    <a:pt x="96635" y="540196"/>
                    <a:pt x="95220" y="542371"/>
                  </a:cubicBezTo>
                  <a:cubicBezTo>
                    <a:pt x="94936" y="542765"/>
                    <a:pt x="95025" y="543314"/>
                    <a:pt x="95420" y="543598"/>
                  </a:cubicBezTo>
                  <a:cubicBezTo>
                    <a:pt x="95431" y="543606"/>
                    <a:pt x="95441" y="543613"/>
                    <a:pt x="95452" y="543620"/>
                  </a:cubicBezTo>
                  <a:cubicBezTo>
                    <a:pt x="95958" y="543890"/>
                    <a:pt x="96583" y="543775"/>
                    <a:pt x="96959" y="543343"/>
                  </a:cubicBezTo>
                  <a:cubicBezTo>
                    <a:pt x="97423" y="542926"/>
                    <a:pt x="97261" y="541954"/>
                    <a:pt x="98188" y="542000"/>
                  </a:cubicBezTo>
                  <a:cubicBezTo>
                    <a:pt x="99116" y="542047"/>
                    <a:pt x="99580" y="541306"/>
                    <a:pt x="99881" y="540473"/>
                  </a:cubicBezTo>
                  <a:cubicBezTo>
                    <a:pt x="100317" y="539479"/>
                    <a:pt x="100829" y="538520"/>
                    <a:pt x="101412" y="537604"/>
                  </a:cubicBezTo>
                  <a:cubicBezTo>
                    <a:pt x="102013" y="536370"/>
                    <a:pt x="102794" y="535231"/>
                    <a:pt x="103731" y="534226"/>
                  </a:cubicBezTo>
                  <a:cubicBezTo>
                    <a:pt x="104003" y="533970"/>
                    <a:pt x="104176" y="533625"/>
                    <a:pt x="104217" y="533254"/>
                  </a:cubicBezTo>
                  <a:cubicBezTo>
                    <a:pt x="104380" y="530801"/>
                    <a:pt x="106235" y="528811"/>
                    <a:pt x="106189" y="526312"/>
                  </a:cubicBezTo>
                  <a:cubicBezTo>
                    <a:pt x="106189" y="525734"/>
                    <a:pt x="106444" y="525178"/>
                    <a:pt x="106189" y="524507"/>
                  </a:cubicBezTo>
                  <a:cubicBezTo>
                    <a:pt x="105713" y="523479"/>
                    <a:pt x="105713" y="522295"/>
                    <a:pt x="106189" y="521268"/>
                  </a:cubicBezTo>
                  <a:cubicBezTo>
                    <a:pt x="106428" y="520601"/>
                    <a:pt x="106531" y="519892"/>
                    <a:pt x="106490" y="519185"/>
                  </a:cubicBezTo>
                  <a:cubicBezTo>
                    <a:pt x="106536" y="518283"/>
                    <a:pt x="106560" y="517820"/>
                    <a:pt x="106536" y="517334"/>
                  </a:cubicBezTo>
                  <a:close/>
                  <a:moveTo>
                    <a:pt x="84553" y="333492"/>
                  </a:moveTo>
                  <a:cubicBezTo>
                    <a:pt x="85919" y="333254"/>
                    <a:pt x="87235" y="332793"/>
                    <a:pt x="88449" y="332127"/>
                  </a:cubicBezTo>
                  <a:cubicBezTo>
                    <a:pt x="88783" y="331946"/>
                    <a:pt x="88969" y="331576"/>
                    <a:pt x="88913" y="331201"/>
                  </a:cubicBezTo>
                  <a:cubicBezTo>
                    <a:pt x="88913" y="330877"/>
                    <a:pt x="88727" y="330553"/>
                    <a:pt x="88472" y="330577"/>
                  </a:cubicBezTo>
                  <a:cubicBezTo>
                    <a:pt x="87527" y="330749"/>
                    <a:pt x="86582" y="330278"/>
                    <a:pt x="86153" y="329420"/>
                  </a:cubicBezTo>
                  <a:cubicBezTo>
                    <a:pt x="85901" y="329317"/>
                    <a:pt x="85618" y="329317"/>
                    <a:pt x="85365" y="329420"/>
                  </a:cubicBezTo>
                  <a:cubicBezTo>
                    <a:pt x="84739" y="330577"/>
                    <a:pt x="84182" y="330137"/>
                    <a:pt x="83487" y="329420"/>
                  </a:cubicBezTo>
                  <a:cubicBezTo>
                    <a:pt x="83153" y="329243"/>
                    <a:pt x="82754" y="329243"/>
                    <a:pt x="82420" y="329420"/>
                  </a:cubicBezTo>
                  <a:cubicBezTo>
                    <a:pt x="80982" y="329952"/>
                    <a:pt x="79568" y="329258"/>
                    <a:pt x="78130" y="329420"/>
                  </a:cubicBezTo>
                  <a:cubicBezTo>
                    <a:pt x="76643" y="329713"/>
                    <a:pt x="75102" y="329560"/>
                    <a:pt x="73701" y="328980"/>
                  </a:cubicBezTo>
                  <a:cubicBezTo>
                    <a:pt x="73330" y="328795"/>
                    <a:pt x="72820" y="328980"/>
                    <a:pt x="72356" y="329142"/>
                  </a:cubicBezTo>
                  <a:cubicBezTo>
                    <a:pt x="70892" y="329764"/>
                    <a:pt x="69309" y="330056"/>
                    <a:pt x="67718" y="329998"/>
                  </a:cubicBezTo>
                  <a:cubicBezTo>
                    <a:pt x="67417" y="329998"/>
                    <a:pt x="66976" y="330160"/>
                    <a:pt x="66860" y="329674"/>
                  </a:cubicBezTo>
                  <a:cubicBezTo>
                    <a:pt x="66745" y="329188"/>
                    <a:pt x="67371" y="329211"/>
                    <a:pt x="66860" y="329026"/>
                  </a:cubicBezTo>
                  <a:cubicBezTo>
                    <a:pt x="66519" y="328887"/>
                    <a:pt x="66136" y="328887"/>
                    <a:pt x="65794" y="329026"/>
                  </a:cubicBezTo>
                  <a:cubicBezTo>
                    <a:pt x="65362" y="329230"/>
                    <a:pt x="65011" y="329572"/>
                    <a:pt x="64797" y="329998"/>
                  </a:cubicBezTo>
                  <a:cubicBezTo>
                    <a:pt x="64542" y="330808"/>
                    <a:pt x="64310" y="331433"/>
                    <a:pt x="63243" y="331224"/>
                  </a:cubicBezTo>
                  <a:cubicBezTo>
                    <a:pt x="62176" y="331016"/>
                    <a:pt x="62014" y="331641"/>
                    <a:pt x="61991" y="332567"/>
                  </a:cubicBezTo>
                  <a:cubicBezTo>
                    <a:pt x="61944" y="333403"/>
                    <a:pt x="62209" y="334227"/>
                    <a:pt x="62733" y="334881"/>
                  </a:cubicBezTo>
                  <a:cubicBezTo>
                    <a:pt x="63313" y="335598"/>
                    <a:pt x="64078" y="334881"/>
                    <a:pt x="64750" y="334695"/>
                  </a:cubicBezTo>
                  <a:cubicBezTo>
                    <a:pt x="65126" y="334625"/>
                    <a:pt x="65511" y="334625"/>
                    <a:pt x="65887" y="334695"/>
                  </a:cubicBezTo>
                  <a:cubicBezTo>
                    <a:pt x="68205" y="334695"/>
                    <a:pt x="70524" y="334510"/>
                    <a:pt x="72843" y="334695"/>
                  </a:cubicBezTo>
                  <a:cubicBezTo>
                    <a:pt x="75162" y="334881"/>
                    <a:pt x="77481" y="333446"/>
                    <a:pt x="79591" y="334695"/>
                  </a:cubicBezTo>
                  <a:cubicBezTo>
                    <a:pt x="81493" y="334047"/>
                    <a:pt x="83000" y="333700"/>
                    <a:pt x="84553" y="333446"/>
                  </a:cubicBezTo>
                  <a:close/>
                  <a:moveTo>
                    <a:pt x="519550" y="17687"/>
                  </a:moveTo>
                  <a:cubicBezTo>
                    <a:pt x="519180" y="17664"/>
                    <a:pt x="518808" y="17664"/>
                    <a:pt x="518437" y="17687"/>
                  </a:cubicBezTo>
                  <a:cubicBezTo>
                    <a:pt x="517492" y="17758"/>
                    <a:pt x="516784" y="18581"/>
                    <a:pt x="516856" y="19524"/>
                  </a:cubicBezTo>
                  <a:cubicBezTo>
                    <a:pt x="516881" y="19857"/>
                    <a:pt x="517004" y="20176"/>
                    <a:pt x="517208" y="20440"/>
                  </a:cubicBezTo>
                  <a:cubicBezTo>
                    <a:pt x="517945" y="21144"/>
                    <a:pt x="518781" y="21737"/>
                    <a:pt x="519690" y="22199"/>
                  </a:cubicBezTo>
                  <a:cubicBezTo>
                    <a:pt x="520362" y="22477"/>
                    <a:pt x="521035" y="22824"/>
                    <a:pt x="521684" y="23171"/>
                  </a:cubicBezTo>
                  <a:cubicBezTo>
                    <a:pt x="523771" y="24700"/>
                    <a:pt x="526067" y="25923"/>
                    <a:pt x="528501" y="26804"/>
                  </a:cubicBezTo>
                  <a:cubicBezTo>
                    <a:pt x="529173" y="26924"/>
                    <a:pt x="529715" y="27419"/>
                    <a:pt x="529893" y="28076"/>
                  </a:cubicBezTo>
                  <a:cubicBezTo>
                    <a:pt x="529893" y="28609"/>
                    <a:pt x="529545" y="29002"/>
                    <a:pt x="530449" y="29025"/>
                  </a:cubicBezTo>
                  <a:cubicBezTo>
                    <a:pt x="532809" y="29125"/>
                    <a:pt x="535146" y="29521"/>
                    <a:pt x="537406" y="30205"/>
                  </a:cubicBezTo>
                  <a:cubicBezTo>
                    <a:pt x="538191" y="30457"/>
                    <a:pt x="539048" y="30328"/>
                    <a:pt x="539725" y="29858"/>
                  </a:cubicBezTo>
                  <a:cubicBezTo>
                    <a:pt x="540328" y="29488"/>
                    <a:pt x="540304" y="29002"/>
                    <a:pt x="539725" y="28609"/>
                  </a:cubicBezTo>
                  <a:cubicBezTo>
                    <a:pt x="538333" y="27752"/>
                    <a:pt x="536641" y="27290"/>
                    <a:pt x="536014" y="25508"/>
                  </a:cubicBezTo>
                  <a:cubicBezTo>
                    <a:pt x="536014" y="25300"/>
                    <a:pt x="535597" y="25138"/>
                    <a:pt x="535342" y="25068"/>
                  </a:cubicBezTo>
                  <a:cubicBezTo>
                    <a:pt x="533326" y="24392"/>
                    <a:pt x="531499" y="23250"/>
                    <a:pt x="530009" y="21736"/>
                  </a:cubicBezTo>
                  <a:cubicBezTo>
                    <a:pt x="529432" y="21114"/>
                    <a:pt x="528666" y="20699"/>
                    <a:pt x="527829" y="20556"/>
                  </a:cubicBezTo>
                  <a:cubicBezTo>
                    <a:pt x="527089" y="20457"/>
                    <a:pt x="526386" y="20170"/>
                    <a:pt x="525788" y="19723"/>
                  </a:cubicBezTo>
                  <a:cubicBezTo>
                    <a:pt x="524211" y="18474"/>
                    <a:pt x="521893" y="19214"/>
                    <a:pt x="520455" y="17664"/>
                  </a:cubicBezTo>
                  <a:cubicBezTo>
                    <a:pt x="520455" y="17525"/>
                    <a:pt x="519922" y="17664"/>
                    <a:pt x="519620" y="17664"/>
                  </a:cubicBezTo>
                  <a:close/>
                  <a:moveTo>
                    <a:pt x="678671" y="722510"/>
                  </a:moveTo>
                  <a:lnTo>
                    <a:pt x="675564" y="722510"/>
                  </a:lnTo>
                  <a:cubicBezTo>
                    <a:pt x="675280" y="722480"/>
                    <a:pt x="675019" y="722671"/>
                    <a:pt x="674961" y="722950"/>
                  </a:cubicBezTo>
                  <a:cubicBezTo>
                    <a:pt x="674961" y="723251"/>
                    <a:pt x="674961" y="723598"/>
                    <a:pt x="675332" y="723575"/>
                  </a:cubicBezTo>
                  <a:cubicBezTo>
                    <a:pt x="676088" y="723592"/>
                    <a:pt x="676795" y="723949"/>
                    <a:pt x="677257" y="724546"/>
                  </a:cubicBezTo>
                  <a:cubicBezTo>
                    <a:pt x="677627" y="724876"/>
                    <a:pt x="678186" y="724876"/>
                    <a:pt x="678555" y="724546"/>
                  </a:cubicBezTo>
                  <a:cubicBezTo>
                    <a:pt x="679428" y="723871"/>
                    <a:pt x="680472" y="723455"/>
                    <a:pt x="681570" y="723343"/>
                  </a:cubicBezTo>
                  <a:cubicBezTo>
                    <a:pt x="681837" y="723244"/>
                    <a:pt x="682037" y="723018"/>
                    <a:pt x="682103" y="722742"/>
                  </a:cubicBezTo>
                  <a:cubicBezTo>
                    <a:pt x="682103" y="722464"/>
                    <a:pt x="681779" y="722371"/>
                    <a:pt x="681500" y="722394"/>
                  </a:cubicBezTo>
                  <a:lnTo>
                    <a:pt x="678671" y="722510"/>
                  </a:lnTo>
                  <a:close/>
                  <a:moveTo>
                    <a:pt x="182619" y="277125"/>
                  </a:moveTo>
                  <a:cubicBezTo>
                    <a:pt x="182619" y="277958"/>
                    <a:pt x="183778" y="277564"/>
                    <a:pt x="183801" y="278444"/>
                  </a:cubicBezTo>
                  <a:cubicBezTo>
                    <a:pt x="183801" y="278768"/>
                    <a:pt x="186723" y="278444"/>
                    <a:pt x="186955" y="278143"/>
                  </a:cubicBezTo>
                  <a:cubicBezTo>
                    <a:pt x="186967" y="278066"/>
                    <a:pt x="186967" y="277988"/>
                    <a:pt x="186955" y="277912"/>
                  </a:cubicBezTo>
                  <a:cubicBezTo>
                    <a:pt x="186955" y="277402"/>
                    <a:pt x="186004" y="276569"/>
                    <a:pt x="185540" y="276824"/>
                  </a:cubicBezTo>
                  <a:cubicBezTo>
                    <a:pt x="184584" y="277172"/>
                    <a:pt x="183563" y="277306"/>
                    <a:pt x="182549" y="277217"/>
                  </a:cubicBezTo>
                  <a:close/>
                  <a:moveTo>
                    <a:pt x="695460" y="88424"/>
                  </a:moveTo>
                  <a:cubicBezTo>
                    <a:pt x="696133" y="88424"/>
                    <a:pt x="695901" y="87753"/>
                    <a:pt x="695970" y="87313"/>
                  </a:cubicBezTo>
                  <a:cubicBezTo>
                    <a:pt x="696133" y="86272"/>
                    <a:pt x="695228" y="86110"/>
                    <a:pt x="694602" y="85902"/>
                  </a:cubicBezTo>
                  <a:cubicBezTo>
                    <a:pt x="693976" y="85693"/>
                    <a:pt x="694301" y="86364"/>
                    <a:pt x="694185" y="86619"/>
                  </a:cubicBezTo>
                  <a:cubicBezTo>
                    <a:pt x="694231" y="87730"/>
                    <a:pt x="694788" y="88539"/>
                    <a:pt x="695460" y="88424"/>
                  </a:cubicBezTo>
                  <a:close/>
                  <a:moveTo>
                    <a:pt x="876054" y="389790"/>
                  </a:moveTo>
                  <a:cubicBezTo>
                    <a:pt x="875917" y="389662"/>
                    <a:pt x="875770" y="389546"/>
                    <a:pt x="875613" y="389443"/>
                  </a:cubicBezTo>
                  <a:cubicBezTo>
                    <a:pt x="875498" y="389662"/>
                    <a:pt x="875412" y="389896"/>
                    <a:pt x="875358" y="390137"/>
                  </a:cubicBezTo>
                  <a:cubicBezTo>
                    <a:pt x="875296" y="390516"/>
                    <a:pt x="875447" y="390898"/>
                    <a:pt x="875752" y="391132"/>
                  </a:cubicBezTo>
                  <a:lnTo>
                    <a:pt x="876193" y="391479"/>
                  </a:lnTo>
                  <a:lnTo>
                    <a:pt x="876425" y="391132"/>
                  </a:lnTo>
                  <a:cubicBezTo>
                    <a:pt x="876579" y="390651"/>
                    <a:pt x="876433" y="390124"/>
                    <a:pt x="876054" y="389790"/>
                  </a:cubicBezTo>
                  <a:close/>
                  <a:moveTo>
                    <a:pt x="568827" y="45523"/>
                  </a:moveTo>
                  <a:cubicBezTo>
                    <a:pt x="568643" y="45531"/>
                    <a:pt x="568463" y="45570"/>
                    <a:pt x="568293" y="45639"/>
                  </a:cubicBezTo>
                  <a:lnTo>
                    <a:pt x="568966" y="46426"/>
                  </a:lnTo>
                  <a:lnTo>
                    <a:pt x="569244" y="46079"/>
                  </a:lnTo>
                  <a:cubicBezTo>
                    <a:pt x="569337" y="45732"/>
                    <a:pt x="569105" y="45570"/>
                    <a:pt x="568827" y="45523"/>
                  </a:cubicBezTo>
                  <a:close/>
                  <a:moveTo>
                    <a:pt x="988055" y="109064"/>
                  </a:moveTo>
                  <a:cubicBezTo>
                    <a:pt x="987893" y="109434"/>
                    <a:pt x="988264" y="109411"/>
                    <a:pt x="988496" y="109388"/>
                  </a:cubicBezTo>
                  <a:cubicBezTo>
                    <a:pt x="988728" y="109365"/>
                    <a:pt x="989168" y="109388"/>
                    <a:pt x="989215" y="109226"/>
                  </a:cubicBezTo>
                  <a:cubicBezTo>
                    <a:pt x="989261" y="109064"/>
                    <a:pt x="989029" y="108879"/>
                    <a:pt x="988589" y="108879"/>
                  </a:cubicBezTo>
                  <a:cubicBezTo>
                    <a:pt x="988426" y="108902"/>
                    <a:pt x="988125" y="108925"/>
                    <a:pt x="988055" y="109064"/>
                  </a:cubicBezTo>
                  <a:close/>
                  <a:moveTo>
                    <a:pt x="26419" y="290222"/>
                  </a:moveTo>
                  <a:cubicBezTo>
                    <a:pt x="26257" y="289944"/>
                    <a:pt x="26860" y="289204"/>
                    <a:pt x="25956" y="289366"/>
                  </a:cubicBezTo>
                  <a:cubicBezTo>
                    <a:pt x="25747" y="289366"/>
                    <a:pt x="25399" y="289875"/>
                    <a:pt x="25445" y="289944"/>
                  </a:cubicBezTo>
                  <a:cubicBezTo>
                    <a:pt x="25492" y="290013"/>
                    <a:pt x="26118" y="290152"/>
                    <a:pt x="26466" y="290175"/>
                  </a:cubicBezTo>
                  <a:close/>
                  <a:moveTo>
                    <a:pt x="565812" y="44945"/>
                  </a:moveTo>
                  <a:cubicBezTo>
                    <a:pt x="565812" y="44528"/>
                    <a:pt x="565580" y="44297"/>
                    <a:pt x="565163" y="44320"/>
                  </a:cubicBezTo>
                  <a:cubicBezTo>
                    <a:pt x="564745" y="44343"/>
                    <a:pt x="564792" y="44598"/>
                    <a:pt x="564884" y="44876"/>
                  </a:cubicBezTo>
                  <a:cubicBezTo>
                    <a:pt x="565075" y="44848"/>
                    <a:pt x="565251" y="44979"/>
                    <a:pt x="565279" y="45169"/>
                  </a:cubicBezTo>
                  <a:cubicBezTo>
                    <a:pt x="565283" y="45202"/>
                    <a:pt x="565283" y="45236"/>
                    <a:pt x="565279" y="45269"/>
                  </a:cubicBezTo>
                  <a:cubicBezTo>
                    <a:pt x="565557" y="45362"/>
                    <a:pt x="565812" y="45292"/>
                    <a:pt x="565812" y="44968"/>
                  </a:cubicBezTo>
                  <a:close/>
                  <a:moveTo>
                    <a:pt x="233170" y="575761"/>
                  </a:moveTo>
                  <a:cubicBezTo>
                    <a:pt x="233309" y="576038"/>
                    <a:pt x="232776" y="576733"/>
                    <a:pt x="233610" y="576594"/>
                  </a:cubicBezTo>
                  <a:cubicBezTo>
                    <a:pt x="233819" y="576594"/>
                    <a:pt x="234144" y="576108"/>
                    <a:pt x="234121" y="576038"/>
                  </a:cubicBezTo>
                  <a:cubicBezTo>
                    <a:pt x="234097" y="575969"/>
                    <a:pt x="233471" y="575830"/>
                    <a:pt x="233100" y="575807"/>
                  </a:cubicBezTo>
                  <a:close/>
                </a:path>
              </a:pathLst>
            </a:custGeom>
            <a:solidFill>
              <a:srgbClr val="083C92"/>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7" name="Google Shape;107;p2"/>
            <p:cNvSpPr/>
            <p:nvPr/>
          </p:nvSpPr>
          <p:spPr>
            <a:xfrm>
              <a:off x="4233968" y="3014929"/>
              <a:ext cx="11642" cy="8403"/>
            </a:xfrm>
            <a:custGeom>
              <a:avLst/>
              <a:gdLst/>
              <a:ahLst/>
              <a:cxnLst/>
              <a:rect l="l" t="t" r="r" b="b"/>
              <a:pathLst>
                <a:path w="14026" h="9799" extrusionOk="0">
                  <a:moveTo>
                    <a:pt x="302" y="7638"/>
                  </a:moveTo>
                  <a:cubicBezTo>
                    <a:pt x="673" y="8054"/>
                    <a:pt x="1439" y="8170"/>
                    <a:pt x="1346" y="9003"/>
                  </a:cubicBezTo>
                  <a:cubicBezTo>
                    <a:pt x="1346" y="9003"/>
                    <a:pt x="1508" y="9003"/>
                    <a:pt x="1647" y="9003"/>
                  </a:cubicBezTo>
                  <a:cubicBezTo>
                    <a:pt x="2273" y="8517"/>
                    <a:pt x="2760" y="9350"/>
                    <a:pt x="3433" y="9188"/>
                  </a:cubicBezTo>
                  <a:cubicBezTo>
                    <a:pt x="4128" y="9084"/>
                    <a:pt x="4838" y="9189"/>
                    <a:pt x="5473" y="9489"/>
                  </a:cubicBezTo>
                  <a:cubicBezTo>
                    <a:pt x="6029" y="9635"/>
                    <a:pt x="6619" y="9586"/>
                    <a:pt x="7143" y="9350"/>
                  </a:cubicBezTo>
                  <a:cubicBezTo>
                    <a:pt x="8288" y="8958"/>
                    <a:pt x="9549" y="9102"/>
                    <a:pt x="10575" y="9743"/>
                  </a:cubicBezTo>
                  <a:cubicBezTo>
                    <a:pt x="10923" y="9882"/>
                    <a:pt x="10899" y="9743"/>
                    <a:pt x="10899" y="9558"/>
                  </a:cubicBezTo>
                  <a:cubicBezTo>
                    <a:pt x="10899" y="8471"/>
                    <a:pt x="11804" y="8494"/>
                    <a:pt x="12546" y="8424"/>
                  </a:cubicBezTo>
                  <a:cubicBezTo>
                    <a:pt x="14076" y="8286"/>
                    <a:pt x="14355" y="7638"/>
                    <a:pt x="13682" y="6319"/>
                  </a:cubicBezTo>
                  <a:cubicBezTo>
                    <a:pt x="13020" y="5122"/>
                    <a:pt x="12092" y="4093"/>
                    <a:pt x="10969" y="3311"/>
                  </a:cubicBezTo>
                  <a:cubicBezTo>
                    <a:pt x="9953" y="2259"/>
                    <a:pt x="8630" y="1555"/>
                    <a:pt x="7189" y="1297"/>
                  </a:cubicBezTo>
                  <a:cubicBezTo>
                    <a:pt x="6749" y="1297"/>
                    <a:pt x="5659" y="1297"/>
                    <a:pt x="5844" y="164"/>
                  </a:cubicBezTo>
                  <a:cubicBezTo>
                    <a:pt x="5710" y="47"/>
                    <a:pt x="5535" y="-11"/>
                    <a:pt x="5357" y="2"/>
                  </a:cubicBezTo>
                  <a:cubicBezTo>
                    <a:pt x="5010" y="2"/>
                    <a:pt x="5357" y="279"/>
                    <a:pt x="5357" y="395"/>
                  </a:cubicBezTo>
                  <a:cubicBezTo>
                    <a:pt x="5357" y="511"/>
                    <a:pt x="5357" y="950"/>
                    <a:pt x="5033" y="1066"/>
                  </a:cubicBezTo>
                  <a:cubicBezTo>
                    <a:pt x="4463" y="1310"/>
                    <a:pt x="3862" y="1474"/>
                    <a:pt x="3247" y="1552"/>
                  </a:cubicBezTo>
                  <a:cubicBezTo>
                    <a:pt x="2575" y="1552"/>
                    <a:pt x="2389" y="2292"/>
                    <a:pt x="1833" y="2223"/>
                  </a:cubicBezTo>
                  <a:cubicBezTo>
                    <a:pt x="836" y="2107"/>
                    <a:pt x="1833" y="3149"/>
                    <a:pt x="1160" y="3287"/>
                  </a:cubicBezTo>
                  <a:cubicBezTo>
                    <a:pt x="-301" y="3565"/>
                    <a:pt x="-22" y="4768"/>
                    <a:pt x="117" y="5740"/>
                  </a:cubicBezTo>
                  <a:cubicBezTo>
                    <a:pt x="117" y="6272"/>
                    <a:pt x="673" y="6735"/>
                    <a:pt x="233" y="7314"/>
                  </a:cubicBezTo>
                  <a:cubicBezTo>
                    <a:pt x="163" y="7406"/>
                    <a:pt x="186" y="7499"/>
                    <a:pt x="302" y="7638"/>
                  </a:cubicBezTo>
                  <a:close/>
                </a:path>
              </a:pathLst>
            </a:custGeom>
            <a:solidFill>
              <a:srgbClr val="3CADB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grpSp>
      <p:grpSp>
        <p:nvGrpSpPr>
          <p:cNvPr id="108" name="Google Shape;108;p2"/>
          <p:cNvGrpSpPr/>
          <p:nvPr/>
        </p:nvGrpSpPr>
        <p:grpSpPr>
          <a:xfrm>
            <a:off x="6537340" y="2031118"/>
            <a:ext cx="606132" cy="595490"/>
            <a:chOff x="5665967" y="2830903"/>
            <a:chExt cx="972300" cy="926400"/>
          </a:xfrm>
        </p:grpSpPr>
        <p:sp>
          <p:nvSpPr>
            <p:cNvPr id="109" name="Google Shape;109;p2"/>
            <p:cNvSpPr/>
            <p:nvPr/>
          </p:nvSpPr>
          <p:spPr>
            <a:xfrm>
              <a:off x="5665967" y="2830903"/>
              <a:ext cx="972300" cy="926400"/>
            </a:xfrm>
            <a:prstGeom prst="ellipse">
              <a:avLst/>
            </a:prstGeom>
            <a:solidFill>
              <a:srgbClr val="00E2FA"/>
            </a:solidFill>
            <a:ln w="25400" cap="flat" cmpd="sng">
              <a:solidFill>
                <a:srgbClr val="FDCCCB"/>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10" name="Google Shape;110;p2"/>
            <p:cNvPicPr preferRelativeResize="0"/>
            <p:nvPr/>
          </p:nvPicPr>
          <p:blipFill rotWithShape="1">
            <a:blip r:embed="rId12">
              <a:alphaModFix/>
            </a:blip>
            <a:srcRect/>
            <a:stretch/>
          </p:blipFill>
          <p:spPr>
            <a:xfrm>
              <a:off x="5812999" y="2942437"/>
              <a:ext cx="696566" cy="668702"/>
            </a:xfrm>
            <a:prstGeom prst="rect">
              <a:avLst/>
            </a:prstGeom>
            <a:noFill/>
            <a:ln>
              <a:noFill/>
            </a:ln>
          </p:spPr>
        </p:pic>
      </p:grpSp>
      <p:grpSp>
        <p:nvGrpSpPr>
          <p:cNvPr id="111" name="Google Shape;111;p2"/>
          <p:cNvGrpSpPr/>
          <p:nvPr/>
        </p:nvGrpSpPr>
        <p:grpSpPr>
          <a:xfrm>
            <a:off x="1764494" y="2024778"/>
            <a:ext cx="606144" cy="595431"/>
            <a:chOff x="1433215" y="3000265"/>
            <a:chExt cx="861000" cy="775200"/>
          </a:xfrm>
        </p:grpSpPr>
        <p:sp>
          <p:nvSpPr>
            <p:cNvPr id="112" name="Google Shape;112;p2"/>
            <p:cNvSpPr/>
            <p:nvPr/>
          </p:nvSpPr>
          <p:spPr>
            <a:xfrm>
              <a:off x="1433215" y="3000265"/>
              <a:ext cx="861000" cy="775200"/>
            </a:xfrm>
            <a:prstGeom prst="ellipse">
              <a:avLst/>
            </a:prstGeom>
            <a:solidFill>
              <a:srgbClr val="7BE5D1"/>
            </a:solidFill>
            <a:ln w="25400" cap="flat" cmpd="sng">
              <a:solidFill>
                <a:srgbClr val="FFDDB2"/>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13" name="Google Shape;113;p2"/>
            <p:cNvPicPr preferRelativeResize="0"/>
            <p:nvPr/>
          </p:nvPicPr>
          <p:blipFill rotWithShape="1">
            <a:blip r:embed="rId13">
              <a:alphaModFix/>
            </a:blip>
            <a:srcRect/>
            <a:stretch/>
          </p:blipFill>
          <p:spPr>
            <a:xfrm>
              <a:off x="1509805" y="3053392"/>
              <a:ext cx="722012" cy="602554"/>
            </a:xfrm>
            <a:prstGeom prst="rect">
              <a:avLst/>
            </a:prstGeom>
            <a:noFill/>
            <a:ln>
              <a:noFill/>
            </a:ln>
          </p:spPr>
        </p:pic>
      </p:grpSp>
      <p:grpSp>
        <p:nvGrpSpPr>
          <p:cNvPr id="114" name="Google Shape;114;p2"/>
          <p:cNvGrpSpPr/>
          <p:nvPr/>
        </p:nvGrpSpPr>
        <p:grpSpPr>
          <a:xfrm>
            <a:off x="7555588" y="2044423"/>
            <a:ext cx="606150" cy="595350"/>
            <a:chOff x="7332412" y="2849835"/>
            <a:chExt cx="808200" cy="793800"/>
          </a:xfrm>
        </p:grpSpPr>
        <p:sp>
          <p:nvSpPr>
            <p:cNvPr id="115" name="Google Shape;115;p2"/>
            <p:cNvSpPr/>
            <p:nvPr/>
          </p:nvSpPr>
          <p:spPr>
            <a:xfrm>
              <a:off x="7332412" y="2849835"/>
              <a:ext cx="808200" cy="793800"/>
            </a:xfrm>
            <a:prstGeom prst="ellipse">
              <a:avLst/>
            </a:prstGeom>
            <a:solidFill>
              <a:srgbClr val="009CAC"/>
            </a:solidFill>
            <a:ln w="25400" cap="flat" cmpd="sng">
              <a:solidFill>
                <a:srgbClr val="FBB7C7"/>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16" name="Google Shape;116;p2"/>
            <p:cNvPicPr preferRelativeResize="0"/>
            <p:nvPr/>
          </p:nvPicPr>
          <p:blipFill rotWithShape="1">
            <a:blip r:embed="rId14">
              <a:alphaModFix/>
            </a:blip>
            <a:srcRect/>
            <a:stretch/>
          </p:blipFill>
          <p:spPr>
            <a:xfrm>
              <a:off x="7493267" y="2970863"/>
              <a:ext cx="469169" cy="541377"/>
            </a:xfrm>
            <a:prstGeom prst="rect">
              <a:avLst/>
            </a:prstGeom>
            <a:noFill/>
            <a:ln>
              <a:noFill/>
            </a:ln>
          </p:spPr>
        </p:pic>
      </p:grpSp>
      <p:cxnSp>
        <p:nvCxnSpPr>
          <p:cNvPr id="117" name="Google Shape;117;p2"/>
          <p:cNvCxnSpPr>
            <a:stCxn id="87" idx="6"/>
            <a:endCxn id="102" idx="2"/>
          </p:cNvCxnSpPr>
          <p:nvPr/>
        </p:nvCxnSpPr>
        <p:spPr>
          <a:xfrm>
            <a:off x="4257660" y="2328550"/>
            <a:ext cx="342000" cy="0"/>
          </a:xfrm>
          <a:prstGeom prst="straightConnector1">
            <a:avLst/>
          </a:prstGeom>
          <a:noFill/>
          <a:ln w="38100" cap="flat" cmpd="sng">
            <a:solidFill>
              <a:srgbClr val="E4AB8C"/>
            </a:solidFill>
            <a:prstDash val="solid"/>
            <a:round/>
            <a:headEnd type="none" w="sm" len="sm"/>
            <a:tailEnd type="triangle" w="med" len="med"/>
          </a:ln>
        </p:spPr>
      </p:cxnSp>
      <p:cxnSp>
        <p:nvCxnSpPr>
          <p:cNvPr id="118" name="Google Shape;118;p2"/>
          <p:cNvCxnSpPr>
            <a:stCxn id="102" idx="6"/>
            <a:endCxn id="99" idx="2"/>
          </p:cNvCxnSpPr>
          <p:nvPr/>
        </p:nvCxnSpPr>
        <p:spPr>
          <a:xfrm rot="10800000" flipH="1">
            <a:off x="5205881" y="2322860"/>
            <a:ext cx="336600" cy="5700"/>
          </a:xfrm>
          <a:prstGeom prst="straightConnector1">
            <a:avLst/>
          </a:prstGeom>
          <a:noFill/>
          <a:ln w="38100" cap="flat" cmpd="sng">
            <a:solidFill>
              <a:srgbClr val="E4AB8C"/>
            </a:solidFill>
            <a:prstDash val="solid"/>
            <a:round/>
            <a:headEnd type="none" w="sm" len="sm"/>
            <a:tailEnd type="triangle" w="med" len="med"/>
          </a:ln>
        </p:spPr>
      </p:cxnSp>
      <p:cxnSp>
        <p:nvCxnSpPr>
          <p:cNvPr id="119" name="Google Shape;119;p2"/>
          <p:cNvCxnSpPr>
            <a:endCxn id="115" idx="2"/>
          </p:cNvCxnSpPr>
          <p:nvPr/>
        </p:nvCxnSpPr>
        <p:spPr>
          <a:xfrm>
            <a:off x="7143472" y="2328863"/>
            <a:ext cx="412116" cy="13235"/>
          </a:xfrm>
          <a:prstGeom prst="straightConnector1">
            <a:avLst/>
          </a:prstGeom>
          <a:noFill/>
          <a:ln w="38100" cap="flat" cmpd="sng">
            <a:solidFill>
              <a:srgbClr val="E4AB8C"/>
            </a:solidFill>
            <a:prstDash val="solid"/>
            <a:round/>
            <a:headEnd type="none" w="sm" len="sm"/>
            <a:tailEnd type="triangle" w="med" len="med"/>
          </a:ln>
        </p:spPr>
      </p:cxnSp>
      <p:sp>
        <p:nvSpPr>
          <p:cNvPr id="120" name="Google Shape;120;p2"/>
          <p:cNvSpPr txBox="1"/>
          <p:nvPr/>
        </p:nvSpPr>
        <p:spPr>
          <a:xfrm>
            <a:off x="908899" y="1702481"/>
            <a:ext cx="533100" cy="2538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200" b="0" i="0" u="none" strike="noStrike" cap="none">
                <a:solidFill>
                  <a:schemeClr val="dk1"/>
                </a:solidFill>
                <a:latin typeface="Comfortaa"/>
                <a:ea typeface="Comfortaa"/>
                <a:cs typeface="Comfortaa"/>
                <a:sym typeface="Comfortaa"/>
              </a:rPr>
              <a:t>2006</a:t>
            </a:r>
            <a:endParaRPr sz="1050" b="0" i="0" u="none" strike="noStrike" cap="none">
              <a:solidFill>
                <a:srgbClr val="000000"/>
              </a:solidFill>
              <a:latin typeface="Arial"/>
              <a:ea typeface="Arial"/>
              <a:cs typeface="Arial"/>
              <a:sym typeface="Arial"/>
            </a:endParaRPr>
          </a:p>
        </p:txBody>
      </p:sp>
      <p:sp>
        <p:nvSpPr>
          <p:cNvPr id="121" name="Google Shape;121;p2"/>
          <p:cNvSpPr txBox="1"/>
          <p:nvPr/>
        </p:nvSpPr>
        <p:spPr>
          <a:xfrm>
            <a:off x="807657" y="2797360"/>
            <a:ext cx="694500" cy="14547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EO 578 was issued that marked the start of biodiversity conservation in the country that  specifically mentioned the SSME and the VIP</a:t>
            </a:r>
            <a:endParaRPr sz="750" b="0" i="0" u="none" strike="noStrike" cap="none">
              <a:solidFill>
                <a:schemeClr val="dk1"/>
              </a:solidFill>
              <a:latin typeface="Arial"/>
              <a:ea typeface="Arial"/>
              <a:cs typeface="Arial"/>
              <a:sym typeface="Arial"/>
            </a:endParaRPr>
          </a:p>
        </p:txBody>
      </p:sp>
      <p:grpSp>
        <p:nvGrpSpPr>
          <p:cNvPr id="122" name="Google Shape;122;p2"/>
          <p:cNvGrpSpPr/>
          <p:nvPr/>
        </p:nvGrpSpPr>
        <p:grpSpPr>
          <a:xfrm>
            <a:off x="795653" y="2004767"/>
            <a:ext cx="624800" cy="623930"/>
            <a:chOff x="458952" y="3248473"/>
            <a:chExt cx="972300" cy="926400"/>
          </a:xfrm>
        </p:grpSpPr>
        <p:sp>
          <p:nvSpPr>
            <p:cNvPr id="123" name="Google Shape;123;p2"/>
            <p:cNvSpPr/>
            <p:nvPr/>
          </p:nvSpPr>
          <p:spPr>
            <a:xfrm>
              <a:off x="458952" y="3248473"/>
              <a:ext cx="972300" cy="926400"/>
            </a:xfrm>
            <a:prstGeom prst="ellipse">
              <a:avLst/>
            </a:prstGeom>
            <a:solidFill>
              <a:srgbClr val="CDF7E0"/>
            </a:solidFill>
            <a:ln w="25400" cap="flat" cmpd="sng">
              <a:solidFill>
                <a:srgbClr val="FEED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24" name="Google Shape;124;p2"/>
            <p:cNvPicPr preferRelativeResize="0"/>
            <p:nvPr/>
          </p:nvPicPr>
          <p:blipFill rotWithShape="1">
            <a:blip r:embed="rId15">
              <a:alphaModFix/>
            </a:blip>
            <a:srcRect/>
            <a:stretch/>
          </p:blipFill>
          <p:spPr>
            <a:xfrm>
              <a:off x="557163" y="3418245"/>
              <a:ext cx="817711" cy="590241"/>
            </a:xfrm>
            <a:prstGeom prst="rect">
              <a:avLst/>
            </a:prstGeom>
            <a:noFill/>
            <a:ln>
              <a:noFill/>
            </a:ln>
          </p:spPr>
        </p:pic>
      </p:grpSp>
      <p:cxnSp>
        <p:nvCxnSpPr>
          <p:cNvPr id="125" name="Google Shape;125;p2"/>
          <p:cNvCxnSpPr>
            <a:stCxn id="123" idx="6"/>
            <a:endCxn id="112" idx="2"/>
          </p:cNvCxnSpPr>
          <p:nvPr/>
        </p:nvCxnSpPr>
        <p:spPr>
          <a:xfrm>
            <a:off x="1420453" y="2316732"/>
            <a:ext cx="344041" cy="5762"/>
          </a:xfrm>
          <a:prstGeom prst="straightConnector1">
            <a:avLst/>
          </a:prstGeom>
          <a:noFill/>
          <a:ln w="38100" cap="flat" cmpd="sng">
            <a:solidFill>
              <a:srgbClr val="E4AB8C"/>
            </a:solidFill>
            <a:prstDash val="solid"/>
            <a:round/>
            <a:headEnd type="none" w="sm" len="sm"/>
            <a:tailEnd type="triangle" w="med" len="med"/>
          </a:ln>
        </p:spPr>
      </p:cxnSp>
      <p:sp>
        <p:nvSpPr>
          <p:cNvPr id="126" name="Google Shape;126;p2"/>
          <p:cNvSpPr txBox="1"/>
          <p:nvPr/>
        </p:nvSpPr>
        <p:spPr>
          <a:xfrm>
            <a:off x="2276192" y="292438"/>
            <a:ext cx="4822196" cy="618601"/>
          </a:xfrm>
          <a:prstGeom prst="rect">
            <a:avLst/>
          </a:prstGeom>
          <a:solidFill>
            <a:srgbClr val="76D6FF"/>
          </a:solidFill>
          <a:ln>
            <a:noFill/>
          </a:ln>
        </p:spPr>
        <p:txBody>
          <a:bodyPr spcFirstLastPara="1" wrap="square" lIns="68550" tIns="34275" rIns="68550" bIns="34275" anchor="t" anchorCtr="0">
            <a:spAutoFit/>
          </a:bodyPr>
          <a:lstStyle/>
          <a:p>
            <a:pPr marL="0" marR="0" lvl="0" indent="0" algn="ctr" rtl="0">
              <a:lnSpc>
                <a:spcPct val="85000"/>
              </a:lnSpc>
              <a:spcBef>
                <a:spcPts val="0"/>
              </a:spcBef>
              <a:spcAft>
                <a:spcPts val="0"/>
              </a:spcAft>
              <a:buNone/>
            </a:pPr>
            <a:r>
              <a:rPr lang="en-PH" sz="2100" b="1" i="0" u="none" strike="noStrike" cap="none">
                <a:solidFill>
                  <a:schemeClr val="lt1"/>
                </a:solidFill>
                <a:latin typeface="Arial"/>
                <a:ea typeface="Arial"/>
                <a:cs typeface="Arial"/>
                <a:sym typeface="Arial"/>
              </a:rPr>
              <a:t>SUMMARY of the PREVIOUS EFFORTS ON VIP</a:t>
            </a:r>
            <a:endParaRPr sz="2100" b="0" i="0" u="none" strike="noStrike" cap="none">
              <a:solidFill>
                <a:schemeClr val="lt1"/>
              </a:solidFill>
              <a:latin typeface="Arial"/>
              <a:ea typeface="Arial"/>
              <a:cs typeface="Arial"/>
              <a:sym typeface="Arial"/>
            </a:endParaRPr>
          </a:p>
        </p:txBody>
      </p:sp>
      <p:grpSp>
        <p:nvGrpSpPr>
          <p:cNvPr id="127" name="Google Shape;127;p2"/>
          <p:cNvGrpSpPr/>
          <p:nvPr/>
        </p:nvGrpSpPr>
        <p:grpSpPr>
          <a:xfrm>
            <a:off x="2701944" y="2025358"/>
            <a:ext cx="606132" cy="595490"/>
            <a:chOff x="7420430" y="2830903"/>
            <a:chExt cx="972300" cy="926400"/>
          </a:xfrm>
        </p:grpSpPr>
        <p:sp>
          <p:nvSpPr>
            <p:cNvPr id="128" name="Google Shape;128;p2"/>
            <p:cNvSpPr/>
            <p:nvPr/>
          </p:nvSpPr>
          <p:spPr>
            <a:xfrm>
              <a:off x="7420430" y="2830903"/>
              <a:ext cx="972300" cy="926400"/>
            </a:xfrm>
            <a:prstGeom prst="ellipse">
              <a:avLst/>
            </a:prstGeom>
            <a:solidFill>
              <a:srgbClr val="00BED2"/>
            </a:solidFill>
            <a:ln w="25400" cap="flat" cmpd="sng">
              <a:solidFill>
                <a:srgbClr val="FBB7C7"/>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29" name="Google Shape;129;p2"/>
            <p:cNvPicPr preferRelativeResize="0"/>
            <p:nvPr/>
          </p:nvPicPr>
          <p:blipFill rotWithShape="1">
            <a:blip r:embed="rId16">
              <a:alphaModFix/>
            </a:blip>
            <a:srcRect/>
            <a:stretch/>
          </p:blipFill>
          <p:spPr>
            <a:xfrm>
              <a:off x="7672582" y="2881627"/>
              <a:ext cx="468032" cy="827707"/>
            </a:xfrm>
            <a:prstGeom prst="rect">
              <a:avLst/>
            </a:prstGeom>
            <a:noFill/>
            <a:ln>
              <a:noFill/>
            </a:ln>
          </p:spPr>
        </p:pic>
      </p:grpSp>
      <p:cxnSp>
        <p:nvCxnSpPr>
          <p:cNvPr id="130" name="Google Shape;130;p2"/>
          <p:cNvCxnSpPr/>
          <p:nvPr/>
        </p:nvCxnSpPr>
        <p:spPr>
          <a:xfrm>
            <a:off x="8161747" y="2337588"/>
            <a:ext cx="206700" cy="1200"/>
          </a:xfrm>
          <a:prstGeom prst="straightConnector1">
            <a:avLst/>
          </a:prstGeom>
          <a:noFill/>
          <a:ln w="38100" cap="flat" cmpd="sng">
            <a:solidFill>
              <a:srgbClr val="E4AB8C"/>
            </a:solidFill>
            <a:prstDash val="solid"/>
            <a:round/>
            <a:headEnd type="none" w="sm" len="sm"/>
            <a:tailEnd type="triangle" w="med" len="med"/>
          </a:ln>
        </p:spPr>
      </p:cxnSp>
      <p:sp>
        <p:nvSpPr>
          <p:cNvPr id="131" name="Google Shape;131;p2"/>
          <p:cNvSpPr txBox="1"/>
          <p:nvPr/>
        </p:nvSpPr>
        <p:spPr>
          <a:xfrm>
            <a:off x="2691875" y="1520922"/>
            <a:ext cx="624000" cy="5541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dirty="0">
                <a:solidFill>
                  <a:schemeClr val="dk1"/>
                </a:solidFill>
                <a:latin typeface="Comfortaa"/>
                <a:ea typeface="Comfortaa"/>
                <a:cs typeface="Comfortaa"/>
                <a:sym typeface="Comfortaa"/>
              </a:rPr>
              <a:t>March4-7,</a:t>
            </a:r>
            <a:r>
              <a:rPr lang="en-PH" sz="1050" b="0" i="0" u="none" strike="noStrike" cap="none" dirty="0">
                <a:solidFill>
                  <a:schemeClr val="dk1"/>
                </a:solidFill>
                <a:latin typeface="Comfortaa"/>
                <a:ea typeface="Comfortaa"/>
                <a:cs typeface="Comfortaa"/>
                <a:sym typeface="Comfortaa"/>
              </a:rPr>
              <a:t> 202</a:t>
            </a:r>
            <a:r>
              <a:rPr lang="en-PH" sz="1050" dirty="0">
                <a:solidFill>
                  <a:schemeClr val="dk1"/>
                </a:solidFill>
                <a:latin typeface="Comfortaa"/>
                <a:ea typeface="Comfortaa"/>
                <a:cs typeface="Comfortaa"/>
                <a:sym typeface="Comfortaa"/>
              </a:rPr>
              <a:t>0</a:t>
            </a:r>
            <a:endParaRPr sz="1050" b="0" i="0" u="none" strike="noStrike" cap="none" dirty="0">
              <a:solidFill>
                <a:srgbClr val="000000"/>
              </a:solidFill>
              <a:latin typeface="Comfortaa"/>
              <a:ea typeface="Comfortaa"/>
              <a:cs typeface="Comfortaa"/>
              <a:sym typeface="Comfortaa"/>
            </a:endParaRPr>
          </a:p>
        </p:txBody>
      </p:sp>
      <p:cxnSp>
        <p:nvCxnSpPr>
          <p:cNvPr id="132" name="Google Shape;132;p2"/>
          <p:cNvCxnSpPr>
            <a:stCxn id="112" idx="6"/>
            <a:endCxn id="128" idx="2"/>
          </p:cNvCxnSpPr>
          <p:nvPr/>
        </p:nvCxnSpPr>
        <p:spPr>
          <a:xfrm>
            <a:off x="2370638" y="2322494"/>
            <a:ext cx="331306" cy="609"/>
          </a:xfrm>
          <a:prstGeom prst="straightConnector1">
            <a:avLst/>
          </a:prstGeom>
          <a:noFill/>
          <a:ln w="38100" cap="flat" cmpd="sng">
            <a:solidFill>
              <a:srgbClr val="E4AB8C"/>
            </a:solidFill>
            <a:prstDash val="solid"/>
            <a:round/>
            <a:headEnd type="none" w="sm" len="sm"/>
            <a:tailEnd type="triangle" w="med" len="med"/>
          </a:ln>
        </p:spPr>
      </p:cxnSp>
      <p:cxnSp>
        <p:nvCxnSpPr>
          <p:cNvPr id="133" name="Google Shape;133;p2"/>
          <p:cNvCxnSpPr>
            <a:stCxn id="128" idx="6"/>
            <a:endCxn id="87" idx="2"/>
          </p:cNvCxnSpPr>
          <p:nvPr/>
        </p:nvCxnSpPr>
        <p:spPr>
          <a:xfrm>
            <a:off x="3308076" y="2323103"/>
            <a:ext cx="312157" cy="5447"/>
          </a:xfrm>
          <a:prstGeom prst="straightConnector1">
            <a:avLst/>
          </a:prstGeom>
          <a:noFill/>
          <a:ln w="38100" cap="flat" cmpd="sng">
            <a:solidFill>
              <a:srgbClr val="E4AB8C"/>
            </a:solidFill>
            <a:prstDash val="solid"/>
            <a:round/>
            <a:headEnd type="none" w="sm" len="sm"/>
            <a:tailEnd type="triangle" w="med" len="med"/>
          </a:ln>
        </p:spPr>
      </p:cxnSp>
      <p:cxnSp>
        <p:nvCxnSpPr>
          <p:cNvPr id="134" name="Google Shape;134;p2"/>
          <p:cNvCxnSpPr>
            <a:endCxn id="109" idx="2"/>
          </p:cNvCxnSpPr>
          <p:nvPr/>
        </p:nvCxnSpPr>
        <p:spPr>
          <a:xfrm>
            <a:off x="6125334" y="2322226"/>
            <a:ext cx="412006" cy="6637"/>
          </a:xfrm>
          <a:prstGeom prst="straightConnector1">
            <a:avLst/>
          </a:prstGeom>
          <a:noFill/>
          <a:ln w="38100" cap="flat" cmpd="sng">
            <a:solidFill>
              <a:srgbClr val="E4AB8C"/>
            </a:solidFill>
            <a:prstDash val="solid"/>
            <a:round/>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additive="base">
                                        <p:cTn id="7" dur="500"/>
                                        <p:tgtEl>
                                          <p:spTgt spid="120"/>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22"/>
                                        </p:tgtEl>
                                        <p:attrNameLst>
                                          <p:attrName>style.visibility</p:attrName>
                                        </p:attrNameLst>
                                      </p:cBhvr>
                                      <p:to>
                                        <p:strVal val="visible"/>
                                      </p:to>
                                    </p:set>
                                    <p:anim calcmode="lin" valueType="num">
                                      <p:cBhvr additive="base">
                                        <p:cTn id="10" dur="500"/>
                                        <p:tgtEl>
                                          <p:spTgt spid="122"/>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21"/>
                                        </p:tgtEl>
                                        <p:attrNameLst>
                                          <p:attrName>style.visibility</p:attrName>
                                        </p:attrNameLst>
                                      </p:cBhvr>
                                      <p:to>
                                        <p:strVal val="visible"/>
                                      </p:to>
                                    </p:set>
                                    <p:anim calcmode="lin" valueType="num">
                                      <p:cBhvr additive="base">
                                        <p:cTn id="13" dur="500"/>
                                        <p:tgtEl>
                                          <p:spTgt spid="12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5"/>
                                        </p:tgtEl>
                                        <p:attrNameLst>
                                          <p:attrName>style.visibility</p:attrName>
                                        </p:attrNameLst>
                                      </p:cBhvr>
                                      <p:to>
                                        <p:strVal val="visible"/>
                                      </p:to>
                                    </p:set>
                                    <p:animEffect transition="in" filter="fade">
                                      <p:cBhvr>
                                        <p:cTn id="18" dur="500"/>
                                        <p:tgtEl>
                                          <p:spTgt spid="12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500"/>
                                        <p:tgtEl>
                                          <p:spTgt spid="68"/>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11"/>
                                        </p:tgtEl>
                                        <p:attrNameLst>
                                          <p:attrName>style.visibility</p:attrName>
                                        </p:attrNameLst>
                                      </p:cBhvr>
                                      <p:to>
                                        <p:strVal val="visible"/>
                                      </p:to>
                                    </p:set>
                                    <p:anim calcmode="lin" valueType="num">
                                      <p:cBhvr additive="base">
                                        <p:cTn id="26" dur="500"/>
                                        <p:tgtEl>
                                          <p:spTgt spid="111"/>
                                        </p:tgtEl>
                                        <p:attrNameLst>
                                          <p:attrName>ppt_y</p:attrName>
                                        </p:attrNameLst>
                                      </p:cBhvr>
                                      <p:tavLst>
                                        <p:tav tm="0">
                                          <p:val>
                                            <p:strVal val="#ppt_y+1"/>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500"/>
                                        <p:tgtEl>
                                          <p:spTgt spid="6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500"/>
                                        <p:tgtEl>
                                          <p:spTgt spid="70"/>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additive="base">
                                        <p:cTn id="37" dur="500"/>
                                        <p:tgtEl>
                                          <p:spTgt spid="86"/>
                                        </p:tgtEl>
                                        <p:attrNameLst>
                                          <p:attrName>ppt_y</p:attrName>
                                        </p:attrNameLst>
                                      </p:cBhvr>
                                      <p:tavLst>
                                        <p:tav tm="0">
                                          <p:val>
                                            <p:strVal val="#ppt_y+1"/>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p:tgtEl>
                                          <p:spTgt spid="71"/>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fade">
                                      <p:cBhvr>
                                        <p:cTn id="45" dur="500"/>
                                        <p:tgtEl>
                                          <p:spTgt spid="117"/>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p:tgtEl>
                                          <p:spTgt spid="72"/>
                                        </p:tgtEl>
                                        <p:attrNameLst>
                                          <p:attrName>ppt_y</p:attrName>
                                        </p:attrNameLst>
                                      </p:cBhvr>
                                      <p:tavLst>
                                        <p:tav tm="0">
                                          <p:val>
                                            <p:strVal val="#ppt_y+1"/>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 calcmode="lin" valueType="num">
                                      <p:cBhvr additive="base">
                                        <p:cTn id="53" dur="500"/>
                                        <p:tgtEl>
                                          <p:spTgt spid="101"/>
                                        </p:tgtEl>
                                        <p:attrNameLst>
                                          <p:attrName>ppt_y</p:attrName>
                                        </p:attrNameLst>
                                      </p:cBhvr>
                                      <p:tavLst>
                                        <p:tav tm="0">
                                          <p:val>
                                            <p:strVal val="#ppt_y+1"/>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p:tgtEl>
                                          <p:spTgt spid="7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18"/>
                                        </p:tgtEl>
                                        <p:attrNameLst>
                                          <p:attrName>style.visibility</p:attrName>
                                        </p:attrNameLst>
                                      </p:cBhvr>
                                      <p:to>
                                        <p:strVal val="visible"/>
                                      </p:to>
                                    </p:set>
                                    <p:animEffect transition="in" filter="fade">
                                      <p:cBhvr>
                                        <p:cTn id="61" dur="500"/>
                                        <p:tgtEl>
                                          <p:spTgt spid="118"/>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75"/>
                                        </p:tgtEl>
                                        <p:attrNameLst>
                                          <p:attrName>style.visibility</p:attrName>
                                        </p:attrNameLst>
                                      </p:cBhvr>
                                      <p:to>
                                        <p:strVal val="visible"/>
                                      </p:to>
                                    </p:set>
                                    <p:anim calcmode="lin" valueType="num">
                                      <p:cBhvr additive="base">
                                        <p:cTn id="66" dur="500"/>
                                        <p:tgtEl>
                                          <p:spTgt spid="75"/>
                                        </p:tgtEl>
                                        <p:attrNameLst>
                                          <p:attrName>ppt_y</p:attrName>
                                        </p:attrNameLst>
                                      </p:cBhvr>
                                      <p:tavLst>
                                        <p:tav tm="0">
                                          <p:val>
                                            <p:strVal val="#ppt_y+1"/>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98"/>
                                        </p:tgtEl>
                                        <p:attrNameLst>
                                          <p:attrName>style.visibility</p:attrName>
                                        </p:attrNameLst>
                                      </p:cBhvr>
                                      <p:to>
                                        <p:strVal val="visible"/>
                                      </p:to>
                                    </p:set>
                                    <p:anim calcmode="lin" valueType="num">
                                      <p:cBhvr additive="base">
                                        <p:cTn id="69" dur="500"/>
                                        <p:tgtEl>
                                          <p:spTgt spid="98"/>
                                        </p:tgtEl>
                                        <p:attrNameLst>
                                          <p:attrName>ppt_y</p:attrName>
                                        </p:attrNameLst>
                                      </p:cBhvr>
                                      <p:tavLst>
                                        <p:tav tm="0">
                                          <p:val>
                                            <p:strVal val="#ppt_y+1"/>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anim calcmode="lin" valueType="num">
                                      <p:cBhvr additive="base">
                                        <p:cTn id="72" dur="500"/>
                                        <p:tgtEl>
                                          <p:spTgt spid="7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76"/>
                                        </p:tgtEl>
                                        <p:attrNameLst>
                                          <p:attrName>style.visibility</p:attrName>
                                        </p:attrNameLst>
                                      </p:cBhvr>
                                      <p:to>
                                        <p:strVal val="visible"/>
                                      </p:to>
                                    </p:set>
                                    <p:anim calcmode="lin" valueType="num">
                                      <p:cBhvr additive="base">
                                        <p:cTn id="77" dur="500"/>
                                        <p:tgtEl>
                                          <p:spTgt spid="76"/>
                                        </p:tgtEl>
                                        <p:attrNameLst>
                                          <p:attrName>ppt_y</p:attrName>
                                        </p:attrNameLst>
                                      </p:cBhvr>
                                      <p:tavLst>
                                        <p:tav tm="0">
                                          <p:val>
                                            <p:strVal val="#ppt_y+1"/>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108"/>
                                        </p:tgtEl>
                                        <p:attrNameLst>
                                          <p:attrName>style.visibility</p:attrName>
                                        </p:attrNameLst>
                                      </p:cBhvr>
                                      <p:to>
                                        <p:strVal val="visible"/>
                                      </p:to>
                                    </p:set>
                                    <p:anim calcmode="lin" valueType="num">
                                      <p:cBhvr additive="base">
                                        <p:cTn id="80" dur="500"/>
                                        <p:tgtEl>
                                          <p:spTgt spid="108"/>
                                        </p:tgtEl>
                                        <p:attrNameLst>
                                          <p:attrName>ppt_y</p:attrName>
                                        </p:attrNameLst>
                                      </p:cBhvr>
                                      <p:tavLst>
                                        <p:tav tm="0">
                                          <p:val>
                                            <p:strVal val="#ppt_y+1"/>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84"/>
                                        </p:tgtEl>
                                        <p:attrNameLst>
                                          <p:attrName>style.visibility</p:attrName>
                                        </p:attrNameLst>
                                      </p:cBhvr>
                                      <p:to>
                                        <p:strVal val="visible"/>
                                      </p:to>
                                    </p:set>
                                    <p:anim calcmode="lin" valueType="num">
                                      <p:cBhvr additive="base">
                                        <p:cTn id="83" dur="500"/>
                                        <p:tgtEl>
                                          <p:spTgt spid="84"/>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19"/>
                                        </p:tgtEl>
                                        <p:attrNameLst>
                                          <p:attrName>style.visibility</p:attrName>
                                        </p:attrNameLst>
                                      </p:cBhvr>
                                      <p:to>
                                        <p:strVal val="visible"/>
                                      </p:to>
                                    </p:set>
                                    <p:animEffect transition="in" filter="fade">
                                      <p:cBhvr>
                                        <p:cTn id="88" dur="500"/>
                                        <p:tgtEl>
                                          <p:spTgt spid="119"/>
                                        </p:tgtEl>
                                      </p:cBhvr>
                                    </p:animEffect>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77"/>
                                        </p:tgtEl>
                                        <p:attrNameLst>
                                          <p:attrName>style.visibility</p:attrName>
                                        </p:attrNameLst>
                                      </p:cBhvr>
                                      <p:to>
                                        <p:strVal val="visible"/>
                                      </p:to>
                                    </p:set>
                                    <p:anim calcmode="lin" valueType="num">
                                      <p:cBhvr additive="base">
                                        <p:cTn id="93" dur="500"/>
                                        <p:tgtEl>
                                          <p:spTgt spid="77"/>
                                        </p:tgtEl>
                                        <p:attrNameLst>
                                          <p:attrName>ppt_y</p:attrName>
                                        </p:attrNameLst>
                                      </p:cBhvr>
                                      <p:tavLst>
                                        <p:tav tm="0">
                                          <p:val>
                                            <p:strVal val="#ppt_y+1"/>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85"/>
                                        </p:tgtEl>
                                        <p:attrNameLst>
                                          <p:attrName>style.visibility</p:attrName>
                                        </p:attrNameLst>
                                      </p:cBhvr>
                                      <p:to>
                                        <p:strVal val="visible"/>
                                      </p:to>
                                    </p:set>
                                    <p:anim calcmode="lin" valueType="num">
                                      <p:cBhvr additive="base">
                                        <p:cTn id="96" dur="500"/>
                                        <p:tgtEl>
                                          <p:spTgt spid="85"/>
                                        </p:tgtEl>
                                        <p:attrNameLst>
                                          <p:attrName>ppt_y</p:attrName>
                                        </p:attrNameLst>
                                      </p:cBhvr>
                                      <p:tavLst>
                                        <p:tav tm="0">
                                          <p:val>
                                            <p:strVal val="#ppt_y+1"/>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p:tgtEl>
                                          <p:spTgt spid="114"/>
                                        </p:tgtEl>
                                        <p:attrNameLst>
                                          <p:attrName>ppt_y</p:attrName>
                                        </p:attrNameLst>
                                      </p:cBhvr>
                                      <p:tavLst>
                                        <p:tav tm="0">
                                          <p:val>
                                            <p:strVal val="#ppt_y+1"/>
                                          </p:val>
                                        </p:tav>
                                        <p:tav tm="100000">
                                          <p:val>
                                            <p:strVal val="#ppt_y"/>
                                          </p:val>
                                        </p:tav>
                                      </p:tavLst>
                                    </p:anim>
                                  </p:childTnLst>
                                </p:cTn>
                              </p:par>
                              <p:par>
                                <p:cTn id="100" presetID="2" presetClass="entr" presetSubtype="4" fill="hold" nodeType="withEffect">
                                  <p:stCondLst>
                                    <p:cond delay="0"/>
                                  </p:stCondLst>
                                  <p:childTnLst>
                                    <p:set>
                                      <p:cBhvr>
                                        <p:cTn id="101" dur="1" fill="hold">
                                          <p:stCondLst>
                                            <p:cond delay="0"/>
                                          </p:stCondLst>
                                        </p:cTn>
                                        <p:tgtEl>
                                          <p:spTgt spid="82"/>
                                        </p:tgtEl>
                                        <p:attrNameLst>
                                          <p:attrName>style.visibility</p:attrName>
                                        </p:attrNameLst>
                                      </p:cBhvr>
                                      <p:to>
                                        <p:strVal val="visible"/>
                                      </p:to>
                                    </p:set>
                                    <p:anim calcmode="lin" valueType="num">
                                      <p:cBhvr additive="base">
                                        <p:cTn id="102" dur="500"/>
                                        <p:tgtEl>
                                          <p:spTgt spid="82"/>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126"/>
                                        </p:tgtEl>
                                        <p:attrNameLst>
                                          <p:attrName>style.visibility</p:attrName>
                                        </p:attrNameLst>
                                      </p:cBhvr>
                                      <p:to>
                                        <p:strVal val="visible"/>
                                      </p:to>
                                    </p:set>
                                    <p:animEffect transition="in" filter="fade">
                                      <p:cBhvr>
                                        <p:cTn id="107"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grpSp>
        <p:nvGrpSpPr>
          <p:cNvPr id="139" name="Google Shape;139;p3"/>
          <p:cNvGrpSpPr/>
          <p:nvPr/>
        </p:nvGrpSpPr>
        <p:grpSpPr>
          <a:xfrm>
            <a:off x="1143000" y="-6993"/>
            <a:ext cx="6858000" cy="1075631"/>
            <a:chOff x="0" y="-9325"/>
            <a:chExt cx="9144000" cy="1434175"/>
          </a:xfrm>
        </p:grpSpPr>
        <p:pic>
          <p:nvPicPr>
            <p:cNvPr id="140" name="Google Shape;140;p3"/>
            <p:cNvPicPr preferRelativeResize="0"/>
            <p:nvPr/>
          </p:nvPicPr>
          <p:blipFill rotWithShape="1">
            <a:blip r:embed="rId3">
              <a:alphaModFix/>
            </a:blip>
            <a:srcRect/>
            <a:stretch/>
          </p:blipFill>
          <p:spPr>
            <a:xfrm>
              <a:off x="2398775" y="-9325"/>
              <a:ext cx="2246675" cy="1434175"/>
            </a:xfrm>
            <a:prstGeom prst="rect">
              <a:avLst/>
            </a:prstGeom>
            <a:noFill/>
            <a:ln>
              <a:noFill/>
            </a:ln>
          </p:spPr>
        </p:pic>
        <p:pic>
          <p:nvPicPr>
            <p:cNvPr id="141" name="Google Shape;141;p3"/>
            <p:cNvPicPr preferRelativeResize="0"/>
            <p:nvPr/>
          </p:nvPicPr>
          <p:blipFill rotWithShape="1">
            <a:blip r:embed="rId4">
              <a:alphaModFix/>
            </a:blip>
            <a:srcRect/>
            <a:stretch/>
          </p:blipFill>
          <p:spPr>
            <a:xfrm>
              <a:off x="4626075" y="-2100"/>
              <a:ext cx="2246675" cy="1419725"/>
            </a:xfrm>
            <a:prstGeom prst="rect">
              <a:avLst/>
            </a:prstGeom>
            <a:noFill/>
            <a:ln>
              <a:noFill/>
            </a:ln>
          </p:spPr>
        </p:pic>
        <p:pic>
          <p:nvPicPr>
            <p:cNvPr id="142" name="Google Shape;142;p3"/>
            <p:cNvPicPr preferRelativeResize="0"/>
            <p:nvPr/>
          </p:nvPicPr>
          <p:blipFill rotWithShape="1">
            <a:blip r:embed="rId5">
              <a:alphaModFix/>
            </a:blip>
            <a:srcRect/>
            <a:stretch/>
          </p:blipFill>
          <p:spPr>
            <a:xfrm>
              <a:off x="0" y="-9325"/>
              <a:ext cx="2398775" cy="1434175"/>
            </a:xfrm>
            <a:prstGeom prst="rect">
              <a:avLst/>
            </a:prstGeom>
            <a:noFill/>
            <a:ln>
              <a:noFill/>
            </a:ln>
          </p:spPr>
        </p:pic>
        <p:pic>
          <p:nvPicPr>
            <p:cNvPr id="143" name="Google Shape;143;p3"/>
            <p:cNvPicPr preferRelativeResize="0"/>
            <p:nvPr/>
          </p:nvPicPr>
          <p:blipFill rotWithShape="1">
            <a:blip r:embed="rId6">
              <a:alphaModFix/>
            </a:blip>
            <a:srcRect/>
            <a:stretch/>
          </p:blipFill>
          <p:spPr>
            <a:xfrm>
              <a:off x="6818025" y="0"/>
              <a:ext cx="2325975" cy="1415525"/>
            </a:xfrm>
            <a:prstGeom prst="rect">
              <a:avLst/>
            </a:prstGeom>
            <a:noFill/>
            <a:ln>
              <a:noFill/>
            </a:ln>
          </p:spPr>
        </p:pic>
      </p:grpSp>
      <p:sp>
        <p:nvSpPr>
          <p:cNvPr id="144" name="Google Shape;144;p3"/>
          <p:cNvSpPr txBox="1"/>
          <p:nvPr/>
        </p:nvSpPr>
        <p:spPr>
          <a:xfrm>
            <a:off x="3063583" y="1540369"/>
            <a:ext cx="606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rgbClr val="000000"/>
                </a:solidFill>
                <a:latin typeface="Arial"/>
                <a:ea typeface="Arial"/>
                <a:cs typeface="Arial"/>
                <a:sym typeface="Arial"/>
              </a:rPr>
              <a:t>Feb</a:t>
            </a:r>
            <a:r>
              <a:rPr lang="en-PH" sz="1050"/>
              <a:t> 2, </a:t>
            </a:r>
            <a:r>
              <a:rPr lang="en-PH" sz="1050" b="0" i="0" u="none" strike="noStrike" cap="none">
                <a:solidFill>
                  <a:srgbClr val="000000"/>
                </a:solidFill>
                <a:latin typeface="Arial"/>
                <a:ea typeface="Arial"/>
                <a:cs typeface="Arial"/>
                <a:sym typeface="Arial"/>
              </a:rPr>
              <a:t>2023</a:t>
            </a:r>
            <a:endParaRPr sz="1200" b="0" i="0" u="none" strike="noStrike" cap="none">
              <a:solidFill>
                <a:srgbClr val="000000"/>
              </a:solidFill>
              <a:latin typeface="Comfortaa"/>
              <a:ea typeface="Comfortaa"/>
              <a:cs typeface="Comfortaa"/>
              <a:sym typeface="Comfortaa"/>
            </a:endParaRPr>
          </a:p>
        </p:txBody>
      </p:sp>
      <p:sp>
        <p:nvSpPr>
          <p:cNvPr id="145" name="Google Shape;145;p3"/>
          <p:cNvSpPr txBox="1"/>
          <p:nvPr/>
        </p:nvSpPr>
        <p:spPr>
          <a:xfrm>
            <a:off x="4052113" y="1514010"/>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rgbClr val="000000"/>
                </a:solidFill>
                <a:latin typeface="Arial"/>
                <a:ea typeface="Arial"/>
                <a:cs typeface="Arial"/>
                <a:sym typeface="Arial"/>
              </a:rPr>
              <a:t>Feb </a:t>
            </a:r>
            <a:r>
              <a:rPr lang="en-PH" sz="1050"/>
              <a:t>6-7</a:t>
            </a:r>
            <a:r>
              <a:rPr lang="en-PH" sz="1050" b="0" i="0" u="none" strike="noStrike" cap="none">
                <a:solidFill>
                  <a:srgbClr val="000000"/>
                </a:solidFill>
                <a:latin typeface="Arial"/>
                <a:ea typeface="Arial"/>
                <a:cs typeface="Arial"/>
                <a:sym typeface="Arial"/>
              </a:rPr>
              <a:t> 2023</a:t>
            </a:r>
            <a:endParaRPr sz="1050" b="0" i="0" u="none" strike="noStrike" cap="none">
              <a:solidFill>
                <a:srgbClr val="000000"/>
              </a:solidFill>
              <a:latin typeface="Comfortaa"/>
              <a:ea typeface="Comfortaa"/>
              <a:cs typeface="Comfortaa"/>
              <a:sym typeface="Comfortaa"/>
            </a:endParaRPr>
          </a:p>
        </p:txBody>
      </p:sp>
      <p:sp>
        <p:nvSpPr>
          <p:cNvPr id="146" name="Google Shape;146;p3"/>
          <p:cNvSpPr txBox="1"/>
          <p:nvPr/>
        </p:nvSpPr>
        <p:spPr>
          <a:xfrm>
            <a:off x="6025163" y="1403147"/>
            <a:ext cx="624000" cy="484800"/>
          </a:xfrm>
          <a:prstGeom prst="rect">
            <a:avLst/>
          </a:prstGeom>
          <a:noFill/>
          <a:ln>
            <a:noFill/>
          </a:ln>
        </p:spPr>
        <p:txBody>
          <a:bodyPr spcFirstLastPara="1" wrap="square" lIns="68550" tIns="34275" rIns="68550" bIns="34275" anchor="t" anchorCtr="0">
            <a:spAutoFit/>
          </a:bodyPr>
          <a:lstStyle/>
          <a:p>
            <a:pPr marL="0" lvl="0" indent="0" algn="ctr" rtl="0">
              <a:lnSpc>
                <a:spcPct val="90000"/>
              </a:lnSpc>
              <a:spcBef>
                <a:spcPts val="750"/>
              </a:spcBef>
              <a:spcAft>
                <a:spcPts val="0"/>
              </a:spcAft>
              <a:buSzPts val="1100"/>
              <a:buNone/>
            </a:pPr>
            <a:r>
              <a:rPr lang="en-PH" sz="1000" dirty="0">
                <a:solidFill>
                  <a:schemeClr val="dk1"/>
                </a:solidFill>
                <a:highlight>
                  <a:srgbClr val="FFFFFF"/>
                </a:highlight>
              </a:rPr>
              <a:t>Feb 20-24, 2023</a:t>
            </a:r>
            <a:endParaRPr sz="1050" dirty="0">
              <a:latin typeface="Comfortaa"/>
              <a:ea typeface="Comfortaa"/>
              <a:cs typeface="Comfortaa"/>
              <a:sym typeface="Comfortaa"/>
            </a:endParaRPr>
          </a:p>
        </p:txBody>
      </p:sp>
      <p:sp>
        <p:nvSpPr>
          <p:cNvPr id="147" name="Google Shape;147;p3"/>
          <p:cNvSpPr txBox="1"/>
          <p:nvPr/>
        </p:nvSpPr>
        <p:spPr>
          <a:xfrm>
            <a:off x="5724050" y="2729300"/>
            <a:ext cx="882900" cy="9927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1">
                <a:solidFill>
                  <a:schemeClr val="dk1"/>
                </a:solidFill>
              </a:rPr>
              <a:t>Conduct of PASA </a:t>
            </a:r>
            <a:r>
              <a:rPr lang="en-PH" sz="750">
                <a:solidFill>
                  <a:schemeClr val="dk1"/>
                </a:solidFill>
                <a:highlight>
                  <a:srgbClr val="FFFFFF"/>
                </a:highlight>
              </a:rPr>
              <a:t>Orientation/ Consultation Meeting with Stakeholders PASA of VIP, Romblon</a:t>
            </a:r>
            <a:r>
              <a:rPr lang="en-PH" sz="750" b="0" i="0" u="none" strike="noStrike" cap="none">
                <a:solidFill>
                  <a:srgbClr val="000000"/>
                </a:solidFill>
                <a:latin typeface="Arial"/>
                <a:ea typeface="Arial"/>
                <a:cs typeface="Arial"/>
                <a:sym typeface="Arial"/>
              </a:rPr>
              <a:t> </a:t>
            </a:r>
            <a:endParaRPr sz="750" b="0" i="0" u="none" strike="noStrike" cap="none">
              <a:solidFill>
                <a:srgbClr val="000000"/>
              </a:solidFill>
              <a:latin typeface="Arial"/>
              <a:ea typeface="Arial"/>
              <a:cs typeface="Arial"/>
              <a:sym typeface="Arial"/>
            </a:endParaRPr>
          </a:p>
        </p:txBody>
      </p:sp>
      <p:sp>
        <p:nvSpPr>
          <p:cNvPr id="148" name="Google Shape;148;p3"/>
          <p:cNvSpPr txBox="1"/>
          <p:nvPr/>
        </p:nvSpPr>
        <p:spPr>
          <a:xfrm>
            <a:off x="6976666" y="1453759"/>
            <a:ext cx="624000" cy="392400"/>
          </a:xfrm>
          <a:prstGeom prst="rect">
            <a:avLst/>
          </a:prstGeom>
          <a:noFill/>
          <a:ln>
            <a:noFill/>
          </a:ln>
        </p:spPr>
        <p:txBody>
          <a:bodyPr spcFirstLastPara="1" wrap="square" lIns="68550" tIns="34275" rIns="68550" bIns="34275" anchor="t" anchorCtr="0">
            <a:spAutoFit/>
          </a:bodyPr>
          <a:lstStyle/>
          <a:p>
            <a:pPr marL="0" lvl="0" indent="0" algn="ctr" rtl="0">
              <a:spcBef>
                <a:spcPts val="0"/>
              </a:spcBef>
              <a:spcAft>
                <a:spcPts val="0"/>
              </a:spcAft>
              <a:buNone/>
            </a:pPr>
            <a:r>
              <a:rPr lang="en-PH" sz="1050" dirty="0">
                <a:solidFill>
                  <a:schemeClr val="dk1"/>
                </a:solidFill>
                <a:latin typeface="Comfortaa"/>
                <a:ea typeface="Comfortaa"/>
                <a:cs typeface="Comfortaa"/>
                <a:sym typeface="Comfortaa"/>
              </a:rPr>
              <a:t>Feb 28, 2023</a:t>
            </a:r>
            <a:endParaRPr sz="1050" dirty="0">
              <a:solidFill>
                <a:schemeClr val="dk1"/>
              </a:solidFill>
              <a:latin typeface="Comfortaa"/>
              <a:ea typeface="Comfortaa"/>
              <a:cs typeface="Comfortaa"/>
              <a:sym typeface="Comfortaa"/>
            </a:endParaRPr>
          </a:p>
        </p:txBody>
      </p:sp>
      <p:grpSp>
        <p:nvGrpSpPr>
          <p:cNvPr id="149" name="Google Shape;149;p3"/>
          <p:cNvGrpSpPr/>
          <p:nvPr/>
        </p:nvGrpSpPr>
        <p:grpSpPr>
          <a:xfrm>
            <a:off x="7601442" y="1183603"/>
            <a:ext cx="1332753" cy="295714"/>
            <a:chOff x="7000913" y="1481100"/>
            <a:chExt cx="2140625" cy="396400"/>
          </a:xfrm>
        </p:grpSpPr>
        <p:pic>
          <p:nvPicPr>
            <p:cNvPr id="150" name="Google Shape;150;p3"/>
            <p:cNvPicPr preferRelativeResize="0"/>
            <p:nvPr/>
          </p:nvPicPr>
          <p:blipFill rotWithShape="1">
            <a:blip r:embed="rId7">
              <a:alphaModFix/>
            </a:blip>
            <a:srcRect/>
            <a:stretch/>
          </p:blipFill>
          <p:spPr>
            <a:xfrm>
              <a:off x="7580645" y="1481106"/>
              <a:ext cx="486049" cy="396394"/>
            </a:xfrm>
            <a:prstGeom prst="rect">
              <a:avLst/>
            </a:prstGeom>
            <a:noFill/>
            <a:ln>
              <a:noFill/>
            </a:ln>
          </p:spPr>
        </p:pic>
        <p:pic>
          <p:nvPicPr>
            <p:cNvPr id="151" name="Google Shape;151;p3"/>
            <p:cNvPicPr preferRelativeResize="0"/>
            <p:nvPr/>
          </p:nvPicPr>
          <p:blipFill rotWithShape="1">
            <a:blip r:embed="rId8">
              <a:alphaModFix/>
            </a:blip>
            <a:srcRect/>
            <a:stretch/>
          </p:blipFill>
          <p:spPr>
            <a:xfrm>
              <a:off x="7000913" y="1481100"/>
              <a:ext cx="475712" cy="396400"/>
            </a:xfrm>
            <a:prstGeom prst="rect">
              <a:avLst/>
            </a:prstGeom>
            <a:noFill/>
            <a:ln>
              <a:noFill/>
            </a:ln>
          </p:spPr>
        </p:pic>
        <p:pic>
          <p:nvPicPr>
            <p:cNvPr id="152" name="Google Shape;152;p3"/>
            <p:cNvPicPr preferRelativeResize="0"/>
            <p:nvPr/>
          </p:nvPicPr>
          <p:blipFill rotWithShape="1">
            <a:blip r:embed="rId9">
              <a:alphaModFix/>
            </a:blip>
            <a:srcRect/>
            <a:stretch/>
          </p:blipFill>
          <p:spPr>
            <a:xfrm>
              <a:off x="8140613" y="1489426"/>
              <a:ext cx="1000925" cy="387954"/>
            </a:xfrm>
            <a:prstGeom prst="rect">
              <a:avLst/>
            </a:prstGeom>
            <a:noFill/>
            <a:ln>
              <a:noFill/>
            </a:ln>
          </p:spPr>
        </p:pic>
      </p:grpSp>
      <p:pic>
        <p:nvPicPr>
          <p:cNvPr id="153" name="Google Shape;153;p3"/>
          <p:cNvPicPr preferRelativeResize="0"/>
          <p:nvPr/>
        </p:nvPicPr>
        <p:blipFill rotWithShape="1">
          <a:blip r:embed="rId10">
            <a:alphaModFix/>
          </a:blip>
          <a:srcRect/>
          <a:stretch/>
        </p:blipFill>
        <p:spPr>
          <a:xfrm>
            <a:off x="2286000" y="4176691"/>
            <a:ext cx="6854077" cy="883650"/>
          </a:xfrm>
          <a:prstGeom prst="rect">
            <a:avLst/>
          </a:prstGeom>
          <a:noFill/>
          <a:ln>
            <a:noFill/>
          </a:ln>
        </p:spPr>
      </p:pic>
      <p:sp>
        <p:nvSpPr>
          <p:cNvPr id="154" name="Google Shape;154;p3"/>
          <p:cNvSpPr txBox="1"/>
          <p:nvPr/>
        </p:nvSpPr>
        <p:spPr>
          <a:xfrm>
            <a:off x="6924484" y="2636899"/>
            <a:ext cx="882900" cy="1685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a:solidFill>
                  <a:schemeClr val="dk1"/>
                </a:solidFill>
              </a:rPr>
              <a:t>Oil spill in the  caused by MT Princess Empress that sank off Naujan, Oriental Mindoro, within the waters of VIP. BMB  provided Technical Assistance and conducted rapid assessment on the affected area  </a:t>
            </a:r>
            <a:r>
              <a:rPr lang="en-PH" sz="750" b="0" i="0" u="none" strike="noStrike" cap="none">
                <a:solidFill>
                  <a:srgbClr val="000000"/>
                </a:solidFill>
                <a:latin typeface="Arial"/>
                <a:ea typeface="Arial"/>
                <a:cs typeface="Arial"/>
                <a:sym typeface="Arial"/>
              </a:rPr>
              <a:t>  </a:t>
            </a:r>
            <a:endParaRPr sz="750" b="0" i="0" u="none" strike="noStrike" cap="none">
              <a:solidFill>
                <a:srgbClr val="000000"/>
              </a:solidFill>
              <a:latin typeface="Arial"/>
              <a:ea typeface="Arial"/>
              <a:cs typeface="Arial"/>
              <a:sym typeface="Arial"/>
            </a:endParaRPr>
          </a:p>
        </p:txBody>
      </p:sp>
      <p:grpSp>
        <p:nvGrpSpPr>
          <p:cNvPr id="155" name="Google Shape;155;p3"/>
          <p:cNvGrpSpPr/>
          <p:nvPr/>
        </p:nvGrpSpPr>
        <p:grpSpPr>
          <a:xfrm>
            <a:off x="4001300" y="1954685"/>
            <a:ext cx="606150" cy="595350"/>
            <a:chOff x="2394397" y="2738578"/>
            <a:chExt cx="808200" cy="793800"/>
          </a:xfrm>
        </p:grpSpPr>
        <p:sp>
          <p:nvSpPr>
            <p:cNvPr id="156" name="Google Shape;156;p3"/>
            <p:cNvSpPr/>
            <p:nvPr/>
          </p:nvSpPr>
          <p:spPr>
            <a:xfrm>
              <a:off x="2394397" y="2738578"/>
              <a:ext cx="808200" cy="793800"/>
            </a:xfrm>
            <a:prstGeom prst="ellipse">
              <a:avLst/>
            </a:prstGeom>
            <a:solidFill>
              <a:srgbClr val="40E0D0"/>
            </a:solidFill>
            <a:ln w="25400" cap="flat" cmpd="sng">
              <a:solidFill>
                <a:srgbClr val="FDBB9D"/>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grpSp>
          <p:nvGrpSpPr>
            <p:cNvPr id="157" name="Google Shape;157;p3"/>
            <p:cNvGrpSpPr/>
            <p:nvPr/>
          </p:nvGrpSpPr>
          <p:grpSpPr>
            <a:xfrm>
              <a:off x="2592010" y="2937262"/>
              <a:ext cx="463454" cy="531580"/>
              <a:chOff x="2084881" y="3348798"/>
              <a:chExt cx="557572" cy="620280"/>
            </a:xfrm>
          </p:grpSpPr>
          <p:sp>
            <p:nvSpPr>
              <p:cNvPr id="158" name="Google Shape;158;p3"/>
              <p:cNvSpPr/>
              <p:nvPr/>
            </p:nvSpPr>
            <p:spPr>
              <a:xfrm>
                <a:off x="2216900" y="3348798"/>
                <a:ext cx="425553" cy="618060"/>
              </a:xfrm>
              <a:custGeom>
                <a:avLst/>
                <a:gdLst/>
                <a:ahLst/>
                <a:cxnLst/>
                <a:rect l="l" t="t" r="r" b="b"/>
                <a:pathLst>
                  <a:path w="523758" h="870507" extrusionOk="0">
                    <a:moveTo>
                      <a:pt x="169073" y="427353"/>
                    </a:moveTo>
                    <a:cubicBezTo>
                      <a:pt x="168216" y="426298"/>
                      <a:pt x="168818" y="425024"/>
                      <a:pt x="168107" y="423841"/>
                    </a:cubicBezTo>
                    <a:cubicBezTo>
                      <a:pt x="167524" y="423159"/>
                      <a:pt x="167423" y="422189"/>
                      <a:pt x="167851" y="421402"/>
                    </a:cubicBezTo>
                    <a:cubicBezTo>
                      <a:pt x="168325" y="420528"/>
                      <a:pt x="167687" y="419582"/>
                      <a:pt x="167122" y="418708"/>
                    </a:cubicBezTo>
                    <a:cubicBezTo>
                      <a:pt x="166757" y="418199"/>
                      <a:pt x="166210" y="417816"/>
                      <a:pt x="166337" y="417070"/>
                    </a:cubicBezTo>
                    <a:cubicBezTo>
                      <a:pt x="166702" y="413121"/>
                      <a:pt x="163164" y="410518"/>
                      <a:pt x="163091" y="406642"/>
                    </a:cubicBezTo>
                    <a:cubicBezTo>
                      <a:pt x="163966" y="405786"/>
                      <a:pt x="163292" y="404985"/>
                      <a:pt x="162927" y="404257"/>
                    </a:cubicBezTo>
                    <a:cubicBezTo>
                      <a:pt x="162143" y="403238"/>
                      <a:pt x="163182" y="401764"/>
                      <a:pt x="161796" y="401200"/>
                    </a:cubicBezTo>
                    <a:cubicBezTo>
                      <a:pt x="160866" y="400708"/>
                      <a:pt x="161796" y="399107"/>
                      <a:pt x="161358" y="398397"/>
                    </a:cubicBezTo>
                    <a:cubicBezTo>
                      <a:pt x="157711" y="388496"/>
                      <a:pt x="154063" y="378486"/>
                      <a:pt x="150506" y="368586"/>
                    </a:cubicBezTo>
                    <a:cubicBezTo>
                      <a:pt x="150324" y="367494"/>
                      <a:pt x="150123" y="366165"/>
                      <a:pt x="148682" y="366038"/>
                    </a:cubicBezTo>
                    <a:cubicBezTo>
                      <a:pt x="147752" y="366038"/>
                      <a:pt x="147862" y="365200"/>
                      <a:pt x="147533" y="364764"/>
                    </a:cubicBezTo>
                    <a:cubicBezTo>
                      <a:pt x="146731" y="363744"/>
                      <a:pt x="149229" y="363854"/>
                      <a:pt x="148153" y="362762"/>
                    </a:cubicBezTo>
                    <a:cubicBezTo>
                      <a:pt x="147077" y="361670"/>
                      <a:pt x="144670" y="360578"/>
                      <a:pt x="146129" y="358721"/>
                    </a:cubicBezTo>
                    <a:cubicBezTo>
                      <a:pt x="146421" y="357356"/>
                      <a:pt x="143958" y="356737"/>
                      <a:pt x="144579" y="355081"/>
                    </a:cubicBezTo>
                    <a:cubicBezTo>
                      <a:pt x="142992" y="351132"/>
                      <a:pt x="139891" y="348001"/>
                      <a:pt x="139107" y="343706"/>
                    </a:cubicBezTo>
                    <a:cubicBezTo>
                      <a:pt x="138998" y="342541"/>
                      <a:pt x="138925" y="341013"/>
                      <a:pt x="137283" y="340485"/>
                    </a:cubicBezTo>
                    <a:cubicBezTo>
                      <a:pt x="136761" y="340373"/>
                      <a:pt x="136429" y="339860"/>
                      <a:pt x="136541" y="339339"/>
                    </a:cubicBezTo>
                    <a:cubicBezTo>
                      <a:pt x="136571" y="339200"/>
                      <a:pt x="136631" y="339069"/>
                      <a:pt x="136718" y="338956"/>
                    </a:cubicBezTo>
                    <a:cubicBezTo>
                      <a:pt x="136955" y="337427"/>
                      <a:pt x="134328" y="337136"/>
                      <a:pt x="134784" y="335189"/>
                    </a:cubicBezTo>
                    <a:cubicBezTo>
                      <a:pt x="134657" y="333369"/>
                      <a:pt x="132122" y="332550"/>
                      <a:pt x="132632" y="330511"/>
                    </a:cubicBezTo>
                    <a:cubicBezTo>
                      <a:pt x="132796" y="329710"/>
                      <a:pt x="131538" y="329674"/>
                      <a:pt x="131246" y="329055"/>
                    </a:cubicBezTo>
                    <a:cubicBezTo>
                      <a:pt x="130480" y="327854"/>
                      <a:pt x="130498" y="326271"/>
                      <a:pt x="129422" y="325215"/>
                    </a:cubicBezTo>
                    <a:cubicBezTo>
                      <a:pt x="128346" y="324159"/>
                      <a:pt x="127361" y="323395"/>
                      <a:pt x="127179" y="321975"/>
                    </a:cubicBezTo>
                    <a:cubicBezTo>
                      <a:pt x="127051" y="320920"/>
                      <a:pt x="125355" y="320629"/>
                      <a:pt x="126030" y="319300"/>
                    </a:cubicBezTo>
                    <a:cubicBezTo>
                      <a:pt x="125391" y="316443"/>
                      <a:pt x="122218" y="314859"/>
                      <a:pt x="121689" y="312129"/>
                    </a:cubicBezTo>
                    <a:cubicBezTo>
                      <a:pt x="121798" y="311529"/>
                      <a:pt x="121269" y="311201"/>
                      <a:pt x="120959" y="310764"/>
                    </a:cubicBezTo>
                    <a:cubicBezTo>
                      <a:pt x="120485" y="310055"/>
                      <a:pt x="119464" y="310164"/>
                      <a:pt x="119136" y="309709"/>
                    </a:cubicBezTo>
                    <a:cubicBezTo>
                      <a:pt x="118807" y="309254"/>
                      <a:pt x="119263" y="308125"/>
                      <a:pt x="118169" y="307889"/>
                    </a:cubicBezTo>
                    <a:cubicBezTo>
                      <a:pt x="117953" y="307610"/>
                      <a:pt x="117885" y="307244"/>
                      <a:pt x="117986" y="306906"/>
                    </a:cubicBezTo>
                    <a:cubicBezTo>
                      <a:pt x="119701" y="304322"/>
                      <a:pt x="114339" y="304158"/>
                      <a:pt x="115214" y="301137"/>
                    </a:cubicBezTo>
                    <a:cubicBezTo>
                      <a:pt x="115214" y="300518"/>
                      <a:pt x="114740" y="300190"/>
                      <a:pt x="114320" y="299881"/>
                    </a:cubicBezTo>
                    <a:cubicBezTo>
                      <a:pt x="112387" y="298407"/>
                      <a:pt x="112497" y="295749"/>
                      <a:pt x="110673" y="294093"/>
                    </a:cubicBezTo>
                    <a:cubicBezTo>
                      <a:pt x="110253" y="293638"/>
                      <a:pt x="110363" y="292619"/>
                      <a:pt x="110162" y="292674"/>
                    </a:cubicBezTo>
                    <a:cubicBezTo>
                      <a:pt x="109287" y="292874"/>
                      <a:pt x="109214" y="292473"/>
                      <a:pt x="109195" y="291800"/>
                    </a:cubicBezTo>
                    <a:cubicBezTo>
                      <a:pt x="108594" y="291072"/>
                      <a:pt x="106660" y="291800"/>
                      <a:pt x="107463" y="289780"/>
                    </a:cubicBezTo>
                    <a:cubicBezTo>
                      <a:pt x="106551" y="286868"/>
                      <a:pt x="102976" y="284320"/>
                      <a:pt x="101590" y="281280"/>
                    </a:cubicBezTo>
                    <a:cubicBezTo>
                      <a:pt x="100197" y="279923"/>
                      <a:pt x="99120" y="278276"/>
                      <a:pt x="98435" y="276457"/>
                    </a:cubicBezTo>
                    <a:cubicBezTo>
                      <a:pt x="96611" y="275893"/>
                      <a:pt x="96611" y="273400"/>
                      <a:pt x="94787" y="272726"/>
                    </a:cubicBezTo>
                    <a:cubicBezTo>
                      <a:pt x="94167" y="271689"/>
                      <a:pt x="94148" y="269687"/>
                      <a:pt x="92087" y="270451"/>
                    </a:cubicBezTo>
                    <a:cubicBezTo>
                      <a:pt x="90264" y="270451"/>
                      <a:pt x="92543" y="267539"/>
                      <a:pt x="90592" y="267357"/>
                    </a:cubicBezTo>
                    <a:cubicBezTo>
                      <a:pt x="89972" y="267212"/>
                      <a:pt x="90099" y="266648"/>
                      <a:pt x="90154" y="266247"/>
                    </a:cubicBezTo>
                    <a:cubicBezTo>
                      <a:pt x="89753" y="263390"/>
                      <a:pt x="86215" y="261606"/>
                      <a:pt x="85321" y="258549"/>
                    </a:cubicBezTo>
                    <a:cubicBezTo>
                      <a:pt x="83205" y="257165"/>
                      <a:pt x="82184" y="254654"/>
                      <a:pt x="80488" y="252979"/>
                    </a:cubicBezTo>
                    <a:cubicBezTo>
                      <a:pt x="80779" y="251014"/>
                      <a:pt x="78664" y="250395"/>
                      <a:pt x="78171" y="248921"/>
                    </a:cubicBezTo>
                    <a:cubicBezTo>
                      <a:pt x="77879" y="248065"/>
                      <a:pt x="76566" y="248793"/>
                      <a:pt x="76347" y="247610"/>
                    </a:cubicBezTo>
                    <a:cubicBezTo>
                      <a:pt x="76256" y="246973"/>
                      <a:pt x="75636" y="246409"/>
                      <a:pt x="75235" y="245790"/>
                    </a:cubicBezTo>
                    <a:cubicBezTo>
                      <a:pt x="74888" y="244644"/>
                      <a:pt x="73192" y="246373"/>
                      <a:pt x="73557" y="245081"/>
                    </a:cubicBezTo>
                    <a:cubicBezTo>
                      <a:pt x="74469" y="243370"/>
                      <a:pt x="74524" y="243261"/>
                      <a:pt x="73320" y="242223"/>
                    </a:cubicBezTo>
                    <a:cubicBezTo>
                      <a:pt x="71678" y="241095"/>
                      <a:pt x="71332" y="239020"/>
                      <a:pt x="69964" y="237782"/>
                    </a:cubicBezTo>
                    <a:cubicBezTo>
                      <a:pt x="67757" y="236072"/>
                      <a:pt x="67848" y="232905"/>
                      <a:pt x="65386" y="231449"/>
                    </a:cubicBezTo>
                    <a:cubicBezTo>
                      <a:pt x="64401" y="231212"/>
                      <a:pt x="64930" y="229119"/>
                      <a:pt x="63945" y="228828"/>
                    </a:cubicBezTo>
                    <a:lnTo>
                      <a:pt x="63945" y="228828"/>
                    </a:lnTo>
                    <a:cubicBezTo>
                      <a:pt x="64255" y="227226"/>
                      <a:pt x="61811" y="227336"/>
                      <a:pt x="61811" y="226080"/>
                    </a:cubicBezTo>
                    <a:cubicBezTo>
                      <a:pt x="61155" y="222076"/>
                      <a:pt x="57251" y="219382"/>
                      <a:pt x="55719" y="215597"/>
                    </a:cubicBezTo>
                    <a:cubicBezTo>
                      <a:pt x="54041" y="215069"/>
                      <a:pt x="54333" y="213668"/>
                      <a:pt x="53786" y="212466"/>
                    </a:cubicBezTo>
                    <a:cubicBezTo>
                      <a:pt x="51816" y="211902"/>
                      <a:pt x="51962" y="209554"/>
                      <a:pt x="50521" y="208535"/>
                    </a:cubicBezTo>
                    <a:cubicBezTo>
                      <a:pt x="50685" y="205569"/>
                      <a:pt x="47111" y="204895"/>
                      <a:pt x="46874" y="202293"/>
                    </a:cubicBezTo>
                    <a:cubicBezTo>
                      <a:pt x="46564" y="201510"/>
                      <a:pt x="45469" y="202165"/>
                      <a:pt x="45524" y="201819"/>
                    </a:cubicBezTo>
                    <a:cubicBezTo>
                      <a:pt x="45153" y="200112"/>
                      <a:pt x="44659" y="198433"/>
                      <a:pt x="44047" y="196796"/>
                    </a:cubicBezTo>
                    <a:cubicBezTo>
                      <a:pt x="41420" y="194630"/>
                      <a:pt x="41128" y="190554"/>
                      <a:pt x="38575" y="188042"/>
                    </a:cubicBezTo>
                    <a:cubicBezTo>
                      <a:pt x="37708" y="187132"/>
                      <a:pt x="37248" y="185911"/>
                      <a:pt x="37298" y="184657"/>
                    </a:cubicBezTo>
                    <a:cubicBezTo>
                      <a:pt x="34453" y="181599"/>
                      <a:pt x="33833" y="177067"/>
                      <a:pt x="30988" y="173737"/>
                    </a:cubicBezTo>
                    <a:cubicBezTo>
                      <a:pt x="28744" y="167804"/>
                      <a:pt x="23692" y="162562"/>
                      <a:pt x="22653" y="156046"/>
                    </a:cubicBezTo>
                    <a:cubicBezTo>
                      <a:pt x="22653" y="153535"/>
                      <a:pt x="19515" y="152825"/>
                      <a:pt x="19807" y="150241"/>
                    </a:cubicBezTo>
                    <a:cubicBezTo>
                      <a:pt x="17619" y="145672"/>
                      <a:pt x="15904" y="141141"/>
                      <a:pt x="13788" y="136609"/>
                    </a:cubicBezTo>
                    <a:cubicBezTo>
                      <a:pt x="12439" y="134789"/>
                      <a:pt x="13405" y="132277"/>
                      <a:pt x="11673" y="130730"/>
                    </a:cubicBezTo>
                    <a:cubicBezTo>
                      <a:pt x="10834" y="129038"/>
                      <a:pt x="11272" y="126708"/>
                      <a:pt x="9192" y="125707"/>
                    </a:cubicBezTo>
                    <a:cubicBezTo>
                      <a:pt x="8481" y="125198"/>
                      <a:pt x="8335" y="124743"/>
                      <a:pt x="8645" y="124215"/>
                    </a:cubicBezTo>
                    <a:cubicBezTo>
                      <a:pt x="9812" y="122231"/>
                      <a:pt x="8390" y="120775"/>
                      <a:pt x="7587" y="119173"/>
                    </a:cubicBezTo>
                    <a:cubicBezTo>
                      <a:pt x="7407" y="117386"/>
                      <a:pt x="7015" y="115627"/>
                      <a:pt x="6420" y="113932"/>
                    </a:cubicBezTo>
                    <a:cubicBezTo>
                      <a:pt x="7569" y="112257"/>
                      <a:pt x="4085" y="111529"/>
                      <a:pt x="5563" y="109728"/>
                    </a:cubicBezTo>
                    <a:cubicBezTo>
                      <a:pt x="4983" y="108476"/>
                      <a:pt x="4472" y="107194"/>
                      <a:pt x="4031" y="105887"/>
                    </a:cubicBezTo>
                    <a:cubicBezTo>
                      <a:pt x="4031" y="105305"/>
                      <a:pt x="3429" y="106106"/>
                      <a:pt x="3301" y="105887"/>
                    </a:cubicBezTo>
                    <a:cubicBezTo>
                      <a:pt x="2718" y="104741"/>
                      <a:pt x="4067" y="103813"/>
                      <a:pt x="3082" y="102702"/>
                    </a:cubicBezTo>
                    <a:cubicBezTo>
                      <a:pt x="2928" y="99358"/>
                      <a:pt x="2563" y="96027"/>
                      <a:pt x="1988" y="92729"/>
                    </a:cubicBezTo>
                    <a:cubicBezTo>
                      <a:pt x="2389" y="91109"/>
                      <a:pt x="419" y="90326"/>
                      <a:pt x="894" y="88779"/>
                    </a:cubicBezTo>
                    <a:cubicBezTo>
                      <a:pt x="1040" y="87251"/>
                      <a:pt x="1058" y="87269"/>
                      <a:pt x="0" y="85139"/>
                    </a:cubicBezTo>
                    <a:cubicBezTo>
                      <a:pt x="255" y="83629"/>
                      <a:pt x="401" y="81918"/>
                      <a:pt x="638" y="80244"/>
                    </a:cubicBezTo>
                    <a:cubicBezTo>
                      <a:pt x="2097" y="76604"/>
                      <a:pt x="-748" y="72964"/>
                      <a:pt x="1222" y="69542"/>
                    </a:cubicBezTo>
                    <a:cubicBezTo>
                      <a:pt x="1532" y="68687"/>
                      <a:pt x="2280" y="67849"/>
                      <a:pt x="1404" y="66903"/>
                    </a:cubicBezTo>
                    <a:cubicBezTo>
                      <a:pt x="2170" y="65502"/>
                      <a:pt x="1623" y="63536"/>
                      <a:pt x="2462" y="62335"/>
                    </a:cubicBezTo>
                    <a:cubicBezTo>
                      <a:pt x="4122" y="61843"/>
                      <a:pt x="4286" y="60515"/>
                      <a:pt x="4122" y="59132"/>
                    </a:cubicBezTo>
                    <a:cubicBezTo>
                      <a:pt x="4122" y="58258"/>
                      <a:pt x="4122" y="57621"/>
                      <a:pt x="5399" y="57548"/>
                    </a:cubicBezTo>
                    <a:cubicBezTo>
                      <a:pt x="6821" y="55182"/>
                      <a:pt x="7642" y="51579"/>
                      <a:pt x="10086" y="49668"/>
                    </a:cubicBezTo>
                    <a:cubicBezTo>
                      <a:pt x="11308" y="45354"/>
                      <a:pt x="15120" y="43298"/>
                      <a:pt x="17874" y="40222"/>
                    </a:cubicBezTo>
                    <a:cubicBezTo>
                      <a:pt x="18805" y="39704"/>
                      <a:pt x="19594" y="38967"/>
                      <a:pt x="20172" y="38074"/>
                    </a:cubicBezTo>
                    <a:cubicBezTo>
                      <a:pt x="20664" y="37383"/>
                      <a:pt x="21996" y="37820"/>
                      <a:pt x="22835" y="37146"/>
                    </a:cubicBezTo>
                    <a:cubicBezTo>
                      <a:pt x="26847" y="32087"/>
                      <a:pt x="33359" y="30376"/>
                      <a:pt x="37608" y="25935"/>
                    </a:cubicBezTo>
                    <a:cubicBezTo>
                      <a:pt x="38247" y="24752"/>
                      <a:pt x="40271" y="25808"/>
                      <a:pt x="40654" y="24115"/>
                    </a:cubicBezTo>
                    <a:cubicBezTo>
                      <a:pt x="40873" y="23551"/>
                      <a:pt x="41329" y="23587"/>
                      <a:pt x="41767" y="23605"/>
                    </a:cubicBezTo>
                    <a:cubicBezTo>
                      <a:pt x="43882" y="23933"/>
                      <a:pt x="44685" y="21785"/>
                      <a:pt x="46436" y="21349"/>
                    </a:cubicBezTo>
                    <a:cubicBezTo>
                      <a:pt x="48469" y="20576"/>
                      <a:pt x="50414" y="19587"/>
                      <a:pt x="52236" y="18400"/>
                    </a:cubicBezTo>
                    <a:cubicBezTo>
                      <a:pt x="55336" y="16580"/>
                      <a:pt x="58911" y="16853"/>
                      <a:pt x="61756" y="14906"/>
                    </a:cubicBezTo>
                    <a:cubicBezTo>
                      <a:pt x="62267" y="14906"/>
                      <a:pt x="63179" y="15106"/>
                      <a:pt x="62559" y="14032"/>
                    </a:cubicBezTo>
                    <a:cubicBezTo>
                      <a:pt x="64054" y="13759"/>
                      <a:pt x="65477" y="14797"/>
                      <a:pt x="67082" y="13887"/>
                    </a:cubicBezTo>
                    <a:cubicBezTo>
                      <a:pt x="68122" y="13322"/>
                      <a:pt x="69471" y="14524"/>
                      <a:pt x="70310" y="13887"/>
                    </a:cubicBezTo>
                    <a:cubicBezTo>
                      <a:pt x="70684" y="13483"/>
                      <a:pt x="71220" y="13269"/>
                      <a:pt x="71769" y="13304"/>
                    </a:cubicBezTo>
                    <a:cubicBezTo>
                      <a:pt x="74761" y="12212"/>
                      <a:pt x="77679" y="14251"/>
                      <a:pt x="80634" y="12849"/>
                    </a:cubicBezTo>
                    <a:cubicBezTo>
                      <a:pt x="81545" y="12740"/>
                      <a:pt x="81819" y="13887"/>
                      <a:pt x="82713" y="13905"/>
                    </a:cubicBezTo>
                    <a:cubicBezTo>
                      <a:pt x="83606" y="13923"/>
                      <a:pt x="83971" y="13177"/>
                      <a:pt x="84974" y="13668"/>
                    </a:cubicBezTo>
                    <a:cubicBezTo>
                      <a:pt x="87418" y="14251"/>
                      <a:pt x="89954" y="15379"/>
                      <a:pt x="92616" y="15070"/>
                    </a:cubicBezTo>
                    <a:cubicBezTo>
                      <a:pt x="93601" y="14888"/>
                      <a:pt x="93510" y="15324"/>
                      <a:pt x="92616" y="15597"/>
                    </a:cubicBezTo>
                    <a:cubicBezTo>
                      <a:pt x="92343" y="15597"/>
                      <a:pt x="92343" y="15925"/>
                      <a:pt x="92616" y="15943"/>
                    </a:cubicBezTo>
                    <a:cubicBezTo>
                      <a:pt x="93510" y="15943"/>
                      <a:pt x="93765" y="17072"/>
                      <a:pt x="94641" y="17144"/>
                    </a:cubicBezTo>
                    <a:cubicBezTo>
                      <a:pt x="99620" y="18182"/>
                      <a:pt x="103523" y="23533"/>
                      <a:pt x="105402" y="27810"/>
                    </a:cubicBezTo>
                    <a:cubicBezTo>
                      <a:pt x="106058" y="29739"/>
                      <a:pt x="107882" y="31249"/>
                      <a:pt x="107900" y="33524"/>
                    </a:cubicBezTo>
                    <a:cubicBezTo>
                      <a:pt x="107700" y="34580"/>
                      <a:pt x="109031" y="34307"/>
                      <a:pt x="109578" y="34798"/>
                    </a:cubicBezTo>
                    <a:cubicBezTo>
                      <a:pt x="107864" y="35162"/>
                      <a:pt x="109232" y="36764"/>
                      <a:pt x="109451" y="37820"/>
                    </a:cubicBezTo>
                    <a:cubicBezTo>
                      <a:pt x="112077" y="42715"/>
                      <a:pt x="111275" y="48466"/>
                      <a:pt x="112533" y="53653"/>
                    </a:cubicBezTo>
                    <a:cubicBezTo>
                      <a:pt x="116418" y="53945"/>
                      <a:pt x="110290" y="55965"/>
                      <a:pt x="113263" y="57530"/>
                    </a:cubicBezTo>
                    <a:cubicBezTo>
                      <a:pt x="114010" y="57930"/>
                      <a:pt x="113937" y="58768"/>
                      <a:pt x="113536" y="59605"/>
                    </a:cubicBezTo>
                    <a:cubicBezTo>
                      <a:pt x="113135" y="60442"/>
                      <a:pt x="114904" y="61425"/>
                      <a:pt x="114138" y="62062"/>
                    </a:cubicBezTo>
                    <a:cubicBezTo>
                      <a:pt x="112807" y="66139"/>
                      <a:pt x="113409" y="71307"/>
                      <a:pt x="113974" y="75675"/>
                    </a:cubicBezTo>
                    <a:cubicBezTo>
                      <a:pt x="114284" y="76622"/>
                      <a:pt x="115232" y="77787"/>
                      <a:pt x="114102" y="78915"/>
                    </a:cubicBezTo>
                    <a:cubicBezTo>
                      <a:pt x="113965" y="79158"/>
                      <a:pt x="113965" y="79455"/>
                      <a:pt x="114102" y="79698"/>
                    </a:cubicBezTo>
                    <a:cubicBezTo>
                      <a:pt x="115634" y="83338"/>
                      <a:pt x="113573" y="87651"/>
                      <a:pt x="115579" y="91255"/>
                    </a:cubicBezTo>
                    <a:cubicBezTo>
                      <a:pt x="116035" y="93530"/>
                      <a:pt x="115251" y="96114"/>
                      <a:pt x="116655" y="98298"/>
                    </a:cubicBezTo>
                    <a:cubicBezTo>
                      <a:pt x="116655" y="100864"/>
                      <a:pt x="116108" y="103612"/>
                      <a:pt x="117822" y="106051"/>
                    </a:cubicBezTo>
                    <a:cubicBezTo>
                      <a:pt x="119300" y="107871"/>
                      <a:pt x="117366" y="110001"/>
                      <a:pt x="119774" y="111511"/>
                    </a:cubicBezTo>
                    <a:cubicBezTo>
                      <a:pt x="118424" y="111693"/>
                      <a:pt x="119464" y="112476"/>
                      <a:pt x="119555" y="112822"/>
                    </a:cubicBezTo>
                    <a:cubicBezTo>
                      <a:pt x="119300" y="115588"/>
                      <a:pt x="123914" y="116352"/>
                      <a:pt x="122364" y="118973"/>
                    </a:cubicBezTo>
                    <a:cubicBezTo>
                      <a:pt x="121981" y="120793"/>
                      <a:pt x="125118" y="121667"/>
                      <a:pt x="125063" y="123742"/>
                    </a:cubicBezTo>
                    <a:cubicBezTo>
                      <a:pt x="125169" y="124193"/>
                      <a:pt x="125522" y="124546"/>
                      <a:pt x="125975" y="124652"/>
                    </a:cubicBezTo>
                    <a:cubicBezTo>
                      <a:pt x="127434" y="124797"/>
                      <a:pt x="127525" y="125980"/>
                      <a:pt x="128164" y="126945"/>
                    </a:cubicBezTo>
                    <a:cubicBezTo>
                      <a:pt x="130881" y="127636"/>
                      <a:pt x="133106" y="131659"/>
                      <a:pt x="136079" y="130166"/>
                    </a:cubicBezTo>
                    <a:cubicBezTo>
                      <a:pt x="143557" y="133533"/>
                      <a:pt x="151181" y="130694"/>
                      <a:pt x="158422" y="128346"/>
                    </a:cubicBezTo>
                    <a:cubicBezTo>
                      <a:pt x="158002" y="126308"/>
                      <a:pt x="160246" y="127181"/>
                      <a:pt x="160829" y="126071"/>
                    </a:cubicBezTo>
                    <a:cubicBezTo>
                      <a:pt x="161340" y="124451"/>
                      <a:pt x="163492" y="126908"/>
                      <a:pt x="163565" y="124852"/>
                    </a:cubicBezTo>
                    <a:cubicBezTo>
                      <a:pt x="163546" y="124278"/>
                      <a:pt x="163948" y="123776"/>
                      <a:pt x="164514" y="123669"/>
                    </a:cubicBezTo>
                    <a:cubicBezTo>
                      <a:pt x="167541" y="123196"/>
                      <a:pt x="168417" y="120520"/>
                      <a:pt x="169985" y="118518"/>
                    </a:cubicBezTo>
                    <a:cubicBezTo>
                      <a:pt x="171748" y="116436"/>
                      <a:pt x="173254" y="114151"/>
                      <a:pt x="174472" y="111711"/>
                    </a:cubicBezTo>
                    <a:cubicBezTo>
                      <a:pt x="178120" y="103485"/>
                      <a:pt x="179506" y="94731"/>
                      <a:pt x="183281" y="86450"/>
                    </a:cubicBezTo>
                    <a:cubicBezTo>
                      <a:pt x="183901" y="85594"/>
                      <a:pt x="182552" y="84630"/>
                      <a:pt x="183628" y="83829"/>
                    </a:cubicBezTo>
                    <a:cubicBezTo>
                      <a:pt x="184215" y="83368"/>
                      <a:pt x="184460" y="82596"/>
                      <a:pt x="184248" y="81882"/>
                    </a:cubicBezTo>
                    <a:cubicBezTo>
                      <a:pt x="183974" y="80844"/>
                      <a:pt x="185142" y="80881"/>
                      <a:pt x="185306" y="80335"/>
                    </a:cubicBezTo>
                    <a:cubicBezTo>
                      <a:pt x="185926" y="78041"/>
                      <a:pt x="187257" y="75675"/>
                      <a:pt x="186564" y="73309"/>
                    </a:cubicBezTo>
                    <a:cubicBezTo>
                      <a:pt x="186236" y="72709"/>
                      <a:pt x="186765" y="72800"/>
                      <a:pt x="187257" y="72982"/>
                    </a:cubicBezTo>
                    <a:cubicBezTo>
                      <a:pt x="188370" y="72563"/>
                      <a:pt x="188698" y="70052"/>
                      <a:pt x="188990" y="69051"/>
                    </a:cubicBezTo>
                    <a:cubicBezTo>
                      <a:pt x="191963" y="60879"/>
                      <a:pt x="194790" y="52416"/>
                      <a:pt x="199277" y="44954"/>
                    </a:cubicBezTo>
                    <a:cubicBezTo>
                      <a:pt x="201228" y="43443"/>
                      <a:pt x="199605" y="40404"/>
                      <a:pt x="201812" y="39494"/>
                    </a:cubicBezTo>
                    <a:cubicBezTo>
                      <a:pt x="203526" y="38493"/>
                      <a:pt x="202377" y="35745"/>
                      <a:pt x="204292" y="34489"/>
                    </a:cubicBezTo>
                    <a:cubicBezTo>
                      <a:pt x="205766" y="32771"/>
                      <a:pt x="206860" y="30761"/>
                      <a:pt x="207502" y="28592"/>
                    </a:cubicBezTo>
                    <a:cubicBezTo>
                      <a:pt x="209107" y="26481"/>
                      <a:pt x="211861" y="24625"/>
                      <a:pt x="212007" y="21840"/>
                    </a:cubicBezTo>
                    <a:cubicBezTo>
                      <a:pt x="212007" y="21603"/>
                      <a:pt x="212117" y="21185"/>
                      <a:pt x="212281" y="21130"/>
                    </a:cubicBezTo>
                    <a:cubicBezTo>
                      <a:pt x="214561" y="20839"/>
                      <a:pt x="212737" y="16962"/>
                      <a:pt x="214433" y="17727"/>
                    </a:cubicBezTo>
                    <a:cubicBezTo>
                      <a:pt x="216913" y="18273"/>
                      <a:pt x="217260" y="14087"/>
                      <a:pt x="219285" y="13031"/>
                    </a:cubicBezTo>
                    <a:cubicBezTo>
                      <a:pt x="222009" y="11145"/>
                      <a:pt x="224593" y="9065"/>
                      <a:pt x="227018" y="6807"/>
                    </a:cubicBezTo>
                    <a:cubicBezTo>
                      <a:pt x="227857" y="5660"/>
                      <a:pt x="229261" y="6279"/>
                      <a:pt x="230118" y="5460"/>
                    </a:cubicBezTo>
                    <a:cubicBezTo>
                      <a:pt x="230976" y="4641"/>
                      <a:pt x="231614" y="3531"/>
                      <a:pt x="232526" y="3331"/>
                    </a:cubicBezTo>
                    <a:cubicBezTo>
                      <a:pt x="237011" y="1706"/>
                      <a:pt x="241701" y="714"/>
                      <a:pt x="246460" y="382"/>
                    </a:cubicBezTo>
                    <a:cubicBezTo>
                      <a:pt x="248222" y="969"/>
                      <a:pt x="250145" y="831"/>
                      <a:pt x="251804" y="0"/>
                    </a:cubicBezTo>
                    <a:cubicBezTo>
                      <a:pt x="256984" y="2475"/>
                      <a:pt x="264571" y="4222"/>
                      <a:pt x="267946" y="9719"/>
                    </a:cubicBezTo>
                    <a:cubicBezTo>
                      <a:pt x="270043" y="10702"/>
                      <a:pt x="270444" y="13359"/>
                      <a:pt x="272523" y="14396"/>
                    </a:cubicBezTo>
                    <a:cubicBezTo>
                      <a:pt x="272906" y="14578"/>
                      <a:pt x="272906" y="14960"/>
                      <a:pt x="272943" y="15324"/>
                    </a:cubicBezTo>
                    <a:cubicBezTo>
                      <a:pt x="272542" y="18418"/>
                      <a:pt x="276883" y="19529"/>
                      <a:pt x="276499" y="21840"/>
                    </a:cubicBezTo>
                    <a:cubicBezTo>
                      <a:pt x="276035" y="22358"/>
                      <a:pt x="276035" y="23142"/>
                      <a:pt x="276499" y="23660"/>
                    </a:cubicBezTo>
                    <a:cubicBezTo>
                      <a:pt x="277630" y="24952"/>
                      <a:pt x="277685" y="26900"/>
                      <a:pt x="279089" y="28028"/>
                    </a:cubicBezTo>
                    <a:cubicBezTo>
                      <a:pt x="279290" y="28174"/>
                      <a:pt x="279363" y="28228"/>
                      <a:pt x="279235" y="28410"/>
                    </a:cubicBezTo>
                    <a:cubicBezTo>
                      <a:pt x="278396" y="29994"/>
                      <a:pt x="279436" y="31850"/>
                      <a:pt x="279965" y="33197"/>
                    </a:cubicBezTo>
                    <a:cubicBezTo>
                      <a:pt x="280421" y="34180"/>
                      <a:pt x="279290" y="35017"/>
                      <a:pt x="279637" y="35981"/>
                    </a:cubicBezTo>
                    <a:cubicBezTo>
                      <a:pt x="281460" y="39621"/>
                      <a:pt x="280421" y="44062"/>
                      <a:pt x="282154" y="47793"/>
                    </a:cubicBezTo>
                    <a:cubicBezTo>
                      <a:pt x="280913" y="50559"/>
                      <a:pt x="282774" y="52944"/>
                      <a:pt x="281661" y="55783"/>
                    </a:cubicBezTo>
                    <a:cubicBezTo>
                      <a:pt x="283485" y="59113"/>
                      <a:pt x="280494" y="62408"/>
                      <a:pt x="281661" y="65593"/>
                    </a:cubicBezTo>
                    <a:cubicBezTo>
                      <a:pt x="280567" y="67522"/>
                      <a:pt x="281479" y="69142"/>
                      <a:pt x="282445" y="70761"/>
                    </a:cubicBezTo>
                    <a:cubicBezTo>
                      <a:pt x="282701" y="71198"/>
                      <a:pt x="282555" y="71289"/>
                      <a:pt x="282099" y="71435"/>
                    </a:cubicBezTo>
                    <a:cubicBezTo>
                      <a:pt x="280275" y="72199"/>
                      <a:pt x="281916" y="74856"/>
                      <a:pt x="280147" y="76076"/>
                    </a:cubicBezTo>
                    <a:cubicBezTo>
                      <a:pt x="279852" y="76406"/>
                      <a:pt x="279881" y="76912"/>
                      <a:pt x="280211" y="77207"/>
                    </a:cubicBezTo>
                    <a:cubicBezTo>
                      <a:pt x="280383" y="77359"/>
                      <a:pt x="280612" y="77431"/>
                      <a:pt x="280840" y="77404"/>
                    </a:cubicBezTo>
                    <a:cubicBezTo>
                      <a:pt x="281278" y="77404"/>
                      <a:pt x="281989" y="77404"/>
                      <a:pt x="281260" y="78023"/>
                    </a:cubicBezTo>
                    <a:cubicBezTo>
                      <a:pt x="280270" y="78931"/>
                      <a:pt x="279664" y="80180"/>
                      <a:pt x="279564" y="81518"/>
                    </a:cubicBezTo>
                    <a:cubicBezTo>
                      <a:pt x="278232" y="84047"/>
                      <a:pt x="279855" y="86850"/>
                      <a:pt x="277886" y="89216"/>
                    </a:cubicBezTo>
                    <a:cubicBezTo>
                      <a:pt x="275278" y="91600"/>
                      <a:pt x="278652" y="95004"/>
                      <a:pt x="277083" y="96733"/>
                    </a:cubicBezTo>
                    <a:cubicBezTo>
                      <a:pt x="275703" y="97388"/>
                      <a:pt x="274912" y="98864"/>
                      <a:pt x="275132" y="100373"/>
                    </a:cubicBezTo>
                    <a:cubicBezTo>
                      <a:pt x="275132" y="103649"/>
                      <a:pt x="273016" y="106251"/>
                      <a:pt x="272396" y="109327"/>
                    </a:cubicBezTo>
                    <a:cubicBezTo>
                      <a:pt x="272078" y="111566"/>
                      <a:pt x="271375" y="113734"/>
                      <a:pt x="270317" y="115734"/>
                    </a:cubicBezTo>
                    <a:cubicBezTo>
                      <a:pt x="271010" y="117153"/>
                      <a:pt x="269879" y="117736"/>
                      <a:pt x="269204" y="118627"/>
                    </a:cubicBezTo>
                    <a:cubicBezTo>
                      <a:pt x="267708" y="121139"/>
                      <a:pt x="268693" y="125161"/>
                      <a:pt x="264918" y="125907"/>
                    </a:cubicBezTo>
                    <a:cubicBezTo>
                      <a:pt x="267344" y="126490"/>
                      <a:pt x="266924" y="127363"/>
                      <a:pt x="265830" y="129111"/>
                    </a:cubicBezTo>
                    <a:cubicBezTo>
                      <a:pt x="263514" y="131167"/>
                      <a:pt x="264626" y="134571"/>
                      <a:pt x="262456" y="136627"/>
                    </a:cubicBezTo>
                    <a:cubicBezTo>
                      <a:pt x="261553" y="137843"/>
                      <a:pt x="261073" y="139319"/>
                      <a:pt x="261088" y="140831"/>
                    </a:cubicBezTo>
                    <a:cubicBezTo>
                      <a:pt x="260340" y="143652"/>
                      <a:pt x="257878" y="145636"/>
                      <a:pt x="257294" y="148584"/>
                    </a:cubicBezTo>
                    <a:cubicBezTo>
                      <a:pt x="256090" y="150113"/>
                      <a:pt x="256692" y="151678"/>
                      <a:pt x="255726" y="153025"/>
                    </a:cubicBezTo>
                    <a:cubicBezTo>
                      <a:pt x="255561" y="153207"/>
                      <a:pt x="255525" y="153662"/>
                      <a:pt x="255726" y="153717"/>
                    </a:cubicBezTo>
                    <a:cubicBezTo>
                      <a:pt x="256802" y="153935"/>
                      <a:pt x="256382" y="154663"/>
                      <a:pt x="256017" y="154918"/>
                    </a:cubicBezTo>
                    <a:cubicBezTo>
                      <a:pt x="254194" y="158030"/>
                      <a:pt x="251458" y="161033"/>
                      <a:pt x="251512" y="164801"/>
                    </a:cubicBezTo>
                    <a:cubicBezTo>
                      <a:pt x="251594" y="165042"/>
                      <a:pt x="251485" y="165306"/>
                      <a:pt x="251257" y="165419"/>
                    </a:cubicBezTo>
                    <a:cubicBezTo>
                      <a:pt x="250637" y="165802"/>
                      <a:pt x="250856" y="166875"/>
                      <a:pt x="249907" y="166948"/>
                    </a:cubicBezTo>
                    <a:cubicBezTo>
                      <a:pt x="249907" y="168768"/>
                      <a:pt x="248193" y="170206"/>
                      <a:pt x="248084" y="171607"/>
                    </a:cubicBezTo>
                    <a:cubicBezTo>
                      <a:pt x="249032" y="172135"/>
                      <a:pt x="249616" y="172590"/>
                      <a:pt x="247974" y="172863"/>
                    </a:cubicBezTo>
                    <a:cubicBezTo>
                      <a:pt x="247536" y="172863"/>
                      <a:pt x="247299" y="173191"/>
                      <a:pt x="247354" y="173591"/>
                    </a:cubicBezTo>
                    <a:cubicBezTo>
                      <a:pt x="247482" y="174501"/>
                      <a:pt x="246551" y="174883"/>
                      <a:pt x="246387" y="175411"/>
                    </a:cubicBezTo>
                    <a:cubicBezTo>
                      <a:pt x="246278" y="179051"/>
                      <a:pt x="242740" y="180252"/>
                      <a:pt x="242740" y="183510"/>
                    </a:cubicBezTo>
                    <a:cubicBezTo>
                      <a:pt x="242740" y="186768"/>
                      <a:pt x="241007" y="187933"/>
                      <a:pt x="240296" y="190408"/>
                    </a:cubicBezTo>
                    <a:cubicBezTo>
                      <a:pt x="240209" y="191658"/>
                      <a:pt x="239640" y="192826"/>
                      <a:pt x="238709" y="193666"/>
                    </a:cubicBezTo>
                    <a:cubicBezTo>
                      <a:pt x="238508" y="193811"/>
                      <a:pt x="238198" y="194121"/>
                      <a:pt x="238235" y="194285"/>
                    </a:cubicBezTo>
                    <a:cubicBezTo>
                      <a:pt x="238636" y="195722"/>
                      <a:pt x="237031" y="196450"/>
                      <a:pt x="237031" y="197688"/>
                    </a:cubicBezTo>
                    <a:cubicBezTo>
                      <a:pt x="235428" y="202955"/>
                      <a:pt x="233478" y="208111"/>
                      <a:pt x="231194" y="213122"/>
                    </a:cubicBezTo>
                    <a:cubicBezTo>
                      <a:pt x="233602" y="214195"/>
                      <a:pt x="230556" y="214942"/>
                      <a:pt x="231194" y="215997"/>
                    </a:cubicBezTo>
                    <a:cubicBezTo>
                      <a:pt x="231395" y="216307"/>
                      <a:pt x="232033" y="215215"/>
                      <a:pt x="232015" y="216216"/>
                    </a:cubicBezTo>
                    <a:cubicBezTo>
                      <a:pt x="232015" y="216871"/>
                      <a:pt x="231340" y="216580"/>
                      <a:pt x="230976" y="216725"/>
                    </a:cubicBezTo>
                    <a:cubicBezTo>
                      <a:pt x="229960" y="217241"/>
                      <a:pt x="229274" y="218234"/>
                      <a:pt x="229152" y="219364"/>
                    </a:cubicBezTo>
                    <a:cubicBezTo>
                      <a:pt x="230574" y="220183"/>
                      <a:pt x="229006" y="220675"/>
                      <a:pt x="228878" y="221275"/>
                    </a:cubicBezTo>
                    <a:cubicBezTo>
                      <a:pt x="227164" y="224515"/>
                      <a:pt x="226927" y="227900"/>
                      <a:pt x="225686" y="231249"/>
                    </a:cubicBezTo>
                    <a:cubicBezTo>
                      <a:pt x="225176" y="233069"/>
                      <a:pt x="223771" y="235580"/>
                      <a:pt x="224939" y="237291"/>
                    </a:cubicBezTo>
                    <a:cubicBezTo>
                      <a:pt x="225486" y="237291"/>
                      <a:pt x="225650" y="237855"/>
                      <a:pt x="224939" y="237837"/>
                    </a:cubicBezTo>
                    <a:cubicBezTo>
                      <a:pt x="222166" y="237946"/>
                      <a:pt x="223297" y="242696"/>
                      <a:pt x="222914" y="244662"/>
                    </a:cubicBezTo>
                    <a:cubicBezTo>
                      <a:pt x="223297" y="245809"/>
                      <a:pt x="221856" y="246245"/>
                      <a:pt x="221801" y="247246"/>
                    </a:cubicBezTo>
                    <a:cubicBezTo>
                      <a:pt x="221929" y="248866"/>
                      <a:pt x="220962" y="250359"/>
                      <a:pt x="221254" y="251997"/>
                    </a:cubicBezTo>
                    <a:cubicBezTo>
                      <a:pt x="221546" y="253635"/>
                      <a:pt x="223078" y="255018"/>
                      <a:pt x="220652" y="256201"/>
                    </a:cubicBezTo>
                    <a:cubicBezTo>
                      <a:pt x="219248" y="257748"/>
                      <a:pt x="223224" y="258021"/>
                      <a:pt x="221127" y="259440"/>
                    </a:cubicBezTo>
                    <a:cubicBezTo>
                      <a:pt x="218117" y="261552"/>
                      <a:pt x="222951" y="263244"/>
                      <a:pt x="221127" y="264445"/>
                    </a:cubicBezTo>
                    <a:cubicBezTo>
                      <a:pt x="220105" y="265119"/>
                      <a:pt x="219175" y="265792"/>
                      <a:pt x="220051" y="267175"/>
                    </a:cubicBezTo>
                    <a:cubicBezTo>
                      <a:pt x="219449" y="268185"/>
                      <a:pt x="219449" y="269442"/>
                      <a:pt x="220051" y="270451"/>
                    </a:cubicBezTo>
                    <a:cubicBezTo>
                      <a:pt x="220652" y="271580"/>
                      <a:pt x="219376" y="272708"/>
                      <a:pt x="219686" y="273818"/>
                    </a:cubicBezTo>
                    <a:cubicBezTo>
                      <a:pt x="221510" y="276439"/>
                      <a:pt x="219686" y="280825"/>
                      <a:pt x="222823" y="282664"/>
                    </a:cubicBezTo>
                    <a:cubicBezTo>
                      <a:pt x="223206" y="282791"/>
                      <a:pt x="223607" y="283373"/>
                      <a:pt x="223261" y="283774"/>
                    </a:cubicBezTo>
                    <a:cubicBezTo>
                      <a:pt x="222330" y="285594"/>
                      <a:pt x="223881" y="288924"/>
                      <a:pt x="225650" y="289871"/>
                    </a:cubicBezTo>
                    <a:cubicBezTo>
                      <a:pt x="228149" y="291982"/>
                      <a:pt x="229516" y="295331"/>
                      <a:pt x="233219" y="295731"/>
                    </a:cubicBezTo>
                    <a:cubicBezTo>
                      <a:pt x="235882" y="298862"/>
                      <a:pt x="239420" y="295731"/>
                      <a:pt x="242557" y="296841"/>
                    </a:cubicBezTo>
                    <a:cubicBezTo>
                      <a:pt x="246369" y="297679"/>
                      <a:pt x="249433" y="294839"/>
                      <a:pt x="252734" y="293311"/>
                    </a:cubicBezTo>
                    <a:cubicBezTo>
                      <a:pt x="253792" y="292492"/>
                      <a:pt x="255397" y="292473"/>
                      <a:pt x="255981" y="290908"/>
                    </a:cubicBezTo>
                    <a:cubicBezTo>
                      <a:pt x="256236" y="290235"/>
                      <a:pt x="257422" y="290908"/>
                      <a:pt x="257604" y="290198"/>
                    </a:cubicBezTo>
                    <a:cubicBezTo>
                      <a:pt x="259009" y="287414"/>
                      <a:pt x="263076" y="286558"/>
                      <a:pt x="263076" y="283064"/>
                    </a:cubicBezTo>
                    <a:cubicBezTo>
                      <a:pt x="263076" y="282755"/>
                      <a:pt x="263185" y="282463"/>
                      <a:pt x="263441" y="282445"/>
                    </a:cubicBezTo>
                    <a:cubicBezTo>
                      <a:pt x="265410" y="282190"/>
                      <a:pt x="265264" y="279970"/>
                      <a:pt x="266523" y="279078"/>
                    </a:cubicBezTo>
                    <a:cubicBezTo>
                      <a:pt x="267453" y="278478"/>
                      <a:pt x="266377" y="277149"/>
                      <a:pt x="267161" y="276330"/>
                    </a:cubicBezTo>
                    <a:cubicBezTo>
                      <a:pt x="268283" y="275572"/>
                      <a:pt x="269058" y="274400"/>
                      <a:pt x="269313" y="273072"/>
                    </a:cubicBezTo>
                    <a:cubicBezTo>
                      <a:pt x="268876" y="269432"/>
                      <a:pt x="270462" y="271926"/>
                      <a:pt x="271137" y="270251"/>
                    </a:cubicBezTo>
                    <a:cubicBezTo>
                      <a:pt x="270809" y="268668"/>
                      <a:pt x="272669" y="267685"/>
                      <a:pt x="272706" y="266447"/>
                    </a:cubicBezTo>
                    <a:cubicBezTo>
                      <a:pt x="272213" y="265883"/>
                      <a:pt x="272414" y="265519"/>
                      <a:pt x="272870" y="265155"/>
                    </a:cubicBezTo>
                    <a:cubicBezTo>
                      <a:pt x="274457" y="264245"/>
                      <a:pt x="274366" y="262771"/>
                      <a:pt x="274694" y="261206"/>
                    </a:cubicBezTo>
                    <a:cubicBezTo>
                      <a:pt x="276080" y="259986"/>
                      <a:pt x="273472" y="255746"/>
                      <a:pt x="276171" y="256838"/>
                    </a:cubicBezTo>
                    <a:cubicBezTo>
                      <a:pt x="279235" y="255327"/>
                      <a:pt x="277740" y="251378"/>
                      <a:pt x="279418" y="249103"/>
                    </a:cubicBezTo>
                    <a:cubicBezTo>
                      <a:pt x="280866" y="247346"/>
                      <a:pt x="281817" y="245235"/>
                      <a:pt x="282172" y="242988"/>
                    </a:cubicBezTo>
                    <a:cubicBezTo>
                      <a:pt x="283474" y="240341"/>
                      <a:pt x="284512" y="237574"/>
                      <a:pt x="285272" y="234725"/>
                    </a:cubicBezTo>
                    <a:cubicBezTo>
                      <a:pt x="285710" y="233924"/>
                      <a:pt x="286513" y="233251"/>
                      <a:pt x="285874" y="232195"/>
                    </a:cubicBezTo>
                    <a:cubicBezTo>
                      <a:pt x="287438" y="229902"/>
                      <a:pt x="288701" y="227419"/>
                      <a:pt x="289631" y="224806"/>
                    </a:cubicBezTo>
                    <a:cubicBezTo>
                      <a:pt x="290069" y="224005"/>
                      <a:pt x="288719" y="223150"/>
                      <a:pt x="289631" y="222385"/>
                    </a:cubicBezTo>
                    <a:cubicBezTo>
                      <a:pt x="291466" y="218102"/>
                      <a:pt x="292907" y="213661"/>
                      <a:pt x="293936" y="209118"/>
                    </a:cubicBezTo>
                    <a:cubicBezTo>
                      <a:pt x="295486" y="207935"/>
                      <a:pt x="294483" y="205587"/>
                      <a:pt x="296088" y="204440"/>
                    </a:cubicBezTo>
                    <a:cubicBezTo>
                      <a:pt x="297036" y="202347"/>
                      <a:pt x="296088" y="199235"/>
                      <a:pt x="297419" y="197488"/>
                    </a:cubicBezTo>
                    <a:cubicBezTo>
                      <a:pt x="298915" y="195067"/>
                      <a:pt x="301377" y="189225"/>
                      <a:pt x="299407" y="186750"/>
                    </a:cubicBezTo>
                    <a:cubicBezTo>
                      <a:pt x="298897" y="185257"/>
                      <a:pt x="301651" y="186331"/>
                      <a:pt x="301687" y="184657"/>
                    </a:cubicBezTo>
                    <a:cubicBezTo>
                      <a:pt x="302508" y="181781"/>
                      <a:pt x="302709" y="177759"/>
                      <a:pt x="303785" y="175193"/>
                    </a:cubicBezTo>
                    <a:cubicBezTo>
                      <a:pt x="304970" y="174192"/>
                      <a:pt x="301797" y="174083"/>
                      <a:pt x="303785" y="172536"/>
                    </a:cubicBezTo>
                    <a:cubicBezTo>
                      <a:pt x="305043" y="171626"/>
                      <a:pt x="302763" y="169387"/>
                      <a:pt x="304241" y="168513"/>
                    </a:cubicBezTo>
                    <a:cubicBezTo>
                      <a:pt x="306849" y="168095"/>
                      <a:pt x="305353" y="165256"/>
                      <a:pt x="306448" y="163672"/>
                    </a:cubicBezTo>
                    <a:cubicBezTo>
                      <a:pt x="306903" y="162835"/>
                      <a:pt x="307451" y="161852"/>
                      <a:pt x="306448" y="160979"/>
                    </a:cubicBezTo>
                    <a:cubicBezTo>
                      <a:pt x="306557" y="159958"/>
                      <a:pt x="306835" y="158962"/>
                      <a:pt x="307268" y="158030"/>
                    </a:cubicBezTo>
                    <a:cubicBezTo>
                      <a:pt x="307779" y="157630"/>
                      <a:pt x="307268" y="155864"/>
                      <a:pt x="306958" y="157047"/>
                    </a:cubicBezTo>
                    <a:cubicBezTo>
                      <a:pt x="306648" y="158230"/>
                      <a:pt x="305900" y="157284"/>
                      <a:pt x="307268" y="155737"/>
                    </a:cubicBezTo>
                    <a:cubicBezTo>
                      <a:pt x="307815" y="154809"/>
                      <a:pt x="308983" y="154081"/>
                      <a:pt x="308636" y="152643"/>
                    </a:cubicBezTo>
                    <a:cubicBezTo>
                      <a:pt x="308253" y="150823"/>
                      <a:pt x="310460" y="149221"/>
                      <a:pt x="310059" y="147438"/>
                    </a:cubicBezTo>
                    <a:cubicBezTo>
                      <a:pt x="309129" y="145290"/>
                      <a:pt x="311646" y="143397"/>
                      <a:pt x="310642" y="141031"/>
                    </a:cubicBezTo>
                    <a:cubicBezTo>
                      <a:pt x="310642" y="140576"/>
                      <a:pt x="309475" y="140613"/>
                      <a:pt x="309931" y="140413"/>
                    </a:cubicBezTo>
                    <a:cubicBezTo>
                      <a:pt x="311354" y="138829"/>
                      <a:pt x="312941" y="136536"/>
                      <a:pt x="311025" y="134716"/>
                    </a:cubicBezTo>
                    <a:cubicBezTo>
                      <a:pt x="310041" y="133697"/>
                      <a:pt x="312193" y="133733"/>
                      <a:pt x="312302" y="132896"/>
                    </a:cubicBezTo>
                    <a:cubicBezTo>
                      <a:pt x="314509" y="129256"/>
                      <a:pt x="313159" y="125016"/>
                      <a:pt x="315093" y="121467"/>
                    </a:cubicBezTo>
                    <a:cubicBezTo>
                      <a:pt x="314491" y="119774"/>
                      <a:pt x="316461" y="118445"/>
                      <a:pt x="315713" y="116698"/>
                    </a:cubicBezTo>
                    <a:cubicBezTo>
                      <a:pt x="315713" y="114878"/>
                      <a:pt x="317993" y="113823"/>
                      <a:pt x="317281" y="111784"/>
                    </a:cubicBezTo>
                    <a:cubicBezTo>
                      <a:pt x="316880" y="108963"/>
                      <a:pt x="319488" y="107089"/>
                      <a:pt x="319397" y="104268"/>
                    </a:cubicBezTo>
                    <a:cubicBezTo>
                      <a:pt x="319689" y="101083"/>
                      <a:pt x="321330" y="98171"/>
                      <a:pt x="321677" y="94676"/>
                    </a:cubicBezTo>
                    <a:cubicBezTo>
                      <a:pt x="325179" y="87942"/>
                      <a:pt x="327149" y="80298"/>
                      <a:pt x="330669" y="73419"/>
                    </a:cubicBezTo>
                    <a:cubicBezTo>
                      <a:pt x="331106" y="72490"/>
                      <a:pt x="328972" y="73419"/>
                      <a:pt x="330504" y="72054"/>
                    </a:cubicBezTo>
                    <a:cubicBezTo>
                      <a:pt x="331672" y="71726"/>
                      <a:pt x="332638" y="71016"/>
                      <a:pt x="332201" y="69578"/>
                    </a:cubicBezTo>
                    <a:cubicBezTo>
                      <a:pt x="331198" y="67303"/>
                      <a:pt x="333569" y="68159"/>
                      <a:pt x="334499" y="66830"/>
                    </a:cubicBezTo>
                    <a:cubicBezTo>
                      <a:pt x="336067" y="65429"/>
                      <a:pt x="334882" y="62189"/>
                      <a:pt x="337180" y="61971"/>
                    </a:cubicBezTo>
                    <a:cubicBezTo>
                      <a:pt x="342469" y="54691"/>
                      <a:pt x="347558" y="47138"/>
                      <a:pt x="354689" y="41314"/>
                    </a:cubicBezTo>
                    <a:cubicBezTo>
                      <a:pt x="356021" y="40531"/>
                      <a:pt x="353996" y="38548"/>
                      <a:pt x="356130" y="38238"/>
                    </a:cubicBezTo>
                    <a:cubicBezTo>
                      <a:pt x="356714" y="37947"/>
                      <a:pt x="359066" y="37638"/>
                      <a:pt x="358501" y="36800"/>
                    </a:cubicBezTo>
                    <a:cubicBezTo>
                      <a:pt x="358373" y="36527"/>
                      <a:pt x="357990" y="36036"/>
                      <a:pt x="358501" y="36091"/>
                    </a:cubicBezTo>
                    <a:cubicBezTo>
                      <a:pt x="361747" y="36491"/>
                      <a:pt x="363261" y="33379"/>
                      <a:pt x="366143" y="32796"/>
                    </a:cubicBezTo>
                    <a:cubicBezTo>
                      <a:pt x="367037" y="32542"/>
                      <a:pt x="366836" y="30976"/>
                      <a:pt x="367967" y="31140"/>
                    </a:cubicBezTo>
                    <a:cubicBezTo>
                      <a:pt x="372198" y="30521"/>
                      <a:pt x="375518" y="27209"/>
                      <a:pt x="379822" y="26991"/>
                    </a:cubicBezTo>
                    <a:cubicBezTo>
                      <a:pt x="380625" y="25789"/>
                      <a:pt x="382102" y="26663"/>
                      <a:pt x="383032" y="25953"/>
                    </a:cubicBezTo>
                    <a:cubicBezTo>
                      <a:pt x="384291" y="24297"/>
                      <a:pt x="386589" y="24552"/>
                      <a:pt x="388029" y="23241"/>
                    </a:cubicBezTo>
                    <a:cubicBezTo>
                      <a:pt x="388467" y="22859"/>
                      <a:pt x="388887" y="23041"/>
                      <a:pt x="389179" y="23460"/>
                    </a:cubicBezTo>
                    <a:cubicBezTo>
                      <a:pt x="390455" y="25389"/>
                      <a:pt x="392589" y="24443"/>
                      <a:pt x="394158" y="23587"/>
                    </a:cubicBezTo>
                    <a:cubicBezTo>
                      <a:pt x="396474" y="21239"/>
                      <a:pt x="399228" y="24515"/>
                      <a:pt x="401891" y="23369"/>
                    </a:cubicBezTo>
                    <a:cubicBezTo>
                      <a:pt x="403897" y="22987"/>
                      <a:pt x="405903" y="22350"/>
                      <a:pt x="407746" y="23933"/>
                    </a:cubicBezTo>
                    <a:cubicBezTo>
                      <a:pt x="410226" y="23787"/>
                      <a:pt x="412579" y="23059"/>
                      <a:pt x="414913" y="24570"/>
                    </a:cubicBezTo>
                    <a:cubicBezTo>
                      <a:pt x="415771" y="24934"/>
                      <a:pt x="416610" y="25571"/>
                      <a:pt x="417667" y="24734"/>
                    </a:cubicBezTo>
                    <a:cubicBezTo>
                      <a:pt x="421443" y="24734"/>
                      <a:pt x="425382" y="28083"/>
                      <a:pt x="429213" y="28246"/>
                    </a:cubicBezTo>
                    <a:cubicBezTo>
                      <a:pt x="430489" y="29575"/>
                      <a:pt x="430508" y="29593"/>
                      <a:pt x="432277" y="29539"/>
                    </a:cubicBezTo>
                    <a:cubicBezTo>
                      <a:pt x="434721" y="30758"/>
                      <a:pt x="435469" y="34234"/>
                      <a:pt x="439700" y="34307"/>
                    </a:cubicBezTo>
                    <a:cubicBezTo>
                      <a:pt x="440739" y="34471"/>
                      <a:pt x="441050" y="35253"/>
                      <a:pt x="441816" y="35490"/>
                    </a:cubicBezTo>
                    <a:cubicBezTo>
                      <a:pt x="442089" y="35581"/>
                      <a:pt x="442290" y="35708"/>
                      <a:pt x="442053" y="36018"/>
                    </a:cubicBezTo>
                    <a:cubicBezTo>
                      <a:pt x="440685" y="38457"/>
                      <a:pt x="445883" y="40277"/>
                      <a:pt x="446722" y="42115"/>
                    </a:cubicBezTo>
                    <a:cubicBezTo>
                      <a:pt x="446886" y="43553"/>
                      <a:pt x="448673" y="43589"/>
                      <a:pt x="448837" y="44990"/>
                    </a:cubicBezTo>
                    <a:cubicBezTo>
                      <a:pt x="449604" y="46628"/>
                      <a:pt x="450078" y="48885"/>
                      <a:pt x="451409" y="50086"/>
                    </a:cubicBezTo>
                    <a:cubicBezTo>
                      <a:pt x="453233" y="51488"/>
                      <a:pt x="450661" y="54764"/>
                      <a:pt x="453926" y="55546"/>
                    </a:cubicBezTo>
                    <a:cubicBezTo>
                      <a:pt x="454364" y="55692"/>
                      <a:pt x="453926" y="55947"/>
                      <a:pt x="453926" y="56129"/>
                    </a:cubicBezTo>
                    <a:cubicBezTo>
                      <a:pt x="453470" y="57202"/>
                      <a:pt x="453926" y="58404"/>
                      <a:pt x="453269" y="59514"/>
                    </a:cubicBezTo>
                    <a:cubicBezTo>
                      <a:pt x="454364" y="63572"/>
                      <a:pt x="452959" y="68468"/>
                      <a:pt x="452175" y="72763"/>
                    </a:cubicBezTo>
                    <a:cubicBezTo>
                      <a:pt x="452868" y="74347"/>
                      <a:pt x="451938" y="76076"/>
                      <a:pt x="451956" y="77605"/>
                    </a:cubicBezTo>
                    <a:cubicBezTo>
                      <a:pt x="449275" y="80371"/>
                      <a:pt x="449987" y="84430"/>
                      <a:pt x="448017" y="87560"/>
                    </a:cubicBezTo>
                    <a:cubicBezTo>
                      <a:pt x="446466" y="89507"/>
                      <a:pt x="447087" y="92347"/>
                      <a:pt x="445299" y="94112"/>
                    </a:cubicBezTo>
                    <a:cubicBezTo>
                      <a:pt x="444934" y="97552"/>
                      <a:pt x="441378" y="100409"/>
                      <a:pt x="441907" y="104104"/>
                    </a:cubicBezTo>
                    <a:cubicBezTo>
                      <a:pt x="442727" y="105469"/>
                      <a:pt x="439499" y="104522"/>
                      <a:pt x="440083" y="106706"/>
                    </a:cubicBezTo>
                    <a:cubicBezTo>
                      <a:pt x="437694" y="111711"/>
                      <a:pt x="434611" y="116935"/>
                      <a:pt x="432094" y="122140"/>
                    </a:cubicBezTo>
                    <a:cubicBezTo>
                      <a:pt x="428665" y="126199"/>
                      <a:pt x="427206" y="131240"/>
                      <a:pt x="423869" y="135135"/>
                    </a:cubicBezTo>
                    <a:cubicBezTo>
                      <a:pt x="420221" y="139757"/>
                      <a:pt x="418288" y="146055"/>
                      <a:pt x="413983" y="150277"/>
                    </a:cubicBezTo>
                    <a:cubicBezTo>
                      <a:pt x="411594" y="153644"/>
                      <a:pt x="410336" y="158048"/>
                      <a:pt x="407782" y="161197"/>
                    </a:cubicBezTo>
                    <a:cubicBezTo>
                      <a:pt x="406943" y="161397"/>
                      <a:pt x="407071" y="162052"/>
                      <a:pt x="406815" y="162598"/>
                    </a:cubicBezTo>
                    <a:cubicBezTo>
                      <a:pt x="406524" y="164073"/>
                      <a:pt x="404645" y="164418"/>
                      <a:pt x="404335" y="165929"/>
                    </a:cubicBezTo>
                    <a:cubicBezTo>
                      <a:pt x="403332" y="168823"/>
                      <a:pt x="400505" y="171735"/>
                      <a:pt x="400924" y="174720"/>
                    </a:cubicBezTo>
                    <a:cubicBezTo>
                      <a:pt x="400924" y="175357"/>
                      <a:pt x="400924" y="176048"/>
                      <a:pt x="400012" y="175975"/>
                    </a:cubicBezTo>
                    <a:cubicBezTo>
                      <a:pt x="398900" y="176558"/>
                      <a:pt x="399064" y="178414"/>
                      <a:pt x="397660" y="179197"/>
                    </a:cubicBezTo>
                    <a:cubicBezTo>
                      <a:pt x="396619" y="179974"/>
                      <a:pt x="396275" y="181377"/>
                      <a:pt x="396839" y="182546"/>
                    </a:cubicBezTo>
                    <a:cubicBezTo>
                      <a:pt x="397222" y="183328"/>
                      <a:pt x="395836" y="182873"/>
                      <a:pt x="396109" y="183528"/>
                    </a:cubicBezTo>
                    <a:cubicBezTo>
                      <a:pt x="396711" y="185075"/>
                      <a:pt x="394377" y="185458"/>
                      <a:pt x="394012" y="187168"/>
                    </a:cubicBezTo>
                    <a:cubicBezTo>
                      <a:pt x="395836" y="188151"/>
                      <a:pt x="393082" y="188242"/>
                      <a:pt x="393647" y="188988"/>
                    </a:cubicBezTo>
                    <a:cubicBezTo>
                      <a:pt x="391495" y="192228"/>
                      <a:pt x="391531" y="196268"/>
                      <a:pt x="389999" y="199908"/>
                    </a:cubicBezTo>
                    <a:cubicBezTo>
                      <a:pt x="389817" y="200545"/>
                      <a:pt x="389124" y="201128"/>
                      <a:pt x="389890" y="201838"/>
                    </a:cubicBezTo>
                    <a:cubicBezTo>
                      <a:pt x="390072" y="202001"/>
                      <a:pt x="389890" y="202311"/>
                      <a:pt x="389890" y="202566"/>
                    </a:cubicBezTo>
                    <a:cubicBezTo>
                      <a:pt x="387829" y="206005"/>
                      <a:pt x="387829" y="206005"/>
                      <a:pt x="388431" y="210301"/>
                    </a:cubicBezTo>
                    <a:cubicBezTo>
                      <a:pt x="388431" y="210555"/>
                      <a:pt x="388522" y="210919"/>
                      <a:pt x="388431" y="211083"/>
                    </a:cubicBezTo>
                    <a:cubicBezTo>
                      <a:pt x="386735" y="212903"/>
                      <a:pt x="388431" y="214942"/>
                      <a:pt x="388121" y="216871"/>
                    </a:cubicBezTo>
                    <a:cubicBezTo>
                      <a:pt x="388467" y="218691"/>
                      <a:pt x="387026" y="220511"/>
                      <a:pt x="389580" y="221694"/>
                    </a:cubicBezTo>
                    <a:cubicBezTo>
                      <a:pt x="391550" y="225061"/>
                      <a:pt x="391167" y="230211"/>
                      <a:pt x="395289" y="232432"/>
                    </a:cubicBezTo>
                    <a:cubicBezTo>
                      <a:pt x="398149" y="234809"/>
                      <a:pt x="401761" y="236098"/>
                      <a:pt x="405484" y="236072"/>
                    </a:cubicBezTo>
                    <a:cubicBezTo>
                      <a:pt x="408327" y="237552"/>
                      <a:pt x="411806" y="237005"/>
                      <a:pt x="414056" y="234725"/>
                    </a:cubicBezTo>
                    <a:cubicBezTo>
                      <a:pt x="414220" y="234597"/>
                      <a:pt x="414056" y="234179"/>
                      <a:pt x="414530" y="234343"/>
                    </a:cubicBezTo>
                    <a:cubicBezTo>
                      <a:pt x="416354" y="235034"/>
                      <a:pt x="417740" y="233869"/>
                      <a:pt x="419163" y="233087"/>
                    </a:cubicBezTo>
                    <a:cubicBezTo>
                      <a:pt x="421607" y="231267"/>
                      <a:pt x="424854" y="231449"/>
                      <a:pt x="426641" y="228519"/>
                    </a:cubicBezTo>
                    <a:cubicBezTo>
                      <a:pt x="428757" y="225807"/>
                      <a:pt x="431365" y="223932"/>
                      <a:pt x="433335" y="221239"/>
                    </a:cubicBezTo>
                    <a:cubicBezTo>
                      <a:pt x="434848" y="220456"/>
                      <a:pt x="432514" y="218327"/>
                      <a:pt x="434794" y="217981"/>
                    </a:cubicBezTo>
                    <a:cubicBezTo>
                      <a:pt x="436240" y="217829"/>
                      <a:pt x="437428" y="216775"/>
                      <a:pt x="437748" y="215360"/>
                    </a:cubicBezTo>
                    <a:cubicBezTo>
                      <a:pt x="438077" y="213376"/>
                      <a:pt x="441797" y="213759"/>
                      <a:pt x="442126" y="211720"/>
                    </a:cubicBezTo>
                    <a:cubicBezTo>
                      <a:pt x="443129" y="208826"/>
                      <a:pt x="446138" y="207771"/>
                      <a:pt x="447397" y="205059"/>
                    </a:cubicBezTo>
                    <a:cubicBezTo>
                      <a:pt x="447765" y="204393"/>
                      <a:pt x="448458" y="203970"/>
                      <a:pt x="449220" y="203949"/>
                    </a:cubicBezTo>
                    <a:cubicBezTo>
                      <a:pt x="450862" y="203949"/>
                      <a:pt x="451354" y="202438"/>
                      <a:pt x="452431" y="201728"/>
                    </a:cubicBezTo>
                    <a:cubicBezTo>
                      <a:pt x="452795" y="201474"/>
                      <a:pt x="451883" y="199708"/>
                      <a:pt x="453452" y="200891"/>
                    </a:cubicBezTo>
                    <a:cubicBezTo>
                      <a:pt x="453725" y="201091"/>
                      <a:pt x="453944" y="200782"/>
                      <a:pt x="454054" y="200600"/>
                    </a:cubicBezTo>
                    <a:cubicBezTo>
                      <a:pt x="456480" y="196960"/>
                      <a:pt x="462115" y="199399"/>
                      <a:pt x="464760" y="196086"/>
                    </a:cubicBezTo>
                    <a:cubicBezTo>
                      <a:pt x="464979" y="195486"/>
                      <a:pt x="465289" y="196086"/>
                      <a:pt x="465526" y="196086"/>
                    </a:cubicBezTo>
                    <a:cubicBezTo>
                      <a:pt x="466566" y="196705"/>
                      <a:pt x="467587" y="197433"/>
                      <a:pt x="468754" y="196305"/>
                    </a:cubicBezTo>
                    <a:cubicBezTo>
                      <a:pt x="468900" y="196159"/>
                      <a:pt x="469374" y="196086"/>
                      <a:pt x="469502" y="196214"/>
                    </a:cubicBezTo>
                    <a:cubicBezTo>
                      <a:pt x="470724" y="197269"/>
                      <a:pt x="471891" y="196214"/>
                      <a:pt x="473059" y="196214"/>
                    </a:cubicBezTo>
                    <a:cubicBezTo>
                      <a:pt x="478530" y="196214"/>
                      <a:pt x="484494" y="198034"/>
                      <a:pt x="489473" y="199362"/>
                    </a:cubicBezTo>
                    <a:cubicBezTo>
                      <a:pt x="491188" y="198198"/>
                      <a:pt x="491078" y="201292"/>
                      <a:pt x="492993" y="200564"/>
                    </a:cubicBezTo>
                    <a:cubicBezTo>
                      <a:pt x="493340" y="200564"/>
                      <a:pt x="493869" y="200473"/>
                      <a:pt x="493978" y="200837"/>
                    </a:cubicBezTo>
                    <a:cubicBezTo>
                      <a:pt x="495328" y="203658"/>
                      <a:pt x="499286" y="203039"/>
                      <a:pt x="500818" y="205842"/>
                    </a:cubicBezTo>
                    <a:cubicBezTo>
                      <a:pt x="500982" y="206133"/>
                      <a:pt x="501383" y="206497"/>
                      <a:pt x="501639" y="206460"/>
                    </a:cubicBezTo>
                    <a:cubicBezTo>
                      <a:pt x="504575" y="206624"/>
                      <a:pt x="505122" y="210555"/>
                      <a:pt x="507913" y="211484"/>
                    </a:cubicBezTo>
                    <a:cubicBezTo>
                      <a:pt x="510813" y="214232"/>
                      <a:pt x="512801" y="218181"/>
                      <a:pt x="515409" y="221148"/>
                    </a:cubicBezTo>
                    <a:cubicBezTo>
                      <a:pt x="515683" y="221730"/>
                      <a:pt x="517105" y="221148"/>
                      <a:pt x="516503" y="222367"/>
                    </a:cubicBezTo>
                    <a:cubicBezTo>
                      <a:pt x="516084" y="225152"/>
                      <a:pt x="519385" y="227117"/>
                      <a:pt x="519075" y="230029"/>
                    </a:cubicBezTo>
                    <a:cubicBezTo>
                      <a:pt x="519166" y="231485"/>
                      <a:pt x="521245" y="231977"/>
                      <a:pt x="520735" y="233669"/>
                    </a:cubicBezTo>
                    <a:cubicBezTo>
                      <a:pt x="520589" y="235107"/>
                      <a:pt x="523252" y="235653"/>
                      <a:pt x="522413" y="237309"/>
                    </a:cubicBezTo>
                    <a:cubicBezTo>
                      <a:pt x="522176" y="237782"/>
                      <a:pt x="521610" y="238328"/>
                      <a:pt x="522321" y="238911"/>
                    </a:cubicBezTo>
                    <a:cubicBezTo>
                      <a:pt x="521701" y="241222"/>
                      <a:pt x="522504" y="243588"/>
                      <a:pt x="522321" y="245900"/>
                    </a:cubicBezTo>
                    <a:cubicBezTo>
                      <a:pt x="522121" y="247101"/>
                      <a:pt x="523252" y="248211"/>
                      <a:pt x="522321" y="249540"/>
                    </a:cubicBezTo>
                    <a:cubicBezTo>
                      <a:pt x="522321" y="250632"/>
                      <a:pt x="525075" y="252379"/>
                      <a:pt x="522960" y="253180"/>
                    </a:cubicBezTo>
                    <a:cubicBezTo>
                      <a:pt x="521264" y="254654"/>
                      <a:pt x="523160" y="257548"/>
                      <a:pt x="521373" y="259313"/>
                    </a:cubicBezTo>
                    <a:cubicBezTo>
                      <a:pt x="521099" y="260096"/>
                      <a:pt x="522595" y="260787"/>
                      <a:pt x="522486" y="261242"/>
                    </a:cubicBezTo>
                    <a:cubicBezTo>
                      <a:pt x="520042" y="263426"/>
                      <a:pt x="521045" y="266229"/>
                      <a:pt x="520206" y="269123"/>
                    </a:cubicBezTo>
                    <a:cubicBezTo>
                      <a:pt x="517123" y="277768"/>
                      <a:pt x="514351" y="286449"/>
                      <a:pt x="508715" y="293875"/>
                    </a:cubicBezTo>
                    <a:cubicBezTo>
                      <a:pt x="509372" y="295931"/>
                      <a:pt x="505815" y="296623"/>
                      <a:pt x="507238" y="298152"/>
                    </a:cubicBezTo>
                    <a:cubicBezTo>
                      <a:pt x="505761" y="300117"/>
                      <a:pt x="503225" y="300736"/>
                      <a:pt x="502222" y="303084"/>
                    </a:cubicBezTo>
                    <a:cubicBezTo>
                      <a:pt x="498228" y="309181"/>
                      <a:pt x="492483" y="313840"/>
                      <a:pt x="488197" y="319464"/>
                    </a:cubicBezTo>
                    <a:cubicBezTo>
                      <a:pt x="485807" y="321411"/>
                      <a:pt x="482433" y="322794"/>
                      <a:pt x="480755" y="325706"/>
                    </a:cubicBezTo>
                    <a:cubicBezTo>
                      <a:pt x="473879" y="329765"/>
                      <a:pt x="468335" y="336481"/>
                      <a:pt x="461003" y="339575"/>
                    </a:cubicBezTo>
                    <a:cubicBezTo>
                      <a:pt x="459835" y="341795"/>
                      <a:pt x="457045" y="341777"/>
                      <a:pt x="455823" y="343925"/>
                    </a:cubicBezTo>
                    <a:cubicBezTo>
                      <a:pt x="455440" y="344780"/>
                      <a:pt x="453817" y="344234"/>
                      <a:pt x="453653" y="345581"/>
                    </a:cubicBezTo>
                    <a:cubicBezTo>
                      <a:pt x="453653" y="346036"/>
                      <a:pt x="453142" y="345927"/>
                      <a:pt x="452795" y="345999"/>
                    </a:cubicBezTo>
                    <a:cubicBezTo>
                      <a:pt x="447871" y="346564"/>
                      <a:pt x="451902" y="349294"/>
                      <a:pt x="447707" y="349639"/>
                    </a:cubicBezTo>
                    <a:cubicBezTo>
                      <a:pt x="446631" y="349075"/>
                      <a:pt x="446029" y="349639"/>
                      <a:pt x="445427" y="350258"/>
                    </a:cubicBezTo>
                    <a:cubicBezTo>
                      <a:pt x="443931" y="351787"/>
                      <a:pt x="441651" y="352369"/>
                      <a:pt x="440411" y="354044"/>
                    </a:cubicBezTo>
                    <a:cubicBezTo>
                      <a:pt x="439645" y="354845"/>
                      <a:pt x="439007" y="355991"/>
                      <a:pt x="437566" y="355718"/>
                    </a:cubicBezTo>
                    <a:cubicBezTo>
                      <a:pt x="434775" y="357975"/>
                      <a:pt x="433243" y="358394"/>
                      <a:pt x="430708" y="360505"/>
                    </a:cubicBezTo>
                    <a:cubicBezTo>
                      <a:pt x="429431" y="361433"/>
                      <a:pt x="427753" y="361124"/>
                      <a:pt x="426878" y="362707"/>
                    </a:cubicBezTo>
                    <a:cubicBezTo>
                      <a:pt x="425291" y="363635"/>
                      <a:pt x="423431" y="363562"/>
                      <a:pt x="422738" y="365637"/>
                    </a:cubicBezTo>
                    <a:cubicBezTo>
                      <a:pt x="420914" y="368240"/>
                      <a:pt x="417157" y="367858"/>
                      <a:pt x="415242" y="370515"/>
                    </a:cubicBezTo>
                    <a:cubicBezTo>
                      <a:pt x="412837" y="373056"/>
                      <a:pt x="410094" y="375254"/>
                      <a:pt x="407089" y="377049"/>
                    </a:cubicBezTo>
                    <a:cubicBezTo>
                      <a:pt x="402511" y="381380"/>
                      <a:pt x="397970" y="385621"/>
                      <a:pt x="393209" y="389916"/>
                    </a:cubicBezTo>
                    <a:cubicBezTo>
                      <a:pt x="391601" y="392542"/>
                      <a:pt x="389494" y="394829"/>
                      <a:pt x="387008" y="396650"/>
                    </a:cubicBezTo>
                    <a:cubicBezTo>
                      <a:pt x="382965" y="401390"/>
                      <a:pt x="379437" y="406546"/>
                      <a:pt x="376484" y="412029"/>
                    </a:cubicBezTo>
                    <a:cubicBezTo>
                      <a:pt x="374981" y="413937"/>
                      <a:pt x="373838" y="416101"/>
                      <a:pt x="373110" y="418417"/>
                    </a:cubicBezTo>
                    <a:cubicBezTo>
                      <a:pt x="372563" y="419327"/>
                      <a:pt x="370794" y="420528"/>
                      <a:pt x="371286" y="421711"/>
                    </a:cubicBezTo>
                    <a:cubicBezTo>
                      <a:pt x="372216" y="422093"/>
                      <a:pt x="372435" y="422639"/>
                      <a:pt x="371596" y="423185"/>
                    </a:cubicBezTo>
                    <a:cubicBezTo>
                      <a:pt x="371122" y="423495"/>
                      <a:pt x="371596" y="424842"/>
                      <a:pt x="370301" y="424296"/>
                    </a:cubicBezTo>
                    <a:cubicBezTo>
                      <a:pt x="369918" y="424114"/>
                      <a:pt x="369499" y="424805"/>
                      <a:pt x="369426" y="425406"/>
                    </a:cubicBezTo>
                    <a:cubicBezTo>
                      <a:pt x="369225" y="427899"/>
                      <a:pt x="367511" y="429756"/>
                      <a:pt x="366234" y="431721"/>
                    </a:cubicBezTo>
                    <a:cubicBezTo>
                      <a:pt x="365818" y="434216"/>
                      <a:pt x="365127" y="436658"/>
                      <a:pt x="364173" y="439001"/>
                    </a:cubicBezTo>
                    <a:cubicBezTo>
                      <a:pt x="362988" y="442805"/>
                      <a:pt x="362969" y="447009"/>
                      <a:pt x="360398" y="450376"/>
                    </a:cubicBezTo>
                    <a:cubicBezTo>
                      <a:pt x="361747" y="453598"/>
                      <a:pt x="359285" y="456036"/>
                      <a:pt x="358756" y="458912"/>
                    </a:cubicBezTo>
                    <a:cubicBezTo>
                      <a:pt x="358255" y="460375"/>
                      <a:pt x="358478" y="461989"/>
                      <a:pt x="359358" y="463262"/>
                    </a:cubicBezTo>
                    <a:cubicBezTo>
                      <a:pt x="359522" y="463626"/>
                      <a:pt x="359358" y="463753"/>
                      <a:pt x="359267" y="463881"/>
                    </a:cubicBezTo>
                    <a:cubicBezTo>
                      <a:pt x="355783" y="467193"/>
                      <a:pt x="357844" y="472471"/>
                      <a:pt x="356185" y="476621"/>
                    </a:cubicBezTo>
                    <a:cubicBezTo>
                      <a:pt x="355127" y="478331"/>
                      <a:pt x="358246" y="478441"/>
                      <a:pt x="356841" y="479387"/>
                    </a:cubicBezTo>
                    <a:cubicBezTo>
                      <a:pt x="355017" y="481207"/>
                      <a:pt x="355674" y="484847"/>
                      <a:pt x="356659" y="487195"/>
                    </a:cubicBezTo>
                    <a:cubicBezTo>
                      <a:pt x="357042" y="487759"/>
                      <a:pt x="356367" y="487759"/>
                      <a:pt x="356185" y="487631"/>
                    </a:cubicBezTo>
                    <a:cubicBezTo>
                      <a:pt x="354963" y="486794"/>
                      <a:pt x="355145" y="487977"/>
                      <a:pt x="355364" y="488305"/>
                    </a:cubicBezTo>
                    <a:cubicBezTo>
                      <a:pt x="356458" y="490343"/>
                      <a:pt x="355492" y="492800"/>
                      <a:pt x="355181" y="494802"/>
                    </a:cubicBezTo>
                    <a:cubicBezTo>
                      <a:pt x="353814" y="496622"/>
                      <a:pt x="356768" y="499461"/>
                      <a:pt x="355181" y="500262"/>
                    </a:cubicBezTo>
                    <a:cubicBezTo>
                      <a:pt x="354589" y="501853"/>
                      <a:pt x="354589" y="503604"/>
                      <a:pt x="355181" y="505194"/>
                    </a:cubicBezTo>
                    <a:cubicBezTo>
                      <a:pt x="355656" y="506013"/>
                      <a:pt x="354871" y="506523"/>
                      <a:pt x="354726" y="507178"/>
                    </a:cubicBezTo>
                    <a:cubicBezTo>
                      <a:pt x="353795" y="509471"/>
                      <a:pt x="355710" y="511783"/>
                      <a:pt x="354634" y="514185"/>
                    </a:cubicBezTo>
                    <a:cubicBezTo>
                      <a:pt x="353485" y="517607"/>
                      <a:pt x="356458" y="518571"/>
                      <a:pt x="354488" y="522284"/>
                    </a:cubicBezTo>
                    <a:cubicBezTo>
                      <a:pt x="356312" y="525924"/>
                      <a:pt x="354397" y="530674"/>
                      <a:pt x="355710" y="534515"/>
                    </a:cubicBezTo>
                    <a:cubicBezTo>
                      <a:pt x="354817" y="537718"/>
                      <a:pt x="355710" y="541212"/>
                      <a:pt x="355710" y="544215"/>
                    </a:cubicBezTo>
                    <a:cubicBezTo>
                      <a:pt x="355419" y="544870"/>
                      <a:pt x="355017" y="545562"/>
                      <a:pt x="356185" y="545853"/>
                    </a:cubicBezTo>
                    <a:cubicBezTo>
                      <a:pt x="356476" y="547018"/>
                      <a:pt x="355236" y="548911"/>
                      <a:pt x="356385" y="550349"/>
                    </a:cubicBezTo>
                    <a:cubicBezTo>
                      <a:pt x="356656" y="550724"/>
                      <a:pt x="356656" y="551229"/>
                      <a:pt x="356385" y="551604"/>
                    </a:cubicBezTo>
                    <a:cubicBezTo>
                      <a:pt x="355473" y="552787"/>
                      <a:pt x="356513" y="553807"/>
                      <a:pt x="356568" y="554917"/>
                    </a:cubicBezTo>
                    <a:cubicBezTo>
                      <a:pt x="356932" y="555918"/>
                      <a:pt x="359030" y="556063"/>
                      <a:pt x="357990" y="557538"/>
                    </a:cubicBezTo>
                    <a:cubicBezTo>
                      <a:pt x="357315" y="558520"/>
                      <a:pt x="357188" y="559121"/>
                      <a:pt x="358373" y="559904"/>
                    </a:cubicBezTo>
                    <a:cubicBezTo>
                      <a:pt x="359887" y="560741"/>
                      <a:pt x="357443" y="563143"/>
                      <a:pt x="359103" y="563635"/>
                    </a:cubicBezTo>
                    <a:cubicBezTo>
                      <a:pt x="362130" y="564617"/>
                      <a:pt x="358319" y="566747"/>
                      <a:pt x="360799" y="567693"/>
                    </a:cubicBezTo>
                    <a:cubicBezTo>
                      <a:pt x="362076" y="568858"/>
                      <a:pt x="361492" y="571188"/>
                      <a:pt x="364137" y="570478"/>
                    </a:cubicBezTo>
                    <a:cubicBezTo>
                      <a:pt x="364666" y="570478"/>
                      <a:pt x="364720" y="570478"/>
                      <a:pt x="364720" y="570915"/>
                    </a:cubicBezTo>
                    <a:cubicBezTo>
                      <a:pt x="364848" y="572735"/>
                      <a:pt x="367529" y="572735"/>
                      <a:pt x="368715" y="573372"/>
                    </a:cubicBezTo>
                    <a:cubicBezTo>
                      <a:pt x="370338" y="572152"/>
                      <a:pt x="372855" y="573044"/>
                      <a:pt x="374186" y="571042"/>
                    </a:cubicBezTo>
                    <a:cubicBezTo>
                      <a:pt x="374396" y="570722"/>
                      <a:pt x="374818" y="570619"/>
                      <a:pt x="375153" y="570805"/>
                    </a:cubicBezTo>
                    <a:cubicBezTo>
                      <a:pt x="375817" y="571278"/>
                      <a:pt x="376740" y="571123"/>
                      <a:pt x="377213" y="570460"/>
                    </a:cubicBezTo>
                    <a:cubicBezTo>
                      <a:pt x="377214" y="570460"/>
                      <a:pt x="377214" y="570460"/>
                      <a:pt x="377214" y="570460"/>
                    </a:cubicBezTo>
                    <a:cubicBezTo>
                      <a:pt x="378071" y="568913"/>
                      <a:pt x="379931" y="568367"/>
                      <a:pt x="380770" y="566947"/>
                    </a:cubicBezTo>
                    <a:cubicBezTo>
                      <a:pt x="381172" y="565127"/>
                      <a:pt x="382594" y="564162"/>
                      <a:pt x="383798" y="562943"/>
                    </a:cubicBezTo>
                    <a:cubicBezTo>
                      <a:pt x="384491" y="562215"/>
                      <a:pt x="384874" y="561542"/>
                      <a:pt x="383634" y="560941"/>
                    </a:cubicBezTo>
                    <a:cubicBezTo>
                      <a:pt x="383105" y="560777"/>
                      <a:pt x="383962" y="559722"/>
                      <a:pt x="384291" y="560104"/>
                    </a:cubicBezTo>
                    <a:cubicBezTo>
                      <a:pt x="384633" y="560486"/>
                      <a:pt x="385221" y="560519"/>
                      <a:pt x="385604" y="560178"/>
                    </a:cubicBezTo>
                    <a:cubicBezTo>
                      <a:pt x="385792" y="560010"/>
                      <a:pt x="385904" y="559773"/>
                      <a:pt x="385914" y="559521"/>
                    </a:cubicBezTo>
                    <a:cubicBezTo>
                      <a:pt x="386114" y="557701"/>
                      <a:pt x="387865" y="556464"/>
                      <a:pt x="387738" y="554535"/>
                    </a:cubicBezTo>
                    <a:cubicBezTo>
                      <a:pt x="388029" y="553297"/>
                      <a:pt x="389744" y="552915"/>
                      <a:pt x="389379" y="551331"/>
                    </a:cubicBezTo>
                    <a:cubicBezTo>
                      <a:pt x="390692" y="549675"/>
                      <a:pt x="390820" y="547418"/>
                      <a:pt x="392060" y="545726"/>
                    </a:cubicBezTo>
                    <a:cubicBezTo>
                      <a:pt x="391714" y="543487"/>
                      <a:pt x="395416" y="542322"/>
                      <a:pt x="394030" y="540029"/>
                    </a:cubicBezTo>
                    <a:cubicBezTo>
                      <a:pt x="393684" y="539538"/>
                      <a:pt x="392990" y="539738"/>
                      <a:pt x="394030" y="539083"/>
                    </a:cubicBezTo>
                    <a:cubicBezTo>
                      <a:pt x="397550" y="536335"/>
                      <a:pt x="396219" y="530802"/>
                      <a:pt x="399100" y="527398"/>
                    </a:cubicBezTo>
                    <a:cubicBezTo>
                      <a:pt x="399890" y="526518"/>
                      <a:pt x="400285" y="525355"/>
                      <a:pt x="400195" y="524177"/>
                    </a:cubicBezTo>
                    <a:cubicBezTo>
                      <a:pt x="399958" y="523376"/>
                      <a:pt x="400724" y="522885"/>
                      <a:pt x="401107" y="522357"/>
                    </a:cubicBezTo>
                    <a:cubicBezTo>
                      <a:pt x="400888" y="520391"/>
                      <a:pt x="402310" y="519117"/>
                      <a:pt x="403186" y="517643"/>
                    </a:cubicBezTo>
                    <a:cubicBezTo>
                      <a:pt x="403186" y="514986"/>
                      <a:pt x="404919" y="514458"/>
                      <a:pt x="405648" y="512365"/>
                    </a:cubicBezTo>
                    <a:cubicBezTo>
                      <a:pt x="405356" y="509453"/>
                      <a:pt x="407563" y="507779"/>
                      <a:pt x="409296" y="505995"/>
                    </a:cubicBezTo>
                    <a:cubicBezTo>
                      <a:pt x="413327" y="499407"/>
                      <a:pt x="417923" y="492545"/>
                      <a:pt x="424489" y="488742"/>
                    </a:cubicBezTo>
                    <a:cubicBezTo>
                      <a:pt x="426750" y="488032"/>
                      <a:pt x="427936" y="485666"/>
                      <a:pt x="430143" y="484901"/>
                    </a:cubicBezTo>
                    <a:cubicBezTo>
                      <a:pt x="432441" y="484719"/>
                      <a:pt x="433791" y="481880"/>
                      <a:pt x="435943" y="481899"/>
                    </a:cubicBezTo>
                    <a:cubicBezTo>
                      <a:pt x="438095" y="481917"/>
                      <a:pt x="440083" y="479642"/>
                      <a:pt x="442545" y="480079"/>
                    </a:cubicBezTo>
                    <a:cubicBezTo>
                      <a:pt x="443202" y="480079"/>
                      <a:pt x="443074" y="479514"/>
                      <a:pt x="442545" y="479569"/>
                    </a:cubicBezTo>
                    <a:cubicBezTo>
                      <a:pt x="442016" y="479624"/>
                      <a:pt x="440721" y="479806"/>
                      <a:pt x="440721" y="479241"/>
                    </a:cubicBezTo>
                    <a:cubicBezTo>
                      <a:pt x="441506" y="477512"/>
                      <a:pt x="444369" y="480406"/>
                      <a:pt x="445664" y="478422"/>
                    </a:cubicBezTo>
                    <a:cubicBezTo>
                      <a:pt x="447014" y="477021"/>
                      <a:pt x="448837" y="479332"/>
                      <a:pt x="450205" y="479496"/>
                    </a:cubicBezTo>
                    <a:cubicBezTo>
                      <a:pt x="451683" y="478513"/>
                      <a:pt x="452759" y="479496"/>
                      <a:pt x="454109" y="479951"/>
                    </a:cubicBezTo>
                    <a:cubicBezTo>
                      <a:pt x="457173" y="480770"/>
                      <a:pt x="461222" y="479951"/>
                      <a:pt x="463520" y="482809"/>
                    </a:cubicBezTo>
                    <a:cubicBezTo>
                      <a:pt x="465818" y="485666"/>
                      <a:pt x="469611" y="486012"/>
                      <a:pt x="471454" y="489088"/>
                    </a:cubicBezTo>
                    <a:cubicBezTo>
                      <a:pt x="476824" y="496118"/>
                      <a:pt x="480200" y="504459"/>
                      <a:pt x="481229" y="513239"/>
                    </a:cubicBezTo>
                    <a:cubicBezTo>
                      <a:pt x="481394" y="514167"/>
                      <a:pt x="482634" y="514931"/>
                      <a:pt x="482178" y="515896"/>
                    </a:cubicBezTo>
                    <a:cubicBezTo>
                      <a:pt x="482269" y="517716"/>
                      <a:pt x="481649" y="520027"/>
                      <a:pt x="483108" y="521356"/>
                    </a:cubicBezTo>
                    <a:cubicBezTo>
                      <a:pt x="483265" y="522836"/>
                      <a:pt x="483534" y="524302"/>
                      <a:pt x="483911" y="525742"/>
                    </a:cubicBezTo>
                    <a:cubicBezTo>
                      <a:pt x="484148" y="526652"/>
                      <a:pt x="483035" y="527344"/>
                      <a:pt x="483619" y="528272"/>
                    </a:cubicBezTo>
                    <a:cubicBezTo>
                      <a:pt x="484221" y="528918"/>
                      <a:pt x="484352" y="529872"/>
                      <a:pt x="483947" y="530656"/>
                    </a:cubicBezTo>
                    <a:cubicBezTo>
                      <a:pt x="485005" y="532476"/>
                      <a:pt x="484312" y="534296"/>
                      <a:pt x="484421" y="536116"/>
                    </a:cubicBezTo>
                    <a:cubicBezTo>
                      <a:pt x="484129" y="539429"/>
                      <a:pt x="485534" y="542377"/>
                      <a:pt x="485570" y="545617"/>
                    </a:cubicBezTo>
                    <a:cubicBezTo>
                      <a:pt x="485570" y="551877"/>
                      <a:pt x="487011" y="558830"/>
                      <a:pt x="484987" y="565200"/>
                    </a:cubicBezTo>
                    <a:cubicBezTo>
                      <a:pt x="485461" y="567020"/>
                      <a:pt x="484166" y="568840"/>
                      <a:pt x="484987" y="570660"/>
                    </a:cubicBezTo>
                    <a:cubicBezTo>
                      <a:pt x="485297" y="571351"/>
                      <a:pt x="484585" y="571806"/>
                      <a:pt x="484403" y="572389"/>
                    </a:cubicBezTo>
                    <a:cubicBezTo>
                      <a:pt x="485005" y="574828"/>
                      <a:pt x="483528" y="577594"/>
                      <a:pt x="483363" y="580251"/>
                    </a:cubicBezTo>
                    <a:cubicBezTo>
                      <a:pt x="483546" y="582290"/>
                      <a:pt x="481029" y="582326"/>
                      <a:pt x="481540" y="584528"/>
                    </a:cubicBezTo>
                    <a:cubicBezTo>
                      <a:pt x="481813" y="585602"/>
                      <a:pt x="480281" y="586839"/>
                      <a:pt x="480482" y="588168"/>
                    </a:cubicBezTo>
                    <a:cubicBezTo>
                      <a:pt x="478111" y="589697"/>
                      <a:pt x="478658" y="592936"/>
                      <a:pt x="476743" y="594702"/>
                    </a:cubicBezTo>
                    <a:cubicBezTo>
                      <a:pt x="476433" y="596431"/>
                      <a:pt x="474390" y="597359"/>
                      <a:pt x="474536" y="599343"/>
                    </a:cubicBezTo>
                    <a:cubicBezTo>
                      <a:pt x="474536" y="599616"/>
                      <a:pt x="474062" y="599907"/>
                      <a:pt x="473989" y="600235"/>
                    </a:cubicBezTo>
                    <a:cubicBezTo>
                      <a:pt x="472165" y="602291"/>
                      <a:pt x="471508" y="603875"/>
                      <a:pt x="469830" y="605695"/>
                    </a:cubicBezTo>
                    <a:cubicBezTo>
                      <a:pt x="465855" y="610653"/>
                      <a:pt x="461592" y="615375"/>
                      <a:pt x="457063" y="619836"/>
                    </a:cubicBezTo>
                    <a:cubicBezTo>
                      <a:pt x="453689" y="621219"/>
                      <a:pt x="456863" y="623476"/>
                      <a:pt x="453561" y="623676"/>
                    </a:cubicBezTo>
                    <a:cubicBezTo>
                      <a:pt x="452193" y="624113"/>
                      <a:pt x="450643" y="624513"/>
                      <a:pt x="450205" y="626242"/>
                    </a:cubicBezTo>
                    <a:cubicBezTo>
                      <a:pt x="449914" y="627371"/>
                      <a:pt x="449841" y="627516"/>
                      <a:pt x="449312" y="627243"/>
                    </a:cubicBezTo>
                    <a:cubicBezTo>
                      <a:pt x="445846" y="628208"/>
                      <a:pt x="441633" y="632430"/>
                      <a:pt x="439153" y="635270"/>
                    </a:cubicBezTo>
                    <a:cubicBezTo>
                      <a:pt x="435067" y="637199"/>
                      <a:pt x="432423" y="641294"/>
                      <a:pt x="428209" y="642968"/>
                    </a:cubicBezTo>
                    <a:cubicBezTo>
                      <a:pt x="427366" y="643049"/>
                      <a:pt x="426650" y="643620"/>
                      <a:pt x="426386" y="644424"/>
                    </a:cubicBezTo>
                    <a:cubicBezTo>
                      <a:pt x="426386" y="646790"/>
                      <a:pt x="421406" y="646244"/>
                      <a:pt x="424927" y="647154"/>
                    </a:cubicBezTo>
                    <a:cubicBezTo>
                      <a:pt x="424689" y="647409"/>
                      <a:pt x="424434" y="647900"/>
                      <a:pt x="424215" y="647882"/>
                    </a:cubicBezTo>
                    <a:cubicBezTo>
                      <a:pt x="421425" y="647718"/>
                      <a:pt x="419838" y="649702"/>
                      <a:pt x="418123" y="651340"/>
                    </a:cubicBezTo>
                    <a:cubicBezTo>
                      <a:pt x="416409" y="652978"/>
                      <a:pt x="414020" y="653015"/>
                      <a:pt x="412798" y="655180"/>
                    </a:cubicBezTo>
                    <a:cubicBezTo>
                      <a:pt x="409676" y="658435"/>
                      <a:pt x="406336" y="661476"/>
                      <a:pt x="402803" y="664280"/>
                    </a:cubicBezTo>
                    <a:cubicBezTo>
                      <a:pt x="401599" y="664808"/>
                      <a:pt x="401891" y="666355"/>
                      <a:pt x="400888" y="666919"/>
                    </a:cubicBezTo>
                    <a:cubicBezTo>
                      <a:pt x="398956" y="668204"/>
                      <a:pt x="397377" y="669949"/>
                      <a:pt x="396292" y="671997"/>
                    </a:cubicBezTo>
                    <a:cubicBezTo>
                      <a:pt x="397058" y="672998"/>
                      <a:pt x="395635" y="673362"/>
                      <a:pt x="395599" y="673344"/>
                    </a:cubicBezTo>
                    <a:cubicBezTo>
                      <a:pt x="393282" y="672634"/>
                      <a:pt x="393282" y="675983"/>
                      <a:pt x="391951" y="676984"/>
                    </a:cubicBezTo>
                    <a:cubicBezTo>
                      <a:pt x="394395" y="678440"/>
                      <a:pt x="389835" y="678604"/>
                      <a:pt x="389707" y="679823"/>
                    </a:cubicBezTo>
                    <a:cubicBezTo>
                      <a:pt x="389580" y="681042"/>
                      <a:pt x="387975" y="681534"/>
                      <a:pt x="387537" y="682480"/>
                    </a:cubicBezTo>
                    <a:cubicBezTo>
                      <a:pt x="387609" y="683998"/>
                      <a:pt x="386790" y="685419"/>
                      <a:pt x="385440" y="686120"/>
                    </a:cubicBezTo>
                    <a:cubicBezTo>
                      <a:pt x="385604" y="688413"/>
                      <a:pt x="382613" y="688577"/>
                      <a:pt x="382686" y="690670"/>
                    </a:cubicBezTo>
                    <a:cubicBezTo>
                      <a:pt x="383525" y="693236"/>
                      <a:pt x="380679" y="695220"/>
                      <a:pt x="379348" y="697204"/>
                    </a:cubicBezTo>
                    <a:cubicBezTo>
                      <a:pt x="378801" y="698150"/>
                      <a:pt x="377907" y="699024"/>
                      <a:pt x="378217" y="700353"/>
                    </a:cubicBezTo>
                    <a:cubicBezTo>
                      <a:pt x="378527" y="701681"/>
                      <a:pt x="376959" y="703010"/>
                      <a:pt x="377962" y="704466"/>
                    </a:cubicBezTo>
                    <a:cubicBezTo>
                      <a:pt x="378837" y="706486"/>
                      <a:pt x="376649" y="704375"/>
                      <a:pt x="376521" y="705667"/>
                    </a:cubicBezTo>
                    <a:cubicBezTo>
                      <a:pt x="375354" y="708051"/>
                      <a:pt x="375189" y="710945"/>
                      <a:pt x="373767" y="713311"/>
                    </a:cubicBezTo>
                    <a:cubicBezTo>
                      <a:pt x="373402" y="714021"/>
                      <a:pt x="373128" y="714603"/>
                      <a:pt x="373657" y="715295"/>
                    </a:cubicBezTo>
                    <a:cubicBezTo>
                      <a:pt x="373803" y="717242"/>
                      <a:pt x="371706" y="718935"/>
                      <a:pt x="372198" y="721301"/>
                    </a:cubicBezTo>
                    <a:cubicBezTo>
                      <a:pt x="372198" y="723376"/>
                      <a:pt x="370374" y="725924"/>
                      <a:pt x="371359" y="727998"/>
                    </a:cubicBezTo>
                    <a:cubicBezTo>
                      <a:pt x="371651" y="728635"/>
                      <a:pt x="372326" y="728945"/>
                      <a:pt x="371359" y="729254"/>
                    </a:cubicBezTo>
                    <a:cubicBezTo>
                      <a:pt x="369535" y="734714"/>
                      <a:pt x="368970" y="741794"/>
                      <a:pt x="368478" y="747891"/>
                    </a:cubicBezTo>
                    <a:cubicBezTo>
                      <a:pt x="368742" y="749212"/>
                      <a:pt x="368576" y="750583"/>
                      <a:pt x="368003" y="751804"/>
                    </a:cubicBezTo>
                    <a:cubicBezTo>
                      <a:pt x="369152" y="753751"/>
                      <a:pt x="368240" y="755862"/>
                      <a:pt x="368478" y="757883"/>
                    </a:cubicBezTo>
                    <a:cubicBezTo>
                      <a:pt x="369006" y="759211"/>
                      <a:pt x="367073" y="760576"/>
                      <a:pt x="368478" y="761632"/>
                    </a:cubicBezTo>
                    <a:cubicBezTo>
                      <a:pt x="369189" y="767092"/>
                      <a:pt x="368003" y="773735"/>
                      <a:pt x="368478" y="779723"/>
                    </a:cubicBezTo>
                    <a:cubicBezTo>
                      <a:pt x="368131" y="781270"/>
                      <a:pt x="369645" y="782889"/>
                      <a:pt x="368879" y="784418"/>
                    </a:cubicBezTo>
                    <a:cubicBezTo>
                      <a:pt x="368259" y="785492"/>
                      <a:pt x="369152" y="786548"/>
                      <a:pt x="368587" y="787676"/>
                    </a:cubicBezTo>
                    <a:cubicBezTo>
                      <a:pt x="368204" y="788459"/>
                      <a:pt x="369262" y="789241"/>
                      <a:pt x="370119" y="789496"/>
                    </a:cubicBezTo>
                    <a:cubicBezTo>
                      <a:pt x="370976" y="789751"/>
                      <a:pt x="370776" y="790188"/>
                      <a:pt x="370411" y="790497"/>
                    </a:cubicBezTo>
                    <a:cubicBezTo>
                      <a:pt x="368587" y="792135"/>
                      <a:pt x="368897" y="794264"/>
                      <a:pt x="369079" y="796266"/>
                    </a:cubicBezTo>
                    <a:cubicBezTo>
                      <a:pt x="369720" y="801757"/>
                      <a:pt x="369982" y="807284"/>
                      <a:pt x="369864" y="812810"/>
                    </a:cubicBezTo>
                    <a:cubicBezTo>
                      <a:pt x="368751" y="814630"/>
                      <a:pt x="370484" y="816286"/>
                      <a:pt x="370101" y="817997"/>
                    </a:cubicBezTo>
                    <a:cubicBezTo>
                      <a:pt x="369718" y="819708"/>
                      <a:pt x="371268" y="819981"/>
                      <a:pt x="372052" y="820764"/>
                    </a:cubicBezTo>
                    <a:cubicBezTo>
                      <a:pt x="368532" y="821583"/>
                      <a:pt x="371232" y="823457"/>
                      <a:pt x="370228" y="825550"/>
                    </a:cubicBezTo>
                    <a:cubicBezTo>
                      <a:pt x="369973" y="825914"/>
                      <a:pt x="371140" y="825550"/>
                      <a:pt x="370922" y="826205"/>
                    </a:cubicBezTo>
                    <a:cubicBezTo>
                      <a:pt x="370411" y="827152"/>
                      <a:pt x="369006" y="828025"/>
                      <a:pt x="369864" y="829227"/>
                    </a:cubicBezTo>
                    <a:cubicBezTo>
                      <a:pt x="370010" y="830883"/>
                      <a:pt x="367748" y="832357"/>
                      <a:pt x="368405" y="834395"/>
                    </a:cubicBezTo>
                    <a:cubicBezTo>
                      <a:pt x="368558" y="836022"/>
                      <a:pt x="368038" y="837640"/>
                      <a:pt x="366964" y="838872"/>
                    </a:cubicBezTo>
                    <a:cubicBezTo>
                      <a:pt x="365140" y="841093"/>
                      <a:pt x="365651" y="844059"/>
                      <a:pt x="363316" y="846043"/>
                    </a:cubicBezTo>
                    <a:cubicBezTo>
                      <a:pt x="361587" y="847183"/>
                      <a:pt x="360541" y="849108"/>
                      <a:pt x="360525" y="851176"/>
                    </a:cubicBezTo>
                    <a:cubicBezTo>
                      <a:pt x="358264" y="852031"/>
                      <a:pt x="357936" y="855089"/>
                      <a:pt x="355419" y="855671"/>
                    </a:cubicBezTo>
                    <a:cubicBezTo>
                      <a:pt x="352628" y="858619"/>
                      <a:pt x="349199" y="860785"/>
                      <a:pt x="346299" y="863661"/>
                    </a:cubicBezTo>
                    <a:cubicBezTo>
                      <a:pt x="342250" y="865899"/>
                      <a:pt x="337946" y="866136"/>
                      <a:pt x="334043" y="868320"/>
                    </a:cubicBezTo>
                    <a:cubicBezTo>
                      <a:pt x="330067" y="869776"/>
                      <a:pt x="325306" y="869394"/>
                      <a:pt x="321075" y="869812"/>
                    </a:cubicBezTo>
                    <a:cubicBezTo>
                      <a:pt x="318978" y="870613"/>
                      <a:pt x="317208" y="869812"/>
                      <a:pt x="315111" y="869812"/>
                    </a:cubicBezTo>
                    <a:cubicBezTo>
                      <a:pt x="314108" y="869685"/>
                      <a:pt x="313068" y="869285"/>
                      <a:pt x="312393" y="870504"/>
                    </a:cubicBezTo>
                    <a:cubicBezTo>
                      <a:pt x="308490" y="870595"/>
                      <a:pt x="303858" y="868975"/>
                      <a:pt x="299626" y="870213"/>
                    </a:cubicBezTo>
                    <a:cubicBezTo>
                      <a:pt x="297693" y="869776"/>
                      <a:pt x="295614" y="868393"/>
                      <a:pt x="293735" y="869467"/>
                    </a:cubicBezTo>
                    <a:cubicBezTo>
                      <a:pt x="289869" y="870559"/>
                      <a:pt x="286257" y="868284"/>
                      <a:pt x="282555" y="869740"/>
                    </a:cubicBezTo>
                    <a:cubicBezTo>
                      <a:pt x="280731" y="870395"/>
                      <a:pt x="279144" y="868429"/>
                      <a:pt x="277430" y="869740"/>
                    </a:cubicBezTo>
                    <a:cubicBezTo>
                      <a:pt x="277270" y="869824"/>
                      <a:pt x="277079" y="869824"/>
                      <a:pt x="276919" y="869740"/>
                    </a:cubicBezTo>
                    <a:cubicBezTo>
                      <a:pt x="274913" y="867920"/>
                      <a:pt x="272286" y="869958"/>
                      <a:pt x="269897" y="868793"/>
                    </a:cubicBezTo>
                    <a:cubicBezTo>
                      <a:pt x="261234" y="868702"/>
                      <a:pt x="252187" y="869576"/>
                      <a:pt x="243907" y="867792"/>
                    </a:cubicBezTo>
                    <a:cubicBezTo>
                      <a:pt x="240040" y="868921"/>
                      <a:pt x="236411" y="864953"/>
                      <a:pt x="232781" y="863770"/>
                    </a:cubicBezTo>
                    <a:cubicBezTo>
                      <a:pt x="232033" y="862714"/>
                      <a:pt x="230957" y="864534"/>
                      <a:pt x="230355" y="863970"/>
                    </a:cubicBezTo>
                    <a:cubicBezTo>
                      <a:pt x="229754" y="863406"/>
                      <a:pt x="230064" y="862460"/>
                      <a:pt x="229352" y="862150"/>
                    </a:cubicBezTo>
                    <a:cubicBezTo>
                      <a:pt x="227656" y="861568"/>
                      <a:pt x="226927" y="859584"/>
                      <a:pt x="225066" y="859311"/>
                    </a:cubicBezTo>
                    <a:cubicBezTo>
                      <a:pt x="223242" y="857218"/>
                      <a:pt x="220379" y="856417"/>
                      <a:pt x="218956" y="853851"/>
                    </a:cubicBezTo>
                    <a:cubicBezTo>
                      <a:pt x="218373" y="853159"/>
                      <a:pt x="216895" y="853596"/>
                      <a:pt x="216859" y="852031"/>
                    </a:cubicBezTo>
                    <a:cubicBezTo>
                      <a:pt x="214970" y="848232"/>
                      <a:pt x="212591" y="844695"/>
                      <a:pt x="209782" y="841511"/>
                    </a:cubicBezTo>
                    <a:cubicBezTo>
                      <a:pt x="208597" y="840911"/>
                      <a:pt x="207958" y="840365"/>
                      <a:pt x="209290" y="839291"/>
                    </a:cubicBezTo>
                    <a:cubicBezTo>
                      <a:pt x="208797" y="836143"/>
                      <a:pt x="206207" y="832685"/>
                      <a:pt x="206134" y="828972"/>
                    </a:cubicBezTo>
                    <a:cubicBezTo>
                      <a:pt x="205988" y="827898"/>
                      <a:pt x="206335" y="826460"/>
                      <a:pt x="204949" y="825769"/>
                    </a:cubicBezTo>
                    <a:cubicBezTo>
                      <a:pt x="204566" y="825587"/>
                      <a:pt x="204785" y="825295"/>
                      <a:pt x="204949" y="825186"/>
                    </a:cubicBezTo>
                    <a:cubicBezTo>
                      <a:pt x="207028" y="819490"/>
                      <a:pt x="205277" y="811846"/>
                      <a:pt x="205678" y="805658"/>
                    </a:cubicBezTo>
                    <a:cubicBezTo>
                      <a:pt x="206517" y="803310"/>
                      <a:pt x="205387" y="800926"/>
                      <a:pt x="205678" y="798833"/>
                    </a:cubicBezTo>
                    <a:cubicBezTo>
                      <a:pt x="205678" y="797395"/>
                      <a:pt x="206609" y="795939"/>
                      <a:pt x="205314" y="794574"/>
                    </a:cubicBezTo>
                    <a:cubicBezTo>
                      <a:pt x="204967" y="794192"/>
                      <a:pt x="205314" y="793591"/>
                      <a:pt x="205533" y="793081"/>
                    </a:cubicBezTo>
                    <a:cubicBezTo>
                      <a:pt x="205934" y="791807"/>
                      <a:pt x="206919" y="790424"/>
                      <a:pt x="205350" y="789205"/>
                    </a:cubicBezTo>
                    <a:cubicBezTo>
                      <a:pt x="205204" y="786875"/>
                      <a:pt x="205350" y="784018"/>
                      <a:pt x="205149" y="781670"/>
                    </a:cubicBezTo>
                    <a:cubicBezTo>
                      <a:pt x="204256" y="780687"/>
                      <a:pt x="204803" y="779850"/>
                      <a:pt x="205259" y="778976"/>
                    </a:cubicBezTo>
                    <a:cubicBezTo>
                      <a:pt x="206280" y="777866"/>
                      <a:pt x="205095" y="776902"/>
                      <a:pt x="205259" y="775755"/>
                    </a:cubicBezTo>
                    <a:cubicBezTo>
                      <a:pt x="205722" y="773561"/>
                      <a:pt x="205888" y="771314"/>
                      <a:pt x="205751" y="769076"/>
                    </a:cubicBezTo>
                    <a:cubicBezTo>
                      <a:pt x="205169" y="765338"/>
                      <a:pt x="204985" y="761550"/>
                      <a:pt x="205204" y="757773"/>
                    </a:cubicBezTo>
                    <a:cubicBezTo>
                      <a:pt x="204582" y="756096"/>
                      <a:pt x="204524" y="754263"/>
                      <a:pt x="205040" y="752550"/>
                    </a:cubicBezTo>
                    <a:cubicBezTo>
                      <a:pt x="205040" y="751258"/>
                      <a:pt x="203435" y="750148"/>
                      <a:pt x="204694" y="748655"/>
                    </a:cubicBezTo>
                    <a:cubicBezTo>
                      <a:pt x="203990" y="747583"/>
                      <a:pt x="203990" y="746197"/>
                      <a:pt x="204694" y="745125"/>
                    </a:cubicBezTo>
                    <a:cubicBezTo>
                      <a:pt x="204821" y="744178"/>
                      <a:pt x="203472" y="743305"/>
                      <a:pt x="203709" y="742158"/>
                    </a:cubicBezTo>
                    <a:cubicBezTo>
                      <a:pt x="203964" y="740738"/>
                      <a:pt x="205533" y="739337"/>
                      <a:pt x="203709" y="737899"/>
                    </a:cubicBezTo>
                    <a:cubicBezTo>
                      <a:pt x="203526" y="734878"/>
                      <a:pt x="203928" y="731857"/>
                      <a:pt x="203709" y="728890"/>
                    </a:cubicBezTo>
                    <a:cubicBezTo>
                      <a:pt x="203709" y="727434"/>
                      <a:pt x="202085" y="726761"/>
                      <a:pt x="203125" y="725250"/>
                    </a:cubicBezTo>
                    <a:cubicBezTo>
                      <a:pt x="202213" y="720809"/>
                      <a:pt x="202286" y="715859"/>
                      <a:pt x="200553" y="711564"/>
                    </a:cubicBezTo>
                    <a:cubicBezTo>
                      <a:pt x="198109" y="699788"/>
                      <a:pt x="191325" y="687649"/>
                      <a:pt x="181877" y="680314"/>
                    </a:cubicBezTo>
                    <a:lnTo>
                      <a:pt x="181877" y="680314"/>
                    </a:lnTo>
                    <a:cubicBezTo>
                      <a:pt x="181728" y="679377"/>
                      <a:pt x="181420" y="678472"/>
                      <a:pt x="180965" y="677639"/>
                    </a:cubicBezTo>
                    <a:cubicBezTo>
                      <a:pt x="179141" y="677894"/>
                      <a:pt x="179141" y="676201"/>
                      <a:pt x="178357" y="675346"/>
                    </a:cubicBezTo>
                    <a:cubicBezTo>
                      <a:pt x="176442" y="673016"/>
                      <a:pt x="173451" y="672197"/>
                      <a:pt x="171499" y="670031"/>
                    </a:cubicBezTo>
                    <a:cubicBezTo>
                      <a:pt x="170022" y="666555"/>
                      <a:pt x="165571" y="666828"/>
                      <a:pt x="163966" y="663552"/>
                    </a:cubicBezTo>
                    <a:cubicBezTo>
                      <a:pt x="161176" y="660950"/>
                      <a:pt x="157638" y="658620"/>
                      <a:pt x="154847" y="655726"/>
                    </a:cubicBezTo>
                    <a:cubicBezTo>
                      <a:pt x="152239" y="653906"/>
                      <a:pt x="148901" y="652632"/>
                      <a:pt x="147077" y="649848"/>
                    </a:cubicBezTo>
                    <a:cubicBezTo>
                      <a:pt x="146731" y="648774"/>
                      <a:pt x="145709" y="648865"/>
                      <a:pt x="144870" y="648738"/>
                    </a:cubicBezTo>
                    <a:cubicBezTo>
                      <a:pt x="143794" y="646590"/>
                      <a:pt x="140730" y="646608"/>
                      <a:pt x="139891" y="644169"/>
                    </a:cubicBezTo>
                    <a:cubicBezTo>
                      <a:pt x="139563" y="642877"/>
                      <a:pt x="137757" y="643860"/>
                      <a:pt x="137119" y="642877"/>
                    </a:cubicBezTo>
                    <a:cubicBezTo>
                      <a:pt x="136043" y="641203"/>
                      <a:pt x="133708" y="640821"/>
                      <a:pt x="132888" y="638873"/>
                    </a:cubicBezTo>
                    <a:cubicBezTo>
                      <a:pt x="126431" y="636289"/>
                      <a:pt x="122327" y="629773"/>
                      <a:pt x="116217" y="626261"/>
                    </a:cubicBezTo>
                    <a:cubicBezTo>
                      <a:pt x="116217" y="624441"/>
                      <a:pt x="114922" y="624441"/>
                      <a:pt x="113627" y="624259"/>
                    </a:cubicBezTo>
                    <a:cubicBezTo>
                      <a:pt x="112223" y="622966"/>
                      <a:pt x="110417" y="621638"/>
                      <a:pt x="109049" y="620200"/>
                    </a:cubicBezTo>
                    <a:cubicBezTo>
                      <a:pt x="108557" y="618544"/>
                      <a:pt x="106295" y="619144"/>
                      <a:pt x="105675" y="617197"/>
                    </a:cubicBezTo>
                    <a:cubicBezTo>
                      <a:pt x="105238" y="616069"/>
                      <a:pt x="103851" y="615650"/>
                      <a:pt x="102721" y="615031"/>
                    </a:cubicBezTo>
                    <a:cubicBezTo>
                      <a:pt x="99821" y="614449"/>
                      <a:pt x="99073" y="611264"/>
                      <a:pt x="96282" y="610245"/>
                    </a:cubicBezTo>
                    <a:cubicBezTo>
                      <a:pt x="86926" y="602018"/>
                      <a:pt x="75746" y="595685"/>
                      <a:pt x="68249" y="585311"/>
                    </a:cubicBezTo>
                    <a:cubicBezTo>
                      <a:pt x="67702" y="583927"/>
                      <a:pt x="63416" y="582380"/>
                      <a:pt x="65185" y="580906"/>
                    </a:cubicBezTo>
                    <a:cubicBezTo>
                      <a:pt x="65623" y="580761"/>
                      <a:pt x="65185" y="580433"/>
                      <a:pt x="65058" y="580470"/>
                    </a:cubicBezTo>
                    <a:cubicBezTo>
                      <a:pt x="64346" y="580633"/>
                      <a:pt x="63927" y="579905"/>
                      <a:pt x="63361" y="579887"/>
                    </a:cubicBezTo>
                    <a:cubicBezTo>
                      <a:pt x="61538" y="579887"/>
                      <a:pt x="62887" y="579414"/>
                      <a:pt x="63252" y="579105"/>
                    </a:cubicBezTo>
                    <a:cubicBezTo>
                      <a:pt x="60355" y="575632"/>
                      <a:pt x="57939" y="571788"/>
                      <a:pt x="56066" y="567675"/>
                    </a:cubicBezTo>
                    <a:cubicBezTo>
                      <a:pt x="55537" y="566055"/>
                      <a:pt x="55665" y="563908"/>
                      <a:pt x="53713" y="562907"/>
                    </a:cubicBezTo>
                    <a:cubicBezTo>
                      <a:pt x="54534" y="560359"/>
                      <a:pt x="51616" y="558466"/>
                      <a:pt x="52473" y="555900"/>
                    </a:cubicBezTo>
                    <a:cubicBezTo>
                      <a:pt x="52473" y="554353"/>
                      <a:pt x="51379" y="552915"/>
                      <a:pt x="50941" y="551422"/>
                    </a:cubicBezTo>
                    <a:cubicBezTo>
                      <a:pt x="51561" y="550258"/>
                      <a:pt x="51999" y="544597"/>
                      <a:pt x="50758" y="544051"/>
                    </a:cubicBezTo>
                    <a:cubicBezTo>
                      <a:pt x="50613" y="544051"/>
                      <a:pt x="50084" y="543760"/>
                      <a:pt x="50576" y="543633"/>
                    </a:cubicBezTo>
                    <a:cubicBezTo>
                      <a:pt x="51670" y="543360"/>
                      <a:pt x="51306" y="542559"/>
                      <a:pt x="51342" y="541922"/>
                    </a:cubicBezTo>
                    <a:cubicBezTo>
                      <a:pt x="52291" y="537455"/>
                      <a:pt x="53584" y="533068"/>
                      <a:pt x="55209" y="528800"/>
                    </a:cubicBezTo>
                    <a:cubicBezTo>
                      <a:pt x="56777" y="527872"/>
                      <a:pt x="56467" y="525451"/>
                      <a:pt x="58437" y="524796"/>
                    </a:cubicBezTo>
                    <a:cubicBezTo>
                      <a:pt x="59002" y="524614"/>
                      <a:pt x="58838" y="523868"/>
                      <a:pt x="59021" y="523376"/>
                    </a:cubicBezTo>
                    <a:cubicBezTo>
                      <a:pt x="59458" y="520464"/>
                      <a:pt x="62814" y="520828"/>
                      <a:pt x="64146" y="518699"/>
                    </a:cubicBezTo>
                    <a:cubicBezTo>
                      <a:pt x="69380" y="515841"/>
                      <a:pt x="75435" y="512675"/>
                      <a:pt x="81454" y="512402"/>
                    </a:cubicBezTo>
                    <a:cubicBezTo>
                      <a:pt x="82275" y="512711"/>
                      <a:pt x="83497" y="513202"/>
                      <a:pt x="83533" y="511437"/>
                    </a:cubicBezTo>
                    <a:cubicBezTo>
                      <a:pt x="84883" y="510127"/>
                      <a:pt x="87528" y="511710"/>
                      <a:pt x="89297" y="511018"/>
                    </a:cubicBezTo>
                    <a:cubicBezTo>
                      <a:pt x="89535" y="510937"/>
                      <a:pt x="89795" y="511063"/>
                      <a:pt x="89877" y="511300"/>
                    </a:cubicBezTo>
                    <a:cubicBezTo>
                      <a:pt x="89888" y="511333"/>
                      <a:pt x="89895" y="511367"/>
                      <a:pt x="89899" y="511401"/>
                    </a:cubicBezTo>
                    <a:cubicBezTo>
                      <a:pt x="89899" y="512911"/>
                      <a:pt x="90902" y="512638"/>
                      <a:pt x="91723" y="512565"/>
                    </a:cubicBezTo>
                    <a:cubicBezTo>
                      <a:pt x="93711" y="512383"/>
                      <a:pt x="95571" y="513439"/>
                      <a:pt x="97577" y="513202"/>
                    </a:cubicBezTo>
                    <a:cubicBezTo>
                      <a:pt x="99657" y="514240"/>
                      <a:pt x="101900" y="515696"/>
                      <a:pt x="104399" y="514913"/>
                    </a:cubicBezTo>
                    <a:cubicBezTo>
                      <a:pt x="106040" y="517279"/>
                      <a:pt x="108995" y="516242"/>
                      <a:pt x="111056" y="517498"/>
                    </a:cubicBezTo>
                    <a:cubicBezTo>
                      <a:pt x="114120" y="519081"/>
                      <a:pt x="117184" y="521866"/>
                      <a:pt x="120595" y="522430"/>
                    </a:cubicBezTo>
                    <a:cubicBezTo>
                      <a:pt x="122348" y="523188"/>
                      <a:pt x="123907" y="524333"/>
                      <a:pt x="125154" y="525779"/>
                    </a:cubicBezTo>
                    <a:cubicBezTo>
                      <a:pt x="127179" y="527599"/>
                      <a:pt x="130352" y="527999"/>
                      <a:pt x="132450" y="530092"/>
                    </a:cubicBezTo>
                    <a:cubicBezTo>
                      <a:pt x="133562" y="530893"/>
                      <a:pt x="134365" y="532258"/>
                      <a:pt x="135988" y="532349"/>
                    </a:cubicBezTo>
                    <a:cubicBezTo>
                      <a:pt x="136791" y="532440"/>
                      <a:pt x="137119" y="533914"/>
                      <a:pt x="137812" y="534169"/>
                    </a:cubicBezTo>
                    <a:cubicBezTo>
                      <a:pt x="140475" y="534351"/>
                      <a:pt x="141843" y="536899"/>
                      <a:pt x="144232" y="537609"/>
                    </a:cubicBezTo>
                    <a:cubicBezTo>
                      <a:pt x="145207" y="537868"/>
                      <a:pt x="145991" y="538589"/>
                      <a:pt x="146330" y="539538"/>
                    </a:cubicBezTo>
                    <a:cubicBezTo>
                      <a:pt x="148828" y="542049"/>
                      <a:pt x="152987" y="543032"/>
                      <a:pt x="155814" y="545362"/>
                    </a:cubicBezTo>
                    <a:cubicBezTo>
                      <a:pt x="159461" y="545544"/>
                      <a:pt x="161778" y="548893"/>
                      <a:pt x="165371" y="549002"/>
                    </a:cubicBezTo>
                    <a:cubicBezTo>
                      <a:pt x="167274" y="550224"/>
                      <a:pt x="169371" y="551116"/>
                      <a:pt x="171572" y="551641"/>
                    </a:cubicBezTo>
                    <a:cubicBezTo>
                      <a:pt x="173998" y="551040"/>
                      <a:pt x="176150" y="552296"/>
                      <a:pt x="178411" y="552787"/>
                    </a:cubicBezTo>
                    <a:cubicBezTo>
                      <a:pt x="179323" y="552787"/>
                      <a:pt x="179633" y="551550"/>
                      <a:pt x="180491" y="551786"/>
                    </a:cubicBezTo>
                    <a:cubicBezTo>
                      <a:pt x="182716" y="552824"/>
                      <a:pt x="185178" y="550585"/>
                      <a:pt x="185962" y="548529"/>
                    </a:cubicBezTo>
                    <a:cubicBezTo>
                      <a:pt x="187695" y="544889"/>
                      <a:pt x="187093" y="542523"/>
                      <a:pt x="187786" y="538701"/>
                    </a:cubicBezTo>
                    <a:cubicBezTo>
                      <a:pt x="187786" y="535752"/>
                      <a:pt x="185196" y="532749"/>
                      <a:pt x="186710" y="529728"/>
                    </a:cubicBezTo>
                    <a:cubicBezTo>
                      <a:pt x="186871" y="529505"/>
                      <a:pt x="186871" y="529205"/>
                      <a:pt x="186710" y="528982"/>
                    </a:cubicBezTo>
                    <a:cubicBezTo>
                      <a:pt x="184886" y="527162"/>
                      <a:pt x="187221" y="525142"/>
                      <a:pt x="185908" y="523231"/>
                    </a:cubicBezTo>
                    <a:cubicBezTo>
                      <a:pt x="184266" y="519445"/>
                      <a:pt x="185506" y="514313"/>
                      <a:pt x="183719" y="510254"/>
                    </a:cubicBezTo>
                    <a:cubicBezTo>
                      <a:pt x="182771" y="508798"/>
                      <a:pt x="183445" y="507215"/>
                      <a:pt x="183591" y="505649"/>
                    </a:cubicBezTo>
                    <a:cubicBezTo>
                      <a:pt x="181968" y="501300"/>
                      <a:pt x="181895" y="496549"/>
                      <a:pt x="181476" y="492054"/>
                    </a:cubicBezTo>
                    <a:cubicBezTo>
                      <a:pt x="180491" y="486230"/>
                      <a:pt x="179567" y="480370"/>
                      <a:pt x="178703" y="474473"/>
                    </a:cubicBezTo>
                    <a:cubicBezTo>
                      <a:pt x="178703" y="473527"/>
                      <a:pt x="177080" y="473818"/>
                      <a:pt x="177226" y="472871"/>
                    </a:cubicBezTo>
                    <a:cubicBezTo>
                      <a:pt x="180327" y="470414"/>
                      <a:pt x="175402" y="466811"/>
                      <a:pt x="176788" y="463953"/>
                    </a:cubicBezTo>
                    <a:cubicBezTo>
                      <a:pt x="177518" y="461988"/>
                      <a:pt x="175475" y="460313"/>
                      <a:pt x="176022" y="458348"/>
                    </a:cubicBezTo>
                    <a:cubicBezTo>
                      <a:pt x="176186" y="457401"/>
                      <a:pt x="175147" y="456437"/>
                      <a:pt x="175037" y="455654"/>
                    </a:cubicBezTo>
                    <a:cubicBezTo>
                      <a:pt x="176314" y="453652"/>
                      <a:pt x="174326" y="452196"/>
                      <a:pt x="174125" y="450413"/>
                    </a:cubicBezTo>
                    <a:cubicBezTo>
                      <a:pt x="174154" y="448808"/>
                      <a:pt x="173689" y="447233"/>
                      <a:pt x="172794" y="445899"/>
                    </a:cubicBezTo>
                    <a:cubicBezTo>
                      <a:pt x="173177" y="443296"/>
                      <a:pt x="173341" y="440912"/>
                      <a:pt x="171408" y="438783"/>
                    </a:cubicBezTo>
                    <a:cubicBezTo>
                      <a:pt x="170824" y="437563"/>
                      <a:pt x="171499" y="436089"/>
                      <a:pt x="170569" y="434943"/>
                    </a:cubicBezTo>
                    <a:cubicBezTo>
                      <a:pt x="170769" y="432144"/>
                      <a:pt x="170201" y="429345"/>
                      <a:pt x="168927" y="426844"/>
                    </a:cubicBezTo>
                    <a:close/>
                    <a:moveTo>
                      <a:pt x="285984" y="516351"/>
                    </a:moveTo>
                    <a:cubicBezTo>
                      <a:pt x="283084" y="516042"/>
                      <a:pt x="285473" y="517771"/>
                      <a:pt x="285984" y="516351"/>
                    </a:cubicBezTo>
                    <a:cubicBezTo>
                      <a:pt x="288719" y="516606"/>
                      <a:pt x="286458" y="514822"/>
                      <a:pt x="285984" y="516351"/>
                    </a:cubicBezTo>
                    <a:close/>
                    <a:moveTo>
                      <a:pt x="296325" y="231467"/>
                    </a:moveTo>
                    <a:cubicBezTo>
                      <a:pt x="293735" y="231358"/>
                      <a:pt x="295413" y="233888"/>
                      <a:pt x="296325" y="231467"/>
                    </a:cubicBezTo>
                    <a:cubicBezTo>
                      <a:pt x="298459" y="232959"/>
                      <a:pt x="296817" y="229629"/>
                      <a:pt x="296325" y="231467"/>
                    </a:cubicBezTo>
                    <a:close/>
                    <a:moveTo>
                      <a:pt x="108174" y="593883"/>
                    </a:moveTo>
                    <a:cubicBezTo>
                      <a:pt x="108721" y="595430"/>
                      <a:pt x="110946" y="593519"/>
                      <a:pt x="108174" y="593883"/>
                    </a:cubicBezTo>
                    <a:cubicBezTo>
                      <a:pt x="108364" y="593279"/>
                      <a:pt x="108026" y="592635"/>
                      <a:pt x="107421" y="592446"/>
                    </a:cubicBezTo>
                    <a:cubicBezTo>
                      <a:pt x="107369" y="592430"/>
                      <a:pt x="107316" y="592417"/>
                      <a:pt x="107262" y="592409"/>
                    </a:cubicBezTo>
                    <a:cubicBezTo>
                      <a:pt x="106897" y="593082"/>
                      <a:pt x="107499" y="593810"/>
                      <a:pt x="108174" y="593883"/>
                    </a:cubicBezTo>
                    <a:close/>
                    <a:moveTo>
                      <a:pt x="133143" y="298698"/>
                    </a:moveTo>
                    <a:cubicBezTo>
                      <a:pt x="135623" y="298971"/>
                      <a:pt x="132924" y="296314"/>
                      <a:pt x="133143" y="298698"/>
                    </a:cubicBezTo>
                    <a:cubicBezTo>
                      <a:pt x="130991" y="298752"/>
                      <a:pt x="132705" y="300609"/>
                      <a:pt x="133143" y="298698"/>
                    </a:cubicBezTo>
                    <a:close/>
                    <a:moveTo>
                      <a:pt x="263641" y="89853"/>
                    </a:moveTo>
                    <a:cubicBezTo>
                      <a:pt x="263094" y="88288"/>
                      <a:pt x="260832" y="90181"/>
                      <a:pt x="263641" y="89853"/>
                    </a:cubicBezTo>
                    <a:cubicBezTo>
                      <a:pt x="264699" y="91455"/>
                      <a:pt x="267398" y="89289"/>
                      <a:pt x="263641" y="89853"/>
                    </a:cubicBezTo>
                    <a:close/>
                    <a:moveTo>
                      <a:pt x="150561" y="556500"/>
                    </a:moveTo>
                    <a:cubicBezTo>
                      <a:pt x="150999" y="554316"/>
                      <a:pt x="148463" y="556901"/>
                      <a:pt x="150561" y="556500"/>
                    </a:cubicBezTo>
                    <a:cubicBezTo>
                      <a:pt x="150415" y="559012"/>
                      <a:pt x="152987" y="557410"/>
                      <a:pt x="150524" y="556500"/>
                    </a:cubicBezTo>
                    <a:close/>
                    <a:moveTo>
                      <a:pt x="236484" y="504958"/>
                    </a:moveTo>
                    <a:cubicBezTo>
                      <a:pt x="236661" y="504319"/>
                      <a:pt x="236286" y="503657"/>
                      <a:pt x="235645" y="503479"/>
                    </a:cubicBezTo>
                    <a:cubicBezTo>
                      <a:pt x="235627" y="503474"/>
                      <a:pt x="235609" y="503470"/>
                      <a:pt x="235590" y="503465"/>
                    </a:cubicBezTo>
                    <a:cubicBezTo>
                      <a:pt x="235397" y="504027"/>
                      <a:pt x="235697" y="504637"/>
                      <a:pt x="236259" y="504829"/>
                    </a:cubicBezTo>
                    <a:cubicBezTo>
                      <a:pt x="236349" y="504860"/>
                      <a:pt x="236443" y="504879"/>
                      <a:pt x="236538" y="504885"/>
                    </a:cubicBezTo>
                    <a:cubicBezTo>
                      <a:pt x="236347" y="505499"/>
                      <a:pt x="236691" y="506152"/>
                      <a:pt x="237307" y="506343"/>
                    </a:cubicBezTo>
                    <a:cubicBezTo>
                      <a:pt x="237354" y="506357"/>
                      <a:pt x="237402" y="506369"/>
                      <a:pt x="237450" y="506377"/>
                    </a:cubicBezTo>
                    <a:cubicBezTo>
                      <a:pt x="237724" y="505759"/>
                      <a:pt x="237213" y="505031"/>
                      <a:pt x="236447" y="504958"/>
                    </a:cubicBezTo>
                    <a:close/>
                    <a:moveTo>
                      <a:pt x="192437" y="375210"/>
                    </a:moveTo>
                    <a:cubicBezTo>
                      <a:pt x="194662" y="374755"/>
                      <a:pt x="191963" y="372371"/>
                      <a:pt x="192437" y="375210"/>
                    </a:cubicBezTo>
                    <a:cubicBezTo>
                      <a:pt x="191953" y="375255"/>
                      <a:pt x="191562" y="375623"/>
                      <a:pt x="191489" y="376102"/>
                    </a:cubicBezTo>
                    <a:cubicBezTo>
                      <a:pt x="192273" y="376484"/>
                      <a:pt x="192528" y="375775"/>
                      <a:pt x="192401" y="375210"/>
                    </a:cubicBezTo>
                    <a:close/>
                    <a:moveTo>
                      <a:pt x="408822" y="574336"/>
                    </a:moveTo>
                    <a:cubicBezTo>
                      <a:pt x="412123" y="574227"/>
                      <a:pt x="408676" y="571861"/>
                      <a:pt x="408822" y="574336"/>
                    </a:cubicBezTo>
                    <a:cubicBezTo>
                      <a:pt x="408238" y="574227"/>
                      <a:pt x="407490" y="574445"/>
                      <a:pt x="407855" y="575192"/>
                    </a:cubicBezTo>
                    <a:cubicBezTo>
                      <a:pt x="408343" y="575179"/>
                      <a:pt x="408751" y="574818"/>
                      <a:pt x="408822" y="574336"/>
                    </a:cubicBezTo>
                    <a:close/>
                    <a:moveTo>
                      <a:pt x="256036" y="646517"/>
                    </a:moveTo>
                    <a:cubicBezTo>
                      <a:pt x="256929" y="646517"/>
                      <a:pt x="259063" y="646772"/>
                      <a:pt x="257458" y="645571"/>
                    </a:cubicBezTo>
                    <a:cubicBezTo>
                      <a:pt x="257075" y="646008"/>
                      <a:pt x="256182" y="645753"/>
                      <a:pt x="256090" y="646572"/>
                    </a:cubicBezTo>
                    <a:cubicBezTo>
                      <a:pt x="255525" y="646717"/>
                      <a:pt x="254704" y="646062"/>
                      <a:pt x="254449" y="647118"/>
                    </a:cubicBezTo>
                    <a:cubicBezTo>
                      <a:pt x="252625" y="646972"/>
                      <a:pt x="252625" y="649265"/>
                      <a:pt x="251366" y="650084"/>
                    </a:cubicBezTo>
                    <a:cubicBezTo>
                      <a:pt x="251221" y="650175"/>
                      <a:pt x="251640" y="651377"/>
                      <a:pt x="252041" y="651904"/>
                    </a:cubicBezTo>
                    <a:cubicBezTo>
                      <a:pt x="252443" y="652432"/>
                      <a:pt x="252844" y="651777"/>
                      <a:pt x="253117" y="651431"/>
                    </a:cubicBezTo>
                    <a:cubicBezTo>
                      <a:pt x="254321" y="650685"/>
                      <a:pt x="255616" y="652359"/>
                      <a:pt x="256966" y="652032"/>
                    </a:cubicBezTo>
                    <a:cubicBezTo>
                      <a:pt x="259975" y="650212"/>
                      <a:pt x="252096" y="651540"/>
                      <a:pt x="253154" y="649648"/>
                    </a:cubicBezTo>
                    <a:cubicBezTo>
                      <a:pt x="253355" y="648665"/>
                      <a:pt x="254741" y="648319"/>
                      <a:pt x="254394" y="647118"/>
                    </a:cubicBezTo>
                    <a:cubicBezTo>
                      <a:pt x="254978" y="646972"/>
                      <a:pt x="255762" y="647536"/>
                      <a:pt x="256036" y="646517"/>
                    </a:cubicBezTo>
                    <a:close/>
                    <a:moveTo>
                      <a:pt x="414859" y="546745"/>
                    </a:moveTo>
                    <a:cubicBezTo>
                      <a:pt x="414421" y="546581"/>
                      <a:pt x="413929" y="545962"/>
                      <a:pt x="413454" y="546272"/>
                    </a:cubicBezTo>
                    <a:cubicBezTo>
                      <a:pt x="412980" y="546581"/>
                      <a:pt x="413965" y="547091"/>
                      <a:pt x="414202" y="547400"/>
                    </a:cubicBezTo>
                    <a:cubicBezTo>
                      <a:pt x="414731" y="548074"/>
                      <a:pt x="414895" y="547182"/>
                      <a:pt x="414804" y="546672"/>
                    </a:cubicBezTo>
                    <a:cubicBezTo>
                      <a:pt x="417011" y="546709"/>
                      <a:pt x="415260" y="544816"/>
                      <a:pt x="414859" y="546745"/>
                    </a:cubicBezTo>
                    <a:close/>
                    <a:moveTo>
                      <a:pt x="336013" y="283028"/>
                    </a:moveTo>
                    <a:cubicBezTo>
                      <a:pt x="333386" y="282827"/>
                      <a:pt x="335921" y="286213"/>
                      <a:pt x="336013" y="283028"/>
                    </a:cubicBezTo>
                    <a:cubicBezTo>
                      <a:pt x="338201" y="282991"/>
                      <a:pt x="336377" y="281098"/>
                      <a:pt x="336013" y="283028"/>
                    </a:cubicBezTo>
                    <a:close/>
                    <a:moveTo>
                      <a:pt x="353941" y="285193"/>
                    </a:moveTo>
                    <a:cubicBezTo>
                      <a:pt x="353941" y="283046"/>
                      <a:pt x="352117" y="284684"/>
                      <a:pt x="353941" y="285193"/>
                    </a:cubicBezTo>
                    <a:cubicBezTo>
                      <a:pt x="357297" y="286649"/>
                      <a:pt x="356969" y="284629"/>
                      <a:pt x="353941" y="285193"/>
                    </a:cubicBezTo>
                    <a:close/>
                    <a:moveTo>
                      <a:pt x="290835" y="235817"/>
                    </a:moveTo>
                    <a:cubicBezTo>
                      <a:pt x="289923" y="232614"/>
                      <a:pt x="288811" y="236144"/>
                      <a:pt x="290835" y="235817"/>
                    </a:cubicBezTo>
                    <a:cubicBezTo>
                      <a:pt x="291692" y="238419"/>
                      <a:pt x="293845" y="235253"/>
                      <a:pt x="290835" y="235817"/>
                    </a:cubicBezTo>
                    <a:close/>
                    <a:moveTo>
                      <a:pt x="328954" y="686138"/>
                    </a:moveTo>
                    <a:cubicBezTo>
                      <a:pt x="328024" y="686357"/>
                      <a:pt x="328279" y="686976"/>
                      <a:pt x="328535" y="687540"/>
                    </a:cubicBezTo>
                    <a:cubicBezTo>
                      <a:pt x="328689" y="687726"/>
                      <a:pt x="328965" y="687752"/>
                      <a:pt x="329151" y="687598"/>
                    </a:cubicBezTo>
                    <a:cubicBezTo>
                      <a:pt x="329172" y="687581"/>
                      <a:pt x="329192" y="687561"/>
                      <a:pt x="329210" y="687540"/>
                    </a:cubicBezTo>
                    <a:cubicBezTo>
                      <a:pt x="329957" y="686885"/>
                      <a:pt x="328954" y="686593"/>
                      <a:pt x="328881" y="685993"/>
                    </a:cubicBezTo>
                    <a:lnTo>
                      <a:pt x="329866" y="685847"/>
                    </a:lnTo>
                    <a:cubicBezTo>
                      <a:pt x="329501" y="685010"/>
                      <a:pt x="328699" y="685119"/>
                      <a:pt x="328954" y="686138"/>
                    </a:cubicBezTo>
                    <a:close/>
                    <a:moveTo>
                      <a:pt x="274584" y="658930"/>
                    </a:moveTo>
                    <a:cubicBezTo>
                      <a:pt x="274584" y="659621"/>
                      <a:pt x="273855" y="659366"/>
                      <a:pt x="273636" y="659876"/>
                    </a:cubicBezTo>
                    <a:cubicBezTo>
                      <a:pt x="274420" y="660568"/>
                      <a:pt x="275861" y="659294"/>
                      <a:pt x="274511" y="659002"/>
                    </a:cubicBezTo>
                    <a:cubicBezTo>
                      <a:pt x="275186" y="658220"/>
                      <a:pt x="274785" y="657292"/>
                      <a:pt x="273764" y="657455"/>
                    </a:cubicBezTo>
                    <a:cubicBezTo>
                      <a:pt x="273344" y="657874"/>
                      <a:pt x="274074" y="658092"/>
                      <a:pt x="274037" y="658529"/>
                    </a:cubicBezTo>
                    <a:cubicBezTo>
                      <a:pt x="274001" y="658966"/>
                      <a:pt x="274293" y="658984"/>
                      <a:pt x="274584" y="658984"/>
                    </a:cubicBezTo>
                    <a:close/>
                    <a:moveTo>
                      <a:pt x="404463" y="561796"/>
                    </a:moveTo>
                    <a:cubicBezTo>
                      <a:pt x="405685" y="562142"/>
                      <a:pt x="405612" y="560959"/>
                      <a:pt x="406013" y="560413"/>
                    </a:cubicBezTo>
                    <a:cubicBezTo>
                      <a:pt x="405356" y="559649"/>
                      <a:pt x="404919" y="561159"/>
                      <a:pt x="404536" y="561869"/>
                    </a:cubicBezTo>
                    <a:cubicBezTo>
                      <a:pt x="401636" y="561614"/>
                      <a:pt x="404061" y="563398"/>
                      <a:pt x="404463" y="561851"/>
                    </a:cubicBezTo>
                    <a:close/>
                    <a:moveTo>
                      <a:pt x="94586" y="195668"/>
                    </a:moveTo>
                    <a:cubicBezTo>
                      <a:pt x="90938" y="195213"/>
                      <a:pt x="93419" y="198452"/>
                      <a:pt x="94586" y="195668"/>
                    </a:cubicBezTo>
                    <a:cubicBezTo>
                      <a:pt x="96775" y="197087"/>
                      <a:pt x="95060" y="193811"/>
                      <a:pt x="94586" y="195668"/>
                    </a:cubicBezTo>
                    <a:close/>
                    <a:moveTo>
                      <a:pt x="475776" y="273254"/>
                    </a:moveTo>
                    <a:cubicBezTo>
                      <a:pt x="474955" y="270670"/>
                      <a:pt x="472821" y="273709"/>
                      <a:pt x="475776" y="273254"/>
                    </a:cubicBezTo>
                    <a:cubicBezTo>
                      <a:pt x="476998" y="275984"/>
                      <a:pt x="479205" y="272872"/>
                      <a:pt x="475703" y="273254"/>
                    </a:cubicBezTo>
                    <a:close/>
                    <a:moveTo>
                      <a:pt x="314290" y="320956"/>
                    </a:moveTo>
                    <a:cubicBezTo>
                      <a:pt x="317227" y="320028"/>
                      <a:pt x="312229" y="317972"/>
                      <a:pt x="314290" y="320956"/>
                    </a:cubicBezTo>
                    <a:cubicBezTo>
                      <a:pt x="313784" y="320907"/>
                      <a:pt x="313274" y="320969"/>
                      <a:pt x="312795" y="321138"/>
                    </a:cubicBezTo>
                    <a:cubicBezTo>
                      <a:pt x="313232" y="322285"/>
                      <a:pt x="314546" y="322267"/>
                      <a:pt x="314217" y="320956"/>
                    </a:cubicBezTo>
                    <a:close/>
                    <a:moveTo>
                      <a:pt x="350768" y="581398"/>
                    </a:moveTo>
                    <a:cubicBezTo>
                      <a:pt x="354598" y="582144"/>
                      <a:pt x="351680" y="578722"/>
                      <a:pt x="350768" y="581398"/>
                    </a:cubicBezTo>
                    <a:cubicBezTo>
                      <a:pt x="348233" y="581143"/>
                      <a:pt x="350877" y="583909"/>
                      <a:pt x="350640" y="581398"/>
                    </a:cubicBezTo>
                    <a:close/>
                    <a:moveTo>
                      <a:pt x="356805" y="647118"/>
                    </a:moveTo>
                    <a:cubicBezTo>
                      <a:pt x="355929" y="647209"/>
                      <a:pt x="354981" y="646899"/>
                      <a:pt x="354178" y="647336"/>
                    </a:cubicBezTo>
                    <a:cubicBezTo>
                      <a:pt x="355346" y="648137"/>
                      <a:pt x="355674" y="648647"/>
                      <a:pt x="356750" y="647063"/>
                    </a:cubicBezTo>
                    <a:cubicBezTo>
                      <a:pt x="358574" y="647318"/>
                      <a:pt x="358574" y="646317"/>
                      <a:pt x="356750" y="646572"/>
                    </a:cubicBezTo>
                    <a:cubicBezTo>
                      <a:pt x="356878" y="645716"/>
                      <a:pt x="355382" y="643223"/>
                      <a:pt x="354415" y="643987"/>
                    </a:cubicBezTo>
                    <a:cubicBezTo>
                      <a:pt x="353905" y="644406"/>
                      <a:pt x="355054" y="644897"/>
                      <a:pt x="355200" y="645553"/>
                    </a:cubicBezTo>
                    <a:cubicBezTo>
                      <a:pt x="355317" y="646226"/>
                      <a:pt x="355960" y="646677"/>
                      <a:pt x="356634" y="646559"/>
                    </a:cubicBezTo>
                    <a:cubicBezTo>
                      <a:pt x="356692" y="646549"/>
                      <a:pt x="356749" y="646535"/>
                      <a:pt x="356805" y="646517"/>
                    </a:cubicBezTo>
                    <a:close/>
                    <a:moveTo>
                      <a:pt x="310953" y="195067"/>
                    </a:moveTo>
                    <a:cubicBezTo>
                      <a:pt x="315640" y="195759"/>
                      <a:pt x="310715" y="192264"/>
                      <a:pt x="310953" y="195067"/>
                    </a:cubicBezTo>
                    <a:cubicBezTo>
                      <a:pt x="308819" y="195158"/>
                      <a:pt x="310551" y="196960"/>
                      <a:pt x="310953" y="195067"/>
                    </a:cubicBezTo>
                    <a:close/>
                    <a:moveTo>
                      <a:pt x="485005" y="210792"/>
                    </a:moveTo>
                    <a:cubicBezTo>
                      <a:pt x="485570" y="212375"/>
                      <a:pt x="487795" y="210428"/>
                      <a:pt x="485005" y="210792"/>
                    </a:cubicBezTo>
                    <a:cubicBezTo>
                      <a:pt x="483892" y="208026"/>
                      <a:pt x="480992" y="211393"/>
                      <a:pt x="485005" y="210792"/>
                    </a:cubicBezTo>
                    <a:close/>
                    <a:moveTo>
                      <a:pt x="295176" y="478914"/>
                    </a:moveTo>
                    <a:cubicBezTo>
                      <a:pt x="295687" y="475274"/>
                      <a:pt x="291802" y="478914"/>
                      <a:pt x="295176" y="478914"/>
                    </a:cubicBezTo>
                    <a:cubicBezTo>
                      <a:pt x="295176" y="479496"/>
                      <a:pt x="295176" y="480024"/>
                      <a:pt x="295906" y="480042"/>
                    </a:cubicBezTo>
                    <a:cubicBezTo>
                      <a:pt x="296197" y="480042"/>
                      <a:pt x="296325" y="480734"/>
                      <a:pt x="296726" y="480224"/>
                    </a:cubicBezTo>
                    <a:cubicBezTo>
                      <a:pt x="297219" y="479205"/>
                      <a:pt x="296015" y="478659"/>
                      <a:pt x="295176" y="478914"/>
                    </a:cubicBezTo>
                    <a:close/>
                    <a:moveTo>
                      <a:pt x="140274" y="574882"/>
                    </a:moveTo>
                    <a:cubicBezTo>
                      <a:pt x="139928" y="576902"/>
                      <a:pt x="142353" y="575665"/>
                      <a:pt x="140274" y="574882"/>
                    </a:cubicBezTo>
                    <a:cubicBezTo>
                      <a:pt x="139034" y="572079"/>
                      <a:pt x="136298" y="575537"/>
                      <a:pt x="140274" y="574882"/>
                    </a:cubicBezTo>
                    <a:close/>
                    <a:moveTo>
                      <a:pt x="157656" y="208080"/>
                    </a:moveTo>
                    <a:cubicBezTo>
                      <a:pt x="157765" y="208954"/>
                      <a:pt x="158513" y="209099"/>
                      <a:pt x="159133" y="209372"/>
                    </a:cubicBezTo>
                    <a:cubicBezTo>
                      <a:pt x="159334" y="209372"/>
                      <a:pt x="159571" y="209846"/>
                      <a:pt x="159735" y="209372"/>
                    </a:cubicBezTo>
                    <a:cubicBezTo>
                      <a:pt x="159844" y="208208"/>
                      <a:pt x="158477" y="207935"/>
                      <a:pt x="157601" y="208117"/>
                    </a:cubicBezTo>
                    <a:cubicBezTo>
                      <a:pt x="156926" y="206733"/>
                      <a:pt x="157182" y="206151"/>
                      <a:pt x="155577" y="207298"/>
                    </a:cubicBezTo>
                    <a:cubicBezTo>
                      <a:pt x="155996" y="208135"/>
                      <a:pt x="156853" y="208153"/>
                      <a:pt x="157656" y="208080"/>
                    </a:cubicBezTo>
                    <a:close/>
                    <a:moveTo>
                      <a:pt x="444770" y="545107"/>
                    </a:moveTo>
                    <a:cubicBezTo>
                      <a:pt x="441031" y="544725"/>
                      <a:pt x="444570" y="548747"/>
                      <a:pt x="444770" y="545107"/>
                    </a:cubicBezTo>
                    <a:cubicBezTo>
                      <a:pt x="445463" y="544652"/>
                      <a:pt x="446448" y="544488"/>
                      <a:pt x="446886" y="543760"/>
                    </a:cubicBezTo>
                    <a:cubicBezTo>
                      <a:pt x="446138" y="543414"/>
                      <a:pt x="444405" y="543924"/>
                      <a:pt x="444770" y="545107"/>
                    </a:cubicBezTo>
                    <a:close/>
                    <a:moveTo>
                      <a:pt x="302873" y="508197"/>
                    </a:moveTo>
                    <a:cubicBezTo>
                      <a:pt x="301049" y="508197"/>
                      <a:pt x="301049" y="508871"/>
                      <a:pt x="301432" y="510236"/>
                    </a:cubicBezTo>
                    <a:cubicBezTo>
                      <a:pt x="302216" y="509872"/>
                      <a:pt x="302362" y="508834"/>
                      <a:pt x="302818" y="508143"/>
                    </a:cubicBezTo>
                    <a:cubicBezTo>
                      <a:pt x="303456" y="508580"/>
                      <a:pt x="305262" y="506996"/>
                      <a:pt x="304733" y="506669"/>
                    </a:cubicBezTo>
                    <a:cubicBezTo>
                      <a:pt x="303836" y="506696"/>
                      <a:pt x="303072" y="507325"/>
                      <a:pt x="302873" y="508197"/>
                    </a:cubicBezTo>
                    <a:close/>
                    <a:moveTo>
                      <a:pt x="94513" y="230939"/>
                    </a:moveTo>
                    <a:cubicBezTo>
                      <a:pt x="94805" y="228500"/>
                      <a:pt x="92124" y="231103"/>
                      <a:pt x="94513" y="230939"/>
                    </a:cubicBezTo>
                    <a:cubicBezTo>
                      <a:pt x="94148" y="232177"/>
                      <a:pt x="95407" y="232031"/>
                      <a:pt x="95899" y="232541"/>
                    </a:cubicBezTo>
                    <a:cubicBezTo>
                      <a:pt x="97887" y="232304"/>
                      <a:pt x="95462" y="230593"/>
                      <a:pt x="94513" y="230939"/>
                    </a:cubicBezTo>
                    <a:close/>
                    <a:moveTo>
                      <a:pt x="419692" y="561869"/>
                    </a:moveTo>
                    <a:cubicBezTo>
                      <a:pt x="423686" y="562761"/>
                      <a:pt x="420987" y="558229"/>
                      <a:pt x="419692" y="561869"/>
                    </a:cubicBezTo>
                    <a:cubicBezTo>
                      <a:pt x="416354" y="560723"/>
                      <a:pt x="419090" y="563671"/>
                      <a:pt x="419692" y="561869"/>
                    </a:cubicBezTo>
                    <a:close/>
                    <a:moveTo>
                      <a:pt x="240861" y="150623"/>
                    </a:moveTo>
                    <a:cubicBezTo>
                      <a:pt x="239511" y="150787"/>
                      <a:pt x="238235" y="152880"/>
                      <a:pt x="240296" y="152752"/>
                    </a:cubicBezTo>
                    <a:cubicBezTo>
                      <a:pt x="240916" y="152643"/>
                      <a:pt x="240423" y="152279"/>
                      <a:pt x="240460" y="152042"/>
                    </a:cubicBezTo>
                    <a:cubicBezTo>
                      <a:pt x="240496" y="151806"/>
                      <a:pt x="240952" y="151132"/>
                      <a:pt x="240806" y="150568"/>
                    </a:cubicBezTo>
                    <a:cubicBezTo>
                      <a:pt x="243123" y="150022"/>
                      <a:pt x="240186" y="147802"/>
                      <a:pt x="240861" y="150623"/>
                    </a:cubicBezTo>
                    <a:close/>
                    <a:moveTo>
                      <a:pt x="179889" y="113659"/>
                    </a:moveTo>
                    <a:cubicBezTo>
                      <a:pt x="180655" y="113841"/>
                      <a:pt x="181512" y="113404"/>
                      <a:pt x="182205" y="114023"/>
                    </a:cubicBezTo>
                    <a:cubicBezTo>
                      <a:pt x="183573" y="113732"/>
                      <a:pt x="181238" y="111438"/>
                      <a:pt x="179962" y="113732"/>
                    </a:cubicBezTo>
                    <a:cubicBezTo>
                      <a:pt x="178393" y="114278"/>
                      <a:pt x="180254" y="116480"/>
                      <a:pt x="179889" y="113659"/>
                    </a:cubicBezTo>
                    <a:close/>
                    <a:moveTo>
                      <a:pt x="383324" y="176540"/>
                    </a:moveTo>
                    <a:cubicBezTo>
                      <a:pt x="383743" y="178469"/>
                      <a:pt x="385476" y="176540"/>
                      <a:pt x="383324" y="176540"/>
                    </a:cubicBezTo>
                    <a:cubicBezTo>
                      <a:pt x="383743" y="172699"/>
                      <a:pt x="379238" y="175575"/>
                      <a:pt x="383324" y="176540"/>
                    </a:cubicBezTo>
                    <a:close/>
                    <a:moveTo>
                      <a:pt x="95662" y="217308"/>
                    </a:moveTo>
                    <a:cubicBezTo>
                      <a:pt x="95826" y="218491"/>
                      <a:pt x="96866" y="217562"/>
                      <a:pt x="97176" y="216998"/>
                    </a:cubicBezTo>
                    <a:cubicBezTo>
                      <a:pt x="96629" y="216598"/>
                      <a:pt x="96136" y="217180"/>
                      <a:pt x="95608" y="217362"/>
                    </a:cubicBezTo>
                    <a:cubicBezTo>
                      <a:pt x="95261" y="215670"/>
                      <a:pt x="97322" y="216780"/>
                      <a:pt x="97213" y="215651"/>
                    </a:cubicBezTo>
                    <a:cubicBezTo>
                      <a:pt x="97103" y="214523"/>
                      <a:pt x="96519" y="215924"/>
                      <a:pt x="96045" y="215742"/>
                    </a:cubicBezTo>
                    <a:cubicBezTo>
                      <a:pt x="94823" y="215342"/>
                      <a:pt x="93838" y="217744"/>
                      <a:pt x="95662" y="217308"/>
                    </a:cubicBezTo>
                    <a:close/>
                    <a:moveTo>
                      <a:pt x="254339" y="496823"/>
                    </a:moveTo>
                    <a:lnTo>
                      <a:pt x="254339" y="496204"/>
                    </a:lnTo>
                    <a:cubicBezTo>
                      <a:pt x="254759" y="496386"/>
                      <a:pt x="254978" y="495548"/>
                      <a:pt x="255488" y="495985"/>
                    </a:cubicBezTo>
                    <a:cubicBezTo>
                      <a:pt x="256510" y="496804"/>
                      <a:pt x="257622" y="495003"/>
                      <a:pt x="256875" y="494165"/>
                    </a:cubicBezTo>
                    <a:cubicBezTo>
                      <a:pt x="255780" y="492345"/>
                      <a:pt x="253117" y="493856"/>
                      <a:pt x="251275" y="493710"/>
                    </a:cubicBezTo>
                    <a:cubicBezTo>
                      <a:pt x="251549" y="494456"/>
                      <a:pt x="252297" y="494020"/>
                      <a:pt x="252789" y="494293"/>
                    </a:cubicBezTo>
                    <a:cubicBezTo>
                      <a:pt x="253550" y="494727"/>
                      <a:pt x="254121" y="495427"/>
                      <a:pt x="254394" y="496258"/>
                    </a:cubicBezTo>
                    <a:cubicBezTo>
                      <a:pt x="253738" y="496386"/>
                      <a:pt x="252953" y="495840"/>
                      <a:pt x="252388" y="496568"/>
                    </a:cubicBezTo>
                    <a:cubicBezTo>
                      <a:pt x="253026" y="496968"/>
                      <a:pt x="253738" y="496568"/>
                      <a:pt x="254394" y="496731"/>
                    </a:cubicBezTo>
                    <a:cubicBezTo>
                      <a:pt x="253975" y="497842"/>
                      <a:pt x="255415" y="497787"/>
                      <a:pt x="255561" y="498551"/>
                    </a:cubicBezTo>
                    <a:cubicBezTo>
                      <a:pt x="255707" y="499316"/>
                      <a:pt x="256875" y="498060"/>
                      <a:pt x="256455" y="497623"/>
                    </a:cubicBezTo>
                    <a:cubicBezTo>
                      <a:pt x="256036" y="497186"/>
                      <a:pt x="255288" y="496622"/>
                      <a:pt x="254394" y="496859"/>
                    </a:cubicBezTo>
                    <a:close/>
                    <a:moveTo>
                      <a:pt x="343582" y="281335"/>
                    </a:moveTo>
                    <a:cubicBezTo>
                      <a:pt x="344074" y="282937"/>
                      <a:pt x="346409" y="280953"/>
                      <a:pt x="343582" y="281335"/>
                    </a:cubicBezTo>
                    <a:cubicBezTo>
                      <a:pt x="341995" y="277495"/>
                      <a:pt x="338931" y="282099"/>
                      <a:pt x="343636" y="281335"/>
                    </a:cubicBezTo>
                    <a:close/>
                    <a:moveTo>
                      <a:pt x="284306" y="281335"/>
                    </a:moveTo>
                    <a:cubicBezTo>
                      <a:pt x="284762" y="282192"/>
                      <a:pt x="285770" y="282599"/>
                      <a:pt x="286695" y="282300"/>
                    </a:cubicBezTo>
                    <a:cubicBezTo>
                      <a:pt x="287425" y="281717"/>
                      <a:pt x="286804" y="280316"/>
                      <a:pt x="285874" y="280316"/>
                    </a:cubicBezTo>
                    <a:cubicBezTo>
                      <a:pt x="286458" y="277713"/>
                      <a:pt x="282464" y="280862"/>
                      <a:pt x="284360" y="281335"/>
                    </a:cubicBezTo>
                    <a:close/>
                    <a:moveTo>
                      <a:pt x="311500" y="692163"/>
                    </a:moveTo>
                    <a:cubicBezTo>
                      <a:pt x="309840" y="691435"/>
                      <a:pt x="308344" y="692872"/>
                      <a:pt x="309840" y="693691"/>
                    </a:cubicBezTo>
                    <a:cubicBezTo>
                      <a:pt x="310533" y="693346"/>
                      <a:pt x="311664" y="693346"/>
                      <a:pt x="311427" y="692090"/>
                    </a:cubicBezTo>
                    <a:cubicBezTo>
                      <a:pt x="314381" y="692436"/>
                      <a:pt x="312083" y="690579"/>
                      <a:pt x="311554" y="692163"/>
                    </a:cubicBezTo>
                    <a:close/>
                    <a:moveTo>
                      <a:pt x="249014" y="145691"/>
                    </a:moveTo>
                    <a:cubicBezTo>
                      <a:pt x="249780" y="147347"/>
                      <a:pt x="252844" y="145236"/>
                      <a:pt x="249014" y="145691"/>
                    </a:cubicBezTo>
                    <a:cubicBezTo>
                      <a:pt x="248558" y="145163"/>
                      <a:pt x="248120" y="142906"/>
                      <a:pt x="247190" y="143871"/>
                    </a:cubicBezTo>
                    <a:cubicBezTo>
                      <a:pt x="246953" y="144253"/>
                      <a:pt x="246187" y="144362"/>
                      <a:pt x="246515" y="145072"/>
                    </a:cubicBezTo>
                    <a:cubicBezTo>
                      <a:pt x="246843" y="145782"/>
                      <a:pt x="247390" y="145072"/>
                      <a:pt x="247755" y="145327"/>
                    </a:cubicBezTo>
                    <a:cubicBezTo>
                      <a:pt x="248126" y="145578"/>
                      <a:pt x="248566" y="145705"/>
                      <a:pt x="249014" y="145691"/>
                    </a:cubicBezTo>
                    <a:close/>
                    <a:moveTo>
                      <a:pt x="427370" y="566274"/>
                    </a:moveTo>
                    <a:cubicBezTo>
                      <a:pt x="425638" y="566710"/>
                      <a:pt x="424835" y="569368"/>
                      <a:pt x="427370" y="568931"/>
                    </a:cubicBezTo>
                    <a:cubicBezTo>
                      <a:pt x="426495" y="570096"/>
                      <a:pt x="427845" y="571315"/>
                      <a:pt x="428830" y="572007"/>
                    </a:cubicBezTo>
                    <a:cubicBezTo>
                      <a:pt x="427899" y="573244"/>
                      <a:pt x="430252" y="572880"/>
                      <a:pt x="430052" y="572007"/>
                    </a:cubicBezTo>
                    <a:cubicBezTo>
                      <a:pt x="430052" y="571643"/>
                      <a:pt x="430052" y="571115"/>
                      <a:pt x="429687" y="571151"/>
                    </a:cubicBezTo>
                    <a:cubicBezTo>
                      <a:pt x="427863" y="571461"/>
                      <a:pt x="428957" y="569076"/>
                      <a:pt x="427316" y="568967"/>
                    </a:cubicBezTo>
                    <a:lnTo>
                      <a:pt x="427316" y="566201"/>
                    </a:lnTo>
                    <a:cubicBezTo>
                      <a:pt x="431164" y="566765"/>
                      <a:pt x="429085" y="563744"/>
                      <a:pt x="427370" y="566274"/>
                    </a:cubicBezTo>
                    <a:close/>
                    <a:moveTo>
                      <a:pt x="424051" y="347000"/>
                    </a:moveTo>
                    <a:cubicBezTo>
                      <a:pt x="426185" y="346891"/>
                      <a:pt x="423650" y="345726"/>
                      <a:pt x="424999" y="344707"/>
                    </a:cubicBezTo>
                    <a:cubicBezTo>
                      <a:pt x="425331" y="344343"/>
                      <a:pt x="425305" y="343779"/>
                      <a:pt x="424940" y="343447"/>
                    </a:cubicBezTo>
                    <a:cubicBezTo>
                      <a:pt x="424709" y="343238"/>
                      <a:pt x="424386" y="343164"/>
                      <a:pt x="424087" y="343251"/>
                    </a:cubicBezTo>
                    <a:cubicBezTo>
                      <a:pt x="423467" y="343251"/>
                      <a:pt x="423759" y="343597"/>
                      <a:pt x="423887" y="343925"/>
                    </a:cubicBezTo>
                    <a:cubicBezTo>
                      <a:pt x="424325" y="344926"/>
                      <a:pt x="423887" y="346018"/>
                      <a:pt x="424106" y="347055"/>
                    </a:cubicBezTo>
                    <a:cubicBezTo>
                      <a:pt x="420221" y="346418"/>
                      <a:pt x="424744" y="350913"/>
                      <a:pt x="424051" y="347000"/>
                    </a:cubicBezTo>
                    <a:close/>
                    <a:moveTo>
                      <a:pt x="468700" y="243406"/>
                    </a:moveTo>
                    <a:cubicBezTo>
                      <a:pt x="467532" y="243151"/>
                      <a:pt x="467751" y="244717"/>
                      <a:pt x="466876" y="245408"/>
                    </a:cubicBezTo>
                    <a:cubicBezTo>
                      <a:pt x="465781" y="246901"/>
                      <a:pt x="469538" y="245754"/>
                      <a:pt x="468608" y="243352"/>
                    </a:cubicBezTo>
                    <a:cubicBezTo>
                      <a:pt x="472347" y="243970"/>
                      <a:pt x="470250" y="239530"/>
                      <a:pt x="468700" y="243406"/>
                    </a:cubicBezTo>
                    <a:close/>
                    <a:moveTo>
                      <a:pt x="190777" y="494566"/>
                    </a:moveTo>
                    <a:cubicBezTo>
                      <a:pt x="191033" y="492454"/>
                      <a:pt x="188680" y="494020"/>
                      <a:pt x="190777" y="494566"/>
                    </a:cubicBezTo>
                    <a:cubicBezTo>
                      <a:pt x="187276" y="499006"/>
                      <a:pt x="195848" y="494475"/>
                      <a:pt x="190777" y="494638"/>
                    </a:cubicBezTo>
                    <a:close/>
                    <a:moveTo>
                      <a:pt x="108703" y="202584"/>
                    </a:moveTo>
                    <a:cubicBezTo>
                      <a:pt x="108703" y="203567"/>
                      <a:pt x="106642" y="203567"/>
                      <a:pt x="107408" y="204295"/>
                    </a:cubicBezTo>
                    <a:cubicBezTo>
                      <a:pt x="107828" y="205077"/>
                      <a:pt x="108375" y="204167"/>
                      <a:pt x="108812" y="203858"/>
                    </a:cubicBezTo>
                    <a:cubicBezTo>
                      <a:pt x="109597" y="203312"/>
                      <a:pt x="109615" y="203312"/>
                      <a:pt x="108648" y="202638"/>
                    </a:cubicBezTo>
                    <a:cubicBezTo>
                      <a:pt x="107864" y="198088"/>
                      <a:pt x="103541" y="202475"/>
                      <a:pt x="108721" y="202657"/>
                    </a:cubicBezTo>
                    <a:close/>
                    <a:moveTo>
                      <a:pt x="464359" y="297551"/>
                    </a:moveTo>
                    <a:cubicBezTo>
                      <a:pt x="464067" y="298771"/>
                      <a:pt x="466839" y="301300"/>
                      <a:pt x="467003" y="299553"/>
                    </a:cubicBezTo>
                    <a:cubicBezTo>
                      <a:pt x="466821" y="299062"/>
                      <a:pt x="465945" y="299298"/>
                      <a:pt x="465982" y="298552"/>
                    </a:cubicBezTo>
                    <a:cubicBezTo>
                      <a:pt x="465982" y="297224"/>
                      <a:pt x="465088" y="297551"/>
                      <a:pt x="464322" y="297588"/>
                    </a:cubicBezTo>
                    <a:cubicBezTo>
                      <a:pt x="466930" y="294694"/>
                      <a:pt x="462498" y="296095"/>
                      <a:pt x="462352" y="297460"/>
                    </a:cubicBezTo>
                    <a:cubicBezTo>
                      <a:pt x="462735" y="298479"/>
                      <a:pt x="463702" y="298115"/>
                      <a:pt x="464340" y="297624"/>
                    </a:cubicBezTo>
                    <a:close/>
                    <a:moveTo>
                      <a:pt x="260449" y="300845"/>
                    </a:moveTo>
                    <a:cubicBezTo>
                      <a:pt x="258936" y="300845"/>
                      <a:pt x="256802" y="299226"/>
                      <a:pt x="255653" y="301082"/>
                    </a:cubicBezTo>
                    <a:cubicBezTo>
                      <a:pt x="256729" y="301501"/>
                      <a:pt x="259647" y="301664"/>
                      <a:pt x="260395" y="300791"/>
                    </a:cubicBezTo>
                    <a:cubicBezTo>
                      <a:pt x="262948" y="301118"/>
                      <a:pt x="260486" y="297588"/>
                      <a:pt x="260431" y="300918"/>
                    </a:cubicBezTo>
                    <a:close/>
                    <a:moveTo>
                      <a:pt x="244673" y="139230"/>
                    </a:moveTo>
                    <a:cubicBezTo>
                      <a:pt x="243743" y="139029"/>
                      <a:pt x="242849" y="139484"/>
                      <a:pt x="241846" y="138902"/>
                    </a:cubicBezTo>
                    <a:cubicBezTo>
                      <a:pt x="240843" y="138320"/>
                      <a:pt x="240606" y="138465"/>
                      <a:pt x="241299" y="139521"/>
                    </a:cubicBezTo>
                    <a:cubicBezTo>
                      <a:pt x="241299" y="141195"/>
                      <a:pt x="241572" y="141869"/>
                      <a:pt x="242922" y="140049"/>
                    </a:cubicBezTo>
                    <a:cubicBezTo>
                      <a:pt x="243341" y="139375"/>
                      <a:pt x="244472" y="140249"/>
                      <a:pt x="244600" y="139175"/>
                    </a:cubicBezTo>
                    <a:cubicBezTo>
                      <a:pt x="247755" y="138010"/>
                      <a:pt x="244764" y="135535"/>
                      <a:pt x="243743" y="138502"/>
                    </a:cubicBezTo>
                    <a:cubicBezTo>
                      <a:pt x="243688" y="138684"/>
                      <a:pt x="244618" y="138611"/>
                      <a:pt x="244673" y="139230"/>
                    </a:cubicBezTo>
                    <a:close/>
                    <a:moveTo>
                      <a:pt x="73229" y="229793"/>
                    </a:moveTo>
                    <a:cubicBezTo>
                      <a:pt x="74068" y="229611"/>
                      <a:pt x="77059" y="230466"/>
                      <a:pt x="76329" y="228883"/>
                    </a:cubicBezTo>
                    <a:cubicBezTo>
                      <a:pt x="76001" y="228500"/>
                      <a:pt x="75618" y="227918"/>
                      <a:pt x="75016" y="228391"/>
                    </a:cubicBezTo>
                    <a:cubicBezTo>
                      <a:pt x="74414" y="228864"/>
                      <a:pt x="72937" y="228537"/>
                      <a:pt x="73192" y="229847"/>
                    </a:cubicBezTo>
                    <a:cubicBezTo>
                      <a:pt x="72298" y="229847"/>
                      <a:pt x="72408" y="231667"/>
                      <a:pt x="73028" y="231922"/>
                    </a:cubicBezTo>
                    <a:cubicBezTo>
                      <a:pt x="73648" y="232177"/>
                      <a:pt x="74742" y="230775"/>
                      <a:pt x="73849" y="230430"/>
                    </a:cubicBezTo>
                    <a:cubicBezTo>
                      <a:pt x="73685" y="230284"/>
                      <a:pt x="73375" y="230211"/>
                      <a:pt x="73320" y="229793"/>
                    </a:cubicBezTo>
                    <a:close/>
                    <a:moveTo>
                      <a:pt x="375116" y="659603"/>
                    </a:moveTo>
                    <a:cubicBezTo>
                      <a:pt x="375463" y="656746"/>
                      <a:pt x="373603" y="659057"/>
                      <a:pt x="375116" y="659603"/>
                    </a:cubicBezTo>
                    <a:cubicBezTo>
                      <a:pt x="375116" y="660440"/>
                      <a:pt x="373730" y="659876"/>
                      <a:pt x="374332" y="660768"/>
                    </a:cubicBezTo>
                    <a:cubicBezTo>
                      <a:pt x="374753" y="661233"/>
                      <a:pt x="375197" y="661676"/>
                      <a:pt x="375664" y="662096"/>
                    </a:cubicBezTo>
                    <a:cubicBezTo>
                      <a:pt x="375974" y="662424"/>
                      <a:pt x="376138" y="662096"/>
                      <a:pt x="376284" y="661951"/>
                    </a:cubicBezTo>
                    <a:cubicBezTo>
                      <a:pt x="377506" y="660804"/>
                      <a:pt x="376101" y="660058"/>
                      <a:pt x="375116" y="659603"/>
                    </a:cubicBezTo>
                    <a:close/>
                    <a:moveTo>
                      <a:pt x="358264" y="99554"/>
                    </a:moveTo>
                    <a:cubicBezTo>
                      <a:pt x="359814" y="99554"/>
                      <a:pt x="359942" y="100537"/>
                      <a:pt x="359905" y="101720"/>
                    </a:cubicBezTo>
                    <a:cubicBezTo>
                      <a:pt x="359905" y="102539"/>
                      <a:pt x="361182" y="102320"/>
                      <a:pt x="360981" y="101574"/>
                    </a:cubicBezTo>
                    <a:cubicBezTo>
                      <a:pt x="361182" y="100191"/>
                      <a:pt x="358282" y="96897"/>
                      <a:pt x="358319" y="99608"/>
                    </a:cubicBezTo>
                    <a:cubicBezTo>
                      <a:pt x="355510" y="99263"/>
                      <a:pt x="357698" y="101101"/>
                      <a:pt x="358264" y="99554"/>
                    </a:cubicBezTo>
                    <a:close/>
                    <a:moveTo>
                      <a:pt x="440338" y="581398"/>
                    </a:moveTo>
                    <a:cubicBezTo>
                      <a:pt x="440904" y="582927"/>
                      <a:pt x="443092" y="581107"/>
                      <a:pt x="440338" y="581398"/>
                    </a:cubicBezTo>
                    <a:cubicBezTo>
                      <a:pt x="438824" y="580379"/>
                      <a:pt x="437949" y="580961"/>
                      <a:pt x="438040" y="578322"/>
                    </a:cubicBezTo>
                    <a:cubicBezTo>
                      <a:pt x="436326" y="577649"/>
                      <a:pt x="437529" y="581161"/>
                      <a:pt x="438223" y="581525"/>
                    </a:cubicBezTo>
                    <a:cubicBezTo>
                      <a:pt x="438916" y="581889"/>
                      <a:pt x="439663" y="581489"/>
                      <a:pt x="440411" y="581398"/>
                    </a:cubicBezTo>
                    <a:close/>
                    <a:moveTo>
                      <a:pt x="287570" y="525979"/>
                    </a:moveTo>
                    <a:cubicBezTo>
                      <a:pt x="293042" y="527071"/>
                      <a:pt x="288920" y="520865"/>
                      <a:pt x="287570" y="525979"/>
                    </a:cubicBezTo>
                    <a:cubicBezTo>
                      <a:pt x="286859" y="526234"/>
                      <a:pt x="286166" y="526507"/>
                      <a:pt x="285473" y="526798"/>
                    </a:cubicBezTo>
                    <a:cubicBezTo>
                      <a:pt x="285892" y="527344"/>
                      <a:pt x="286677" y="526798"/>
                      <a:pt x="287169" y="527380"/>
                    </a:cubicBezTo>
                    <a:cubicBezTo>
                      <a:pt x="287662" y="527963"/>
                      <a:pt x="287534" y="526416"/>
                      <a:pt x="287570" y="525979"/>
                    </a:cubicBezTo>
                    <a:close/>
                    <a:moveTo>
                      <a:pt x="254996" y="91964"/>
                    </a:moveTo>
                    <a:cubicBezTo>
                      <a:pt x="254832" y="92856"/>
                      <a:pt x="255197" y="93202"/>
                      <a:pt x="256072" y="93056"/>
                    </a:cubicBezTo>
                    <a:cubicBezTo>
                      <a:pt x="256072" y="94112"/>
                      <a:pt x="255598" y="96187"/>
                      <a:pt x="257276" y="95786"/>
                    </a:cubicBezTo>
                    <a:cubicBezTo>
                      <a:pt x="257695" y="95786"/>
                      <a:pt x="258133" y="95786"/>
                      <a:pt x="258243" y="95204"/>
                    </a:cubicBezTo>
                    <a:cubicBezTo>
                      <a:pt x="258243" y="93894"/>
                      <a:pt x="257422" y="92674"/>
                      <a:pt x="256036" y="93111"/>
                    </a:cubicBezTo>
                    <a:cubicBezTo>
                      <a:pt x="256182" y="92225"/>
                      <a:pt x="255817" y="91861"/>
                      <a:pt x="254941" y="92019"/>
                    </a:cubicBezTo>
                    <a:cubicBezTo>
                      <a:pt x="256017" y="88907"/>
                      <a:pt x="255415" y="88998"/>
                      <a:pt x="252643" y="89871"/>
                    </a:cubicBezTo>
                    <a:cubicBezTo>
                      <a:pt x="252370" y="89871"/>
                      <a:pt x="252351" y="90363"/>
                      <a:pt x="252643" y="90308"/>
                    </a:cubicBezTo>
                    <a:cubicBezTo>
                      <a:pt x="254084" y="89962"/>
                      <a:pt x="253811" y="91983"/>
                      <a:pt x="254996" y="91964"/>
                    </a:cubicBezTo>
                    <a:close/>
                    <a:moveTo>
                      <a:pt x="423504" y="591717"/>
                    </a:moveTo>
                    <a:cubicBezTo>
                      <a:pt x="427316" y="588496"/>
                      <a:pt x="422410" y="585547"/>
                      <a:pt x="423504" y="591717"/>
                    </a:cubicBezTo>
                    <a:cubicBezTo>
                      <a:pt x="420914" y="591699"/>
                      <a:pt x="422665" y="594174"/>
                      <a:pt x="423504" y="591717"/>
                    </a:cubicBezTo>
                    <a:close/>
                    <a:moveTo>
                      <a:pt x="202815" y="502173"/>
                    </a:moveTo>
                    <a:cubicBezTo>
                      <a:pt x="203836" y="505085"/>
                      <a:pt x="207758" y="501463"/>
                      <a:pt x="202815" y="502173"/>
                    </a:cubicBezTo>
                    <a:cubicBezTo>
                      <a:pt x="203198" y="500699"/>
                      <a:pt x="199915" y="499552"/>
                      <a:pt x="200152" y="501554"/>
                    </a:cubicBezTo>
                    <a:cubicBezTo>
                      <a:pt x="200152" y="501846"/>
                      <a:pt x="200043" y="502756"/>
                      <a:pt x="200480" y="502410"/>
                    </a:cubicBezTo>
                    <a:cubicBezTo>
                      <a:pt x="201246" y="501791"/>
                      <a:pt x="202158" y="503229"/>
                      <a:pt x="202797" y="502173"/>
                    </a:cubicBezTo>
                    <a:close/>
                    <a:moveTo>
                      <a:pt x="327823" y="318845"/>
                    </a:moveTo>
                    <a:cubicBezTo>
                      <a:pt x="329793" y="312457"/>
                      <a:pt x="323628" y="319027"/>
                      <a:pt x="327823" y="318845"/>
                    </a:cubicBezTo>
                    <a:cubicBezTo>
                      <a:pt x="327568" y="319955"/>
                      <a:pt x="324577" y="320665"/>
                      <a:pt x="327276" y="321266"/>
                    </a:cubicBezTo>
                    <a:cubicBezTo>
                      <a:pt x="328972" y="321812"/>
                      <a:pt x="329811" y="318499"/>
                      <a:pt x="327805" y="318845"/>
                    </a:cubicBezTo>
                    <a:close/>
                    <a:moveTo>
                      <a:pt x="202177" y="695420"/>
                    </a:moveTo>
                    <a:cubicBezTo>
                      <a:pt x="202177" y="693236"/>
                      <a:pt x="200353" y="694929"/>
                      <a:pt x="202177" y="695420"/>
                    </a:cubicBezTo>
                    <a:cubicBezTo>
                      <a:pt x="202286" y="696294"/>
                      <a:pt x="203417" y="696312"/>
                      <a:pt x="203599" y="696804"/>
                    </a:cubicBezTo>
                    <a:cubicBezTo>
                      <a:pt x="204110" y="698223"/>
                      <a:pt x="204766" y="697240"/>
                      <a:pt x="205423" y="697095"/>
                    </a:cubicBezTo>
                    <a:cubicBezTo>
                      <a:pt x="206080" y="696949"/>
                      <a:pt x="205788" y="696731"/>
                      <a:pt x="205569" y="696403"/>
                    </a:cubicBezTo>
                    <a:cubicBezTo>
                      <a:pt x="204730" y="695002"/>
                      <a:pt x="203399" y="695475"/>
                      <a:pt x="202177" y="695420"/>
                    </a:cubicBezTo>
                    <a:close/>
                    <a:moveTo>
                      <a:pt x="453415" y="210810"/>
                    </a:moveTo>
                    <a:cubicBezTo>
                      <a:pt x="454346" y="211374"/>
                      <a:pt x="456954" y="212958"/>
                      <a:pt x="456717" y="210810"/>
                    </a:cubicBezTo>
                    <a:cubicBezTo>
                      <a:pt x="456717" y="210355"/>
                      <a:pt x="456297" y="210355"/>
                      <a:pt x="455932" y="210319"/>
                    </a:cubicBezTo>
                    <a:cubicBezTo>
                      <a:pt x="455294" y="210210"/>
                      <a:pt x="454564" y="210646"/>
                      <a:pt x="453981" y="209973"/>
                    </a:cubicBezTo>
                    <a:cubicBezTo>
                      <a:pt x="453397" y="209300"/>
                      <a:pt x="453488" y="210483"/>
                      <a:pt x="453470" y="210883"/>
                    </a:cubicBezTo>
                    <a:cubicBezTo>
                      <a:pt x="451409" y="211338"/>
                      <a:pt x="453653" y="212940"/>
                      <a:pt x="453415" y="210810"/>
                    </a:cubicBezTo>
                    <a:close/>
                    <a:moveTo>
                      <a:pt x="493705" y="268850"/>
                    </a:moveTo>
                    <a:cubicBezTo>
                      <a:pt x="496897" y="270415"/>
                      <a:pt x="496787" y="268340"/>
                      <a:pt x="493705" y="268850"/>
                    </a:cubicBezTo>
                    <a:cubicBezTo>
                      <a:pt x="494051" y="267448"/>
                      <a:pt x="493048" y="265337"/>
                      <a:pt x="491699" y="265210"/>
                    </a:cubicBezTo>
                    <a:cubicBezTo>
                      <a:pt x="491261" y="266411"/>
                      <a:pt x="492337" y="269105"/>
                      <a:pt x="493705" y="268850"/>
                    </a:cubicBezTo>
                    <a:close/>
                    <a:moveTo>
                      <a:pt x="286458" y="598214"/>
                    </a:moveTo>
                    <a:cubicBezTo>
                      <a:pt x="287370" y="599470"/>
                      <a:pt x="291109" y="598487"/>
                      <a:pt x="288865" y="597250"/>
                    </a:cubicBezTo>
                    <a:cubicBezTo>
                      <a:pt x="287589" y="597250"/>
                      <a:pt x="287662" y="596631"/>
                      <a:pt x="287315" y="595630"/>
                    </a:cubicBezTo>
                    <a:cubicBezTo>
                      <a:pt x="286804" y="596394"/>
                      <a:pt x="287206" y="597450"/>
                      <a:pt x="286513" y="598287"/>
                    </a:cubicBezTo>
                    <a:cubicBezTo>
                      <a:pt x="285601" y="598069"/>
                      <a:pt x="284069" y="597541"/>
                      <a:pt x="284433" y="599088"/>
                    </a:cubicBezTo>
                    <a:cubicBezTo>
                      <a:pt x="284608" y="599334"/>
                      <a:pt x="284949" y="599393"/>
                      <a:pt x="285196" y="599219"/>
                    </a:cubicBezTo>
                    <a:cubicBezTo>
                      <a:pt x="285247" y="599183"/>
                      <a:pt x="285291" y="599139"/>
                      <a:pt x="285327" y="599088"/>
                    </a:cubicBezTo>
                    <a:cubicBezTo>
                      <a:pt x="285674" y="598779"/>
                      <a:pt x="286458" y="598979"/>
                      <a:pt x="286458" y="598214"/>
                    </a:cubicBezTo>
                    <a:close/>
                    <a:moveTo>
                      <a:pt x="289175" y="605276"/>
                    </a:moveTo>
                    <a:cubicBezTo>
                      <a:pt x="290361" y="605149"/>
                      <a:pt x="290252" y="603183"/>
                      <a:pt x="291747" y="603456"/>
                    </a:cubicBezTo>
                    <a:cubicBezTo>
                      <a:pt x="291826" y="603317"/>
                      <a:pt x="291870" y="603161"/>
                      <a:pt x="291875" y="603001"/>
                    </a:cubicBezTo>
                    <a:cubicBezTo>
                      <a:pt x="290817" y="600326"/>
                      <a:pt x="288227" y="603856"/>
                      <a:pt x="289230" y="605294"/>
                    </a:cubicBezTo>
                    <a:cubicBezTo>
                      <a:pt x="288701" y="605203"/>
                      <a:pt x="288446" y="606077"/>
                      <a:pt x="287826" y="605713"/>
                    </a:cubicBezTo>
                    <a:cubicBezTo>
                      <a:pt x="287570" y="605567"/>
                      <a:pt x="287315" y="605094"/>
                      <a:pt x="287042" y="605713"/>
                    </a:cubicBezTo>
                    <a:cubicBezTo>
                      <a:pt x="286458" y="607660"/>
                      <a:pt x="289741" y="607005"/>
                      <a:pt x="289194" y="605276"/>
                    </a:cubicBezTo>
                    <a:close/>
                    <a:moveTo>
                      <a:pt x="238672" y="7371"/>
                    </a:moveTo>
                    <a:cubicBezTo>
                      <a:pt x="237760" y="7062"/>
                      <a:pt x="237122" y="8336"/>
                      <a:pt x="236174" y="7790"/>
                    </a:cubicBezTo>
                    <a:cubicBezTo>
                      <a:pt x="235225" y="7244"/>
                      <a:pt x="234605" y="7371"/>
                      <a:pt x="235590" y="8372"/>
                    </a:cubicBezTo>
                    <a:cubicBezTo>
                      <a:pt x="235968" y="8879"/>
                      <a:pt x="236582" y="9155"/>
                      <a:pt x="237213" y="9100"/>
                    </a:cubicBezTo>
                    <a:cubicBezTo>
                      <a:pt x="237706" y="9409"/>
                      <a:pt x="239037" y="9974"/>
                      <a:pt x="238143" y="8754"/>
                    </a:cubicBezTo>
                    <a:cubicBezTo>
                      <a:pt x="237742" y="8135"/>
                      <a:pt x="238654" y="7862"/>
                      <a:pt x="238563" y="7335"/>
                    </a:cubicBezTo>
                    <a:cubicBezTo>
                      <a:pt x="241663" y="9701"/>
                      <a:pt x="241226" y="5788"/>
                      <a:pt x="238672" y="7371"/>
                    </a:cubicBezTo>
                    <a:close/>
                    <a:moveTo>
                      <a:pt x="356677" y="190790"/>
                    </a:moveTo>
                    <a:cubicBezTo>
                      <a:pt x="356112" y="190790"/>
                      <a:pt x="355802" y="189771"/>
                      <a:pt x="355054" y="190463"/>
                    </a:cubicBezTo>
                    <a:cubicBezTo>
                      <a:pt x="353832" y="191464"/>
                      <a:pt x="351516" y="189753"/>
                      <a:pt x="350822" y="191664"/>
                    </a:cubicBezTo>
                    <a:cubicBezTo>
                      <a:pt x="351917" y="192082"/>
                      <a:pt x="352993" y="191136"/>
                      <a:pt x="354251" y="191791"/>
                    </a:cubicBezTo>
                    <a:cubicBezTo>
                      <a:pt x="355200" y="192080"/>
                      <a:pt x="356216" y="191620"/>
                      <a:pt x="356622" y="190717"/>
                    </a:cubicBezTo>
                    <a:cubicBezTo>
                      <a:pt x="357717" y="190335"/>
                      <a:pt x="359230" y="192264"/>
                      <a:pt x="359851" y="190827"/>
                    </a:cubicBezTo>
                    <a:cubicBezTo>
                      <a:pt x="359997" y="189280"/>
                      <a:pt x="356148" y="189007"/>
                      <a:pt x="356677" y="190790"/>
                    </a:cubicBezTo>
                    <a:close/>
                    <a:moveTo>
                      <a:pt x="285929" y="530947"/>
                    </a:moveTo>
                    <a:cubicBezTo>
                      <a:pt x="288683" y="531330"/>
                      <a:pt x="284816" y="526798"/>
                      <a:pt x="283667" y="528672"/>
                    </a:cubicBezTo>
                    <a:cubicBezTo>
                      <a:pt x="282518" y="529546"/>
                      <a:pt x="282920" y="530292"/>
                      <a:pt x="283996" y="529510"/>
                    </a:cubicBezTo>
                    <a:cubicBezTo>
                      <a:pt x="284342" y="529328"/>
                      <a:pt x="284798" y="529364"/>
                      <a:pt x="284798" y="529783"/>
                    </a:cubicBezTo>
                    <a:cubicBezTo>
                      <a:pt x="284798" y="530638"/>
                      <a:pt x="285984" y="530219"/>
                      <a:pt x="285984" y="531002"/>
                    </a:cubicBezTo>
                    <a:cubicBezTo>
                      <a:pt x="285382" y="531002"/>
                      <a:pt x="284926" y="531548"/>
                      <a:pt x="284160" y="531566"/>
                    </a:cubicBezTo>
                    <a:cubicBezTo>
                      <a:pt x="283394" y="531584"/>
                      <a:pt x="283704" y="533477"/>
                      <a:pt x="284543" y="533150"/>
                    </a:cubicBezTo>
                    <a:cubicBezTo>
                      <a:pt x="285947" y="532822"/>
                      <a:pt x="286731" y="532422"/>
                      <a:pt x="285929" y="530947"/>
                    </a:cubicBezTo>
                    <a:close/>
                    <a:moveTo>
                      <a:pt x="183701" y="246118"/>
                    </a:moveTo>
                    <a:cubicBezTo>
                      <a:pt x="183701" y="245335"/>
                      <a:pt x="182661" y="245590"/>
                      <a:pt x="182351" y="245026"/>
                    </a:cubicBezTo>
                    <a:cubicBezTo>
                      <a:pt x="182351" y="244844"/>
                      <a:pt x="181986" y="244280"/>
                      <a:pt x="181603" y="244826"/>
                    </a:cubicBezTo>
                    <a:cubicBezTo>
                      <a:pt x="181166" y="246336"/>
                      <a:pt x="182734" y="246118"/>
                      <a:pt x="183755" y="246063"/>
                    </a:cubicBezTo>
                    <a:cubicBezTo>
                      <a:pt x="183755" y="246573"/>
                      <a:pt x="183482" y="247374"/>
                      <a:pt x="183974" y="247538"/>
                    </a:cubicBezTo>
                    <a:cubicBezTo>
                      <a:pt x="185306" y="247847"/>
                      <a:pt x="185215" y="249358"/>
                      <a:pt x="186291" y="249722"/>
                    </a:cubicBezTo>
                    <a:cubicBezTo>
                      <a:pt x="186747" y="248866"/>
                      <a:pt x="185251" y="248320"/>
                      <a:pt x="186291" y="247410"/>
                    </a:cubicBezTo>
                    <a:cubicBezTo>
                      <a:pt x="186692" y="246446"/>
                      <a:pt x="184485" y="245991"/>
                      <a:pt x="183701" y="246118"/>
                    </a:cubicBezTo>
                    <a:close/>
                    <a:moveTo>
                      <a:pt x="332219" y="324269"/>
                    </a:moveTo>
                    <a:cubicBezTo>
                      <a:pt x="331070" y="324833"/>
                      <a:pt x="329574" y="322449"/>
                      <a:pt x="329137" y="323814"/>
                    </a:cubicBezTo>
                    <a:cubicBezTo>
                      <a:pt x="328644" y="326307"/>
                      <a:pt x="332784" y="326908"/>
                      <a:pt x="332146" y="324196"/>
                    </a:cubicBezTo>
                    <a:cubicBezTo>
                      <a:pt x="333313" y="323704"/>
                      <a:pt x="337289" y="321884"/>
                      <a:pt x="333769" y="322085"/>
                    </a:cubicBezTo>
                    <a:cubicBezTo>
                      <a:pt x="332182" y="322030"/>
                      <a:pt x="332420" y="323304"/>
                      <a:pt x="332219" y="324269"/>
                    </a:cubicBezTo>
                    <a:close/>
                    <a:moveTo>
                      <a:pt x="326237" y="857109"/>
                    </a:moveTo>
                    <a:cubicBezTo>
                      <a:pt x="324705" y="856799"/>
                      <a:pt x="323355" y="857891"/>
                      <a:pt x="321823" y="857673"/>
                    </a:cubicBezTo>
                    <a:cubicBezTo>
                      <a:pt x="321695" y="857673"/>
                      <a:pt x="321203" y="857673"/>
                      <a:pt x="321549" y="858092"/>
                    </a:cubicBezTo>
                    <a:cubicBezTo>
                      <a:pt x="321896" y="858510"/>
                      <a:pt x="322297" y="860057"/>
                      <a:pt x="322935" y="859529"/>
                    </a:cubicBezTo>
                    <a:cubicBezTo>
                      <a:pt x="323738" y="858328"/>
                      <a:pt x="325671" y="858619"/>
                      <a:pt x="326164" y="857054"/>
                    </a:cubicBezTo>
                    <a:cubicBezTo>
                      <a:pt x="328060" y="856617"/>
                      <a:pt x="326255" y="854961"/>
                      <a:pt x="326237" y="857109"/>
                    </a:cubicBezTo>
                    <a:close/>
                    <a:moveTo>
                      <a:pt x="294702" y="659603"/>
                    </a:moveTo>
                    <a:cubicBezTo>
                      <a:pt x="293571" y="659985"/>
                      <a:pt x="293644" y="657983"/>
                      <a:pt x="292623" y="658657"/>
                    </a:cubicBezTo>
                    <a:cubicBezTo>
                      <a:pt x="292404" y="658857"/>
                      <a:pt x="291838" y="659130"/>
                      <a:pt x="292148" y="659403"/>
                    </a:cubicBezTo>
                    <a:cubicBezTo>
                      <a:pt x="292458" y="659676"/>
                      <a:pt x="291638" y="660549"/>
                      <a:pt x="292495" y="660950"/>
                    </a:cubicBezTo>
                    <a:cubicBezTo>
                      <a:pt x="293352" y="661350"/>
                      <a:pt x="294045" y="660185"/>
                      <a:pt x="294866" y="661059"/>
                    </a:cubicBezTo>
                    <a:cubicBezTo>
                      <a:pt x="295194" y="661241"/>
                      <a:pt x="295577" y="661223"/>
                      <a:pt x="295687" y="660786"/>
                    </a:cubicBezTo>
                    <a:cubicBezTo>
                      <a:pt x="295906" y="659949"/>
                      <a:pt x="294611" y="660313"/>
                      <a:pt x="294629" y="659530"/>
                    </a:cubicBezTo>
                    <a:cubicBezTo>
                      <a:pt x="295152" y="659561"/>
                      <a:pt x="295677" y="659499"/>
                      <a:pt x="296179" y="659348"/>
                    </a:cubicBezTo>
                    <a:lnTo>
                      <a:pt x="295468" y="658056"/>
                    </a:lnTo>
                    <a:cubicBezTo>
                      <a:pt x="294939" y="658493"/>
                      <a:pt x="294538" y="658839"/>
                      <a:pt x="294702" y="659603"/>
                    </a:cubicBezTo>
                    <a:close/>
                    <a:moveTo>
                      <a:pt x="319160" y="470778"/>
                    </a:moveTo>
                    <a:cubicBezTo>
                      <a:pt x="315421" y="469941"/>
                      <a:pt x="319452" y="474582"/>
                      <a:pt x="320583" y="473199"/>
                    </a:cubicBezTo>
                    <a:cubicBezTo>
                      <a:pt x="320674" y="472034"/>
                      <a:pt x="322406" y="472598"/>
                      <a:pt x="322115" y="472052"/>
                    </a:cubicBezTo>
                    <a:cubicBezTo>
                      <a:pt x="321622" y="471179"/>
                      <a:pt x="318740" y="472726"/>
                      <a:pt x="319105" y="470706"/>
                    </a:cubicBezTo>
                    <a:cubicBezTo>
                      <a:pt x="319671" y="470706"/>
                      <a:pt x="320054" y="469777"/>
                      <a:pt x="320765" y="470451"/>
                    </a:cubicBezTo>
                    <a:cubicBezTo>
                      <a:pt x="321074" y="470614"/>
                      <a:pt x="321418" y="470701"/>
                      <a:pt x="321768" y="470706"/>
                    </a:cubicBezTo>
                    <a:cubicBezTo>
                      <a:pt x="322425" y="470906"/>
                      <a:pt x="322571" y="469705"/>
                      <a:pt x="322005" y="469723"/>
                    </a:cubicBezTo>
                    <a:cubicBezTo>
                      <a:pt x="320309" y="470342"/>
                      <a:pt x="319123" y="467448"/>
                      <a:pt x="317810" y="468522"/>
                    </a:cubicBezTo>
                    <a:cubicBezTo>
                      <a:pt x="317190" y="469395"/>
                      <a:pt x="319123" y="469832"/>
                      <a:pt x="319160" y="470778"/>
                    </a:cubicBezTo>
                    <a:close/>
                    <a:moveTo>
                      <a:pt x="473587" y="580324"/>
                    </a:moveTo>
                    <a:cubicBezTo>
                      <a:pt x="473277" y="582817"/>
                      <a:pt x="476050" y="580087"/>
                      <a:pt x="473587" y="580324"/>
                    </a:cubicBezTo>
                    <a:cubicBezTo>
                      <a:pt x="473733" y="579341"/>
                      <a:pt x="474755" y="579359"/>
                      <a:pt x="475320" y="578850"/>
                    </a:cubicBezTo>
                    <a:cubicBezTo>
                      <a:pt x="476962" y="576629"/>
                      <a:pt x="472584" y="578213"/>
                      <a:pt x="471672" y="577157"/>
                    </a:cubicBezTo>
                    <a:cubicBezTo>
                      <a:pt x="471446" y="577357"/>
                      <a:pt x="471424" y="577702"/>
                      <a:pt x="471624" y="577928"/>
                    </a:cubicBezTo>
                    <a:cubicBezTo>
                      <a:pt x="471639" y="577945"/>
                      <a:pt x="471655" y="577961"/>
                      <a:pt x="471672" y="577976"/>
                    </a:cubicBezTo>
                    <a:cubicBezTo>
                      <a:pt x="473770" y="577812"/>
                      <a:pt x="472493" y="579960"/>
                      <a:pt x="473587" y="580324"/>
                    </a:cubicBezTo>
                    <a:close/>
                    <a:moveTo>
                      <a:pt x="308837" y="481626"/>
                    </a:moveTo>
                    <a:cubicBezTo>
                      <a:pt x="307250" y="482081"/>
                      <a:pt x="307195" y="482081"/>
                      <a:pt x="307542" y="483336"/>
                    </a:cubicBezTo>
                    <a:cubicBezTo>
                      <a:pt x="307688" y="483846"/>
                      <a:pt x="307779" y="484192"/>
                      <a:pt x="307159" y="484301"/>
                    </a:cubicBezTo>
                    <a:cubicBezTo>
                      <a:pt x="305536" y="485411"/>
                      <a:pt x="308107" y="485629"/>
                      <a:pt x="308837" y="484865"/>
                    </a:cubicBezTo>
                    <a:cubicBezTo>
                      <a:pt x="309840" y="485029"/>
                      <a:pt x="310351" y="483955"/>
                      <a:pt x="309147" y="483719"/>
                    </a:cubicBezTo>
                    <a:cubicBezTo>
                      <a:pt x="307998" y="483191"/>
                      <a:pt x="308308" y="482372"/>
                      <a:pt x="308764" y="481553"/>
                    </a:cubicBezTo>
                    <a:cubicBezTo>
                      <a:pt x="311682" y="482172"/>
                      <a:pt x="309694" y="479096"/>
                      <a:pt x="308837" y="481626"/>
                    </a:cubicBezTo>
                    <a:close/>
                    <a:moveTo>
                      <a:pt x="146238" y="199526"/>
                    </a:moveTo>
                    <a:cubicBezTo>
                      <a:pt x="144414" y="198361"/>
                      <a:pt x="144688" y="199836"/>
                      <a:pt x="143466" y="200618"/>
                    </a:cubicBezTo>
                    <a:cubicBezTo>
                      <a:pt x="142919" y="199053"/>
                      <a:pt x="140676" y="200946"/>
                      <a:pt x="143466" y="200618"/>
                    </a:cubicBezTo>
                    <a:cubicBezTo>
                      <a:pt x="143101" y="205041"/>
                      <a:pt x="145472" y="201492"/>
                      <a:pt x="146111" y="199544"/>
                    </a:cubicBezTo>
                    <a:cubicBezTo>
                      <a:pt x="147004" y="199253"/>
                      <a:pt x="147807" y="200254"/>
                      <a:pt x="148482" y="199708"/>
                    </a:cubicBezTo>
                    <a:cubicBezTo>
                      <a:pt x="149157" y="199162"/>
                      <a:pt x="148482" y="198962"/>
                      <a:pt x="148245" y="198689"/>
                    </a:cubicBezTo>
                    <a:cubicBezTo>
                      <a:pt x="147241" y="197197"/>
                      <a:pt x="146767" y="198070"/>
                      <a:pt x="146238" y="199453"/>
                    </a:cubicBezTo>
                    <a:close/>
                    <a:moveTo>
                      <a:pt x="462644" y="305759"/>
                    </a:moveTo>
                    <a:cubicBezTo>
                      <a:pt x="464176" y="304977"/>
                      <a:pt x="462535" y="304158"/>
                      <a:pt x="462644" y="303339"/>
                    </a:cubicBezTo>
                    <a:cubicBezTo>
                      <a:pt x="462808" y="301810"/>
                      <a:pt x="459908" y="302665"/>
                      <a:pt x="460674" y="304030"/>
                    </a:cubicBezTo>
                    <a:cubicBezTo>
                      <a:pt x="460456" y="306524"/>
                      <a:pt x="462115" y="304340"/>
                      <a:pt x="462681" y="305850"/>
                    </a:cubicBezTo>
                    <a:cubicBezTo>
                      <a:pt x="461076" y="305505"/>
                      <a:pt x="460510" y="307470"/>
                      <a:pt x="459124" y="307998"/>
                    </a:cubicBezTo>
                    <a:cubicBezTo>
                      <a:pt x="458924" y="308125"/>
                      <a:pt x="458924" y="308289"/>
                      <a:pt x="459124" y="308398"/>
                    </a:cubicBezTo>
                    <a:cubicBezTo>
                      <a:pt x="460516" y="308872"/>
                      <a:pt x="462029" y="308131"/>
                      <a:pt x="462504" y="306742"/>
                    </a:cubicBezTo>
                    <a:cubicBezTo>
                      <a:pt x="462612" y="306426"/>
                      <a:pt x="462660" y="306093"/>
                      <a:pt x="462644" y="305759"/>
                    </a:cubicBezTo>
                    <a:close/>
                    <a:moveTo>
                      <a:pt x="270225" y="292273"/>
                    </a:moveTo>
                    <a:cubicBezTo>
                      <a:pt x="268657" y="291727"/>
                      <a:pt x="266122" y="293274"/>
                      <a:pt x="268402" y="294366"/>
                    </a:cubicBezTo>
                    <a:cubicBezTo>
                      <a:pt x="269222" y="294785"/>
                      <a:pt x="272049" y="293711"/>
                      <a:pt x="270846" y="292837"/>
                    </a:cubicBezTo>
                    <a:cubicBezTo>
                      <a:pt x="270481" y="292728"/>
                      <a:pt x="270189" y="292619"/>
                      <a:pt x="270134" y="292200"/>
                    </a:cubicBezTo>
                    <a:cubicBezTo>
                      <a:pt x="271958" y="292601"/>
                      <a:pt x="272305" y="288287"/>
                      <a:pt x="270335" y="288560"/>
                    </a:cubicBezTo>
                    <a:cubicBezTo>
                      <a:pt x="270663" y="289671"/>
                      <a:pt x="270335" y="289798"/>
                      <a:pt x="269478" y="289143"/>
                    </a:cubicBezTo>
                    <a:cubicBezTo>
                      <a:pt x="268620" y="288488"/>
                      <a:pt x="268055" y="289853"/>
                      <a:pt x="269095" y="290053"/>
                    </a:cubicBezTo>
                    <a:cubicBezTo>
                      <a:pt x="270134" y="290253"/>
                      <a:pt x="270152" y="291363"/>
                      <a:pt x="270225" y="292255"/>
                    </a:cubicBezTo>
                    <a:close/>
                    <a:moveTo>
                      <a:pt x="357771" y="293893"/>
                    </a:moveTo>
                    <a:cubicBezTo>
                      <a:pt x="357060" y="293893"/>
                      <a:pt x="355510" y="293602"/>
                      <a:pt x="355346" y="294457"/>
                    </a:cubicBezTo>
                    <a:cubicBezTo>
                      <a:pt x="355346" y="295713"/>
                      <a:pt x="353814" y="296823"/>
                      <a:pt x="355692" y="297424"/>
                    </a:cubicBezTo>
                    <a:cubicBezTo>
                      <a:pt x="356185" y="297697"/>
                      <a:pt x="356622" y="296951"/>
                      <a:pt x="356568" y="296750"/>
                    </a:cubicBezTo>
                    <a:cubicBezTo>
                      <a:pt x="356112" y="295313"/>
                      <a:pt x="357808" y="294930"/>
                      <a:pt x="357698" y="293838"/>
                    </a:cubicBezTo>
                    <a:cubicBezTo>
                      <a:pt x="359230" y="294184"/>
                      <a:pt x="359522" y="292746"/>
                      <a:pt x="358556" y="291782"/>
                    </a:cubicBezTo>
                    <a:cubicBezTo>
                      <a:pt x="358246" y="292473"/>
                      <a:pt x="357589" y="293019"/>
                      <a:pt x="357771" y="293875"/>
                    </a:cubicBezTo>
                    <a:close/>
                    <a:moveTo>
                      <a:pt x="192401" y="301428"/>
                    </a:moveTo>
                    <a:cubicBezTo>
                      <a:pt x="196213" y="303521"/>
                      <a:pt x="192893" y="299298"/>
                      <a:pt x="196504" y="300827"/>
                    </a:cubicBezTo>
                    <a:cubicBezTo>
                      <a:pt x="196340" y="298388"/>
                      <a:pt x="192857" y="299189"/>
                      <a:pt x="192474" y="301501"/>
                    </a:cubicBezTo>
                    <a:cubicBezTo>
                      <a:pt x="188899" y="301100"/>
                      <a:pt x="191179" y="304249"/>
                      <a:pt x="192401" y="301410"/>
                    </a:cubicBezTo>
                    <a:close/>
                    <a:moveTo>
                      <a:pt x="208706" y="239548"/>
                    </a:moveTo>
                    <a:cubicBezTo>
                      <a:pt x="209235" y="235598"/>
                      <a:pt x="204675" y="238401"/>
                      <a:pt x="208706" y="239548"/>
                    </a:cubicBezTo>
                    <a:cubicBezTo>
                      <a:pt x="208852" y="240276"/>
                      <a:pt x="209873" y="240221"/>
                      <a:pt x="209983" y="241058"/>
                    </a:cubicBezTo>
                    <a:cubicBezTo>
                      <a:pt x="209983" y="241441"/>
                      <a:pt x="210603" y="241950"/>
                      <a:pt x="210986" y="241659"/>
                    </a:cubicBezTo>
                    <a:cubicBezTo>
                      <a:pt x="211369" y="241368"/>
                      <a:pt x="213612" y="241077"/>
                      <a:pt x="212810" y="240804"/>
                    </a:cubicBezTo>
                    <a:cubicBezTo>
                      <a:pt x="211095" y="240221"/>
                      <a:pt x="212919" y="240203"/>
                      <a:pt x="212956" y="239912"/>
                    </a:cubicBezTo>
                    <a:cubicBezTo>
                      <a:pt x="213284" y="238419"/>
                      <a:pt x="209618" y="239220"/>
                      <a:pt x="208706" y="239621"/>
                    </a:cubicBezTo>
                    <a:close/>
                    <a:moveTo>
                      <a:pt x="120631" y="560777"/>
                    </a:moveTo>
                    <a:cubicBezTo>
                      <a:pt x="121014" y="559521"/>
                      <a:pt x="118917" y="558266"/>
                      <a:pt x="118041" y="558830"/>
                    </a:cubicBezTo>
                    <a:cubicBezTo>
                      <a:pt x="118019" y="558993"/>
                      <a:pt x="118019" y="559158"/>
                      <a:pt x="118041" y="559321"/>
                    </a:cubicBezTo>
                    <a:cubicBezTo>
                      <a:pt x="119063" y="559540"/>
                      <a:pt x="119482" y="560923"/>
                      <a:pt x="120722" y="560704"/>
                    </a:cubicBezTo>
                    <a:cubicBezTo>
                      <a:pt x="120613" y="562288"/>
                      <a:pt x="123330" y="567548"/>
                      <a:pt x="124826" y="565400"/>
                    </a:cubicBezTo>
                    <a:cubicBezTo>
                      <a:pt x="124808" y="563726"/>
                      <a:pt x="121434" y="562597"/>
                      <a:pt x="120631" y="560850"/>
                    </a:cubicBezTo>
                    <a:close/>
                    <a:moveTo>
                      <a:pt x="487741" y="298152"/>
                    </a:moveTo>
                    <a:cubicBezTo>
                      <a:pt x="486263" y="298261"/>
                      <a:pt x="483783" y="297551"/>
                      <a:pt x="483436" y="299499"/>
                    </a:cubicBezTo>
                    <a:cubicBezTo>
                      <a:pt x="483436" y="300154"/>
                      <a:pt x="482944" y="301737"/>
                      <a:pt x="483874" y="301846"/>
                    </a:cubicBezTo>
                    <a:cubicBezTo>
                      <a:pt x="484038" y="301846"/>
                      <a:pt x="484294" y="301846"/>
                      <a:pt x="484312" y="301646"/>
                    </a:cubicBezTo>
                    <a:cubicBezTo>
                      <a:pt x="484531" y="299444"/>
                      <a:pt x="486792" y="299517"/>
                      <a:pt x="487668" y="298006"/>
                    </a:cubicBezTo>
                    <a:cubicBezTo>
                      <a:pt x="488616" y="297770"/>
                      <a:pt x="489309" y="298534"/>
                      <a:pt x="490167" y="298479"/>
                    </a:cubicBezTo>
                    <a:cubicBezTo>
                      <a:pt x="490768" y="298097"/>
                      <a:pt x="490057" y="297515"/>
                      <a:pt x="489911" y="297133"/>
                    </a:cubicBezTo>
                    <a:cubicBezTo>
                      <a:pt x="489619" y="295531"/>
                      <a:pt x="487941" y="297424"/>
                      <a:pt x="487741" y="298225"/>
                    </a:cubicBezTo>
                    <a:close/>
                    <a:moveTo>
                      <a:pt x="325689" y="119101"/>
                    </a:moveTo>
                    <a:cubicBezTo>
                      <a:pt x="325379" y="121503"/>
                      <a:pt x="328115" y="118991"/>
                      <a:pt x="325689" y="119101"/>
                    </a:cubicBezTo>
                    <a:cubicBezTo>
                      <a:pt x="325233" y="117044"/>
                      <a:pt x="328261" y="117881"/>
                      <a:pt x="327513" y="116826"/>
                    </a:cubicBezTo>
                    <a:cubicBezTo>
                      <a:pt x="326255" y="115825"/>
                      <a:pt x="326747" y="115006"/>
                      <a:pt x="326492" y="113713"/>
                    </a:cubicBezTo>
                    <a:cubicBezTo>
                      <a:pt x="326178" y="113603"/>
                      <a:pt x="325835" y="113768"/>
                      <a:pt x="325724" y="114081"/>
                    </a:cubicBezTo>
                    <a:cubicBezTo>
                      <a:pt x="325686" y="114191"/>
                      <a:pt x="325680" y="114310"/>
                      <a:pt x="325708" y="114423"/>
                    </a:cubicBezTo>
                    <a:cubicBezTo>
                      <a:pt x="325945" y="115133"/>
                      <a:pt x="324869" y="115479"/>
                      <a:pt x="325343" y="116371"/>
                    </a:cubicBezTo>
                    <a:cubicBezTo>
                      <a:pt x="325817" y="117262"/>
                      <a:pt x="324449" y="116989"/>
                      <a:pt x="324176" y="117590"/>
                    </a:cubicBezTo>
                    <a:cubicBezTo>
                      <a:pt x="323555" y="118646"/>
                      <a:pt x="324613" y="119319"/>
                      <a:pt x="325689" y="119101"/>
                    </a:cubicBezTo>
                    <a:close/>
                    <a:moveTo>
                      <a:pt x="451300" y="568985"/>
                    </a:moveTo>
                    <a:cubicBezTo>
                      <a:pt x="450005" y="570241"/>
                      <a:pt x="448965" y="568476"/>
                      <a:pt x="447926" y="569295"/>
                    </a:cubicBezTo>
                    <a:cubicBezTo>
                      <a:pt x="447488" y="569713"/>
                      <a:pt x="445518" y="571606"/>
                      <a:pt x="446831" y="571424"/>
                    </a:cubicBezTo>
                    <a:cubicBezTo>
                      <a:pt x="447403" y="570713"/>
                      <a:pt x="448326" y="570382"/>
                      <a:pt x="449220" y="570569"/>
                    </a:cubicBezTo>
                    <a:cubicBezTo>
                      <a:pt x="450588" y="570569"/>
                      <a:pt x="450005" y="571188"/>
                      <a:pt x="449859" y="572061"/>
                    </a:cubicBezTo>
                    <a:cubicBezTo>
                      <a:pt x="451573" y="572170"/>
                      <a:pt x="452157" y="570478"/>
                      <a:pt x="451227" y="568913"/>
                    </a:cubicBezTo>
                    <a:cubicBezTo>
                      <a:pt x="453415" y="569331"/>
                      <a:pt x="450862" y="566838"/>
                      <a:pt x="451300" y="568985"/>
                    </a:cubicBezTo>
                    <a:close/>
                    <a:moveTo>
                      <a:pt x="289741" y="646572"/>
                    </a:moveTo>
                    <a:cubicBezTo>
                      <a:pt x="288081" y="642695"/>
                      <a:pt x="285254" y="647282"/>
                      <a:pt x="289741" y="646572"/>
                    </a:cubicBezTo>
                    <a:cubicBezTo>
                      <a:pt x="289413" y="647591"/>
                      <a:pt x="287917" y="647191"/>
                      <a:pt x="287552" y="648228"/>
                    </a:cubicBezTo>
                    <a:cubicBezTo>
                      <a:pt x="287187" y="649265"/>
                      <a:pt x="287206" y="649720"/>
                      <a:pt x="288081" y="649047"/>
                    </a:cubicBezTo>
                    <a:cubicBezTo>
                      <a:pt x="289175" y="648082"/>
                      <a:pt x="289905" y="650612"/>
                      <a:pt x="291091" y="649720"/>
                    </a:cubicBezTo>
                    <a:cubicBezTo>
                      <a:pt x="292276" y="648829"/>
                      <a:pt x="290124" y="647427"/>
                      <a:pt x="291182" y="646317"/>
                    </a:cubicBezTo>
                    <a:cubicBezTo>
                      <a:pt x="290981" y="645716"/>
                      <a:pt x="290106" y="646281"/>
                      <a:pt x="289741" y="646572"/>
                    </a:cubicBezTo>
                    <a:close/>
                    <a:moveTo>
                      <a:pt x="300684" y="239602"/>
                    </a:moveTo>
                    <a:cubicBezTo>
                      <a:pt x="300684" y="238601"/>
                      <a:pt x="301122" y="237109"/>
                      <a:pt x="299590" y="237910"/>
                    </a:cubicBezTo>
                    <a:cubicBezTo>
                      <a:pt x="298459" y="237746"/>
                      <a:pt x="298368" y="238947"/>
                      <a:pt x="298021" y="239602"/>
                    </a:cubicBezTo>
                    <a:cubicBezTo>
                      <a:pt x="296197" y="240312"/>
                      <a:pt x="295760" y="242114"/>
                      <a:pt x="298258" y="241968"/>
                    </a:cubicBezTo>
                    <a:cubicBezTo>
                      <a:pt x="300082" y="240440"/>
                      <a:pt x="301906" y="240895"/>
                      <a:pt x="303329" y="239348"/>
                    </a:cubicBezTo>
                    <a:cubicBezTo>
                      <a:pt x="303420" y="237218"/>
                      <a:pt x="301578" y="239985"/>
                      <a:pt x="300611" y="239602"/>
                    </a:cubicBezTo>
                    <a:close/>
                    <a:moveTo>
                      <a:pt x="127215" y="198926"/>
                    </a:moveTo>
                    <a:cubicBezTo>
                      <a:pt x="125793" y="199963"/>
                      <a:pt x="125045" y="199053"/>
                      <a:pt x="123750" y="198343"/>
                    </a:cubicBezTo>
                    <a:cubicBezTo>
                      <a:pt x="121598" y="198471"/>
                      <a:pt x="123750" y="200582"/>
                      <a:pt x="124224" y="201419"/>
                    </a:cubicBezTo>
                    <a:cubicBezTo>
                      <a:pt x="124461" y="201965"/>
                      <a:pt x="125063" y="201128"/>
                      <a:pt x="125574" y="201091"/>
                    </a:cubicBezTo>
                    <a:cubicBezTo>
                      <a:pt x="126085" y="201055"/>
                      <a:pt x="126996" y="201328"/>
                      <a:pt x="127635" y="200837"/>
                    </a:cubicBezTo>
                    <a:cubicBezTo>
                      <a:pt x="127221" y="200263"/>
                      <a:pt x="127045" y="199553"/>
                      <a:pt x="127142" y="198853"/>
                    </a:cubicBezTo>
                    <a:cubicBezTo>
                      <a:pt x="129276" y="199180"/>
                      <a:pt x="127781" y="196833"/>
                      <a:pt x="127215" y="198926"/>
                    </a:cubicBezTo>
                    <a:close/>
                    <a:moveTo>
                      <a:pt x="135368" y="193975"/>
                    </a:moveTo>
                    <a:cubicBezTo>
                      <a:pt x="134949" y="196669"/>
                      <a:pt x="141387" y="194103"/>
                      <a:pt x="135368" y="193975"/>
                    </a:cubicBezTo>
                    <a:cubicBezTo>
                      <a:pt x="135915" y="191409"/>
                      <a:pt x="132359" y="190899"/>
                      <a:pt x="131830" y="188515"/>
                    </a:cubicBezTo>
                    <a:cubicBezTo>
                      <a:pt x="131830" y="188515"/>
                      <a:pt x="131246" y="188515"/>
                      <a:pt x="131155" y="188715"/>
                    </a:cubicBezTo>
                    <a:cubicBezTo>
                      <a:pt x="132085" y="191664"/>
                      <a:pt x="131319" y="193702"/>
                      <a:pt x="135368" y="193975"/>
                    </a:cubicBezTo>
                    <a:close/>
                    <a:moveTo>
                      <a:pt x="164112" y="258075"/>
                    </a:moveTo>
                    <a:cubicBezTo>
                      <a:pt x="165097" y="257420"/>
                      <a:pt x="166429" y="257184"/>
                      <a:pt x="167286" y="256601"/>
                    </a:cubicBezTo>
                    <a:cubicBezTo>
                      <a:pt x="165920" y="255969"/>
                      <a:pt x="164404" y="255730"/>
                      <a:pt x="162909" y="255910"/>
                    </a:cubicBezTo>
                    <a:cubicBezTo>
                      <a:pt x="158039" y="257238"/>
                      <a:pt x="163401" y="261279"/>
                      <a:pt x="164185" y="258003"/>
                    </a:cubicBezTo>
                    <a:close/>
                    <a:moveTo>
                      <a:pt x="224446" y="308471"/>
                    </a:moveTo>
                    <a:cubicBezTo>
                      <a:pt x="224715" y="308514"/>
                      <a:pt x="224967" y="308331"/>
                      <a:pt x="225010" y="308063"/>
                    </a:cubicBezTo>
                    <a:cubicBezTo>
                      <a:pt x="225010" y="308060"/>
                      <a:pt x="225011" y="308056"/>
                      <a:pt x="225011" y="308053"/>
                    </a:cubicBezTo>
                    <a:cubicBezTo>
                      <a:pt x="225632" y="306396"/>
                      <a:pt x="225887" y="310400"/>
                      <a:pt x="227273" y="308162"/>
                    </a:cubicBezTo>
                    <a:cubicBezTo>
                      <a:pt x="228057" y="307325"/>
                      <a:pt x="227273" y="307416"/>
                      <a:pt x="226781" y="307397"/>
                    </a:cubicBezTo>
                    <a:cubicBezTo>
                      <a:pt x="225759" y="307397"/>
                      <a:pt x="226161" y="305887"/>
                      <a:pt x="226963" y="306433"/>
                    </a:cubicBezTo>
                    <a:cubicBezTo>
                      <a:pt x="227419" y="306797"/>
                      <a:pt x="228440" y="307197"/>
                      <a:pt x="228787" y="306433"/>
                    </a:cubicBezTo>
                    <a:cubicBezTo>
                      <a:pt x="229024" y="305359"/>
                      <a:pt x="227620" y="306051"/>
                      <a:pt x="227237" y="305468"/>
                    </a:cubicBezTo>
                    <a:cubicBezTo>
                      <a:pt x="226270" y="303976"/>
                      <a:pt x="225066" y="305887"/>
                      <a:pt x="223753" y="305778"/>
                    </a:cubicBezTo>
                    <a:cubicBezTo>
                      <a:pt x="223388" y="305778"/>
                      <a:pt x="223279" y="306506"/>
                      <a:pt x="223552" y="306578"/>
                    </a:cubicBezTo>
                    <a:cubicBezTo>
                      <a:pt x="224701" y="306851"/>
                      <a:pt x="223844" y="308034"/>
                      <a:pt x="224501" y="308398"/>
                    </a:cubicBezTo>
                    <a:cubicBezTo>
                      <a:pt x="222184" y="308799"/>
                      <a:pt x="222349" y="311310"/>
                      <a:pt x="224701" y="311001"/>
                    </a:cubicBezTo>
                    <a:cubicBezTo>
                      <a:pt x="225230" y="310673"/>
                      <a:pt x="224537" y="310491"/>
                      <a:pt x="224537" y="310200"/>
                    </a:cubicBezTo>
                    <a:cubicBezTo>
                      <a:pt x="224537" y="309709"/>
                      <a:pt x="224446" y="309090"/>
                      <a:pt x="224446" y="308471"/>
                    </a:cubicBezTo>
                    <a:close/>
                    <a:moveTo>
                      <a:pt x="468590" y="204822"/>
                    </a:moveTo>
                    <a:cubicBezTo>
                      <a:pt x="469766" y="205434"/>
                      <a:pt x="471190" y="205306"/>
                      <a:pt x="472238" y="204495"/>
                    </a:cubicBezTo>
                    <a:cubicBezTo>
                      <a:pt x="471891" y="204022"/>
                      <a:pt x="470523" y="204695"/>
                      <a:pt x="470414" y="204003"/>
                    </a:cubicBezTo>
                    <a:cubicBezTo>
                      <a:pt x="470414" y="203639"/>
                      <a:pt x="471362" y="203894"/>
                      <a:pt x="471873" y="203785"/>
                    </a:cubicBezTo>
                    <a:cubicBezTo>
                      <a:pt x="472858" y="203785"/>
                      <a:pt x="474353" y="205041"/>
                      <a:pt x="474901" y="203567"/>
                    </a:cubicBezTo>
                    <a:cubicBezTo>
                      <a:pt x="473587" y="201346"/>
                      <a:pt x="469174" y="203257"/>
                      <a:pt x="467058" y="203457"/>
                    </a:cubicBezTo>
                    <a:cubicBezTo>
                      <a:pt x="467988" y="204386"/>
                      <a:pt x="469538" y="202893"/>
                      <a:pt x="468590" y="204895"/>
                    </a:cubicBezTo>
                    <a:cubicBezTo>
                      <a:pt x="461149" y="205041"/>
                      <a:pt x="468955" y="209300"/>
                      <a:pt x="468627" y="204822"/>
                    </a:cubicBezTo>
                    <a:close/>
                    <a:moveTo>
                      <a:pt x="339824" y="685647"/>
                    </a:moveTo>
                    <a:cubicBezTo>
                      <a:pt x="337636" y="685447"/>
                      <a:pt x="336633" y="688395"/>
                      <a:pt x="334189" y="688395"/>
                    </a:cubicBezTo>
                    <a:cubicBezTo>
                      <a:pt x="333277" y="688759"/>
                      <a:pt x="331398" y="689032"/>
                      <a:pt x="331125" y="690070"/>
                    </a:cubicBezTo>
                    <a:cubicBezTo>
                      <a:pt x="332310" y="691162"/>
                      <a:pt x="337727" y="688577"/>
                      <a:pt x="339022" y="687249"/>
                    </a:cubicBezTo>
                    <a:cubicBezTo>
                      <a:pt x="340262" y="687139"/>
                      <a:pt x="339624" y="686193"/>
                      <a:pt x="339770" y="685592"/>
                    </a:cubicBezTo>
                    <a:cubicBezTo>
                      <a:pt x="342104" y="685046"/>
                      <a:pt x="339168" y="682808"/>
                      <a:pt x="339824" y="685647"/>
                    </a:cubicBezTo>
                    <a:close/>
                    <a:moveTo>
                      <a:pt x="324066" y="123505"/>
                    </a:moveTo>
                    <a:cubicBezTo>
                      <a:pt x="323300" y="123359"/>
                      <a:pt x="318777" y="123760"/>
                      <a:pt x="320418" y="122923"/>
                    </a:cubicBezTo>
                    <a:cubicBezTo>
                      <a:pt x="321112" y="123105"/>
                      <a:pt x="323136" y="122631"/>
                      <a:pt x="322826" y="122013"/>
                    </a:cubicBezTo>
                    <a:cubicBezTo>
                      <a:pt x="322516" y="121394"/>
                      <a:pt x="322042" y="122122"/>
                      <a:pt x="321640" y="122249"/>
                    </a:cubicBezTo>
                    <a:cubicBezTo>
                      <a:pt x="320473" y="122631"/>
                      <a:pt x="318978" y="121903"/>
                      <a:pt x="318212" y="123159"/>
                    </a:cubicBezTo>
                    <a:cubicBezTo>
                      <a:pt x="319470" y="123159"/>
                      <a:pt x="322826" y="128437"/>
                      <a:pt x="322862" y="125926"/>
                    </a:cubicBezTo>
                    <a:cubicBezTo>
                      <a:pt x="321768" y="123742"/>
                      <a:pt x="323866" y="126180"/>
                      <a:pt x="324467" y="125380"/>
                    </a:cubicBezTo>
                    <a:cubicBezTo>
                      <a:pt x="324778" y="124761"/>
                      <a:pt x="323957" y="124160"/>
                      <a:pt x="324030" y="123432"/>
                    </a:cubicBezTo>
                    <a:cubicBezTo>
                      <a:pt x="326583" y="123760"/>
                      <a:pt x="323738" y="121030"/>
                      <a:pt x="324066" y="123505"/>
                    </a:cubicBezTo>
                    <a:close/>
                    <a:moveTo>
                      <a:pt x="358720" y="678604"/>
                    </a:moveTo>
                    <a:cubicBezTo>
                      <a:pt x="362368" y="677148"/>
                      <a:pt x="358884" y="675328"/>
                      <a:pt x="358392" y="673326"/>
                    </a:cubicBezTo>
                    <a:cubicBezTo>
                      <a:pt x="356568" y="673653"/>
                      <a:pt x="354634" y="673326"/>
                      <a:pt x="356476" y="675510"/>
                    </a:cubicBezTo>
                    <a:cubicBezTo>
                      <a:pt x="358519" y="676784"/>
                      <a:pt x="354251" y="678149"/>
                      <a:pt x="357151" y="678604"/>
                    </a:cubicBezTo>
                    <a:cubicBezTo>
                      <a:pt x="357078" y="679060"/>
                      <a:pt x="357389" y="679490"/>
                      <a:pt x="357846" y="679563"/>
                    </a:cubicBezTo>
                    <a:cubicBezTo>
                      <a:pt x="358304" y="679637"/>
                      <a:pt x="358734" y="679326"/>
                      <a:pt x="358808" y="678870"/>
                    </a:cubicBezTo>
                    <a:cubicBezTo>
                      <a:pt x="358826" y="678757"/>
                      <a:pt x="358821" y="678642"/>
                      <a:pt x="358793" y="678531"/>
                    </a:cubicBezTo>
                    <a:close/>
                    <a:moveTo>
                      <a:pt x="292440" y="506596"/>
                    </a:moveTo>
                    <a:cubicBezTo>
                      <a:pt x="292440" y="507069"/>
                      <a:pt x="292878" y="507306"/>
                      <a:pt x="293243" y="507597"/>
                    </a:cubicBezTo>
                    <a:cubicBezTo>
                      <a:pt x="293790" y="506869"/>
                      <a:pt x="293024" y="506559"/>
                      <a:pt x="292385" y="506650"/>
                    </a:cubicBezTo>
                    <a:cubicBezTo>
                      <a:pt x="291802" y="505176"/>
                      <a:pt x="289850" y="506814"/>
                      <a:pt x="289102" y="505704"/>
                    </a:cubicBezTo>
                    <a:cubicBezTo>
                      <a:pt x="288719" y="504812"/>
                      <a:pt x="287461" y="504594"/>
                      <a:pt x="287497" y="503465"/>
                    </a:cubicBezTo>
                    <a:cubicBezTo>
                      <a:pt x="287005" y="501973"/>
                      <a:pt x="284780" y="503138"/>
                      <a:pt x="283850" y="503629"/>
                    </a:cubicBezTo>
                    <a:cubicBezTo>
                      <a:pt x="285053" y="504539"/>
                      <a:pt x="287242" y="504193"/>
                      <a:pt x="287169" y="506396"/>
                    </a:cubicBezTo>
                    <a:cubicBezTo>
                      <a:pt x="287169" y="506669"/>
                      <a:pt x="287625" y="506632"/>
                      <a:pt x="287880" y="506596"/>
                    </a:cubicBezTo>
                    <a:cubicBezTo>
                      <a:pt x="290306" y="506141"/>
                      <a:pt x="289704" y="508270"/>
                      <a:pt x="290653" y="509162"/>
                    </a:cubicBezTo>
                    <a:cubicBezTo>
                      <a:pt x="292167" y="508325"/>
                      <a:pt x="289540" y="506669"/>
                      <a:pt x="292513" y="506523"/>
                    </a:cubicBezTo>
                    <a:close/>
                    <a:moveTo>
                      <a:pt x="309311" y="855562"/>
                    </a:moveTo>
                    <a:cubicBezTo>
                      <a:pt x="307305" y="854816"/>
                      <a:pt x="305937" y="857691"/>
                      <a:pt x="306885" y="859366"/>
                    </a:cubicBezTo>
                    <a:cubicBezTo>
                      <a:pt x="307323" y="860003"/>
                      <a:pt x="306885" y="860330"/>
                      <a:pt x="306539" y="860712"/>
                    </a:cubicBezTo>
                    <a:cubicBezTo>
                      <a:pt x="306192" y="861095"/>
                      <a:pt x="305846" y="861186"/>
                      <a:pt x="306539" y="861550"/>
                    </a:cubicBezTo>
                    <a:cubicBezTo>
                      <a:pt x="308581" y="862787"/>
                      <a:pt x="307578" y="860949"/>
                      <a:pt x="308837" y="860021"/>
                    </a:cubicBezTo>
                    <a:cubicBezTo>
                      <a:pt x="309183" y="859620"/>
                      <a:pt x="310114" y="860185"/>
                      <a:pt x="310041" y="859529"/>
                    </a:cubicBezTo>
                    <a:cubicBezTo>
                      <a:pt x="309968" y="858874"/>
                      <a:pt x="308053" y="859675"/>
                      <a:pt x="307633" y="858983"/>
                    </a:cubicBezTo>
                    <a:cubicBezTo>
                      <a:pt x="307414" y="857418"/>
                      <a:pt x="310205" y="857600"/>
                      <a:pt x="310715" y="856745"/>
                    </a:cubicBezTo>
                    <a:cubicBezTo>
                      <a:pt x="310989" y="855580"/>
                      <a:pt x="309165" y="856599"/>
                      <a:pt x="309165" y="855489"/>
                    </a:cubicBezTo>
                    <a:cubicBezTo>
                      <a:pt x="309767" y="855398"/>
                      <a:pt x="310132" y="854761"/>
                      <a:pt x="310861" y="854925"/>
                    </a:cubicBezTo>
                    <a:cubicBezTo>
                      <a:pt x="311591" y="855089"/>
                      <a:pt x="311974" y="854925"/>
                      <a:pt x="311919" y="854160"/>
                    </a:cubicBezTo>
                    <a:cubicBezTo>
                      <a:pt x="311080" y="852340"/>
                      <a:pt x="309676" y="852941"/>
                      <a:pt x="308928" y="854452"/>
                    </a:cubicBezTo>
                    <a:cubicBezTo>
                      <a:pt x="308654" y="854888"/>
                      <a:pt x="309512" y="855052"/>
                      <a:pt x="309384" y="855489"/>
                    </a:cubicBezTo>
                    <a:close/>
                    <a:moveTo>
                      <a:pt x="453397" y="215815"/>
                    </a:moveTo>
                    <a:cubicBezTo>
                      <a:pt x="453981" y="212284"/>
                      <a:pt x="450898" y="213759"/>
                      <a:pt x="449239" y="215033"/>
                    </a:cubicBezTo>
                    <a:cubicBezTo>
                      <a:pt x="449512" y="215360"/>
                      <a:pt x="450041" y="215233"/>
                      <a:pt x="450224" y="215797"/>
                    </a:cubicBezTo>
                    <a:cubicBezTo>
                      <a:pt x="450299" y="216212"/>
                      <a:pt x="450697" y="216488"/>
                      <a:pt x="451114" y="216413"/>
                    </a:cubicBezTo>
                    <a:cubicBezTo>
                      <a:pt x="451339" y="216372"/>
                      <a:pt x="451535" y="216233"/>
                      <a:pt x="451646" y="216034"/>
                    </a:cubicBezTo>
                    <a:cubicBezTo>
                      <a:pt x="452157" y="214487"/>
                      <a:pt x="452868" y="215797"/>
                      <a:pt x="453470" y="215761"/>
                    </a:cubicBezTo>
                    <a:cubicBezTo>
                      <a:pt x="453470" y="216307"/>
                      <a:pt x="453361" y="216853"/>
                      <a:pt x="454200" y="216871"/>
                    </a:cubicBezTo>
                    <a:cubicBezTo>
                      <a:pt x="454929" y="217198"/>
                      <a:pt x="455057" y="219419"/>
                      <a:pt x="455641" y="220238"/>
                    </a:cubicBezTo>
                    <a:cubicBezTo>
                      <a:pt x="456698" y="221221"/>
                      <a:pt x="456826" y="216962"/>
                      <a:pt x="458012" y="217471"/>
                    </a:cubicBezTo>
                    <a:cubicBezTo>
                      <a:pt x="458642" y="217998"/>
                      <a:pt x="459514" y="218131"/>
                      <a:pt x="460273" y="217817"/>
                    </a:cubicBezTo>
                    <a:cubicBezTo>
                      <a:pt x="459945" y="217562"/>
                      <a:pt x="459635" y="217126"/>
                      <a:pt x="459252" y="217053"/>
                    </a:cubicBezTo>
                    <a:cubicBezTo>
                      <a:pt x="457847" y="216525"/>
                      <a:pt x="457847" y="214432"/>
                      <a:pt x="456024" y="214669"/>
                    </a:cubicBezTo>
                    <a:cubicBezTo>
                      <a:pt x="453616" y="214614"/>
                      <a:pt x="457428" y="217399"/>
                      <a:pt x="453415" y="215742"/>
                    </a:cubicBezTo>
                    <a:close/>
                    <a:moveTo>
                      <a:pt x="96775" y="568385"/>
                    </a:moveTo>
                    <a:cubicBezTo>
                      <a:pt x="97833" y="570969"/>
                      <a:pt x="99547" y="567839"/>
                      <a:pt x="96775" y="568385"/>
                    </a:cubicBezTo>
                    <a:cubicBezTo>
                      <a:pt x="96574" y="567256"/>
                      <a:pt x="94860" y="566201"/>
                      <a:pt x="96611" y="564981"/>
                    </a:cubicBezTo>
                    <a:cubicBezTo>
                      <a:pt x="96957" y="564199"/>
                      <a:pt x="95152" y="563416"/>
                      <a:pt x="94258" y="563471"/>
                    </a:cubicBezTo>
                    <a:cubicBezTo>
                      <a:pt x="92963" y="563471"/>
                      <a:pt x="93437" y="566510"/>
                      <a:pt x="93620" y="567256"/>
                    </a:cubicBezTo>
                    <a:cubicBezTo>
                      <a:pt x="94458" y="568676"/>
                      <a:pt x="92799" y="568239"/>
                      <a:pt x="92598" y="569277"/>
                    </a:cubicBezTo>
                    <a:cubicBezTo>
                      <a:pt x="93930" y="569659"/>
                      <a:pt x="95352" y="568658"/>
                      <a:pt x="96775" y="568385"/>
                    </a:cubicBezTo>
                    <a:close/>
                    <a:moveTo>
                      <a:pt x="304441" y="503320"/>
                    </a:moveTo>
                    <a:cubicBezTo>
                      <a:pt x="304861" y="498424"/>
                      <a:pt x="297146" y="504266"/>
                      <a:pt x="304441" y="503320"/>
                    </a:cubicBezTo>
                    <a:cubicBezTo>
                      <a:pt x="304441" y="504721"/>
                      <a:pt x="308928" y="509708"/>
                      <a:pt x="308089" y="505686"/>
                    </a:cubicBezTo>
                    <a:cubicBezTo>
                      <a:pt x="307560" y="505194"/>
                      <a:pt x="305499" y="505067"/>
                      <a:pt x="306265" y="503993"/>
                    </a:cubicBezTo>
                    <a:cubicBezTo>
                      <a:pt x="309311" y="502173"/>
                      <a:pt x="306265" y="502646"/>
                      <a:pt x="306703" y="500863"/>
                    </a:cubicBezTo>
                    <a:cubicBezTo>
                      <a:pt x="307779" y="499043"/>
                      <a:pt x="305043" y="499188"/>
                      <a:pt x="304879" y="497660"/>
                    </a:cubicBezTo>
                    <a:cubicBezTo>
                      <a:pt x="304770" y="497041"/>
                      <a:pt x="303967" y="498151"/>
                      <a:pt x="303967" y="498169"/>
                    </a:cubicBezTo>
                    <a:cubicBezTo>
                      <a:pt x="304788" y="499443"/>
                      <a:pt x="304222" y="501118"/>
                      <a:pt x="305262" y="502392"/>
                    </a:cubicBezTo>
                    <a:cubicBezTo>
                      <a:pt x="306046" y="503283"/>
                      <a:pt x="304952" y="503192"/>
                      <a:pt x="304423" y="503320"/>
                    </a:cubicBezTo>
                    <a:close/>
                    <a:moveTo>
                      <a:pt x="369207" y="688832"/>
                    </a:moveTo>
                    <a:cubicBezTo>
                      <a:pt x="370374" y="691635"/>
                      <a:pt x="372764" y="688486"/>
                      <a:pt x="369207" y="688832"/>
                    </a:cubicBezTo>
                    <a:cubicBezTo>
                      <a:pt x="368897" y="687995"/>
                      <a:pt x="370265" y="685647"/>
                      <a:pt x="368897" y="685756"/>
                    </a:cubicBezTo>
                    <a:cubicBezTo>
                      <a:pt x="366526" y="686120"/>
                      <a:pt x="369134" y="687285"/>
                      <a:pt x="367493" y="687704"/>
                    </a:cubicBezTo>
                    <a:cubicBezTo>
                      <a:pt x="364538" y="687376"/>
                      <a:pt x="360525" y="687158"/>
                      <a:pt x="358373" y="685410"/>
                    </a:cubicBezTo>
                    <a:cubicBezTo>
                      <a:pt x="358200" y="684993"/>
                      <a:pt x="357720" y="684794"/>
                      <a:pt x="357301" y="684967"/>
                    </a:cubicBezTo>
                    <a:cubicBezTo>
                      <a:pt x="357205" y="685007"/>
                      <a:pt x="357117" y="685065"/>
                      <a:pt x="357042" y="685137"/>
                    </a:cubicBezTo>
                    <a:cubicBezTo>
                      <a:pt x="357188" y="687358"/>
                      <a:pt x="361000" y="687795"/>
                      <a:pt x="362513" y="689433"/>
                    </a:cubicBezTo>
                    <a:cubicBezTo>
                      <a:pt x="362714" y="689578"/>
                      <a:pt x="363115" y="690088"/>
                      <a:pt x="363298" y="689433"/>
                    </a:cubicBezTo>
                    <a:cubicBezTo>
                      <a:pt x="363681" y="687958"/>
                      <a:pt x="364885" y="689433"/>
                      <a:pt x="365395" y="688978"/>
                    </a:cubicBezTo>
                    <a:cubicBezTo>
                      <a:pt x="365961" y="687139"/>
                      <a:pt x="367730" y="689487"/>
                      <a:pt x="369189" y="688832"/>
                    </a:cubicBezTo>
                    <a:close/>
                    <a:moveTo>
                      <a:pt x="206609" y="235762"/>
                    </a:moveTo>
                    <a:cubicBezTo>
                      <a:pt x="206408" y="237964"/>
                      <a:pt x="209636" y="236545"/>
                      <a:pt x="206609" y="235762"/>
                    </a:cubicBezTo>
                    <a:cubicBezTo>
                      <a:pt x="206390" y="234852"/>
                      <a:pt x="207429" y="233942"/>
                      <a:pt x="207028" y="233287"/>
                    </a:cubicBezTo>
                    <a:cubicBezTo>
                      <a:pt x="205879" y="231267"/>
                      <a:pt x="209983" y="231631"/>
                      <a:pt x="209800" y="229410"/>
                    </a:cubicBezTo>
                    <a:cubicBezTo>
                      <a:pt x="209472" y="228118"/>
                      <a:pt x="208980" y="225770"/>
                      <a:pt x="206846" y="226990"/>
                    </a:cubicBezTo>
                    <a:cubicBezTo>
                      <a:pt x="206171" y="227190"/>
                      <a:pt x="205149" y="227099"/>
                      <a:pt x="205222" y="227918"/>
                    </a:cubicBezTo>
                    <a:cubicBezTo>
                      <a:pt x="205222" y="228409"/>
                      <a:pt x="206353" y="227918"/>
                      <a:pt x="206937" y="228118"/>
                    </a:cubicBezTo>
                    <a:cubicBezTo>
                      <a:pt x="210858" y="227809"/>
                      <a:pt x="207429" y="230939"/>
                      <a:pt x="205441" y="230921"/>
                    </a:cubicBezTo>
                    <a:cubicBezTo>
                      <a:pt x="203800" y="230921"/>
                      <a:pt x="203727" y="231139"/>
                      <a:pt x="204548" y="232632"/>
                    </a:cubicBezTo>
                    <a:cubicBezTo>
                      <a:pt x="205058" y="233778"/>
                      <a:pt x="204967" y="235380"/>
                      <a:pt x="206609" y="235762"/>
                    </a:cubicBezTo>
                    <a:close/>
                    <a:moveTo>
                      <a:pt x="266359" y="523322"/>
                    </a:moveTo>
                    <a:cubicBezTo>
                      <a:pt x="267873" y="522011"/>
                      <a:pt x="263550" y="521502"/>
                      <a:pt x="266140" y="520592"/>
                    </a:cubicBezTo>
                    <a:cubicBezTo>
                      <a:pt x="266486" y="520592"/>
                      <a:pt x="266815" y="520501"/>
                      <a:pt x="266888" y="520082"/>
                    </a:cubicBezTo>
                    <a:cubicBezTo>
                      <a:pt x="266961" y="519663"/>
                      <a:pt x="266341" y="519500"/>
                      <a:pt x="265958" y="519481"/>
                    </a:cubicBezTo>
                    <a:cubicBezTo>
                      <a:pt x="264480" y="518790"/>
                      <a:pt x="261708" y="521301"/>
                      <a:pt x="263039" y="522175"/>
                    </a:cubicBezTo>
                    <a:cubicBezTo>
                      <a:pt x="264462" y="522084"/>
                      <a:pt x="264863" y="523849"/>
                      <a:pt x="266413" y="523267"/>
                    </a:cubicBezTo>
                    <a:cubicBezTo>
                      <a:pt x="266156" y="525200"/>
                      <a:pt x="265242" y="526986"/>
                      <a:pt x="263824" y="528327"/>
                    </a:cubicBezTo>
                    <a:cubicBezTo>
                      <a:pt x="263568" y="528472"/>
                      <a:pt x="263623" y="528836"/>
                      <a:pt x="263824" y="529036"/>
                    </a:cubicBezTo>
                    <a:cubicBezTo>
                      <a:pt x="263974" y="529263"/>
                      <a:pt x="264279" y="529325"/>
                      <a:pt x="264506" y="529175"/>
                    </a:cubicBezTo>
                    <a:cubicBezTo>
                      <a:pt x="264596" y="529116"/>
                      <a:pt x="264664" y="529029"/>
                      <a:pt x="264699" y="528927"/>
                    </a:cubicBezTo>
                    <a:cubicBezTo>
                      <a:pt x="265119" y="527016"/>
                      <a:pt x="266997" y="529455"/>
                      <a:pt x="267362" y="527944"/>
                    </a:cubicBezTo>
                    <a:cubicBezTo>
                      <a:pt x="267599" y="525833"/>
                      <a:pt x="269350" y="527799"/>
                      <a:pt x="270025" y="526416"/>
                    </a:cubicBezTo>
                    <a:cubicBezTo>
                      <a:pt x="270225" y="525815"/>
                      <a:pt x="269587" y="526088"/>
                      <a:pt x="269386" y="525906"/>
                    </a:cubicBezTo>
                    <a:cubicBezTo>
                      <a:pt x="268310" y="524978"/>
                      <a:pt x="268310" y="523995"/>
                      <a:pt x="269532" y="523358"/>
                    </a:cubicBezTo>
                    <a:cubicBezTo>
                      <a:pt x="270061" y="523085"/>
                      <a:pt x="270554" y="522594"/>
                      <a:pt x="271356" y="522739"/>
                    </a:cubicBezTo>
                    <a:cubicBezTo>
                      <a:pt x="271520" y="522739"/>
                      <a:pt x="271995" y="522739"/>
                      <a:pt x="271739" y="522339"/>
                    </a:cubicBezTo>
                    <a:cubicBezTo>
                      <a:pt x="271028" y="520901"/>
                      <a:pt x="269532" y="523212"/>
                      <a:pt x="268310" y="522339"/>
                    </a:cubicBezTo>
                    <a:cubicBezTo>
                      <a:pt x="267982" y="522175"/>
                      <a:pt x="267672" y="522430"/>
                      <a:pt x="267581" y="522885"/>
                    </a:cubicBezTo>
                    <a:cubicBezTo>
                      <a:pt x="267490" y="523340"/>
                      <a:pt x="266760" y="523322"/>
                      <a:pt x="266395" y="523394"/>
                    </a:cubicBezTo>
                    <a:close/>
                    <a:moveTo>
                      <a:pt x="387628" y="171243"/>
                    </a:moveTo>
                    <a:cubicBezTo>
                      <a:pt x="386807" y="168714"/>
                      <a:pt x="384637" y="171680"/>
                      <a:pt x="387628" y="171243"/>
                    </a:cubicBezTo>
                    <a:cubicBezTo>
                      <a:pt x="388267" y="172718"/>
                      <a:pt x="390565" y="170970"/>
                      <a:pt x="391531" y="172699"/>
                    </a:cubicBezTo>
                    <a:cubicBezTo>
                      <a:pt x="391933" y="173227"/>
                      <a:pt x="392589" y="172881"/>
                      <a:pt x="393191" y="172517"/>
                    </a:cubicBezTo>
                    <a:cubicBezTo>
                      <a:pt x="394340" y="171808"/>
                      <a:pt x="395234" y="170515"/>
                      <a:pt x="396839" y="170697"/>
                    </a:cubicBezTo>
                    <a:cubicBezTo>
                      <a:pt x="397477" y="170807"/>
                      <a:pt x="397605" y="169423"/>
                      <a:pt x="397112" y="169278"/>
                    </a:cubicBezTo>
                    <a:cubicBezTo>
                      <a:pt x="395872" y="169405"/>
                      <a:pt x="394504" y="167458"/>
                      <a:pt x="393702" y="168786"/>
                    </a:cubicBezTo>
                    <a:cubicBezTo>
                      <a:pt x="394030" y="169423"/>
                      <a:pt x="393994" y="169733"/>
                      <a:pt x="393191" y="169715"/>
                    </a:cubicBezTo>
                    <a:cubicBezTo>
                      <a:pt x="388139" y="168950"/>
                      <a:pt x="390528" y="171262"/>
                      <a:pt x="387628" y="171243"/>
                    </a:cubicBezTo>
                    <a:close/>
                    <a:moveTo>
                      <a:pt x="438186" y="325288"/>
                    </a:moveTo>
                    <a:cubicBezTo>
                      <a:pt x="439153" y="325543"/>
                      <a:pt x="438861" y="327344"/>
                      <a:pt x="438460" y="328091"/>
                    </a:cubicBezTo>
                    <a:cubicBezTo>
                      <a:pt x="438150" y="328473"/>
                      <a:pt x="438460" y="328546"/>
                      <a:pt x="438733" y="328582"/>
                    </a:cubicBezTo>
                    <a:cubicBezTo>
                      <a:pt x="441378" y="329092"/>
                      <a:pt x="439098" y="325379"/>
                      <a:pt x="441013" y="325361"/>
                    </a:cubicBezTo>
                    <a:cubicBezTo>
                      <a:pt x="443256" y="324523"/>
                      <a:pt x="442363" y="329510"/>
                      <a:pt x="444916" y="326507"/>
                    </a:cubicBezTo>
                    <a:cubicBezTo>
                      <a:pt x="445463" y="325251"/>
                      <a:pt x="441870" y="325597"/>
                      <a:pt x="442399" y="323340"/>
                    </a:cubicBezTo>
                    <a:cubicBezTo>
                      <a:pt x="441907" y="322103"/>
                      <a:pt x="439609" y="322794"/>
                      <a:pt x="438751" y="321721"/>
                    </a:cubicBezTo>
                    <a:cubicBezTo>
                      <a:pt x="438332" y="321448"/>
                      <a:pt x="437548" y="322321"/>
                      <a:pt x="438004" y="322576"/>
                    </a:cubicBezTo>
                    <a:cubicBezTo>
                      <a:pt x="439536" y="323359"/>
                      <a:pt x="438095" y="324396"/>
                      <a:pt x="438314" y="325342"/>
                    </a:cubicBezTo>
                    <a:cubicBezTo>
                      <a:pt x="434520" y="324942"/>
                      <a:pt x="438004" y="329037"/>
                      <a:pt x="438186" y="325288"/>
                    </a:cubicBezTo>
                    <a:close/>
                    <a:moveTo>
                      <a:pt x="185889" y="234288"/>
                    </a:moveTo>
                    <a:cubicBezTo>
                      <a:pt x="185671" y="233323"/>
                      <a:pt x="185032" y="233669"/>
                      <a:pt x="184485" y="233869"/>
                    </a:cubicBezTo>
                    <a:cubicBezTo>
                      <a:pt x="183938" y="234070"/>
                      <a:pt x="184266" y="234361"/>
                      <a:pt x="184394" y="234525"/>
                    </a:cubicBezTo>
                    <a:cubicBezTo>
                      <a:pt x="185032" y="235216"/>
                      <a:pt x="185342" y="234233"/>
                      <a:pt x="185944" y="234215"/>
                    </a:cubicBezTo>
                    <a:cubicBezTo>
                      <a:pt x="186090" y="237728"/>
                      <a:pt x="185488" y="235143"/>
                      <a:pt x="183810" y="236163"/>
                    </a:cubicBezTo>
                    <a:cubicBezTo>
                      <a:pt x="188005" y="239675"/>
                      <a:pt x="192054" y="232068"/>
                      <a:pt x="194133" y="234561"/>
                    </a:cubicBezTo>
                    <a:cubicBezTo>
                      <a:pt x="194270" y="234807"/>
                      <a:pt x="194581" y="234897"/>
                      <a:pt x="194827" y="234760"/>
                    </a:cubicBezTo>
                    <a:cubicBezTo>
                      <a:pt x="194911" y="234714"/>
                      <a:pt x="194981" y="234645"/>
                      <a:pt x="195027" y="234561"/>
                    </a:cubicBezTo>
                    <a:cubicBezTo>
                      <a:pt x="195757" y="233360"/>
                      <a:pt x="193495" y="232195"/>
                      <a:pt x="192437" y="232923"/>
                    </a:cubicBezTo>
                    <a:cubicBezTo>
                      <a:pt x="191824" y="233331"/>
                      <a:pt x="191025" y="233331"/>
                      <a:pt x="190413" y="232923"/>
                    </a:cubicBezTo>
                    <a:cubicBezTo>
                      <a:pt x="188552" y="232122"/>
                      <a:pt x="187476" y="234070"/>
                      <a:pt x="185889" y="234197"/>
                    </a:cubicBezTo>
                    <a:close/>
                    <a:moveTo>
                      <a:pt x="277831" y="510927"/>
                    </a:moveTo>
                    <a:cubicBezTo>
                      <a:pt x="277120" y="514804"/>
                      <a:pt x="282920" y="511128"/>
                      <a:pt x="277831" y="510927"/>
                    </a:cubicBezTo>
                    <a:cubicBezTo>
                      <a:pt x="277430" y="510218"/>
                      <a:pt x="277065" y="509562"/>
                      <a:pt x="277831" y="508816"/>
                    </a:cubicBezTo>
                    <a:cubicBezTo>
                      <a:pt x="278597" y="508070"/>
                      <a:pt x="278415" y="506996"/>
                      <a:pt x="279910" y="506869"/>
                    </a:cubicBezTo>
                    <a:cubicBezTo>
                      <a:pt x="279399" y="506396"/>
                      <a:pt x="278615" y="506632"/>
                      <a:pt x="278086" y="506123"/>
                    </a:cubicBezTo>
                    <a:cubicBezTo>
                      <a:pt x="276262" y="513494"/>
                      <a:pt x="275697" y="501700"/>
                      <a:pt x="272615" y="504030"/>
                    </a:cubicBezTo>
                    <a:cubicBezTo>
                      <a:pt x="272724" y="506305"/>
                      <a:pt x="273928" y="507378"/>
                      <a:pt x="275442" y="509071"/>
                    </a:cubicBezTo>
                    <a:cubicBezTo>
                      <a:pt x="277266" y="509726"/>
                      <a:pt x="276682" y="510982"/>
                      <a:pt x="276080" y="512402"/>
                    </a:cubicBezTo>
                    <a:cubicBezTo>
                      <a:pt x="275569" y="513494"/>
                      <a:pt x="273308" y="512747"/>
                      <a:pt x="273636" y="514349"/>
                    </a:cubicBezTo>
                    <a:cubicBezTo>
                      <a:pt x="274822" y="515587"/>
                      <a:pt x="277284" y="511583"/>
                      <a:pt x="277393" y="515022"/>
                    </a:cubicBezTo>
                    <a:cubicBezTo>
                      <a:pt x="277393" y="515259"/>
                      <a:pt x="277393" y="515659"/>
                      <a:pt x="277685" y="515587"/>
                    </a:cubicBezTo>
                    <a:cubicBezTo>
                      <a:pt x="279655" y="514476"/>
                      <a:pt x="275697" y="512183"/>
                      <a:pt x="277831" y="510855"/>
                    </a:cubicBezTo>
                    <a:close/>
                    <a:moveTo>
                      <a:pt x="254449" y="510927"/>
                    </a:moveTo>
                    <a:cubicBezTo>
                      <a:pt x="252880" y="510327"/>
                      <a:pt x="251987" y="514149"/>
                      <a:pt x="250965" y="511655"/>
                    </a:cubicBezTo>
                    <a:cubicBezTo>
                      <a:pt x="250965" y="511401"/>
                      <a:pt x="250491" y="511437"/>
                      <a:pt x="250272" y="511655"/>
                    </a:cubicBezTo>
                    <a:cubicBezTo>
                      <a:pt x="250053" y="511874"/>
                      <a:pt x="250053" y="512038"/>
                      <a:pt x="250126" y="512110"/>
                    </a:cubicBezTo>
                    <a:cubicBezTo>
                      <a:pt x="251604" y="514385"/>
                      <a:pt x="249214" y="512729"/>
                      <a:pt x="248156" y="513257"/>
                    </a:cubicBezTo>
                    <a:cubicBezTo>
                      <a:pt x="247390" y="513475"/>
                      <a:pt x="247409" y="514567"/>
                      <a:pt x="248156" y="514185"/>
                    </a:cubicBezTo>
                    <a:cubicBezTo>
                      <a:pt x="249415" y="513949"/>
                      <a:pt x="249853" y="515004"/>
                      <a:pt x="250582" y="515605"/>
                    </a:cubicBezTo>
                    <a:cubicBezTo>
                      <a:pt x="252297" y="517716"/>
                      <a:pt x="251640" y="514804"/>
                      <a:pt x="253209" y="515605"/>
                    </a:cubicBezTo>
                    <a:cubicBezTo>
                      <a:pt x="254011" y="515914"/>
                      <a:pt x="254741" y="516842"/>
                      <a:pt x="255634" y="516442"/>
                    </a:cubicBezTo>
                    <a:cubicBezTo>
                      <a:pt x="257039" y="515295"/>
                      <a:pt x="261690" y="517589"/>
                      <a:pt x="258334" y="515241"/>
                    </a:cubicBezTo>
                    <a:cubicBezTo>
                      <a:pt x="257695" y="514567"/>
                      <a:pt x="257258" y="514112"/>
                      <a:pt x="256090" y="514731"/>
                    </a:cubicBezTo>
                    <a:cubicBezTo>
                      <a:pt x="253975" y="515550"/>
                      <a:pt x="253282" y="512438"/>
                      <a:pt x="254266" y="511091"/>
                    </a:cubicBezTo>
                    <a:cubicBezTo>
                      <a:pt x="256601" y="511255"/>
                      <a:pt x="253993" y="508780"/>
                      <a:pt x="254449" y="510927"/>
                    </a:cubicBezTo>
                    <a:close/>
                    <a:moveTo>
                      <a:pt x="358246" y="288451"/>
                    </a:moveTo>
                    <a:cubicBezTo>
                      <a:pt x="357863" y="286413"/>
                      <a:pt x="355163" y="287978"/>
                      <a:pt x="354434" y="289125"/>
                    </a:cubicBezTo>
                    <a:cubicBezTo>
                      <a:pt x="354051" y="289853"/>
                      <a:pt x="353795" y="290835"/>
                      <a:pt x="352610" y="290672"/>
                    </a:cubicBezTo>
                    <a:cubicBezTo>
                      <a:pt x="352282" y="290872"/>
                      <a:pt x="352245" y="291673"/>
                      <a:pt x="352810" y="291618"/>
                    </a:cubicBezTo>
                    <a:cubicBezTo>
                      <a:pt x="357753" y="292364"/>
                      <a:pt x="352519" y="288943"/>
                      <a:pt x="358282" y="288378"/>
                    </a:cubicBezTo>
                    <a:cubicBezTo>
                      <a:pt x="357516" y="289197"/>
                      <a:pt x="356331" y="291309"/>
                      <a:pt x="358446" y="290198"/>
                    </a:cubicBezTo>
                    <a:cubicBezTo>
                      <a:pt x="359559" y="289834"/>
                      <a:pt x="359705" y="289907"/>
                      <a:pt x="359887" y="291254"/>
                    </a:cubicBezTo>
                    <a:cubicBezTo>
                      <a:pt x="360069" y="292601"/>
                      <a:pt x="361273" y="291855"/>
                      <a:pt x="362076" y="292492"/>
                    </a:cubicBezTo>
                    <a:cubicBezTo>
                      <a:pt x="363498" y="292819"/>
                      <a:pt x="363900" y="287614"/>
                      <a:pt x="363517" y="286467"/>
                    </a:cubicBezTo>
                    <a:cubicBezTo>
                      <a:pt x="363134" y="285321"/>
                      <a:pt x="362696" y="284192"/>
                      <a:pt x="361073" y="284647"/>
                    </a:cubicBezTo>
                    <a:cubicBezTo>
                      <a:pt x="359449" y="285102"/>
                      <a:pt x="359851" y="282500"/>
                      <a:pt x="358392" y="282827"/>
                    </a:cubicBezTo>
                    <a:cubicBezTo>
                      <a:pt x="358100" y="283519"/>
                      <a:pt x="358027" y="285885"/>
                      <a:pt x="359522" y="285721"/>
                    </a:cubicBezTo>
                    <a:cubicBezTo>
                      <a:pt x="361018" y="285557"/>
                      <a:pt x="359613" y="287796"/>
                      <a:pt x="361091" y="287923"/>
                    </a:cubicBezTo>
                    <a:cubicBezTo>
                      <a:pt x="361912" y="287923"/>
                      <a:pt x="362258" y="288160"/>
                      <a:pt x="361802" y="289070"/>
                    </a:cubicBezTo>
                    <a:cubicBezTo>
                      <a:pt x="361346" y="289980"/>
                      <a:pt x="362951" y="289616"/>
                      <a:pt x="362641" y="290544"/>
                    </a:cubicBezTo>
                    <a:cubicBezTo>
                      <a:pt x="362477" y="290999"/>
                      <a:pt x="362276" y="291472"/>
                      <a:pt x="361875" y="291563"/>
                    </a:cubicBezTo>
                    <a:cubicBezTo>
                      <a:pt x="359741" y="291636"/>
                      <a:pt x="360836" y="287723"/>
                      <a:pt x="358246" y="288451"/>
                    </a:cubicBezTo>
                    <a:close/>
                    <a:moveTo>
                      <a:pt x="173925" y="288451"/>
                    </a:moveTo>
                    <a:cubicBezTo>
                      <a:pt x="174442" y="288520"/>
                      <a:pt x="174967" y="288438"/>
                      <a:pt x="175439" y="288215"/>
                    </a:cubicBezTo>
                    <a:cubicBezTo>
                      <a:pt x="173378" y="287559"/>
                      <a:pt x="174144" y="285139"/>
                      <a:pt x="173086" y="283628"/>
                    </a:cubicBezTo>
                    <a:cubicBezTo>
                      <a:pt x="171262" y="283155"/>
                      <a:pt x="171864" y="280698"/>
                      <a:pt x="170204" y="279988"/>
                    </a:cubicBezTo>
                    <a:cubicBezTo>
                      <a:pt x="171426" y="278059"/>
                      <a:pt x="167705" y="280807"/>
                      <a:pt x="166921" y="278951"/>
                    </a:cubicBezTo>
                    <a:cubicBezTo>
                      <a:pt x="166556" y="278550"/>
                      <a:pt x="165809" y="278496"/>
                      <a:pt x="165717" y="278678"/>
                    </a:cubicBezTo>
                    <a:cubicBezTo>
                      <a:pt x="165134" y="279988"/>
                      <a:pt x="164021" y="279642"/>
                      <a:pt x="163018" y="279715"/>
                    </a:cubicBezTo>
                    <a:cubicBezTo>
                      <a:pt x="162015" y="279788"/>
                      <a:pt x="163456" y="281117"/>
                      <a:pt x="163930" y="280662"/>
                    </a:cubicBezTo>
                    <a:cubicBezTo>
                      <a:pt x="165754" y="279187"/>
                      <a:pt x="165754" y="281353"/>
                      <a:pt x="166976" y="281899"/>
                    </a:cubicBezTo>
                    <a:cubicBezTo>
                      <a:pt x="169675" y="281899"/>
                      <a:pt x="165936" y="284720"/>
                      <a:pt x="168398" y="284593"/>
                    </a:cubicBezTo>
                    <a:cubicBezTo>
                      <a:pt x="169091" y="284593"/>
                      <a:pt x="168891" y="285139"/>
                      <a:pt x="168398" y="285157"/>
                    </a:cubicBezTo>
                    <a:cubicBezTo>
                      <a:pt x="167049" y="286049"/>
                      <a:pt x="169365" y="288579"/>
                      <a:pt x="170423" y="288378"/>
                    </a:cubicBezTo>
                    <a:cubicBezTo>
                      <a:pt x="171568" y="288042"/>
                      <a:pt x="172787" y="288054"/>
                      <a:pt x="173925" y="288415"/>
                    </a:cubicBezTo>
                    <a:close/>
                    <a:moveTo>
                      <a:pt x="357461" y="303648"/>
                    </a:moveTo>
                    <a:cubicBezTo>
                      <a:pt x="354944" y="303648"/>
                      <a:pt x="355637" y="304995"/>
                      <a:pt x="357097" y="306142"/>
                    </a:cubicBezTo>
                    <a:cubicBezTo>
                      <a:pt x="355492" y="306815"/>
                      <a:pt x="353048" y="305650"/>
                      <a:pt x="352409" y="307834"/>
                    </a:cubicBezTo>
                    <a:cubicBezTo>
                      <a:pt x="352227" y="308271"/>
                      <a:pt x="351151" y="310601"/>
                      <a:pt x="352409" y="309818"/>
                    </a:cubicBezTo>
                    <a:cubicBezTo>
                      <a:pt x="352646" y="309600"/>
                      <a:pt x="353102" y="309600"/>
                      <a:pt x="353120" y="309691"/>
                    </a:cubicBezTo>
                    <a:cubicBezTo>
                      <a:pt x="353576" y="311383"/>
                      <a:pt x="355364" y="310146"/>
                      <a:pt x="356075" y="311511"/>
                    </a:cubicBezTo>
                    <a:cubicBezTo>
                      <a:pt x="355617" y="311904"/>
                      <a:pt x="355565" y="312593"/>
                      <a:pt x="355959" y="313050"/>
                    </a:cubicBezTo>
                    <a:cubicBezTo>
                      <a:pt x="355995" y="313092"/>
                      <a:pt x="356034" y="313131"/>
                      <a:pt x="356075" y="313167"/>
                    </a:cubicBezTo>
                    <a:cubicBezTo>
                      <a:pt x="356221" y="313694"/>
                      <a:pt x="354160" y="314004"/>
                      <a:pt x="354634" y="314732"/>
                    </a:cubicBezTo>
                    <a:cubicBezTo>
                      <a:pt x="355109" y="315460"/>
                      <a:pt x="356786" y="315314"/>
                      <a:pt x="356750" y="314332"/>
                    </a:cubicBezTo>
                    <a:cubicBezTo>
                      <a:pt x="356750" y="312366"/>
                      <a:pt x="358574" y="312075"/>
                      <a:pt x="360088" y="311783"/>
                    </a:cubicBezTo>
                    <a:cubicBezTo>
                      <a:pt x="361912" y="309636"/>
                      <a:pt x="356440" y="311638"/>
                      <a:pt x="356258" y="310164"/>
                    </a:cubicBezTo>
                    <a:cubicBezTo>
                      <a:pt x="356258" y="309163"/>
                      <a:pt x="355729" y="308962"/>
                      <a:pt x="354871" y="309054"/>
                    </a:cubicBezTo>
                    <a:cubicBezTo>
                      <a:pt x="351844" y="307834"/>
                      <a:pt x="357808" y="307889"/>
                      <a:pt x="358811" y="307962"/>
                    </a:cubicBezTo>
                    <a:cubicBezTo>
                      <a:pt x="360015" y="307725"/>
                      <a:pt x="357735" y="305559"/>
                      <a:pt x="359924" y="304995"/>
                    </a:cubicBezTo>
                    <a:cubicBezTo>
                      <a:pt x="360197" y="304121"/>
                      <a:pt x="358191" y="303430"/>
                      <a:pt x="357461" y="303612"/>
                    </a:cubicBezTo>
                    <a:close/>
                    <a:moveTo>
                      <a:pt x="424398" y="583691"/>
                    </a:moveTo>
                    <a:cubicBezTo>
                      <a:pt x="424726" y="582763"/>
                      <a:pt x="426057" y="582726"/>
                      <a:pt x="426221" y="581962"/>
                    </a:cubicBezTo>
                    <a:cubicBezTo>
                      <a:pt x="426386" y="581197"/>
                      <a:pt x="424744" y="580324"/>
                      <a:pt x="424087" y="580670"/>
                    </a:cubicBezTo>
                    <a:cubicBezTo>
                      <a:pt x="422993" y="580925"/>
                      <a:pt x="422264" y="582617"/>
                      <a:pt x="421115" y="581616"/>
                    </a:cubicBezTo>
                    <a:cubicBezTo>
                      <a:pt x="420148" y="581197"/>
                      <a:pt x="418178" y="581871"/>
                      <a:pt x="419291" y="580105"/>
                    </a:cubicBezTo>
                    <a:cubicBezTo>
                      <a:pt x="418835" y="578522"/>
                      <a:pt x="422136" y="576465"/>
                      <a:pt x="420239" y="575555"/>
                    </a:cubicBezTo>
                    <a:cubicBezTo>
                      <a:pt x="415169" y="576138"/>
                      <a:pt x="418598" y="577885"/>
                      <a:pt x="417850" y="580178"/>
                    </a:cubicBezTo>
                    <a:cubicBezTo>
                      <a:pt x="417010" y="580074"/>
                      <a:pt x="416289" y="579534"/>
                      <a:pt x="415953" y="578759"/>
                    </a:cubicBezTo>
                    <a:cubicBezTo>
                      <a:pt x="415734" y="578031"/>
                      <a:pt x="414275" y="577030"/>
                      <a:pt x="413837" y="577558"/>
                    </a:cubicBezTo>
                    <a:cubicBezTo>
                      <a:pt x="414312" y="578777"/>
                      <a:pt x="416062" y="579195"/>
                      <a:pt x="415442" y="581015"/>
                    </a:cubicBezTo>
                    <a:cubicBezTo>
                      <a:pt x="415450" y="581189"/>
                      <a:pt x="415547" y="581347"/>
                      <a:pt x="415698" y="581434"/>
                    </a:cubicBezTo>
                    <a:cubicBezTo>
                      <a:pt x="417522" y="581744"/>
                      <a:pt x="414676" y="582690"/>
                      <a:pt x="415698" y="583491"/>
                    </a:cubicBezTo>
                    <a:cubicBezTo>
                      <a:pt x="415953" y="583709"/>
                      <a:pt x="416227" y="583200"/>
                      <a:pt x="416464" y="582981"/>
                    </a:cubicBezTo>
                    <a:cubicBezTo>
                      <a:pt x="417102" y="582562"/>
                      <a:pt x="418069" y="580706"/>
                      <a:pt x="418288" y="582380"/>
                    </a:cubicBezTo>
                    <a:cubicBezTo>
                      <a:pt x="418707" y="585238"/>
                      <a:pt x="420567" y="581725"/>
                      <a:pt x="421935" y="582799"/>
                    </a:cubicBezTo>
                    <a:cubicBezTo>
                      <a:pt x="422537" y="583363"/>
                      <a:pt x="423632" y="582672"/>
                      <a:pt x="424398" y="583655"/>
                    </a:cubicBezTo>
                    <a:close/>
                    <a:moveTo>
                      <a:pt x="353941" y="279479"/>
                    </a:moveTo>
                    <a:cubicBezTo>
                      <a:pt x="352500" y="277331"/>
                      <a:pt x="350859" y="281535"/>
                      <a:pt x="350294" y="282791"/>
                    </a:cubicBezTo>
                    <a:cubicBezTo>
                      <a:pt x="349728" y="285921"/>
                      <a:pt x="348616" y="280698"/>
                      <a:pt x="346390" y="285430"/>
                    </a:cubicBezTo>
                    <a:cubicBezTo>
                      <a:pt x="345588" y="284629"/>
                      <a:pt x="344202" y="283064"/>
                      <a:pt x="342907" y="283719"/>
                    </a:cubicBezTo>
                    <a:cubicBezTo>
                      <a:pt x="342141" y="284629"/>
                      <a:pt x="346135" y="288488"/>
                      <a:pt x="346919" y="287050"/>
                    </a:cubicBezTo>
                    <a:cubicBezTo>
                      <a:pt x="347430" y="285739"/>
                      <a:pt x="348743" y="286213"/>
                      <a:pt x="349582" y="285721"/>
                    </a:cubicBezTo>
                    <a:cubicBezTo>
                      <a:pt x="350749" y="285030"/>
                      <a:pt x="352683" y="285321"/>
                      <a:pt x="352646" y="283155"/>
                    </a:cubicBezTo>
                    <a:cubicBezTo>
                      <a:pt x="352938" y="282482"/>
                      <a:pt x="355856" y="280807"/>
                      <a:pt x="354014" y="280298"/>
                    </a:cubicBezTo>
                    <a:cubicBezTo>
                      <a:pt x="352792" y="280370"/>
                      <a:pt x="352810" y="279824"/>
                      <a:pt x="353941" y="279479"/>
                    </a:cubicBezTo>
                    <a:close/>
                    <a:moveTo>
                      <a:pt x="367219" y="310109"/>
                    </a:moveTo>
                    <a:cubicBezTo>
                      <a:pt x="367930" y="310109"/>
                      <a:pt x="368441" y="309836"/>
                      <a:pt x="368478" y="309436"/>
                    </a:cubicBezTo>
                    <a:cubicBezTo>
                      <a:pt x="368478" y="308726"/>
                      <a:pt x="367857" y="309072"/>
                      <a:pt x="367529" y="309035"/>
                    </a:cubicBezTo>
                    <a:cubicBezTo>
                      <a:pt x="367201" y="308999"/>
                      <a:pt x="365614" y="308417"/>
                      <a:pt x="366325" y="308016"/>
                    </a:cubicBezTo>
                    <a:cubicBezTo>
                      <a:pt x="369025" y="307725"/>
                      <a:pt x="366435" y="307179"/>
                      <a:pt x="366325" y="306997"/>
                    </a:cubicBezTo>
                    <a:cubicBezTo>
                      <a:pt x="365359" y="305814"/>
                      <a:pt x="364356" y="303648"/>
                      <a:pt x="366562" y="303066"/>
                    </a:cubicBezTo>
                    <a:cubicBezTo>
                      <a:pt x="367365" y="302720"/>
                      <a:pt x="367766" y="301592"/>
                      <a:pt x="368897" y="301919"/>
                    </a:cubicBezTo>
                    <a:cubicBezTo>
                      <a:pt x="369080" y="301753"/>
                      <a:pt x="369197" y="301527"/>
                      <a:pt x="369225" y="301282"/>
                    </a:cubicBezTo>
                    <a:cubicBezTo>
                      <a:pt x="369426" y="299662"/>
                      <a:pt x="366727" y="297879"/>
                      <a:pt x="365578" y="299462"/>
                    </a:cubicBezTo>
                    <a:cubicBezTo>
                      <a:pt x="361565" y="301464"/>
                      <a:pt x="365760" y="301482"/>
                      <a:pt x="364337" y="302665"/>
                    </a:cubicBezTo>
                    <a:cubicBezTo>
                      <a:pt x="361364" y="304194"/>
                      <a:pt x="365067" y="304485"/>
                      <a:pt x="364593" y="305741"/>
                    </a:cubicBezTo>
                    <a:cubicBezTo>
                      <a:pt x="363006" y="306269"/>
                      <a:pt x="365705" y="307561"/>
                      <a:pt x="365413" y="308544"/>
                    </a:cubicBezTo>
                    <a:cubicBezTo>
                      <a:pt x="365340" y="309982"/>
                      <a:pt x="366544" y="309727"/>
                      <a:pt x="367146" y="310109"/>
                    </a:cubicBezTo>
                    <a:close/>
                    <a:moveTo>
                      <a:pt x="281989" y="310109"/>
                    </a:moveTo>
                    <a:cubicBezTo>
                      <a:pt x="280621" y="309181"/>
                      <a:pt x="280585" y="310109"/>
                      <a:pt x="280621" y="311092"/>
                    </a:cubicBezTo>
                    <a:cubicBezTo>
                      <a:pt x="280621" y="311838"/>
                      <a:pt x="280877" y="311711"/>
                      <a:pt x="281369" y="311438"/>
                    </a:cubicBezTo>
                    <a:cubicBezTo>
                      <a:pt x="282154" y="311074"/>
                      <a:pt x="283011" y="312348"/>
                      <a:pt x="283686" y="312184"/>
                    </a:cubicBezTo>
                    <a:cubicBezTo>
                      <a:pt x="284525" y="310127"/>
                      <a:pt x="285509" y="313494"/>
                      <a:pt x="286221" y="314004"/>
                    </a:cubicBezTo>
                    <a:cubicBezTo>
                      <a:pt x="286640" y="314313"/>
                      <a:pt x="286421" y="314586"/>
                      <a:pt x="285929" y="314568"/>
                    </a:cubicBezTo>
                    <a:cubicBezTo>
                      <a:pt x="284513" y="314697"/>
                      <a:pt x="283168" y="315241"/>
                      <a:pt x="282062" y="316133"/>
                    </a:cubicBezTo>
                    <a:cubicBezTo>
                      <a:pt x="281763" y="316252"/>
                      <a:pt x="281616" y="316590"/>
                      <a:pt x="281735" y="316889"/>
                    </a:cubicBezTo>
                    <a:cubicBezTo>
                      <a:pt x="281757" y="316945"/>
                      <a:pt x="281787" y="316997"/>
                      <a:pt x="281825" y="317043"/>
                    </a:cubicBezTo>
                    <a:cubicBezTo>
                      <a:pt x="282354" y="317243"/>
                      <a:pt x="282938" y="316224"/>
                      <a:pt x="283521" y="316097"/>
                    </a:cubicBezTo>
                    <a:cubicBezTo>
                      <a:pt x="284415" y="315132"/>
                      <a:pt x="285345" y="318427"/>
                      <a:pt x="285947" y="316916"/>
                    </a:cubicBezTo>
                    <a:cubicBezTo>
                      <a:pt x="285947" y="314113"/>
                      <a:pt x="289759" y="316916"/>
                      <a:pt x="290306" y="315096"/>
                    </a:cubicBezTo>
                    <a:cubicBezTo>
                      <a:pt x="290306" y="314604"/>
                      <a:pt x="289814" y="314714"/>
                      <a:pt x="289486" y="314696"/>
                    </a:cubicBezTo>
                    <a:cubicBezTo>
                      <a:pt x="286239" y="314696"/>
                      <a:pt x="288756" y="313804"/>
                      <a:pt x="287862" y="312439"/>
                    </a:cubicBezTo>
                    <a:cubicBezTo>
                      <a:pt x="287497" y="311747"/>
                      <a:pt x="286184" y="311984"/>
                      <a:pt x="286275" y="311783"/>
                    </a:cubicBezTo>
                    <a:cubicBezTo>
                      <a:pt x="286658" y="310837"/>
                      <a:pt x="286002" y="310528"/>
                      <a:pt x="285528" y="310091"/>
                    </a:cubicBezTo>
                    <a:cubicBezTo>
                      <a:pt x="285332" y="309941"/>
                      <a:pt x="285098" y="309846"/>
                      <a:pt x="284853" y="309818"/>
                    </a:cubicBezTo>
                    <a:cubicBezTo>
                      <a:pt x="283959" y="310874"/>
                      <a:pt x="282810" y="308962"/>
                      <a:pt x="281916" y="310018"/>
                    </a:cubicBezTo>
                    <a:close/>
                    <a:moveTo>
                      <a:pt x="293060" y="287396"/>
                    </a:moveTo>
                    <a:cubicBezTo>
                      <a:pt x="292148" y="285048"/>
                      <a:pt x="289413" y="286540"/>
                      <a:pt x="287844" y="285958"/>
                    </a:cubicBezTo>
                    <a:cubicBezTo>
                      <a:pt x="286604" y="285812"/>
                      <a:pt x="284634" y="287086"/>
                      <a:pt x="283631" y="285830"/>
                    </a:cubicBezTo>
                    <a:cubicBezTo>
                      <a:pt x="283387" y="285437"/>
                      <a:pt x="282944" y="285213"/>
                      <a:pt x="282482" y="285248"/>
                    </a:cubicBezTo>
                    <a:cubicBezTo>
                      <a:pt x="280658" y="285430"/>
                      <a:pt x="282482" y="287068"/>
                      <a:pt x="283211" y="287559"/>
                    </a:cubicBezTo>
                    <a:cubicBezTo>
                      <a:pt x="283941" y="288051"/>
                      <a:pt x="283211" y="288852"/>
                      <a:pt x="283795" y="289252"/>
                    </a:cubicBezTo>
                    <a:cubicBezTo>
                      <a:pt x="284379" y="289652"/>
                      <a:pt x="284415" y="290326"/>
                      <a:pt x="285272" y="289725"/>
                    </a:cubicBezTo>
                    <a:cubicBezTo>
                      <a:pt x="286130" y="289125"/>
                      <a:pt x="286604" y="289725"/>
                      <a:pt x="287096" y="290362"/>
                    </a:cubicBezTo>
                    <a:cubicBezTo>
                      <a:pt x="287589" y="290999"/>
                      <a:pt x="287826" y="290198"/>
                      <a:pt x="287680" y="289780"/>
                    </a:cubicBezTo>
                    <a:cubicBezTo>
                      <a:pt x="287680" y="288597"/>
                      <a:pt x="285984" y="289234"/>
                      <a:pt x="285218" y="288906"/>
                    </a:cubicBezTo>
                    <a:cubicBezTo>
                      <a:pt x="284360" y="288269"/>
                      <a:pt x="285965" y="287705"/>
                      <a:pt x="286458" y="287505"/>
                    </a:cubicBezTo>
                    <a:cubicBezTo>
                      <a:pt x="286950" y="287305"/>
                      <a:pt x="287042" y="287760"/>
                      <a:pt x="287151" y="288105"/>
                    </a:cubicBezTo>
                    <a:cubicBezTo>
                      <a:pt x="287972" y="288979"/>
                      <a:pt x="289814" y="289925"/>
                      <a:pt x="289796" y="287814"/>
                    </a:cubicBezTo>
                    <a:cubicBezTo>
                      <a:pt x="289777" y="285703"/>
                      <a:pt x="292531" y="289379"/>
                      <a:pt x="292987" y="287305"/>
                    </a:cubicBezTo>
                    <a:close/>
                    <a:moveTo>
                      <a:pt x="383342" y="306469"/>
                    </a:moveTo>
                    <a:cubicBezTo>
                      <a:pt x="383725" y="303521"/>
                      <a:pt x="381956" y="303557"/>
                      <a:pt x="379694" y="302938"/>
                    </a:cubicBezTo>
                    <a:cubicBezTo>
                      <a:pt x="378418" y="301118"/>
                      <a:pt x="376977" y="302611"/>
                      <a:pt x="375609" y="302702"/>
                    </a:cubicBezTo>
                    <a:cubicBezTo>
                      <a:pt x="375335" y="302702"/>
                      <a:pt x="375317" y="302902"/>
                      <a:pt x="375518" y="303084"/>
                    </a:cubicBezTo>
                    <a:cubicBezTo>
                      <a:pt x="375846" y="303539"/>
                      <a:pt x="376156" y="303739"/>
                      <a:pt x="376539" y="303339"/>
                    </a:cubicBezTo>
                    <a:cubicBezTo>
                      <a:pt x="378181" y="302556"/>
                      <a:pt x="378655" y="304904"/>
                      <a:pt x="378108" y="306105"/>
                    </a:cubicBezTo>
                    <a:cubicBezTo>
                      <a:pt x="377834" y="306560"/>
                      <a:pt x="377798" y="307215"/>
                      <a:pt x="378418" y="307452"/>
                    </a:cubicBezTo>
                    <a:cubicBezTo>
                      <a:pt x="379403" y="308344"/>
                      <a:pt x="379877" y="307452"/>
                      <a:pt x="380862" y="306924"/>
                    </a:cubicBezTo>
                    <a:cubicBezTo>
                      <a:pt x="381847" y="305996"/>
                      <a:pt x="381682" y="307270"/>
                      <a:pt x="382394" y="307816"/>
                    </a:cubicBezTo>
                    <a:cubicBezTo>
                      <a:pt x="383287" y="308471"/>
                      <a:pt x="383379" y="307088"/>
                      <a:pt x="383269" y="306378"/>
                    </a:cubicBezTo>
                    <a:close/>
                    <a:moveTo>
                      <a:pt x="457100" y="575010"/>
                    </a:moveTo>
                    <a:lnTo>
                      <a:pt x="457100" y="575010"/>
                    </a:lnTo>
                    <a:cubicBezTo>
                      <a:pt x="456097" y="575210"/>
                      <a:pt x="454309" y="574828"/>
                      <a:pt x="455695" y="573663"/>
                    </a:cubicBezTo>
                    <a:cubicBezTo>
                      <a:pt x="457519" y="571843"/>
                      <a:pt x="453744" y="571843"/>
                      <a:pt x="453324" y="573353"/>
                    </a:cubicBezTo>
                    <a:cubicBezTo>
                      <a:pt x="452890" y="573971"/>
                      <a:pt x="452074" y="574186"/>
                      <a:pt x="451391" y="573863"/>
                    </a:cubicBezTo>
                    <a:cubicBezTo>
                      <a:pt x="450205" y="572971"/>
                      <a:pt x="449239" y="574191"/>
                      <a:pt x="448163" y="573954"/>
                    </a:cubicBezTo>
                    <a:cubicBezTo>
                      <a:pt x="447087" y="573717"/>
                      <a:pt x="447488" y="577066"/>
                      <a:pt x="448655" y="575774"/>
                    </a:cubicBezTo>
                    <a:cubicBezTo>
                      <a:pt x="449822" y="574482"/>
                      <a:pt x="451956" y="575519"/>
                      <a:pt x="453361" y="574464"/>
                    </a:cubicBezTo>
                    <a:cubicBezTo>
                      <a:pt x="453531" y="574435"/>
                      <a:pt x="453704" y="574497"/>
                      <a:pt x="453817" y="574627"/>
                    </a:cubicBezTo>
                    <a:cubicBezTo>
                      <a:pt x="454346" y="576265"/>
                      <a:pt x="458303" y="576120"/>
                      <a:pt x="456078" y="578267"/>
                    </a:cubicBezTo>
                    <a:cubicBezTo>
                      <a:pt x="455604" y="578722"/>
                      <a:pt x="456078" y="578795"/>
                      <a:pt x="456188" y="579014"/>
                    </a:cubicBezTo>
                    <a:cubicBezTo>
                      <a:pt x="458012" y="579596"/>
                      <a:pt x="456717" y="575865"/>
                      <a:pt x="458978" y="575774"/>
                    </a:cubicBezTo>
                    <a:cubicBezTo>
                      <a:pt x="459270" y="575665"/>
                      <a:pt x="459635" y="575283"/>
                      <a:pt x="459452" y="574919"/>
                    </a:cubicBezTo>
                    <a:cubicBezTo>
                      <a:pt x="459088" y="574191"/>
                      <a:pt x="458814" y="575082"/>
                      <a:pt x="458449" y="575046"/>
                    </a:cubicBezTo>
                    <a:cubicBezTo>
                      <a:pt x="457978" y="574973"/>
                      <a:pt x="457503" y="574930"/>
                      <a:pt x="457027" y="574918"/>
                    </a:cubicBezTo>
                    <a:close/>
                    <a:moveTo>
                      <a:pt x="460565" y="578850"/>
                    </a:moveTo>
                    <a:cubicBezTo>
                      <a:pt x="458030" y="580233"/>
                      <a:pt x="460273" y="581125"/>
                      <a:pt x="461149" y="581998"/>
                    </a:cubicBezTo>
                    <a:cubicBezTo>
                      <a:pt x="461368" y="582927"/>
                      <a:pt x="462152" y="582599"/>
                      <a:pt x="462699" y="582617"/>
                    </a:cubicBezTo>
                    <a:cubicBezTo>
                      <a:pt x="463246" y="582635"/>
                      <a:pt x="463647" y="584437"/>
                      <a:pt x="464340" y="583272"/>
                    </a:cubicBezTo>
                    <a:cubicBezTo>
                      <a:pt x="464213" y="579632"/>
                      <a:pt x="465216" y="581598"/>
                      <a:pt x="467350" y="581452"/>
                    </a:cubicBezTo>
                    <a:cubicBezTo>
                      <a:pt x="468134" y="580815"/>
                      <a:pt x="467240" y="579632"/>
                      <a:pt x="468244" y="579086"/>
                    </a:cubicBezTo>
                    <a:cubicBezTo>
                      <a:pt x="469283" y="577266"/>
                      <a:pt x="466748" y="579687"/>
                      <a:pt x="466274" y="578285"/>
                    </a:cubicBezTo>
                    <a:cubicBezTo>
                      <a:pt x="465909" y="577539"/>
                      <a:pt x="463994" y="577576"/>
                      <a:pt x="464578" y="578631"/>
                    </a:cubicBezTo>
                    <a:cubicBezTo>
                      <a:pt x="465161" y="579687"/>
                      <a:pt x="464687" y="580087"/>
                      <a:pt x="463884" y="580451"/>
                    </a:cubicBezTo>
                    <a:cubicBezTo>
                      <a:pt x="459726" y="581489"/>
                      <a:pt x="462371" y="580306"/>
                      <a:pt x="460492" y="578759"/>
                    </a:cubicBezTo>
                    <a:close/>
                    <a:moveTo>
                      <a:pt x="228094" y="507779"/>
                    </a:moveTo>
                    <a:cubicBezTo>
                      <a:pt x="226270" y="505777"/>
                      <a:pt x="226106" y="510509"/>
                      <a:pt x="223370" y="508434"/>
                    </a:cubicBezTo>
                    <a:cubicBezTo>
                      <a:pt x="222622" y="507961"/>
                      <a:pt x="221054" y="510891"/>
                      <a:pt x="222330" y="510873"/>
                    </a:cubicBezTo>
                    <a:cubicBezTo>
                      <a:pt x="227802" y="509763"/>
                      <a:pt x="226525" y="514112"/>
                      <a:pt x="229845" y="516060"/>
                    </a:cubicBezTo>
                    <a:cubicBezTo>
                      <a:pt x="232070" y="516296"/>
                      <a:pt x="229699" y="513494"/>
                      <a:pt x="228805" y="513130"/>
                    </a:cubicBezTo>
                    <a:cubicBezTo>
                      <a:pt x="227565" y="512220"/>
                      <a:pt x="228039" y="510418"/>
                      <a:pt x="226726" y="509599"/>
                    </a:cubicBezTo>
                    <a:cubicBezTo>
                      <a:pt x="227237" y="508980"/>
                      <a:pt x="227984" y="508525"/>
                      <a:pt x="228094" y="507779"/>
                    </a:cubicBezTo>
                    <a:close/>
                    <a:moveTo>
                      <a:pt x="306520" y="573080"/>
                    </a:moveTo>
                    <a:cubicBezTo>
                      <a:pt x="306393" y="573499"/>
                      <a:pt x="305408" y="573080"/>
                      <a:pt x="305517" y="573954"/>
                    </a:cubicBezTo>
                    <a:cubicBezTo>
                      <a:pt x="305627" y="574828"/>
                      <a:pt x="306575" y="574227"/>
                      <a:pt x="307013" y="574682"/>
                    </a:cubicBezTo>
                    <a:cubicBezTo>
                      <a:pt x="306448" y="575082"/>
                      <a:pt x="305280" y="575319"/>
                      <a:pt x="305536" y="576247"/>
                    </a:cubicBezTo>
                    <a:cubicBezTo>
                      <a:pt x="306411" y="577103"/>
                      <a:pt x="308089" y="575865"/>
                      <a:pt x="308527" y="577685"/>
                    </a:cubicBezTo>
                    <a:cubicBezTo>
                      <a:pt x="308290" y="578959"/>
                      <a:pt x="313342" y="578285"/>
                      <a:pt x="312904" y="577321"/>
                    </a:cubicBezTo>
                    <a:cubicBezTo>
                      <a:pt x="312539" y="575119"/>
                      <a:pt x="311080" y="576666"/>
                      <a:pt x="310424" y="575628"/>
                    </a:cubicBezTo>
                    <a:cubicBezTo>
                      <a:pt x="310606" y="573117"/>
                      <a:pt x="307451" y="575519"/>
                      <a:pt x="307086" y="573281"/>
                    </a:cubicBezTo>
                    <a:cubicBezTo>
                      <a:pt x="307086" y="573044"/>
                      <a:pt x="307049" y="572698"/>
                      <a:pt x="306520" y="573062"/>
                    </a:cubicBezTo>
                    <a:close/>
                    <a:moveTo>
                      <a:pt x="380497" y="671924"/>
                    </a:moveTo>
                    <a:cubicBezTo>
                      <a:pt x="380989" y="671433"/>
                      <a:pt x="379658" y="671033"/>
                      <a:pt x="380497" y="670432"/>
                    </a:cubicBezTo>
                    <a:cubicBezTo>
                      <a:pt x="383105" y="669449"/>
                      <a:pt x="379093" y="667010"/>
                      <a:pt x="381755" y="667211"/>
                    </a:cubicBezTo>
                    <a:cubicBezTo>
                      <a:pt x="383269" y="667211"/>
                      <a:pt x="382758" y="664826"/>
                      <a:pt x="381591" y="665827"/>
                    </a:cubicBezTo>
                    <a:cubicBezTo>
                      <a:pt x="381057" y="666205"/>
                      <a:pt x="380361" y="666267"/>
                      <a:pt x="379767" y="665991"/>
                    </a:cubicBezTo>
                    <a:cubicBezTo>
                      <a:pt x="379111" y="665827"/>
                      <a:pt x="379767" y="664626"/>
                      <a:pt x="378965" y="664535"/>
                    </a:cubicBezTo>
                    <a:cubicBezTo>
                      <a:pt x="378162" y="664444"/>
                      <a:pt x="378308" y="665445"/>
                      <a:pt x="377870" y="665846"/>
                    </a:cubicBezTo>
                    <a:cubicBezTo>
                      <a:pt x="377323" y="667192"/>
                      <a:pt x="380898" y="666246"/>
                      <a:pt x="379421" y="668357"/>
                    </a:cubicBezTo>
                    <a:cubicBezTo>
                      <a:pt x="376047" y="670086"/>
                      <a:pt x="379530" y="670887"/>
                      <a:pt x="377378" y="670996"/>
                    </a:cubicBezTo>
                    <a:cubicBezTo>
                      <a:pt x="376101" y="670996"/>
                      <a:pt x="377633" y="672143"/>
                      <a:pt x="377998" y="672507"/>
                    </a:cubicBezTo>
                    <a:cubicBezTo>
                      <a:pt x="378837" y="671251"/>
                      <a:pt x="380424" y="673562"/>
                      <a:pt x="380570" y="671906"/>
                    </a:cubicBezTo>
                    <a:close/>
                    <a:moveTo>
                      <a:pt x="253427" y="132660"/>
                    </a:moveTo>
                    <a:cubicBezTo>
                      <a:pt x="255361" y="132660"/>
                      <a:pt x="257276" y="130403"/>
                      <a:pt x="255051" y="129311"/>
                    </a:cubicBezTo>
                    <a:cubicBezTo>
                      <a:pt x="254248" y="128801"/>
                      <a:pt x="253683" y="128346"/>
                      <a:pt x="253829" y="127272"/>
                    </a:cubicBezTo>
                    <a:cubicBezTo>
                      <a:pt x="253829" y="126654"/>
                      <a:pt x="253519" y="126908"/>
                      <a:pt x="253172" y="127072"/>
                    </a:cubicBezTo>
                    <a:cubicBezTo>
                      <a:pt x="252005" y="127564"/>
                      <a:pt x="250655" y="126781"/>
                      <a:pt x="251148" y="128892"/>
                    </a:cubicBezTo>
                    <a:cubicBezTo>
                      <a:pt x="250072" y="131604"/>
                      <a:pt x="250746" y="131950"/>
                      <a:pt x="253427" y="132660"/>
                    </a:cubicBezTo>
                    <a:close/>
                    <a:moveTo>
                      <a:pt x="286695" y="659039"/>
                    </a:moveTo>
                    <a:cubicBezTo>
                      <a:pt x="288264" y="659567"/>
                      <a:pt x="288683" y="657219"/>
                      <a:pt x="286969" y="657728"/>
                    </a:cubicBezTo>
                    <a:cubicBezTo>
                      <a:pt x="286476" y="657947"/>
                      <a:pt x="286513" y="657437"/>
                      <a:pt x="286567" y="657383"/>
                    </a:cubicBezTo>
                    <a:cubicBezTo>
                      <a:pt x="287260" y="656727"/>
                      <a:pt x="286312" y="655981"/>
                      <a:pt x="286567" y="655563"/>
                    </a:cubicBezTo>
                    <a:cubicBezTo>
                      <a:pt x="287297" y="654234"/>
                      <a:pt x="286385" y="653652"/>
                      <a:pt x="285637" y="652996"/>
                    </a:cubicBezTo>
                    <a:cubicBezTo>
                      <a:pt x="283813" y="650357"/>
                      <a:pt x="279418" y="657765"/>
                      <a:pt x="283923" y="656054"/>
                    </a:cubicBezTo>
                    <a:cubicBezTo>
                      <a:pt x="285984" y="654853"/>
                      <a:pt x="284251" y="659603"/>
                      <a:pt x="286695" y="659039"/>
                    </a:cubicBezTo>
                    <a:close/>
                    <a:moveTo>
                      <a:pt x="258151" y="669340"/>
                    </a:moveTo>
                    <a:cubicBezTo>
                      <a:pt x="256710" y="669340"/>
                      <a:pt x="256710" y="669340"/>
                      <a:pt x="256601" y="667957"/>
                    </a:cubicBezTo>
                    <a:cubicBezTo>
                      <a:pt x="256027" y="666882"/>
                      <a:pt x="254952" y="666165"/>
                      <a:pt x="253738" y="666046"/>
                    </a:cubicBezTo>
                    <a:cubicBezTo>
                      <a:pt x="251731" y="666046"/>
                      <a:pt x="253956" y="667465"/>
                      <a:pt x="253063" y="668121"/>
                    </a:cubicBezTo>
                    <a:cubicBezTo>
                      <a:pt x="251512" y="668758"/>
                      <a:pt x="252588" y="668921"/>
                      <a:pt x="253063" y="669558"/>
                    </a:cubicBezTo>
                    <a:cubicBezTo>
                      <a:pt x="254887" y="672543"/>
                      <a:pt x="256382" y="668521"/>
                      <a:pt x="258279" y="670341"/>
                    </a:cubicBezTo>
                    <a:cubicBezTo>
                      <a:pt x="258936" y="670978"/>
                      <a:pt x="259282" y="670723"/>
                      <a:pt x="259738" y="670195"/>
                    </a:cubicBezTo>
                    <a:cubicBezTo>
                      <a:pt x="260194" y="669668"/>
                      <a:pt x="261562" y="668157"/>
                      <a:pt x="260358" y="668521"/>
                    </a:cubicBezTo>
                    <a:cubicBezTo>
                      <a:pt x="259863" y="669223"/>
                      <a:pt x="258986" y="669549"/>
                      <a:pt x="258151" y="669340"/>
                    </a:cubicBezTo>
                    <a:close/>
                    <a:moveTo>
                      <a:pt x="93784" y="253653"/>
                    </a:moveTo>
                    <a:cubicBezTo>
                      <a:pt x="94367" y="253544"/>
                      <a:pt x="95243" y="254035"/>
                      <a:pt x="95516" y="253398"/>
                    </a:cubicBezTo>
                    <a:cubicBezTo>
                      <a:pt x="95899" y="252470"/>
                      <a:pt x="94167" y="252634"/>
                      <a:pt x="94313" y="251578"/>
                    </a:cubicBezTo>
                    <a:cubicBezTo>
                      <a:pt x="92708" y="251451"/>
                      <a:pt x="91413" y="249558"/>
                      <a:pt x="89808" y="249995"/>
                    </a:cubicBezTo>
                    <a:cubicBezTo>
                      <a:pt x="88549" y="250814"/>
                      <a:pt x="89279" y="248721"/>
                      <a:pt x="89607" y="248338"/>
                    </a:cubicBezTo>
                    <a:cubicBezTo>
                      <a:pt x="89935" y="247956"/>
                      <a:pt x="89607" y="247574"/>
                      <a:pt x="89096" y="247956"/>
                    </a:cubicBezTo>
                    <a:cubicBezTo>
                      <a:pt x="88586" y="248338"/>
                      <a:pt x="86926" y="247647"/>
                      <a:pt x="86981" y="248921"/>
                    </a:cubicBezTo>
                    <a:cubicBezTo>
                      <a:pt x="86981" y="249467"/>
                      <a:pt x="86616" y="250322"/>
                      <a:pt x="87655" y="250340"/>
                    </a:cubicBezTo>
                    <a:cubicBezTo>
                      <a:pt x="88695" y="250359"/>
                      <a:pt x="88586" y="250959"/>
                      <a:pt x="88604" y="251596"/>
                    </a:cubicBezTo>
                    <a:cubicBezTo>
                      <a:pt x="88622" y="252233"/>
                      <a:pt x="88476" y="252706"/>
                      <a:pt x="89370" y="252051"/>
                    </a:cubicBezTo>
                    <a:cubicBezTo>
                      <a:pt x="91595" y="249885"/>
                      <a:pt x="91303" y="254799"/>
                      <a:pt x="93784" y="253653"/>
                    </a:cubicBezTo>
                    <a:close/>
                    <a:moveTo>
                      <a:pt x="164149" y="366747"/>
                    </a:moveTo>
                    <a:cubicBezTo>
                      <a:pt x="164149" y="365746"/>
                      <a:pt x="164422" y="364327"/>
                      <a:pt x="162927" y="365237"/>
                    </a:cubicBezTo>
                    <a:cubicBezTo>
                      <a:pt x="162434" y="365528"/>
                      <a:pt x="162252" y="364836"/>
                      <a:pt x="162380" y="364145"/>
                    </a:cubicBezTo>
                    <a:cubicBezTo>
                      <a:pt x="162580" y="363089"/>
                      <a:pt x="163492" y="363471"/>
                      <a:pt x="164003" y="363089"/>
                    </a:cubicBezTo>
                    <a:cubicBezTo>
                      <a:pt x="161340" y="361943"/>
                      <a:pt x="163620" y="360942"/>
                      <a:pt x="162580" y="360614"/>
                    </a:cubicBezTo>
                    <a:cubicBezTo>
                      <a:pt x="161486" y="360778"/>
                      <a:pt x="160100" y="362998"/>
                      <a:pt x="160756" y="363835"/>
                    </a:cubicBezTo>
                    <a:cubicBezTo>
                      <a:pt x="162179" y="365073"/>
                      <a:pt x="159589" y="365528"/>
                      <a:pt x="160756" y="366638"/>
                    </a:cubicBezTo>
                    <a:cubicBezTo>
                      <a:pt x="161522" y="368058"/>
                      <a:pt x="164550" y="369277"/>
                      <a:pt x="164149" y="366747"/>
                    </a:cubicBezTo>
                    <a:close/>
                    <a:moveTo>
                      <a:pt x="405010" y="572716"/>
                    </a:moveTo>
                    <a:cubicBezTo>
                      <a:pt x="408092" y="571734"/>
                      <a:pt x="405010" y="571679"/>
                      <a:pt x="405922" y="570441"/>
                    </a:cubicBezTo>
                    <a:cubicBezTo>
                      <a:pt x="406451" y="569404"/>
                      <a:pt x="408986" y="568621"/>
                      <a:pt x="408329" y="567584"/>
                    </a:cubicBezTo>
                    <a:cubicBezTo>
                      <a:pt x="406980" y="563944"/>
                      <a:pt x="405265" y="571006"/>
                      <a:pt x="403095" y="569076"/>
                    </a:cubicBezTo>
                    <a:cubicBezTo>
                      <a:pt x="402657" y="568694"/>
                      <a:pt x="402329" y="569349"/>
                      <a:pt x="401927" y="569459"/>
                    </a:cubicBezTo>
                    <a:cubicBezTo>
                      <a:pt x="400104" y="569914"/>
                      <a:pt x="402274" y="571916"/>
                      <a:pt x="403241" y="570623"/>
                    </a:cubicBezTo>
                    <a:cubicBezTo>
                      <a:pt x="405411" y="569932"/>
                      <a:pt x="403733" y="572553"/>
                      <a:pt x="405010" y="572716"/>
                    </a:cubicBezTo>
                    <a:close/>
                    <a:moveTo>
                      <a:pt x="454802" y="239493"/>
                    </a:moveTo>
                    <a:cubicBezTo>
                      <a:pt x="455075" y="239384"/>
                      <a:pt x="455093" y="239184"/>
                      <a:pt x="454802" y="239147"/>
                    </a:cubicBezTo>
                    <a:cubicBezTo>
                      <a:pt x="453324" y="238874"/>
                      <a:pt x="453507" y="237746"/>
                      <a:pt x="453342" y="236690"/>
                    </a:cubicBezTo>
                    <a:cubicBezTo>
                      <a:pt x="452814" y="236017"/>
                      <a:pt x="452066" y="234161"/>
                      <a:pt x="451628" y="235143"/>
                    </a:cubicBezTo>
                    <a:cubicBezTo>
                      <a:pt x="451190" y="236126"/>
                      <a:pt x="449020" y="237564"/>
                      <a:pt x="451409" y="237473"/>
                    </a:cubicBezTo>
                    <a:cubicBezTo>
                      <a:pt x="451646" y="237473"/>
                      <a:pt x="451810" y="237801"/>
                      <a:pt x="451737" y="238092"/>
                    </a:cubicBezTo>
                    <a:cubicBezTo>
                      <a:pt x="450734" y="239693"/>
                      <a:pt x="449567" y="236690"/>
                      <a:pt x="448637" y="237673"/>
                    </a:cubicBezTo>
                    <a:cubicBezTo>
                      <a:pt x="448746" y="238820"/>
                      <a:pt x="450461" y="241040"/>
                      <a:pt x="452285" y="240148"/>
                    </a:cubicBezTo>
                    <a:cubicBezTo>
                      <a:pt x="452532" y="240028"/>
                      <a:pt x="452821" y="240028"/>
                      <a:pt x="453069" y="240148"/>
                    </a:cubicBezTo>
                    <a:cubicBezTo>
                      <a:pt x="454254" y="241186"/>
                      <a:pt x="453999" y="239111"/>
                      <a:pt x="454802" y="239493"/>
                    </a:cubicBezTo>
                    <a:close/>
                    <a:moveTo>
                      <a:pt x="375937" y="284174"/>
                    </a:moveTo>
                    <a:cubicBezTo>
                      <a:pt x="375445" y="284920"/>
                      <a:pt x="375846" y="285867"/>
                      <a:pt x="375226" y="286649"/>
                    </a:cubicBezTo>
                    <a:cubicBezTo>
                      <a:pt x="374971" y="286999"/>
                      <a:pt x="375049" y="287488"/>
                      <a:pt x="375400" y="287742"/>
                    </a:cubicBezTo>
                    <a:cubicBezTo>
                      <a:pt x="375509" y="287822"/>
                      <a:pt x="375638" y="287872"/>
                      <a:pt x="375773" y="287887"/>
                    </a:cubicBezTo>
                    <a:cubicBezTo>
                      <a:pt x="376925" y="288005"/>
                      <a:pt x="377763" y="289034"/>
                      <a:pt x="377644" y="290183"/>
                    </a:cubicBezTo>
                    <a:cubicBezTo>
                      <a:pt x="377591" y="290701"/>
                      <a:pt x="377346" y="291180"/>
                      <a:pt x="376959" y="291527"/>
                    </a:cubicBezTo>
                    <a:cubicBezTo>
                      <a:pt x="377484" y="291617"/>
                      <a:pt x="377899" y="292023"/>
                      <a:pt x="377998" y="292546"/>
                    </a:cubicBezTo>
                    <a:cubicBezTo>
                      <a:pt x="380314" y="292291"/>
                      <a:pt x="376758" y="288906"/>
                      <a:pt x="379366" y="288906"/>
                    </a:cubicBezTo>
                    <a:cubicBezTo>
                      <a:pt x="380205" y="288906"/>
                      <a:pt x="380059" y="288415"/>
                      <a:pt x="379731" y="287832"/>
                    </a:cubicBezTo>
                    <a:cubicBezTo>
                      <a:pt x="379403" y="287250"/>
                      <a:pt x="378418" y="287578"/>
                      <a:pt x="378381" y="286722"/>
                    </a:cubicBezTo>
                    <a:cubicBezTo>
                      <a:pt x="378235" y="285266"/>
                      <a:pt x="376576" y="285212"/>
                      <a:pt x="375937" y="284174"/>
                    </a:cubicBezTo>
                    <a:close/>
                    <a:moveTo>
                      <a:pt x="172830" y="247265"/>
                    </a:moveTo>
                    <a:cubicBezTo>
                      <a:pt x="172593" y="245190"/>
                      <a:pt x="168909" y="246628"/>
                      <a:pt x="167778" y="247101"/>
                    </a:cubicBezTo>
                    <a:cubicBezTo>
                      <a:pt x="166502" y="248775"/>
                      <a:pt x="170696" y="248921"/>
                      <a:pt x="171426" y="250268"/>
                    </a:cubicBezTo>
                    <a:cubicBezTo>
                      <a:pt x="171630" y="250462"/>
                      <a:pt x="171951" y="250462"/>
                      <a:pt x="172156" y="250268"/>
                    </a:cubicBezTo>
                    <a:cubicBezTo>
                      <a:pt x="172830" y="249631"/>
                      <a:pt x="173761" y="250268"/>
                      <a:pt x="174417" y="249631"/>
                    </a:cubicBezTo>
                    <a:cubicBezTo>
                      <a:pt x="173615" y="248903"/>
                      <a:pt x="171554" y="248994"/>
                      <a:pt x="172830" y="247265"/>
                    </a:cubicBezTo>
                    <a:close/>
                    <a:moveTo>
                      <a:pt x="176715" y="666355"/>
                    </a:moveTo>
                    <a:cubicBezTo>
                      <a:pt x="177189" y="667520"/>
                      <a:pt x="181877" y="667647"/>
                      <a:pt x="182333" y="666574"/>
                    </a:cubicBezTo>
                    <a:cubicBezTo>
                      <a:pt x="182789" y="665500"/>
                      <a:pt x="181384" y="665463"/>
                      <a:pt x="181129" y="664754"/>
                    </a:cubicBezTo>
                    <a:cubicBezTo>
                      <a:pt x="180710" y="663516"/>
                      <a:pt x="180217" y="662934"/>
                      <a:pt x="178849" y="663807"/>
                    </a:cubicBezTo>
                    <a:cubicBezTo>
                      <a:pt x="178252" y="664142"/>
                      <a:pt x="177496" y="663930"/>
                      <a:pt x="177160" y="663334"/>
                    </a:cubicBezTo>
                    <a:cubicBezTo>
                      <a:pt x="177096" y="663221"/>
                      <a:pt x="177051" y="663098"/>
                      <a:pt x="177025" y="662970"/>
                    </a:cubicBezTo>
                    <a:cubicBezTo>
                      <a:pt x="177025" y="662970"/>
                      <a:pt x="176205" y="662606"/>
                      <a:pt x="176460" y="663243"/>
                    </a:cubicBezTo>
                    <a:cubicBezTo>
                      <a:pt x="176843" y="664226"/>
                      <a:pt x="175165" y="664499"/>
                      <a:pt x="175749" y="665190"/>
                    </a:cubicBezTo>
                    <a:cubicBezTo>
                      <a:pt x="176332" y="665882"/>
                      <a:pt x="177244" y="664553"/>
                      <a:pt x="178138" y="664917"/>
                    </a:cubicBezTo>
                    <a:cubicBezTo>
                      <a:pt x="178339" y="664917"/>
                      <a:pt x="178630" y="664790"/>
                      <a:pt x="178886" y="664717"/>
                    </a:cubicBezTo>
                    <a:cubicBezTo>
                      <a:pt x="179761" y="664462"/>
                      <a:pt x="179579" y="665336"/>
                      <a:pt x="179743" y="665645"/>
                    </a:cubicBezTo>
                    <a:cubicBezTo>
                      <a:pt x="179670" y="666792"/>
                      <a:pt x="177372" y="665554"/>
                      <a:pt x="176715" y="666355"/>
                    </a:cubicBezTo>
                    <a:close/>
                    <a:moveTo>
                      <a:pt x="290562" y="278696"/>
                    </a:moveTo>
                    <a:cubicBezTo>
                      <a:pt x="291619" y="277549"/>
                      <a:pt x="289340" y="277386"/>
                      <a:pt x="289066" y="276312"/>
                    </a:cubicBezTo>
                    <a:cubicBezTo>
                      <a:pt x="287643" y="275111"/>
                      <a:pt x="286549" y="274255"/>
                      <a:pt x="284798" y="275839"/>
                    </a:cubicBezTo>
                    <a:cubicBezTo>
                      <a:pt x="283977" y="276585"/>
                      <a:pt x="283904" y="276403"/>
                      <a:pt x="284798" y="277258"/>
                    </a:cubicBezTo>
                    <a:cubicBezTo>
                      <a:pt x="286221" y="278878"/>
                      <a:pt x="287735" y="276931"/>
                      <a:pt x="289175" y="277768"/>
                    </a:cubicBezTo>
                    <a:cubicBezTo>
                      <a:pt x="288191" y="278860"/>
                      <a:pt x="290197" y="278605"/>
                      <a:pt x="289978" y="279588"/>
                    </a:cubicBezTo>
                    <a:cubicBezTo>
                      <a:pt x="289978" y="279843"/>
                      <a:pt x="290653" y="280643"/>
                      <a:pt x="291182" y="280188"/>
                    </a:cubicBezTo>
                    <a:cubicBezTo>
                      <a:pt x="292240" y="279260"/>
                      <a:pt x="289978" y="279315"/>
                      <a:pt x="290562" y="278732"/>
                    </a:cubicBezTo>
                    <a:close/>
                    <a:moveTo>
                      <a:pt x="302745" y="243388"/>
                    </a:moveTo>
                    <a:cubicBezTo>
                      <a:pt x="302581" y="242751"/>
                      <a:pt x="301213" y="242514"/>
                      <a:pt x="301049" y="242715"/>
                    </a:cubicBezTo>
                    <a:cubicBezTo>
                      <a:pt x="291838" y="249285"/>
                      <a:pt x="298021" y="239075"/>
                      <a:pt x="291583" y="242442"/>
                    </a:cubicBezTo>
                    <a:cubicBezTo>
                      <a:pt x="292276" y="243570"/>
                      <a:pt x="294337" y="243170"/>
                      <a:pt x="294173" y="244935"/>
                    </a:cubicBezTo>
                    <a:cubicBezTo>
                      <a:pt x="294173" y="245426"/>
                      <a:pt x="294501" y="245481"/>
                      <a:pt x="294884" y="245481"/>
                    </a:cubicBezTo>
                    <a:cubicBezTo>
                      <a:pt x="296963" y="245481"/>
                      <a:pt x="299316" y="246737"/>
                      <a:pt x="300812" y="244080"/>
                    </a:cubicBezTo>
                    <a:cubicBezTo>
                      <a:pt x="301334" y="243599"/>
                      <a:pt x="302037" y="243360"/>
                      <a:pt x="302745" y="243424"/>
                    </a:cubicBezTo>
                    <a:close/>
                    <a:moveTo>
                      <a:pt x="291802" y="246209"/>
                    </a:moveTo>
                    <a:cubicBezTo>
                      <a:pt x="290379" y="244225"/>
                      <a:pt x="289668" y="247610"/>
                      <a:pt x="289413" y="248429"/>
                    </a:cubicBezTo>
                    <a:cubicBezTo>
                      <a:pt x="289595" y="249631"/>
                      <a:pt x="289413" y="249576"/>
                      <a:pt x="288647" y="249030"/>
                    </a:cubicBezTo>
                    <a:cubicBezTo>
                      <a:pt x="287352" y="248266"/>
                      <a:pt x="285692" y="249958"/>
                      <a:pt x="286823" y="251087"/>
                    </a:cubicBezTo>
                    <a:cubicBezTo>
                      <a:pt x="286969" y="251778"/>
                      <a:pt x="287735" y="252506"/>
                      <a:pt x="288099" y="251487"/>
                    </a:cubicBezTo>
                    <a:cubicBezTo>
                      <a:pt x="288464" y="250468"/>
                      <a:pt x="288683" y="250195"/>
                      <a:pt x="289759" y="251178"/>
                    </a:cubicBezTo>
                    <a:cubicBezTo>
                      <a:pt x="290507" y="251942"/>
                      <a:pt x="291875" y="251178"/>
                      <a:pt x="291328" y="250304"/>
                    </a:cubicBezTo>
                    <a:cubicBezTo>
                      <a:pt x="290480" y="248992"/>
                      <a:pt x="290737" y="247256"/>
                      <a:pt x="291929" y="246245"/>
                    </a:cubicBezTo>
                    <a:close/>
                    <a:moveTo>
                      <a:pt x="383214" y="275911"/>
                    </a:moveTo>
                    <a:cubicBezTo>
                      <a:pt x="381518" y="273673"/>
                      <a:pt x="381226" y="279005"/>
                      <a:pt x="378855" y="277058"/>
                    </a:cubicBezTo>
                    <a:cubicBezTo>
                      <a:pt x="378855" y="277058"/>
                      <a:pt x="378472" y="277167"/>
                      <a:pt x="378454" y="277276"/>
                    </a:cubicBezTo>
                    <a:cubicBezTo>
                      <a:pt x="378436" y="277386"/>
                      <a:pt x="378326" y="277913"/>
                      <a:pt x="378637" y="277986"/>
                    </a:cubicBezTo>
                    <a:cubicBezTo>
                      <a:pt x="381044" y="278678"/>
                      <a:pt x="377250" y="280898"/>
                      <a:pt x="376302" y="281080"/>
                    </a:cubicBezTo>
                    <a:cubicBezTo>
                      <a:pt x="382977" y="282900"/>
                      <a:pt x="377269" y="279260"/>
                      <a:pt x="382248" y="279679"/>
                    </a:cubicBezTo>
                    <a:cubicBezTo>
                      <a:pt x="382448" y="279679"/>
                      <a:pt x="382649" y="279570"/>
                      <a:pt x="382412" y="279187"/>
                    </a:cubicBezTo>
                    <a:cubicBezTo>
                      <a:pt x="381135" y="277440"/>
                      <a:pt x="381938" y="276858"/>
                      <a:pt x="383251" y="275948"/>
                    </a:cubicBezTo>
                    <a:close/>
                    <a:moveTo>
                      <a:pt x="212153" y="472380"/>
                    </a:moveTo>
                    <a:cubicBezTo>
                      <a:pt x="210785" y="472089"/>
                      <a:pt x="208761" y="472708"/>
                      <a:pt x="210329" y="473945"/>
                    </a:cubicBezTo>
                    <a:cubicBezTo>
                      <a:pt x="211048" y="473879"/>
                      <a:pt x="211773" y="473915"/>
                      <a:pt x="212481" y="474054"/>
                    </a:cubicBezTo>
                    <a:cubicBezTo>
                      <a:pt x="215071" y="474364"/>
                      <a:pt x="216713" y="471051"/>
                      <a:pt x="219558" y="471015"/>
                    </a:cubicBezTo>
                    <a:cubicBezTo>
                      <a:pt x="217260" y="469250"/>
                      <a:pt x="214652" y="472999"/>
                      <a:pt x="212153" y="472380"/>
                    </a:cubicBezTo>
                    <a:close/>
                    <a:moveTo>
                      <a:pt x="447433" y="306578"/>
                    </a:moveTo>
                    <a:cubicBezTo>
                      <a:pt x="447433" y="306069"/>
                      <a:pt x="446412" y="305814"/>
                      <a:pt x="446211" y="304959"/>
                    </a:cubicBezTo>
                    <a:cubicBezTo>
                      <a:pt x="446083" y="304413"/>
                      <a:pt x="445500" y="304959"/>
                      <a:pt x="445099" y="305068"/>
                    </a:cubicBezTo>
                    <a:cubicBezTo>
                      <a:pt x="443275" y="305614"/>
                      <a:pt x="443275" y="307670"/>
                      <a:pt x="441578" y="308253"/>
                    </a:cubicBezTo>
                    <a:cubicBezTo>
                      <a:pt x="442328" y="308485"/>
                      <a:pt x="443089" y="308680"/>
                      <a:pt x="443858" y="308835"/>
                    </a:cubicBezTo>
                    <a:cubicBezTo>
                      <a:pt x="444442" y="309017"/>
                      <a:pt x="445135" y="309927"/>
                      <a:pt x="445445" y="309490"/>
                    </a:cubicBezTo>
                    <a:cubicBezTo>
                      <a:pt x="445755" y="309054"/>
                      <a:pt x="444861" y="308489"/>
                      <a:pt x="444515" y="307980"/>
                    </a:cubicBezTo>
                    <a:cubicBezTo>
                      <a:pt x="444168" y="307470"/>
                      <a:pt x="444369" y="307507"/>
                      <a:pt x="444515" y="307325"/>
                    </a:cubicBezTo>
                    <a:cubicBezTo>
                      <a:pt x="445336" y="306269"/>
                      <a:pt x="446704" y="309527"/>
                      <a:pt x="447433" y="306578"/>
                    </a:cubicBezTo>
                    <a:close/>
                    <a:moveTo>
                      <a:pt x="83625" y="580197"/>
                    </a:moveTo>
                    <a:cubicBezTo>
                      <a:pt x="82658" y="578850"/>
                      <a:pt x="81400" y="581343"/>
                      <a:pt x="80488" y="579614"/>
                    </a:cubicBezTo>
                    <a:cubicBezTo>
                      <a:pt x="80013" y="578995"/>
                      <a:pt x="79302" y="579396"/>
                      <a:pt x="78664" y="579232"/>
                    </a:cubicBezTo>
                    <a:cubicBezTo>
                      <a:pt x="77770" y="578977"/>
                      <a:pt x="78427" y="577903"/>
                      <a:pt x="77752" y="577412"/>
                    </a:cubicBezTo>
                    <a:cubicBezTo>
                      <a:pt x="75198" y="575810"/>
                      <a:pt x="75818" y="579960"/>
                      <a:pt x="77241" y="580269"/>
                    </a:cubicBezTo>
                    <a:cubicBezTo>
                      <a:pt x="78645" y="580051"/>
                      <a:pt x="79521" y="581015"/>
                      <a:pt x="80634" y="581380"/>
                    </a:cubicBezTo>
                    <a:cubicBezTo>
                      <a:pt x="81545" y="580724"/>
                      <a:pt x="83333" y="581234"/>
                      <a:pt x="83625" y="580197"/>
                    </a:cubicBezTo>
                    <a:close/>
                    <a:moveTo>
                      <a:pt x="180436" y="299681"/>
                    </a:moveTo>
                    <a:cubicBezTo>
                      <a:pt x="179962" y="298625"/>
                      <a:pt x="179305" y="300172"/>
                      <a:pt x="178484" y="299353"/>
                    </a:cubicBezTo>
                    <a:cubicBezTo>
                      <a:pt x="178083" y="298934"/>
                      <a:pt x="177627" y="299753"/>
                      <a:pt x="177080" y="299844"/>
                    </a:cubicBezTo>
                    <a:cubicBezTo>
                      <a:pt x="176533" y="299935"/>
                      <a:pt x="176004" y="299116"/>
                      <a:pt x="175347" y="299353"/>
                    </a:cubicBezTo>
                    <a:cubicBezTo>
                      <a:pt x="174691" y="299590"/>
                      <a:pt x="174362" y="300518"/>
                      <a:pt x="173524" y="300372"/>
                    </a:cubicBezTo>
                    <a:cubicBezTo>
                      <a:pt x="173268" y="300372"/>
                      <a:pt x="172940" y="300372"/>
                      <a:pt x="173049" y="300718"/>
                    </a:cubicBezTo>
                    <a:cubicBezTo>
                      <a:pt x="174600" y="302119"/>
                      <a:pt x="179816" y="302556"/>
                      <a:pt x="180436" y="299681"/>
                    </a:cubicBezTo>
                    <a:close/>
                    <a:moveTo>
                      <a:pt x="295705" y="516569"/>
                    </a:moveTo>
                    <a:cubicBezTo>
                      <a:pt x="295413" y="518808"/>
                      <a:pt x="296088" y="519773"/>
                      <a:pt x="297675" y="518007"/>
                    </a:cubicBezTo>
                    <a:cubicBezTo>
                      <a:pt x="298842" y="517698"/>
                      <a:pt x="301322" y="517443"/>
                      <a:pt x="301669" y="516187"/>
                    </a:cubicBezTo>
                    <a:cubicBezTo>
                      <a:pt x="300976" y="514768"/>
                      <a:pt x="296434" y="517862"/>
                      <a:pt x="297018" y="515386"/>
                    </a:cubicBezTo>
                    <a:cubicBezTo>
                      <a:pt x="297255" y="514986"/>
                      <a:pt x="297602" y="514531"/>
                      <a:pt x="297018" y="514258"/>
                    </a:cubicBezTo>
                    <a:cubicBezTo>
                      <a:pt x="295723" y="513730"/>
                      <a:pt x="295705" y="515896"/>
                      <a:pt x="295705" y="516569"/>
                    </a:cubicBezTo>
                    <a:close/>
                    <a:moveTo>
                      <a:pt x="345551" y="666701"/>
                    </a:moveTo>
                    <a:cubicBezTo>
                      <a:pt x="345551" y="667957"/>
                      <a:pt x="345551" y="667939"/>
                      <a:pt x="344256" y="667738"/>
                    </a:cubicBezTo>
                    <a:cubicBezTo>
                      <a:pt x="342852" y="667138"/>
                      <a:pt x="341594" y="668849"/>
                      <a:pt x="343144" y="669267"/>
                    </a:cubicBezTo>
                    <a:cubicBezTo>
                      <a:pt x="344603" y="668394"/>
                      <a:pt x="347284" y="669558"/>
                      <a:pt x="347904" y="667738"/>
                    </a:cubicBezTo>
                    <a:cubicBezTo>
                      <a:pt x="347904" y="666901"/>
                      <a:pt x="346080" y="667265"/>
                      <a:pt x="346573" y="666191"/>
                    </a:cubicBezTo>
                    <a:cubicBezTo>
                      <a:pt x="347120" y="664644"/>
                      <a:pt x="349983" y="666446"/>
                      <a:pt x="350221" y="664772"/>
                    </a:cubicBezTo>
                    <a:cubicBezTo>
                      <a:pt x="349983" y="662679"/>
                      <a:pt x="348123" y="665627"/>
                      <a:pt x="346828" y="665027"/>
                    </a:cubicBezTo>
                    <a:cubicBezTo>
                      <a:pt x="345880" y="664954"/>
                      <a:pt x="345478" y="665627"/>
                      <a:pt x="345551" y="666701"/>
                    </a:cubicBezTo>
                    <a:close/>
                    <a:moveTo>
                      <a:pt x="196304" y="499461"/>
                    </a:moveTo>
                    <a:cubicBezTo>
                      <a:pt x="197544" y="499461"/>
                      <a:pt x="198128" y="498187"/>
                      <a:pt x="199550" y="498315"/>
                    </a:cubicBezTo>
                    <a:cubicBezTo>
                      <a:pt x="200991" y="498005"/>
                      <a:pt x="199550" y="495421"/>
                      <a:pt x="198419" y="496022"/>
                    </a:cubicBezTo>
                    <a:cubicBezTo>
                      <a:pt x="197811" y="496823"/>
                      <a:pt x="196667" y="496980"/>
                      <a:pt x="195864" y="496373"/>
                    </a:cubicBezTo>
                    <a:cubicBezTo>
                      <a:pt x="195846" y="496359"/>
                      <a:pt x="195829" y="496345"/>
                      <a:pt x="195811" y="496331"/>
                    </a:cubicBezTo>
                    <a:cubicBezTo>
                      <a:pt x="195684" y="496204"/>
                      <a:pt x="193896" y="496731"/>
                      <a:pt x="194243" y="497168"/>
                    </a:cubicBezTo>
                    <a:cubicBezTo>
                      <a:pt x="195264" y="497660"/>
                      <a:pt x="195647" y="498861"/>
                      <a:pt x="196304" y="499461"/>
                    </a:cubicBezTo>
                    <a:close/>
                    <a:moveTo>
                      <a:pt x="365705" y="694929"/>
                    </a:moveTo>
                    <a:cubicBezTo>
                      <a:pt x="363881" y="693509"/>
                      <a:pt x="361000" y="695966"/>
                      <a:pt x="358702" y="695420"/>
                    </a:cubicBezTo>
                    <a:cubicBezTo>
                      <a:pt x="356969" y="694965"/>
                      <a:pt x="357297" y="696312"/>
                      <a:pt x="358501" y="696294"/>
                    </a:cubicBezTo>
                    <a:cubicBezTo>
                      <a:pt x="359705" y="696276"/>
                      <a:pt x="361091" y="697805"/>
                      <a:pt x="362495" y="696531"/>
                    </a:cubicBezTo>
                    <a:cubicBezTo>
                      <a:pt x="362659" y="696403"/>
                      <a:pt x="363024" y="696531"/>
                      <a:pt x="363134" y="696840"/>
                    </a:cubicBezTo>
                    <a:cubicBezTo>
                      <a:pt x="363170" y="698387"/>
                      <a:pt x="365851" y="695420"/>
                      <a:pt x="365705" y="694929"/>
                    </a:cubicBezTo>
                    <a:close/>
                    <a:moveTo>
                      <a:pt x="414603" y="570587"/>
                    </a:moveTo>
                    <a:cubicBezTo>
                      <a:pt x="415898" y="570587"/>
                      <a:pt x="416172" y="569295"/>
                      <a:pt x="414932" y="569004"/>
                    </a:cubicBezTo>
                    <a:cubicBezTo>
                      <a:pt x="414239" y="569004"/>
                      <a:pt x="413327" y="568658"/>
                      <a:pt x="414457" y="568367"/>
                    </a:cubicBezTo>
                    <a:cubicBezTo>
                      <a:pt x="415588" y="568075"/>
                      <a:pt x="415698" y="566547"/>
                      <a:pt x="415752" y="565691"/>
                    </a:cubicBezTo>
                    <a:cubicBezTo>
                      <a:pt x="415752" y="564526"/>
                      <a:pt x="413929" y="565691"/>
                      <a:pt x="413290" y="564945"/>
                    </a:cubicBezTo>
                    <a:cubicBezTo>
                      <a:pt x="412652" y="564199"/>
                      <a:pt x="411740" y="564945"/>
                      <a:pt x="412743" y="565473"/>
                    </a:cubicBezTo>
                    <a:cubicBezTo>
                      <a:pt x="413801" y="566729"/>
                      <a:pt x="413819" y="566710"/>
                      <a:pt x="412451" y="567912"/>
                    </a:cubicBezTo>
                    <a:cubicBezTo>
                      <a:pt x="412123" y="568185"/>
                      <a:pt x="412013" y="568676"/>
                      <a:pt x="412360" y="568767"/>
                    </a:cubicBezTo>
                    <a:cubicBezTo>
                      <a:pt x="413381" y="569095"/>
                      <a:pt x="413381" y="570787"/>
                      <a:pt x="414603" y="570587"/>
                    </a:cubicBezTo>
                    <a:close/>
                    <a:moveTo>
                      <a:pt x="307159" y="685629"/>
                    </a:moveTo>
                    <a:cubicBezTo>
                      <a:pt x="308828" y="685648"/>
                      <a:pt x="310434" y="684992"/>
                      <a:pt x="311609" y="683809"/>
                    </a:cubicBezTo>
                    <a:cubicBezTo>
                      <a:pt x="312065" y="682826"/>
                      <a:pt x="312703" y="680169"/>
                      <a:pt x="311244" y="680169"/>
                    </a:cubicBezTo>
                    <a:cubicBezTo>
                      <a:pt x="309275" y="680569"/>
                      <a:pt x="311846" y="683026"/>
                      <a:pt x="309183" y="683463"/>
                    </a:cubicBezTo>
                    <a:cubicBezTo>
                      <a:pt x="308363" y="685847"/>
                      <a:pt x="305900" y="682953"/>
                      <a:pt x="305809" y="685192"/>
                    </a:cubicBezTo>
                    <a:cubicBezTo>
                      <a:pt x="305499" y="685902"/>
                      <a:pt x="306612" y="685538"/>
                      <a:pt x="307159" y="685629"/>
                    </a:cubicBezTo>
                    <a:close/>
                    <a:moveTo>
                      <a:pt x="310405" y="240767"/>
                    </a:moveTo>
                    <a:cubicBezTo>
                      <a:pt x="310770" y="242733"/>
                      <a:pt x="307524" y="244407"/>
                      <a:pt x="310971" y="244407"/>
                    </a:cubicBezTo>
                    <a:cubicBezTo>
                      <a:pt x="312357" y="244880"/>
                      <a:pt x="313488" y="243679"/>
                      <a:pt x="314837" y="243879"/>
                    </a:cubicBezTo>
                    <a:cubicBezTo>
                      <a:pt x="315166" y="243879"/>
                      <a:pt x="315713" y="243970"/>
                      <a:pt x="315676" y="243588"/>
                    </a:cubicBezTo>
                    <a:cubicBezTo>
                      <a:pt x="314673" y="242878"/>
                      <a:pt x="312758" y="243898"/>
                      <a:pt x="311627" y="242860"/>
                    </a:cubicBezTo>
                    <a:cubicBezTo>
                      <a:pt x="311408" y="242696"/>
                      <a:pt x="310734" y="242642"/>
                      <a:pt x="311354" y="242332"/>
                    </a:cubicBezTo>
                    <a:cubicBezTo>
                      <a:pt x="313707" y="241386"/>
                      <a:pt x="312886" y="240349"/>
                      <a:pt x="310861" y="239748"/>
                    </a:cubicBezTo>
                    <a:cubicBezTo>
                      <a:pt x="309585" y="239166"/>
                      <a:pt x="310332" y="240385"/>
                      <a:pt x="310405" y="240767"/>
                    </a:cubicBezTo>
                    <a:close/>
                    <a:moveTo>
                      <a:pt x="367511" y="137865"/>
                    </a:moveTo>
                    <a:cubicBezTo>
                      <a:pt x="367839" y="137446"/>
                      <a:pt x="368204" y="138083"/>
                      <a:pt x="368350" y="137974"/>
                    </a:cubicBezTo>
                    <a:cubicBezTo>
                      <a:pt x="368970" y="137009"/>
                      <a:pt x="367529" y="135681"/>
                      <a:pt x="366672" y="135189"/>
                    </a:cubicBezTo>
                    <a:cubicBezTo>
                      <a:pt x="365815" y="134698"/>
                      <a:pt x="366672" y="133588"/>
                      <a:pt x="365997" y="132987"/>
                    </a:cubicBezTo>
                    <a:cubicBezTo>
                      <a:pt x="365486" y="131295"/>
                      <a:pt x="364848" y="134116"/>
                      <a:pt x="364173" y="134661"/>
                    </a:cubicBezTo>
                    <a:cubicBezTo>
                      <a:pt x="363662" y="135553"/>
                      <a:pt x="364720" y="136572"/>
                      <a:pt x="363918" y="137428"/>
                    </a:cubicBezTo>
                    <a:cubicBezTo>
                      <a:pt x="366672" y="138156"/>
                      <a:pt x="363918" y="135735"/>
                      <a:pt x="365614" y="135954"/>
                    </a:cubicBezTo>
                    <a:cubicBezTo>
                      <a:pt x="367328" y="135790"/>
                      <a:pt x="365523" y="138793"/>
                      <a:pt x="367511" y="137865"/>
                    </a:cubicBezTo>
                    <a:close/>
                    <a:moveTo>
                      <a:pt x="73867" y="180999"/>
                    </a:moveTo>
                    <a:cubicBezTo>
                      <a:pt x="72444" y="181126"/>
                      <a:pt x="73283" y="181417"/>
                      <a:pt x="73867" y="181836"/>
                    </a:cubicBezTo>
                    <a:cubicBezTo>
                      <a:pt x="74013" y="182546"/>
                      <a:pt x="75016" y="183656"/>
                      <a:pt x="74086" y="184202"/>
                    </a:cubicBezTo>
                    <a:cubicBezTo>
                      <a:pt x="72554" y="184912"/>
                      <a:pt x="72262" y="181017"/>
                      <a:pt x="71386" y="183838"/>
                    </a:cubicBezTo>
                    <a:cubicBezTo>
                      <a:pt x="71259" y="184238"/>
                      <a:pt x="71660" y="184147"/>
                      <a:pt x="71824" y="184275"/>
                    </a:cubicBezTo>
                    <a:cubicBezTo>
                      <a:pt x="73776" y="185203"/>
                      <a:pt x="71314" y="186095"/>
                      <a:pt x="71988" y="187369"/>
                    </a:cubicBezTo>
                    <a:cubicBezTo>
                      <a:pt x="75636" y="187842"/>
                      <a:pt x="71423" y="184821"/>
                      <a:pt x="74925" y="184493"/>
                    </a:cubicBezTo>
                    <a:cubicBezTo>
                      <a:pt x="76037" y="182800"/>
                      <a:pt x="77022" y="180726"/>
                      <a:pt x="73812" y="180999"/>
                    </a:cubicBezTo>
                    <a:close/>
                    <a:moveTo>
                      <a:pt x="261836" y="645589"/>
                    </a:moveTo>
                    <a:cubicBezTo>
                      <a:pt x="257093" y="647518"/>
                      <a:pt x="266687" y="652614"/>
                      <a:pt x="265082" y="648246"/>
                    </a:cubicBezTo>
                    <a:cubicBezTo>
                      <a:pt x="263951" y="647081"/>
                      <a:pt x="263915" y="646426"/>
                      <a:pt x="262364" y="647045"/>
                    </a:cubicBezTo>
                    <a:cubicBezTo>
                      <a:pt x="261908" y="646554"/>
                      <a:pt x="262966" y="646099"/>
                      <a:pt x="261836" y="645589"/>
                    </a:cubicBezTo>
                    <a:close/>
                    <a:moveTo>
                      <a:pt x="371140" y="667138"/>
                    </a:moveTo>
                    <a:cubicBezTo>
                      <a:pt x="368459" y="667138"/>
                      <a:pt x="370447" y="671378"/>
                      <a:pt x="369025" y="672470"/>
                    </a:cubicBezTo>
                    <a:cubicBezTo>
                      <a:pt x="368222" y="672925"/>
                      <a:pt x="369025" y="674418"/>
                      <a:pt x="369663" y="673963"/>
                    </a:cubicBezTo>
                    <a:cubicBezTo>
                      <a:pt x="370602" y="673023"/>
                      <a:pt x="371166" y="671774"/>
                      <a:pt x="371250" y="670450"/>
                    </a:cubicBezTo>
                    <a:cubicBezTo>
                      <a:pt x="371250" y="669595"/>
                      <a:pt x="370612" y="668885"/>
                      <a:pt x="371797" y="668412"/>
                    </a:cubicBezTo>
                    <a:cubicBezTo>
                      <a:pt x="371979" y="668139"/>
                      <a:pt x="371779" y="667101"/>
                      <a:pt x="371140" y="667138"/>
                    </a:cubicBezTo>
                    <a:close/>
                    <a:moveTo>
                      <a:pt x="340864" y="298589"/>
                    </a:moveTo>
                    <a:cubicBezTo>
                      <a:pt x="340135" y="297842"/>
                      <a:pt x="338493" y="298589"/>
                      <a:pt x="338238" y="296769"/>
                    </a:cubicBezTo>
                    <a:cubicBezTo>
                      <a:pt x="338384" y="295385"/>
                      <a:pt x="336906" y="294949"/>
                      <a:pt x="337125" y="296514"/>
                    </a:cubicBezTo>
                    <a:cubicBezTo>
                      <a:pt x="337763" y="297679"/>
                      <a:pt x="335301" y="301592"/>
                      <a:pt x="336906" y="300736"/>
                    </a:cubicBezTo>
                    <a:cubicBezTo>
                      <a:pt x="338037" y="299517"/>
                      <a:pt x="340445" y="300773"/>
                      <a:pt x="340864" y="298589"/>
                    </a:cubicBezTo>
                    <a:close/>
                    <a:moveTo>
                      <a:pt x="292677" y="694383"/>
                    </a:moveTo>
                    <a:cubicBezTo>
                      <a:pt x="295687" y="696203"/>
                      <a:pt x="292185" y="691598"/>
                      <a:pt x="295249" y="691234"/>
                    </a:cubicBezTo>
                    <a:cubicBezTo>
                      <a:pt x="295811" y="690946"/>
                      <a:pt x="296184" y="690389"/>
                      <a:pt x="296234" y="689760"/>
                    </a:cubicBezTo>
                    <a:cubicBezTo>
                      <a:pt x="296106" y="689360"/>
                      <a:pt x="295814" y="689669"/>
                      <a:pt x="295632" y="689760"/>
                    </a:cubicBezTo>
                    <a:cubicBezTo>
                      <a:pt x="294355" y="690506"/>
                      <a:pt x="292477" y="690525"/>
                      <a:pt x="292203" y="692563"/>
                    </a:cubicBezTo>
                    <a:cubicBezTo>
                      <a:pt x="292203" y="692800"/>
                      <a:pt x="291692" y="693036"/>
                      <a:pt x="291382" y="693145"/>
                    </a:cubicBezTo>
                    <a:cubicBezTo>
                      <a:pt x="290617" y="693362"/>
                      <a:pt x="290171" y="694156"/>
                      <a:pt x="290388" y="694920"/>
                    </a:cubicBezTo>
                    <a:cubicBezTo>
                      <a:pt x="290401" y="694966"/>
                      <a:pt x="290416" y="695012"/>
                      <a:pt x="290434" y="695056"/>
                    </a:cubicBezTo>
                    <a:cubicBezTo>
                      <a:pt x="290817" y="695548"/>
                      <a:pt x="290981" y="694893"/>
                      <a:pt x="291163" y="694729"/>
                    </a:cubicBezTo>
                    <a:cubicBezTo>
                      <a:pt x="291564" y="694341"/>
                      <a:pt x="292148" y="694207"/>
                      <a:pt x="292677" y="694383"/>
                    </a:cubicBezTo>
                    <a:close/>
                    <a:moveTo>
                      <a:pt x="72116" y="568421"/>
                    </a:moveTo>
                    <a:cubicBezTo>
                      <a:pt x="70548" y="568003"/>
                      <a:pt x="71295" y="571078"/>
                      <a:pt x="69508" y="570605"/>
                    </a:cubicBezTo>
                    <a:cubicBezTo>
                      <a:pt x="69398" y="570605"/>
                      <a:pt x="69216" y="570769"/>
                      <a:pt x="69070" y="570860"/>
                    </a:cubicBezTo>
                    <a:cubicBezTo>
                      <a:pt x="70533" y="571285"/>
                      <a:pt x="71705" y="572380"/>
                      <a:pt x="72225" y="573808"/>
                    </a:cubicBezTo>
                    <a:cubicBezTo>
                      <a:pt x="72379" y="574276"/>
                      <a:pt x="72883" y="574532"/>
                      <a:pt x="73353" y="574379"/>
                    </a:cubicBezTo>
                    <a:cubicBezTo>
                      <a:pt x="73822" y="574226"/>
                      <a:pt x="74078" y="573722"/>
                      <a:pt x="73924" y="573254"/>
                    </a:cubicBezTo>
                    <a:cubicBezTo>
                      <a:pt x="73886" y="573136"/>
                      <a:pt x="73823" y="573027"/>
                      <a:pt x="73739" y="572935"/>
                    </a:cubicBezTo>
                    <a:cubicBezTo>
                      <a:pt x="72681" y="572007"/>
                      <a:pt x="72499" y="570496"/>
                      <a:pt x="71824" y="569295"/>
                    </a:cubicBezTo>
                    <a:cubicBezTo>
                      <a:pt x="71624" y="568913"/>
                      <a:pt x="73794" y="568694"/>
                      <a:pt x="72116" y="568421"/>
                    </a:cubicBezTo>
                    <a:close/>
                    <a:moveTo>
                      <a:pt x="377104" y="317698"/>
                    </a:moveTo>
                    <a:cubicBezTo>
                      <a:pt x="378217" y="317698"/>
                      <a:pt x="383160" y="313240"/>
                      <a:pt x="380114" y="312821"/>
                    </a:cubicBezTo>
                    <a:cubicBezTo>
                      <a:pt x="379293" y="313039"/>
                      <a:pt x="374679" y="318026"/>
                      <a:pt x="377104" y="317698"/>
                    </a:cubicBezTo>
                    <a:close/>
                    <a:moveTo>
                      <a:pt x="347831" y="292819"/>
                    </a:moveTo>
                    <a:cubicBezTo>
                      <a:pt x="348287" y="290999"/>
                      <a:pt x="346482" y="291982"/>
                      <a:pt x="345880" y="292965"/>
                    </a:cubicBezTo>
                    <a:cubicBezTo>
                      <a:pt x="344931" y="294075"/>
                      <a:pt x="344421" y="295622"/>
                      <a:pt x="342797" y="296077"/>
                    </a:cubicBezTo>
                    <a:cubicBezTo>
                      <a:pt x="342542" y="296077"/>
                      <a:pt x="342560" y="296259"/>
                      <a:pt x="342797" y="296459"/>
                    </a:cubicBezTo>
                    <a:cubicBezTo>
                      <a:pt x="343199" y="297151"/>
                      <a:pt x="345004" y="297515"/>
                      <a:pt x="345241" y="296641"/>
                    </a:cubicBezTo>
                    <a:cubicBezTo>
                      <a:pt x="344986" y="294166"/>
                      <a:pt x="348597" y="295349"/>
                      <a:pt x="347831" y="292819"/>
                    </a:cubicBezTo>
                    <a:close/>
                    <a:moveTo>
                      <a:pt x="245986" y="632339"/>
                    </a:moveTo>
                    <a:cubicBezTo>
                      <a:pt x="247226" y="632485"/>
                      <a:pt x="247974" y="632449"/>
                      <a:pt x="248229" y="631611"/>
                    </a:cubicBezTo>
                    <a:cubicBezTo>
                      <a:pt x="248120" y="631229"/>
                      <a:pt x="246278" y="630920"/>
                      <a:pt x="245858" y="630501"/>
                    </a:cubicBezTo>
                    <a:cubicBezTo>
                      <a:pt x="249269" y="630028"/>
                      <a:pt x="244509" y="628681"/>
                      <a:pt x="245603" y="627316"/>
                    </a:cubicBezTo>
                    <a:cubicBezTo>
                      <a:pt x="245731" y="627080"/>
                      <a:pt x="245785" y="626716"/>
                      <a:pt x="245494" y="626625"/>
                    </a:cubicBezTo>
                    <a:cubicBezTo>
                      <a:pt x="244126" y="626970"/>
                      <a:pt x="245019" y="628772"/>
                      <a:pt x="244399" y="629609"/>
                    </a:cubicBezTo>
                    <a:cubicBezTo>
                      <a:pt x="243451" y="630811"/>
                      <a:pt x="245092" y="631029"/>
                      <a:pt x="245184" y="631830"/>
                    </a:cubicBezTo>
                    <a:cubicBezTo>
                      <a:pt x="245275" y="632631"/>
                      <a:pt x="245986" y="632339"/>
                      <a:pt x="245986" y="632339"/>
                    </a:cubicBezTo>
                    <a:close/>
                    <a:moveTo>
                      <a:pt x="388248" y="307561"/>
                    </a:moveTo>
                    <a:cubicBezTo>
                      <a:pt x="388102" y="304413"/>
                      <a:pt x="385586" y="306378"/>
                      <a:pt x="386206" y="308198"/>
                    </a:cubicBezTo>
                    <a:cubicBezTo>
                      <a:pt x="387263" y="309181"/>
                      <a:pt x="385367" y="310018"/>
                      <a:pt x="386206" y="311019"/>
                    </a:cubicBezTo>
                    <a:cubicBezTo>
                      <a:pt x="387063" y="311583"/>
                      <a:pt x="389379" y="310437"/>
                      <a:pt x="389160" y="309363"/>
                    </a:cubicBezTo>
                    <a:cubicBezTo>
                      <a:pt x="387610" y="308635"/>
                      <a:pt x="387683" y="309490"/>
                      <a:pt x="388194" y="307579"/>
                    </a:cubicBezTo>
                    <a:close/>
                    <a:moveTo>
                      <a:pt x="270736" y="281663"/>
                    </a:moveTo>
                    <a:cubicBezTo>
                      <a:pt x="269842" y="280607"/>
                      <a:pt x="268456" y="281135"/>
                      <a:pt x="267380" y="280480"/>
                    </a:cubicBezTo>
                    <a:cubicBezTo>
                      <a:pt x="267034" y="280243"/>
                      <a:pt x="266979" y="280680"/>
                      <a:pt x="266997" y="280880"/>
                    </a:cubicBezTo>
                    <a:cubicBezTo>
                      <a:pt x="266997" y="281954"/>
                      <a:pt x="266231" y="282445"/>
                      <a:pt x="265520" y="282955"/>
                    </a:cubicBezTo>
                    <a:cubicBezTo>
                      <a:pt x="265173" y="283228"/>
                      <a:pt x="264334" y="282700"/>
                      <a:pt x="264334" y="283574"/>
                    </a:cubicBezTo>
                    <a:cubicBezTo>
                      <a:pt x="264334" y="284447"/>
                      <a:pt x="265191" y="284029"/>
                      <a:pt x="265502" y="284465"/>
                    </a:cubicBezTo>
                    <a:cubicBezTo>
                      <a:pt x="265812" y="284902"/>
                      <a:pt x="266468" y="285758"/>
                      <a:pt x="267179" y="285630"/>
                    </a:cubicBezTo>
                    <a:cubicBezTo>
                      <a:pt x="268146" y="284866"/>
                      <a:pt x="266067" y="283810"/>
                      <a:pt x="267398" y="282846"/>
                    </a:cubicBezTo>
                    <a:cubicBezTo>
                      <a:pt x="268037" y="282209"/>
                      <a:pt x="268657" y="281481"/>
                      <a:pt x="269696" y="282172"/>
                    </a:cubicBezTo>
                    <a:cubicBezTo>
                      <a:pt x="270244" y="282573"/>
                      <a:pt x="270317" y="281917"/>
                      <a:pt x="270681" y="281663"/>
                    </a:cubicBezTo>
                    <a:close/>
                    <a:moveTo>
                      <a:pt x="290106" y="640438"/>
                    </a:moveTo>
                    <a:cubicBezTo>
                      <a:pt x="290635" y="638618"/>
                      <a:pt x="288008" y="640093"/>
                      <a:pt x="287753" y="641148"/>
                    </a:cubicBezTo>
                    <a:cubicBezTo>
                      <a:pt x="287497" y="642204"/>
                      <a:pt x="289267" y="644788"/>
                      <a:pt x="290416" y="644315"/>
                    </a:cubicBezTo>
                    <a:cubicBezTo>
                      <a:pt x="291565" y="643842"/>
                      <a:pt x="289832" y="643023"/>
                      <a:pt x="290689" y="642641"/>
                    </a:cubicBezTo>
                    <a:cubicBezTo>
                      <a:pt x="292477" y="641294"/>
                      <a:pt x="289358" y="641476"/>
                      <a:pt x="290106" y="640438"/>
                    </a:cubicBezTo>
                    <a:close/>
                    <a:moveTo>
                      <a:pt x="348470" y="315005"/>
                    </a:moveTo>
                    <a:cubicBezTo>
                      <a:pt x="349673" y="315442"/>
                      <a:pt x="351588" y="313840"/>
                      <a:pt x="349600" y="313913"/>
                    </a:cubicBezTo>
                    <a:cubicBezTo>
                      <a:pt x="346974" y="314677"/>
                      <a:pt x="348816" y="311328"/>
                      <a:pt x="346646" y="311237"/>
                    </a:cubicBezTo>
                    <a:cubicBezTo>
                      <a:pt x="345989" y="311001"/>
                      <a:pt x="345351" y="311929"/>
                      <a:pt x="346153" y="312238"/>
                    </a:cubicBezTo>
                    <a:cubicBezTo>
                      <a:pt x="346445" y="312348"/>
                      <a:pt x="346938" y="312348"/>
                      <a:pt x="346536" y="312857"/>
                    </a:cubicBezTo>
                    <a:cubicBezTo>
                      <a:pt x="345825" y="314113"/>
                      <a:pt x="345059" y="311420"/>
                      <a:pt x="344293" y="312967"/>
                    </a:cubicBezTo>
                    <a:cubicBezTo>
                      <a:pt x="343709" y="315023"/>
                      <a:pt x="347758" y="313913"/>
                      <a:pt x="348470" y="315005"/>
                    </a:cubicBezTo>
                    <a:close/>
                    <a:moveTo>
                      <a:pt x="444734" y="316079"/>
                    </a:moveTo>
                    <a:cubicBezTo>
                      <a:pt x="447798" y="316552"/>
                      <a:pt x="444643" y="313949"/>
                      <a:pt x="446558" y="312912"/>
                    </a:cubicBezTo>
                    <a:cubicBezTo>
                      <a:pt x="447543" y="312202"/>
                      <a:pt x="446083" y="310710"/>
                      <a:pt x="445244" y="310746"/>
                    </a:cubicBezTo>
                    <a:cubicBezTo>
                      <a:pt x="444405" y="310782"/>
                      <a:pt x="444114" y="311547"/>
                      <a:pt x="443712" y="312111"/>
                    </a:cubicBezTo>
                    <a:cubicBezTo>
                      <a:pt x="443712" y="312220"/>
                      <a:pt x="443840" y="312584"/>
                      <a:pt x="444004" y="312785"/>
                    </a:cubicBezTo>
                    <a:cubicBezTo>
                      <a:pt x="446193" y="314168"/>
                      <a:pt x="441889" y="315878"/>
                      <a:pt x="444770" y="316079"/>
                    </a:cubicBezTo>
                    <a:close/>
                    <a:moveTo>
                      <a:pt x="190212" y="619072"/>
                    </a:moveTo>
                    <a:cubicBezTo>
                      <a:pt x="190212" y="618653"/>
                      <a:pt x="189337" y="616323"/>
                      <a:pt x="188972" y="616323"/>
                    </a:cubicBezTo>
                    <a:cubicBezTo>
                      <a:pt x="187896" y="616323"/>
                      <a:pt x="187586" y="615486"/>
                      <a:pt x="187057" y="614867"/>
                    </a:cubicBezTo>
                    <a:cubicBezTo>
                      <a:pt x="185762" y="613666"/>
                      <a:pt x="185360" y="616469"/>
                      <a:pt x="186710" y="616851"/>
                    </a:cubicBezTo>
                    <a:cubicBezTo>
                      <a:pt x="187622" y="617288"/>
                      <a:pt x="186327" y="617834"/>
                      <a:pt x="186509" y="618435"/>
                    </a:cubicBezTo>
                    <a:cubicBezTo>
                      <a:pt x="187294" y="619763"/>
                      <a:pt x="188972" y="617707"/>
                      <a:pt x="189865" y="619217"/>
                    </a:cubicBezTo>
                    <a:cubicBezTo>
                      <a:pt x="189957" y="619381"/>
                      <a:pt x="190121" y="619308"/>
                      <a:pt x="190212" y="619072"/>
                    </a:cubicBezTo>
                    <a:close/>
                    <a:moveTo>
                      <a:pt x="332474" y="291654"/>
                    </a:moveTo>
                    <a:cubicBezTo>
                      <a:pt x="332602" y="290271"/>
                      <a:pt x="329264" y="291927"/>
                      <a:pt x="328462" y="291946"/>
                    </a:cubicBezTo>
                    <a:cubicBezTo>
                      <a:pt x="329611" y="292455"/>
                      <a:pt x="330924" y="291946"/>
                      <a:pt x="331343" y="293766"/>
                    </a:cubicBezTo>
                    <a:cubicBezTo>
                      <a:pt x="332529" y="294530"/>
                      <a:pt x="334116" y="295986"/>
                      <a:pt x="334754" y="293766"/>
                    </a:cubicBezTo>
                    <a:cubicBezTo>
                      <a:pt x="335411" y="291090"/>
                      <a:pt x="332055" y="294093"/>
                      <a:pt x="332456" y="291654"/>
                    </a:cubicBezTo>
                    <a:close/>
                    <a:moveTo>
                      <a:pt x="88330" y="586930"/>
                    </a:moveTo>
                    <a:cubicBezTo>
                      <a:pt x="88330" y="584965"/>
                      <a:pt x="90793" y="586494"/>
                      <a:pt x="90446" y="585220"/>
                    </a:cubicBezTo>
                    <a:cubicBezTo>
                      <a:pt x="89260" y="583600"/>
                      <a:pt x="92580" y="584655"/>
                      <a:pt x="91650" y="583236"/>
                    </a:cubicBezTo>
                    <a:cubicBezTo>
                      <a:pt x="89625" y="580051"/>
                      <a:pt x="89388" y="581416"/>
                      <a:pt x="88586" y="584164"/>
                    </a:cubicBezTo>
                    <a:cubicBezTo>
                      <a:pt x="88057" y="585202"/>
                      <a:pt x="87035" y="585929"/>
                      <a:pt x="88330" y="586930"/>
                    </a:cubicBezTo>
                    <a:close/>
                    <a:moveTo>
                      <a:pt x="304478" y="655836"/>
                    </a:moveTo>
                    <a:cubicBezTo>
                      <a:pt x="306776" y="655635"/>
                      <a:pt x="307396" y="651577"/>
                      <a:pt x="304587" y="653542"/>
                    </a:cubicBezTo>
                    <a:cubicBezTo>
                      <a:pt x="304186" y="653542"/>
                      <a:pt x="303019" y="654107"/>
                      <a:pt x="303785" y="652796"/>
                    </a:cubicBezTo>
                    <a:cubicBezTo>
                      <a:pt x="303201" y="652068"/>
                      <a:pt x="301085" y="653743"/>
                      <a:pt x="301304" y="653906"/>
                    </a:cubicBezTo>
                    <a:cubicBezTo>
                      <a:pt x="301888" y="655199"/>
                      <a:pt x="303529" y="655344"/>
                      <a:pt x="304478" y="655836"/>
                    </a:cubicBezTo>
                    <a:close/>
                    <a:moveTo>
                      <a:pt x="165407" y="263426"/>
                    </a:moveTo>
                    <a:cubicBezTo>
                      <a:pt x="169766" y="264682"/>
                      <a:pt x="166009" y="261297"/>
                      <a:pt x="164295" y="260532"/>
                    </a:cubicBezTo>
                    <a:cubicBezTo>
                      <a:pt x="163054" y="260059"/>
                      <a:pt x="163675" y="262352"/>
                      <a:pt x="162361" y="262352"/>
                    </a:cubicBezTo>
                    <a:cubicBezTo>
                      <a:pt x="162088" y="262352"/>
                      <a:pt x="161522" y="262152"/>
                      <a:pt x="161650" y="262735"/>
                    </a:cubicBezTo>
                    <a:cubicBezTo>
                      <a:pt x="162434" y="264027"/>
                      <a:pt x="164258" y="262917"/>
                      <a:pt x="165407" y="263426"/>
                    </a:cubicBezTo>
                    <a:close/>
                    <a:moveTo>
                      <a:pt x="479369" y="239475"/>
                    </a:moveTo>
                    <a:cubicBezTo>
                      <a:pt x="479588" y="239166"/>
                      <a:pt x="479625" y="238856"/>
                      <a:pt x="479260" y="238620"/>
                    </a:cubicBezTo>
                    <a:cubicBezTo>
                      <a:pt x="478567" y="239912"/>
                      <a:pt x="475138" y="239602"/>
                      <a:pt x="476232" y="241641"/>
                    </a:cubicBezTo>
                    <a:cubicBezTo>
                      <a:pt x="476816" y="243242"/>
                      <a:pt x="478475" y="240749"/>
                      <a:pt x="479625" y="242096"/>
                    </a:cubicBezTo>
                    <a:cubicBezTo>
                      <a:pt x="480427" y="242751"/>
                      <a:pt x="480828" y="241623"/>
                      <a:pt x="480573" y="240986"/>
                    </a:cubicBezTo>
                    <a:cubicBezTo>
                      <a:pt x="480318" y="240349"/>
                      <a:pt x="478567" y="240330"/>
                      <a:pt x="479369" y="239475"/>
                    </a:cubicBezTo>
                    <a:close/>
                    <a:moveTo>
                      <a:pt x="245767" y="118591"/>
                    </a:moveTo>
                    <a:cubicBezTo>
                      <a:pt x="247457" y="118775"/>
                      <a:pt x="249021" y="117675"/>
                      <a:pt x="249415" y="116025"/>
                    </a:cubicBezTo>
                    <a:cubicBezTo>
                      <a:pt x="248156" y="115624"/>
                      <a:pt x="246898" y="118009"/>
                      <a:pt x="245767" y="116152"/>
                    </a:cubicBezTo>
                    <a:cubicBezTo>
                      <a:pt x="244837" y="115351"/>
                      <a:pt x="244253" y="117026"/>
                      <a:pt x="243323" y="117117"/>
                    </a:cubicBezTo>
                    <a:cubicBezTo>
                      <a:pt x="243177" y="117117"/>
                      <a:pt x="243323" y="117444"/>
                      <a:pt x="243469" y="117463"/>
                    </a:cubicBezTo>
                    <a:cubicBezTo>
                      <a:pt x="244363" y="117535"/>
                      <a:pt x="244746" y="119046"/>
                      <a:pt x="245767" y="118591"/>
                    </a:cubicBezTo>
                    <a:close/>
                    <a:moveTo>
                      <a:pt x="446047" y="233069"/>
                    </a:moveTo>
                    <a:cubicBezTo>
                      <a:pt x="446977" y="232614"/>
                      <a:pt x="449895" y="233469"/>
                      <a:pt x="449549" y="232432"/>
                    </a:cubicBezTo>
                    <a:cubicBezTo>
                      <a:pt x="448473" y="231467"/>
                      <a:pt x="449075" y="228264"/>
                      <a:pt x="447506" y="228446"/>
                    </a:cubicBezTo>
                    <a:cubicBezTo>
                      <a:pt x="447324" y="228646"/>
                      <a:pt x="446813" y="228792"/>
                      <a:pt x="447196" y="229247"/>
                    </a:cubicBezTo>
                    <a:cubicBezTo>
                      <a:pt x="447592" y="229770"/>
                      <a:pt x="447676" y="230465"/>
                      <a:pt x="447415" y="231067"/>
                    </a:cubicBezTo>
                    <a:cubicBezTo>
                      <a:pt x="447178" y="231795"/>
                      <a:pt x="446229" y="231230"/>
                      <a:pt x="445810" y="231758"/>
                    </a:cubicBezTo>
                    <a:cubicBezTo>
                      <a:pt x="444369" y="232177"/>
                      <a:pt x="444898" y="232850"/>
                      <a:pt x="446047" y="233069"/>
                    </a:cubicBezTo>
                    <a:close/>
                    <a:moveTo>
                      <a:pt x="260121" y="538555"/>
                    </a:moveTo>
                    <a:cubicBezTo>
                      <a:pt x="260595" y="539865"/>
                      <a:pt x="258771" y="541303"/>
                      <a:pt x="261325" y="541795"/>
                    </a:cubicBezTo>
                    <a:cubicBezTo>
                      <a:pt x="265775" y="542068"/>
                      <a:pt x="260924" y="535534"/>
                      <a:pt x="260121" y="538555"/>
                    </a:cubicBezTo>
                    <a:close/>
                    <a:moveTo>
                      <a:pt x="333879" y="127400"/>
                    </a:moveTo>
                    <a:cubicBezTo>
                      <a:pt x="334426" y="126108"/>
                      <a:pt x="331745" y="125471"/>
                      <a:pt x="332055" y="126708"/>
                    </a:cubicBezTo>
                    <a:cubicBezTo>
                      <a:pt x="334025" y="128983"/>
                      <a:pt x="330979" y="128346"/>
                      <a:pt x="330231" y="129566"/>
                    </a:cubicBezTo>
                    <a:cubicBezTo>
                      <a:pt x="330231" y="130385"/>
                      <a:pt x="331088" y="129748"/>
                      <a:pt x="331380" y="130112"/>
                    </a:cubicBezTo>
                    <a:cubicBezTo>
                      <a:pt x="331672" y="130476"/>
                      <a:pt x="332584" y="130348"/>
                      <a:pt x="332784" y="131167"/>
                    </a:cubicBezTo>
                    <a:cubicBezTo>
                      <a:pt x="332985" y="131986"/>
                      <a:pt x="333441" y="131622"/>
                      <a:pt x="333824" y="131276"/>
                    </a:cubicBezTo>
                    <a:cubicBezTo>
                      <a:pt x="335520" y="129620"/>
                      <a:pt x="332420" y="130057"/>
                      <a:pt x="333879" y="127400"/>
                    </a:cubicBezTo>
                    <a:close/>
                    <a:moveTo>
                      <a:pt x="234514" y="110474"/>
                    </a:moveTo>
                    <a:lnTo>
                      <a:pt x="234514" y="110474"/>
                    </a:lnTo>
                    <a:cubicBezTo>
                      <a:pt x="232179" y="110110"/>
                      <a:pt x="231523" y="111111"/>
                      <a:pt x="233292" y="112876"/>
                    </a:cubicBezTo>
                    <a:cubicBezTo>
                      <a:pt x="234149" y="113550"/>
                      <a:pt x="235116" y="111930"/>
                      <a:pt x="235827" y="113258"/>
                    </a:cubicBezTo>
                    <a:cubicBezTo>
                      <a:pt x="237013" y="114332"/>
                      <a:pt x="236429" y="111693"/>
                      <a:pt x="236538" y="111074"/>
                    </a:cubicBezTo>
                    <a:cubicBezTo>
                      <a:pt x="236392" y="110073"/>
                      <a:pt x="235098" y="110583"/>
                      <a:pt x="234441" y="110474"/>
                    </a:cubicBezTo>
                    <a:close/>
                    <a:moveTo>
                      <a:pt x="284415" y="537772"/>
                    </a:moveTo>
                    <a:cubicBezTo>
                      <a:pt x="284233" y="537554"/>
                      <a:pt x="284069" y="537536"/>
                      <a:pt x="283941" y="537772"/>
                    </a:cubicBezTo>
                    <a:cubicBezTo>
                      <a:pt x="283503" y="539210"/>
                      <a:pt x="279600" y="537918"/>
                      <a:pt x="280968" y="539592"/>
                    </a:cubicBezTo>
                    <a:cubicBezTo>
                      <a:pt x="282154" y="540302"/>
                      <a:pt x="283230" y="542632"/>
                      <a:pt x="284835" y="540757"/>
                    </a:cubicBezTo>
                    <a:cubicBezTo>
                      <a:pt x="285053" y="540466"/>
                      <a:pt x="286184" y="540921"/>
                      <a:pt x="285929" y="540102"/>
                    </a:cubicBezTo>
                    <a:cubicBezTo>
                      <a:pt x="285564" y="538992"/>
                      <a:pt x="284999" y="540102"/>
                      <a:pt x="284506" y="540193"/>
                    </a:cubicBezTo>
                    <a:cubicBezTo>
                      <a:pt x="284014" y="540284"/>
                      <a:pt x="282792" y="539611"/>
                      <a:pt x="283686" y="539156"/>
                    </a:cubicBezTo>
                    <a:cubicBezTo>
                      <a:pt x="284379" y="539200"/>
                      <a:pt x="285030" y="538818"/>
                      <a:pt x="285327" y="538191"/>
                    </a:cubicBezTo>
                    <a:close/>
                    <a:moveTo>
                      <a:pt x="274201" y="275547"/>
                    </a:moveTo>
                    <a:cubicBezTo>
                      <a:pt x="273891" y="275875"/>
                      <a:pt x="272834" y="276439"/>
                      <a:pt x="273125" y="276858"/>
                    </a:cubicBezTo>
                    <a:cubicBezTo>
                      <a:pt x="273818" y="277549"/>
                      <a:pt x="272870" y="278678"/>
                      <a:pt x="274019" y="279187"/>
                    </a:cubicBezTo>
                    <a:cubicBezTo>
                      <a:pt x="276135" y="280279"/>
                      <a:pt x="274165" y="278186"/>
                      <a:pt x="274621" y="277367"/>
                    </a:cubicBezTo>
                    <a:cubicBezTo>
                      <a:pt x="274967" y="276840"/>
                      <a:pt x="275150" y="277477"/>
                      <a:pt x="275423" y="277549"/>
                    </a:cubicBezTo>
                    <a:cubicBezTo>
                      <a:pt x="276208" y="277731"/>
                      <a:pt x="277028" y="278532"/>
                      <a:pt x="277703" y="277386"/>
                    </a:cubicBezTo>
                    <a:cubicBezTo>
                      <a:pt x="277849" y="277113"/>
                      <a:pt x="278415" y="277022"/>
                      <a:pt x="278123" y="276548"/>
                    </a:cubicBezTo>
                    <a:cubicBezTo>
                      <a:pt x="277831" y="276075"/>
                      <a:pt x="277393" y="275729"/>
                      <a:pt x="277028" y="276039"/>
                    </a:cubicBezTo>
                    <a:cubicBezTo>
                      <a:pt x="275971" y="277003"/>
                      <a:pt x="275223" y="275766"/>
                      <a:pt x="274201" y="275547"/>
                    </a:cubicBezTo>
                    <a:close/>
                    <a:moveTo>
                      <a:pt x="239876" y="520664"/>
                    </a:moveTo>
                    <a:cubicBezTo>
                      <a:pt x="241226" y="520664"/>
                      <a:pt x="242065" y="519227"/>
                      <a:pt x="243287" y="519045"/>
                    </a:cubicBezTo>
                    <a:cubicBezTo>
                      <a:pt x="244782" y="519754"/>
                      <a:pt x="246734" y="515951"/>
                      <a:pt x="244928" y="516406"/>
                    </a:cubicBezTo>
                    <a:cubicBezTo>
                      <a:pt x="244089" y="517425"/>
                      <a:pt x="242740" y="517061"/>
                      <a:pt x="241846" y="517534"/>
                    </a:cubicBezTo>
                    <a:cubicBezTo>
                      <a:pt x="240952" y="518007"/>
                      <a:pt x="240788" y="519918"/>
                      <a:pt x="239329" y="520428"/>
                    </a:cubicBezTo>
                    <a:close/>
                    <a:moveTo>
                      <a:pt x="387373" y="318354"/>
                    </a:moveTo>
                    <a:cubicBezTo>
                      <a:pt x="383251" y="321994"/>
                      <a:pt x="385093" y="322885"/>
                      <a:pt x="389416" y="320920"/>
                    </a:cubicBezTo>
                    <a:cubicBezTo>
                      <a:pt x="390109" y="320319"/>
                      <a:pt x="387902" y="318936"/>
                      <a:pt x="387373" y="318354"/>
                    </a:cubicBezTo>
                    <a:close/>
                    <a:moveTo>
                      <a:pt x="439864" y="585238"/>
                    </a:moveTo>
                    <a:cubicBezTo>
                      <a:pt x="439518" y="585252"/>
                      <a:pt x="439177" y="585332"/>
                      <a:pt x="438861" y="585474"/>
                    </a:cubicBezTo>
                    <a:cubicBezTo>
                      <a:pt x="439280" y="586585"/>
                      <a:pt x="440831" y="585966"/>
                      <a:pt x="441214" y="586912"/>
                    </a:cubicBezTo>
                    <a:cubicBezTo>
                      <a:pt x="441214" y="588605"/>
                      <a:pt x="444022" y="587294"/>
                      <a:pt x="443293" y="588587"/>
                    </a:cubicBezTo>
                    <a:cubicBezTo>
                      <a:pt x="442563" y="589879"/>
                      <a:pt x="444716" y="589788"/>
                      <a:pt x="445117" y="588951"/>
                    </a:cubicBezTo>
                    <a:cubicBezTo>
                      <a:pt x="445518" y="588114"/>
                      <a:pt x="443731" y="587768"/>
                      <a:pt x="443621" y="586657"/>
                    </a:cubicBezTo>
                    <a:cubicBezTo>
                      <a:pt x="443621" y="586257"/>
                      <a:pt x="443111" y="585711"/>
                      <a:pt x="442709" y="585802"/>
                    </a:cubicBezTo>
                    <a:cubicBezTo>
                      <a:pt x="441597" y="586039"/>
                      <a:pt x="440831" y="585202"/>
                      <a:pt x="439864" y="585238"/>
                    </a:cubicBezTo>
                    <a:close/>
                    <a:moveTo>
                      <a:pt x="248503" y="85995"/>
                    </a:moveTo>
                    <a:cubicBezTo>
                      <a:pt x="250163" y="84575"/>
                      <a:pt x="246333" y="82355"/>
                      <a:pt x="248503" y="80790"/>
                    </a:cubicBezTo>
                    <a:cubicBezTo>
                      <a:pt x="249050" y="80280"/>
                      <a:pt x="248758" y="80171"/>
                      <a:pt x="248193" y="80025"/>
                    </a:cubicBezTo>
                    <a:cubicBezTo>
                      <a:pt x="246789" y="79679"/>
                      <a:pt x="246807" y="79643"/>
                      <a:pt x="246752" y="80935"/>
                    </a:cubicBezTo>
                    <a:cubicBezTo>
                      <a:pt x="246752" y="81463"/>
                      <a:pt x="246916" y="82209"/>
                      <a:pt x="246624" y="82482"/>
                    </a:cubicBezTo>
                    <a:cubicBezTo>
                      <a:pt x="245676" y="83447"/>
                      <a:pt x="246807" y="84138"/>
                      <a:pt x="246862" y="84939"/>
                    </a:cubicBezTo>
                    <a:cubicBezTo>
                      <a:pt x="246916" y="85740"/>
                      <a:pt x="247919" y="85704"/>
                      <a:pt x="248503" y="85995"/>
                    </a:cubicBezTo>
                    <a:close/>
                    <a:moveTo>
                      <a:pt x="394285" y="161106"/>
                    </a:moveTo>
                    <a:cubicBezTo>
                      <a:pt x="394595" y="161597"/>
                      <a:pt x="396675" y="162580"/>
                      <a:pt x="396109" y="161324"/>
                    </a:cubicBezTo>
                    <a:cubicBezTo>
                      <a:pt x="395909" y="160706"/>
                      <a:pt x="396583" y="160451"/>
                      <a:pt x="396930" y="160141"/>
                    </a:cubicBezTo>
                    <a:cubicBezTo>
                      <a:pt x="398225" y="158558"/>
                      <a:pt x="400742" y="160014"/>
                      <a:pt x="401818" y="158813"/>
                    </a:cubicBezTo>
                    <a:cubicBezTo>
                      <a:pt x="402292" y="157885"/>
                      <a:pt x="400541" y="156665"/>
                      <a:pt x="399866" y="157703"/>
                    </a:cubicBezTo>
                    <a:cubicBezTo>
                      <a:pt x="399192" y="158740"/>
                      <a:pt x="398152" y="157866"/>
                      <a:pt x="397404" y="158522"/>
                    </a:cubicBezTo>
                    <a:cubicBezTo>
                      <a:pt x="396583" y="159616"/>
                      <a:pt x="395514" y="160502"/>
                      <a:pt x="394285" y="161106"/>
                    </a:cubicBezTo>
                    <a:close/>
                    <a:moveTo>
                      <a:pt x="432076" y="578759"/>
                    </a:moveTo>
                    <a:cubicBezTo>
                      <a:pt x="430489" y="578759"/>
                      <a:pt x="430435" y="578759"/>
                      <a:pt x="430964" y="580433"/>
                    </a:cubicBezTo>
                    <a:cubicBezTo>
                      <a:pt x="431182" y="581125"/>
                      <a:pt x="430964" y="581325"/>
                      <a:pt x="430398" y="581580"/>
                    </a:cubicBezTo>
                    <a:cubicBezTo>
                      <a:pt x="429194" y="582835"/>
                      <a:pt x="432113" y="583509"/>
                      <a:pt x="432988" y="583017"/>
                    </a:cubicBezTo>
                    <a:cubicBezTo>
                      <a:pt x="434228" y="582199"/>
                      <a:pt x="431638" y="582107"/>
                      <a:pt x="432660" y="581197"/>
                    </a:cubicBezTo>
                    <a:cubicBezTo>
                      <a:pt x="432550" y="580051"/>
                      <a:pt x="433918" y="578322"/>
                      <a:pt x="432076" y="578759"/>
                    </a:cubicBezTo>
                    <a:close/>
                    <a:moveTo>
                      <a:pt x="438077" y="567948"/>
                    </a:moveTo>
                    <a:cubicBezTo>
                      <a:pt x="436836" y="568585"/>
                      <a:pt x="433024" y="568385"/>
                      <a:pt x="431967" y="569659"/>
                    </a:cubicBezTo>
                    <a:cubicBezTo>
                      <a:pt x="432915" y="570805"/>
                      <a:pt x="436636" y="569786"/>
                      <a:pt x="437602" y="569568"/>
                    </a:cubicBezTo>
                    <a:cubicBezTo>
                      <a:pt x="438569" y="569349"/>
                      <a:pt x="438241" y="567839"/>
                      <a:pt x="439426" y="568385"/>
                    </a:cubicBezTo>
                    <a:cubicBezTo>
                      <a:pt x="439426" y="568385"/>
                      <a:pt x="439590" y="568203"/>
                      <a:pt x="439682" y="568112"/>
                    </a:cubicBezTo>
                    <a:cubicBezTo>
                      <a:pt x="439244" y="567730"/>
                      <a:pt x="439116" y="567966"/>
                      <a:pt x="438077" y="567839"/>
                    </a:cubicBezTo>
                    <a:close/>
                    <a:moveTo>
                      <a:pt x="351661" y="273345"/>
                    </a:moveTo>
                    <a:cubicBezTo>
                      <a:pt x="351315" y="271962"/>
                      <a:pt x="348889" y="272308"/>
                      <a:pt x="348014" y="271088"/>
                    </a:cubicBezTo>
                    <a:cubicBezTo>
                      <a:pt x="346062" y="269669"/>
                      <a:pt x="347394" y="272035"/>
                      <a:pt x="347102" y="272781"/>
                    </a:cubicBezTo>
                    <a:cubicBezTo>
                      <a:pt x="346135" y="273818"/>
                      <a:pt x="347740" y="275056"/>
                      <a:pt x="348616" y="273946"/>
                    </a:cubicBezTo>
                    <a:cubicBezTo>
                      <a:pt x="349126" y="273309"/>
                      <a:pt x="349655" y="273018"/>
                      <a:pt x="350439" y="273655"/>
                    </a:cubicBezTo>
                    <a:cubicBezTo>
                      <a:pt x="350695" y="273818"/>
                      <a:pt x="351570" y="273855"/>
                      <a:pt x="351661" y="273345"/>
                    </a:cubicBezTo>
                    <a:close/>
                    <a:moveTo>
                      <a:pt x="245567" y="856017"/>
                    </a:moveTo>
                    <a:cubicBezTo>
                      <a:pt x="244381" y="856435"/>
                      <a:pt x="243743" y="858092"/>
                      <a:pt x="242302" y="857655"/>
                    </a:cubicBezTo>
                    <a:cubicBezTo>
                      <a:pt x="242302" y="857655"/>
                      <a:pt x="241955" y="858092"/>
                      <a:pt x="242302" y="858128"/>
                    </a:cubicBezTo>
                    <a:cubicBezTo>
                      <a:pt x="243633" y="857637"/>
                      <a:pt x="244910" y="859220"/>
                      <a:pt x="246278" y="858128"/>
                    </a:cubicBezTo>
                    <a:cubicBezTo>
                      <a:pt x="246497" y="857964"/>
                      <a:pt x="247153" y="857964"/>
                      <a:pt x="247208" y="858328"/>
                    </a:cubicBezTo>
                    <a:cubicBezTo>
                      <a:pt x="247482" y="859912"/>
                      <a:pt x="248266" y="858328"/>
                      <a:pt x="248704" y="858601"/>
                    </a:cubicBezTo>
                    <a:cubicBezTo>
                      <a:pt x="248740" y="857218"/>
                      <a:pt x="246770" y="856472"/>
                      <a:pt x="245567" y="856017"/>
                    </a:cubicBezTo>
                    <a:close/>
                    <a:moveTo>
                      <a:pt x="167997" y="174956"/>
                    </a:moveTo>
                    <a:cubicBezTo>
                      <a:pt x="168289" y="174956"/>
                      <a:pt x="168636" y="174956"/>
                      <a:pt x="168781" y="175156"/>
                    </a:cubicBezTo>
                    <a:cubicBezTo>
                      <a:pt x="170386" y="178196"/>
                      <a:pt x="169712" y="174865"/>
                      <a:pt x="172229" y="174774"/>
                    </a:cubicBezTo>
                    <a:cubicBezTo>
                      <a:pt x="171463" y="173100"/>
                      <a:pt x="169475" y="174155"/>
                      <a:pt x="168344" y="172954"/>
                    </a:cubicBezTo>
                    <a:cubicBezTo>
                      <a:pt x="167778" y="172845"/>
                      <a:pt x="167797" y="174465"/>
                      <a:pt x="166830" y="174374"/>
                    </a:cubicBezTo>
                    <a:cubicBezTo>
                      <a:pt x="165425" y="175357"/>
                      <a:pt x="167249" y="175830"/>
                      <a:pt x="167997" y="174956"/>
                    </a:cubicBezTo>
                    <a:close/>
                    <a:moveTo>
                      <a:pt x="309803" y="661059"/>
                    </a:moveTo>
                    <a:cubicBezTo>
                      <a:pt x="309366" y="662333"/>
                      <a:pt x="306849" y="661059"/>
                      <a:pt x="306703" y="662369"/>
                    </a:cubicBezTo>
                    <a:cubicBezTo>
                      <a:pt x="307013" y="663316"/>
                      <a:pt x="308344" y="662642"/>
                      <a:pt x="309092" y="662970"/>
                    </a:cubicBezTo>
                    <a:cubicBezTo>
                      <a:pt x="309840" y="663298"/>
                      <a:pt x="307031" y="663571"/>
                      <a:pt x="309092" y="663898"/>
                    </a:cubicBezTo>
                    <a:cubicBezTo>
                      <a:pt x="309437" y="664002"/>
                      <a:pt x="309805" y="664002"/>
                      <a:pt x="310150" y="663898"/>
                    </a:cubicBezTo>
                    <a:cubicBezTo>
                      <a:pt x="311390" y="662752"/>
                      <a:pt x="312412" y="664007"/>
                      <a:pt x="313597" y="663807"/>
                    </a:cubicBezTo>
                    <a:cubicBezTo>
                      <a:pt x="312831" y="662515"/>
                      <a:pt x="310588" y="663207"/>
                      <a:pt x="310442" y="661059"/>
                    </a:cubicBezTo>
                    <a:cubicBezTo>
                      <a:pt x="310332" y="660659"/>
                      <a:pt x="310168" y="660659"/>
                      <a:pt x="309803" y="661059"/>
                    </a:cubicBezTo>
                    <a:close/>
                    <a:moveTo>
                      <a:pt x="470833" y="573954"/>
                    </a:moveTo>
                    <a:cubicBezTo>
                      <a:pt x="470596" y="573044"/>
                      <a:pt x="470833" y="570314"/>
                      <a:pt x="469520" y="570969"/>
                    </a:cubicBezTo>
                    <a:cubicBezTo>
                      <a:pt x="469028" y="571169"/>
                      <a:pt x="467131" y="570842"/>
                      <a:pt x="467952" y="571770"/>
                    </a:cubicBezTo>
                    <a:cubicBezTo>
                      <a:pt x="468772" y="572698"/>
                      <a:pt x="470140" y="573171"/>
                      <a:pt x="469210" y="574464"/>
                    </a:cubicBezTo>
                    <a:cubicBezTo>
                      <a:pt x="468171" y="576375"/>
                      <a:pt x="471563" y="575537"/>
                      <a:pt x="470833" y="573954"/>
                    </a:cubicBezTo>
                    <a:close/>
                    <a:moveTo>
                      <a:pt x="333879" y="297351"/>
                    </a:moveTo>
                    <a:cubicBezTo>
                      <a:pt x="335192" y="295531"/>
                      <a:pt x="331763" y="296386"/>
                      <a:pt x="331033" y="295531"/>
                    </a:cubicBezTo>
                    <a:cubicBezTo>
                      <a:pt x="328918" y="297187"/>
                      <a:pt x="334353" y="301319"/>
                      <a:pt x="333879" y="297351"/>
                    </a:cubicBezTo>
                    <a:close/>
                    <a:moveTo>
                      <a:pt x="286658" y="866500"/>
                    </a:moveTo>
                    <a:cubicBezTo>
                      <a:pt x="287735" y="866791"/>
                      <a:pt x="291054" y="863734"/>
                      <a:pt x="288647" y="863897"/>
                    </a:cubicBezTo>
                    <a:cubicBezTo>
                      <a:pt x="287953" y="864771"/>
                      <a:pt x="287260" y="864971"/>
                      <a:pt x="286549" y="863897"/>
                    </a:cubicBezTo>
                    <a:cubicBezTo>
                      <a:pt x="285838" y="862824"/>
                      <a:pt x="283138" y="864862"/>
                      <a:pt x="285126" y="865281"/>
                    </a:cubicBezTo>
                    <a:cubicBezTo>
                      <a:pt x="286111" y="865426"/>
                      <a:pt x="285546" y="867064"/>
                      <a:pt x="286658" y="866500"/>
                    </a:cubicBezTo>
                    <a:close/>
                    <a:moveTo>
                      <a:pt x="303876" y="852231"/>
                    </a:moveTo>
                    <a:cubicBezTo>
                      <a:pt x="301341" y="851485"/>
                      <a:pt x="302417" y="856745"/>
                      <a:pt x="303876" y="853906"/>
                    </a:cubicBezTo>
                    <a:cubicBezTo>
                      <a:pt x="304095" y="853141"/>
                      <a:pt x="304514" y="853178"/>
                      <a:pt x="305007" y="853596"/>
                    </a:cubicBezTo>
                    <a:cubicBezTo>
                      <a:pt x="306028" y="853596"/>
                      <a:pt x="306192" y="855653"/>
                      <a:pt x="307122" y="854524"/>
                    </a:cubicBezTo>
                    <a:cubicBezTo>
                      <a:pt x="308654" y="852632"/>
                      <a:pt x="305645" y="852304"/>
                      <a:pt x="303876" y="852231"/>
                    </a:cubicBezTo>
                    <a:close/>
                    <a:moveTo>
                      <a:pt x="301213" y="619053"/>
                    </a:moveTo>
                    <a:cubicBezTo>
                      <a:pt x="301213" y="617980"/>
                      <a:pt x="301450" y="616960"/>
                      <a:pt x="300301" y="617688"/>
                    </a:cubicBezTo>
                    <a:cubicBezTo>
                      <a:pt x="299936" y="617798"/>
                      <a:pt x="298477" y="618143"/>
                      <a:pt x="298660" y="617324"/>
                    </a:cubicBezTo>
                    <a:cubicBezTo>
                      <a:pt x="299353" y="615887"/>
                      <a:pt x="296653" y="615850"/>
                      <a:pt x="296544" y="616778"/>
                    </a:cubicBezTo>
                    <a:cubicBezTo>
                      <a:pt x="296544" y="618981"/>
                      <a:pt x="299444" y="618416"/>
                      <a:pt x="300465" y="619909"/>
                    </a:cubicBezTo>
                    <a:cubicBezTo>
                      <a:pt x="300848" y="620400"/>
                      <a:pt x="301377" y="619144"/>
                      <a:pt x="301213" y="619053"/>
                    </a:cubicBezTo>
                    <a:close/>
                    <a:moveTo>
                      <a:pt x="235189" y="680678"/>
                    </a:moveTo>
                    <a:cubicBezTo>
                      <a:pt x="235498" y="680693"/>
                      <a:pt x="235786" y="680521"/>
                      <a:pt x="235918" y="680242"/>
                    </a:cubicBezTo>
                    <a:cubicBezTo>
                      <a:pt x="237578" y="676765"/>
                      <a:pt x="238362" y="682608"/>
                      <a:pt x="239092" y="677803"/>
                    </a:cubicBezTo>
                    <a:cubicBezTo>
                      <a:pt x="238636" y="676875"/>
                      <a:pt x="238089" y="677948"/>
                      <a:pt x="237560" y="677912"/>
                    </a:cubicBezTo>
                    <a:cubicBezTo>
                      <a:pt x="236250" y="677864"/>
                      <a:pt x="234944" y="678068"/>
                      <a:pt x="233711" y="678513"/>
                    </a:cubicBezTo>
                    <a:cubicBezTo>
                      <a:pt x="233073" y="678713"/>
                      <a:pt x="233347" y="678931"/>
                      <a:pt x="233711" y="679022"/>
                    </a:cubicBezTo>
                    <a:cubicBezTo>
                      <a:pt x="234842" y="679386"/>
                      <a:pt x="233784" y="680860"/>
                      <a:pt x="235189" y="680678"/>
                    </a:cubicBezTo>
                    <a:close/>
                    <a:moveTo>
                      <a:pt x="397514" y="564581"/>
                    </a:moveTo>
                    <a:cubicBezTo>
                      <a:pt x="397514" y="562051"/>
                      <a:pt x="394942" y="562870"/>
                      <a:pt x="396055" y="564927"/>
                    </a:cubicBezTo>
                    <a:cubicBezTo>
                      <a:pt x="397240" y="566747"/>
                      <a:pt x="393228" y="565473"/>
                      <a:pt x="393811" y="566947"/>
                    </a:cubicBezTo>
                    <a:cubicBezTo>
                      <a:pt x="394103" y="568421"/>
                      <a:pt x="395361" y="566710"/>
                      <a:pt x="396237" y="567402"/>
                    </a:cubicBezTo>
                    <a:cubicBezTo>
                      <a:pt x="396504" y="567675"/>
                      <a:pt x="396943" y="567681"/>
                      <a:pt x="397217" y="567414"/>
                    </a:cubicBezTo>
                    <a:cubicBezTo>
                      <a:pt x="397395" y="567241"/>
                      <a:pt x="397466" y="566987"/>
                      <a:pt x="397404" y="566747"/>
                    </a:cubicBezTo>
                    <a:cubicBezTo>
                      <a:pt x="396656" y="566019"/>
                      <a:pt x="397605" y="565364"/>
                      <a:pt x="397441" y="564654"/>
                    </a:cubicBezTo>
                    <a:close/>
                    <a:moveTo>
                      <a:pt x="246333" y="538828"/>
                    </a:moveTo>
                    <a:cubicBezTo>
                      <a:pt x="247099" y="540284"/>
                      <a:pt x="248904" y="540175"/>
                      <a:pt x="249980" y="541230"/>
                    </a:cubicBezTo>
                    <a:cubicBezTo>
                      <a:pt x="249980" y="541230"/>
                      <a:pt x="250455" y="541067"/>
                      <a:pt x="250655" y="540921"/>
                    </a:cubicBezTo>
                    <a:cubicBezTo>
                      <a:pt x="252005" y="540084"/>
                      <a:pt x="250418" y="537809"/>
                      <a:pt x="249324" y="538136"/>
                    </a:cubicBezTo>
                    <a:cubicBezTo>
                      <a:pt x="248229" y="538464"/>
                      <a:pt x="247245" y="538264"/>
                      <a:pt x="246333" y="538828"/>
                    </a:cubicBezTo>
                    <a:close/>
                    <a:moveTo>
                      <a:pt x="311153" y="631393"/>
                    </a:moveTo>
                    <a:cubicBezTo>
                      <a:pt x="309858" y="631193"/>
                      <a:pt x="306375" y="632594"/>
                      <a:pt x="306575" y="633977"/>
                    </a:cubicBezTo>
                    <a:cubicBezTo>
                      <a:pt x="307214" y="635397"/>
                      <a:pt x="309420" y="633031"/>
                      <a:pt x="310752" y="633322"/>
                    </a:cubicBezTo>
                    <a:cubicBezTo>
                      <a:pt x="310752" y="633322"/>
                      <a:pt x="310953" y="633031"/>
                      <a:pt x="310934" y="632885"/>
                    </a:cubicBezTo>
                    <a:cubicBezTo>
                      <a:pt x="310770" y="631575"/>
                      <a:pt x="311883" y="632176"/>
                      <a:pt x="312430" y="631575"/>
                    </a:cubicBezTo>
                    <a:cubicBezTo>
                      <a:pt x="312175" y="631229"/>
                      <a:pt x="311609" y="631539"/>
                      <a:pt x="311190" y="631393"/>
                    </a:cubicBezTo>
                    <a:close/>
                    <a:moveTo>
                      <a:pt x="173852" y="633522"/>
                    </a:moveTo>
                    <a:cubicBezTo>
                      <a:pt x="171736" y="633522"/>
                      <a:pt x="174435" y="635342"/>
                      <a:pt x="175238" y="635543"/>
                    </a:cubicBezTo>
                    <a:cubicBezTo>
                      <a:pt x="175621" y="635816"/>
                      <a:pt x="178266" y="634578"/>
                      <a:pt x="178120" y="634360"/>
                    </a:cubicBezTo>
                    <a:cubicBezTo>
                      <a:pt x="177117" y="629245"/>
                      <a:pt x="177226" y="634651"/>
                      <a:pt x="173888" y="633522"/>
                    </a:cubicBezTo>
                    <a:close/>
                    <a:moveTo>
                      <a:pt x="204274" y="110437"/>
                    </a:moveTo>
                    <a:cubicBezTo>
                      <a:pt x="207593" y="111165"/>
                      <a:pt x="210749" y="106288"/>
                      <a:pt x="206919" y="107817"/>
                    </a:cubicBezTo>
                    <a:cubicBezTo>
                      <a:pt x="206098" y="108253"/>
                      <a:pt x="205423" y="108799"/>
                      <a:pt x="204311" y="108363"/>
                    </a:cubicBezTo>
                    <a:cubicBezTo>
                      <a:pt x="203763" y="108162"/>
                      <a:pt x="204092" y="108781"/>
                      <a:pt x="204311" y="108981"/>
                    </a:cubicBezTo>
                    <a:cubicBezTo>
                      <a:pt x="205788" y="110310"/>
                      <a:pt x="203581" y="109637"/>
                      <a:pt x="202961" y="110110"/>
                    </a:cubicBezTo>
                    <a:cubicBezTo>
                      <a:pt x="203034" y="110692"/>
                      <a:pt x="203855" y="110346"/>
                      <a:pt x="204274" y="110437"/>
                    </a:cubicBezTo>
                    <a:close/>
                    <a:moveTo>
                      <a:pt x="250947" y="556919"/>
                    </a:moveTo>
                    <a:cubicBezTo>
                      <a:pt x="251148" y="556755"/>
                      <a:pt x="251129" y="556591"/>
                      <a:pt x="250856" y="556537"/>
                    </a:cubicBezTo>
                    <a:cubicBezTo>
                      <a:pt x="249780" y="556537"/>
                      <a:pt x="247372" y="552569"/>
                      <a:pt x="247518" y="555226"/>
                    </a:cubicBezTo>
                    <a:cubicBezTo>
                      <a:pt x="247989" y="555633"/>
                      <a:pt x="248406" y="556097"/>
                      <a:pt x="248758" y="556609"/>
                    </a:cubicBezTo>
                    <a:cubicBezTo>
                      <a:pt x="248977" y="557064"/>
                      <a:pt x="248102" y="557647"/>
                      <a:pt x="248758" y="558229"/>
                    </a:cubicBezTo>
                    <a:cubicBezTo>
                      <a:pt x="249032" y="558466"/>
                      <a:pt x="248612" y="558648"/>
                      <a:pt x="248540" y="558848"/>
                    </a:cubicBezTo>
                    <a:cubicBezTo>
                      <a:pt x="247919" y="560158"/>
                      <a:pt x="250363" y="560668"/>
                      <a:pt x="249725" y="559085"/>
                    </a:cubicBezTo>
                    <a:cubicBezTo>
                      <a:pt x="249670" y="558338"/>
                      <a:pt x="250710" y="557738"/>
                      <a:pt x="250947" y="556919"/>
                    </a:cubicBezTo>
                    <a:close/>
                    <a:moveTo>
                      <a:pt x="272323" y="478659"/>
                    </a:moveTo>
                    <a:cubicBezTo>
                      <a:pt x="272323" y="480843"/>
                      <a:pt x="270116" y="479096"/>
                      <a:pt x="269313" y="478422"/>
                    </a:cubicBezTo>
                    <a:cubicBezTo>
                      <a:pt x="266541" y="479351"/>
                      <a:pt x="272542" y="480752"/>
                      <a:pt x="273271" y="481571"/>
                    </a:cubicBezTo>
                    <a:cubicBezTo>
                      <a:pt x="274001" y="482390"/>
                      <a:pt x="273271" y="478841"/>
                      <a:pt x="273399" y="478186"/>
                    </a:cubicBezTo>
                    <a:cubicBezTo>
                      <a:pt x="273107" y="476730"/>
                      <a:pt x="270955" y="477403"/>
                      <a:pt x="272323" y="478659"/>
                    </a:cubicBezTo>
                    <a:close/>
                    <a:moveTo>
                      <a:pt x="255452" y="118009"/>
                    </a:moveTo>
                    <a:cubicBezTo>
                      <a:pt x="252935" y="117517"/>
                      <a:pt x="251804" y="121503"/>
                      <a:pt x="254777" y="119701"/>
                    </a:cubicBezTo>
                    <a:cubicBezTo>
                      <a:pt x="255671" y="119319"/>
                      <a:pt x="255324" y="120848"/>
                      <a:pt x="256017" y="120684"/>
                    </a:cubicBezTo>
                    <a:cubicBezTo>
                      <a:pt x="256668" y="120459"/>
                      <a:pt x="257283" y="120140"/>
                      <a:pt x="257841" y="119738"/>
                    </a:cubicBezTo>
                    <a:cubicBezTo>
                      <a:pt x="258024" y="119628"/>
                      <a:pt x="258261" y="119264"/>
                      <a:pt x="257841" y="119192"/>
                    </a:cubicBezTo>
                    <a:cubicBezTo>
                      <a:pt x="256875" y="119010"/>
                      <a:pt x="256492" y="117590"/>
                      <a:pt x="255452" y="118009"/>
                    </a:cubicBezTo>
                    <a:close/>
                    <a:moveTo>
                      <a:pt x="392954" y="166857"/>
                    </a:moveTo>
                    <a:cubicBezTo>
                      <a:pt x="394559" y="168058"/>
                      <a:pt x="396602" y="166966"/>
                      <a:pt x="393811" y="165838"/>
                    </a:cubicBezTo>
                    <a:cubicBezTo>
                      <a:pt x="392772" y="165711"/>
                      <a:pt x="391623" y="166129"/>
                      <a:pt x="390893" y="165001"/>
                    </a:cubicBezTo>
                    <a:cubicBezTo>
                      <a:pt x="390692" y="164691"/>
                      <a:pt x="390492" y="165001"/>
                      <a:pt x="390382" y="165201"/>
                    </a:cubicBezTo>
                    <a:cubicBezTo>
                      <a:pt x="388996" y="167057"/>
                      <a:pt x="391458" y="168896"/>
                      <a:pt x="392954" y="166857"/>
                    </a:cubicBezTo>
                    <a:close/>
                    <a:moveTo>
                      <a:pt x="190504" y="227645"/>
                    </a:moveTo>
                    <a:lnTo>
                      <a:pt x="190504" y="227645"/>
                    </a:lnTo>
                    <a:cubicBezTo>
                      <a:pt x="189847" y="227809"/>
                      <a:pt x="188461" y="227154"/>
                      <a:pt x="188680" y="228373"/>
                    </a:cubicBezTo>
                    <a:cubicBezTo>
                      <a:pt x="188789" y="230193"/>
                      <a:pt x="191507" y="227590"/>
                      <a:pt x="191270" y="229538"/>
                    </a:cubicBezTo>
                    <a:cubicBezTo>
                      <a:pt x="190519" y="230008"/>
                      <a:pt x="190292" y="230996"/>
                      <a:pt x="190763" y="231746"/>
                    </a:cubicBezTo>
                    <a:cubicBezTo>
                      <a:pt x="190950" y="232044"/>
                      <a:pt x="191231" y="232272"/>
                      <a:pt x="191562" y="232395"/>
                    </a:cubicBezTo>
                    <a:cubicBezTo>
                      <a:pt x="192528" y="232068"/>
                      <a:pt x="191160" y="230575"/>
                      <a:pt x="191562" y="230575"/>
                    </a:cubicBezTo>
                    <a:cubicBezTo>
                      <a:pt x="192747" y="230138"/>
                      <a:pt x="192200" y="229247"/>
                      <a:pt x="192328" y="228555"/>
                    </a:cubicBezTo>
                    <a:cubicBezTo>
                      <a:pt x="192619" y="227372"/>
                      <a:pt x="191288" y="227681"/>
                      <a:pt x="190577" y="227645"/>
                    </a:cubicBezTo>
                    <a:close/>
                    <a:moveTo>
                      <a:pt x="387136" y="295513"/>
                    </a:moveTo>
                    <a:cubicBezTo>
                      <a:pt x="384145" y="295404"/>
                      <a:pt x="386206" y="299153"/>
                      <a:pt x="386279" y="300791"/>
                    </a:cubicBezTo>
                    <a:cubicBezTo>
                      <a:pt x="386279" y="300663"/>
                      <a:pt x="386570" y="300500"/>
                      <a:pt x="386534" y="300409"/>
                    </a:cubicBezTo>
                    <a:cubicBezTo>
                      <a:pt x="386187" y="299408"/>
                      <a:pt x="387373" y="299408"/>
                      <a:pt x="387555" y="298825"/>
                    </a:cubicBezTo>
                    <a:cubicBezTo>
                      <a:pt x="387482" y="297733"/>
                      <a:pt x="389288" y="295385"/>
                      <a:pt x="387136" y="295513"/>
                    </a:cubicBezTo>
                    <a:close/>
                    <a:moveTo>
                      <a:pt x="177737" y="235362"/>
                    </a:moveTo>
                    <a:cubicBezTo>
                      <a:pt x="177737" y="235908"/>
                      <a:pt x="177518" y="236872"/>
                      <a:pt x="178393" y="236818"/>
                    </a:cubicBezTo>
                    <a:cubicBezTo>
                      <a:pt x="179524" y="236254"/>
                      <a:pt x="178047" y="234470"/>
                      <a:pt x="180217" y="234597"/>
                    </a:cubicBezTo>
                    <a:cubicBezTo>
                      <a:pt x="181202" y="233687"/>
                      <a:pt x="177700" y="232377"/>
                      <a:pt x="176770" y="232559"/>
                    </a:cubicBezTo>
                    <a:cubicBezTo>
                      <a:pt x="174837" y="232759"/>
                      <a:pt x="176278" y="235071"/>
                      <a:pt x="177536" y="233669"/>
                    </a:cubicBezTo>
                    <a:cubicBezTo>
                      <a:pt x="178849" y="233342"/>
                      <a:pt x="177518" y="234779"/>
                      <a:pt x="177737" y="235362"/>
                    </a:cubicBezTo>
                    <a:close/>
                    <a:moveTo>
                      <a:pt x="229918" y="115078"/>
                    </a:moveTo>
                    <a:cubicBezTo>
                      <a:pt x="229243" y="114915"/>
                      <a:pt x="227948" y="114023"/>
                      <a:pt x="227492" y="114441"/>
                    </a:cubicBezTo>
                    <a:cubicBezTo>
                      <a:pt x="226124" y="115861"/>
                      <a:pt x="224483" y="114915"/>
                      <a:pt x="223005" y="115588"/>
                    </a:cubicBezTo>
                    <a:cubicBezTo>
                      <a:pt x="224428" y="116189"/>
                      <a:pt x="225996" y="115952"/>
                      <a:pt x="224556" y="117717"/>
                    </a:cubicBezTo>
                    <a:cubicBezTo>
                      <a:pt x="223115" y="118573"/>
                      <a:pt x="225157" y="119956"/>
                      <a:pt x="225595" y="118609"/>
                    </a:cubicBezTo>
                    <a:cubicBezTo>
                      <a:pt x="225376" y="116098"/>
                      <a:pt x="227857" y="115279"/>
                      <a:pt x="229918" y="115078"/>
                    </a:cubicBezTo>
                    <a:close/>
                    <a:moveTo>
                      <a:pt x="298386" y="620764"/>
                    </a:moveTo>
                    <a:cubicBezTo>
                      <a:pt x="297018" y="619745"/>
                      <a:pt x="293535" y="618526"/>
                      <a:pt x="292696" y="620764"/>
                    </a:cubicBezTo>
                    <a:cubicBezTo>
                      <a:pt x="292696" y="621292"/>
                      <a:pt x="293535" y="620892"/>
                      <a:pt x="293735" y="621146"/>
                    </a:cubicBezTo>
                    <a:cubicBezTo>
                      <a:pt x="295103" y="622748"/>
                      <a:pt x="296909" y="621183"/>
                      <a:pt x="298368" y="620764"/>
                    </a:cubicBezTo>
                    <a:close/>
                    <a:moveTo>
                      <a:pt x="361656" y="296059"/>
                    </a:moveTo>
                    <a:cubicBezTo>
                      <a:pt x="360902" y="296663"/>
                      <a:pt x="359934" y="296932"/>
                      <a:pt x="358975" y="296805"/>
                    </a:cubicBezTo>
                    <a:cubicBezTo>
                      <a:pt x="358428" y="296932"/>
                      <a:pt x="357972" y="298334"/>
                      <a:pt x="358975" y="298188"/>
                    </a:cubicBezTo>
                    <a:cubicBezTo>
                      <a:pt x="360525" y="298097"/>
                      <a:pt x="359358" y="300827"/>
                      <a:pt x="361419" y="299535"/>
                    </a:cubicBezTo>
                    <a:cubicBezTo>
                      <a:pt x="359832" y="297715"/>
                      <a:pt x="362805" y="298661"/>
                      <a:pt x="362313" y="297715"/>
                    </a:cubicBezTo>
                    <a:cubicBezTo>
                      <a:pt x="361839" y="297205"/>
                      <a:pt x="362441" y="296332"/>
                      <a:pt x="361638" y="296059"/>
                    </a:cubicBezTo>
                    <a:close/>
                    <a:moveTo>
                      <a:pt x="464359" y="218509"/>
                    </a:moveTo>
                    <a:cubicBezTo>
                      <a:pt x="464851" y="216853"/>
                      <a:pt x="462097" y="215506"/>
                      <a:pt x="461185" y="215979"/>
                    </a:cubicBezTo>
                    <a:cubicBezTo>
                      <a:pt x="461140" y="216133"/>
                      <a:pt x="461140" y="216298"/>
                      <a:pt x="461185" y="216452"/>
                    </a:cubicBezTo>
                    <a:cubicBezTo>
                      <a:pt x="462571" y="216798"/>
                      <a:pt x="462134" y="217908"/>
                      <a:pt x="462243" y="218818"/>
                    </a:cubicBezTo>
                    <a:cubicBezTo>
                      <a:pt x="462334" y="220583"/>
                      <a:pt x="464851" y="220329"/>
                      <a:pt x="464340" y="218509"/>
                    </a:cubicBezTo>
                    <a:close/>
                    <a:moveTo>
                      <a:pt x="150470" y="567329"/>
                    </a:moveTo>
                    <a:cubicBezTo>
                      <a:pt x="148846" y="567147"/>
                      <a:pt x="149102" y="568840"/>
                      <a:pt x="149011" y="569695"/>
                    </a:cubicBezTo>
                    <a:cubicBezTo>
                      <a:pt x="149339" y="570405"/>
                      <a:pt x="149868" y="569695"/>
                      <a:pt x="150342" y="569586"/>
                    </a:cubicBezTo>
                    <a:cubicBezTo>
                      <a:pt x="151838" y="569368"/>
                      <a:pt x="153552" y="569841"/>
                      <a:pt x="154245" y="568094"/>
                    </a:cubicBezTo>
                    <a:cubicBezTo>
                      <a:pt x="153315" y="567711"/>
                      <a:pt x="151382" y="567839"/>
                      <a:pt x="150470" y="567329"/>
                    </a:cubicBezTo>
                    <a:close/>
                    <a:moveTo>
                      <a:pt x="450424" y="598087"/>
                    </a:moveTo>
                    <a:cubicBezTo>
                      <a:pt x="451573" y="597122"/>
                      <a:pt x="450424" y="595175"/>
                      <a:pt x="451719" y="594174"/>
                    </a:cubicBezTo>
                    <a:cubicBezTo>
                      <a:pt x="450935" y="593646"/>
                      <a:pt x="452339" y="592809"/>
                      <a:pt x="451519" y="592354"/>
                    </a:cubicBezTo>
                    <a:cubicBezTo>
                      <a:pt x="450698" y="591899"/>
                      <a:pt x="450588" y="592700"/>
                      <a:pt x="450224" y="593046"/>
                    </a:cubicBezTo>
                    <a:cubicBezTo>
                      <a:pt x="449549" y="593355"/>
                      <a:pt x="448892" y="592481"/>
                      <a:pt x="448637" y="593646"/>
                    </a:cubicBezTo>
                    <a:cubicBezTo>
                      <a:pt x="448400" y="594229"/>
                      <a:pt x="448856" y="594411"/>
                      <a:pt x="449366" y="594411"/>
                    </a:cubicBezTo>
                    <a:cubicBezTo>
                      <a:pt x="449877" y="594411"/>
                      <a:pt x="450424" y="594847"/>
                      <a:pt x="450078" y="595175"/>
                    </a:cubicBezTo>
                    <a:cubicBezTo>
                      <a:pt x="449038" y="596212"/>
                      <a:pt x="450570" y="596995"/>
                      <a:pt x="450205" y="597887"/>
                    </a:cubicBezTo>
                    <a:close/>
                    <a:moveTo>
                      <a:pt x="71058" y="203148"/>
                    </a:moveTo>
                    <a:cubicBezTo>
                      <a:pt x="70237" y="203621"/>
                      <a:pt x="68778" y="204058"/>
                      <a:pt x="70365" y="204731"/>
                    </a:cubicBezTo>
                    <a:cubicBezTo>
                      <a:pt x="72736" y="204204"/>
                      <a:pt x="71970" y="208371"/>
                      <a:pt x="74122" y="207389"/>
                    </a:cubicBezTo>
                    <a:cubicBezTo>
                      <a:pt x="75107" y="206369"/>
                      <a:pt x="73137" y="205569"/>
                      <a:pt x="73046" y="204386"/>
                    </a:cubicBezTo>
                    <a:cubicBezTo>
                      <a:pt x="72864" y="203694"/>
                      <a:pt x="71806" y="203658"/>
                      <a:pt x="71131" y="203203"/>
                    </a:cubicBezTo>
                    <a:close/>
                    <a:moveTo>
                      <a:pt x="308509" y="306487"/>
                    </a:moveTo>
                    <a:cubicBezTo>
                      <a:pt x="308636" y="305905"/>
                      <a:pt x="307305" y="305250"/>
                      <a:pt x="307378" y="304121"/>
                    </a:cubicBezTo>
                    <a:cubicBezTo>
                      <a:pt x="305754" y="302301"/>
                      <a:pt x="305554" y="305323"/>
                      <a:pt x="307159" y="306069"/>
                    </a:cubicBezTo>
                    <a:cubicBezTo>
                      <a:pt x="308636" y="307397"/>
                      <a:pt x="306083" y="308362"/>
                      <a:pt x="308308" y="309290"/>
                    </a:cubicBezTo>
                    <a:cubicBezTo>
                      <a:pt x="308800" y="309891"/>
                      <a:pt x="310351" y="308872"/>
                      <a:pt x="310314" y="308344"/>
                    </a:cubicBezTo>
                    <a:cubicBezTo>
                      <a:pt x="309840" y="307306"/>
                      <a:pt x="307542" y="308835"/>
                      <a:pt x="308581" y="306542"/>
                    </a:cubicBezTo>
                    <a:close/>
                    <a:moveTo>
                      <a:pt x="315640" y="665645"/>
                    </a:moveTo>
                    <a:cubicBezTo>
                      <a:pt x="314418" y="662624"/>
                      <a:pt x="312102" y="666301"/>
                      <a:pt x="310770" y="667465"/>
                    </a:cubicBezTo>
                    <a:cubicBezTo>
                      <a:pt x="309749" y="669140"/>
                      <a:pt x="312886" y="668357"/>
                      <a:pt x="313032" y="667247"/>
                    </a:cubicBezTo>
                    <a:cubicBezTo>
                      <a:pt x="313360" y="665500"/>
                      <a:pt x="315239" y="666683"/>
                      <a:pt x="315640" y="665645"/>
                    </a:cubicBezTo>
                    <a:close/>
                    <a:moveTo>
                      <a:pt x="323902" y="324815"/>
                    </a:moveTo>
                    <a:cubicBezTo>
                      <a:pt x="323902" y="323996"/>
                      <a:pt x="323081" y="324323"/>
                      <a:pt x="322753" y="323941"/>
                    </a:cubicBezTo>
                    <a:cubicBezTo>
                      <a:pt x="321768" y="323559"/>
                      <a:pt x="323191" y="325888"/>
                      <a:pt x="320747" y="325306"/>
                    </a:cubicBezTo>
                    <a:cubicBezTo>
                      <a:pt x="319889" y="325051"/>
                      <a:pt x="318813" y="323486"/>
                      <a:pt x="318157" y="324942"/>
                    </a:cubicBezTo>
                    <a:cubicBezTo>
                      <a:pt x="318704" y="325706"/>
                      <a:pt x="320364" y="325524"/>
                      <a:pt x="321130" y="326562"/>
                    </a:cubicBezTo>
                    <a:cubicBezTo>
                      <a:pt x="322406" y="327672"/>
                      <a:pt x="322479" y="327654"/>
                      <a:pt x="322844" y="326070"/>
                    </a:cubicBezTo>
                    <a:cubicBezTo>
                      <a:pt x="322935" y="325215"/>
                      <a:pt x="323811" y="325524"/>
                      <a:pt x="323975" y="324815"/>
                    </a:cubicBezTo>
                    <a:close/>
                    <a:moveTo>
                      <a:pt x="230428" y="491399"/>
                    </a:moveTo>
                    <a:cubicBezTo>
                      <a:pt x="230574" y="491399"/>
                      <a:pt x="230994" y="491217"/>
                      <a:pt x="230848" y="491108"/>
                    </a:cubicBezTo>
                    <a:cubicBezTo>
                      <a:pt x="230100" y="490489"/>
                      <a:pt x="231468" y="490034"/>
                      <a:pt x="230939" y="489470"/>
                    </a:cubicBezTo>
                    <a:cubicBezTo>
                      <a:pt x="229589" y="489470"/>
                      <a:pt x="228203" y="490653"/>
                      <a:pt x="226689" y="490343"/>
                    </a:cubicBezTo>
                    <a:cubicBezTo>
                      <a:pt x="225559" y="490343"/>
                      <a:pt x="227547" y="491453"/>
                      <a:pt x="226069" y="492327"/>
                    </a:cubicBezTo>
                    <a:cubicBezTo>
                      <a:pt x="225358" y="492728"/>
                      <a:pt x="226069" y="493146"/>
                      <a:pt x="226653" y="493000"/>
                    </a:cubicBezTo>
                    <a:cubicBezTo>
                      <a:pt x="229042" y="492218"/>
                      <a:pt x="227328" y="490125"/>
                      <a:pt x="230428" y="491399"/>
                    </a:cubicBezTo>
                    <a:close/>
                    <a:moveTo>
                      <a:pt x="268219" y="844041"/>
                    </a:moveTo>
                    <a:cubicBezTo>
                      <a:pt x="269861" y="844041"/>
                      <a:pt x="271010" y="841748"/>
                      <a:pt x="268693" y="841930"/>
                    </a:cubicBezTo>
                    <a:cubicBezTo>
                      <a:pt x="267544" y="841712"/>
                      <a:pt x="265702" y="840729"/>
                      <a:pt x="265046" y="842258"/>
                    </a:cubicBezTo>
                    <a:cubicBezTo>
                      <a:pt x="265173" y="843550"/>
                      <a:pt x="267380" y="842258"/>
                      <a:pt x="267544" y="843659"/>
                    </a:cubicBezTo>
                    <a:cubicBezTo>
                      <a:pt x="267632" y="843945"/>
                      <a:pt x="267928" y="844112"/>
                      <a:pt x="268219" y="844041"/>
                    </a:cubicBezTo>
                    <a:close/>
                    <a:moveTo>
                      <a:pt x="425072" y="600417"/>
                    </a:moveTo>
                    <a:cubicBezTo>
                      <a:pt x="426128" y="600553"/>
                      <a:pt x="427199" y="600356"/>
                      <a:pt x="428136" y="599852"/>
                    </a:cubicBezTo>
                    <a:cubicBezTo>
                      <a:pt x="429650" y="597432"/>
                      <a:pt x="425291" y="598888"/>
                      <a:pt x="424124" y="598851"/>
                    </a:cubicBezTo>
                    <a:cubicBezTo>
                      <a:pt x="422847" y="599397"/>
                      <a:pt x="423850" y="600762"/>
                      <a:pt x="424927" y="600417"/>
                    </a:cubicBezTo>
                    <a:close/>
                    <a:moveTo>
                      <a:pt x="265593" y="644770"/>
                    </a:moveTo>
                    <a:cubicBezTo>
                      <a:pt x="265814" y="644778"/>
                      <a:pt x="266001" y="644606"/>
                      <a:pt x="266009" y="644385"/>
                    </a:cubicBezTo>
                    <a:cubicBezTo>
                      <a:pt x="266011" y="644343"/>
                      <a:pt x="266006" y="644301"/>
                      <a:pt x="265994" y="644260"/>
                    </a:cubicBezTo>
                    <a:cubicBezTo>
                      <a:pt x="265775" y="642550"/>
                      <a:pt x="267909" y="643787"/>
                      <a:pt x="268639" y="643005"/>
                    </a:cubicBezTo>
                    <a:cubicBezTo>
                      <a:pt x="267781" y="642368"/>
                      <a:pt x="266304" y="643332"/>
                      <a:pt x="266468" y="641476"/>
                    </a:cubicBezTo>
                    <a:cubicBezTo>
                      <a:pt x="266468" y="640402"/>
                      <a:pt x="264535" y="640748"/>
                      <a:pt x="264371" y="641694"/>
                    </a:cubicBezTo>
                    <a:cubicBezTo>
                      <a:pt x="264371" y="642349"/>
                      <a:pt x="264644" y="643205"/>
                      <a:pt x="263550" y="643387"/>
                    </a:cubicBezTo>
                    <a:cubicBezTo>
                      <a:pt x="262747" y="644370"/>
                      <a:pt x="265611" y="643114"/>
                      <a:pt x="265447" y="644770"/>
                    </a:cubicBezTo>
                    <a:close/>
                    <a:moveTo>
                      <a:pt x="311080" y="645334"/>
                    </a:moveTo>
                    <a:cubicBezTo>
                      <a:pt x="310351" y="644078"/>
                      <a:pt x="309256" y="645826"/>
                      <a:pt x="308235" y="645462"/>
                    </a:cubicBezTo>
                    <a:cubicBezTo>
                      <a:pt x="306976" y="644970"/>
                      <a:pt x="308235" y="646936"/>
                      <a:pt x="307104" y="646590"/>
                    </a:cubicBezTo>
                    <a:cubicBezTo>
                      <a:pt x="306812" y="646590"/>
                      <a:pt x="306010" y="646426"/>
                      <a:pt x="306593" y="647172"/>
                    </a:cubicBezTo>
                    <a:cubicBezTo>
                      <a:pt x="306794" y="647409"/>
                      <a:pt x="306593" y="648556"/>
                      <a:pt x="307469" y="647809"/>
                    </a:cubicBezTo>
                    <a:cubicBezTo>
                      <a:pt x="308034" y="647282"/>
                      <a:pt x="309603" y="648028"/>
                      <a:pt x="309858" y="647336"/>
                    </a:cubicBezTo>
                    <a:cubicBezTo>
                      <a:pt x="309238" y="645971"/>
                      <a:pt x="311354" y="646572"/>
                      <a:pt x="310934" y="645334"/>
                    </a:cubicBezTo>
                    <a:close/>
                    <a:moveTo>
                      <a:pt x="312558" y="289489"/>
                    </a:moveTo>
                    <a:cubicBezTo>
                      <a:pt x="313196" y="290471"/>
                      <a:pt x="313615" y="289270"/>
                      <a:pt x="313105" y="288524"/>
                    </a:cubicBezTo>
                    <a:cubicBezTo>
                      <a:pt x="311281" y="286376"/>
                      <a:pt x="309037" y="289962"/>
                      <a:pt x="309110" y="291454"/>
                    </a:cubicBezTo>
                    <a:cubicBezTo>
                      <a:pt x="312941" y="292601"/>
                      <a:pt x="308709" y="289379"/>
                      <a:pt x="312412" y="289489"/>
                    </a:cubicBezTo>
                    <a:close/>
                    <a:moveTo>
                      <a:pt x="245712" y="838308"/>
                    </a:moveTo>
                    <a:cubicBezTo>
                      <a:pt x="245749" y="837886"/>
                      <a:pt x="245660" y="837462"/>
                      <a:pt x="245457" y="837089"/>
                    </a:cubicBezTo>
                    <a:cubicBezTo>
                      <a:pt x="244454" y="837835"/>
                      <a:pt x="244673" y="839291"/>
                      <a:pt x="243250" y="839783"/>
                    </a:cubicBezTo>
                    <a:cubicBezTo>
                      <a:pt x="243104" y="839874"/>
                      <a:pt x="243068" y="840238"/>
                      <a:pt x="243050" y="840492"/>
                    </a:cubicBezTo>
                    <a:cubicBezTo>
                      <a:pt x="243031" y="840747"/>
                      <a:pt x="243378" y="840784"/>
                      <a:pt x="243451" y="840747"/>
                    </a:cubicBezTo>
                    <a:cubicBezTo>
                      <a:pt x="244801" y="839964"/>
                      <a:pt x="245640" y="842804"/>
                      <a:pt x="247099" y="840747"/>
                    </a:cubicBezTo>
                    <a:cubicBezTo>
                      <a:pt x="247992" y="838763"/>
                      <a:pt x="244509" y="841730"/>
                      <a:pt x="245712" y="838308"/>
                    </a:cubicBezTo>
                    <a:close/>
                    <a:moveTo>
                      <a:pt x="266268" y="119410"/>
                    </a:moveTo>
                    <a:cubicBezTo>
                      <a:pt x="266085" y="118828"/>
                      <a:pt x="264444" y="118627"/>
                      <a:pt x="264243" y="119082"/>
                    </a:cubicBezTo>
                    <a:cubicBezTo>
                      <a:pt x="263696" y="120557"/>
                      <a:pt x="262036" y="119974"/>
                      <a:pt x="261033" y="120902"/>
                    </a:cubicBezTo>
                    <a:cubicBezTo>
                      <a:pt x="261333" y="121231"/>
                      <a:pt x="261502" y="121659"/>
                      <a:pt x="261507" y="122104"/>
                    </a:cubicBezTo>
                    <a:cubicBezTo>
                      <a:pt x="262018" y="123942"/>
                      <a:pt x="265064" y="119665"/>
                      <a:pt x="266268" y="119428"/>
                    </a:cubicBezTo>
                    <a:close/>
                    <a:moveTo>
                      <a:pt x="290434" y="519063"/>
                    </a:moveTo>
                    <a:cubicBezTo>
                      <a:pt x="290179" y="519063"/>
                      <a:pt x="289777" y="519227"/>
                      <a:pt x="289923" y="519372"/>
                    </a:cubicBezTo>
                    <a:cubicBezTo>
                      <a:pt x="291182" y="520810"/>
                      <a:pt x="288537" y="521702"/>
                      <a:pt x="289376" y="523194"/>
                    </a:cubicBezTo>
                    <a:cubicBezTo>
                      <a:pt x="290252" y="522739"/>
                      <a:pt x="291419" y="522958"/>
                      <a:pt x="291747" y="521684"/>
                    </a:cubicBezTo>
                    <a:cubicBezTo>
                      <a:pt x="292002" y="521301"/>
                      <a:pt x="292586" y="521156"/>
                      <a:pt x="292094" y="520428"/>
                    </a:cubicBezTo>
                    <a:cubicBezTo>
                      <a:pt x="291601" y="519700"/>
                      <a:pt x="291474" y="518935"/>
                      <a:pt x="290434" y="519063"/>
                    </a:cubicBezTo>
                    <a:close/>
                    <a:moveTo>
                      <a:pt x="190121" y="240239"/>
                    </a:moveTo>
                    <a:cubicBezTo>
                      <a:pt x="189209" y="240039"/>
                      <a:pt x="188899" y="240986"/>
                      <a:pt x="189501" y="241240"/>
                    </a:cubicBezTo>
                    <a:cubicBezTo>
                      <a:pt x="190741" y="240876"/>
                      <a:pt x="191325" y="242769"/>
                      <a:pt x="192309" y="242187"/>
                    </a:cubicBezTo>
                    <a:cubicBezTo>
                      <a:pt x="193113" y="241244"/>
                      <a:pt x="194160" y="240539"/>
                      <a:pt x="195337" y="240148"/>
                    </a:cubicBezTo>
                    <a:cubicBezTo>
                      <a:pt x="195738" y="240148"/>
                      <a:pt x="195483" y="239730"/>
                      <a:pt x="195337" y="239693"/>
                    </a:cubicBezTo>
                    <a:cubicBezTo>
                      <a:pt x="193331" y="238965"/>
                      <a:pt x="191762" y="241368"/>
                      <a:pt x="190121" y="240239"/>
                    </a:cubicBezTo>
                    <a:close/>
                    <a:moveTo>
                      <a:pt x="234623" y="169715"/>
                    </a:moveTo>
                    <a:cubicBezTo>
                      <a:pt x="234149" y="170497"/>
                      <a:pt x="234149" y="171826"/>
                      <a:pt x="232799" y="172117"/>
                    </a:cubicBezTo>
                    <a:cubicBezTo>
                      <a:pt x="232179" y="173009"/>
                      <a:pt x="234623" y="173373"/>
                      <a:pt x="234769" y="172463"/>
                    </a:cubicBezTo>
                    <a:cubicBezTo>
                      <a:pt x="234915" y="171553"/>
                      <a:pt x="235772" y="171808"/>
                      <a:pt x="236210" y="171407"/>
                    </a:cubicBezTo>
                    <a:cubicBezTo>
                      <a:pt x="236648" y="171007"/>
                      <a:pt x="238034" y="171626"/>
                      <a:pt x="238034" y="170807"/>
                    </a:cubicBezTo>
                    <a:cubicBezTo>
                      <a:pt x="237614" y="169260"/>
                      <a:pt x="235608" y="170970"/>
                      <a:pt x="234623" y="169642"/>
                    </a:cubicBezTo>
                    <a:close/>
                    <a:moveTo>
                      <a:pt x="237523" y="613339"/>
                    </a:moveTo>
                    <a:cubicBezTo>
                      <a:pt x="236520" y="611701"/>
                      <a:pt x="234623" y="614121"/>
                      <a:pt x="233255" y="612920"/>
                    </a:cubicBezTo>
                    <a:cubicBezTo>
                      <a:pt x="232964" y="612688"/>
                      <a:pt x="232540" y="612735"/>
                      <a:pt x="232307" y="613026"/>
                    </a:cubicBezTo>
                    <a:cubicBezTo>
                      <a:pt x="232246" y="613102"/>
                      <a:pt x="232203" y="613190"/>
                      <a:pt x="232179" y="613284"/>
                    </a:cubicBezTo>
                    <a:cubicBezTo>
                      <a:pt x="232325" y="615322"/>
                      <a:pt x="237213" y="615159"/>
                      <a:pt x="237523" y="613339"/>
                    </a:cubicBezTo>
                    <a:close/>
                    <a:moveTo>
                      <a:pt x="375025" y="317990"/>
                    </a:moveTo>
                    <a:cubicBezTo>
                      <a:pt x="373695" y="317240"/>
                      <a:pt x="372069" y="317240"/>
                      <a:pt x="370739" y="317990"/>
                    </a:cubicBezTo>
                    <a:cubicBezTo>
                      <a:pt x="370247" y="318427"/>
                      <a:pt x="369554" y="318772"/>
                      <a:pt x="369098" y="317644"/>
                    </a:cubicBezTo>
                    <a:cubicBezTo>
                      <a:pt x="368642" y="316515"/>
                      <a:pt x="366873" y="318354"/>
                      <a:pt x="368240" y="318335"/>
                    </a:cubicBezTo>
                    <a:cubicBezTo>
                      <a:pt x="369131" y="319189"/>
                      <a:pt x="370455" y="319413"/>
                      <a:pt x="371578" y="318900"/>
                    </a:cubicBezTo>
                    <a:cubicBezTo>
                      <a:pt x="372636" y="318499"/>
                      <a:pt x="374332" y="319427"/>
                      <a:pt x="375025" y="318026"/>
                    </a:cubicBezTo>
                    <a:close/>
                    <a:moveTo>
                      <a:pt x="318047" y="319810"/>
                    </a:moveTo>
                    <a:cubicBezTo>
                      <a:pt x="319087" y="319173"/>
                      <a:pt x="321422" y="318681"/>
                      <a:pt x="322115" y="317517"/>
                    </a:cubicBezTo>
                    <a:cubicBezTo>
                      <a:pt x="322279" y="316588"/>
                      <a:pt x="320546" y="317517"/>
                      <a:pt x="320656" y="316242"/>
                    </a:cubicBezTo>
                    <a:cubicBezTo>
                      <a:pt x="320656" y="315969"/>
                      <a:pt x="319889" y="315860"/>
                      <a:pt x="319871" y="316242"/>
                    </a:cubicBezTo>
                    <a:cubicBezTo>
                      <a:pt x="319871" y="317025"/>
                      <a:pt x="318613" y="316879"/>
                      <a:pt x="318868" y="317662"/>
                    </a:cubicBezTo>
                    <a:cubicBezTo>
                      <a:pt x="319288" y="319082"/>
                      <a:pt x="316296" y="318736"/>
                      <a:pt x="318047" y="319937"/>
                    </a:cubicBezTo>
                    <a:close/>
                    <a:moveTo>
                      <a:pt x="80725" y="193957"/>
                    </a:moveTo>
                    <a:cubicBezTo>
                      <a:pt x="81217" y="193174"/>
                      <a:pt x="78645" y="192137"/>
                      <a:pt x="78080" y="192428"/>
                    </a:cubicBezTo>
                    <a:cubicBezTo>
                      <a:pt x="77515" y="192719"/>
                      <a:pt x="79795" y="197633"/>
                      <a:pt x="80706" y="196560"/>
                    </a:cubicBezTo>
                    <a:cubicBezTo>
                      <a:pt x="81436" y="195850"/>
                      <a:pt x="79649" y="194740"/>
                      <a:pt x="80725" y="193957"/>
                    </a:cubicBezTo>
                    <a:close/>
                    <a:moveTo>
                      <a:pt x="303748" y="645989"/>
                    </a:moveTo>
                    <a:cubicBezTo>
                      <a:pt x="305463" y="646426"/>
                      <a:pt x="306356" y="644770"/>
                      <a:pt x="306065" y="643205"/>
                    </a:cubicBezTo>
                    <a:cubicBezTo>
                      <a:pt x="305171" y="641749"/>
                      <a:pt x="304113" y="644497"/>
                      <a:pt x="302964" y="644588"/>
                    </a:cubicBezTo>
                    <a:cubicBezTo>
                      <a:pt x="301614" y="645134"/>
                      <a:pt x="302563" y="646353"/>
                      <a:pt x="303748" y="645989"/>
                    </a:cubicBezTo>
                    <a:close/>
                    <a:moveTo>
                      <a:pt x="312685" y="651449"/>
                    </a:moveTo>
                    <a:lnTo>
                      <a:pt x="312412" y="651449"/>
                    </a:lnTo>
                    <a:cubicBezTo>
                      <a:pt x="311828" y="652814"/>
                      <a:pt x="309384" y="652469"/>
                      <a:pt x="310898" y="654416"/>
                    </a:cubicBezTo>
                    <a:cubicBezTo>
                      <a:pt x="311500" y="654980"/>
                      <a:pt x="310168" y="655908"/>
                      <a:pt x="310898" y="656236"/>
                    </a:cubicBezTo>
                    <a:cubicBezTo>
                      <a:pt x="312722" y="656709"/>
                      <a:pt x="312047" y="653743"/>
                      <a:pt x="313032" y="652596"/>
                    </a:cubicBezTo>
                    <a:cubicBezTo>
                      <a:pt x="314181" y="653506"/>
                      <a:pt x="313634" y="651449"/>
                      <a:pt x="312685" y="651559"/>
                    </a:cubicBezTo>
                    <a:close/>
                    <a:moveTo>
                      <a:pt x="465070" y="247155"/>
                    </a:moveTo>
                    <a:cubicBezTo>
                      <a:pt x="461422" y="247592"/>
                      <a:pt x="466237" y="248866"/>
                      <a:pt x="466474" y="250104"/>
                    </a:cubicBezTo>
                    <a:cubicBezTo>
                      <a:pt x="467083" y="250644"/>
                      <a:pt x="468000" y="250644"/>
                      <a:pt x="468608" y="250104"/>
                    </a:cubicBezTo>
                    <a:cubicBezTo>
                      <a:pt x="468772" y="249540"/>
                      <a:pt x="468353" y="249321"/>
                      <a:pt x="467842" y="249339"/>
                    </a:cubicBezTo>
                    <a:cubicBezTo>
                      <a:pt x="466292" y="249230"/>
                      <a:pt x="467022" y="246628"/>
                      <a:pt x="465070" y="247155"/>
                    </a:cubicBezTo>
                    <a:close/>
                    <a:moveTo>
                      <a:pt x="92288" y="255072"/>
                    </a:moveTo>
                    <a:cubicBezTo>
                      <a:pt x="91230" y="253962"/>
                      <a:pt x="88403" y="253726"/>
                      <a:pt x="88987" y="255928"/>
                    </a:cubicBezTo>
                    <a:cubicBezTo>
                      <a:pt x="90172" y="256510"/>
                      <a:pt x="88987" y="258403"/>
                      <a:pt x="90282" y="258512"/>
                    </a:cubicBezTo>
                    <a:cubicBezTo>
                      <a:pt x="91467" y="257766"/>
                      <a:pt x="89862" y="255509"/>
                      <a:pt x="92106" y="255182"/>
                    </a:cubicBezTo>
                    <a:cubicBezTo>
                      <a:pt x="92361" y="255127"/>
                      <a:pt x="92343" y="255382"/>
                      <a:pt x="92288" y="255072"/>
                    </a:cubicBezTo>
                    <a:close/>
                    <a:moveTo>
                      <a:pt x="254394" y="818580"/>
                    </a:moveTo>
                    <a:cubicBezTo>
                      <a:pt x="254121" y="817327"/>
                      <a:pt x="253594" y="816144"/>
                      <a:pt x="252844" y="815103"/>
                    </a:cubicBezTo>
                    <a:cubicBezTo>
                      <a:pt x="251531" y="814503"/>
                      <a:pt x="252078" y="818015"/>
                      <a:pt x="252443" y="818743"/>
                    </a:cubicBezTo>
                    <a:cubicBezTo>
                      <a:pt x="252807" y="819471"/>
                      <a:pt x="254741" y="820145"/>
                      <a:pt x="254394" y="818580"/>
                    </a:cubicBezTo>
                    <a:close/>
                    <a:moveTo>
                      <a:pt x="406341" y="575974"/>
                    </a:moveTo>
                    <a:cubicBezTo>
                      <a:pt x="405010" y="575974"/>
                      <a:pt x="405831" y="577503"/>
                      <a:pt x="405976" y="577922"/>
                    </a:cubicBezTo>
                    <a:cubicBezTo>
                      <a:pt x="405666" y="578431"/>
                      <a:pt x="405758" y="578722"/>
                      <a:pt x="406159" y="579014"/>
                    </a:cubicBezTo>
                    <a:cubicBezTo>
                      <a:pt x="407089" y="579778"/>
                      <a:pt x="409168" y="579014"/>
                      <a:pt x="408110" y="577812"/>
                    </a:cubicBezTo>
                    <a:cubicBezTo>
                      <a:pt x="407600" y="577266"/>
                      <a:pt x="408822" y="576302"/>
                      <a:pt x="408001" y="576174"/>
                    </a:cubicBezTo>
                    <a:cubicBezTo>
                      <a:pt x="407290" y="576939"/>
                      <a:pt x="406925" y="575628"/>
                      <a:pt x="406341" y="575974"/>
                    </a:cubicBezTo>
                    <a:close/>
                    <a:moveTo>
                      <a:pt x="255178" y="459822"/>
                    </a:moveTo>
                    <a:cubicBezTo>
                      <a:pt x="260796" y="457802"/>
                      <a:pt x="258498" y="457456"/>
                      <a:pt x="254230" y="457274"/>
                    </a:cubicBezTo>
                    <a:cubicBezTo>
                      <a:pt x="252972" y="458093"/>
                      <a:pt x="255525" y="458166"/>
                      <a:pt x="254540" y="459094"/>
                    </a:cubicBezTo>
                    <a:cubicBezTo>
                      <a:pt x="254732" y="459354"/>
                      <a:pt x="254946" y="459598"/>
                      <a:pt x="255178" y="459822"/>
                    </a:cubicBezTo>
                    <a:close/>
                    <a:moveTo>
                      <a:pt x="470396" y="262352"/>
                    </a:moveTo>
                    <a:cubicBezTo>
                      <a:pt x="470979" y="261861"/>
                      <a:pt x="472220" y="262025"/>
                      <a:pt x="472475" y="261406"/>
                    </a:cubicBezTo>
                    <a:cubicBezTo>
                      <a:pt x="472311" y="260605"/>
                      <a:pt x="473369" y="260005"/>
                      <a:pt x="473004" y="259440"/>
                    </a:cubicBezTo>
                    <a:cubicBezTo>
                      <a:pt x="472384" y="258549"/>
                      <a:pt x="471837" y="259786"/>
                      <a:pt x="471180" y="259823"/>
                    </a:cubicBezTo>
                    <a:cubicBezTo>
                      <a:pt x="470815" y="259823"/>
                      <a:pt x="470432" y="260259"/>
                      <a:pt x="469958" y="260241"/>
                    </a:cubicBezTo>
                    <a:cubicBezTo>
                      <a:pt x="468554" y="260259"/>
                      <a:pt x="469338" y="262371"/>
                      <a:pt x="470323" y="262352"/>
                    </a:cubicBezTo>
                    <a:close/>
                    <a:moveTo>
                      <a:pt x="334316" y="679623"/>
                    </a:moveTo>
                    <a:cubicBezTo>
                      <a:pt x="333915" y="678804"/>
                      <a:pt x="332492" y="678531"/>
                      <a:pt x="331581" y="678513"/>
                    </a:cubicBezTo>
                    <a:cubicBezTo>
                      <a:pt x="329428" y="679040"/>
                      <a:pt x="329045" y="678149"/>
                      <a:pt x="327422" y="677712"/>
                    </a:cubicBezTo>
                    <a:cubicBezTo>
                      <a:pt x="327407" y="677869"/>
                      <a:pt x="327407" y="678028"/>
                      <a:pt x="327422" y="678185"/>
                    </a:cubicBezTo>
                    <a:cubicBezTo>
                      <a:pt x="328790" y="678513"/>
                      <a:pt x="329246" y="681061"/>
                      <a:pt x="331380" y="679659"/>
                    </a:cubicBezTo>
                    <a:cubicBezTo>
                      <a:pt x="332164" y="679004"/>
                      <a:pt x="333769" y="681188"/>
                      <a:pt x="334316" y="679623"/>
                    </a:cubicBezTo>
                    <a:close/>
                    <a:moveTo>
                      <a:pt x="92379" y="182000"/>
                    </a:moveTo>
                    <a:cubicBezTo>
                      <a:pt x="95133" y="180944"/>
                      <a:pt x="94987" y="178924"/>
                      <a:pt x="91923" y="178796"/>
                    </a:cubicBezTo>
                    <a:cubicBezTo>
                      <a:pt x="90428" y="179179"/>
                      <a:pt x="91467" y="181654"/>
                      <a:pt x="92379" y="182000"/>
                    </a:cubicBezTo>
                    <a:close/>
                    <a:moveTo>
                      <a:pt x="399921" y="555354"/>
                    </a:moveTo>
                    <a:cubicBezTo>
                      <a:pt x="400231" y="555463"/>
                      <a:pt x="402511" y="555263"/>
                      <a:pt x="401161" y="554826"/>
                    </a:cubicBezTo>
                    <a:cubicBezTo>
                      <a:pt x="400432" y="554553"/>
                      <a:pt x="399921" y="553315"/>
                      <a:pt x="399155" y="553825"/>
                    </a:cubicBezTo>
                    <a:cubicBezTo>
                      <a:pt x="398006" y="554607"/>
                      <a:pt x="397660" y="553279"/>
                      <a:pt x="396893" y="553279"/>
                    </a:cubicBezTo>
                    <a:cubicBezTo>
                      <a:pt x="393921" y="554480"/>
                      <a:pt x="398371" y="555790"/>
                      <a:pt x="399921" y="555354"/>
                    </a:cubicBezTo>
                    <a:close/>
                    <a:moveTo>
                      <a:pt x="371615" y="177650"/>
                    </a:moveTo>
                    <a:cubicBezTo>
                      <a:pt x="372490" y="177650"/>
                      <a:pt x="378381" y="174519"/>
                      <a:pt x="375262" y="174629"/>
                    </a:cubicBezTo>
                    <a:cubicBezTo>
                      <a:pt x="374478" y="175702"/>
                      <a:pt x="372946" y="173446"/>
                      <a:pt x="372946" y="175375"/>
                    </a:cubicBezTo>
                    <a:cubicBezTo>
                      <a:pt x="372910" y="176430"/>
                      <a:pt x="370612" y="176358"/>
                      <a:pt x="371615" y="177650"/>
                    </a:cubicBezTo>
                    <a:close/>
                    <a:moveTo>
                      <a:pt x="467842" y="214632"/>
                    </a:moveTo>
                    <a:lnTo>
                      <a:pt x="467842" y="214632"/>
                    </a:lnTo>
                    <a:cubicBezTo>
                      <a:pt x="461878" y="213831"/>
                      <a:pt x="466201" y="218272"/>
                      <a:pt x="468262" y="215852"/>
                    </a:cubicBezTo>
                    <a:cubicBezTo>
                      <a:pt x="468444" y="214923"/>
                      <a:pt x="469940" y="215469"/>
                      <a:pt x="470086" y="214832"/>
                    </a:cubicBezTo>
                    <a:cubicBezTo>
                      <a:pt x="469739" y="214341"/>
                      <a:pt x="468499" y="214760"/>
                      <a:pt x="467842" y="214632"/>
                    </a:cubicBezTo>
                    <a:close/>
                    <a:moveTo>
                      <a:pt x="80852" y="236345"/>
                    </a:moveTo>
                    <a:cubicBezTo>
                      <a:pt x="82166" y="236345"/>
                      <a:pt x="82166" y="236345"/>
                      <a:pt x="82676" y="234998"/>
                    </a:cubicBezTo>
                    <a:cubicBezTo>
                      <a:pt x="83278" y="234543"/>
                      <a:pt x="83242" y="233178"/>
                      <a:pt x="82403" y="234088"/>
                    </a:cubicBezTo>
                    <a:cubicBezTo>
                      <a:pt x="81564" y="234998"/>
                      <a:pt x="80287" y="235780"/>
                      <a:pt x="79065" y="234288"/>
                    </a:cubicBezTo>
                    <a:cubicBezTo>
                      <a:pt x="78896" y="234130"/>
                      <a:pt x="78631" y="234138"/>
                      <a:pt x="78472" y="234307"/>
                    </a:cubicBezTo>
                    <a:cubicBezTo>
                      <a:pt x="78437" y="234344"/>
                      <a:pt x="78410" y="234387"/>
                      <a:pt x="78390" y="234434"/>
                    </a:cubicBezTo>
                    <a:cubicBezTo>
                      <a:pt x="77788" y="235890"/>
                      <a:pt x="79849" y="236472"/>
                      <a:pt x="80852" y="236345"/>
                    </a:cubicBezTo>
                    <a:close/>
                    <a:moveTo>
                      <a:pt x="90720" y="239985"/>
                    </a:moveTo>
                    <a:cubicBezTo>
                      <a:pt x="89789" y="239147"/>
                      <a:pt x="87984" y="239766"/>
                      <a:pt x="86889" y="238729"/>
                    </a:cubicBezTo>
                    <a:cubicBezTo>
                      <a:pt x="86160" y="238165"/>
                      <a:pt x="84646" y="238729"/>
                      <a:pt x="85649" y="239657"/>
                    </a:cubicBezTo>
                    <a:cubicBezTo>
                      <a:pt x="86652" y="240585"/>
                      <a:pt x="87473" y="240112"/>
                      <a:pt x="88257" y="240767"/>
                    </a:cubicBezTo>
                    <a:cubicBezTo>
                      <a:pt x="88957" y="241294"/>
                      <a:pt x="89952" y="241156"/>
                      <a:pt x="90480" y="240458"/>
                    </a:cubicBezTo>
                    <a:cubicBezTo>
                      <a:pt x="90584" y="240320"/>
                      <a:pt x="90665" y="240167"/>
                      <a:pt x="90720" y="240003"/>
                    </a:cubicBezTo>
                    <a:close/>
                    <a:moveTo>
                      <a:pt x="260212" y="628081"/>
                    </a:moveTo>
                    <a:cubicBezTo>
                      <a:pt x="257750" y="627371"/>
                      <a:pt x="258188" y="630246"/>
                      <a:pt x="256419" y="630301"/>
                    </a:cubicBezTo>
                    <a:cubicBezTo>
                      <a:pt x="255817" y="630683"/>
                      <a:pt x="257367" y="632121"/>
                      <a:pt x="258243" y="631884"/>
                    </a:cubicBezTo>
                    <a:cubicBezTo>
                      <a:pt x="258717" y="631884"/>
                      <a:pt x="258954" y="631393"/>
                      <a:pt x="258771" y="631193"/>
                    </a:cubicBezTo>
                    <a:cubicBezTo>
                      <a:pt x="257787" y="630155"/>
                      <a:pt x="259465" y="630337"/>
                      <a:pt x="259373" y="629737"/>
                    </a:cubicBezTo>
                    <a:cubicBezTo>
                      <a:pt x="259173" y="628372"/>
                      <a:pt x="260176" y="628663"/>
                      <a:pt x="260942" y="628608"/>
                    </a:cubicBezTo>
                    <a:cubicBezTo>
                      <a:pt x="261927" y="628354"/>
                      <a:pt x="260741" y="627899"/>
                      <a:pt x="260212" y="628099"/>
                    </a:cubicBezTo>
                    <a:close/>
                    <a:moveTo>
                      <a:pt x="384108" y="572189"/>
                    </a:moveTo>
                    <a:cubicBezTo>
                      <a:pt x="382886" y="572334"/>
                      <a:pt x="382284" y="571825"/>
                      <a:pt x="381774" y="572516"/>
                    </a:cubicBezTo>
                    <a:cubicBezTo>
                      <a:pt x="381774" y="572971"/>
                      <a:pt x="381427" y="575028"/>
                      <a:pt x="382175" y="574627"/>
                    </a:cubicBezTo>
                    <a:cubicBezTo>
                      <a:pt x="382923" y="574227"/>
                      <a:pt x="383561" y="574409"/>
                      <a:pt x="384236" y="574336"/>
                    </a:cubicBezTo>
                    <a:cubicBezTo>
                      <a:pt x="385385" y="574172"/>
                      <a:pt x="385166" y="571843"/>
                      <a:pt x="384108" y="572207"/>
                    </a:cubicBezTo>
                    <a:close/>
                    <a:moveTo>
                      <a:pt x="329483" y="302119"/>
                    </a:moveTo>
                    <a:cubicBezTo>
                      <a:pt x="329374" y="302702"/>
                      <a:pt x="329720" y="303630"/>
                      <a:pt x="330359" y="303503"/>
                    </a:cubicBezTo>
                    <a:cubicBezTo>
                      <a:pt x="331125" y="303066"/>
                      <a:pt x="329009" y="301482"/>
                      <a:pt x="330742" y="301683"/>
                    </a:cubicBezTo>
                    <a:cubicBezTo>
                      <a:pt x="332474" y="301883"/>
                      <a:pt x="332328" y="301883"/>
                      <a:pt x="331818" y="300354"/>
                    </a:cubicBezTo>
                    <a:cubicBezTo>
                      <a:pt x="330924" y="296441"/>
                      <a:pt x="329501" y="300409"/>
                      <a:pt x="329483" y="302119"/>
                    </a:cubicBezTo>
                    <a:close/>
                    <a:moveTo>
                      <a:pt x="384947" y="326453"/>
                    </a:moveTo>
                    <a:cubicBezTo>
                      <a:pt x="384400" y="325670"/>
                      <a:pt x="382758" y="325634"/>
                      <a:pt x="382375" y="324287"/>
                    </a:cubicBezTo>
                    <a:cubicBezTo>
                      <a:pt x="382206" y="324219"/>
                      <a:pt x="382016" y="324219"/>
                      <a:pt x="381847" y="324287"/>
                    </a:cubicBezTo>
                    <a:cubicBezTo>
                      <a:pt x="380916" y="325069"/>
                      <a:pt x="379804" y="324087"/>
                      <a:pt x="379056" y="324578"/>
                    </a:cubicBezTo>
                    <a:cubicBezTo>
                      <a:pt x="379056" y="326507"/>
                      <a:pt x="381847" y="325033"/>
                      <a:pt x="382357" y="326726"/>
                    </a:cubicBezTo>
                    <a:cubicBezTo>
                      <a:pt x="383050" y="326871"/>
                      <a:pt x="383835" y="325907"/>
                      <a:pt x="384710" y="326889"/>
                    </a:cubicBezTo>
                    <a:close/>
                    <a:moveTo>
                      <a:pt x="214269" y="491399"/>
                    </a:moveTo>
                    <a:cubicBezTo>
                      <a:pt x="215418" y="491927"/>
                      <a:pt x="216093" y="490616"/>
                      <a:pt x="216950" y="490307"/>
                    </a:cubicBezTo>
                    <a:cubicBezTo>
                      <a:pt x="217570" y="490107"/>
                      <a:pt x="217132" y="489888"/>
                      <a:pt x="217059" y="489597"/>
                    </a:cubicBezTo>
                    <a:cubicBezTo>
                      <a:pt x="216877" y="488305"/>
                      <a:pt x="213904" y="486703"/>
                      <a:pt x="213302" y="487777"/>
                    </a:cubicBezTo>
                    <a:cubicBezTo>
                      <a:pt x="213175" y="488887"/>
                      <a:pt x="214634" y="488596"/>
                      <a:pt x="215272" y="488978"/>
                    </a:cubicBezTo>
                    <a:cubicBezTo>
                      <a:pt x="216859" y="490798"/>
                      <a:pt x="214232" y="490798"/>
                      <a:pt x="213211" y="491144"/>
                    </a:cubicBezTo>
                    <a:cubicBezTo>
                      <a:pt x="213503" y="491399"/>
                      <a:pt x="213740" y="491399"/>
                      <a:pt x="214269" y="491399"/>
                    </a:cubicBezTo>
                    <a:close/>
                    <a:moveTo>
                      <a:pt x="466219" y="585839"/>
                    </a:moveTo>
                    <a:cubicBezTo>
                      <a:pt x="466839" y="585038"/>
                      <a:pt x="463574" y="584929"/>
                      <a:pt x="463574" y="586202"/>
                    </a:cubicBezTo>
                    <a:cubicBezTo>
                      <a:pt x="463574" y="586821"/>
                      <a:pt x="461751" y="587276"/>
                      <a:pt x="462517" y="588022"/>
                    </a:cubicBezTo>
                    <a:cubicBezTo>
                      <a:pt x="463684" y="589114"/>
                      <a:pt x="464450" y="587440"/>
                      <a:pt x="465708" y="587313"/>
                    </a:cubicBezTo>
                    <a:cubicBezTo>
                      <a:pt x="466219" y="587058"/>
                      <a:pt x="465708" y="586148"/>
                      <a:pt x="466219" y="585784"/>
                    </a:cubicBezTo>
                    <a:close/>
                    <a:moveTo>
                      <a:pt x="183190" y="275893"/>
                    </a:moveTo>
                    <a:cubicBezTo>
                      <a:pt x="183044" y="274364"/>
                      <a:pt x="177718" y="271816"/>
                      <a:pt x="178612" y="274292"/>
                    </a:cubicBezTo>
                    <a:cubicBezTo>
                      <a:pt x="179798" y="274819"/>
                      <a:pt x="182333" y="277131"/>
                      <a:pt x="183190" y="275893"/>
                    </a:cubicBezTo>
                    <a:close/>
                    <a:moveTo>
                      <a:pt x="488525" y="255309"/>
                    </a:moveTo>
                    <a:cubicBezTo>
                      <a:pt x="486318" y="254872"/>
                      <a:pt x="487960" y="256219"/>
                      <a:pt x="487248" y="257129"/>
                    </a:cubicBezTo>
                    <a:cubicBezTo>
                      <a:pt x="486190" y="257766"/>
                      <a:pt x="486665" y="259586"/>
                      <a:pt x="487887" y="259040"/>
                    </a:cubicBezTo>
                    <a:cubicBezTo>
                      <a:pt x="488397" y="258458"/>
                      <a:pt x="488343" y="257511"/>
                      <a:pt x="489145" y="257111"/>
                    </a:cubicBezTo>
                    <a:cubicBezTo>
                      <a:pt x="488160" y="255800"/>
                      <a:pt x="489419" y="256019"/>
                      <a:pt x="490258" y="255637"/>
                    </a:cubicBezTo>
                    <a:cubicBezTo>
                      <a:pt x="490075" y="254981"/>
                      <a:pt x="489163" y="255436"/>
                      <a:pt x="488525" y="255309"/>
                    </a:cubicBezTo>
                    <a:close/>
                    <a:moveTo>
                      <a:pt x="384947" y="151151"/>
                    </a:moveTo>
                    <a:cubicBezTo>
                      <a:pt x="383579" y="150732"/>
                      <a:pt x="382576" y="152971"/>
                      <a:pt x="383543" y="153662"/>
                    </a:cubicBezTo>
                    <a:cubicBezTo>
                      <a:pt x="384309" y="153935"/>
                      <a:pt x="386279" y="156319"/>
                      <a:pt x="386497" y="154736"/>
                    </a:cubicBezTo>
                    <a:cubicBezTo>
                      <a:pt x="386497" y="153517"/>
                      <a:pt x="384163" y="153025"/>
                      <a:pt x="385385" y="151369"/>
                    </a:cubicBezTo>
                    <a:close/>
                    <a:moveTo>
                      <a:pt x="282701" y="632776"/>
                    </a:moveTo>
                    <a:cubicBezTo>
                      <a:pt x="282609" y="630046"/>
                      <a:pt x="278652" y="631921"/>
                      <a:pt x="279582" y="633777"/>
                    </a:cubicBezTo>
                    <a:cubicBezTo>
                      <a:pt x="280651" y="634382"/>
                      <a:pt x="282009" y="634009"/>
                      <a:pt x="282615" y="632942"/>
                    </a:cubicBezTo>
                    <a:cubicBezTo>
                      <a:pt x="282646" y="632888"/>
                      <a:pt x="282675" y="632833"/>
                      <a:pt x="282701" y="632776"/>
                    </a:cubicBezTo>
                    <a:close/>
                    <a:moveTo>
                      <a:pt x="84792" y="228355"/>
                    </a:moveTo>
                    <a:cubicBezTo>
                      <a:pt x="84172" y="230794"/>
                      <a:pt x="87929" y="231995"/>
                      <a:pt x="85449" y="228919"/>
                    </a:cubicBezTo>
                    <a:cubicBezTo>
                      <a:pt x="86316" y="228724"/>
                      <a:pt x="87207" y="228657"/>
                      <a:pt x="88093" y="228719"/>
                    </a:cubicBezTo>
                    <a:cubicBezTo>
                      <a:pt x="89425" y="228500"/>
                      <a:pt x="88969" y="227208"/>
                      <a:pt x="87874" y="227299"/>
                    </a:cubicBezTo>
                    <a:cubicBezTo>
                      <a:pt x="86780" y="228337"/>
                      <a:pt x="84318" y="226335"/>
                      <a:pt x="84792" y="228355"/>
                    </a:cubicBezTo>
                    <a:close/>
                    <a:moveTo>
                      <a:pt x="265246" y="112603"/>
                    </a:moveTo>
                    <a:cubicBezTo>
                      <a:pt x="267435" y="113058"/>
                      <a:pt x="266304" y="110201"/>
                      <a:pt x="268164" y="110365"/>
                    </a:cubicBezTo>
                    <a:cubicBezTo>
                      <a:pt x="269514" y="110365"/>
                      <a:pt x="268785" y="108290"/>
                      <a:pt x="267435" y="109036"/>
                    </a:cubicBezTo>
                    <a:cubicBezTo>
                      <a:pt x="266195" y="109473"/>
                      <a:pt x="264334" y="111730"/>
                      <a:pt x="265246" y="112603"/>
                    </a:cubicBezTo>
                    <a:close/>
                    <a:moveTo>
                      <a:pt x="300794" y="632995"/>
                    </a:moveTo>
                    <a:cubicBezTo>
                      <a:pt x="303073" y="632904"/>
                      <a:pt x="298696" y="630938"/>
                      <a:pt x="301961" y="630665"/>
                    </a:cubicBezTo>
                    <a:cubicBezTo>
                      <a:pt x="302435" y="630556"/>
                      <a:pt x="304387" y="629027"/>
                      <a:pt x="303420" y="628445"/>
                    </a:cubicBezTo>
                    <a:cubicBezTo>
                      <a:pt x="302453" y="627862"/>
                      <a:pt x="297401" y="633140"/>
                      <a:pt x="300794" y="632995"/>
                    </a:cubicBezTo>
                    <a:close/>
                    <a:moveTo>
                      <a:pt x="313707" y="306287"/>
                    </a:moveTo>
                    <a:cubicBezTo>
                      <a:pt x="314071" y="306287"/>
                      <a:pt x="314363" y="305850"/>
                      <a:pt x="314199" y="305559"/>
                    </a:cubicBezTo>
                    <a:cubicBezTo>
                      <a:pt x="312813" y="304704"/>
                      <a:pt x="313652" y="303630"/>
                      <a:pt x="313889" y="302629"/>
                    </a:cubicBezTo>
                    <a:cubicBezTo>
                      <a:pt x="314637" y="300682"/>
                      <a:pt x="308600" y="303612"/>
                      <a:pt x="313707" y="306287"/>
                    </a:cubicBezTo>
                    <a:close/>
                    <a:moveTo>
                      <a:pt x="318522" y="642986"/>
                    </a:moveTo>
                    <a:cubicBezTo>
                      <a:pt x="318357" y="643387"/>
                      <a:pt x="317847" y="643769"/>
                      <a:pt x="318522" y="643860"/>
                    </a:cubicBezTo>
                    <a:cubicBezTo>
                      <a:pt x="319269" y="644588"/>
                      <a:pt x="320236" y="644206"/>
                      <a:pt x="320254" y="643059"/>
                    </a:cubicBezTo>
                    <a:cubicBezTo>
                      <a:pt x="320273" y="641913"/>
                      <a:pt x="319087" y="641458"/>
                      <a:pt x="318613" y="640584"/>
                    </a:cubicBezTo>
                    <a:cubicBezTo>
                      <a:pt x="318047" y="639274"/>
                      <a:pt x="316132" y="641385"/>
                      <a:pt x="317610" y="641749"/>
                    </a:cubicBezTo>
                    <a:cubicBezTo>
                      <a:pt x="318139" y="641894"/>
                      <a:pt x="318722" y="642258"/>
                      <a:pt x="318522" y="642914"/>
                    </a:cubicBezTo>
                    <a:close/>
                    <a:moveTo>
                      <a:pt x="265793" y="659694"/>
                    </a:moveTo>
                    <a:cubicBezTo>
                      <a:pt x="267508" y="660149"/>
                      <a:pt x="268256" y="657874"/>
                      <a:pt x="266559" y="658092"/>
                    </a:cubicBezTo>
                    <a:cubicBezTo>
                      <a:pt x="265173" y="659457"/>
                      <a:pt x="262401" y="656909"/>
                      <a:pt x="262054" y="658839"/>
                    </a:cubicBezTo>
                    <a:cubicBezTo>
                      <a:pt x="262054" y="659421"/>
                      <a:pt x="262437" y="659803"/>
                      <a:pt x="262839" y="659567"/>
                    </a:cubicBezTo>
                    <a:cubicBezTo>
                      <a:pt x="263969" y="658839"/>
                      <a:pt x="264973" y="659512"/>
                      <a:pt x="265793" y="659621"/>
                    </a:cubicBezTo>
                    <a:close/>
                    <a:moveTo>
                      <a:pt x="98106" y="192028"/>
                    </a:moveTo>
                    <a:cubicBezTo>
                      <a:pt x="97887" y="192556"/>
                      <a:pt x="96647" y="193447"/>
                      <a:pt x="96994" y="193848"/>
                    </a:cubicBezTo>
                    <a:cubicBezTo>
                      <a:pt x="98252" y="193520"/>
                      <a:pt x="98617" y="195158"/>
                      <a:pt x="99748" y="195067"/>
                    </a:cubicBezTo>
                    <a:cubicBezTo>
                      <a:pt x="101772" y="194740"/>
                      <a:pt x="99401" y="191664"/>
                      <a:pt x="98106" y="192028"/>
                    </a:cubicBezTo>
                    <a:close/>
                    <a:moveTo>
                      <a:pt x="197854" y="287559"/>
                    </a:moveTo>
                    <a:cubicBezTo>
                      <a:pt x="198182" y="285739"/>
                      <a:pt x="196340" y="286322"/>
                      <a:pt x="196267" y="287559"/>
                    </a:cubicBezTo>
                    <a:cubicBezTo>
                      <a:pt x="196760" y="288997"/>
                      <a:pt x="194115" y="290617"/>
                      <a:pt x="195793" y="291545"/>
                    </a:cubicBezTo>
                    <a:cubicBezTo>
                      <a:pt x="196358" y="291836"/>
                      <a:pt x="196668" y="291163"/>
                      <a:pt x="196687" y="290908"/>
                    </a:cubicBezTo>
                    <a:cubicBezTo>
                      <a:pt x="196413" y="289470"/>
                      <a:pt x="197726" y="288560"/>
                      <a:pt x="197854" y="287559"/>
                    </a:cubicBezTo>
                    <a:close/>
                    <a:moveTo>
                      <a:pt x="457537" y="286213"/>
                    </a:moveTo>
                    <a:cubicBezTo>
                      <a:pt x="459671" y="286213"/>
                      <a:pt x="456698" y="284538"/>
                      <a:pt x="456224" y="284247"/>
                    </a:cubicBezTo>
                    <a:cubicBezTo>
                      <a:pt x="455166" y="284247"/>
                      <a:pt x="453014" y="282973"/>
                      <a:pt x="452412" y="284065"/>
                    </a:cubicBezTo>
                    <a:cubicBezTo>
                      <a:pt x="452412" y="284556"/>
                      <a:pt x="452668" y="284684"/>
                      <a:pt x="453051" y="284666"/>
                    </a:cubicBezTo>
                    <a:cubicBezTo>
                      <a:pt x="455239" y="284302"/>
                      <a:pt x="455732" y="285557"/>
                      <a:pt x="456480" y="287232"/>
                    </a:cubicBezTo>
                    <a:cubicBezTo>
                      <a:pt x="456954" y="286686"/>
                      <a:pt x="456169" y="285248"/>
                      <a:pt x="457537" y="286158"/>
                    </a:cubicBezTo>
                    <a:close/>
                    <a:moveTo>
                      <a:pt x="296745" y="270779"/>
                    </a:moveTo>
                    <a:cubicBezTo>
                      <a:pt x="294373" y="270124"/>
                      <a:pt x="297948" y="273145"/>
                      <a:pt x="299043" y="271707"/>
                    </a:cubicBezTo>
                    <a:cubicBezTo>
                      <a:pt x="299353" y="271507"/>
                      <a:pt x="299936" y="271707"/>
                      <a:pt x="300374" y="271707"/>
                    </a:cubicBezTo>
                    <a:cubicBezTo>
                      <a:pt x="301341" y="271835"/>
                      <a:pt x="301341" y="270633"/>
                      <a:pt x="300374" y="270579"/>
                    </a:cubicBezTo>
                    <a:cubicBezTo>
                      <a:pt x="299565" y="269824"/>
                      <a:pt x="298295" y="269866"/>
                      <a:pt x="297538" y="270674"/>
                    </a:cubicBezTo>
                    <a:cubicBezTo>
                      <a:pt x="297523" y="270690"/>
                      <a:pt x="297507" y="270707"/>
                      <a:pt x="297492" y="270724"/>
                    </a:cubicBezTo>
                    <a:cubicBezTo>
                      <a:pt x="297292" y="270906"/>
                      <a:pt x="297018" y="271034"/>
                      <a:pt x="296745" y="270724"/>
                    </a:cubicBezTo>
                    <a:close/>
                    <a:moveTo>
                      <a:pt x="298751" y="259550"/>
                    </a:moveTo>
                    <a:cubicBezTo>
                      <a:pt x="299955" y="259295"/>
                      <a:pt x="300411" y="258166"/>
                      <a:pt x="301596" y="258075"/>
                    </a:cubicBezTo>
                    <a:cubicBezTo>
                      <a:pt x="302782" y="257984"/>
                      <a:pt x="302271" y="256765"/>
                      <a:pt x="301377" y="257020"/>
                    </a:cubicBezTo>
                    <a:cubicBezTo>
                      <a:pt x="300028" y="256874"/>
                      <a:pt x="298222" y="256274"/>
                      <a:pt x="298897" y="258330"/>
                    </a:cubicBezTo>
                    <a:cubicBezTo>
                      <a:pt x="298897" y="258567"/>
                      <a:pt x="298058" y="259295"/>
                      <a:pt x="298751" y="259495"/>
                    </a:cubicBezTo>
                    <a:close/>
                    <a:moveTo>
                      <a:pt x="159680" y="559849"/>
                    </a:moveTo>
                    <a:cubicBezTo>
                      <a:pt x="158385" y="559467"/>
                      <a:pt x="156525" y="560595"/>
                      <a:pt x="158276" y="561414"/>
                    </a:cubicBezTo>
                    <a:cubicBezTo>
                      <a:pt x="159480" y="561178"/>
                      <a:pt x="160775" y="561978"/>
                      <a:pt x="161760" y="561815"/>
                    </a:cubicBezTo>
                    <a:cubicBezTo>
                      <a:pt x="161431" y="560049"/>
                      <a:pt x="161431" y="559521"/>
                      <a:pt x="159680" y="559740"/>
                    </a:cubicBezTo>
                    <a:close/>
                    <a:moveTo>
                      <a:pt x="292714" y="685738"/>
                    </a:moveTo>
                    <a:cubicBezTo>
                      <a:pt x="291455" y="685410"/>
                      <a:pt x="290179" y="686885"/>
                      <a:pt x="292002" y="686812"/>
                    </a:cubicBezTo>
                    <a:cubicBezTo>
                      <a:pt x="293133" y="687631"/>
                      <a:pt x="294136" y="688996"/>
                      <a:pt x="295650" y="688213"/>
                    </a:cubicBezTo>
                    <a:cubicBezTo>
                      <a:pt x="294684" y="687267"/>
                      <a:pt x="294155" y="685356"/>
                      <a:pt x="292714" y="685629"/>
                    </a:cubicBezTo>
                    <a:close/>
                    <a:moveTo>
                      <a:pt x="317920" y="311219"/>
                    </a:moveTo>
                    <a:cubicBezTo>
                      <a:pt x="320345" y="311347"/>
                      <a:pt x="319889" y="308508"/>
                      <a:pt x="318175" y="308053"/>
                    </a:cubicBezTo>
                    <a:cubicBezTo>
                      <a:pt x="317008" y="307943"/>
                      <a:pt x="317883" y="309254"/>
                      <a:pt x="317227" y="309600"/>
                    </a:cubicBezTo>
                    <a:cubicBezTo>
                      <a:pt x="316679" y="310255"/>
                      <a:pt x="316862" y="311347"/>
                      <a:pt x="317920" y="311219"/>
                    </a:cubicBezTo>
                    <a:close/>
                    <a:moveTo>
                      <a:pt x="173979" y="368713"/>
                    </a:moveTo>
                    <a:cubicBezTo>
                      <a:pt x="174399" y="368713"/>
                      <a:pt x="174983" y="368713"/>
                      <a:pt x="174983" y="368167"/>
                    </a:cubicBezTo>
                    <a:cubicBezTo>
                      <a:pt x="174837" y="367221"/>
                      <a:pt x="173542" y="367821"/>
                      <a:pt x="172885" y="367603"/>
                    </a:cubicBezTo>
                    <a:cubicBezTo>
                      <a:pt x="171463" y="367603"/>
                      <a:pt x="173451" y="366019"/>
                      <a:pt x="172210" y="366038"/>
                    </a:cubicBezTo>
                    <a:cubicBezTo>
                      <a:pt x="171298" y="366511"/>
                      <a:pt x="168563" y="364600"/>
                      <a:pt x="169274" y="366383"/>
                    </a:cubicBezTo>
                    <a:cubicBezTo>
                      <a:pt x="171280" y="366347"/>
                      <a:pt x="172083" y="368768"/>
                      <a:pt x="173979" y="368713"/>
                    </a:cubicBezTo>
                    <a:close/>
                    <a:moveTo>
                      <a:pt x="265429" y="295476"/>
                    </a:moveTo>
                    <a:cubicBezTo>
                      <a:pt x="264808" y="295076"/>
                      <a:pt x="263605" y="294894"/>
                      <a:pt x="264535" y="295931"/>
                    </a:cubicBezTo>
                    <a:cubicBezTo>
                      <a:pt x="266505" y="296496"/>
                      <a:pt x="266705" y="300245"/>
                      <a:pt x="268949" y="297861"/>
                    </a:cubicBezTo>
                    <a:cubicBezTo>
                      <a:pt x="266268" y="297697"/>
                      <a:pt x="268803" y="294839"/>
                      <a:pt x="265429" y="295476"/>
                    </a:cubicBezTo>
                    <a:close/>
                    <a:moveTo>
                      <a:pt x="153807" y="590716"/>
                    </a:moveTo>
                    <a:cubicBezTo>
                      <a:pt x="154154" y="589497"/>
                      <a:pt x="150616" y="591917"/>
                      <a:pt x="150488" y="592536"/>
                    </a:cubicBezTo>
                    <a:cubicBezTo>
                      <a:pt x="150360" y="593155"/>
                      <a:pt x="148336" y="593901"/>
                      <a:pt x="149157" y="594793"/>
                    </a:cubicBezTo>
                    <a:cubicBezTo>
                      <a:pt x="150780" y="594429"/>
                      <a:pt x="152658" y="592154"/>
                      <a:pt x="153807" y="590716"/>
                    </a:cubicBezTo>
                    <a:close/>
                    <a:moveTo>
                      <a:pt x="316771" y="485939"/>
                    </a:moveTo>
                    <a:cubicBezTo>
                      <a:pt x="316497" y="486212"/>
                      <a:pt x="315840" y="486467"/>
                      <a:pt x="316114" y="486849"/>
                    </a:cubicBezTo>
                    <a:cubicBezTo>
                      <a:pt x="316625" y="487577"/>
                      <a:pt x="316242" y="488669"/>
                      <a:pt x="317190" y="489178"/>
                    </a:cubicBezTo>
                    <a:cubicBezTo>
                      <a:pt x="317610" y="489397"/>
                      <a:pt x="317354" y="490361"/>
                      <a:pt x="318157" y="490179"/>
                    </a:cubicBezTo>
                    <a:cubicBezTo>
                      <a:pt x="318959" y="489998"/>
                      <a:pt x="318394" y="489233"/>
                      <a:pt x="318722" y="488851"/>
                    </a:cubicBezTo>
                    <a:cubicBezTo>
                      <a:pt x="319051" y="488469"/>
                      <a:pt x="318722" y="488250"/>
                      <a:pt x="318357" y="488014"/>
                    </a:cubicBezTo>
                    <a:cubicBezTo>
                      <a:pt x="317008" y="487759"/>
                      <a:pt x="318668" y="486066"/>
                      <a:pt x="316771" y="485939"/>
                    </a:cubicBezTo>
                    <a:close/>
                    <a:moveTo>
                      <a:pt x="206973" y="80535"/>
                    </a:moveTo>
                    <a:cubicBezTo>
                      <a:pt x="206317" y="80990"/>
                      <a:pt x="205770" y="81663"/>
                      <a:pt x="206755" y="81718"/>
                    </a:cubicBezTo>
                    <a:cubicBezTo>
                      <a:pt x="207210" y="82045"/>
                      <a:pt x="207776" y="82500"/>
                      <a:pt x="208214" y="82173"/>
                    </a:cubicBezTo>
                    <a:cubicBezTo>
                      <a:pt x="209636" y="80972"/>
                      <a:pt x="210037" y="83865"/>
                      <a:pt x="211259" y="83101"/>
                    </a:cubicBezTo>
                    <a:cubicBezTo>
                      <a:pt x="212372" y="80080"/>
                      <a:pt x="208232" y="81900"/>
                      <a:pt x="206973" y="80535"/>
                    </a:cubicBezTo>
                    <a:close/>
                    <a:moveTo>
                      <a:pt x="284196" y="256747"/>
                    </a:moveTo>
                    <a:cubicBezTo>
                      <a:pt x="282719" y="258567"/>
                      <a:pt x="285491" y="259368"/>
                      <a:pt x="284853" y="257147"/>
                    </a:cubicBezTo>
                    <a:cubicBezTo>
                      <a:pt x="284853" y="255910"/>
                      <a:pt x="284853" y="254727"/>
                      <a:pt x="286567" y="254727"/>
                    </a:cubicBezTo>
                    <a:cubicBezTo>
                      <a:pt x="286823" y="254727"/>
                      <a:pt x="286950" y="254363"/>
                      <a:pt x="286987" y="254162"/>
                    </a:cubicBezTo>
                    <a:cubicBezTo>
                      <a:pt x="285838" y="252452"/>
                      <a:pt x="284561" y="255673"/>
                      <a:pt x="283011" y="255455"/>
                    </a:cubicBezTo>
                    <a:cubicBezTo>
                      <a:pt x="282537" y="255455"/>
                      <a:pt x="283011" y="255782"/>
                      <a:pt x="283138" y="255982"/>
                    </a:cubicBezTo>
                    <a:cubicBezTo>
                      <a:pt x="283230" y="256619"/>
                      <a:pt x="284160" y="256164"/>
                      <a:pt x="284196" y="256747"/>
                    </a:cubicBezTo>
                    <a:close/>
                    <a:moveTo>
                      <a:pt x="455531" y="317134"/>
                    </a:moveTo>
                    <a:cubicBezTo>
                      <a:pt x="457446" y="316697"/>
                      <a:pt x="454473" y="314877"/>
                      <a:pt x="456534" y="314149"/>
                    </a:cubicBezTo>
                    <a:cubicBezTo>
                      <a:pt x="457337" y="313585"/>
                      <a:pt x="454929" y="311947"/>
                      <a:pt x="455093" y="313512"/>
                    </a:cubicBezTo>
                    <a:cubicBezTo>
                      <a:pt x="454875" y="315151"/>
                      <a:pt x="452886" y="316443"/>
                      <a:pt x="455531" y="317134"/>
                    </a:cubicBezTo>
                    <a:close/>
                    <a:moveTo>
                      <a:pt x="198912" y="299863"/>
                    </a:moveTo>
                    <a:cubicBezTo>
                      <a:pt x="198511" y="301355"/>
                      <a:pt x="199587" y="303175"/>
                      <a:pt x="201319" y="302465"/>
                    </a:cubicBezTo>
                    <a:cubicBezTo>
                      <a:pt x="201538" y="302338"/>
                      <a:pt x="201611" y="302229"/>
                      <a:pt x="201319" y="302083"/>
                    </a:cubicBezTo>
                    <a:cubicBezTo>
                      <a:pt x="200535" y="301464"/>
                      <a:pt x="200517" y="300609"/>
                      <a:pt x="200353" y="299717"/>
                    </a:cubicBezTo>
                    <a:cubicBezTo>
                      <a:pt x="200262" y="299207"/>
                      <a:pt x="199258" y="299025"/>
                      <a:pt x="199094" y="298297"/>
                    </a:cubicBezTo>
                    <a:cubicBezTo>
                      <a:pt x="198729" y="298734"/>
                      <a:pt x="199094" y="299317"/>
                      <a:pt x="198912" y="299863"/>
                    </a:cubicBezTo>
                    <a:close/>
                    <a:moveTo>
                      <a:pt x="454984" y="298898"/>
                    </a:moveTo>
                    <a:cubicBezTo>
                      <a:pt x="453415" y="296295"/>
                      <a:pt x="458285" y="297751"/>
                      <a:pt x="455695" y="296059"/>
                    </a:cubicBezTo>
                    <a:cubicBezTo>
                      <a:pt x="453871" y="295349"/>
                      <a:pt x="454017" y="297642"/>
                      <a:pt x="453415" y="298698"/>
                    </a:cubicBezTo>
                    <a:cubicBezTo>
                      <a:pt x="453124" y="300299"/>
                      <a:pt x="455148" y="300718"/>
                      <a:pt x="455039" y="298898"/>
                    </a:cubicBezTo>
                    <a:close/>
                    <a:moveTo>
                      <a:pt x="103377" y="185822"/>
                    </a:moveTo>
                    <a:cubicBezTo>
                      <a:pt x="101809" y="186095"/>
                      <a:pt x="103961" y="188861"/>
                      <a:pt x="105092" y="187642"/>
                    </a:cubicBezTo>
                    <a:cubicBezTo>
                      <a:pt x="105967" y="187041"/>
                      <a:pt x="106241" y="188588"/>
                      <a:pt x="107061" y="188515"/>
                    </a:cubicBezTo>
                    <a:cubicBezTo>
                      <a:pt x="108703" y="187460"/>
                      <a:pt x="104453" y="186113"/>
                      <a:pt x="103377" y="185822"/>
                    </a:cubicBezTo>
                    <a:close/>
                    <a:moveTo>
                      <a:pt x="190522" y="460459"/>
                    </a:moveTo>
                    <a:cubicBezTo>
                      <a:pt x="191270" y="459713"/>
                      <a:pt x="192346" y="458821"/>
                      <a:pt x="192164" y="457765"/>
                    </a:cubicBezTo>
                    <a:cubicBezTo>
                      <a:pt x="191525" y="456910"/>
                      <a:pt x="189957" y="456965"/>
                      <a:pt x="190631" y="458093"/>
                    </a:cubicBezTo>
                    <a:cubicBezTo>
                      <a:pt x="188242" y="459294"/>
                      <a:pt x="187841" y="459240"/>
                      <a:pt x="190522" y="460459"/>
                    </a:cubicBezTo>
                    <a:close/>
                    <a:moveTo>
                      <a:pt x="299955" y="251705"/>
                    </a:moveTo>
                    <a:cubicBezTo>
                      <a:pt x="298660" y="250340"/>
                      <a:pt x="296489" y="251542"/>
                      <a:pt x="294902" y="250541"/>
                    </a:cubicBezTo>
                    <a:cubicBezTo>
                      <a:pt x="294778" y="250637"/>
                      <a:pt x="294689" y="250771"/>
                      <a:pt x="294647" y="250923"/>
                    </a:cubicBezTo>
                    <a:cubicBezTo>
                      <a:pt x="294647" y="251651"/>
                      <a:pt x="295942" y="252852"/>
                      <a:pt x="296471" y="252524"/>
                    </a:cubicBezTo>
                    <a:cubicBezTo>
                      <a:pt x="297656" y="251578"/>
                      <a:pt x="299097" y="252652"/>
                      <a:pt x="300028" y="251669"/>
                    </a:cubicBezTo>
                    <a:close/>
                    <a:moveTo>
                      <a:pt x="362605" y="662351"/>
                    </a:moveTo>
                    <a:cubicBezTo>
                      <a:pt x="361674" y="662624"/>
                      <a:pt x="357133" y="664171"/>
                      <a:pt x="359960" y="664499"/>
                    </a:cubicBezTo>
                    <a:cubicBezTo>
                      <a:pt x="360471" y="664735"/>
                      <a:pt x="360981" y="665481"/>
                      <a:pt x="361529" y="664681"/>
                    </a:cubicBezTo>
                    <a:cubicBezTo>
                      <a:pt x="362076" y="663880"/>
                      <a:pt x="364155" y="663097"/>
                      <a:pt x="362678" y="662315"/>
                    </a:cubicBezTo>
                    <a:close/>
                    <a:moveTo>
                      <a:pt x="338146" y="284265"/>
                    </a:moveTo>
                    <a:cubicBezTo>
                      <a:pt x="336833" y="281353"/>
                      <a:pt x="335247" y="288560"/>
                      <a:pt x="338840" y="286449"/>
                    </a:cubicBezTo>
                    <a:cubicBezTo>
                      <a:pt x="339314" y="286340"/>
                      <a:pt x="339806" y="287177"/>
                      <a:pt x="340171" y="286449"/>
                    </a:cubicBezTo>
                    <a:cubicBezTo>
                      <a:pt x="340171" y="286176"/>
                      <a:pt x="339095" y="284993"/>
                      <a:pt x="338438" y="285102"/>
                    </a:cubicBezTo>
                    <a:cubicBezTo>
                      <a:pt x="337380" y="285157"/>
                      <a:pt x="337855" y="284684"/>
                      <a:pt x="338146" y="284265"/>
                    </a:cubicBezTo>
                    <a:close/>
                    <a:moveTo>
                      <a:pt x="337052" y="494893"/>
                    </a:moveTo>
                    <a:cubicBezTo>
                      <a:pt x="337052" y="495676"/>
                      <a:pt x="337052" y="497405"/>
                      <a:pt x="337982" y="496113"/>
                    </a:cubicBezTo>
                    <a:cubicBezTo>
                      <a:pt x="338529" y="495348"/>
                      <a:pt x="337636" y="494093"/>
                      <a:pt x="338511" y="493638"/>
                    </a:cubicBezTo>
                    <a:cubicBezTo>
                      <a:pt x="339393" y="492993"/>
                      <a:pt x="339596" y="491763"/>
                      <a:pt x="338967" y="490871"/>
                    </a:cubicBezTo>
                    <a:cubicBezTo>
                      <a:pt x="338621" y="492345"/>
                      <a:pt x="336614" y="493219"/>
                      <a:pt x="337052" y="494893"/>
                    </a:cubicBezTo>
                    <a:close/>
                    <a:moveTo>
                      <a:pt x="292969" y="509835"/>
                    </a:moveTo>
                    <a:cubicBezTo>
                      <a:pt x="292294" y="510127"/>
                      <a:pt x="291145" y="510309"/>
                      <a:pt x="290981" y="510782"/>
                    </a:cubicBezTo>
                    <a:cubicBezTo>
                      <a:pt x="290671" y="511947"/>
                      <a:pt x="292112" y="511109"/>
                      <a:pt x="292495" y="511710"/>
                    </a:cubicBezTo>
                    <a:cubicBezTo>
                      <a:pt x="292699" y="512005"/>
                      <a:pt x="292975" y="512243"/>
                      <a:pt x="293297" y="512402"/>
                    </a:cubicBezTo>
                    <a:cubicBezTo>
                      <a:pt x="295395" y="512547"/>
                      <a:pt x="294410" y="509981"/>
                      <a:pt x="292969" y="509835"/>
                    </a:cubicBezTo>
                    <a:close/>
                    <a:moveTo>
                      <a:pt x="79886" y="239402"/>
                    </a:moveTo>
                    <a:cubicBezTo>
                      <a:pt x="80251" y="238638"/>
                      <a:pt x="78974" y="236618"/>
                      <a:pt x="78317" y="237236"/>
                    </a:cubicBezTo>
                    <a:cubicBezTo>
                      <a:pt x="78427" y="238256"/>
                      <a:pt x="77770" y="239056"/>
                      <a:pt x="77715" y="240021"/>
                    </a:cubicBezTo>
                    <a:cubicBezTo>
                      <a:pt x="77971" y="241368"/>
                      <a:pt x="80050" y="240822"/>
                      <a:pt x="79886" y="239402"/>
                    </a:cubicBezTo>
                    <a:close/>
                    <a:moveTo>
                      <a:pt x="145053" y="197542"/>
                    </a:moveTo>
                    <a:cubicBezTo>
                      <a:pt x="145655" y="195722"/>
                      <a:pt x="139308" y="192901"/>
                      <a:pt x="140621" y="195577"/>
                    </a:cubicBezTo>
                    <a:cubicBezTo>
                      <a:pt x="141819" y="196228"/>
                      <a:pt x="142934" y="197023"/>
                      <a:pt x="143940" y="197943"/>
                    </a:cubicBezTo>
                    <a:cubicBezTo>
                      <a:pt x="144196" y="198653"/>
                      <a:pt x="144743" y="197888"/>
                      <a:pt x="145053" y="197542"/>
                    </a:cubicBezTo>
                    <a:close/>
                    <a:moveTo>
                      <a:pt x="245694" y="674236"/>
                    </a:moveTo>
                    <a:lnTo>
                      <a:pt x="247245" y="673471"/>
                    </a:lnTo>
                    <a:cubicBezTo>
                      <a:pt x="246789" y="672816"/>
                      <a:pt x="246533" y="672252"/>
                      <a:pt x="247628" y="671906"/>
                    </a:cubicBezTo>
                    <a:cubicBezTo>
                      <a:pt x="247974" y="671287"/>
                      <a:pt x="246114" y="669413"/>
                      <a:pt x="245712" y="671033"/>
                    </a:cubicBezTo>
                    <a:cubicBezTo>
                      <a:pt x="245913" y="672070"/>
                      <a:pt x="244600" y="673653"/>
                      <a:pt x="245694" y="674236"/>
                    </a:cubicBezTo>
                    <a:close/>
                    <a:moveTo>
                      <a:pt x="322680" y="272180"/>
                    </a:moveTo>
                    <a:cubicBezTo>
                      <a:pt x="320583" y="271416"/>
                      <a:pt x="319999" y="275820"/>
                      <a:pt x="321622" y="274273"/>
                    </a:cubicBezTo>
                    <a:cubicBezTo>
                      <a:pt x="322133" y="273982"/>
                      <a:pt x="322279" y="272872"/>
                      <a:pt x="323282" y="273673"/>
                    </a:cubicBezTo>
                    <a:cubicBezTo>
                      <a:pt x="325343" y="274546"/>
                      <a:pt x="324467" y="271598"/>
                      <a:pt x="322680" y="272180"/>
                    </a:cubicBezTo>
                    <a:close/>
                    <a:moveTo>
                      <a:pt x="223844" y="613994"/>
                    </a:moveTo>
                    <a:cubicBezTo>
                      <a:pt x="225030" y="614376"/>
                      <a:pt x="225668" y="612574"/>
                      <a:pt x="224428" y="612065"/>
                    </a:cubicBezTo>
                    <a:cubicBezTo>
                      <a:pt x="222039" y="610663"/>
                      <a:pt x="220652" y="614431"/>
                      <a:pt x="223844" y="613994"/>
                    </a:cubicBezTo>
                    <a:close/>
                    <a:moveTo>
                      <a:pt x="166082" y="644279"/>
                    </a:moveTo>
                    <a:cubicBezTo>
                      <a:pt x="166684" y="644279"/>
                      <a:pt x="167341" y="644424"/>
                      <a:pt x="167906" y="644078"/>
                    </a:cubicBezTo>
                    <a:cubicBezTo>
                      <a:pt x="164842" y="640639"/>
                      <a:pt x="159881" y="644042"/>
                      <a:pt x="166082" y="644279"/>
                    </a:cubicBezTo>
                    <a:close/>
                    <a:moveTo>
                      <a:pt x="309512" y="520519"/>
                    </a:moveTo>
                    <a:cubicBezTo>
                      <a:pt x="307177" y="520519"/>
                      <a:pt x="308964" y="522976"/>
                      <a:pt x="310223" y="522575"/>
                    </a:cubicBezTo>
                    <a:cubicBezTo>
                      <a:pt x="311007" y="522157"/>
                      <a:pt x="311828" y="522466"/>
                      <a:pt x="312521" y="522011"/>
                    </a:cubicBezTo>
                    <a:cubicBezTo>
                      <a:pt x="311807" y="521071"/>
                      <a:pt x="310694" y="520519"/>
                      <a:pt x="309512" y="520519"/>
                    </a:cubicBezTo>
                    <a:close/>
                    <a:moveTo>
                      <a:pt x="122765" y="296004"/>
                    </a:moveTo>
                    <a:cubicBezTo>
                      <a:pt x="124024" y="296514"/>
                      <a:pt x="124407" y="294184"/>
                      <a:pt x="122966" y="294384"/>
                    </a:cubicBezTo>
                    <a:cubicBezTo>
                      <a:pt x="122254" y="294694"/>
                      <a:pt x="121379" y="293547"/>
                      <a:pt x="120832" y="294002"/>
                    </a:cubicBezTo>
                    <a:cubicBezTo>
                      <a:pt x="121488" y="295149"/>
                      <a:pt x="119938" y="294876"/>
                      <a:pt x="119683" y="295822"/>
                    </a:cubicBezTo>
                    <a:cubicBezTo>
                      <a:pt x="120704" y="296550"/>
                      <a:pt x="121725" y="295276"/>
                      <a:pt x="122765" y="296004"/>
                    </a:cubicBezTo>
                    <a:close/>
                    <a:moveTo>
                      <a:pt x="315804" y="272344"/>
                    </a:moveTo>
                    <a:cubicBezTo>
                      <a:pt x="315913" y="271907"/>
                      <a:pt x="315585" y="271653"/>
                      <a:pt x="315421" y="271744"/>
                    </a:cubicBezTo>
                    <a:cubicBezTo>
                      <a:pt x="313852" y="272690"/>
                      <a:pt x="312047" y="271744"/>
                      <a:pt x="310515" y="272490"/>
                    </a:cubicBezTo>
                    <a:cubicBezTo>
                      <a:pt x="311609" y="273054"/>
                      <a:pt x="313105" y="272490"/>
                      <a:pt x="313688" y="273909"/>
                    </a:cubicBezTo>
                    <a:cubicBezTo>
                      <a:pt x="314290" y="274819"/>
                      <a:pt x="315640" y="272836"/>
                      <a:pt x="315804" y="272271"/>
                    </a:cubicBezTo>
                    <a:close/>
                    <a:moveTo>
                      <a:pt x="253792" y="461096"/>
                    </a:moveTo>
                    <a:cubicBezTo>
                      <a:pt x="253154" y="461533"/>
                      <a:pt x="250874" y="461951"/>
                      <a:pt x="251257" y="462916"/>
                    </a:cubicBezTo>
                    <a:cubicBezTo>
                      <a:pt x="252625" y="464281"/>
                      <a:pt x="256820" y="462989"/>
                      <a:pt x="253829" y="461023"/>
                    </a:cubicBezTo>
                    <a:close/>
                    <a:moveTo>
                      <a:pt x="273289" y="537863"/>
                    </a:moveTo>
                    <a:cubicBezTo>
                      <a:pt x="273034" y="536899"/>
                      <a:pt x="271466" y="536043"/>
                      <a:pt x="271794" y="537518"/>
                    </a:cubicBezTo>
                    <a:cubicBezTo>
                      <a:pt x="271429" y="538082"/>
                      <a:pt x="271447" y="538937"/>
                      <a:pt x="270663" y="539192"/>
                    </a:cubicBezTo>
                    <a:cubicBezTo>
                      <a:pt x="270225" y="539338"/>
                      <a:pt x="270098" y="539647"/>
                      <a:pt x="270280" y="539993"/>
                    </a:cubicBezTo>
                    <a:cubicBezTo>
                      <a:pt x="271374" y="541103"/>
                      <a:pt x="273344" y="538719"/>
                      <a:pt x="273326" y="537791"/>
                    </a:cubicBezTo>
                    <a:close/>
                    <a:moveTo>
                      <a:pt x="174545" y="262371"/>
                    </a:moveTo>
                    <a:cubicBezTo>
                      <a:pt x="173888" y="262134"/>
                      <a:pt x="172721" y="262989"/>
                      <a:pt x="173870" y="263426"/>
                    </a:cubicBezTo>
                    <a:cubicBezTo>
                      <a:pt x="175019" y="263863"/>
                      <a:pt x="175457" y="264882"/>
                      <a:pt x="175822" y="266047"/>
                    </a:cubicBezTo>
                    <a:cubicBezTo>
                      <a:pt x="176351" y="264245"/>
                      <a:pt x="177554" y="262170"/>
                      <a:pt x="174545" y="262371"/>
                    </a:cubicBezTo>
                    <a:close/>
                    <a:moveTo>
                      <a:pt x="139982" y="579905"/>
                    </a:moveTo>
                    <a:cubicBezTo>
                      <a:pt x="139052" y="580397"/>
                      <a:pt x="140311" y="581489"/>
                      <a:pt x="139982" y="581853"/>
                    </a:cubicBezTo>
                    <a:cubicBezTo>
                      <a:pt x="138998" y="582544"/>
                      <a:pt x="139417" y="583891"/>
                      <a:pt x="138505" y="584565"/>
                    </a:cubicBezTo>
                    <a:cubicBezTo>
                      <a:pt x="137593" y="585238"/>
                      <a:pt x="139490" y="585675"/>
                      <a:pt x="139545" y="584965"/>
                    </a:cubicBezTo>
                    <a:cubicBezTo>
                      <a:pt x="139964" y="583236"/>
                      <a:pt x="142189" y="581543"/>
                      <a:pt x="139982" y="579905"/>
                    </a:cubicBezTo>
                    <a:close/>
                    <a:moveTo>
                      <a:pt x="249178" y="864134"/>
                    </a:moveTo>
                    <a:cubicBezTo>
                      <a:pt x="250144" y="864134"/>
                      <a:pt x="250418" y="863260"/>
                      <a:pt x="251111" y="863060"/>
                    </a:cubicBezTo>
                    <a:cubicBezTo>
                      <a:pt x="251330" y="863060"/>
                      <a:pt x="251750" y="863060"/>
                      <a:pt x="251476" y="862623"/>
                    </a:cubicBezTo>
                    <a:cubicBezTo>
                      <a:pt x="250746" y="861349"/>
                      <a:pt x="248868" y="863770"/>
                      <a:pt x="248120" y="861513"/>
                    </a:cubicBezTo>
                    <a:cubicBezTo>
                      <a:pt x="246533" y="861258"/>
                      <a:pt x="248156" y="864225"/>
                      <a:pt x="249178" y="864134"/>
                    </a:cubicBezTo>
                    <a:close/>
                    <a:moveTo>
                      <a:pt x="261635" y="477622"/>
                    </a:moveTo>
                    <a:cubicBezTo>
                      <a:pt x="262638" y="477076"/>
                      <a:pt x="264188" y="477622"/>
                      <a:pt x="263149" y="476275"/>
                    </a:cubicBezTo>
                    <a:cubicBezTo>
                      <a:pt x="262784" y="475601"/>
                      <a:pt x="262273" y="474746"/>
                      <a:pt x="261325" y="475146"/>
                    </a:cubicBezTo>
                    <a:cubicBezTo>
                      <a:pt x="259100" y="476348"/>
                      <a:pt x="260449" y="476566"/>
                      <a:pt x="261635" y="477622"/>
                    </a:cubicBezTo>
                    <a:close/>
                    <a:moveTo>
                      <a:pt x="301760" y="475110"/>
                    </a:moveTo>
                    <a:cubicBezTo>
                      <a:pt x="301322" y="475802"/>
                      <a:pt x="298459" y="475219"/>
                      <a:pt x="299462" y="476275"/>
                    </a:cubicBezTo>
                    <a:cubicBezTo>
                      <a:pt x="299644" y="476475"/>
                      <a:pt x="300028" y="476766"/>
                      <a:pt x="299991" y="476839"/>
                    </a:cubicBezTo>
                    <a:cubicBezTo>
                      <a:pt x="299353" y="478022"/>
                      <a:pt x="300629" y="477858"/>
                      <a:pt x="301031" y="478259"/>
                    </a:cubicBezTo>
                    <a:cubicBezTo>
                      <a:pt x="301432" y="478659"/>
                      <a:pt x="301961" y="478113"/>
                      <a:pt x="301705" y="477785"/>
                    </a:cubicBezTo>
                    <a:cubicBezTo>
                      <a:pt x="300447" y="476566"/>
                      <a:pt x="303511" y="475783"/>
                      <a:pt x="301724" y="475110"/>
                    </a:cubicBezTo>
                    <a:close/>
                    <a:moveTo>
                      <a:pt x="161431" y="195486"/>
                    </a:moveTo>
                    <a:cubicBezTo>
                      <a:pt x="161479" y="195905"/>
                      <a:pt x="161403" y="196329"/>
                      <a:pt x="161212" y="196705"/>
                    </a:cubicBezTo>
                    <a:cubicBezTo>
                      <a:pt x="161030" y="197051"/>
                      <a:pt x="160027" y="197197"/>
                      <a:pt x="160775" y="197761"/>
                    </a:cubicBezTo>
                    <a:cubicBezTo>
                      <a:pt x="161176" y="198052"/>
                      <a:pt x="161741" y="197761"/>
                      <a:pt x="162197" y="197360"/>
                    </a:cubicBezTo>
                    <a:cubicBezTo>
                      <a:pt x="165243" y="195504"/>
                      <a:pt x="159443" y="192155"/>
                      <a:pt x="161431" y="195486"/>
                    </a:cubicBezTo>
                    <a:close/>
                    <a:moveTo>
                      <a:pt x="260303" y="107726"/>
                    </a:moveTo>
                    <a:cubicBezTo>
                      <a:pt x="259841" y="107623"/>
                      <a:pt x="259384" y="107915"/>
                      <a:pt x="259281" y="108376"/>
                    </a:cubicBezTo>
                    <a:cubicBezTo>
                      <a:pt x="259210" y="108698"/>
                      <a:pt x="259331" y="109033"/>
                      <a:pt x="259592" y="109236"/>
                    </a:cubicBezTo>
                    <a:cubicBezTo>
                      <a:pt x="260705" y="109018"/>
                      <a:pt x="262784" y="111457"/>
                      <a:pt x="263076" y="109746"/>
                    </a:cubicBezTo>
                    <a:cubicBezTo>
                      <a:pt x="262441" y="108747"/>
                      <a:pt x="261450" y="108025"/>
                      <a:pt x="260303" y="107726"/>
                    </a:cubicBezTo>
                    <a:close/>
                    <a:moveTo>
                      <a:pt x="245530" y="541194"/>
                    </a:moveTo>
                    <a:cubicBezTo>
                      <a:pt x="245421" y="539501"/>
                      <a:pt x="242995" y="540430"/>
                      <a:pt x="241882" y="540248"/>
                    </a:cubicBezTo>
                    <a:cubicBezTo>
                      <a:pt x="240058" y="540812"/>
                      <a:pt x="244126" y="543615"/>
                      <a:pt x="244418" y="542723"/>
                    </a:cubicBezTo>
                    <a:cubicBezTo>
                      <a:pt x="244418" y="542122"/>
                      <a:pt x="243597" y="542359"/>
                      <a:pt x="243323" y="541904"/>
                    </a:cubicBezTo>
                    <a:cubicBezTo>
                      <a:pt x="242685" y="541194"/>
                      <a:pt x="243323" y="540466"/>
                      <a:pt x="244162" y="540757"/>
                    </a:cubicBezTo>
                    <a:cubicBezTo>
                      <a:pt x="245001" y="541048"/>
                      <a:pt x="244673" y="542359"/>
                      <a:pt x="245530" y="541194"/>
                    </a:cubicBezTo>
                    <a:close/>
                    <a:moveTo>
                      <a:pt x="295340" y="576557"/>
                    </a:moveTo>
                    <a:cubicBezTo>
                      <a:pt x="296617" y="576884"/>
                      <a:pt x="296015" y="575155"/>
                      <a:pt x="296745" y="574627"/>
                    </a:cubicBezTo>
                    <a:cubicBezTo>
                      <a:pt x="296216" y="573717"/>
                      <a:pt x="292878" y="576920"/>
                      <a:pt x="294027" y="574627"/>
                    </a:cubicBezTo>
                    <a:cubicBezTo>
                      <a:pt x="294027" y="574627"/>
                      <a:pt x="293535" y="574172"/>
                      <a:pt x="293279" y="573936"/>
                    </a:cubicBezTo>
                    <a:cubicBezTo>
                      <a:pt x="292641" y="575574"/>
                      <a:pt x="293133" y="576739"/>
                      <a:pt x="295340" y="576557"/>
                    </a:cubicBezTo>
                    <a:close/>
                    <a:moveTo>
                      <a:pt x="355200" y="111548"/>
                    </a:moveTo>
                    <a:cubicBezTo>
                      <a:pt x="354324" y="111548"/>
                      <a:pt x="353868" y="112621"/>
                      <a:pt x="352993" y="112840"/>
                    </a:cubicBezTo>
                    <a:cubicBezTo>
                      <a:pt x="354944" y="113622"/>
                      <a:pt x="354324" y="113386"/>
                      <a:pt x="354507" y="115442"/>
                    </a:cubicBezTo>
                    <a:cubicBezTo>
                      <a:pt x="354744" y="116280"/>
                      <a:pt x="356513" y="115934"/>
                      <a:pt x="355710" y="115133"/>
                    </a:cubicBezTo>
                    <a:cubicBezTo>
                      <a:pt x="355473" y="113932"/>
                      <a:pt x="355528" y="112603"/>
                      <a:pt x="355200" y="111548"/>
                    </a:cubicBezTo>
                    <a:close/>
                    <a:moveTo>
                      <a:pt x="324522" y="653652"/>
                    </a:moveTo>
                    <a:cubicBezTo>
                      <a:pt x="324522" y="652669"/>
                      <a:pt x="323118" y="653324"/>
                      <a:pt x="322534" y="653087"/>
                    </a:cubicBezTo>
                    <a:cubicBezTo>
                      <a:pt x="321239" y="652814"/>
                      <a:pt x="321750" y="654507"/>
                      <a:pt x="320801" y="654634"/>
                    </a:cubicBezTo>
                    <a:cubicBezTo>
                      <a:pt x="320236" y="655290"/>
                      <a:pt x="322005" y="656454"/>
                      <a:pt x="322315" y="655435"/>
                    </a:cubicBezTo>
                    <a:cubicBezTo>
                      <a:pt x="322115" y="653379"/>
                      <a:pt x="324084" y="654780"/>
                      <a:pt x="324522" y="653652"/>
                    </a:cubicBezTo>
                    <a:close/>
                    <a:moveTo>
                      <a:pt x="343563" y="689414"/>
                    </a:moveTo>
                    <a:cubicBezTo>
                      <a:pt x="342998" y="688868"/>
                      <a:pt x="343253" y="686539"/>
                      <a:pt x="342287" y="687776"/>
                    </a:cubicBezTo>
                    <a:cubicBezTo>
                      <a:pt x="341812" y="688686"/>
                      <a:pt x="339679" y="688832"/>
                      <a:pt x="340043" y="689906"/>
                    </a:cubicBezTo>
                    <a:cubicBezTo>
                      <a:pt x="340226" y="690070"/>
                      <a:pt x="340572" y="690415"/>
                      <a:pt x="340609" y="690379"/>
                    </a:cubicBezTo>
                    <a:cubicBezTo>
                      <a:pt x="341393" y="689433"/>
                      <a:pt x="343272" y="690579"/>
                      <a:pt x="343563" y="689414"/>
                    </a:cubicBezTo>
                    <a:close/>
                    <a:moveTo>
                      <a:pt x="470268" y="269560"/>
                    </a:moveTo>
                    <a:cubicBezTo>
                      <a:pt x="469921" y="268504"/>
                      <a:pt x="468189" y="268304"/>
                      <a:pt x="467222" y="267849"/>
                    </a:cubicBezTo>
                    <a:cubicBezTo>
                      <a:pt x="466620" y="267594"/>
                      <a:pt x="465179" y="269032"/>
                      <a:pt x="465727" y="269396"/>
                    </a:cubicBezTo>
                    <a:cubicBezTo>
                      <a:pt x="466274" y="269760"/>
                      <a:pt x="466876" y="270033"/>
                      <a:pt x="467167" y="269869"/>
                    </a:cubicBezTo>
                    <a:cubicBezTo>
                      <a:pt x="468262" y="268959"/>
                      <a:pt x="469374" y="269942"/>
                      <a:pt x="470268" y="269560"/>
                    </a:cubicBezTo>
                    <a:close/>
                    <a:moveTo>
                      <a:pt x="360453" y="191809"/>
                    </a:moveTo>
                    <a:cubicBezTo>
                      <a:pt x="358300" y="191627"/>
                      <a:pt x="359030" y="193775"/>
                      <a:pt x="360799" y="193993"/>
                    </a:cubicBezTo>
                    <a:cubicBezTo>
                      <a:pt x="362878" y="193575"/>
                      <a:pt x="362878" y="191464"/>
                      <a:pt x="360453" y="191809"/>
                    </a:cubicBezTo>
                    <a:close/>
                    <a:moveTo>
                      <a:pt x="411029" y="574118"/>
                    </a:moveTo>
                    <a:cubicBezTo>
                      <a:pt x="411029" y="574518"/>
                      <a:pt x="411029" y="575610"/>
                      <a:pt x="411722" y="575428"/>
                    </a:cubicBezTo>
                    <a:cubicBezTo>
                      <a:pt x="412086" y="575337"/>
                      <a:pt x="411959" y="575100"/>
                      <a:pt x="411813" y="574882"/>
                    </a:cubicBezTo>
                    <a:cubicBezTo>
                      <a:pt x="410846" y="573281"/>
                      <a:pt x="412488" y="572880"/>
                      <a:pt x="413327" y="574191"/>
                    </a:cubicBezTo>
                    <a:cubicBezTo>
                      <a:pt x="413856" y="574664"/>
                      <a:pt x="414330" y="574009"/>
                      <a:pt x="414239" y="573499"/>
                    </a:cubicBezTo>
                    <a:cubicBezTo>
                      <a:pt x="413983" y="571279"/>
                      <a:pt x="410883" y="572316"/>
                      <a:pt x="411029" y="574118"/>
                    </a:cubicBezTo>
                    <a:close/>
                    <a:moveTo>
                      <a:pt x="99875" y="188916"/>
                    </a:moveTo>
                    <a:cubicBezTo>
                      <a:pt x="99128" y="187951"/>
                      <a:pt x="99875" y="186422"/>
                      <a:pt x="98508" y="185658"/>
                    </a:cubicBezTo>
                    <a:cubicBezTo>
                      <a:pt x="98216" y="185476"/>
                      <a:pt x="98343" y="184711"/>
                      <a:pt x="97705" y="184839"/>
                    </a:cubicBezTo>
                    <a:cubicBezTo>
                      <a:pt x="97358" y="184966"/>
                      <a:pt x="95881" y="185403"/>
                      <a:pt x="96592" y="185840"/>
                    </a:cubicBezTo>
                    <a:cubicBezTo>
                      <a:pt x="98179" y="186149"/>
                      <a:pt x="98963" y="189771"/>
                      <a:pt x="99875" y="188916"/>
                    </a:cubicBezTo>
                    <a:close/>
                    <a:moveTo>
                      <a:pt x="338566" y="128110"/>
                    </a:moveTo>
                    <a:cubicBezTo>
                      <a:pt x="338292" y="125835"/>
                      <a:pt x="335648" y="126035"/>
                      <a:pt x="335994" y="128110"/>
                    </a:cubicBezTo>
                    <a:cubicBezTo>
                      <a:pt x="336142" y="128818"/>
                      <a:pt x="336837" y="129273"/>
                      <a:pt x="337547" y="129127"/>
                    </a:cubicBezTo>
                    <a:cubicBezTo>
                      <a:pt x="338059" y="129020"/>
                      <a:pt x="338460" y="128621"/>
                      <a:pt x="338566" y="128110"/>
                    </a:cubicBezTo>
                    <a:close/>
                    <a:moveTo>
                      <a:pt x="304222" y="641694"/>
                    </a:moveTo>
                    <a:cubicBezTo>
                      <a:pt x="305609" y="641185"/>
                      <a:pt x="307779" y="641530"/>
                      <a:pt x="308709" y="640256"/>
                    </a:cubicBezTo>
                    <a:cubicBezTo>
                      <a:pt x="307834" y="639474"/>
                      <a:pt x="301158" y="640748"/>
                      <a:pt x="304222" y="641694"/>
                    </a:cubicBezTo>
                    <a:close/>
                    <a:moveTo>
                      <a:pt x="467022" y="541285"/>
                    </a:moveTo>
                    <a:cubicBezTo>
                      <a:pt x="468608" y="541394"/>
                      <a:pt x="469393" y="539465"/>
                      <a:pt x="470268" y="538391"/>
                    </a:cubicBezTo>
                    <a:cubicBezTo>
                      <a:pt x="470833" y="537245"/>
                      <a:pt x="468736" y="536571"/>
                      <a:pt x="468754" y="537954"/>
                    </a:cubicBezTo>
                    <a:cubicBezTo>
                      <a:pt x="469538" y="539938"/>
                      <a:pt x="465800" y="540539"/>
                      <a:pt x="467022" y="541285"/>
                    </a:cubicBezTo>
                    <a:close/>
                    <a:moveTo>
                      <a:pt x="476141" y="287086"/>
                    </a:moveTo>
                    <a:cubicBezTo>
                      <a:pt x="474992" y="286704"/>
                      <a:pt x="473533" y="288287"/>
                      <a:pt x="472183" y="288469"/>
                    </a:cubicBezTo>
                    <a:cubicBezTo>
                      <a:pt x="471727" y="288651"/>
                      <a:pt x="472183" y="288870"/>
                      <a:pt x="472183" y="289070"/>
                    </a:cubicBezTo>
                    <a:cubicBezTo>
                      <a:pt x="473113" y="291709"/>
                      <a:pt x="474372" y="287869"/>
                      <a:pt x="475831" y="287778"/>
                    </a:cubicBezTo>
                    <a:cubicBezTo>
                      <a:pt x="476305" y="287705"/>
                      <a:pt x="476141" y="287341"/>
                      <a:pt x="476141" y="287086"/>
                    </a:cubicBezTo>
                    <a:close/>
                    <a:moveTo>
                      <a:pt x="291437" y="537445"/>
                    </a:moveTo>
                    <a:cubicBezTo>
                      <a:pt x="291546" y="535734"/>
                      <a:pt x="288865" y="536589"/>
                      <a:pt x="287935" y="535461"/>
                    </a:cubicBezTo>
                    <a:cubicBezTo>
                      <a:pt x="285838" y="534387"/>
                      <a:pt x="285747" y="536790"/>
                      <a:pt x="287716" y="536371"/>
                    </a:cubicBezTo>
                    <a:cubicBezTo>
                      <a:pt x="288610" y="536244"/>
                      <a:pt x="288592" y="537390"/>
                      <a:pt x="289011" y="537372"/>
                    </a:cubicBezTo>
                    <a:cubicBezTo>
                      <a:pt x="289759" y="537372"/>
                      <a:pt x="290397" y="537081"/>
                      <a:pt x="290999" y="537809"/>
                    </a:cubicBezTo>
                    <a:cubicBezTo>
                      <a:pt x="291273" y="538136"/>
                      <a:pt x="291328" y="537645"/>
                      <a:pt x="291437" y="537445"/>
                    </a:cubicBezTo>
                    <a:close/>
                    <a:moveTo>
                      <a:pt x="349400" y="698605"/>
                    </a:moveTo>
                    <a:cubicBezTo>
                      <a:pt x="349892" y="698769"/>
                      <a:pt x="350239" y="698296"/>
                      <a:pt x="350585" y="697896"/>
                    </a:cubicBezTo>
                    <a:cubicBezTo>
                      <a:pt x="350932" y="697495"/>
                      <a:pt x="352701" y="697350"/>
                      <a:pt x="352136" y="696221"/>
                    </a:cubicBezTo>
                    <a:cubicBezTo>
                      <a:pt x="351570" y="695093"/>
                      <a:pt x="350822" y="696858"/>
                      <a:pt x="350002" y="696512"/>
                    </a:cubicBezTo>
                    <a:cubicBezTo>
                      <a:pt x="349659" y="696356"/>
                      <a:pt x="349254" y="696502"/>
                      <a:pt x="349090" y="696840"/>
                    </a:cubicBezTo>
                    <a:cubicBezTo>
                      <a:pt x="349199" y="697586"/>
                      <a:pt x="348014" y="698660"/>
                      <a:pt x="349400" y="698605"/>
                    </a:cubicBezTo>
                    <a:close/>
                    <a:moveTo>
                      <a:pt x="276554" y="269450"/>
                    </a:moveTo>
                    <a:cubicBezTo>
                      <a:pt x="277594" y="269651"/>
                      <a:pt x="278980" y="269159"/>
                      <a:pt x="278123" y="267867"/>
                    </a:cubicBezTo>
                    <a:cubicBezTo>
                      <a:pt x="277466" y="266120"/>
                      <a:pt x="273052" y="269796"/>
                      <a:pt x="276554" y="269450"/>
                    </a:cubicBezTo>
                    <a:close/>
                    <a:moveTo>
                      <a:pt x="277193" y="271270"/>
                    </a:moveTo>
                    <a:cubicBezTo>
                      <a:pt x="276554" y="270743"/>
                      <a:pt x="275241" y="269450"/>
                      <a:pt x="274876" y="270961"/>
                    </a:cubicBezTo>
                    <a:cubicBezTo>
                      <a:pt x="273891" y="271780"/>
                      <a:pt x="273800" y="273054"/>
                      <a:pt x="275460" y="273618"/>
                    </a:cubicBezTo>
                    <a:cubicBezTo>
                      <a:pt x="275405" y="272326"/>
                      <a:pt x="276189" y="271780"/>
                      <a:pt x="277193" y="271179"/>
                    </a:cubicBezTo>
                    <a:close/>
                    <a:moveTo>
                      <a:pt x="202742" y="496859"/>
                    </a:moveTo>
                    <a:cubicBezTo>
                      <a:pt x="203271" y="494548"/>
                      <a:pt x="198091" y="491872"/>
                      <a:pt x="200280" y="495512"/>
                    </a:cubicBezTo>
                    <a:cubicBezTo>
                      <a:pt x="200499" y="496586"/>
                      <a:pt x="202195" y="495676"/>
                      <a:pt x="202250" y="496859"/>
                    </a:cubicBezTo>
                    <a:cubicBezTo>
                      <a:pt x="202304" y="498042"/>
                      <a:pt x="202870" y="497660"/>
                      <a:pt x="202742" y="496859"/>
                    </a:cubicBezTo>
                    <a:close/>
                    <a:moveTo>
                      <a:pt x="316825" y="660076"/>
                    </a:moveTo>
                    <a:cubicBezTo>
                      <a:pt x="316497" y="660513"/>
                      <a:pt x="314272" y="660513"/>
                      <a:pt x="315257" y="661132"/>
                    </a:cubicBezTo>
                    <a:cubicBezTo>
                      <a:pt x="315731" y="661478"/>
                      <a:pt x="317263" y="661678"/>
                      <a:pt x="315457" y="662406"/>
                    </a:cubicBezTo>
                    <a:cubicBezTo>
                      <a:pt x="315640" y="663734"/>
                      <a:pt x="318759" y="662788"/>
                      <a:pt x="317810" y="661732"/>
                    </a:cubicBezTo>
                    <a:cubicBezTo>
                      <a:pt x="317318" y="661277"/>
                      <a:pt x="317829" y="660094"/>
                      <a:pt x="316825" y="660149"/>
                    </a:cubicBezTo>
                    <a:close/>
                    <a:moveTo>
                      <a:pt x="372709" y="157193"/>
                    </a:moveTo>
                    <a:cubicBezTo>
                      <a:pt x="370885" y="158012"/>
                      <a:pt x="371378" y="160032"/>
                      <a:pt x="371432" y="161688"/>
                    </a:cubicBezTo>
                    <a:cubicBezTo>
                      <a:pt x="371961" y="162107"/>
                      <a:pt x="373256" y="161051"/>
                      <a:pt x="372672" y="160378"/>
                    </a:cubicBezTo>
                    <a:cubicBezTo>
                      <a:pt x="371797" y="159195"/>
                      <a:pt x="373584" y="158340"/>
                      <a:pt x="372709" y="157193"/>
                    </a:cubicBezTo>
                    <a:close/>
                    <a:moveTo>
                      <a:pt x="289394" y="592263"/>
                    </a:moveTo>
                    <a:cubicBezTo>
                      <a:pt x="290179" y="592409"/>
                      <a:pt x="290361" y="591790"/>
                      <a:pt x="289577" y="591389"/>
                    </a:cubicBezTo>
                    <a:cubicBezTo>
                      <a:pt x="289102" y="591007"/>
                      <a:pt x="288026" y="591571"/>
                      <a:pt x="288081" y="590334"/>
                    </a:cubicBezTo>
                    <a:cubicBezTo>
                      <a:pt x="288081" y="589897"/>
                      <a:pt x="288446" y="589169"/>
                      <a:pt x="287589" y="589096"/>
                    </a:cubicBezTo>
                    <a:cubicBezTo>
                      <a:pt x="286731" y="589024"/>
                      <a:pt x="287114" y="589915"/>
                      <a:pt x="286713" y="590261"/>
                    </a:cubicBezTo>
                    <a:cubicBezTo>
                      <a:pt x="285965" y="591389"/>
                      <a:pt x="288409" y="592336"/>
                      <a:pt x="289394" y="592263"/>
                    </a:cubicBezTo>
                    <a:close/>
                    <a:moveTo>
                      <a:pt x="227291" y="81791"/>
                    </a:moveTo>
                    <a:cubicBezTo>
                      <a:pt x="225613" y="81791"/>
                      <a:pt x="225467" y="82682"/>
                      <a:pt x="224118" y="82792"/>
                    </a:cubicBezTo>
                    <a:cubicBezTo>
                      <a:pt x="223607" y="82792"/>
                      <a:pt x="222640" y="82591"/>
                      <a:pt x="222622" y="82955"/>
                    </a:cubicBezTo>
                    <a:cubicBezTo>
                      <a:pt x="222622" y="83702"/>
                      <a:pt x="223552" y="83174"/>
                      <a:pt x="224045" y="83556"/>
                    </a:cubicBezTo>
                    <a:cubicBezTo>
                      <a:pt x="225267" y="84502"/>
                      <a:pt x="226124" y="83101"/>
                      <a:pt x="227145" y="82773"/>
                    </a:cubicBezTo>
                    <a:cubicBezTo>
                      <a:pt x="227966" y="82919"/>
                      <a:pt x="227346" y="81900"/>
                      <a:pt x="227291" y="81791"/>
                    </a:cubicBezTo>
                    <a:close/>
                    <a:moveTo>
                      <a:pt x="321112" y="500499"/>
                    </a:moveTo>
                    <a:cubicBezTo>
                      <a:pt x="323154" y="500499"/>
                      <a:pt x="323446" y="497878"/>
                      <a:pt x="323337" y="496386"/>
                    </a:cubicBezTo>
                    <a:cubicBezTo>
                      <a:pt x="321385" y="496932"/>
                      <a:pt x="322498" y="499116"/>
                      <a:pt x="320856" y="499844"/>
                    </a:cubicBezTo>
                    <a:cubicBezTo>
                      <a:pt x="320710" y="499935"/>
                      <a:pt x="320820" y="500371"/>
                      <a:pt x="321112" y="500499"/>
                    </a:cubicBezTo>
                    <a:close/>
                    <a:moveTo>
                      <a:pt x="297729" y="254090"/>
                    </a:moveTo>
                    <a:cubicBezTo>
                      <a:pt x="296179" y="251505"/>
                      <a:pt x="292258" y="258075"/>
                      <a:pt x="296489" y="255764"/>
                    </a:cubicBezTo>
                    <a:cubicBezTo>
                      <a:pt x="296270" y="254672"/>
                      <a:pt x="297401" y="254799"/>
                      <a:pt x="297729" y="254090"/>
                    </a:cubicBezTo>
                    <a:close/>
                    <a:moveTo>
                      <a:pt x="150178" y="560814"/>
                    </a:moveTo>
                    <a:cubicBezTo>
                      <a:pt x="151126" y="561578"/>
                      <a:pt x="153662" y="558994"/>
                      <a:pt x="152294" y="558866"/>
                    </a:cubicBezTo>
                    <a:cubicBezTo>
                      <a:pt x="151254" y="560140"/>
                      <a:pt x="149904" y="559794"/>
                      <a:pt x="148646" y="559576"/>
                    </a:cubicBezTo>
                    <a:cubicBezTo>
                      <a:pt x="148372" y="559576"/>
                      <a:pt x="148062" y="559030"/>
                      <a:pt x="147916" y="559703"/>
                    </a:cubicBezTo>
                    <a:cubicBezTo>
                      <a:pt x="147989" y="560832"/>
                      <a:pt x="149157" y="560832"/>
                      <a:pt x="150178" y="560814"/>
                    </a:cubicBezTo>
                    <a:close/>
                    <a:moveTo>
                      <a:pt x="208214" y="243879"/>
                    </a:moveTo>
                    <a:cubicBezTo>
                      <a:pt x="209509" y="244389"/>
                      <a:pt x="210694" y="242624"/>
                      <a:pt x="209144" y="242241"/>
                    </a:cubicBezTo>
                    <a:cubicBezTo>
                      <a:pt x="208250" y="242533"/>
                      <a:pt x="206609" y="241532"/>
                      <a:pt x="206590" y="243151"/>
                    </a:cubicBezTo>
                    <a:cubicBezTo>
                      <a:pt x="206645" y="244407"/>
                      <a:pt x="207685" y="243679"/>
                      <a:pt x="208214" y="243879"/>
                    </a:cubicBezTo>
                    <a:close/>
                    <a:moveTo>
                      <a:pt x="342560" y="290217"/>
                    </a:moveTo>
                    <a:cubicBezTo>
                      <a:pt x="342177" y="287032"/>
                      <a:pt x="340572" y="287978"/>
                      <a:pt x="338803" y="288651"/>
                    </a:cubicBezTo>
                    <a:cubicBezTo>
                      <a:pt x="340025" y="289088"/>
                      <a:pt x="341284" y="288761"/>
                      <a:pt x="341648" y="290471"/>
                    </a:cubicBezTo>
                    <a:cubicBezTo>
                      <a:pt x="341995" y="291327"/>
                      <a:pt x="343563" y="291309"/>
                      <a:pt x="342560" y="290253"/>
                    </a:cubicBezTo>
                    <a:close/>
                    <a:moveTo>
                      <a:pt x="169383" y="635634"/>
                    </a:moveTo>
                    <a:cubicBezTo>
                      <a:pt x="171061" y="635324"/>
                      <a:pt x="171809" y="633577"/>
                      <a:pt x="169639" y="633504"/>
                    </a:cubicBezTo>
                    <a:cubicBezTo>
                      <a:pt x="167031" y="633977"/>
                      <a:pt x="167286" y="634614"/>
                      <a:pt x="169383" y="635634"/>
                    </a:cubicBezTo>
                    <a:close/>
                    <a:moveTo>
                      <a:pt x="242010" y="130439"/>
                    </a:moveTo>
                    <a:cubicBezTo>
                      <a:pt x="241280" y="130439"/>
                      <a:pt x="240186" y="131094"/>
                      <a:pt x="239311" y="131313"/>
                    </a:cubicBezTo>
                    <a:cubicBezTo>
                      <a:pt x="240041" y="131532"/>
                      <a:pt x="240749" y="131818"/>
                      <a:pt x="241426" y="132168"/>
                    </a:cubicBezTo>
                    <a:cubicBezTo>
                      <a:pt x="243159" y="132860"/>
                      <a:pt x="244618" y="130257"/>
                      <a:pt x="242010" y="130439"/>
                    </a:cubicBezTo>
                    <a:close/>
                    <a:moveTo>
                      <a:pt x="248777" y="528782"/>
                    </a:moveTo>
                    <a:cubicBezTo>
                      <a:pt x="249306" y="528782"/>
                      <a:pt x="250017" y="528909"/>
                      <a:pt x="250600" y="528581"/>
                    </a:cubicBezTo>
                    <a:cubicBezTo>
                      <a:pt x="249980" y="526852"/>
                      <a:pt x="248193" y="529055"/>
                      <a:pt x="248558" y="527162"/>
                    </a:cubicBezTo>
                    <a:cubicBezTo>
                      <a:pt x="248977" y="526598"/>
                      <a:pt x="248923" y="525342"/>
                      <a:pt x="247938" y="525851"/>
                    </a:cubicBezTo>
                    <a:cubicBezTo>
                      <a:pt x="246825" y="526871"/>
                      <a:pt x="247007" y="529309"/>
                      <a:pt x="248777" y="528782"/>
                    </a:cubicBezTo>
                    <a:close/>
                    <a:moveTo>
                      <a:pt x="241901" y="135972"/>
                    </a:moveTo>
                    <a:cubicBezTo>
                      <a:pt x="242411" y="133933"/>
                      <a:pt x="240387" y="133952"/>
                      <a:pt x="240241" y="135808"/>
                    </a:cubicBezTo>
                    <a:cubicBezTo>
                      <a:pt x="240095" y="138829"/>
                      <a:pt x="242338" y="138156"/>
                      <a:pt x="241901" y="135972"/>
                    </a:cubicBezTo>
                    <a:close/>
                    <a:moveTo>
                      <a:pt x="276773" y="857564"/>
                    </a:moveTo>
                    <a:lnTo>
                      <a:pt x="276244" y="857873"/>
                    </a:lnTo>
                    <a:cubicBezTo>
                      <a:pt x="277045" y="858206"/>
                      <a:pt x="277694" y="858821"/>
                      <a:pt x="278068" y="859602"/>
                    </a:cubicBezTo>
                    <a:cubicBezTo>
                      <a:pt x="278469" y="860148"/>
                      <a:pt x="280403" y="859402"/>
                      <a:pt x="280457" y="858765"/>
                    </a:cubicBezTo>
                    <a:cubicBezTo>
                      <a:pt x="279928" y="857691"/>
                      <a:pt x="277813" y="858037"/>
                      <a:pt x="276773" y="857564"/>
                    </a:cubicBezTo>
                    <a:close/>
                    <a:moveTo>
                      <a:pt x="461860" y="242405"/>
                    </a:moveTo>
                    <a:cubicBezTo>
                      <a:pt x="462462" y="242624"/>
                      <a:pt x="462845" y="241859"/>
                      <a:pt x="463356" y="241404"/>
                    </a:cubicBezTo>
                    <a:cubicBezTo>
                      <a:pt x="463866" y="240949"/>
                      <a:pt x="464486" y="241404"/>
                      <a:pt x="464231" y="240694"/>
                    </a:cubicBezTo>
                    <a:cubicBezTo>
                      <a:pt x="463976" y="239985"/>
                      <a:pt x="463501" y="238692"/>
                      <a:pt x="462407" y="239220"/>
                    </a:cubicBezTo>
                    <a:cubicBezTo>
                      <a:pt x="462735" y="240494"/>
                      <a:pt x="463191" y="241259"/>
                      <a:pt x="461331" y="241404"/>
                    </a:cubicBezTo>
                    <a:cubicBezTo>
                      <a:pt x="460948" y="241750"/>
                      <a:pt x="461003" y="242260"/>
                      <a:pt x="461860" y="242351"/>
                    </a:cubicBezTo>
                    <a:close/>
                    <a:moveTo>
                      <a:pt x="309822" y="710617"/>
                    </a:moveTo>
                    <a:cubicBezTo>
                      <a:pt x="309548" y="708615"/>
                      <a:pt x="306794" y="710035"/>
                      <a:pt x="305609" y="710290"/>
                    </a:cubicBezTo>
                    <a:cubicBezTo>
                      <a:pt x="306302" y="711163"/>
                      <a:pt x="309275" y="711891"/>
                      <a:pt x="309822" y="710617"/>
                    </a:cubicBezTo>
                    <a:close/>
                    <a:moveTo>
                      <a:pt x="169475" y="557647"/>
                    </a:moveTo>
                    <a:cubicBezTo>
                      <a:pt x="169475" y="556045"/>
                      <a:pt x="166447" y="557647"/>
                      <a:pt x="167760" y="558684"/>
                    </a:cubicBezTo>
                    <a:cubicBezTo>
                      <a:pt x="168325" y="559121"/>
                      <a:pt x="168508" y="559540"/>
                      <a:pt x="167997" y="560158"/>
                    </a:cubicBezTo>
                    <a:cubicBezTo>
                      <a:pt x="168873" y="562379"/>
                      <a:pt x="169420" y="558539"/>
                      <a:pt x="169475" y="557647"/>
                    </a:cubicBezTo>
                    <a:close/>
                    <a:moveTo>
                      <a:pt x="255616" y="853815"/>
                    </a:moveTo>
                    <a:cubicBezTo>
                      <a:pt x="255142" y="854088"/>
                      <a:pt x="253209" y="854524"/>
                      <a:pt x="254212" y="855380"/>
                    </a:cubicBezTo>
                    <a:cubicBezTo>
                      <a:pt x="254795" y="855653"/>
                      <a:pt x="255726" y="855016"/>
                      <a:pt x="256036" y="856017"/>
                    </a:cubicBezTo>
                    <a:cubicBezTo>
                      <a:pt x="256182" y="856490"/>
                      <a:pt x="256510" y="856581"/>
                      <a:pt x="256820" y="856454"/>
                    </a:cubicBezTo>
                    <a:cubicBezTo>
                      <a:pt x="257622" y="855889"/>
                      <a:pt x="256802" y="853833"/>
                      <a:pt x="255616" y="853815"/>
                    </a:cubicBezTo>
                    <a:close/>
                    <a:moveTo>
                      <a:pt x="372527" y="192301"/>
                    </a:moveTo>
                    <a:cubicBezTo>
                      <a:pt x="373366" y="192046"/>
                      <a:pt x="372527" y="190608"/>
                      <a:pt x="373767" y="190699"/>
                    </a:cubicBezTo>
                    <a:cubicBezTo>
                      <a:pt x="374113" y="190699"/>
                      <a:pt x="374496" y="190699"/>
                      <a:pt x="374569" y="190226"/>
                    </a:cubicBezTo>
                    <a:cubicBezTo>
                      <a:pt x="374113" y="188133"/>
                      <a:pt x="372326" y="189807"/>
                      <a:pt x="371596" y="190827"/>
                    </a:cubicBezTo>
                    <a:cubicBezTo>
                      <a:pt x="371195" y="191300"/>
                      <a:pt x="371979" y="191482"/>
                      <a:pt x="371943" y="191937"/>
                    </a:cubicBezTo>
                    <a:cubicBezTo>
                      <a:pt x="371906" y="192392"/>
                      <a:pt x="372180" y="192374"/>
                      <a:pt x="372527" y="192301"/>
                    </a:cubicBezTo>
                    <a:close/>
                    <a:moveTo>
                      <a:pt x="284981" y="518535"/>
                    </a:moveTo>
                    <a:cubicBezTo>
                      <a:pt x="282901" y="519008"/>
                      <a:pt x="284251" y="522175"/>
                      <a:pt x="286221" y="520774"/>
                    </a:cubicBezTo>
                    <a:cubicBezTo>
                      <a:pt x="287114" y="520355"/>
                      <a:pt x="287206" y="520082"/>
                      <a:pt x="286367" y="519791"/>
                    </a:cubicBezTo>
                    <a:cubicBezTo>
                      <a:pt x="285528" y="519500"/>
                      <a:pt x="285528" y="518699"/>
                      <a:pt x="284926" y="518535"/>
                    </a:cubicBezTo>
                    <a:close/>
                    <a:moveTo>
                      <a:pt x="167559" y="269450"/>
                    </a:moveTo>
                    <a:cubicBezTo>
                      <a:pt x="168271" y="269887"/>
                      <a:pt x="170532" y="268267"/>
                      <a:pt x="168690" y="268358"/>
                    </a:cubicBezTo>
                    <a:cubicBezTo>
                      <a:pt x="167687" y="268358"/>
                      <a:pt x="167304" y="266720"/>
                      <a:pt x="166246" y="267576"/>
                    </a:cubicBezTo>
                    <a:cubicBezTo>
                      <a:pt x="165462" y="268013"/>
                      <a:pt x="166647" y="268704"/>
                      <a:pt x="165954" y="269159"/>
                    </a:cubicBezTo>
                    <a:cubicBezTo>
                      <a:pt x="166082" y="269359"/>
                      <a:pt x="166921" y="269487"/>
                      <a:pt x="167559" y="269450"/>
                    </a:cubicBezTo>
                    <a:close/>
                    <a:moveTo>
                      <a:pt x="166155" y="252579"/>
                    </a:moveTo>
                    <a:cubicBezTo>
                      <a:pt x="166775" y="252761"/>
                      <a:pt x="168253" y="252197"/>
                      <a:pt x="167578" y="251560"/>
                    </a:cubicBezTo>
                    <a:cubicBezTo>
                      <a:pt x="165991" y="251851"/>
                      <a:pt x="165079" y="249248"/>
                      <a:pt x="163693" y="250213"/>
                    </a:cubicBezTo>
                    <a:cubicBezTo>
                      <a:pt x="163328" y="251196"/>
                      <a:pt x="165243" y="250959"/>
                      <a:pt x="165225" y="252033"/>
                    </a:cubicBezTo>
                    <a:cubicBezTo>
                      <a:pt x="165371" y="252634"/>
                      <a:pt x="165809" y="252543"/>
                      <a:pt x="166082" y="252579"/>
                    </a:cubicBezTo>
                    <a:close/>
                    <a:moveTo>
                      <a:pt x="270718" y="671578"/>
                    </a:moveTo>
                    <a:cubicBezTo>
                      <a:pt x="270955" y="670523"/>
                      <a:pt x="269897" y="670104"/>
                      <a:pt x="269058" y="670741"/>
                    </a:cubicBezTo>
                    <a:cubicBezTo>
                      <a:pt x="268219" y="671378"/>
                      <a:pt x="268766" y="672288"/>
                      <a:pt x="268128" y="672853"/>
                    </a:cubicBezTo>
                    <a:cubicBezTo>
                      <a:pt x="268839" y="673781"/>
                      <a:pt x="270700" y="672452"/>
                      <a:pt x="270718" y="671578"/>
                    </a:cubicBezTo>
                    <a:close/>
                    <a:moveTo>
                      <a:pt x="436344" y="301501"/>
                    </a:moveTo>
                    <a:cubicBezTo>
                      <a:pt x="437657" y="301865"/>
                      <a:pt x="439992" y="300409"/>
                      <a:pt x="439171" y="299025"/>
                    </a:cubicBezTo>
                    <a:cubicBezTo>
                      <a:pt x="438551" y="298388"/>
                      <a:pt x="438478" y="299171"/>
                      <a:pt x="438113" y="299499"/>
                    </a:cubicBezTo>
                    <a:cubicBezTo>
                      <a:pt x="437420" y="300227"/>
                      <a:pt x="436089" y="300245"/>
                      <a:pt x="435614" y="301319"/>
                    </a:cubicBezTo>
                    <a:close/>
                    <a:moveTo>
                      <a:pt x="342597" y="690980"/>
                    </a:moveTo>
                    <a:cubicBezTo>
                      <a:pt x="342031" y="690798"/>
                      <a:pt x="341010" y="691398"/>
                      <a:pt x="341594" y="691871"/>
                    </a:cubicBezTo>
                    <a:cubicBezTo>
                      <a:pt x="343235" y="692326"/>
                      <a:pt x="341995" y="693855"/>
                      <a:pt x="342816" y="694674"/>
                    </a:cubicBezTo>
                    <a:cubicBezTo>
                      <a:pt x="343071" y="694802"/>
                      <a:pt x="343983" y="693273"/>
                      <a:pt x="343801" y="693236"/>
                    </a:cubicBezTo>
                    <a:cubicBezTo>
                      <a:pt x="341831" y="692945"/>
                      <a:pt x="345898" y="691471"/>
                      <a:pt x="342597" y="691016"/>
                    </a:cubicBezTo>
                    <a:close/>
                    <a:moveTo>
                      <a:pt x="76256" y="187460"/>
                    </a:moveTo>
                    <a:cubicBezTo>
                      <a:pt x="75818" y="187223"/>
                      <a:pt x="74432" y="188624"/>
                      <a:pt x="75618" y="188570"/>
                    </a:cubicBezTo>
                    <a:cubicBezTo>
                      <a:pt x="76621" y="188788"/>
                      <a:pt x="78463" y="187987"/>
                      <a:pt x="78281" y="189698"/>
                    </a:cubicBezTo>
                    <a:cubicBezTo>
                      <a:pt x="78281" y="189807"/>
                      <a:pt x="78554" y="190353"/>
                      <a:pt x="78664" y="189862"/>
                    </a:cubicBezTo>
                    <a:cubicBezTo>
                      <a:pt x="80488" y="185876"/>
                      <a:pt x="79339" y="188388"/>
                      <a:pt x="76256" y="187460"/>
                    </a:cubicBezTo>
                    <a:close/>
                    <a:moveTo>
                      <a:pt x="404426" y="566765"/>
                    </a:moveTo>
                    <a:cubicBezTo>
                      <a:pt x="405283" y="566528"/>
                      <a:pt x="405721" y="565691"/>
                      <a:pt x="406560" y="565400"/>
                    </a:cubicBezTo>
                    <a:cubicBezTo>
                      <a:pt x="406049" y="565072"/>
                      <a:pt x="405247" y="565309"/>
                      <a:pt x="405046" y="564599"/>
                    </a:cubicBezTo>
                    <a:cubicBezTo>
                      <a:pt x="403605" y="562506"/>
                      <a:pt x="402511" y="566401"/>
                      <a:pt x="404426" y="566765"/>
                    </a:cubicBezTo>
                    <a:close/>
                    <a:moveTo>
                      <a:pt x="428720" y="594502"/>
                    </a:moveTo>
                    <a:cubicBezTo>
                      <a:pt x="430708" y="594884"/>
                      <a:pt x="432514" y="592572"/>
                      <a:pt x="429504" y="592682"/>
                    </a:cubicBezTo>
                    <a:cubicBezTo>
                      <a:pt x="428410" y="592955"/>
                      <a:pt x="426276" y="594684"/>
                      <a:pt x="428720" y="594502"/>
                    </a:cubicBezTo>
                    <a:close/>
                    <a:moveTo>
                      <a:pt x="460529" y="299881"/>
                    </a:moveTo>
                    <a:cubicBezTo>
                      <a:pt x="460282" y="299195"/>
                      <a:pt x="459805" y="298617"/>
                      <a:pt x="459179" y="298243"/>
                    </a:cubicBezTo>
                    <a:cubicBezTo>
                      <a:pt x="458595" y="297897"/>
                      <a:pt x="458194" y="296423"/>
                      <a:pt x="457355" y="297460"/>
                    </a:cubicBezTo>
                    <a:cubicBezTo>
                      <a:pt x="456790" y="298225"/>
                      <a:pt x="458230" y="298225"/>
                      <a:pt x="458668" y="298716"/>
                    </a:cubicBezTo>
                    <a:cubicBezTo>
                      <a:pt x="459580" y="299753"/>
                      <a:pt x="459635" y="299954"/>
                      <a:pt x="458668" y="300827"/>
                    </a:cubicBezTo>
                    <a:cubicBezTo>
                      <a:pt x="458486" y="300991"/>
                      <a:pt x="457811" y="300827"/>
                      <a:pt x="458176" y="301337"/>
                    </a:cubicBezTo>
                    <a:cubicBezTo>
                      <a:pt x="459106" y="301883"/>
                      <a:pt x="460054" y="300591"/>
                      <a:pt x="460510" y="299881"/>
                    </a:cubicBezTo>
                    <a:close/>
                    <a:moveTo>
                      <a:pt x="152950" y="282300"/>
                    </a:moveTo>
                    <a:cubicBezTo>
                      <a:pt x="153807" y="283774"/>
                      <a:pt x="155741" y="282300"/>
                      <a:pt x="156872" y="283464"/>
                    </a:cubicBezTo>
                    <a:cubicBezTo>
                      <a:pt x="157455" y="283155"/>
                      <a:pt x="156324" y="280898"/>
                      <a:pt x="155704" y="281371"/>
                    </a:cubicBezTo>
                    <a:cubicBezTo>
                      <a:pt x="155084" y="281845"/>
                      <a:pt x="153114" y="281626"/>
                      <a:pt x="152932" y="282300"/>
                    </a:cubicBezTo>
                    <a:close/>
                    <a:moveTo>
                      <a:pt x="200645" y="323104"/>
                    </a:moveTo>
                    <a:cubicBezTo>
                      <a:pt x="201958" y="322467"/>
                      <a:pt x="199258" y="321084"/>
                      <a:pt x="199204" y="319973"/>
                    </a:cubicBezTo>
                    <a:cubicBezTo>
                      <a:pt x="198948" y="319864"/>
                      <a:pt x="197982" y="320301"/>
                      <a:pt x="197982" y="320701"/>
                    </a:cubicBezTo>
                    <a:cubicBezTo>
                      <a:pt x="197982" y="321102"/>
                      <a:pt x="199204" y="321284"/>
                      <a:pt x="198657" y="322121"/>
                    </a:cubicBezTo>
                    <a:cubicBezTo>
                      <a:pt x="198109" y="322958"/>
                      <a:pt x="200225" y="322649"/>
                      <a:pt x="200626" y="323104"/>
                    </a:cubicBezTo>
                    <a:close/>
                    <a:moveTo>
                      <a:pt x="228805" y="111020"/>
                    </a:moveTo>
                    <a:cubicBezTo>
                      <a:pt x="228805" y="109600"/>
                      <a:pt x="225741" y="110710"/>
                      <a:pt x="226161" y="111584"/>
                    </a:cubicBezTo>
                    <a:cubicBezTo>
                      <a:pt x="226306" y="112185"/>
                      <a:pt x="227237" y="112640"/>
                      <a:pt x="228185" y="112549"/>
                    </a:cubicBezTo>
                    <a:cubicBezTo>
                      <a:pt x="229133" y="112458"/>
                      <a:pt x="228094" y="111384"/>
                      <a:pt x="228805" y="111020"/>
                    </a:cubicBezTo>
                    <a:close/>
                    <a:moveTo>
                      <a:pt x="147843" y="175011"/>
                    </a:moveTo>
                    <a:cubicBezTo>
                      <a:pt x="147953" y="174374"/>
                      <a:pt x="146749" y="174374"/>
                      <a:pt x="146840" y="175011"/>
                    </a:cubicBezTo>
                    <a:cubicBezTo>
                      <a:pt x="147333" y="176394"/>
                      <a:pt x="144469" y="178796"/>
                      <a:pt x="147059" y="178833"/>
                    </a:cubicBezTo>
                    <a:cubicBezTo>
                      <a:pt x="148135" y="178068"/>
                      <a:pt x="146621" y="176012"/>
                      <a:pt x="147843" y="175011"/>
                    </a:cubicBezTo>
                    <a:close/>
                    <a:moveTo>
                      <a:pt x="303985" y="298771"/>
                    </a:moveTo>
                    <a:cubicBezTo>
                      <a:pt x="304897" y="300008"/>
                      <a:pt x="306976" y="299171"/>
                      <a:pt x="307633" y="297879"/>
                    </a:cubicBezTo>
                    <a:cubicBezTo>
                      <a:pt x="306520" y="296769"/>
                      <a:pt x="304587" y="297879"/>
                      <a:pt x="303949" y="298771"/>
                    </a:cubicBezTo>
                    <a:close/>
                    <a:moveTo>
                      <a:pt x="233693" y="517989"/>
                    </a:moveTo>
                    <a:cubicBezTo>
                      <a:pt x="233584" y="517243"/>
                      <a:pt x="232581" y="517334"/>
                      <a:pt x="232216" y="516660"/>
                    </a:cubicBezTo>
                    <a:cubicBezTo>
                      <a:pt x="231851" y="515987"/>
                      <a:pt x="231121" y="516660"/>
                      <a:pt x="230593" y="516824"/>
                    </a:cubicBezTo>
                    <a:cubicBezTo>
                      <a:pt x="230374" y="516824"/>
                      <a:pt x="229972" y="516824"/>
                      <a:pt x="230155" y="517225"/>
                    </a:cubicBezTo>
                    <a:cubicBezTo>
                      <a:pt x="230483" y="518280"/>
                      <a:pt x="231979" y="517498"/>
                      <a:pt x="232179" y="518608"/>
                    </a:cubicBezTo>
                    <a:cubicBezTo>
                      <a:pt x="232362" y="519227"/>
                      <a:pt x="232672" y="518608"/>
                      <a:pt x="232927" y="518608"/>
                    </a:cubicBezTo>
                    <a:cubicBezTo>
                      <a:pt x="233182" y="518608"/>
                      <a:pt x="233675" y="518499"/>
                      <a:pt x="233693" y="517989"/>
                    </a:cubicBezTo>
                    <a:close/>
                    <a:moveTo>
                      <a:pt x="288792" y="486103"/>
                    </a:moveTo>
                    <a:cubicBezTo>
                      <a:pt x="289102" y="485757"/>
                      <a:pt x="290507" y="484446"/>
                      <a:pt x="289048" y="484283"/>
                    </a:cubicBezTo>
                    <a:cubicBezTo>
                      <a:pt x="289048" y="484283"/>
                      <a:pt x="288792" y="484010"/>
                      <a:pt x="288829" y="483937"/>
                    </a:cubicBezTo>
                    <a:cubicBezTo>
                      <a:pt x="289960" y="482499"/>
                      <a:pt x="288008" y="482281"/>
                      <a:pt x="287826" y="483937"/>
                    </a:cubicBezTo>
                    <a:cubicBezTo>
                      <a:pt x="287242" y="484410"/>
                      <a:pt x="288026" y="486813"/>
                      <a:pt x="288792" y="486103"/>
                    </a:cubicBezTo>
                    <a:close/>
                    <a:moveTo>
                      <a:pt x="242430" y="314113"/>
                    </a:moveTo>
                    <a:cubicBezTo>
                      <a:pt x="242430" y="313221"/>
                      <a:pt x="241372" y="312748"/>
                      <a:pt x="241080" y="311911"/>
                    </a:cubicBezTo>
                    <a:cubicBezTo>
                      <a:pt x="240514" y="311037"/>
                      <a:pt x="238308" y="312930"/>
                      <a:pt x="239967" y="313221"/>
                    </a:cubicBezTo>
                    <a:cubicBezTo>
                      <a:pt x="240970" y="313531"/>
                      <a:pt x="241244" y="315387"/>
                      <a:pt x="242430" y="314113"/>
                    </a:cubicBezTo>
                    <a:close/>
                    <a:moveTo>
                      <a:pt x="432842" y="591244"/>
                    </a:moveTo>
                    <a:cubicBezTo>
                      <a:pt x="434392" y="591244"/>
                      <a:pt x="434666" y="589424"/>
                      <a:pt x="435304" y="588277"/>
                    </a:cubicBezTo>
                    <a:cubicBezTo>
                      <a:pt x="435304" y="587477"/>
                      <a:pt x="433298" y="588132"/>
                      <a:pt x="433480" y="588623"/>
                    </a:cubicBezTo>
                    <a:cubicBezTo>
                      <a:pt x="434429" y="590261"/>
                      <a:pt x="430927" y="590097"/>
                      <a:pt x="432842" y="591244"/>
                    </a:cubicBezTo>
                    <a:close/>
                    <a:moveTo>
                      <a:pt x="206207" y="76258"/>
                    </a:moveTo>
                    <a:cubicBezTo>
                      <a:pt x="205824" y="76258"/>
                      <a:pt x="205368" y="76349"/>
                      <a:pt x="205697" y="76658"/>
                    </a:cubicBezTo>
                    <a:cubicBezTo>
                      <a:pt x="206353" y="77313"/>
                      <a:pt x="205697" y="78278"/>
                      <a:pt x="206280" y="78860"/>
                    </a:cubicBezTo>
                    <a:cubicBezTo>
                      <a:pt x="207283" y="76640"/>
                      <a:pt x="208852" y="77714"/>
                      <a:pt x="210767" y="76494"/>
                    </a:cubicBezTo>
                    <a:cubicBezTo>
                      <a:pt x="209180" y="75330"/>
                      <a:pt x="207630" y="77914"/>
                      <a:pt x="206207" y="76258"/>
                    </a:cubicBezTo>
                    <a:close/>
                    <a:moveTo>
                      <a:pt x="137137" y="294949"/>
                    </a:moveTo>
                    <a:lnTo>
                      <a:pt x="137137" y="294949"/>
                    </a:lnTo>
                    <a:cubicBezTo>
                      <a:pt x="133489" y="294603"/>
                      <a:pt x="134821" y="296259"/>
                      <a:pt x="137137" y="296932"/>
                    </a:cubicBezTo>
                    <a:cubicBezTo>
                      <a:pt x="137721" y="296932"/>
                      <a:pt x="137137" y="295713"/>
                      <a:pt x="137867" y="295531"/>
                    </a:cubicBezTo>
                    <a:cubicBezTo>
                      <a:pt x="140147" y="295294"/>
                      <a:pt x="138250" y="294712"/>
                      <a:pt x="137137" y="294949"/>
                    </a:cubicBezTo>
                    <a:close/>
                    <a:moveTo>
                      <a:pt x="209691" y="441131"/>
                    </a:moveTo>
                    <a:cubicBezTo>
                      <a:pt x="208560" y="439038"/>
                      <a:pt x="207083" y="440949"/>
                      <a:pt x="205751" y="441567"/>
                    </a:cubicBezTo>
                    <a:cubicBezTo>
                      <a:pt x="205022" y="441986"/>
                      <a:pt x="205988" y="442641"/>
                      <a:pt x="206536" y="442514"/>
                    </a:cubicBezTo>
                    <a:cubicBezTo>
                      <a:pt x="207083" y="442386"/>
                      <a:pt x="206973" y="441549"/>
                      <a:pt x="207521" y="441476"/>
                    </a:cubicBezTo>
                    <a:cubicBezTo>
                      <a:pt x="208068" y="441404"/>
                      <a:pt x="209162" y="441695"/>
                      <a:pt x="209691" y="441131"/>
                    </a:cubicBezTo>
                    <a:close/>
                    <a:moveTo>
                      <a:pt x="381135" y="173973"/>
                    </a:moveTo>
                    <a:cubicBezTo>
                      <a:pt x="381135" y="172954"/>
                      <a:pt x="379840" y="173136"/>
                      <a:pt x="379567" y="172372"/>
                    </a:cubicBezTo>
                    <a:cubicBezTo>
                      <a:pt x="379567" y="171098"/>
                      <a:pt x="377870" y="172972"/>
                      <a:pt x="378673" y="173191"/>
                    </a:cubicBezTo>
                    <a:cubicBezTo>
                      <a:pt x="379476" y="173409"/>
                      <a:pt x="379494" y="174228"/>
                      <a:pt x="379530" y="174902"/>
                    </a:cubicBezTo>
                    <a:cubicBezTo>
                      <a:pt x="379895" y="176430"/>
                      <a:pt x="380898" y="174720"/>
                      <a:pt x="381081" y="173973"/>
                    </a:cubicBezTo>
                    <a:close/>
                    <a:moveTo>
                      <a:pt x="358939" y="169533"/>
                    </a:moveTo>
                    <a:cubicBezTo>
                      <a:pt x="358939" y="170024"/>
                      <a:pt x="359249" y="170115"/>
                      <a:pt x="359595" y="170151"/>
                    </a:cubicBezTo>
                    <a:cubicBezTo>
                      <a:pt x="359942" y="170188"/>
                      <a:pt x="360197" y="170898"/>
                      <a:pt x="360398" y="170370"/>
                    </a:cubicBezTo>
                    <a:cubicBezTo>
                      <a:pt x="360781" y="169332"/>
                      <a:pt x="362495" y="168168"/>
                      <a:pt x="361893" y="167039"/>
                    </a:cubicBezTo>
                    <a:cubicBezTo>
                      <a:pt x="360598" y="167185"/>
                      <a:pt x="359905" y="168968"/>
                      <a:pt x="358884" y="169533"/>
                    </a:cubicBezTo>
                    <a:close/>
                    <a:moveTo>
                      <a:pt x="157492" y="191373"/>
                    </a:moveTo>
                    <a:cubicBezTo>
                      <a:pt x="156799" y="191100"/>
                      <a:pt x="157492" y="190244"/>
                      <a:pt x="156908" y="189771"/>
                    </a:cubicBezTo>
                    <a:cubicBezTo>
                      <a:pt x="156397" y="188970"/>
                      <a:pt x="155741" y="189443"/>
                      <a:pt x="156233" y="190135"/>
                    </a:cubicBezTo>
                    <a:cubicBezTo>
                      <a:pt x="156726" y="190827"/>
                      <a:pt x="155029" y="190954"/>
                      <a:pt x="154792" y="191773"/>
                    </a:cubicBezTo>
                    <a:cubicBezTo>
                      <a:pt x="154045" y="192283"/>
                      <a:pt x="154792" y="193429"/>
                      <a:pt x="155467" y="192701"/>
                    </a:cubicBezTo>
                    <a:cubicBezTo>
                      <a:pt x="155923" y="192283"/>
                      <a:pt x="156288" y="191718"/>
                      <a:pt x="157036" y="191846"/>
                    </a:cubicBezTo>
                    <a:cubicBezTo>
                      <a:pt x="157218" y="191846"/>
                      <a:pt x="157510" y="191846"/>
                      <a:pt x="157437" y="191336"/>
                    </a:cubicBezTo>
                    <a:close/>
                    <a:moveTo>
                      <a:pt x="249597" y="669085"/>
                    </a:moveTo>
                    <a:cubicBezTo>
                      <a:pt x="250290" y="668375"/>
                      <a:pt x="249762" y="668066"/>
                      <a:pt x="249433" y="667957"/>
                    </a:cubicBezTo>
                    <a:cubicBezTo>
                      <a:pt x="249105" y="667848"/>
                      <a:pt x="249196" y="668412"/>
                      <a:pt x="249032" y="668612"/>
                    </a:cubicBezTo>
                    <a:cubicBezTo>
                      <a:pt x="248193" y="669668"/>
                      <a:pt x="249032" y="670723"/>
                      <a:pt x="249032" y="671761"/>
                    </a:cubicBezTo>
                    <a:cubicBezTo>
                      <a:pt x="249032" y="672234"/>
                      <a:pt x="249780" y="672161"/>
                      <a:pt x="250181" y="672052"/>
                    </a:cubicBezTo>
                    <a:cubicBezTo>
                      <a:pt x="251330" y="671415"/>
                      <a:pt x="249360" y="669922"/>
                      <a:pt x="249543" y="669049"/>
                    </a:cubicBezTo>
                    <a:close/>
                    <a:moveTo>
                      <a:pt x="260376" y="304686"/>
                    </a:moveTo>
                    <a:cubicBezTo>
                      <a:pt x="261252" y="304540"/>
                      <a:pt x="262200" y="302483"/>
                      <a:pt x="261033" y="302047"/>
                    </a:cubicBezTo>
                    <a:cubicBezTo>
                      <a:pt x="258644" y="301992"/>
                      <a:pt x="258425" y="303648"/>
                      <a:pt x="260322" y="304649"/>
                    </a:cubicBezTo>
                    <a:close/>
                    <a:moveTo>
                      <a:pt x="275132" y="639765"/>
                    </a:moveTo>
                    <a:cubicBezTo>
                      <a:pt x="275314" y="637945"/>
                      <a:pt x="272067" y="637781"/>
                      <a:pt x="272104" y="639474"/>
                    </a:cubicBezTo>
                    <a:cubicBezTo>
                      <a:pt x="272669" y="639874"/>
                      <a:pt x="274676" y="640893"/>
                      <a:pt x="275077" y="639729"/>
                    </a:cubicBezTo>
                    <a:close/>
                    <a:moveTo>
                      <a:pt x="268018" y="457219"/>
                    </a:moveTo>
                    <a:cubicBezTo>
                      <a:pt x="266906" y="456892"/>
                      <a:pt x="267052" y="458129"/>
                      <a:pt x="266395" y="458603"/>
                    </a:cubicBezTo>
                    <a:cubicBezTo>
                      <a:pt x="265739" y="459076"/>
                      <a:pt x="266195" y="459440"/>
                      <a:pt x="266614" y="459749"/>
                    </a:cubicBezTo>
                    <a:cubicBezTo>
                      <a:pt x="267927" y="460878"/>
                      <a:pt x="268821" y="457511"/>
                      <a:pt x="267964" y="457183"/>
                    </a:cubicBezTo>
                    <a:close/>
                    <a:moveTo>
                      <a:pt x="241791" y="528964"/>
                    </a:moveTo>
                    <a:cubicBezTo>
                      <a:pt x="241390" y="527526"/>
                      <a:pt x="236994" y="528836"/>
                      <a:pt x="237742" y="529673"/>
                    </a:cubicBezTo>
                    <a:cubicBezTo>
                      <a:pt x="237997" y="530037"/>
                      <a:pt x="238271" y="531038"/>
                      <a:pt x="238855" y="529673"/>
                    </a:cubicBezTo>
                    <a:cubicBezTo>
                      <a:pt x="239037" y="528654"/>
                      <a:pt x="241591" y="530074"/>
                      <a:pt x="241736" y="528927"/>
                    </a:cubicBezTo>
                    <a:close/>
                    <a:moveTo>
                      <a:pt x="252771" y="660659"/>
                    </a:moveTo>
                    <a:cubicBezTo>
                      <a:pt x="253044" y="661387"/>
                      <a:pt x="252260" y="661769"/>
                      <a:pt x="252260" y="662388"/>
                    </a:cubicBezTo>
                    <a:cubicBezTo>
                      <a:pt x="251841" y="663716"/>
                      <a:pt x="253738" y="663334"/>
                      <a:pt x="253719" y="662569"/>
                    </a:cubicBezTo>
                    <a:cubicBezTo>
                      <a:pt x="253081" y="661732"/>
                      <a:pt x="253336" y="661332"/>
                      <a:pt x="254212" y="661041"/>
                    </a:cubicBezTo>
                    <a:cubicBezTo>
                      <a:pt x="255014" y="660222"/>
                      <a:pt x="251385" y="658566"/>
                      <a:pt x="252771" y="660659"/>
                    </a:cubicBezTo>
                    <a:close/>
                    <a:moveTo>
                      <a:pt x="273691" y="725814"/>
                    </a:moveTo>
                    <a:cubicBezTo>
                      <a:pt x="272523" y="725814"/>
                      <a:pt x="270809" y="725814"/>
                      <a:pt x="270481" y="727216"/>
                    </a:cubicBezTo>
                    <a:cubicBezTo>
                      <a:pt x="271265" y="727580"/>
                      <a:pt x="272305" y="726470"/>
                      <a:pt x="273217" y="726834"/>
                    </a:cubicBezTo>
                    <a:cubicBezTo>
                      <a:pt x="274621" y="727234"/>
                      <a:pt x="275898" y="725378"/>
                      <a:pt x="273691" y="725814"/>
                    </a:cubicBezTo>
                    <a:close/>
                    <a:moveTo>
                      <a:pt x="152348" y="632631"/>
                    </a:moveTo>
                    <a:cubicBezTo>
                      <a:pt x="152348" y="632103"/>
                      <a:pt x="150214" y="629664"/>
                      <a:pt x="150141" y="630811"/>
                    </a:cubicBezTo>
                    <a:cubicBezTo>
                      <a:pt x="150068" y="631957"/>
                      <a:pt x="149357" y="632085"/>
                      <a:pt x="149229" y="632867"/>
                    </a:cubicBezTo>
                    <a:cubicBezTo>
                      <a:pt x="149394" y="632867"/>
                      <a:pt x="149649" y="633013"/>
                      <a:pt x="149704" y="632867"/>
                    </a:cubicBezTo>
                    <a:cubicBezTo>
                      <a:pt x="150725" y="631247"/>
                      <a:pt x="151892" y="634523"/>
                      <a:pt x="152257" y="632631"/>
                    </a:cubicBezTo>
                    <a:close/>
                    <a:moveTo>
                      <a:pt x="300739" y="506523"/>
                    </a:moveTo>
                    <a:cubicBezTo>
                      <a:pt x="304551" y="505704"/>
                      <a:pt x="299991" y="502883"/>
                      <a:pt x="299644" y="505304"/>
                    </a:cubicBezTo>
                    <a:cubicBezTo>
                      <a:pt x="299635" y="505900"/>
                      <a:pt x="300059" y="506416"/>
                      <a:pt x="300648" y="506523"/>
                    </a:cubicBezTo>
                    <a:close/>
                    <a:moveTo>
                      <a:pt x="307743" y="477567"/>
                    </a:moveTo>
                    <a:cubicBezTo>
                      <a:pt x="307094" y="476908"/>
                      <a:pt x="306656" y="476072"/>
                      <a:pt x="306484" y="475165"/>
                    </a:cubicBezTo>
                    <a:cubicBezTo>
                      <a:pt x="305609" y="475583"/>
                      <a:pt x="305663" y="476621"/>
                      <a:pt x="304915" y="477185"/>
                    </a:cubicBezTo>
                    <a:cubicBezTo>
                      <a:pt x="304751" y="477294"/>
                      <a:pt x="304460" y="477622"/>
                      <a:pt x="304915" y="477713"/>
                    </a:cubicBezTo>
                    <a:cubicBezTo>
                      <a:pt x="305882" y="477567"/>
                      <a:pt x="306903" y="478659"/>
                      <a:pt x="307651" y="477567"/>
                    </a:cubicBezTo>
                    <a:close/>
                    <a:moveTo>
                      <a:pt x="339350" y="629719"/>
                    </a:moveTo>
                    <a:lnTo>
                      <a:pt x="339350" y="629719"/>
                    </a:lnTo>
                    <a:cubicBezTo>
                      <a:pt x="338967" y="631284"/>
                      <a:pt x="340445" y="632194"/>
                      <a:pt x="341338" y="630738"/>
                    </a:cubicBezTo>
                    <a:cubicBezTo>
                      <a:pt x="341521" y="630356"/>
                      <a:pt x="341065" y="630155"/>
                      <a:pt x="340846" y="629955"/>
                    </a:cubicBezTo>
                    <a:cubicBezTo>
                      <a:pt x="340627" y="629755"/>
                      <a:pt x="340518" y="628972"/>
                      <a:pt x="340353" y="628499"/>
                    </a:cubicBezTo>
                    <a:cubicBezTo>
                      <a:pt x="339350" y="627498"/>
                      <a:pt x="339131" y="628936"/>
                      <a:pt x="339350" y="629719"/>
                    </a:cubicBezTo>
                    <a:close/>
                    <a:moveTo>
                      <a:pt x="143503" y="259586"/>
                    </a:moveTo>
                    <a:cubicBezTo>
                      <a:pt x="143302" y="258767"/>
                      <a:pt x="144670" y="259586"/>
                      <a:pt x="144323" y="258694"/>
                    </a:cubicBezTo>
                    <a:cubicBezTo>
                      <a:pt x="143484" y="257420"/>
                      <a:pt x="145089" y="257784"/>
                      <a:pt x="145071" y="256747"/>
                    </a:cubicBezTo>
                    <a:cubicBezTo>
                      <a:pt x="143958" y="256164"/>
                      <a:pt x="143247" y="258731"/>
                      <a:pt x="141679" y="258075"/>
                    </a:cubicBezTo>
                    <a:cubicBezTo>
                      <a:pt x="140931" y="258712"/>
                      <a:pt x="142809" y="259368"/>
                      <a:pt x="143503" y="259586"/>
                    </a:cubicBezTo>
                    <a:close/>
                    <a:moveTo>
                      <a:pt x="146129" y="588204"/>
                    </a:moveTo>
                    <a:cubicBezTo>
                      <a:pt x="145582" y="587986"/>
                      <a:pt x="142901" y="587659"/>
                      <a:pt x="143174" y="588405"/>
                    </a:cubicBezTo>
                    <a:cubicBezTo>
                      <a:pt x="143776" y="588969"/>
                      <a:pt x="143284" y="589806"/>
                      <a:pt x="143630" y="590425"/>
                    </a:cubicBezTo>
                    <a:cubicBezTo>
                      <a:pt x="143794" y="590716"/>
                      <a:pt x="144305" y="590643"/>
                      <a:pt x="144305" y="590552"/>
                    </a:cubicBezTo>
                    <a:cubicBezTo>
                      <a:pt x="144396" y="589333"/>
                      <a:pt x="145472" y="588969"/>
                      <a:pt x="146129" y="588204"/>
                    </a:cubicBezTo>
                    <a:close/>
                    <a:moveTo>
                      <a:pt x="152695" y="270633"/>
                    </a:moveTo>
                    <a:cubicBezTo>
                      <a:pt x="152695" y="270470"/>
                      <a:pt x="152695" y="270197"/>
                      <a:pt x="152531" y="270178"/>
                    </a:cubicBezTo>
                    <a:cubicBezTo>
                      <a:pt x="151199" y="270178"/>
                      <a:pt x="150324" y="268358"/>
                      <a:pt x="149011" y="269141"/>
                    </a:cubicBezTo>
                    <a:cubicBezTo>
                      <a:pt x="150834" y="269287"/>
                      <a:pt x="149175" y="272271"/>
                      <a:pt x="151072" y="271070"/>
                    </a:cubicBezTo>
                    <a:cubicBezTo>
                      <a:pt x="151491" y="270761"/>
                      <a:pt x="152440" y="271398"/>
                      <a:pt x="152695" y="270633"/>
                    </a:cubicBezTo>
                    <a:close/>
                    <a:moveTo>
                      <a:pt x="386972" y="665336"/>
                    </a:moveTo>
                    <a:cubicBezTo>
                      <a:pt x="386060" y="663516"/>
                      <a:pt x="386096" y="665664"/>
                      <a:pt x="385586" y="666337"/>
                    </a:cubicBezTo>
                    <a:cubicBezTo>
                      <a:pt x="385075" y="667010"/>
                      <a:pt x="386333" y="668903"/>
                      <a:pt x="387172" y="667902"/>
                    </a:cubicBezTo>
                    <a:cubicBezTo>
                      <a:pt x="388777" y="666664"/>
                      <a:pt x="385494" y="666628"/>
                      <a:pt x="386972" y="665336"/>
                    </a:cubicBezTo>
                    <a:close/>
                    <a:moveTo>
                      <a:pt x="364757" y="95805"/>
                    </a:moveTo>
                    <a:cubicBezTo>
                      <a:pt x="363298" y="95350"/>
                      <a:pt x="362933" y="96787"/>
                      <a:pt x="362696" y="97989"/>
                    </a:cubicBezTo>
                    <a:cubicBezTo>
                      <a:pt x="362586" y="98626"/>
                      <a:pt x="363371" y="98389"/>
                      <a:pt x="363644" y="98717"/>
                    </a:cubicBezTo>
                    <a:cubicBezTo>
                      <a:pt x="363918" y="99044"/>
                      <a:pt x="364301" y="99426"/>
                      <a:pt x="364647" y="99390"/>
                    </a:cubicBezTo>
                    <a:cubicBezTo>
                      <a:pt x="365322" y="98480"/>
                      <a:pt x="363334" y="98134"/>
                      <a:pt x="363827" y="97170"/>
                    </a:cubicBezTo>
                    <a:cubicBezTo>
                      <a:pt x="364319" y="96205"/>
                      <a:pt x="365103" y="96442"/>
                      <a:pt x="365815" y="96059"/>
                    </a:cubicBezTo>
                    <a:cubicBezTo>
                      <a:pt x="365517" y="95824"/>
                      <a:pt x="365130" y="95730"/>
                      <a:pt x="364757" y="95805"/>
                    </a:cubicBezTo>
                    <a:close/>
                    <a:moveTo>
                      <a:pt x="213266" y="79115"/>
                    </a:moveTo>
                    <a:cubicBezTo>
                      <a:pt x="212919" y="80280"/>
                      <a:pt x="215090" y="83247"/>
                      <a:pt x="216257" y="82500"/>
                    </a:cubicBezTo>
                    <a:cubicBezTo>
                      <a:pt x="216166" y="81226"/>
                      <a:pt x="214232" y="79934"/>
                      <a:pt x="213266" y="79115"/>
                    </a:cubicBezTo>
                    <a:close/>
                    <a:moveTo>
                      <a:pt x="365869" y="282300"/>
                    </a:moveTo>
                    <a:cubicBezTo>
                      <a:pt x="365979" y="283646"/>
                      <a:pt x="361893" y="282627"/>
                      <a:pt x="364994" y="284975"/>
                    </a:cubicBezTo>
                    <a:cubicBezTo>
                      <a:pt x="365742" y="284975"/>
                      <a:pt x="364994" y="283537"/>
                      <a:pt x="365961" y="283519"/>
                    </a:cubicBezTo>
                    <a:cubicBezTo>
                      <a:pt x="367055" y="282991"/>
                      <a:pt x="366873" y="281808"/>
                      <a:pt x="366216" y="280898"/>
                    </a:cubicBezTo>
                    <a:cubicBezTo>
                      <a:pt x="365541" y="281262"/>
                      <a:pt x="365286" y="281699"/>
                      <a:pt x="365869" y="282300"/>
                    </a:cubicBezTo>
                    <a:close/>
                    <a:moveTo>
                      <a:pt x="288428" y="667520"/>
                    </a:moveTo>
                    <a:cubicBezTo>
                      <a:pt x="289230" y="667065"/>
                      <a:pt x="290252" y="667138"/>
                      <a:pt x="290945" y="666646"/>
                    </a:cubicBezTo>
                    <a:cubicBezTo>
                      <a:pt x="292094" y="666009"/>
                      <a:pt x="290945" y="664371"/>
                      <a:pt x="290106" y="665081"/>
                    </a:cubicBezTo>
                    <a:cubicBezTo>
                      <a:pt x="289650" y="665718"/>
                      <a:pt x="287643" y="666828"/>
                      <a:pt x="288428" y="667520"/>
                    </a:cubicBezTo>
                    <a:close/>
                    <a:moveTo>
                      <a:pt x="445281" y="597159"/>
                    </a:moveTo>
                    <a:cubicBezTo>
                      <a:pt x="444750" y="597115"/>
                      <a:pt x="444215" y="597183"/>
                      <a:pt x="443712" y="597359"/>
                    </a:cubicBezTo>
                    <a:cubicBezTo>
                      <a:pt x="444898" y="600599"/>
                      <a:pt x="449950" y="597395"/>
                      <a:pt x="445354" y="597159"/>
                    </a:cubicBezTo>
                    <a:close/>
                    <a:moveTo>
                      <a:pt x="309129" y="500044"/>
                    </a:moveTo>
                    <a:cubicBezTo>
                      <a:pt x="309713" y="500023"/>
                      <a:pt x="310198" y="499585"/>
                      <a:pt x="310278" y="499006"/>
                    </a:cubicBezTo>
                    <a:cubicBezTo>
                      <a:pt x="310278" y="498187"/>
                      <a:pt x="309585" y="498369"/>
                      <a:pt x="309129" y="498424"/>
                    </a:cubicBezTo>
                    <a:cubicBezTo>
                      <a:pt x="308673" y="498479"/>
                      <a:pt x="308198" y="498005"/>
                      <a:pt x="307706" y="497914"/>
                    </a:cubicBezTo>
                    <a:cubicBezTo>
                      <a:pt x="306411" y="497969"/>
                      <a:pt x="308344" y="500080"/>
                      <a:pt x="309202" y="500044"/>
                    </a:cubicBezTo>
                    <a:close/>
                    <a:moveTo>
                      <a:pt x="202195" y="121776"/>
                    </a:moveTo>
                    <a:lnTo>
                      <a:pt x="202195" y="121776"/>
                    </a:lnTo>
                    <a:cubicBezTo>
                      <a:pt x="202195" y="120538"/>
                      <a:pt x="201939" y="119956"/>
                      <a:pt x="200553" y="120229"/>
                    </a:cubicBezTo>
                    <a:cubicBezTo>
                      <a:pt x="200371" y="120229"/>
                      <a:pt x="199878" y="120229"/>
                      <a:pt x="200243" y="120684"/>
                    </a:cubicBezTo>
                    <a:cubicBezTo>
                      <a:pt x="200608" y="121139"/>
                      <a:pt x="200243" y="122158"/>
                      <a:pt x="201046" y="122504"/>
                    </a:cubicBezTo>
                    <a:cubicBezTo>
                      <a:pt x="201848" y="122850"/>
                      <a:pt x="202377" y="122650"/>
                      <a:pt x="202195" y="121776"/>
                    </a:cubicBezTo>
                    <a:close/>
                    <a:moveTo>
                      <a:pt x="238162" y="119683"/>
                    </a:moveTo>
                    <a:cubicBezTo>
                      <a:pt x="236903" y="120265"/>
                      <a:pt x="239238" y="121703"/>
                      <a:pt x="239675" y="122304"/>
                    </a:cubicBezTo>
                    <a:cubicBezTo>
                      <a:pt x="241208" y="121940"/>
                      <a:pt x="239967" y="119428"/>
                      <a:pt x="238162" y="119683"/>
                    </a:cubicBezTo>
                    <a:close/>
                    <a:moveTo>
                      <a:pt x="265739" y="479096"/>
                    </a:moveTo>
                    <a:cubicBezTo>
                      <a:pt x="265538" y="478950"/>
                      <a:pt x="265337" y="479096"/>
                      <a:pt x="265337" y="479241"/>
                    </a:cubicBezTo>
                    <a:cubicBezTo>
                      <a:pt x="265063" y="480208"/>
                      <a:pt x="265626" y="481215"/>
                      <a:pt x="266595" y="481488"/>
                    </a:cubicBezTo>
                    <a:cubicBezTo>
                      <a:pt x="267000" y="481603"/>
                      <a:pt x="267432" y="481574"/>
                      <a:pt x="267818" y="481407"/>
                    </a:cubicBezTo>
                    <a:cubicBezTo>
                      <a:pt x="268219" y="480697"/>
                      <a:pt x="266395" y="479405"/>
                      <a:pt x="265739" y="479096"/>
                    </a:cubicBezTo>
                    <a:close/>
                    <a:moveTo>
                      <a:pt x="317227" y="668230"/>
                    </a:moveTo>
                    <a:cubicBezTo>
                      <a:pt x="319944" y="668394"/>
                      <a:pt x="317901" y="666028"/>
                      <a:pt x="316205" y="666646"/>
                    </a:cubicBezTo>
                    <a:cubicBezTo>
                      <a:pt x="314655" y="666483"/>
                      <a:pt x="316315" y="668794"/>
                      <a:pt x="317227" y="668230"/>
                    </a:cubicBezTo>
                    <a:close/>
                    <a:moveTo>
                      <a:pt x="233657" y="694510"/>
                    </a:moveTo>
                    <a:cubicBezTo>
                      <a:pt x="233055" y="694037"/>
                      <a:pt x="232508" y="692690"/>
                      <a:pt x="231632" y="693491"/>
                    </a:cubicBezTo>
                    <a:cubicBezTo>
                      <a:pt x="229152" y="694929"/>
                      <a:pt x="232453" y="696239"/>
                      <a:pt x="233657" y="694510"/>
                    </a:cubicBezTo>
                    <a:close/>
                    <a:moveTo>
                      <a:pt x="472384" y="292746"/>
                    </a:moveTo>
                    <a:cubicBezTo>
                      <a:pt x="474974" y="292892"/>
                      <a:pt x="472074" y="291181"/>
                      <a:pt x="471052" y="291108"/>
                    </a:cubicBezTo>
                    <a:cubicBezTo>
                      <a:pt x="468845" y="290926"/>
                      <a:pt x="470760" y="293365"/>
                      <a:pt x="472384" y="292746"/>
                    </a:cubicBezTo>
                    <a:close/>
                    <a:moveTo>
                      <a:pt x="348853" y="188042"/>
                    </a:moveTo>
                    <a:lnTo>
                      <a:pt x="348853" y="188042"/>
                    </a:lnTo>
                    <a:cubicBezTo>
                      <a:pt x="348141" y="187915"/>
                      <a:pt x="346044" y="188042"/>
                      <a:pt x="347229" y="189043"/>
                    </a:cubicBezTo>
                    <a:cubicBezTo>
                      <a:pt x="347667" y="189207"/>
                      <a:pt x="348324" y="188879"/>
                      <a:pt x="348506" y="189662"/>
                    </a:cubicBezTo>
                    <a:cubicBezTo>
                      <a:pt x="348688" y="190444"/>
                      <a:pt x="348944" y="190171"/>
                      <a:pt x="349035" y="189662"/>
                    </a:cubicBezTo>
                    <a:cubicBezTo>
                      <a:pt x="350093" y="188515"/>
                      <a:pt x="351862" y="188024"/>
                      <a:pt x="348853" y="188042"/>
                    </a:cubicBezTo>
                    <a:close/>
                    <a:moveTo>
                      <a:pt x="110363" y="584565"/>
                    </a:moveTo>
                    <a:cubicBezTo>
                      <a:pt x="110405" y="584995"/>
                      <a:pt x="110648" y="585379"/>
                      <a:pt x="111019" y="585602"/>
                    </a:cubicBezTo>
                    <a:cubicBezTo>
                      <a:pt x="112077" y="584747"/>
                      <a:pt x="113007" y="585602"/>
                      <a:pt x="113974" y="585747"/>
                    </a:cubicBezTo>
                    <a:cubicBezTo>
                      <a:pt x="115926" y="584965"/>
                      <a:pt x="110636" y="583564"/>
                      <a:pt x="110363" y="584565"/>
                    </a:cubicBezTo>
                    <a:close/>
                    <a:moveTo>
                      <a:pt x="309986" y="248211"/>
                    </a:moveTo>
                    <a:cubicBezTo>
                      <a:pt x="311445" y="247956"/>
                      <a:pt x="312320" y="246100"/>
                      <a:pt x="310478" y="245608"/>
                    </a:cubicBezTo>
                    <a:cubicBezTo>
                      <a:pt x="309694" y="245699"/>
                      <a:pt x="308600" y="248211"/>
                      <a:pt x="309986" y="248211"/>
                    </a:cubicBezTo>
                    <a:close/>
                    <a:moveTo>
                      <a:pt x="300429" y="836525"/>
                    </a:moveTo>
                    <a:cubicBezTo>
                      <a:pt x="299940" y="837333"/>
                      <a:pt x="299155" y="837921"/>
                      <a:pt x="298240" y="838163"/>
                    </a:cubicBezTo>
                    <a:cubicBezTo>
                      <a:pt x="297821" y="838418"/>
                      <a:pt x="298240" y="838563"/>
                      <a:pt x="298404" y="838599"/>
                    </a:cubicBezTo>
                    <a:cubicBezTo>
                      <a:pt x="300429" y="839964"/>
                      <a:pt x="301943" y="838527"/>
                      <a:pt x="300429" y="836525"/>
                    </a:cubicBezTo>
                    <a:close/>
                    <a:moveTo>
                      <a:pt x="98891" y="579796"/>
                    </a:moveTo>
                    <a:cubicBezTo>
                      <a:pt x="98431" y="579682"/>
                      <a:pt x="97966" y="579962"/>
                      <a:pt x="97852" y="580420"/>
                    </a:cubicBezTo>
                    <a:cubicBezTo>
                      <a:pt x="97738" y="580879"/>
                      <a:pt x="98018" y="581343"/>
                      <a:pt x="98478" y="581457"/>
                    </a:cubicBezTo>
                    <a:cubicBezTo>
                      <a:pt x="98671" y="581504"/>
                      <a:pt x="98875" y="581484"/>
                      <a:pt x="99055" y="581398"/>
                    </a:cubicBezTo>
                    <a:cubicBezTo>
                      <a:pt x="101371" y="581416"/>
                      <a:pt x="101207" y="579414"/>
                      <a:pt x="98891" y="579796"/>
                    </a:cubicBezTo>
                    <a:close/>
                    <a:moveTo>
                      <a:pt x="316515" y="245536"/>
                    </a:moveTo>
                    <a:lnTo>
                      <a:pt x="316041" y="245699"/>
                    </a:lnTo>
                    <a:cubicBezTo>
                      <a:pt x="318175" y="250959"/>
                      <a:pt x="320510" y="246009"/>
                      <a:pt x="316515" y="245536"/>
                    </a:cubicBezTo>
                    <a:close/>
                    <a:moveTo>
                      <a:pt x="241390" y="123978"/>
                    </a:moveTo>
                    <a:cubicBezTo>
                      <a:pt x="241171" y="121612"/>
                      <a:pt x="240296" y="124360"/>
                      <a:pt x="239165" y="124561"/>
                    </a:cubicBezTo>
                    <a:cubicBezTo>
                      <a:pt x="237706" y="125580"/>
                      <a:pt x="241828" y="126708"/>
                      <a:pt x="241390" y="123978"/>
                    </a:cubicBezTo>
                    <a:close/>
                    <a:moveTo>
                      <a:pt x="290106" y="614412"/>
                    </a:moveTo>
                    <a:cubicBezTo>
                      <a:pt x="291784" y="612975"/>
                      <a:pt x="289449" y="608716"/>
                      <a:pt x="288884" y="611591"/>
                    </a:cubicBezTo>
                    <a:cubicBezTo>
                      <a:pt x="289406" y="612478"/>
                      <a:pt x="289816" y="613425"/>
                      <a:pt x="290106" y="614412"/>
                    </a:cubicBezTo>
                    <a:close/>
                    <a:moveTo>
                      <a:pt x="193841" y="319992"/>
                    </a:moveTo>
                    <a:cubicBezTo>
                      <a:pt x="192765" y="321102"/>
                      <a:pt x="195975" y="325761"/>
                      <a:pt x="195665" y="322358"/>
                    </a:cubicBezTo>
                    <a:cubicBezTo>
                      <a:pt x="195027" y="321193"/>
                      <a:pt x="195264" y="320538"/>
                      <a:pt x="193841" y="319992"/>
                    </a:cubicBezTo>
                    <a:close/>
                    <a:moveTo>
                      <a:pt x="435505" y="321484"/>
                    </a:moveTo>
                    <a:cubicBezTo>
                      <a:pt x="437073" y="322248"/>
                      <a:pt x="435961" y="320647"/>
                      <a:pt x="436399" y="320301"/>
                    </a:cubicBezTo>
                    <a:cubicBezTo>
                      <a:pt x="436620" y="320127"/>
                      <a:pt x="436658" y="319806"/>
                      <a:pt x="436483" y="319585"/>
                    </a:cubicBezTo>
                    <a:cubicBezTo>
                      <a:pt x="436428" y="319515"/>
                      <a:pt x="436354" y="319461"/>
                      <a:pt x="436271" y="319428"/>
                    </a:cubicBezTo>
                    <a:cubicBezTo>
                      <a:pt x="434885" y="318772"/>
                      <a:pt x="435122" y="320829"/>
                      <a:pt x="433718" y="320483"/>
                    </a:cubicBezTo>
                    <a:cubicBezTo>
                      <a:pt x="432915" y="320738"/>
                      <a:pt x="434994" y="321702"/>
                      <a:pt x="435505" y="321484"/>
                    </a:cubicBezTo>
                    <a:close/>
                    <a:moveTo>
                      <a:pt x="178339" y="639983"/>
                    </a:moveTo>
                    <a:cubicBezTo>
                      <a:pt x="177281" y="639892"/>
                      <a:pt x="179269" y="642331"/>
                      <a:pt x="179907" y="642386"/>
                    </a:cubicBezTo>
                    <a:cubicBezTo>
                      <a:pt x="180220" y="642639"/>
                      <a:pt x="180680" y="642590"/>
                      <a:pt x="180933" y="642277"/>
                    </a:cubicBezTo>
                    <a:cubicBezTo>
                      <a:pt x="181186" y="641965"/>
                      <a:pt x="181138" y="641506"/>
                      <a:pt x="180825" y="641254"/>
                    </a:cubicBezTo>
                    <a:cubicBezTo>
                      <a:pt x="180709" y="641160"/>
                      <a:pt x="180567" y="641104"/>
                      <a:pt x="180418" y="641094"/>
                    </a:cubicBezTo>
                    <a:cubicBezTo>
                      <a:pt x="179250" y="641276"/>
                      <a:pt x="179524" y="639729"/>
                      <a:pt x="178302" y="640056"/>
                    </a:cubicBezTo>
                    <a:close/>
                    <a:moveTo>
                      <a:pt x="315330" y="842858"/>
                    </a:moveTo>
                    <a:cubicBezTo>
                      <a:pt x="315111" y="842094"/>
                      <a:pt x="313396" y="842039"/>
                      <a:pt x="313232" y="842949"/>
                    </a:cubicBezTo>
                    <a:cubicBezTo>
                      <a:pt x="313123" y="843643"/>
                      <a:pt x="313050" y="844341"/>
                      <a:pt x="313013" y="845042"/>
                    </a:cubicBezTo>
                    <a:cubicBezTo>
                      <a:pt x="314051" y="844713"/>
                      <a:pt x="314887" y="843939"/>
                      <a:pt x="315293" y="842931"/>
                    </a:cubicBezTo>
                    <a:close/>
                    <a:moveTo>
                      <a:pt x="143521" y="640839"/>
                    </a:moveTo>
                    <a:cubicBezTo>
                      <a:pt x="143411" y="642131"/>
                      <a:pt x="144305" y="642659"/>
                      <a:pt x="144797" y="641148"/>
                    </a:cubicBezTo>
                    <a:cubicBezTo>
                      <a:pt x="145126" y="640711"/>
                      <a:pt x="145947" y="640275"/>
                      <a:pt x="145582" y="639638"/>
                    </a:cubicBezTo>
                    <a:cubicBezTo>
                      <a:pt x="144560" y="638946"/>
                      <a:pt x="143120" y="639619"/>
                      <a:pt x="143484" y="640930"/>
                    </a:cubicBezTo>
                    <a:close/>
                    <a:moveTo>
                      <a:pt x="309493" y="630519"/>
                    </a:moveTo>
                    <a:cubicBezTo>
                      <a:pt x="310953" y="630647"/>
                      <a:pt x="310041" y="628426"/>
                      <a:pt x="311536" y="628208"/>
                    </a:cubicBezTo>
                    <a:cubicBezTo>
                      <a:pt x="311153" y="626079"/>
                      <a:pt x="307743" y="629336"/>
                      <a:pt x="309402" y="630610"/>
                    </a:cubicBezTo>
                    <a:close/>
                    <a:moveTo>
                      <a:pt x="80360" y="232304"/>
                    </a:moveTo>
                    <a:cubicBezTo>
                      <a:pt x="80360" y="230138"/>
                      <a:pt x="78153" y="231340"/>
                      <a:pt x="77205" y="232304"/>
                    </a:cubicBezTo>
                    <a:cubicBezTo>
                      <a:pt x="78135" y="232395"/>
                      <a:pt x="80196" y="233960"/>
                      <a:pt x="80360" y="232304"/>
                    </a:cubicBezTo>
                    <a:close/>
                    <a:moveTo>
                      <a:pt x="274749" y="519045"/>
                    </a:moveTo>
                    <a:cubicBezTo>
                      <a:pt x="273125" y="519045"/>
                      <a:pt x="274749" y="521738"/>
                      <a:pt x="275405" y="521593"/>
                    </a:cubicBezTo>
                    <a:cubicBezTo>
                      <a:pt x="276070" y="521257"/>
                      <a:pt x="276337" y="520447"/>
                      <a:pt x="276001" y="519783"/>
                    </a:cubicBezTo>
                    <a:cubicBezTo>
                      <a:pt x="275764" y="519314"/>
                      <a:pt x="275275" y="519026"/>
                      <a:pt x="274749" y="519045"/>
                    </a:cubicBezTo>
                    <a:close/>
                    <a:moveTo>
                      <a:pt x="505925" y="264555"/>
                    </a:moveTo>
                    <a:cubicBezTo>
                      <a:pt x="506800" y="264555"/>
                      <a:pt x="506910" y="263226"/>
                      <a:pt x="507621" y="262735"/>
                    </a:cubicBezTo>
                    <a:cubicBezTo>
                      <a:pt x="507530" y="260387"/>
                      <a:pt x="503335" y="264373"/>
                      <a:pt x="505925" y="264555"/>
                    </a:cubicBezTo>
                    <a:close/>
                    <a:moveTo>
                      <a:pt x="281077" y="521702"/>
                    </a:moveTo>
                    <a:cubicBezTo>
                      <a:pt x="281242" y="520846"/>
                      <a:pt x="277047" y="517443"/>
                      <a:pt x="277430" y="519882"/>
                    </a:cubicBezTo>
                    <a:cubicBezTo>
                      <a:pt x="278871" y="519536"/>
                      <a:pt x="280384" y="522885"/>
                      <a:pt x="281077" y="521702"/>
                    </a:cubicBezTo>
                    <a:close/>
                    <a:moveTo>
                      <a:pt x="310697" y="638946"/>
                    </a:moveTo>
                    <a:cubicBezTo>
                      <a:pt x="310187" y="638946"/>
                      <a:pt x="309512" y="638946"/>
                      <a:pt x="309548" y="639110"/>
                    </a:cubicBezTo>
                    <a:cubicBezTo>
                      <a:pt x="309585" y="639274"/>
                      <a:pt x="310278" y="641931"/>
                      <a:pt x="310843" y="640748"/>
                    </a:cubicBezTo>
                    <a:cubicBezTo>
                      <a:pt x="311281" y="638655"/>
                      <a:pt x="311500" y="641931"/>
                      <a:pt x="312412" y="640893"/>
                    </a:cubicBezTo>
                    <a:cubicBezTo>
                      <a:pt x="313032" y="640184"/>
                      <a:pt x="311336" y="638819"/>
                      <a:pt x="310697" y="638946"/>
                    </a:cubicBezTo>
                    <a:close/>
                    <a:moveTo>
                      <a:pt x="517926" y="258658"/>
                    </a:moveTo>
                    <a:cubicBezTo>
                      <a:pt x="517342" y="258185"/>
                      <a:pt x="517926" y="257275"/>
                      <a:pt x="517196" y="256838"/>
                    </a:cubicBezTo>
                    <a:cubicBezTo>
                      <a:pt x="516467" y="256401"/>
                      <a:pt x="515792" y="256310"/>
                      <a:pt x="515537" y="256729"/>
                    </a:cubicBezTo>
                    <a:cubicBezTo>
                      <a:pt x="515281" y="257147"/>
                      <a:pt x="515537" y="257602"/>
                      <a:pt x="515974" y="257802"/>
                    </a:cubicBezTo>
                    <a:cubicBezTo>
                      <a:pt x="516412" y="258003"/>
                      <a:pt x="516357" y="259004"/>
                      <a:pt x="517069" y="259131"/>
                    </a:cubicBezTo>
                    <a:cubicBezTo>
                      <a:pt x="517342" y="259131"/>
                      <a:pt x="518400" y="259131"/>
                      <a:pt x="517926" y="258658"/>
                    </a:cubicBezTo>
                    <a:close/>
                    <a:moveTo>
                      <a:pt x="422008" y="303812"/>
                    </a:moveTo>
                    <a:cubicBezTo>
                      <a:pt x="420950" y="303557"/>
                      <a:pt x="421133" y="302338"/>
                      <a:pt x="420184" y="301992"/>
                    </a:cubicBezTo>
                    <a:cubicBezTo>
                      <a:pt x="419236" y="301646"/>
                      <a:pt x="418853" y="302702"/>
                      <a:pt x="419200" y="303266"/>
                    </a:cubicBezTo>
                    <a:cubicBezTo>
                      <a:pt x="420367" y="304030"/>
                      <a:pt x="420713" y="305468"/>
                      <a:pt x="422008" y="303812"/>
                    </a:cubicBezTo>
                    <a:close/>
                    <a:moveTo>
                      <a:pt x="316224" y="558739"/>
                    </a:moveTo>
                    <a:cubicBezTo>
                      <a:pt x="316132" y="558611"/>
                      <a:pt x="316023" y="558502"/>
                      <a:pt x="316041" y="558466"/>
                    </a:cubicBezTo>
                    <a:cubicBezTo>
                      <a:pt x="316679" y="557283"/>
                      <a:pt x="315275" y="557574"/>
                      <a:pt x="314983" y="557046"/>
                    </a:cubicBezTo>
                    <a:cubicBezTo>
                      <a:pt x="314983" y="556937"/>
                      <a:pt x="314436" y="557046"/>
                      <a:pt x="314327" y="557301"/>
                    </a:cubicBezTo>
                    <a:cubicBezTo>
                      <a:pt x="313980" y="558047"/>
                      <a:pt x="314582" y="558575"/>
                      <a:pt x="314801" y="559248"/>
                    </a:cubicBezTo>
                    <a:cubicBezTo>
                      <a:pt x="315111" y="560268"/>
                      <a:pt x="316935" y="559612"/>
                      <a:pt x="316224" y="558739"/>
                    </a:cubicBezTo>
                    <a:close/>
                    <a:moveTo>
                      <a:pt x="230611" y="83465"/>
                    </a:moveTo>
                    <a:lnTo>
                      <a:pt x="230027" y="84120"/>
                    </a:lnTo>
                    <a:cubicBezTo>
                      <a:pt x="231213" y="84703"/>
                      <a:pt x="230702" y="86577"/>
                      <a:pt x="231942" y="86959"/>
                    </a:cubicBezTo>
                    <a:cubicBezTo>
                      <a:pt x="232283" y="86412"/>
                      <a:pt x="232472" y="85784"/>
                      <a:pt x="232489" y="85139"/>
                    </a:cubicBezTo>
                    <a:cubicBezTo>
                      <a:pt x="231486" y="85048"/>
                      <a:pt x="231541" y="83247"/>
                      <a:pt x="230611" y="83465"/>
                    </a:cubicBezTo>
                    <a:close/>
                    <a:moveTo>
                      <a:pt x="395544" y="150131"/>
                    </a:moveTo>
                    <a:cubicBezTo>
                      <a:pt x="396456" y="151223"/>
                      <a:pt x="396547" y="149167"/>
                      <a:pt x="396000" y="149058"/>
                    </a:cubicBezTo>
                    <a:cubicBezTo>
                      <a:pt x="395070" y="149676"/>
                      <a:pt x="393902" y="149240"/>
                      <a:pt x="393009" y="149858"/>
                    </a:cubicBezTo>
                    <a:cubicBezTo>
                      <a:pt x="392115" y="150477"/>
                      <a:pt x="393702" y="151678"/>
                      <a:pt x="394267" y="150805"/>
                    </a:cubicBezTo>
                    <a:cubicBezTo>
                      <a:pt x="394632" y="150477"/>
                      <a:pt x="394851" y="149822"/>
                      <a:pt x="395544" y="150131"/>
                    </a:cubicBezTo>
                    <a:close/>
                    <a:moveTo>
                      <a:pt x="275369" y="311219"/>
                    </a:moveTo>
                    <a:cubicBezTo>
                      <a:pt x="275806" y="310473"/>
                      <a:pt x="277959" y="309636"/>
                      <a:pt x="276664" y="308799"/>
                    </a:cubicBezTo>
                    <a:cubicBezTo>
                      <a:pt x="276317" y="308489"/>
                      <a:pt x="275533" y="307689"/>
                      <a:pt x="275241" y="308307"/>
                    </a:cubicBezTo>
                    <a:cubicBezTo>
                      <a:pt x="276080" y="309527"/>
                      <a:pt x="273545" y="310255"/>
                      <a:pt x="275369" y="311219"/>
                    </a:cubicBezTo>
                    <a:close/>
                    <a:moveTo>
                      <a:pt x="342852" y="703756"/>
                    </a:moveTo>
                    <a:cubicBezTo>
                      <a:pt x="341612" y="703756"/>
                      <a:pt x="342177" y="702464"/>
                      <a:pt x="341557" y="702063"/>
                    </a:cubicBezTo>
                    <a:cubicBezTo>
                      <a:pt x="339441" y="701590"/>
                      <a:pt x="340773" y="703174"/>
                      <a:pt x="340864" y="704247"/>
                    </a:cubicBezTo>
                    <a:cubicBezTo>
                      <a:pt x="340955" y="705321"/>
                      <a:pt x="342816" y="704557"/>
                      <a:pt x="342998" y="703683"/>
                    </a:cubicBezTo>
                    <a:close/>
                    <a:moveTo>
                      <a:pt x="391367" y="151569"/>
                    </a:moveTo>
                    <a:cubicBezTo>
                      <a:pt x="391568" y="150404"/>
                      <a:pt x="389543" y="149403"/>
                      <a:pt x="389233" y="150750"/>
                    </a:cubicBezTo>
                    <a:cubicBezTo>
                      <a:pt x="388923" y="152097"/>
                      <a:pt x="391331" y="153025"/>
                      <a:pt x="391440" y="151496"/>
                    </a:cubicBezTo>
                    <a:close/>
                    <a:moveTo>
                      <a:pt x="439317" y="575628"/>
                    </a:moveTo>
                    <a:cubicBezTo>
                      <a:pt x="438150" y="575719"/>
                      <a:pt x="437657" y="577266"/>
                      <a:pt x="439007" y="577230"/>
                    </a:cubicBezTo>
                    <a:cubicBezTo>
                      <a:pt x="439864" y="576975"/>
                      <a:pt x="440429" y="577976"/>
                      <a:pt x="441122" y="577230"/>
                    </a:cubicBezTo>
                    <a:cubicBezTo>
                      <a:pt x="441816" y="576484"/>
                      <a:pt x="439791" y="575920"/>
                      <a:pt x="439390" y="575501"/>
                    </a:cubicBezTo>
                    <a:close/>
                    <a:moveTo>
                      <a:pt x="315293" y="259277"/>
                    </a:moveTo>
                    <a:cubicBezTo>
                      <a:pt x="314582" y="259076"/>
                      <a:pt x="314600" y="260423"/>
                      <a:pt x="314819" y="260623"/>
                    </a:cubicBezTo>
                    <a:cubicBezTo>
                      <a:pt x="315804" y="260733"/>
                      <a:pt x="316552" y="262534"/>
                      <a:pt x="317300" y="262207"/>
                    </a:cubicBezTo>
                    <a:cubicBezTo>
                      <a:pt x="317555" y="261169"/>
                      <a:pt x="315986" y="260860"/>
                      <a:pt x="316205" y="259659"/>
                    </a:cubicBezTo>
                    <a:cubicBezTo>
                      <a:pt x="316351" y="259167"/>
                      <a:pt x="315840" y="259095"/>
                      <a:pt x="315403" y="259149"/>
                    </a:cubicBezTo>
                    <a:close/>
                    <a:moveTo>
                      <a:pt x="237213" y="518135"/>
                    </a:moveTo>
                    <a:cubicBezTo>
                      <a:pt x="238271" y="516315"/>
                      <a:pt x="234806" y="517024"/>
                      <a:pt x="236484" y="518772"/>
                    </a:cubicBezTo>
                    <a:cubicBezTo>
                      <a:pt x="236320" y="519736"/>
                      <a:pt x="237724" y="519409"/>
                      <a:pt x="237724" y="520319"/>
                    </a:cubicBezTo>
                    <a:cubicBezTo>
                      <a:pt x="237724" y="520664"/>
                      <a:pt x="238253" y="520737"/>
                      <a:pt x="238545" y="520464"/>
                    </a:cubicBezTo>
                    <a:cubicBezTo>
                      <a:pt x="239311" y="519281"/>
                      <a:pt x="236557" y="519281"/>
                      <a:pt x="237213" y="518135"/>
                    </a:cubicBezTo>
                    <a:close/>
                    <a:moveTo>
                      <a:pt x="325270" y="675328"/>
                    </a:moveTo>
                    <a:lnTo>
                      <a:pt x="325270" y="675328"/>
                    </a:lnTo>
                    <a:cubicBezTo>
                      <a:pt x="324376" y="674982"/>
                      <a:pt x="322644" y="675965"/>
                      <a:pt x="324230" y="676420"/>
                    </a:cubicBezTo>
                    <a:cubicBezTo>
                      <a:pt x="324577" y="676420"/>
                      <a:pt x="325033" y="676420"/>
                      <a:pt x="325124" y="676820"/>
                    </a:cubicBezTo>
                    <a:cubicBezTo>
                      <a:pt x="325215" y="677220"/>
                      <a:pt x="325507" y="677584"/>
                      <a:pt x="325890" y="677038"/>
                    </a:cubicBezTo>
                    <a:cubicBezTo>
                      <a:pt x="326583" y="675965"/>
                      <a:pt x="326893" y="675018"/>
                      <a:pt x="325197" y="675328"/>
                    </a:cubicBezTo>
                    <a:close/>
                    <a:moveTo>
                      <a:pt x="288282" y="534205"/>
                    </a:moveTo>
                    <a:cubicBezTo>
                      <a:pt x="290252" y="534678"/>
                      <a:pt x="290106" y="532076"/>
                      <a:pt x="288282" y="532604"/>
                    </a:cubicBezTo>
                    <a:cubicBezTo>
                      <a:pt x="286713" y="532676"/>
                      <a:pt x="286786" y="534678"/>
                      <a:pt x="288282" y="534205"/>
                    </a:cubicBezTo>
                    <a:close/>
                    <a:moveTo>
                      <a:pt x="329337" y="695930"/>
                    </a:moveTo>
                    <a:cubicBezTo>
                      <a:pt x="330377" y="695930"/>
                      <a:pt x="330486" y="695839"/>
                      <a:pt x="330121" y="694729"/>
                    </a:cubicBezTo>
                    <a:cubicBezTo>
                      <a:pt x="329757" y="693619"/>
                      <a:pt x="330249" y="692618"/>
                      <a:pt x="329629" y="691689"/>
                    </a:cubicBezTo>
                    <a:cubicBezTo>
                      <a:pt x="329100" y="692654"/>
                      <a:pt x="329866" y="693910"/>
                      <a:pt x="329045" y="694711"/>
                    </a:cubicBezTo>
                    <a:cubicBezTo>
                      <a:pt x="328133" y="695056"/>
                      <a:pt x="328279" y="696148"/>
                      <a:pt x="329410" y="695930"/>
                    </a:cubicBezTo>
                    <a:close/>
                    <a:moveTo>
                      <a:pt x="302873" y="674691"/>
                    </a:moveTo>
                    <a:cubicBezTo>
                      <a:pt x="302908" y="675671"/>
                      <a:pt x="303525" y="676537"/>
                      <a:pt x="304441" y="676893"/>
                    </a:cubicBezTo>
                    <a:cubicBezTo>
                      <a:pt x="305317" y="677093"/>
                      <a:pt x="306265" y="675273"/>
                      <a:pt x="304952" y="675328"/>
                    </a:cubicBezTo>
                    <a:cubicBezTo>
                      <a:pt x="303985" y="675710"/>
                      <a:pt x="303292" y="673690"/>
                      <a:pt x="302873" y="674691"/>
                    </a:cubicBezTo>
                    <a:close/>
                    <a:moveTo>
                      <a:pt x="443585" y="272180"/>
                    </a:moveTo>
                    <a:cubicBezTo>
                      <a:pt x="441141" y="272180"/>
                      <a:pt x="442253" y="273018"/>
                      <a:pt x="443585" y="273855"/>
                    </a:cubicBezTo>
                    <a:cubicBezTo>
                      <a:pt x="444770" y="275020"/>
                      <a:pt x="445536" y="271744"/>
                      <a:pt x="443530" y="272180"/>
                    </a:cubicBezTo>
                    <a:close/>
                    <a:moveTo>
                      <a:pt x="301322" y="672052"/>
                    </a:moveTo>
                    <a:cubicBezTo>
                      <a:pt x="301888" y="672052"/>
                      <a:pt x="303912" y="670450"/>
                      <a:pt x="303730" y="670232"/>
                    </a:cubicBezTo>
                    <a:cubicBezTo>
                      <a:pt x="303055" y="669304"/>
                      <a:pt x="302453" y="670941"/>
                      <a:pt x="301669" y="670450"/>
                    </a:cubicBezTo>
                    <a:cubicBezTo>
                      <a:pt x="300575" y="669941"/>
                      <a:pt x="300155" y="672052"/>
                      <a:pt x="301341" y="672052"/>
                    </a:cubicBezTo>
                    <a:close/>
                    <a:moveTo>
                      <a:pt x="343563" y="206879"/>
                    </a:moveTo>
                    <a:cubicBezTo>
                      <a:pt x="343691" y="204895"/>
                      <a:pt x="341065" y="203985"/>
                      <a:pt x="342232" y="206479"/>
                    </a:cubicBezTo>
                    <a:cubicBezTo>
                      <a:pt x="342907" y="207261"/>
                      <a:pt x="340992" y="206824"/>
                      <a:pt x="341703" y="207607"/>
                    </a:cubicBezTo>
                    <a:cubicBezTo>
                      <a:pt x="342414" y="208390"/>
                      <a:pt x="343563" y="207480"/>
                      <a:pt x="343582" y="206879"/>
                    </a:cubicBezTo>
                    <a:close/>
                    <a:moveTo>
                      <a:pt x="319506" y="280043"/>
                    </a:moveTo>
                    <a:cubicBezTo>
                      <a:pt x="318813" y="278987"/>
                      <a:pt x="315676" y="280188"/>
                      <a:pt x="316789" y="281499"/>
                    </a:cubicBezTo>
                    <a:cubicBezTo>
                      <a:pt x="317427" y="281990"/>
                      <a:pt x="317829" y="282118"/>
                      <a:pt x="318120" y="281135"/>
                    </a:cubicBezTo>
                    <a:cubicBezTo>
                      <a:pt x="318303" y="280716"/>
                      <a:pt x="319288" y="280643"/>
                      <a:pt x="319525" y="280043"/>
                    </a:cubicBezTo>
                    <a:close/>
                    <a:moveTo>
                      <a:pt x="362878" y="311729"/>
                    </a:moveTo>
                    <a:cubicBezTo>
                      <a:pt x="363309" y="311714"/>
                      <a:pt x="363737" y="311653"/>
                      <a:pt x="364155" y="311547"/>
                    </a:cubicBezTo>
                    <a:cubicBezTo>
                      <a:pt x="362678" y="308344"/>
                      <a:pt x="358720" y="311347"/>
                      <a:pt x="362896" y="311729"/>
                    </a:cubicBezTo>
                    <a:close/>
                    <a:moveTo>
                      <a:pt x="470669" y="288651"/>
                    </a:moveTo>
                    <a:cubicBezTo>
                      <a:pt x="470049" y="288087"/>
                      <a:pt x="466456" y="288815"/>
                      <a:pt x="467149" y="289834"/>
                    </a:cubicBezTo>
                    <a:cubicBezTo>
                      <a:pt x="468025" y="291345"/>
                      <a:pt x="469776" y="289034"/>
                      <a:pt x="470669" y="288651"/>
                    </a:cubicBezTo>
                    <a:close/>
                    <a:moveTo>
                      <a:pt x="450333" y="290653"/>
                    </a:moveTo>
                    <a:cubicBezTo>
                      <a:pt x="451883" y="290763"/>
                      <a:pt x="452905" y="289525"/>
                      <a:pt x="451245" y="288961"/>
                    </a:cubicBezTo>
                    <a:cubicBezTo>
                      <a:pt x="450278" y="288961"/>
                      <a:pt x="449512" y="289598"/>
                      <a:pt x="448564" y="289780"/>
                    </a:cubicBezTo>
                    <a:cubicBezTo>
                      <a:pt x="449184" y="289889"/>
                      <a:pt x="450005" y="290726"/>
                      <a:pt x="450388" y="290653"/>
                    </a:cubicBezTo>
                    <a:close/>
                    <a:moveTo>
                      <a:pt x="309275" y="470615"/>
                    </a:moveTo>
                    <a:cubicBezTo>
                      <a:pt x="308837" y="469031"/>
                      <a:pt x="307761" y="468904"/>
                      <a:pt x="306320" y="469213"/>
                    </a:cubicBezTo>
                    <a:cubicBezTo>
                      <a:pt x="306046" y="469213"/>
                      <a:pt x="306028" y="469523"/>
                      <a:pt x="306320" y="469541"/>
                    </a:cubicBezTo>
                    <a:cubicBezTo>
                      <a:pt x="307615" y="469668"/>
                      <a:pt x="308344" y="472671"/>
                      <a:pt x="309329" y="470615"/>
                    </a:cubicBezTo>
                    <a:close/>
                    <a:moveTo>
                      <a:pt x="180965" y="294967"/>
                    </a:moveTo>
                    <a:cubicBezTo>
                      <a:pt x="180545" y="293747"/>
                      <a:pt x="178302" y="291818"/>
                      <a:pt x="178266" y="294202"/>
                    </a:cubicBezTo>
                    <a:cubicBezTo>
                      <a:pt x="178448" y="295476"/>
                      <a:pt x="179944" y="294530"/>
                      <a:pt x="180655" y="295367"/>
                    </a:cubicBezTo>
                    <a:close/>
                    <a:moveTo>
                      <a:pt x="299006" y="454417"/>
                    </a:moveTo>
                    <a:cubicBezTo>
                      <a:pt x="299480" y="454417"/>
                      <a:pt x="300028" y="454417"/>
                      <a:pt x="299973" y="453816"/>
                    </a:cubicBezTo>
                    <a:cubicBezTo>
                      <a:pt x="299918" y="453215"/>
                      <a:pt x="298258" y="453670"/>
                      <a:pt x="297602" y="453270"/>
                    </a:cubicBezTo>
                    <a:cubicBezTo>
                      <a:pt x="296945" y="452870"/>
                      <a:pt x="296289" y="452342"/>
                      <a:pt x="295906" y="453179"/>
                    </a:cubicBezTo>
                    <a:cubicBezTo>
                      <a:pt x="296033" y="453852"/>
                      <a:pt x="298331" y="454307"/>
                      <a:pt x="299061" y="454417"/>
                    </a:cubicBezTo>
                    <a:close/>
                    <a:moveTo>
                      <a:pt x="393118" y="553279"/>
                    </a:moveTo>
                    <a:cubicBezTo>
                      <a:pt x="394048" y="553406"/>
                      <a:pt x="395963" y="552642"/>
                      <a:pt x="394559" y="551805"/>
                    </a:cubicBezTo>
                    <a:cubicBezTo>
                      <a:pt x="393155" y="550967"/>
                      <a:pt x="390638" y="553024"/>
                      <a:pt x="393118" y="553279"/>
                    </a:cubicBezTo>
                    <a:close/>
                    <a:moveTo>
                      <a:pt x="87418" y="568712"/>
                    </a:moveTo>
                    <a:cubicBezTo>
                      <a:pt x="86816" y="567420"/>
                      <a:pt x="85303" y="568276"/>
                      <a:pt x="84427" y="567475"/>
                    </a:cubicBezTo>
                    <a:cubicBezTo>
                      <a:pt x="82713" y="569477"/>
                      <a:pt x="86196" y="569513"/>
                      <a:pt x="87418" y="568694"/>
                    </a:cubicBezTo>
                    <a:close/>
                    <a:moveTo>
                      <a:pt x="180345" y="380962"/>
                    </a:moveTo>
                    <a:cubicBezTo>
                      <a:pt x="179141" y="379979"/>
                      <a:pt x="178776" y="382490"/>
                      <a:pt x="177956" y="382982"/>
                    </a:cubicBezTo>
                    <a:cubicBezTo>
                      <a:pt x="178849" y="385493"/>
                      <a:pt x="179962" y="382199"/>
                      <a:pt x="180345" y="380943"/>
                    </a:cubicBezTo>
                    <a:close/>
                    <a:moveTo>
                      <a:pt x="339952" y="297133"/>
                    </a:moveTo>
                    <a:cubicBezTo>
                      <a:pt x="341338" y="297424"/>
                      <a:pt x="342870" y="295968"/>
                      <a:pt x="341229" y="295094"/>
                    </a:cubicBezTo>
                    <a:cubicBezTo>
                      <a:pt x="340244" y="294494"/>
                      <a:pt x="340590" y="296041"/>
                      <a:pt x="339788" y="296077"/>
                    </a:cubicBezTo>
                    <a:cubicBezTo>
                      <a:pt x="338985" y="296113"/>
                      <a:pt x="339350" y="297078"/>
                      <a:pt x="339952" y="297114"/>
                    </a:cubicBezTo>
                    <a:close/>
                    <a:moveTo>
                      <a:pt x="302016" y="321429"/>
                    </a:moveTo>
                    <a:cubicBezTo>
                      <a:pt x="302654" y="320938"/>
                      <a:pt x="303566" y="319737"/>
                      <a:pt x="303183" y="319009"/>
                    </a:cubicBezTo>
                    <a:cubicBezTo>
                      <a:pt x="301614" y="317990"/>
                      <a:pt x="300301" y="320683"/>
                      <a:pt x="302016" y="321411"/>
                    </a:cubicBezTo>
                    <a:close/>
                    <a:moveTo>
                      <a:pt x="284215" y="640238"/>
                    </a:moveTo>
                    <a:cubicBezTo>
                      <a:pt x="283175" y="638418"/>
                      <a:pt x="281059" y="640529"/>
                      <a:pt x="282008" y="641658"/>
                    </a:cubicBezTo>
                    <a:cubicBezTo>
                      <a:pt x="282609" y="641858"/>
                      <a:pt x="284251" y="640821"/>
                      <a:pt x="284215" y="640220"/>
                    </a:cubicBezTo>
                    <a:close/>
                    <a:moveTo>
                      <a:pt x="187549" y="300045"/>
                    </a:moveTo>
                    <a:cubicBezTo>
                      <a:pt x="187932" y="301737"/>
                      <a:pt x="191689" y="300736"/>
                      <a:pt x="190376" y="299389"/>
                    </a:cubicBezTo>
                    <a:cubicBezTo>
                      <a:pt x="189464" y="299863"/>
                      <a:pt x="188260" y="298807"/>
                      <a:pt x="187640" y="300026"/>
                    </a:cubicBezTo>
                    <a:close/>
                    <a:moveTo>
                      <a:pt x="325781" y="299935"/>
                    </a:moveTo>
                    <a:cubicBezTo>
                      <a:pt x="324230" y="300263"/>
                      <a:pt x="323957" y="302338"/>
                      <a:pt x="325781" y="302301"/>
                    </a:cubicBezTo>
                    <a:cubicBezTo>
                      <a:pt x="327021" y="302465"/>
                      <a:pt x="327021" y="300172"/>
                      <a:pt x="325872" y="299917"/>
                    </a:cubicBezTo>
                    <a:close/>
                    <a:moveTo>
                      <a:pt x="351734" y="302010"/>
                    </a:moveTo>
                    <a:cubicBezTo>
                      <a:pt x="352847" y="302356"/>
                      <a:pt x="353960" y="301319"/>
                      <a:pt x="352920" y="300190"/>
                    </a:cubicBezTo>
                    <a:cubicBezTo>
                      <a:pt x="352610" y="299899"/>
                      <a:pt x="352282" y="299808"/>
                      <a:pt x="352081" y="300190"/>
                    </a:cubicBezTo>
                    <a:cubicBezTo>
                      <a:pt x="351333" y="300791"/>
                      <a:pt x="349582" y="301901"/>
                      <a:pt x="351826" y="301992"/>
                    </a:cubicBezTo>
                    <a:close/>
                    <a:moveTo>
                      <a:pt x="448783" y="315569"/>
                    </a:moveTo>
                    <a:cubicBezTo>
                      <a:pt x="448090" y="315332"/>
                      <a:pt x="446959" y="317043"/>
                      <a:pt x="448454" y="316607"/>
                    </a:cubicBezTo>
                    <a:cubicBezTo>
                      <a:pt x="449895" y="315551"/>
                      <a:pt x="450388" y="316989"/>
                      <a:pt x="451683" y="317189"/>
                    </a:cubicBezTo>
                    <a:cubicBezTo>
                      <a:pt x="453160" y="316534"/>
                      <a:pt x="450041" y="315260"/>
                      <a:pt x="448783" y="315569"/>
                    </a:cubicBezTo>
                    <a:close/>
                    <a:moveTo>
                      <a:pt x="245822" y="112021"/>
                    </a:moveTo>
                    <a:cubicBezTo>
                      <a:pt x="247646" y="110820"/>
                      <a:pt x="244527" y="108381"/>
                      <a:pt x="243761" y="109728"/>
                    </a:cubicBezTo>
                    <a:cubicBezTo>
                      <a:pt x="245202" y="109964"/>
                      <a:pt x="244180" y="112057"/>
                      <a:pt x="245822" y="112021"/>
                    </a:cubicBezTo>
                    <a:close/>
                    <a:moveTo>
                      <a:pt x="289777" y="306633"/>
                    </a:moveTo>
                    <a:cubicBezTo>
                      <a:pt x="289869" y="307416"/>
                      <a:pt x="289467" y="308453"/>
                      <a:pt x="290288" y="308453"/>
                    </a:cubicBezTo>
                    <a:cubicBezTo>
                      <a:pt x="290945" y="308053"/>
                      <a:pt x="292112" y="308071"/>
                      <a:pt x="292203" y="307306"/>
                    </a:cubicBezTo>
                    <a:cubicBezTo>
                      <a:pt x="292294" y="306542"/>
                      <a:pt x="291218" y="307215"/>
                      <a:pt x="290926" y="306669"/>
                    </a:cubicBezTo>
                    <a:cubicBezTo>
                      <a:pt x="290621" y="306402"/>
                      <a:pt x="290291" y="306165"/>
                      <a:pt x="289941" y="305960"/>
                    </a:cubicBezTo>
                    <a:close/>
                    <a:moveTo>
                      <a:pt x="374442" y="309964"/>
                    </a:moveTo>
                    <a:cubicBezTo>
                      <a:pt x="374442" y="309417"/>
                      <a:pt x="375171" y="309108"/>
                      <a:pt x="374898" y="308562"/>
                    </a:cubicBezTo>
                    <a:cubicBezTo>
                      <a:pt x="374624" y="308016"/>
                      <a:pt x="374898" y="308016"/>
                      <a:pt x="375262" y="307943"/>
                    </a:cubicBezTo>
                    <a:cubicBezTo>
                      <a:pt x="375627" y="307871"/>
                      <a:pt x="376375" y="308271"/>
                      <a:pt x="375919" y="307397"/>
                    </a:cubicBezTo>
                    <a:cubicBezTo>
                      <a:pt x="375335" y="306160"/>
                      <a:pt x="374405" y="307525"/>
                      <a:pt x="373785" y="307871"/>
                    </a:cubicBezTo>
                    <a:cubicBezTo>
                      <a:pt x="372837" y="308089"/>
                      <a:pt x="373110" y="308362"/>
                      <a:pt x="373566" y="308835"/>
                    </a:cubicBezTo>
                    <a:cubicBezTo>
                      <a:pt x="374022" y="309308"/>
                      <a:pt x="373894" y="309800"/>
                      <a:pt x="374442" y="309964"/>
                    </a:cubicBezTo>
                    <a:close/>
                    <a:moveTo>
                      <a:pt x="356714" y="181199"/>
                    </a:moveTo>
                    <a:cubicBezTo>
                      <a:pt x="355291" y="181199"/>
                      <a:pt x="355765" y="184566"/>
                      <a:pt x="356914" y="184111"/>
                    </a:cubicBezTo>
                    <a:cubicBezTo>
                      <a:pt x="357206" y="183965"/>
                      <a:pt x="357881" y="183765"/>
                      <a:pt x="357480" y="183237"/>
                    </a:cubicBezTo>
                    <a:cubicBezTo>
                      <a:pt x="357078" y="182709"/>
                      <a:pt x="357717" y="180908"/>
                      <a:pt x="356714" y="181199"/>
                    </a:cubicBezTo>
                    <a:close/>
                    <a:moveTo>
                      <a:pt x="284397" y="354572"/>
                    </a:moveTo>
                    <a:lnTo>
                      <a:pt x="284743" y="354317"/>
                    </a:lnTo>
                    <a:cubicBezTo>
                      <a:pt x="283759" y="353443"/>
                      <a:pt x="286057" y="353043"/>
                      <a:pt x="284944" y="352242"/>
                    </a:cubicBezTo>
                    <a:cubicBezTo>
                      <a:pt x="284454" y="351779"/>
                      <a:pt x="283680" y="351801"/>
                      <a:pt x="283217" y="352291"/>
                    </a:cubicBezTo>
                    <a:cubicBezTo>
                      <a:pt x="283182" y="352327"/>
                      <a:pt x="283150" y="352365"/>
                      <a:pt x="283120" y="352406"/>
                    </a:cubicBezTo>
                    <a:cubicBezTo>
                      <a:pt x="282518" y="353134"/>
                      <a:pt x="283540" y="352861"/>
                      <a:pt x="283649" y="353152"/>
                    </a:cubicBezTo>
                    <a:cubicBezTo>
                      <a:pt x="283759" y="353443"/>
                      <a:pt x="283667" y="354481"/>
                      <a:pt x="284397" y="354572"/>
                    </a:cubicBezTo>
                    <a:close/>
                    <a:moveTo>
                      <a:pt x="123476" y="197233"/>
                    </a:moveTo>
                    <a:cubicBezTo>
                      <a:pt x="124479" y="197488"/>
                      <a:pt x="124790" y="195995"/>
                      <a:pt x="123622" y="196196"/>
                    </a:cubicBezTo>
                    <a:cubicBezTo>
                      <a:pt x="122838" y="196196"/>
                      <a:pt x="121999" y="195122"/>
                      <a:pt x="121288" y="195977"/>
                    </a:cubicBezTo>
                    <a:cubicBezTo>
                      <a:pt x="121269" y="196833"/>
                      <a:pt x="122674" y="197324"/>
                      <a:pt x="123476" y="197233"/>
                    </a:cubicBezTo>
                    <a:close/>
                    <a:moveTo>
                      <a:pt x="272797" y="279479"/>
                    </a:moveTo>
                    <a:cubicBezTo>
                      <a:pt x="271527" y="279200"/>
                      <a:pt x="270300" y="278753"/>
                      <a:pt x="269149" y="278150"/>
                    </a:cubicBezTo>
                    <a:cubicBezTo>
                      <a:pt x="268949" y="278059"/>
                      <a:pt x="268584" y="278150"/>
                      <a:pt x="268730" y="278514"/>
                    </a:cubicBezTo>
                    <a:cubicBezTo>
                      <a:pt x="268785" y="280152"/>
                      <a:pt x="271867" y="280279"/>
                      <a:pt x="272797" y="279479"/>
                    </a:cubicBezTo>
                    <a:close/>
                    <a:moveTo>
                      <a:pt x="268584" y="545853"/>
                    </a:moveTo>
                    <a:cubicBezTo>
                      <a:pt x="268584" y="544324"/>
                      <a:pt x="266450" y="544161"/>
                      <a:pt x="266450" y="545671"/>
                    </a:cubicBezTo>
                    <a:cubicBezTo>
                      <a:pt x="266395" y="546709"/>
                      <a:pt x="268602" y="547273"/>
                      <a:pt x="268584" y="545853"/>
                    </a:cubicBezTo>
                    <a:close/>
                    <a:moveTo>
                      <a:pt x="433845" y="545453"/>
                    </a:moveTo>
                    <a:cubicBezTo>
                      <a:pt x="433845" y="545799"/>
                      <a:pt x="433845" y="545453"/>
                      <a:pt x="433845" y="545253"/>
                    </a:cubicBezTo>
                    <a:cubicBezTo>
                      <a:pt x="433845" y="543742"/>
                      <a:pt x="431529" y="545253"/>
                      <a:pt x="431328" y="545853"/>
                    </a:cubicBezTo>
                    <a:cubicBezTo>
                      <a:pt x="431638" y="546654"/>
                      <a:pt x="433262" y="545507"/>
                      <a:pt x="433371" y="546836"/>
                    </a:cubicBezTo>
                    <a:cubicBezTo>
                      <a:pt x="433900" y="547600"/>
                      <a:pt x="433918" y="546417"/>
                      <a:pt x="433845" y="545453"/>
                    </a:cubicBezTo>
                    <a:close/>
                    <a:moveTo>
                      <a:pt x="359541" y="271616"/>
                    </a:moveTo>
                    <a:cubicBezTo>
                      <a:pt x="359121" y="271616"/>
                      <a:pt x="357024" y="272563"/>
                      <a:pt x="358428" y="272672"/>
                    </a:cubicBezTo>
                    <a:cubicBezTo>
                      <a:pt x="359486" y="272362"/>
                      <a:pt x="360525" y="273746"/>
                      <a:pt x="361456" y="272945"/>
                    </a:cubicBezTo>
                    <a:cubicBezTo>
                      <a:pt x="361857" y="272217"/>
                      <a:pt x="360161" y="271671"/>
                      <a:pt x="359541" y="271616"/>
                    </a:cubicBezTo>
                    <a:close/>
                    <a:moveTo>
                      <a:pt x="462571" y="281936"/>
                    </a:moveTo>
                    <a:cubicBezTo>
                      <a:pt x="464486" y="282027"/>
                      <a:pt x="462991" y="280971"/>
                      <a:pt x="462571" y="280116"/>
                    </a:cubicBezTo>
                    <a:cubicBezTo>
                      <a:pt x="461550" y="278914"/>
                      <a:pt x="459945" y="282609"/>
                      <a:pt x="462571" y="281936"/>
                    </a:cubicBezTo>
                    <a:close/>
                    <a:moveTo>
                      <a:pt x="356659" y="271179"/>
                    </a:moveTo>
                    <a:cubicBezTo>
                      <a:pt x="357024" y="269705"/>
                      <a:pt x="354963" y="269596"/>
                      <a:pt x="354525" y="270852"/>
                    </a:cubicBezTo>
                    <a:cubicBezTo>
                      <a:pt x="354397" y="271562"/>
                      <a:pt x="356987" y="272999"/>
                      <a:pt x="356659" y="271179"/>
                    </a:cubicBezTo>
                    <a:close/>
                    <a:moveTo>
                      <a:pt x="102246" y="586312"/>
                    </a:moveTo>
                    <a:cubicBezTo>
                      <a:pt x="102101" y="588241"/>
                      <a:pt x="103633" y="586839"/>
                      <a:pt x="104417" y="586312"/>
                    </a:cubicBezTo>
                    <a:cubicBezTo>
                      <a:pt x="105584" y="585820"/>
                      <a:pt x="101754" y="584219"/>
                      <a:pt x="102246" y="586312"/>
                    </a:cubicBezTo>
                    <a:close/>
                    <a:moveTo>
                      <a:pt x="57197" y="192920"/>
                    </a:moveTo>
                    <a:cubicBezTo>
                      <a:pt x="54552" y="193120"/>
                      <a:pt x="57872" y="195959"/>
                      <a:pt x="58583" y="194740"/>
                    </a:cubicBezTo>
                    <a:cubicBezTo>
                      <a:pt x="58674" y="193902"/>
                      <a:pt x="57817" y="192920"/>
                      <a:pt x="57197" y="192920"/>
                    </a:cubicBezTo>
                    <a:close/>
                    <a:moveTo>
                      <a:pt x="266012" y="288979"/>
                    </a:moveTo>
                    <a:cubicBezTo>
                      <a:pt x="267179" y="289270"/>
                      <a:pt x="268073" y="288287"/>
                      <a:pt x="266815" y="287559"/>
                    </a:cubicBezTo>
                    <a:cubicBezTo>
                      <a:pt x="265447" y="286467"/>
                      <a:pt x="263623" y="289252"/>
                      <a:pt x="266012" y="288979"/>
                    </a:cubicBezTo>
                    <a:close/>
                    <a:moveTo>
                      <a:pt x="201119" y="690597"/>
                    </a:moveTo>
                    <a:cubicBezTo>
                      <a:pt x="200882" y="689251"/>
                      <a:pt x="199295" y="691089"/>
                      <a:pt x="198492" y="691271"/>
                    </a:cubicBezTo>
                    <a:cubicBezTo>
                      <a:pt x="198776" y="691970"/>
                      <a:pt x="199573" y="692307"/>
                      <a:pt x="200273" y="692024"/>
                    </a:cubicBezTo>
                    <a:cubicBezTo>
                      <a:pt x="200845" y="691793"/>
                      <a:pt x="201192" y="691209"/>
                      <a:pt x="201119" y="690597"/>
                    </a:cubicBezTo>
                    <a:close/>
                    <a:moveTo>
                      <a:pt x="283540" y="267776"/>
                    </a:moveTo>
                    <a:cubicBezTo>
                      <a:pt x="284616" y="268122"/>
                      <a:pt x="285364" y="267012"/>
                      <a:pt x="284360" y="266739"/>
                    </a:cubicBezTo>
                    <a:cubicBezTo>
                      <a:pt x="283373" y="266860"/>
                      <a:pt x="282395" y="266452"/>
                      <a:pt x="281789" y="265665"/>
                    </a:cubicBezTo>
                    <a:cubicBezTo>
                      <a:pt x="279983" y="265719"/>
                      <a:pt x="283175" y="267867"/>
                      <a:pt x="283540" y="267776"/>
                    </a:cubicBezTo>
                    <a:close/>
                    <a:moveTo>
                      <a:pt x="407417" y="582945"/>
                    </a:moveTo>
                    <a:cubicBezTo>
                      <a:pt x="408251" y="582769"/>
                      <a:pt x="409031" y="582401"/>
                      <a:pt x="409697" y="581871"/>
                    </a:cubicBezTo>
                    <a:cubicBezTo>
                      <a:pt x="409387" y="580997"/>
                      <a:pt x="408512" y="581707"/>
                      <a:pt x="408001" y="581343"/>
                    </a:cubicBezTo>
                    <a:cubicBezTo>
                      <a:pt x="406943" y="580379"/>
                      <a:pt x="406159" y="582526"/>
                      <a:pt x="407417" y="582945"/>
                    </a:cubicBezTo>
                    <a:close/>
                    <a:moveTo>
                      <a:pt x="309202" y="625569"/>
                    </a:moveTo>
                    <a:cubicBezTo>
                      <a:pt x="308928" y="625260"/>
                      <a:pt x="308472" y="624968"/>
                      <a:pt x="308381" y="624586"/>
                    </a:cubicBezTo>
                    <a:cubicBezTo>
                      <a:pt x="308235" y="623403"/>
                      <a:pt x="306119" y="623403"/>
                      <a:pt x="306119" y="624331"/>
                    </a:cubicBezTo>
                    <a:cubicBezTo>
                      <a:pt x="306557" y="625096"/>
                      <a:pt x="307797" y="624768"/>
                      <a:pt x="308144" y="625878"/>
                    </a:cubicBezTo>
                    <a:cubicBezTo>
                      <a:pt x="308344" y="625969"/>
                      <a:pt x="309129" y="626079"/>
                      <a:pt x="309202" y="625569"/>
                    </a:cubicBezTo>
                    <a:close/>
                    <a:moveTo>
                      <a:pt x="71113" y="578959"/>
                    </a:moveTo>
                    <a:cubicBezTo>
                      <a:pt x="70164" y="578577"/>
                      <a:pt x="71113" y="580779"/>
                      <a:pt x="70183" y="581197"/>
                    </a:cubicBezTo>
                    <a:cubicBezTo>
                      <a:pt x="71952" y="582235"/>
                      <a:pt x="73210" y="579287"/>
                      <a:pt x="71113" y="578959"/>
                    </a:cubicBezTo>
                    <a:close/>
                    <a:moveTo>
                      <a:pt x="406706" y="548019"/>
                    </a:moveTo>
                    <a:cubicBezTo>
                      <a:pt x="406888" y="547036"/>
                      <a:pt x="405375" y="546199"/>
                      <a:pt x="404627" y="546963"/>
                    </a:cubicBezTo>
                    <a:cubicBezTo>
                      <a:pt x="404207" y="547983"/>
                      <a:pt x="406524" y="550021"/>
                      <a:pt x="406670" y="548092"/>
                    </a:cubicBezTo>
                    <a:close/>
                    <a:moveTo>
                      <a:pt x="421789" y="103176"/>
                    </a:moveTo>
                    <a:cubicBezTo>
                      <a:pt x="419966" y="102102"/>
                      <a:pt x="421571" y="105469"/>
                      <a:pt x="420148" y="105960"/>
                    </a:cubicBezTo>
                    <a:cubicBezTo>
                      <a:pt x="419765" y="106215"/>
                      <a:pt x="419728" y="106506"/>
                      <a:pt x="420148" y="106779"/>
                    </a:cubicBezTo>
                    <a:cubicBezTo>
                      <a:pt x="421716" y="107616"/>
                      <a:pt x="421425" y="104213"/>
                      <a:pt x="421789" y="103176"/>
                    </a:cubicBezTo>
                    <a:close/>
                    <a:moveTo>
                      <a:pt x="301049" y="642895"/>
                    </a:moveTo>
                    <a:cubicBezTo>
                      <a:pt x="302016" y="643751"/>
                      <a:pt x="302873" y="641749"/>
                      <a:pt x="302052" y="641257"/>
                    </a:cubicBezTo>
                    <a:cubicBezTo>
                      <a:pt x="301231" y="640766"/>
                      <a:pt x="297784" y="643623"/>
                      <a:pt x="299882" y="643168"/>
                    </a:cubicBezTo>
                    <a:cubicBezTo>
                      <a:pt x="300210" y="642986"/>
                      <a:pt x="300520" y="642568"/>
                      <a:pt x="301049" y="642895"/>
                    </a:cubicBezTo>
                    <a:close/>
                    <a:moveTo>
                      <a:pt x="144378" y="262389"/>
                    </a:moveTo>
                    <a:cubicBezTo>
                      <a:pt x="144834" y="262243"/>
                      <a:pt x="145636" y="262662"/>
                      <a:pt x="145709" y="261661"/>
                    </a:cubicBezTo>
                    <a:cubicBezTo>
                      <a:pt x="145600" y="259204"/>
                      <a:pt x="141022" y="261934"/>
                      <a:pt x="144342" y="262389"/>
                    </a:cubicBezTo>
                    <a:close/>
                    <a:moveTo>
                      <a:pt x="377214" y="114278"/>
                    </a:moveTo>
                    <a:cubicBezTo>
                      <a:pt x="376646" y="114193"/>
                      <a:pt x="376068" y="114193"/>
                      <a:pt x="375499" y="114278"/>
                    </a:cubicBezTo>
                    <a:cubicBezTo>
                      <a:pt x="374770" y="114532"/>
                      <a:pt x="375116" y="116243"/>
                      <a:pt x="376010" y="115715"/>
                    </a:cubicBezTo>
                    <a:cubicBezTo>
                      <a:pt x="377159" y="115533"/>
                      <a:pt x="379950" y="113131"/>
                      <a:pt x="377214" y="114278"/>
                    </a:cubicBezTo>
                    <a:close/>
                    <a:moveTo>
                      <a:pt x="482324" y="259877"/>
                    </a:moveTo>
                    <a:cubicBezTo>
                      <a:pt x="483072" y="261533"/>
                      <a:pt x="484421" y="261806"/>
                      <a:pt x="484932" y="260041"/>
                    </a:cubicBezTo>
                    <a:cubicBezTo>
                      <a:pt x="484567" y="258676"/>
                      <a:pt x="483218" y="259641"/>
                      <a:pt x="482324" y="259950"/>
                    </a:cubicBezTo>
                    <a:close/>
                    <a:moveTo>
                      <a:pt x="200863" y="577649"/>
                    </a:moveTo>
                    <a:cubicBezTo>
                      <a:pt x="196322" y="577539"/>
                      <a:pt x="199824" y="580652"/>
                      <a:pt x="202067" y="577976"/>
                    </a:cubicBezTo>
                    <a:cubicBezTo>
                      <a:pt x="201848" y="577430"/>
                      <a:pt x="201465" y="577685"/>
                      <a:pt x="200863" y="577649"/>
                    </a:cubicBezTo>
                    <a:close/>
                    <a:moveTo>
                      <a:pt x="110837" y="578213"/>
                    </a:moveTo>
                    <a:lnTo>
                      <a:pt x="110636" y="577758"/>
                    </a:lnTo>
                    <a:cubicBezTo>
                      <a:pt x="110162" y="578013"/>
                      <a:pt x="108812" y="578231"/>
                      <a:pt x="109305" y="578959"/>
                    </a:cubicBezTo>
                    <a:cubicBezTo>
                      <a:pt x="109797" y="579687"/>
                      <a:pt x="111366" y="582107"/>
                      <a:pt x="111329" y="580105"/>
                    </a:cubicBezTo>
                    <a:cubicBezTo>
                      <a:pt x="111019" y="579505"/>
                      <a:pt x="109907" y="579123"/>
                      <a:pt x="110837" y="578213"/>
                    </a:cubicBezTo>
                    <a:close/>
                    <a:moveTo>
                      <a:pt x="311171" y="594465"/>
                    </a:moveTo>
                    <a:cubicBezTo>
                      <a:pt x="308381" y="594138"/>
                      <a:pt x="311281" y="596977"/>
                      <a:pt x="312485" y="595812"/>
                    </a:cubicBezTo>
                    <a:cubicBezTo>
                      <a:pt x="313032" y="594738"/>
                      <a:pt x="311992" y="594283"/>
                      <a:pt x="311171" y="594465"/>
                    </a:cubicBezTo>
                    <a:close/>
                    <a:moveTo>
                      <a:pt x="364173" y="259095"/>
                    </a:moveTo>
                    <a:cubicBezTo>
                      <a:pt x="365085" y="259313"/>
                      <a:pt x="368332" y="258166"/>
                      <a:pt x="365760" y="258021"/>
                    </a:cubicBezTo>
                    <a:cubicBezTo>
                      <a:pt x="364885" y="256983"/>
                      <a:pt x="361711" y="259149"/>
                      <a:pt x="364173" y="259095"/>
                    </a:cubicBezTo>
                    <a:close/>
                    <a:moveTo>
                      <a:pt x="273435" y="650394"/>
                    </a:moveTo>
                    <a:cubicBezTo>
                      <a:pt x="273435" y="648701"/>
                      <a:pt x="270335" y="650503"/>
                      <a:pt x="271156" y="651340"/>
                    </a:cubicBezTo>
                    <a:cubicBezTo>
                      <a:pt x="271648" y="651340"/>
                      <a:pt x="271922" y="652105"/>
                      <a:pt x="272578" y="651540"/>
                    </a:cubicBezTo>
                    <a:cubicBezTo>
                      <a:pt x="273235" y="650976"/>
                      <a:pt x="273691" y="651231"/>
                      <a:pt x="273435" y="650467"/>
                    </a:cubicBezTo>
                    <a:close/>
                    <a:moveTo>
                      <a:pt x="228696" y="682498"/>
                    </a:moveTo>
                    <a:cubicBezTo>
                      <a:pt x="228149" y="681789"/>
                      <a:pt x="228386" y="679823"/>
                      <a:pt x="227036" y="680260"/>
                    </a:cubicBezTo>
                    <a:cubicBezTo>
                      <a:pt x="226088" y="680606"/>
                      <a:pt x="227145" y="682935"/>
                      <a:pt x="227966" y="682881"/>
                    </a:cubicBezTo>
                    <a:cubicBezTo>
                      <a:pt x="228240" y="682844"/>
                      <a:pt x="228678" y="683063"/>
                      <a:pt x="228696" y="682498"/>
                    </a:cubicBezTo>
                    <a:close/>
                    <a:moveTo>
                      <a:pt x="50996" y="174720"/>
                    </a:moveTo>
                    <a:cubicBezTo>
                      <a:pt x="50193" y="174319"/>
                      <a:pt x="50248" y="173118"/>
                      <a:pt x="49172" y="172900"/>
                    </a:cubicBezTo>
                    <a:cubicBezTo>
                      <a:pt x="48752" y="172793"/>
                      <a:pt x="48325" y="173047"/>
                      <a:pt x="48218" y="173465"/>
                    </a:cubicBezTo>
                    <a:cubicBezTo>
                      <a:pt x="48172" y="173648"/>
                      <a:pt x="48193" y="173841"/>
                      <a:pt x="48278" y="174010"/>
                    </a:cubicBezTo>
                    <a:cubicBezTo>
                      <a:pt x="48679" y="174574"/>
                      <a:pt x="50448" y="175520"/>
                      <a:pt x="50996" y="174720"/>
                    </a:cubicBezTo>
                    <a:close/>
                    <a:moveTo>
                      <a:pt x="104344" y="204131"/>
                    </a:moveTo>
                    <a:cubicBezTo>
                      <a:pt x="105621" y="203294"/>
                      <a:pt x="103359" y="202074"/>
                      <a:pt x="102976" y="203330"/>
                    </a:cubicBezTo>
                    <a:cubicBezTo>
                      <a:pt x="102648" y="203967"/>
                      <a:pt x="103341" y="203712"/>
                      <a:pt x="103541" y="203894"/>
                    </a:cubicBezTo>
                    <a:cubicBezTo>
                      <a:pt x="104417" y="204622"/>
                      <a:pt x="102848" y="205023"/>
                      <a:pt x="103377" y="205714"/>
                    </a:cubicBezTo>
                    <a:cubicBezTo>
                      <a:pt x="103906" y="206406"/>
                      <a:pt x="104654" y="205496"/>
                      <a:pt x="104709" y="205095"/>
                    </a:cubicBezTo>
                    <a:cubicBezTo>
                      <a:pt x="104763" y="204695"/>
                      <a:pt x="104271" y="204531"/>
                      <a:pt x="104344" y="204094"/>
                    </a:cubicBezTo>
                    <a:close/>
                    <a:moveTo>
                      <a:pt x="253902" y="679586"/>
                    </a:moveTo>
                    <a:cubicBezTo>
                      <a:pt x="254595" y="681206"/>
                      <a:pt x="256309" y="679186"/>
                      <a:pt x="257549" y="679332"/>
                    </a:cubicBezTo>
                    <a:cubicBezTo>
                      <a:pt x="258717" y="679805"/>
                      <a:pt x="258261" y="678167"/>
                      <a:pt x="257385" y="678622"/>
                    </a:cubicBezTo>
                    <a:cubicBezTo>
                      <a:pt x="256364" y="679459"/>
                      <a:pt x="254504" y="678622"/>
                      <a:pt x="253883" y="679550"/>
                    </a:cubicBezTo>
                    <a:close/>
                    <a:moveTo>
                      <a:pt x="105621" y="597177"/>
                    </a:moveTo>
                    <a:cubicBezTo>
                      <a:pt x="105219" y="597177"/>
                      <a:pt x="104143" y="597177"/>
                      <a:pt x="104599" y="597577"/>
                    </a:cubicBezTo>
                    <a:cubicBezTo>
                      <a:pt x="105493" y="597577"/>
                      <a:pt x="105292" y="598797"/>
                      <a:pt x="106095" y="598833"/>
                    </a:cubicBezTo>
                    <a:cubicBezTo>
                      <a:pt x="106678" y="599143"/>
                      <a:pt x="108557" y="598378"/>
                      <a:pt x="107755" y="597796"/>
                    </a:cubicBezTo>
                    <a:cubicBezTo>
                      <a:pt x="106879" y="597905"/>
                      <a:pt x="106295" y="596959"/>
                      <a:pt x="105602" y="597141"/>
                    </a:cubicBezTo>
                    <a:close/>
                    <a:moveTo>
                      <a:pt x="371651" y="168550"/>
                    </a:moveTo>
                    <a:cubicBezTo>
                      <a:pt x="369189" y="168386"/>
                      <a:pt x="373220" y="172408"/>
                      <a:pt x="372964" y="169605"/>
                    </a:cubicBezTo>
                    <a:cubicBezTo>
                      <a:pt x="373055" y="168859"/>
                      <a:pt x="372837" y="168368"/>
                      <a:pt x="371651" y="168550"/>
                    </a:cubicBezTo>
                    <a:close/>
                    <a:moveTo>
                      <a:pt x="306520" y="845898"/>
                    </a:moveTo>
                    <a:cubicBezTo>
                      <a:pt x="306411" y="845024"/>
                      <a:pt x="305682" y="844533"/>
                      <a:pt x="304605" y="844606"/>
                    </a:cubicBezTo>
                    <a:cubicBezTo>
                      <a:pt x="302873" y="845042"/>
                      <a:pt x="306138" y="848118"/>
                      <a:pt x="306520" y="845898"/>
                    </a:cubicBezTo>
                    <a:close/>
                    <a:moveTo>
                      <a:pt x="328407" y="672379"/>
                    </a:moveTo>
                    <a:cubicBezTo>
                      <a:pt x="327896" y="672124"/>
                      <a:pt x="327915" y="670559"/>
                      <a:pt x="327094" y="671069"/>
                    </a:cubicBezTo>
                    <a:cubicBezTo>
                      <a:pt x="326601" y="671342"/>
                      <a:pt x="325945" y="671706"/>
                      <a:pt x="326419" y="672488"/>
                    </a:cubicBezTo>
                    <a:cubicBezTo>
                      <a:pt x="326875" y="672707"/>
                      <a:pt x="326674" y="673835"/>
                      <a:pt x="327221" y="673435"/>
                    </a:cubicBezTo>
                    <a:cubicBezTo>
                      <a:pt x="327769" y="673034"/>
                      <a:pt x="328407" y="673398"/>
                      <a:pt x="328407" y="672379"/>
                    </a:cubicBezTo>
                    <a:close/>
                    <a:moveTo>
                      <a:pt x="303931" y="638964"/>
                    </a:moveTo>
                    <a:cubicBezTo>
                      <a:pt x="303621" y="638236"/>
                      <a:pt x="303383" y="636926"/>
                      <a:pt x="302435" y="637854"/>
                    </a:cubicBezTo>
                    <a:cubicBezTo>
                      <a:pt x="302034" y="637854"/>
                      <a:pt x="301450" y="637708"/>
                      <a:pt x="301322" y="638291"/>
                    </a:cubicBezTo>
                    <a:cubicBezTo>
                      <a:pt x="301195" y="638873"/>
                      <a:pt x="303639" y="640129"/>
                      <a:pt x="303876" y="638964"/>
                    </a:cubicBezTo>
                    <a:close/>
                    <a:moveTo>
                      <a:pt x="86506" y="243879"/>
                    </a:moveTo>
                    <a:cubicBezTo>
                      <a:pt x="87747" y="243879"/>
                      <a:pt x="89187" y="243461"/>
                      <a:pt x="89479" y="242442"/>
                    </a:cubicBezTo>
                    <a:cubicBezTo>
                      <a:pt x="88950" y="242096"/>
                      <a:pt x="88203" y="242351"/>
                      <a:pt x="87765" y="241805"/>
                    </a:cubicBezTo>
                    <a:cubicBezTo>
                      <a:pt x="86251" y="242514"/>
                      <a:pt x="88057" y="243242"/>
                      <a:pt x="86871" y="243370"/>
                    </a:cubicBezTo>
                    <a:cubicBezTo>
                      <a:pt x="86543" y="243370"/>
                      <a:pt x="86178" y="243261"/>
                      <a:pt x="85977" y="243661"/>
                    </a:cubicBezTo>
                    <a:close/>
                    <a:moveTo>
                      <a:pt x="477235" y="207789"/>
                    </a:moveTo>
                    <a:cubicBezTo>
                      <a:pt x="476725" y="206824"/>
                      <a:pt x="475047" y="205769"/>
                      <a:pt x="474189" y="206824"/>
                    </a:cubicBezTo>
                    <a:cubicBezTo>
                      <a:pt x="473861" y="207825"/>
                      <a:pt x="476743" y="208626"/>
                      <a:pt x="477235" y="207789"/>
                    </a:cubicBezTo>
                    <a:close/>
                    <a:moveTo>
                      <a:pt x="305536" y="609426"/>
                    </a:moveTo>
                    <a:cubicBezTo>
                      <a:pt x="305736" y="608388"/>
                      <a:pt x="303931" y="607387"/>
                      <a:pt x="303420" y="608443"/>
                    </a:cubicBezTo>
                    <a:cubicBezTo>
                      <a:pt x="303274" y="609480"/>
                      <a:pt x="305371" y="611191"/>
                      <a:pt x="305536" y="609426"/>
                    </a:cubicBezTo>
                    <a:close/>
                    <a:moveTo>
                      <a:pt x="312083" y="491399"/>
                    </a:moveTo>
                    <a:cubicBezTo>
                      <a:pt x="314837" y="491290"/>
                      <a:pt x="310898" y="488541"/>
                      <a:pt x="310259" y="490289"/>
                    </a:cubicBezTo>
                    <a:cubicBezTo>
                      <a:pt x="309895" y="491126"/>
                      <a:pt x="310934" y="490762"/>
                      <a:pt x="311153" y="491181"/>
                    </a:cubicBezTo>
                    <a:cubicBezTo>
                      <a:pt x="311372" y="491599"/>
                      <a:pt x="311737" y="491399"/>
                      <a:pt x="312083" y="491399"/>
                    </a:cubicBezTo>
                    <a:close/>
                    <a:moveTo>
                      <a:pt x="299225" y="660113"/>
                    </a:moveTo>
                    <a:lnTo>
                      <a:pt x="300028" y="659912"/>
                    </a:lnTo>
                    <a:cubicBezTo>
                      <a:pt x="298331" y="656200"/>
                      <a:pt x="295577" y="658839"/>
                      <a:pt x="299225" y="660113"/>
                    </a:cubicBezTo>
                    <a:close/>
                    <a:moveTo>
                      <a:pt x="74031" y="158740"/>
                    </a:moveTo>
                    <a:cubicBezTo>
                      <a:pt x="74815" y="158740"/>
                      <a:pt x="75399" y="158922"/>
                      <a:pt x="75964" y="158485"/>
                    </a:cubicBezTo>
                    <a:cubicBezTo>
                      <a:pt x="74485" y="157843"/>
                      <a:pt x="72851" y="157640"/>
                      <a:pt x="71259" y="157903"/>
                    </a:cubicBezTo>
                    <a:cubicBezTo>
                      <a:pt x="71806" y="159104"/>
                      <a:pt x="73192" y="158613"/>
                      <a:pt x="74031" y="158740"/>
                    </a:cubicBezTo>
                    <a:close/>
                    <a:moveTo>
                      <a:pt x="250546" y="61006"/>
                    </a:moveTo>
                    <a:cubicBezTo>
                      <a:pt x="251640" y="61006"/>
                      <a:pt x="250546" y="60387"/>
                      <a:pt x="250637" y="59896"/>
                    </a:cubicBezTo>
                    <a:cubicBezTo>
                      <a:pt x="252060" y="57694"/>
                      <a:pt x="249561" y="58786"/>
                      <a:pt x="248813" y="59896"/>
                    </a:cubicBezTo>
                    <a:cubicBezTo>
                      <a:pt x="248156" y="60733"/>
                      <a:pt x="250163" y="60533"/>
                      <a:pt x="250546" y="61006"/>
                    </a:cubicBezTo>
                    <a:close/>
                    <a:moveTo>
                      <a:pt x="268547" y="504794"/>
                    </a:moveTo>
                    <a:cubicBezTo>
                      <a:pt x="268547" y="502264"/>
                      <a:pt x="264389" y="505740"/>
                      <a:pt x="267836" y="505995"/>
                    </a:cubicBezTo>
                    <a:cubicBezTo>
                      <a:pt x="268657" y="505959"/>
                      <a:pt x="268547" y="505358"/>
                      <a:pt x="268547" y="504794"/>
                    </a:cubicBezTo>
                    <a:close/>
                    <a:moveTo>
                      <a:pt x="267873" y="496495"/>
                    </a:moveTo>
                    <a:cubicBezTo>
                      <a:pt x="267417" y="495749"/>
                      <a:pt x="266049" y="494347"/>
                      <a:pt x="265337" y="495585"/>
                    </a:cubicBezTo>
                    <a:cubicBezTo>
                      <a:pt x="265410" y="496568"/>
                      <a:pt x="267252" y="498115"/>
                      <a:pt x="267873" y="496495"/>
                    </a:cubicBezTo>
                    <a:close/>
                    <a:moveTo>
                      <a:pt x="295012" y="655326"/>
                    </a:moveTo>
                    <a:cubicBezTo>
                      <a:pt x="294319" y="653506"/>
                      <a:pt x="291218" y="657492"/>
                      <a:pt x="293352" y="657401"/>
                    </a:cubicBezTo>
                    <a:cubicBezTo>
                      <a:pt x="294611" y="657546"/>
                      <a:pt x="293662" y="655581"/>
                      <a:pt x="294884" y="655708"/>
                    </a:cubicBezTo>
                    <a:cubicBezTo>
                      <a:pt x="295121" y="655726"/>
                      <a:pt x="295158" y="655508"/>
                      <a:pt x="295012" y="655326"/>
                    </a:cubicBezTo>
                    <a:close/>
                    <a:moveTo>
                      <a:pt x="322935" y="504357"/>
                    </a:moveTo>
                    <a:cubicBezTo>
                      <a:pt x="324358" y="504121"/>
                      <a:pt x="322078" y="502646"/>
                      <a:pt x="322133" y="501718"/>
                    </a:cubicBezTo>
                    <a:cubicBezTo>
                      <a:pt x="319889" y="501645"/>
                      <a:pt x="321768" y="504139"/>
                      <a:pt x="322935" y="504357"/>
                    </a:cubicBezTo>
                    <a:close/>
                    <a:moveTo>
                      <a:pt x="410481" y="557774"/>
                    </a:moveTo>
                    <a:cubicBezTo>
                      <a:pt x="410135" y="558484"/>
                      <a:pt x="411959" y="560013"/>
                      <a:pt x="412050" y="558484"/>
                    </a:cubicBezTo>
                    <a:cubicBezTo>
                      <a:pt x="412688" y="557046"/>
                      <a:pt x="410244" y="555335"/>
                      <a:pt x="410481" y="557774"/>
                    </a:cubicBezTo>
                    <a:close/>
                    <a:moveTo>
                      <a:pt x="238381" y="499006"/>
                    </a:moveTo>
                    <a:cubicBezTo>
                      <a:pt x="237997" y="496823"/>
                      <a:pt x="235025" y="498224"/>
                      <a:pt x="236119" y="499953"/>
                    </a:cubicBezTo>
                    <a:cubicBezTo>
                      <a:pt x="236557" y="499061"/>
                      <a:pt x="238764" y="499989"/>
                      <a:pt x="238417" y="499006"/>
                    </a:cubicBezTo>
                    <a:close/>
                    <a:moveTo>
                      <a:pt x="268511" y="500426"/>
                    </a:moveTo>
                    <a:cubicBezTo>
                      <a:pt x="268274" y="499207"/>
                      <a:pt x="266012" y="499225"/>
                      <a:pt x="265958" y="500317"/>
                    </a:cubicBezTo>
                    <a:cubicBezTo>
                      <a:pt x="266505" y="501573"/>
                      <a:pt x="267946" y="501809"/>
                      <a:pt x="268547" y="500499"/>
                    </a:cubicBezTo>
                    <a:close/>
                    <a:moveTo>
                      <a:pt x="147479" y="568567"/>
                    </a:moveTo>
                    <a:cubicBezTo>
                      <a:pt x="146913" y="569113"/>
                      <a:pt x="144524" y="569459"/>
                      <a:pt x="145345" y="570387"/>
                    </a:cubicBezTo>
                    <a:cubicBezTo>
                      <a:pt x="146330" y="571097"/>
                      <a:pt x="148846" y="569277"/>
                      <a:pt x="147479" y="568567"/>
                    </a:cubicBezTo>
                    <a:close/>
                    <a:moveTo>
                      <a:pt x="97194" y="184256"/>
                    </a:moveTo>
                    <a:cubicBezTo>
                      <a:pt x="98526" y="184093"/>
                      <a:pt x="97358" y="182091"/>
                      <a:pt x="96501" y="182200"/>
                    </a:cubicBezTo>
                    <a:cubicBezTo>
                      <a:pt x="95060" y="182527"/>
                      <a:pt x="95772" y="184438"/>
                      <a:pt x="97194" y="184256"/>
                    </a:cubicBezTo>
                    <a:close/>
                    <a:moveTo>
                      <a:pt x="224866" y="302556"/>
                    </a:moveTo>
                    <a:cubicBezTo>
                      <a:pt x="223279" y="302338"/>
                      <a:pt x="223771" y="304758"/>
                      <a:pt x="225194" y="304231"/>
                    </a:cubicBezTo>
                    <a:cubicBezTo>
                      <a:pt x="226689" y="304267"/>
                      <a:pt x="226270" y="302119"/>
                      <a:pt x="224939" y="302502"/>
                    </a:cubicBezTo>
                    <a:close/>
                    <a:moveTo>
                      <a:pt x="142372" y="595302"/>
                    </a:moveTo>
                    <a:cubicBezTo>
                      <a:pt x="142116" y="594210"/>
                      <a:pt x="140292" y="593482"/>
                      <a:pt x="140220" y="595048"/>
                    </a:cubicBezTo>
                    <a:cubicBezTo>
                      <a:pt x="140256" y="596012"/>
                      <a:pt x="142481" y="596667"/>
                      <a:pt x="142372" y="595302"/>
                    </a:cubicBezTo>
                    <a:close/>
                    <a:moveTo>
                      <a:pt x="463137" y="272999"/>
                    </a:moveTo>
                    <a:cubicBezTo>
                      <a:pt x="462973" y="272799"/>
                      <a:pt x="462790" y="272836"/>
                      <a:pt x="462772" y="273090"/>
                    </a:cubicBezTo>
                    <a:cubicBezTo>
                      <a:pt x="462772" y="273946"/>
                      <a:pt x="460583" y="275038"/>
                      <a:pt x="462225" y="275475"/>
                    </a:cubicBezTo>
                    <a:cubicBezTo>
                      <a:pt x="463264" y="275675"/>
                      <a:pt x="464286" y="273473"/>
                      <a:pt x="463137" y="272999"/>
                    </a:cubicBezTo>
                    <a:close/>
                    <a:moveTo>
                      <a:pt x="472986" y="235817"/>
                    </a:moveTo>
                    <a:cubicBezTo>
                      <a:pt x="472986" y="234561"/>
                      <a:pt x="472584" y="232650"/>
                      <a:pt x="471162" y="233287"/>
                    </a:cubicBezTo>
                    <a:cubicBezTo>
                      <a:pt x="470925" y="234306"/>
                      <a:pt x="472420" y="235289"/>
                      <a:pt x="472767" y="236326"/>
                    </a:cubicBezTo>
                    <a:close/>
                    <a:moveTo>
                      <a:pt x="274001" y="524341"/>
                    </a:moveTo>
                    <a:cubicBezTo>
                      <a:pt x="273727" y="525487"/>
                      <a:pt x="274694" y="525961"/>
                      <a:pt x="275515" y="524887"/>
                    </a:cubicBezTo>
                    <a:cubicBezTo>
                      <a:pt x="276810" y="523959"/>
                      <a:pt x="274767" y="523649"/>
                      <a:pt x="274238" y="522921"/>
                    </a:cubicBezTo>
                    <a:cubicBezTo>
                      <a:pt x="274026" y="523362"/>
                      <a:pt x="273944" y="523855"/>
                      <a:pt x="274001" y="524341"/>
                    </a:cubicBezTo>
                    <a:close/>
                    <a:moveTo>
                      <a:pt x="350294" y="299863"/>
                    </a:moveTo>
                    <a:cubicBezTo>
                      <a:pt x="350768" y="300045"/>
                      <a:pt x="352209" y="299025"/>
                      <a:pt x="351534" y="298370"/>
                    </a:cubicBezTo>
                    <a:cubicBezTo>
                      <a:pt x="350294" y="297569"/>
                      <a:pt x="347503" y="299954"/>
                      <a:pt x="350294" y="299863"/>
                    </a:cubicBezTo>
                    <a:close/>
                    <a:moveTo>
                      <a:pt x="203253" y="227973"/>
                    </a:moveTo>
                    <a:cubicBezTo>
                      <a:pt x="202760" y="227281"/>
                      <a:pt x="201009" y="227973"/>
                      <a:pt x="201173" y="228719"/>
                    </a:cubicBezTo>
                    <a:cubicBezTo>
                      <a:pt x="201556" y="230484"/>
                      <a:pt x="203107" y="229538"/>
                      <a:pt x="203271" y="227973"/>
                    </a:cubicBezTo>
                    <a:close/>
                    <a:moveTo>
                      <a:pt x="90446" y="573299"/>
                    </a:moveTo>
                    <a:cubicBezTo>
                      <a:pt x="89972" y="573426"/>
                      <a:pt x="89260" y="573954"/>
                      <a:pt x="89881" y="574318"/>
                    </a:cubicBezTo>
                    <a:cubicBezTo>
                      <a:pt x="91176" y="574318"/>
                      <a:pt x="91066" y="576302"/>
                      <a:pt x="92124" y="575974"/>
                    </a:cubicBezTo>
                    <a:cubicBezTo>
                      <a:pt x="93182" y="575647"/>
                      <a:pt x="90938" y="573299"/>
                      <a:pt x="90446" y="573299"/>
                    </a:cubicBezTo>
                    <a:close/>
                    <a:moveTo>
                      <a:pt x="340992" y="633577"/>
                    </a:moveTo>
                    <a:lnTo>
                      <a:pt x="340992" y="633577"/>
                    </a:lnTo>
                    <a:cubicBezTo>
                      <a:pt x="338767" y="633268"/>
                      <a:pt x="340882" y="635197"/>
                      <a:pt x="341922" y="635142"/>
                    </a:cubicBezTo>
                    <a:cubicBezTo>
                      <a:pt x="343326" y="634669"/>
                      <a:pt x="342195" y="633086"/>
                      <a:pt x="340992" y="633577"/>
                    </a:cubicBezTo>
                    <a:close/>
                    <a:moveTo>
                      <a:pt x="300866" y="524523"/>
                    </a:moveTo>
                    <a:cubicBezTo>
                      <a:pt x="302034" y="524796"/>
                      <a:pt x="302690" y="523813"/>
                      <a:pt x="303183" y="523049"/>
                    </a:cubicBezTo>
                    <a:cubicBezTo>
                      <a:pt x="302073" y="522523"/>
                      <a:pt x="300745" y="522995"/>
                      <a:pt x="300219" y="524103"/>
                    </a:cubicBezTo>
                    <a:cubicBezTo>
                      <a:pt x="300196" y="524151"/>
                      <a:pt x="300175" y="524200"/>
                      <a:pt x="300155" y="524250"/>
                    </a:cubicBezTo>
                    <a:close/>
                    <a:moveTo>
                      <a:pt x="295158" y="623203"/>
                    </a:moveTo>
                    <a:lnTo>
                      <a:pt x="295158" y="623203"/>
                    </a:lnTo>
                    <a:cubicBezTo>
                      <a:pt x="294446" y="623203"/>
                      <a:pt x="293662" y="623003"/>
                      <a:pt x="293079" y="623458"/>
                    </a:cubicBezTo>
                    <a:cubicBezTo>
                      <a:pt x="294001" y="623925"/>
                      <a:pt x="295003" y="624216"/>
                      <a:pt x="296033" y="624313"/>
                    </a:cubicBezTo>
                    <a:cubicBezTo>
                      <a:pt x="298350" y="623385"/>
                      <a:pt x="296544" y="623021"/>
                      <a:pt x="295212" y="623203"/>
                    </a:cubicBezTo>
                    <a:close/>
                    <a:moveTo>
                      <a:pt x="321513" y="255309"/>
                    </a:moveTo>
                    <a:cubicBezTo>
                      <a:pt x="321184" y="255546"/>
                      <a:pt x="320345" y="254945"/>
                      <a:pt x="320437" y="255764"/>
                    </a:cubicBezTo>
                    <a:cubicBezTo>
                      <a:pt x="320437" y="256128"/>
                      <a:pt x="320564" y="257111"/>
                      <a:pt x="321549" y="256965"/>
                    </a:cubicBezTo>
                    <a:cubicBezTo>
                      <a:pt x="323227" y="256874"/>
                      <a:pt x="323264" y="254890"/>
                      <a:pt x="321567" y="255309"/>
                    </a:cubicBezTo>
                    <a:close/>
                    <a:moveTo>
                      <a:pt x="234860" y="659621"/>
                    </a:moveTo>
                    <a:cubicBezTo>
                      <a:pt x="234623" y="661332"/>
                      <a:pt x="236557" y="660349"/>
                      <a:pt x="236684" y="659621"/>
                    </a:cubicBezTo>
                    <a:cubicBezTo>
                      <a:pt x="236575" y="658311"/>
                      <a:pt x="234623" y="657892"/>
                      <a:pt x="234860" y="659621"/>
                    </a:cubicBezTo>
                    <a:close/>
                    <a:moveTo>
                      <a:pt x="302490" y="272126"/>
                    </a:moveTo>
                    <a:cubicBezTo>
                      <a:pt x="301560" y="272126"/>
                      <a:pt x="300830" y="271798"/>
                      <a:pt x="300666" y="272708"/>
                    </a:cubicBezTo>
                    <a:cubicBezTo>
                      <a:pt x="300538" y="273309"/>
                      <a:pt x="300994" y="274164"/>
                      <a:pt x="301633" y="273582"/>
                    </a:cubicBezTo>
                    <a:cubicBezTo>
                      <a:pt x="302271" y="272999"/>
                      <a:pt x="302617" y="273309"/>
                      <a:pt x="303092" y="273109"/>
                    </a:cubicBezTo>
                    <a:cubicBezTo>
                      <a:pt x="303785" y="272635"/>
                      <a:pt x="302873" y="271944"/>
                      <a:pt x="302490" y="272126"/>
                    </a:cubicBezTo>
                    <a:close/>
                    <a:moveTo>
                      <a:pt x="338311" y="315533"/>
                    </a:moveTo>
                    <a:cubicBezTo>
                      <a:pt x="339259" y="316061"/>
                      <a:pt x="340426" y="314987"/>
                      <a:pt x="340718" y="314058"/>
                    </a:cubicBezTo>
                    <a:cubicBezTo>
                      <a:pt x="340572" y="314058"/>
                      <a:pt x="340317" y="313895"/>
                      <a:pt x="340262" y="313949"/>
                    </a:cubicBezTo>
                    <a:cubicBezTo>
                      <a:pt x="339514" y="314750"/>
                      <a:pt x="338329" y="314186"/>
                      <a:pt x="337563" y="314823"/>
                    </a:cubicBezTo>
                    <a:cubicBezTo>
                      <a:pt x="336797" y="315460"/>
                      <a:pt x="337526" y="315642"/>
                      <a:pt x="338311" y="315533"/>
                    </a:cubicBezTo>
                    <a:close/>
                    <a:moveTo>
                      <a:pt x="337526" y="856071"/>
                    </a:moveTo>
                    <a:cubicBezTo>
                      <a:pt x="336541" y="855780"/>
                      <a:pt x="335338" y="856599"/>
                      <a:pt x="336213" y="857546"/>
                    </a:cubicBezTo>
                    <a:cubicBezTo>
                      <a:pt x="337089" y="858492"/>
                      <a:pt x="339824" y="855616"/>
                      <a:pt x="337526" y="855999"/>
                    </a:cubicBezTo>
                    <a:close/>
                    <a:moveTo>
                      <a:pt x="388868" y="578267"/>
                    </a:moveTo>
                    <a:cubicBezTo>
                      <a:pt x="388157" y="578267"/>
                      <a:pt x="387592" y="578031"/>
                      <a:pt x="387172" y="578577"/>
                    </a:cubicBezTo>
                    <a:cubicBezTo>
                      <a:pt x="387063" y="579123"/>
                      <a:pt x="387665" y="580124"/>
                      <a:pt x="388394" y="579523"/>
                    </a:cubicBezTo>
                    <a:cubicBezTo>
                      <a:pt x="388759" y="579123"/>
                      <a:pt x="390054" y="579669"/>
                      <a:pt x="390218" y="579014"/>
                    </a:cubicBezTo>
                    <a:cubicBezTo>
                      <a:pt x="390382" y="578358"/>
                      <a:pt x="389179" y="578195"/>
                      <a:pt x="388868" y="578195"/>
                    </a:cubicBezTo>
                    <a:close/>
                    <a:moveTo>
                      <a:pt x="383397" y="183820"/>
                    </a:moveTo>
                    <a:cubicBezTo>
                      <a:pt x="382812" y="184204"/>
                      <a:pt x="382420" y="184820"/>
                      <a:pt x="382321" y="185512"/>
                    </a:cubicBezTo>
                    <a:cubicBezTo>
                      <a:pt x="383433" y="187059"/>
                      <a:pt x="385604" y="184002"/>
                      <a:pt x="383324" y="183820"/>
                    </a:cubicBezTo>
                    <a:close/>
                    <a:moveTo>
                      <a:pt x="280476" y="486467"/>
                    </a:moveTo>
                    <a:cubicBezTo>
                      <a:pt x="279217" y="486157"/>
                      <a:pt x="277685" y="487122"/>
                      <a:pt x="276354" y="487231"/>
                    </a:cubicBezTo>
                    <a:cubicBezTo>
                      <a:pt x="277794" y="487868"/>
                      <a:pt x="280403" y="487067"/>
                      <a:pt x="282044" y="486776"/>
                    </a:cubicBezTo>
                    <a:cubicBezTo>
                      <a:pt x="281679" y="486230"/>
                      <a:pt x="281187" y="486521"/>
                      <a:pt x="280476" y="486467"/>
                    </a:cubicBezTo>
                    <a:close/>
                    <a:moveTo>
                      <a:pt x="309658" y="582344"/>
                    </a:moveTo>
                    <a:cubicBezTo>
                      <a:pt x="310059" y="581634"/>
                      <a:pt x="311336" y="581543"/>
                      <a:pt x="311390" y="580834"/>
                    </a:cubicBezTo>
                    <a:cubicBezTo>
                      <a:pt x="311080" y="579942"/>
                      <a:pt x="310588" y="581343"/>
                      <a:pt x="309968" y="580670"/>
                    </a:cubicBezTo>
                    <a:cubicBezTo>
                      <a:pt x="309639" y="579214"/>
                      <a:pt x="308144" y="579978"/>
                      <a:pt x="309147" y="581143"/>
                    </a:cubicBezTo>
                    <a:cubicBezTo>
                      <a:pt x="309457" y="581452"/>
                      <a:pt x="309074" y="582399"/>
                      <a:pt x="309731" y="582399"/>
                    </a:cubicBezTo>
                    <a:close/>
                    <a:moveTo>
                      <a:pt x="358300" y="572243"/>
                    </a:moveTo>
                    <a:cubicBezTo>
                      <a:pt x="357352" y="571897"/>
                      <a:pt x="355674" y="572862"/>
                      <a:pt x="357261" y="573262"/>
                    </a:cubicBezTo>
                    <a:cubicBezTo>
                      <a:pt x="358209" y="573062"/>
                      <a:pt x="359212" y="572371"/>
                      <a:pt x="359978" y="573626"/>
                    </a:cubicBezTo>
                    <a:cubicBezTo>
                      <a:pt x="361437" y="573426"/>
                      <a:pt x="359249" y="571734"/>
                      <a:pt x="358373" y="572243"/>
                    </a:cubicBezTo>
                    <a:close/>
                    <a:moveTo>
                      <a:pt x="500818" y="272108"/>
                    </a:moveTo>
                    <a:cubicBezTo>
                      <a:pt x="501620" y="272290"/>
                      <a:pt x="503882" y="271707"/>
                      <a:pt x="503207" y="270633"/>
                    </a:cubicBezTo>
                    <a:cubicBezTo>
                      <a:pt x="502532" y="269560"/>
                      <a:pt x="501547" y="271198"/>
                      <a:pt x="500781" y="271580"/>
                    </a:cubicBezTo>
                    <a:cubicBezTo>
                      <a:pt x="500326" y="271653"/>
                      <a:pt x="500234" y="272053"/>
                      <a:pt x="500891" y="272108"/>
                    </a:cubicBezTo>
                    <a:close/>
                    <a:moveTo>
                      <a:pt x="93492" y="588295"/>
                    </a:moveTo>
                    <a:cubicBezTo>
                      <a:pt x="92580" y="588095"/>
                      <a:pt x="91668" y="586257"/>
                      <a:pt x="90847" y="587167"/>
                    </a:cubicBezTo>
                    <a:cubicBezTo>
                      <a:pt x="90373" y="589242"/>
                      <a:pt x="92197" y="589024"/>
                      <a:pt x="93492" y="588295"/>
                    </a:cubicBezTo>
                    <a:close/>
                    <a:moveTo>
                      <a:pt x="270043" y="507979"/>
                    </a:moveTo>
                    <a:cubicBezTo>
                      <a:pt x="269696" y="507033"/>
                      <a:pt x="268675" y="506978"/>
                      <a:pt x="267873" y="507087"/>
                    </a:cubicBezTo>
                    <a:cubicBezTo>
                      <a:pt x="266395" y="508106"/>
                      <a:pt x="269405" y="509599"/>
                      <a:pt x="270043" y="507979"/>
                    </a:cubicBezTo>
                    <a:close/>
                    <a:moveTo>
                      <a:pt x="366964" y="319682"/>
                    </a:moveTo>
                    <a:cubicBezTo>
                      <a:pt x="367155" y="319129"/>
                      <a:pt x="366861" y="318526"/>
                      <a:pt x="366307" y="318335"/>
                    </a:cubicBezTo>
                    <a:cubicBezTo>
                      <a:pt x="365753" y="318144"/>
                      <a:pt x="365149" y="318438"/>
                      <a:pt x="364958" y="318991"/>
                    </a:cubicBezTo>
                    <a:cubicBezTo>
                      <a:pt x="364885" y="319828"/>
                      <a:pt x="366964" y="321175"/>
                      <a:pt x="366982" y="319682"/>
                    </a:cubicBezTo>
                    <a:close/>
                    <a:moveTo>
                      <a:pt x="165663" y="170879"/>
                    </a:moveTo>
                    <a:cubicBezTo>
                      <a:pt x="164897" y="169514"/>
                      <a:pt x="163985" y="170534"/>
                      <a:pt x="163255" y="171353"/>
                    </a:cubicBezTo>
                    <a:cubicBezTo>
                      <a:pt x="162434" y="173173"/>
                      <a:pt x="165425" y="171698"/>
                      <a:pt x="165663" y="170879"/>
                    </a:cubicBezTo>
                    <a:close/>
                    <a:moveTo>
                      <a:pt x="286458" y="479933"/>
                    </a:moveTo>
                    <a:cubicBezTo>
                      <a:pt x="287443" y="479678"/>
                      <a:pt x="288282" y="476038"/>
                      <a:pt x="286458" y="478113"/>
                    </a:cubicBezTo>
                    <a:cubicBezTo>
                      <a:pt x="284287" y="478204"/>
                      <a:pt x="285126" y="479259"/>
                      <a:pt x="286458" y="479933"/>
                    </a:cubicBezTo>
                    <a:close/>
                    <a:moveTo>
                      <a:pt x="440284" y="285303"/>
                    </a:moveTo>
                    <a:cubicBezTo>
                      <a:pt x="441633" y="286249"/>
                      <a:pt x="440612" y="284047"/>
                      <a:pt x="440192" y="283646"/>
                    </a:cubicBezTo>
                    <a:cubicBezTo>
                      <a:pt x="439682" y="284465"/>
                      <a:pt x="438368" y="284429"/>
                      <a:pt x="437894" y="284920"/>
                    </a:cubicBezTo>
                    <a:cubicBezTo>
                      <a:pt x="438514" y="286431"/>
                      <a:pt x="439280" y="284939"/>
                      <a:pt x="440229" y="285303"/>
                    </a:cubicBezTo>
                    <a:close/>
                    <a:moveTo>
                      <a:pt x="85576" y="196560"/>
                    </a:moveTo>
                    <a:cubicBezTo>
                      <a:pt x="88020" y="193739"/>
                      <a:pt x="83515" y="193375"/>
                      <a:pt x="84573" y="194558"/>
                    </a:cubicBezTo>
                    <a:cubicBezTo>
                      <a:pt x="84901" y="195340"/>
                      <a:pt x="84664" y="196214"/>
                      <a:pt x="85576" y="196560"/>
                    </a:cubicBezTo>
                    <a:close/>
                    <a:moveTo>
                      <a:pt x="339697" y="252652"/>
                    </a:moveTo>
                    <a:cubicBezTo>
                      <a:pt x="340116" y="251360"/>
                      <a:pt x="339022" y="250632"/>
                      <a:pt x="339204" y="249631"/>
                    </a:cubicBezTo>
                    <a:cubicBezTo>
                      <a:pt x="338675" y="248866"/>
                      <a:pt x="337909" y="250450"/>
                      <a:pt x="338529" y="251087"/>
                    </a:cubicBezTo>
                    <a:cubicBezTo>
                      <a:pt x="338931" y="251451"/>
                      <a:pt x="339350" y="253598"/>
                      <a:pt x="339697" y="252725"/>
                    </a:cubicBezTo>
                    <a:close/>
                    <a:moveTo>
                      <a:pt x="187020" y="665463"/>
                    </a:moveTo>
                    <a:cubicBezTo>
                      <a:pt x="186893" y="664917"/>
                      <a:pt x="187421" y="664044"/>
                      <a:pt x="186455" y="663989"/>
                    </a:cubicBezTo>
                    <a:cubicBezTo>
                      <a:pt x="185488" y="663934"/>
                      <a:pt x="186163" y="665318"/>
                      <a:pt x="185452" y="665809"/>
                    </a:cubicBezTo>
                    <a:cubicBezTo>
                      <a:pt x="185178" y="667192"/>
                      <a:pt x="187494" y="666774"/>
                      <a:pt x="187020" y="665463"/>
                    </a:cubicBezTo>
                    <a:close/>
                    <a:moveTo>
                      <a:pt x="195264" y="91000"/>
                    </a:moveTo>
                    <a:cubicBezTo>
                      <a:pt x="191835" y="91910"/>
                      <a:pt x="196559" y="95477"/>
                      <a:pt x="195355" y="92438"/>
                    </a:cubicBezTo>
                    <a:cubicBezTo>
                      <a:pt x="195264" y="91983"/>
                      <a:pt x="196085" y="91182"/>
                      <a:pt x="195264" y="91000"/>
                    </a:cubicBezTo>
                    <a:close/>
                    <a:moveTo>
                      <a:pt x="244016" y="847936"/>
                    </a:moveTo>
                    <a:cubicBezTo>
                      <a:pt x="242612" y="847681"/>
                      <a:pt x="243360" y="844769"/>
                      <a:pt x="241572" y="845861"/>
                    </a:cubicBezTo>
                    <a:cubicBezTo>
                      <a:pt x="240861" y="846516"/>
                      <a:pt x="243670" y="849192"/>
                      <a:pt x="244016" y="847936"/>
                    </a:cubicBezTo>
                    <a:close/>
                    <a:moveTo>
                      <a:pt x="255999" y="636999"/>
                    </a:moveTo>
                    <a:cubicBezTo>
                      <a:pt x="255543" y="635743"/>
                      <a:pt x="253464" y="635561"/>
                      <a:pt x="252351" y="636580"/>
                    </a:cubicBezTo>
                    <a:cubicBezTo>
                      <a:pt x="252698" y="636891"/>
                      <a:pt x="253184" y="636994"/>
                      <a:pt x="253628" y="636853"/>
                    </a:cubicBezTo>
                    <a:cubicBezTo>
                      <a:pt x="254431" y="636835"/>
                      <a:pt x="255306" y="637945"/>
                      <a:pt x="255999" y="636999"/>
                    </a:cubicBezTo>
                    <a:close/>
                    <a:moveTo>
                      <a:pt x="314363" y="285867"/>
                    </a:moveTo>
                    <a:cubicBezTo>
                      <a:pt x="316023" y="286067"/>
                      <a:pt x="316424" y="284811"/>
                      <a:pt x="315074" y="284247"/>
                    </a:cubicBezTo>
                    <a:cubicBezTo>
                      <a:pt x="313725" y="283683"/>
                      <a:pt x="312649" y="285357"/>
                      <a:pt x="314290" y="285739"/>
                    </a:cubicBezTo>
                    <a:close/>
                    <a:moveTo>
                      <a:pt x="353394" y="690506"/>
                    </a:moveTo>
                    <a:cubicBezTo>
                      <a:pt x="353120" y="689578"/>
                      <a:pt x="350932" y="689979"/>
                      <a:pt x="350458" y="690616"/>
                    </a:cubicBezTo>
                    <a:cubicBezTo>
                      <a:pt x="349838" y="691999"/>
                      <a:pt x="353212" y="690943"/>
                      <a:pt x="353321" y="690434"/>
                    </a:cubicBezTo>
                    <a:close/>
                    <a:moveTo>
                      <a:pt x="126358" y="292765"/>
                    </a:moveTo>
                    <a:cubicBezTo>
                      <a:pt x="127489" y="293092"/>
                      <a:pt x="129039" y="291582"/>
                      <a:pt x="127325" y="291327"/>
                    </a:cubicBezTo>
                    <a:cubicBezTo>
                      <a:pt x="126540" y="292619"/>
                      <a:pt x="125501" y="291327"/>
                      <a:pt x="124589" y="291873"/>
                    </a:cubicBezTo>
                    <a:cubicBezTo>
                      <a:pt x="124886" y="292556"/>
                      <a:pt x="125630" y="292931"/>
                      <a:pt x="126358" y="292765"/>
                    </a:cubicBezTo>
                    <a:close/>
                    <a:moveTo>
                      <a:pt x="469794" y="247738"/>
                    </a:moveTo>
                    <a:cubicBezTo>
                      <a:pt x="467623" y="247447"/>
                      <a:pt x="469684" y="250122"/>
                      <a:pt x="470925" y="249321"/>
                    </a:cubicBezTo>
                    <a:cubicBezTo>
                      <a:pt x="472074" y="248884"/>
                      <a:pt x="470669" y="247519"/>
                      <a:pt x="469794" y="247738"/>
                    </a:cubicBezTo>
                    <a:close/>
                    <a:moveTo>
                      <a:pt x="225723" y="109982"/>
                    </a:moveTo>
                    <a:cubicBezTo>
                      <a:pt x="226361" y="108763"/>
                      <a:pt x="228386" y="109982"/>
                      <a:pt x="228823" y="108836"/>
                    </a:cubicBezTo>
                    <a:cubicBezTo>
                      <a:pt x="228641" y="107143"/>
                      <a:pt x="223771" y="109491"/>
                      <a:pt x="225723" y="109982"/>
                    </a:cubicBezTo>
                    <a:close/>
                    <a:moveTo>
                      <a:pt x="191616" y="362743"/>
                    </a:moveTo>
                    <a:cubicBezTo>
                      <a:pt x="191212" y="362731"/>
                      <a:pt x="190809" y="362799"/>
                      <a:pt x="190431" y="362944"/>
                    </a:cubicBezTo>
                    <a:cubicBezTo>
                      <a:pt x="191744" y="366165"/>
                      <a:pt x="194918" y="362871"/>
                      <a:pt x="191616" y="362743"/>
                    </a:cubicBezTo>
                    <a:close/>
                    <a:moveTo>
                      <a:pt x="93328" y="248830"/>
                    </a:moveTo>
                    <a:cubicBezTo>
                      <a:pt x="95991" y="248830"/>
                      <a:pt x="93528" y="247465"/>
                      <a:pt x="92252" y="247683"/>
                    </a:cubicBezTo>
                    <a:cubicBezTo>
                      <a:pt x="91850" y="247538"/>
                      <a:pt x="91431" y="246882"/>
                      <a:pt x="91121" y="247319"/>
                    </a:cubicBezTo>
                    <a:cubicBezTo>
                      <a:pt x="90756" y="248229"/>
                      <a:pt x="92416" y="248994"/>
                      <a:pt x="93255" y="248830"/>
                    </a:cubicBezTo>
                    <a:close/>
                    <a:moveTo>
                      <a:pt x="289996" y="724195"/>
                    </a:moveTo>
                    <a:cubicBezTo>
                      <a:pt x="289121" y="724195"/>
                      <a:pt x="288938" y="725614"/>
                      <a:pt x="288993" y="726306"/>
                    </a:cubicBezTo>
                    <a:cubicBezTo>
                      <a:pt x="290124" y="727853"/>
                      <a:pt x="290288" y="725851"/>
                      <a:pt x="290616" y="725068"/>
                    </a:cubicBezTo>
                    <a:cubicBezTo>
                      <a:pt x="290963" y="724722"/>
                      <a:pt x="290215" y="724486"/>
                      <a:pt x="289996" y="724195"/>
                    </a:cubicBezTo>
                    <a:close/>
                    <a:moveTo>
                      <a:pt x="105675" y="565182"/>
                    </a:moveTo>
                    <a:cubicBezTo>
                      <a:pt x="104070" y="564781"/>
                      <a:pt x="104380" y="566437"/>
                      <a:pt x="105931" y="566237"/>
                    </a:cubicBezTo>
                    <a:cubicBezTo>
                      <a:pt x="106533" y="566001"/>
                      <a:pt x="107755" y="566729"/>
                      <a:pt x="107919" y="565819"/>
                    </a:cubicBezTo>
                    <a:cubicBezTo>
                      <a:pt x="107572" y="565036"/>
                      <a:pt x="106478" y="565163"/>
                      <a:pt x="105675" y="565182"/>
                    </a:cubicBezTo>
                    <a:close/>
                    <a:moveTo>
                      <a:pt x="347941" y="289470"/>
                    </a:moveTo>
                    <a:cubicBezTo>
                      <a:pt x="344968" y="289580"/>
                      <a:pt x="349181" y="292619"/>
                      <a:pt x="349053" y="290180"/>
                    </a:cubicBezTo>
                    <a:cubicBezTo>
                      <a:pt x="349053" y="289379"/>
                      <a:pt x="348470" y="289470"/>
                      <a:pt x="347941" y="289470"/>
                    </a:cubicBezTo>
                    <a:close/>
                    <a:moveTo>
                      <a:pt x="78810" y="211320"/>
                    </a:moveTo>
                    <a:cubicBezTo>
                      <a:pt x="78810" y="210555"/>
                      <a:pt x="78810" y="209500"/>
                      <a:pt x="77715" y="209736"/>
                    </a:cubicBezTo>
                    <a:cubicBezTo>
                      <a:pt x="76183" y="209955"/>
                      <a:pt x="78992" y="213995"/>
                      <a:pt x="78810" y="211320"/>
                    </a:cubicBezTo>
                    <a:close/>
                    <a:moveTo>
                      <a:pt x="307505" y="668812"/>
                    </a:moveTo>
                    <a:cubicBezTo>
                      <a:pt x="308071" y="668812"/>
                      <a:pt x="309439" y="668703"/>
                      <a:pt x="309110" y="667793"/>
                    </a:cubicBezTo>
                    <a:cubicBezTo>
                      <a:pt x="308727" y="666119"/>
                      <a:pt x="305134" y="668612"/>
                      <a:pt x="307505" y="668812"/>
                    </a:cubicBezTo>
                    <a:close/>
                    <a:moveTo>
                      <a:pt x="262948" y="688304"/>
                    </a:moveTo>
                    <a:cubicBezTo>
                      <a:pt x="262948" y="687722"/>
                      <a:pt x="261890" y="686703"/>
                      <a:pt x="261343" y="686775"/>
                    </a:cubicBezTo>
                    <a:cubicBezTo>
                      <a:pt x="260030" y="687613"/>
                      <a:pt x="262036" y="689778"/>
                      <a:pt x="262948" y="688304"/>
                    </a:cubicBezTo>
                    <a:close/>
                    <a:moveTo>
                      <a:pt x="158021" y="361342"/>
                    </a:moveTo>
                    <a:cubicBezTo>
                      <a:pt x="156817" y="361069"/>
                      <a:pt x="155887" y="360104"/>
                      <a:pt x="155996" y="362034"/>
                    </a:cubicBezTo>
                    <a:cubicBezTo>
                      <a:pt x="155927" y="362278"/>
                      <a:pt x="155823" y="362511"/>
                      <a:pt x="155686" y="362725"/>
                    </a:cubicBezTo>
                    <a:cubicBezTo>
                      <a:pt x="155558" y="362907"/>
                      <a:pt x="154902" y="362580"/>
                      <a:pt x="155212" y="363180"/>
                    </a:cubicBezTo>
                    <a:cubicBezTo>
                      <a:pt x="156379" y="363690"/>
                      <a:pt x="156963" y="361633"/>
                      <a:pt x="158021" y="361342"/>
                    </a:cubicBezTo>
                    <a:close/>
                    <a:moveTo>
                      <a:pt x="486118" y="204367"/>
                    </a:moveTo>
                    <a:cubicBezTo>
                      <a:pt x="485516" y="204367"/>
                      <a:pt x="485497" y="204768"/>
                      <a:pt x="485589" y="205114"/>
                    </a:cubicBezTo>
                    <a:cubicBezTo>
                      <a:pt x="485917" y="206278"/>
                      <a:pt x="487029" y="205423"/>
                      <a:pt x="487686" y="205878"/>
                    </a:cubicBezTo>
                    <a:cubicBezTo>
                      <a:pt x="488051" y="206115"/>
                      <a:pt x="488598" y="205514"/>
                      <a:pt x="488616" y="205150"/>
                    </a:cubicBezTo>
                    <a:cubicBezTo>
                      <a:pt x="488634" y="204786"/>
                      <a:pt x="488069" y="204822"/>
                      <a:pt x="487777" y="204895"/>
                    </a:cubicBezTo>
                    <a:cubicBezTo>
                      <a:pt x="487084" y="205059"/>
                      <a:pt x="486646" y="204440"/>
                      <a:pt x="486118" y="204367"/>
                    </a:cubicBezTo>
                    <a:close/>
                    <a:moveTo>
                      <a:pt x="233711" y="135208"/>
                    </a:moveTo>
                    <a:cubicBezTo>
                      <a:pt x="233474" y="133733"/>
                      <a:pt x="230757" y="134898"/>
                      <a:pt x="231340" y="135936"/>
                    </a:cubicBezTo>
                    <a:cubicBezTo>
                      <a:pt x="231924" y="136973"/>
                      <a:pt x="232508" y="135644"/>
                      <a:pt x="233164" y="135936"/>
                    </a:cubicBezTo>
                    <a:cubicBezTo>
                      <a:pt x="233821" y="136227"/>
                      <a:pt x="233730" y="135681"/>
                      <a:pt x="233711" y="135262"/>
                    </a:cubicBezTo>
                    <a:close/>
                    <a:moveTo>
                      <a:pt x="294629" y="530365"/>
                    </a:moveTo>
                    <a:cubicBezTo>
                      <a:pt x="293115" y="530110"/>
                      <a:pt x="293553" y="532185"/>
                      <a:pt x="294994" y="531967"/>
                    </a:cubicBezTo>
                    <a:cubicBezTo>
                      <a:pt x="296434" y="531748"/>
                      <a:pt x="295924" y="530056"/>
                      <a:pt x="294629" y="530420"/>
                    </a:cubicBezTo>
                    <a:close/>
                    <a:moveTo>
                      <a:pt x="334389" y="276457"/>
                    </a:moveTo>
                    <a:cubicBezTo>
                      <a:pt x="333167" y="276457"/>
                      <a:pt x="333003" y="278277"/>
                      <a:pt x="333988" y="278423"/>
                    </a:cubicBezTo>
                    <a:cubicBezTo>
                      <a:pt x="335338" y="278459"/>
                      <a:pt x="335994" y="276967"/>
                      <a:pt x="334389" y="276512"/>
                    </a:cubicBezTo>
                    <a:close/>
                    <a:moveTo>
                      <a:pt x="419200" y="287796"/>
                    </a:moveTo>
                    <a:cubicBezTo>
                      <a:pt x="419382" y="290417"/>
                      <a:pt x="422209" y="287614"/>
                      <a:pt x="419418" y="286267"/>
                    </a:cubicBezTo>
                    <a:cubicBezTo>
                      <a:pt x="419072" y="286831"/>
                      <a:pt x="419200" y="287086"/>
                      <a:pt x="419200" y="287851"/>
                    </a:cubicBezTo>
                    <a:close/>
                    <a:moveTo>
                      <a:pt x="427352" y="563471"/>
                    </a:moveTo>
                    <a:cubicBezTo>
                      <a:pt x="428374" y="563307"/>
                      <a:pt x="427571" y="562197"/>
                      <a:pt x="428173" y="561760"/>
                    </a:cubicBezTo>
                    <a:cubicBezTo>
                      <a:pt x="428775" y="561323"/>
                      <a:pt x="428045" y="561360"/>
                      <a:pt x="427863" y="561341"/>
                    </a:cubicBezTo>
                    <a:cubicBezTo>
                      <a:pt x="426112" y="561178"/>
                      <a:pt x="425747" y="563125"/>
                      <a:pt x="427352" y="563525"/>
                    </a:cubicBezTo>
                    <a:close/>
                    <a:moveTo>
                      <a:pt x="248430" y="62244"/>
                    </a:moveTo>
                    <a:cubicBezTo>
                      <a:pt x="248631" y="60424"/>
                      <a:pt x="246770" y="61152"/>
                      <a:pt x="246807" y="62499"/>
                    </a:cubicBezTo>
                    <a:cubicBezTo>
                      <a:pt x="246843" y="63845"/>
                      <a:pt x="248813" y="63354"/>
                      <a:pt x="248430" y="62244"/>
                    </a:cubicBezTo>
                    <a:close/>
                    <a:moveTo>
                      <a:pt x="399812" y="563525"/>
                    </a:moveTo>
                    <a:cubicBezTo>
                      <a:pt x="400557" y="563548"/>
                      <a:pt x="401179" y="562964"/>
                      <a:pt x="401203" y="562221"/>
                    </a:cubicBezTo>
                    <a:cubicBezTo>
                      <a:pt x="401210" y="561991"/>
                      <a:pt x="401158" y="561764"/>
                      <a:pt x="401052" y="561560"/>
                    </a:cubicBezTo>
                    <a:cubicBezTo>
                      <a:pt x="400177" y="561633"/>
                      <a:pt x="397842" y="563252"/>
                      <a:pt x="399848" y="563525"/>
                    </a:cubicBezTo>
                    <a:close/>
                    <a:moveTo>
                      <a:pt x="287187" y="473982"/>
                    </a:moveTo>
                    <a:cubicBezTo>
                      <a:pt x="289011" y="474218"/>
                      <a:pt x="287187" y="472544"/>
                      <a:pt x="286513" y="472435"/>
                    </a:cubicBezTo>
                    <a:cubicBezTo>
                      <a:pt x="284853" y="472817"/>
                      <a:pt x="285218" y="474418"/>
                      <a:pt x="287224" y="473982"/>
                    </a:cubicBezTo>
                    <a:close/>
                    <a:moveTo>
                      <a:pt x="480354" y="232486"/>
                    </a:moveTo>
                    <a:cubicBezTo>
                      <a:pt x="482670" y="231394"/>
                      <a:pt x="479132" y="229174"/>
                      <a:pt x="479059" y="231067"/>
                    </a:cubicBezTo>
                    <a:cubicBezTo>
                      <a:pt x="479460" y="231594"/>
                      <a:pt x="479935" y="232031"/>
                      <a:pt x="480354" y="232486"/>
                    </a:cubicBezTo>
                    <a:close/>
                    <a:moveTo>
                      <a:pt x="275132" y="293292"/>
                    </a:moveTo>
                    <a:cubicBezTo>
                      <a:pt x="276718" y="293547"/>
                      <a:pt x="276153" y="291472"/>
                      <a:pt x="274694" y="291691"/>
                    </a:cubicBezTo>
                    <a:cubicBezTo>
                      <a:pt x="273235" y="291909"/>
                      <a:pt x="273964" y="293693"/>
                      <a:pt x="275132" y="293292"/>
                    </a:cubicBezTo>
                    <a:close/>
                    <a:moveTo>
                      <a:pt x="364775" y="607187"/>
                    </a:moveTo>
                    <a:cubicBezTo>
                      <a:pt x="363936" y="605767"/>
                      <a:pt x="362951" y="607041"/>
                      <a:pt x="361857" y="607060"/>
                    </a:cubicBezTo>
                    <a:cubicBezTo>
                      <a:pt x="361346" y="607879"/>
                      <a:pt x="364429" y="608315"/>
                      <a:pt x="364775" y="607187"/>
                    </a:cubicBezTo>
                    <a:close/>
                    <a:moveTo>
                      <a:pt x="260814" y="653087"/>
                    </a:moveTo>
                    <a:cubicBezTo>
                      <a:pt x="261437" y="653216"/>
                      <a:pt x="262086" y="653112"/>
                      <a:pt x="262638" y="652796"/>
                    </a:cubicBezTo>
                    <a:cubicBezTo>
                      <a:pt x="262127" y="652050"/>
                      <a:pt x="261307" y="650976"/>
                      <a:pt x="260541" y="652232"/>
                    </a:cubicBezTo>
                    <a:cubicBezTo>
                      <a:pt x="260176" y="652833"/>
                      <a:pt x="259337" y="652141"/>
                      <a:pt x="259082" y="652869"/>
                    </a:cubicBezTo>
                    <a:close/>
                    <a:moveTo>
                      <a:pt x="369043" y="323668"/>
                    </a:moveTo>
                    <a:cubicBezTo>
                      <a:pt x="369554" y="323668"/>
                      <a:pt x="370283" y="323868"/>
                      <a:pt x="370283" y="322867"/>
                    </a:cubicBezTo>
                    <a:cubicBezTo>
                      <a:pt x="370210" y="320010"/>
                      <a:pt x="366708" y="323777"/>
                      <a:pt x="369006" y="323704"/>
                    </a:cubicBezTo>
                    <a:close/>
                    <a:moveTo>
                      <a:pt x="424416" y="293711"/>
                    </a:moveTo>
                    <a:cubicBezTo>
                      <a:pt x="425328" y="292728"/>
                      <a:pt x="426112" y="295240"/>
                      <a:pt x="427279" y="294111"/>
                    </a:cubicBezTo>
                    <a:cubicBezTo>
                      <a:pt x="426643" y="293040"/>
                      <a:pt x="425332" y="292573"/>
                      <a:pt x="424160" y="293001"/>
                    </a:cubicBezTo>
                    <a:cubicBezTo>
                      <a:pt x="423467" y="293402"/>
                      <a:pt x="423613" y="294057"/>
                      <a:pt x="424379" y="293747"/>
                    </a:cubicBezTo>
                    <a:close/>
                    <a:moveTo>
                      <a:pt x="331052" y="294621"/>
                    </a:moveTo>
                    <a:cubicBezTo>
                      <a:pt x="330103" y="293948"/>
                      <a:pt x="324030" y="294312"/>
                      <a:pt x="327495" y="295367"/>
                    </a:cubicBezTo>
                    <a:cubicBezTo>
                      <a:pt x="328553" y="294457"/>
                      <a:pt x="329957" y="295367"/>
                      <a:pt x="331015" y="294657"/>
                    </a:cubicBezTo>
                    <a:close/>
                    <a:moveTo>
                      <a:pt x="218829" y="636161"/>
                    </a:moveTo>
                    <a:cubicBezTo>
                      <a:pt x="219047" y="635998"/>
                      <a:pt x="219029" y="635797"/>
                      <a:pt x="218829" y="635779"/>
                    </a:cubicBezTo>
                    <a:cubicBezTo>
                      <a:pt x="218044" y="635688"/>
                      <a:pt x="217752" y="634906"/>
                      <a:pt x="217114" y="634651"/>
                    </a:cubicBezTo>
                    <a:cubicBezTo>
                      <a:pt x="216476" y="634396"/>
                      <a:pt x="216147" y="635979"/>
                      <a:pt x="216640" y="636070"/>
                    </a:cubicBezTo>
                    <a:cubicBezTo>
                      <a:pt x="217388" y="635961"/>
                      <a:pt x="218172" y="637199"/>
                      <a:pt x="218829" y="636161"/>
                    </a:cubicBezTo>
                    <a:close/>
                    <a:moveTo>
                      <a:pt x="310971" y="318499"/>
                    </a:moveTo>
                    <a:cubicBezTo>
                      <a:pt x="311062" y="318026"/>
                      <a:pt x="310788" y="317789"/>
                      <a:pt x="310241" y="317753"/>
                    </a:cubicBezTo>
                    <a:cubicBezTo>
                      <a:pt x="307232" y="317680"/>
                      <a:pt x="310898" y="321611"/>
                      <a:pt x="310971" y="318499"/>
                    </a:cubicBezTo>
                    <a:close/>
                    <a:moveTo>
                      <a:pt x="248868" y="662278"/>
                    </a:moveTo>
                    <a:cubicBezTo>
                      <a:pt x="249999" y="662624"/>
                      <a:pt x="250692" y="660895"/>
                      <a:pt x="249470" y="660640"/>
                    </a:cubicBezTo>
                    <a:cubicBezTo>
                      <a:pt x="248248" y="660386"/>
                      <a:pt x="247208" y="662479"/>
                      <a:pt x="248868" y="662278"/>
                    </a:cubicBezTo>
                    <a:close/>
                    <a:moveTo>
                      <a:pt x="290653" y="263535"/>
                    </a:moveTo>
                    <a:cubicBezTo>
                      <a:pt x="289759" y="263990"/>
                      <a:pt x="292021" y="267030"/>
                      <a:pt x="292787" y="266029"/>
                    </a:cubicBezTo>
                    <a:cubicBezTo>
                      <a:pt x="293079" y="265173"/>
                      <a:pt x="291328" y="264828"/>
                      <a:pt x="291309" y="263790"/>
                    </a:cubicBezTo>
                    <a:cubicBezTo>
                      <a:pt x="291273" y="263499"/>
                      <a:pt x="290908" y="263517"/>
                      <a:pt x="290653" y="263535"/>
                    </a:cubicBezTo>
                    <a:close/>
                    <a:moveTo>
                      <a:pt x="300411" y="860257"/>
                    </a:moveTo>
                    <a:cubicBezTo>
                      <a:pt x="299207" y="860385"/>
                      <a:pt x="298495" y="860257"/>
                      <a:pt x="297985" y="861204"/>
                    </a:cubicBezTo>
                    <a:cubicBezTo>
                      <a:pt x="298149" y="861204"/>
                      <a:pt x="298386" y="861422"/>
                      <a:pt x="298459" y="861368"/>
                    </a:cubicBezTo>
                    <a:cubicBezTo>
                      <a:pt x="299790" y="860185"/>
                      <a:pt x="300283" y="861950"/>
                      <a:pt x="301432" y="861895"/>
                    </a:cubicBezTo>
                    <a:cubicBezTo>
                      <a:pt x="301851" y="861531"/>
                      <a:pt x="300830" y="860003"/>
                      <a:pt x="300411" y="860257"/>
                    </a:cubicBezTo>
                    <a:close/>
                    <a:moveTo>
                      <a:pt x="465471" y="573990"/>
                    </a:moveTo>
                    <a:cubicBezTo>
                      <a:pt x="465891" y="572407"/>
                      <a:pt x="464359" y="572989"/>
                      <a:pt x="463811" y="572516"/>
                    </a:cubicBezTo>
                    <a:cubicBezTo>
                      <a:pt x="463611" y="572334"/>
                      <a:pt x="463319" y="572280"/>
                      <a:pt x="463264" y="572625"/>
                    </a:cubicBezTo>
                    <a:cubicBezTo>
                      <a:pt x="463374" y="573299"/>
                      <a:pt x="465508" y="575901"/>
                      <a:pt x="465471" y="573990"/>
                    </a:cubicBezTo>
                    <a:close/>
                    <a:moveTo>
                      <a:pt x="290744" y="255673"/>
                    </a:moveTo>
                    <a:cubicBezTo>
                      <a:pt x="291091" y="254945"/>
                      <a:pt x="288482" y="252852"/>
                      <a:pt x="288355" y="254108"/>
                    </a:cubicBezTo>
                    <a:cubicBezTo>
                      <a:pt x="288975" y="254799"/>
                      <a:pt x="289631" y="256619"/>
                      <a:pt x="290744" y="255673"/>
                    </a:cubicBezTo>
                    <a:close/>
                    <a:moveTo>
                      <a:pt x="260632" y="863552"/>
                    </a:moveTo>
                    <a:cubicBezTo>
                      <a:pt x="261051" y="863442"/>
                      <a:pt x="260905" y="863006"/>
                      <a:pt x="261106" y="862751"/>
                    </a:cubicBezTo>
                    <a:cubicBezTo>
                      <a:pt x="261726" y="861968"/>
                      <a:pt x="260559" y="861404"/>
                      <a:pt x="260814" y="860658"/>
                    </a:cubicBezTo>
                    <a:cubicBezTo>
                      <a:pt x="259100" y="860567"/>
                      <a:pt x="259957" y="862678"/>
                      <a:pt x="260632" y="863461"/>
                    </a:cubicBezTo>
                    <a:close/>
                    <a:moveTo>
                      <a:pt x="306010" y="490453"/>
                    </a:moveTo>
                    <a:cubicBezTo>
                      <a:pt x="306320" y="490179"/>
                      <a:pt x="307834" y="489852"/>
                      <a:pt x="307597" y="489124"/>
                    </a:cubicBezTo>
                    <a:cubicBezTo>
                      <a:pt x="307359" y="488396"/>
                      <a:pt x="306703" y="488814"/>
                      <a:pt x="306210" y="488778"/>
                    </a:cubicBezTo>
                    <a:cubicBezTo>
                      <a:pt x="305718" y="488742"/>
                      <a:pt x="305572" y="489488"/>
                      <a:pt x="305298" y="489852"/>
                    </a:cubicBezTo>
                    <a:cubicBezTo>
                      <a:pt x="305025" y="490216"/>
                      <a:pt x="305426" y="490179"/>
                      <a:pt x="306010" y="490325"/>
                    </a:cubicBezTo>
                    <a:close/>
                    <a:moveTo>
                      <a:pt x="332675" y="702518"/>
                    </a:moveTo>
                    <a:cubicBezTo>
                      <a:pt x="332675" y="702045"/>
                      <a:pt x="331307" y="701244"/>
                      <a:pt x="330851" y="701426"/>
                    </a:cubicBezTo>
                    <a:cubicBezTo>
                      <a:pt x="330231" y="702518"/>
                      <a:pt x="332055" y="704630"/>
                      <a:pt x="332675" y="702518"/>
                    </a:cubicBezTo>
                    <a:close/>
                    <a:moveTo>
                      <a:pt x="114704" y="281863"/>
                    </a:moveTo>
                    <a:cubicBezTo>
                      <a:pt x="115926" y="281317"/>
                      <a:pt x="113755" y="279733"/>
                      <a:pt x="113755" y="278696"/>
                    </a:cubicBezTo>
                    <a:cubicBezTo>
                      <a:pt x="113554" y="278569"/>
                      <a:pt x="113299" y="278805"/>
                      <a:pt x="113153" y="278933"/>
                    </a:cubicBezTo>
                    <a:cubicBezTo>
                      <a:pt x="114083" y="279788"/>
                      <a:pt x="113044" y="281699"/>
                      <a:pt x="114704" y="281863"/>
                    </a:cubicBezTo>
                    <a:close/>
                    <a:moveTo>
                      <a:pt x="281150" y="263299"/>
                    </a:moveTo>
                    <a:cubicBezTo>
                      <a:pt x="281698" y="264518"/>
                      <a:pt x="283558" y="262716"/>
                      <a:pt x="283722" y="262207"/>
                    </a:cubicBezTo>
                    <a:cubicBezTo>
                      <a:pt x="282938" y="261169"/>
                      <a:pt x="281515" y="262443"/>
                      <a:pt x="281150" y="263299"/>
                    </a:cubicBezTo>
                    <a:close/>
                    <a:moveTo>
                      <a:pt x="319123" y="512311"/>
                    </a:moveTo>
                    <a:cubicBezTo>
                      <a:pt x="318886" y="514003"/>
                      <a:pt x="319944" y="513312"/>
                      <a:pt x="320564" y="512311"/>
                    </a:cubicBezTo>
                    <a:cubicBezTo>
                      <a:pt x="321112" y="510891"/>
                      <a:pt x="318631" y="510236"/>
                      <a:pt x="319123" y="512311"/>
                    </a:cubicBezTo>
                    <a:close/>
                    <a:moveTo>
                      <a:pt x="355601" y="173355"/>
                    </a:moveTo>
                    <a:cubicBezTo>
                      <a:pt x="358574" y="172790"/>
                      <a:pt x="356276" y="171953"/>
                      <a:pt x="354361" y="172317"/>
                    </a:cubicBezTo>
                    <a:cubicBezTo>
                      <a:pt x="353230" y="172900"/>
                      <a:pt x="354561" y="173628"/>
                      <a:pt x="355619" y="173355"/>
                    </a:cubicBezTo>
                    <a:close/>
                    <a:moveTo>
                      <a:pt x="342360" y="278459"/>
                    </a:moveTo>
                    <a:cubicBezTo>
                      <a:pt x="342360" y="277950"/>
                      <a:pt x="341867" y="278150"/>
                      <a:pt x="341612" y="278150"/>
                    </a:cubicBezTo>
                    <a:cubicBezTo>
                      <a:pt x="337526" y="277877"/>
                      <a:pt x="340043" y="280898"/>
                      <a:pt x="342360" y="278459"/>
                    </a:cubicBezTo>
                    <a:close/>
                    <a:moveTo>
                      <a:pt x="372435" y="173973"/>
                    </a:moveTo>
                    <a:cubicBezTo>
                      <a:pt x="371359" y="170333"/>
                      <a:pt x="368167" y="173427"/>
                      <a:pt x="372144" y="174374"/>
                    </a:cubicBezTo>
                    <a:close/>
                    <a:moveTo>
                      <a:pt x="87345" y="209973"/>
                    </a:moveTo>
                    <a:cubicBezTo>
                      <a:pt x="86889" y="209008"/>
                      <a:pt x="86269" y="207571"/>
                      <a:pt x="85266" y="208699"/>
                    </a:cubicBezTo>
                    <a:cubicBezTo>
                      <a:pt x="84008" y="209008"/>
                      <a:pt x="86999" y="211120"/>
                      <a:pt x="87345" y="209973"/>
                    </a:cubicBezTo>
                    <a:close/>
                    <a:moveTo>
                      <a:pt x="330669" y="612902"/>
                    </a:moveTo>
                    <a:lnTo>
                      <a:pt x="330669" y="612902"/>
                    </a:lnTo>
                    <a:cubicBezTo>
                      <a:pt x="332492" y="613357"/>
                      <a:pt x="332492" y="611555"/>
                      <a:pt x="331033" y="611337"/>
                    </a:cubicBezTo>
                    <a:cubicBezTo>
                      <a:pt x="330067" y="611610"/>
                      <a:pt x="328808" y="613229"/>
                      <a:pt x="330669" y="612902"/>
                    </a:cubicBezTo>
                    <a:close/>
                    <a:moveTo>
                      <a:pt x="215181" y="113440"/>
                    </a:moveTo>
                    <a:cubicBezTo>
                      <a:pt x="214470" y="112822"/>
                      <a:pt x="210676" y="113076"/>
                      <a:pt x="212354" y="114623"/>
                    </a:cubicBezTo>
                    <a:cubicBezTo>
                      <a:pt x="213339" y="114341"/>
                      <a:pt x="214288" y="113944"/>
                      <a:pt x="215181" y="113440"/>
                    </a:cubicBezTo>
                    <a:close/>
                    <a:moveTo>
                      <a:pt x="304131" y="279187"/>
                    </a:moveTo>
                    <a:lnTo>
                      <a:pt x="304131" y="279187"/>
                    </a:lnTo>
                    <a:cubicBezTo>
                      <a:pt x="304657" y="279270"/>
                      <a:pt x="305192" y="279270"/>
                      <a:pt x="305718" y="279187"/>
                    </a:cubicBezTo>
                    <a:cubicBezTo>
                      <a:pt x="306411" y="279024"/>
                      <a:pt x="306119" y="277367"/>
                      <a:pt x="305426" y="277731"/>
                    </a:cubicBezTo>
                    <a:cubicBezTo>
                      <a:pt x="304770" y="279206"/>
                      <a:pt x="303402" y="278478"/>
                      <a:pt x="302362" y="279024"/>
                    </a:cubicBezTo>
                    <a:cubicBezTo>
                      <a:pt x="302873" y="279351"/>
                      <a:pt x="303529" y="279133"/>
                      <a:pt x="304131" y="279187"/>
                    </a:cubicBezTo>
                    <a:close/>
                    <a:moveTo>
                      <a:pt x="68851" y="573426"/>
                    </a:moveTo>
                    <a:cubicBezTo>
                      <a:pt x="67538" y="573899"/>
                      <a:pt x="70675" y="576320"/>
                      <a:pt x="71113" y="575665"/>
                    </a:cubicBezTo>
                    <a:cubicBezTo>
                      <a:pt x="71660" y="574009"/>
                      <a:pt x="69417" y="574536"/>
                      <a:pt x="68851" y="573426"/>
                    </a:cubicBezTo>
                    <a:close/>
                    <a:moveTo>
                      <a:pt x="365231" y="176121"/>
                    </a:moveTo>
                    <a:cubicBezTo>
                      <a:pt x="367821" y="176121"/>
                      <a:pt x="365486" y="173773"/>
                      <a:pt x="364118" y="174556"/>
                    </a:cubicBezTo>
                    <a:cubicBezTo>
                      <a:pt x="363480" y="174920"/>
                      <a:pt x="364228" y="174883"/>
                      <a:pt x="364374" y="175047"/>
                    </a:cubicBezTo>
                    <a:cubicBezTo>
                      <a:pt x="364520" y="175211"/>
                      <a:pt x="364191" y="176540"/>
                      <a:pt x="365231" y="176121"/>
                    </a:cubicBezTo>
                    <a:close/>
                    <a:moveTo>
                      <a:pt x="209618" y="514167"/>
                    </a:moveTo>
                    <a:cubicBezTo>
                      <a:pt x="208870" y="514076"/>
                      <a:pt x="208761" y="514622"/>
                      <a:pt x="209436" y="515113"/>
                    </a:cubicBezTo>
                    <a:cubicBezTo>
                      <a:pt x="210110" y="515605"/>
                      <a:pt x="209436" y="517097"/>
                      <a:pt x="210603" y="516751"/>
                    </a:cubicBezTo>
                    <a:cubicBezTo>
                      <a:pt x="211770" y="516406"/>
                      <a:pt x="209965" y="515514"/>
                      <a:pt x="210475" y="514931"/>
                    </a:cubicBezTo>
                    <a:cubicBezTo>
                      <a:pt x="210986" y="514349"/>
                      <a:pt x="210676" y="514094"/>
                      <a:pt x="209618" y="514167"/>
                    </a:cubicBezTo>
                    <a:close/>
                    <a:moveTo>
                      <a:pt x="195574" y="73528"/>
                    </a:moveTo>
                    <a:cubicBezTo>
                      <a:pt x="196012" y="73528"/>
                      <a:pt x="197398" y="73855"/>
                      <a:pt x="197270" y="72782"/>
                    </a:cubicBezTo>
                    <a:cubicBezTo>
                      <a:pt x="196121" y="71890"/>
                      <a:pt x="194753" y="72927"/>
                      <a:pt x="193623" y="73273"/>
                    </a:cubicBezTo>
                    <a:cubicBezTo>
                      <a:pt x="194206" y="73710"/>
                      <a:pt x="194772" y="73473"/>
                      <a:pt x="195574" y="73528"/>
                    </a:cubicBezTo>
                    <a:close/>
                    <a:moveTo>
                      <a:pt x="180983" y="258130"/>
                    </a:moveTo>
                    <a:cubicBezTo>
                      <a:pt x="181081" y="257525"/>
                      <a:pt x="180669" y="256955"/>
                      <a:pt x="180063" y="256857"/>
                    </a:cubicBezTo>
                    <a:cubicBezTo>
                      <a:pt x="179644" y="256789"/>
                      <a:pt x="179222" y="256965"/>
                      <a:pt x="178977" y="257311"/>
                    </a:cubicBezTo>
                    <a:cubicBezTo>
                      <a:pt x="179542" y="257966"/>
                      <a:pt x="180947" y="260387"/>
                      <a:pt x="181001" y="258130"/>
                    </a:cubicBezTo>
                    <a:close/>
                    <a:moveTo>
                      <a:pt x="294519" y="257238"/>
                    </a:moveTo>
                    <a:cubicBezTo>
                      <a:pt x="293990" y="256510"/>
                      <a:pt x="293060" y="257511"/>
                      <a:pt x="292495" y="257784"/>
                    </a:cubicBezTo>
                    <a:cubicBezTo>
                      <a:pt x="291619" y="258057"/>
                      <a:pt x="292385" y="259149"/>
                      <a:pt x="293115" y="259058"/>
                    </a:cubicBezTo>
                    <a:cubicBezTo>
                      <a:pt x="293820" y="258673"/>
                      <a:pt x="294335" y="258015"/>
                      <a:pt x="294538" y="257238"/>
                    </a:cubicBezTo>
                    <a:close/>
                    <a:moveTo>
                      <a:pt x="167395" y="622329"/>
                    </a:moveTo>
                    <a:cubicBezTo>
                      <a:pt x="167395" y="621110"/>
                      <a:pt x="165425" y="621856"/>
                      <a:pt x="165280" y="622693"/>
                    </a:cubicBezTo>
                    <a:cubicBezTo>
                      <a:pt x="165389" y="624259"/>
                      <a:pt x="167231" y="623440"/>
                      <a:pt x="167414" y="622329"/>
                    </a:cubicBezTo>
                    <a:close/>
                    <a:moveTo>
                      <a:pt x="152804" y="553170"/>
                    </a:moveTo>
                    <a:cubicBezTo>
                      <a:pt x="151564" y="552733"/>
                      <a:pt x="150980" y="554771"/>
                      <a:pt x="152403" y="554826"/>
                    </a:cubicBezTo>
                    <a:cubicBezTo>
                      <a:pt x="153826" y="554880"/>
                      <a:pt x="154428" y="553006"/>
                      <a:pt x="152877" y="553279"/>
                    </a:cubicBezTo>
                    <a:close/>
                    <a:moveTo>
                      <a:pt x="280275" y="648082"/>
                    </a:moveTo>
                    <a:cubicBezTo>
                      <a:pt x="279729" y="647980"/>
                      <a:pt x="279198" y="648325"/>
                      <a:pt x="279071" y="648865"/>
                    </a:cubicBezTo>
                    <a:cubicBezTo>
                      <a:pt x="279782" y="651013"/>
                      <a:pt x="283467" y="648301"/>
                      <a:pt x="280348" y="648119"/>
                    </a:cubicBezTo>
                    <a:close/>
                    <a:moveTo>
                      <a:pt x="212554" y="108144"/>
                    </a:moveTo>
                    <a:cubicBezTo>
                      <a:pt x="211697" y="106943"/>
                      <a:pt x="211661" y="108690"/>
                      <a:pt x="210913" y="108799"/>
                    </a:cubicBezTo>
                    <a:cubicBezTo>
                      <a:pt x="210165" y="108909"/>
                      <a:pt x="209344" y="108963"/>
                      <a:pt x="209600" y="109746"/>
                    </a:cubicBezTo>
                    <a:cubicBezTo>
                      <a:pt x="210165" y="110310"/>
                      <a:pt x="212463" y="109091"/>
                      <a:pt x="212554" y="108144"/>
                    </a:cubicBezTo>
                    <a:close/>
                    <a:moveTo>
                      <a:pt x="272852" y="685265"/>
                    </a:moveTo>
                    <a:cubicBezTo>
                      <a:pt x="273180" y="684027"/>
                      <a:pt x="271028" y="682753"/>
                      <a:pt x="270900" y="684337"/>
                    </a:cubicBezTo>
                    <a:cubicBezTo>
                      <a:pt x="271121" y="684726"/>
                      <a:pt x="271411" y="685072"/>
                      <a:pt x="271757" y="685356"/>
                    </a:cubicBezTo>
                    <a:cubicBezTo>
                      <a:pt x="271867" y="686448"/>
                      <a:pt x="272505" y="685847"/>
                      <a:pt x="272852" y="685265"/>
                    </a:cubicBezTo>
                    <a:close/>
                    <a:moveTo>
                      <a:pt x="228349" y="128892"/>
                    </a:moveTo>
                    <a:cubicBezTo>
                      <a:pt x="229444" y="129038"/>
                      <a:pt x="230282" y="128710"/>
                      <a:pt x="229881" y="127582"/>
                    </a:cubicBezTo>
                    <a:cubicBezTo>
                      <a:pt x="229480" y="126872"/>
                      <a:pt x="228057" y="127928"/>
                      <a:pt x="227346" y="128073"/>
                    </a:cubicBezTo>
                    <a:cubicBezTo>
                      <a:pt x="227528" y="128401"/>
                      <a:pt x="228094" y="128947"/>
                      <a:pt x="228349" y="128892"/>
                    </a:cubicBezTo>
                    <a:close/>
                    <a:moveTo>
                      <a:pt x="319105" y="524486"/>
                    </a:moveTo>
                    <a:cubicBezTo>
                      <a:pt x="319105" y="523758"/>
                      <a:pt x="317756" y="523977"/>
                      <a:pt x="318011" y="522994"/>
                    </a:cubicBezTo>
                    <a:cubicBezTo>
                      <a:pt x="318266" y="522011"/>
                      <a:pt x="316424" y="522539"/>
                      <a:pt x="316990" y="523413"/>
                    </a:cubicBezTo>
                    <a:cubicBezTo>
                      <a:pt x="317227" y="524159"/>
                      <a:pt x="318649" y="525779"/>
                      <a:pt x="319105" y="524486"/>
                    </a:cubicBezTo>
                    <a:close/>
                    <a:moveTo>
                      <a:pt x="303730" y="258530"/>
                    </a:moveTo>
                    <a:cubicBezTo>
                      <a:pt x="302399" y="258294"/>
                      <a:pt x="301760" y="259240"/>
                      <a:pt x="302909" y="259986"/>
                    </a:cubicBezTo>
                    <a:cubicBezTo>
                      <a:pt x="304204" y="260259"/>
                      <a:pt x="305827" y="259040"/>
                      <a:pt x="303730" y="258530"/>
                    </a:cubicBezTo>
                    <a:close/>
                    <a:moveTo>
                      <a:pt x="204383" y="59896"/>
                    </a:moveTo>
                    <a:cubicBezTo>
                      <a:pt x="203836" y="59714"/>
                      <a:pt x="201028" y="61152"/>
                      <a:pt x="202906" y="61589"/>
                    </a:cubicBezTo>
                    <a:cubicBezTo>
                      <a:pt x="203891" y="61843"/>
                      <a:pt x="204092" y="60642"/>
                      <a:pt x="204894" y="60515"/>
                    </a:cubicBezTo>
                    <a:cubicBezTo>
                      <a:pt x="205697" y="60387"/>
                      <a:pt x="205277" y="59951"/>
                      <a:pt x="204383" y="59896"/>
                    </a:cubicBezTo>
                    <a:close/>
                    <a:moveTo>
                      <a:pt x="301541" y="302902"/>
                    </a:moveTo>
                    <a:cubicBezTo>
                      <a:pt x="303110" y="302210"/>
                      <a:pt x="300173" y="300372"/>
                      <a:pt x="299608" y="301209"/>
                    </a:cubicBezTo>
                    <a:cubicBezTo>
                      <a:pt x="299426" y="302265"/>
                      <a:pt x="300812" y="302665"/>
                      <a:pt x="301578" y="302902"/>
                    </a:cubicBezTo>
                    <a:close/>
                    <a:moveTo>
                      <a:pt x="392480" y="331348"/>
                    </a:moveTo>
                    <a:cubicBezTo>
                      <a:pt x="392480" y="330020"/>
                      <a:pt x="389069" y="331767"/>
                      <a:pt x="390893" y="332368"/>
                    </a:cubicBezTo>
                    <a:cubicBezTo>
                      <a:pt x="391130" y="332495"/>
                      <a:pt x="391349" y="332586"/>
                      <a:pt x="391404" y="332877"/>
                    </a:cubicBezTo>
                    <a:cubicBezTo>
                      <a:pt x="391896" y="334224"/>
                      <a:pt x="392243" y="331676"/>
                      <a:pt x="392516" y="331348"/>
                    </a:cubicBezTo>
                    <a:close/>
                    <a:moveTo>
                      <a:pt x="353467" y="104395"/>
                    </a:moveTo>
                    <a:cubicBezTo>
                      <a:pt x="353248" y="104395"/>
                      <a:pt x="353649" y="104395"/>
                      <a:pt x="353704" y="104395"/>
                    </a:cubicBezTo>
                    <a:cubicBezTo>
                      <a:pt x="353905" y="103831"/>
                      <a:pt x="353303" y="104086"/>
                      <a:pt x="353102" y="103922"/>
                    </a:cubicBezTo>
                    <a:cubicBezTo>
                      <a:pt x="352734" y="103557"/>
                      <a:pt x="352316" y="103245"/>
                      <a:pt x="351862" y="102994"/>
                    </a:cubicBezTo>
                    <a:cubicBezTo>
                      <a:pt x="349619" y="103267"/>
                      <a:pt x="351844" y="104777"/>
                      <a:pt x="353467" y="104395"/>
                    </a:cubicBezTo>
                    <a:close/>
                    <a:moveTo>
                      <a:pt x="412050" y="549384"/>
                    </a:moveTo>
                    <a:cubicBezTo>
                      <a:pt x="411102" y="549166"/>
                      <a:pt x="410609" y="550512"/>
                      <a:pt x="411776" y="550512"/>
                    </a:cubicBezTo>
                    <a:cubicBezTo>
                      <a:pt x="412469" y="550512"/>
                      <a:pt x="413290" y="551313"/>
                      <a:pt x="413600" y="550385"/>
                    </a:cubicBezTo>
                    <a:cubicBezTo>
                      <a:pt x="413910" y="549457"/>
                      <a:pt x="412634" y="549348"/>
                      <a:pt x="412050" y="549384"/>
                    </a:cubicBezTo>
                    <a:close/>
                    <a:moveTo>
                      <a:pt x="238435" y="524341"/>
                    </a:moveTo>
                    <a:cubicBezTo>
                      <a:pt x="238891" y="523940"/>
                      <a:pt x="239584" y="523394"/>
                      <a:pt x="238946" y="522867"/>
                    </a:cubicBezTo>
                    <a:cubicBezTo>
                      <a:pt x="238636" y="522575"/>
                      <a:pt x="238818" y="521829"/>
                      <a:pt x="238308" y="521938"/>
                    </a:cubicBezTo>
                    <a:cubicBezTo>
                      <a:pt x="237213" y="522211"/>
                      <a:pt x="237377" y="524031"/>
                      <a:pt x="238435" y="524341"/>
                    </a:cubicBezTo>
                    <a:close/>
                    <a:moveTo>
                      <a:pt x="359869" y="301501"/>
                    </a:moveTo>
                    <a:cubicBezTo>
                      <a:pt x="359541" y="300136"/>
                      <a:pt x="358446" y="301828"/>
                      <a:pt x="357589" y="301501"/>
                    </a:cubicBezTo>
                    <a:cubicBezTo>
                      <a:pt x="356841" y="302756"/>
                      <a:pt x="359960" y="302902"/>
                      <a:pt x="359869" y="301501"/>
                    </a:cubicBezTo>
                    <a:close/>
                    <a:moveTo>
                      <a:pt x="399538" y="577667"/>
                    </a:moveTo>
                    <a:cubicBezTo>
                      <a:pt x="398043" y="577667"/>
                      <a:pt x="401362" y="580306"/>
                      <a:pt x="401654" y="579359"/>
                    </a:cubicBezTo>
                    <a:cubicBezTo>
                      <a:pt x="402292" y="577994"/>
                      <a:pt x="400359" y="578195"/>
                      <a:pt x="399538" y="577667"/>
                    </a:cubicBezTo>
                    <a:close/>
                    <a:moveTo>
                      <a:pt x="345369" y="683463"/>
                    </a:moveTo>
                    <a:cubicBezTo>
                      <a:pt x="343910" y="683081"/>
                      <a:pt x="343819" y="684937"/>
                      <a:pt x="345260" y="684992"/>
                    </a:cubicBezTo>
                    <a:cubicBezTo>
                      <a:pt x="346390" y="685028"/>
                      <a:pt x="346737" y="683172"/>
                      <a:pt x="345369" y="683463"/>
                    </a:cubicBezTo>
                    <a:close/>
                    <a:moveTo>
                      <a:pt x="386771" y="304704"/>
                    </a:moveTo>
                    <a:cubicBezTo>
                      <a:pt x="387738" y="304522"/>
                      <a:pt x="387938" y="303011"/>
                      <a:pt x="389087" y="302884"/>
                    </a:cubicBezTo>
                    <a:cubicBezTo>
                      <a:pt x="388595" y="301719"/>
                      <a:pt x="384819" y="304704"/>
                      <a:pt x="386771" y="304704"/>
                    </a:cubicBezTo>
                    <a:close/>
                    <a:moveTo>
                      <a:pt x="368076" y="680005"/>
                    </a:moveTo>
                    <a:cubicBezTo>
                      <a:pt x="367949" y="684409"/>
                      <a:pt x="370648" y="680624"/>
                      <a:pt x="368277" y="679204"/>
                    </a:cubicBezTo>
                    <a:cubicBezTo>
                      <a:pt x="368076" y="679368"/>
                      <a:pt x="368095" y="679950"/>
                      <a:pt x="368076" y="680005"/>
                    </a:cubicBezTo>
                    <a:close/>
                    <a:moveTo>
                      <a:pt x="259100" y="641658"/>
                    </a:moveTo>
                    <a:lnTo>
                      <a:pt x="259100" y="641658"/>
                    </a:lnTo>
                    <a:cubicBezTo>
                      <a:pt x="259683" y="641658"/>
                      <a:pt x="260924" y="641967"/>
                      <a:pt x="260814" y="641021"/>
                    </a:cubicBezTo>
                    <a:cubicBezTo>
                      <a:pt x="260303" y="639547"/>
                      <a:pt x="255799" y="641985"/>
                      <a:pt x="259100" y="641658"/>
                    </a:cubicBezTo>
                    <a:close/>
                    <a:moveTo>
                      <a:pt x="201429" y="313349"/>
                    </a:moveTo>
                    <a:cubicBezTo>
                      <a:pt x="203125" y="313349"/>
                      <a:pt x="201702" y="311856"/>
                      <a:pt x="200827" y="311929"/>
                    </a:cubicBezTo>
                    <a:cubicBezTo>
                      <a:pt x="199441" y="312748"/>
                      <a:pt x="199112" y="313658"/>
                      <a:pt x="201429" y="313349"/>
                    </a:cubicBezTo>
                    <a:close/>
                    <a:moveTo>
                      <a:pt x="247992" y="650303"/>
                    </a:moveTo>
                    <a:cubicBezTo>
                      <a:pt x="247773" y="650594"/>
                      <a:pt x="247099" y="651486"/>
                      <a:pt x="247992" y="651431"/>
                    </a:cubicBezTo>
                    <a:cubicBezTo>
                      <a:pt x="248886" y="651377"/>
                      <a:pt x="249816" y="652323"/>
                      <a:pt x="250345" y="651431"/>
                    </a:cubicBezTo>
                    <a:cubicBezTo>
                      <a:pt x="250637" y="650612"/>
                      <a:pt x="248831" y="650740"/>
                      <a:pt x="247992" y="650303"/>
                    </a:cubicBezTo>
                    <a:close/>
                    <a:moveTo>
                      <a:pt x="234204" y="685065"/>
                    </a:moveTo>
                    <a:cubicBezTo>
                      <a:pt x="233778" y="685390"/>
                      <a:pt x="233312" y="685659"/>
                      <a:pt x="232818" y="685865"/>
                    </a:cubicBezTo>
                    <a:cubicBezTo>
                      <a:pt x="234787" y="686794"/>
                      <a:pt x="238016" y="686648"/>
                      <a:pt x="234204" y="685065"/>
                    </a:cubicBezTo>
                    <a:close/>
                    <a:moveTo>
                      <a:pt x="208761" y="52925"/>
                    </a:moveTo>
                    <a:cubicBezTo>
                      <a:pt x="208761" y="52543"/>
                      <a:pt x="208925" y="51761"/>
                      <a:pt x="208104" y="51924"/>
                    </a:cubicBezTo>
                    <a:cubicBezTo>
                      <a:pt x="204949" y="52179"/>
                      <a:pt x="209053" y="55146"/>
                      <a:pt x="208761" y="52925"/>
                    </a:cubicBezTo>
                    <a:close/>
                    <a:moveTo>
                      <a:pt x="291036" y="679641"/>
                    </a:moveTo>
                    <a:cubicBezTo>
                      <a:pt x="291583" y="679823"/>
                      <a:pt x="293717" y="679168"/>
                      <a:pt x="293279" y="678585"/>
                    </a:cubicBezTo>
                    <a:cubicBezTo>
                      <a:pt x="292659" y="677366"/>
                      <a:pt x="291601" y="678585"/>
                      <a:pt x="290908" y="679095"/>
                    </a:cubicBezTo>
                    <a:cubicBezTo>
                      <a:pt x="290324" y="679150"/>
                      <a:pt x="290470" y="679641"/>
                      <a:pt x="291036" y="679641"/>
                    </a:cubicBezTo>
                    <a:close/>
                    <a:moveTo>
                      <a:pt x="362623" y="677530"/>
                    </a:moveTo>
                    <a:cubicBezTo>
                      <a:pt x="362787" y="676365"/>
                      <a:pt x="362021" y="676329"/>
                      <a:pt x="361620" y="677275"/>
                    </a:cubicBezTo>
                    <a:cubicBezTo>
                      <a:pt x="361383" y="677912"/>
                      <a:pt x="361729" y="678695"/>
                      <a:pt x="361164" y="679277"/>
                    </a:cubicBezTo>
                    <a:cubicBezTo>
                      <a:pt x="361693" y="680478"/>
                      <a:pt x="362787" y="678094"/>
                      <a:pt x="362623" y="677530"/>
                    </a:cubicBezTo>
                    <a:close/>
                    <a:moveTo>
                      <a:pt x="214305" y="643296"/>
                    </a:moveTo>
                    <a:cubicBezTo>
                      <a:pt x="215673" y="643587"/>
                      <a:pt x="215363" y="641749"/>
                      <a:pt x="214305" y="641731"/>
                    </a:cubicBezTo>
                    <a:cubicBezTo>
                      <a:pt x="212828" y="641712"/>
                      <a:pt x="212810" y="643696"/>
                      <a:pt x="214305" y="643296"/>
                    </a:cubicBezTo>
                    <a:close/>
                    <a:moveTo>
                      <a:pt x="313013" y="255327"/>
                    </a:moveTo>
                    <a:lnTo>
                      <a:pt x="313013" y="255327"/>
                    </a:lnTo>
                    <a:cubicBezTo>
                      <a:pt x="314163" y="255327"/>
                      <a:pt x="315166" y="255327"/>
                      <a:pt x="314181" y="254035"/>
                    </a:cubicBezTo>
                    <a:cubicBezTo>
                      <a:pt x="313451" y="253671"/>
                      <a:pt x="309840" y="255637"/>
                      <a:pt x="313013" y="255327"/>
                    </a:cubicBezTo>
                    <a:close/>
                    <a:moveTo>
                      <a:pt x="225011" y="124579"/>
                    </a:moveTo>
                    <a:cubicBezTo>
                      <a:pt x="224154" y="121194"/>
                      <a:pt x="221090" y="123851"/>
                      <a:pt x="224811" y="124997"/>
                    </a:cubicBezTo>
                    <a:cubicBezTo>
                      <a:pt x="224867" y="124853"/>
                      <a:pt x="224934" y="124713"/>
                      <a:pt x="225011" y="124579"/>
                    </a:cubicBezTo>
                    <a:close/>
                    <a:moveTo>
                      <a:pt x="482178" y="203767"/>
                    </a:moveTo>
                    <a:cubicBezTo>
                      <a:pt x="482743" y="203658"/>
                      <a:pt x="483400" y="204040"/>
                      <a:pt x="483856" y="203457"/>
                    </a:cubicBezTo>
                    <a:cubicBezTo>
                      <a:pt x="482306" y="201637"/>
                      <a:pt x="478092" y="204022"/>
                      <a:pt x="482087" y="203840"/>
                    </a:cubicBezTo>
                    <a:close/>
                    <a:moveTo>
                      <a:pt x="289285" y="511128"/>
                    </a:moveTo>
                    <a:cubicBezTo>
                      <a:pt x="289285" y="511382"/>
                      <a:pt x="288519" y="511473"/>
                      <a:pt x="288938" y="511910"/>
                    </a:cubicBezTo>
                    <a:cubicBezTo>
                      <a:pt x="289686" y="512383"/>
                      <a:pt x="289777" y="514003"/>
                      <a:pt x="290762" y="513949"/>
                    </a:cubicBezTo>
                    <a:cubicBezTo>
                      <a:pt x="290959" y="513791"/>
                      <a:pt x="290990" y="513505"/>
                      <a:pt x="290833" y="513309"/>
                    </a:cubicBezTo>
                    <a:cubicBezTo>
                      <a:pt x="290812" y="513283"/>
                      <a:pt x="290788" y="513260"/>
                      <a:pt x="290762" y="513239"/>
                    </a:cubicBezTo>
                    <a:cubicBezTo>
                      <a:pt x="290106" y="512693"/>
                      <a:pt x="290580" y="510836"/>
                      <a:pt x="289285" y="511128"/>
                    </a:cubicBezTo>
                    <a:close/>
                    <a:moveTo>
                      <a:pt x="157090" y="635834"/>
                    </a:moveTo>
                    <a:cubicBezTo>
                      <a:pt x="157455" y="634432"/>
                      <a:pt x="155668" y="634287"/>
                      <a:pt x="155522" y="635652"/>
                    </a:cubicBezTo>
                    <a:cubicBezTo>
                      <a:pt x="155376" y="637017"/>
                      <a:pt x="157327" y="637217"/>
                      <a:pt x="157090" y="635834"/>
                    </a:cubicBezTo>
                    <a:close/>
                    <a:moveTo>
                      <a:pt x="170313" y="252179"/>
                    </a:moveTo>
                    <a:cubicBezTo>
                      <a:pt x="165809" y="253598"/>
                      <a:pt x="171353" y="253271"/>
                      <a:pt x="172739" y="252888"/>
                    </a:cubicBezTo>
                    <a:cubicBezTo>
                      <a:pt x="172046" y="252342"/>
                      <a:pt x="171043" y="252834"/>
                      <a:pt x="170313" y="252179"/>
                    </a:cubicBezTo>
                    <a:close/>
                    <a:moveTo>
                      <a:pt x="80944" y="570350"/>
                    </a:moveTo>
                    <a:cubicBezTo>
                      <a:pt x="80944" y="569622"/>
                      <a:pt x="80579" y="569440"/>
                      <a:pt x="79977" y="569495"/>
                    </a:cubicBezTo>
                    <a:cubicBezTo>
                      <a:pt x="77442" y="569022"/>
                      <a:pt x="80451" y="572716"/>
                      <a:pt x="80962" y="570350"/>
                    </a:cubicBezTo>
                    <a:close/>
                    <a:moveTo>
                      <a:pt x="172794" y="642732"/>
                    </a:moveTo>
                    <a:cubicBezTo>
                      <a:pt x="172794" y="642095"/>
                      <a:pt x="172210" y="642204"/>
                      <a:pt x="171809" y="642204"/>
                    </a:cubicBezTo>
                    <a:cubicBezTo>
                      <a:pt x="169019" y="642004"/>
                      <a:pt x="172393" y="645480"/>
                      <a:pt x="172812" y="642732"/>
                    </a:cubicBezTo>
                    <a:close/>
                    <a:moveTo>
                      <a:pt x="388157" y="292146"/>
                    </a:moveTo>
                    <a:lnTo>
                      <a:pt x="387865" y="291836"/>
                    </a:lnTo>
                    <a:cubicBezTo>
                      <a:pt x="387209" y="292856"/>
                      <a:pt x="386041" y="292674"/>
                      <a:pt x="385093" y="292947"/>
                    </a:cubicBezTo>
                    <a:cubicBezTo>
                      <a:pt x="384309" y="294439"/>
                      <a:pt x="388248" y="293274"/>
                      <a:pt x="388157" y="292146"/>
                    </a:cubicBezTo>
                    <a:close/>
                    <a:moveTo>
                      <a:pt x="324595" y="292947"/>
                    </a:moveTo>
                    <a:cubicBezTo>
                      <a:pt x="324525" y="292186"/>
                      <a:pt x="323849" y="291626"/>
                      <a:pt x="323087" y="291697"/>
                    </a:cubicBezTo>
                    <a:cubicBezTo>
                      <a:pt x="322980" y="291707"/>
                      <a:pt x="322874" y="291729"/>
                      <a:pt x="322771" y="291764"/>
                    </a:cubicBezTo>
                    <a:cubicBezTo>
                      <a:pt x="322242" y="292182"/>
                      <a:pt x="323118" y="292382"/>
                      <a:pt x="323045" y="292819"/>
                    </a:cubicBezTo>
                    <a:cubicBezTo>
                      <a:pt x="323245" y="293766"/>
                      <a:pt x="324066" y="293893"/>
                      <a:pt x="324595" y="293019"/>
                    </a:cubicBezTo>
                    <a:close/>
                    <a:moveTo>
                      <a:pt x="231577" y="653306"/>
                    </a:moveTo>
                    <a:cubicBezTo>
                      <a:pt x="231760" y="651995"/>
                      <a:pt x="229498" y="652505"/>
                      <a:pt x="229589" y="653306"/>
                    </a:cubicBezTo>
                    <a:cubicBezTo>
                      <a:pt x="229681" y="654107"/>
                      <a:pt x="231742" y="654543"/>
                      <a:pt x="231559" y="653379"/>
                    </a:cubicBezTo>
                    <a:close/>
                    <a:moveTo>
                      <a:pt x="136043" y="266193"/>
                    </a:moveTo>
                    <a:cubicBezTo>
                      <a:pt x="139271" y="266193"/>
                      <a:pt x="135569" y="264373"/>
                      <a:pt x="134347" y="265319"/>
                    </a:cubicBezTo>
                    <a:cubicBezTo>
                      <a:pt x="134627" y="265971"/>
                      <a:pt x="135328" y="266337"/>
                      <a:pt x="136025" y="266193"/>
                    </a:cubicBezTo>
                    <a:close/>
                    <a:moveTo>
                      <a:pt x="182898" y="109891"/>
                    </a:moveTo>
                    <a:cubicBezTo>
                      <a:pt x="184303" y="110201"/>
                      <a:pt x="186911" y="109309"/>
                      <a:pt x="185525" y="108454"/>
                    </a:cubicBezTo>
                    <a:cubicBezTo>
                      <a:pt x="184558" y="109327"/>
                      <a:pt x="183245" y="109182"/>
                      <a:pt x="182205" y="109637"/>
                    </a:cubicBezTo>
                    <a:cubicBezTo>
                      <a:pt x="182278" y="109855"/>
                      <a:pt x="183263" y="109964"/>
                      <a:pt x="182880" y="109891"/>
                    </a:cubicBezTo>
                    <a:close/>
                    <a:moveTo>
                      <a:pt x="266796" y="673763"/>
                    </a:moveTo>
                    <a:cubicBezTo>
                      <a:pt x="266249" y="672798"/>
                      <a:pt x="263641" y="673508"/>
                      <a:pt x="263805" y="674472"/>
                    </a:cubicBezTo>
                    <a:cubicBezTo>
                      <a:pt x="264553" y="675309"/>
                      <a:pt x="264973" y="673944"/>
                      <a:pt x="265629" y="674181"/>
                    </a:cubicBezTo>
                    <a:cubicBezTo>
                      <a:pt x="265866" y="674254"/>
                      <a:pt x="267234" y="674290"/>
                      <a:pt x="266742" y="673763"/>
                    </a:cubicBezTo>
                    <a:close/>
                    <a:moveTo>
                      <a:pt x="302399" y="337791"/>
                    </a:moveTo>
                    <a:cubicBezTo>
                      <a:pt x="303803" y="338155"/>
                      <a:pt x="303456" y="336117"/>
                      <a:pt x="302271" y="336244"/>
                    </a:cubicBezTo>
                    <a:cubicBezTo>
                      <a:pt x="301085" y="336372"/>
                      <a:pt x="300939" y="338119"/>
                      <a:pt x="302344" y="337791"/>
                    </a:cubicBezTo>
                    <a:close/>
                    <a:moveTo>
                      <a:pt x="457100" y="567457"/>
                    </a:moveTo>
                    <a:cubicBezTo>
                      <a:pt x="456042" y="568385"/>
                      <a:pt x="458030" y="568294"/>
                      <a:pt x="457993" y="569277"/>
                    </a:cubicBezTo>
                    <a:cubicBezTo>
                      <a:pt x="458303" y="569968"/>
                      <a:pt x="459179" y="569076"/>
                      <a:pt x="459361" y="568658"/>
                    </a:cubicBezTo>
                    <a:cubicBezTo>
                      <a:pt x="459015" y="567839"/>
                      <a:pt x="457665" y="568021"/>
                      <a:pt x="457045" y="567457"/>
                    </a:cubicBezTo>
                    <a:close/>
                    <a:moveTo>
                      <a:pt x="197489" y="378395"/>
                    </a:moveTo>
                    <a:cubicBezTo>
                      <a:pt x="198000" y="378395"/>
                      <a:pt x="199313" y="376903"/>
                      <a:pt x="198748" y="376575"/>
                    </a:cubicBezTo>
                    <a:cubicBezTo>
                      <a:pt x="198182" y="376248"/>
                      <a:pt x="197836" y="376903"/>
                      <a:pt x="197343" y="376958"/>
                    </a:cubicBezTo>
                    <a:cubicBezTo>
                      <a:pt x="196322" y="377085"/>
                      <a:pt x="197088" y="378013"/>
                      <a:pt x="197489" y="378395"/>
                    </a:cubicBezTo>
                    <a:close/>
                    <a:moveTo>
                      <a:pt x="93930" y="592154"/>
                    </a:moveTo>
                    <a:cubicBezTo>
                      <a:pt x="94130" y="591899"/>
                      <a:pt x="94842" y="591207"/>
                      <a:pt x="94386" y="590898"/>
                    </a:cubicBezTo>
                    <a:cubicBezTo>
                      <a:pt x="93930" y="590589"/>
                      <a:pt x="93018" y="589551"/>
                      <a:pt x="92562" y="589806"/>
                    </a:cubicBezTo>
                    <a:cubicBezTo>
                      <a:pt x="92106" y="590061"/>
                      <a:pt x="93583" y="591826"/>
                      <a:pt x="93930" y="592154"/>
                    </a:cubicBezTo>
                    <a:close/>
                    <a:moveTo>
                      <a:pt x="231121" y="449539"/>
                    </a:moveTo>
                    <a:cubicBezTo>
                      <a:pt x="230760" y="449542"/>
                      <a:pt x="230401" y="449610"/>
                      <a:pt x="230064" y="449739"/>
                    </a:cubicBezTo>
                    <a:cubicBezTo>
                      <a:pt x="231468" y="452360"/>
                      <a:pt x="234477" y="450303"/>
                      <a:pt x="231121" y="449539"/>
                    </a:cubicBezTo>
                    <a:close/>
                    <a:moveTo>
                      <a:pt x="276390" y="599834"/>
                    </a:moveTo>
                    <a:cubicBezTo>
                      <a:pt x="277448" y="599962"/>
                      <a:pt x="279016" y="599598"/>
                      <a:pt x="277430" y="599124"/>
                    </a:cubicBezTo>
                    <a:cubicBezTo>
                      <a:pt x="276153" y="597869"/>
                      <a:pt x="273691" y="599798"/>
                      <a:pt x="276390" y="599889"/>
                    </a:cubicBezTo>
                    <a:close/>
                    <a:moveTo>
                      <a:pt x="331435" y="617233"/>
                    </a:moveTo>
                    <a:cubicBezTo>
                      <a:pt x="332803" y="617379"/>
                      <a:pt x="333259" y="615541"/>
                      <a:pt x="333094" y="614631"/>
                    </a:cubicBezTo>
                    <a:cubicBezTo>
                      <a:pt x="332036" y="614849"/>
                      <a:pt x="332255" y="616305"/>
                      <a:pt x="331271" y="616633"/>
                    </a:cubicBezTo>
                    <a:cubicBezTo>
                      <a:pt x="330286" y="616960"/>
                      <a:pt x="330778" y="617233"/>
                      <a:pt x="331435" y="617288"/>
                    </a:cubicBezTo>
                    <a:close/>
                    <a:moveTo>
                      <a:pt x="277813" y="691598"/>
                    </a:moveTo>
                    <a:cubicBezTo>
                      <a:pt x="277083" y="688341"/>
                      <a:pt x="274457" y="691234"/>
                      <a:pt x="276372" y="691598"/>
                    </a:cubicBezTo>
                    <a:cubicBezTo>
                      <a:pt x="276992" y="691362"/>
                      <a:pt x="277685" y="692545"/>
                      <a:pt x="277813" y="691598"/>
                    </a:cubicBezTo>
                    <a:close/>
                    <a:moveTo>
                      <a:pt x="289011" y="268904"/>
                    </a:moveTo>
                    <a:cubicBezTo>
                      <a:pt x="289340" y="268795"/>
                      <a:pt x="290087" y="269050"/>
                      <a:pt x="290106" y="268668"/>
                    </a:cubicBezTo>
                    <a:cubicBezTo>
                      <a:pt x="289686" y="267758"/>
                      <a:pt x="287662" y="269086"/>
                      <a:pt x="287443" y="267503"/>
                    </a:cubicBezTo>
                    <a:cubicBezTo>
                      <a:pt x="287443" y="267212"/>
                      <a:pt x="286950" y="267266"/>
                      <a:pt x="286750" y="267394"/>
                    </a:cubicBezTo>
                    <a:cubicBezTo>
                      <a:pt x="285856" y="268595"/>
                      <a:pt x="288099" y="269032"/>
                      <a:pt x="289011" y="268886"/>
                    </a:cubicBezTo>
                    <a:close/>
                    <a:moveTo>
                      <a:pt x="185233" y="287905"/>
                    </a:moveTo>
                    <a:cubicBezTo>
                      <a:pt x="184832" y="288397"/>
                      <a:pt x="185452" y="289106"/>
                      <a:pt x="185415" y="289725"/>
                    </a:cubicBezTo>
                    <a:cubicBezTo>
                      <a:pt x="187549" y="291199"/>
                      <a:pt x="187130" y="288124"/>
                      <a:pt x="185233" y="287887"/>
                    </a:cubicBezTo>
                    <a:close/>
                    <a:moveTo>
                      <a:pt x="271064" y="667301"/>
                    </a:moveTo>
                    <a:cubicBezTo>
                      <a:pt x="270462" y="667301"/>
                      <a:pt x="269551" y="669304"/>
                      <a:pt x="270809" y="669358"/>
                    </a:cubicBezTo>
                    <a:cubicBezTo>
                      <a:pt x="272250" y="669759"/>
                      <a:pt x="271867" y="667556"/>
                      <a:pt x="271064" y="667283"/>
                    </a:cubicBezTo>
                    <a:close/>
                    <a:moveTo>
                      <a:pt x="284525" y="507670"/>
                    </a:moveTo>
                    <a:cubicBezTo>
                      <a:pt x="282974" y="507287"/>
                      <a:pt x="282920" y="509144"/>
                      <a:pt x="284525" y="508707"/>
                    </a:cubicBezTo>
                    <a:cubicBezTo>
                      <a:pt x="285035" y="508598"/>
                      <a:pt x="285965" y="509180"/>
                      <a:pt x="285911" y="508106"/>
                    </a:cubicBezTo>
                    <a:cubicBezTo>
                      <a:pt x="285838" y="507306"/>
                      <a:pt x="285035" y="507779"/>
                      <a:pt x="284525" y="507651"/>
                    </a:cubicBezTo>
                    <a:close/>
                    <a:moveTo>
                      <a:pt x="74049" y="192374"/>
                    </a:moveTo>
                    <a:cubicBezTo>
                      <a:pt x="71824" y="192829"/>
                      <a:pt x="76639" y="196651"/>
                      <a:pt x="74925" y="192901"/>
                    </a:cubicBezTo>
                    <a:cubicBezTo>
                      <a:pt x="75034" y="192501"/>
                      <a:pt x="74578" y="192374"/>
                      <a:pt x="74049" y="192374"/>
                    </a:cubicBezTo>
                    <a:close/>
                    <a:moveTo>
                      <a:pt x="421917" y="590079"/>
                    </a:moveTo>
                    <a:cubicBezTo>
                      <a:pt x="421917" y="587258"/>
                      <a:pt x="418853" y="591280"/>
                      <a:pt x="421151" y="591207"/>
                    </a:cubicBezTo>
                    <a:cubicBezTo>
                      <a:pt x="421935" y="591189"/>
                      <a:pt x="421954" y="590661"/>
                      <a:pt x="421917" y="590079"/>
                    </a:cubicBezTo>
                    <a:close/>
                    <a:moveTo>
                      <a:pt x="319561" y="461842"/>
                    </a:moveTo>
                    <a:cubicBezTo>
                      <a:pt x="319142" y="460750"/>
                      <a:pt x="316442" y="459877"/>
                      <a:pt x="316661" y="461387"/>
                    </a:cubicBezTo>
                    <a:cubicBezTo>
                      <a:pt x="317701" y="461260"/>
                      <a:pt x="318558" y="462588"/>
                      <a:pt x="319561" y="461842"/>
                    </a:cubicBezTo>
                    <a:close/>
                    <a:moveTo>
                      <a:pt x="255452" y="536535"/>
                    </a:moveTo>
                    <a:cubicBezTo>
                      <a:pt x="255452" y="535279"/>
                      <a:pt x="253628" y="535916"/>
                      <a:pt x="253373" y="536753"/>
                    </a:cubicBezTo>
                    <a:cubicBezTo>
                      <a:pt x="253209" y="538009"/>
                      <a:pt x="255343" y="537499"/>
                      <a:pt x="255452" y="536535"/>
                    </a:cubicBezTo>
                    <a:close/>
                    <a:moveTo>
                      <a:pt x="189665" y="666119"/>
                    </a:moveTo>
                    <a:cubicBezTo>
                      <a:pt x="190577" y="666355"/>
                      <a:pt x="192072" y="665955"/>
                      <a:pt x="190394" y="665099"/>
                    </a:cubicBezTo>
                    <a:cubicBezTo>
                      <a:pt x="189446" y="664899"/>
                      <a:pt x="188570" y="665682"/>
                      <a:pt x="187659" y="665809"/>
                    </a:cubicBezTo>
                    <a:cubicBezTo>
                      <a:pt x="188115" y="666373"/>
                      <a:pt x="188680" y="665955"/>
                      <a:pt x="189665" y="666119"/>
                    </a:cubicBezTo>
                    <a:close/>
                    <a:moveTo>
                      <a:pt x="283795" y="466993"/>
                    </a:moveTo>
                    <a:lnTo>
                      <a:pt x="283795" y="466993"/>
                    </a:lnTo>
                    <a:cubicBezTo>
                      <a:pt x="283540" y="468012"/>
                      <a:pt x="284215" y="469213"/>
                      <a:pt x="285291" y="468376"/>
                    </a:cubicBezTo>
                    <a:cubicBezTo>
                      <a:pt x="285619" y="467484"/>
                      <a:pt x="284269" y="466884"/>
                      <a:pt x="284032" y="466010"/>
                    </a:cubicBezTo>
                    <a:cubicBezTo>
                      <a:pt x="283833" y="466276"/>
                      <a:pt x="283748" y="466610"/>
                      <a:pt x="283795" y="466938"/>
                    </a:cubicBezTo>
                    <a:close/>
                    <a:moveTo>
                      <a:pt x="329957" y="624004"/>
                    </a:moveTo>
                    <a:cubicBezTo>
                      <a:pt x="330121" y="623294"/>
                      <a:pt x="327313" y="620728"/>
                      <a:pt x="327550" y="622184"/>
                    </a:cubicBezTo>
                    <a:cubicBezTo>
                      <a:pt x="328407" y="622439"/>
                      <a:pt x="328972" y="624968"/>
                      <a:pt x="329957" y="623949"/>
                    </a:cubicBezTo>
                    <a:close/>
                    <a:moveTo>
                      <a:pt x="215764" y="476584"/>
                    </a:moveTo>
                    <a:cubicBezTo>
                      <a:pt x="215327" y="476093"/>
                      <a:pt x="215108" y="476839"/>
                      <a:pt x="214725" y="476803"/>
                    </a:cubicBezTo>
                    <a:cubicBezTo>
                      <a:pt x="214342" y="476766"/>
                      <a:pt x="213594" y="476803"/>
                      <a:pt x="213649" y="477567"/>
                    </a:cubicBezTo>
                    <a:cubicBezTo>
                      <a:pt x="213503" y="479296"/>
                      <a:pt x="215947" y="477512"/>
                      <a:pt x="215764" y="476493"/>
                    </a:cubicBezTo>
                    <a:close/>
                    <a:moveTo>
                      <a:pt x="272888" y="662897"/>
                    </a:moveTo>
                    <a:cubicBezTo>
                      <a:pt x="272888" y="662078"/>
                      <a:pt x="271156" y="663024"/>
                      <a:pt x="270773" y="663243"/>
                    </a:cubicBezTo>
                    <a:cubicBezTo>
                      <a:pt x="270390" y="663461"/>
                      <a:pt x="269624" y="662406"/>
                      <a:pt x="269733" y="663516"/>
                    </a:cubicBezTo>
                    <a:cubicBezTo>
                      <a:pt x="269842" y="664626"/>
                      <a:pt x="272542" y="663607"/>
                      <a:pt x="272888" y="662806"/>
                    </a:cubicBezTo>
                    <a:close/>
                    <a:moveTo>
                      <a:pt x="274037" y="622184"/>
                    </a:moveTo>
                    <a:cubicBezTo>
                      <a:pt x="273818" y="623349"/>
                      <a:pt x="277138" y="624004"/>
                      <a:pt x="276372" y="622693"/>
                    </a:cubicBezTo>
                    <a:cubicBezTo>
                      <a:pt x="275733" y="622439"/>
                      <a:pt x="274256" y="620910"/>
                      <a:pt x="274037" y="622093"/>
                    </a:cubicBezTo>
                    <a:close/>
                    <a:moveTo>
                      <a:pt x="280421" y="281845"/>
                    </a:moveTo>
                    <a:cubicBezTo>
                      <a:pt x="280749" y="282172"/>
                      <a:pt x="280184" y="283392"/>
                      <a:pt x="281296" y="282864"/>
                    </a:cubicBezTo>
                    <a:cubicBezTo>
                      <a:pt x="281916" y="282573"/>
                      <a:pt x="282920" y="282864"/>
                      <a:pt x="283120" y="282154"/>
                    </a:cubicBezTo>
                    <a:cubicBezTo>
                      <a:pt x="283321" y="281444"/>
                      <a:pt x="281935" y="282154"/>
                      <a:pt x="281552" y="281517"/>
                    </a:cubicBezTo>
                    <a:cubicBezTo>
                      <a:pt x="281369" y="281244"/>
                      <a:pt x="281004" y="281189"/>
                      <a:pt x="280731" y="281026"/>
                    </a:cubicBezTo>
                    <a:close/>
                    <a:moveTo>
                      <a:pt x="382558" y="142997"/>
                    </a:moveTo>
                    <a:cubicBezTo>
                      <a:pt x="378910" y="142997"/>
                      <a:pt x="381828" y="146273"/>
                      <a:pt x="383214" y="143197"/>
                    </a:cubicBezTo>
                    <a:close/>
                    <a:moveTo>
                      <a:pt x="283795" y="481953"/>
                    </a:moveTo>
                    <a:cubicBezTo>
                      <a:pt x="283321" y="483118"/>
                      <a:pt x="285090" y="483773"/>
                      <a:pt x="285400" y="482608"/>
                    </a:cubicBezTo>
                    <a:cubicBezTo>
                      <a:pt x="285710" y="481444"/>
                      <a:pt x="283576" y="480479"/>
                      <a:pt x="283795" y="481953"/>
                    </a:cubicBezTo>
                    <a:close/>
                    <a:moveTo>
                      <a:pt x="313725" y="481589"/>
                    </a:moveTo>
                    <a:cubicBezTo>
                      <a:pt x="312302" y="481498"/>
                      <a:pt x="312886" y="482390"/>
                      <a:pt x="313360" y="483609"/>
                    </a:cubicBezTo>
                    <a:cubicBezTo>
                      <a:pt x="314035" y="483591"/>
                      <a:pt x="315786" y="481353"/>
                      <a:pt x="313816" y="481589"/>
                    </a:cubicBezTo>
                    <a:close/>
                    <a:moveTo>
                      <a:pt x="235864" y="163909"/>
                    </a:moveTo>
                    <a:cubicBezTo>
                      <a:pt x="234915" y="163508"/>
                      <a:pt x="235864" y="162289"/>
                      <a:pt x="235043" y="161634"/>
                    </a:cubicBezTo>
                    <a:cubicBezTo>
                      <a:pt x="234660" y="162398"/>
                      <a:pt x="235043" y="163454"/>
                      <a:pt x="234368" y="164091"/>
                    </a:cubicBezTo>
                    <a:cubicBezTo>
                      <a:pt x="234094" y="164910"/>
                      <a:pt x="236228" y="165037"/>
                      <a:pt x="235864" y="163909"/>
                    </a:cubicBezTo>
                    <a:close/>
                    <a:moveTo>
                      <a:pt x="399082" y="560886"/>
                    </a:moveTo>
                    <a:cubicBezTo>
                      <a:pt x="399392" y="559540"/>
                      <a:pt x="397787" y="559358"/>
                      <a:pt x="397514" y="560704"/>
                    </a:cubicBezTo>
                    <a:cubicBezTo>
                      <a:pt x="397240" y="562051"/>
                      <a:pt x="399283" y="562379"/>
                      <a:pt x="399082" y="560886"/>
                    </a:cubicBezTo>
                    <a:close/>
                    <a:moveTo>
                      <a:pt x="239256" y="75712"/>
                    </a:moveTo>
                    <a:cubicBezTo>
                      <a:pt x="237213" y="75275"/>
                      <a:pt x="239256" y="78041"/>
                      <a:pt x="240259" y="77095"/>
                    </a:cubicBezTo>
                    <a:cubicBezTo>
                      <a:pt x="241317" y="76440"/>
                      <a:pt x="240004" y="75566"/>
                      <a:pt x="239256" y="75712"/>
                    </a:cubicBezTo>
                    <a:close/>
                    <a:moveTo>
                      <a:pt x="428939" y="589060"/>
                    </a:moveTo>
                    <a:cubicBezTo>
                      <a:pt x="432003" y="588605"/>
                      <a:pt x="428282" y="587240"/>
                      <a:pt x="427115" y="588132"/>
                    </a:cubicBezTo>
                    <a:cubicBezTo>
                      <a:pt x="427534" y="588701"/>
                      <a:pt x="428195" y="589044"/>
                      <a:pt x="428903" y="589060"/>
                    </a:cubicBezTo>
                    <a:close/>
                    <a:moveTo>
                      <a:pt x="82695" y="587859"/>
                    </a:moveTo>
                    <a:cubicBezTo>
                      <a:pt x="80871" y="588623"/>
                      <a:pt x="83005" y="588896"/>
                      <a:pt x="83898" y="589369"/>
                    </a:cubicBezTo>
                    <a:cubicBezTo>
                      <a:pt x="84372" y="589242"/>
                      <a:pt x="84993" y="588477"/>
                      <a:pt x="84227" y="588150"/>
                    </a:cubicBezTo>
                    <a:cubicBezTo>
                      <a:pt x="84008" y="587859"/>
                      <a:pt x="83606" y="587859"/>
                      <a:pt x="82695" y="587859"/>
                    </a:cubicBezTo>
                    <a:close/>
                    <a:moveTo>
                      <a:pt x="96592" y="196687"/>
                    </a:moveTo>
                    <a:cubicBezTo>
                      <a:pt x="95735" y="197197"/>
                      <a:pt x="96757" y="198216"/>
                      <a:pt x="97158" y="198762"/>
                    </a:cubicBezTo>
                    <a:cubicBezTo>
                      <a:pt x="98982" y="198725"/>
                      <a:pt x="97796" y="196942"/>
                      <a:pt x="96592" y="196760"/>
                    </a:cubicBezTo>
                    <a:close/>
                    <a:moveTo>
                      <a:pt x="300465" y="864043"/>
                    </a:moveTo>
                    <a:cubicBezTo>
                      <a:pt x="301067" y="863679"/>
                      <a:pt x="297438" y="862951"/>
                      <a:pt x="297438" y="863370"/>
                    </a:cubicBezTo>
                    <a:cubicBezTo>
                      <a:pt x="297401" y="864261"/>
                      <a:pt x="299918" y="865044"/>
                      <a:pt x="300465" y="864043"/>
                    </a:cubicBezTo>
                    <a:close/>
                    <a:moveTo>
                      <a:pt x="474645" y="560377"/>
                    </a:moveTo>
                    <a:cubicBezTo>
                      <a:pt x="474809" y="558957"/>
                      <a:pt x="473952" y="559212"/>
                      <a:pt x="474080" y="560377"/>
                    </a:cubicBezTo>
                    <a:cubicBezTo>
                      <a:pt x="473861" y="561305"/>
                      <a:pt x="472256" y="561159"/>
                      <a:pt x="472639" y="562197"/>
                    </a:cubicBezTo>
                    <a:cubicBezTo>
                      <a:pt x="473806" y="561978"/>
                      <a:pt x="474955" y="561960"/>
                      <a:pt x="474645" y="560377"/>
                    </a:cubicBezTo>
                    <a:close/>
                    <a:moveTo>
                      <a:pt x="446959" y="602983"/>
                    </a:moveTo>
                    <a:cubicBezTo>
                      <a:pt x="447178" y="600435"/>
                      <a:pt x="443311" y="602127"/>
                      <a:pt x="445646" y="602983"/>
                    </a:cubicBezTo>
                    <a:cubicBezTo>
                      <a:pt x="445992" y="603147"/>
                      <a:pt x="446849" y="604002"/>
                      <a:pt x="446959" y="602983"/>
                    </a:cubicBezTo>
                    <a:close/>
                    <a:moveTo>
                      <a:pt x="298495" y="654125"/>
                    </a:moveTo>
                    <a:cubicBezTo>
                      <a:pt x="300994" y="654325"/>
                      <a:pt x="300192" y="652760"/>
                      <a:pt x="298787" y="653051"/>
                    </a:cubicBezTo>
                    <a:cubicBezTo>
                      <a:pt x="297401" y="652669"/>
                      <a:pt x="296890" y="654325"/>
                      <a:pt x="298441" y="654125"/>
                    </a:cubicBezTo>
                    <a:close/>
                    <a:moveTo>
                      <a:pt x="105420" y="554189"/>
                    </a:moveTo>
                    <a:cubicBezTo>
                      <a:pt x="105657" y="553352"/>
                      <a:pt x="103943" y="551568"/>
                      <a:pt x="103778" y="552787"/>
                    </a:cubicBezTo>
                    <a:cubicBezTo>
                      <a:pt x="103687" y="553625"/>
                      <a:pt x="105000" y="555900"/>
                      <a:pt x="105420" y="554189"/>
                    </a:cubicBezTo>
                    <a:close/>
                    <a:moveTo>
                      <a:pt x="289759" y="492309"/>
                    </a:moveTo>
                    <a:cubicBezTo>
                      <a:pt x="289613" y="491854"/>
                      <a:pt x="288209" y="490944"/>
                      <a:pt x="288336" y="491799"/>
                    </a:cubicBezTo>
                    <a:cubicBezTo>
                      <a:pt x="289048" y="492655"/>
                      <a:pt x="288336" y="493055"/>
                      <a:pt x="287899" y="493619"/>
                    </a:cubicBezTo>
                    <a:cubicBezTo>
                      <a:pt x="287570" y="495039"/>
                      <a:pt x="290106" y="492800"/>
                      <a:pt x="289759" y="492236"/>
                    </a:cubicBezTo>
                    <a:close/>
                    <a:moveTo>
                      <a:pt x="329483" y="493601"/>
                    </a:moveTo>
                    <a:cubicBezTo>
                      <a:pt x="330468" y="493892"/>
                      <a:pt x="331745" y="492345"/>
                      <a:pt x="330614" y="491999"/>
                    </a:cubicBezTo>
                    <a:cubicBezTo>
                      <a:pt x="329483" y="491654"/>
                      <a:pt x="328188" y="493219"/>
                      <a:pt x="329483" y="493528"/>
                    </a:cubicBezTo>
                    <a:close/>
                    <a:moveTo>
                      <a:pt x="253519" y="655199"/>
                    </a:moveTo>
                    <a:cubicBezTo>
                      <a:pt x="251439" y="655472"/>
                      <a:pt x="254467" y="657983"/>
                      <a:pt x="254887" y="656327"/>
                    </a:cubicBezTo>
                    <a:cubicBezTo>
                      <a:pt x="254830" y="655646"/>
                      <a:pt x="254231" y="655139"/>
                      <a:pt x="253548" y="655196"/>
                    </a:cubicBezTo>
                    <a:cubicBezTo>
                      <a:pt x="253538" y="655197"/>
                      <a:pt x="253529" y="655197"/>
                      <a:pt x="253519" y="655199"/>
                    </a:cubicBezTo>
                    <a:close/>
                    <a:moveTo>
                      <a:pt x="365195" y="698096"/>
                    </a:moveTo>
                    <a:cubicBezTo>
                      <a:pt x="365195" y="698223"/>
                      <a:pt x="364957" y="698405"/>
                      <a:pt x="364994" y="698423"/>
                    </a:cubicBezTo>
                    <a:cubicBezTo>
                      <a:pt x="365286" y="699206"/>
                      <a:pt x="364866" y="699952"/>
                      <a:pt x="365578" y="700680"/>
                    </a:cubicBezTo>
                    <a:cubicBezTo>
                      <a:pt x="366264" y="700418"/>
                      <a:pt x="366608" y="699650"/>
                      <a:pt x="366345" y="698965"/>
                    </a:cubicBezTo>
                    <a:cubicBezTo>
                      <a:pt x="366160" y="698482"/>
                      <a:pt x="365711" y="698150"/>
                      <a:pt x="365195" y="698114"/>
                    </a:cubicBezTo>
                    <a:close/>
                    <a:moveTo>
                      <a:pt x="325616" y="679423"/>
                    </a:moveTo>
                    <a:cubicBezTo>
                      <a:pt x="325945" y="677876"/>
                      <a:pt x="323501" y="678713"/>
                      <a:pt x="323592" y="679423"/>
                    </a:cubicBezTo>
                    <a:cubicBezTo>
                      <a:pt x="323683" y="680132"/>
                      <a:pt x="325726" y="680678"/>
                      <a:pt x="325616" y="679441"/>
                    </a:cubicBezTo>
                    <a:close/>
                    <a:moveTo>
                      <a:pt x="286458" y="544961"/>
                    </a:moveTo>
                    <a:cubicBezTo>
                      <a:pt x="286111" y="546326"/>
                      <a:pt x="287279" y="546090"/>
                      <a:pt x="287917" y="545325"/>
                    </a:cubicBezTo>
                    <a:cubicBezTo>
                      <a:pt x="288264" y="544870"/>
                      <a:pt x="287917" y="544616"/>
                      <a:pt x="287370" y="544470"/>
                    </a:cubicBezTo>
                    <a:cubicBezTo>
                      <a:pt x="286823" y="544324"/>
                      <a:pt x="286987" y="543778"/>
                      <a:pt x="286658" y="543578"/>
                    </a:cubicBezTo>
                    <a:cubicBezTo>
                      <a:pt x="286458" y="544033"/>
                      <a:pt x="286458" y="544324"/>
                      <a:pt x="286458" y="544961"/>
                    </a:cubicBezTo>
                    <a:close/>
                    <a:moveTo>
                      <a:pt x="312375" y="698678"/>
                    </a:moveTo>
                    <a:lnTo>
                      <a:pt x="312375" y="698678"/>
                    </a:lnTo>
                    <a:cubicBezTo>
                      <a:pt x="310460" y="698387"/>
                      <a:pt x="310843" y="699625"/>
                      <a:pt x="312266" y="700134"/>
                    </a:cubicBezTo>
                    <a:cubicBezTo>
                      <a:pt x="312576" y="699643"/>
                      <a:pt x="312831" y="699115"/>
                      <a:pt x="313451" y="698969"/>
                    </a:cubicBezTo>
                    <a:cubicBezTo>
                      <a:pt x="313305" y="698533"/>
                      <a:pt x="312849" y="698678"/>
                      <a:pt x="312448" y="698678"/>
                    </a:cubicBezTo>
                    <a:close/>
                    <a:moveTo>
                      <a:pt x="446302" y="303157"/>
                    </a:moveTo>
                    <a:cubicBezTo>
                      <a:pt x="445992" y="304431"/>
                      <a:pt x="447761" y="304285"/>
                      <a:pt x="447853" y="303157"/>
                    </a:cubicBezTo>
                    <a:cubicBezTo>
                      <a:pt x="447980" y="302374"/>
                      <a:pt x="447141" y="302538"/>
                      <a:pt x="446758" y="302265"/>
                    </a:cubicBezTo>
                    <a:cubicBezTo>
                      <a:pt x="446375" y="301992"/>
                      <a:pt x="446375" y="302247"/>
                      <a:pt x="446375" y="303157"/>
                    </a:cubicBezTo>
                    <a:close/>
                    <a:moveTo>
                      <a:pt x="318576" y="214396"/>
                    </a:moveTo>
                    <a:cubicBezTo>
                      <a:pt x="318073" y="213858"/>
                      <a:pt x="317227" y="213829"/>
                      <a:pt x="316689" y="214332"/>
                    </a:cubicBezTo>
                    <a:cubicBezTo>
                      <a:pt x="316150" y="214834"/>
                      <a:pt x="316121" y="215678"/>
                      <a:pt x="316625" y="216216"/>
                    </a:cubicBezTo>
                    <a:close/>
                    <a:moveTo>
                      <a:pt x="83461" y="576029"/>
                    </a:moveTo>
                    <a:cubicBezTo>
                      <a:pt x="82348" y="575792"/>
                      <a:pt x="82257" y="577849"/>
                      <a:pt x="83461" y="577630"/>
                    </a:cubicBezTo>
                    <a:cubicBezTo>
                      <a:pt x="84482" y="577721"/>
                      <a:pt x="84500" y="575901"/>
                      <a:pt x="83461" y="576029"/>
                    </a:cubicBezTo>
                    <a:close/>
                    <a:moveTo>
                      <a:pt x="51670" y="177741"/>
                    </a:moveTo>
                    <a:cubicBezTo>
                      <a:pt x="51087" y="177741"/>
                      <a:pt x="50375" y="177559"/>
                      <a:pt x="50868" y="178651"/>
                    </a:cubicBezTo>
                    <a:cubicBezTo>
                      <a:pt x="50977" y="178869"/>
                      <a:pt x="50576" y="179270"/>
                      <a:pt x="51251" y="179379"/>
                    </a:cubicBezTo>
                    <a:cubicBezTo>
                      <a:pt x="52254" y="179561"/>
                      <a:pt x="52218" y="178687"/>
                      <a:pt x="52400" y="178214"/>
                    </a:cubicBezTo>
                    <a:cubicBezTo>
                      <a:pt x="52692" y="177431"/>
                      <a:pt x="51907" y="177905"/>
                      <a:pt x="51670" y="177741"/>
                    </a:cubicBezTo>
                    <a:close/>
                    <a:moveTo>
                      <a:pt x="401198" y="541740"/>
                    </a:moveTo>
                    <a:cubicBezTo>
                      <a:pt x="400973" y="541215"/>
                      <a:pt x="400705" y="540710"/>
                      <a:pt x="400395" y="540229"/>
                    </a:cubicBezTo>
                    <a:cubicBezTo>
                      <a:pt x="398480" y="539774"/>
                      <a:pt x="400395" y="543760"/>
                      <a:pt x="401198" y="541776"/>
                    </a:cubicBezTo>
                    <a:close/>
                    <a:moveTo>
                      <a:pt x="242211" y="831629"/>
                    </a:moveTo>
                    <a:cubicBezTo>
                      <a:pt x="241901" y="832029"/>
                      <a:pt x="240916" y="832084"/>
                      <a:pt x="240387" y="832412"/>
                    </a:cubicBezTo>
                    <a:cubicBezTo>
                      <a:pt x="241262" y="832412"/>
                      <a:pt x="242211" y="833522"/>
                      <a:pt x="242922" y="832885"/>
                    </a:cubicBezTo>
                    <a:cubicBezTo>
                      <a:pt x="243068" y="832339"/>
                      <a:pt x="243159" y="831611"/>
                      <a:pt x="242211" y="831629"/>
                    </a:cubicBezTo>
                    <a:close/>
                    <a:moveTo>
                      <a:pt x="360544" y="179342"/>
                    </a:moveTo>
                    <a:cubicBezTo>
                      <a:pt x="361747" y="178724"/>
                      <a:pt x="359668" y="176085"/>
                      <a:pt x="358902" y="178032"/>
                    </a:cubicBezTo>
                    <a:cubicBezTo>
                      <a:pt x="359942" y="177850"/>
                      <a:pt x="359613" y="179397"/>
                      <a:pt x="360544" y="179342"/>
                    </a:cubicBezTo>
                    <a:close/>
                    <a:moveTo>
                      <a:pt x="133599" y="576338"/>
                    </a:moveTo>
                    <a:cubicBezTo>
                      <a:pt x="133179" y="575792"/>
                      <a:pt x="131921" y="574646"/>
                      <a:pt x="131100" y="575137"/>
                    </a:cubicBezTo>
                    <a:cubicBezTo>
                      <a:pt x="130954" y="576265"/>
                      <a:pt x="132760" y="576830"/>
                      <a:pt x="133599" y="576338"/>
                    </a:cubicBezTo>
                    <a:close/>
                    <a:moveTo>
                      <a:pt x="78226" y="538027"/>
                    </a:moveTo>
                    <a:cubicBezTo>
                      <a:pt x="78226" y="537081"/>
                      <a:pt x="76402" y="537772"/>
                      <a:pt x="76293" y="538373"/>
                    </a:cubicBezTo>
                    <a:cubicBezTo>
                      <a:pt x="76347" y="539283"/>
                      <a:pt x="78627" y="539501"/>
                      <a:pt x="78226" y="538027"/>
                    </a:cubicBezTo>
                    <a:close/>
                    <a:moveTo>
                      <a:pt x="276901" y="686466"/>
                    </a:moveTo>
                    <a:cubicBezTo>
                      <a:pt x="278196" y="685683"/>
                      <a:pt x="278816" y="684646"/>
                      <a:pt x="276700" y="684537"/>
                    </a:cubicBezTo>
                    <a:cubicBezTo>
                      <a:pt x="275606" y="684701"/>
                      <a:pt x="276773" y="685993"/>
                      <a:pt x="276901" y="686466"/>
                    </a:cubicBezTo>
                    <a:close/>
                    <a:moveTo>
                      <a:pt x="236502" y="832066"/>
                    </a:moveTo>
                    <a:cubicBezTo>
                      <a:pt x="239256" y="832412"/>
                      <a:pt x="237614" y="827771"/>
                      <a:pt x="236958" y="831083"/>
                    </a:cubicBezTo>
                    <a:cubicBezTo>
                      <a:pt x="236794" y="831374"/>
                      <a:pt x="236301" y="831520"/>
                      <a:pt x="236082" y="831847"/>
                    </a:cubicBezTo>
                    <a:close/>
                    <a:moveTo>
                      <a:pt x="368167" y="257129"/>
                    </a:moveTo>
                    <a:cubicBezTo>
                      <a:pt x="367000" y="257620"/>
                      <a:pt x="368423" y="258949"/>
                      <a:pt x="369006" y="258949"/>
                    </a:cubicBezTo>
                    <a:cubicBezTo>
                      <a:pt x="370247" y="258294"/>
                      <a:pt x="369244" y="257238"/>
                      <a:pt x="368167" y="257129"/>
                    </a:cubicBezTo>
                    <a:close/>
                    <a:moveTo>
                      <a:pt x="263623" y="530966"/>
                    </a:moveTo>
                    <a:lnTo>
                      <a:pt x="263623" y="530966"/>
                    </a:lnTo>
                    <a:cubicBezTo>
                      <a:pt x="261562" y="530966"/>
                      <a:pt x="263058" y="532422"/>
                      <a:pt x="264371" y="532003"/>
                    </a:cubicBezTo>
                    <a:cubicBezTo>
                      <a:pt x="265939" y="532276"/>
                      <a:pt x="264571" y="530547"/>
                      <a:pt x="263623" y="530966"/>
                    </a:cubicBezTo>
                    <a:close/>
                    <a:moveTo>
                      <a:pt x="326164" y="310346"/>
                    </a:moveTo>
                    <a:cubicBezTo>
                      <a:pt x="325835" y="311602"/>
                      <a:pt x="327294" y="312348"/>
                      <a:pt x="328133" y="312166"/>
                    </a:cubicBezTo>
                    <a:cubicBezTo>
                      <a:pt x="328133" y="311347"/>
                      <a:pt x="326638" y="310692"/>
                      <a:pt x="326474" y="309672"/>
                    </a:cubicBezTo>
                    <a:close/>
                    <a:moveTo>
                      <a:pt x="290270" y="529273"/>
                    </a:moveTo>
                    <a:cubicBezTo>
                      <a:pt x="288574" y="529273"/>
                      <a:pt x="289905" y="530711"/>
                      <a:pt x="290890" y="530438"/>
                    </a:cubicBezTo>
                    <a:cubicBezTo>
                      <a:pt x="291255" y="530438"/>
                      <a:pt x="291565" y="531257"/>
                      <a:pt x="291875" y="530547"/>
                    </a:cubicBezTo>
                    <a:cubicBezTo>
                      <a:pt x="292185" y="529837"/>
                      <a:pt x="290908" y="529328"/>
                      <a:pt x="290270" y="529273"/>
                    </a:cubicBezTo>
                    <a:close/>
                    <a:moveTo>
                      <a:pt x="387300" y="184238"/>
                    </a:moveTo>
                    <a:lnTo>
                      <a:pt x="387300" y="184238"/>
                    </a:lnTo>
                    <a:cubicBezTo>
                      <a:pt x="389124" y="184784"/>
                      <a:pt x="388978" y="182418"/>
                      <a:pt x="387610" y="182928"/>
                    </a:cubicBezTo>
                    <a:cubicBezTo>
                      <a:pt x="387183" y="183362"/>
                      <a:pt x="386675" y="183708"/>
                      <a:pt x="386114" y="183947"/>
                    </a:cubicBezTo>
                    <a:cubicBezTo>
                      <a:pt x="386424" y="184329"/>
                      <a:pt x="386862" y="184238"/>
                      <a:pt x="387300" y="184238"/>
                    </a:cubicBezTo>
                    <a:close/>
                    <a:moveTo>
                      <a:pt x="468627" y="547127"/>
                    </a:moveTo>
                    <a:cubicBezTo>
                      <a:pt x="467933" y="545962"/>
                      <a:pt x="466383" y="547346"/>
                      <a:pt x="466073" y="548128"/>
                    </a:cubicBezTo>
                    <a:cubicBezTo>
                      <a:pt x="466839" y="548510"/>
                      <a:pt x="467441" y="547619"/>
                      <a:pt x="468280" y="547746"/>
                    </a:cubicBezTo>
                    <a:cubicBezTo>
                      <a:pt x="468517" y="547819"/>
                      <a:pt x="468681" y="547437"/>
                      <a:pt x="468627" y="547127"/>
                    </a:cubicBezTo>
                    <a:close/>
                    <a:moveTo>
                      <a:pt x="107973" y="184693"/>
                    </a:moveTo>
                    <a:cubicBezTo>
                      <a:pt x="107782" y="183940"/>
                      <a:pt x="107170" y="183365"/>
                      <a:pt x="106405" y="183219"/>
                    </a:cubicBezTo>
                    <a:cubicBezTo>
                      <a:pt x="105146" y="183547"/>
                      <a:pt x="107390" y="186040"/>
                      <a:pt x="107973" y="184693"/>
                    </a:cubicBezTo>
                    <a:close/>
                    <a:moveTo>
                      <a:pt x="190157" y="314441"/>
                    </a:moveTo>
                    <a:cubicBezTo>
                      <a:pt x="191014" y="314441"/>
                      <a:pt x="191197" y="314441"/>
                      <a:pt x="191780" y="314259"/>
                    </a:cubicBezTo>
                    <a:cubicBezTo>
                      <a:pt x="191252" y="312384"/>
                      <a:pt x="187421" y="314004"/>
                      <a:pt x="190157" y="314441"/>
                    </a:cubicBezTo>
                    <a:close/>
                    <a:moveTo>
                      <a:pt x="387136" y="314586"/>
                    </a:moveTo>
                    <a:cubicBezTo>
                      <a:pt x="386589" y="312530"/>
                      <a:pt x="385768" y="314459"/>
                      <a:pt x="385093" y="315314"/>
                    </a:cubicBezTo>
                    <a:cubicBezTo>
                      <a:pt x="385713" y="315709"/>
                      <a:pt x="386536" y="315527"/>
                      <a:pt x="386932" y="314909"/>
                    </a:cubicBezTo>
                    <a:cubicBezTo>
                      <a:pt x="386996" y="314808"/>
                      <a:pt x="387046" y="314700"/>
                      <a:pt x="387081" y="314586"/>
                    </a:cubicBezTo>
                    <a:close/>
                    <a:moveTo>
                      <a:pt x="277904" y="611136"/>
                    </a:moveTo>
                    <a:cubicBezTo>
                      <a:pt x="276408" y="612720"/>
                      <a:pt x="278871" y="612956"/>
                      <a:pt x="279728" y="612210"/>
                    </a:cubicBezTo>
                    <a:cubicBezTo>
                      <a:pt x="279746" y="611519"/>
                      <a:pt x="278670" y="611628"/>
                      <a:pt x="277904" y="611136"/>
                    </a:cubicBezTo>
                    <a:close/>
                    <a:moveTo>
                      <a:pt x="121853" y="574391"/>
                    </a:moveTo>
                    <a:lnTo>
                      <a:pt x="122692" y="574172"/>
                    </a:lnTo>
                    <a:cubicBezTo>
                      <a:pt x="121251" y="571279"/>
                      <a:pt x="119208" y="574336"/>
                      <a:pt x="121853" y="574391"/>
                    </a:cubicBezTo>
                    <a:close/>
                    <a:moveTo>
                      <a:pt x="115232" y="198380"/>
                    </a:moveTo>
                    <a:cubicBezTo>
                      <a:pt x="115751" y="198443"/>
                      <a:pt x="116277" y="198354"/>
                      <a:pt x="116746" y="198125"/>
                    </a:cubicBezTo>
                    <a:cubicBezTo>
                      <a:pt x="116527" y="198125"/>
                      <a:pt x="116254" y="197797"/>
                      <a:pt x="116090" y="197852"/>
                    </a:cubicBezTo>
                    <a:cubicBezTo>
                      <a:pt x="115105" y="198234"/>
                      <a:pt x="113901" y="196614"/>
                      <a:pt x="113171" y="197579"/>
                    </a:cubicBezTo>
                    <a:cubicBezTo>
                      <a:pt x="113409" y="198380"/>
                      <a:pt x="114485" y="198380"/>
                      <a:pt x="115232" y="198380"/>
                    </a:cubicBezTo>
                    <a:close/>
                    <a:moveTo>
                      <a:pt x="299809" y="628099"/>
                    </a:moveTo>
                    <a:lnTo>
                      <a:pt x="299809" y="628099"/>
                    </a:lnTo>
                    <a:cubicBezTo>
                      <a:pt x="299382" y="628022"/>
                      <a:pt x="298943" y="628100"/>
                      <a:pt x="298568" y="628317"/>
                    </a:cubicBezTo>
                    <a:cubicBezTo>
                      <a:pt x="299462" y="630483"/>
                      <a:pt x="303073" y="628153"/>
                      <a:pt x="299809" y="628062"/>
                    </a:cubicBezTo>
                    <a:close/>
                    <a:moveTo>
                      <a:pt x="365468" y="316297"/>
                    </a:moveTo>
                    <a:cubicBezTo>
                      <a:pt x="365213" y="314859"/>
                      <a:pt x="364046" y="316625"/>
                      <a:pt x="364356" y="317316"/>
                    </a:cubicBezTo>
                    <a:cubicBezTo>
                      <a:pt x="364356" y="317644"/>
                      <a:pt x="363407" y="317953"/>
                      <a:pt x="364264" y="318244"/>
                    </a:cubicBezTo>
                    <a:cubicBezTo>
                      <a:pt x="365122" y="318536"/>
                      <a:pt x="365359" y="316952"/>
                      <a:pt x="365395" y="316261"/>
                    </a:cubicBezTo>
                    <a:close/>
                    <a:moveTo>
                      <a:pt x="259683" y="678476"/>
                    </a:moveTo>
                    <a:cubicBezTo>
                      <a:pt x="261507" y="678039"/>
                      <a:pt x="258425" y="675455"/>
                      <a:pt x="258553" y="676893"/>
                    </a:cubicBezTo>
                    <a:cubicBezTo>
                      <a:pt x="259100" y="677439"/>
                      <a:pt x="258315" y="678640"/>
                      <a:pt x="259610" y="678458"/>
                    </a:cubicBezTo>
                    <a:close/>
                    <a:moveTo>
                      <a:pt x="234952" y="548893"/>
                    </a:moveTo>
                    <a:cubicBezTo>
                      <a:pt x="234421" y="548825"/>
                      <a:pt x="233882" y="548914"/>
                      <a:pt x="233401" y="549147"/>
                    </a:cubicBezTo>
                    <a:cubicBezTo>
                      <a:pt x="234021" y="550967"/>
                      <a:pt x="237669" y="549257"/>
                      <a:pt x="234879" y="548874"/>
                    </a:cubicBezTo>
                    <a:close/>
                    <a:moveTo>
                      <a:pt x="309822" y="609699"/>
                    </a:moveTo>
                    <a:cubicBezTo>
                      <a:pt x="309822" y="608588"/>
                      <a:pt x="307998" y="609043"/>
                      <a:pt x="307870" y="609844"/>
                    </a:cubicBezTo>
                    <a:cubicBezTo>
                      <a:pt x="307743" y="610645"/>
                      <a:pt x="309731" y="610845"/>
                      <a:pt x="309822" y="609699"/>
                    </a:cubicBezTo>
                    <a:close/>
                    <a:moveTo>
                      <a:pt x="430052" y="297151"/>
                    </a:moveTo>
                    <a:cubicBezTo>
                      <a:pt x="429778" y="298352"/>
                      <a:pt x="431365" y="298334"/>
                      <a:pt x="431547" y="297278"/>
                    </a:cubicBezTo>
                    <a:cubicBezTo>
                      <a:pt x="431401" y="296113"/>
                      <a:pt x="429760" y="295549"/>
                      <a:pt x="430052" y="297187"/>
                    </a:cubicBezTo>
                    <a:close/>
                    <a:moveTo>
                      <a:pt x="259483" y="76804"/>
                    </a:moveTo>
                    <a:cubicBezTo>
                      <a:pt x="258407" y="76476"/>
                      <a:pt x="257787" y="77550"/>
                      <a:pt x="258589" y="78351"/>
                    </a:cubicBezTo>
                    <a:cubicBezTo>
                      <a:pt x="259227" y="78551"/>
                      <a:pt x="261270" y="76640"/>
                      <a:pt x="259483" y="76804"/>
                    </a:cubicBezTo>
                    <a:close/>
                    <a:moveTo>
                      <a:pt x="346810" y="253671"/>
                    </a:moveTo>
                    <a:cubicBezTo>
                      <a:pt x="346810" y="253671"/>
                      <a:pt x="347977" y="253762"/>
                      <a:pt x="347904" y="253180"/>
                    </a:cubicBezTo>
                    <a:cubicBezTo>
                      <a:pt x="347394" y="251396"/>
                      <a:pt x="343472" y="254017"/>
                      <a:pt x="346810" y="253671"/>
                    </a:cubicBezTo>
                    <a:close/>
                    <a:moveTo>
                      <a:pt x="207612" y="252779"/>
                    </a:moveTo>
                    <a:cubicBezTo>
                      <a:pt x="207776" y="251997"/>
                      <a:pt x="206864" y="252197"/>
                      <a:pt x="206682" y="251778"/>
                    </a:cubicBezTo>
                    <a:cubicBezTo>
                      <a:pt x="206499" y="251360"/>
                      <a:pt x="206299" y="250668"/>
                      <a:pt x="205660" y="251214"/>
                    </a:cubicBezTo>
                    <a:cubicBezTo>
                      <a:pt x="205022" y="251760"/>
                      <a:pt x="207138" y="253798"/>
                      <a:pt x="207612" y="252779"/>
                    </a:cubicBezTo>
                    <a:close/>
                    <a:moveTo>
                      <a:pt x="29018" y="153881"/>
                    </a:moveTo>
                    <a:cubicBezTo>
                      <a:pt x="28288" y="154499"/>
                      <a:pt x="27194" y="155519"/>
                      <a:pt x="28744" y="155701"/>
                    </a:cubicBezTo>
                    <a:cubicBezTo>
                      <a:pt x="29948" y="156228"/>
                      <a:pt x="30167" y="154354"/>
                      <a:pt x="29018" y="153881"/>
                    </a:cubicBezTo>
                    <a:close/>
                    <a:moveTo>
                      <a:pt x="247354" y="517443"/>
                    </a:moveTo>
                    <a:cubicBezTo>
                      <a:pt x="246223" y="517716"/>
                      <a:pt x="246953" y="519154"/>
                      <a:pt x="247628" y="519500"/>
                    </a:cubicBezTo>
                    <a:cubicBezTo>
                      <a:pt x="248182" y="519317"/>
                      <a:pt x="248484" y="518720"/>
                      <a:pt x="248301" y="518167"/>
                    </a:cubicBezTo>
                    <a:cubicBezTo>
                      <a:pt x="248165" y="517754"/>
                      <a:pt x="247789" y="517467"/>
                      <a:pt x="247354" y="517443"/>
                    </a:cubicBezTo>
                    <a:close/>
                    <a:moveTo>
                      <a:pt x="163346" y="635288"/>
                    </a:moveTo>
                    <a:cubicBezTo>
                      <a:pt x="162489" y="636198"/>
                      <a:pt x="163346" y="638145"/>
                      <a:pt x="164605" y="637108"/>
                    </a:cubicBezTo>
                    <a:cubicBezTo>
                      <a:pt x="164824" y="636762"/>
                      <a:pt x="163748" y="635288"/>
                      <a:pt x="163346" y="635288"/>
                    </a:cubicBezTo>
                    <a:close/>
                    <a:moveTo>
                      <a:pt x="373621" y="141596"/>
                    </a:moveTo>
                    <a:cubicBezTo>
                      <a:pt x="374409" y="141981"/>
                      <a:pt x="375278" y="142174"/>
                      <a:pt x="376156" y="142160"/>
                    </a:cubicBezTo>
                    <a:cubicBezTo>
                      <a:pt x="377050" y="142160"/>
                      <a:pt x="376831" y="140212"/>
                      <a:pt x="375810" y="141031"/>
                    </a:cubicBezTo>
                    <a:cubicBezTo>
                      <a:pt x="375153" y="141687"/>
                      <a:pt x="374259" y="141050"/>
                      <a:pt x="373621" y="141596"/>
                    </a:cubicBezTo>
                    <a:close/>
                    <a:moveTo>
                      <a:pt x="356166" y="247683"/>
                    </a:moveTo>
                    <a:cubicBezTo>
                      <a:pt x="355309" y="247847"/>
                      <a:pt x="356002" y="248393"/>
                      <a:pt x="356166" y="248921"/>
                    </a:cubicBezTo>
                    <a:cubicBezTo>
                      <a:pt x="357826" y="250431"/>
                      <a:pt x="358410" y="247701"/>
                      <a:pt x="356166" y="247683"/>
                    </a:cubicBezTo>
                    <a:close/>
                    <a:moveTo>
                      <a:pt x="100514" y="200509"/>
                    </a:moveTo>
                    <a:cubicBezTo>
                      <a:pt x="101207" y="200618"/>
                      <a:pt x="101863" y="200345"/>
                      <a:pt x="101043" y="199708"/>
                    </a:cubicBezTo>
                    <a:cubicBezTo>
                      <a:pt x="100222" y="199071"/>
                      <a:pt x="100733" y="198434"/>
                      <a:pt x="100258" y="197888"/>
                    </a:cubicBezTo>
                    <a:cubicBezTo>
                      <a:pt x="99748" y="198307"/>
                      <a:pt x="100258" y="199162"/>
                      <a:pt x="99930" y="199599"/>
                    </a:cubicBezTo>
                    <a:cubicBezTo>
                      <a:pt x="99255" y="200527"/>
                      <a:pt x="99839" y="200509"/>
                      <a:pt x="100514" y="200509"/>
                    </a:cubicBezTo>
                    <a:close/>
                    <a:moveTo>
                      <a:pt x="321914" y="851085"/>
                    </a:moveTo>
                    <a:cubicBezTo>
                      <a:pt x="322662" y="851285"/>
                      <a:pt x="323738" y="850448"/>
                      <a:pt x="323373" y="849738"/>
                    </a:cubicBezTo>
                    <a:cubicBezTo>
                      <a:pt x="322735" y="849010"/>
                      <a:pt x="320273" y="850884"/>
                      <a:pt x="321914" y="851085"/>
                    </a:cubicBezTo>
                    <a:close/>
                    <a:moveTo>
                      <a:pt x="284634" y="619927"/>
                    </a:moveTo>
                    <a:cubicBezTo>
                      <a:pt x="283923" y="619599"/>
                      <a:pt x="282081" y="620746"/>
                      <a:pt x="283175" y="621037"/>
                    </a:cubicBezTo>
                    <a:cubicBezTo>
                      <a:pt x="284069" y="621783"/>
                      <a:pt x="284780" y="621037"/>
                      <a:pt x="285254" y="620145"/>
                    </a:cubicBezTo>
                    <a:close/>
                    <a:moveTo>
                      <a:pt x="194535" y="380652"/>
                    </a:moveTo>
                    <a:cubicBezTo>
                      <a:pt x="195775" y="380871"/>
                      <a:pt x="195994" y="379724"/>
                      <a:pt x="194753" y="379433"/>
                    </a:cubicBezTo>
                    <a:cubicBezTo>
                      <a:pt x="193732" y="378559"/>
                      <a:pt x="192857" y="381089"/>
                      <a:pt x="194571" y="380652"/>
                    </a:cubicBezTo>
                    <a:close/>
                    <a:moveTo>
                      <a:pt x="206262" y="432722"/>
                    </a:moveTo>
                    <a:cubicBezTo>
                      <a:pt x="206937" y="433013"/>
                      <a:pt x="209071" y="430575"/>
                      <a:pt x="207666" y="430902"/>
                    </a:cubicBezTo>
                    <a:cubicBezTo>
                      <a:pt x="207210" y="431976"/>
                      <a:pt x="204511" y="431339"/>
                      <a:pt x="206299" y="432722"/>
                    </a:cubicBezTo>
                    <a:close/>
                    <a:moveTo>
                      <a:pt x="140803" y="265137"/>
                    </a:moveTo>
                    <a:cubicBezTo>
                      <a:pt x="140803" y="264100"/>
                      <a:pt x="140092" y="263899"/>
                      <a:pt x="140220" y="264937"/>
                    </a:cubicBezTo>
                    <a:cubicBezTo>
                      <a:pt x="140347" y="265974"/>
                      <a:pt x="138250" y="265574"/>
                      <a:pt x="138888" y="266593"/>
                    </a:cubicBezTo>
                    <a:cubicBezTo>
                      <a:pt x="139654" y="267175"/>
                      <a:pt x="140986" y="266065"/>
                      <a:pt x="140840" y="265137"/>
                    </a:cubicBezTo>
                    <a:close/>
                    <a:moveTo>
                      <a:pt x="233711" y="94822"/>
                    </a:moveTo>
                    <a:cubicBezTo>
                      <a:pt x="233876" y="93602"/>
                      <a:pt x="231359" y="94640"/>
                      <a:pt x="231632" y="95404"/>
                    </a:cubicBezTo>
                    <a:cubicBezTo>
                      <a:pt x="231906" y="96169"/>
                      <a:pt x="233565" y="95623"/>
                      <a:pt x="233711" y="94822"/>
                    </a:cubicBezTo>
                    <a:close/>
                    <a:moveTo>
                      <a:pt x="289704" y="457784"/>
                    </a:moveTo>
                    <a:cubicBezTo>
                      <a:pt x="289704" y="456109"/>
                      <a:pt x="286896" y="458129"/>
                      <a:pt x="288099" y="458785"/>
                    </a:cubicBezTo>
                    <a:cubicBezTo>
                      <a:pt x="288813" y="458915"/>
                      <a:pt x="289509" y="458481"/>
                      <a:pt x="289704" y="457784"/>
                    </a:cubicBezTo>
                    <a:close/>
                    <a:moveTo>
                      <a:pt x="293571" y="460987"/>
                    </a:moveTo>
                    <a:cubicBezTo>
                      <a:pt x="293480" y="459622"/>
                      <a:pt x="291182" y="459676"/>
                      <a:pt x="290999" y="460659"/>
                    </a:cubicBezTo>
                    <a:cubicBezTo>
                      <a:pt x="291455" y="461296"/>
                      <a:pt x="292477" y="460768"/>
                      <a:pt x="293097" y="461296"/>
                    </a:cubicBezTo>
                    <a:cubicBezTo>
                      <a:pt x="293535" y="461551"/>
                      <a:pt x="293480" y="461187"/>
                      <a:pt x="293571" y="460987"/>
                    </a:cubicBezTo>
                    <a:close/>
                    <a:moveTo>
                      <a:pt x="461550" y="245554"/>
                    </a:moveTo>
                    <a:cubicBezTo>
                      <a:pt x="463666" y="245663"/>
                      <a:pt x="461714" y="243989"/>
                      <a:pt x="460510" y="244498"/>
                    </a:cubicBezTo>
                    <a:cubicBezTo>
                      <a:pt x="459307" y="245008"/>
                      <a:pt x="460729" y="245699"/>
                      <a:pt x="461550" y="245554"/>
                    </a:cubicBezTo>
                    <a:close/>
                    <a:moveTo>
                      <a:pt x="162434" y="271580"/>
                    </a:moveTo>
                    <a:cubicBezTo>
                      <a:pt x="162982" y="271835"/>
                      <a:pt x="165772" y="269760"/>
                      <a:pt x="164258" y="269632"/>
                    </a:cubicBezTo>
                    <a:cubicBezTo>
                      <a:pt x="163620" y="269960"/>
                      <a:pt x="161723" y="270797"/>
                      <a:pt x="162434" y="271580"/>
                    </a:cubicBezTo>
                    <a:close/>
                    <a:moveTo>
                      <a:pt x="270663" y="80480"/>
                    </a:moveTo>
                    <a:cubicBezTo>
                      <a:pt x="270262" y="79097"/>
                      <a:pt x="270007" y="78660"/>
                      <a:pt x="269478" y="79898"/>
                    </a:cubicBezTo>
                    <a:cubicBezTo>
                      <a:pt x="267234" y="80571"/>
                      <a:pt x="270043" y="81900"/>
                      <a:pt x="270608" y="80535"/>
                    </a:cubicBezTo>
                    <a:close/>
                    <a:moveTo>
                      <a:pt x="337909" y="506505"/>
                    </a:moveTo>
                    <a:cubicBezTo>
                      <a:pt x="339058" y="506814"/>
                      <a:pt x="339733" y="505722"/>
                      <a:pt x="339004" y="504940"/>
                    </a:cubicBezTo>
                    <a:cubicBezTo>
                      <a:pt x="338311" y="504612"/>
                      <a:pt x="336323" y="506687"/>
                      <a:pt x="337855" y="506559"/>
                    </a:cubicBezTo>
                    <a:close/>
                    <a:moveTo>
                      <a:pt x="158677" y="194357"/>
                    </a:moveTo>
                    <a:cubicBezTo>
                      <a:pt x="158021" y="194066"/>
                      <a:pt x="157017" y="192901"/>
                      <a:pt x="156598" y="193902"/>
                    </a:cubicBezTo>
                    <a:cubicBezTo>
                      <a:pt x="156142" y="195340"/>
                      <a:pt x="157984" y="195286"/>
                      <a:pt x="158677" y="194357"/>
                    </a:cubicBezTo>
                    <a:close/>
                    <a:moveTo>
                      <a:pt x="227766" y="466975"/>
                    </a:moveTo>
                    <a:cubicBezTo>
                      <a:pt x="226817" y="467138"/>
                      <a:pt x="228185" y="468139"/>
                      <a:pt x="228568" y="468485"/>
                    </a:cubicBezTo>
                    <a:cubicBezTo>
                      <a:pt x="228951" y="468831"/>
                      <a:pt x="228915" y="469286"/>
                      <a:pt x="229298" y="468776"/>
                    </a:cubicBezTo>
                    <a:cubicBezTo>
                      <a:pt x="229579" y="468098"/>
                      <a:pt x="229256" y="467321"/>
                      <a:pt x="228576" y="467041"/>
                    </a:cubicBezTo>
                    <a:cubicBezTo>
                      <a:pt x="228319" y="466935"/>
                      <a:pt x="228036" y="466912"/>
                      <a:pt x="227766" y="466975"/>
                    </a:cubicBezTo>
                    <a:close/>
                    <a:moveTo>
                      <a:pt x="298313" y="504594"/>
                    </a:moveTo>
                    <a:cubicBezTo>
                      <a:pt x="297784" y="503884"/>
                      <a:pt x="296124" y="504867"/>
                      <a:pt x="296325" y="505540"/>
                    </a:cubicBezTo>
                    <a:cubicBezTo>
                      <a:pt x="296690" y="506632"/>
                      <a:pt x="298350" y="505558"/>
                      <a:pt x="298313" y="504594"/>
                    </a:cubicBezTo>
                    <a:close/>
                    <a:moveTo>
                      <a:pt x="366453" y="103558"/>
                    </a:moveTo>
                    <a:cubicBezTo>
                      <a:pt x="366635" y="101465"/>
                      <a:pt x="365322" y="102975"/>
                      <a:pt x="364392" y="103176"/>
                    </a:cubicBezTo>
                    <a:cubicBezTo>
                      <a:pt x="364757" y="103922"/>
                      <a:pt x="366708" y="104941"/>
                      <a:pt x="366453" y="103558"/>
                    </a:cubicBezTo>
                    <a:close/>
                    <a:moveTo>
                      <a:pt x="251804" y="107744"/>
                    </a:moveTo>
                    <a:cubicBezTo>
                      <a:pt x="252388" y="107744"/>
                      <a:pt x="253829" y="107744"/>
                      <a:pt x="253154" y="106816"/>
                    </a:cubicBezTo>
                    <a:cubicBezTo>
                      <a:pt x="252041" y="106033"/>
                      <a:pt x="249470" y="107707"/>
                      <a:pt x="251804" y="107744"/>
                    </a:cubicBezTo>
                    <a:close/>
                    <a:moveTo>
                      <a:pt x="259993" y="503247"/>
                    </a:moveTo>
                    <a:cubicBezTo>
                      <a:pt x="260869" y="503411"/>
                      <a:pt x="262437" y="502956"/>
                      <a:pt x="261908" y="501900"/>
                    </a:cubicBezTo>
                    <a:cubicBezTo>
                      <a:pt x="261051" y="501318"/>
                      <a:pt x="260686" y="502537"/>
                      <a:pt x="259957" y="502737"/>
                    </a:cubicBezTo>
                    <a:cubicBezTo>
                      <a:pt x="259227" y="502938"/>
                      <a:pt x="259410" y="503247"/>
                      <a:pt x="259957" y="503247"/>
                    </a:cubicBezTo>
                    <a:close/>
                    <a:moveTo>
                      <a:pt x="340919" y="292310"/>
                    </a:moveTo>
                    <a:cubicBezTo>
                      <a:pt x="340499" y="291236"/>
                      <a:pt x="339861" y="289762"/>
                      <a:pt x="338876" y="291363"/>
                    </a:cubicBezTo>
                    <a:cubicBezTo>
                      <a:pt x="339514" y="291673"/>
                      <a:pt x="340280" y="293183"/>
                      <a:pt x="340882" y="292310"/>
                    </a:cubicBezTo>
                    <a:close/>
                    <a:moveTo>
                      <a:pt x="182661" y="290872"/>
                    </a:moveTo>
                    <a:cubicBezTo>
                      <a:pt x="182916" y="289780"/>
                      <a:pt x="180837" y="289725"/>
                      <a:pt x="181038" y="290872"/>
                    </a:cubicBezTo>
                    <a:cubicBezTo>
                      <a:pt x="181238" y="292018"/>
                      <a:pt x="182789" y="291982"/>
                      <a:pt x="182625" y="290872"/>
                    </a:cubicBezTo>
                    <a:close/>
                    <a:moveTo>
                      <a:pt x="328407" y="483245"/>
                    </a:moveTo>
                    <a:cubicBezTo>
                      <a:pt x="328407" y="482117"/>
                      <a:pt x="326474" y="483245"/>
                      <a:pt x="326364" y="483755"/>
                    </a:cubicBezTo>
                    <a:cubicBezTo>
                      <a:pt x="326474" y="484883"/>
                      <a:pt x="328170" y="484119"/>
                      <a:pt x="328407" y="483245"/>
                    </a:cubicBezTo>
                    <a:close/>
                    <a:moveTo>
                      <a:pt x="265939" y="660094"/>
                    </a:moveTo>
                    <a:cubicBezTo>
                      <a:pt x="263641" y="659785"/>
                      <a:pt x="266395" y="662297"/>
                      <a:pt x="267234" y="661259"/>
                    </a:cubicBezTo>
                    <a:cubicBezTo>
                      <a:pt x="267781" y="660659"/>
                      <a:pt x="266395" y="659985"/>
                      <a:pt x="265866" y="660094"/>
                    </a:cubicBezTo>
                    <a:close/>
                    <a:moveTo>
                      <a:pt x="374916" y="290107"/>
                    </a:moveTo>
                    <a:cubicBezTo>
                      <a:pt x="376867" y="289798"/>
                      <a:pt x="374350" y="287505"/>
                      <a:pt x="373694" y="289088"/>
                    </a:cubicBezTo>
                    <a:cubicBezTo>
                      <a:pt x="373566" y="289780"/>
                      <a:pt x="374423" y="289944"/>
                      <a:pt x="374916" y="290107"/>
                    </a:cubicBezTo>
                    <a:close/>
                    <a:moveTo>
                      <a:pt x="327240" y="288415"/>
                    </a:moveTo>
                    <a:cubicBezTo>
                      <a:pt x="328311" y="288408"/>
                      <a:pt x="329228" y="287645"/>
                      <a:pt x="329428" y="286595"/>
                    </a:cubicBezTo>
                    <a:cubicBezTo>
                      <a:pt x="329228" y="286049"/>
                      <a:pt x="326145" y="288178"/>
                      <a:pt x="327240" y="288415"/>
                    </a:cubicBezTo>
                    <a:close/>
                    <a:moveTo>
                      <a:pt x="71040" y="163053"/>
                    </a:moveTo>
                    <a:cubicBezTo>
                      <a:pt x="73466" y="163053"/>
                      <a:pt x="71368" y="158904"/>
                      <a:pt x="71186" y="161233"/>
                    </a:cubicBezTo>
                    <a:cubicBezTo>
                      <a:pt x="71386" y="161980"/>
                      <a:pt x="70548" y="162580"/>
                      <a:pt x="71040" y="163053"/>
                    </a:cubicBezTo>
                    <a:close/>
                    <a:moveTo>
                      <a:pt x="257586" y="489451"/>
                    </a:moveTo>
                    <a:cubicBezTo>
                      <a:pt x="256747" y="488669"/>
                      <a:pt x="254996" y="488341"/>
                      <a:pt x="255634" y="489979"/>
                    </a:cubicBezTo>
                    <a:cubicBezTo>
                      <a:pt x="256127" y="490598"/>
                      <a:pt x="257276" y="490179"/>
                      <a:pt x="257586" y="489451"/>
                    </a:cubicBezTo>
                    <a:close/>
                    <a:moveTo>
                      <a:pt x="269696" y="490416"/>
                    </a:moveTo>
                    <a:cubicBezTo>
                      <a:pt x="268949" y="490416"/>
                      <a:pt x="269277" y="489324"/>
                      <a:pt x="268839" y="489379"/>
                    </a:cubicBezTo>
                    <a:cubicBezTo>
                      <a:pt x="266596" y="489979"/>
                      <a:pt x="268219" y="492673"/>
                      <a:pt x="269696" y="490416"/>
                    </a:cubicBezTo>
                    <a:close/>
                    <a:moveTo>
                      <a:pt x="147843" y="209027"/>
                    </a:moveTo>
                    <a:cubicBezTo>
                      <a:pt x="148044" y="206042"/>
                      <a:pt x="144396" y="208153"/>
                      <a:pt x="147661" y="209573"/>
                    </a:cubicBezTo>
                    <a:close/>
                    <a:moveTo>
                      <a:pt x="282537" y="855744"/>
                    </a:moveTo>
                    <a:cubicBezTo>
                      <a:pt x="282231" y="855140"/>
                      <a:pt x="281560" y="854813"/>
                      <a:pt x="280895" y="854943"/>
                    </a:cubicBezTo>
                    <a:cubicBezTo>
                      <a:pt x="279618" y="856545"/>
                      <a:pt x="281515" y="856781"/>
                      <a:pt x="282537" y="855744"/>
                    </a:cubicBezTo>
                    <a:close/>
                    <a:moveTo>
                      <a:pt x="464596" y="559449"/>
                    </a:moveTo>
                    <a:cubicBezTo>
                      <a:pt x="463337" y="558903"/>
                      <a:pt x="461331" y="559139"/>
                      <a:pt x="462407" y="560704"/>
                    </a:cubicBezTo>
                    <a:cubicBezTo>
                      <a:pt x="463264" y="560977"/>
                      <a:pt x="463720" y="559940"/>
                      <a:pt x="464596" y="559449"/>
                    </a:cubicBezTo>
                    <a:close/>
                    <a:moveTo>
                      <a:pt x="168253" y="660131"/>
                    </a:moveTo>
                    <a:cubicBezTo>
                      <a:pt x="168662" y="660164"/>
                      <a:pt x="169073" y="660082"/>
                      <a:pt x="169438" y="659894"/>
                    </a:cubicBezTo>
                    <a:cubicBezTo>
                      <a:pt x="169183" y="659239"/>
                      <a:pt x="168180" y="659894"/>
                      <a:pt x="167997" y="659148"/>
                    </a:cubicBezTo>
                    <a:cubicBezTo>
                      <a:pt x="166885" y="657237"/>
                      <a:pt x="166319" y="660113"/>
                      <a:pt x="168253" y="660131"/>
                    </a:cubicBezTo>
                    <a:close/>
                    <a:moveTo>
                      <a:pt x="274037" y="489197"/>
                    </a:moveTo>
                    <a:cubicBezTo>
                      <a:pt x="274548" y="489197"/>
                      <a:pt x="273618" y="489197"/>
                      <a:pt x="273508" y="489397"/>
                    </a:cubicBezTo>
                    <a:cubicBezTo>
                      <a:pt x="274010" y="490268"/>
                      <a:pt x="275125" y="490569"/>
                      <a:pt x="275999" y="490068"/>
                    </a:cubicBezTo>
                    <a:cubicBezTo>
                      <a:pt x="276008" y="490063"/>
                      <a:pt x="276016" y="490057"/>
                      <a:pt x="276025" y="490052"/>
                    </a:cubicBezTo>
                    <a:cubicBezTo>
                      <a:pt x="275515" y="489288"/>
                      <a:pt x="275387" y="489124"/>
                      <a:pt x="274092" y="489197"/>
                    </a:cubicBezTo>
                    <a:close/>
                    <a:moveTo>
                      <a:pt x="425948" y="560704"/>
                    </a:moveTo>
                    <a:cubicBezTo>
                      <a:pt x="426459" y="560359"/>
                      <a:pt x="428136" y="558884"/>
                      <a:pt x="426696" y="558702"/>
                    </a:cubicBezTo>
                    <a:cubicBezTo>
                      <a:pt x="426026" y="558846"/>
                      <a:pt x="425599" y="559504"/>
                      <a:pt x="425743" y="560172"/>
                    </a:cubicBezTo>
                    <a:cubicBezTo>
                      <a:pt x="425785" y="560368"/>
                      <a:pt x="425874" y="560550"/>
                      <a:pt x="426003" y="560704"/>
                    </a:cubicBezTo>
                    <a:close/>
                    <a:moveTo>
                      <a:pt x="379676" y="161980"/>
                    </a:moveTo>
                    <a:cubicBezTo>
                      <a:pt x="380205" y="161980"/>
                      <a:pt x="380789" y="162125"/>
                      <a:pt x="381190" y="161616"/>
                    </a:cubicBezTo>
                    <a:cubicBezTo>
                      <a:pt x="382558" y="159923"/>
                      <a:pt x="377360" y="161525"/>
                      <a:pt x="379676" y="161980"/>
                    </a:cubicBezTo>
                    <a:close/>
                    <a:moveTo>
                      <a:pt x="154464" y="289489"/>
                    </a:moveTo>
                    <a:cubicBezTo>
                      <a:pt x="154665" y="289489"/>
                      <a:pt x="155795" y="289307"/>
                      <a:pt x="155394" y="288761"/>
                    </a:cubicBezTo>
                    <a:cubicBezTo>
                      <a:pt x="154355" y="287559"/>
                      <a:pt x="151874" y="289379"/>
                      <a:pt x="154464" y="289489"/>
                    </a:cubicBezTo>
                    <a:close/>
                    <a:moveTo>
                      <a:pt x="183372" y="288415"/>
                    </a:moveTo>
                    <a:cubicBezTo>
                      <a:pt x="180764" y="288324"/>
                      <a:pt x="183664" y="290235"/>
                      <a:pt x="184722" y="289234"/>
                    </a:cubicBezTo>
                    <a:cubicBezTo>
                      <a:pt x="184420" y="288770"/>
                      <a:pt x="183924" y="288469"/>
                      <a:pt x="183372" y="288415"/>
                    </a:cubicBezTo>
                    <a:close/>
                    <a:moveTo>
                      <a:pt x="259227" y="73855"/>
                    </a:moveTo>
                    <a:cubicBezTo>
                      <a:pt x="258334" y="72982"/>
                      <a:pt x="257404" y="75402"/>
                      <a:pt x="257896" y="76167"/>
                    </a:cubicBezTo>
                    <a:cubicBezTo>
                      <a:pt x="259100" y="75766"/>
                      <a:pt x="258443" y="74492"/>
                      <a:pt x="259227" y="73855"/>
                    </a:cubicBezTo>
                    <a:close/>
                    <a:moveTo>
                      <a:pt x="287589" y="496349"/>
                    </a:moveTo>
                    <a:cubicBezTo>
                      <a:pt x="287808" y="493510"/>
                      <a:pt x="286640" y="495403"/>
                      <a:pt x="286494" y="496695"/>
                    </a:cubicBezTo>
                    <a:cubicBezTo>
                      <a:pt x="286786" y="497969"/>
                      <a:pt x="287862" y="496731"/>
                      <a:pt x="287589" y="496349"/>
                    </a:cubicBezTo>
                    <a:close/>
                    <a:moveTo>
                      <a:pt x="288136" y="488086"/>
                    </a:moveTo>
                    <a:cubicBezTo>
                      <a:pt x="288738" y="488086"/>
                      <a:pt x="289248" y="488250"/>
                      <a:pt x="289668" y="487813"/>
                    </a:cubicBezTo>
                    <a:cubicBezTo>
                      <a:pt x="288993" y="487595"/>
                      <a:pt x="288227" y="487249"/>
                      <a:pt x="287534" y="487086"/>
                    </a:cubicBezTo>
                    <a:cubicBezTo>
                      <a:pt x="286841" y="486922"/>
                      <a:pt x="287042" y="487704"/>
                      <a:pt x="287060" y="488105"/>
                    </a:cubicBezTo>
                    <a:cubicBezTo>
                      <a:pt x="286987" y="488869"/>
                      <a:pt x="287789" y="488214"/>
                      <a:pt x="288136" y="488086"/>
                    </a:cubicBezTo>
                    <a:close/>
                    <a:moveTo>
                      <a:pt x="324887" y="138101"/>
                    </a:moveTo>
                    <a:lnTo>
                      <a:pt x="324887" y="138101"/>
                    </a:lnTo>
                    <a:cubicBezTo>
                      <a:pt x="321805" y="137956"/>
                      <a:pt x="325379" y="140558"/>
                      <a:pt x="326145" y="138356"/>
                    </a:cubicBezTo>
                    <a:cubicBezTo>
                      <a:pt x="325771" y="138122"/>
                      <a:pt x="325324" y="138031"/>
                      <a:pt x="324887" y="138101"/>
                    </a:cubicBezTo>
                    <a:close/>
                    <a:moveTo>
                      <a:pt x="455166" y="603620"/>
                    </a:moveTo>
                    <a:cubicBezTo>
                      <a:pt x="456060" y="603474"/>
                      <a:pt x="456589" y="601800"/>
                      <a:pt x="455294" y="602073"/>
                    </a:cubicBezTo>
                    <a:cubicBezTo>
                      <a:pt x="454254" y="601964"/>
                      <a:pt x="454254" y="603729"/>
                      <a:pt x="455166" y="603620"/>
                    </a:cubicBezTo>
                    <a:close/>
                    <a:moveTo>
                      <a:pt x="319671" y="499407"/>
                    </a:moveTo>
                    <a:cubicBezTo>
                      <a:pt x="319379" y="498624"/>
                      <a:pt x="317847" y="497823"/>
                      <a:pt x="317573" y="498934"/>
                    </a:cubicBezTo>
                    <a:cubicBezTo>
                      <a:pt x="317737" y="499989"/>
                      <a:pt x="318886" y="499207"/>
                      <a:pt x="319397" y="499916"/>
                    </a:cubicBezTo>
                    <a:close/>
                    <a:moveTo>
                      <a:pt x="244308" y="700917"/>
                    </a:moveTo>
                    <a:cubicBezTo>
                      <a:pt x="244196" y="701630"/>
                      <a:pt x="243527" y="702118"/>
                      <a:pt x="242813" y="702009"/>
                    </a:cubicBezTo>
                    <a:cubicBezTo>
                      <a:pt x="242557" y="702009"/>
                      <a:pt x="242630" y="701754"/>
                      <a:pt x="242612" y="702118"/>
                    </a:cubicBezTo>
                    <a:cubicBezTo>
                      <a:pt x="242594" y="702482"/>
                      <a:pt x="245421" y="703319"/>
                      <a:pt x="244946" y="702518"/>
                    </a:cubicBezTo>
                    <a:cubicBezTo>
                      <a:pt x="244308" y="702154"/>
                      <a:pt x="244983" y="701281"/>
                      <a:pt x="244308" y="700917"/>
                    </a:cubicBezTo>
                    <a:close/>
                    <a:moveTo>
                      <a:pt x="249780" y="479387"/>
                    </a:moveTo>
                    <a:cubicBezTo>
                      <a:pt x="251166" y="478586"/>
                      <a:pt x="250582" y="476511"/>
                      <a:pt x="249123" y="477458"/>
                    </a:cubicBezTo>
                    <a:cubicBezTo>
                      <a:pt x="249279" y="478125"/>
                      <a:pt x="249512" y="478772"/>
                      <a:pt x="249816" y="479387"/>
                    </a:cubicBezTo>
                    <a:close/>
                    <a:moveTo>
                      <a:pt x="39669" y="164182"/>
                    </a:moveTo>
                    <a:cubicBezTo>
                      <a:pt x="39487" y="163909"/>
                      <a:pt x="39943" y="163181"/>
                      <a:pt x="39250" y="163326"/>
                    </a:cubicBezTo>
                    <a:cubicBezTo>
                      <a:pt x="36806" y="163108"/>
                      <a:pt x="39578" y="166930"/>
                      <a:pt x="39669" y="164182"/>
                    </a:cubicBezTo>
                    <a:close/>
                    <a:moveTo>
                      <a:pt x="79193" y="163654"/>
                    </a:moveTo>
                    <a:cubicBezTo>
                      <a:pt x="77989" y="164418"/>
                      <a:pt x="80141" y="165838"/>
                      <a:pt x="80834" y="165037"/>
                    </a:cubicBezTo>
                    <a:cubicBezTo>
                      <a:pt x="80907" y="164728"/>
                      <a:pt x="79612" y="163654"/>
                      <a:pt x="79193" y="163654"/>
                    </a:cubicBezTo>
                    <a:close/>
                    <a:moveTo>
                      <a:pt x="135076" y="206952"/>
                    </a:moveTo>
                    <a:lnTo>
                      <a:pt x="136900" y="206115"/>
                    </a:lnTo>
                    <a:cubicBezTo>
                      <a:pt x="136134" y="204786"/>
                      <a:pt x="134055" y="205405"/>
                      <a:pt x="135076" y="206952"/>
                    </a:cubicBezTo>
                    <a:close/>
                    <a:moveTo>
                      <a:pt x="392553" y="159850"/>
                    </a:moveTo>
                    <a:cubicBezTo>
                      <a:pt x="392900" y="159828"/>
                      <a:pt x="393240" y="159742"/>
                      <a:pt x="393556" y="159595"/>
                    </a:cubicBezTo>
                    <a:cubicBezTo>
                      <a:pt x="392516" y="157648"/>
                      <a:pt x="389306" y="159377"/>
                      <a:pt x="392553" y="159850"/>
                    </a:cubicBezTo>
                    <a:close/>
                    <a:moveTo>
                      <a:pt x="249980" y="73582"/>
                    </a:moveTo>
                    <a:cubicBezTo>
                      <a:pt x="250807" y="73659"/>
                      <a:pt x="251613" y="73292"/>
                      <a:pt x="252096" y="72618"/>
                    </a:cubicBezTo>
                    <a:cubicBezTo>
                      <a:pt x="251312" y="71963"/>
                      <a:pt x="247828" y="73309"/>
                      <a:pt x="249980" y="73582"/>
                    </a:cubicBezTo>
                    <a:close/>
                    <a:moveTo>
                      <a:pt x="413217" y="560850"/>
                    </a:moveTo>
                    <a:lnTo>
                      <a:pt x="411740" y="561578"/>
                    </a:lnTo>
                    <a:cubicBezTo>
                      <a:pt x="412221" y="561892"/>
                      <a:pt x="412735" y="562155"/>
                      <a:pt x="413272" y="562361"/>
                    </a:cubicBezTo>
                    <a:cubicBezTo>
                      <a:pt x="413929" y="562488"/>
                      <a:pt x="414129" y="560941"/>
                      <a:pt x="413162" y="560850"/>
                    </a:cubicBezTo>
                    <a:close/>
                    <a:moveTo>
                      <a:pt x="257093" y="501063"/>
                    </a:moveTo>
                    <a:cubicBezTo>
                      <a:pt x="256692" y="500044"/>
                      <a:pt x="255178" y="500717"/>
                      <a:pt x="255507" y="501664"/>
                    </a:cubicBezTo>
                    <a:cubicBezTo>
                      <a:pt x="255835" y="502610"/>
                      <a:pt x="257276" y="501791"/>
                      <a:pt x="257093" y="501063"/>
                    </a:cubicBezTo>
                    <a:close/>
                    <a:moveTo>
                      <a:pt x="278743" y="663880"/>
                    </a:moveTo>
                    <a:cubicBezTo>
                      <a:pt x="279418" y="663880"/>
                      <a:pt x="281077" y="663880"/>
                      <a:pt x="280859" y="663061"/>
                    </a:cubicBezTo>
                    <a:cubicBezTo>
                      <a:pt x="280640" y="662242"/>
                      <a:pt x="280020" y="663298"/>
                      <a:pt x="279564" y="663370"/>
                    </a:cubicBezTo>
                    <a:cubicBezTo>
                      <a:pt x="278378" y="663207"/>
                      <a:pt x="276135" y="663844"/>
                      <a:pt x="278743" y="663880"/>
                    </a:cubicBezTo>
                    <a:close/>
                    <a:moveTo>
                      <a:pt x="321239" y="856799"/>
                    </a:moveTo>
                    <a:cubicBezTo>
                      <a:pt x="320874" y="855871"/>
                      <a:pt x="319415" y="855798"/>
                      <a:pt x="319269" y="856799"/>
                    </a:cubicBezTo>
                    <a:cubicBezTo>
                      <a:pt x="319415" y="857819"/>
                      <a:pt x="320856" y="857764"/>
                      <a:pt x="321239" y="856818"/>
                    </a:cubicBezTo>
                    <a:close/>
                    <a:moveTo>
                      <a:pt x="323464" y="107817"/>
                    </a:moveTo>
                    <a:cubicBezTo>
                      <a:pt x="323318" y="106688"/>
                      <a:pt x="322334" y="108090"/>
                      <a:pt x="321987" y="108472"/>
                    </a:cubicBezTo>
                    <a:cubicBezTo>
                      <a:pt x="321476" y="110073"/>
                      <a:pt x="323884" y="109036"/>
                      <a:pt x="323464" y="107835"/>
                    </a:cubicBezTo>
                    <a:close/>
                    <a:moveTo>
                      <a:pt x="265556" y="95259"/>
                    </a:moveTo>
                    <a:cubicBezTo>
                      <a:pt x="264918" y="95022"/>
                      <a:pt x="263368" y="95659"/>
                      <a:pt x="263951" y="96241"/>
                    </a:cubicBezTo>
                    <a:cubicBezTo>
                      <a:pt x="264535" y="96824"/>
                      <a:pt x="267362" y="95422"/>
                      <a:pt x="265556" y="95277"/>
                    </a:cubicBezTo>
                    <a:close/>
                    <a:moveTo>
                      <a:pt x="320838" y="506578"/>
                    </a:moveTo>
                    <a:cubicBezTo>
                      <a:pt x="319835" y="506832"/>
                      <a:pt x="320984" y="507906"/>
                      <a:pt x="321112" y="508561"/>
                    </a:cubicBezTo>
                    <a:cubicBezTo>
                      <a:pt x="322023" y="508161"/>
                      <a:pt x="322297" y="506305"/>
                      <a:pt x="320838" y="506578"/>
                    </a:cubicBezTo>
                    <a:close/>
                    <a:moveTo>
                      <a:pt x="328334" y="508234"/>
                    </a:moveTo>
                    <a:cubicBezTo>
                      <a:pt x="328152" y="507051"/>
                      <a:pt x="326802" y="506760"/>
                      <a:pt x="326383" y="507888"/>
                    </a:cubicBezTo>
                    <a:cubicBezTo>
                      <a:pt x="326419" y="508125"/>
                      <a:pt x="328298" y="509235"/>
                      <a:pt x="328407" y="508234"/>
                    </a:cubicBezTo>
                    <a:close/>
                    <a:moveTo>
                      <a:pt x="474244" y="562615"/>
                    </a:moveTo>
                    <a:cubicBezTo>
                      <a:pt x="473843" y="563216"/>
                      <a:pt x="472220" y="562615"/>
                      <a:pt x="472566" y="563744"/>
                    </a:cubicBezTo>
                    <a:cubicBezTo>
                      <a:pt x="473150" y="564854"/>
                      <a:pt x="475630" y="563016"/>
                      <a:pt x="474208" y="562615"/>
                    </a:cubicBezTo>
                    <a:close/>
                    <a:moveTo>
                      <a:pt x="219631" y="637654"/>
                    </a:moveTo>
                    <a:cubicBezTo>
                      <a:pt x="219157" y="637090"/>
                      <a:pt x="218519" y="637363"/>
                      <a:pt x="217807" y="637290"/>
                    </a:cubicBezTo>
                    <a:cubicBezTo>
                      <a:pt x="217497" y="637290"/>
                      <a:pt x="217278" y="636635"/>
                      <a:pt x="216986" y="637071"/>
                    </a:cubicBezTo>
                    <a:cubicBezTo>
                      <a:pt x="216695" y="637508"/>
                      <a:pt x="217151" y="637854"/>
                      <a:pt x="217461" y="638145"/>
                    </a:cubicBezTo>
                    <a:cubicBezTo>
                      <a:pt x="218281" y="638819"/>
                      <a:pt x="218774" y="637708"/>
                      <a:pt x="219595" y="637654"/>
                    </a:cubicBezTo>
                    <a:close/>
                    <a:moveTo>
                      <a:pt x="251239" y="779450"/>
                    </a:moveTo>
                    <a:cubicBezTo>
                      <a:pt x="252351" y="779249"/>
                      <a:pt x="252643" y="777630"/>
                      <a:pt x="251239" y="777884"/>
                    </a:cubicBezTo>
                    <a:cubicBezTo>
                      <a:pt x="250345" y="777830"/>
                      <a:pt x="250418" y="779504"/>
                      <a:pt x="251202" y="779450"/>
                    </a:cubicBezTo>
                    <a:close/>
                    <a:moveTo>
                      <a:pt x="222312" y="68723"/>
                    </a:moveTo>
                    <a:cubicBezTo>
                      <a:pt x="221108" y="65866"/>
                      <a:pt x="218847" y="68031"/>
                      <a:pt x="222057" y="69105"/>
                    </a:cubicBezTo>
                    <a:close/>
                    <a:moveTo>
                      <a:pt x="269861" y="620509"/>
                    </a:moveTo>
                    <a:lnTo>
                      <a:pt x="269861" y="620509"/>
                    </a:lnTo>
                    <a:cubicBezTo>
                      <a:pt x="269440" y="620469"/>
                      <a:pt x="269018" y="620565"/>
                      <a:pt x="268657" y="620782"/>
                    </a:cubicBezTo>
                    <a:cubicBezTo>
                      <a:pt x="269350" y="621092"/>
                      <a:pt x="270681" y="622184"/>
                      <a:pt x="271210" y="621201"/>
                    </a:cubicBezTo>
                    <a:cubicBezTo>
                      <a:pt x="271411" y="620273"/>
                      <a:pt x="270408" y="620619"/>
                      <a:pt x="269861" y="620509"/>
                    </a:cubicBezTo>
                    <a:close/>
                    <a:moveTo>
                      <a:pt x="250126" y="88688"/>
                    </a:moveTo>
                    <a:cubicBezTo>
                      <a:pt x="250542" y="88484"/>
                      <a:pt x="250712" y="87982"/>
                      <a:pt x="250507" y="87567"/>
                    </a:cubicBezTo>
                    <a:cubicBezTo>
                      <a:pt x="250334" y="87217"/>
                      <a:pt x="249941" y="87033"/>
                      <a:pt x="249561" y="87123"/>
                    </a:cubicBezTo>
                    <a:cubicBezTo>
                      <a:pt x="248339" y="87360"/>
                      <a:pt x="249342" y="88761"/>
                      <a:pt x="250126" y="88688"/>
                    </a:cubicBezTo>
                    <a:close/>
                    <a:moveTo>
                      <a:pt x="352865" y="564654"/>
                    </a:moveTo>
                    <a:cubicBezTo>
                      <a:pt x="351680" y="564818"/>
                      <a:pt x="351370" y="566219"/>
                      <a:pt x="352519" y="566601"/>
                    </a:cubicBezTo>
                    <a:cubicBezTo>
                      <a:pt x="352810" y="566601"/>
                      <a:pt x="353941" y="564708"/>
                      <a:pt x="352865" y="564654"/>
                    </a:cubicBezTo>
                    <a:close/>
                    <a:moveTo>
                      <a:pt x="228185" y="122395"/>
                    </a:moveTo>
                    <a:cubicBezTo>
                      <a:pt x="227054" y="122049"/>
                      <a:pt x="226835" y="123960"/>
                      <a:pt x="227802" y="123978"/>
                    </a:cubicBezTo>
                    <a:cubicBezTo>
                      <a:pt x="228769" y="123996"/>
                      <a:pt x="229279" y="122395"/>
                      <a:pt x="228185" y="122395"/>
                    </a:cubicBezTo>
                    <a:close/>
                    <a:moveTo>
                      <a:pt x="459288" y="564654"/>
                    </a:moveTo>
                    <a:cubicBezTo>
                      <a:pt x="459051" y="565054"/>
                      <a:pt x="457610" y="565036"/>
                      <a:pt x="458085" y="565655"/>
                    </a:cubicBezTo>
                    <a:cubicBezTo>
                      <a:pt x="458686" y="567238"/>
                      <a:pt x="461057" y="564818"/>
                      <a:pt x="459288" y="564672"/>
                    </a:cubicBezTo>
                    <a:close/>
                    <a:moveTo>
                      <a:pt x="104636" y="231358"/>
                    </a:moveTo>
                    <a:cubicBezTo>
                      <a:pt x="105128" y="230812"/>
                      <a:pt x="104545" y="229847"/>
                      <a:pt x="105602" y="229756"/>
                    </a:cubicBezTo>
                    <a:cubicBezTo>
                      <a:pt x="105602" y="229756"/>
                      <a:pt x="105712" y="229556"/>
                      <a:pt x="105767" y="229447"/>
                    </a:cubicBezTo>
                    <a:cubicBezTo>
                      <a:pt x="104362" y="228682"/>
                      <a:pt x="103012" y="230593"/>
                      <a:pt x="104636" y="231358"/>
                    </a:cubicBezTo>
                    <a:close/>
                    <a:moveTo>
                      <a:pt x="349655" y="671469"/>
                    </a:moveTo>
                    <a:cubicBezTo>
                      <a:pt x="350768" y="671287"/>
                      <a:pt x="351041" y="669558"/>
                      <a:pt x="349655" y="669922"/>
                    </a:cubicBezTo>
                    <a:cubicBezTo>
                      <a:pt x="348761" y="669868"/>
                      <a:pt x="348798" y="671578"/>
                      <a:pt x="349655" y="671469"/>
                    </a:cubicBezTo>
                    <a:close/>
                    <a:moveTo>
                      <a:pt x="220160" y="91473"/>
                    </a:moveTo>
                    <a:cubicBezTo>
                      <a:pt x="220160" y="90545"/>
                      <a:pt x="218336" y="90800"/>
                      <a:pt x="218591" y="91710"/>
                    </a:cubicBezTo>
                    <a:cubicBezTo>
                      <a:pt x="218409" y="92965"/>
                      <a:pt x="220087" y="92401"/>
                      <a:pt x="220105" y="91473"/>
                    </a:cubicBezTo>
                    <a:close/>
                    <a:moveTo>
                      <a:pt x="164769" y="167440"/>
                    </a:moveTo>
                    <a:lnTo>
                      <a:pt x="164240" y="167603"/>
                    </a:lnTo>
                    <a:cubicBezTo>
                      <a:pt x="165425" y="169933"/>
                      <a:pt x="168636" y="167440"/>
                      <a:pt x="164769" y="167440"/>
                    </a:cubicBezTo>
                    <a:close/>
                    <a:moveTo>
                      <a:pt x="367657" y="692144"/>
                    </a:moveTo>
                    <a:cubicBezTo>
                      <a:pt x="371305" y="692035"/>
                      <a:pt x="368478" y="689687"/>
                      <a:pt x="367055" y="691890"/>
                    </a:cubicBezTo>
                    <a:close/>
                    <a:moveTo>
                      <a:pt x="473241" y="246063"/>
                    </a:moveTo>
                    <a:cubicBezTo>
                      <a:pt x="472001" y="245845"/>
                      <a:pt x="470797" y="246336"/>
                      <a:pt x="472311" y="247101"/>
                    </a:cubicBezTo>
                    <a:cubicBezTo>
                      <a:pt x="473150" y="247665"/>
                      <a:pt x="474828" y="245972"/>
                      <a:pt x="473241" y="246082"/>
                    </a:cubicBezTo>
                    <a:close/>
                    <a:moveTo>
                      <a:pt x="403842" y="155482"/>
                    </a:moveTo>
                    <a:lnTo>
                      <a:pt x="403842" y="155482"/>
                    </a:lnTo>
                    <a:cubicBezTo>
                      <a:pt x="404371" y="155610"/>
                      <a:pt x="406177" y="155482"/>
                      <a:pt x="404955" y="154936"/>
                    </a:cubicBezTo>
                    <a:cubicBezTo>
                      <a:pt x="404025" y="154026"/>
                      <a:pt x="403405" y="154772"/>
                      <a:pt x="402438" y="155191"/>
                    </a:cubicBezTo>
                    <a:cubicBezTo>
                      <a:pt x="402847" y="155475"/>
                      <a:pt x="403354" y="155581"/>
                      <a:pt x="403842" y="155482"/>
                    </a:cubicBezTo>
                    <a:close/>
                    <a:moveTo>
                      <a:pt x="432368" y="336699"/>
                    </a:moveTo>
                    <a:cubicBezTo>
                      <a:pt x="430799" y="336808"/>
                      <a:pt x="429760" y="338920"/>
                      <a:pt x="431948" y="338173"/>
                    </a:cubicBezTo>
                    <a:cubicBezTo>
                      <a:pt x="432167" y="337900"/>
                      <a:pt x="432860" y="336972"/>
                      <a:pt x="432368" y="336699"/>
                    </a:cubicBezTo>
                    <a:close/>
                    <a:moveTo>
                      <a:pt x="282372" y="599798"/>
                    </a:moveTo>
                    <a:cubicBezTo>
                      <a:pt x="283284" y="599561"/>
                      <a:pt x="284561" y="598360"/>
                      <a:pt x="283284" y="597796"/>
                    </a:cubicBezTo>
                    <a:cubicBezTo>
                      <a:pt x="282510" y="598130"/>
                      <a:pt x="282116" y="598996"/>
                      <a:pt x="282372" y="599798"/>
                    </a:cubicBezTo>
                    <a:close/>
                    <a:moveTo>
                      <a:pt x="322370" y="517297"/>
                    </a:moveTo>
                    <a:cubicBezTo>
                      <a:pt x="322133" y="516151"/>
                      <a:pt x="320765" y="516278"/>
                      <a:pt x="320801" y="517461"/>
                    </a:cubicBezTo>
                    <a:cubicBezTo>
                      <a:pt x="320838" y="518644"/>
                      <a:pt x="322352" y="518517"/>
                      <a:pt x="322370" y="517297"/>
                    </a:cubicBezTo>
                    <a:close/>
                    <a:moveTo>
                      <a:pt x="315859" y="518462"/>
                    </a:moveTo>
                    <a:lnTo>
                      <a:pt x="316096" y="518917"/>
                    </a:lnTo>
                    <a:cubicBezTo>
                      <a:pt x="316570" y="518280"/>
                      <a:pt x="318321" y="517789"/>
                      <a:pt x="317810" y="516970"/>
                    </a:cubicBezTo>
                    <a:cubicBezTo>
                      <a:pt x="317117" y="517607"/>
                      <a:pt x="315640" y="517097"/>
                      <a:pt x="315859" y="518462"/>
                    </a:cubicBezTo>
                    <a:close/>
                    <a:moveTo>
                      <a:pt x="352792" y="693182"/>
                    </a:moveTo>
                    <a:cubicBezTo>
                      <a:pt x="352792" y="692326"/>
                      <a:pt x="351333" y="692527"/>
                      <a:pt x="350968" y="693182"/>
                    </a:cubicBezTo>
                    <a:cubicBezTo>
                      <a:pt x="350294" y="694474"/>
                      <a:pt x="352646" y="694037"/>
                      <a:pt x="352792" y="693255"/>
                    </a:cubicBezTo>
                    <a:close/>
                    <a:moveTo>
                      <a:pt x="189227" y="674527"/>
                    </a:moveTo>
                    <a:cubicBezTo>
                      <a:pt x="188972" y="675728"/>
                      <a:pt x="187841" y="674782"/>
                      <a:pt x="187750" y="675564"/>
                    </a:cubicBezTo>
                    <a:cubicBezTo>
                      <a:pt x="187750" y="675910"/>
                      <a:pt x="188552" y="675564"/>
                      <a:pt x="188917" y="675874"/>
                    </a:cubicBezTo>
                    <a:cubicBezTo>
                      <a:pt x="190704" y="677675"/>
                      <a:pt x="190340" y="675928"/>
                      <a:pt x="189227" y="674600"/>
                    </a:cubicBezTo>
                    <a:close/>
                    <a:moveTo>
                      <a:pt x="466456" y="253598"/>
                    </a:moveTo>
                    <a:cubicBezTo>
                      <a:pt x="468955" y="252907"/>
                      <a:pt x="465854" y="251414"/>
                      <a:pt x="465070" y="252888"/>
                    </a:cubicBezTo>
                    <a:close/>
                    <a:moveTo>
                      <a:pt x="494617" y="297478"/>
                    </a:moveTo>
                    <a:cubicBezTo>
                      <a:pt x="494945" y="297242"/>
                      <a:pt x="492921" y="295094"/>
                      <a:pt x="492793" y="295658"/>
                    </a:cubicBezTo>
                    <a:cubicBezTo>
                      <a:pt x="492465" y="296532"/>
                      <a:pt x="493905" y="296896"/>
                      <a:pt x="493887" y="297842"/>
                    </a:cubicBezTo>
                    <a:cubicBezTo>
                      <a:pt x="493924" y="298370"/>
                      <a:pt x="494380" y="297715"/>
                      <a:pt x="494580" y="297551"/>
                    </a:cubicBezTo>
                    <a:close/>
                    <a:moveTo>
                      <a:pt x="248503" y="677566"/>
                    </a:moveTo>
                    <a:cubicBezTo>
                      <a:pt x="248631" y="677275"/>
                      <a:pt x="248102" y="677020"/>
                      <a:pt x="248029" y="676620"/>
                    </a:cubicBezTo>
                    <a:cubicBezTo>
                      <a:pt x="247956" y="676219"/>
                      <a:pt x="248631" y="676074"/>
                      <a:pt x="248029" y="675910"/>
                    </a:cubicBezTo>
                    <a:cubicBezTo>
                      <a:pt x="246114" y="676347"/>
                      <a:pt x="247518" y="677075"/>
                      <a:pt x="248029" y="678039"/>
                    </a:cubicBezTo>
                    <a:cubicBezTo>
                      <a:pt x="247919" y="678858"/>
                      <a:pt x="248503" y="678313"/>
                      <a:pt x="248503" y="677566"/>
                    </a:cubicBezTo>
                    <a:close/>
                    <a:moveTo>
                      <a:pt x="360051" y="153972"/>
                    </a:moveTo>
                    <a:cubicBezTo>
                      <a:pt x="361127" y="152843"/>
                      <a:pt x="357607" y="153225"/>
                      <a:pt x="358373" y="154117"/>
                    </a:cubicBezTo>
                    <a:cubicBezTo>
                      <a:pt x="359139" y="155009"/>
                      <a:pt x="359650" y="154390"/>
                      <a:pt x="360051" y="153972"/>
                    </a:cubicBezTo>
                    <a:close/>
                    <a:moveTo>
                      <a:pt x="313816" y="522339"/>
                    </a:moveTo>
                    <a:cubicBezTo>
                      <a:pt x="315002" y="522703"/>
                      <a:pt x="315239" y="520792"/>
                      <a:pt x="314236" y="520810"/>
                    </a:cubicBezTo>
                    <a:cubicBezTo>
                      <a:pt x="313232" y="520828"/>
                      <a:pt x="312703" y="522339"/>
                      <a:pt x="313816" y="522339"/>
                    </a:cubicBezTo>
                    <a:close/>
                    <a:moveTo>
                      <a:pt x="83242" y="172900"/>
                    </a:moveTo>
                    <a:cubicBezTo>
                      <a:pt x="85321" y="172900"/>
                      <a:pt x="82804" y="171316"/>
                      <a:pt x="81856" y="171862"/>
                    </a:cubicBezTo>
                    <a:cubicBezTo>
                      <a:pt x="80907" y="172408"/>
                      <a:pt x="82713" y="173045"/>
                      <a:pt x="83242" y="172900"/>
                    </a:cubicBezTo>
                    <a:close/>
                    <a:moveTo>
                      <a:pt x="377889" y="227499"/>
                    </a:moveTo>
                    <a:cubicBezTo>
                      <a:pt x="377802" y="227925"/>
                      <a:pt x="377880" y="228367"/>
                      <a:pt x="378108" y="228737"/>
                    </a:cubicBezTo>
                    <a:cubicBezTo>
                      <a:pt x="379658" y="228009"/>
                      <a:pt x="378108" y="227154"/>
                      <a:pt x="378782" y="226280"/>
                    </a:cubicBezTo>
                    <a:cubicBezTo>
                      <a:pt x="377889" y="225679"/>
                      <a:pt x="377779" y="226862"/>
                      <a:pt x="377889" y="227499"/>
                    </a:cubicBezTo>
                    <a:close/>
                    <a:moveTo>
                      <a:pt x="303274" y="225042"/>
                    </a:moveTo>
                    <a:cubicBezTo>
                      <a:pt x="302847" y="225269"/>
                      <a:pt x="302685" y="225798"/>
                      <a:pt x="302911" y="226224"/>
                    </a:cubicBezTo>
                    <a:cubicBezTo>
                      <a:pt x="303099" y="226577"/>
                      <a:pt x="303504" y="226758"/>
                      <a:pt x="303894" y="226662"/>
                    </a:cubicBezTo>
                    <a:cubicBezTo>
                      <a:pt x="305061" y="226371"/>
                      <a:pt x="304077" y="224824"/>
                      <a:pt x="303274" y="224951"/>
                    </a:cubicBezTo>
                    <a:close/>
                    <a:moveTo>
                      <a:pt x="357151" y="315660"/>
                    </a:moveTo>
                    <a:cubicBezTo>
                      <a:pt x="356057" y="315260"/>
                      <a:pt x="355656" y="317134"/>
                      <a:pt x="356677" y="317207"/>
                    </a:cubicBezTo>
                    <a:cubicBezTo>
                      <a:pt x="357698" y="317280"/>
                      <a:pt x="358209" y="315587"/>
                      <a:pt x="357151" y="315569"/>
                    </a:cubicBezTo>
                    <a:close/>
                    <a:moveTo>
                      <a:pt x="310825" y="317262"/>
                    </a:moveTo>
                    <a:cubicBezTo>
                      <a:pt x="312813" y="317062"/>
                      <a:pt x="309822" y="314404"/>
                      <a:pt x="309876" y="316461"/>
                    </a:cubicBezTo>
                    <a:cubicBezTo>
                      <a:pt x="309840" y="317116"/>
                      <a:pt x="310314" y="317207"/>
                      <a:pt x="310825" y="317171"/>
                    </a:cubicBezTo>
                    <a:close/>
                    <a:moveTo>
                      <a:pt x="321914" y="524541"/>
                    </a:moveTo>
                    <a:cubicBezTo>
                      <a:pt x="322625" y="524450"/>
                      <a:pt x="322607" y="522921"/>
                      <a:pt x="321750" y="522939"/>
                    </a:cubicBezTo>
                    <a:cubicBezTo>
                      <a:pt x="320309" y="522557"/>
                      <a:pt x="320692" y="524268"/>
                      <a:pt x="321914" y="524450"/>
                    </a:cubicBezTo>
                    <a:close/>
                    <a:moveTo>
                      <a:pt x="435779" y="314495"/>
                    </a:moveTo>
                    <a:lnTo>
                      <a:pt x="435779" y="314495"/>
                    </a:lnTo>
                    <a:cubicBezTo>
                      <a:pt x="436197" y="314558"/>
                      <a:pt x="436624" y="314488"/>
                      <a:pt x="437001" y="314295"/>
                    </a:cubicBezTo>
                    <a:cubicBezTo>
                      <a:pt x="436417" y="312111"/>
                      <a:pt x="432897" y="314641"/>
                      <a:pt x="435779" y="314404"/>
                    </a:cubicBezTo>
                    <a:close/>
                    <a:moveTo>
                      <a:pt x="367803" y="695493"/>
                    </a:moveTo>
                    <a:cubicBezTo>
                      <a:pt x="367037" y="696148"/>
                      <a:pt x="367803" y="697695"/>
                      <a:pt x="368879" y="697495"/>
                    </a:cubicBezTo>
                    <a:cubicBezTo>
                      <a:pt x="369554" y="697168"/>
                      <a:pt x="368240" y="695548"/>
                      <a:pt x="367803" y="695493"/>
                    </a:cubicBezTo>
                    <a:close/>
                    <a:moveTo>
                      <a:pt x="141204" y="255527"/>
                    </a:moveTo>
                    <a:cubicBezTo>
                      <a:pt x="140493" y="254290"/>
                      <a:pt x="139581" y="255145"/>
                      <a:pt x="138742" y="255527"/>
                    </a:cubicBezTo>
                    <a:cubicBezTo>
                      <a:pt x="138724" y="256474"/>
                      <a:pt x="140858" y="256001"/>
                      <a:pt x="141204" y="255527"/>
                    </a:cubicBezTo>
                    <a:close/>
                    <a:moveTo>
                      <a:pt x="309001" y="620473"/>
                    </a:moveTo>
                    <a:cubicBezTo>
                      <a:pt x="313214" y="620473"/>
                      <a:pt x="308837" y="619181"/>
                      <a:pt x="307323" y="620200"/>
                    </a:cubicBezTo>
                    <a:cubicBezTo>
                      <a:pt x="307688" y="620619"/>
                      <a:pt x="308344" y="620418"/>
                      <a:pt x="308964" y="620473"/>
                    </a:cubicBezTo>
                    <a:close/>
                    <a:moveTo>
                      <a:pt x="271137" y="623876"/>
                    </a:moveTo>
                    <a:cubicBezTo>
                      <a:pt x="270627" y="622602"/>
                      <a:pt x="268803" y="624422"/>
                      <a:pt x="269313" y="625187"/>
                    </a:cubicBezTo>
                    <a:cubicBezTo>
                      <a:pt x="269824" y="624932"/>
                      <a:pt x="271010" y="624786"/>
                      <a:pt x="271101" y="623876"/>
                    </a:cubicBezTo>
                    <a:close/>
                    <a:moveTo>
                      <a:pt x="481613" y="256619"/>
                    </a:moveTo>
                    <a:cubicBezTo>
                      <a:pt x="481077" y="256234"/>
                      <a:pt x="480447" y="256002"/>
                      <a:pt x="479789" y="255946"/>
                    </a:cubicBezTo>
                    <a:cubicBezTo>
                      <a:pt x="479041" y="257256"/>
                      <a:pt x="481138" y="257966"/>
                      <a:pt x="481613" y="256619"/>
                    </a:cubicBezTo>
                    <a:close/>
                    <a:moveTo>
                      <a:pt x="352300" y="311911"/>
                    </a:moveTo>
                    <a:lnTo>
                      <a:pt x="352300" y="311911"/>
                    </a:lnTo>
                    <a:cubicBezTo>
                      <a:pt x="352081" y="314932"/>
                      <a:pt x="354653" y="311474"/>
                      <a:pt x="352519" y="310692"/>
                    </a:cubicBezTo>
                    <a:cubicBezTo>
                      <a:pt x="352278" y="311070"/>
                      <a:pt x="352199" y="311529"/>
                      <a:pt x="352300" y="311966"/>
                    </a:cubicBezTo>
                    <a:close/>
                    <a:moveTo>
                      <a:pt x="447670" y="614467"/>
                    </a:moveTo>
                    <a:cubicBezTo>
                      <a:pt x="447862" y="614510"/>
                      <a:pt x="448062" y="614510"/>
                      <a:pt x="448254" y="614467"/>
                    </a:cubicBezTo>
                    <a:cubicBezTo>
                      <a:pt x="449676" y="612301"/>
                      <a:pt x="443804" y="614212"/>
                      <a:pt x="447670" y="614522"/>
                    </a:cubicBezTo>
                    <a:close/>
                    <a:moveTo>
                      <a:pt x="361474" y="176121"/>
                    </a:moveTo>
                    <a:cubicBezTo>
                      <a:pt x="363024" y="176358"/>
                      <a:pt x="362295" y="174993"/>
                      <a:pt x="361291" y="174647"/>
                    </a:cubicBezTo>
                    <a:cubicBezTo>
                      <a:pt x="360307" y="174720"/>
                      <a:pt x="360197" y="176412"/>
                      <a:pt x="361474" y="176121"/>
                    </a:cubicBezTo>
                    <a:close/>
                    <a:moveTo>
                      <a:pt x="252224" y="105560"/>
                    </a:moveTo>
                    <a:cubicBezTo>
                      <a:pt x="252333" y="101920"/>
                      <a:pt x="249707" y="104668"/>
                      <a:pt x="252005" y="106088"/>
                    </a:cubicBezTo>
                    <a:close/>
                    <a:moveTo>
                      <a:pt x="457264" y="310746"/>
                    </a:moveTo>
                    <a:lnTo>
                      <a:pt x="457264" y="310746"/>
                    </a:lnTo>
                    <a:cubicBezTo>
                      <a:pt x="457483" y="310000"/>
                      <a:pt x="457081" y="308307"/>
                      <a:pt x="456297" y="309490"/>
                    </a:cubicBezTo>
                    <a:cubicBezTo>
                      <a:pt x="456771" y="310346"/>
                      <a:pt x="456644" y="311420"/>
                      <a:pt x="457027" y="312220"/>
                    </a:cubicBezTo>
                    <a:cubicBezTo>
                      <a:pt x="457428" y="311856"/>
                      <a:pt x="457227" y="311219"/>
                      <a:pt x="457264" y="310746"/>
                    </a:cubicBezTo>
                    <a:close/>
                    <a:moveTo>
                      <a:pt x="378399" y="308489"/>
                    </a:moveTo>
                    <a:cubicBezTo>
                      <a:pt x="378399" y="307379"/>
                      <a:pt x="376047" y="309545"/>
                      <a:pt x="377050" y="310018"/>
                    </a:cubicBezTo>
                    <a:cubicBezTo>
                      <a:pt x="378053" y="310491"/>
                      <a:pt x="378545" y="309181"/>
                      <a:pt x="378399" y="308489"/>
                    </a:cubicBezTo>
                    <a:close/>
                    <a:moveTo>
                      <a:pt x="329957" y="307980"/>
                    </a:moveTo>
                    <a:cubicBezTo>
                      <a:pt x="329513" y="307883"/>
                      <a:pt x="329051" y="308036"/>
                      <a:pt x="328754" y="308380"/>
                    </a:cubicBezTo>
                    <a:cubicBezTo>
                      <a:pt x="328571" y="308599"/>
                      <a:pt x="327586" y="308271"/>
                      <a:pt x="328243" y="308962"/>
                    </a:cubicBezTo>
                    <a:cubicBezTo>
                      <a:pt x="328754" y="310000"/>
                      <a:pt x="330067" y="309090"/>
                      <a:pt x="330395" y="308144"/>
                    </a:cubicBezTo>
                    <a:close/>
                    <a:moveTo>
                      <a:pt x="86561" y="218964"/>
                    </a:moveTo>
                    <a:cubicBezTo>
                      <a:pt x="88531" y="218818"/>
                      <a:pt x="85832" y="217144"/>
                      <a:pt x="84956" y="218036"/>
                    </a:cubicBezTo>
                    <a:cubicBezTo>
                      <a:pt x="84901" y="218782"/>
                      <a:pt x="85832" y="219055"/>
                      <a:pt x="86561" y="218964"/>
                    </a:cubicBezTo>
                    <a:close/>
                    <a:moveTo>
                      <a:pt x="479369" y="279606"/>
                    </a:moveTo>
                    <a:cubicBezTo>
                      <a:pt x="480646" y="278896"/>
                      <a:pt x="479242" y="277786"/>
                      <a:pt x="478311" y="278168"/>
                    </a:cubicBezTo>
                    <a:cubicBezTo>
                      <a:pt x="477381" y="278550"/>
                      <a:pt x="478786" y="279406"/>
                      <a:pt x="479369" y="279606"/>
                    </a:cubicBezTo>
                    <a:close/>
                    <a:moveTo>
                      <a:pt x="308746" y="682298"/>
                    </a:moveTo>
                    <a:cubicBezTo>
                      <a:pt x="309603" y="682298"/>
                      <a:pt x="309603" y="680678"/>
                      <a:pt x="308746" y="680733"/>
                    </a:cubicBezTo>
                    <a:cubicBezTo>
                      <a:pt x="307341" y="680405"/>
                      <a:pt x="307615" y="682171"/>
                      <a:pt x="308746" y="682298"/>
                    </a:cubicBezTo>
                    <a:close/>
                    <a:moveTo>
                      <a:pt x="138925" y="177177"/>
                    </a:moveTo>
                    <a:cubicBezTo>
                      <a:pt x="138797" y="177177"/>
                      <a:pt x="137666" y="177431"/>
                      <a:pt x="138323" y="177632"/>
                    </a:cubicBezTo>
                    <a:cubicBezTo>
                      <a:pt x="139381" y="177632"/>
                      <a:pt x="138523" y="178596"/>
                      <a:pt x="138979" y="178742"/>
                    </a:cubicBezTo>
                    <a:cubicBezTo>
                      <a:pt x="140365" y="178869"/>
                      <a:pt x="140730" y="176740"/>
                      <a:pt x="138925" y="177177"/>
                    </a:cubicBezTo>
                    <a:close/>
                    <a:moveTo>
                      <a:pt x="384947" y="682881"/>
                    </a:moveTo>
                    <a:cubicBezTo>
                      <a:pt x="388011" y="682771"/>
                      <a:pt x="385184" y="679678"/>
                      <a:pt x="384473" y="682680"/>
                    </a:cubicBezTo>
                    <a:close/>
                    <a:moveTo>
                      <a:pt x="373001" y="300427"/>
                    </a:moveTo>
                    <a:cubicBezTo>
                      <a:pt x="373001" y="299881"/>
                      <a:pt x="372855" y="299171"/>
                      <a:pt x="372216" y="299353"/>
                    </a:cubicBezTo>
                    <a:cubicBezTo>
                      <a:pt x="370958" y="300172"/>
                      <a:pt x="372946" y="302811"/>
                      <a:pt x="373001" y="300427"/>
                    </a:cubicBezTo>
                    <a:close/>
                    <a:moveTo>
                      <a:pt x="352847" y="177905"/>
                    </a:moveTo>
                    <a:cubicBezTo>
                      <a:pt x="352737" y="178869"/>
                      <a:pt x="353139" y="179725"/>
                      <a:pt x="354142" y="179288"/>
                    </a:cubicBezTo>
                    <a:cubicBezTo>
                      <a:pt x="354634" y="178924"/>
                      <a:pt x="354032" y="178742"/>
                      <a:pt x="353960" y="178469"/>
                    </a:cubicBezTo>
                    <a:cubicBezTo>
                      <a:pt x="353868" y="177955"/>
                      <a:pt x="353536" y="177515"/>
                      <a:pt x="353066" y="177286"/>
                    </a:cubicBezTo>
                    <a:close/>
                    <a:moveTo>
                      <a:pt x="310351" y="864134"/>
                    </a:moveTo>
                    <a:cubicBezTo>
                      <a:pt x="310898" y="863734"/>
                      <a:pt x="312576" y="863552"/>
                      <a:pt x="312357" y="862678"/>
                    </a:cubicBezTo>
                    <a:cubicBezTo>
                      <a:pt x="311755" y="862005"/>
                      <a:pt x="309493" y="863570"/>
                      <a:pt x="310351" y="864134"/>
                    </a:cubicBezTo>
                    <a:close/>
                    <a:moveTo>
                      <a:pt x="234605" y="103376"/>
                    </a:moveTo>
                    <a:cubicBezTo>
                      <a:pt x="233803" y="104195"/>
                      <a:pt x="235152" y="104886"/>
                      <a:pt x="235681" y="105360"/>
                    </a:cubicBezTo>
                    <a:cubicBezTo>
                      <a:pt x="236411" y="104795"/>
                      <a:pt x="235608" y="103212"/>
                      <a:pt x="234605" y="103449"/>
                    </a:cubicBezTo>
                    <a:close/>
                    <a:moveTo>
                      <a:pt x="74213" y="216725"/>
                    </a:moveTo>
                    <a:cubicBezTo>
                      <a:pt x="75253" y="216853"/>
                      <a:pt x="75782" y="216361"/>
                      <a:pt x="75399" y="215306"/>
                    </a:cubicBezTo>
                    <a:cubicBezTo>
                      <a:pt x="74615" y="215451"/>
                      <a:pt x="72481" y="216580"/>
                      <a:pt x="74213" y="216798"/>
                    </a:cubicBezTo>
                    <a:close/>
                    <a:moveTo>
                      <a:pt x="299006" y="304085"/>
                    </a:moveTo>
                    <a:lnTo>
                      <a:pt x="298550" y="304303"/>
                    </a:lnTo>
                    <a:lnTo>
                      <a:pt x="300374" y="306123"/>
                    </a:lnTo>
                    <a:cubicBezTo>
                      <a:pt x="301049" y="305341"/>
                      <a:pt x="299772" y="304030"/>
                      <a:pt x="299006" y="304158"/>
                    </a:cubicBezTo>
                    <a:close/>
                    <a:moveTo>
                      <a:pt x="264663" y="305486"/>
                    </a:moveTo>
                    <a:cubicBezTo>
                      <a:pt x="264444" y="304431"/>
                      <a:pt x="261544" y="303776"/>
                      <a:pt x="262437" y="305122"/>
                    </a:cubicBezTo>
                    <a:cubicBezTo>
                      <a:pt x="263167" y="305450"/>
                      <a:pt x="263842" y="306142"/>
                      <a:pt x="264663" y="305559"/>
                    </a:cubicBezTo>
                    <a:close/>
                    <a:moveTo>
                      <a:pt x="441998" y="301428"/>
                    </a:moveTo>
                    <a:cubicBezTo>
                      <a:pt x="441998" y="300700"/>
                      <a:pt x="440539" y="299608"/>
                      <a:pt x="440411" y="300936"/>
                    </a:cubicBezTo>
                    <a:cubicBezTo>
                      <a:pt x="440284" y="302265"/>
                      <a:pt x="441688" y="302411"/>
                      <a:pt x="441998" y="301501"/>
                    </a:cubicBezTo>
                    <a:close/>
                    <a:moveTo>
                      <a:pt x="163656" y="278114"/>
                    </a:moveTo>
                    <a:cubicBezTo>
                      <a:pt x="164404" y="278114"/>
                      <a:pt x="164422" y="276512"/>
                      <a:pt x="163510" y="276494"/>
                    </a:cubicBezTo>
                    <a:cubicBezTo>
                      <a:pt x="162088" y="276203"/>
                      <a:pt x="162434" y="277932"/>
                      <a:pt x="163656" y="278114"/>
                    </a:cubicBezTo>
                    <a:close/>
                    <a:moveTo>
                      <a:pt x="299225" y="541813"/>
                    </a:moveTo>
                    <a:lnTo>
                      <a:pt x="299225" y="541813"/>
                    </a:lnTo>
                    <a:cubicBezTo>
                      <a:pt x="299608" y="541813"/>
                      <a:pt x="300502" y="542049"/>
                      <a:pt x="300483" y="541467"/>
                    </a:cubicBezTo>
                    <a:cubicBezTo>
                      <a:pt x="300192" y="539520"/>
                      <a:pt x="296289" y="541922"/>
                      <a:pt x="299225" y="541813"/>
                    </a:cubicBezTo>
                    <a:close/>
                    <a:moveTo>
                      <a:pt x="184813" y="273746"/>
                    </a:moveTo>
                    <a:cubicBezTo>
                      <a:pt x="184165" y="273624"/>
                      <a:pt x="183529" y="274008"/>
                      <a:pt x="183336" y="274637"/>
                    </a:cubicBezTo>
                    <a:cubicBezTo>
                      <a:pt x="184321" y="275693"/>
                      <a:pt x="187166" y="273727"/>
                      <a:pt x="184813" y="273746"/>
                    </a:cubicBezTo>
                    <a:close/>
                    <a:moveTo>
                      <a:pt x="76657" y="541285"/>
                    </a:moveTo>
                    <a:cubicBezTo>
                      <a:pt x="76493" y="541467"/>
                      <a:pt x="75818" y="542341"/>
                      <a:pt x="76657" y="542341"/>
                    </a:cubicBezTo>
                    <a:cubicBezTo>
                      <a:pt x="77113" y="542468"/>
                      <a:pt x="77624" y="543050"/>
                      <a:pt x="78062" y="542614"/>
                    </a:cubicBezTo>
                    <a:cubicBezTo>
                      <a:pt x="78500" y="542177"/>
                      <a:pt x="77679" y="541249"/>
                      <a:pt x="76712" y="541340"/>
                    </a:cubicBezTo>
                    <a:close/>
                    <a:moveTo>
                      <a:pt x="160227" y="574828"/>
                    </a:moveTo>
                    <a:cubicBezTo>
                      <a:pt x="159680" y="574828"/>
                      <a:pt x="158203" y="575028"/>
                      <a:pt x="159024" y="575865"/>
                    </a:cubicBezTo>
                    <a:cubicBezTo>
                      <a:pt x="160082" y="576356"/>
                      <a:pt x="162434" y="574809"/>
                      <a:pt x="160227" y="574882"/>
                    </a:cubicBezTo>
                    <a:close/>
                    <a:moveTo>
                      <a:pt x="473551" y="302702"/>
                    </a:moveTo>
                    <a:cubicBezTo>
                      <a:pt x="473551" y="301410"/>
                      <a:pt x="471910" y="303029"/>
                      <a:pt x="471982" y="303739"/>
                    </a:cubicBezTo>
                    <a:cubicBezTo>
                      <a:pt x="472329" y="304758"/>
                      <a:pt x="473770" y="303503"/>
                      <a:pt x="473551" y="302702"/>
                    </a:cubicBezTo>
                    <a:close/>
                    <a:moveTo>
                      <a:pt x="101061" y="260259"/>
                    </a:moveTo>
                    <a:lnTo>
                      <a:pt x="101061" y="260259"/>
                    </a:lnTo>
                    <a:cubicBezTo>
                      <a:pt x="101335" y="259095"/>
                      <a:pt x="100076" y="257984"/>
                      <a:pt x="99055" y="258822"/>
                    </a:cubicBezTo>
                    <a:cubicBezTo>
                      <a:pt x="99055" y="258949"/>
                      <a:pt x="99237" y="259149"/>
                      <a:pt x="99310" y="259131"/>
                    </a:cubicBezTo>
                    <a:cubicBezTo>
                      <a:pt x="101134" y="258894"/>
                      <a:pt x="100094" y="260496"/>
                      <a:pt x="100824" y="261224"/>
                    </a:cubicBezTo>
                    <a:cubicBezTo>
                      <a:pt x="101046" y="260955"/>
                      <a:pt x="101133" y="260600"/>
                      <a:pt x="101061" y="260259"/>
                    </a:cubicBezTo>
                    <a:close/>
                    <a:moveTo>
                      <a:pt x="260924" y="544179"/>
                    </a:moveTo>
                    <a:cubicBezTo>
                      <a:pt x="261015" y="543396"/>
                      <a:pt x="259519" y="543178"/>
                      <a:pt x="259355" y="543960"/>
                    </a:cubicBezTo>
                    <a:cubicBezTo>
                      <a:pt x="259191" y="544743"/>
                      <a:pt x="261179" y="545617"/>
                      <a:pt x="260924" y="544179"/>
                    </a:cubicBezTo>
                    <a:close/>
                    <a:moveTo>
                      <a:pt x="258589" y="682407"/>
                    </a:moveTo>
                    <a:cubicBezTo>
                      <a:pt x="255415" y="682535"/>
                      <a:pt x="258352" y="684391"/>
                      <a:pt x="259756" y="682699"/>
                    </a:cubicBezTo>
                    <a:cubicBezTo>
                      <a:pt x="259465" y="682262"/>
                      <a:pt x="259100" y="682353"/>
                      <a:pt x="258589" y="682371"/>
                    </a:cubicBezTo>
                    <a:close/>
                    <a:moveTo>
                      <a:pt x="230994" y="684446"/>
                    </a:moveTo>
                    <a:cubicBezTo>
                      <a:pt x="230720" y="683372"/>
                      <a:pt x="229061" y="683190"/>
                      <a:pt x="229425" y="684446"/>
                    </a:cubicBezTo>
                    <a:cubicBezTo>
                      <a:pt x="229535" y="685374"/>
                      <a:pt x="231176" y="685319"/>
                      <a:pt x="230994" y="684409"/>
                    </a:cubicBezTo>
                    <a:close/>
                    <a:moveTo>
                      <a:pt x="436690" y="576557"/>
                    </a:moveTo>
                    <a:cubicBezTo>
                      <a:pt x="437748" y="576265"/>
                      <a:pt x="438077" y="574627"/>
                      <a:pt x="436690" y="574955"/>
                    </a:cubicBezTo>
                    <a:cubicBezTo>
                      <a:pt x="435742" y="574991"/>
                      <a:pt x="435833" y="576611"/>
                      <a:pt x="436690" y="576520"/>
                    </a:cubicBezTo>
                    <a:close/>
                    <a:moveTo>
                      <a:pt x="242247" y="157739"/>
                    </a:moveTo>
                    <a:cubicBezTo>
                      <a:pt x="241809" y="157466"/>
                      <a:pt x="242119" y="156556"/>
                      <a:pt x="241335" y="156629"/>
                    </a:cubicBezTo>
                    <a:cubicBezTo>
                      <a:pt x="240259" y="156865"/>
                      <a:pt x="240952" y="158576"/>
                      <a:pt x="241882" y="158121"/>
                    </a:cubicBezTo>
                    <a:cubicBezTo>
                      <a:pt x="242046" y="158121"/>
                      <a:pt x="242502" y="158194"/>
                      <a:pt x="242247" y="157739"/>
                    </a:cubicBezTo>
                    <a:close/>
                    <a:moveTo>
                      <a:pt x="425419" y="603074"/>
                    </a:moveTo>
                    <a:cubicBezTo>
                      <a:pt x="426112" y="602764"/>
                      <a:pt x="426714" y="601472"/>
                      <a:pt x="425528" y="601509"/>
                    </a:cubicBezTo>
                    <a:cubicBezTo>
                      <a:pt x="424343" y="601545"/>
                      <a:pt x="424653" y="602655"/>
                      <a:pt x="425419" y="603074"/>
                    </a:cubicBezTo>
                    <a:close/>
                    <a:moveTo>
                      <a:pt x="301395" y="274364"/>
                    </a:moveTo>
                    <a:cubicBezTo>
                      <a:pt x="299699" y="275402"/>
                      <a:pt x="302070" y="276639"/>
                      <a:pt x="302672" y="275147"/>
                    </a:cubicBezTo>
                    <a:close/>
                    <a:moveTo>
                      <a:pt x="270754" y="561087"/>
                    </a:moveTo>
                    <a:cubicBezTo>
                      <a:pt x="270608" y="560122"/>
                      <a:pt x="270225" y="560468"/>
                      <a:pt x="270061" y="561087"/>
                    </a:cubicBezTo>
                    <a:cubicBezTo>
                      <a:pt x="269861" y="561360"/>
                      <a:pt x="268930" y="561269"/>
                      <a:pt x="269332" y="561778"/>
                    </a:cubicBezTo>
                    <a:cubicBezTo>
                      <a:pt x="270134" y="562779"/>
                      <a:pt x="270955" y="562379"/>
                      <a:pt x="270754" y="561087"/>
                    </a:cubicBezTo>
                    <a:close/>
                    <a:moveTo>
                      <a:pt x="234860" y="645662"/>
                    </a:moveTo>
                    <a:cubicBezTo>
                      <a:pt x="234696" y="646717"/>
                      <a:pt x="235262" y="647482"/>
                      <a:pt x="236228" y="646954"/>
                    </a:cubicBezTo>
                    <a:cubicBezTo>
                      <a:pt x="236484" y="646463"/>
                      <a:pt x="235681" y="646208"/>
                      <a:pt x="235499" y="645789"/>
                    </a:cubicBezTo>
                    <a:cubicBezTo>
                      <a:pt x="235316" y="645371"/>
                      <a:pt x="234952" y="644734"/>
                      <a:pt x="234860" y="645662"/>
                    </a:cubicBezTo>
                    <a:close/>
                    <a:moveTo>
                      <a:pt x="203052" y="80608"/>
                    </a:moveTo>
                    <a:cubicBezTo>
                      <a:pt x="202609" y="80577"/>
                      <a:pt x="202165" y="80651"/>
                      <a:pt x="201757" y="80826"/>
                    </a:cubicBezTo>
                    <a:cubicBezTo>
                      <a:pt x="202414" y="82610"/>
                      <a:pt x="205186" y="81008"/>
                      <a:pt x="203052" y="80608"/>
                    </a:cubicBezTo>
                    <a:close/>
                    <a:moveTo>
                      <a:pt x="92325" y="191864"/>
                    </a:moveTo>
                    <a:cubicBezTo>
                      <a:pt x="91686" y="192046"/>
                      <a:pt x="91869" y="192574"/>
                      <a:pt x="91887" y="192974"/>
                    </a:cubicBezTo>
                    <a:cubicBezTo>
                      <a:pt x="92580" y="194448"/>
                      <a:pt x="94349" y="191882"/>
                      <a:pt x="92325" y="191864"/>
                    </a:cubicBezTo>
                    <a:close/>
                    <a:moveTo>
                      <a:pt x="488525" y="302010"/>
                    </a:moveTo>
                    <a:cubicBezTo>
                      <a:pt x="489273" y="302174"/>
                      <a:pt x="490531" y="301373"/>
                      <a:pt x="489419" y="300973"/>
                    </a:cubicBezTo>
                    <a:cubicBezTo>
                      <a:pt x="488616" y="300718"/>
                      <a:pt x="486956" y="301810"/>
                      <a:pt x="488525" y="302010"/>
                    </a:cubicBezTo>
                    <a:close/>
                    <a:moveTo>
                      <a:pt x="272067" y="710563"/>
                    </a:moveTo>
                    <a:cubicBezTo>
                      <a:pt x="272706" y="710563"/>
                      <a:pt x="273362" y="710727"/>
                      <a:pt x="273891" y="710326"/>
                    </a:cubicBezTo>
                    <a:cubicBezTo>
                      <a:pt x="273490" y="709926"/>
                      <a:pt x="270462" y="709598"/>
                      <a:pt x="270864" y="710708"/>
                    </a:cubicBezTo>
                    <a:cubicBezTo>
                      <a:pt x="271010" y="711455"/>
                      <a:pt x="271593" y="710199"/>
                      <a:pt x="272067" y="710563"/>
                    </a:cubicBezTo>
                    <a:close/>
                    <a:moveTo>
                      <a:pt x="152385" y="640056"/>
                    </a:moveTo>
                    <a:cubicBezTo>
                      <a:pt x="151984" y="639977"/>
                      <a:pt x="151569" y="640049"/>
                      <a:pt x="151218" y="640256"/>
                    </a:cubicBezTo>
                    <a:cubicBezTo>
                      <a:pt x="151637" y="642095"/>
                      <a:pt x="154683" y="640457"/>
                      <a:pt x="152385" y="640056"/>
                    </a:cubicBezTo>
                    <a:close/>
                    <a:moveTo>
                      <a:pt x="293589" y="545999"/>
                    </a:moveTo>
                    <a:cubicBezTo>
                      <a:pt x="293589" y="546872"/>
                      <a:pt x="294173" y="546618"/>
                      <a:pt x="294191" y="545999"/>
                    </a:cubicBezTo>
                    <a:cubicBezTo>
                      <a:pt x="294465" y="545671"/>
                      <a:pt x="295085" y="545271"/>
                      <a:pt x="294994" y="544816"/>
                    </a:cubicBezTo>
                    <a:cubicBezTo>
                      <a:pt x="293936" y="544179"/>
                      <a:pt x="293425" y="544816"/>
                      <a:pt x="293589" y="545999"/>
                    </a:cubicBezTo>
                    <a:close/>
                    <a:moveTo>
                      <a:pt x="216403" y="835906"/>
                    </a:moveTo>
                    <a:cubicBezTo>
                      <a:pt x="217278" y="836288"/>
                      <a:pt x="218227" y="834505"/>
                      <a:pt x="217607" y="834341"/>
                    </a:cubicBezTo>
                    <a:cubicBezTo>
                      <a:pt x="216986" y="834177"/>
                      <a:pt x="215163" y="835833"/>
                      <a:pt x="216403" y="835906"/>
                    </a:cubicBezTo>
                    <a:close/>
                    <a:moveTo>
                      <a:pt x="411029" y="541067"/>
                    </a:moveTo>
                    <a:lnTo>
                      <a:pt x="411029" y="541067"/>
                    </a:lnTo>
                    <a:cubicBezTo>
                      <a:pt x="411174" y="540211"/>
                      <a:pt x="410846" y="539137"/>
                      <a:pt x="410080" y="540284"/>
                    </a:cubicBezTo>
                    <a:cubicBezTo>
                      <a:pt x="409588" y="540994"/>
                      <a:pt x="410591" y="541321"/>
                      <a:pt x="410518" y="541940"/>
                    </a:cubicBezTo>
                    <a:cubicBezTo>
                      <a:pt x="410974" y="542541"/>
                      <a:pt x="411120" y="541467"/>
                      <a:pt x="411029" y="541121"/>
                    </a:cubicBezTo>
                    <a:close/>
                    <a:moveTo>
                      <a:pt x="292604" y="484847"/>
                    </a:moveTo>
                    <a:cubicBezTo>
                      <a:pt x="291959" y="485067"/>
                      <a:pt x="291407" y="485496"/>
                      <a:pt x="291036" y="486066"/>
                    </a:cubicBezTo>
                    <a:cubicBezTo>
                      <a:pt x="291109" y="486958"/>
                      <a:pt x="293936" y="485593"/>
                      <a:pt x="292604" y="484847"/>
                    </a:cubicBezTo>
                    <a:close/>
                    <a:moveTo>
                      <a:pt x="271739" y="490307"/>
                    </a:moveTo>
                    <a:lnTo>
                      <a:pt x="271739" y="490307"/>
                    </a:lnTo>
                    <a:cubicBezTo>
                      <a:pt x="271247" y="490221"/>
                      <a:pt x="270741" y="490318"/>
                      <a:pt x="270317" y="490580"/>
                    </a:cubicBezTo>
                    <a:cubicBezTo>
                      <a:pt x="270882" y="492218"/>
                      <a:pt x="274220" y="490161"/>
                      <a:pt x="271739" y="490271"/>
                    </a:cubicBezTo>
                    <a:close/>
                    <a:moveTo>
                      <a:pt x="352318" y="305668"/>
                    </a:moveTo>
                    <a:cubicBezTo>
                      <a:pt x="352227" y="302920"/>
                      <a:pt x="349309" y="305668"/>
                      <a:pt x="352008" y="306196"/>
                    </a:cubicBezTo>
                    <a:cubicBezTo>
                      <a:pt x="352117" y="306269"/>
                      <a:pt x="352318" y="305887"/>
                      <a:pt x="352318" y="305632"/>
                    </a:cubicBezTo>
                    <a:close/>
                    <a:moveTo>
                      <a:pt x="80889" y="578759"/>
                    </a:moveTo>
                    <a:cubicBezTo>
                      <a:pt x="83351" y="578977"/>
                      <a:pt x="80524" y="576666"/>
                      <a:pt x="79959" y="578067"/>
                    </a:cubicBezTo>
                    <a:cubicBezTo>
                      <a:pt x="79950" y="578459"/>
                      <a:pt x="80261" y="578784"/>
                      <a:pt x="80653" y="578793"/>
                    </a:cubicBezTo>
                    <a:cubicBezTo>
                      <a:pt x="80733" y="578795"/>
                      <a:pt x="80813" y="578783"/>
                      <a:pt x="80889" y="578759"/>
                    </a:cubicBezTo>
                    <a:close/>
                    <a:moveTo>
                      <a:pt x="240113" y="545253"/>
                    </a:moveTo>
                    <a:cubicBezTo>
                      <a:pt x="239201" y="544834"/>
                      <a:pt x="239165" y="546399"/>
                      <a:pt x="238289" y="546454"/>
                    </a:cubicBezTo>
                    <a:cubicBezTo>
                      <a:pt x="238909" y="548110"/>
                      <a:pt x="240022" y="545999"/>
                      <a:pt x="240113" y="545234"/>
                    </a:cubicBezTo>
                    <a:close/>
                    <a:moveTo>
                      <a:pt x="273399" y="305268"/>
                    </a:moveTo>
                    <a:cubicBezTo>
                      <a:pt x="273563" y="304522"/>
                      <a:pt x="271703" y="304540"/>
                      <a:pt x="271484" y="304886"/>
                    </a:cubicBezTo>
                    <a:cubicBezTo>
                      <a:pt x="271502" y="305759"/>
                      <a:pt x="273198" y="306269"/>
                      <a:pt x="273399" y="305250"/>
                    </a:cubicBezTo>
                    <a:close/>
                    <a:moveTo>
                      <a:pt x="209290" y="634687"/>
                    </a:moveTo>
                    <a:lnTo>
                      <a:pt x="209290" y="634687"/>
                    </a:lnTo>
                    <a:cubicBezTo>
                      <a:pt x="209812" y="634746"/>
                      <a:pt x="210341" y="634664"/>
                      <a:pt x="210822" y="634451"/>
                    </a:cubicBezTo>
                    <a:cubicBezTo>
                      <a:pt x="210220" y="634014"/>
                      <a:pt x="209436" y="634451"/>
                      <a:pt x="208870" y="633941"/>
                    </a:cubicBezTo>
                    <a:cubicBezTo>
                      <a:pt x="208305" y="633431"/>
                      <a:pt x="207995" y="634068"/>
                      <a:pt x="207739" y="634469"/>
                    </a:cubicBezTo>
                    <a:cubicBezTo>
                      <a:pt x="208234" y="634653"/>
                      <a:pt x="208769" y="634703"/>
                      <a:pt x="209290" y="634614"/>
                    </a:cubicBezTo>
                    <a:close/>
                    <a:moveTo>
                      <a:pt x="305536" y="683008"/>
                    </a:moveTo>
                    <a:cubicBezTo>
                      <a:pt x="305390" y="681952"/>
                      <a:pt x="303912" y="681534"/>
                      <a:pt x="303511" y="682644"/>
                    </a:cubicBezTo>
                    <a:cubicBezTo>
                      <a:pt x="303584" y="682699"/>
                      <a:pt x="305645" y="683609"/>
                      <a:pt x="305536" y="682935"/>
                    </a:cubicBezTo>
                    <a:close/>
                    <a:moveTo>
                      <a:pt x="375189" y="99099"/>
                    </a:moveTo>
                    <a:cubicBezTo>
                      <a:pt x="374989" y="101374"/>
                      <a:pt x="378016" y="98990"/>
                      <a:pt x="375737" y="98571"/>
                    </a:cubicBezTo>
                    <a:cubicBezTo>
                      <a:pt x="375244" y="98498"/>
                      <a:pt x="375189" y="98880"/>
                      <a:pt x="375189" y="99099"/>
                    </a:cubicBezTo>
                    <a:close/>
                    <a:moveTo>
                      <a:pt x="457264" y="238565"/>
                    </a:moveTo>
                    <a:cubicBezTo>
                      <a:pt x="455823" y="238783"/>
                      <a:pt x="457975" y="240967"/>
                      <a:pt x="458303" y="239730"/>
                    </a:cubicBezTo>
                    <a:cubicBezTo>
                      <a:pt x="458322" y="239002"/>
                      <a:pt x="457902" y="238692"/>
                      <a:pt x="457227" y="238565"/>
                    </a:cubicBezTo>
                    <a:close/>
                    <a:moveTo>
                      <a:pt x="366344" y="682153"/>
                    </a:moveTo>
                    <a:cubicBezTo>
                      <a:pt x="366034" y="681133"/>
                      <a:pt x="364429" y="680970"/>
                      <a:pt x="364520" y="682153"/>
                    </a:cubicBezTo>
                    <a:cubicBezTo>
                      <a:pt x="364885" y="683226"/>
                      <a:pt x="365705" y="682389"/>
                      <a:pt x="366344" y="682153"/>
                    </a:cubicBezTo>
                    <a:close/>
                    <a:moveTo>
                      <a:pt x="239694" y="482790"/>
                    </a:moveTo>
                    <a:cubicBezTo>
                      <a:pt x="239840" y="481989"/>
                      <a:pt x="238253" y="480970"/>
                      <a:pt x="238162" y="482153"/>
                    </a:cubicBezTo>
                    <a:cubicBezTo>
                      <a:pt x="238180" y="482845"/>
                      <a:pt x="239347" y="483700"/>
                      <a:pt x="239694" y="482790"/>
                    </a:cubicBezTo>
                    <a:close/>
                    <a:moveTo>
                      <a:pt x="362696" y="180525"/>
                    </a:moveTo>
                    <a:cubicBezTo>
                      <a:pt x="361857" y="180325"/>
                      <a:pt x="361820" y="182709"/>
                      <a:pt x="362532" y="182345"/>
                    </a:cubicBezTo>
                    <a:cubicBezTo>
                      <a:pt x="363243" y="181981"/>
                      <a:pt x="363535" y="180653"/>
                      <a:pt x="362696" y="180525"/>
                    </a:cubicBezTo>
                    <a:close/>
                    <a:moveTo>
                      <a:pt x="329866" y="662242"/>
                    </a:moveTo>
                    <a:cubicBezTo>
                      <a:pt x="330942" y="662460"/>
                      <a:pt x="331252" y="661587"/>
                      <a:pt x="329866" y="661751"/>
                    </a:cubicBezTo>
                    <a:cubicBezTo>
                      <a:pt x="329210" y="661969"/>
                      <a:pt x="328407" y="660804"/>
                      <a:pt x="328042" y="661387"/>
                    </a:cubicBezTo>
                    <a:cubicBezTo>
                      <a:pt x="327860" y="662242"/>
                      <a:pt x="329264" y="662297"/>
                      <a:pt x="329939" y="662242"/>
                    </a:cubicBezTo>
                    <a:close/>
                    <a:moveTo>
                      <a:pt x="290051" y="682262"/>
                    </a:moveTo>
                    <a:cubicBezTo>
                      <a:pt x="290616" y="681279"/>
                      <a:pt x="288920" y="680242"/>
                      <a:pt x="288227" y="681061"/>
                    </a:cubicBezTo>
                    <a:cubicBezTo>
                      <a:pt x="288574" y="681752"/>
                      <a:pt x="289504" y="681861"/>
                      <a:pt x="290106" y="682207"/>
                    </a:cubicBezTo>
                    <a:close/>
                    <a:moveTo>
                      <a:pt x="389689" y="181545"/>
                    </a:moveTo>
                    <a:cubicBezTo>
                      <a:pt x="390086" y="181563"/>
                      <a:pt x="390481" y="181482"/>
                      <a:pt x="390838" y="181308"/>
                    </a:cubicBezTo>
                    <a:cubicBezTo>
                      <a:pt x="390109" y="179361"/>
                      <a:pt x="387282" y="181272"/>
                      <a:pt x="389689" y="181545"/>
                    </a:cubicBezTo>
                    <a:close/>
                    <a:moveTo>
                      <a:pt x="387610" y="679131"/>
                    </a:moveTo>
                    <a:lnTo>
                      <a:pt x="387610" y="679131"/>
                    </a:lnTo>
                    <a:cubicBezTo>
                      <a:pt x="387270" y="679147"/>
                      <a:pt x="386935" y="679227"/>
                      <a:pt x="386625" y="679368"/>
                    </a:cubicBezTo>
                    <a:cubicBezTo>
                      <a:pt x="387482" y="681370"/>
                      <a:pt x="390236" y="679095"/>
                      <a:pt x="387610" y="679131"/>
                    </a:cubicBezTo>
                    <a:close/>
                    <a:moveTo>
                      <a:pt x="322935" y="492254"/>
                    </a:moveTo>
                    <a:cubicBezTo>
                      <a:pt x="323191" y="491126"/>
                      <a:pt x="321531" y="491235"/>
                      <a:pt x="321458" y="492109"/>
                    </a:cubicBezTo>
                    <a:cubicBezTo>
                      <a:pt x="321385" y="492982"/>
                      <a:pt x="323063" y="493364"/>
                      <a:pt x="322935" y="492254"/>
                    </a:cubicBezTo>
                    <a:close/>
                    <a:moveTo>
                      <a:pt x="343764" y="102775"/>
                    </a:moveTo>
                    <a:cubicBezTo>
                      <a:pt x="344348" y="102630"/>
                      <a:pt x="345077" y="102994"/>
                      <a:pt x="345588" y="102429"/>
                    </a:cubicBezTo>
                    <a:cubicBezTo>
                      <a:pt x="344447" y="102042"/>
                      <a:pt x="343209" y="102042"/>
                      <a:pt x="342068" y="102429"/>
                    </a:cubicBezTo>
                    <a:cubicBezTo>
                      <a:pt x="342562" y="102789"/>
                      <a:pt x="343178" y="102940"/>
                      <a:pt x="343782" y="102848"/>
                    </a:cubicBezTo>
                    <a:close/>
                    <a:moveTo>
                      <a:pt x="323282" y="495039"/>
                    </a:moveTo>
                    <a:cubicBezTo>
                      <a:pt x="323647" y="494657"/>
                      <a:pt x="325306" y="493819"/>
                      <a:pt x="324103" y="493492"/>
                    </a:cubicBezTo>
                    <a:cubicBezTo>
                      <a:pt x="322899" y="493164"/>
                      <a:pt x="322479" y="494365"/>
                      <a:pt x="323282" y="495039"/>
                    </a:cubicBezTo>
                    <a:close/>
                    <a:moveTo>
                      <a:pt x="335703" y="855398"/>
                    </a:moveTo>
                    <a:cubicBezTo>
                      <a:pt x="337526" y="855525"/>
                      <a:pt x="335356" y="853578"/>
                      <a:pt x="334572" y="854543"/>
                    </a:cubicBezTo>
                    <a:cubicBezTo>
                      <a:pt x="334079" y="855398"/>
                      <a:pt x="335082" y="855489"/>
                      <a:pt x="335703" y="855398"/>
                    </a:cubicBezTo>
                    <a:close/>
                    <a:moveTo>
                      <a:pt x="101079" y="596595"/>
                    </a:moveTo>
                    <a:cubicBezTo>
                      <a:pt x="100842" y="597996"/>
                      <a:pt x="102356" y="597505"/>
                      <a:pt x="102174" y="596249"/>
                    </a:cubicBezTo>
                    <a:cubicBezTo>
                      <a:pt x="101991" y="594993"/>
                      <a:pt x="100787" y="595685"/>
                      <a:pt x="101079" y="596595"/>
                    </a:cubicBezTo>
                    <a:close/>
                    <a:moveTo>
                      <a:pt x="463666" y="256401"/>
                    </a:moveTo>
                    <a:cubicBezTo>
                      <a:pt x="460328" y="256401"/>
                      <a:pt x="461842" y="258567"/>
                      <a:pt x="464249" y="256692"/>
                    </a:cubicBezTo>
                    <a:close/>
                    <a:moveTo>
                      <a:pt x="186984" y="602055"/>
                    </a:moveTo>
                    <a:cubicBezTo>
                      <a:pt x="186728" y="602055"/>
                      <a:pt x="186272" y="602400"/>
                      <a:pt x="186728" y="602473"/>
                    </a:cubicBezTo>
                    <a:cubicBezTo>
                      <a:pt x="187586" y="602473"/>
                      <a:pt x="187841" y="603602"/>
                      <a:pt x="188698" y="603638"/>
                    </a:cubicBezTo>
                    <a:cubicBezTo>
                      <a:pt x="189792" y="603238"/>
                      <a:pt x="187567" y="601964"/>
                      <a:pt x="186984" y="602055"/>
                    </a:cubicBezTo>
                    <a:close/>
                    <a:moveTo>
                      <a:pt x="325598" y="259786"/>
                    </a:moveTo>
                    <a:cubicBezTo>
                      <a:pt x="324340" y="258658"/>
                      <a:pt x="324267" y="259641"/>
                      <a:pt x="323537" y="260496"/>
                    </a:cubicBezTo>
                    <a:cubicBezTo>
                      <a:pt x="324413" y="260987"/>
                      <a:pt x="324850" y="260259"/>
                      <a:pt x="325653" y="259786"/>
                    </a:cubicBezTo>
                    <a:close/>
                    <a:moveTo>
                      <a:pt x="312649" y="561906"/>
                    </a:moveTo>
                    <a:cubicBezTo>
                      <a:pt x="315749" y="562179"/>
                      <a:pt x="313159" y="559540"/>
                      <a:pt x="312138" y="561760"/>
                    </a:cubicBezTo>
                    <a:close/>
                    <a:moveTo>
                      <a:pt x="317409" y="579323"/>
                    </a:moveTo>
                    <a:lnTo>
                      <a:pt x="318886" y="578595"/>
                    </a:lnTo>
                    <a:cubicBezTo>
                      <a:pt x="318832" y="577066"/>
                      <a:pt x="315986" y="578595"/>
                      <a:pt x="317464" y="579268"/>
                    </a:cubicBezTo>
                    <a:close/>
                    <a:moveTo>
                      <a:pt x="359048" y="200564"/>
                    </a:moveTo>
                    <a:cubicBezTo>
                      <a:pt x="359960" y="200873"/>
                      <a:pt x="361036" y="199963"/>
                      <a:pt x="359905" y="199508"/>
                    </a:cubicBezTo>
                    <a:cubicBezTo>
                      <a:pt x="359121" y="198998"/>
                      <a:pt x="357589" y="200636"/>
                      <a:pt x="359103" y="200509"/>
                    </a:cubicBezTo>
                    <a:close/>
                    <a:moveTo>
                      <a:pt x="471873" y="200054"/>
                    </a:moveTo>
                    <a:lnTo>
                      <a:pt x="471417" y="200254"/>
                    </a:lnTo>
                    <a:cubicBezTo>
                      <a:pt x="473369" y="202493"/>
                      <a:pt x="475521" y="201255"/>
                      <a:pt x="471928" y="199999"/>
                    </a:cubicBezTo>
                    <a:close/>
                    <a:moveTo>
                      <a:pt x="302964" y="657419"/>
                    </a:moveTo>
                    <a:cubicBezTo>
                      <a:pt x="304788" y="657419"/>
                      <a:pt x="302599" y="655599"/>
                      <a:pt x="301797" y="656600"/>
                    </a:cubicBezTo>
                    <a:cubicBezTo>
                      <a:pt x="301395" y="657328"/>
                      <a:pt x="302453" y="657492"/>
                      <a:pt x="302964" y="657419"/>
                    </a:cubicBezTo>
                    <a:close/>
                    <a:moveTo>
                      <a:pt x="399064" y="582799"/>
                    </a:moveTo>
                    <a:cubicBezTo>
                      <a:pt x="399147" y="582354"/>
                      <a:pt x="398853" y="581927"/>
                      <a:pt x="398407" y="581844"/>
                    </a:cubicBezTo>
                    <a:cubicBezTo>
                      <a:pt x="398023" y="581773"/>
                      <a:pt x="397641" y="581982"/>
                      <a:pt x="397495" y="582344"/>
                    </a:cubicBezTo>
                    <a:cubicBezTo>
                      <a:pt x="397532" y="582854"/>
                      <a:pt x="399210" y="584219"/>
                      <a:pt x="399064" y="582854"/>
                    </a:cubicBezTo>
                    <a:close/>
                    <a:moveTo>
                      <a:pt x="193531" y="98280"/>
                    </a:moveTo>
                    <a:cubicBezTo>
                      <a:pt x="193860" y="97297"/>
                      <a:pt x="192182" y="97006"/>
                      <a:pt x="192091" y="97679"/>
                    </a:cubicBezTo>
                    <a:cubicBezTo>
                      <a:pt x="191999" y="98353"/>
                      <a:pt x="193331" y="99790"/>
                      <a:pt x="193531" y="98280"/>
                    </a:cubicBezTo>
                    <a:close/>
                    <a:moveTo>
                      <a:pt x="469174" y="298716"/>
                    </a:moveTo>
                    <a:cubicBezTo>
                      <a:pt x="469301" y="298024"/>
                      <a:pt x="467477" y="298024"/>
                      <a:pt x="467240" y="298352"/>
                    </a:cubicBezTo>
                    <a:cubicBezTo>
                      <a:pt x="467167" y="299280"/>
                      <a:pt x="468845" y="299699"/>
                      <a:pt x="469174" y="298716"/>
                    </a:cubicBezTo>
                    <a:close/>
                    <a:moveTo>
                      <a:pt x="243013" y="145691"/>
                    </a:moveTo>
                    <a:cubicBezTo>
                      <a:pt x="245001" y="145873"/>
                      <a:pt x="244563" y="144963"/>
                      <a:pt x="242849" y="145199"/>
                    </a:cubicBezTo>
                    <a:cubicBezTo>
                      <a:pt x="240624" y="145600"/>
                      <a:pt x="241627" y="146874"/>
                      <a:pt x="243050" y="145691"/>
                    </a:cubicBezTo>
                    <a:close/>
                    <a:moveTo>
                      <a:pt x="480117" y="217326"/>
                    </a:moveTo>
                    <a:cubicBezTo>
                      <a:pt x="480792" y="217326"/>
                      <a:pt x="480117" y="215797"/>
                      <a:pt x="479570" y="215779"/>
                    </a:cubicBezTo>
                    <a:cubicBezTo>
                      <a:pt x="478494" y="215870"/>
                      <a:pt x="478858" y="217763"/>
                      <a:pt x="480117" y="217326"/>
                    </a:cubicBezTo>
                    <a:close/>
                    <a:moveTo>
                      <a:pt x="447287" y="600071"/>
                    </a:moveTo>
                    <a:cubicBezTo>
                      <a:pt x="446813" y="599161"/>
                      <a:pt x="445463" y="599161"/>
                      <a:pt x="445773" y="600380"/>
                    </a:cubicBezTo>
                    <a:cubicBezTo>
                      <a:pt x="446083" y="601600"/>
                      <a:pt x="447232" y="600799"/>
                      <a:pt x="447342" y="600071"/>
                    </a:cubicBezTo>
                    <a:close/>
                    <a:moveTo>
                      <a:pt x="312193" y="679113"/>
                    </a:moveTo>
                    <a:cubicBezTo>
                      <a:pt x="312776" y="678913"/>
                      <a:pt x="313524" y="679441"/>
                      <a:pt x="314017" y="678749"/>
                    </a:cubicBezTo>
                    <a:cubicBezTo>
                      <a:pt x="312870" y="678321"/>
                      <a:pt x="311607" y="678321"/>
                      <a:pt x="310460" y="678749"/>
                    </a:cubicBezTo>
                    <a:cubicBezTo>
                      <a:pt x="310953" y="679313"/>
                      <a:pt x="311646" y="679059"/>
                      <a:pt x="312247" y="679113"/>
                    </a:cubicBezTo>
                    <a:close/>
                    <a:moveTo>
                      <a:pt x="439226" y="603147"/>
                    </a:moveTo>
                    <a:lnTo>
                      <a:pt x="439025" y="602692"/>
                    </a:lnTo>
                    <a:cubicBezTo>
                      <a:pt x="435870" y="603729"/>
                      <a:pt x="437985" y="605494"/>
                      <a:pt x="439280" y="603147"/>
                    </a:cubicBezTo>
                    <a:close/>
                    <a:moveTo>
                      <a:pt x="156963" y="292328"/>
                    </a:moveTo>
                    <a:cubicBezTo>
                      <a:pt x="157054" y="291563"/>
                      <a:pt x="155139" y="291309"/>
                      <a:pt x="155139" y="292037"/>
                    </a:cubicBezTo>
                    <a:cubicBezTo>
                      <a:pt x="155139" y="292765"/>
                      <a:pt x="156726" y="293110"/>
                      <a:pt x="156963" y="292328"/>
                    </a:cubicBezTo>
                    <a:close/>
                    <a:moveTo>
                      <a:pt x="314071" y="466374"/>
                    </a:moveTo>
                    <a:cubicBezTo>
                      <a:pt x="312959" y="466137"/>
                      <a:pt x="312795" y="467775"/>
                      <a:pt x="313360" y="468485"/>
                    </a:cubicBezTo>
                    <a:cubicBezTo>
                      <a:pt x="313524" y="467739"/>
                      <a:pt x="315421" y="466520"/>
                      <a:pt x="314126" y="466374"/>
                    </a:cubicBezTo>
                    <a:close/>
                    <a:moveTo>
                      <a:pt x="353011" y="633522"/>
                    </a:moveTo>
                    <a:cubicBezTo>
                      <a:pt x="351406" y="633632"/>
                      <a:pt x="353704" y="634705"/>
                      <a:pt x="354288" y="634596"/>
                    </a:cubicBezTo>
                    <a:cubicBezTo>
                      <a:pt x="355765" y="634341"/>
                      <a:pt x="353941" y="633213"/>
                      <a:pt x="353066" y="633522"/>
                    </a:cubicBezTo>
                    <a:close/>
                    <a:moveTo>
                      <a:pt x="244746" y="465428"/>
                    </a:moveTo>
                    <a:cubicBezTo>
                      <a:pt x="243633" y="466119"/>
                      <a:pt x="244618" y="466938"/>
                      <a:pt x="245384" y="467248"/>
                    </a:cubicBezTo>
                    <a:cubicBezTo>
                      <a:pt x="246132" y="466938"/>
                      <a:pt x="245603" y="465537"/>
                      <a:pt x="244801" y="465428"/>
                    </a:cubicBezTo>
                    <a:close/>
                    <a:moveTo>
                      <a:pt x="156543" y="257275"/>
                    </a:moveTo>
                    <a:cubicBezTo>
                      <a:pt x="156574" y="256844"/>
                      <a:pt x="156499" y="256413"/>
                      <a:pt x="156324" y="256019"/>
                    </a:cubicBezTo>
                    <a:cubicBezTo>
                      <a:pt x="155814" y="256710"/>
                      <a:pt x="155157" y="257584"/>
                      <a:pt x="155686" y="258494"/>
                    </a:cubicBezTo>
                    <a:cubicBezTo>
                      <a:pt x="156133" y="258228"/>
                      <a:pt x="156445" y="257784"/>
                      <a:pt x="156543" y="257275"/>
                    </a:cubicBezTo>
                    <a:close/>
                    <a:moveTo>
                      <a:pt x="280129" y="836980"/>
                    </a:moveTo>
                    <a:cubicBezTo>
                      <a:pt x="279327" y="836707"/>
                      <a:pt x="278305" y="837744"/>
                      <a:pt x="279399" y="838072"/>
                    </a:cubicBezTo>
                    <a:cubicBezTo>
                      <a:pt x="280494" y="838399"/>
                      <a:pt x="281752" y="836907"/>
                      <a:pt x="280129" y="836980"/>
                    </a:cubicBezTo>
                    <a:close/>
                    <a:moveTo>
                      <a:pt x="184850" y="299189"/>
                    </a:moveTo>
                    <a:cubicBezTo>
                      <a:pt x="186145" y="299317"/>
                      <a:pt x="185780" y="298279"/>
                      <a:pt x="186272" y="297988"/>
                    </a:cubicBezTo>
                    <a:cubicBezTo>
                      <a:pt x="185981" y="297260"/>
                      <a:pt x="183737" y="298479"/>
                      <a:pt x="184850" y="299189"/>
                    </a:cubicBezTo>
                    <a:close/>
                    <a:moveTo>
                      <a:pt x="316825" y="313385"/>
                    </a:moveTo>
                    <a:cubicBezTo>
                      <a:pt x="316114" y="313385"/>
                      <a:pt x="315002" y="313385"/>
                      <a:pt x="315002" y="314277"/>
                    </a:cubicBezTo>
                    <a:cubicBezTo>
                      <a:pt x="315476" y="314859"/>
                      <a:pt x="318303" y="313622"/>
                      <a:pt x="316825" y="313385"/>
                    </a:cubicBezTo>
                    <a:close/>
                    <a:moveTo>
                      <a:pt x="316333" y="624040"/>
                    </a:moveTo>
                    <a:cubicBezTo>
                      <a:pt x="315749" y="623458"/>
                      <a:pt x="314983" y="624386"/>
                      <a:pt x="314363" y="624604"/>
                    </a:cubicBezTo>
                    <a:cubicBezTo>
                      <a:pt x="314199" y="626242"/>
                      <a:pt x="315968" y="624659"/>
                      <a:pt x="316333" y="624040"/>
                    </a:cubicBezTo>
                    <a:close/>
                    <a:moveTo>
                      <a:pt x="315822" y="497587"/>
                    </a:moveTo>
                    <a:cubicBezTo>
                      <a:pt x="315385" y="496713"/>
                      <a:pt x="313998" y="496495"/>
                      <a:pt x="314236" y="497751"/>
                    </a:cubicBezTo>
                    <a:cubicBezTo>
                      <a:pt x="314473" y="499006"/>
                      <a:pt x="315530" y="498224"/>
                      <a:pt x="315822" y="497587"/>
                    </a:cubicBezTo>
                    <a:close/>
                    <a:moveTo>
                      <a:pt x="99182" y="159250"/>
                    </a:moveTo>
                    <a:cubicBezTo>
                      <a:pt x="96301" y="159250"/>
                      <a:pt x="98945" y="161543"/>
                      <a:pt x="99857" y="159468"/>
                    </a:cubicBezTo>
                    <a:close/>
                    <a:moveTo>
                      <a:pt x="206590" y="255618"/>
                    </a:moveTo>
                    <a:cubicBezTo>
                      <a:pt x="206755" y="254836"/>
                      <a:pt x="205970" y="253562"/>
                      <a:pt x="205514" y="254672"/>
                    </a:cubicBezTo>
                    <a:cubicBezTo>
                      <a:pt x="205277" y="255455"/>
                      <a:pt x="206390" y="257129"/>
                      <a:pt x="206590" y="255618"/>
                    </a:cubicBezTo>
                    <a:close/>
                    <a:moveTo>
                      <a:pt x="295778" y="464700"/>
                    </a:moveTo>
                    <a:cubicBezTo>
                      <a:pt x="296489" y="464700"/>
                      <a:pt x="297821" y="464863"/>
                      <a:pt x="297146" y="463753"/>
                    </a:cubicBezTo>
                    <a:cubicBezTo>
                      <a:pt x="296635" y="464754"/>
                      <a:pt x="294045" y="463589"/>
                      <a:pt x="294884" y="465227"/>
                    </a:cubicBezTo>
                    <a:close/>
                    <a:moveTo>
                      <a:pt x="158622" y="579760"/>
                    </a:moveTo>
                    <a:cubicBezTo>
                      <a:pt x="160154" y="579760"/>
                      <a:pt x="158404" y="577467"/>
                      <a:pt x="157692" y="578486"/>
                    </a:cubicBezTo>
                    <a:cubicBezTo>
                      <a:pt x="157583" y="579214"/>
                      <a:pt x="158075" y="579541"/>
                      <a:pt x="158622" y="579760"/>
                    </a:cubicBezTo>
                    <a:close/>
                    <a:moveTo>
                      <a:pt x="240186" y="770513"/>
                    </a:moveTo>
                    <a:cubicBezTo>
                      <a:pt x="239548" y="770131"/>
                      <a:pt x="240058" y="768948"/>
                      <a:pt x="239420" y="768784"/>
                    </a:cubicBezTo>
                    <a:cubicBezTo>
                      <a:pt x="238089" y="769148"/>
                      <a:pt x="239037" y="771423"/>
                      <a:pt x="240186" y="770513"/>
                    </a:cubicBezTo>
                    <a:close/>
                    <a:moveTo>
                      <a:pt x="337034" y="458730"/>
                    </a:moveTo>
                    <a:cubicBezTo>
                      <a:pt x="336578" y="456382"/>
                      <a:pt x="334243" y="459494"/>
                      <a:pt x="336377" y="459331"/>
                    </a:cubicBezTo>
                    <a:cubicBezTo>
                      <a:pt x="336760" y="459331"/>
                      <a:pt x="337052" y="459185"/>
                      <a:pt x="337034" y="458730"/>
                    </a:cubicBezTo>
                    <a:close/>
                    <a:moveTo>
                      <a:pt x="459544" y="606950"/>
                    </a:moveTo>
                    <a:cubicBezTo>
                      <a:pt x="458085" y="607041"/>
                      <a:pt x="460182" y="608497"/>
                      <a:pt x="460711" y="608497"/>
                    </a:cubicBezTo>
                    <a:cubicBezTo>
                      <a:pt x="461659" y="607879"/>
                      <a:pt x="460000" y="607333"/>
                      <a:pt x="459544" y="606950"/>
                    </a:cubicBezTo>
                    <a:close/>
                    <a:moveTo>
                      <a:pt x="458741" y="592390"/>
                    </a:moveTo>
                    <a:cubicBezTo>
                      <a:pt x="458340" y="591444"/>
                      <a:pt x="456534" y="592172"/>
                      <a:pt x="456771" y="592991"/>
                    </a:cubicBezTo>
                    <a:cubicBezTo>
                      <a:pt x="456917" y="593373"/>
                      <a:pt x="457410" y="593482"/>
                      <a:pt x="457592" y="593173"/>
                    </a:cubicBezTo>
                    <a:cubicBezTo>
                      <a:pt x="457774" y="592864"/>
                      <a:pt x="458668" y="593119"/>
                      <a:pt x="458741" y="592427"/>
                    </a:cubicBezTo>
                    <a:close/>
                    <a:moveTo>
                      <a:pt x="370830" y="165237"/>
                    </a:moveTo>
                    <a:cubicBezTo>
                      <a:pt x="370830" y="165237"/>
                      <a:pt x="369335" y="165347"/>
                      <a:pt x="369955" y="165656"/>
                    </a:cubicBezTo>
                    <a:cubicBezTo>
                      <a:pt x="370575" y="165965"/>
                      <a:pt x="371669" y="166857"/>
                      <a:pt x="372344" y="165474"/>
                    </a:cubicBezTo>
                    <a:cubicBezTo>
                      <a:pt x="371869" y="165264"/>
                      <a:pt x="371347" y="165182"/>
                      <a:pt x="370830" y="165237"/>
                    </a:cubicBezTo>
                    <a:close/>
                    <a:moveTo>
                      <a:pt x="53202" y="191100"/>
                    </a:moveTo>
                    <a:cubicBezTo>
                      <a:pt x="53189" y="191491"/>
                      <a:pt x="53277" y="191880"/>
                      <a:pt x="53458" y="192228"/>
                    </a:cubicBezTo>
                    <a:cubicBezTo>
                      <a:pt x="55373" y="191591"/>
                      <a:pt x="53494" y="188752"/>
                      <a:pt x="53202" y="191100"/>
                    </a:cubicBezTo>
                    <a:close/>
                    <a:moveTo>
                      <a:pt x="307414" y="262334"/>
                    </a:moveTo>
                    <a:cubicBezTo>
                      <a:pt x="305700" y="262443"/>
                      <a:pt x="308581" y="263827"/>
                      <a:pt x="309238" y="263244"/>
                    </a:cubicBezTo>
                    <a:cubicBezTo>
                      <a:pt x="308892" y="262462"/>
                      <a:pt x="308344" y="262316"/>
                      <a:pt x="307414" y="262389"/>
                    </a:cubicBezTo>
                    <a:close/>
                    <a:moveTo>
                      <a:pt x="93547" y="263899"/>
                    </a:moveTo>
                    <a:lnTo>
                      <a:pt x="93547" y="263899"/>
                    </a:lnTo>
                    <a:cubicBezTo>
                      <a:pt x="94860" y="264354"/>
                      <a:pt x="95845" y="262716"/>
                      <a:pt x="94276" y="262935"/>
                    </a:cubicBezTo>
                    <a:cubicBezTo>
                      <a:pt x="93638" y="263499"/>
                      <a:pt x="91121" y="263899"/>
                      <a:pt x="93547" y="263899"/>
                    </a:cubicBezTo>
                    <a:close/>
                    <a:moveTo>
                      <a:pt x="234605" y="458239"/>
                    </a:moveTo>
                    <a:cubicBezTo>
                      <a:pt x="237396" y="458239"/>
                      <a:pt x="234787" y="455854"/>
                      <a:pt x="233912" y="458002"/>
                    </a:cubicBezTo>
                    <a:close/>
                    <a:moveTo>
                      <a:pt x="232106" y="501209"/>
                    </a:moveTo>
                    <a:cubicBezTo>
                      <a:pt x="232106" y="501918"/>
                      <a:pt x="232307" y="502119"/>
                      <a:pt x="233091" y="502137"/>
                    </a:cubicBezTo>
                    <a:cubicBezTo>
                      <a:pt x="234496" y="502191"/>
                      <a:pt x="232289" y="499425"/>
                      <a:pt x="232106" y="501281"/>
                    </a:cubicBezTo>
                    <a:close/>
                    <a:moveTo>
                      <a:pt x="67793" y="158758"/>
                    </a:moveTo>
                    <a:cubicBezTo>
                      <a:pt x="67684" y="158867"/>
                      <a:pt x="67483" y="158995"/>
                      <a:pt x="67502" y="159068"/>
                    </a:cubicBezTo>
                    <a:cubicBezTo>
                      <a:pt x="68924" y="161470"/>
                      <a:pt x="70730" y="159468"/>
                      <a:pt x="67793" y="158758"/>
                    </a:cubicBezTo>
                    <a:close/>
                    <a:moveTo>
                      <a:pt x="290306" y="840292"/>
                    </a:moveTo>
                    <a:cubicBezTo>
                      <a:pt x="289376" y="840292"/>
                      <a:pt x="289030" y="840292"/>
                      <a:pt x="288756" y="840511"/>
                    </a:cubicBezTo>
                    <a:cubicBezTo>
                      <a:pt x="289449" y="840747"/>
                      <a:pt x="290708" y="841894"/>
                      <a:pt x="291218" y="841038"/>
                    </a:cubicBezTo>
                    <a:cubicBezTo>
                      <a:pt x="291401" y="840838"/>
                      <a:pt x="289978" y="840074"/>
                      <a:pt x="290306" y="840292"/>
                    </a:cubicBezTo>
                    <a:close/>
                    <a:moveTo>
                      <a:pt x="315421" y="687795"/>
                    </a:moveTo>
                    <a:cubicBezTo>
                      <a:pt x="315768" y="687558"/>
                      <a:pt x="316351" y="687376"/>
                      <a:pt x="316369" y="686648"/>
                    </a:cubicBezTo>
                    <a:cubicBezTo>
                      <a:pt x="316041" y="685319"/>
                      <a:pt x="313816" y="687485"/>
                      <a:pt x="315421" y="687795"/>
                    </a:cubicBezTo>
                    <a:close/>
                    <a:moveTo>
                      <a:pt x="475156" y="549475"/>
                    </a:moveTo>
                    <a:cubicBezTo>
                      <a:pt x="476396" y="549475"/>
                      <a:pt x="476633" y="548510"/>
                      <a:pt x="475648" y="548383"/>
                    </a:cubicBezTo>
                    <a:cubicBezTo>
                      <a:pt x="474664" y="548256"/>
                      <a:pt x="473533" y="549639"/>
                      <a:pt x="475156" y="549402"/>
                    </a:cubicBezTo>
                    <a:close/>
                    <a:moveTo>
                      <a:pt x="222276" y="64592"/>
                    </a:moveTo>
                    <a:cubicBezTo>
                      <a:pt x="221619" y="64246"/>
                      <a:pt x="222039" y="63045"/>
                      <a:pt x="221491" y="62772"/>
                    </a:cubicBezTo>
                    <a:cubicBezTo>
                      <a:pt x="220032" y="63281"/>
                      <a:pt x="221108" y="65520"/>
                      <a:pt x="222276" y="64592"/>
                    </a:cubicBezTo>
                    <a:close/>
                    <a:moveTo>
                      <a:pt x="289558" y="692636"/>
                    </a:moveTo>
                    <a:cubicBezTo>
                      <a:pt x="289978" y="692745"/>
                      <a:pt x="291382" y="691580"/>
                      <a:pt x="291765" y="691216"/>
                    </a:cubicBezTo>
                    <a:cubicBezTo>
                      <a:pt x="290945" y="690506"/>
                      <a:pt x="288975" y="691981"/>
                      <a:pt x="289558" y="692636"/>
                    </a:cubicBezTo>
                    <a:close/>
                    <a:moveTo>
                      <a:pt x="226981" y="443588"/>
                    </a:moveTo>
                    <a:cubicBezTo>
                      <a:pt x="225358" y="443770"/>
                      <a:pt x="226598" y="444898"/>
                      <a:pt x="227455" y="445025"/>
                    </a:cubicBezTo>
                    <a:cubicBezTo>
                      <a:pt x="228313" y="445153"/>
                      <a:pt x="227784" y="443260"/>
                      <a:pt x="226981" y="443588"/>
                    </a:cubicBezTo>
                    <a:close/>
                    <a:moveTo>
                      <a:pt x="187531" y="284647"/>
                    </a:moveTo>
                    <a:lnTo>
                      <a:pt x="187531" y="284647"/>
                    </a:lnTo>
                    <a:cubicBezTo>
                      <a:pt x="187195" y="284657"/>
                      <a:pt x="186866" y="284737"/>
                      <a:pt x="186564" y="284884"/>
                    </a:cubicBezTo>
                    <a:cubicBezTo>
                      <a:pt x="187604" y="285102"/>
                      <a:pt x="188607" y="286158"/>
                      <a:pt x="189628" y="285466"/>
                    </a:cubicBezTo>
                    <a:cubicBezTo>
                      <a:pt x="188935" y="285193"/>
                      <a:pt x="188315" y="284556"/>
                      <a:pt x="187531" y="284647"/>
                    </a:cubicBezTo>
                    <a:close/>
                    <a:moveTo>
                      <a:pt x="107718" y="253161"/>
                    </a:moveTo>
                    <a:cubicBezTo>
                      <a:pt x="108940" y="253271"/>
                      <a:pt x="108320" y="252452"/>
                      <a:pt x="107937" y="251669"/>
                    </a:cubicBezTo>
                    <a:cubicBezTo>
                      <a:pt x="107025" y="252270"/>
                      <a:pt x="105894" y="253289"/>
                      <a:pt x="107718" y="253161"/>
                    </a:cubicBezTo>
                    <a:close/>
                    <a:moveTo>
                      <a:pt x="243779" y="521247"/>
                    </a:moveTo>
                    <a:cubicBezTo>
                      <a:pt x="243196" y="521902"/>
                      <a:pt x="244491" y="523358"/>
                      <a:pt x="245074" y="523158"/>
                    </a:cubicBezTo>
                    <a:cubicBezTo>
                      <a:pt x="245275" y="522466"/>
                      <a:pt x="244600" y="521156"/>
                      <a:pt x="243779" y="521247"/>
                    </a:cubicBezTo>
                    <a:close/>
                    <a:moveTo>
                      <a:pt x="343946" y="548893"/>
                    </a:moveTo>
                    <a:lnTo>
                      <a:pt x="343946" y="548893"/>
                    </a:lnTo>
                    <a:cubicBezTo>
                      <a:pt x="341484" y="549038"/>
                      <a:pt x="343144" y="549329"/>
                      <a:pt x="344202" y="549748"/>
                    </a:cubicBezTo>
                    <a:cubicBezTo>
                      <a:pt x="344396" y="549992"/>
                      <a:pt x="344751" y="550033"/>
                      <a:pt x="344996" y="549840"/>
                    </a:cubicBezTo>
                    <a:cubicBezTo>
                      <a:pt x="345110" y="549749"/>
                      <a:pt x="345185" y="549619"/>
                      <a:pt x="345205" y="549475"/>
                    </a:cubicBezTo>
                    <a:cubicBezTo>
                      <a:pt x="345241" y="548711"/>
                      <a:pt x="344421" y="548929"/>
                      <a:pt x="343946" y="548893"/>
                    </a:cubicBezTo>
                    <a:close/>
                    <a:moveTo>
                      <a:pt x="266103" y="686138"/>
                    </a:moveTo>
                    <a:lnTo>
                      <a:pt x="266103" y="686138"/>
                    </a:lnTo>
                    <a:cubicBezTo>
                      <a:pt x="268857" y="686302"/>
                      <a:pt x="266359" y="684209"/>
                      <a:pt x="264827" y="685865"/>
                    </a:cubicBezTo>
                    <a:cubicBezTo>
                      <a:pt x="265204" y="686111"/>
                      <a:pt x="265659" y="686208"/>
                      <a:pt x="266103" y="686138"/>
                    </a:cubicBezTo>
                    <a:close/>
                    <a:moveTo>
                      <a:pt x="234933" y="859839"/>
                    </a:moveTo>
                    <a:cubicBezTo>
                      <a:pt x="234277" y="859839"/>
                      <a:pt x="234313" y="860312"/>
                      <a:pt x="234313" y="860658"/>
                    </a:cubicBezTo>
                    <a:cubicBezTo>
                      <a:pt x="234514" y="862678"/>
                      <a:pt x="237031" y="860075"/>
                      <a:pt x="234933" y="859839"/>
                    </a:cubicBezTo>
                    <a:close/>
                    <a:moveTo>
                      <a:pt x="305481" y="294020"/>
                    </a:moveTo>
                    <a:cubicBezTo>
                      <a:pt x="305572" y="292200"/>
                      <a:pt x="303000" y="294330"/>
                      <a:pt x="304259" y="294839"/>
                    </a:cubicBezTo>
                    <a:cubicBezTo>
                      <a:pt x="304817" y="294921"/>
                      <a:pt x="305346" y="294567"/>
                      <a:pt x="305481" y="294020"/>
                    </a:cubicBezTo>
                    <a:close/>
                    <a:moveTo>
                      <a:pt x="306265" y="251487"/>
                    </a:moveTo>
                    <a:lnTo>
                      <a:pt x="305955" y="251105"/>
                    </a:lnTo>
                    <a:cubicBezTo>
                      <a:pt x="303493" y="250504"/>
                      <a:pt x="302873" y="253762"/>
                      <a:pt x="306265" y="251487"/>
                    </a:cubicBezTo>
                    <a:close/>
                    <a:moveTo>
                      <a:pt x="211077" y="89835"/>
                    </a:moveTo>
                    <a:cubicBezTo>
                      <a:pt x="212062" y="90072"/>
                      <a:pt x="212901" y="88725"/>
                      <a:pt x="211825" y="88343"/>
                    </a:cubicBezTo>
                    <a:cubicBezTo>
                      <a:pt x="211223" y="88452"/>
                      <a:pt x="209855" y="89817"/>
                      <a:pt x="211077" y="89835"/>
                    </a:cubicBezTo>
                    <a:close/>
                    <a:moveTo>
                      <a:pt x="42314" y="170952"/>
                    </a:moveTo>
                    <a:cubicBezTo>
                      <a:pt x="42314" y="173810"/>
                      <a:pt x="44648" y="171171"/>
                      <a:pt x="42533" y="170261"/>
                    </a:cubicBezTo>
                    <a:close/>
                    <a:moveTo>
                      <a:pt x="234824" y="669340"/>
                    </a:moveTo>
                    <a:cubicBezTo>
                      <a:pt x="236557" y="669613"/>
                      <a:pt x="235426" y="668066"/>
                      <a:pt x="234368" y="668248"/>
                    </a:cubicBezTo>
                    <a:cubicBezTo>
                      <a:pt x="233310" y="668430"/>
                      <a:pt x="234003" y="669595"/>
                      <a:pt x="234824" y="669340"/>
                    </a:cubicBezTo>
                    <a:close/>
                    <a:moveTo>
                      <a:pt x="326729" y="628244"/>
                    </a:moveTo>
                    <a:cubicBezTo>
                      <a:pt x="326310" y="628354"/>
                      <a:pt x="325124" y="630064"/>
                      <a:pt x="326018" y="630064"/>
                    </a:cubicBezTo>
                    <a:cubicBezTo>
                      <a:pt x="327057" y="629719"/>
                      <a:pt x="327696" y="629082"/>
                      <a:pt x="326729" y="628244"/>
                    </a:cubicBezTo>
                    <a:close/>
                    <a:moveTo>
                      <a:pt x="177791" y="670869"/>
                    </a:moveTo>
                    <a:cubicBezTo>
                      <a:pt x="177791" y="672452"/>
                      <a:pt x="180235" y="670450"/>
                      <a:pt x="179032" y="669941"/>
                    </a:cubicBezTo>
                    <a:cubicBezTo>
                      <a:pt x="178437" y="669874"/>
                      <a:pt x="177894" y="670281"/>
                      <a:pt x="177791" y="670869"/>
                    </a:cubicBezTo>
                    <a:close/>
                    <a:moveTo>
                      <a:pt x="239694" y="642186"/>
                    </a:moveTo>
                    <a:cubicBezTo>
                      <a:pt x="239511" y="641257"/>
                      <a:pt x="238107" y="640620"/>
                      <a:pt x="238162" y="641803"/>
                    </a:cubicBezTo>
                    <a:cubicBezTo>
                      <a:pt x="238271" y="642459"/>
                      <a:pt x="239675" y="643278"/>
                      <a:pt x="239694" y="642186"/>
                    </a:cubicBezTo>
                    <a:close/>
                    <a:moveTo>
                      <a:pt x="373420" y="153881"/>
                    </a:moveTo>
                    <a:cubicBezTo>
                      <a:pt x="372235" y="153881"/>
                      <a:pt x="371688" y="154063"/>
                      <a:pt x="371487" y="154718"/>
                    </a:cubicBezTo>
                    <a:cubicBezTo>
                      <a:pt x="372162" y="155300"/>
                      <a:pt x="372527" y="154281"/>
                      <a:pt x="373147" y="154390"/>
                    </a:cubicBezTo>
                    <a:cubicBezTo>
                      <a:pt x="374277" y="154700"/>
                      <a:pt x="375062" y="153699"/>
                      <a:pt x="373420" y="153881"/>
                    </a:cubicBezTo>
                    <a:close/>
                    <a:moveTo>
                      <a:pt x="373712" y="285721"/>
                    </a:moveTo>
                    <a:cubicBezTo>
                      <a:pt x="374660" y="286049"/>
                      <a:pt x="375044" y="284083"/>
                      <a:pt x="373986" y="284138"/>
                    </a:cubicBezTo>
                    <a:cubicBezTo>
                      <a:pt x="373420" y="284265"/>
                      <a:pt x="372618" y="285903"/>
                      <a:pt x="373712" y="285739"/>
                    </a:cubicBezTo>
                    <a:close/>
                    <a:moveTo>
                      <a:pt x="224446" y="636999"/>
                    </a:moveTo>
                    <a:cubicBezTo>
                      <a:pt x="223479" y="636089"/>
                      <a:pt x="221364" y="636198"/>
                      <a:pt x="222951" y="637617"/>
                    </a:cubicBezTo>
                    <a:cubicBezTo>
                      <a:pt x="223334" y="637890"/>
                      <a:pt x="224045" y="637217"/>
                      <a:pt x="224446" y="636999"/>
                    </a:cubicBezTo>
                    <a:close/>
                    <a:moveTo>
                      <a:pt x="168453" y="382017"/>
                    </a:moveTo>
                    <a:cubicBezTo>
                      <a:pt x="168052" y="381599"/>
                      <a:pt x="165298" y="381471"/>
                      <a:pt x="166155" y="382363"/>
                    </a:cubicBezTo>
                    <a:cubicBezTo>
                      <a:pt x="166647" y="382964"/>
                      <a:pt x="168289" y="382472"/>
                      <a:pt x="168435" y="382017"/>
                    </a:cubicBezTo>
                    <a:close/>
                    <a:moveTo>
                      <a:pt x="270043" y="649102"/>
                    </a:moveTo>
                    <a:cubicBezTo>
                      <a:pt x="270043" y="648665"/>
                      <a:pt x="267946" y="647737"/>
                      <a:pt x="268219" y="648792"/>
                    </a:cubicBezTo>
                    <a:cubicBezTo>
                      <a:pt x="268529" y="649356"/>
                      <a:pt x="269551" y="649993"/>
                      <a:pt x="270043" y="649102"/>
                    </a:cubicBezTo>
                    <a:close/>
                    <a:moveTo>
                      <a:pt x="382120" y="295203"/>
                    </a:moveTo>
                    <a:cubicBezTo>
                      <a:pt x="382120" y="294839"/>
                      <a:pt x="382120" y="295203"/>
                      <a:pt x="381901" y="295058"/>
                    </a:cubicBezTo>
                    <a:cubicBezTo>
                      <a:pt x="381682" y="294912"/>
                      <a:pt x="381081" y="294221"/>
                      <a:pt x="380552" y="294712"/>
                    </a:cubicBezTo>
                    <a:cubicBezTo>
                      <a:pt x="380023" y="295203"/>
                      <a:pt x="379439" y="295331"/>
                      <a:pt x="379767" y="295877"/>
                    </a:cubicBezTo>
                    <a:cubicBezTo>
                      <a:pt x="380096" y="296423"/>
                      <a:pt x="380515" y="295695"/>
                      <a:pt x="380898" y="295567"/>
                    </a:cubicBezTo>
                    <a:cubicBezTo>
                      <a:pt x="381281" y="295440"/>
                      <a:pt x="381774" y="295531"/>
                      <a:pt x="382120" y="295203"/>
                    </a:cubicBezTo>
                    <a:close/>
                    <a:moveTo>
                      <a:pt x="220069" y="132423"/>
                    </a:moveTo>
                    <a:cubicBezTo>
                      <a:pt x="219503" y="132023"/>
                      <a:pt x="217369" y="131768"/>
                      <a:pt x="217497" y="132896"/>
                    </a:cubicBezTo>
                    <a:cubicBezTo>
                      <a:pt x="218044" y="133606"/>
                      <a:pt x="219339" y="132550"/>
                      <a:pt x="220069" y="132423"/>
                    </a:cubicBezTo>
                    <a:close/>
                    <a:moveTo>
                      <a:pt x="369280" y="186459"/>
                    </a:moveTo>
                    <a:cubicBezTo>
                      <a:pt x="367237" y="187005"/>
                      <a:pt x="368678" y="187478"/>
                      <a:pt x="369280" y="187896"/>
                    </a:cubicBezTo>
                    <a:cubicBezTo>
                      <a:pt x="370356" y="187460"/>
                      <a:pt x="370192" y="186804"/>
                      <a:pt x="369280" y="186459"/>
                    </a:cubicBezTo>
                    <a:close/>
                    <a:moveTo>
                      <a:pt x="369079" y="168768"/>
                    </a:moveTo>
                    <a:cubicBezTo>
                      <a:pt x="368536" y="168336"/>
                      <a:pt x="367744" y="168424"/>
                      <a:pt x="367311" y="168967"/>
                    </a:cubicBezTo>
                    <a:cubicBezTo>
                      <a:pt x="367291" y="168991"/>
                      <a:pt x="367273" y="169016"/>
                      <a:pt x="367256" y="169041"/>
                    </a:cubicBezTo>
                    <a:cubicBezTo>
                      <a:pt x="366708" y="170515"/>
                      <a:pt x="369025" y="169569"/>
                      <a:pt x="369079" y="168768"/>
                    </a:cubicBezTo>
                    <a:close/>
                    <a:moveTo>
                      <a:pt x="370903" y="324232"/>
                    </a:moveTo>
                    <a:cubicBezTo>
                      <a:pt x="370447" y="324232"/>
                      <a:pt x="369791" y="323977"/>
                      <a:pt x="369736" y="324833"/>
                    </a:cubicBezTo>
                    <a:cubicBezTo>
                      <a:pt x="370028" y="326343"/>
                      <a:pt x="373074" y="324232"/>
                      <a:pt x="370922" y="324232"/>
                    </a:cubicBezTo>
                    <a:close/>
                    <a:moveTo>
                      <a:pt x="156963" y="632849"/>
                    </a:moveTo>
                    <a:cubicBezTo>
                      <a:pt x="157893" y="632430"/>
                      <a:pt x="157893" y="631029"/>
                      <a:pt x="156689" y="631357"/>
                    </a:cubicBezTo>
                    <a:cubicBezTo>
                      <a:pt x="155485" y="631684"/>
                      <a:pt x="156124" y="632740"/>
                      <a:pt x="156963" y="632849"/>
                    </a:cubicBezTo>
                    <a:close/>
                    <a:moveTo>
                      <a:pt x="231140" y="508379"/>
                    </a:moveTo>
                    <a:cubicBezTo>
                      <a:pt x="231395" y="507597"/>
                      <a:pt x="230392" y="506468"/>
                      <a:pt x="230027" y="507724"/>
                    </a:cubicBezTo>
                    <a:cubicBezTo>
                      <a:pt x="229662" y="508980"/>
                      <a:pt x="231194" y="509744"/>
                      <a:pt x="231067" y="508379"/>
                    </a:cubicBezTo>
                    <a:close/>
                    <a:moveTo>
                      <a:pt x="354981" y="203840"/>
                    </a:moveTo>
                    <a:lnTo>
                      <a:pt x="354981" y="203840"/>
                    </a:lnTo>
                    <a:cubicBezTo>
                      <a:pt x="354561" y="203949"/>
                      <a:pt x="353339" y="203476"/>
                      <a:pt x="353631" y="204258"/>
                    </a:cubicBezTo>
                    <a:cubicBezTo>
                      <a:pt x="353923" y="205041"/>
                      <a:pt x="354744" y="204258"/>
                      <a:pt x="355455" y="204258"/>
                    </a:cubicBezTo>
                    <a:cubicBezTo>
                      <a:pt x="357242" y="204458"/>
                      <a:pt x="356276" y="203512"/>
                      <a:pt x="354981" y="203840"/>
                    </a:cubicBezTo>
                    <a:close/>
                    <a:moveTo>
                      <a:pt x="284962" y="672671"/>
                    </a:moveTo>
                    <a:cubicBezTo>
                      <a:pt x="284652" y="672816"/>
                      <a:pt x="284032" y="672398"/>
                      <a:pt x="283996" y="672998"/>
                    </a:cubicBezTo>
                    <a:cubicBezTo>
                      <a:pt x="283959" y="673599"/>
                      <a:pt x="285309" y="672998"/>
                      <a:pt x="285728" y="673308"/>
                    </a:cubicBezTo>
                    <a:cubicBezTo>
                      <a:pt x="287862" y="674436"/>
                      <a:pt x="286567" y="672070"/>
                      <a:pt x="284962" y="672616"/>
                    </a:cubicBezTo>
                    <a:close/>
                    <a:moveTo>
                      <a:pt x="374515" y="155792"/>
                    </a:moveTo>
                    <a:cubicBezTo>
                      <a:pt x="374515" y="153972"/>
                      <a:pt x="372089" y="155318"/>
                      <a:pt x="373238" y="156501"/>
                    </a:cubicBezTo>
                    <a:cubicBezTo>
                      <a:pt x="373584" y="156010"/>
                      <a:pt x="374442" y="156210"/>
                      <a:pt x="374515" y="155755"/>
                    </a:cubicBezTo>
                    <a:close/>
                    <a:moveTo>
                      <a:pt x="192401" y="353079"/>
                    </a:moveTo>
                    <a:cubicBezTo>
                      <a:pt x="192127" y="353079"/>
                      <a:pt x="191416" y="354353"/>
                      <a:pt x="191543" y="354499"/>
                    </a:cubicBezTo>
                    <a:cubicBezTo>
                      <a:pt x="191981" y="354808"/>
                      <a:pt x="192966" y="354808"/>
                      <a:pt x="192948" y="354026"/>
                    </a:cubicBezTo>
                    <a:cubicBezTo>
                      <a:pt x="192948" y="353552"/>
                      <a:pt x="193039" y="353079"/>
                      <a:pt x="192401" y="353079"/>
                    </a:cubicBezTo>
                    <a:close/>
                    <a:moveTo>
                      <a:pt x="308673" y="328637"/>
                    </a:moveTo>
                    <a:cubicBezTo>
                      <a:pt x="309676" y="328910"/>
                      <a:pt x="310497" y="327581"/>
                      <a:pt x="309074" y="327581"/>
                    </a:cubicBezTo>
                    <a:cubicBezTo>
                      <a:pt x="308089" y="327363"/>
                      <a:pt x="307250" y="328764"/>
                      <a:pt x="308673" y="328582"/>
                    </a:cubicBezTo>
                    <a:close/>
                    <a:moveTo>
                      <a:pt x="371341" y="296386"/>
                    </a:moveTo>
                    <a:cubicBezTo>
                      <a:pt x="371341" y="295804"/>
                      <a:pt x="371505" y="295112"/>
                      <a:pt x="370794" y="295021"/>
                    </a:cubicBezTo>
                    <a:cubicBezTo>
                      <a:pt x="369317" y="294985"/>
                      <a:pt x="371122" y="298206"/>
                      <a:pt x="371341" y="296332"/>
                    </a:cubicBezTo>
                    <a:close/>
                    <a:moveTo>
                      <a:pt x="236374" y="653470"/>
                    </a:moveTo>
                    <a:cubicBezTo>
                      <a:pt x="236265" y="652833"/>
                      <a:pt x="235535" y="653142"/>
                      <a:pt x="235189" y="652760"/>
                    </a:cubicBezTo>
                    <a:cubicBezTo>
                      <a:pt x="233383" y="653051"/>
                      <a:pt x="235681" y="655199"/>
                      <a:pt x="236338" y="653379"/>
                    </a:cubicBezTo>
                    <a:close/>
                    <a:moveTo>
                      <a:pt x="225103" y="847135"/>
                    </a:moveTo>
                    <a:cubicBezTo>
                      <a:pt x="225249" y="846171"/>
                      <a:pt x="223844" y="845952"/>
                      <a:pt x="223534" y="846717"/>
                    </a:cubicBezTo>
                    <a:cubicBezTo>
                      <a:pt x="223571" y="847135"/>
                      <a:pt x="225230" y="848464"/>
                      <a:pt x="225066" y="847081"/>
                    </a:cubicBezTo>
                    <a:close/>
                    <a:moveTo>
                      <a:pt x="415388" y="352752"/>
                    </a:moveTo>
                    <a:cubicBezTo>
                      <a:pt x="415151" y="353898"/>
                      <a:pt x="416646" y="353170"/>
                      <a:pt x="416391" y="352224"/>
                    </a:cubicBezTo>
                    <a:cubicBezTo>
                      <a:pt x="416184" y="351764"/>
                      <a:pt x="415934" y="351325"/>
                      <a:pt x="415643" y="350913"/>
                    </a:cubicBezTo>
                    <a:cubicBezTo>
                      <a:pt x="415223" y="351550"/>
                      <a:pt x="415442" y="351569"/>
                      <a:pt x="415388" y="352752"/>
                    </a:cubicBezTo>
                    <a:close/>
                    <a:moveTo>
                      <a:pt x="84391" y="248812"/>
                    </a:moveTo>
                    <a:cubicBezTo>
                      <a:pt x="86215" y="248921"/>
                      <a:pt x="83971" y="246901"/>
                      <a:pt x="83205" y="248011"/>
                    </a:cubicBezTo>
                    <a:cubicBezTo>
                      <a:pt x="82840" y="248757"/>
                      <a:pt x="83862" y="248884"/>
                      <a:pt x="84391" y="248812"/>
                    </a:cubicBezTo>
                    <a:close/>
                    <a:moveTo>
                      <a:pt x="366873" y="296532"/>
                    </a:moveTo>
                    <a:cubicBezTo>
                      <a:pt x="368532" y="296423"/>
                      <a:pt x="366271" y="294821"/>
                      <a:pt x="365687" y="295003"/>
                    </a:cubicBezTo>
                    <a:cubicBezTo>
                      <a:pt x="365103" y="295185"/>
                      <a:pt x="366453" y="296405"/>
                      <a:pt x="366873" y="296532"/>
                    </a:cubicBezTo>
                    <a:close/>
                    <a:moveTo>
                      <a:pt x="269605" y="331749"/>
                    </a:moveTo>
                    <a:cubicBezTo>
                      <a:pt x="269149" y="330147"/>
                      <a:pt x="267125" y="333077"/>
                      <a:pt x="268511" y="332659"/>
                    </a:cubicBezTo>
                    <a:cubicBezTo>
                      <a:pt x="268803" y="332258"/>
                      <a:pt x="269678" y="332550"/>
                      <a:pt x="269605" y="331749"/>
                    </a:cubicBezTo>
                    <a:close/>
                    <a:moveTo>
                      <a:pt x="311372" y="674181"/>
                    </a:moveTo>
                    <a:cubicBezTo>
                      <a:pt x="312175" y="674345"/>
                      <a:pt x="312339" y="673016"/>
                      <a:pt x="311755" y="672689"/>
                    </a:cubicBezTo>
                    <a:cubicBezTo>
                      <a:pt x="311171" y="672361"/>
                      <a:pt x="310588" y="673908"/>
                      <a:pt x="311372" y="674181"/>
                    </a:cubicBezTo>
                    <a:close/>
                    <a:moveTo>
                      <a:pt x="290817" y="609262"/>
                    </a:moveTo>
                    <a:cubicBezTo>
                      <a:pt x="290306" y="608479"/>
                      <a:pt x="289303" y="608752"/>
                      <a:pt x="289285" y="609753"/>
                    </a:cubicBezTo>
                    <a:cubicBezTo>
                      <a:pt x="289267" y="610754"/>
                      <a:pt x="290562" y="609899"/>
                      <a:pt x="290817" y="609262"/>
                    </a:cubicBezTo>
                    <a:close/>
                    <a:moveTo>
                      <a:pt x="414640" y="551950"/>
                    </a:moveTo>
                    <a:cubicBezTo>
                      <a:pt x="414640" y="550876"/>
                      <a:pt x="412488" y="552496"/>
                      <a:pt x="413454" y="553097"/>
                    </a:cubicBezTo>
                    <a:cubicBezTo>
                      <a:pt x="414421" y="553697"/>
                      <a:pt x="414129" y="552369"/>
                      <a:pt x="414640" y="551950"/>
                    </a:cubicBezTo>
                    <a:close/>
                    <a:moveTo>
                      <a:pt x="295431" y="230393"/>
                    </a:moveTo>
                    <a:cubicBezTo>
                      <a:pt x="296982" y="230193"/>
                      <a:pt x="295304" y="229611"/>
                      <a:pt x="294757" y="229319"/>
                    </a:cubicBezTo>
                    <a:cubicBezTo>
                      <a:pt x="293553" y="229429"/>
                      <a:pt x="294428" y="230721"/>
                      <a:pt x="295431" y="230393"/>
                    </a:cubicBezTo>
                    <a:close/>
                    <a:moveTo>
                      <a:pt x="328516" y="510363"/>
                    </a:moveTo>
                    <a:cubicBezTo>
                      <a:pt x="328279" y="510363"/>
                      <a:pt x="327878" y="510363"/>
                      <a:pt x="327878" y="510855"/>
                    </a:cubicBezTo>
                    <a:cubicBezTo>
                      <a:pt x="328188" y="512602"/>
                      <a:pt x="330742" y="510290"/>
                      <a:pt x="328516" y="510363"/>
                    </a:cubicBezTo>
                    <a:close/>
                    <a:moveTo>
                      <a:pt x="305754" y="249867"/>
                    </a:moveTo>
                    <a:cubicBezTo>
                      <a:pt x="306739" y="250086"/>
                      <a:pt x="306429" y="249103"/>
                      <a:pt x="305645" y="248884"/>
                    </a:cubicBezTo>
                    <a:cubicBezTo>
                      <a:pt x="304496" y="248975"/>
                      <a:pt x="304241" y="250158"/>
                      <a:pt x="305754" y="249867"/>
                    </a:cubicBezTo>
                    <a:close/>
                    <a:moveTo>
                      <a:pt x="257914" y="102812"/>
                    </a:moveTo>
                    <a:cubicBezTo>
                      <a:pt x="256783" y="102812"/>
                      <a:pt x="257148" y="104213"/>
                      <a:pt x="258133" y="103940"/>
                    </a:cubicBezTo>
                    <a:cubicBezTo>
                      <a:pt x="259100" y="103976"/>
                      <a:pt x="258790" y="102593"/>
                      <a:pt x="257914" y="102812"/>
                    </a:cubicBezTo>
                    <a:close/>
                    <a:moveTo>
                      <a:pt x="439280" y="330711"/>
                    </a:moveTo>
                    <a:cubicBezTo>
                      <a:pt x="441688" y="330821"/>
                      <a:pt x="438751" y="328764"/>
                      <a:pt x="438478" y="330293"/>
                    </a:cubicBezTo>
                    <a:cubicBezTo>
                      <a:pt x="438332" y="331094"/>
                      <a:pt x="439043" y="330529"/>
                      <a:pt x="439280" y="330711"/>
                    </a:cubicBezTo>
                    <a:close/>
                    <a:moveTo>
                      <a:pt x="390948" y="329073"/>
                    </a:moveTo>
                    <a:cubicBezTo>
                      <a:pt x="391367" y="329073"/>
                      <a:pt x="392772" y="327909"/>
                      <a:pt x="392243" y="327581"/>
                    </a:cubicBezTo>
                    <a:cubicBezTo>
                      <a:pt x="391714" y="327253"/>
                      <a:pt x="389707" y="329073"/>
                      <a:pt x="390948" y="329073"/>
                    </a:cubicBezTo>
                    <a:close/>
                    <a:moveTo>
                      <a:pt x="312703" y="513239"/>
                    </a:moveTo>
                    <a:cubicBezTo>
                      <a:pt x="311062" y="513967"/>
                      <a:pt x="313871" y="515514"/>
                      <a:pt x="313634" y="513985"/>
                    </a:cubicBezTo>
                    <a:cubicBezTo>
                      <a:pt x="313433" y="513657"/>
                      <a:pt x="313251" y="513239"/>
                      <a:pt x="312703" y="513239"/>
                    </a:cubicBezTo>
                    <a:close/>
                    <a:moveTo>
                      <a:pt x="243050" y="507433"/>
                    </a:moveTo>
                    <a:cubicBezTo>
                      <a:pt x="242849" y="507033"/>
                      <a:pt x="241645" y="506796"/>
                      <a:pt x="241408" y="507433"/>
                    </a:cubicBezTo>
                    <a:cubicBezTo>
                      <a:pt x="241080" y="508288"/>
                      <a:pt x="242794" y="508671"/>
                      <a:pt x="243050" y="507433"/>
                    </a:cubicBezTo>
                    <a:close/>
                    <a:moveTo>
                      <a:pt x="247919" y="327472"/>
                    </a:moveTo>
                    <a:cubicBezTo>
                      <a:pt x="248886" y="327308"/>
                      <a:pt x="248211" y="326052"/>
                      <a:pt x="247573" y="325998"/>
                    </a:cubicBezTo>
                    <a:cubicBezTo>
                      <a:pt x="246643" y="326307"/>
                      <a:pt x="247007" y="327454"/>
                      <a:pt x="247919" y="327472"/>
                    </a:cubicBezTo>
                    <a:close/>
                    <a:moveTo>
                      <a:pt x="103250" y="579814"/>
                    </a:moveTo>
                    <a:cubicBezTo>
                      <a:pt x="102629" y="579814"/>
                      <a:pt x="101572" y="580379"/>
                      <a:pt x="101718" y="580633"/>
                    </a:cubicBezTo>
                    <a:cubicBezTo>
                      <a:pt x="102246" y="581307"/>
                      <a:pt x="104654" y="580069"/>
                      <a:pt x="103250" y="579814"/>
                    </a:cubicBezTo>
                    <a:close/>
                    <a:moveTo>
                      <a:pt x="368532" y="650448"/>
                    </a:moveTo>
                    <a:cubicBezTo>
                      <a:pt x="368576" y="650182"/>
                      <a:pt x="368397" y="649930"/>
                      <a:pt x="368131" y="649884"/>
                    </a:cubicBezTo>
                    <a:cubicBezTo>
                      <a:pt x="366398" y="649739"/>
                      <a:pt x="368532" y="652942"/>
                      <a:pt x="368532" y="650448"/>
                    </a:cubicBezTo>
                    <a:close/>
                    <a:moveTo>
                      <a:pt x="273928" y="673198"/>
                    </a:moveTo>
                    <a:cubicBezTo>
                      <a:pt x="273928" y="671943"/>
                      <a:pt x="272669" y="672270"/>
                      <a:pt x="271995" y="672725"/>
                    </a:cubicBezTo>
                    <a:cubicBezTo>
                      <a:pt x="271684" y="673344"/>
                      <a:pt x="273344" y="673034"/>
                      <a:pt x="273636" y="673544"/>
                    </a:cubicBezTo>
                    <a:close/>
                    <a:moveTo>
                      <a:pt x="243250" y="516242"/>
                    </a:moveTo>
                    <a:cubicBezTo>
                      <a:pt x="243724" y="515496"/>
                      <a:pt x="241718" y="515732"/>
                      <a:pt x="241518" y="516387"/>
                    </a:cubicBezTo>
                    <a:cubicBezTo>
                      <a:pt x="241317" y="517043"/>
                      <a:pt x="243104" y="516879"/>
                      <a:pt x="243323" y="516242"/>
                    </a:cubicBezTo>
                    <a:close/>
                    <a:moveTo>
                      <a:pt x="384947" y="672616"/>
                    </a:moveTo>
                    <a:cubicBezTo>
                      <a:pt x="384947" y="671178"/>
                      <a:pt x="383780" y="671214"/>
                      <a:pt x="383415" y="671906"/>
                    </a:cubicBezTo>
                    <a:cubicBezTo>
                      <a:pt x="383123" y="672925"/>
                      <a:pt x="384619" y="672379"/>
                      <a:pt x="384947" y="672616"/>
                    </a:cubicBezTo>
                    <a:close/>
                    <a:moveTo>
                      <a:pt x="39578" y="167949"/>
                    </a:moveTo>
                    <a:cubicBezTo>
                      <a:pt x="38283" y="167694"/>
                      <a:pt x="38666" y="169078"/>
                      <a:pt x="39706" y="168987"/>
                    </a:cubicBezTo>
                    <a:cubicBezTo>
                      <a:pt x="40855" y="168604"/>
                      <a:pt x="40636" y="167840"/>
                      <a:pt x="39578" y="167949"/>
                    </a:cubicBezTo>
                    <a:close/>
                    <a:moveTo>
                      <a:pt x="271210" y="567366"/>
                    </a:moveTo>
                    <a:cubicBezTo>
                      <a:pt x="268967" y="567912"/>
                      <a:pt x="272177" y="569804"/>
                      <a:pt x="271830" y="568021"/>
                    </a:cubicBezTo>
                    <a:cubicBezTo>
                      <a:pt x="271867" y="567602"/>
                      <a:pt x="271666" y="567347"/>
                      <a:pt x="271174" y="567366"/>
                    </a:cubicBezTo>
                    <a:close/>
                    <a:moveTo>
                      <a:pt x="125300" y="566801"/>
                    </a:moveTo>
                    <a:cubicBezTo>
                      <a:pt x="123951" y="566801"/>
                      <a:pt x="124607" y="568094"/>
                      <a:pt x="125300" y="568294"/>
                    </a:cubicBezTo>
                    <a:cubicBezTo>
                      <a:pt x="125712" y="568159"/>
                      <a:pt x="125935" y="567716"/>
                      <a:pt x="125800" y="567306"/>
                    </a:cubicBezTo>
                    <a:cubicBezTo>
                      <a:pt x="125720" y="567063"/>
                      <a:pt x="125527" y="566875"/>
                      <a:pt x="125282" y="566801"/>
                    </a:cubicBezTo>
                    <a:close/>
                    <a:moveTo>
                      <a:pt x="185853" y="370242"/>
                    </a:moveTo>
                    <a:cubicBezTo>
                      <a:pt x="185415" y="369423"/>
                      <a:pt x="183737" y="370078"/>
                      <a:pt x="184029" y="370806"/>
                    </a:cubicBezTo>
                    <a:cubicBezTo>
                      <a:pt x="184702" y="371031"/>
                      <a:pt x="185442" y="370777"/>
                      <a:pt x="185835" y="370187"/>
                    </a:cubicBezTo>
                    <a:close/>
                    <a:moveTo>
                      <a:pt x="312503" y="859566"/>
                    </a:moveTo>
                    <a:cubicBezTo>
                      <a:pt x="312181" y="859206"/>
                      <a:pt x="311627" y="859175"/>
                      <a:pt x="311267" y="859496"/>
                    </a:cubicBezTo>
                    <a:cubicBezTo>
                      <a:pt x="311017" y="859719"/>
                      <a:pt x="310916" y="860063"/>
                      <a:pt x="311007" y="860385"/>
                    </a:cubicBezTo>
                    <a:cubicBezTo>
                      <a:pt x="311044" y="861531"/>
                      <a:pt x="312357" y="859766"/>
                      <a:pt x="312485" y="859511"/>
                    </a:cubicBezTo>
                    <a:close/>
                    <a:moveTo>
                      <a:pt x="106004" y="228100"/>
                    </a:moveTo>
                    <a:cubicBezTo>
                      <a:pt x="105456" y="227532"/>
                      <a:pt x="104578" y="227440"/>
                      <a:pt x="103924" y="227882"/>
                    </a:cubicBezTo>
                    <a:cubicBezTo>
                      <a:pt x="104417" y="228209"/>
                      <a:pt x="105712" y="229319"/>
                      <a:pt x="106004" y="228100"/>
                    </a:cubicBezTo>
                    <a:close/>
                    <a:moveTo>
                      <a:pt x="274092" y="653233"/>
                    </a:moveTo>
                    <a:cubicBezTo>
                      <a:pt x="273125" y="653761"/>
                      <a:pt x="273910" y="654689"/>
                      <a:pt x="274749" y="654616"/>
                    </a:cubicBezTo>
                    <a:cubicBezTo>
                      <a:pt x="275515" y="654252"/>
                      <a:pt x="274803" y="653178"/>
                      <a:pt x="274092" y="653233"/>
                    </a:cubicBezTo>
                    <a:close/>
                    <a:moveTo>
                      <a:pt x="208998" y="89180"/>
                    </a:moveTo>
                    <a:lnTo>
                      <a:pt x="209727" y="87797"/>
                    </a:lnTo>
                    <a:cubicBezTo>
                      <a:pt x="208341" y="87105"/>
                      <a:pt x="207666" y="88415"/>
                      <a:pt x="208998" y="89180"/>
                    </a:cubicBezTo>
                    <a:close/>
                    <a:moveTo>
                      <a:pt x="249123" y="380252"/>
                    </a:moveTo>
                    <a:cubicBezTo>
                      <a:pt x="249342" y="380852"/>
                      <a:pt x="249834" y="380543"/>
                      <a:pt x="250199" y="380561"/>
                    </a:cubicBezTo>
                    <a:cubicBezTo>
                      <a:pt x="252151" y="380834"/>
                      <a:pt x="249725" y="378559"/>
                      <a:pt x="249123" y="380379"/>
                    </a:cubicBezTo>
                    <a:close/>
                    <a:moveTo>
                      <a:pt x="188589" y="381653"/>
                    </a:moveTo>
                    <a:cubicBezTo>
                      <a:pt x="189264" y="381762"/>
                      <a:pt x="189519" y="380143"/>
                      <a:pt x="188789" y="380252"/>
                    </a:cubicBezTo>
                    <a:cubicBezTo>
                      <a:pt x="188375" y="380384"/>
                      <a:pt x="187982" y="380574"/>
                      <a:pt x="187622" y="380816"/>
                    </a:cubicBezTo>
                    <a:cubicBezTo>
                      <a:pt x="187789" y="381250"/>
                      <a:pt x="188145" y="381585"/>
                      <a:pt x="188589" y="381726"/>
                    </a:cubicBezTo>
                    <a:close/>
                    <a:moveTo>
                      <a:pt x="207101" y="598123"/>
                    </a:moveTo>
                    <a:cubicBezTo>
                      <a:pt x="206846" y="597359"/>
                      <a:pt x="205569" y="597505"/>
                      <a:pt x="205551" y="598123"/>
                    </a:cubicBezTo>
                    <a:cubicBezTo>
                      <a:pt x="205533" y="598742"/>
                      <a:pt x="206973" y="599052"/>
                      <a:pt x="207101" y="598196"/>
                    </a:cubicBezTo>
                    <a:close/>
                    <a:moveTo>
                      <a:pt x="371870" y="110365"/>
                    </a:moveTo>
                    <a:cubicBezTo>
                      <a:pt x="371651" y="109436"/>
                      <a:pt x="370447" y="110092"/>
                      <a:pt x="370393" y="110729"/>
                    </a:cubicBezTo>
                    <a:cubicBezTo>
                      <a:pt x="370684" y="111657"/>
                      <a:pt x="371870" y="111329"/>
                      <a:pt x="371870" y="110401"/>
                    </a:cubicBezTo>
                    <a:close/>
                    <a:moveTo>
                      <a:pt x="434064" y="586712"/>
                    </a:moveTo>
                    <a:cubicBezTo>
                      <a:pt x="434775" y="586567"/>
                      <a:pt x="436982" y="585019"/>
                      <a:pt x="435140" y="585329"/>
                    </a:cubicBezTo>
                    <a:cubicBezTo>
                      <a:pt x="434666" y="585820"/>
                      <a:pt x="433626" y="585929"/>
                      <a:pt x="434064" y="586749"/>
                    </a:cubicBezTo>
                    <a:close/>
                    <a:moveTo>
                      <a:pt x="292221" y="590698"/>
                    </a:moveTo>
                    <a:cubicBezTo>
                      <a:pt x="290397" y="590698"/>
                      <a:pt x="292440" y="593155"/>
                      <a:pt x="292933" y="591462"/>
                    </a:cubicBezTo>
                    <a:cubicBezTo>
                      <a:pt x="292768" y="591116"/>
                      <a:pt x="292458" y="590752"/>
                      <a:pt x="292221" y="590734"/>
                    </a:cubicBezTo>
                    <a:close/>
                    <a:moveTo>
                      <a:pt x="170131" y="170534"/>
                    </a:moveTo>
                    <a:cubicBezTo>
                      <a:pt x="170040" y="170297"/>
                      <a:pt x="170295" y="169733"/>
                      <a:pt x="169639" y="169660"/>
                    </a:cubicBezTo>
                    <a:cubicBezTo>
                      <a:pt x="168125" y="169696"/>
                      <a:pt x="169730" y="172481"/>
                      <a:pt x="170131" y="170534"/>
                    </a:cubicBezTo>
                    <a:close/>
                    <a:moveTo>
                      <a:pt x="245712" y="392318"/>
                    </a:moveTo>
                    <a:lnTo>
                      <a:pt x="245712" y="392318"/>
                    </a:lnTo>
                    <a:cubicBezTo>
                      <a:pt x="245603" y="391954"/>
                      <a:pt x="246004" y="390935"/>
                      <a:pt x="245257" y="391226"/>
                    </a:cubicBezTo>
                    <a:cubicBezTo>
                      <a:pt x="245019" y="391226"/>
                      <a:pt x="244527" y="391554"/>
                      <a:pt x="244873" y="391991"/>
                    </a:cubicBezTo>
                    <a:cubicBezTo>
                      <a:pt x="245220" y="392428"/>
                      <a:pt x="244873" y="393174"/>
                      <a:pt x="245475" y="393556"/>
                    </a:cubicBezTo>
                    <a:cubicBezTo>
                      <a:pt x="245700" y="393185"/>
                      <a:pt x="245784" y="392746"/>
                      <a:pt x="245712" y="392318"/>
                    </a:cubicBezTo>
                    <a:close/>
                    <a:moveTo>
                      <a:pt x="238636" y="398342"/>
                    </a:moveTo>
                    <a:cubicBezTo>
                      <a:pt x="238052" y="397760"/>
                      <a:pt x="237396" y="398342"/>
                      <a:pt x="236812" y="398652"/>
                    </a:cubicBezTo>
                    <a:cubicBezTo>
                      <a:pt x="236228" y="398961"/>
                      <a:pt x="236812" y="399052"/>
                      <a:pt x="236921" y="399216"/>
                    </a:cubicBezTo>
                    <a:cubicBezTo>
                      <a:pt x="237432" y="400017"/>
                      <a:pt x="238052" y="398579"/>
                      <a:pt x="238636" y="398342"/>
                    </a:cubicBezTo>
                    <a:close/>
                    <a:moveTo>
                      <a:pt x="106952" y="232541"/>
                    </a:moveTo>
                    <a:cubicBezTo>
                      <a:pt x="105803" y="232286"/>
                      <a:pt x="105730" y="233797"/>
                      <a:pt x="106843" y="233615"/>
                    </a:cubicBezTo>
                    <a:cubicBezTo>
                      <a:pt x="107718" y="233778"/>
                      <a:pt x="107718" y="232450"/>
                      <a:pt x="106952" y="232541"/>
                    </a:cubicBezTo>
                    <a:close/>
                    <a:moveTo>
                      <a:pt x="381044" y="322139"/>
                    </a:moveTo>
                    <a:cubicBezTo>
                      <a:pt x="381245" y="321320"/>
                      <a:pt x="379840" y="321211"/>
                      <a:pt x="379548" y="321793"/>
                    </a:cubicBezTo>
                    <a:cubicBezTo>
                      <a:pt x="379257" y="322376"/>
                      <a:pt x="380825" y="323013"/>
                      <a:pt x="381044" y="322139"/>
                    </a:cubicBezTo>
                    <a:close/>
                    <a:moveTo>
                      <a:pt x="172247" y="636999"/>
                    </a:moveTo>
                    <a:cubicBezTo>
                      <a:pt x="171846" y="636653"/>
                      <a:pt x="170423" y="636471"/>
                      <a:pt x="170423" y="637090"/>
                    </a:cubicBezTo>
                    <a:cubicBezTo>
                      <a:pt x="170514" y="638163"/>
                      <a:pt x="171918" y="637945"/>
                      <a:pt x="172247" y="636999"/>
                    </a:cubicBezTo>
                    <a:close/>
                    <a:moveTo>
                      <a:pt x="466383" y="285139"/>
                    </a:moveTo>
                    <a:cubicBezTo>
                      <a:pt x="467459" y="285139"/>
                      <a:pt x="466912" y="283737"/>
                      <a:pt x="466000" y="284101"/>
                    </a:cubicBezTo>
                    <a:cubicBezTo>
                      <a:pt x="464997" y="284156"/>
                      <a:pt x="465489" y="285448"/>
                      <a:pt x="466383" y="285139"/>
                    </a:cubicBezTo>
                    <a:close/>
                    <a:moveTo>
                      <a:pt x="369590" y="621838"/>
                    </a:moveTo>
                    <a:cubicBezTo>
                      <a:pt x="369590" y="620892"/>
                      <a:pt x="367949" y="619690"/>
                      <a:pt x="368167" y="621237"/>
                    </a:cubicBezTo>
                    <a:cubicBezTo>
                      <a:pt x="368532" y="621783"/>
                      <a:pt x="369025" y="622439"/>
                      <a:pt x="369590" y="621893"/>
                    </a:cubicBezTo>
                    <a:close/>
                    <a:moveTo>
                      <a:pt x="305353" y="233105"/>
                    </a:moveTo>
                    <a:cubicBezTo>
                      <a:pt x="304514" y="232759"/>
                      <a:pt x="304077" y="234179"/>
                      <a:pt x="305061" y="234161"/>
                    </a:cubicBezTo>
                    <a:cubicBezTo>
                      <a:pt x="306010" y="234470"/>
                      <a:pt x="306520" y="232959"/>
                      <a:pt x="305353" y="233105"/>
                    </a:cubicBezTo>
                    <a:close/>
                    <a:moveTo>
                      <a:pt x="197745" y="90363"/>
                    </a:moveTo>
                    <a:cubicBezTo>
                      <a:pt x="197599" y="90672"/>
                      <a:pt x="196869" y="89999"/>
                      <a:pt x="196942" y="90800"/>
                    </a:cubicBezTo>
                    <a:cubicBezTo>
                      <a:pt x="197471" y="92456"/>
                      <a:pt x="200225" y="90144"/>
                      <a:pt x="197818" y="90363"/>
                    </a:cubicBezTo>
                    <a:close/>
                    <a:moveTo>
                      <a:pt x="274566" y="294621"/>
                    </a:moveTo>
                    <a:cubicBezTo>
                      <a:pt x="273417" y="293001"/>
                      <a:pt x="272359" y="295094"/>
                      <a:pt x="273563" y="295768"/>
                    </a:cubicBezTo>
                    <a:cubicBezTo>
                      <a:pt x="274274" y="295840"/>
                      <a:pt x="273910" y="294839"/>
                      <a:pt x="274639" y="294621"/>
                    </a:cubicBezTo>
                    <a:close/>
                    <a:moveTo>
                      <a:pt x="365760" y="130567"/>
                    </a:moveTo>
                    <a:cubicBezTo>
                      <a:pt x="364538" y="131149"/>
                      <a:pt x="366490" y="132241"/>
                      <a:pt x="366909" y="131768"/>
                    </a:cubicBezTo>
                    <a:cubicBezTo>
                      <a:pt x="367328" y="131295"/>
                      <a:pt x="366380" y="130603"/>
                      <a:pt x="365815" y="130567"/>
                    </a:cubicBezTo>
                    <a:close/>
                    <a:moveTo>
                      <a:pt x="297401" y="668776"/>
                    </a:moveTo>
                    <a:lnTo>
                      <a:pt x="297109" y="668375"/>
                    </a:lnTo>
                    <a:cubicBezTo>
                      <a:pt x="294757" y="669849"/>
                      <a:pt x="296234" y="671214"/>
                      <a:pt x="297401" y="668776"/>
                    </a:cubicBezTo>
                    <a:close/>
                    <a:moveTo>
                      <a:pt x="249378" y="132277"/>
                    </a:moveTo>
                    <a:cubicBezTo>
                      <a:pt x="248813" y="132532"/>
                      <a:pt x="247919" y="132641"/>
                      <a:pt x="247956" y="133406"/>
                    </a:cubicBezTo>
                    <a:cubicBezTo>
                      <a:pt x="248193" y="133897"/>
                      <a:pt x="249014" y="133169"/>
                      <a:pt x="249488" y="133224"/>
                    </a:cubicBezTo>
                    <a:cubicBezTo>
                      <a:pt x="250290" y="133224"/>
                      <a:pt x="249762" y="132568"/>
                      <a:pt x="249378" y="132277"/>
                    </a:cubicBezTo>
                    <a:close/>
                    <a:moveTo>
                      <a:pt x="358227" y="319901"/>
                    </a:moveTo>
                    <a:cubicBezTo>
                      <a:pt x="356768" y="320447"/>
                      <a:pt x="360380" y="321721"/>
                      <a:pt x="359650" y="320410"/>
                    </a:cubicBezTo>
                    <a:cubicBezTo>
                      <a:pt x="359316" y="319979"/>
                      <a:pt x="358761" y="319780"/>
                      <a:pt x="358227" y="319901"/>
                    </a:cubicBezTo>
                    <a:close/>
                    <a:moveTo>
                      <a:pt x="418926" y="571643"/>
                    </a:moveTo>
                    <a:cubicBezTo>
                      <a:pt x="417449" y="571916"/>
                      <a:pt x="419108" y="572443"/>
                      <a:pt x="419674" y="572698"/>
                    </a:cubicBezTo>
                    <a:cubicBezTo>
                      <a:pt x="420932" y="572480"/>
                      <a:pt x="419874" y="571333"/>
                      <a:pt x="418926" y="571643"/>
                    </a:cubicBezTo>
                    <a:close/>
                    <a:moveTo>
                      <a:pt x="325908" y="503338"/>
                    </a:moveTo>
                    <a:cubicBezTo>
                      <a:pt x="326820" y="503647"/>
                      <a:pt x="327842" y="502428"/>
                      <a:pt x="326638" y="502264"/>
                    </a:cubicBezTo>
                    <a:cubicBezTo>
                      <a:pt x="326127" y="502519"/>
                      <a:pt x="324486" y="503065"/>
                      <a:pt x="325963" y="503338"/>
                    </a:cubicBezTo>
                    <a:close/>
                    <a:moveTo>
                      <a:pt x="192765" y="597323"/>
                    </a:moveTo>
                    <a:cubicBezTo>
                      <a:pt x="192218" y="597213"/>
                      <a:pt x="192765" y="596158"/>
                      <a:pt x="191963" y="596340"/>
                    </a:cubicBezTo>
                    <a:cubicBezTo>
                      <a:pt x="191647" y="596494"/>
                      <a:pt x="191428" y="596794"/>
                      <a:pt x="191379" y="597141"/>
                    </a:cubicBezTo>
                    <a:cubicBezTo>
                      <a:pt x="191233" y="597869"/>
                      <a:pt x="192857" y="597923"/>
                      <a:pt x="192802" y="597323"/>
                    </a:cubicBezTo>
                    <a:close/>
                    <a:moveTo>
                      <a:pt x="316187" y="856963"/>
                    </a:moveTo>
                    <a:cubicBezTo>
                      <a:pt x="317610" y="855798"/>
                      <a:pt x="315713" y="856181"/>
                      <a:pt x="315002" y="855580"/>
                    </a:cubicBezTo>
                    <a:cubicBezTo>
                      <a:pt x="314236" y="856308"/>
                      <a:pt x="315640" y="856617"/>
                      <a:pt x="316224" y="856963"/>
                    </a:cubicBezTo>
                    <a:close/>
                    <a:moveTo>
                      <a:pt x="475886" y="565637"/>
                    </a:moveTo>
                    <a:cubicBezTo>
                      <a:pt x="476378" y="565637"/>
                      <a:pt x="476506" y="563944"/>
                      <a:pt x="475794" y="564290"/>
                    </a:cubicBezTo>
                    <a:lnTo>
                      <a:pt x="474755" y="564909"/>
                    </a:lnTo>
                    <a:cubicBezTo>
                      <a:pt x="475047" y="565254"/>
                      <a:pt x="475284" y="565655"/>
                      <a:pt x="475922" y="565637"/>
                    </a:cubicBezTo>
                    <a:close/>
                    <a:moveTo>
                      <a:pt x="281570" y="502737"/>
                    </a:moveTo>
                    <a:cubicBezTo>
                      <a:pt x="281843" y="502555"/>
                      <a:pt x="282500" y="503047"/>
                      <a:pt x="282500" y="502392"/>
                    </a:cubicBezTo>
                    <a:cubicBezTo>
                      <a:pt x="282281" y="500499"/>
                      <a:pt x="279162" y="502938"/>
                      <a:pt x="281570" y="502737"/>
                    </a:cubicBezTo>
                    <a:close/>
                    <a:moveTo>
                      <a:pt x="350002" y="93857"/>
                    </a:moveTo>
                    <a:cubicBezTo>
                      <a:pt x="350002" y="93493"/>
                      <a:pt x="350002" y="93730"/>
                      <a:pt x="349819" y="93730"/>
                    </a:cubicBezTo>
                    <a:cubicBezTo>
                      <a:pt x="349071" y="93293"/>
                      <a:pt x="347995" y="92929"/>
                      <a:pt x="347995" y="94203"/>
                    </a:cubicBezTo>
                    <a:cubicBezTo>
                      <a:pt x="348378" y="95168"/>
                      <a:pt x="348725" y="93875"/>
                      <a:pt x="349144" y="94203"/>
                    </a:cubicBezTo>
                    <a:cubicBezTo>
                      <a:pt x="349473" y="94265"/>
                      <a:pt x="349808" y="94130"/>
                      <a:pt x="350002" y="93857"/>
                    </a:cubicBezTo>
                    <a:close/>
                    <a:moveTo>
                      <a:pt x="236429" y="696531"/>
                    </a:moveTo>
                    <a:cubicBezTo>
                      <a:pt x="236429" y="695730"/>
                      <a:pt x="234897" y="694820"/>
                      <a:pt x="235043" y="695766"/>
                    </a:cubicBezTo>
                    <a:cubicBezTo>
                      <a:pt x="235389" y="696167"/>
                      <a:pt x="235736" y="697805"/>
                      <a:pt x="236429" y="696531"/>
                    </a:cubicBezTo>
                    <a:close/>
                    <a:moveTo>
                      <a:pt x="352117" y="621911"/>
                    </a:moveTo>
                    <a:cubicBezTo>
                      <a:pt x="352117" y="621201"/>
                      <a:pt x="350713" y="621529"/>
                      <a:pt x="350439" y="622020"/>
                    </a:cubicBezTo>
                    <a:cubicBezTo>
                      <a:pt x="349783" y="623167"/>
                      <a:pt x="352117" y="622584"/>
                      <a:pt x="352117" y="621965"/>
                    </a:cubicBezTo>
                    <a:close/>
                    <a:moveTo>
                      <a:pt x="258279" y="523504"/>
                    </a:moveTo>
                    <a:cubicBezTo>
                      <a:pt x="258461" y="522302"/>
                      <a:pt x="257549" y="521920"/>
                      <a:pt x="257166" y="523267"/>
                    </a:cubicBezTo>
                    <a:cubicBezTo>
                      <a:pt x="257075" y="524286"/>
                      <a:pt x="258461" y="524741"/>
                      <a:pt x="258279" y="523558"/>
                    </a:cubicBezTo>
                    <a:close/>
                    <a:moveTo>
                      <a:pt x="277211" y="860348"/>
                    </a:moveTo>
                    <a:cubicBezTo>
                      <a:pt x="277211" y="859584"/>
                      <a:pt x="275642" y="859384"/>
                      <a:pt x="275661" y="860348"/>
                    </a:cubicBezTo>
                    <a:cubicBezTo>
                      <a:pt x="275679" y="861313"/>
                      <a:pt x="277047" y="861186"/>
                      <a:pt x="277211" y="860403"/>
                    </a:cubicBezTo>
                    <a:close/>
                    <a:moveTo>
                      <a:pt x="280986" y="667647"/>
                    </a:moveTo>
                    <a:cubicBezTo>
                      <a:pt x="279947" y="665445"/>
                      <a:pt x="278287" y="667647"/>
                      <a:pt x="280786" y="668102"/>
                    </a:cubicBezTo>
                    <a:cubicBezTo>
                      <a:pt x="280986" y="667939"/>
                      <a:pt x="280986" y="667793"/>
                      <a:pt x="280986" y="667647"/>
                    </a:cubicBezTo>
                    <a:close/>
                    <a:moveTo>
                      <a:pt x="366873" y="641840"/>
                    </a:moveTo>
                    <a:cubicBezTo>
                      <a:pt x="366700" y="641432"/>
                      <a:pt x="366230" y="641241"/>
                      <a:pt x="365821" y="641413"/>
                    </a:cubicBezTo>
                    <a:cubicBezTo>
                      <a:pt x="365481" y="641556"/>
                      <a:pt x="365282" y="641913"/>
                      <a:pt x="365340" y="642277"/>
                    </a:cubicBezTo>
                    <a:cubicBezTo>
                      <a:pt x="365614" y="643241"/>
                      <a:pt x="366708" y="642459"/>
                      <a:pt x="366945" y="641840"/>
                    </a:cubicBezTo>
                    <a:close/>
                    <a:moveTo>
                      <a:pt x="370520" y="135389"/>
                    </a:moveTo>
                    <a:lnTo>
                      <a:pt x="371086" y="135171"/>
                    </a:lnTo>
                    <a:lnTo>
                      <a:pt x="370356" y="133897"/>
                    </a:lnTo>
                    <a:cubicBezTo>
                      <a:pt x="369681" y="134352"/>
                      <a:pt x="369244" y="135462"/>
                      <a:pt x="370666" y="135389"/>
                    </a:cubicBezTo>
                    <a:close/>
                    <a:moveTo>
                      <a:pt x="316971" y="121667"/>
                    </a:moveTo>
                    <a:cubicBezTo>
                      <a:pt x="317445" y="121667"/>
                      <a:pt x="318412" y="120793"/>
                      <a:pt x="318212" y="120375"/>
                    </a:cubicBezTo>
                    <a:cubicBezTo>
                      <a:pt x="317464" y="119810"/>
                      <a:pt x="316534" y="120702"/>
                      <a:pt x="317117" y="121667"/>
                    </a:cubicBezTo>
                    <a:close/>
                    <a:moveTo>
                      <a:pt x="204511" y="317662"/>
                    </a:moveTo>
                    <a:cubicBezTo>
                      <a:pt x="205387" y="317972"/>
                      <a:pt x="205861" y="316679"/>
                      <a:pt x="204876" y="316643"/>
                    </a:cubicBezTo>
                    <a:cubicBezTo>
                      <a:pt x="203982" y="316315"/>
                      <a:pt x="203435" y="317698"/>
                      <a:pt x="204511" y="317662"/>
                    </a:cubicBezTo>
                    <a:close/>
                    <a:moveTo>
                      <a:pt x="502241" y="279206"/>
                    </a:moveTo>
                    <a:cubicBezTo>
                      <a:pt x="501566" y="279096"/>
                      <a:pt x="501164" y="279515"/>
                      <a:pt x="500818" y="280043"/>
                    </a:cubicBezTo>
                    <a:cubicBezTo>
                      <a:pt x="501529" y="280789"/>
                      <a:pt x="503718" y="279479"/>
                      <a:pt x="502241" y="279206"/>
                    </a:cubicBezTo>
                    <a:close/>
                    <a:moveTo>
                      <a:pt x="197289" y="222786"/>
                    </a:moveTo>
                    <a:cubicBezTo>
                      <a:pt x="196231" y="223113"/>
                      <a:pt x="197781" y="223568"/>
                      <a:pt x="198164" y="223859"/>
                    </a:cubicBezTo>
                    <a:cubicBezTo>
                      <a:pt x="198547" y="224151"/>
                      <a:pt x="198602" y="224569"/>
                      <a:pt x="198912" y="224023"/>
                    </a:cubicBezTo>
                    <a:cubicBezTo>
                      <a:pt x="199222" y="223477"/>
                      <a:pt x="197982" y="222586"/>
                      <a:pt x="197289" y="222768"/>
                    </a:cubicBezTo>
                    <a:close/>
                    <a:moveTo>
                      <a:pt x="182698" y="292200"/>
                    </a:moveTo>
                    <a:cubicBezTo>
                      <a:pt x="181366" y="291982"/>
                      <a:pt x="181640" y="293201"/>
                      <a:pt x="182698" y="293311"/>
                    </a:cubicBezTo>
                    <a:cubicBezTo>
                      <a:pt x="183810" y="293129"/>
                      <a:pt x="183719" y="292018"/>
                      <a:pt x="182661" y="292182"/>
                    </a:cubicBezTo>
                    <a:close/>
                    <a:moveTo>
                      <a:pt x="402110" y="147893"/>
                    </a:moveTo>
                    <a:cubicBezTo>
                      <a:pt x="399338" y="148075"/>
                      <a:pt x="402511" y="148166"/>
                      <a:pt x="402657" y="149422"/>
                    </a:cubicBezTo>
                    <a:cubicBezTo>
                      <a:pt x="403186" y="148785"/>
                      <a:pt x="402858" y="147693"/>
                      <a:pt x="402073" y="147875"/>
                    </a:cubicBezTo>
                    <a:close/>
                    <a:moveTo>
                      <a:pt x="267927" y="77059"/>
                    </a:moveTo>
                    <a:cubicBezTo>
                      <a:pt x="267690" y="76585"/>
                      <a:pt x="265812" y="74911"/>
                      <a:pt x="266103" y="76221"/>
                    </a:cubicBezTo>
                    <a:cubicBezTo>
                      <a:pt x="266632" y="76585"/>
                      <a:pt x="267289" y="77841"/>
                      <a:pt x="267927" y="77059"/>
                    </a:cubicBezTo>
                    <a:close/>
                    <a:moveTo>
                      <a:pt x="479004" y="584110"/>
                    </a:moveTo>
                    <a:cubicBezTo>
                      <a:pt x="479004" y="583454"/>
                      <a:pt x="477600" y="583382"/>
                      <a:pt x="477436" y="584000"/>
                    </a:cubicBezTo>
                    <a:cubicBezTo>
                      <a:pt x="477272" y="584619"/>
                      <a:pt x="478895" y="585056"/>
                      <a:pt x="479004" y="584110"/>
                    </a:cubicBezTo>
                    <a:close/>
                    <a:moveTo>
                      <a:pt x="421552" y="563525"/>
                    </a:moveTo>
                    <a:cubicBezTo>
                      <a:pt x="422884" y="563962"/>
                      <a:pt x="423577" y="562288"/>
                      <a:pt x="422118" y="562561"/>
                    </a:cubicBezTo>
                    <a:cubicBezTo>
                      <a:pt x="421735" y="562888"/>
                      <a:pt x="420239" y="563271"/>
                      <a:pt x="421552" y="563525"/>
                    </a:cubicBezTo>
                    <a:close/>
                    <a:moveTo>
                      <a:pt x="114320" y="271598"/>
                    </a:moveTo>
                    <a:cubicBezTo>
                      <a:pt x="113932" y="271584"/>
                      <a:pt x="113545" y="271659"/>
                      <a:pt x="113190" y="271816"/>
                    </a:cubicBezTo>
                    <a:cubicBezTo>
                      <a:pt x="113251" y="272060"/>
                      <a:pt x="113498" y="272208"/>
                      <a:pt x="113743" y="272147"/>
                    </a:cubicBezTo>
                    <a:cubicBezTo>
                      <a:pt x="113747" y="272146"/>
                      <a:pt x="113751" y="272145"/>
                      <a:pt x="113755" y="272144"/>
                    </a:cubicBezTo>
                    <a:cubicBezTo>
                      <a:pt x="114521" y="271980"/>
                      <a:pt x="114959" y="273036"/>
                      <a:pt x="115670" y="272472"/>
                    </a:cubicBezTo>
                    <a:cubicBezTo>
                      <a:pt x="115444" y="271930"/>
                      <a:pt x="114908" y="271583"/>
                      <a:pt x="114320" y="271598"/>
                    </a:cubicBezTo>
                    <a:close/>
                    <a:moveTo>
                      <a:pt x="292094" y="605331"/>
                    </a:moveTo>
                    <a:cubicBezTo>
                      <a:pt x="290708" y="605585"/>
                      <a:pt x="292550" y="606077"/>
                      <a:pt x="292969" y="606313"/>
                    </a:cubicBezTo>
                    <a:cubicBezTo>
                      <a:pt x="294246" y="606059"/>
                      <a:pt x="293133" y="604948"/>
                      <a:pt x="292094" y="605331"/>
                    </a:cubicBezTo>
                    <a:close/>
                    <a:moveTo>
                      <a:pt x="239201" y="104486"/>
                    </a:moveTo>
                    <a:cubicBezTo>
                      <a:pt x="238235" y="104650"/>
                      <a:pt x="238891" y="105942"/>
                      <a:pt x="239548" y="105924"/>
                    </a:cubicBezTo>
                    <a:cubicBezTo>
                      <a:pt x="240441" y="105560"/>
                      <a:pt x="240058" y="104468"/>
                      <a:pt x="239183" y="104486"/>
                    </a:cubicBezTo>
                    <a:close/>
                    <a:moveTo>
                      <a:pt x="278725" y="279570"/>
                    </a:moveTo>
                    <a:cubicBezTo>
                      <a:pt x="278725" y="279024"/>
                      <a:pt x="278068" y="279206"/>
                      <a:pt x="277813" y="278933"/>
                    </a:cubicBezTo>
                    <a:cubicBezTo>
                      <a:pt x="277557" y="278660"/>
                      <a:pt x="277156" y="278459"/>
                      <a:pt x="276919" y="278933"/>
                    </a:cubicBezTo>
                    <a:cubicBezTo>
                      <a:pt x="277211" y="280279"/>
                      <a:pt x="277338" y="280279"/>
                      <a:pt x="278706" y="279570"/>
                    </a:cubicBezTo>
                    <a:close/>
                    <a:moveTo>
                      <a:pt x="376010" y="197288"/>
                    </a:moveTo>
                    <a:cubicBezTo>
                      <a:pt x="377269" y="197579"/>
                      <a:pt x="377560" y="196305"/>
                      <a:pt x="376156" y="196250"/>
                    </a:cubicBezTo>
                    <a:cubicBezTo>
                      <a:pt x="375317" y="196432"/>
                      <a:pt x="374952" y="197342"/>
                      <a:pt x="376010" y="197288"/>
                    </a:cubicBezTo>
                    <a:close/>
                    <a:moveTo>
                      <a:pt x="100058" y="184766"/>
                    </a:moveTo>
                    <a:cubicBezTo>
                      <a:pt x="100824" y="184766"/>
                      <a:pt x="102082" y="184766"/>
                      <a:pt x="101882" y="183820"/>
                    </a:cubicBezTo>
                    <a:cubicBezTo>
                      <a:pt x="101353" y="183492"/>
                      <a:pt x="101097" y="183983"/>
                      <a:pt x="100733" y="184147"/>
                    </a:cubicBezTo>
                    <a:cubicBezTo>
                      <a:pt x="100368" y="184311"/>
                      <a:pt x="99857" y="184147"/>
                      <a:pt x="99492" y="184493"/>
                    </a:cubicBezTo>
                    <a:close/>
                    <a:moveTo>
                      <a:pt x="488215" y="261770"/>
                    </a:moveTo>
                    <a:cubicBezTo>
                      <a:pt x="488089" y="261346"/>
                      <a:pt x="487782" y="261000"/>
                      <a:pt x="487376" y="260824"/>
                    </a:cubicBezTo>
                    <a:cubicBezTo>
                      <a:pt x="487146" y="261188"/>
                      <a:pt x="486962" y="261579"/>
                      <a:pt x="486829" y="261988"/>
                    </a:cubicBezTo>
                    <a:cubicBezTo>
                      <a:pt x="486719" y="262753"/>
                      <a:pt x="488324" y="262462"/>
                      <a:pt x="488215" y="261770"/>
                    </a:cubicBezTo>
                    <a:close/>
                    <a:moveTo>
                      <a:pt x="344676" y="498369"/>
                    </a:moveTo>
                    <a:cubicBezTo>
                      <a:pt x="345333" y="498479"/>
                      <a:pt x="346390" y="496859"/>
                      <a:pt x="345351" y="497004"/>
                    </a:cubicBezTo>
                    <a:cubicBezTo>
                      <a:pt x="344694" y="497241"/>
                      <a:pt x="343472" y="497933"/>
                      <a:pt x="344676" y="498369"/>
                    </a:cubicBezTo>
                    <a:close/>
                    <a:moveTo>
                      <a:pt x="359869" y="183510"/>
                    </a:moveTo>
                    <a:cubicBezTo>
                      <a:pt x="359705" y="182709"/>
                      <a:pt x="358045" y="183019"/>
                      <a:pt x="358355" y="183801"/>
                    </a:cubicBezTo>
                    <a:cubicBezTo>
                      <a:pt x="358665" y="184584"/>
                      <a:pt x="359978" y="184384"/>
                      <a:pt x="359869" y="183583"/>
                    </a:cubicBezTo>
                    <a:close/>
                    <a:moveTo>
                      <a:pt x="296179" y="618653"/>
                    </a:moveTo>
                    <a:cubicBezTo>
                      <a:pt x="296179" y="617725"/>
                      <a:pt x="294556" y="616433"/>
                      <a:pt x="294775" y="618034"/>
                    </a:cubicBezTo>
                    <a:cubicBezTo>
                      <a:pt x="295012" y="618544"/>
                      <a:pt x="295577" y="619126"/>
                      <a:pt x="296179" y="618653"/>
                    </a:cubicBezTo>
                    <a:close/>
                    <a:moveTo>
                      <a:pt x="312156" y="647664"/>
                    </a:moveTo>
                    <a:cubicBezTo>
                      <a:pt x="314637" y="646190"/>
                      <a:pt x="313214" y="645516"/>
                      <a:pt x="311591" y="647354"/>
                    </a:cubicBezTo>
                    <a:close/>
                    <a:moveTo>
                      <a:pt x="471253" y="245099"/>
                    </a:moveTo>
                    <a:cubicBezTo>
                      <a:pt x="471472" y="244535"/>
                      <a:pt x="472621" y="243970"/>
                      <a:pt x="472165" y="243479"/>
                    </a:cubicBezTo>
                    <a:cubicBezTo>
                      <a:pt x="471052" y="242988"/>
                      <a:pt x="470232" y="244262"/>
                      <a:pt x="471253" y="245099"/>
                    </a:cubicBezTo>
                    <a:close/>
                    <a:moveTo>
                      <a:pt x="299535" y="596176"/>
                    </a:moveTo>
                    <a:lnTo>
                      <a:pt x="299371" y="595703"/>
                    </a:lnTo>
                    <a:cubicBezTo>
                      <a:pt x="297401" y="596631"/>
                      <a:pt x="298350" y="599179"/>
                      <a:pt x="299535" y="596176"/>
                    </a:cubicBezTo>
                    <a:close/>
                    <a:moveTo>
                      <a:pt x="204110" y="116480"/>
                    </a:moveTo>
                    <a:cubicBezTo>
                      <a:pt x="205077" y="116644"/>
                      <a:pt x="204785" y="115697"/>
                      <a:pt x="203982" y="115461"/>
                    </a:cubicBezTo>
                    <a:cubicBezTo>
                      <a:pt x="202797" y="115315"/>
                      <a:pt x="202560" y="116826"/>
                      <a:pt x="204110" y="116480"/>
                    </a:cubicBezTo>
                    <a:close/>
                    <a:moveTo>
                      <a:pt x="270627" y="532331"/>
                    </a:moveTo>
                    <a:cubicBezTo>
                      <a:pt x="270079" y="531766"/>
                      <a:pt x="268566" y="532203"/>
                      <a:pt x="268803" y="533040"/>
                    </a:cubicBezTo>
                    <a:cubicBezTo>
                      <a:pt x="269397" y="533381"/>
                      <a:pt x="270155" y="533177"/>
                      <a:pt x="270496" y="532584"/>
                    </a:cubicBezTo>
                    <a:cubicBezTo>
                      <a:pt x="270555" y="532482"/>
                      <a:pt x="270599" y="532372"/>
                      <a:pt x="270627" y="532258"/>
                    </a:cubicBezTo>
                    <a:close/>
                    <a:moveTo>
                      <a:pt x="285911" y="646463"/>
                    </a:moveTo>
                    <a:cubicBezTo>
                      <a:pt x="285637" y="645698"/>
                      <a:pt x="284087" y="646080"/>
                      <a:pt x="284415" y="646863"/>
                    </a:cubicBezTo>
                    <a:cubicBezTo>
                      <a:pt x="284743" y="647646"/>
                      <a:pt x="286075" y="647191"/>
                      <a:pt x="285911" y="646390"/>
                    </a:cubicBezTo>
                    <a:close/>
                    <a:moveTo>
                      <a:pt x="450060" y="535679"/>
                    </a:moveTo>
                    <a:cubicBezTo>
                      <a:pt x="449822" y="535115"/>
                      <a:pt x="448236" y="535279"/>
                      <a:pt x="448546" y="536098"/>
                    </a:cubicBezTo>
                    <a:cubicBezTo>
                      <a:pt x="448856" y="536917"/>
                      <a:pt x="450242" y="536571"/>
                      <a:pt x="450114" y="535607"/>
                    </a:cubicBezTo>
                    <a:close/>
                    <a:moveTo>
                      <a:pt x="280348" y="655799"/>
                    </a:moveTo>
                    <a:cubicBezTo>
                      <a:pt x="279885" y="655700"/>
                      <a:pt x="279429" y="655994"/>
                      <a:pt x="279330" y="656456"/>
                    </a:cubicBezTo>
                    <a:cubicBezTo>
                      <a:pt x="279281" y="656681"/>
                      <a:pt x="279326" y="656917"/>
                      <a:pt x="279454" y="657110"/>
                    </a:cubicBezTo>
                    <a:cubicBezTo>
                      <a:pt x="280001" y="657619"/>
                      <a:pt x="281606" y="655708"/>
                      <a:pt x="280403" y="655781"/>
                    </a:cubicBezTo>
                    <a:close/>
                    <a:moveTo>
                      <a:pt x="291291" y="257038"/>
                    </a:moveTo>
                    <a:cubicBezTo>
                      <a:pt x="291291" y="256292"/>
                      <a:pt x="289941" y="256183"/>
                      <a:pt x="289796" y="256820"/>
                    </a:cubicBezTo>
                    <a:cubicBezTo>
                      <a:pt x="289650" y="257457"/>
                      <a:pt x="291236" y="257821"/>
                      <a:pt x="291346" y="257020"/>
                    </a:cubicBezTo>
                    <a:close/>
                    <a:moveTo>
                      <a:pt x="372800" y="310146"/>
                    </a:moveTo>
                    <a:cubicBezTo>
                      <a:pt x="371396" y="310036"/>
                      <a:pt x="371779" y="311147"/>
                      <a:pt x="372600" y="311620"/>
                    </a:cubicBezTo>
                    <a:lnTo>
                      <a:pt x="373366" y="310364"/>
                    </a:lnTo>
                    <a:close/>
                    <a:moveTo>
                      <a:pt x="48460" y="99681"/>
                    </a:moveTo>
                    <a:cubicBezTo>
                      <a:pt x="48679" y="99681"/>
                      <a:pt x="49208" y="98425"/>
                      <a:pt x="48260" y="98535"/>
                    </a:cubicBezTo>
                    <a:cubicBezTo>
                      <a:pt x="47074" y="98280"/>
                      <a:pt x="46837" y="99681"/>
                      <a:pt x="48460" y="99681"/>
                    </a:cubicBezTo>
                    <a:close/>
                    <a:moveTo>
                      <a:pt x="340445" y="657401"/>
                    </a:moveTo>
                    <a:cubicBezTo>
                      <a:pt x="341357" y="657637"/>
                      <a:pt x="341776" y="656382"/>
                      <a:pt x="340828" y="656309"/>
                    </a:cubicBezTo>
                    <a:cubicBezTo>
                      <a:pt x="339879" y="656236"/>
                      <a:pt x="339350" y="657401"/>
                      <a:pt x="340445" y="657401"/>
                    </a:cubicBezTo>
                    <a:close/>
                    <a:moveTo>
                      <a:pt x="195136" y="237382"/>
                    </a:moveTo>
                    <a:cubicBezTo>
                      <a:pt x="195264" y="237673"/>
                      <a:pt x="194863" y="238310"/>
                      <a:pt x="195501" y="238292"/>
                    </a:cubicBezTo>
                    <a:cubicBezTo>
                      <a:pt x="197289" y="238074"/>
                      <a:pt x="195045" y="234998"/>
                      <a:pt x="195136" y="237382"/>
                    </a:cubicBezTo>
                    <a:close/>
                    <a:moveTo>
                      <a:pt x="295249" y="581361"/>
                    </a:moveTo>
                    <a:lnTo>
                      <a:pt x="294757" y="581598"/>
                    </a:lnTo>
                    <a:cubicBezTo>
                      <a:pt x="295869" y="583745"/>
                      <a:pt x="297967" y="581580"/>
                      <a:pt x="295249" y="581434"/>
                    </a:cubicBezTo>
                    <a:close/>
                    <a:moveTo>
                      <a:pt x="210457" y="495348"/>
                    </a:moveTo>
                    <a:cubicBezTo>
                      <a:pt x="210913" y="496240"/>
                      <a:pt x="211880" y="496040"/>
                      <a:pt x="211934" y="495093"/>
                    </a:cubicBezTo>
                    <a:cubicBezTo>
                      <a:pt x="211989" y="494147"/>
                      <a:pt x="210712" y="494893"/>
                      <a:pt x="210457" y="495421"/>
                    </a:cubicBezTo>
                    <a:close/>
                    <a:moveTo>
                      <a:pt x="293954" y="238456"/>
                    </a:moveTo>
                    <a:cubicBezTo>
                      <a:pt x="294331" y="238064"/>
                      <a:pt x="294679" y="237644"/>
                      <a:pt x="294994" y="237200"/>
                    </a:cubicBezTo>
                    <a:cubicBezTo>
                      <a:pt x="295212" y="236818"/>
                      <a:pt x="294811" y="236836"/>
                      <a:pt x="294592" y="236818"/>
                    </a:cubicBezTo>
                    <a:cubicBezTo>
                      <a:pt x="293389" y="236745"/>
                      <a:pt x="293261" y="237764"/>
                      <a:pt x="293954" y="238529"/>
                    </a:cubicBezTo>
                    <a:close/>
                    <a:moveTo>
                      <a:pt x="129805" y="202056"/>
                    </a:moveTo>
                    <a:cubicBezTo>
                      <a:pt x="129805" y="201455"/>
                      <a:pt x="128437" y="201364"/>
                      <a:pt x="128291" y="201947"/>
                    </a:cubicBezTo>
                    <a:cubicBezTo>
                      <a:pt x="128073" y="202820"/>
                      <a:pt x="129732" y="203057"/>
                      <a:pt x="129878" y="202020"/>
                    </a:cubicBezTo>
                    <a:close/>
                    <a:moveTo>
                      <a:pt x="443512" y="279005"/>
                    </a:moveTo>
                    <a:cubicBezTo>
                      <a:pt x="442928" y="278478"/>
                      <a:pt x="441870" y="277877"/>
                      <a:pt x="441542" y="278823"/>
                    </a:cubicBezTo>
                    <a:cubicBezTo>
                      <a:pt x="441761" y="279418"/>
                      <a:pt x="442421" y="279723"/>
                      <a:pt x="443016" y="279505"/>
                    </a:cubicBezTo>
                    <a:cubicBezTo>
                      <a:pt x="443261" y="279416"/>
                      <a:pt x="443468" y="279246"/>
                      <a:pt x="443603" y="279024"/>
                    </a:cubicBezTo>
                    <a:close/>
                    <a:moveTo>
                      <a:pt x="325635" y="291036"/>
                    </a:moveTo>
                    <a:cubicBezTo>
                      <a:pt x="326328" y="291036"/>
                      <a:pt x="326273" y="289580"/>
                      <a:pt x="325635" y="289543"/>
                    </a:cubicBezTo>
                    <a:cubicBezTo>
                      <a:pt x="324850" y="289470"/>
                      <a:pt x="324850" y="291199"/>
                      <a:pt x="325726" y="291054"/>
                    </a:cubicBezTo>
                    <a:close/>
                    <a:moveTo>
                      <a:pt x="321312" y="119064"/>
                    </a:moveTo>
                    <a:cubicBezTo>
                      <a:pt x="323483" y="119228"/>
                      <a:pt x="321312" y="116898"/>
                      <a:pt x="320729" y="118573"/>
                    </a:cubicBezTo>
                    <a:cubicBezTo>
                      <a:pt x="320783" y="119101"/>
                      <a:pt x="321112" y="119046"/>
                      <a:pt x="321403" y="119082"/>
                    </a:cubicBezTo>
                    <a:close/>
                    <a:moveTo>
                      <a:pt x="101882" y="216762"/>
                    </a:moveTo>
                    <a:cubicBezTo>
                      <a:pt x="102575" y="216762"/>
                      <a:pt x="103541" y="216762"/>
                      <a:pt x="103085" y="215924"/>
                    </a:cubicBezTo>
                    <a:cubicBezTo>
                      <a:pt x="102775" y="215524"/>
                      <a:pt x="102228" y="215924"/>
                      <a:pt x="101955" y="216143"/>
                    </a:cubicBezTo>
                    <a:cubicBezTo>
                      <a:pt x="101298" y="216252"/>
                      <a:pt x="100933" y="216689"/>
                      <a:pt x="101882" y="216762"/>
                    </a:cubicBezTo>
                    <a:close/>
                    <a:moveTo>
                      <a:pt x="249616" y="494729"/>
                    </a:moveTo>
                    <a:cubicBezTo>
                      <a:pt x="249780" y="494384"/>
                      <a:pt x="250564" y="494984"/>
                      <a:pt x="250382" y="494165"/>
                    </a:cubicBezTo>
                    <a:cubicBezTo>
                      <a:pt x="249780" y="492582"/>
                      <a:pt x="247427" y="494729"/>
                      <a:pt x="249616" y="494729"/>
                    </a:cubicBezTo>
                    <a:close/>
                    <a:moveTo>
                      <a:pt x="121197" y="290362"/>
                    </a:moveTo>
                    <a:cubicBezTo>
                      <a:pt x="121379" y="289343"/>
                      <a:pt x="120394" y="289689"/>
                      <a:pt x="120193" y="290508"/>
                    </a:cubicBezTo>
                    <a:cubicBezTo>
                      <a:pt x="120303" y="291673"/>
                      <a:pt x="121470" y="291855"/>
                      <a:pt x="121197" y="290362"/>
                    </a:cubicBezTo>
                    <a:close/>
                    <a:moveTo>
                      <a:pt x="51433" y="183510"/>
                    </a:moveTo>
                    <a:cubicBezTo>
                      <a:pt x="51433" y="183073"/>
                      <a:pt x="49974" y="181690"/>
                      <a:pt x="49609" y="182254"/>
                    </a:cubicBezTo>
                    <a:cubicBezTo>
                      <a:pt x="49555" y="182691"/>
                      <a:pt x="50996" y="184111"/>
                      <a:pt x="51433" y="183510"/>
                    </a:cubicBezTo>
                    <a:close/>
                    <a:moveTo>
                      <a:pt x="300028" y="708415"/>
                    </a:moveTo>
                    <a:cubicBezTo>
                      <a:pt x="301104" y="708579"/>
                      <a:pt x="301341" y="707796"/>
                      <a:pt x="300192" y="707378"/>
                    </a:cubicBezTo>
                    <a:cubicBezTo>
                      <a:pt x="299043" y="706959"/>
                      <a:pt x="298751" y="708670"/>
                      <a:pt x="300028" y="708415"/>
                    </a:cubicBezTo>
                    <a:close/>
                    <a:moveTo>
                      <a:pt x="356568" y="106561"/>
                    </a:moveTo>
                    <a:cubicBezTo>
                      <a:pt x="356331" y="106124"/>
                      <a:pt x="354908" y="105851"/>
                      <a:pt x="354525" y="106361"/>
                    </a:cubicBezTo>
                    <a:cubicBezTo>
                      <a:pt x="355127" y="106688"/>
                      <a:pt x="356422" y="107689"/>
                      <a:pt x="356586" y="106561"/>
                    </a:cubicBezTo>
                    <a:close/>
                    <a:moveTo>
                      <a:pt x="471800" y="273236"/>
                    </a:moveTo>
                    <a:cubicBezTo>
                      <a:pt x="472913" y="273236"/>
                      <a:pt x="472311" y="271835"/>
                      <a:pt x="471417" y="272199"/>
                    </a:cubicBezTo>
                    <a:cubicBezTo>
                      <a:pt x="470469" y="272271"/>
                      <a:pt x="470998" y="273509"/>
                      <a:pt x="471818" y="273236"/>
                    </a:cubicBezTo>
                    <a:close/>
                    <a:moveTo>
                      <a:pt x="299480" y="680151"/>
                    </a:moveTo>
                    <a:cubicBezTo>
                      <a:pt x="300104" y="680301"/>
                      <a:pt x="300749" y="679998"/>
                      <a:pt x="301031" y="679423"/>
                    </a:cubicBezTo>
                    <a:cubicBezTo>
                      <a:pt x="301031" y="679113"/>
                      <a:pt x="300648" y="679095"/>
                      <a:pt x="300465" y="679186"/>
                    </a:cubicBezTo>
                    <a:cubicBezTo>
                      <a:pt x="299900" y="679678"/>
                      <a:pt x="299189" y="679550"/>
                      <a:pt x="298641" y="679896"/>
                    </a:cubicBezTo>
                    <a:cubicBezTo>
                      <a:pt x="298866" y="680107"/>
                      <a:pt x="299176" y="680202"/>
                      <a:pt x="299480" y="680151"/>
                    </a:cubicBezTo>
                    <a:close/>
                    <a:moveTo>
                      <a:pt x="90738" y="590607"/>
                    </a:moveTo>
                    <a:cubicBezTo>
                      <a:pt x="90975" y="589588"/>
                      <a:pt x="89881" y="589278"/>
                      <a:pt x="89242" y="589824"/>
                    </a:cubicBezTo>
                    <a:cubicBezTo>
                      <a:pt x="89279" y="590043"/>
                      <a:pt x="90701" y="591808"/>
                      <a:pt x="90738" y="590607"/>
                    </a:cubicBezTo>
                    <a:close/>
                    <a:moveTo>
                      <a:pt x="379476" y="192283"/>
                    </a:moveTo>
                    <a:cubicBezTo>
                      <a:pt x="379476" y="191700"/>
                      <a:pt x="378089" y="191627"/>
                      <a:pt x="377925" y="192283"/>
                    </a:cubicBezTo>
                    <a:cubicBezTo>
                      <a:pt x="377761" y="192938"/>
                      <a:pt x="379476" y="193284"/>
                      <a:pt x="379476" y="192283"/>
                    </a:cubicBezTo>
                    <a:close/>
                    <a:moveTo>
                      <a:pt x="226270" y="88270"/>
                    </a:moveTo>
                    <a:cubicBezTo>
                      <a:pt x="225103" y="88161"/>
                      <a:pt x="225632" y="89580"/>
                      <a:pt x="226270" y="89635"/>
                    </a:cubicBezTo>
                    <a:cubicBezTo>
                      <a:pt x="226908" y="89689"/>
                      <a:pt x="227145" y="88379"/>
                      <a:pt x="226270" y="88270"/>
                    </a:cubicBezTo>
                    <a:close/>
                    <a:moveTo>
                      <a:pt x="261580" y="634578"/>
                    </a:moveTo>
                    <a:cubicBezTo>
                      <a:pt x="261890" y="634578"/>
                      <a:pt x="262656" y="634578"/>
                      <a:pt x="262492" y="633832"/>
                    </a:cubicBezTo>
                    <a:cubicBezTo>
                      <a:pt x="261836" y="633213"/>
                      <a:pt x="261088" y="634068"/>
                      <a:pt x="260468" y="634360"/>
                    </a:cubicBezTo>
                    <a:cubicBezTo>
                      <a:pt x="260805" y="634585"/>
                      <a:pt x="261220" y="634664"/>
                      <a:pt x="261617" y="634578"/>
                    </a:cubicBezTo>
                    <a:close/>
                    <a:moveTo>
                      <a:pt x="450734" y="273964"/>
                    </a:moveTo>
                    <a:cubicBezTo>
                      <a:pt x="450278" y="275311"/>
                      <a:pt x="451993" y="275948"/>
                      <a:pt x="451701" y="274528"/>
                    </a:cubicBezTo>
                    <a:cubicBezTo>
                      <a:pt x="451354" y="274146"/>
                      <a:pt x="450971" y="272617"/>
                      <a:pt x="450734" y="273964"/>
                    </a:cubicBezTo>
                    <a:close/>
                    <a:moveTo>
                      <a:pt x="59130" y="198598"/>
                    </a:moveTo>
                    <a:cubicBezTo>
                      <a:pt x="58729" y="198216"/>
                      <a:pt x="57306" y="198070"/>
                      <a:pt x="57306" y="198598"/>
                    </a:cubicBezTo>
                    <a:cubicBezTo>
                      <a:pt x="57434" y="199726"/>
                      <a:pt x="58747" y="199508"/>
                      <a:pt x="59130" y="198598"/>
                    </a:cubicBezTo>
                    <a:close/>
                    <a:moveTo>
                      <a:pt x="84664" y="240713"/>
                    </a:moveTo>
                    <a:cubicBezTo>
                      <a:pt x="83497" y="241459"/>
                      <a:pt x="85138" y="241768"/>
                      <a:pt x="85503" y="242132"/>
                    </a:cubicBezTo>
                    <a:cubicBezTo>
                      <a:pt x="86379" y="241823"/>
                      <a:pt x="85357" y="240749"/>
                      <a:pt x="84664" y="240713"/>
                    </a:cubicBezTo>
                    <a:close/>
                    <a:moveTo>
                      <a:pt x="315640" y="490325"/>
                    </a:moveTo>
                    <a:lnTo>
                      <a:pt x="315640" y="490325"/>
                    </a:lnTo>
                    <a:cubicBezTo>
                      <a:pt x="312649" y="490088"/>
                      <a:pt x="316242" y="491963"/>
                      <a:pt x="316734" y="490616"/>
                    </a:cubicBezTo>
                    <a:cubicBezTo>
                      <a:pt x="316534" y="490198"/>
                      <a:pt x="316114" y="490325"/>
                      <a:pt x="315640" y="490325"/>
                    </a:cubicBezTo>
                    <a:close/>
                    <a:moveTo>
                      <a:pt x="290817" y="300299"/>
                    </a:moveTo>
                    <a:cubicBezTo>
                      <a:pt x="291838" y="300154"/>
                      <a:pt x="291218" y="298934"/>
                      <a:pt x="290343" y="299244"/>
                    </a:cubicBezTo>
                    <a:cubicBezTo>
                      <a:pt x="289467" y="299553"/>
                      <a:pt x="289887" y="300627"/>
                      <a:pt x="290817" y="300299"/>
                    </a:cubicBezTo>
                    <a:close/>
                    <a:moveTo>
                      <a:pt x="233693" y="545762"/>
                    </a:moveTo>
                    <a:cubicBezTo>
                      <a:pt x="233876" y="544943"/>
                      <a:pt x="232508" y="544852"/>
                      <a:pt x="232198" y="545398"/>
                    </a:cubicBezTo>
                    <a:cubicBezTo>
                      <a:pt x="231888" y="545944"/>
                      <a:pt x="233565" y="546508"/>
                      <a:pt x="233693" y="545762"/>
                    </a:cubicBezTo>
                    <a:close/>
                    <a:moveTo>
                      <a:pt x="138031" y="576811"/>
                    </a:moveTo>
                    <a:cubicBezTo>
                      <a:pt x="136791" y="576393"/>
                      <a:pt x="138159" y="578631"/>
                      <a:pt x="138906" y="578031"/>
                    </a:cubicBezTo>
                    <a:cubicBezTo>
                      <a:pt x="139654" y="577430"/>
                      <a:pt x="138341" y="576939"/>
                      <a:pt x="138031" y="576811"/>
                    </a:cubicBezTo>
                    <a:close/>
                    <a:moveTo>
                      <a:pt x="232416" y="699716"/>
                    </a:moveTo>
                    <a:cubicBezTo>
                      <a:pt x="232823" y="699785"/>
                      <a:pt x="233241" y="699714"/>
                      <a:pt x="233602" y="699515"/>
                    </a:cubicBezTo>
                    <a:cubicBezTo>
                      <a:pt x="232745" y="698114"/>
                      <a:pt x="230301" y="699024"/>
                      <a:pt x="232416" y="699716"/>
                    </a:cubicBezTo>
                    <a:close/>
                    <a:moveTo>
                      <a:pt x="396401" y="301137"/>
                    </a:moveTo>
                    <a:cubicBezTo>
                      <a:pt x="395817" y="300481"/>
                      <a:pt x="393738" y="301300"/>
                      <a:pt x="395216" y="301956"/>
                    </a:cubicBezTo>
                    <a:cubicBezTo>
                      <a:pt x="395635" y="301992"/>
                      <a:pt x="396109" y="302119"/>
                      <a:pt x="396401" y="301137"/>
                    </a:cubicBezTo>
                    <a:close/>
                    <a:moveTo>
                      <a:pt x="327094" y="259113"/>
                    </a:moveTo>
                    <a:cubicBezTo>
                      <a:pt x="328407" y="259386"/>
                      <a:pt x="328589" y="258130"/>
                      <a:pt x="327221" y="258075"/>
                    </a:cubicBezTo>
                    <a:cubicBezTo>
                      <a:pt x="326401" y="258276"/>
                      <a:pt x="326036" y="259258"/>
                      <a:pt x="327094" y="259113"/>
                    </a:cubicBezTo>
                    <a:close/>
                    <a:moveTo>
                      <a:pt x="225705" y="107198"/>
                    </a:moveTo>
                    <a:cubicBezTo>
                      <a:pt x="226210" y="107268"/>
                      <a:pt x="226724" y="107165"/>
                      <a:pt x="227164" y="106907"/>
                    </a:cubicBezTo>
                    <a:cubicBezTo>
                      <a:pt x="226471" y="106415"/>
                      <a:pt x="225595" y="106907"/>
                      <a:pt x="224939" y="106306"/>
                    </a:cubicBezTo>
                    <a:cubicBezTo>
                      <a:pt x="224774" y="106160"/>
                      <a:pt x="224574" y="106306"/>
                      <a:pt x="224574" y="106452"/>
                    </a:cubicBezTo>
                    <a:cubicBezTo>
                      <a:pt x="224446" y="107161"/>
                      <a:pt x="225322" y="107234"/>
                      <a:pt x="225705" y="107198"/>
                    </a:cubicBezTo>
                    <a:close/>
                    <a:moveTo>
                      <a:pt x="378162" y="131513"/>
                    </a:moveTo>
                    <a:cubicBezTo>
                      <a:pt x="378673" y="130748"/>
                      <a:pt x="376685" y="131022"/>
                      <a:pt x="376466" y="131659"/>
                    </a:cubicBezTo>
                    <a:cubicBezTo>
                      <a:pt x="376247" y="132296"/>
                      <a:pt x="377980" y="132150"/>
                      <a:pt x="378162" y="131513"/>
                    </a:cubicBezTo>
                    <a:close/>
                    <a:moveTo>
                      <a:pt x="321859" y="136973"/>
                    </a:moveTo>
                    <a:cubicBezTo>
                      <a:pt x="322242" y="136973"/>
                      <a:pt x="322589" y="136973"/>
                      <a:pt x="322844" y="136682"/>
                    </a:cubicBezTo>
                    <a:cubicBezTo>
                      <a:pt x="322042" y="136682"/>
                      <a:pt x="321221" y="135662"/>
                      <a:pt x="320473" y="136026"/>
                    </a:cubicBezTo>
                    <a:cubicBezTo>
                      <a:pt x="320236" y="136736"/>
                      <a:pt x="321367" y="137173"/>
                      <a:pt x="321859" y="137046"/>
                    </a:cubicBezTo>
                    <a:close/>
                    <a:moveTo>
                      <a:pt x="507895" y="289398"/>
                    </a:moveTo>
                    <a:cubicBezTo>
                      <a:pt x="508697" y="289125"/>
                      <a:pt x="508296" y="287432"/>
                      <a:pt x="507493" y="287887"/>
                    </a:cubicBezTo>
                    <a:cubicBezTo>
                      <a:pt x="506691" y="288342"/>
                      <a:pt x="507147" y="289634"/>
                      <a:pt x="507968" y="289470"/>
                    </a:cubicBezTo>
                    <a:close/>
                    <a:moveTo>
                      <a:pt x="128747" y="288997"/>
                    </a:moveTo>
                    <a:cubicBezTo>
                      <a:pt x="128747" y="287869"/>
                      <a:pt x="127398" y="289234"/>
                      <a:pt x="127252" y="289652"/>
                    </a:cubicBezTo>
                    <a:cubicBezTo>
                      <a:pt x="127444" y="290073"/>
                      <a:pt x="127942" y="290258"/>
                      <a:pt x="128363" y="290066"/>
                    </a:cubicBezTo>
                    <a:cubicBezTo>
                      <a:pt x="128743" y="289893"/>
                      <a:pt x="128937" y="289469"/>
                      <a:pt x="128820" y="289070"/>
                    </a:cubicBezTo>
                    <a:close/>
                    <a:moveTo>
                      <a:pt x="319853" y="659548"/>
                    </a:moveTo>
                    <a:cubicBezTo>
                      <a:pt x="320181" y="659548"/>
                      <a:pt x="320729" y="659694"/>
                      <a:pt x="320729" y="659002"/>
                    </a:cubicBezTo>
                    <a:cubicBezTo>
                      <a:pt x="320619" y="657619"/>
                      <a:pt x="318212" y="659603"/>
                      <a:pt x="319853" y="659548"/>
                    </a:cubicBezTo>
                    <a:close/>
                    <a:moveTo>
                      <a:pt x="364100" y="207370"/>
                    </a:moveTo>
                    <a:cubicBezTo>
                      <a:pt x="363808" y="206915"/>
                      <a:pt x="362732" y="206260"/>
                      <a:pt x="362276" y="206661"/>
                    </a:cubicBezTo>
                    <a:cubicBezTo>
                      <a:pt x="362349" y="207480"/>
                      <a:pt x="363425" y="207753"/>
                      <a:pt x="364100" y="207370"/>
                    </a:cubicBezTo>
                    <a:close/>
                    <a:moveTo>
                      <a:pt x="272523" y="717078"/>
                    </a:moveTo>
                    <a:cubicBezTo>
                      <a:pt x="272961" y="717078"/>
                      <a:pt x="273818" y="715914"/>
                      <a:pt x="272797" y="716023"/>
                    </a:cubicBezTo>
                    <a:cubicBezTo>
                      <a:pt x="271995" y="715713"/>
                      <a:pt x="271301" y="717078"/>
                      <a:pt x="272523" y="717078"/>
                    </a:cubicBezTo>
                    <a:close/>
                    <a:moveTo>
                      <a:pt x="71678" y="192374"/>
                    </a:moveTo>
                    <a:cubicBezTo>
                      <a:pt x="71915" y="191718"/>
                      <a:pt x="71076" y="190754"/>
                      <a:pt x="70675" y="191682"/>
                    </a:cubicBezTo>
                    <a:cubicBezTo>
                      <a:pt x="70475" y="192301"/>
                      <a:pt x="71642" y="193284"/>
                      <a:pt x="71678" y="192374"/>
                    </a:cubicBezTo>
                    <a:close/>
                    <a:moveTo>
                      <a:pt x="175639" y="659585"/>
                    </a:moveTo>
                    <a:cubicBezTo>
                      <a:pt x="174326" y="659821"/>
                      <a:pt x="176551" y="660659"/>
                      <a:pt x="176952" y="660568"/>
                    </a:cubicBezTo>
                    <a:cubicBezTo>
                      <a:pt x="177408" y="660076"/>
                      <a:pt x="176132" y="659366"/>
                      <a:pt x="175603" y="659585"/>
                    </a:cubicBezTo>
                    <a:close/>
                    <a:moveTo>
                      <a:pt x="264736" y="102666"/>
                    </a:moveTo>
                    <a:cubicBezTo>
                      <a:pt x="264535" y="102484"/>
                      <a:pt x="264261" y="102065"/>
                      <a:pt x="263915" y="101974"/>
                    </a:cubicBezTo>
                    <a:cubicBezTo>
                      <a:pt x="262948" y="102502"/>
                      <a:pt x="264663" y="104431"/>
                      <a:pt x="264699" y="102593"/>
                    </a:cubicBezTo>
                    <a:close/>
                    <a:moveTo>
                      <a:pt x="217862" y="486904"/>
                    </a:moveTo>
                    <a:cubicBezTo>
                      <a:pt x="217862" y="486539"/>
                      <a:pt x="217607" y="486521"/>
                      <a:pt x="217369" y="486521"/>
                    </a:cubicBezTo>
                    <a:cubicBezTo>
                      <a:pt x="215327" y="486321"/>
                      <a:pt x="217005" y="488633"/>
                      <a:pt x="217825" y="486831"/>
                    </a:cubicBezTo>
                    <a:close/>
                    <a:moveTo>
                      <a:pt x="341320" y="855307"/>
                    </a:moveTo>
                    <a:cubicBezTo>
                      <a:pt x="341320" y="854998"/>
                      <a:pt x="341065" y="854943"/>
                      <a:pt x="340809" y="854979"/>
                    </a:cubicBezTo>
                    <a:cubicBezTo>
                      <a:pt x="338803" y="854907"/>
                      <a:pt x="340445" y="856945"/>
                      <a:pt x="341284" y="855234"/>
                    </a:cubicBezTo>
                    <a:close/>
                    <a:moveTo>
                      <a:pt x="144560" y="206315"/>
                    </a:moveTo>
                    <a:cubicBezTo>
                      <a:pt x="144560" y="205860"/>
                      <a:pt x="143411" y="205077"/>
                      <a:pt x="143503" y="206096"/>
                    </a:cubicBezTo>
                    <a:cubicBezTo>
                      <a:pt x="143192" y="206934"/>
                      <a:pt x="144506" y="207480"/>
                      <a:pt x="144560" y="206315"/>
                    </a:cubicBezTo>
                    <a:close/>
                    <a:moveTo>
                      <a:pt x="119117" y="190772"/>
                    </a:moveTo>
                    <a:lnTo>
                      <a:pt x="118552" y="190990"/>
                    </a:lnTo>
                    <a:cubicBezTo>
                      <a:pt x="119227" y="192774"/>
                      <a:pt x="121251" y="190754"/>
                      <a:pt x="119117" y="190772"/>
                    </a:cubicBezTo>
                    <a:close/>
                    <a:moveTo>
                      <a:pt x="297401" y="661168"/>
                    </a:moveTo>
                    <a:cubicBezTo>
                      <a:pt x="295304" y="661168"/>
                      <a:pt x="297237" y="663261"/>
                      <a:pt x="297894" y="661478"/>
                    </a:cubicBezTo>
                    <a:close/>
                    <a:moveTo>
                      <a:pt x="298350" y="560322"/>
                    </a:moveTo>
                    <a:cubicBezTo>
                      <a:pt x="297802" y="560613"/>
                      <a:pt x="296982" y="561633"/>
                      <a:pt x="297912" y="561833"/>
                    </a:cubicBezTo>
                    <a:cubicBezTo>
                      <a:pt x="298842" y="562033"/>
                      <a:pt x="298477" y="560868"/>
                      <a:pt x="298258" y="560322"/>
                    </a:cubicBezTo>
                    <a:close/>
                    <a:moveTo>
                      <a:pt x="395325" y="287450"/>
                    </a:moveTo>
                    <a:cubicBezTo>
                      <a:pt x="394905" y="287286"/>
                      <a:pt x="394012" y="287450"/>
                      <a:pt x="393902" y="288105"/>
                    </a:cubicBezTo>
                    <a:cubicBezTo>
                      <a:pt x="393793" y="288761"/>
                      <a:pt x="395289" y="288670"/>
                      <a:pt x="395234" y="287450"/>
                    </a:cubicBezTo>
                    <a:close/>
                    <a:moveTo>
                      <a:pt x="439663" y="601763"/>
                    </a:moveTo>
                    <a:cubicBezTo>
                      <a:pt x="439322" y="601101"/>
                      <a:pt x="438521" y="600821"/>
                      <a:pt x="437840" y="601126"/>
                    </a:cubicBezTo>
                    <a:cubicBezTo>
                      <a:pt x="437602" y="601509"/>
                      <a:pt x="439499" y="602291"/>
                      <a:pt x="439663" y="601763"/>
                    </a:cubicBezTo>
                    <a:close/>
                    <a:moveTo>
                      <a:pt x="297839" y="491981"/>
                    </a:moveTo>
                    <a:lnTo>
                      <a:pt x="297675" y="491563"/>
                    </a:lnTo>
                    <a:cubicBezTo>
                      <a:pt x="297049" y="491937"/>
                      <a:pt x="296751" y="492681"/>
                      <a:pt x="296945" y="493383"/>
                    </a:cubicBezTo>
                    <a:cubicBezTo>
                      <a:pt x="297584" y="493238"/>
                      <a:pt x="298004" y="492628"/>
                      <a:pt x="297912" y="491981"/>
                    </a:cubicBezTo>
                    <a:close/>
                    <a:moveTo>
                      <a:pt x="300301" y="491453"/>
                    </a:moveTo>
                    <a:cubicBezTo>
                      <a:pt x="299790" y="491854"/>
                      <a:pt x="299900" y="493110"/>
                      <a:pt x="300702" y="492909"/>
                    </a:cubicBezTo>
                    <a:cubicBezTo>
                      <a:pt x="301505" y="492709"/>
                      <a:pt x="300903" y="491654"/>
                      <a:pt x="300374" y="491399"/>
                    </a:cubicBezTo>
                    <a:close/>
                    <a:moveTo>
                      <a:pt x="199514" y="481571"/>
                    </a:moveTo>
                    <a:cubicBezTo>
                      <a:pt x="200717" y="480952"/>
                      <a:pt x="199149" y="480079"/>
                      <a:pt x="198492" y="480716"/>
                    </a:cubicBezTo>
                    <a:cubicBezTo>
                      <a:pt x="198365" y="480898"/>
                      <a:pt x="199204" y="481607"/>
                      <a:pt x="199587" y="481571"/>
                    </a:cubicBezTo>
                    <a:close/>
                    <a:moveTo>
                      <a:pt x="501274" y="267812"/>
                    </a:moveTo>
                    <a:cubicBezTo>
                      <a:pt x="501243" y="267382"/>
                      <a:pt x="500943" y="267017"/>
                      <a:pt x="500526" y="266902"/>
                    </a:cubicBezTo>
                    <a:cubicBezTo>
                      <a:pt x="499486" y="267084"/>
                      <a:pt x="500873" y="269359"/>
                      <a:pt x="501274" y="267812"/>
                    </a:cubicBezTo>
                    <a:close/>
                    <a:moveTo>
                      <a:pt x="123914" y="161798"/>
                    </a:moveTo>
                    <a:cubicBezTo>
                      <a:pt x="123732" y="161543"/>
                      <a:pt x="122783" y="160505"/>
                      <a:pt x="122838" y="161561"/>
                    </a:cubicBezTo>
                    <a:cubicBezTo>
                      <a:pt x="122583" y="162380"/>
                      <a:pt x="123786" y="163053"/>
                      <a:pt x="123914" y="161798"/>
                    </a:cubicBezTo>
                    <a:close/>
                    <a:moveTo>
                      <a:pt x="275606" y="493856"/>
                    </a:moveTo>
                    <a:cubicBezTo>
                      <a:pt x="275825" y="492564"/>
                      <a:pt x="274493" y="493383"/>
                      <a:pt x="274603" y="494111"/>
                    </a:cubicBezTo>
                    <a:cubicBezTo>
                      <a:pt x="274712" y="494839"/>
                      <a:pt x="275879" y="494365"/>
                      <a:pt x="275606" y="493856"/>
                    </a:cubicBezTo>
                    <a:close/>
                    <a:moveTo>
                      <a:pt x="282117" y="493638"/>
                    </a:moveTo>
                    <a:cubicBezTo>
                      <a:pt x="282318" y="492891"/>
                      <a:pt x="280822" y="492764"/>
                      <a:pt x="280676" y="493201"/>
                    </a:cubicBezTo>
                    <a:cubicBezTo>
                      <a:pt x="280530" y="493638"/>
                      <a:pt x="281862" y="494475"/>
                      <a:pt x="282117" y="493638"/>
                    </a:cubicBezTo>
                    <a:close/>
                    <a:moveTo>
                      <a:pt x="466420" y="242624"/>
                    </a:moveTo>
                    <a:cubicBezTo>
                      <a:pt x="466766" y="240694"/>
                      <a:pt x="463994" y="242624"/>
                      <a:pt x="465471" y="242824"/>
                    </a:cubicBezTo>
                    <a:cubicBezTo>
                      <a:pt x="465891" y="242860"/>
                      <a:pt x="466365" y="242951"/>
                      <a:pt x="466420" y="242624"/>
                    </a:cubicBezTo>
                    <a:close/>
                    <a:moveTo>
                      <a:pt x="330906" y="99991"/>
                    </a:moveTo>
                    <a:cubicBezTo>
                      <a:pt x="332730" y="99081"/>
                      <a:pt x="330450" y="97515"/>
                      <a:pt x="330559" y="99481"/>
                    </a:cubicBezTo>
                    <a:cubicBezTo>
                      <a:pt x="330541" y="99736"/>
                      <a:pt x="330559" y="99972"/>
                      <a:pt x="330906" y="99991"/>
                    </a:cubicBezTo>
                    <a:close/>
                    <a:moveTo>
                      <a:pt x="234149" y="493565"/>
                    </a:moveTo>
                    <a:lnTo>
                      <a:pt x="234149" y="493565"/>
                    </a:lnTo>
                    <a:cubicBezTo>
                      <a:pt x="233748" y="493565"/>
                      <a:pt x="232964" y="493346"/>
                      <a:pt x="232891" y="493874"/>
                    </a:cubicBezTo>
                    <a:cubicBezTo>
                      <a:pt x="233401" y="494511"/>
                      <a:pt x="236848" y="493601"/>
                      <a:pt x="234149" y="493565"/>
                    </a:cubicBezTo>
                    <a:close/>
                    <a:moveTo>
                      <a:pt x="383123" y="162362"/>
                    </a:moveTo>
                    <a:cubicBezTo>
                      <a:pt x="383123" y="161670"/>
                      <a:pt x="381299" y="162617"/>
                      <a:pt x="381117" y="162799"/>
                    </a:cubicBezTo>
                    <a:cubicBezTo>
                      <a:pt x="380935" y="162981"/>
                      <a:pt x="381008" y="162799"/>
                      <a:pt x="381318" y="162962"/>
                    </a:cubicBezTo>
                    <a:cubicBezTo>
                      <a:pt x="381986" y="163212"/>
                      <a:pt x="382739" y="162962"/>
                      <a:pt x="383123" y="162362"/>
                    </a:cubicBezTo>
                    <a:close/>
                    <a:moveTo>
                      <a:pt x="227200" y="478222"/>
                    </a:moveTo>
                    <a:cubicBezTo>
                      <a:pt x="227200" y="477822"/>
                      <a:pt x="226744" y="477622"/>
                      <a:pt x="226398" y="477367"/>
                    </a:cubicBezTo>
                    <a:cubicBezTo>
                      <a:pt x="225650" y="478186"/>
                      <a:pt x="226854" y="479714"/>
                      <a:pt x="227200" y="478222"/>
                    </a:cubicBezTo>
                    <a:close/>
                    <a:moveTo>
                      <a:pt x="255069" y="663862"/>
                    </a:moveTo>
                    <a:cubicBezTo>
                      <a:pt x="257057" y="663261"/>
                      <a:pt x="254741" y="661878"/>
                      <a:pt x="254467" y="663334"/>
                    </a:cubicBezTo>
                    <a:cubicBezTo>
                      <a:pt x="254467" y="663680"/>
                      <a:pt x="254595" y="663862"/>
                      <a:pt x="255069" y="663898"/>
                    </a:cubicBezTo>
                    <a:close/>
                    <a:moveTo>
                      <a:pt x="311609" y="625314"/>
                    </a:moveTo>
                    <a:cubicBezTo>
                      <a:pt x="313105" y="624659"/>
                      <a:pt x="310551" y="623603"/>
                      <a:pt x="310588" y="624641"/>
                    </a:cubicBezTo>
                    <a:cubicBezTo>
                      <a:pt x="310861" y="625005"/>
                      <a:pt x="311098" y="625387"/>
                      <a:pt x="311609" y="625351"/>
                    </a:cubicBezTo>
                    <a:close/>
                    <a:moveTo>
                      <a:pt x="353248" y="706377"/>
                    </a:moveTo>
                    <a:cubicBezTo>
                      <a:pt x="352993" y="705867"/>
                      <a:pt x="351789" y="705248"/>
                      <a:pt x="351826" y="706377"/>
                    </a:cubicBezTo>
                    <a:cubicBezTo>
                      <a:pt x="351971" y="706923"/>
                      <a:pt x="353066" y="707014"/>
                      <a:pt x="353248" y="706413"/>
                    </a:cubicBezTo>
                    <a:close/>
                    <a:moveTo>
                      <a:pt x="81071" y="558047"/>
                    </a:moveTo>
                    <a:cubicBezTo>
                      <a:pt x="80597" y="557883"/>
                      <a:pt x="79448" y="558411"/>
                      <a:pt x="80141" y="558429"/>
                    </a:cubicBezTo>
                    <a:cubicBezTo>
                      <a:pt x="80834" y="558448"/>
                      <a:pt x="80889" y="559194"/>
                      <a:pt x="81454" y="558884"/>
                    </a:cubicBezTo>
                    <a:cubicBezTo>
                      <a:pt x="82020" y="558575"/>
                      <a:pt x="81801" y="558065"/>
                      <a:pt x="81071" y="558084"/>
                    </a:cubicBezTo>
                    <a:close/>
                    <a:moveTo>
                      <a:pt x="472493" y="265956"/>
                    </a:moveTo>
                    <a:cubicBezTo>
                      <a:pt x="472238" y="265392"/>
                      <a:pt x="471216" y="264627"/>
                      <a:pt x="470998" y="265519"/>
                    </a:cubicBezTo>
                    <a:cubicBezTo>
                      <a:pt x="470779" y="266411"/>
                      <a:pt x="471873" y="266174"/>
                      <a:pt x="472493" y="265956"/>
                    </a:cubicBezTo>
                    <a:close/>
                    <a:moveTo>
                      <a:pt x="375226" y="178687"/>
                    </a:moveTo>
                    <a:cubicBezTo>
                      <a:pt x="375025" y="179506"/>
                      <a:pt x="376265" y="179379"/>
                      <a:pt x="376557" y="179197"/>
                    </a:cubicBezTo>
                    <a:cubicBezTo>
                      <a:pt x="376667" y="178505"/>
                      <a:pt x="375481" y="177905"/>
                      <a:pt x="375226" y="178687"/>
                    </a:cubicBezTo>
                    <a:close/>
                    <a:moveTo>
                      <a:pt x="461550" y="206406"/>
                    </a:moveTo>
                    <a:cubicBezTo>
                      <a:pt x="463045" y="206406"/>
                      <a:pt x="461167" y="204058"/>
                      <a:pt x="461076" y="205441"/>
                    </a:cubicBezTo>
                    <a:cubicBezTo>
                      <a:pt x="461039" y="205860"/>
                      <a:pt x="460948" y="206315"/>
                      <a:pt x="461550" y="206406"/>
                    </a:cubicBezTo>
                    <a:close/>
                    <a:moveTo>
                      <a:pt x="237815" y="855908"/>
                    </a:moveTo>
                    <a:cubicBezTo>
                      <a:pt x="238326" y="855708"/>
                      <a:pt x="239147" y="854725"/>
                      <a:pt x="238289" y="854415"/>
                    </a:cubicBezTo>
                    <a:cubicBezTo>
                      <a:pt x="237432" y="854106"/>
                      <a:pt x="237377" y="855398"/>
                      <a:pt x="237815" y="855908"/>
                    </a:cubicBezTo>
                    <a:close/>
                    <a:moveTo>
                      <a:pt x="218664" y="640256"/>
                    </a:moveTo>
                    <a:cubicBezTo>
                      <a:pt x="217990" y="640511"/>
                      <a:pt x="217698" y="641876"/>
                      <a:pt x="218664" y="641585"/>
                    </a:cubicBezTo>
                    <a:cubicBezTo>
                      <a:pt x="219266" y="641439"/>
                      <a:pt x="219230" y="639965"/>
                      <a:pt x="218664" y="640256"/>
                    </a:cubicBezTo>
                    <a:close/>
                    <a:moveTo>
                      <a:pt x="401891" y="164327"/>
                    </a:moveTo>
                    <a:cubicBezTo>
                      <a:pt x="401435" y="164182"/>
                      <a:pt x="400651" y="164054"/>
                      <a:pt x="400377" y="164801"/>
                    </a:cubicBezTo>
                    <a:cubicBezTo>
                      <a:pt x="400104" y="165547"/>
                      <a:pt x="401782" y="165620"/>
                      <a:pt x="401891" y="164327"/>
                    </a:cubicBezTo>
                    <a:close/>
                    <a:moveTo>
                      <a:pt x="365122" y="165274"/>
                    </a:moveTo>
                    <a:cubicBezTo>
                      <a:pt x="365450" y="165274"/>
                      <a:pt x="366307" y="165438"/>
                      <a:pt x="366234" y="164873"/>
                    </a:cubicBezTo>
                    <a:cubicBezTo>
                      <a:pt x="365485" y="164690"/>
                      <a:pt x="364703" y="164690"/>
                      <a:pt x="363954" y="164873"/>
                    </a:cubicBezTo>
                    <a:cubicBezTo>
                      <a:pt x="363498" y="165347"/>
                      <a:pt x="364775" y="165201"/>
                      <a:pt x="365122" y="165274"/>
                    </a:cubicBezTo>
                    <a:close/>
                    <a:moveTo>
                      <a:pt x="189227" y="108399"/>
                    </a:moveTo>
                    <a:cubicBezTo>
                      <a:pt x="189227" y="108799"/>
                      <a:pt x="189665" y="109000"/>
                      <a:pt x="190011" y="109273"/>
                    </a:cubicBezTo>
                    <a:cubicBezTo>
                      <a:pt x="190759" y="108435"/>
                      <a:pt x="189537" y="106870"/>
                      <a:pt x="189227" y="108399"/>
                    </a:cubicBezTo>
                    <a:close/>
                    <a:moveTo>
                      <a:pt x="277484" y="464263"/>
                    </a:moveTo>
                    <a:lnTo>
                      <a:pt x="277484" y="464263"/>
                    </a:lnTo>
                    <a:cubicBezTo>
                      <a:pt x="277056" y="464237"/>
                      <a:pt x="276628" y="464325"/>
                      <a:pt x="276244" y="464518"/>
                    </a:cubicBezTo>
                    <a:cubicBezTo>
                      <a:pt x="277338" y="465373"/>
                      <a:pt x="280330" y="464226"/>
                      <a:pt x="277484" y="464263"/>
                    </a:cubicBezTo>
                    <a:close/>
                    <a:moveTo>
                      <a:pt x="176734" y="159341"/>
                    </a:moveTo>
                    <a:cubicBezTo>
                      <a:pt x="175311" y="159668"/>
                      <a:pt x="176879" y="160888"/>
                      <a:pt x="177645" y="160123"/>
                    </a:cubicBezTo>
                    <a:cubicBezTo>
                      <a:pt x="177390" y="159759"/>
                      <a:pt x="177171" y="159359"/>
                      <a:pt x="176734" y="159341"/>
                    </a:cubicBezTo>
                    <a:close/>
                    <a:moveTo>
                      <a:pt x="349491" y="562124"/>
                    </a:moveTo>
                    <a:cubicBezTo>
                      <a:pt x="349309" y="561742"/>
                      <a:pt x="348397" y="561851"/>
                      <a:pt x="348032" y="562124"/>
                    </a:cubicBezTo>
                    <a:cubicBezTo>
                      <a:pt x="348324" y="562797"/>
                      <a:pt x="349619" y="563507"/>
                      <a:pt x="349491" y="562124"/>
                    </a:cubicBezTo>
                    <a:close/>
                    <a:moveTo>
                      <a:pt x="96155" y="190845"/>
                    </a:moveTo>
                    <a:lnTo>
                      <a:pt x="95954" y="190372"/>
                    </a:lnTo>
                    <a:cubicBezTo>
                      <a:pt x="95261" y="190754"/>
                      <a:pt x="94769" y="191682"/>
                      <a:pt x="95334" y="192337"/>
                    </a:cubicBezTo>
                    <a:cubicBezTo>
                      <a:pt x="95589" y="191755"/>
                      <a:pt x="96064" y="191318"/>
                      <a:pt x="96155" y="190754"/>
                    </a:cubicBezTo>
                    <a:close/>
                    <a:moveTo>
                      <a:pt x="481613" y="246100"/>
                    </a:moveTo>
                    <a:cubicBezTo>
                      <a:pt x="482069" y="246100"/>
                      <a:pt x="482871" y="246191"/>
                      <a:pt x="482743" y="245499"/>
                    </a:cubicBezTo>
                    <a:cubicBezTo>
                      <a:pt x="482743" y="245281"/>
                      <a:pt x="482634" y="244953"/>
                      <a:pt x="482269" y="245244"/>
                    </a:cubicBezTo>
                    <a:cubicBezTo>
                      <a:pt x="481904" y="245536"/>
                      <a:pt x="481157" y="245445"/>
                      <a:pt x="480664" y="245845"/>
                    </a:cubicBezTo>
                    <a:cubicBezTo>
                      <a:pt x="480956" y="246154"/>
                      <a:pt x="481302" y="246118"/>
                      <a:pt x="481613" y="246100"/>
                    </a:cubicBezTo>
                    <a:close/>
                    <a:moveTo>
                      <a:pt x="298477" y="459312"/>
                    </a:moveTo>
                    <a:cubicBezTo>
                      <a:pt x="298641" y="458694"/>
                      <a:pt x="297857" y="457747"/>
                      <a:pt x="297438" y="458657"/>
                    </a:cubicBezTo>
                    <a:cubicBezTo>
                      <a:pt x="297018" y="459567"/>
                      <a:pt x="298404" y="460241"/>
                      <a:pt x="298477" y="459312"/>
                    </a:cubicBezTo>
                    <a:close/>
                    <a:moveTo>
                      <a:pt x="277338" y="776301"/>
                    </a:moveTo>
                    <a:cubicBezTo>
                      <a:pt x="277521" y="775082"/>
                      <a:pt x="275515" y="776902"/>
                      <a:pt x="275952" y="777211"/>
                    </a:cubicBezTo>
                    <a:cubicBezTo>
                      <a:pt x="276390" y="777520"/>
                      <a:pt x="277028" y="776865"/>
                      <a:pt x="277338" y="776301"/>
                    </a:cubicBezTo>
                    <a:close/>
                    <a:moveTo>
                      <a:pt x="372362" y="285303"/>
                    </a:moveTo>
                    <a:cubicBezTo>
                      <a:pt x="371341" y="283737"/>
                      <a:pt x="369955" y="285739"/>
                      <a:pt x="371870" y="285685"/>
                    </a:cubicBezTo>
                    <a:cubicBezTo>
                      <a:pt x="372016" y="285739"/>
                      <a:pt x="372180" y="285739"/>
                      <a:pt x="372271" y="285303"/>
                    </a:cubicBezTo>
                    <a:close/>
                    <a:moveTo>
                      <a:pt x="82494" y="246664"/>
                    </a:moveTo>
                    <a:cubicBezTo>
                      <a:pt x="82877" y="246355"/>
                      <a:pt x="83971" y="246209"/>
                      <a:pt x="84026" y="245736"/>
                    </a:cubicBezTo>
                    <a:cubicBezTo>
                      <a:pt x="83424" y="245117"/>
                      <a:pt x="81673" y="246100"/>
                      <a:pt x="82494" y="246664"/>
                    </a:cubicBezTo>
                    <a:close/>
                    <a:moveTo>
                      <a:pt x="233128" y="666956"/>
                    </a:moveTo>
                    <a:cubicBezTo>
                      <a:pt x="233018" y="666501"/>
                      <a:pt x="232544" y="666610"/>
                      <a:pt x="232143" y="666646"/>
                    </a:cubicBezTo>
                    <a:cubicBezTo>
                      <a:pt x="230757" y="666756"/>
                      <a:pt x="233438" y="668666"/>
                      <a:pt x="233128" y="666956"/>
                    </a:cubicBezTo>
                    <a:close/>
                    <a:moveTo>
                      <a:pt x="336523" y="455836"/>
                    </a:moveTo>
                    <a:cubicBezTo>
                      <a:pt x="336268" y="455581"/>
                      <a:pt x="336943" y="454799"/>
                      <a:pt x="336195" y="454744"/>
                    </a:cubicBezTo>
                    <a:cubicBezTo>
                      <a:pt x="335775" y="454999"/>
                      <a:pt x="335921" y="456655"/>
                      <a:pt x="336195" y="457147"/>
                    </a:cubicBezTo>
                    <a:cubicBezTo>
                      <a:pt x="336651" y="456710"/>
                      <a:pt x="336505" y="456364"/>
                      <a:pt x="336523" y="455763"/>
                    </a:cubicBezTo>
                    <a:close/>
                    <a:moveTo>
                      <a:pt x="365742" y="141960"/>
                    </a:moveTo>
                    <a:cubicBezTo>
                      <a:pt x="366708" y="142069"/>
                      <a:pt x="366398" y="141050"/>
                      <a:pt x="366216" y="140467"/>
                    </a:cubicBezTo>
                    <a:cubicBezTo>
                      <a:pt x="365742" y="140722"/>
                      <a:pt x="364885" y="141432"/>
                      <a:pt x="365742" y="141960"/>
                    </a:cubicBezTo>
                    <a:close/>
                    <a:moveTo>
                      <a:pt x="309913" y="687230"/>
                    </a:moveTo>
                    <a:cubicBezTo>
                      <a:pt x="310259" y="687230"/>
                      <a:pt x="310916" y="686739"/>
                      <a:pt x="310788" y="686302"/>
                    </a:cubicBezTo>
                    <a:cubicBezTo>
                      <a:pt x="310004" y="685647"/>
                      <a:pt x="308563" y="686830"/>
                      <a:pt x="309913" y="687230"/>
                    </a:cubicBezTo>
                    <a:close/>
                    <a:moveTo>
                      <a:pt x="185798" y="447992"/>
                    </a:moveTo>
                    <a:cubicBezTo>
                      <a:pt x="184959" y="448247"/>
                      <a:pt x="184667" y="449048"/>
                      <a:pt x="185707" y="449466"/>
                    </a:cubicBezTo>
                    <a:lnTo>
                      <a:pt x="186291" y="448119"/>
                    </a:lnTo>
                    <a:close/>
                    <a:moveTo>
                      <a:pt x="81655" y="566019"/>
                    </a:moveTo>
                    <a:cubicBezTo>
                      <a:pt x="82220" y="566201"/>
                      <a:pt x="82220" y="564781"/>
                      <a:pt x="81655" y="564654"/>
                    </a:cubicBezTo>
                    <a:cubicBezTo>
                      <a:pt x="80652" y="564454"/>
                      <a:pt x="80980" y="565800"/>
                      <a:pt x="81655" y="566019"/>
                    </a:cubicBezTo>
                    <a:close/>
                    <a:moveTo>
                      <a:pt x="307815" y="285739"/>
                    </a:moveTo>
                    <a:cubicBezTo>
                      <a:pt x="308231" y="285657"/>
                      <a:pt x="308563" y="285346"/>
                      <a:pt x="308673" y="284939"/>
                    </a:cubicBezTo>
                    <a:cubicBezTo>
                      <a:pt x="308198" y="283919"/>
                      <a:pt x="306192" y="285412"/>
                      <a:pt x="307815" y="285739"/>
                    </a:cubicBezTo>
                    <a:close/>
                    <a:moveTo>
                      <a:pt x="276098" y="502319"/>
                    </a:moveTo>
                    <a:cubicBezTo>
                      <a:pt x="274566" y="503101"/>
                      <a:pt x="277320" y="503939"/>
                      <a:pt x="277083" y="502956"/>
                    </a:cubicBezTo>
                    <a:cubicBezTo>
                      <a:pt x="276914" y="502565"/>
                      <a:pt x="276525" y="502313"/>
                      <a:pt x="276098" y="502319"/>
                    </a:cubicBezTo>
                    <a:close/>
                    <a:moveTo>
                      <a:pt x="236940" y="856326"/>
                    </a:moveTo>
                    <a:cubicBezTo>
                      <a:pt x="236830" y="855871"/>
                      <a:pt x="236338" y="856017"/>
                      <a:pt x="235937" y="856017"/>
                    </a:cubicBezTo>
                    <a:cubicBezTo>
                      <a:pt x="234514" y="856126"/>
                      <a:pt x="237213" y="858092"/>
                      <a:pt x="236940" y="856326"/>
                    </a:cubicBezTo>
                    <a:close/>
                    <a:moveTo>
                      <a:pt x="134803" y="565582"/>
                    </a:moveTo>
                    <a:cubicBezTo>
                      <a:pt x="134712" y="565163"/>
                      <a:pt x="134384" y="564835"/>
                      <a:pt x="133964" y="564745"/>
                    </a:cubicBezTo>
                    <a:cubicBezTo>
                      <a:pt x="133033" y="565254"/>
                      <a:pt x="134529" y="567184"/>
                      <a:pt x="134784" y="565582"/>
                    </a:cubicBezTo>
                    <a:close/>
                    <a:moveTo>
                      <a:pt x="189610" y="92201"/>
                    </a:moveTo>
                    <a:cubicBezTo>
                      <a:pt x="188771" y="93220"/>
                      <a:pt x="188425" y="93639"/>
                      <a:pt x="189501" y="94021"/>
                    </a:cubicBezTo>
                    <a:cubicBezTo>
                      <a:pt x="190358" y="93639"/>
                      <a:pt x="190121" y="92947"/>
                      <a:pt x="189610" y="92201"/>
                    </a:cubicBezTo>
                    <a:close/>
                    <a:moveTo>
                      <a:pt x="456078" y="598178"/>
                    </a:moveTo>
                    <a:cubicBezTo>
                      <a:pt x="455932" y="597668"/>
                      <a:pt x="455695" y="597887"/>
                      <a:pt x="455531" y="598032"/>
                    </a:cubicBezTo>
                    <a:cubicBezTo>
                      <a:pt x="455367" y="598178"/>
                      <a:pt x="454382" y="598178"/>
                      <a:pt x="454528" y="598961"/>
                    </a:cubicBezTo>
                    <a:cubicBezTo>
                      <a:pt x="454674" y="599743"/>
                      <a:pt x="456370" y="598597"/>
                      <a:pt x="456078" y="598178"/>
                    </a:cubicBezTo>
                    <a:close/>
                    <a:moveTo>
                      <a:pt x="234660" y="93075"/>
                    </a:moveTo>
                    <a:cubicBezTo>
                      <a:pt x="235772" y="93075"/>
                      <a:pt x="234952" y="91964"/>
                      <a:pt x="234277" y="92037"/>
                    </a:cubicBezTo>
                    <a:cubicBezTo>
                      <a:pt x="233602" y="92110"/>
                      <a:pt x="234021" y="93311"/>
                      <a:pt x="234660" y="93075"/>
                    </a:cubicBezTo>
                    <a:close/>
                    <a:moveTo>
                      <a:pt x="166301" y="285503"/>
                    </a:moveTo>
                    <a:cubicBezTo>
                      <a:pt x="166556" y="284538"/>
                      <a:pt x="165225" y="284374"/>
                      <a:pt x="164842" y="284920"/>
                    </a:cubicBezTo>
                    <a:cubicBezTo>
                      <a:pt x="165391" y="285143"/>
                      <a:pt x="165821" y="285586"/>
                      <a:pt x="166027" y="286140"/>
                    </a:cubicBezTo>
                    <a:cubicBezTo>
                      <a:pt x="166283" y="286012"/>
                      <a:pt x="166319" y="285739"/>
                      <a:pt x="166301" y="285503"/>
                    </a:cubicBezTo>
                    <a:close/>
                    <a:moveTo>
                      <a:pt x="342998" y="403093"/>
                    </a:moveTo>
                    <a:cubicBezTo>
                      <a:pt x="342998" y="401982"/>
                      <a:pt x="341867" y="402820"/>
                      <a:pt x="341958" y="403493"/>
                    </a:cubicBezTo>
                    <a:cubicBezTo>
                      <a:pt x="342177" y="404458"/>
                      <a:pt x="343308" y="403748"/>
                      <a:pt x="342998" y="403093"/>
                    </a:cubicBezTo>
                    <a:close/>
                    <a:moveTo>
                      <a:pt x="61775" y="210173"/>
                    </a:moveTo>
                    <a:cubicBezTo>
                      <a:pt x="61775" y="209445"/>
                      <a:pt x="59951" y="210446"/>
                      <a:pt x="59768" y="210610"/>
                    </a:cubicBezTo>
                    <a:cubicBezTo>
                      <a:pt x="59586" y="210774"/>
                      <a:pt x="59768" y="210610"/>
                      <a:pt x="59987" y="210756"/>
                    </a:cubicBezTo>
                    <a:cubicBezTo>
                      <a:pt x="60674" y="211044"/>
                      <a:pt x="61468" y="210769"/>
                      <a:pt x="61829" y="210119"/>
                    </a:cubicBezTo>
                    <a:close/>
                    <a:moveTo>
                      <a:pt x="125410" y="188897"/>
                    </a:moveTo>
                    <a:cubicBezTo>
                      <a:pt x="124990" y="188479"/>
                      <a:pt x="123750" y="188497"/>
                      <a:pt x="123914" y="189280"/>
                    </a:cubicBezTo>
                    <a:cubicBezTo>
                      <a:pt x="124078" y="190062"/>
                      <a:pt x="125209" y="189280"/>
                      <a:pt x="125464" y="188843"/>
                    </a:cubicBezTo>
                    <a:close/>
                    <a:moveTo>
                      <a:pt x="150834" y="637344"/>
                    </a:moveTo>
                    <a:cubicBezTo>
                      <a:pt x="151090" y="637126"/>
                      <a:pt x="151856" y="637763"/>
                      <a:pt x="151892" y="637035"/>
                    </a:cubicBezTo>
                    <a:cubicBezTo>
                      <a:pt x="151637" y="636635"/>
                      <a:pt x="150068" y="636817"/>
                      <a:pt x="149521" y="637035"/>
                    </a:cubicBezTo>
                    <a:cubicBezTo>
                      <a:pt x="149977" y="637417"/>
                      <a:pt x="150287" y="637290"/>
                      <a:pt x="150889" y="637290"/>
                    </a:cubicBezTo>
                    <a:close/>
                    <a:moveTo>
                      <a:pt x="350294" y="246664"/>
                    </a:moveTo>
                    <a:cubicBezTo>
                      <a:pt x="350549" y="246573"/>
                      <a:pt x="352117" y="246755"/>
                      <a:pt x="351588" y="246227"/>
                    </a:cubicBezTo>
                    <a:cubicBezTo>
                      <a:pt x="351060" y="245699"/>
                      <a:pt x="347448" y="246446"/>
                      <a:pt x="350294" y="246664"/>
                    </a:cubicBezTo>
                    <a:close/>
                    <a:moveTo>
                      <a:pt x="361492" y="671287"/>
                    </a:moveTo>
                    <a:cubicBezTo>
                      <a:pt x="361255" y="670759"/>
                      <a:pt x="359997" y="670741"/>
                      <a:pt x="360033" y="671524"/>
                    </a:cubicBezTo>
                    <a:cubicBezTo>
                      <a:pt x="360069" y="672306"/>
                      <a:pt x="361237" y="671797"/>
                      <a:pt x="361419" y="671287"/>
                    </a:cubicBezTo>
                    <a:close/>
                    <a:moveTo>
                      <a:pt x="288099" y="852486"/>
                    </a:moveTo>
                    <a:cubicBezTo>
                      <a:pt x="288099" y="852122"/>
                      <a:pt x="286950" y="851358"/>
                      <a:pt x="287042" y="852340"/>
                    </a:cubicBezTo>
                    <a:cubicBezTo>
                      <a:pt x="286786" y="853178"/>
                      <a:pt x="288136" y="853778"/>
                      <a:pt x="288099" y="852486"/>
                    </a:cubicBezTo>
                    <a:close/>
                    <a:moveTo>
                      <a:pt x="295577" y="652996"/>
                    </a:moveTo>
                    <a:cubicBezTo>
                      <a:pt x="295906" y="651977"/>
                      <a:pt x="294246" y="653160"/>
                      <a:pt x="293753" y="653251"/>
                    </a:cubicBezTo>
                    <a:cubicBezTo>
                      <a:pt x="294100" y="653997"/>
                      <a:pt x="295231" y="653524"/>
                      <a:pt x="295577" y="652996"/>
                    </a:cubicBezTo>
                    <a:close/>
                    <a:moveTo>
                      <a:pt x="228550" y="781652"/>
                    </a:moveTo>
                    <a:cubicBezTo>
                      <a:pt x="229143" y="781769"/>
                      <a:pt x="229718" y="781384"/>
                      <a:pt x="229836" y="780793"/>
                    </a:cubicBezTo>
                    <a:cubicBezTo>
                      <a:pt x="229839" y="780776"/>
                      <a:pt x="229842" y="780759"/>
                      <a:pt x="229845" y="780742"/>
                    </a:cubicBezTo>
                    <a:cubicBezTo>
                      <a:pt x="229243" y="780287"/>
                      <a:pt x="228933" y="781033"/>
                      <a:pt x="228477" y="781124"/>
                    </a:cubicBezTo>
                    <a:cubicBezTo>
                      <a:pt x="228021" y="781215"/>
                      <a:pt x="227893" y="781652"/>
                      <a:pt x="228477" y="781652"/>
                    </a:cubicBezTo>
                    <a:close/>
                    <a:moveTo>
                      <a:pt x="190704" y="355627"/>
                    </a:moveTo>
                    <a:cubicBezTo>
                      <a:pt x="189774" y="356337"/>
                      <a:pt x="190704" y="357356"/>
                      <a:pt x="191525" y="357302"/>
                    </a:cubicBezTo>
                    <a:cubicBezTo>
                      <a:pt x="192145" y="356847"/>
                      <a:pt x="190923" y="356137"/>
                      <a:pt x="190704" y="355627"/>
                    </a:cubicBezTo>
                    <a:close/>
                    <a:moveTo>
                      <a:pt x="294118" y="231667"/>
                    </a:moveTo>
                    <a:cubicBezTo>
                      <a:pt x="294118" y="229956"/>
                      <a:pt x="292130" y="232359"/>
                      <a:pt x="293553" y="232468"/>
                    </a:cubicBezTo>
                    <a:cubicBezTo>
                      <a:pt x="294228" y="232468"/>
                      <a:pt x="294082" y="231958"/>
                      <a:pt x="294118" y="231667"/>
                    </a:cubicBezTo>
                    <a:close/>
                    <a:moveTo>
                      <a:pt x="441852" y="589187"/>
                    </a:moveTo>
                    <a:cubicBezTo>
                      <a:pt x="440885" y="587367"/>
                      <a:pt x="439445" y="589733"/>
                      <a:pt x="441414" y="589551"/>
                    </a:cubicBezTo>
                    <a:cubicBezTo>
                      <a:pt x="441633" y="589551"/>
                      <a:pt x="441925" y="589569"/>
                      <a:pt x="441852" y="589187"/>
                    </a:cubicBezTo>
                    <a:close/>
                    <a:moveTo>
                      <a:pt x="332620" y="705176"/>
                    </a:moveTo>
                    <a:lnTo>
                      <a:pt x="332620" y="705176"/>
                    </a:lnTo>
                    <a:cubicBezTo>
                      <a:pt x="332121" y="705108"/>
                      <a:pt x="331613" y="705190"/>
                      <a:pt x="331161" y="705412"/>
                    </a:cubicBezTo>
                    <a:cubicBezTo>
                      <a:pt x="332055" y="706158"/>
                      <a:pt x="335082" y="705267"/>
                      <a:pt x="332620" y="705176"/>
                    </a:cubicBezTo>
                    <a:close/>
                    <a:moveTo>
                      <a:pt x="428009" y="283592"/>
                    </a:moveTo>
                    <a:cubicBezTo>
                      <a:pt x="427206" y="283410"/>
                      <a:pt x="427316" y="284647"/>
                      <a:pt x="427516" y="284939"/>
                    </a:cubicBezTo>
                    <a:cubicBezTo>
                      <a:pt x="428191" y="285066"/>
                      <a:pt x="428720" y="283919"/>
                      <a:pt x="428009" y="283592"/>
                    </a:cubicBezTo>
                    <a:close/>
                    <a:moveTo>
                      <a:pt x="460218" y="211993"/>
                    </a:moveTo>
                    <a:cubicBezTo>
                      <a:pt x="459835" y="212394"/>
                      <a:pt x="459835" y="213449"/>
                      <a:pt x="460510" y="213467"/>
                    </a:cubicBezTo>
                    <a:cubicBezTo>
                      <a:pt x="461550" y="213376"/>
                      <a:pt x="460747" y="212230"/>
                      <a:pt x="460218" y="211993"/>
                    </a:cubicBezTo>
                    <a:close/>
                    <a:moveTo>
                      <a:pt x="278834" y="270015"/>
                    </a:moveTo>
                    <a:cubicBezTo>
                      <a:pt x="278323" y="270015"/>
                      <a:pt x="277448" y="271143"/>
                      <a:pt x="278469" y="271052"/>
                    </a:cubicBezTo>
                    <a:cubicBezTo>
                      <a:pt x="279162" y="271325"/>
                      <a:pt x="279947" y="270178"/>
                      <a:pt x="278834" y="270015"/>
                    </a:cubicBezTo>
                    <a:close/>
                    <a:moveTo>
                      <a:pt x="277211" y="295622"/>
                    </a:moveTo>
                    <a:cubicBezTo>
                      <a:pt x="277375" y="294785"/>
                      <a:pt x="276208" y="294785"/>
                      <a:pt x="275715" y="295149"/>
                    </a:cubicBezTo>
                    <a:cubicBezTo>
                      <a:pt x="276062" y="295604"/>
                      <a:pt x="276773" y="296477"/>
                      <a:pt x="277211" y="295622"/>
                    </a:cubicBezTo>
                    <a:close/>
                    <a:moveTo>
                      <a:pt x="236429" y="157102"/>
                    </a:moveTo>
                    <a:cubicBezTo>
                      <a:pt x="236429" y="155701"/>
                      <a:pt x="234040" y="157593"/>
                      <a:pt x="235499" y="157630"/>
                    </a:cubicBezTo>
                    <a:cubicBezTo>
                      <a:pt x="235900" y="157612"/>
                      <a:pt x="236392" y="157739"/>
                      <a:pt x="236429" y="157102"/>
                    </a:cubicBezTo>
                    <a:close/>
                    <a:moveTo>
                      <a:pt x="270791" y="343215"/>
                    </a:moveTo>
                    <a:cubicBezTo>
                      <a:pt x="272943" y="343215"/>
                      <a:pt x="270973" y="341122"/>
                      <a:pt x="270298" y="342960"/>
                    </a:cubicBezTo>
                    <a:close/>
                    <a:moveTo>
                      <a:pt x="369152" y="283501"/>
                    </a:moveTo>
                    <a:lnTo>
                      <a:pt x="368897" y="283082"/>
                    </a:lnTo>
                    <a:cubicBezTo>
                      <a:pt x="367164" y="284247"/>
                      <a:pt x="368532" y="286158"/>
                      <a:pt x="369152" y="283501"/>
                    </a:cubicBezTo>
                    <a:close/>
                    <a:moveTo>
                      <a:pt x="286458" y="295476"/>
                    </a:moveTo>
                    <a:cubicBezTo>
                      <a:pt x="286993" y="295550"/>
                      <a:pt x="287537" y="295467"/>
                      <a:pt x="288026" y="295240"/>
                    </a:cubicBezTo>
                    <a:cubicBezTo>
                      <a:pt x="287388" y="294530"/>
                      <a:pt x="284032" y="295203"/>
                      <a:pt x="286458" y="295476"/>
                    </a:cubicBezTo>
                    <a:close/>
                    <a:moveTo>
                      <a:pt x="492556" y="257529"/>
                    </a:moveTo>
                    <a:cubicBezTo>
                      <a:pt x="492063" y="257529"/>
                      <a:pt x="492227" y="258075"/>
                      <a:pt x="492136" y="258476"/>
                    </a:cubicBezTo>
                    <a:cubicBezTo>
                      <a:pt x="492063" y="260041"/>
                      <a:pt x="494143" y="257475"/>
                      <a:pt x="492556" y="257529"/>
                    </a:cubicBezTo>
                    <a:close/>
                    <a:moveTo>
                      <a:pt x="300064" y="580906"/>
                    </a:moveTo>
                    <a:lnTo>
                      <a:pt x="299845" y="580433"/>
                    </a:lnTo>
                    <a:cubicBezTo>
                      <a:pt x="298003" y="581125"/>
                      <a:pt x="300155" y="583090"/>
                      <a:pt x="300064" y="580906"/>
                    </a:cubicBezTo>
                    <a:close/>
                    <a:moveTo>
                      <a:pt x="303365" y="859129"/>
                    </a:moveTo>
                    <a:cubicBezTo>
                      <a:pt x="303365" y="858710"/>
                      <a:pt x="303365" y="858237"/>
                      <a:pt x="302782" y="858237"/>
                    </a:cubicBezTo>
                    <a:cubicBezTo>
                      <a:pt x="301414" y="858310"/>
                      <a:pt x="303329" y="860621"/>
                      <a:pt x="303365" y="859129"/>
                    </a:cubicBezTo>
                    <a:close/>
                    <a:moveTo>
                      <a:pt x="376685" y="328018"/>
                    </a:moveTo>
                    <a:cubicBezTo>
                      <a:pt x="377816" y="327818"/>
                      <a:pt x="376028" y="326999"/>
                      <a:pt x="375499" y="326980"/>
                    </a:cubicBezTo>
                    <a:cubicBezTo>
                      <a:pt x="374898" y="327381"/>
                      <a:pt x="376120" y="328218"/>
                      <a:pt x="376685" y="328018"/>
                    </a:cubicBezTo>
                    <a:close/>
                    <a:moveTo>
                      <a:pt x="181530" y="618362"/>
                    </a:moveTo>
                    <a:cubicBezTo>
                      <a:pt x="180418" y="618471"/>
                      <a:pt x="181111" y="619672"/>
                      <a:pt x="181877" y="619417"/>
                    </a:cubicBezTo>
                    <a:cubicBezTo>
                      <a:pt x="183026" y="619490"/>
                      <a:pt x="182187" y="618307"/>
                      <a:pt x="181622" y="618362"/>
                    </a:cubicBezTo>
                    <a:close/>
                    <a:moveTo>
                      <a:pt x="373037" y="328036"/>
                    </a:moveTo>
                    <a:cubicBezTo>
                      <a:pt x="373657" y="328036"/>
                      <a:pt x="374369" y="327636"/>
                      <a:pt x="374350" y="327108"/>
                    </a:cubicBezTo>
                    <a:cubicBezTo>
                      <a:pt x="373730" y="326671"/>
                      <a:pt x="373438" y="327417"/>
                      <a:pt x="372946" y="327490"/>
                    </a:cubicBezTo>
                    <a:cubicBezTo>
                      <a:pt x="372454" y="327563"/>
                      <a:pt x="372527" y="328054"/>
                      <a:pt x="373092" y="328036"/>
                    </a:cubicBezTo>
                    <a:close/>
                    <a:moveTo>
                      <a:pt x="161468" y="651395"/>
                    </a:moveTo>
                    <a:cubicBezTo>
                      <a:pt x="162945" y="650776"/>
                      <a:pt x="160410" y="649702"/>
                      <a:pt x="160446" y="650721"/>
                    </a:cubicBezTo>
                    <a:cubicBezTo>
                      <a:pt x="160775" y="651067"/>
                      <a:pt x="161030" y="651431"/>
                      <a:pt x="161541" y="651395"/>
                    </a:cubicBezTo>
                    <a:close/>
                    <a:moveTo>
                      <a:pt x="100185" y="249339"/>
                    </a:moveTo>
                    <a:cubicBezTo>
                      <a:pt x="99675" y="249339"/>
                      <a:pt x="99419" y="249594"/>
                      <a:pt x="99146" y="249922"/>
                    </a:cubicBezTo>
                    <a:cubicBezTo>
                      <a:pt x="98599" y="250941"/>
                      <a:pt x="101535" y="250268"/>
                      <a:pt x="100185" y="249339"/>
                    </a:cubicBezTo>
                    <a:close/>
                    <a:moveTo>
                      <a:pt x="246588" y="131640"/>
                    </a:moveTo>
                    <a:cubicBezTo>
                      <a:pt x="246314" y="130967"/>
                      <a:pt x="245129" y="130585"/>
                      <a:pt x="244764" y="131331"/>
                    </a:cubicBezTo>
                    <a:cubicBezTo>
                      <a:pt x="245220" y="131477"/>
                      <a:pt x="246843" y="132623"/>
                      <a:pt x="246588" y="131713"/>
                    </a:cubicBezTo>
                    <a:close/>
                    <a:moveTo>
                      <a:pt x="385513" y="323286"/>
                    </a:moveTo>
                    <a:cubicBezTo>
                      <a:pt x="385030" y="322994"/>
                      <a:pt x="384402" y="323148"/>
                      <a:pt x="384110" y="323629"/>
                    </a:cubicBezTo>
                    <a:cubicBezTo>
                      <a:pt x="384081" y="323676"/>
                      <a:pt x="384056" y="323726"/>
                      <a:pt x="384035" y="323777"/>
                    </a:cubicBezTo>
                    <a:cubicBezTo>
                      <a:pt x="383999" y="324487"/>
                      <a:pt x="385421" y="324487"/>
                      <a:pt x="385513" y="323359"/>
                    </a:cubicBezTo>
                    <a:close/>
                    <a:moveTo>
                      <a:pt x="151218" y="194831"/>
                    </a:moveTo>
                    <a:cubicBezTo>
                      <a:pt x="151728" y="195468"/>
                      <a:pt x="153370" y="194831"/>
                      <a:pt x="153041" y="194121"/>
                    </a:cubicBezTo>
                    <a:cubicBezTo>
                      <a:pt x="152376" y="194169"/>
                      <a:pt x="151740" y="194416"/>
                      <a:pt x="151218" y="194831"/>
                    </a:cubicBezTo>
                    <a:close/>
                    <a:moveTo>
                      <a:pt x="462735" y="203730"/>
                    </a:moveTo>
                    <a:lnTo>
                      <a:pt x="462735" y="203730"/>
                    </a:lnTo>
                    <a:cubicBezTo>
                      <a:pt x="463246" y="203782"/>
                      <a:pt x="463761" y="203700"/>
                      <a:pt x="464231" y="203494"/>
                    </a:cubicBezTo>
                    <a:cubicBezTo>
                      <a:pt x="463374" y="202711"/>
                      <a:pt x="460273" y="203639"/>
                      <a:pt x="462735" y="203730"/>
                    </a:cubicBezTo>
                    <a:close/>
                    <a:moveTo>
                      <a:pt x="248667" y="155519"/>
                    </a:moveTo>
                    <a:cubicBezTo>
                      <a:pt x="249689" y="154845"/>
                      <a:pt x="247901" y="153844"/>
                      <a:pt x="247536" y="154663"/>
                    </a:cubicBezTo>
                    <a:cubicBezTo>
                      <a:pt x="247555" y="155027"/>
                      <a:pt x="247956" y="155373"/>
                      <a:pt x="248667" y="155519"/>
                    </a:cubicBezTo>
                    <a:close/>
                    <a:moveTo>
                      <a:pt x="320291" y="647518"/>
                    </a:moveTo>
                    <a:cubicBezTo>
                      <a:pt x="320108" y="647991"/>
                      <a:pt x="319306" y="648701"/>
                      <a:pt x="319908" y="649138"/>
                    </a:cubicBezTo>
                    <a:cubicBezTo>
                      <a:pt x="320856" y="649502"/>
                      <a:pt x="321112" y="648246"/>
                      <a:pt x="320291" y="647518"/>
                    </a:cubicBezTo>
                    <a:close/>
                    <a:moveTo>
                      <a:pt x="355966" y="281954"/>
                    </a:moveTo>
                    <a:cubicBezTo>
                      <a:pt x="355619" y="281954"/>
                      <a:pt x="355400" y="282427"/>
                      <a:pt x="355109" y="282755"/>
                    </a:cubicBezTo>
                    <a:cubicBezTo>
                      <a:pt x="355929" y="283501"/>
                      <a:pt x="357589" y="282263"/>
                      <a:pt x="355966" y="281954"/>
                    </a:cubicBezTo>
                    <a:close/>
                    <a:moveTo>
                      <a:pt x="228787" y="78715"/>
                    </a:moveTo>
                    <a:cubicBezTo>
                      <a:pt x="228550" y="78223"/>
                      <a:pt x="227565" y="77441"/>
                      <a:pt x="227291" y="78296"/>
                    </a:cubicBezTo>
                    <a:cubicBezTo>
                      <a:pt x="227018" y="79152"/>
                      <a:pt x="228349" y="79170"/>
                      <a:pt x="228787" y="78715"/>
                    </a:cubicBezTo>
                    <a:close/>
                    <a:moveTo>
                      <a:pt x="260723" y="517334"/>
                    </a:moveTo>
                    <a:cubicBezTo>
                      <a:pt x="261252" y="516679"/>
                      <a:pt x="259373" y="516751"/>
                      <a:pt x="259373" y="517334"/>
                    </a:cubicBezTo>
                    <a:cubicBezTo>
                      <a:pt x="259227" y="518280"/>
                      <a:pt x="260449" y="517934"/>
                      <a:pt x="260723" y="517316"/>
                    </a:cubicBezTo>
                    <a:close/>
                    <a:moveTo>
                      <a:pt x="204383" y="323177"/>
                    </a:moveTo>
                    <a:lnTo>
                      <a:pt x="203873" y="323377"/>
                    </a:lnTo>
                    <a:cubicBezTo>
                      <a:pt x="204584" y="325233"/>
                      <a:pt x="206663" y="323195"/>
                      <a:pt x="204383" y="323177"/>
                    </a:cubicBezTo>
                    <a:close/>
                    <a:moveTo>
                      <a:pt x="233219" y="132077"/>
                    </a:moveTo>
                    <a:cubicBezTo>
                      <a:pt x="233766" y="132077"/>
                      <a:pt x="234550" y="130967"/>
                      <a:pt x="233547" y="131040"/>
                    </a:cubicBezTo>
                    <a:cubicBezTo>
                      <a:pt x="232836" y="130785"/>
                      <a:pt x="232179" y="132023"/>
                      <a:pt x="233292" y="132095"/>
                    </a:cubicBezTo>
                    <a:close/>
                    <a:moveTo>
                      <a:pt x="215564" y="251906"/>
                    </a:moveTo>
                    <a:cubicBezTo>
                      <a:pt x="217388" y="251068"/>
                      <a:pt x="215071" y="249467"/>
                      <a:pt x="215199" y="251414"/>
                    </a:cubicBezTo>
                    <a:cubicBezTo>
                      <a:pt x="215327" y="251669"/>
                      <a:pt x="215327" y="251924"/>
                      <a:pt x="215637" y="251924"/>
                    </a:cubicBezTo>
                    <a:close/>
                    <a:moveTo>
                      <a:pt x="296708" y="641385"/>
                    </a:moveTo>
                    <a:cubicBezTo>
                      <a:pt x="296307" y="640966"/>
                      <a:pt x="294629" y="640821"/>
                      <a:pt x="294884" y="641512"/>
                    </a:cubicBezTo>
                    <a:cubicBezTo>
                      <a:pt x="295340" y="642550"/>
                      <a:pt x="296088" y="641676"/>
                      <a:pt x="296781" y="641403"/>
                    </a:cubicBezTo>
                    <a:close/>
                    <a:moveTo>
                      <a:pt x="364720" y="115042"/>
                    </a:moveTo>
                    <a:cubicBezTo>
                      <a:pt x="364337" y="114587"/>
                      <a:pt x="363061" y="114660"/>
                      <a:pt x="363243" y="115442"/>
                    </a:cubicBezTo>
                    <a:cubicBezTo>
                      <a:pt x="363425" y="116225"/>
                      <a:pt x="364483" y="115533"/>
                      <a:pt x="364720" y="115042"/>
                    </a:cubicBezTo>
                    <a:close/>
                    <a:moveTo>
                      <a:pt x="277776" y="693073"/>
                    </a:moveTo>
                    <a:cubicBezTo>
                      <a:pt x="277667" y="692727"/>
                      <a:pt x="277411" y="692727"/>
                      <a:pt x="277266" y="692963"/>
                    </a:cubicBezTo>
                    <a:cubicBezTo>
                      <a:pt x="275040" y="693600"/>
                      <a:pt x="277740" y="695038"/>
                      <a:pt x="277776" y="693073"/>
                    </a:cubicBezTo>
                    <a:close/>
                    <a:moveTo>
                      <a:pt x="244509" y="152716"/>
                    </a:moveTo>
                    <a:cubicBezTo>
                      <a:pt x="244509" y="152188"/>
                      <a:pt x="244016" y="152224"/>
                      <a:pt x="243597" y="152224"/>
                    </a:cubicBezTo>
                    <a:cubicBezTo>
                      <a:pt x="242138" y="152279"/>
                      <a:pt x="244618" y="154208"/>
                      <a:pt x="244509" y="152716"/>
                    </a:cubicBezTo>
                    <a:close/>
                    <a:moveTo>
                      <a:pt x="387574" y="674236"/>
                    </a:moveTo>
                    <a:lnTo>
                      <a:pt x="387136" y="674454"/>
                    </a:lnTo>
                    <a:lnTo>
                      <a:pt x="387865" y="675692"/>
                    </a:lnTo>
                    <a:cubicBezTo>
                      <a:pt x="388887" y="675218"/>
                      <a:pt x="388595" y="674381"/>
                      <a:pt x="387646" y="674236"/>
                    </a:cubicBezTo>
                    <a:close/>
                    <a:moveTo>
                      <a:pt x="437840" y="320410"/>
                    </a:moveTo>
                    <a:cubicBezTo>
                      <a:pt x="438715" y="320137"/>
                      <a:pt x="438004" y="319154"/>
                      <a:pt x="437475" y="318936"/>
                    </a:cubicBezTo>
                    <a:cubicBezTo>
                      <a:pt x="437073" y="319427"/>
                      <a:pt x="436891" y="320319"/>
                      <a:pt x="437840" y="320410"/>
                    </a:cubicBezTo>
                    <a:close/>
                    <a:moveTo>
                      <a:pt x="323300" y="271016"/>
                    </a:moveTo>
                    <a:cubicBezTo>
                      <a:pt x="323793" y="271016"/>
                      <a:pt x="324066" y="270761"/>
                      <a:pt x="324340" y="270415"/>
                    </a:cubicBezTo>
                    <a:cubicBezTo>
                      <a:pt x="324759" y="269469"/>
                      <a:pt x="321950" y="270106"/>
                      <a:pt x="323300" y="271016"/>
                    </a:cubicBezTo>
                    <a:close/>
                    <a:moveTo>
                      <a:pt x="279053" y="635652"/>
                    </a:moveTo>
                    <a:cubicBezTo>
                      <a:pt x="279401" y="635543"/>
                      <a:pt x="279674" y="635271"/>
                      <a:pt x="279782" y="634924"/>
                    </a:cubicBezTo>
                    <a:cubicBezTo>
                      <a:pt x="279472" y="633814"/>
                      <a:pt x="277338" y="635452"/>
                      <a:pt x="279053" y="635652"/>
                    </a:cubicBezTo>
                    <a:close/>
                    <a:moveTo>
                      <a:pt x="340791" y="695111"/>
                    </a:moveTo>
                    <a:cubicBezTo>
                      <a:pt x="340251" y="694674"/>
                      <a:pt x="339459" y="694757"/>
                      <a:pt x="339021" y="695295"/>
                    </a:cubicBezTo>
                    <a:cubicBezTo>
                      <a:pt x="338925" y="695414"/>
                      <a:pt x="338851" y="695549"/>
                      <a:pt x="338803" y="695693"/>
                    </a:cubicBezTo>
                    <a:cubicBezTo>
                      <a:pt x="339478" y="696130"/>
                      <a:pt x="340098" y="695348"/>
                      <a:pt x="340791" y="695111"/>
                    </a:cubicBezTo>
                    <a:close/>
                    <a:moveTo>
                      <a:pt x="347904" y="782908"/>
                    </a:moveTo>
                    <a:cubicBezTo>
                      <a:pt x="348014" y="781215"/>
                      <a:pt x="345497" y="783217"/>
                      <a:pt x="346974" y="783235"/>
                    </a:cubicBezTo>
                    <a:cubicBezTo>
                      <a:pt x="347375" y="783217"/>
                      <a:pt x="347868" y="783344"/>
                      <a:pt x="347904" y="782908"/>
                    </a:cubicBezTo>
                    <a:close/>
                    <a:moveTo>
                      <a:pt x="203964" y="253653"/>
                    </a:moveTo>
                    <a:cubicBezTo>
                      <a:pt x="204365" y="253544"/>
                      <a:pt x="204785" y="253216"/>
                      <a:pt x="204803" y="252834"/>
                    </a:cubicBezTo>
                    <a:cubicBezTo>
                      <a:pt x="204383" y="251869"/>
                      <a:pt x="202304" y="253416"/>
                      <a:pt x="203964" y="253653"/>
                    </a:cubicBezTo>
                    <a:close/>
                    <a:moveTo>
                      <a:pt x="361948" y="171553"/>
                    </a:moveTo>
                    <a:cubicBezTo>
                      <a:pt x="361948" y="171243"/>
                      <a:pt x="361674" y="171189"/>
                      <a:pt x="361437" y="171225"/>
                    </a:cubicBezTo>
                    <a:cubicBezTo>
                      <a:pt x="359413" y="171080"/>
                      <a:pt x="361073" y="173264"/>
                      <a:pt x="361948" y="171553"/>
                    </a:cubicBezTo>
                    <a:close/>
                    <a:moveTo>
                      <a:pt x="283084" y="271179"/>
                    </a:moveTo>
                    <a:cubicBezTo>
                      <a:pt x="282190" y="269469"/>
                      <a:pt x="280731" y="271762"/>
                      <a:pt x="282664" y="271562"/>
                    </a:cubicBezTo>
                    <a:cubicBezTo>
                      <a:pt x="282810" y="271580"/>
                      <a:pt x="283175" y="271598"/>
                      <a:pt x="283084" y="271179"/>
                    </a:cubicBezTo>
                    <a:close/>
                    <a:moveTo>
                      <a:pt x="160610" y="635688"/>
                    </a:moveTo>
                    <a:cubicBezTo>
                      <a:pt x="161632" y="634978"/>
                      <a:pt x="159826" y="634123"/>
                      <a:pt x="159461" y="634869"/>
                    </a:cubicBezTo>
                    <a:cubicBezTo>
                      <a:pt x="159443" y="635179"/>
                      <a:pt x="159844" y="635561"/>
                      <a:pt x="160610" y="635688"/>
                    </a:cubicBezTo>
                    <a:close/>
                    <a:moveTo>
                      <a:pt x="139581" y="272126"/>
                    </a:moveTo>
                    <a:lnTo>
                      <a:pt x="140147" y="271907"/>
                    </a:lnTo>
                    <a:cubicBezTo>
                      <a:pt x="139435" y="270069"/>
                      <a:pt x="137447" y="272071"/>
                      <a:pt x="139581" y="272126"/>
                    </a:cubicBezTo>
                    <a:close/>
                    <a:moveTo>
                      <a:pt x="104326" y="195813"/>
                    </a:moveTo>
                    <a:cubicBezTo>
                      <a:pt x="104417" y="195122"/>
                      <a:pt x="103523" y="194303"/>
                      <a:pt x="102958" y="194667"/>
                    </a:cubicBezTo>
                    <a:cubicBezTo>
                      <a:pt x="102666" y="195049"/>
                      <a:pt x="104070" y="196560"/>
                      <a:pt x="104326" y="195813"/>
                    </a:cubicBezTo>
                    <a:close/>
                    <a:moveTo>
                      <a:pt x="351205" y="263899"/>
                    </a:moveTo>
                    <a:cubicBezTo>
                      <a:pt x="351625" y="263899"/>
                      <a:pt x="352537" y="263899"/>
                      <a:pt x="352665" y="263226"/>
                    </a:cubicBezTo>
                    <a:cubicBezTo>
                      <a:pt x="352792" y="262553"/>
                      <a:pt x="351224" y="262680"/>
                      <a:pt x="351205" y="263899"/>
                    </a:cubicBezTo>
                    <a:close/>
                    <a:moveTo>
                      <a:pt x="257057" y="126435"/>
                    </a:moveTo>
                    <a:cubicBezTo>
                      <a:pt x="256674" y="125980"/>
                      <a:pt x="255397" y="126071"/>
                      <a:pt x="255543" y="126836"/>
                    </a:cubicBezTo>
                    <a:cubicBezTo>
                      <a:pt x="255689" y="127600"/>
                      <a:pt x="256820" y="126908"/>
                      <a:pt x="257057" y="126435"/>
                    </a:cubicBezTo>
                    <a:close/>
                    <a:moveTo>
                      <a:pt x="373785" y="172772"/>
                    </a:moveTo>
                    <a:cubicBezTo>
                      <a:pt x="374788" y="173009"/>
                      <a:pt x="374770" y="171735"/>
                      <a:pt x="373967" y="171753"/>
                    </a:cubicBezTo>
                    <a:cubicBezTo>
                      <a:pt x="372818" y="171516"/>
                      <a:pt x="373055" y="172572"/>
                      <a:pt x="373785" y="172772"/>
                    </a:cubicBezTo>
                    <a:close/>
                    <a:moveTo>
                      <a:pt x="478950" y="587331"/>
                    </a:moveTo>
                    <a:cubicBezTo>
                      <a:pt x="478786" y="586457"/>
                      <a:pt x="477509" y="587112"/>
                      <a:pt x="477545" y="587677"/>
                    </a:cubicBezTo>
                    <a:cubicBezTo>
                      <a:pt x="477582" y="588241"/>
                      <a:pt x="479132" y="588041"/>
                      <a:pt x="478950" y="587331"/>
                    </a:cubicBezTo>
                    <a:close/>
                    <a:moveTo>
                      <a:pt x="270882" y="839710"/>
                    </a:moveTo>
                    <a:cubicBezTo>
                      <a:pt x="269897" y="839528"/>
                      <a:pt x="269368" y="840219"/>
                      <a:pt x="270517" y="840620"/>
                    </a:cubicBezTo>
                    <a:cubicBezTo>
                      <a:pt x="271411" y="840583"/>
                      <a:pt x="272213" y="839601"/>
                      <a:pt x="270882" y="839710"/>
                    </a:cubicBezTo>
                    <a:close/>
                    <a:moveTo>
                      <a:pt x="258243" y="527799"/>
                    </a:moveTo>
                    <a:cubicBezTo>
                      <a:pt x="258243" y="526452"/>
                      <a:pt x="256419" y="528345"/>
                      <a:pt x="257568" y="528654"/>
                    </a:cubicBezTo>
                    <a:cubicBezTo>
                      <a:pt x="258243" y="528782"/>
                      <a:pt x="258243" y="528308"/>
                      <a:pt x="258243" y="527799"/>
                    </a:cubicBezTo>
                    <a:close/>
                    <a:moveTo>
                      <a:pt x="207539" y="115861"/>
                    </a:moveTo>
                    <a:cubicBezTo>
                      <a:pt x="206900" y="115661"/>
                      <a:pt x="206043" y="116644"/>
                      <a:pt x="206992" y="116917"/>
                    </a:cubicBezTo>
                    <a:cubicBezTo>
                      <a:pt x="207940" y="117190"/>
                      <a:pt x="208578" y="115843"/>
                      <a:pt x="207539" y="115861"/>
                    </a:cubicBezTo>
                    <a:close/>
                    <a:moveTo>
                      <a:pt x="305444" y="623221"/>
                    </a:moveTo>
                    <a:lnTo>
                      <a:pt x="306010" y="622985"/>
                    </a:lnTo>
                    <a:cubicBezTo>
                      <a:pt x="305390" y="621165"/>
                      <a:pt x="303274" y="623130"/>
                      <a:pt x="305444" y="623221"/>
                    </a:cubicBezTo>
                    <a:close/>
                    <a:moveTo>
                      <a:pt x="331106" y="863042"/>
                    </a:moveTo>
                    <a:cubicBezTo>
                      <a:pt x="330989" y="862651"/>
                      <a:pt x="330720" y="862324"/>
                      <a:pt x="330359" y="862132"/>
                    </a:cubicBezTo>
                    <a:cubicBezTo>
                      <a:pt x="329374" y="862441"/>
                      <a:pt x="330577" y="864498"/>
                      <a:pt x="331106" y="863042"/>
                    </a:cubicBezTo>
                    <a:close/>
                    <a:moveTo>
                      <a:pt x="252807" y="529328"/>
                    </a:moveTo>
                    <a:cubicBezTo>
                      <a:pt x="252807" y="530784"/>
                      <a:pt x="255324" y="528854"/>
                      <a:pt x="253774" y="528800"/>
                    </a:cubicBezTo>
                    <a:cubicBezTo>
                      <a:pt x="253373" y="528818"/>
                      <a:pt x="252862" y="528691"/>
                      <a:pt x="252807" y="529328"/>
                    </a:cubicBezTo>
                    <a:close/>
                    <a:moveTo>
                      <a:pt x="343673" y="113695"/>
                    </a:moveTo>
                    <a:cubicBezTo>
                      <a:pt x="345789" y="113695"/>
                      <a:pt x="343855" y="111620"/>
                      <a:pt x="343180" y="113440"/>
                    </a:cubicBezTo>
                    <a:close/>
                    <a:moveTo>
                      <a:pt x="224118" y="838636"/>
                    </a:moveTo>
                    <a:cubicBezTo>
                      <a:pt x="223023" y="838636"/>
                      <a:pt x="223899" y="839764"/>
                      <a:pt x="224574" y="839637"/>
                    </a:cubicBezTo>
                    <a:cubicBezTo>
                      <a:pt x="225522" y="839473"/>
                      <a:pt x="224756" y="838363"/>
                      <a:pt x="224118" y="838636"/>
                    </a:cubicBezTo>
                    <a:close/>
                    <a:moveTo>
                      <a:pt x="374442" y="314623"/>
                    </a:moveTo>
                    <a:cubicBezTo>
                      <a:pt x="373566" y="312930"/>
                      <a:pt x="372052" y="315187"/>
                      <a:pt x="374004" y="315005"/>
                    </a:cubicBezTo>
                    <a:cubicBezTo>
                      <a:pt x="374223" y="315005"/>
                      <a:pt x="374496" y="315005"/>
                      <a:pt x="374442" y="314623"/>
                    </a:cubicBezTo>
                    <a:close/>
                    <a:moveTo>
                      <a:pt x="153753" y="588951"/>
                    </a:moveTo>
                    <a:cubicBezTo>
                      <a:pt x="154026" y="588259"/>
                      <a:pt x="152950" y="587440"/>
                      <a:pt x="152731" y="588387"/>
                    </a:cubicBezTo>
                    <a:cubicBezTo>
                      <a:pt x="152640" y="589042"/>
                      <a:pt x="153807" y="589934"/>
                      <a:pt x="153826" y="588951"/>
                    </a:cubicBezTo>
                    <a:close/>
                    <a:moveTo>
                      <a:pt x="89479" y="578304"/>
                    </a:moveTo>
                    <a:cubicBezTo>
                      <a:pt x="89151" y="578304"/>
                      <a:pt x="89115" y="578595"/>
                      <a:pt x="89133" y="578832"/>
                    </a:cubicBezTo>
                    <a:cubicBezTo>
                      <a:pt x="89078" y="580797"/>
                      <a:pt x="91303" y="579195"/>
                      <a:pt x="89479" y="578304"/>
                    </a:cubicBezTo>
                    <a:close/>
                    <a:moveTo>
                      <a:pt x="407180" y="531439"/>
                    </a:moveTo>
                    <a:cubicBezTo>
                      <a:pt x="406761" y="529928"/>
                      <a:pt x="405447" y="532149"/>
                      <a:pt x="406451" y="532385"/>
                    </a:cubicBezTo>
                    <a:cubicBezTo>
                      <a:pt x="406873" y="532260"/>
                      <a:pt x="407167" y="531878"/>
                      <a:pt x="407180" y="531439"/>
                    </a:cubicBezTo>
                    <a:close/>
                    <a:moveTo>
                      <a:pt x="301687" y="313549"/>
                    </a:moveTo>
                    <a:cubicBezTo>
                      <a:pt x="301687" y="313385"/>
                      <a:pt x="301231" y="313185"/>
                      <a:pt x="300885" y="312912"/>
                    </a:cubicBezTo>
                    <a:cubicBezTo>
                      <a:pt x="300046" y="313858"/>
                      <a:pt x="301578" y="315369"/>
                      <a:pt x="301687" y="313549"/>
                    </a:cubicBezTo>
                    <a:close/>
                    <a:moveTo>
                      <a:pt x="453525" y="312293"/>
                    </a:moveTo>
                    <a:cubicBezTo>
                      <a:pt x="455677" y="312293"/>
                      <a:pt x="453671" y="310255"/>
                      <a:pt x="452978" y="312057"/>
                    </a:cubicBezTo>
                    <a:close/>
                    <a:moveTo>
                      <a:pt x="355656" y="175539"/>
                    </a:moveTo>
                    <a:cubicBezTo>
                      <a:pt x="357097" y="174865"/>
                      <a:pt x="354525" y="173864"/>
                      <a:pt x="354689" y="174865"/>
                    </a:cubicBezTo>
                    <a:cubicBezTo>
                      <a:pt x="354844" y="175265"/>
                      <a:pt x="355226" y="175531"/>
                      <a:pt x="355656" y="175539"/>
                    </a:cubicBezTo>
                    <a:close/>
                    <a:moveTo>
                      <a:pt x="172557" y="624259"/>
                    </a:moveTo>
                    <a:cubicBezTo>
                      <a:pt x="173031" y="624022"/>
                      <a:pt x="173852" y="623057"/>
                      <a:pt x="172976" y="622803"/>
                    </a:cubicBezTo>
                    <a:cubicBezTo>
                      <a:pt x="172101" y="622548"/>
                      <a:pt x="172101" y="623785"/>
                      <a:pt x="172557" y="624259"/>
                    </a:cubicBezTo>
                    <a:close/>
                    <a:moveTo>
                      <a:pt x="411485" y="310782"/>
                    </a:moveTo>
                    <a:cubicBezTo>
                      <a:pt x="411120" y="310782"/>
                      <a:pt x="410883" y="311183"/>
                      <a:pt x="410627" y="311565"/>
                    </a:cubicBezTo>
                    <a:cubicBezTo>
                      <a:pt x="411412" y="312275"/>
                      <a:pt x="412980" y="311056"/>
                      <a:pt x="411430" y="310728"/>
                    </a:cubicBezTo>
                    <a:close/>
                    <a:moveTo>
                      <a:pt x="158659" y="201874"/>
                    </a:moveTo>
                    <a:cubicBezTo>
                      <a:pt x="158659" y="201528"/>
                      <a:pt x="158148" y="201637"/>
                      <a:pt x="157747" y="201601"/>
                    </a:cubicBezTo>
                    <a:cubicBezTo>
                      <a:pt x="156178" y="201692"/>
                      <a:pt x="158787" y="203730"/>
                      <a:pt x="158659" y="201874"/>
                    </a:cubicBezTo>
                    <a:close/>
                    <a:moveTo>
                      <a:pt x="364739" y="678858"/>
                    </a:moveTo>
                    <a:cubicBezTo>
                      <a:pt x="364319" y="678440"/>
                      <a:pt x="363061" y="678458"/>
                      <a:pt x="363225" y="679259"/>
                    </a:cubicBezTo>
                    <a:cubicBezTo>
                      <a:pt x="363389" y="680060"/>
                      <a:pt x="364502" y="679313"/>
                      <a:pt x="364739" y="678858"/>
                    </a:cubicBezTo>
                    <a:close/>
                    <a:moveTo>
                      <a:pt x="238399" y="828462"/>
                    </a:moveTo>
                    <a:cubicBezTo>
                      <a:pt x="237505" y="829263"/>
                      <a:pt x="239274" y="830501"/>
                      <a:pt x="239584" y="829245"/>
                    </a:cubicBezTo>
                    <a:cubicBezTo>
                      <a:pt x="239438" y="828626"/>
                      <a:pt x="238672" y="828899"/>
                      <a:pt x="238399" y="828408"/>
                    </a:cubicBezTo>
                    <a:close/>
                    <a:moveTo>
                      <a:pt x="245184" y="537499"/>
                    </a:moveTo>
                    <a:lnTo>
                      <a:pt x="244928" y="537081"/>
                    </a:lnTo>
                    <a:cubicBezTo>
                      <a:pt x="243232" y="538883"/>
                      <a:pt x="245019" y="539884"/>
                      <a:pt x="245184" y="537445"/>
                    </a:cubicBezTo>
                    <a:close/>
                    <a:moveTo>
                      <a:pt x="265866" y="537499"/>
                    </a:moveTo>
                    <a:lnTo>
                      <a:pt x="265611" y="537026"/>
                    </a:lnTo>
                    <a:cubicBezTo>
                      <a:pt x="263732" y="537754"/>
                      <a:pt x="265885" y="539611"/>
                      <a:pt x="265866" y="537518"/>
                    </a:cubicBezTo>
                    <a:close/>
                    <a:moveTo>
                      <a:pt x="120120" y="182364"/>
                    </a:moveTo>
                    <a:lnTo>
                      <a:pt x="118753" y="181108"/>
                    </a:lnTo>
                    <a:cubicBezTo>
                      <a:pt x="118078" y="181854"/>
                      <a:pt x="119318" y="183001"/>
                      <a:pt x="120120" y="182364"/>
                    </a:cubicBezTo>
                    <a:close/>
                    <a:moveTo>
                      <a:pt x="243378" y="129384"/>
                    </a:moveTo>
                    <a:cubicBezTo>
                      <a:pt x="245202" y="129220"/>
                      <a:pt x="243050" y="127564"/>
                      <a:pt x="242575" y="128601"/>
                    </a:cubicBezTo>
                    <a:cubicBezTo>
                      <a:pt x="242685" y="128983"/>
                      <a:pt x="243050" y="129220"/>
                      <a:pt x="243378" y="129384"/>
                    </a:cubicBezTo>
                    <a:close/>
                    <a:moveTo>
                      <a:pt x="117932" y="578249"/>
                    </a:moveTo>
                    <a:cubicBezTo>
                      <a:pt x="117531" y="576557"/>
                      <a:pt x="116108" y="578832"/>
                      <a:pt x="117184" y="579086"/>
                    </a:cubicBezTo>
                    <a:cubicBezTo>
                      <a:pt x="117549" y="578941"/>
                      <a:pt x="117932" y="578650"/>
                      <a:pt x="117932" y="578249"/>
                    </a:cubicBezTo>
                    <a:close/>
                    <a:moveTo>
                      <a:pt x="260449" y="126217"/>
                    </a:moveTo>
                    <a:cubicBezTo>
                      <a:pt x="258826" y="126563"/>
                      <a:pt x="261070" y="128037"/>
                      <a:pt x="261307" y="126945"/>
                    </a:cubicBezTo>
                    <a:cubicBezTo>
                      <a:pt x="261202" y="126547"/>
                      <a:pt x="260860" y="126256"/>
                      <a:pt x="260449" y="126217"/>
                    </a:cubicBezTo>
                    <a:close/>
                    <a:moveTo>
                      <a:pt x="316990" y="127163"/>
                    </a:moveTo>
                    <a:cubicBezTo>
                      <a:pt x="316369" y="125744"/>
                      <a:pt x="315257" y="128164"/>
                      <a:pt x="316296" y="128146"/>
                    </a:cubicBezTo>
                    <a:cubicBezTo>
                      <a:pt x="316685" y="127973"/>
                      <a:pt x="316936" y="127588"/>
                      <a:pt x="316935" y="127163"/>
                    </a:cubicBezTo>
                    <a:close/>
                    <a:moveTo>
                      <a:pt x="295103" y="304158"/>
                    </a:moveTo>
                    <a:cubicBezTo>
                      <a:pt x="295431" y="302866"/>
                      <a:pt x="294228" y="302811"/>
                      <a:pt x="294136" y="303685"/>
                    </a:cubicBezTo>
                    <a:cubicBezTo>
                      <a:pt x="294045" y="304558"/>
                      <a:pt x="294811" y="304522"/>
                      <a:pt x="295103" y="304158"/>
                    </a:cubicBezTo>
                    <a:close/>
                    <a:moveTo>
                      <a:pt x="103304" y="178105"/>
                    </a:moveTo>
                    <a:cubicBezTo>
                      <a:pt x="102684" y="177486"/>
                      <a:pt x="101371" y="177650"/>
                      <a:pt x="101736" y="178560"/>
                    </a:cubicBezTo>
                    <a:cubicBezTo>
                      <a:pt x="102101" y="179470"/>
                      <a:pt x="102867" y="178360"/>
                      <a:pt x="103304" y="178105"/>
                    </a:cubicBezTo>
                    <a:close/>
                    <a:moveTo>
                      <a:pt x="100423" y="595994"/>
                    </a:moveTo>
                    <a:cubicBezTo>
                      <a:pt x="100951" y="595230"/>
                      <a:pt x="98398" y="595448"/>
                      <a:pt x="99182" y="596413"/>
                    </a:cubicBezTo>
                    <a:cubicBezTo>
                      <a:pt x="99675" y="596831"/>
                      <a:pt x="99985" y="596340"/>
                      <a:pt x="100423" y="595994"/>
                    </a:cubicBezTo>
                    <a:close/>
                    <a:moveTo>
                      <a:pt x="315476" y="595521"/>
                    </a:moveTo>
                    <a:cubicBezTo>
                      <a:pt x="317628" y="595521"/>
                      <a:pt x="315658" y="593464"/>
                      <a:pt x="314965" y="595284"/>
                    </a:cubicBezTo>
                    <a:close/>
                    <a:moveTo>
                      <a:pt x="285911" y="699261"/>
                    </a:moveTo>
                    <a:cubicBezTo>
                      <a:pt x="284889" y="697659"/>
                      <a:pt x="283503" y="699734"/>
                      <a:pt x="285418" y="699661"/>
                    </a:cubicBezTo>
                    <a:cubicBezTo>
                      <a:pt x="285564" y="699734"/>
                      <a:pt x="285820" y="699716"/>
                      <a:pt x="285820" y="699297"/>
                    </a:cubicBezTo>
                    <a:close/>
                    <a:moveTo>
                      <a:pt x="407180" y="541977"/>
                    </a:moveTo>
                    <a:cubicBezTo>
                      <a:pt x="406487" y="541522"/>
                      <a:pt x="405466" y="542468"/>
                      <a:pt x="405812" y="543178"/>
                    </a:cubicBezTo>
                    <a:cubicBezTo>
                      <a:pt x="406122" y="543487"/>
                      <a:pt x="406834" y="542450"/>
                      <a:pt x="407089" y="542013"/>
                    </a:cubicBezTo>
                    <a:close/>
                    <a:moveTo>
                      <a:pt x="110800" y="196560"/>
                    </a:moveTo>
                    <a:cubicBezTo>
                      <a:pt x="110892" y="197124"/>
                      <a:pt x="110800" y="198070"/>
                      <a:pt x="111621" y="197815"/>
                    </a:cubicBezTo>
                    <a:cubicBezTo>
                      <a:pt x="112132" y="197615"/>
                      <a:pt x="111439" y="196924"/>
                      <a:pt x="111421" y="196541"/>
                    </a:cubicBezTo>
                    <a:cubicBezTo>
                      <a:pt x="111512" y="195704"/>
                      <a:pt x="110873" y="195613"/>
                      <a:pt x="110800" y="196560"/>
                    </a:cubicBezTo>
                    <a:close/>
                    <a:moveTo>
                      <a:pt x="361966" y="301446"/>
                    </a:moveTo>
                    <a:cubicBezTo>
                      <a:pt x="360726" y="301974"/>
                      <a:pt x="362623" y="303102"/>
                      <a:pt x="363024" y="302265"/>
                    </a:cubicBezTo>
                    <a:cubicBezTo>
                      <a:pt x="363061" y="301901"/>
                      <a:pt x="362623" y="301537"/>
                      <a:pt x="361966" y="301446"/>
                    </a:cubicBezTo>
                    <a:close/>
                    <a:moveTo>
                      <a:pt x="379804" y="178178"/>
                    </a:moveTo>
                    <a:cubicBezTo>
                      <a:pt x="380278" y="177359"/>
                      <a:pt x="377798" y="177777"/>
                      <a:pt x="378564" y="178633"/>
                    </a:cubicBezTo>
                    <a:cubicBezTo>
                      <a:pt x="379165" y="179051"/>
                      <a:pt x="379476" y="178542"/>
                      <a:pt x="379804" y="178178"/>
                    </a:cubicBezTo>
                    <a:close/>
                    <a:moveTo>
                      <a:pt x="159626" y="633177"/>
                    </a:moveTo>
                    <a:cubicBezTo>
                      <a:pt x="158768" y="631357"/>
                      <a:pt x="157255" y="633795"/>
                      <a:pt x="159188" y="633541"/>
                    </a:cubicBezTo>
                    <a:cubicBezTo>
                      <a:pt x="159388" y="633486"/>
                      <a:pt x="159699" y="633504"/>
                      <a:pt x="159626" y="633122"/>
                    </a:cubicBezTo>
                    <a:close/>
                    <a:moveTo>
                      <a:pt x="270590" y="470815"/>
                    </a:moveTo>
                    <a:cubicBezTo>
                      <a:pt x="269368" y="470815"/>
                      <a:pt x="269405" y="472143"/>
                      <a:pt x="269988" y="472234"/>
                    </a:cubicBezTo>
                    <a:cubicBezTo>
                      <a:pt x="270572" y="472325"/>
                      <a:pt x="270809" y="471179"/>
                      <a:pt x="270590" y="470760"/>
                    </a:cubicBezTo>
                    <a:close/>
                    <a:moveTo>
                      <a:pt x="271229" y="645007"/>
                    </a:moveTo>
                    <a:cubicBezTo>
                      <a:pt x="271374" y="644424"/>
                      <a:pt x="270335" y="644297"/>
                      <a:pt x="270280" y="644825"/>
                    </a:cubicBezTo>
                    <a:cubicBezTo>
                      <a:pt x="270225" y="645352"/>
                      <a:pt x="271210" y="645698"/>
                      <a:pt x="271229" y="644952"/>
                    </a:cubicBezTo>
                    <a:close/>
                    <a:moveTo>
                      <a:pt x="441487" y="545034"/>
                    </a:moveTo>
                    <a:cubicBezTo>
                      <a:pt x="442235" y="545162"/>
                      <a:pt x="442217" y="543851"/>
                      <a:pt x="441487" y="544051"/>
                    </a:cubicBezTo>
                    <a:cubicBezTo>
                      <a:pt x="440758" y="544252"/>
                      <a:pt x="440849" y="545071"/>
                      <a:pt x="441487" y="545034"/>
                    </a:cubicBezTo>
                    <a:close/>
                    <a:moveTo>
                      <a:pt x="329392" y="142178"/>
                    </a:moveTo>
                    <a:cubicBezTo>
                      <a:pt x="328881" y="141687"/>
                      <a:pt x="328279" y="142178"/>
                      <a:pt x="328006" y="142651"/>
                    </a:cubicBezTo>
                    <a:cubicBezTo>
                      <a:pt x="328079" y="143416"/>
                      <a:pt x="329392" y="142524"/>
                      <a:pt x="329392" y="142178"/>
                    </a:cubicBezTo>
                    <a:close/>
                    <a:moveTo>
                      <a:pt x="85667" y="540375"/>
                    </a:moveTo>
                    <a:cubicBezTo>
                      <a:pt x="85266" y="540011"/>
                      <a:pt x="84135" y="540120"/>
                      <a:pt x="84263" y="540812"/>
                    </a:cubicBezTo>
                    <a:cubicBezTo>
                      <a:pt x="84391" y="541503"/>
                      <a:pt x="84755" y="540976"/>
                      <a:pt x="84956" y="540812"/>
                    </a:cubicBezTo>
                    <a:cubicBezTo>
                      <a:pt x="85157" y="540648"/>
                      <a:pt x="85667" y="540885"/>
                      <a:pt x="85667" y="540375"/>
                    </a:cubicBezTo>
                    <a:close/>
                    <a:moveTo>
                      <a:pt x="361820" y="141960"/>
                    </a:moveTo>
                    <a:cubicBezTo>
                      <a:pt x="360927" y="141960"/>
                      <a:pt x="361127" y="142669"/>
                      <a:pt x="361820" y="142924"/>
                    </a:cubicBezTo>
                    <a:cubicBezTo>
                      <a:pt x="362477" y="142651"/>
                      <a:pt x="362732" y="141850"/>
                      <a:pt x="361820" y="141960"/>
                    </a:cubicBezTo>
                    <a:close/>
                    <a:moveTo>
                      <a:pt x="403770" y="538919"/>
                    </a:moveTo>
                    <a:cubicBezTo>
                      <a:pt x="403295" y="538282"/>
                      <a:pt x="402657" y="538919"/>
                      <a:pt x="402402" y="539392"/>
                    </a:cubicBezTo>
                    <a:cubicBezTo>
                      <a:pt x="402858" y="539975"/>
                      <a:pt x="403551" y="539301"/>
                      <a:pt x="403842" y="538883"/>
                    </a:cubicBezTo>
                    <a:close/>
                    <a:moveTo>
                      <a:pt x="373493" y="143561"/>
                    </a:moveTo>
                    <a:cubicBezTo>
                      <a:pt x="373402" y="142779"/>
                      <a:pt x="372508" y="142961"/>
                      <a:pt x="372052" y="143197"/>
                    </a:cubicBezTo>
                    <a:lnTo>
                      <a:pt x="373238" y="143998"/>
                    </a:lnTo>
                    <a:close/>
                    <a:moveTo>
                      <a:pt x="243889" y="647700"/>
                    </a:moveTo>
                    <a:cubicBezTo>
                      <a:pt x="244235" y="647263"/>
                      <a:pt x="244965" y="646481"/>
                      <a:pt x="244016" y="646499"/>
                    </a:cubicBezTo>
                    <a:cubicBezTo>
                      <a:pt x="243068" y="646517"/>
                      <a:pt x="243013" y="646954"/>
                      <a:pt x="243889" y="647755"/>
                    </a:cubicBezTo>
                    <a:close/>
                    <a:moveTo>
                      <a:pt x="271247" y="546017"/>
                    </a:moveTo>
                    <a:cubicBezTo>
                      <a:pt x="271247" y="545746"/>
                      <a:pt x="271026" y="545526"/>
                      <a:pt x="270754" y="545526"/>
                    </a:cubicBezTo>
                    <a:cubicBezTo>
                      <a:pt x="270482" y="545526"/>
                      <a:pt x="270262" y="545746"/>
                      <a:pt x="270262" y="546017"/>
                    </a:cubicBezTo>
                    <a:cubicBezTo>
                      <a:pt x="270171" y="546927"/>
                      <a:pt x="271393" y="546781"/>
                      <a:pt x="271229" y="545999"/>
                    </a:cubicBezTo>
                    <a:close/>
                    <a:moveTo>
                      <a:pt x="246095" y="529255"/>
                    </a:moveTo>
                    <a:cubicBezTo>
                      <a:pt x="247573" y="528873"/>
                      <a:pt x="245257" y="528454"/>
                      <a:pt x="244873" y="528927"/>
                    </a:cubicBezTo>
                    <a:cubicBezTo>
                      <a:pt x="244892" y="529619"/>
                      <a:pt x="245512" y="529200"/>
                      <a:pt x="246077" y="529309"/>
                    </a:cubicBezTo>
                    <a:close/>
                    <a:moveTo>
                      <a:pt x="117348" y="148384"/>
                    </a:moveTo>
                    <a:cubicBezTo>
                      <a:pt x="117439" y="147729"/>
                      <a:pt x="116144" y="147784"/>
                      <a:pt x="116363" y="148512"/>
                    </a:cubicBezTo>
                    <a:cubicBezTo>
                      <a:pt x="116399" y="148783"/>
                      <a:pt x="116648" y="148975"/>
                      <a:pt x="116920" y="148939"/>
                    </a:cubicBezTo>
                    <a:cubicBezTo>
                      <a:pt x="117192" y="148904"/>
                      <a:pt x="117383" y="148656"/>
                      <a:pt x="117348" y="148384"/>
                    </a:cubicBezTo>
                    <a:close/>
                    <a:moveTo>
                      <a:pt x="383853" y="148584"/>
                    </a:moveTo>
                    <a:cubicBezTo>
                      <a:pt x="383360" y="148166"/>
                      <a:pt x="382777" y="147747"/>
                      <a:pt x="382448" y="148475"/>
                    </a:cubicBezTo>
                    <a:cubicBezTo>
                      <a:pt x="382120" y="149203"/>
                      <a:pt x="383506" y="149240"/>
                      <a:pt x="383853" y="148584"/>
                    </a:cubicBezTo>
                    <a:close/>
                    <a:moveTo>
                      <a:pt x="89078" y="547164"/>
                    </a:moveTo>
                    <a:cubicBezTo>
                      <a:pt x="89078" y="546581"/>
                      <a:pt x="88075" y="546508"/>
                      <a:pt x="88075" y="547164"/>
                    </a:cubicBezTo>
                    <a:cubicBezTo>
                      <a:pt x="88075" y="547819"/>
                      <a:pt x="89187" y="547964"/>
                      <a:pt x="89078" y="547218"/>
                    </a:cubicBezTo>
                    <a:close/>
                    <a:moveTo>
                      <a:pt x="295687" y="526761"/>
                    </a:moveTo>
                    <a:lnTo>
                      <a:pt x="296599" y="527580"/>
                    </a:lnTo>
                    <a:cubicBezTo>
                      <a:pt x="297109" y="526616"/>
                      <a:pt x="296781" y="525742"/>
                      <a:pt x="295687" y="526816"/>
                    </a:cubicBezTo>
                    <a:close/>
                    <a:moveTo>
                      <a:pt x="292331" y="526561"/>
                    </a:moveTo>
                    <a:cubicBezTo>
                      <a:pt x="293699" y="526780"/>
                      <a:pt x="293717" y="525851"/>
                      <a:pt x="292513" y="526052"/>
                    </a:cubicBezTo>
                    <a:cubicBezTo>
                      <a:pt x="291401" y="525979"/>
                      <a:pt x="291328" y="526743"/>
                      <a:pt x="292331" y="526616"/>
                    </a:cubicBezTo>
                    <a:close/>
                    <a:moveTo>
                      <a:pt x="245676" y="149240"/>
                    </a:moveTo>
                    <a:cubicBezTo>
                      <a:pt x="244782" y="147929"/>
                      <a:pt x="244308" y="148930"/>
                      <a:pt x="244855" y="149931"/>
                    </a:cubicBezTo>
                    <a:close/>
                    <a:moveTo>
                      <a:pt x="349035" y="647373"/>
                    </a:moveTo>
                    <a:cubicBezTo>
                      <a:pt x="349035" y="646881"/>
                      <a:pt x="348907" y="646499"/>
                      <a:pt x="348305" y="646535"/>
                    </a:cubicBezTo>
                    <a:cubicBezTo>
                      <a:pt x="347704" y="646572"/>
                      <a:pt x="348652" y="647591"/>
                      <a:pt x="348743" y="648046"/>
                    </a:cubicBezTo>
                    <a:cubicBezTo>
                      <a:pt x="348959" y="647911"/>
                      <a:pt x="349074" y="647660"/>
                      <a:pt x="349035" y="647409"/>
                    </a:cubicBezTo>
                    <a:close/>
                    <a:moveTo>
                      <a:pt x="402657" y="549202"/>
                    </a:moveTo>
                    <a:cubicBezTo>
                      <a:pt x="402967" y="548874"/>
                      <a:pt x="403934" y="549002"/>
                      <a:pt x="403751" y="548456"/>
                    </a:cubicBezTo>
                    <a:cubicBezTo>
                      <a:pt x="403569" y="547910"/>
                      <a:pt x="401745" y="548620"/>
                      <a:pt x="402657" y="549238"/>
                    </a:cubicBezTo>
                    <a:close/>
                    <a:moveTo>
                      <a:pt x="294629" y="522703"/>
                    </a:moveTo>
                    <a:cubicBezTo>
                      <a:pt x="294629" y="522193"/>
                      <a:pt x="293607" y="522157"/>
                      <a:pt x="293626" y="522703"/>
                    </a:cubicBezTo>
                    <a:cubicBezTo>
                      <a:pt x="293644" y="523249"/>
                      <a:pt x="294738" y="523449"/>
                      <a:pt x="294629" y="522703"/>
                    </a:cubicBezTo>
                    <a:close/>
                    <a:moveTo>
                      <a:pt x="326729" y="520683"/>
                    </a:moveTo>
                    <a:cubicBezTo>
                      <a:pt x="326072" y="520683"/>
                      <a:pt x="326018" y="521684"/>
                      <a:pt x="326620" y="521720"/>
                    </a:cubicBezTo>
                    <a:cubicBezTo>
                      <a:pt x="327221" y="521756"/>
                      <a:pt x="327422" y="520628"/>
                      <a:pt x="326729" y="520683"/>
                    </a:cubicBezTo>
                    <a:close/>
                    <a:moveTo>
                      <a:pt x="227674" y="149567"/>
                    </a:moveTo>
                    <a:cubicBezTo>
                      <a:pt x="227145" y="149567"/>
                      <a:pt x="227109" y="150550"/>
                      <a:pt x="227674" y="150550"/>
                    </a:cubicBezTo>
                    <a:cubicBezTo>
                      <a:pt x="228240" y="150550"/>
                      <a:pt x="228495" y="149422"/>
                      <a:pt x="227674" y="149567"/>
                    </a:cubicBezTo>
                    <a:close/>
                    <a:moveTo>
                      <a:pt x="250874" y="518699"/>
                    </a:moveTo>
                    <a:cubicBezTo>
                      <a:pt x="250600" y="519026"/>
                      <a:pt x="249707" y="519008"/>
                      <a:pt x="249762" y="519445"/>
                    </a:cubicBezTo>
                    <a:cubicBezTo>
                      <a:pt x="250163" y="519809"/>
                      <a:pt x="251804" y="519336"/>
                      <a:pt x="250874" y="518699"/>
                    </a:cubicBezTo>
                    <a:close/>
                    <a:moveTo>
                      <a:pt x="81071" y="156010"/>
                    </a:moveTo>
                    <a:cubicBezTo>
                      <a:pt x="81691" y="155773"/>
                      <a:pt x="81600" y="154918"/>
                      <a:pt x="81254" y="154481"/>
                    </a:cubicBezTo>
                    <a:lnTo>
                      <a:pt x="80506" y="155810"/>
                    </a:lnTo>
                    <a:close/>
                    <a:moveTo>
                      <a:pt x="311080" y="511947"/>
                    </a:moveTo>
                    <a:cubicBezTo>
                      <a:pt x="311646" y="511947"/>
                      <a:pt x="311664" y="510909"/>
                      <a:pt x="311080" y="510927"/>
                    </a:cubicBezTo>
                    <a:cubicBezTo>
                      <a:pt x="310497" y="510946"/>
                      <a:pt x="310332" y="512092"/>
                      <a:pt x="311080" y="511947"/>
                    </a:cubicBezTo>
                    <a:close/>
                    <a:moveTo>
                      <a:pt x="275515" y="641621"/>
                    </a:moveTo>
                    <a:cubicBezTo>
                      <a:pt x="275661" y="641112"/>
                      <a:pt x="274584" y="640966"/>
                      <a:pt x="274548" y="641494"/>
                    </a:cubicBezTo>
                    <a:cubicBezTo>
                      <a:pt x="274475" y="641755"/>
                      <a:pt x="274628" y="642026"/>
                      <a:pt x="274889" y="642100"/>
                    </a:cubicBezTo>
                    <a:cubicBezTo>
                      <a:pt x="275151" y="642173"/>
                      <a:pt x="275423" y="642020"/>
                      <a:pt x="275496" y="641759"/>
                    </a:cubicBezTo>
                    <a:cubicBezTo>
                      <a:pt x="275509" y="641714"/>
                      <a:pt x="275515" y="641668"/>
                      <a:pt x="275515" y="641621"/>
                    </a:cubicBezTo>
                    <a:close/>
                    <a:moveTo>
                      <a:pt x="254905" y="504339"/>
                    </a:moveTo>
                    <a:cubicBezTo>
                      <a:pt x="254905" y="503757"/>
                      <a:pt x="253975" y="503720"/>
                      <a:pt x="253956" y="504339"/>
                    </a:cubicBezTo>
                    <a:cubicBezTo>
                      <a:pt x="253938" y="504958"/>
                      <a:pt x="255051" y="505067"/>
                      <a:pt x="254905" y="504339"/>
                    </a:cubicBezTo>
                    <a:close/>
                    <a:moveTo>
                      <a:pt x="149977" y="641585"/>
                    </a:moveTo>
                    <a:cubicBezTo>
                      <a:pt x="149977" y="641304"/>
                      <a:pt x="149749" y="641075"/>
                      <a:pt x="149467" y="641075"/>
                    </a:cubicBezTo>
                    <a:cubicBezTo>
                      <a:pt x="149185" y="641075"/>
                      <a:pt x="148956" y="641304"/>
                      <a:pt x="148956" y="641585"/>
                    </a:cubicBezTo>
                    <a:cubicBezTo>
                      <a:pt x="148865" y="642459"/>
                      <a:pt x="150160" y="642313"/>
                      <a:pt x="149977" y="641585"/>
                    </a:cubicBezTo>
                    <a:close/>
                    <a:moveTo>
                      <a:pt x="319744" y="501973"/>
                    </a:moveTo>
                    <a:cubicBezTo>
                      <a:pt x="319525" y="501755"/>
                      <a:pt x="319889" y="501118"/>
                      <a:pt x="319215" y="501372"/>
                    </a:cubicBezTo>
                    <a:cubicBezTo>
                      <a:pt x="318540" y="501627"/>
                      <a:pt x="318941" y="502210"/>
                      <a:pt x="319415" y="502646"/>
                    </a:cubicBezTo>
                    <a:close/>
                    <a:moveTo>
                      <a:pt x="357297" y="104195"/>
                    </a:moveTo>
                    <a:cubicBezTo>
                      <a:pt x="357644" y="104395"/>
                      <a:pt x="358009" y="104559"/>
                      <a:pt x="358355" y="104777"/>
                    </a:cubicBezTo>
                    <a:cubicBezTo>
                      <a:pt x="358702" y="104996"/>
                      <a:pt x="358738" y="104668"/>
                      <a:pt x="358775" y="104450"/>
                    </a:cubicBezTo>
                    <a:cubicBezTo>
                      <a:pt x="358829" y="103740"/>
                      <a:pt x="357698" y="103740"/>
                      <a:pt x="357297" y="104195"/>
                    </a:cubicBezTo>
                    <a:close/>
                    <a:moveTo>
                      <a:pt x="228313" y="498442"/>
                    </a:moveTo>
                    <a:cubicBezTo>
                      <a:pt x="227820" y="498442"/>
                      <a:pt x="227583" y="498897"/>
                      <a:pt x="227328" y="499261"/>
                    </a:cubicBezTo>
                    <a:cubicBezTo>
                      <a:pt x="227948" y="499753"/>
                      <a:pt x="228477" y="499170"/>
                      <a:pt x="228787" y="498642"/>
                    </a:cubicBezTo>
                    <a:close/>
                    <a:moveTo>
                      <a:pt x="403186" y="554353"/>
                    </a:moveTo>
                    <a:cubicBezTo>
                      <a:pt x="402748" y="554353"/>
                      <a:pt x="402766" y="555335"/>
                      <a:pt x="403295" y="555299"/>
                    </a:cubicBezTo>
                    <a:cubicBezTo>
                      <a:pt x="404134" y="555445"/>
                      <a:pt x="404061" y="554171"/>
                      <a:pt x="403186" y="554353"/>
                    </a:cubicBezTo>
                    <a:close/>
                    <a:moveTo>
                      <a:pt x="127471" y="554808"/>
                    </a:moveTo>
                    <a:lnTo>
                      <a:pt x="126668" y="555699"/>
                    </a:lnTo>
                    <a:cubicBezTo>
                      <a:pt x="127781" y="556191"/>
                      <a:pt x="128674" y="555881"/>
                      <a:pt x="127507" y="554808"/>
                    </a:cubicBezTo>
                    <a:close/>
                    <a:moveTo>
                      <a:pt x="336487" y="498388"/>
                    </a:moveTo>
                    <a:lnTo>
                      <a:pt x="336268" y="497914"/>
                    </a:lnTo>
                    <a:cubicBezTo>
                      <a:pt x="335739" y="498169"/>
                      <a:pt x="335137" y="498715"/>
                      <a:pt x="335630" y="499316"/>
                    </a:cubicBezTo>
                    <a:cubicBezTo>
                      <a:pt x="336048" y="499180"/>
                      <a:pt x="336379" y="498857"/>
                      <a:pt x="336523" y="498442"/>
                    </a:cubicBezTo>
                    <a:close/>
                    <a:moveTo>
                      <a:pt x="282646" y="496859"/>
                    </a:moveTo>
                    <a:cubicBezTo>
                      <a:pt x="282774" y="496258"/>
                      <a:pt x="281752" y="496131"/>
                      <a:pt x="281698" y="496695"/>
                    </a:cubicBezTo>
                    <a:cubicBezTo>
                      <a:pt x="281643" y="497259"/>
                      <a:pt x="282628" y="497569"/>
                      <a:pt x="282646" y="496859"/>
                    </a:cubicBezTo>
                    <a:close/>
                    <a:moveTo>
                      <a:pt x="230483" y="496695"/>
                    </a:moveTo>
                    <a:cubicBezTo>
                      <a:pt x="230064" y="496076"/>
                      <a:pt x="229206" y="496094"/>
                      <a:pt x="228988" y="496586"/>
                    </a:cubicBezTo>
                    <a:cubicBezTo>
                      <a:pt x="229462" y="497387"/>
                      <a:pt x="229918" y="497368"/>
                      <a:pt x="230483" y="496659"/>
                    </a:cubicBezTo>
                    <a:close/>
                    <a:moveTo>
                      <a:pt x="245694" y="496204"/>
                    </a:moveTo>
                    <a:cubicBezTo>
                      <a:pt x="245694" y="495603"/>
                      <a:pt x="244709" y="495603"/>
                      <a:pt x="244673" y="496204"/>
                    </a:cubicBezTo>
                    <a:cubicBezTo>
                      <a:pt x="244636" y="496804"/>
                      <a:pt x="245785" y="496859"/>
                      <a:pt x="245694" y="496167"/>
                    </a:cubicBezTo>
                    <a:close/>
                    <a:moveTo>
                      <a:pt x="239694" y="657874"/>
                    </a:moveTo>
                    <a:cubicBezTo>
                      <a:pt x="239694" y="657346"/>
                      <a:pt x="238691" y="657310"/>
                      <a:pt x="238709" y="657874"/>
                    </a:cubicBezTo>
                    <a:cubicBezTo>
                      <a:pt x="238727" y="658438"/>
                      <a:pt x="239876" y="658657"/>
                      <a:pt x="239694" y="657838"/>
                    </a:cubicBezTo>
                    <a:close/>
                    <a:moveTo>
                      <a:pt x="262255" y="494074"/>
                    </a:moveTo>
                    <a:cubicBezTo>
                      <a:pt x="260686" y="494566"/>
                      <a:pt x="263131" y="495021"/>
                      <a:pt x="263568" y="494365"/>
                    </a:cubicBezTo>
                    <a:cubicBezTo>
                      <a:pt x="263167" y="494020"/>
                      <a:pt x="262839" y="494074"/>
                      <a:pt x="262255" y="494056"/>
                    </a:cubicBezTo>
                    <a:close/>
                    <a:moveTo>
                      <a:pt x="259337" y="137082"/>
                    </a:moveTo>
                    <a:cubicBezTo>
                      <a:pt x="259337" y="136172"/>
                      <a:pt x="258589" y="136955"/>
                      <a:pt x="258297" y="137319"/>
                    </a:cubicBezTo>
                    <a:cubicBezTo>
                      <a:pt x="258808" y="138083"/>
                      <a:pt x="259446" y="138320"/>
                      <a:pt x="259337" y="137064"/>
                    </a:cubicBezTo>
                    <a:close/>
                    <a:moveTo>
                      <a:pt x="349546" y="559321"/>
                    </a:moveTo>
                    <a:cubicBezTo>
                      <a:pt x="349673" y="558575"/>
                      <a:pt x="348378" y="558611"/>
                      <a:pt x="348561" y="559321"/>
                    </a:cubicBezTo>
                    <a:cubicBezTo>
                      <a:pt x="348743" y="560031"/>
                      <a:pt x="349582" y="559813"/>
                      <a:pt x="349546" y="559212"/>
                    </a:cubicBezTo>
                    <a:close/>
                    <a:moveTo>
                      <a:pt x="207575" y="102520"/>
                    </a:moveTo>
                    <a:cubicBezTo>
                      <a:pt x="206773" y="101756"/>
                      <a:pt x="206207" y="103303"/>
                      <a:pt x="206846" y="103831"/>
                    </a:cubicBezTo>
                    <a:cubicBezTo>
                      <a:pt x="207031" y="103364"/>
                      <a:pt x="207276" y="102924"/>
                      <a:pt x="207575" y="102520"/>
                    </a:cubicBezTo>
                    <a:close/>
                    <a:moveTo>
                      <a:pt x="371305" y="105050"/>
                    </a:moveTo>
                    <a:cubicBezTo>
                      <a:pt x="370703" y="105050"/>
                      <a:pt x="370630" y="106033"/>
                      <a:pt x="371305" y="106033"/>
                    </a:cubicBezTo>
                    <a:cubicBezTo>
                      <a:pt x="371979" y="106033"/>
                      <a:pt x="372016" y="104941"/>
                      <a:pt x="371305" y="105050"/>
                    </a:cubicBezTo>
                    <a:close/>
                    <a:moveTo>
                      <a:pt x="222367" y="491399"/>
                    </a:moveTo>
                    <a:cubicBezTo>
                      <a:pt x="223042" y="491490"/>
                      <a:pt x="222969" y="490198"/>
                      <a:pt x="222239" y="490416"/>
                    </a:cubicBezTo>
                    <a:cubicBezTo>
                      <a:pt x="221510" y="490634"/>
                      <a:pt x="221710" y="491399"/>
                      <a:pt x="222367" y="491399"/>
                    </a:cubicBezTo>
                    <a:close/>
                    <a:moveTo>
                      <a:pt x="291583" y="489888"/>
                    </a:moveTo>
                    <a:cubicBezTo>
                      <a:pt x="291091" y="490543"/>
                      <a:pt x="291875" y="491271"/>
                      <a:pt x="292805" y="490762"/>
                    </a:cubicBezTo>
                    <a:cubicBezTo>
                      <a:pt x="293151" y="490143"/>
                      <a:pt x="291929" y="490143"/>
                      <a:pt x="291583" y="489816"/>
                    </a:cubicBezTo>
                    <a:close/>
                    <a:moveTo>
                      <a:pt x="303347" y="660058"/>
                    </a:moveTo>
                    <a:cubicBezTo>
                      <a:pt x="303529" y="659785"/>
                      <a:pt x="304131" y="659312"/>
                      <a:pt x="303839" y="658857"/>
                    </a:cubicBezTo>
                    <a:cubicBezTo>
                      <a:pt x="303548" y="658402"/>
                      <a:pt x="302125" y="659912"/>
                      <a:pt x="303347" y="659985"/>
                    </a:cubicBezTo>
                    <a:close/>
                    <a:moveTo>
                      <a:pt x="192291" y="489870"/>
                    </a:moveTo>
                    <a:cubicBezTo>
                      <a:pt x="191799" y="489870"/>
                      <a:pt x="191762" y="490853"/>
                      <a:pt x="192291" y="490816"/>
                    </a:cubicBezTo>
                    <a:cubicBezTo>
                      <a:pt x="192820" y="490780"/>
                      <a:pt x="193130" y="489579"/>
                      <a:pt x="192291" y="489797"/>
                    </a:cubicBezTo>
                    <a:close/>
                    <a:moveTo>
                      <a:pt x="294538" y="488578"/>
                    </a:moveTo>
                    <a:cubicBezTo>
                      <a:pt x="294392" y="488014"/>
                      <a:pt x="293990" y="488232"/>
                      <a:pt x="293699" y="488196"/>
                    </a:cubicBezTo>
                    <a:cubicBezTo>
                      <a:pt x="292367" y="488196"/>
                      <a:pt x="294063" y="489706"/>
                      <a:pt x="294538" y="488505"/>
                    </a:cubicBezTo>
                    <a:close/>
                    <a:moveTo>
                      <a:pt x="140201" y="561378"/>
                    </a:moveTo>
                    <a:cubicBezTo>
                      <a:pt x="140949" y="561505"/>
                      <a:pt x="140876" y="560213"/>
                      <a:pt x="140201" y="560413"/>
                    </a:cubicBezTo>
                    <a:cubicBezTo>
                      <a:pt x="139526" y="560613"/>
                      <a:pt x="139599" y="561360"/>
                      <a:pt x="140201" y="561305"/>
                    </a:cubicBezTo>
                    <a:close/>
                    <a:moveTo>
                      <a:pt x="278050" y="659112"/>
                    </a:moveTo>
                    <a:cubicBezTo>
                      <a:pt x="278050" y="659366"/>
                      <a:pt x="277338" y="658820"/>
                      <a:pt x="277466" y="659494"/>
                    </a:cubicBezTo>
                    <a:cubicBezTo>
                      <a:pt x="277794" y="660659"/>
                      <a:pt x="279655" y="658930"/>
                      <a:pt x="278050" y="659039"/>
                    </a:cubicBezTo>
                    <a:close/>
                    <a:moveTo>
                      <a:pt x="321823" y="661787"/>
                    </a:moveTo>
                    <a:lnTo>
                      <a:pt x="321586" y="661332"/>
                    </a:lnTo>
                    <a:cubicBezTo>
                      <a:pt x="320017" y="661987"/>
                      <a:pt x="321312" y="663552"/>
                      <a:pt x="321859" y="661714"/>
                    </a:cubicBezTo>
                    <a:close/>
                    <a:moveTo>
                      <a:pt x="299936" y="481607"/>
                    </a:moveTo>
                    <a:cubicBezTo>
                      <a:pt x="300520" y="481753"/>
                      <a:pt x="300684" y="480734"/>
                      <a:pt x="300119" y="480661"/>
                    </a:cubicBezTo>
                    <a:cubicBezTo>
                      <a:pt x="299553" y="480588"/>
                      <a:pt x="299225" y="481534"/>
                      <a:pt x="300064" y="481534"/>
                    </a:cubicBezTo>
                    <a:close/>
                    <a:moveTo>
                      <a:pt x="170441" y="662697"/>
                    </a:moveTo>
                    <a:cubicBezTo>
                      <a:pt x="170441" y="662206"/>
                      <a:pt x="169146" y="662133"/>
                      <a:pt x="169183" y="662697"/>
                    </a:cubicBezTo>
                    <a:cubicBezTo>
                      <a:pt x="169219" y="663261"/>
                      <a:pt x="170241" y="663279"/>
                      <a:pt x="170514" y="662624"/>
                    </a:cubicBezTo>
                    <a:close/>
                    <a:moveTo>
                      <a:pt x="115141" y="162453"/>
                    </a:moveTo>
                    <a:cubicBezTo>
                      <a:pt x="115141" y="161925"/>
                      <a:pt x="114193" y="161889"/>
                      <a:pt x="114211" y="162453"/>
                    </a:cubicBezTo>
                    <a:cubicBezTo>
                      <a:pt x="114229" y="163017"/>
                      <a:pt x="115324" y="163235"/>
                      <a:pt x="115141" y="162453"/>
                    </a:cubicBezTo>
                    <a:close/>
                    <a:moveTo>
                      <a:pt x="97741" y="163672"/>
                    </a:moveTo>
                    <a:cubicBezTo>
                      <a:pt x="97213" y="163672"/>
                      <a:pt x="97140" y="164673"/>
                      <a:pt x="97741" y="164637"/>
                    </a:cubicBezTo>
                    <a:cubicBezTo>
                      <a:pt x="98343" y="164600"/>
                      <a:pt x="98599" y="163508"/>
                      <a:pt x="97741" y="163672"/>
                    </a:cubicBezTo>
                    <a:close/>
                    <a:moveTo>
                      <a:pt x="247299" y="472835"/>
                    </a:moveTo>
                    <a:cubicBezTo>
                      <a:pt x="247299" y="472307"/>
                      <a:pt x="246150" y="472162"/>
                      <a:pt x="246278" y="472926"/>
                    </a:cubicBezTo>
                    <a:cubicBezTo>
                      <a:pt x="246303" y="473217"/>
                      <a:pt x="246560" y="473433"/>
                      <a:pt x="246852" y="473408"/>
                    </a:cubicBezTo>
                    <a:cubicBezTo>
                      <a:pt x="247145" y="473383"/>
                      <a:pt x="247361" y="473126"/>
                      <a:pt x="247336" y="472835"/>
                    </a:cubicBezTo>
                    <a:close/>
                    <a:moveTo>
                      <a:pt x="380442" y="663152"/>
                    </a:moveTo>
                    <a:cubicBezTo>
                      <a:pt x="380004" y="662479"/>
                      <a:pt x="378618" y="662824"/>
                      <a:pt x="379074" y="663753"/>
                    </a:cubicBezTo>
                    <a:close/>
                    <a:moveTo>
                      <a:pt x="209855" y="471379"/>
                    </a:moveTo>
                    <a:cubicBezTo>
                      <a:pt x="209746" y="470487"/>
                      <a:pt x="208888" y="471252"/>
                      <a:pt x="208834" y="471779"/>
                    </a:cubicBezTo>
                    <a:cubicBezTo>
                      <a:pt x="208815" y="472689"/>
                      <a:pt x="209727" y="471852"/>
                      <a:pt x="209855" y="471379"/>
                    </a:cubicBezTo>
                    <a:close/>
                    <a:moveTo>
                      <a:pt x="191252" y="468594"/>
                    </a:moveTo>
                    <a:cubicBezTo>
                      <a:pt x="190768" y="468536"/>
                      <a:pt x="190279" y="468625"/>
                      <a:pt x="189847" y="468849"/>
                    </a:cubicBezTo>
                    <a:cubicBezTo>
                      <a:pt x="190267" y="469377"/>
                      <a:pt x="192638" y="469122"/>
                      <a:pt x="191197" y="468576"/>
                    </a:cubicBezTo>
                    <a:close/>
                    <a:moveTo>
                      <a:pt x="324577" y="464754"/>
                    </a:moveTo>
                    <a:lnTo>
                      <a:pt x="324577" y="464754"/>
                    </a:lnTo>
                    <a:cubicBezTo>
                      <a:pt x="326875" y="464754"/>
                      <a:pt x="324303" y="463735"/>
                      <a:pt x="323628" y="464536"/>
                    </a:cubicBezTo>
                    <a:cubicBezTo>
                      <a:pt x="323887" y="464719"/>
                      <a:pt x="324209" y="464791"/>
                      <a:pt x="324522" y="464736"/>
                    </a:cubicBezTo>
                    <a:close/>
                    <a:moveTo>
                      <a:pt x="250455" y="464245"/>
                    </a:moveTo>
                    <a:cubicBezTo>
                      <a:pt x="248631" y="464390"/>
                      <a:pt x="251038" y="465246"/>
                      <a:pt x="251658" y="464536"/>
                    </a:cubicBezTo>
                    <a:cubicBezTo>
                      <a:pt x="251184" y="464190"/>
                      <a:pt x="251093" y="464245"/>
                      <a:pt x="250400" y="464226"/>
                    </a:cubicBezTo>
                    <a:close/>
                    <a:moveTo>
                      <a:pt x="196741" y="461260"/>
                    </a:moveTo>
                    <a:cubicBezTo>
                      <a:pt x="196741" y="460841"/>
                      <a:pt x="195428" y="459986"/>
                      <a:pt x="195374" y="460787"/>
                    </a:cubicBezTo>
                    <a:cubicBezTo>
                      <a:pt x="195592" y="461260"/>
                      <a:pt x="196176" y="461788"/>
                      <a:pt x="196687" y="461242"/>
                    </a:cubicBezTo>
                    <a:close/>
                    <a:moveTo>
                      <a:pt x="278469" y="636744"/>
                    </a:moveTo>
                    <a:cubicBezTo>
                      <a:pt x="276135" y="636908"/>
                      <a:pt x="278725" y="637963"/>
                      <a:pt x="279418" y="637053"/>
                    </a:cubicBezTo>
                    <a:cubicBezTo>
                      <a:pt x="279146" y="636805"/>
                      <a:pt x="278781" y="636685"/>
                      <a:pt x="278415" y="636726"/>
                    </a:cubicBezTo>
                    <a:close/>
                    <a:moveTo>
                      <a:pt x="310168" y="665536"/>
                    </a:moveTo>
                    <a:cubicBezTo>
                      <a:pt x="312922" y="665536"/>
                      <a:pt x="310351" y="664371"/>
                      <a:pt x="309512" y="665281"/>
                    </a:cubicBezTo>
                    <a:cubicBezTo>
                      <a:pt x="309530" y="665409"/>
                      <a:pt x="310168" y="665627"/>
                      <a:pt x="310168" y="665536"/>
                    </a:cubicBezTo>
                    <a:close/>
                    <a:moveTo>
                      <a:pt x="225905" y="94785"/>
                    </a:moveTo>
                    <a:cubicBezTo>
                      <a:pt x="225431" y="95350"/>
                      <a:pt x="225905" y="95914"/>
                      <a:pt x="226434" y="96169"/>
                    </a:cubicBezTo>
                    <a:cubicBezTo>
                      <a:pt x="227109" y="96023"/>
                      <a:pt x="226270" y="94785"/>
                      <a:pt x="225832" y="94785"/>
                    </a:cubicBezTo>
                    <a:close/>
                    <a:moveTo>
                      <a:pt x="150780" y="562979"/>
                    </a:moveTo>
                    <a:cubicBezTo>
                      <a:pt x="149248" y="562979"/>
                      <a:pt x="151163" y="564799"/>
                      <a:pt x="151455" y="563362"/>
                    </a:cubicBezTo>
                    <a:cubicBezTo>
                      <a:pt x="151491" y="562761"/>
                      <a:pt x="150999" y="563070"/>
                      <a:pt x="150780" y="562979"/>
                    </a:cubicBezTo>
                    <a:close/>
                    <a:moveTo>
                      <a:pt x="50996" y="166384"/>
                    </a:moveTo>
                    <a:cubicBezTo>
                      <a:pt x="50412" y="166384"/>
                      <a:pt x="50375" y="167349"/>
                      <a:pt x="50996" y="167330"/>
                    </a:cubicBezTo>
                    <a:cubicBezTo>
                      <a:pt x="51616" y="167312"/>
                      <a:pt x="51725" y="166257"/>
                      <a:pt x="50996" y="166384"/>
                    </a:cubicBezTo>
                    <a:close/>
                    <a:moveTo>
                      <a:pt x="460547" y="564035"/>
                    </a:moveTo>
                    <a:cubicBezTo>
                      <a:pt x="461076" y="564181"/>
                      <a:pt x="461185" y="563089"/>
                      <a:pt x="460656" y="563052"/>
                    </a:cubicBezTo>
                    <a:cubicBezTo>
                      <a:pt x="460127" y="563016"/>
                      <a:pt x="459726" y="564071"/>
                      <a:pt x="460547" y="564035"/>
                    </a:cubicBezTo>
                    <a:close/>
                    <a:moveTo>
                      <a:pt x="365231" y="166384"/>
                    </a:moveTo>
                    <a:cubicBezTo>
                      <a:pt x="364720" y="166384"/>
                      <a:pt x="364684" y="167385"/>
                      <a:pt x="365231" y="167330"/>
                    </a:cubicBezTo>
                    <a:cubicBezTo>
                      <a:pt x="365778" y="167276"/>
                      <a:pt x="366052" y="166238"/>
                      <a:pt x="365231" y="166384"/>
                    </a:cubicBezTo>
                    <a:close/>
                    <a:moveTo>
                      <a:pt x="282664" y="454999"/>
                    </a:moveTo>
                    <a:cubicBezTo>
                      <a:pt x="282062" y="454999"/>
                      <a:pt x="282026" y="455945"/>
                      <a:pt x="282664" y="455945"/>
                    </a:cubicBezTo>
                    <a:cubicBezTo>
                      <a:pt x="283303" y="455945"/>
                      <a:pt x="283412" y="454999"/>
                      <a:pt x="282664" y="454999"/>
                    </a:cubicBezTo>
                    <a:close/>
                    <a:moveTo>
                      <a:pt x="435414" y="564199"/>
                    </a:moveTo>
                    <a:cubicBezTo>
                      <a:pt x="434885" y="564199"/>
                      <a:pt x="434830" y="565182"/>
                      <a:pt x="435414" y="565163"/>
                    </a:cubicBezTo>
                    <a:cubicBezTo>
                      <a:pt x="435997" y="565145"/>
                      <a:pt x="436216" y="563980"/>
                      <a:pt x="435414" y="564199"/>
                    </a:cubicBezTo>
                    <a:close/>
                    <a:moveTo>
                      <a:pt x="195720" y="447173"/>
                    </a:moveTo>
                    <a:cubicBezTo>
                      <a:pt x="195483" y="445990"/>
                      <a:pt x="195155" y="446955"/>
                      <a:pt x="194899" y="447464"/>
                    </a:cubicBezTo>
                    <a:cubicBezTo>
                      <a:pt x="194480" y="448338"/>
                      <a:pt x="195902" y="447719"/>
                      <a:pt x="195720" y="447100"/>
                    </a:cubicBezTo>
                    <a:close/>
                    <a:moveTo>
                      <a:pt x="212992" y="446008"/>
                    </a:moveTo>
                    <a:cubicBezTo>
                      <a:pt x="212062" y="445881"/>
                      <a:pt x="212992" y="447828"/>
                      <a:pt x="213558" y="447209"/>
                    </a:cubicBezTo>
                    <a:cubicBezTo>
                      <a:pt x="214123" y="446591"/>
                      <a:pt x="213229" y="446263"/>
                      <a:pt x="212992" y="445899"/>
                    </a:cubicBezTo>
                    <a:close/>
                    <a:moveTo>
                      <a:pt x="323975" y="442022"/>
                    </a:moveTo>
                    <a:cubicBezTo>
                      <a:pt x="323975" y="441440"/>
                      <a:pt x="323008" y="441404"/>
                      <a:pt x="323008" y="442022"/>
                    </a:cubicBezTo>
                    <a:cubicBezTo>
                      <a:pt x="323008" y="442641"/>
                      <a:pt x="324066" y="442659"/>
                      <a:pt x="323975" y="441950"/>
                    </a:cubicBezTo>
                    <a:close/>
                    <a:moveTo>
                      <a:pt x="268730" y="564690"/>
                    </a:moveTo>
                    <a:cubicBezTo>
                      <a:pt x="268310" y="564690"/>
                      <a:pt x="267836" y="564581"/>
                      <a:pt x="267563" y="564963"/>
                    </a:cubicBezTo>
                    <a:cubicBezTo>
                      <a:pt x="268159" y="565290"/>
                      <a:pt x="268881" y="565290"/>
                      <a:pt x="269478" y="564963"/>
                    </a:cubicBezTo>
                    <a:cubicBezTo>
                      <a:pt x="269332" y="564581"/>
                      <a:pt x="269076" y="564581"/>
                      <a:pt x="268730" y="564617"/>
                    </a:cubicBezTo>
                    <a:close/>
                    <a:moveTo>
                      <a:pt x="229097" y="436107"/>
                    </a:moveTo>
                    <a:cubicBezTo>
                      <a:pt x="228094" y="435907"/>
                      <a:pt x="228550" y="437090"/>
                      <a:pt x="229206" y="436999"/>
                    </a:cubicBezTo>
                    <a:cubicBezTo>
                      <a:pt x="229863" y="436908"/>
                      <a:pt x="229918" y="435816"/>
                      <a:pt x="229097" y="436035"/>
                    </a:cubicBezTo>
                    <a:close/>
                    <a:moveTo>
                      <a:pt x="220124" y="433942"/>
                    </a:moveTo>
                    <a:cubicBezTo>
                      <a:pt x="220269" y="433359"/>
                      <a:pt x="219212" y="433214"/>
                      <a:pt x="219139" y="433741"/>
                    </a:cubicBezTo>
                    <a:cubicBezTo>
                      <a:pt x="219066" y="434269"/>
                      <a:pt x="220105" y="434615"/>
                      <a:pt x="220124" y="433869"/>
                    </a:cubicBezTo>
                    <a:close/>
                    <a:moveTo>
                      <a:pt x="335867" y="425024"/>
                    </a:moveTo>
                    <a:cubicBezTo>
                      <a:pt x="335392" y="424350"/>
                      <a:pt x="334772" y="425024"/>
                      <a:pt x="334499" y="425479"/>
                    </a:cubicBezTo>
                    <a:cubicBezTo>
                      <a:pt x="334900" y="426043"/>
                      <a:pt x="335575" y="425369"/>
                      <a:pt x="335867" y="424951"/>
                    </a:cubicBezTo>
                    <a:close/>
                    <a:moveTo>
                      <a:pt x="264170" y="409444"/>
                    </a:moveTo>
                    <a:cubicBezTo>
                      <a:pt x="264170" y="408898"/>
                      <a:pt x="263167" y="408844"/>
                      <a:pt x="263185" y="409444"/>
                    </a:cubicBezTo>
                    <a:cubicBezTo>
                      <a:pt x="263203" y="410045"/>
                      <a:pt x="264316" y="410154"/>
                      <a:pt x="264170" y="409372"/>
                    </a:cubicBezTo>
                    <a:close/>
                    <a:moveTo>
                      <a:pt x="273727" y="402419"/>
                    </a:moveTo>
                    <a:cubicBezTo>
                      <a:pt x="275551" y="402292"/>
                      <a:pt x="272979" y="401473"/>
                      <a:pt x="272451" y="402164"/>
                    </a:cubicBezTo>
                    <a:cubicBezTo>
                      <a:pt x="272834" y="402456"/>
                      <a:pt x="273180" y="402365"/>
                      <a:pt x="273691" y="402347"/>
                    </a:cubicBezTo>
                    <a:close/>
                    <a:moveTo>
                      <a:pt x="213047" y="92620"/>
                    </a:moveTo>
                    <a:cubicBezTo>
                      <a:pt x="212627" y="92146"/>
                      <a:pt x="211861" y="91910"/>
                      <a:pt x="211661" y="92620"/>
                    </a:cubicBezTo>
                    <a:cubicBezTo>
                      <a:pt x="211460" y="93329"/>
                      <a:pt x="212846" y="93202"/>
                      <a:pt x="213047" y="92620"/>
                    </a:cubicBezTo>
                    <a:close/>
                    <a:moveTo>
                      <a:pt x="169146" y="387113"/>
                    </a:moveTo>
                    <a:cubicBezTo>
                      <a:pt x="169712" y="387113"/>
                      <a:pt x="169693" y="386130"/>
                      <a:pt x="169146" y="386149"/>
                    </a:cubicBezTo>
                    <a:cubicBezTo>
                      <a:pt x="168879" y="386097"/>
                      <a:pt x="168621" y="386270"/>
                      <a:pt x="168569" y="386537"/>
                    </a:cubicBezTo>
                    <a:cubicBezTo>
                      <a:pt x="168516" y="386803"/>
                      <a:pt x="168691" y="387061"/>
                      <a:pt x="168957" y="387113"/>
                    </a:cubicBezTo>
                    <a:cubicBezTo>
                      <a:pt x="169020" y="387125"/>
                      <a:pt x="169084" y="387125"/>
                      <a:pt x="169146" y="387113"/>
                    </a:cubicBezTo>
                    <a:close/>
                    <a:moveTo>
                      <a:pt x="345187" y="671469"/>
                    </a:moveTo>
                    <a:cubicBezTo>
                      <a:pt x="345187" y="670869"/>
                      <a:pt x="344202" y="670814"/>
                      <a:pt x="344202" y="671469"/>
                    </a:cubicBezTo>
                    <a:cubicBezTo>
                      <a:pt x="344202" y="672124"/>
                      <a:pt x="345296" y="672216"/>
                      <a:pt x="345187" y="671469"/>
                    </a:cubicBezTo>
                    <a:close/>
                    <a:moveTo>
                      <a:pt x="285455" y="284029"/>
                    </a:moveTo>
                    <a:cubicBezTo>
                      <a:pt x="285965" y="284174"/>
                      <a:pt x="286111" y="283082"/>
                      <a:pt x="285582" y="283046"/>
                    </a:cubicBezTo>
                    <a:cubicBezTo>
                      <a:pt x="285053" y="283009"/>
                      <a:pt x="284634" y="284029"/>
                      <a:pt x="285455" y="284029"/>
                    </a:cubicBezTo>
                    <a:close/>
                    <a:moveTo>
                      <a:pt x="102666" y="567293"/>
                    </a:moveTo>
                    <a:cubicBezTo>
                      <a:pt x="102666" y="566674"/>
                      <a:pt x="101699" y="566638"/>
                      <a:pt x="101681" y="567293"/>
                    </a:cubicBezTo>
                    <a:cubicBezTo>
                      <a:pt x="101663" y="567948"/>
                      <a:pt x="102775" y="567984"/>
                      <a:pt x="102666" y="567293"/>
                    </a:cubicBezTo>
                    <a:close/>
                    <a:moveTo>
                      <a:pt x="172265" y="370824"/>
                    </a:moveTo>
                    <a:cubicBezTo>
                      <a:pt x="172867" y="370970"/>
                      <a:pt x="173013" y="369969"/>
                      <a:pt x="172447" y="369896"/>
                    </a:cubicBezTo>
                    <a:cubicBezTo>
                      <a:pt x="171882" y="369823"/>
                      <a:pt x="171554" y="370806"/>
                      <a:pt x="172265" y="370824"/>
                    </a:cubicBezTo>
                    <a:close/>
                    <a:moveTo>
                      <a:pt x="329702" y="636653"/>
                    </a:moveTo>
                    <a:cubicBezTo>
                      <a:pt x="330340" y="636853"/>
                      <a:pt x="331052" y="636325"/>
                      <a:pt x="330869" y="635852"/>
                    </a:cubicBezTo>
                    <a:cubicBezTo>
                      <a:pt x="330340" y="635324"/>
                      <a:pt x="329483" y="636416"/>
                      <a:pt x="329702" y="636653"/>
                    </a:cubicBezTo>
                    <a:close/>
                    <a:moveTo>
                      <a:pt x="381081" y="167931"/>
                    </a:moveTo>
                    <a:cubicBezTo>
                      <a:pt x="381081" y="167349"/>
                      <a:pt x="380114" y="167294"/>
                      <a:pt x="380096" y="167931"/>
                    </a:cubicBezTo>
                    <a:cubicBezTo>
                      <a:pt x="380077" y="168568"/>
                      <a:pt x="381299" y="168641"/>
                      <a:pt x="381081" y="167931"/>
                    </a:cubicBezTo>
                    <a:close/>
                    <a:moveTo>
                      <a:pt x="444168" y="568330"/>
                    </a:moveTo>
                    <a:cubicBezTo>
                      <a:pt x="444880" y="568330"/>
                      <a:pt x="444843" y="567147"/>
                      <a:pt x="444168" y="567347"/>
                    </a:cubicBezTo>
                    <a:cubicBezTo>
                      <a:pt x="443494" y="567548"/>
                      <a:pt x="443585" y="568421"/>
                      <a:pt x="444168" y="568367"/>
                    </a:cubicBezTo>
                    <a:close/>
                    <a:moveTo>
                      <a:pt x="240277" y="673144"/>
                    </a:moveTo>
                    <a:cubicBezTo>
                      <a:pt x="242484" y="673053"/>
                      <a:pt x="239967" y="672106"/>
                      <a:pt x="239274" y="672853"/>
                    </a:cubicBezTo>
                    <a:cubicBezTo>
                      <a:pt x="239532" y="673122"/>
                      <a:pt x="239915" y="673234"/>
                      <a:pt x="240277" y="673144"/>
                    </a:cubicBezTo>
                    <a:close/>
                    <a:moveTo>
                      <a:pt x="264717" y="337154"/>
                    </a:moveTo>
                    <a:cubicBezTo>
                      <a:pt x="264717" y="336608"/>
                      <a:pt x="263696" y="336590"/>
                      <a:pt x="263714" y="337154"/>
                    </a:cubicBezTo>
                    <a:cubicBezTo>
                      <a:pt x="263732" y="337718"/>
                      <a:pt x="264881" y="337882"/>
                      <a:pt x="264717" y="337154"/>
                    </a:cubicBezTo>
                    <a:close/>
                    <a:moveTo>
                      <a:pt x="307670" y="673581"/>
                    </a:moveTo>
                    <a:cubicBezTo>
                      <a:pt x="307617" y="673304"/>
                      <a:pt x="307349" y="673123"/>
                      <a:pt x="307072" y="673176"/>
                    </a:cubicBezTo>
                    <a:cubicBezTo>
                      <a:pt x="306866" y="673215"/>
                      <a:pt x="306706" y="673375"/>
                      <a:pt x="306666" y="673581"/>
                    </a:cubicBezTo>
                    <a:cubicBezTo>
                      <a:pt x="306520" y="674454"/>
                      <a:pt x="307797" y="674290"/>
                      <a:pt x="307670" y="673581"/>
                    </a:cubicBezTo>
                    <a:close/>
                    <a:moveTo>
                      <a:pt x="331617" y="131549"/>
                    </a:moveTo>
                    <a:cubicBezTo>
                      <a:pt x="331617" y="130985"/>
                      <a:pt x="330486" y="130876"/>
                      <a:pt x="330596" y="131549"/>
                    </a:cubicBezTo>
                    <a:cubicBezTo>
                      <a:pt x="330705" y="132223"/>
                      <a:pt x="331581" y="132259"/>
                      <a:pt x="331617" y="131549"/>
                    </a:cubicBezTo>
                    <a:close/>
                    <a:moveTo>
                      <a:pt x="381299" y="327727"/>
                    </a:moveTo>
                    <a:cubicBezTo>
                      <a:pt x="381299" y="328127"/>
                      <a:pt x="382613" y="329019"/>
                      <a:pt x="382667" y="328218"/>
                    </a:cubicBezTo>
                    <a:cubicBezTo>
                      <a:pt x="382321" y="327690"/>
                      <a:pt x="381737" y="327217"/>
                      <a:pt x="381299" y="327727"/>
                    </a:cubicBezTo>
                    <a:close/>
                    <a:moveTo>
                      <a:pt x="346044" y="674254"/>
                    </a:moveTo>
                    <a:cubicBezTo>
                      <a:pt x="347868" y="674108"/>
                      <a:pt x="345478" y="673162"/>
                      <a:pt x="344877" y="673944"/>
                    </a:cubicBezTo>
                    <a:cubicBezTo>
                      <a:pt x="345181" y="674185"/>
                      <a:pt x="345567" y="674296"/>
                      <a:pt x="345953" y="674254"/>
                    </a:cubicBezTo>
                    <a:close/>
                    <a:moveTo>
                      <a:pt x="309384" y="324287"/>
                    </a:moveTo>
                    <a:cubicBezTo>
                      <a:pt x="309384" y="324869"/>
                      <a:pt x="310387" y="324942"/>
                      <a:pt x="310387" y="324287"/>
                    </a:cubicBezTo>
                    <a:cubicBezTo>
                      <a:pt x="310387" y="323632"/>
                      <a:pt x="309275" y="323541"/>
                      <a:pt x="309384" y="324287"/>
                    </a:cubicBezTo>
                    <a:close/>
                    <a:moveTo>
                      <a:pt x="354452" y="674709"/>
                    </a:moveTo>
                    <a:cubicBezTo>
                      <a:pt x="355017" y="674854"/>
                      <a:pt x="355200" y="673817"/>
                      <a:pt x="354653" y="673744"/>
                    </a:cubicBezTo>
                    <a:cubicBezTo>
                      <a:pt x="354105" y="673671"/>
                      <a:pt x="353668" y="674691"/>
                      <a:pt x="354452" y="674709"/>
                    </a:cubicBezTo>
                    <a:close/>
                    <a:moveTo>
                      <a:pt x="444077" y="323577"/>
                    </a:moveTo>
                    <a:cubicBezTo>
                      <a:pt x="444606" y="323213"/>
                      <a:pt x="444788" y="322430"/>
                      <a:pt x="444077" y="322267"/>
                    </a:cubicBezTo>
                    <a:cubicBezTo>
                      <a:pt x="443366" y="322103"/>
                      <a:pt x="443421" y="323450"/>
                      <a:pt x="444077" y="323577"/>
                    </a:cubicBezTo>
                    <a:close/>
                    <a:moveTo>
                      <a:pt x="307141" y="321484"/>
                    </a:moveTo>
                    <a:cubicBezTo>
                      <a:pt x="307141" y="320902"/>
                      <a:pt x="306138" y="320865"/>
                      <a:pt x="306119" y="321484"/>
                    </a:cubicBezTo>
                    <a:cubicBezTo>
                      <a:pt x="306101" y="322103"/>
                      <a:pt x="307214" y="322139"/>
                      <a:pt x="307141" y="321484"/>
                    </a:cubicBezTo>
                    <a:close/>
                    <a:moveTo>
                      <a:pt x="104344" y="170952"/>
                    </a:moveTo>
                    <a:cubicBezTo>
                      <a:pt x="104690" y="170352"/>
                      <a:pt x="103323" y="169751"/>
                      <a:pt x="103432" y="170497"/>
                    </a:cubicBezTo>
                    <a:cubicBezTo>
                      <a:pt x="103541" y="171243"/>
                      <a:pt x="104198" y="172372"/>
                      <a:pt x="104344" y="170952"/>
                    </a:cubicBezTo>
                    <a:close/>
                    <a:moveTo>
                      <a:pt x="291364" y="675637"/>
                    </a:moveTo>
                    <a:lnTo>
                      <a:pt x="290014" y="674836"/>
                    </a:lnTo>
                    <a:cubicBezTo>
                      <a:pt x="289376" y="675910"/>
                      <a:pt x="290635" y="675946"/>
                      <a:pt x="291364" y="675637"/>
                    </a:cubicBezTo>
                    <a:close/>
                    <a:moveTo>
                      <a:pt x="381081" y="171207"/>
                    </a:moveTo>
                    <a:cubicBezTo>
                      <a:pt x="381081" y="170443"/>
                      <a:pt x="379822" y="170661"/>
                      <a:pt x="380077" y="171371"/>
                    </a:cubicBezTo>
                    <a:cubicBezTo>
                      <a:pt x="380333" y="172081"/>
                      <a:pt x="381299" y="171808"/>
                      <a:pt x="381081" y="171207"/>
                    </a:cubicBezTo>
                    <a:close/>
                    <a:moveTo>
                      <a:pt x="82184" y="571024"/>
                    </a:moveTo>
                    <a:cubicBezTo>
                      <a:pt x="82184" y="571442"/>
                      <a:pt x="81418" y="570824"/>
                      <a:pt x="81691" y="571570"/>
                    </a:cubicBezTo>
                    <a:cubicBezTo>
                      <a:pt x="81965" y="572316"/>
                      <a:pt x="82549" y="571843"/>
                      <a:pt x="83005" y="571370"/>
                    </a:cubicBezTo>
                    <a:close/>
                    <a:moveTo>
                      <a:pt x="305371" y="571133"/>
                    </a:moveTo>
                    <a:cubicBezTo>
                      <a:pt x="304883" y="571078"/>
                      <a:pt x="304388" y="571167"/>
                      <a:pt x="303949" y="571388"/>
                    </a:cubicBezTo>
                    <a:cubicBezTo>
                      <a:pt x="304460" y="571897"/>
                      <a:pt x="306794" y="571661"/>
                      <a:pt x="305426" y="571133"/>
                    </a:cubicBezTo>
                    <a:close/>
                    <a:moveTo>
                      <a:pt x="186820" y="318718"/>
                    </a:moveTo>
                    <a:cubicBezTo>
                      <a:pt x="186820" y="318446"/>
                      <a:pt x="186599" y="318226"/>
                      <a:pt x="186327" y="318226"/>
                    </a:cubicBezTo>
                    <a:cubicBezTo>
                      <a:pt x="186055" y="318226"/>
                      <a:pt x="185835" y="318446"/>
                      <a:pt x="185835" y="318718"/>
                    </a:cubicBezTo>
                    <a:cubicBezTo>
                      <a:pt x="185871" y="319591"/>
                      <a:pt x="187093" y="319427"/>
                      <a:pt x="186947" y="318718"/>
                    </a:cubicBezTo>
                    <a:close/>
                    <a:moveTo>
                      <a:pt x="348470" y="318499"/>
                    </a:moveTo>
                    <a:cubicBezTo>
                      <a:pt x="348160" y="318099"/>
                      <a:pt x="347485" y="317407"/>
                      <a:pt x="347083" y="318062"/>
                    </a:cubicBezTo>
                    <a:cubicBezTo>
                      <a:pt x="347284" y="318499"/>
                      <a:pt x="347922" y="319100"/>
                      <a:pt x="348470" y="318499"/>
                    </a:cubicBezTo>
                    <a:close/>
                    <a:moveTo>
                      <a:pt x="434447" y="317662"/>
                    </a:moveTo>
                    <a:cubicBezTo>
                      <a:pt x="434356" y="317134"/>
                      <a:pt x="433444" y="317116"/>
                      <a:pt x="433444" y="317662"/>
                    </a:cubicBezTo>
                    <a:cubicBezTo>
                      <a:pt x="433444" y="318208"/>
                      <a:pt x="434520" y="318299"/>
                      <a:pt x="434374" y="317626"/>
                    </a:cubicBezTo>
                    <a:close/>
                    <a:moveTo>
                      <a:pt x="230410" y="317662"/>
                    </a:moveTo>
                    <a:cubicBezTo>
                      <a:pt x="230830" y="317662"/>
                      <a:pt x="231249" y="317662"/>
                      <a:pt x="231541" y="317371"/>
                    </a:cubicBezTo>
                    <a:cubicBezTo>
                      <a:pt x="230848" y="316679"/>
                      <a:pt x="228459" y="317553"/>
                      <a:pt x="230337" y="317717"/>
                    </a:cubicBezTo>
                    <a:close/>
                    <a:moveTo>
                      <a:pt x="368131" y="315951"/>
                    </a:moveTo>
                    <a:cubicBezTo>
                      <a:pt x="368077" y="315665"/>
                      <a:pt x="367800" y="315476"/>
                      <a:pt x="367513" y="315530"/>
                    </a:cubicBezTo>
                    <a:cubicBezTo>
                      <a:pt x="367299" y="315570"/>
                      <a:pt x="367132" y="315738"/>
                      <a:pt x="367091" y="315951"/>
                    </a:cubicBezTo>
                    <a:cubicBezTo>
                      <a:pt x="366964" y="316898"/>
                      <a:pt x="368204" y="316679"/>
                      <a:pt x="368058" y="316006"/>
                    </a:cubicBezTo>
                    <a:close/>
                    <a:moveTo>
                      <a:pt x="335484" y="314604"/>
                    </a:moveTo>
                    <a:cubicBezTo>
                      <a:pt x="335903" y="315314"/>
                      <a:pt x="336852" y="315660"/>
                      <a:pt x="336578" y="314696"/>
                    </a:cubicBezTo>
                    <a:cubicBezTo>
                      <a:pt x="336779" y="313840"/>
                      <a:pt x="335885" y="314113"/>
                      <a:pt x="335411" y="314659"/>
                    </a:cubicBezTo>
                    <a:close/>
                    <a:moveTo>
                      <a:pt x="263659" y="679004"/>
                    </a:moveTo>
                    <a:cubicBezTo>
                      <a:pt x="263659" y="678549"/>
                      <a:pt x="262492" y="678349"/>
                      <a:pt x="262620" y="679113"/>
                    </a:cubicBezTo>
                    <a:cubicBezTo>
                      <a:pt x="262747" y="679878"/>
                      <a:pt x="263605" y="679787"/>
                      <a:pt x="263659" y="679004"/>
                    </a:cubicBezTo>
                    <a:close/>
                    <a:moveTo>
                      <a:pt x="338110" y="311365"/>
                    </a:moveTo>
                    <a:cubicBezTo>
                      <a:pt x="338292" y="310655"/>
                      <a:pt x="337052" y="310528"/>
                      <a:pt x="337143" y="311365"/>
                    </a:cubicBezTo>
                    <a:cubicBezTo>
                      <a:pt x="337235" y="312202"/>
                      <a:pt x="338074" y="311856"/>
                      <a:pt x="338110" y="311219"/>
                    </a:cubicBezTo>
                    <a:close/>
                    <a:moveTo>
                      <a:pt x="200262" y="88670"/>
                    </a:moveTo>
                    <a:cubicBezTo>
                      <a:pt x="199112" y="89762"/>
                      <a:pt x="200006" y="90090"/>
                      <a:pt x="201064" y="89580"/>
                    </a:cubicBezTo>
                    <a:close/>
                    <a:moveTo>
                      <a:pt x="421662" y="308471"/>
                    </a:moveTo>
                    <a:cubicBezTo>
                      <a:pt x="422209" y="308471"/>
                      <a:pt x="422537" y="308599"/>
                      <a:pt x="422884" y="308198"/>
                    </a:cubicBezTo>
                    <a:cubicBezTo>
                      <a:pt x="422245" y="307579"/>
                      <a:pt x="419893" y="308235"/>
                      <a:pt x="421662" y="308471"/>
                    </a:cubicBezTo>
                    <a:close/>
                    <a:moveTo>
                      <a:pt x="145180" y="573918"/>
                    </a:moveTo>
                    <a:cubicBezTo>
                      <a:pt x="145180" y="574427"/>
                      <a:pt x="146165" y="574500"/>
                      <a:pt x="146147" y="573918"/>
                    </a:cubicBezTo>
                    <a:cubicBezTo>
                      <a:pt x="146129" y="573335"/>
                      <a:pt x="145035" y="573117"/>
                      <a:pt x="145180" y="573918"/>
                    </a:cubicBezTo>
                    <a:close/>
                    <a:moveTo>
                      <a:pt x="369827" y="308508"/>
                    </a:moveTo>
                    <a:cubicBezTo>
                      <a:pt x="372672" y="308508"/>
                      <a:pt x="370156" y="307325"/>
                      <a:pt x="369262" y="308253"/>
                    </a:cubicBezTo>
                    <a:cubicBezTo>
                      <a:pt x="369335" y="308380"/>
                      <a:pt x="370064" y="308599"/>
                      <a:pt x="369827" y="308508"/>
                    </a:cubicBezTo>
                    <a:close/>
                    <a:moveTo>
                      <a:pt x="232435" y="308508"/>
                    </a:moveTo>
                    <a:cubicBezTo>
                      <a:pt x="232964" y="308726"/>
                      <a:pt x="233565" y="307798"/>
                      <a:pt x="232891" y="307543"/>
                    </a:cubicBezTo>
                    <a:cubicBezTo>
                      <a:pt x="232362" y="307761"/>
                      <a:pt x="230994" y="308417"/>
                      <a:pt x="232435" y="308508"/>
                    </a:cubicBezTo>
                    <a:close/>
                    <a:moveTo>
                      <a:pt x="405119" y="574900"/>
                    </a:moveTo>
                    <a:cubicBezTo>
                      <a:pt x="405537" y="574766"/>
                      <a:pt x="405871" y="574452"/>
                      <a:pt x="406031" y="574045"/>
                    </a:cubicBezTo>
                    <a:cubicBezTo>
                      <a:pt x="405429" y="573572"/>
                      <a:pt x="404919" y="574191"/>
                      <a:pt x="404627" y="574700"/>
                    </a:cubicBezTo>
                    <a:close/>
                    <a:moveTo>
                      <a:pt x="412068" y="306269"/>
                    </a:moveTo>
                    <a:cubicBezTo>
                      <a:pt x="412068" y="305596"/>
                      <a:pt x="410974" y="305741"/>
                      <a:pt x="411102" y="306378"/>
                    </a:cubicBezTo>
                    <a:cubicBezTo>
                      <a:pt x="411229" y="307015"/>
                      <a:pt x="412178" y="306906"/>
                      <a:pt x="412068" y="306269"/>
                    </a:cubicBezTo>
                    <a:close/>
                    <a:moveTo>
                      <a:pt x="330541" y="307033"/>
                    </a:moveTo>
                    <a:cubicBezTo>
                      <a:pt x="330541" y="306542"/>
                      <a:pt x="330231" y="306305"/>
                      <a:pt x="329939" y="306014"/>
                    </a:cubicBezTo>
                    <a:cubicBezTo>
                      <a:pt x="328918" y="305505"/>
                      <a:pt x="329939" y="307998"/>
                      <a:pt x="330541" y="307033"/>
                    </a:cubicBezTo>
                    <a:close/>
                    <a:moveTo>
                      <a:pt x="361857" y="305650"/>
                    </a:moveTo>
                    <a:cubicBezTo>
                      <a:pt x="362623" y="304849"/>
                      <a:pt x="361018" y="304322"/>
                      <a:pt x="360525" y="304959"/>
                    </a:cubicBezTo>
                    <a:cubicBezTo>
                      <a:pt x="360987" y="305153"/>
                      <a:pt x="361433" y="305384"/>
                      <a:pt x="361857" y="305650"/>
                    </a:cubicBezTo>
                    <a:close/>
                    <a:moveTo>
                      <a:pt x="340682" y="127709"/>
                    </a:moveTo>
                    <a:cubicBezTo>
                      <a:pt x="341138" y="126999"/>
                      <a:pt x="339660" y="127327"/>
                      <a:pt x="339533" y="127709"/>
                    </a:cubicBezTo>
                    <a:cubicBezTo>
                      <a:pt x="338967" y="128674"/>
                      <a:pt x="340518" y="128292"/>
                      <a:pt x="340682" y="127709"/>
                    </a:cubicBezTo>
                    <a:close/>
                    <a:moveTo>
                      <a:pt x="413874" y="304704"/>
                    </a:moveTo>
                    <a:cubicBezTo>
                      <a:pt x="414187" y="304674"/>
                      <a:pt x="414491" y="304581"/>
                      <a:pt x="414767" y="304431"/>
                    </a:cubicBezTo>
                    <a:cubicBezTo>
                      <a:pt x="413892" y="303685"/>
                      <a:pt x="411503" y="304576"/>
                      <a:pt x="413874" y="304704"/>
                    </a:cubicBezTo>
                    <a:close/>
                    <a:moveTo>
                      <a:pt x="204383" y="633795"/>
                    </a:moveTo>
                    <a:cubicBezTo>
                      <a:pt x="204110" y="633395"/>
                      <a:pt x="202560" y="633468"/>
                      <a:pt x="203052" y="633959"/>
                    </a:cubicBezTo>
                    <a:cubicBezTo>
                      <a:pt x="203544" y="634451"/>
                      <a:pt x="203909" y="634432"/>
                      <a:pt x="204383" y="633795"/>
                    </a:cubicBezTo>
                    <a:close/>
                    <a:moveTo>
                      <a:pt x="180673" y="302793"/>
                    </a:moveTo>
                    <a:cubicBezTo>
                      <a:pt x="180673" y="303157"/>
                      <a:pt x="181986" y="304067"/>
                      <a:pt x="182041" y="303266"/>
                    </a:cubicBezTo>
                    <a:cubicBezTo>
                      <a:pt x="181658" y="302756"/>
                      <a:pt x="181074" y="302301"/>
                      <a:pt x="180564" y="302793"/>
                    </a:cubicBezTo>
                    <a:close/>
                    <a:moveTo>
                      <a:pt x="316971" y="681880"/>
                    </a:moveTo>
                    <a:cubicBezTo>
                      <a:pt x="316296" y="681880"/>
                      <a:pt x="316534" y="683117"/>
                      <a:pt x="317208" y="682844"/>
                    </a:cubicBezTo>
                    <a:cubicBezTo>
                      <a:pt x="317883" y="682571"/>
                      <a:pt x="317464" y="681716"/>
                      <a:pt x="316862" y="681880"/>
                    </a:cubicBezTo>
                    <a:close/>
                    <a:moveTo>
                      <a:pt x="163766" y="179233"/>
                    </a:moveTo>
                    <a:cubicBezTo>
                      <a:pt x="163713" y="178957"/>
                      <a:pt x="163445" y="178776"/>
                      <a:pt x="163168" y="178829"/>
                    </a:cubicBezTo>
                    <a:cubicBezTo>
                      <a:pt x="162963" y="178868"/>
                      <a:pt x="162802" y="179028"/>
                      <a:pt x="162763" y="179233"/>
                    </a:cubicBezTo>
                    <a:cubicBezTo>
                      <a:pt x="162434" y="180180"/>
                      <a:pt x="163729" y="179961"/>
                      <a:pt x="163583" y="179233"/>
                    </a:cubicBezTo>
                    <a:close/>
                    <a:moveTo>
                      <a:pt x="444588" y="301628"/>
                    </a:moveTo>
                    <a:cubicBezTo>
                      <a:pt x="444153" y="301395"/>
                      <a:pt x="443611" y="301558"/>
                      <a:pt x="443378" y="301992"/>
                    </a:cubicBezTo>
                    <a:cubicBezTo>
                      <a:pt x="443320" y="302099"/>
                      <a:pt x="443285" y="302217"/>
                      <a:pt x="443275" y="302338"/>
                    </a:cubicBezTo>
                    <a:cubicBezTo>
                      <a:pt x="443731" y="302702"/>
                      <a:pt x="444497" y="302229"/>
                      <a:pt x="444588" y="301628"/>
                    </a:cubicBezTo>
                    <a:close/>
                    <a:moveTo>
                      <a:pt x="154336" y="575974"/>
                    </a:moveTo>
                    <a:cubicBezTo>
                      <a:pt x="154336" y="575374"/>
                      <a:pt x="153351" y="575337"/>
                      <a:pt x="153370" y="575974"/>
                    </a:cubicBezTo>
                    <a:cubicBezTo>
                      <a:pt x="153388" y="576611"/>
                      <a:pt x="154464" y="576702"/>
                      <a:pt x="154336" y="575974"/>
                    </a:cubicBezTo>
                    <a:close/>
                    <a:moveTo>
                      <a:pt x="341393" y="301883"/>
                    </a:moveTo>
                    <a:cubicBezTo>
                      <a:pt x="341393" y="301373"/>
                      <a:pt x="340390" y="301337"/>
                      <a:pt x="340408" y="301883"/>
                    </a:cubicBezTo>
                    <a:cubicBezTo>
                      <a:pt x="340426" y="302429"/>
                      <a:pt x="341539" y="302665"/>
                      <a:pt x="341393" y="301883"/>
                    </a:cubicBezTo>
                    <a:close/>
                    <a:moveTo>
                      <a:pt x="197872" y="300936"/>
                    </a:moveTo>
                    <a:cubicBezTo>
                      <a:pt x="197343" y="300936"/>
                      <a:pt x="197124" y="301391"/>
                      <a:pt x="196869" y="301737"/>
                    </a:cubicBezTo>
                    <a:cubicBezTo>
                      <a:pt x="197471" y="302247"/>
                      <a:pt x="198018" y="301737"/>
                      <a:pt x="198328" y="301137"/>
                    </a:cubicBezTo>
                    <a:close/>
                    <a:moveTo>
                      <a:pt x="148372" y="179925"/>
                    </a:moveTo>
                    <a:cubicBezTo>
                      <a:pt x="147862" y="179925"/>
                      <a:pt x="147643" y="180380"/>
                      <a:pt x="147387" y="180744"/>
                    </a:cubicBezTo>
                    <a:cubicBezTo>
                      <a:pt x="147989" y="181181"/>
                      <a:pt x="148555" y="180744"/>
                      <a:pt x="148846" y="180125"/>
                    </a:cubicBezTo>
                    <a:close/>
                    <a:moveTo>
                      <a:pt x="225449" y="301009"/>
                    </a:moveTo>
                    <a:cubicBezTo>
                      <a:pt x="225121" y="300773"/>
                      <a:pt x="224720" y="300136"/>
                      <a:pt x="224227" y="300445"/>
                    </a:cubicBezTo>
                    <a:cubicBezTo>
                      <a:pt x="223735" y="300754"/>
                      <a:pt x="225577" y="301937"/>
                      <a:pt x="225449" y="301009"/>
                    </a:cubicBezTo>
                    <a:close/>
                    <a:moveTo>
                      <a:pt x="216202" y="300390"/>
                    </a:moveTo>
                    <a:cubicBezTo>
                      <a:pt x="215290" y="300973"/>
                      <a:pt x="217698" y="301974"/>
                      <a:pt x="217242" y="301009"/>
                    </a:cubicBezTo>
                    <a:cubicBezTo>
                      <a:pt x="216950" y="300718"/>
                      <a:pt x="216713" y="300299"/>
                      <a:pt x="216202" y="300390"/>
                    </a:cubicBezTo>
                    <a:close/>
                    <a:moveTo>
                      <a:pt x="71678" y="181472"/>
                    </a:moveTo>
                    <a:cubicBezTo>
                      <a:pt x="71587" y="179506"/>
                      <a:pt x="70128" y="180616"/>
                      <a:pt x="71441" y="181963"/>
                    </a:cubicBezTo>
                    <a:close/>
                    <a:moveTo>
                      <a:pt x="237651" y="180434"/>
                    </a:moveTo>
                    <a:lnTo>
                      <a:pt x="237651" y="180434"/>
                    </a:lnTo>
                    <a:cubicBezTo>
                      <a:pt x="237231" y="180434"/>
                      <a:pt x="236739" y="180325"/>
                      <a:pt x="236465" y="180707"/>
                    </a:cubicBezTo>
                    <a:cubicBezTo>
                      <a:pt x="237057" y="181076"/>
                      <a:pt x="237807" y="181076"/>
                      <a:pt x="238399" y="180707"/>
                    </a:cubicBezTo>
                    <a:cubicBezTo>
                      <a:pt x="238362" y="180380"/>
                      <a:pt x="238089" y="180380"/>
                      <a:pt x="237742" y="180434"/>
                    </a:cubicBezTo>
                    <a:close/>
                    <a:moveTo>
                      <a:pt x="201739" y="685702"/>
                    </a:moveTo>
                    <a:cubicBezTo>
                      <a:pt x="201739" y="686229"/>
                      <a:pt x="202724" y="686284"/>
                      <a:pt x="202706" y="685702"/>
                    </a:cubicBezTo>
                    <a:cubicBezTo>
                      <a:pt x="202687" y="685119"/>
                      <a:pt x="201575" y="684883"/>
                      <a:pt x="201739" y="685702"/>
                    </a:cubicBezTo>
                    <a:close/>
                    <a:moveTo>
                      <a:pt x="232033" y="299462"/>
                    </a:moveTo>
                    <a:cubicBezTo>
                      <a:pt x="232289" y="298643"/>
                      <a:pt x="230994" y="298461"/>
                      <a:pt x="231085" y="299280"/>
                    </a:cubicBezTo>
                    <a:cubicBezTo>
                      <a:pt x="231176" y="300099"/>
                      <a:pt x="231979" y="299917"/>
                      <a:pt x="232033" y="299462"/>
                    </a:cubicBezTo>
                    <a:close/>
                    <a:moveTo>
                      <a:pt x="226562" y="685083"/>
                    </a:moveTo>
                    <a:cubicBezTo>
                      <a:pt x="226086" y="685015"/>
                      <a:pt x="225602" y="685098"/>
                      <a:pt x="225176" y="685319"/>
                    </a:cubicBezTo>
                    <a:cubicBezTo>
                      <a:pt x="225650" y="685847"/>
                      <a:pt x="227966" y="685611"/>
                      <a:pt x="226562" y="685083"/>
                    </a:cubicBezTo>
                    <a:close/>
                    <a:moveTo>
                      <a:pt x="255452" y="297770"/>
                    </a:moveTo>
                    <a:cubicBezTo>
                      <a:pt x="255634" y="297042"/>
                      <a:pt x="254394" y="296841"/>
                      <a:pt x="254467" y="297660"/>
                    </a:cubicBezTo>
                    <a:cubicBezTo>
                      <a:pt x="254437" y="297932"/>
                      <a:pt x="254633" y="298176"/>
                      <a:pt x="254905" y="298206"/>
                    </a:cubicBezTo>
                    <a:cubicBezTo>
                      <a:pt x="255177" y="298237"/>
                      <a:pt x="255422" y="298041"/>
                      <a:pt x="255452" y="297770"/>
                    </a:cubicBezTo>
                    <a:close/>
                    <a:moveTo>
                      <a:pt x="445810" y="297060"/>
                    </a:moveTo>
                    <a:cubicBezTo>
                      <a:pt x="445810" y="296295"/>
                      <a:pt x="444551" y="296550"/>
                      <a:pt x="444843" y="297260"/>
                    </a:cubicBezTo>
                    <a:cubicBezTo>
                      <a:pt x="445135" y="297970"/>
                      <a:pt x="445938" y="297642"/>
                      <a:pt x="445792" y="297060"/>
                    </a:cubicBezTo>
                    <a:close/>
                    <a:moveTo>
                      <a:pt x="384947" y="296659"/>
                    </a:moveTo>
                    <a:cubicBezTo>
                      <a:pt x="384728" y="295513"/>
                      <a:pt x="383452" y="296951"/>
                      <a:pt x="384126" y="297551"/>
                    </a:cubicBezTo>
                    <a:cubicBezTo>
                      <a:pt x="384504" y="297369"/>
                      <a:pt x="384798" y="297050"/>
                      <a:pt x="384947" y="296659"/>
                    </a:cubicBezTo>
                    <a:close/>
                    <a:moveTo>
                      <a:pt x="411357" y="124488"/>
                    </a:moveTo>
                    <a:cubicBezTo>
                      <a:pt x="411849" y="123742"/>
                      <a:pt x="410317" y="124142"/>
                      <a:pt x="410190" y="124633"/>
                    </a:cubicBezTo>
                    <a:cubicBezTo>
                      <a:pt x="409734" y="125434"/>
                      <a:pt x="411211" y="124943"/>
                      <a:pt x="411339" y="124470"/>
                    </a:cubicBezTo>
                    <a:close/>
                    <a:moveTo>
                      <a:pt x="47767" y="184657"/>
                    </a:moveTo>
                    <a:cubicBezTo>
                      <a:pt x="47767" y="184129"/>
                      <a:pt x="46746" y="184129"/>
                      <a:pt x="46764" y="184657"/>
                    </a:cubicBezTo>
                    <a:cubicBezTo>
                      <a:pt x="46782" y="185185"/>
                      <a:pt x="47895" y="185367"/>
                      <a:pt x="47767" y="184657"/>
                    </a:cubicBezTo>
                    <a:close/>
                    <a:moveTo>
                      <a:pt x="425656" y="579214"/>
                    </a:moveTo>
                    <a:cubicBezTo>
                      <a:pt x="425656" y="578631"/>
                      <a:pt x="424653" y="578595"/>
                      <a:pt x="424671" y="579214"/>
                    </a:cubicBezTo>
                    <a:cubicBezTo>
                      <a:pt x="424689" y="579832"/>
                      <a:pt x="425784" y="579887"/>
                      <a:pt x="425656" y="579214"/>
                    </a:cubicBezTo>
                    <a:close/>
                    <a:moveTo>
                      <a:pt x="258170" y="125434"/>
                    </a:moveTo>
                    <a:cubicBezTo>
                      <a:pt x="258735" y="125070"/>
                      <a:pt x="258753" y="124397"/>
                      <a:pt x="258005" y="124197"/>
                    </a:cubicBezTo>
                    <a:cubicBezTo>
                      <a:pt x="257258" y="123996"/>
                      <a:pt x="257440" y="125580"/>
                      <a:pt x="258170" y="125434"/>
                    </a:cubicBezTo>
                    <a:close/>
                    <a:moveTo>
                      <a:pt x="369244" y="580306"/>
                    </a:moveTo>
                    <a:cubicBezTo>
                      <a:pt x="369516" y="580306"/>
                      <a:pt x="369736" y="580086"/>
                      <a:pt x="369736" y="579814"/>
                    </a:cubicBezTo>
                    <a:cubicBezTo>
                      <a:pt x="369736" y="579543"/>
                      <a:pt x="369516" y="579323"/>
                      <a:pt x="369244" y="579323"/>
                    </a:cubicBezTo>
                    <a:cubicBezTo>
                      <a:pt x="368368" y="579232"/>
                      <a:pt x="368532" y="580470"/>
                      <a:pt x="369244" y="580306"/>
                    </a:cubicBezTo>
                    <a:close/>
                    <a:moveTo>
                      <a:pt x="79831" y="185112"/>
                    </a:moveTo>
                    <a:cubicBezTo>
                      <a:pt x="79539" y="184639"/>
                      <a:pt x="78937" y="183983"/>
                      <a:pt x="78408" y="184420"/>
                    </a:cubicBezTo>
                    <a:cubicBezTo>
                      <a:pt x="78477" y="184938"/>
                      <a:pt x="78953" y="185303"/>
                      <a:pt x="79472" y="185235"/>
                    </a:cubicBezTo>
                    <a:cubicBezTo>
                      <a:pt x="79599" y="185219"/>
                      <a:pt x="79721" y="185177"/>
                      <a:pt x="79831" y="185112"/>
                    </a:cubicBezTo>
                    <a:close/>
                    <a:moveTo>
                      <a:pt x="322917" y="296132"/>
                    </a:moveTo>
                    <a:lnTo>
                      <a:pt x="322717" y="295658"/>
                    </a:lnTo>
                    <a:lnTo>
                      <a:pt x="321422" y="296423"/>
                    </a:lnTo>
                    <a:cubicBezTo>
                      <a:pt x="321878" y="296659"/>
                      <a:pt x="322771" y="296823"/>
                      <a:pt x="322935" y="296041"/>
                    </a:cubicBezTo>
                    <a:close/>
                    <a:moveTo>
                      <a:pt x="254376" y="122832"/>
                    </a:moveTo>
                    <a:cubicBezTo>
                      <a:pt x="254376" y="122560"/>
                      <a:pt x="254155" y="122340"/>
                      <a:pt x="253883" y="122340"/>
                    </a:cubicBezTo>
                    <a:cubicBezTo>
                      <a:pt x="253611" y="122340"/>
                      <a:pt x="253391" y="122560"/>
                      <a:pt x="253391" y="122832"/>
                    </a:cubicBezTo>
                    <a:cubicBezTo>
                      <a:pt x="253318" y="123760"/>
                      <a:pt x="254540" y="123523"/>
                      <a:pt x="254376" y="122832"/>
                    </a:cubicBezTo>
                    <a:close/>
                    <a:moveTo>
                      <a:pt x="151145" y="186531"/>
                    </a:moveTo>
                    <a:cubicBezTo>
                      <a:pt x="149321" y="187023"/>
                      <a:pt x="150762" y="188351"/>
                      <a:pt x="151546" y="186750"/>
                    </a:cubicBezTo>
                    <a:close/>
                    <a:moveTo>
                      <a:pt x="269587" y="295021"/>
                    </a:moveTo>
                    <a:lnTo>
                      <a:pt x="269587" y="295021"/>
                    </a:lnTo>
                    <a:cubicBezTo>
                      <a:pt x="269250" y="295048"/>
                      <a:pt x="268921" y="295140"/>
                      <a:pt x="268620" y="295294"/>
                    </a:cubicBezTo>
                    <a:cubicBezTo>
                      <a:pt x="269496" y="295968"/>
                      <a:pt x="271867" y="294967"/>
                      <a:pt x="269587" y="294930"/>
                    </a:cubicBezTo>
                    <a:close/>
                    <a:moveTo>
                      <a:pt x="228294" y="189280"/>
                    </a:moveTo>
                    <a:cubicBezTo>
                      <a:pt x="228294" y="188151"/>
                      <a:pt x="225540" y="188715"/>
                      <a:pt x="228003" y="189607"/>
                    </a:cubicBezTo>
                    <a:close/>
                    <a:moveTo>
                      <a:pt x="461751" y="294002"/>
                    </a:moveTo>
                    <a:cubicBezTo>
                      <a:pt x="461751" y="294512"/>
                      <a:pt x="462735" y="294585"/>
                      <a:pt x="462717" y="294002"/>
                    </a:cubicBezTo>
                    <a:cubicBezTo>
                      <a:pt x="462699" y="293420"/>
                      <a:pt x="461550" y="293129"/>
                      <a:pt x="461659" y="293929"/>
                    </a:cubicBezTo>
                    <a:close/>
                    <a:moveTo>
                      <a:pt x="290306" y="580979"/>
                    </a:moveTo>
                    <a:cubicBezTo>
                      <a:pt x="289825" y="580929"/>
                      <a:pt x="289340" y="581011"/>
                      <a:pt x="288902" y="581216"/>
                    </a:cubicBezTo>
                    <a:cubicBezTo>
                      <a:pt x="289248" y="581652"/>
                      <a:pt x="291546" y="581416"/>
                      <a:pt x="290197" y="580906"/>
                    </a:cubicBezTo>
                    <a:close/>
                    <a:moveTo>
                      <a:pt x="388795" y="190226"/>
                    </a:moveTo>
                    <a:lnTo>
                      <a:pt x="388558" y="189826"/>
                    </a:lnTo>
                    <a:cubicBezTo>
                      <a:pt x="386899" y="190535"/>
                      <a:pt x="388194" y="191991"/>
                      <a:pt x="388723" y="190153"/>
                    </a:cubicBezTo>
                    <a:close/>
                    <a:moveTo>
                      <a:pt x="172320" y="190808"/>
                    </a:moveTo>
                    <a:lnTo>
                      <a:pt x="172320" y="190808"/>
                    </a:lnTo>
                    <a:cubicBezTo>
                      <a:pt x="174636" y="190808"/>
                      <a:pt x="172156" y="189735"/>
                      <a:pt x="171371" y="190535"/>
                    </a:cubicBezTo>
                    <a:cubicBezTo>
                      <a:pt x="171619" y="190729"/>
                      <a:pt x="171940" y="190802"/>
                      <a:pt x="172247" y="190736"/>
                    </a:cubicBezTo>
                    <a:close/>
                    <a:moveTo>
                      <a:pt x="152348" y="582107"/>
                    </a:moveTo>
                    <a:lnTo>
                      <a:pt x="152348" y="582107"/>
                    </a:lnTo>
                    <a:cubicBezTo>
                      <a:pt x="152682" y="582084"/>
                      <a:pt x="153007" y="581984"/>
                      <a:pt x="153297" y="581816"/>
                    </a:cubicBezTo>
                    <a:cubicBezTo>
                      <a:pt x="152385" y="580925"/>
                      <a:pt x="150032" y="581871"/>
                      <a:pt x="152275" y="581980"/>
                    </a:cubicBezTo>
                    <a:close/>
                    <a:moveTo>
                      <a:pt x="506180" y="291090"/>
                    </a:moveTo>
                    <a:cubicBezTo>
                      <a:pt x="506180" y="290399"/>
                      <a:pt x="505068" y="289944"/>
                      <a:pt x="505232" y="290872"/>
                    </a:cubicBezTo>
                    <a:cubicBezTo>
                      <a:pt x="504903" y="291600"/>
                      <a:pt x="505615" y="291654"/>
                      <a:pt x="506071" y="290963"/>
                    </a:cubicBezTo>
                    <a:close/>
                    <a:moveTo>
                      <a:pt x="380096" y="290945"/>
                    </a:moveTo>
                    <a:lnTo>
                      <a:pt x="380989" y="291727"/>
                    </a:lnTo>
                    <a:cubicBezTo>
                      <a:pt x="381464" y="290562"/>
                      <a:pt x="381044" y="289634"/>
                      <a:pt x="379986" y="290817"/>
                    </a:cubicBezTo>
                    <a:close/>
                    <a:moveTo>
                      <a:pt x="172484" y="290235"/>
                    </a:moveTo>
                    <a:cubicBezTo>
                      <a:pt x="172484" y="290963"/>
                      <a:pt x="173742" y="290708"/>
                      <a:pt x="173469" y="290016"/>
                    </a:cubicBezTo>
                    <a:cubicBezTo>
                      <a:pt x="173195" y="289325"/>
                      <a:pt x="172210" y="289470"/>
                      <a:pt x="172374" y="290107"/>
                    </a:cubicBezTo>
                    <a:close/>
                    <a:moveTo>
                      <a:pt x="61446" y="195176"/>
                    </a:moveTo>
                    <a:cubicBezTo>
                      <a:pt x="62267" y="195176"/>
                      <a:pt x="62085" y="194230"/>
                      <a:pt x="61829" y="193739"/>
                    </a:cubicBezTo>
                    <a:lnTo>
                      <a:pt x="61045" y="194922"/>
                    </a:lnTo>
                    <a:close/>
                    <a:moveTo>
                      <a:pt x="74487" y="583072"/>
                    </a:moveTo>
                    <a:cubicBezTo>
                      <a:pt x="74487" y="582544"/>
                      <a:pt x="73502" y="582544"/>
                      <a:pt x="73502" y="583072"/>
                    </a:cubicBezTo>
                    <a:cubicBezTo>
                      <a:pt x="73502" y="583600"/>
                      <a:pt x="74505" y="583745"/>
                      <a:pt x="74378" y="582945"/>
                    </a:cubicBezTo>
                    <a:close/>
                    <a:moveTo>
                      <a:pt x="363553" y="690707"/>
                    </a:moveTo>
                    <a:cubicBezTo>
                      <a:pt x="363024" y="691216"/>
                      <a:pt x="363553" y="691817"/>
                      <a:pt x="364009" y="692072"/>
                    </a:cubicBezTo>
                    <a:cubicBezTo>
                      <a:pt x="364702" y="691890"/>
                      <a:pt x="363790" y="690597"/>
                      <a:pt x="363444" y="690579"/>
                    </a:cubicBezTo>
                    <a:close/>
                    <a:moveTo>
                      <a:pt x="334152" y="284848"/>
                    </a:moveTo>
                    <a:cubicBezTo>
                      <a:pt x="333787" y="285139"/>
                      <a:pt x="333806" y="286668"/>
                      <a:pt x="334371" y="286176"/>
                    </a:cubicBezTo>
                    <a:cubicBezTo>
                      <a:pt x="334936" y="285685"/>
                      <a:pt x="334681" y="285102"/>
                      <a:pt x="334043" y="284684"/>
                    </a:cubicBezTo>
                    <a:close/>
                    <a:moveTo>
                      <a:pt x="296817" y="584219"/>
                    </a:moveTo>
                    <a:cubicBezTo>
                      <a:pt x="296325" y="584219"/>
                      <a:pt x="296106" y="584692"/>
                      <a:pt x="295833" y="585038"/>
                    </a:cubicBezTo>
                    <a:cubicBezTo>
                      <a:pt x="296453" y="585529"/>
                      <a:pt x="297000" y="585038"/>
                      <a:pt x="297292" y="584437"/>
                    </a:cubicBezTo>
                    <a:close/>
                    <a:moveTo>
                      <a:pt x="274931" y="284775"/>
                    </a:moveTo>
                    <a:cubicBezTo>
                      <a:pt x="274621" y="284611"/>
                      <a:pt x="274493" y="284083"/>
                      <a:pt x="273946" y="284156"/>
                    </a:cubicBezTo>
                    <a:cubicBezTo>
                      <a:pt x="272742" y="284320"/>
                      <a:pt x="275022" y="285849"/>
                      <a:pt x="274931" y="284720"/>
                    </a:cubicBezTo>
                    <a:close/>
                    <a:moveTo>
                      <a:pt x="307232" y="630392"/>
                    </a:moveTo>
                    <a:cubicBezTo>
                      <a:pt x="306520" y="630192"/>
                      <a:pt x="306411" y="631429"/>
                      <a:pt x="307232" y="631357"/>
                    </a:cubicBezTo>
                    <a:cubicBezTo>
                      <a:pt x="308053" y="631284"/>
                      <a:pt x="307797" y="630374"/>
                      <a:pt x="307232" y="630337"/>
                    </a:cubicBezTo>
                    <a:close/>
                    <a:moveTo>
                      <a:pt x="231012" y="630902"/>
                    </a:moveTo>
                    <a:cubicBezTo>
                      <a:pt x="231121" y="630319"/>
                      <a:pt x="230100" y="630192"/>
                      <a:pt x="230027" y="630720"/>
                    </a:cubicBezTo>
                    <a:cubicBezTo>
                      <a:pt x="229954" y="631247"/>
                      <a:pt x="231012" y="631539"/>
                      <a:pt x="231012" y="630847"/>
                    </a:cubicBezTo>
                    <a:close/>
                    <a:moveTo>
                      <a:pt x="471764" y="584747"/>
                    </a:moveTo>
                    <a:cubicBezTo>
                      <a:pt x="471312" y="584703"/>
                      <a:pt x="470858" y="584785"/>
                      <a:pt x="470450" y="584983"/>
                    </a:cubicBezTo>
                    <a:cubicBezTo>
                      <a:pt x="471011" y="585447"/>
                      <a:pt x="471823" y="585447"/>
                      <a:pt x="472384" y="584983"/>
                    </a:cubicBezTo>
                    <a:close/>
                    <a:moveTo>
                      <a:pt x="137356" y="285066"/>
                    </a:moveTo>
                    <a:cubicBezTo>
                      <a:pt x="138013" y="284775"/>
                      <a:pt x="138377" y="283082"/>
                      <a:pt x="137356" y="283901"/>
                    </a:cubicBezTo>
                    <a:cubicBezTo>
                      <a:pt x="136991" y="284192"/>
                      <a:pt x="136736" y="284775"/>
                      <a:pt x="137356" y="285066"/>
                    </a:cubicBezTo>
                    <a:close/>
                    <a:moveTo>
                      <a:pt x="285984" y="693182"/>
                    </a:moveTo>
                    <a:cubicBezTo>
                      <a:pt x="286549" y="693346"/>
                      <a:pt x="286640" y="692235"/>
                      <a:pt x="286111" y="692199"/>
                    </a:cubicBezTo>
                    <a:cubicBezTo>
                      <a:pt x="285848" y="692099"/>
                      <a:pt x="285553" y="692230"/>
                      <a:pt x="285452" y="692493"/>
                    </a:cubicBezTo>
                    <a:cubicBezTo>
                      <a:pt x="285352" y="692756"/>
                      <a:pt x="285484" y="693051"/>
                      <a:pt x="285747" y="693151"/>
                    </a:cubicBezTo>
                    <a:cubicBezTo>
                      <a:pt x="285822" y="693180"/>
                      <a:pt x="285904" y="693190"/>
                      <a:pt x="285984" y="693182"/>
                    </a:cubicBezTo>
                    <a:close/>
                    <a:moveTo>
                      <a:pt x="164878" y="281863"/>
                    </a:moveTo>
                    <a:lnTo>
                      <a:pt x="164258" y="282099"/>
                    </a:lnTo>
                    <a:lnTo>
                      <a:pt x="165590" y="282846"/>
                    </a:lnTo>
                    <a:cubicBezTo>
                      <a:pt x="166082" y="282263"/>
                      <a:pt x="165590" y="281863"/>
                      <a:pt x="164878" y="281899"/>
                    </a:cubicBezTo>
                    <a:close/>
                    <a:moveTo>
                      <a:pt x="185415" y="629719"/>
                    </a:moveTo>
                    <a:cubicBezTo>
                      <a:pt x="185415" y="630428"/>
                      <a:pt x="186674" y="630192"/>
                      <a:pt x="186382" y="629500"/>
                    </a:cubicBezTo>
                    <a:cubicBezTo>
                      <a:pt x="186090" y="628809"/>
                      <a:pt x="185251" y="629154"/>
                      <a:pt x="185415" y="629719"/>
                    </a:cubicBezTo>
                    <a:close/>
                    <a:moveTo>
                      <a:pt x="368532" y="111111"/>
                    </a:moveTo>
                    <a:cubicBezTo>
                      <a:pt x="368733" y="110401"/>
                      <a:pt x="367493" y="110201"/>
                      <a:pt x="367547" y="111111"/>
                    </a:cubicBezTo>
                    <a:cubicBezTo>
                      <a:pt x="367602" y="112021"/>
                      <a:pt x="368532" y="111657"/>
                      <a:pt x="368532" y="111111"/>
                    </a:cubicBezTo>
                    <a:close/>
                    <a:moveTo>
                      <a:pt x="453744" y="587258"/>
                    </a:moveTo>
                    <a:cubicBezTo>
                      <a:pt x="454200" y="587040"/>
                      <a:pt x="454856" y="586312"/>
                      <a:pt x="454200" y="585948"/>
                    </a:cubicBezTo>
                    <a:cubicBezTo>
                      <a:pt x="453725" y="586166"/>
                      <a:pt x="453105" y="586821"/>
                      <a:pt x="453762" y="587258"/>
                    </a:cubicBezTo>
                    <a:close/>
                    <a:moveTo>
                      <a:pt x="247883" y="77313"/>
                    </a:moveTo>
                    <a:cubicBezTo>
                      <a:pt x="247883" y="76695"/>
                      <a:pt x="246898" y="76695"/>
                      <a:pt x="246862" y="77313"/>
                    </a:cubicBezTo>
                    <a:cubicBezTo>
                      <a:pt x="246825" y="77932"/>
                      <a:pt x="247974" y="78005"/>
                      <a:pt x="247883" y="77313"/>
                    </a:cubicBezTo>
                    <a:close/>
                    <a:moveTo>
                      <a:pt x="209417" y="111566"/>
                    </a:moveTo>
                    <a:cubicBezTo>
                      <a:pt x="208688" y="111366"/>
                      <a:pt x="208487" y="112658"/>
                      <a:pt x="209308" y="112549"/>
                    </a:cubicBezTo>
                    <a:cubicBezTo>
                      <a:pt x="210129" y="112439"/>
                      <a:pt x="209983" y="111602"/>
                      <a:pt x="209417" y="111566"/>
                    </a:cubicBezTo>
                    <a:close/>
                    <a:moveTo>
                      <a:pt x="342998" y="586366"/>
                    </a:moveTo>
                    <a:cubicBezTo>
                      <a:pt x="342396" y="586366"/>
                      <a:pt x="342360" y="587349"/>
                      <a:pt x="342998" y="587349"/>
                    </a:cubicBezTo>
                    <a:cubicBezTo>
                      <a:pt x="343636" y="587349"/>
                      <a:pt x="343764" y="586257"/>
                      <a:pt x="342998" y="586366"/>
                    </a:cubicBezTo>
                    <a:close/>
                    <a:moveTo>
                      <a:pt x="369663" y="281098"/>
                    </a:moveTo>
                    <a:cubicBezTo>
                      <a:pt x="369317" y="280643"/>
                      <a:pt x="368532" y="280006"/>
                      <a:pt x="368642" y="281098"/>
                    </a:cubicBezTo>
                    <a:cubicBezTo>
                      <a:pt x="368532" y="281936"/>
                      <a:pt x="369189" y="281826"/>
                      <a:pt x="369681" y="281098"/>
                    </a:cubicBezTo>
                    <a:close/>
                    <a:moveTo>
                      <a:pt x="287589" y="695875"/>
                    </a:moveTo>
                    <a:cubicBezTo>
                      <a:pt x="287680" y="695238"/>
                      <a:pt x="286367" y="695257"/>
                      <a:pt x="286586" y="696003"/>
                    </a:cubicBezTo>
                    <a:cubicBezTo>
                      <a:pt x="286804" y="696749"/>
                      <a:pt x="287589" y="696549"/>
                      <a:pt x="287552" y="695875"/>
                    </a:cubicBezTo>
                    <a:close/>
                    <a:moveTo>
                      <a:pt x="69417" y="195231"/>
                    </a:moveTo>
                    <a:cubicBezTo>
                      <a:pt x="69052" y="195231"/>
                      <a:pt x="68231" y="196159"/>
                      <a:pt x="68705" y="196541"/>
                    </a:cubicBezTo>
                    <a:cubicBezTo>
                      <a:pt x="69197" y="196499"/>
                      <a:pt x="69562" y="196068"/>
                      <a:pt x="69520" y="195577"/>
                    </a:cubicBezTo>
                    <a:cubicBezTo>
                      <a:pt x="69509" y="195456"/>
                      <a:pt x="69474" y="195338"/>
                      <a:pt x="69417" y="195231"/>
                    </a:cubicBezTo>
                    <a:close/>
                    <a:moveTo>
                      <a:pt x="411357" y="587404"/>
                    </a:moveTo>
                    <a:cubicBezTo>
                      <a:pt x="410901" y="587877"/>
                      <a:pt x="411667" y="588459"/>
                      <a:pt x="412178" y="588441"/>
                    </a:cubicBezTo>
                    <a:cubicBezTo>
                      <a:pt x="413181" y="588277"/>
                      <a:pt x="411776" y="587331"/>
                      <a:pt x="411357" y="587404"/>
                    </a:cubicBezTo>
                    <a:close/>
                    <a:moveTo>
                      <a:pt x="323610" y="112039"/>
                    </a:moveTo>
                    <a:cubicBezTo>
                      <a:pt x="324097" y="112088"/>
                      <a:pt x="324588" y="112006"/>
                      <a:pt x="325033" y="111802"/>
                    </a:cubicBezTo>
                    <a:cubicBezTo>
                      <a:pt x="324559" y="111275"/>
                      <a:pt x="322224" y="111529"/>
                      <a:pt x="323610" y="112039"/>
                    </a:cubicBezTo>
                    <a:close/>
                    <a:moveTo>
                      <a:pt x="227729" y="697459"/>
                    </a:moveTo>
                    <a:cubicBezTo>
                      <a:pt x="227729" y="696913"/>
                      <a:pt x="226744" y="696913"/>
                      <a:pt x="226744" y="697459"/>
                    </a:cubicBezTo>
                    <a:cubicBezTo>
                      <a:pt x="226744" y="698005"/>
                      <a:pt x="227875" y="698150"/>
                      <a:pt x="227729" y="697459"/>
                    </a:cubicBezTo>
                    <a:close/>
                    <a:moveTo>
                      <a:pt x="229261" y="119082"/>
                    </a:moveTo>
                    <a:cubicBezTo>
                      <a:pt x="229589" y="118081"/>
                      <a:pt x="227875" y="118809"/>
                      <a:pt x="227966" y="119519"/>
                    </a:cubicBezTo>
                    <a:cubicBezTo>
                      <a:pt x="228477" y="119829"/>
                      <a:pt x="228823" y="119337"/>
                      <a:pt x="229261" y="119082"/>
                    </a:cubicBezTo>
                    <a:close/>
                    <a:moveTo>
                      <a:pt x="280694" y="698587"/>
                    </a:moveTo>
                    <a:cubicBezTo>
                      <a:pt x="281315" y="698587"/>
                      <a:pt x="281825" y="698806"/>
                      <a:pt x="281953" y="698278"/>
                    </a:cubicBezTo>
                    <a:cubicBezTo>
                      <a:pt x="281734" y="697805"/>
                      <a:pt x="279162" y="698205"/>
                      <a:pt x="280694" y="698587"/>
                    </a:cubicBezTo>
                    <a:close/>
                    <a:moveTo>
                      <a:pt x="204858" y="112294"/>
                    </a:moveTo>
                    <a:cubicBezTo>
                      <a:pt x="204292" y="111839"/>
                      <a:pt x="203745" y="112294"/>
                      <a:pt x="203472" y="112840"/>
                    </a:cubicBezTo>
                    <a:cubicBezTo>
                      <a:pt x="203636" y="113568"/>
                      <a:pt x="204876" y="112658"/>
                      <a:pt x="204858" y="112294"/>
                    </a:cubicBezTo>
                    <a:close/>
                    <a:moveTo>
                      <a:pt x="355200" y="197124"/>
                    </a:moveTo>
                    <a:cubicBezTo>
                      <a:pt x="355893" y="197124"/>
                      <a:pt x="356294" y="196068"/>
                      <a:pt x="355382" y="196177"/>
                    </a:cubicBezTo>
                    <a:cubicBezTo>
                      <a:pt x="354525" y="195977"/>
                      <a:pt x="354507" y="196687"/>
                      <a:pt x="355200" y="197124"/>
                    </a:cubicBezTo>
                    <a:close/>
                    <a:moveTo>
                      <a:pt x="445445" y="271580"/>
                    </a:moveTo>
                    <a:cubicBezTo>
                      <a:pt x="445909" y="271637"/>
                      <a:pt x="446379" y="271555"/>
                      <a:pt x="446795" y="271343"/>
                    </a:cubicBezTo>
                    <a:cubicBezTo>
                      <a:pt x="446321" y="270797"/>
                      <a:pt x="444004" y="271179"/>
                      <a:pt x="445445" y="271580"/>
                    </a:cubicBezTo>
                    <a:close/>
                    <a:moveTo>
                      <a:pt x="204694" y="705139"/>
                    </a:moveTo>
                    <a:cubicBezTo>
                      <a:pt x="206317" y="704921"/>
                      <a:pt x="203836" y="704211"/>
                      <a:pt x="203344" y="704848"/>
                    </a:cubicBezTo>
                    <a:cubicBezTo>
                      <a:pt x="203800" y="705285"/>
                      <a:pt x="204092" y="705121"/>
                      <a:pt x="204766" y="705139"/>
                    </a:cubicBezTo>
                    <a:close/>
                    <a:moveTo>
                      <a:pt x="419619" y="589515"/>
                    </a:moveTo>
                    <a:cubicBezTo>
                      <a:pt x="420221" y="589660"/>
                      <a:pt x="420367" y="588641"/>
                      <a:pt x="419801" y="588569"/>
                    </a:cubicBezTo>
                    <a:cubicBezTo>
                      <a:pt x="419236" y="588496"/>
                      <a:pt x="418926" y="589515"/>
                      <a:pt x="419692" y="589515"/>
                    </a:cubicBezTo>
                    <a:close/>
                    <a:moveTo>
                      <a:pt x="136535" y="269978"/>
                    </a:moveTo>
                    <a:cubicBezTo>
                      <a:pt x="135587" y="269978"/>
                      <a:pt x="135404" y="269778"/>
                      <a:pt x="134894" y="270233"/>
                    </a:cubicBezTo>
                    <a:cubicBezTo>
                      <a:pt x="135468" y="270630"/>
                      <a:pt x="136218" y="270665"/>
                      <a:pt x="136827" y="270324"/>
                    </a:cubicBezTo>
                    <a:cubicBezTo>
                      <a:pt x="136900" y="270051"/>
                      <a:pt x="136207" y="269869"/>
                      <a:pt x="136535" y="269978"/>
                    </a:cubicBezTo>
                    <a:close/>
                    <a:moveTo>
                      <a:pt x="232125" y="117099"/>
                    </a:moveTo>
                    <a:cubicBezTo>
                      <a:pt x="231541" y="117099"/>
                      <a:pt x="231450" y="118045"/>
                      <a:pt x="232033" y="118063"/>
                    </a:cubicBezTo>
                    <a:cubicBezTo>
                      <a:pt x="232617" y="118081"/>
                      <a:pt x="232872" y="116935"/>
                      <a:pt x="232125" y="117026"/>
                    </a:cubicBezTo>
                    <a:close/>
                    <a:moveTo>
                      <a:pt x="308727" y="269014"/>
                    </a:moveTo>
                    <a:cubicBezTo>
                      <a:pt x="308089" y="269014"/>
                      <a:pt x="307597" y="268795"/>
                      <a:pt x="307432" y="269305"/>
                    </a:cubicBezTo>
                    <a:cubicBezTo>
                      <a:pt x="307542" y="269687"/>
                      <a:pt x="310168" y="269359"/>
                      <a:pt x="308673" y="268941"/>
                    </a:cubicBezTo>
                    <a:close/>
                    <a:moveTo>
                      <a:pt x="473241" y="268377"/>
                    </a:moveTo>
                    <a:lnTo>
                      <a:pt x="472584" y="268631"/>
                    </a:lnTo>
                    <a:cubicBezTo>
                      <a:pt x="473168" y="270160"/>
                      <a:pt x="474901" y="268358"/>
                      <a:pt x="473186" y="268304"/>
                    </a:cubicBezTo>
                    <a:close/>
                    <a:moveTo>
                      <a:pt x="218974" y="200072"/>
                    </a:moveTo>
                    <a:cubicBezTo>
                      <a:pt x="219157" y="199381"/>
                      <a:pt x="217917" y="199180"/>
                      <a:pt x="218008" y="200072"/>
                    </a:cubicBezTo>
                    <a:cubicBezTo>
                      <a:pt x="218099" y="200964"/>
                      <a:pt x="218974" y="200655"/>
                      <a:pt x="218974" y="200072"/>
                    </a:cubicBezTo>
                    <a:close/>
                    <a:moveTo>
                      <a:pt x="468590" y="266138"/>
                    </a:moveTo>
                    <a:cubicBezTo>
                      <a:pt x="468590" y="265537"/>
                      <a:pt x="467605" y="265483"/>
                      <a:pt x="467587" y="266138"/>
                    </a:cubicBezTo>
                    <a:cubicBezTo>
                      <a:pt x="467569" y="266793"/>
                      <a:pt x="468718" y="266866"/>
                      <a:pt x="468627" y="266138"/>
                    </a:cubicBezTo>
                    <a:close/>
                    <a:moveTo>
                      <a:pt x="132486" y="265810"/>
                    </a:moveTo>
                    <a:cubicBezTo>
                      <a:pt x="132030" y="265337"/>
                      <a:pt x="131684" y="264919"/>
                      <a:pt x="131027" y="265301"/>
                    </a:cubicBezTo>
                    <a:cubicBezTo>
                      <a:pt x="131428" y="265829"/>
                      <a:pt x="132067" y="266575"/>
                      <a:pt x="132523" y="265810"/>
                    </a:cubicBezTo>
                    <a:close/>
                    <a:moveTo>
                      <a:pt x="97158" y="265628"/>
                    </a:moveTo>
                    <a:cubicBezTo>
                      <a:pt x="97887" y="265628"/>
                      <a:pt x="97979" y="264536"/>
                      <a:pt x="97523" y="264081"/>
                    </a:cubicBezTo>
                    <a:cubicBezTo>
                      <a:pt x="97395" y="264627"/>
                      <a:pt x="96428" y="265264"/>
                      <a:pt x="97194" y="265719"/>
                    </a:cubicBezTo>
                    <a:close/>
                    <a:moveTo>
                      <a:pt x="122473" y="591189"/>
                    </a:moveTo>
                    <a:cubicBezTo>
                      <a:pt x="121543" y="591189"/>
                      <a:pt x="121817" y="591826"/>
                      <a:pt x="122473" y="592136"/>
                    </a:cubicBezTo>
                    <a:cubicBezTo>
                      <a:pt x="123093" y="591881"/>
                      <a:pt x="123641" y="591153"/>
                      <a:pt x="122510" y="591189"/>
                    </a:cubicBezTo>
                    <a:close/>
                    <a:moveTo>
                      <a:pt x="448418" y="591954"/>
                    </a:moveTo>
                    <a:cubicBezTo>
                      <a:pt x="448108" y="591590"/>
                      <a:pt x="447634" y="591007"/>
                      <a:pt x="447105" y="591353"/>
                    </a:cubicBezTo>
                    <a:cubicBezTo>
                      <a:pt x="447105" y="591990"/>
                      <a:pt x="448017" y="592627"/>
                      <a:pt x="448454" y="591954"/>
                    </a:cubicBezTo>
                    <a:close/>
                    <a:moveTo>
                      <a:pt x="242685" y="779541"/>
                    </a:moveTo>
                    <a:cubicBezTo>
                      <a:pt x="242229" y="778831"/>
                      <a:pt x="241864" y="779104"/>
                      <a:pt x="241408" y="779777"/>
                    </a:cubicBezTo>
                    <a:cubicBezTo>
                      <a:pt x="241718" y="780141"/>
                      <a:pt x="243360" y="780123"/>
                      <a:pt x="242685" y="779541"/>
                    </a:cubicBezTo>
                    <a:close/>
                    <a:moveTo>
                      <a:pt x="418543" y="592900"/>
                    </a:moveTo>
                    <a:cubicBezTo>
                      <a:pt x="418105" y="591080"/>
                      <a:pt x="416719" y="592463"/>
                      <a:pt x="418306" y="593282"/>
                    </a:cubicBezTo>
                    <a:close/>
                    <a:moveTo>
                      <a:pt x="339168" y="802200"/>
                    </a:moveTo>
                    <a:cubicBezTo>
                      <a:pt x="339770" y="802327"/>
                      <a:pt x="339897" y="801271"/>
                      <a:pt x="339350" y="801199"/>
                    </a:cubicBezTo>
                    <a:cubicBezTo>
                      <a:pt x="338803" y="801126"/>
                      <a:pt x="338457" y="802236"/>
                      <a:pt x="339223" y="802254"/>
                    </a:cubicBezTo>
                    <a:close/>
                    <a:moveTo>
                      <a:pt x="203253" y="200473"/>
                    </a:moveTo>
                    <a:cubicBezTo>
                      <a:pt x="203253" y="199690"/>
                      <a:pt x="202031" y="199999"/>
                      <a:pt x="202286" y="200691"/>
                    </a:cubicBezTo>
                    <a:cubicBezTo>
                      <a:pt x="202541" y="201383"/>
                      <a:pt x="203417" y="201073"/>
                      <a:pt x="203253" y="200473"/>
                    </a:cubicBezTo>
                    <a:close/>
                    <a:moveTo>
                      <a:pt x="479479" y="261333"/>
                    </a:moveTo>
                    <a:cubicBezTo>
                      <a:pt x="479625" y="260569"/>
                      <a:pt x="478311" y="260605"/>
                      <a:pt x="478494" y="261333"/>
                    </a:cubicBezTo>
                    <a:cubicBezTo>
                      <a:pt x="478676" y="262061"/>
                      <a:pt x="479497" y="261934"/>
                      <a:pt x="479479" y="261333"/>
                    </a:cubicBezTo>
                    <a:close/>
                    <a:moveTo>
                      <a:pt x="352810" y="593319"/>
                    </a:moveTo>
                    <a:cubicBezTo>
                      <a:pt x="352757" y="593042"/>
                      <a:pt x="352490" y="592861"/>
                      <a:pt x="352213" y="592914"/>
                    </a:cubicBezTo>
                    <a:cubicBezTo>
                      <a:pt x="352007" y="592953"/>
                      <a:pt x="351847" y="593114"/>
                      <a:pt x="351807" y="593319"/>
                    </a:cubicBezTo>
                    <a:cubicBezTo>
                      <a:pt x="351716" y="594156"/>
                      <a:pt x="352956" y="593956"/>
                      <a:pt x="352810" y="593319"/>
                    </a:cubicBezTo>
                    <a:close/>
                    <a:moveTo>
                      <a:pt x="360252" y="260933"/>
                    </a:moveTo>
                    <a:cubicBezTo>
                      <a:pt x="359759" y="261060"/>
                      <a:pt x="359960" y="261461"/>
                      <a:pt x="359924" y="261752"/>
                    </a:cubicBezTo>
                    <a:cubicBezTo>
                      <a:pt x="360033" y="263026"/>
                      <a:pt x="361602" y="261242"/>
                      <a:pt x="360252" y="260878"/>
                    </a:cubicBezTo>
                    <a:close/>
                    <a:moveTo>
                      <a:pt x="160902" y="259768"/>
                    </a:moveTo>
                    <a:cubicBezTo>
                      <a:pt x="160392" y="259768"/>
                      <a:pt x="160154" y="260187"/>
                      <a:pt x="159917" y="260551"/>
                    </a:cubicBezTo>
                    <a:cubicBezTo>
                      <a:pt x="160501" y="261060"/>
                      <a:pt x="161048" y="260551"/>
                      <a:pt x="161340" y="259968"/>
                    </a:cubicBezTo>
                    <a:close/>
                    <a:moveTo>
                      <a:pt x="287005" y="259768"/>
                    </a:moveTo>
                    <a:cubicBezTo>
                      <a:pt x="287133" y="259186"/>
                      <a:pt x="286093" y="259076"/>
                      <a:pt x="286020" y="259586"/>
                    </a:cubicBezTo>
                    <a:cubicBezTo>
                      <a:pt x="285947" y="260096"/>
                      <a:pt x="286969" y="260423"/>
                      <a:pt x="287005" y="259695"/>
                    </a:cubicBezTo>
                    <a:close/>
                    <a:moveTo>
                      <a:pt x="352263" y="259277"/>
                    </a:moveTo>
                    <a:lnTo>
                      <a:pt x="352099" y="258803"/>
                    </a:lnTo>
                    <a:lnTo>
                      <a:pt x="350731" y="259459"/>
                    </a:lnTo>
                    <a:cubicBezTo>
                      <a:pt x="351151" y="259732"/>
                      <a:pt x="352008" y="259914"/>
                      <a:pt x="352263" y="259204"/>
                    </a:cubicBezTo>
                    <a:close/>
                    <a:moveTo>
                      <a:pt x="470578" y="257657"/>
                    </a:moveTo>
                    <a:cubicBezTo>
                      <a:pt x="470195" y="257875"/>
                      <a:pt x="470086" y="259095"/>
                      <a:pt x="470669" y="258985"/>
                    </a:cubicBezTo>
                    <a:cubicBezTo>
                      <a:pt x="471253" y="258876"/>
                      <a:pt x="471308" y="257930"/>
                      <a:pt x="470669" y="257584"/>
                    </a:cubicBezTo>
                    <a:close/>
                    <a:moveTo>
                      <a:pt x="444716" y="594902"/>
                    </a:moveTo>
                    <a:cubicBezTo>
                      <a:pt x="444716" y="594356"/>
                      <a:pt x="443694" y="594356"/>
                      <a:pt x="443694" y="594902"/>
                    </a:cubicBezTo>
                    <a:cubicBezTo>
                      <a:pt x="443694" y="595448"/>
                      <a:pt x="444861" y="595612"/>
                      <a:pt x="444716" y="594902"/>
                    </a:cubicBezTo>
                    <a:close/>
                    <a:moveTo>
                      <a:pt x="200590" y="595029"/>
                    </a:moveTo>
                    <a:lnTo>
                      <a:pt x="200170" y="595230"/>
                    </a:lnTo>
                    <a:cubicBezTo>
                      <a:pt x="200553" y="595466"/>
                      <a:pt x="201246" y="596176"/>
                      <a:pt x="201629" y="595776"/>
                    </a:cubicBezTo>
                    <a:cubicBezTo>
                      <a:pt x="201830" y="595139"/>
                      <a:pt x="201137" y="594957"/>
                      <a:pt x="200590" y="595029"/>
                    </a:cubicBezTo>
                    <a:close/>
                    <a:moveTo>
                      <a:pt x="172812" y="258003"/>
                    </a:moveTo>
                    <a:cubicBezTo>
                      <a:pt x="172958" y="257475"/>
                      <a:pt x="171882" y="257347"/>
                      <a:pt x="171827" y="257875"/>
                    </a:cubicBezTo>
                    <a:cubicBezTo>
                      <a:pt x="171727" y="258138"/>
                      <a:pt x="171859" y="258433"/>
                      <a:pt x="172122" y="258533"/>
                    </a:cubicBezTo>
                    <a:cubicBezTo>
                      <a:pt x="172386" y="258633"/>
                      <a:pt x="172681" y="258502"/>
                      <a:pt x="172782" y="258239"/>
                    </a:cubicBezTo>
                    <a:cubicBezTo>
                      <a:pt x="172810" y="258163"/>
                      <a:pt x="172821" y="258083"/>
                      <a:pt x="172812" y="258003"/>
                    </a:cubicBezTo>
                    <a:close/>
                    <a:moveTo>
                      <a:pt x="372837" y="201783"/>
                    </a:moveTo>
                    <a:cubicBezTo>
                      <a:pt x="372326" y="200454"/>
                      <a:pt x="370757" y="202020"/>
                      <a:pt x="371979" y="202147"/>
                    </a:cubicBezTo>
                    <a:cubicBezTo>
                      <a:pt x="372289" y="202147"/>
                      <a:pt x="372672" y="202256"/>
                      <a:pt x="372837" y="201783"/>
                    </a:cubicBezTo>
                    <a:close/>
                    <a:moveTo>
                      <a:pt x="346773" y="256128"/>
                    </a:moveTo>
                    <a:cubicBezTo>
                      <a:pt x="346536" y="255728"/>
                      <a:pt x="345059" y="255673"/>
                      <a:pt x="345478" y="256310"/>
                    </a:cubicBezTo>
                    <a:cubicBezTo>
                      <a:pt x="345898" y="256947"/>
                      <a:pt x="346409" y="256729"/>
                      <a:pt x="346773" y="256128"/>
                    </a:cubicBezTo>
                    <a:close/>
                    <a:moveTo>
                      <a:pt x="380679" y="202638"/>
                    </a:moveTo>
                    <a:cubicBezTo>
                      <a:pt x="380951" y="202638"/>
                      <a:pt x="381172" y="202418"/>
                      <a:pt x="381172" y="202147"/>
                    </a:cubicBezTo>
                    <a:cubicBezTo>
                      <a:pt x="381172" y="201876"/>
                      <a:pt x="380951" y="201656"/>
                      <a:pt x="380679" y="201656"/>
                    </a:cubicBezTo>
                    <a:cubicBezTo>
                      <a:pt x="379804" y="201565"/>
                      <a:pt x="379968" y="202784"/>
                      <a:pt x="380679" y="202638"/>
                    </a:cubicBezTo>
                    <a:close/>
                    <a:moveTo>
                      <a:pt x="228185" y="71708"/>
                    </a:moveTo>
                    <a:cubicBezTo>
                      <a:pt x="227747" y="71034"/>
                      <a:pt x="227091" y="71708"/>
                      <a:pt x="226835" y="72163"/>
                    </a:cubicBezTo>
                    <a:cubicBezTo>
                      <a:pt x="227218" y="72800"/>
                      <a:pt x="227930" y="72145"/>
                      <a:pt x="228185" y="71708"/>
                    </a:cubicBezTo>
                    <a:close/>
                    <a:moveTo>
                      <a:pt x="440940" y="596959"/>
                    </a:moveTo>
                    <a:cubicBezTo>
                      <a:pt x="440991" y="596500"/>
                      <a:pt x="440902" y="596037"/>
                      <a:pt x="440685" y="595630"/>
                    </a:cubicBezTo>
                    <a:cubicBezTo>
                      <a:pt x="440138" y="596140"/>
                      <a:pt x="440411" y="598433"/>
                      <a:pt x="440940" y="596959"/>
                    </a:cubicBezTo>
                    <a:close/>
                    <a:moveTo>
                      <a:pt x="359869" y="252506"/>
                    </a:moveTo>
                    <a:cubicBezTo>
                      <a:pt x="359869" y="251978"/>
                      <a:pt x="358866" y="251942"/>
                      <a:pt x="358902" y="252506"/>
                    </a:cubicBezTo>
                    <a:cubicBezTo>
                      <a:pt x="358939" y="253070"/>
                      <a:pt x="360033" y="253307"/>
                      <a:pt x="359869" y="252506"/>
                    </a:cubicBezTo>
                    <a:close/>
                    <a:moveTo>
                      <a:pt x="426896" y="597141"/>
                    </a:moveTo>
                    <a:cubicBezTo>
                      <a:pt x="428720" y="596322"/>
                      <a:pt x="426896" y="595521"/>
                      <a:pt x="426422" y="596959"/>
                    </a:cubicBezTo>
                    <a:close/>
                    <a:moveTo>
                      <a:pt x="307122" y="842513"/>
                    </a:moveTo>
                    <a:cubicBezTo>
                      <a:pt x="307487" y="841511"/>
                      <a:pt x="305298" y="842513"/>
                      <a:pt x="305791" y="842840"/>
                    </a:cubicBezTo>
                    <a:cubicBezTo>
                      <a:pt x="306257" y="843049"/>
                      <a:pt x="306807" y="842914"/>
                      <a:pt x="307122" y="842513"/>
                    </a:cubicBezTo>
                    <a:close/>
                    <a:moveTo>
                      <a:pt x="134128" y="203257"/>
                    </a:moveTo>
                    <a:cubicBezTo>
                      <a:pt x="133380" y="203257"/>
                      <a:pt x="133143" y="203093"/>
                      <a:pt x="132705" y="203512"/>
                    </a:cubicBezTo>
                    <a:cubicBezTo>
                      <a:pt x="133252" y="204113"/>
                      <a:pt x="135623" y="203567"/>
                      <a:pt x="134128" y="203257"/>
                    </a:cubicBezTo>
                    <a:close/>
                    <a:moveTo>
                      <a:pt x="265866" y="70288"/>
                    </a:moveTo>
                    <a:lnTo>
                      <a:pt x="265866" y="70288"/>
                    </a:lnTo>
                    <a:cubicBezTo>
                      <a:pt x="266198" y="70277"/>
                      <a:pt x="266522" y="70190"/>
                      <a:pt x="266815" y="70033"/>
                    </a:cubicBezTo>
                    <a:cubicBezTo>
                      <a:pt x="266049" y="69269"/>
                      <a:pt x="263659" y="70197"/>
                      <a:pt x="265866" y="70288"/>
                    </a:cubicBezTo>
                    <a:close/>
                    <a:moveTo>
                      <a:pt x="339752" y="248757"/>
                    </a:moveTo>
                    <a:cubicBezTo>
                      <a:pt x="340335" y="248884"/>
                      <a:pt x="340499" y="247847"/>
                      <a:pt x="339952" y="247774"/>
                    </a:cubicBezTo>
                    <a:cubicBezTo>
                      <a:pt x="339405" y="247701"/>
                      <a:pt x="339004" y="248721"/>
                      <a:pt x="339752" y="248757"/>
                    </a:cubicBezTo>
                    <a:close/>
                    <a:moveTo>
                      <a:pt x="288081" y="246573"/>
                    </a:moveTo>
                    <a:cubicBezTo>
                      <a:pt x="288081" y="246009"/>
                      <a:pt x="287096" y="245991"/>
                      <a:pt x="287133" y="246573"/>
                    </a:cubicBezTo>
                    <a:cubicBezTo>
                      <a:pt x="287169" y="247155"/>
                      <a:pt x="288282" y="247265"/>
                      <a:pt x="288081" y="246573"/>
                    </a:cubicBezTo>
                    <a:close/>
                    <a:moveTo>
                      <a:pt x="55701" y="205259"/>
                    </a:moveTo>
                    <a:cubicBezTo>
                      <a:pt x="55993" y="204895"/>
                      <a:pt x="56905" y="205023"/>
                      <a:pt x="56814" y="204495"/>
                    </a:cubicBezTo>
                    <a:cubicBezTo>
                      <a:pt x="56321" y="204003"/>
                      <a:pt x="54826" y="204495"/>
                      <a:pt x="55701" y="205259"/>
                    </a:cubicBezTo>
                    <a:close/>
                    <a:moveTo>
                      <a:pt x="110873" y="205259"/>
                    </a:moveTo>
                    <a:cubicBezTo>
                      <a:pt x="111092" y="204458"/>
                      <a:pt x="110217" y="204295"/>
                      <a:pt x="109943" y="205077"/>
                    </a:cubicBezTo>
                    <a:cubicBezTo>
                      <a:pt x="109670" y="205860"/>
                      <a:pt x="110983" y="206206"/>
                      <a:pt x="110873" y="205241"/>
                    </a:cubicBezTo>
                    <a:close/>
                    <a:moveTo>
                      <a:pt x="319835" y="853305"/>
                    </a:moveTo>
                    <a:cubicBezTo>
                      <a:pt x="320637" y="853487"/>
                      <a:pt x="320801" y="852632"/>
                      <a:pt x="320035" y="852359"/>
                    </a:cubicBezTo>
                    <a:cubicBezTo>
                      <a:pt x="319269" y="852086"/>
                      <a:pt x="318923" y="853414"/>
                      <a:pt x="319835" y="853305"/>
                    </a:cubicBezTo>
                    <a:close/>
                    <a:moveTo>
                      <a:pt x="279928" y="853742"/>
                    </a:moveTo>
                    <a:cubicBezTo>
                      <a:pt x="279928" y="853014"/>
                      <a:pt x="278670" y="853287"/>
                      <a:pt x="278962" y="853978"/>
                    </a:cubicBezTo>
                    <a:cubicBezTo>
                      <a:pt x="279254" y="854670"/>
                      <a:pt x="280093" y="854397"/>
                      <a:pt x="279928" y="853742"/>
                    </a:cubicBezTo>
                    <a:close/>
                    <a:moveTo>
                      <a:pt x="111366" y="243133"/>
                    </a:moveTo>
                    <a:cubicBezTo>
                      <a:pt x="111366" y="242751"/>
                      <a:pt x="110071" y="241859"/>
                      <a:pt x="110016" y="242642"/>
                    </a:cubicBezTo>
                    <a:cubicBezTo>
                      <a:pt x="110235" y="243115"/>
                      <a:pt x="110800" y="243643"/>
                      <a:pt x="111366" y="243133"/>
                    </a:cubicBezTo>
                    <a:close/>
                    <a:moveTo>
                      <a:pt x="442490" y="242423"/>
                    </a:moveTo>
                    <a:cubicBezTo>
                      <a:pt x="442162" y="242187"/>
                      <a:pt x="441779" y="241568"/>
                      <a:pt x="441268" y="241859"/>
                    </a:cubicBezTo>
                    <a:cubicBezTo>
                      <a:pt x="440758" y="242150"/>
                      <a:pt x="442454" y="243333"/>
                      <a:pt x="442436" y="242423"/>
                    </a:cubicBezTo>
                    <a:close/>
                    <a:moveTo>
                      <a:pt x="338165" y="854888"/>
                    </a:moveTo>
                    <a:lnTo>
                      <a:pt x="338165" y="854888"/>
                    </a:lnTo>
                    <a:cubicBezTo>
                      <a:pt x="340445" y="854798"/>
                      <a:pt x="337909" y="853869"/>
                      <a:pt x="337198" y="854652"/>
                    </a:cubicBezTo>
                    <a:cubicBezTo>
                      <a:pt x="337458" y="854849"/>
                      <a:pt x="337787" y="854934"/>
                      <a:pt x="338110" y="854888"/>
                    </a:cubicBezTo>
                    <a:close/>
                    <a:moveTo>
                      <a:pt x="313542" y="207807"/>
                    </a:moveTo>
                    <a:cubicBezTo>
                      <a:pt x="313214" y="207534"/>
                      <a:pt x="313269" y="206588"/>
                      <a:pt x="312776" y="206697"/>
                    </a:cubicBezTo>
                    <a:cubicBezTo>
                      <a:pt x="312320" y="207116"/>
                      <a:pt x="312868" y="208681"/>
                      <a:pt x="313542" y="207807"/>
                    </a:cubicBezTo>
                    <a:close/>
                    <a:moveTo>
                      <a:pt x="489838" y="238747"/>
                    </a:moveTo>
                    <a:cubicBezTo>
                      <a:pt x="489419" y="238037"/>
                      <a:pt x="488142" y="238911"/>
                      <a:pt x="488489" y="239366"/>
                    </a:cubicBezTo>
                    <a:cubicBezTo>
                      <a:pt x="488835" y="239821"/>
                      <a:pt x="489400" y="239129"/>
                      <a:pt x="489838" y="238820"/>
                    </a:cubicBezTo>
                    <a:close/>
                    <a:moveTo>
                      <a:pt x="486610" y="237873"/>
                    </a:moveTo>
                    <a:lnTo>
                      <a:pt x="487084" y="237655"/>
                    </a:lnTo>
                    <a:cubicBezTo>
                      <a:pt x="486373" y="236053"/>
                      <a:pt x="484713" y="237400"/>
                      <a:pt x="486610" y="237946"/>
                    </a:cubicBezTo>
                    <a:close/>
                    <a:moveTo>
                      <a:pt x="138542" y="209300"/>
                    </a:moveTo>
                    <a:cubicBezTo>
                      <a:pt x="138542" y="209172"/>
                      <a:pt x="138542" y="208990"/>
                      <a:pt x="138414" y="208826"/>
                    </a:cubicBezTo>
                    <a:cubicBezTo>
                      <a:pt x="136408" y="209300"/>
                      <a:pt x="137338" y="210483"/>
                      <a:pt x="138542" y="209300"/>
                    </a:cubicBezTo>
                    <a:close/>
                    <a:moveTo>
                      <a:pt x="296817" y="603128"/>
                    </a:moveTo>
                    <a:cubicBezTo>
                      <a:pt x="297529" y="603256"/>
                      <a:pt x="297529" y="601945"/>
                      <a:pt x="296817" y="602127"/>
                    </a:cubicBezTo>
                    <a:cubicBezTo>
                      <a:pt x="296106" y="602309"/>
                      <a:pt x="296216" y="603110"/>
                      <a:pt x="296817" y="603092"/>
                    </a:cubicBezTo>
                    <a:close/>
                    <a:moveTo>
                      <a:pt x="459726" y="234779"/>
                    </a:moveTo>
                    <a:cubicBezTo>
                      <a:pt x="459483" y="234657"/>
                      <a:pt x="459187" y="234754"/>
                      <a:pt x="459064" y="234996"/>
                    </a:cubicBezTo>
                    <a:cubicBezTo>
                      <a:pt x="458941" y="235238"/>
                      <a:pt x="459039" y="235534"/>
                      <a:pt x="459281" y="235656"/>
                    </a:cubicBezTo>
                    <a:cubicBezTo>
                      <a:pt x="459362" y="235697"/>
                      <a:pt x="459453" y="235715"/>
                      <a:pt x="459544" y="235708"/>
                    </a:cubicBezTo>
                    <a:cubicBezTo>
                      <a:pt x="460000" y="235799"/>
                      <a:pt x="460036" y="234779"/>
                      <a:pt x="459726" y="234779"/>
                    </a:cubicBezTo>
                    <a:close/>
                    <a:moveTo>
                      <a:pt x="182497" y="235362"/>
                    </a:moveTo>
                    <a:cubicBezTo>
                      <a:pt x="182570" y="235101"/>
                      <a:pt x="182417" y="234829"/>
                      <a:pt x="182156" y="234756"/>
                    </a:cubicBezTo>
                    <a:cubicBezTo>
                      <a:pt x="181894" y="234683"/>
                      <a:pt x="181622" y="234836"/>
                      <a:pt x="181549" y="235097"/>
                    </a:cubicBezTo>
                    <a:cubicBezTo>
                      <a:pt x="181524" y="235184"/>
                      <a:pt x="181524" y="235275"/>
                      <a:pt x="181549" y="235362"/>
                    </a:cubicBezTo>
                    <a:cubicBezTo>
                      <a:pt x="181567" y="235835"/>
                      <a:pt x="182497" y="235908"/>
                      <a:pt x="182497" y="235362"/>
                    </a:cubicBezTo>
                    <a:close/>
                    <a:moveTo>
                      <a:pt x="203253" y="209591"/>
                    </a:moveTo>
                    <a:cubicBezTo>
                      <a:pt x="203253" y="209190"/>
                      <a:pt x="202085" y="208990"/>
                      <a:pt x="202195" y="209755"/>
                    </a:cubicBezTo>
                    <a:cubicBezTo>
                      <a:pt x="202304" y="210519"/>
                      <a:pt x="203216" y="210446"/>
                      <a:pt x="203307" y="209591"/>
                    </a:cubicBezTo>
                    <a:close/>
                    <a:moveTo>
                      <a:pt x="491425" y="233069"/>
                    </a:moveTo>
                    <a:cubicBezTo>
                      <a:pt x="490641" y="232887"/>
                      <a:pt x="490312" y="233596"/>
                      <a:pt x="491133" y="233960"/>
                    </a:cubicBezTo>
                    <a:cubicBezTo>
                      <a:pt x="491954" y="234324"/>
                      <a:pt x="492282" y="232959"/>
                      <a:pt x="491407" y="233069"/>
                    </a:cubicBezTo>
                    <a:close/>
                    <a:moveTo>
                      <a:pt x="115269" y="233615"/>
                    </a:moveTo>
                    <a:lnTo>
                      <a:pt x="115269" y="233615"/>
                    </a:lnTo>
                    <a:cubicBezTo>
                      <a:pt x="115602" y="233597"/>
                      <a:pt x="115926" y="233504"/>
                      <a:pt x="116217" y="233342"/>
                    </a:cubicBezTo>
                    <a:cubicBezTo>
                      <a:pt x="115397" y="232559"/>
                      <a:pt x="113026" y="233505"/>
                      <a:pt x="115251" y="233615"/>
                    </a:cubicBezTo>
                    <a:close/>
                    <a:moveTo>
                      <a:pt x="192328" y="608042"/>
                    </a:moveTo>
                    <a:cubicBezTo>
                      <a:pt x="192018" y="608170"/>
                      <a:pt x="191963" y="608443"/>
                      <a:pt x="192218" y="608588"/>
                    </a:cubicBezTo>
                    <a:cubicBezTo>
                      <a:pt x="192474" y="608734"/>
                      <a:pt x="192218" y="609571"/>
                      <a:pt x="192857" y="609389"/>
                    </a:cubicBezTo>
                    <a:cubicBezTo>
                      <a:pt x="193057" y="609080"/>
                      <a:pt x="193075" y="607879"/>
                      <a:pt x="192309" y="608042"/>
                    </a:cubicBezTo>
                    <a:close/>
                    <a:moveTo>
                      <a:pt x="201119" y="210173"/>
                    </a:moveTo>
                    <a:cubicBezTo>
                      <a:pt x="201119" y="209627"/>
                      <a:pt x="200097" y="209627"/>
                      <a:pt x="200134" y="210173"/>
                    </a:cubicBezTo>
                    <a:cubicBezTo>
                      <a:pt x="200170" y="210719"/>
                      <a:pt x="201265" y="210901"/>
                      <a:pt x="201100" y="210173"/>
                    </a:cubicBezTo>
                    <a:close/>
                    <a:moveTo>
                      <a:pt x="121744" y="210974"/>
                    </a:moveTo>
                    <a:cubicBezTo>
                      <a:pt x="121744" y="209645"/>
                      <a:pt x="119063" y="210519"/>
                      <a:pt x="121178" y="210974"/>
                    </a:cubicBezTo>
                    <a:cubicBezTo>
                      <a:pt x="121269" y="211247"/>
                      <a:pt x="121580" y="211320"/>
                      <a:pt x="121725" y="210974"/>
                    </a:cubicBezTo>
                    <a:close/>
                    <a:moveTo>
                      <a:pt x="312503" y="226244"/>
                    </a:moveTo>
                    <a:cubicBezTo>
                      <a:pt x="312229" y="225861"/>
                      <a:pt x="311719" y="225261"/>
                      <a:pt x="311226" y="225607"/>
                    </a:cubicBezTo>
                    <a:cubicBezTo>
                      <a:pt x="311135" y="226225"/>
                      <a:pt x="311992" y="226917"/>
                      <a:pt x="312485" y="226244"/>
                    </a:cubicBezTo>
                    <a:close/>
                    <a:moveTo>
                      <a:pt x="227638" y="611610"/>
                    </a:moveTo>
                    <a:cubicBezTo>
                      <a:pt x="227528" y="611118"/>
                      <a:pt x="227127" y="611300"/>
                      <a:pt x="226817" y="611264"/>
                    </a:cubicBezTo>
                    <a:cubicBezTo>
                      <a:pt x="225467" y="611391"/>
                      <a:pt x="227291" y="612993"/>
                      <a:pt x="227638" y="611610"/>
                    </a:cubicBezTo>
                    <a:close/>
                    <a:moveTo>
                      <a:pt x="299772" y="225024"/>
                    </a:moveTo>
                    <a:cubicBezTo>
                      <a:pt x="299152" y="225952"/>
                      <a:pt x="300538" y="226316"/>
                      <a:pt x="301085" y="225770"/>
                    </a:cubicBezTo>
                    <a:cubicBezTo>
                      <a:pt x="300634" y="225546"/>
                      <a:pt x="300196" y="225297"/>
                      <a:pt x="299772" y="225024"/>
                    </a:cubicBezTo>
                    <a:close/>
                    <a:moveTo>
                      <a:pt x="443676" y="225133"/>
                    </a:moveTo>
                    <a:cubicBezTo>
                      <a:pt x="443402" y="223932"/>
                      <a:pt x="443129" y="225006"/>
                      <a:pt x="442837" y="225479"/>
                    </a:cubicBezTo>
                    <a:cubicBezTo>
                      <a:pt x="442417" y="226444"/>
                      <a:pt x="443877" y="225843"/>
                      <a:pt x="443676" y="225133"/>
                    </a:cubicBezTo>
                    <a:close/>
                    <a:moveTo>
                      <a:pt x="361492" y="114241"/>
                    </a:moveTo>
                    <a:cubicBezTo>
                      <a:pt x="361492" y="113659"/>
                      <a:pt x="360544" y="113586"/>
                      <a:pt x="360507" y="114150"/>
                    </a:cubicBezTo>
                    <a:cubicBezTo>
                      <a:pt x="360471" y="114714"/>
                      <a:pt x="361602" y="114951"/>
                      <a:pt x="361492" y="114241"/>
                    </a:cubicBezTo>
                    <a:close/>
                    <a:moveTo>
                      <a:pt x="186838" y="613666"/>
                    </a:moveTo>
                    <a:cubicBezTo>
                      <a:pt x="186619" y="613248"/>
                      <a:pt x="186491" y="612647"/>
                      <a:pt x="186199" y="612556"/>
                    </a:cubicBezTo>
                    <a:cubicBezTo>
                      <a:pt x="185433" y="612647"/>
                      <a:pt x="186145" y="614758"/>
                      <a:pt x="186838" y="613666"/>
                    </a:cubicBezTo>
                    <a:close/>
                    <a:moveTo>
                      <a:pt x="463264" y="224333"/>
                    </a:moveTo>
                    <a:cubicBezTo>
                      <a:pt x="463501" y="224333"/>
                      <a:pt x="463666" y="224205"/>
                      <a:pt x="463702" y="223932"/>
                    </a:cubicBezTo>
                    <a:cubicBezTo>
                      <a:pt x="463757" y="222476"/>
                      <a:pt x="461769" y="224169"/>
                      <a:pt x="463264" y="224333"/>
                    </a:cubicBezTo>
                    <a:close/>
                    <a:moveTo>
                      <a:pt x="189683" y="614485"/>
                    </a:moveTo>
                    <a:cubicBezTo>
                      <a:pt x="190303" y="614613"/>
                      <a:pt x="190431" y="613575"/>
                      <a:pt x="189865" y="613502"/>
                    </a:cubicBezTo>
                    <a:cubicBezTo>
                      <a:pt x="189300" y="613430"/>
                      <a:pt x="188917" y="614467"/>
                      <a:pt x="189665" y="614485"/>
                    </a:cubicBezTo>
                    <a:close/>
                    <a:moveTo>
                      <a:pt x="167906" y="221585"/>
                    </a:moveTo>
                    <a:cubicBezTo>
                      <a:pt x="167853" y="221308"/>
                      <a:pt x="167585" y="221127"/>
                      <a:pt x="167308" y="221180"/>
                    </a:cubicBezTo>
                    <a:cubicBezTo>
                      <a:pt x="167103" y="221219"/>
                      <a:pt x="166942" y="221379"/>
                      <a:pt x="166903" y="221585"/>
                    </a:cubicBezTo>
                    <a:cubicBezTo>
                      <a:pt x="166830" y="222458"/>
                      <a:pt x="168088" y="222276"/>
                      <a:pt x="167906" y="221585"/>
                    </a:cubicBezTo>
                    <a:close/>
                    <a:moveTo>
                      <a:pt x="254412" y="114660"/>
                    </a:moveTo>
                    <a:cubicBezTo>
                      <a:pt x="254412" y="114005"/>
                      <a:pt x="254631" y="113495"/>
                      <a:pt x="254066" y="113368"/>
                    </a:cubicBezTo>
                    <a:cubicBezTo>
                      <a:pt x="253628" y="113550"/>
                      <a:pt x="253975" y="116152"/>
                      <a:pt x="254412" y="114660"/>
                    </a:cubicBezTo>
                    <a:close/>
                    <a:moveTo>
                      <a:pt x="111056" y="218254"/>
                    </a:moveTo>
                    <a:cubicBezTo>
                      <a:pt x="111585" y="218254"/>
                      <a:pt x="111621" y="216962"/>
                      <a:pt x="111056" y="216980"/>
                    </a:cubicBezTo>
                    <a:cubicBezTo>
                      <a:pt x="110490" y="216998"/>
                      <a:pt x="110344" y="217999"/>
                      <a:pt x="111056" y="218254"/>
                    </a:cubicBezTo>
                    <a:close/>
                    <a:moveTo>
                      <a:pt x="233748" y="616069"/>
                    </a:moveTo>
                    <a:cubicBezTo>
                      <a:pt x="233748" y="615577"/>
                      <a:pt x="232581" y="615395"/>
                      <a:pt x="232726" y="616178"/>
                    </a:cubicBezTo>
                    <a:cubicBezTo>
                      <a:pt x="232872" y="616960"/>
                      <a:pt x="233711" y="616869"/>
                      <a:pt x="233748" y="616069"/>
                    </a:cubicBezTo>
                    <a:close/>
                    <a:moveTo>
                      <a:pt x="263623" y="616069"/>
                    </a:moveTo>
                    <a:cubicBezTo>
                      <a:pt x="263623" y="615304"/>
                      <a:pt x="262364" y="615559"/>
                      <a:pt x="262638" y="616251"/>
                    </a:cubicBezTo>
                    <a:cubicBezTo>
                      <a:pt x="262912" y="616942"/>
                      <a:pt x="263751" y="616687"/>
                      <a:pt x="263623" y="616123"/>
                    </a:cubicBezTo>
                    <a:close/>
                    <a:moveTo>
                      <a:pt x="269897" y="618234"/>
                    </a:moveTo>
                    <a:cubicBezTo>
                      <a:pt x="270353" y="617907"/>
                      <a:pt x="270991" y="617124"/>
                      <a:pt x="270007" y="617197"/>
                    </a:cubicBezTo>
                    <a:cubicBezTo>
                      <a:pt x="269022" y="617270"/>
                      <a:pt x="269168" y="617779"/>
                      <a:pt x="269897" y="618289"/>
                    </a:cubicBezTo>
                    <a:close/>
                    <a:moveTo>
                      <a:pt x="265191" y="867010"/>
                    </a:moveTo>
                    <a:cubicBezTo>
                      <a:pt x="264590" y="866573"/>
                      <a:pt x="264006" y="867010"/>
                      <a:pt x="263769" y="867665"/>
                    </a:cubicBezTo>
                    <a:cubicBezTo>
                      <a:pt x="264371" y="868138"/>
                      <a:pt x="264918" y="867610"/>
                      <a:pt x="265191" y="867064"/>
                    </a:cubicBezTo>
                    <a:close/>
                    <a:moveTo>
                      <a:pt x="475685" y="543050"/>
                    </a:moveTo>
                    <a:cubicBezTo>
                      <a:pt x="475849" y="542359"/>
                      <a:pt x="474627" y="542177"/>
                      <a:pt x="474682" y="542959"/>
                    </a:cubicBezTo>
                    <a:cubicBezTo>
                      <a:pt x="474737" y="543742"/>
                      <a:pt x="475612" y="543542"/>
                      <a:pt x="475685" y="543014"/>
                    </a:cubicBezTo>
                    <a:close/>
                    <a:moveTo>
                      <a:pt x="150415" y="297879"/>
                    </a:moveTo>
                    <a:cubicBezTo>
                      <a:pt x="150233" y="297569"/>
                      <a:pt x="150050" y="297278"/>
                      <a:pt x="149667" y="297278"/>
                    </a:cubicBezTo>
                    <a:cubicBezTo>
                      <a:pt x="149229" y="297751"/>
                      <a:pt x="149923" y="298479"/>
                      <a:pt x="150415" y="297879"/>
                    </a:cubicBezTo>
                    <a:close/>
                    <a:moveTo>
                      <a:pt x="170605" y="609844"/>
                    </a:moveTo>
                    <a:lnTo>
                      <a:pt x="169839" y="609189"/>
                    </a:lnTo>
                    <a:cubicBezTo>
                      <a:pt x="169237" y="609826"/>
                      <a:pt x="170076" y="610609"/>
                      <a:pt x="170605" y="609844"/>
                    </a:cubicBezTo>
                    <a:close/>
                    <a:moveTo>
                      <a:pt x="371779" y="620236"/>
                    </a:moveTo>
                    <a:cubicBezTo>
                      <a:pt x="371400" y="619935"/>
                      <a:pt x="370863" y="619935"/>
                      <a:pt x="370484" y="620236"/>
                    </a:cubicBezTo>
                    <a:cubicBezTo>
                      <a:pt x="370356" y="620619"/>
                      <a:pt x="371560" y="620619"/>
                      <a:pt x="371779" y="620236"/>
                    </a:cubicBezTo>
                    <a:close/>
                    <a:moveTo>
                      <a:pt x="221437" y="608716"/>
                    </a:moveTo>
                    <a:cubicBezTo>
                      <a:pt x="221054" y="608971"/>
                      <a:pt x="221309" y="610536"/>
                      <a:pt x="221674" y="609917"/>
                    </a:cubicBezTo>
                    <a:cubicBezTo>
                      <a:pt x="221710" y="609480"/>
                      <a:pt x="221984" y="608898"/>
                      <a:pt x="221437" y="608716"/>
                    </a:cubicBezTo>
                    <a:close/>
                    <a:moveTo>
                      <a:pt x="167687" y="608042"/>
                    </a:moveTo>
                    <a:cubicBezTo>
                      <a:pt x="167268" y="608552"/>
                      <a:pt x="167414" y="609171"/>
                      <a:pt x="168107" y="609062"/>
                    </a:cubicBezTo>
                    <a:cubicBezTo>
                      <a:pt x="168800" y="608952"/>
                      <a:pt x="167906" y="608388"/>
                      <a:pt x="167687" y="608042"/>
                    </a:cubicBezTo>
                    <a:close/>
                    <a:moveTo>
                      <a:pt x="245129" y="115006"/>
                    </a:moveTo>
                    <a:lnTo>
                      <a:pt x="244326" y="114296"/>
                    </a:lnTo>
                    <a:cubicBezTo>
                      <a:pt x="243761" y="114933"/>
                      <a:pt x="244509" y="115679"/>
                      <a:pt x="245129" y="115006"/>
                    </a:cubicBezTo>
                    <a:close/>
                    <a:moveTo>
                      <a:pt x="369572" y="601236"/>
                    </a:moveTo>
                    <a:cubicBezTo>
                      <a:pt x="370338" y="601509"/>
                      <a:pt x="370593" y="601581"/>
                      <a:pt x="371232" y="601236"/>
                    </a:cubicBezTo>
                    <a:cubicBezTo>
                      <a:pt x="370719" y="600936"/>
                      <a:pt x="370084" y="600936"/>
                      <a:pt x="369572" y="601236"/>
                    </a:cubicBezTo>
                    <a:close/>
                    <a:moveTo>
                      <a:pt x="456206" y="600417"/>
                    </a:moveTo>
                    <a:cubicBezTo>
                      <a:pt x="456607" y="601600"/>
                      <a:pt x="457665" y="600599"/>
                      <a:pt x="456370" y="599962"/>
                    </a:cubicBezTo>
                    <a:close/>
                    <a:moveTo>
                      <a:pt x="267964" y="114769"/>
                    </a:moveTo>
                    <a:cubicBezTo>
                      <a:pt x="267544" y="113586"/>
                      <a:pt x="266578" y="114660"/>
                      <a:pt x="267800" y="115206"/>
                    </a:cubicBezTo>
                    <a:close/>
                    <a:moveTo>
                      <a:pt x="424616" y="596231"/>
                    </a:moveTo>
                    <a:cubicBezTo>
                      <a:pt x="424616" y="595612"/>
                      <a:pt x="424106" y="595412"/>
                      <a:pt x="423613" y="595757"/>
                    </a:cubicBezTo>
                    <a:cubicBezTo>
                      <a:pt x="423978" y="596012"/>
                      <a:pt x="424197" y="596777"/>
                      <a:pt x="424616" y="596231"/>
                    </a:cubicBezTo>
                    <a:close/>
                    <a:moveTo>
                      <a:pt x="339806" y="622693"/>
                    </a:moveTo>
                    <a:cubicBezTo>
                      <a:pt x="339204" y="622693"/>
                      <a:pt x="339241" y="623294"/>
                      <a:pt x="339478" y="623658"/>
                    </a:cubicBezTo>
                    <a:lnTo>
                      <a:pt x="340244" y="622912"/>
                    </a:lnTo>
                    <a:close/>
                    <a:moveTo>
                      <a:pt x="298295" y="594411"/>
                    </a:moveTo>
                    <a:lnTo>
                      <a:pt x="298860" y="593555"/>
                    </a:lnTo>
                    <a:cubicBezTo>
                      <a:pt x="298185" y="593155"/>
                      <a:pt x="297565" y="593883"/>
                      <a:pt x="298295" y="594411"/>
                    </a:cubicBezTo>
                    <a:close/>
                    <a:moveTo>
                      <a:pt x="256984" y="115752"/>
                    </a:moveTo>
                    <a:cubicBezTo>
                      <a:pt x="256765" y="115188"/>
                      <a:pt x="256182" y="115479"/>
                      <a:pt x="255744" y="115533"/>
                    </a:cubicBezTo>
                    <a:cubicBezTo>
                      <a:pt x="255178" y="115843"/>
                      <a:pt x="256710" y="116116"/>
                      <a:pt x="256984" y="115679"/>
                    </a:cubicBezTo>
                    <a:close/>
                    <a:moveTo>
                      <a:pt x="275022" y="623858"/>
                    </a:moveTo>
                    <a:cubicBezTo>
                      <a:pt x="274475" y="623858"/>
                      <a:pt x="273800" y="623640"/>
                      <a:pt x="273673" y="624186"/>
                    </a:cubicBezTo>
                    <a:cubicBezTo>
                      <a:pt x="274007" y="624491"/>
                      <a:pt x="274526" y="624469"/>
                      <a:pt x="274832" y="624136"/>
                    </a:cubicBezTo>
                    <a:cubicBezTo>
                      <a:pt x="274923" y="624036"/>
                      <a:pt x="274989" y="623916"/>
                      <a:pt x="275022" y="623785"/>
                    </a:cubicBezTo>
                    <a:close/>
                    <a:moveTo>
                      <a:pt x="138578" y="592172"/>
                    </a:moveTo>
                    <a:cubicBezTo>
                      <a:pt x="138396" y="591590"/>
                      <a:pt x="137757" y="592390"/>
                      <a:pt x="137684" y="592591"/>
                    </a:cubicBezTo>
                    <a:cubicBezTo>
                      <a:pt x="137812" y="593137"/>
                      <a:pt x="138724" y="592627"/>
                      <a:pt x="138578" y="592099"/>
                    </a:cubicBezTo>
                    <a:close/>
                    <a:moveTo>
                      <a:pt x="195647" y="591772"/>
                    </a:moveTo>
                    <a:cubicBezTo>
                      <a:pt x="196869" y="591389"/>
                      <a:pt x="195866" y="590370"/>
                      <a:pt x="195228" y="591571"/>
                    </a:cubicBezTo>
                    <a:close/>
                    <a:moveTo>
                      <a:pt x="333259" y="115934"/>
                    </a:moveTo>
                    <a:cubicBezTo>
                      <a:pt x="332657" y="115934"/>
                      <a:pt x="332693" y="116516"/>
                      <a:pt x="332948" y="116880"/>
                    </a:cubicBezTo>
                    <a:lnTo>
                      <a:pt x="333696" y="116134"/>
                    </a:lnTo>
                    <a:close/>
                    <a:moveTo>
                      <a:pt x="205988" y="625897"/>
                    </a:moveTo>
                    <a:lnTo>
                      <a:pt x="205806" y="625460"/>
                    </a:lnTo>
                    <a:cubicBezTo>
                      <a:pt x="204566" y="626079"/>
                      <a:pt x="205587" y="627134"/>
                      <a:pt x="205988" y="625897"/>
                    </a:cubicBezTo>
                    <a:close/>
                    <a:moveTo>
                      <a:pt x="326364" y="625496"/>
                    </a:moveTo>
                    <a:cubicBezTo>
                      <a:pt x="326109" y="625787"/>
                      <a:pt x="326200" y="627316"/>
                      <a:pt x="326601" y="626734"/>
                    </a:cubicBezTo>
                    <a:cubicBezTo>
                      <a:pt x="326674" y="626261"/>
                      <a:pt x="326948" y="625733"/>
                      <a:pt x="326383" y="625496"/>
                    </a:cubicBezTo>
                    <a:close/>
                    <a:moveTo>
                      <a:pt x="240460" y="118955"/>
                    </a:moveTo>
                    <a:cubicBezTo>
                      <a:pt x="241007" y="118955"/>
                      <a:pt x="240879" y="118063"/>
                      <a:pt x="240296" y="118081"/>
                    </a:cubicBezTo>
                    <a:cubicBezTo>
                      <a:pt x="239712" y="118100"/>
                      <a:pt x="240058" y="118755"/>
                      <a:pt x="240460" y="118955"/>
                    </a:cubicBezTo>
                    <a:close/>
                    <a:moveTo>
                      <a:pt x="314983" y="626952"/>
                    </a:moveTo>
                    <a:cubicBezTo>
                      <a:pt x="314673" y="626952"/>
                      <a:pt x="314491" y="627116"/>
                      <a:pt x="314290" y="627280"/>
                    </a:cubicBezTo>
                    <a:cubicBezTo>
                      <a:pt x="314874" y="627990"/>
                      <a:pt x="316534" y="627207"/>
                      <a:pt x="314983" y="626952"/>
                    </a:cubicBezTo>
                    <a:close/>
                    <a:moveTo>
                      <a:pt x="365413" y="588732"/>
                    </a:moveTo>
                    <a:lnTo>
                      <a:pt x="365085" y="588041"/>
                    </a:lnTo>
                    <a:cubicBezTo>
                      <a:pt x="364392" y="588569"/>
                      <a:pt x="365158" y="590243"/>
                      <a:pt x="365413" y="588696"/>
                    </a:cubicBezTo>
                    <a:close/>
                    <a:moveTo>
                      <a:pt x="416901" y="587749"/>
                    </a:moveTo>
                    <a:cubicBezTo>
                      <a:pt x="416610" y="587404"/>
                      <a:pt x="415898" y="587258"/>
                      <a:pt x="415606" y="587622"/>
                    </a:cubicBezTo>
                    <a:cubicBezTo>
                      <a:pt x="415315" y="587986"/>
                      <a:pt x="416664" y="588059"/>
                      <a:pt x="416901" y="587713"/>
                    </a:cubicBezTo>
                    <a:close/>
                    <a:moveTo>
                      <a:pt x="467496" y="587094"/>
                    </a:moveTo>
                    <a:cubicBezTo>
                      <a:pt x="467058" y="586858"/>
                      <a:pt x="466456" y="586894"/>
                      <a:pt x="466529" y="587495"/>
                    </a:cubicBezTo>
                    <a:cubicBezTo>
                      <a:pt x="466602" y="588095"/>
                      <a:pt x="467277" y="587404"/>
                      <a:pt x="467496" y="587058"/>
                    </a:cubicBezTo>
                    <a:close/>
                    <a:moveTo>
                      <a:pt x="141314" y="587185"/>
                    </a:moveTo>
                    <a:cubicBezTo>
                      <a:pt x="140967" y="586949"/>
                      <a:pt x="140603" y="586184"/>
                      <a:pt x="140274" y="586730"/>
                    </a:cubicBezTo>
                    <a:cubicBezTo>
                      <a:pt x="139946" y="587276"/>
                      <a:pt x="140803" y="587513"/>
                      <a:pt x="141314" y="587149"/>
                    </a:cubicBezTo>
                    <a:close/>
                    <a:moveTo>
                      <a:pt x="83862" y="586057"/>
                    </a:moveTo>
                    <a:cubicBezTo>
                      <a:pt x="83625" y="586621"/>
                      <a:pt x="83023" y="587022"/>
                      <a:pt x="83479" y="587404"/>
                    </a:cubicBezTo>
                    <a:cubicBezTo>
                      <a:pt x="84354" y="587385"/>
                      <a:pt x="84281" y="586912"/>
                      <a:pt x="83862" y="586039"/>
                    </a:cubicBezTo>
                    <a:close/>
                    <a:moveTo>
                      <a:pt x="414676" y="586039"/>
                    </a:moveTo>
                    <a:cubicBezTo>
                      <a:pt x="414457" y="585511"/>
                      <a:pt x="413910" y="585802"/>
                      <a:pt x="413473" y="585857"/>
                    </a:cubicBezTo>
                    <a:cubicBezTo>
                      <a:pt x="412962" y="586312"/>
                      <a:pt x="414439" y="586512"/>
                      <a:pt x="414676" y="586039"/>
                    </a:cubicBezTo>
                    <a:close/>
                    <a:moveTo>
                      <a:pt x="205314" y="119446"/>
                    </a:moveTo>
                    <a:cubicBezTo>
                      <a:pt x="205131" y="118900"/>
                      <a:pt x="204548" y="119210"/>
                      <a:pt x="204110" y="119246"/>
                    </a:cubicBezTo>
                    <a:cubicBezTo>
                      <a:pt x="203526" y="119628"/>
                      <a:pt x="205058" y="119865"/>
                      <a:pt x="205314" y="119446"/>
                    </a:cubicBezTo>
                    <a:close/>
                    <a:moveTo>
                      <a:pt x="149667" y="585784"/>
                    </a:moveTo>
                    <a:cubicBezTo>
                      <a:pt x="150141" y="585911"/>
                      <a:pt x="150871" y="585420"/>
                      <a:pt x="150032" y="585220"/>
                    </a:cubicBezTo>
                    <a:cubicBezTo>
                      <a:pt x="149193" y="585019"/>
                      <a:pt x="148573" y="585729"/>
                      <a:pt x="149667" y="585784"/>
                    </a:cubicBezTo>
                    <a:close/>
                    <a:moveTo>
                      <a:pt x="420549" y="584710"/>
                    </a:moveTo>
                    <a:cubicBezTo>
                      <a:pt x="420148" y="585220"/>
                      <a:pt x="420330" y="585820"/>
                      <a:pt x="420987" y="585729"/>
                    </a:cubicBezTo>
                    <a:cubicBezTo>
                      <a:pt x="421644" y="585638"/>
                      <a:pt x="420750" y="585038"/>
                      <a:pt x="420531" y="584710"/>
                    </a:cubicBezTo>
                    <a:close/>
                    <a:moveTo>
                      <a:pt x="104289" y="239621"/>
                    </a:moveTo>
                    <a:cubicBezTo>
                      <a:pt x="103724" y="239621"/>
                      <a:pt x="103085" y="239402"/>
                      <a:pt x="102903" y="239930"/>
                    </a:cubicBezTo>
                    <a:cubicBezTo>
                      <a:pt x="103247" y="240254"/>
                      <a:pt x="103790" y="240239"/>
                      <a:pt x="104115" y="239895"/>
                    </a:cubicBezTo>
                    <a:cubicBezTo>
                      <a:pt x="104190" y="239815"/>
                      <a:pt x="104249" y="239722"/>
                      <a:pt x="104289" y="239621"/>
                    </a:cubicBezTo>
                    <a:close/>
                    <a:moveTo>
                      <a:pt x="406141" y="584219"/>
                    </a:moveTo>
                    <a:cubicBezTo>
                      <a:pt x="404955" y="584619"/>
                      <a:pt x="405958" y="585675"/>
                      <a:pt x="406597" y="584382"/>
                    </a:cubicBezTo>
                    <a:close/>
                    <a:moveTo>
                      <a:pt x="453944" y="581980"/>
                    </a:moveTo>
                    <a:cubicBezTo>
                      <a:pt x="453397" y="580834"/>
                      <a:pt x="452485" y="581980"/>
                      <a:pt x="453780" y="582435"/>
                    </a:cubicBezTo>
                    <a:close/>
                    <a:moveTo>
                      <a:pt x="358173" y="122122"/>
                    </a:moveTo>
                    <a:cubicBezTo>
                      <a:pt x="357881" y="121812"/>
                      <a:pt x="357169" y="121594"/>
                      <a:pt x="356859" y="121994"/>
                    </a:cubicBezTo>
                    <a:cubicBezTo>
                      <a:pt x="356549" y="122395"/>
                      <a:pt x="357936" y="122449"/>
                      <a:pt x="358173" y="122122"/>
                    </a:cubicBezTo>
                    <a:close/>
                    <a:moveTo>
                      <a:pt x="477308" y="575301"/>
                    </a:moveTo>
                    <a:cubicBezTo>
                      <a:pt x="476816" y="574536"/>
                      <a:pt x="475940" y="575301"/>
                      <a:pt x="476524" y="575956"/>
                    </a:cubicBezTo>
                    <a:close/>
                    <a:moveTo>
                      <a:pt x="255452" y="633504"/>
                    </a:moveTo>
                    <a:cubicBezTo>
                      <a:pt x="256017" y="633504"/>
                      <a:pt x="256236" y="633013"/>
                      <a:pt x="255890" y="632540"/>
                    </a:cubicBezTo>
                    <a:cubicBezTo>
                      <a:pt x="255580" y="632885"/>
                      <a:pt x="254814" y="633086"/>
                      <a:pt x="255452" y="633504"/>
                    </a:cubicBezTo>
                    <a:close/>
                    <a:moveTo>
                      <a:pt x="414877" y="575992"/>
                    </a:moveTo>
                    <a:lnTo>
                      <a:pt x="415333" y="575792"/>
                    </a:lnTo>
                    <a:lnTo>
                      <a:pt x="414603" y="575028"/>
                    </a:lnTo>
                    <a:cubicBezTo>
                      <a:pt x="414312" y="575374"/>
                      <a:pt x="414239" y="575974"/>
                      <a:pt x="414822" y="575992"/>
                    </a:cubicBezTo>
                    <a:close/>
                    <a:moveTo>
                      <a:pt x="106058" y="574445"/>
                    </a:moveTo>
                    <a:cubicBezTo>
                      <a:pt x="105420" y="574445"/>
                      <a:pt x="105456" y="574991"/>
                      <a:pt x="105712" y="575374"/>
                    </a:cubicBezTo>
                    <a:lnTo>
                      <a:pt x="106460" y="574646"/>
                    </a:lnTo>
                    <a:close/>
                    <a:moveTo>
                      <a:pt x="256327" y="128892"/>
                    </a:moveTo>
                    <a:cubicBezTo>
                      <a:pt x="256455" y="128892"/>
                      <a:pt x="256838" y="128892"/>
                      <a:pt x="256893" y="128692"/>
                    </a:cubicBezTo>
                    <a:cubicBezTo>
                      <a:pt x="256948" y="127800"/>
                      <a:pt x="254668" y="128838"/>
                      <a:pt x="256327" y="128892"/>
                    </a:cubicBezTo>
                    <a:close/>
                    <a:moveTo>
                      <a:pt x="186455" y="572789"/>
                    </a:moveTo>
                    <a:cubicBezTo>
                      <a:pt x="185871" y="572789"/>
                      <a:pt x="185835" y="573426"/>
                      <a:pt x="186126" y="573754"/>
                    </a:cubicBezTo>
                    <a:lnTo>
                      <a:pt x="186893" y="573008"/>
                    </a:lnTo>
                    <a:close/>
                    <a:moveTo>
                      <a:pt x="139672" y="634669"/>
                    </a:moveTo>
                    <a:cubicBezTo>
                      <a:pt x="139672" y="634068"/>
                      <a:pt x="139180" y="633850"/>
                      <a:pt x="138687" y="634196"/>
                    </a:cubicBezTo>
                    <a:cubicBezTo>
                      <a:pt x="139034" y="634542"/>
                      <a:pt x="139253" y="635288"/>
                      <a:pt x="139672" y="634760"/>
                    </a:cubicBezTo>
                    <a:close/>
                    <a:moveTo>
                      <a:pt x="371305" y="128492"/>
                    </a:moveTo>
                    <a:cubicBezTo>
                      <a:pt x="371049" y="128128"/>
                      <a:pt x="369645" y="128164"/>
                      <a:pt x="370028" y="128637"/>
                    </a:cubicBezTo>
                    <a:cubicBezTo>
                      <a:pt x="370356" y="128801"/>
                      <a:pt x="370903" y="129074"/>
                      <a:pt x="371213" y="128583"/>
                    </a:cubicBezTo>
                    <a:close/>
                    <a:moveTo>
                      <a:pt x="317154" y="128874"/>
                    </a:moveTo>
                    <a:cubicBezTo>
                      <a:pt x="316552" y="128674"/>
                      <a:pt x="316424" y="129456"/>
                      <a:pt x="316679" y="129711"/>
                    </a:cubicBezTo>
                    <a:cubicBezTo>
                      <a:pt x="316935" y="129966"/>
                      <a:pt x="317646" y="129220"/>
                      <a:pt x="317062" y="128965"/>
                    </a:cubicBezTo>
                    <a:close/>
                    <a:moveTo>
                      <a:pt x="426823" y="571606"/>
                    </a:moveTo>
                    <a:cubicBezTo>
                      <a:pt x="426276" y="571606"/>
                      <a:pt x="425620" y="571388"/>
                      <a:pt x="425474" y="571934"/>
                    </a:cubicBezTo>
                    <a:cubicBezTo>
                      <a:pt x="425818" y="572228"/>
                      <a:pt x="426336" y="572188"/>
                      <a:pt x="426631" y="571845"/>
                    </a:cubicBezTo>
                    <a:cubicBezTo>
                      <a:pt x="426670" y="571800"/>
                      <a:pt x="426704" y="571750"/>
                      <a:pt x="426732" y="571697"/>
                    </a:cubicBezTo>
                    <a:close/>
                    <a:moveTo>
                      <a:pt x="443621" y="569695"/>
                    </a:moveTo>
                    <a:cubicBezTo>
                      <a:pt x="443335" y="569307"/>
                      <a:pt x="442786" y="569224"/>
                      <a:pt x="442397" y="569510"/>
                    </a:cubicBezTo>
                    <a:cubicBezTo>
                      <a:pt x="442372" y="569528"/>
                      <a:pt x="442349" y="569547"/>
                      <a:pt x="442326" y="569568"/>
                    </a:cubicBezTo>
                    <a:cubicBezTo>
                      <a:pt x="442016" y="570223"/>
                      <a:pt x="443311" y="570168"/>
                      <a:pt x="443530" y="569786"/>
                    </a:cubicBezTo>
                    <a:close/>
                    <a:moveTo>
                      <a:pt x="237997" y="635452"/>
                    </a:moveTo>
                    <a:cubicBezTo>
                      <a:pt x="237724" y="635106"/>
                      <a:pt x="236994" y="634942"/>
                      <a:pt x="236703" y="635324"/>
                    </a:cubicBezTo>
                    <a:cubicBezTo>
                      <a:pt x="236411" y="635706"/>
                      <a:pt x="237760" y="635797"/>
                      <a:pt x="237997" y="635452"/>
                    </a:cubicBezTo>
                    <a:close/>
                    <a:moveTo>
                      <a:pt x="298441" y="635543"/>
                    </a:moveTo>
                    <a:cubicBezTo>
                      <a:pt x="298021" y="635033"/>
                      <a:pt x="297821" y="635761"/>
                      <a:pt x="297492" y="636016"/>
                    </a:cubicBezTo>
                    <a:cubicBezTo>
                      <a:pt x="297967" y="636343"/>
                      <a:pt x="298532" y="636161"/>
                      <a:pt x="298441" y="635543"/>
                    </a:cubicBezTo>
                    <a:close/>
                    <a:moveTo>
                      <a:pt x="403259" y="568203"/>
                    </a:moveTo>
                    <a:cubicBezTo>
                      <a:pt x="403058" y="567657"/>
                      <a:pt x="402493" y="567984"/>
                      <a:pt x="402055" y="568039"/>
                    </a:cubicBezTo>
                    <a:cubicBezTo>
                      <a:pt x="401544" y="568421"/>
                      <a:pt x="403022" y="568621"/>
                      <a:pt x="403186" y="568185"/>
                    </a:cubicBezTo>
                    <a:close/>
                    <a:moveTo>
                      <a:pt x="362495" y="131786"/>
                    </a:moveTo>
                    <a:cubicBezTo>
                      <a:pt x="362240" y="131386"/>
                      <a:pt x="360671" y="131786"/>
                      <a:pt x="361273" y="132023"/>
                    </a:cubicBezTo>
                    <a:cubicBezTo>
                      <a:pt x="361711" y="132059"/>
                      <a:pt x="362313" y="132350"/>
                      <a:pt x="362495" y="131786"/>
                    </a:cubicBezTo>
                    <a:close/>
                    <a:moveTo>
                      <a:pt x="120576" y="567074"/>
                    </a:moveTo>
                    <a:cubicBezTo>
                      <a:pt x="120905" y="566892"/>
                      <a:pt x="121379" y="566164"/>
                      <a:pt x="120485" y="566310"/>
                    </a:cubicBezTo>
                    <a:cubicBezTo>
                      <a:pt x="120029" y="566383"/>
                      <a:pt x="119993" y="567493"/>
                      <a:pt x="120576" y="567074"/>
                    </a:cubicBezTo>
                    <a:close/>
                    <a:moveTo>
                      <a:pt x="284269" y="636471"/>
                    </a:moveTo>
                    <a:cubicBezTo>
                      <a:pt x="283886" y="636271"/>
                      <a:pt x="283248" y="636089"/>
                      <a:pt x="282938" y="636471"/>
                    </a:cubicBezTo>
                    <a:cubicBezTo>
                      <a:pt x="282628" y="636853"/>
                      <a:pt x="283996" y="636853"/>
                      <a:pt x="284269" y="636471"/>
                    </a:cubicBezTo>
                    <a:close/>
                    <a:moveTo>
                      <a:pt x="410992" y="566310"/>
                    </a:moveTo>
                    <a:cubicBezTo>
                      <a:pt x="411138" y="565746"/>
                      <a:pt x="410354" y="565637"/>
                      <a:pt x="410117" y="565891"/>
                    </a:cubicBezTo>
                    <a:cubicBezTo>
                      <a:pt x="409880" y="566146"/>
                      <a:pt x="410737" y="566947"/>
                      <a:pt x="410992" y="566310"/>
                    </a:cubicBezTo>
                    <a:close/>
                    <a:moveTo>
                      <a:pt x="154391" y="566019"/>
                    </a:moveTo>
                    <a:lnTo>
                      <a:pt x="155212" y="566747"/>
                    </a:lnTo>
                    <a:cubicBezTo>
                      <a:pt x="155722" y="566019"/>
                      <a:pt x="155139" y="565436"/>
                      <a:pt x="154391" y="566019"/>
                    </a:cubicBezTo>
                    <a:close/>
                    <a:moveTo>
                      <a:pt x="238052" y="134862"/>
                    </a:moveTo>
                    <a:lnTo>
                      <a:pt x="237888" y="134407"/>
                    </a:lnTo>
                    <a:lnTo>
                      <a:pt x="237140" y="135116"/>
                    </a:lnTo>
                    <a:cubicBezTo>
                      <a:pt x="237487" y="135408"/>
                      <a:pt x="238016" y="135426"/>
                      <a:pt x="238052" y="134862"/>
                    </a:cubicBezTo>
                    <a:close/>
                    <a:moveTo>
                      <a:pt x="251129" y="563016"/>
                    </a:moveTo>
                    <a:cubicBezTo>
                      <a:pt x="250801" y="561833"/>
                      <a:pt x="249652" y="562743"/>
                      <a:pt x="250911" y="563434"/>
                    </a:cubicBezTo>
                    <a:close/>
                    <a:moveTo>
                      <a:pt x="159224" y="637836"/>
                    </a:moveTo>
                    <a:cubicBezTo>
                      <a:pt x="158768" y="636689"/>
                      <a:pt x="157820" y="637836"/>
                      <a:pt x="159060" y="638273"/>
                    </a:cubicBezTo>
                    <a:close/>
                    <a:moveTo>
                      <a:pt x="161048" y="638382"/>
                    </a:moveTo>
                    <a:cubicBezTo>
                      <a:pt x="161304" y="638291"/>
                      <a:pt x="161559" y="638163"/>
                      <a:pt x="161486" y="637836"/>
                    </a:cubicBezTo>
                    <a:cubicBezTo>
                      <a:pt x="161194" y="636999"/>
                      <a:pt x="159881" y="638364"/>
                      <a:pt x="160975" y="638382"/>
                    </a:cubicBezTo>
                    <a:close/>
                    <a:moveTo>
                      <a:pt x="287461" y="562834"/>
                    </a:moveTo>
                    <a:cubicBezTo>
                      <a:pt x="287935" y="562197"/>
                      <a:pt x="287151" y="561578"/>
                      <a:pt x="286731" y="562197"/>
                    </a:cubicBezTo>
                    <a:cubicBezTo>
                      <a:pt x="286829" y="562506"/>
                      <a:pt x="287076" y="562745"/>
                      <a:pt x="287388" y="562834"/>
                    </a:cubicBezTo>
                    <a:close/>
                    <a:moveTo>
                      <a:pt x="149521" y="639274"/>
                    </a:moveTo>
                    <a:cubicBezTo>
                      <a:pt x="149011" y="638873"/>
                      <a:pt x="148409" y="639001"/>
                      <a:pt x="148500" y="639674"/>
                    </a:cubicBezTo>
                    <a:cubicBezTo>
                      <a:pt x="148591" y="640347"/>
                      <a:pt x="149102" y="639437"/>
                      <a:pt x="149448" y="639219"/>
                    </a:cubicBezTo>
                    <a:close/>
                    <a:moveTo>
                      <a:pt x="209290" y="639729"/>
                    </a:moveTo>
                    <a:lnTo>
                      <a:pt x="208505" y="639073"/>
                    </a:lnTo>
                    <a:cubicBezTo>
                      <a:pt x="207885" y="639656"/>
                      <a:pt x="208761" y="640457"/>
                      <a:pt x="209217" y="639674"/>
                    </a:cubicBezTo>
                    <a:close/>
                    <a:moveTo>
                      <a:pt x="477965" y="561869"/>
                    </a:moveTo>
                    <a:lnTo>
                      <a:pt x="477764" y="561451"/>
                    </a:lnTo>
                    <a:cubicBezTo>
                      <a:pt x="476469" y="562069"/>
                      <a:pt x="477545" y="563089"/>
                      <a:pt x="477965" y="561869"/>
                    </a:cubicBezTo>
                    <a:close/>
                    <a:moveTo>
                      <a:pt x="78025" y="561396"/>
                    </a:moveTo>
                    <a:lnTo>
                      <a:pt x="77296" y="562197"/>
                    </a:lnTo>
                    <a:cubicBezTo>
                      <a:pt x="77898" y="562670"/>
                      <a:pt x="78536" y="562069"/>
                      <a:pt x="77952" y="561396"/>
                    </a:cubicBezTo>
                    <a:close/>
                    <a:moveTo>
                      <a:pt x="247281" y="135153"/>
                    </a:moveTo>
                    <a:cubicBezTo>
                      <a:pt x="246974" y="134767"/>
                      <a:pt x="246412" y="134702"/>
                      <a:pt x="246026" y="135008"/>
                    </a:cubicBezTo>
                    <a:cubicBezTo>
                      <a:pt x="246018" y="135014"/>
                      <a:pt x="246011" y="135020"/>
                      <a:pt x="246004" y="135026"/>
                    </a:cubicBezTo>
                    <a:cubicBezTo>
                      <a:pt x="245694" y="135608"/>
                      <a:pt x="246971" y="135462"/>
                      <a:pt x="247208" y="135153"/>
                    </a:cubicBezTo>
                    <a:close/>
                    <a:moveTo>
                      <a:pt x="138104" y="560832"/>
                    </a:moveTo>
                    <a:cubicBezTo>
                      <a:pt x="138505" y="561960"/>
                      <a:pt x="139526" y="560977"/>
                      <a:pt x="138268" y="560377"/>
                    </a:cubicBezTo>
                    <a:close/>
                    <a:moveTo>
                      <a:pt x="400742" y="559467"/>
                    </a:moveTo>
                    <a:lnTo>
                      <a:pt x="401544" y="560195"/>
                    </a:lnTo>
                    <a:cubicBezTo>
                      <a:pt x="402000" y="559503"/>
                      <a:pt x="401362" y="558939"/>
                      <a:pt x="400742" y="559467"/>
                    </a:cubicBezTo>
                    <a:close/>
                    <a:moveTo>
                      <a:pt x="431109" y="558994"/>
                    </a:moveTo>
                    <a:cubicBezTo>
                      <a:pt x="430508" y="558338"/>
                      <a:pt x="429814" y="558884"/>
                      <a:pt x="430252" y="559576"/>
                    </a:cubicBezTo>
                    <a:close/>
                    <a:moveTo>
                      <a:pt x="391294" y="556264"/>
                    </a:moveTo>
                    <a:cubicBezTo>
                      <a:pt x="391094" y="555718"/>
                      <a:pt x="390510" y="556009"/>
                      <a:pt x="390072" y="556063"/>
                    </a:cubicBezTo>
                    <a:cubicBezTo>
                      <a:pt x="389507" y="556446"/>
                      <a:pt x="391039" y="556682"/>
                      <a:pt x="391294" y="556264"/>
                    </a:cubicBezTo>
                    <a:close/>
                    <a:moveTo>
                      <a:pt x="332748" y="105050"/>
                    </a:moveTo>
                    <a:lnTo>
                      <a:pt x="332310" y="105232"/>
                    </a:lnTo>
                    <a:cubicBezTo>
                      <a:pt x="332876" y="106488"/>
                      <a:pt x="333879" y="105432"/>
                      <a:pt x="332748" y="105050"/>
                    </a:cubicBezTo>
                    <a:close/>
                    <a:moveTo>
                      <a:pt x="321312" y="139230"/>
                    </a:moveTo>
                    <a:cubicBezTo>
                      <a:pt x="320692" y="139230"/>
                      <a:pt x="320765" y="139812"/>
                      <a:pt x="320984" y="140194"/>
                    </a:cubicBezTo>
                    <a:lnTo>
                      <a:pt x="321750" y="139448"/>
                    </a:lnTo>
                    <a:close/>
                    <a:moveTo>
                      <a:pt x="237323" y="554189"/>
                    </a:moveTo>
                    <a:cubicBezTo>
                      <a:pt x="235791" y="554498"/>
                      <a:pt x="237487" y="555244"/>
                      <a:pt x="237979" y="554498"/>
                    </a:cubicBezTo>
                    <a:close/>
                    <a:moveTo>
                      <a:pt x="418962" y="554389"/>
                    </a:moveTo>
                    <a:cubicBezTo>
                      <a:pt x="419181" y="553952"/>
                      <a:pt x="419893" y="553515"/>
                      <a:pt x="419345" y="553206"/>
                    </a:cubicBezTo>
                    <a:cubicBezTo>
                      <a:pt x="418798" y="552897"/>
                      <a:pt x="418561" y="553752"/>
                      <a:pt x="418962" y="554444"/>
                    </a:cubicBezTo>
                    <a:close/>
                    <a:moveTo>
                      <a:pt x="156324" y="641039"/>
                    </a:moveTo>
                    <a:cubicBezTo>
                      <a:pt x="155795" y="641039"/>
                      <a:pt x="155394" y="641676"/>
                      <a:pt x="156178" y="641603"/>
                    </a:cubicBezTo>
                    <a:cubicBezTo>
                      <a:pt x="156963" y="641530"/>
                      <a:pt x="157255" y="641094"/>
                      <a:pt x="156270" y="641094"/>
                    </a:cubicBezTo>
                    <a:close/>
                    <a:moveTo>
                      <a:pt x="409424" y="553679"/>
                    </a:moveTo>
                    <a:lnTo>
                      <a:pt x="409223" y="553206"/>
                    </a:lnTo>
                    <a:lnTo>
                      <a:pt x="408475" y="553952"/>
                    </a:lnTo>
                    <a:cubicBezTo>
                      <a:pt x="408668" y="554171"/>
                      <a:pt x="409002" y="554194"/>
                      <a:pt x="409221" y="554002"/>
                    </a:cubicBezTo>
                    <a:cubicBezTo>
                      <a:pt x="409288" y="553944"/>
                      <a:pt x="409338" y="553871"/>
                      <a:pt x="409369" y="553788"/>
                    </a:cubicBezTo>
                    <a:close/>
                    <a:moveTo>
                      <a:pt x="141752" y="552587"/>
                    </a:moveTo>
                    <a:cubicBezTo>
                      <a:pt x="141150" y="552769"/>
                      <a:pt x="141934" y="553424"/>
                      <a:pt x="142153" y="553479"/>
                    </a:cubicBezTo>
                    <a:cubicBezTo>
                      <a:pt x="142736" y="553515"/>
                      <a:pt x="142244" y="552533"/>
                      <a:pt x="141697" y="552696"/>
                    </a:cubicBezTo>
                    <a:close/>
                    <a:moveTo>
                      <a:pt x="86415" y="550385"/>
                    </a:moveTo>
                    <a:cubicBezTo>
                      <a:pt x="86032" y="549202"/>
                      <a:pt x="84938" y="550203"/>
                      <a:pt x="86251" y="550804"/>
                    </a:cubicBezTo>
                    <a:close/>
                    <a:moveTo>
                      <a:pt x="256966" y="548165"/>
                    </a:moveTo>
                    <a:cubicBezTo>
                      <a:pt x="255415" y="548456"/>
                      <a:pt x="257112" y="549220"/>
                      <a:pt x="257622" y="548474"/>
                    </a:cubicBezTo>
                    <a:close/>
                    <a:moveTo>
                      <a:pt x="400140" y="548165"/>
                    </a:moveTo>
                    <a:cubicBezTo>
                      <a:pt x="400359" y="548165"/>
                      <a:pt x="400523" y="548165"/>
                      <a:pt x="400614" y="547837"/>
                    </a:cubicBezTo>
                    <a:cubicBezTo>
                      <a:pt x="400190" y="547574"/>
                      <a:pt x="399652" y="547574"/>
                      <a:pt x="399228" y="547837"/>
                    </a:cubicBezTo>
                    <a:cubicBezTo>
                      <a:pt x="399374" y="548383"/>
                      <a:pt x="399721" y="548310"/>
                      <a:pt x="400085" y="548328"/>
                    </a:cubicBezTo>
                    <a:close/>
                    <a:moveTo>
                      <a:pt x="65769" y="547218"/>
                    </a:moveTo>
                    <a:lnTo>
                      <a:pt x="66207" y="547018"/>
                    </a:lnTo>
                    <a:cubicBezTo>
                      <a:pt x="65587" y="545817"/>
                      <a:pt x="64565" y="546854"/>
                      <a:pt x="65769" y="547218"/>
                    </a:cubicBezTo>
                    <a:close/>
                    <a:moveTo>
                      <a:pt x="217588" y="103958"/>
                    </a:moveTo>
                    <a:cubicBezTo>
                      <a:pt x="216986" y="103958"/>
                      <a:pt x="216749" y="104450"/>
                      <a:pt x="217132" y="104923"/>
                    </a:cubicBezTo>
                    <a:cubicBezTo>
                      <a:pt x="217369" y="104577"/>
                      <a:pt x="218135" y="104359"/>
                      <a:pt x="217588" y="103958"/>
                    </a:cubicBezTo>
                    <a:close/>
                    <a:moveTo>
                      <a:pt x="261361" y="545799"/>
                    </a:moveTo>
                    <a:cubicBezTo>
                      <a:pt x="261088" y="545416"/>
                      <a:pt x="259537" y="545653"/>
                      <a:pt x="260139" y="546035"/>
                    </a:cubicBezTo>
                    <a:cubicBezTo>
                      <a:pt x="260559" y="545999"/>
                      <a:pt x="261142" y="546345"/>
                      <a:pt x="261343" y="545799"/>
                    </a:cubicBezTo>
                    <a:close/>
                    <a:moveTo>
                      <a:pt x="130261" y="546290"/>
                    </a:moveTo>
                    <a:cubicBezTo>
                      <a:pt x="130079" y="545835"/>
                      <a:pt x="129276" y="545507"/>
                      <a:pt x="129440" y="546290"/>
                    </a:cubicBezTo>
                    <a:cubicBezTo>
                      <a:pt x="129477" y="546745"/>
                      <a:pt x="130517" y="546800"/>
                      <a:pt x="130243" y="546290"/>
                    </a:cubicBezTo>
                    <a:close/>
                    <a:moveTo>
                      <a:pt x="240861" y="543487"/>
                    </a:moveTo>
                    <a:cubicBezTo>
                      <a:pt x="239657" y="543888"/>
                      <a:pt x="240733" y="544907"/>
                      <a:pt x="241280" y="543651"/>
                    </a:cubicBezTo>
                    <a:close/>
                    <a:moveTo>
                      <a:pt x="58017" y="544452"/>
                    </a:moveTo>
                    <a:lnTo>
                      <a:pt x="58583" y="543669"/>
                    </a:lnTo>
                    <a:cubicBezTo>
                      <a:pt x="57853" y="543105"/>
                      <a:pt x="57124" y="544070"/>
                      <a:pt x="57981" y="544452"/>
                    </a:cubicBezTo>
                    <a:close/>
                    <a:moveTo>
                      <a:pt x="279983" y="537809"/>
                    </a:moveTo>
                    <a:cubicBezTo>
                      <a:pt x="279399" y="537172"/>
                      <a:pt x="278688" y="537809"/>
                      <a:pt x="279144" y="538428"/>
                    </a:cubicBezTo>
                    <a:close/>
                    <a:moveTo>
                      <a:pt x="384363" y="145163"/>
                    </a:moveTo>
                    <a:cubicBezTo>
                      <a:pt x="385549" y="144817"/>
                      <a:pt x="384546" y="143707"/>
                      <a:pt x="383944" y="144944"/>
                    </a:cubicBezTo>
                    <a:close/>
                    <a:moveTo>
                      <a:pt x="254868" y="533696"/>
                    </a:moveTo>
                    <a:cubicBezTo>
                      <a:pt x="254394" y="533696"/>
                      <a:pt x="254376" y="534060"/>
                      <a:pt x="254394" y="534405"/>
                    </a:cubicBezTo>
                    <a:cubicBezTo>
                      <a:pt x="254850" y="535079"/>
                      <a:pt x="255926" y="533750"/>
                      <a:pt x="254941" y="533696"/>
                    </a:cubicBezTo>
                    <a:close/>
                    <a:moveTo>
                      <a:pt x="314710" y="645771"/>
                    </a:moveTo>
                    <a:lnTo>
                      <a:pt x="315549" y="646463"/>
                    </a:lnTo>
                    <a:cubicBezTo>
                      <a:pt x="316187" y="645771"/>
                      <a:pt x="315348" y="645079"/>
                      <a:pt x="314783" y="645771"/>
                    </a:cubicBezTo>
                    <a:close/>
                    <a:moveTo>
                      <a:pt x="170624" y="646244"/>
                    </a:moveTo>
                    <a:cubicBezTo>
                      <a:pt x="170222" y="646044"/>
                      <a:pt x="169584" y="645880"/>
                      <a:pt x="169274" y="646244"/>
                    </a:cubicBezTo>
                    <a:cubicBezTo>
                      <a:pt x="168964" y="646608"/>
                      <a:pt x="170350" y="646608"/>
                      <a:pt x="170642" y="646244"/>
                    </a:cubicBezTo>
                    <a:close/>
                    <a:moveTo>
                      <a:pt x="306520" y="532403"/>
                    </a:moveTo>
                    <a:cubicBezTo>
                      <a:pt x="306302" y="531876"/>
                      <a:pt x="305736" y="532149"/>
                      <a:pt x="305298" y="532185"/>
                    </a:cubicBezTo>
                    <a:cubicBezTo>
                      <a:pt x="304697" y="532531"/>
                      <a:pt x="306192" y="532804"/>
                      <a:pt x="306520" y="532403"/>
                    </a:cubicBezTo>
                    <a:close/>
                    <a:moveTo>
                      <a:pt x="225066" y="104049"/>
                    </a:moveTo>
                    <a:cubicBezTo>
                      <a:pt x="225066" y="103467"/>
                      <a:pt x="224537" y="103248"/>
                      <a:pt x="224045" y="103612"/>
                    </a:cubicBezTo>
                    <a:cubicBezTo>
                      <a:pt x="224446" y="103885"/>
                      <a:pt x="224629" y="104632"/>
                      <a:pt x="225066" y="104049"/>
                    </a:cubicBezTo>
                    <a:close/>
                    <a:moveTo>
                      <a:pt x="238928" y="532604"/>
                    </a:moveTo>
                    <a:cubicBezTo>
                      <a:pt x="239037" y="532604"/>
                      <a:pt x="239457" y="532604"/>
                      <a:pt x="239511" y="532385"/>
                    </a:cubicBezTo>
                    <a:cubicBezTo>
                      <a:pt x="239530" y="531439"/>
                      <a:pt x="237213" y="532567"/>
                      <a:pt x="238928" y="532604"/>
                    </a:cubicBezTo>
                    <a:close/>
                    <a:moveTo>
                      <a:pt x="245494" y="531020"/>
                    </a:moveTo>
                    <a:lnTo>
                      <a:pt x="246187" y="530711"/>
                    </a:lnTo>
                    <a:cubicBezTo>
                      <a:pt x="245603" y="530001"/>
                      <a:pt x="243907" y="530765"/>
                      <a:pt x="245494" y="531020"/>
                    </a:cubicBezTo>
                    <a:close/>
                    <a:moveTo>
                      <a:pt x="262747" y="525979"/>
                    </a:moveTo>
                    <a:lnTo>
                      <a:pt x="263514" y="526634"/>
                    </a:lnTo>
                    <a:cubicBezTo>
                      <a:pt x="264006" y="525979"/>
                      <a:pt x="263149" y="525123"/>
                      <a:pt x="262747" y="525979"/>
                    </a:cubicBezTo>
                    <a:close/>
                    <a:moveTo>
                      <a:pt x="272979" y="523849"/>
                    </a:moveTo>
                    <a:cubicBezTo>
                      <a:pt x="272560" y="523340"/>
                      <a:pt x="272359" y="524068"/>
                      <a:pt x="272031" y="524323"/>
                    </a:cubicBezTo>
                    <a:cubicBezTo>
                      <a:pt x="272414" y="524577"/>
                      <a:pt x="272961" y="524377"/>
                      <a:pt x="272888" y="523758"/>
                    </a:cubicBezTo>
                    <a:close/>
                    <a:moveTo>
                      <a:pt x="298514" y="522029"/>
                    </a:moveTo>
                    <a:lnTo>
                      <a:pt x="297711" y="521356"/>
                    </a:lnTo>
                    <a:cubicBezTo>
                      <a:pt x="297036" y="521920"/>
                      <a:pt x="297894" y="522685"/>
                      <a:pt x="298422" y="521938"/>
                    </a:cubicBezTo>
                    <a:close/>
                    <a:moveTo>
                      <a:pt x="282810" y="517407"/>
                    </a:moveTo>
                    <a:cubicBezTo>
                      <a:pt x="284470" y="517407"/>
                      <a:pt x="283029" y="516296"/>
                      <a:pt x="282299" y="517097"/>
                    </a:cubicBezTo>
                    <a:close/>
                    <a:moveTo>
                      <a:pt x="236174" y="647773"/>
                    </a:moveTo>
                    <a:cubicBezTo>
                      <a:pt x="235754" y="648028"/>
                      <a:pt x="236028" y="649593"/>
                      <a:pt x="236392" y="648974"/>
                    </a:cubicBezTo>
                    <a:cubicBezTo>
                      <a:pt x="236411" y="648537"/>
                      <a:pt x="236703" y="647919"/>
                      <a:pt x="236137" y="647773"/>
                    </a:cubicBezTo>
                    <a:close/>
                    <a:moveTo>
                      <a:pt x="375664" y="155428"/>
                    </a:moveTo>
                    <a:lnTo>
                      <a:pt x="376138" y="155264"/>
                    </a:lnTo>
                    <a:lnTo>
                      <a:pt x="375390" y="154499"/>
                    </a:lnTo>
                    <a:cubicBezTo>
                      <a:pt x="375098" y="154863"/>
                      <a:pt x="375098" y="155391"/>
                      <a:pt x="375664" y="155428"/>
                    </a:cubicBezTo>
                    <a:close/>
                    <a:moveTo>
                      <a:pt x="271210" y="516460"/>
                    </a:moveTo>
                    <a:lnTo>
                      <a:pt x="270408" y="515878"/>
                    </a:lnTo>
                    <a:cubicBezTo>
                      <a:pt x="269842" y="516551"/>
                      <a:pt x="270846" y="517316"/>
                      <a:pt x="271210" y="516460"/>
                    </a:cubicBezTo>
                    <a:close/>
                    <a:moveTo>
                      <a:pt x="232325" y="514367"/>
                    </a:moveTo>
                    <a:cubicBezTo>
                      <a:pt x="232088" y="514968"/>
                      <a:pt x="231504" y="515350"/>
                      <a:pt x="231942" y="515732"/>
                    </a:cubicBezTo>
                    <a:cubicBezTo>
                      <a:pt x="232818" y="515769"/>
                      <a:pt x="232726" y="515295"/>
                      <a:pt x="232325" y="514367"/>
                    </a:cubicBezTo>
                    <a:close/>
                    <a:moveTo>
                      <a:pt x="334590" y="514658"/>
                    </a:moveTo>
                    <a:cubicBezTo>
                      <a:pt x="335283" y="514149"/>
                      <a:pt x="333860" y="513912"/>
                      <a:pt x="333842" y="514549"/>
                    </a:cubicBezTo>
                    <a:cubicBezTo>
                      <a:pt x="333824" y="515186"/>
                      <a:pt x="334462" y="515059"/>
                      <a:pt x="334590" y="514658"/>
                    </a:cubicBezTo>
                    <a:close/>
                    <a:moveTo>
                      <a:pt x="305499" y="512547"/>
                    </a:moveTo>
                    <a:cubicBezTo>
                      <a:pt x="304915" y="512547"/>
                      <a:pt x="304295" y="512329"/>
                      <a:pt x="304095" y="512857"/>
                    </a:cubicBezTo>
                    <a:cubicBezTo>
                      <a:pt x="304467" y="513181"/>
                      <a:pt x="305031" y="513142"/>
                      <a:pt x="305356" y="512771"/>
                    </a:cubicBezTo>
                    <a:cubicBezTo>
                      <a:pt x="305415" y="512704"/>
                      <a:pt x="305463" y="512629"/>
                      <a:pt x="305499" y="512547"/>
                    </a:cubicBezTo>
                    <a:close/>
                    <a:moveTo>
                      <a:pt x="334298" y="511091"/>
                    </a:moveTo>
                    <a:lnTo>
                      <a:pt x="333514" y="510454"/>
                    </a:lnTo>
                    <a:cubicBezTo>
                      <a:pt x="332894" y="511091"/>
                      <a:pt x="333879" y="511837"/>
                      <a:pt x="334298" y="511091"/>
                    </a:cubicBezTo>
                    <a:close/>
                    <a:moveTo>
                      <a:pt x="269915" y="652014"/>
                    </a:moveTo>
                    <a:cubicBezTo>
                      <a:pt x="269259" y="652632"/>
                      <a:pt x="270207" y="653451"/>
                      <a:pt x="270590" y="652760"/>
                    </a:cubicBezTo>
                    <a:cubicBezTo>
                      <a:pt x="270390" y="652505"/>
                      <a:pt x="270152" y="652268"/>
                      <a:pt x="269915" y="652014"/>
                    </a:cubicBezTo>
                    <a:close/>
                    <a:moveTo>
                      <a:pt x="366964" y="652541"/>
                    </a:moveTo>
                    <a:cubicBezTo>
                      <a:pt x="366617" y="651340"/>
                      <a:pt x="365523" y="652341"/>
                      <a:pt x="366745" y="652960"/>
                    </a:cubicBezTo>
                    <a:close/>
                    <a:moveTo>
                      <a:pt x="340755" y="509817"/>
                    </a:moveTo>
                    <a:cubicBezTo>
                      <a:pt x="342050" y="509562"/>
                      <a:pt x="340408" y="508962"/>
                      <a:pt x="339897" y="509508"/>
                    </a:cubicBezTo>
                    <a:cubicBezTo>
                      <a:pt x="340098" y="509854"/>
                      <a:pt x="340445" y="509817"/>
                      <a:pt x="340755" y="509817"/>
                    </a:cubicBezTo>
                    <a:close/>
                    <a:moveTo>
                      <a:pt x="268219" y="509198"/>
                    </a:moveTo>
                    <a:lnTo>
                      <a:pt x="267544" y="509526"/>
                    </a:lnTo>
                    <a:cubicBezTo>
                      <a:pt x="268219" y="510236"/>
                      <a:pt x="269788" y="509490"/>
                      <a:pt x="268219" y="509198"/>
                    </a:cubicBezTo>
                    <a:close/>
                    <a:moveTo>
                      <a:pt x="145144" y="213504"/>
                    </a:moveTo>
                    <a:cubicBezTo>
                      <a:pt x="145016" y="213504"/>
                      <a:pt x="144834" y="213613"/>
                      <a:pt x="144706" y="213831"/>
                    </a:cubicBezTo>
                    <a:cubicBezTo>
                      <a:pt x="145618" y="214559"/>
                      <a:pt x="146858" y="213467"/>
                      <a:pt x="145144" y="213504"/>
                    </a:cubicBezTo>
                    <a:close/>
                    <a:moveTo>
                      <a:pt x="80998" y="158176"/>
                    </a:moveTo>
                    <a:lnTo>
                      <a:pt x="81436" y="157976"/>
                    </a:lnTo>
                    <a:cubicBezTo>
                      <a:pt x="80798" y="156738"/>
                      <a:pt x="79758" y="157794"/>
                      <a:pt x="80998" y="158176"/>
                    </a:cubicBezTo>
                    <a:close/>
                    <a:moveTo>
                      <a:pt x="195519" y="103048"/>
                    </a:moveTo>
                    <a:cubicBezTo>
                      <a:pt x="195173" y="102721"/>
                      <a:pt x="194352" y="102757"/>
                      <a:pt x="194279" y="103212"/>
                    </a:cubicBezTo>
                    <a:cubicBezTo>
                      <a:pt x="194584" y="103520"/>
                      <a:pt x="195080" y="103523"/>
                      <a:pt x="195388" y="103219"/>
                    </a:cubicBezTo>
                    <a:cubicBezTo>
                      <a:pt x="195440" y="103168"/>
                      <a:pt x="195484" y="103111"/>
                      <a:pt x="195519" y="103048"/>
                    </a:cubicBezTo>
                    <a:close/>
                    <a:moveTo>
                      <a:pt x="387026" y="159013"/>
                    </a:moveTo>
                    <a:cubicBezTo>
                      <a:pt x="387026" y="158904"/>
                      <a:pt x="387409" y="158722"/>
                      <a:pt x="387428" y="158503"/>
                    </a:cubicBezTo>
                    <a:cubicBezTo>
                      <a:pt x="387099" y="157448"/>
                      <a:pt x="385896" y="159450"/>
                      <a:pt x="387063" y="159013"/>
                    </a:cubicBezTo>
                    <a:close/>
                    <a:moveTo>
                      <a:pt x="298970" y="502992"/>
                    </a:moveTo>
                    <a:cubicBezTo>
                      <a:pt x="298734" y="502753"/>
                      <a:pt x="298484" y="502528"/>
                      <a:pt x="298222" y="502319"/>
                    </a:cubicBezTo>
                    <a:cubicBezTo>
                      <a:pt x="297401" y="502719"/>
                      <a:pt x="298331" y="503629"/>
                      <a:pt x="299006" y="503047"/>
                    </a:cubicBezTo>
                    <a:close/>
                    <a:moveTo>
                      <a:pt x="211916" y="500735"/>
                    </a:moveTo>
                    <a:lnTo>
                      <a:pt x="211114" y="500062"/>
                    </a:lnTo>
                    <a:cubicBezTo>
                      <a:pt x="210603" y="500754"/>
                      <a:pt x="211405" y="501518"/>
                      <a:pt x="211953" y="500790"/>
                    </a:cubicBezTo>
                    <a:close/>
                    <a:moveTo>
                      <a:pt x="363115" y="159796"/>
                    </a:moveTo>
                    <a:cubicBezTo>
                      <a:pt x="362732" y="158631"/>
                      <a:pt x="361711" y="159614"/>
                      <a:pt x="362915" y="160214"/>
                    </a:cubicBezTo>
                    <a:close/>
                    <a:moveTo>
                      <a:pt x="43281" y="160505"/>
                    </a:moveTo>
                    <a:cubicBezTo>
                      <a:pt x="42660" y="160032"/>
                      <a:pt x="41986" y="160797"/>
                      <a:pt x="42587" y="161233"/>
                    </a:cubicBezTo>
                    <a:cubicBezTo>
                      <a:pt x="42923" y="161136"/>
                      <a:pt x="43193" y="160886"/>
                      <a:pt x="43317" y="160560"/>
                    </a:cubicBezTo>
                    <a:close/>
                    <a:moveTo>
                      <a:pt x="313214" y="494729"/>
                    </a:moveTo>
                    <a:cubicBezTo>
                      <a:pt x="312977" y="495366"/>
                      <a:pt x="312430" y="495767"/>
                      <a:pt x="312849" y="496167"/>
                    </a:cubicBezTo>
                    <a:cubicBezTo>
                      <a:pt x="313816" y="496240"/>
                      <a:pt x="313816" y="495785"/>
                      <a:pt x="313324" y="494784"/>
                    </a:cubicBezTo>
                    <a:close/>
                    <a:moveTo>
                      <a:pt x="239001" y="495803"/>
                    </a:moveTo>
                    <a:lnTo>
                      <a:pt x="238216" y="495184"/>
                    </a:lnTo>
                    <a:cubicBezTo>
                      <a:pt x="237760" y="495931"/>
                      <a:pt x="238636" y="496695"/>
                      <a:pt x="239037" y="495858"/>
                    </a:cubicBezTo>
                    <a:close/>
                    <a:moveTo>
                      <a:pt x="313032" y="492946"/>
                    </a:moveTo>
                    <a:cubicBezTo>
                      <a:pt x="312558" y="492946"/>
                      <a:pt x="312503" y="493292"/>
                      <a:pt x="312539" y="493638"/>
                    </a:cubicBezTo>
                    <a:cubicBezTo>
                      <a:pt x="312886" y="494402"/>
                      <a:pt x="314217" y="493000"/>
                      <a:pt x="313141" y="493000"/>
                    </a:cubicBezTo>
                    <a:close/>
                    <a:moveTo>
                      <a:pt x="233620" y="658438"/>
                    </a:moveTo>
                    <a:lnTo>
                      <a:pt x="233438" y="658001"/>
                    </a:lnTo>
                    <a:cubicBezTo>
                      <a:pt x="232271" y="658693"/>
                      <a:pt x="233401" y="659639"/>
                      <a:pt x="233730" y="658493"/>
                    </a:cubicBezTo>
                    <a:close/>
                    <a:moveTo>
                      <a:pt x="211369" y="493965"/>
                    </a:moveTo>
                    <a:lnTo>
                      <a:pt x="211807" y="493801"/>
                    </a:lnTo>
                    <a:cubicBezTo>
                      <a:pt x="211314" y="492655"/>
                      <a:pt x="210275" y="493638"/>
                      <a:pt x="211478" y="494020"/>
                    </a:cubicBezTo>
                    <a:close/>
                    <a:moveTo>
                      <a:pt x="248412" y="161543"/>
                    </a:moveTo>
                    <a:cubicBezTo>
                      <a:pt x="248412" y="160960"/>
                      <a:pt x="247901" y="160778"/>
                      <a:pt x="247463" y="161142"/>
                    </a:cubicBezTo>
                    <a:lnTo>
                      <a:pt x="248120" y="161852"/>
                    </a:lnTo>
                    <a:close/>
                    <a:moveTo>
                      <a:pt x="304952" y="491381"/>
                    </a:moveTo>
                    <a:lnTo>
                      <a:pt x="304770" y="490926"/>
                    </a:lnTo>
                    <a:lnTo>
                      <a:pt x="304004" y="491654"/>
                    </a:lnTo>
                    <a:cubicBezTo>
                      <a:pt x="304179" y="491887"/>
                      <a:pt x="304510" y="491934"/>
                      <a:pt x="304744" y="491759"/>
                    </a:cubicBezTo>
                    <a:cubicBezTo>
                      <a:pt x="304860" y="491673"/>
                      <a:pt x="304935" y="491542"/>
                      <a:pt x="304952" y="491399"/>
                    </a:cubicBezTo>
                    <a:close/>
                    <a:moveTo>
                      <a:pt x="187567" y="491290"/>
                    </a:moveTo>
                    <a:cubicBezTo>
                      <a:pt x="187546" y="491580"/>
                      <a:pt x="187766" y="491833"/>
                      <a:pt x="188057" y="491854"/>
                    </a:cubicBezTo>
                    <a:cubicBezTo>
                      <a:pt x="188206" y="491865"/>
                      <a:pt x="188353" y="491812"/>
                      <a:pt x="188461" y="491708"/>
                    </a:cubicBezTo>
                    <a:cubicBezTo>
                      <a:pt x="188388" y="491271"/>
                      <a:pt x="187841" y="490653"/>
                      <a:pt x="187567" y="491290"/>
                    </a:cubicBezTo>
                    <a:close/>
                    <a:moveTo>
                      <a:pt x="281515" y="490707"/>
                    </a:moveTo>
                    <a:cubicBezTo>
                      <a:pt x="281169" y="489816"/>
                      <a:pt x="280202" y="490543"/>
                      <a:pt x="280731" y="491253"/>
                    </a:cubicBezTo>
                    <a:close/>
                    <a:moveTo>
                      <a:pt x="286987" y="490034"/>
                    </a:moveTo>
                    <a:cubicBezTo>
                      <a:pt x="286662" y="489647"/>
                      <a:pt x="286086" y="489591"/>
                      <a:pt x="285692" y="489906"/>
                    </a:cubicBezTo>
                    <a:cubicBezTo>
                      <a:pt x="285455" y="490453"/>
                      <a:pt x="286713" y="490398"/>
                      <a:pt x="286932" y="490034"/>
                    </a:cubicBezTo>
                    <a:close/>
                    <a:moveTo>
                      <a:pt x="241791" y="489906"/>
                    </a:moveTo>
                    <a:cubicBezTo>
                      <a:pt x="241445" y="489579"/>
                      <a:pt x="240660" y="489652"/>
                      <a:pt x="240533" y="490052"/>
                    </a:cubicBezTo>
                    <a:cubicBezTo>
                      <a:pt x="240876" y="490347"/>
                      <a:pt x="241395" y="490308"/>
                      <a:pt x="241690" y="489965"/>
                    </a:cubicBezTo>
                    <a:cubicBezTo>
                      <a:pt x="241706" y="489947"/>
                      <a:pt x="241722" y="489927"/>
                      <a:pt x="241736" y="489907"/>
                    </a:cubicBezTo>
                    <a:close/>
                    <a:moveTo>
                      <a:pt x="322972" y="488687"/>
                    </a:moveTo>
                    <a:cubicBezTo>
                      <a:pt x="321805" y="489106"/>
                      <a:pt x="322881" y="490052"/>
                      <a:pt x="323410" y="488833"/>
                    </a:cubicBezTo>
                    <a:close/>
                    <a:moveTo>
                      <a:pt x="273271" y="487522"/>
                    </a:moveTo>
                    <a:cubicBezTo>
                      <a:pt x="271721" y="487813"/>
                      <a:pt x="273435" y="488560"/>
                      <a:pt x="273983" y="487832"/>
                    </a:cubicBezTo>
                    <a:close/>
                    <a:moveTo>
                      <a:pt x="321695" y="487613"/>
                    </a:moveTo>
                    <a:lnTo>
                      <a:pt x="322370" y="487304"/>
                    </a:lnTo>
                    <a:cubicBezTo>
                      <a:pt x="321732" y="486612"/>
                      <a:pt x="320072" y="487358"/>
                      <a:pt x="321640" y="487613"/>
                    </a:cubicBezTo>
                    <a:close/>
                    <a:moveTo>
                      <a:pt x="168271" y="161980"/>
                    </a:moveTo>
                    <a:lnTo>
                      <a:pt x="168964" y="161688"/>
                    </a:lnTo>
                    <a:cubicBezTo>
                      <a:pt x="168417" y="161033"/>
                      <a:pt x="166739" y="161779"/>
                      <a:pt x="168271" y="161980"/>
                    </a:cubicBezTo>
                    <a:close/>
                    <a:moveTo>
                      <a:pt x="182679" y="659603"/>
                    </a:moveTo>
                    <a:cubicBezTo>
                      <a:pt x="182679" y="660149"/>
                      <a:pt x="182460" y="660804"/>
                      <a:pt x="182989" y="660950"/>
                    </a:cubicBezTo>
                    <a:cubicBezTo>
                      <a:pt x="183293" y="660614"/>
                      <a:pt x="183266" y="660096"/>
                      <a:pt x="182929" y="659793"/>
                    </a:cubicBezTo>
                    <a:cubicBezTo>
                      <a:pt x="182855" y="659727"/>
                      <a:pt x="182771" y="659675"/>
                      <a:pt x="182679" y="659639"/>
                    </a:cubicBezTo>
                    <a:close/>
                    <a:moveTo>
                      <a:pt x="293115" y="486794"/>
                    </a:moveTo>
                    <a:lnTo>
                      <a:pt x="293881" y="487449"/>
                    </a:lnTo>
                    <a:cubicBezTo>
                      <a:pt x="294465" y="486849"/>
                      <a:pt x="293607" y="486066"/>
                      <a:pt x="293115" y="486831"/>
                    </a:cubicBezTo>
                    <a:close/>
                    <a:moveTo>
                      <a:pt x="263933" y="98953"/>
                    </a:moveTo>
                    <a:cubicBezTo>
                      <a:pt x="262419" y="99226"/>
                      <a:pt x="264097" y="99954"/>
                      <a:pt x="264608" y="99244"/>
                    </a:cubicBezTo>
                    <a:close/>
                    <a:moveTo>
                      <a:pt x="268839" y="485757"/>
                    </a:moveTo>
                    <a:cubicBezTo>
                      <a:pt x="269131" y="485575"/>
                      <a:pt x="269423" y="485375"/>
                      <a:pt x="269441" y="485011"/>
                    </a:cubicBezTo>
                    <a:cubicBezTo>
                      <a:pt x="269003" y="484683"/>
                      <a:pt x="268219" y="485320"/>
                      <a:pt x="268876" y="485793"/>
                    </a:cubicBezTo>
                    <a:close/>
                    <a:moveTo>
                      <a:pt x="247901" y="484264"/>
                    </a:moveTo>
                    <a:cubicBezTo>
                      <a:pt x="248485" y="484264"/>
                      <a:pt x="249160" y="484501"/>
                      <a:pt x="249306" y="483937"/>
                    </a:cubicBezTo>
                    <a:cubicBezTo>
                      <a:pt x="248930" y="483633"/>
                      <a:pt x="248379" y="483691"/>
                      <a:pt x="248074" y="484066"/>
                    </a:cubicBezTo>
                    <a:cubicBezTo>
                      <a:pt x="248017" y="484136"/>
                      <a:pt x="247971" y="484216"/>
                      <a:pt x="247938" y="484301"/>
                    </a:cubicBezTo>
                    <a:close/>
                    <a:moveTo>
                      <a:pt x="368204" y="161470"/>
                    </a:moveTo>
                    <a:cubicBezTo>
                      <a:pt x="367584" y="161470"/>
                      <a:pt x="367365" y="161980"/>
                      <a:pt x="367748" y="162435"/>
                    </a:cubicBezTo>
                    <a:lnTo>
                      <a:pt x="368496" y="161761"/>
                    </a:lnTo>
                    <a:close/>
                    <a:moveTo>
                      <a:pt x="82585" y="162835"/>
                    </a:moveTo>
                    <a:cubicBezTo>
                      <a:pt x="82239" y="162598"/>
                      <a:pt x="81856" y="161834"/>
                      <a:pt x="81545" y="162398"/>
                    </a:cubicBezTo>
                    <a:cubicBezTo>
                      <a:pt x="81235" y="162962"/>
                      <a:pt x="82056" y="163199"/>
                      <a:pt x="82585" y="162835"/>
                    </a:cubicBezTo>
                    <a:close/>
                    <a:moveTo>
                      <a:pt x="345114" y="481334"/>
                    </a:moveTo>
                    <a:cubicBezTo>
                      <a:pt x="344822" y="481025"/>
                      <a:pt x="344129" y="480843"/>
                      <a:pt x="343819" y="481225"/>
                    </a:cubicBezTo>
                    <a:cubicBezTo>
                      <a:pt x="343509" y="481607"/>
                      <a:pt x="344822" y="481662"/>
                      <a:pt x="345114" y="481334"/>
                    </a:cubicBezTo>
                    <a:close/>
                    <a:moveTo>
                      <a:pt x="327167" y="480261"/>
                    </a:moveTo>
                    <a:cubicBezTo>
                      <a:pt x="326911" y="479860"/>
                      <a:pt x="326164" y="479951"/>
                      <a:pt x="325890" y="480169"/>
                    </a:cubicBezTo>
                    <a:cubicBezTo>
                      <a:pt x="325653" y="480661"/>
                      <a:pt x="326966" y="480606"/>
                      <a:pt x="327167" y="480261"/>
                    </a:cubicBezTo>
                    <a:close/>
                    <a:moveTo>
                      <a:pt x="305280" y="480534"/>
                    </a:moveTo>
                    <a:lnTo>
                      <a:pt x="305955" y="480242"/>
                    </a:lnTo>
                    <a:cubicBezTo>
                      <a:pt x="305463" y="479569"/>
                      <a:pt x="303785" y="480297"/>
                      <a:pt x="305335" y="480479"/>
                    </a:cubicBezTo>
                    <a:close/>
                    <a:moveTo>
                      <a:pt x="345406" y="477731"/>
                    </a:moveTo>
                    <a:cubicBezTo>
                      <a:pt x="343910" y="478058"/>
                      <a:pt x="345588" y="478786"/>
                      <a:pt x="346099" y="478040"/>
                    </a:cubicBezTo>
                    <a:close/>
                    <a:moveTo>
                      <a:pt x="238034" y="473472"/>
                    </a:moveTo>
                    <a:cubicBezTo>
                      <a:pt x="238453" y="474655"/>
                      <a:pt x="239438" y="473563"/>
                      <a:pt x="238180" y="473035"/>
                    </a:cubicBezTo>
                    <a:close/>
                    <a:moveTo>
                      <a:pt x="394194" y="164164"/>
                    </a:moveTo>
                    <a:cubicBezTo>
                      <a:pt x="394595" y="165292"/>
                      <a:pt x="395653" y="164327"/>
                      <a:pt x="394377" y="163727"/>
                    </a:cubicBezTo>
                    <a:cubicBezTo>
                      <a:pt x="394308" y="163869"/>
                      <a:pt x="394247" y="164015"/>
                      <a:pt x="394194" y="164164"/>
                    </a:cubicBezTo>
                    <a:close/>
                    <a:moveTo>
                      <a:pt x="299991" y="471033"/>
                    </a:moveTo>
                    <a:cubicBezTo>
                      <a:pt x="299637" y="470714"/>
                      <a:pt x="299110" y="470676"/>
                      <a:pt x="298714" y="470942"/>
                    </a:cubicBezTo>
                    <a:cubicBezTo>
                      <a:pt x="298477" y="471379"/>
                      <a:pt x="299772" y="471379"/>
                      <a:pt x="299991" y="471033"/>
                    </a:cubicBezTo>
                    <a:close/>
                    <a:moveTo>
                      <a:pt x="241135" y="472253"/>
                    </a:moveTo>
                    <a:cubicBezTo>
                      <a:pt x="241536" y="471998"/>
                      <a:pt x="241426" y="470560"/>
                      <a:pt x="240970" y="470997"/>
                    </a:cubicBezTo>
                    <a:cubicBezTo>
                      <a:pt x="240861" y="471379"/>
                      <a:pt x="240642" y="471980"/>
                      <a:pt x="241135" y="472253"/>
                    </a:cubicBezTo>
                    <a:close/>
                    <a:moveTo>
                      <a:pt x="383123" y="664553"/>
                    </a:moveTo>
                    <a:cubicBezTo>
                      <a:pt x="383342" y="664135"/>
                      <a:pt x="384053" y="663716"/>
                      <a:pt x="383525" y="663407"/>
                    </a:cubicBezTo>
                    <a:cubicBezTo>
                      <a:pt x="382996" y="663097"/>
                      <a:pt x="382667" y="663916"/>
                      <a:pt x="383123" y="664553"/>
                    </a:cubicBezTo>
                    <a:close/>
                    <a:moveTo>
                      <a:pt x="235389" y="471798"/>
                    </a:moveTo>
                    <a:cubicBezTo>
                      <a:pt x="235645" y="471707"/>
                      <a:pt x="235900" y="471579"/>
                      <a:pt x="235827" y="471252"/>
                    </a:cubicBezTo>
                    <a:cubicBezTo>
                      <a:pt x="235681" y="470360"/>
                      <a:pt x="234386" y="471779"/>
                      <a:pt x="235389" y="471798"/>
                    </a:cubicBezTo>
                    <a:close/>
                    <a:moveTo>
                      <a:pt x="238545" y="165237"/>
                    </a:moveTo>
                    <a:cubicBezTo>
                      <a:pt x="238125" y="164073"/>
                      <a:pt x="237104" y="165074"/>
                      <a:pt x="238381" y="165674"/>
                    </a:cubicBezTo>
                    <a:close/>
                    <a:moveTo>
                      <a:pt x="365486" y="664044"/>
                    </a:moveTo>
                    <a:cubicBezTo>
                      <a:pt x="365085" y="664317"/>
                      <a:pt x="365304" y="665864"/>
                      <a:pt x="365705" y="665263"/>
                    </a:cubicBezTo>
                    <a:cubicBezTo>
                      <a:pt x="365815" y="664826"/>
                      <a:pt x="366088" y="664299"/>
                      <a:pt x="365559" y="664044"/>
                    </a:cubicBezTo>
                    <a:close/>
                    <a:moveTo>
                      <a:pt x="374369" y="664244"/>
                    </a:moveTo>
                    <a:cubicBezTo>
                      <a:pt x="374150" y="663734"/>
                      <a:pt x="373584" y="663989"/>
                      <a:pt x="373147" y="664044"/>
                    </a:cubicBezTo>
                    <a:cubicBezTo>
                      <a:pt x="372672" y="664444"/>
                      <a:pt x="374186" y="664644"/>
                      <a:pt x="374442" y="664299"/>
                    </a:cubicBezTo>
                    <a:close/>
                    <a:moveTo>
                      <a:pt x="209855" y="97934"/>
                    </a:moveTo>
                    <a:lnTo>
                      <a:pt x="210293" y="97734"/>
                    </a:lnTo>
                    <a:cubicBezTo>
                      <a:pt x="209673" y="96460"/>
                      <a:pt x="208633" y="97570"/>
                      <a:pt x="209855" y="97934"/>
                    </a:cubicBezTo>
                    <a:close/>
                    <a:moveTo>
                      <a:pt x="307597" y="464481"/>
                    </a:moveTo>
                    <a:cubicBezTo>
                      <a:pt x="307341" y="464099"/>
                      <a:pt x="305937" y="464135"/>
                      <a:pt x="306302" y="464609"/>
                    </a:cubicBezTo>
                    <a:cubicBezTo>
                      <a:pt x="306758" y="464681"/>
                      <a:pt x="307287" y="464954"/>
                      <a:pt x="307597" y="464481"/>
                    </a:cubicBezTo>
                    <a:close/>
                    <a:moveTo>
                      <a:pt x="327331" y="462661"/>
                    </a:moveTo>
                    <a:cubicBezTo>
                      <a:pt x="327750" y="463881"/>
                      <a:pt x="328735" y="462770"/>
                      <a:pt x="327495" y="462224"/>
                    </a:cubicBezTo>
                    <a:close/>
                    <a:moveTo>
                      <a:pt x="378928" y="165747"/>
                    </a:moveTo>
                    <a:lnTo>
                      <a:pt x="379476" y="165620"/>
                    </a:lnTo>
                    <a:lnTo>
                      <a:pt x="378746" y="164873"/>
                    </a:lnTo>
                    <a:cubicBezTo>
                      <a:pt x="378326" y="165110"/>
                      <a:pt x="378363" y="165729"/>
                      <a:pt x="378928" y="165747"/>
                    </a:cubicBezTo>
                    <a:close/>
                    <a:moveTo>
                      <a:pt x="245913" y="460040"/>
                    </a:moveTo>
                    <a:cubicBezTo>
                      <a:pt x="245512" y="460295"/>
                      <a:pt x="245767" y="461860"/>
                      <a:pt x="246150" y="461223"/>
                    </a:cubicBezTo>
                    <a:cubicBezTo>
                      <a:pt x="246187" y="460787"/>
                      <a:pt x="246460" y="460204"/>
                      <a:pt x="245913" y="460040"/>
                    </a:cubicBezTo>
                    <a:close/>
                    <a:moveTo>
                      <a:pt x="356549" y="665518"/>
                    </a:moveTo>
                    <a:cubicBezTo>
                      <a:pt x="354835" y="665518"/>
                      <a:pt x="356549" y="666701"/>
                      <a:pt x="357133" y="665809"/>
                    </a:cubicBezTo>
                    <a:close/>
                    <a:moveTo>
                      <a:pt x="218391" y="458038"/>
                    </a:moveTo>
                    <a:cubicBezTo>
                      <a:pt x="218172" y="457492"/>
                      <a:pt x="217607" y="457784"/>
                      <a:pt x="217169" y="457838"/>
                    </a:cubicBezTo>
                    <a:cubicBezTo>
                      <a:pt x="216658" y="458220"/>
                      <a:pt x="218135" y="458493"/>
                      <a:pt x="218391" y="458057"/>
                    </a:cubicBezTo>
                    <a:close/>
                    <a:moveTo>
                      <a:pt x="174946" y="666373"/>
                    </a:moveTo>
                    <a:cubicBezTo>
                      <a:pt x="174654" y="666028"/>
                      <a:pt x="173925" y="665882"/>
                      <a:pt x="173633" y="666264"/>
                    </a:cubicBezTo>
                    <a:cubicBezTo>
                      <a:pt x="173341" y="666646"/>
                      <a:pt x="174709" y="666701"/>
                      <a:pt x="174946" y="666373"/>
                    </a:cubicBezTo>
                    <a:close/>
                    <a:moveTo>
                      <a:pt x="322261" y="455691"/>
                    </a:moveTo>
                    <a:cubicBezTo>
                      <a:pt x="321969" y="455418"/>
                      <a:pt x="320437" y="455563"/>
                      <a:pt x="321039" y="455964"/>
                    </a:cubicBezTo>
                    <a:cubicBezTo>
                      <a:pt x="321513" y="456000"/>
                      <a:pt x="322042" y="456291"/>
                      <a:pt x="322261" y="455691"/>
                    </a:cubicBezTo>
                    <a:close/>
                    <a:moveTo>
                      <a:pt x="327732" y="454708"/>
                    </a:moveTo>
                    <a:cubicBezTo>
                      <a:pt x="327459" y="454307"/>
                      <a:pt x="325908" y="454471"/>
                      <a:pt x="326419" y="454853"/>
                    </a:cubicBezTo>
                    <a:cubicBezTo>
                      <a:pt x="326893" y="454999"/>
                      <a:pt x="327440" y="455163"/>
                      <a:pt x="327750" y="454708"/>
                    </a:cubicBezTo>
                    <a:close/>
                    <a:moveTo>
                      <a:pt x="42606" y="167531"/>
                    </a:moveTo>
                    <a:cubicBezTo>
                      <a:pt x="42204" y="167749"/>
                      <a:pt x="42223" y="169132"/>
                      <a:pt x="42733" y="168786"/>
                    </a:cubicBezTo>
                    <a:cubicBezTo>
                      <a:pt x="42916" y="168513"/>
                      <a:pt x="43007" y="167767"/>
                      <a:pt x="42606" y="167531"/>
                    </a:cubicBezTo>
                    <a:close/>
                    <a:moveTo>
                      <a:pt x="228641" y="454289"/>
                    </a:moveTo>
                    <a:cubicBezTo>
                      <a:pt x="228969" y="453925"/>
                      <a:pt x="228896" y="453143"/>
                      <a:pt x="228495" y="453015"/>
                    </a:cubicBezTo>
                    <a:cubicBezTo>
                      <a:pt x="228189" y="453388"/>
                      <a:pt x="228244" y="453939"/>
                      <a:pt x="228618" y="454245"/>
                    </a:cubicBezTo>
                    <a:cubicBezTo>
                      <a:pt x="228637" y="454260"/>
                      <a:pt x="228657" y="454275"/>
                      <a:pt x="228678" y="454289"/>
                    </a:cubicBezTo>
                    <a:close/>
                    <a:moveTo>
                      <a:pt x="188808" y="452851"/>
                    </a:moveTo>
                    <a:lnTo>
                      <a:pt x="188115" y="453689"/>
                    </a:lnTo>
                    <a:cubicBezTo>
                      <a:pt x="188826" y="454235"/>
                      <a:pt x="189574" y="453416"/>
                      <a:pt x="188844" y="452851"/>
                    </a:cubicBezTo>
                    <a:close/>
                    <a:moveTo>
                      <a:pt x="260924" y="449048"/>
                    </a:moveTo>
                    <a:lnTo>
                      <a:pt x="260723" y="448574"/>
                    </a:lnTo>
                    <a:lnTo>
                      <a:pt x="259975" y="449321"/>
                    </a:lnTo>
                    <a:cubicBezTo>
                      <a:pt x="260322" y="449539"/>
                      <a:pt x="260924" y="449648"/>
                      <a:pt x="260924" y="449048"/>
                    </a:cubicBezTo>
                    <a:close/>
                    <a:moveTo>
                      <a:pt x="75125" y="167440"/>
                    </a:moveTo>
                    <a:cubicBezTo>
                      <a:pt x="74505" y="167440"/>
                      <a:pt x="74286" y="167931"/>
                      <a:pt x="74651" y="168404"/>
                    </a:cubicBezTo>
                    <a:cubicBezTo>
                      <a:pt x="74888" y="168058"/>
                      <a:pt x="75673" y="167840"/>
                      <a:pt x="75125" y="167440"/>
                    </a:cubicBezTo>
                    <a:close/>
                    <a:moveTo>
                      <a:pt x="207083" y="436089"/>
                    </a:moveTo>
                    <a:cubicBezTo>
                      <a:pt x="207210" y="435525"/>
                      <a:pt x="206444" y="435434"/>
                      <a:pt x="206189" y="435652"/>
                    </a:cubicBezTo>
                    <a:cubicBezTo>
                      <a:pt x="206207" y="436089"/>
                      <a:pt x="206791" y="436799"/>
                      <a:pt x="207083" y="436089"/>
                    </a:cubicBezTo>
                    <a:close/>
                    <a:moveTo>
                      <a:pt x="255032" y="434178"/>
                    </a:moveTo>
                    <a:lnTo>
                      <a:pt x="255817" y="434852"/>
                    </a:lnTo>
                    <a:cubicBezTo>
                      <a:pt x="256382" y="434215"/>
                      <a:pt x="255561" y="433432"/>
                      <a:pt x="255032" y="434178"/>
                    </a:cubicBezTo>
                    <a:close/>
                    <a:moveTo>
                      <a:pt x="246770" y="432977"/>
                    </a:moveTo>
                    <a:lnTo>
                      <a:pt x="245968" y="432285"/>
                    </a:lnTo>
                    <a:cubicBezTo>
                      <a:pt x="245402" y="432941"/>
                      <a:pt x="246223" y="433687"/>
                      <a:pt x="246770" y="432977"/>
                    </a:cubicBezTo>
                    <a:close/>
                    <a:moveTo>
                      <a:pt x="245056" y="668830"/>
                    </a:moveTo>
                    <a:cubicBezTo>
                      <a:pt x="244509" y="669231"/>
                      <a:pt x="245257" y="669449"/>
                      <a:pt x="245494" y="669777"/>
                    </a:cubicBezTo>
                    <a:cubicBezTo>
                      <a:pt x="245840" y="669322"/>
                      <a:pt x="245676" y="668739"/>
                      <a:pt x="245056" y="668830"/>
                    </a:cubicBezTo>
                    <a:close/>
                    <a:moveTo>
                      <a:pt x="339223" y="431685"/>
                    </a:moveTo>
                    <a:lnTo>
                      <a:pt x="339022" y="431230"/>
                    </a:lnTo>
                    <a:lnTo>
                      <a:pt x="338256" y="431958"/>
                    </a:lnTo>
                    <a:cubicBezTo>
                      <a:pt x="338420" y="432199"/>
                      <a:pt x="338748" y="432263"/>
                      <a:pt x="338990" y="432100"/>
                    </a:cubicBezTo>
                    <a:cubicBezTo>
                      <a:pt x="339129" y="432006"/>
                      <a:pt x="339215" y="431852"/>
                      <a:pt x="339223" y="431685"/>
                    </a:cubicBezTo>
                    <a:close/>
                    <a:moveTo>
                      <a:pt x="323081" y="419218"/>
                    </a:moveTo>
                    <a:cubicBezTo>
                      <a:pt x="322461" y="419218"/>
                      <a:pt x="322279" y="419746"/>
                      <a:pt x="322625" y="420201"/>
                    </a:cubicBezTo>
                    <a:cubicBezTo>
                      <a:pt x="322935" y="419855"/>
                      <a:pt x="323610" y="419618"/>
                      <a:pt x="323081" y="419218"/>
                    </a:cubicBezTo>
                    <a:close/>
                    <a:moveTo>
                      <a:pt x="194462" y="401200"/>
                    </a:moveTo>
                    <a:lnTo>
                      <a:pt x="195082" y="400417"/>
                    </a:lnTo>
                    <a:cubicBezTo>
                      <a:pt x="194407" y="399890"/>
                      <a:pt x="193604" y="400763"/>
                      <a:pt x="194462" y="401200"/>
                    </a:cubicBezTo>
                    <a:close/>
                    <a:moveTo>
                      <a:pt x="175019" y="670941"/>
                    </a:moveTo>
                    <a:lnTo>
                      <a:pt x="174818" y="670505"/>
                    </a:lnTo>
                    <a:cubicBezTo>
                      <a:pt x="173596" y="671123"/>
                      <a:pt x="174618" y="672124"/>
                      <a:pt x="175019" y="670941"/>
                    </a:cubicBezTo>
                    <a:close/>
                    <a:moveTo>
                      <a:pt x="376813" y="399416"/>
                    </a:moveTo>
                    <a:cubicBezTo>
                      <a:pt x="377214" y="399598"/>
                      <a:pt x="377870" y="399762"/>
                      <a:pt x="378162" y="399416"/>
                    </a:cubicBezTo>
                    <a:cubicBezTo>
                      <a:pt x="378454" y="399071"/>
                      <a:pt x="377086" y="399034"/>
                      <a:pt x="376813" y="399416"/>
                    </a:cubicBezTo>
                    <a:close/>
                    <a:moveTo>
                      <a:pt x="170605" y="383036"/>
                    </a:moveTo>
                    <a:lnTo>
                      <a:pt x="169821" y="382363"/>
                    </a:lnTo>
                    <a:cubicBezTo>
                      <a:pt x="169237" y="383000"/>
                      <a:pt x="170076" y="383819"/>
                      <a:pt x="170605" y="383018"/>
                    </a:cubicBezTo>
                    <a:close/>
                    <a:moveTo>
                      <a:pt x="186017" y="381653"/>
                    </a:moveTo>
                    <a:cubicBezTo>
                      <a:pt x="186947" y="381344"/>
                      <a:pt x="186145" y="380397"/>
                      <a:pt x="185470" y="380889"/>
                    </a:cubicBezTo>
                    <a:close/>
                    <a:moveTo>
                      <a:pt x="189665" y="366511"/>
                    </a:moveTo>
                    <a:cubicBezTo>
                      <a:pt x="190303" y="366656"/>
                      <a:pt x="190321" y="366019"/>
                      <a:pt x="190103" y="365619"/>
                    </a:cubicBezTo>
                    <a:lnTo>
                      <a:pt x="189337" y="366274"/>
                    </a:lnTo>
                    <a:close/>
                    <a:moveTo>
                      <a:pt x="364502" y="670723"/>
                    </a:moveTo>
                    <a:cubicBezTo>
                      <a:pt x="364264" y="671251"/>
                      <a:pt x="363644" y="671669"/>
                      <a:pt x="364118" y="672033"/>
                    </a:cubicBezTo>
                    <a:cubicBezTo>
                      <a:pt x="364885" y="672033"/>
                      <a:pt x="364885" y="671578"/>
                      <a:pt x="364465" y="670705"/>
                    </a:cubicBezTo>
                    <a:close/>
                    <a:moveTo>
                      <a:pt x="177737" y="364418"/>
                    </a:moveTo>
                    <a:lnTo>
                      <a:pt x="177299" y="364600"/>
                    </a:lnTo>
                    <a:cubicBezTo>
                      <a:pt x="177901" y="365819"/>
                      <a:pt x="178940" y="364782"/>
                      <a:pt x="177737" y="364418"/>
                    </a:cubicBezTo>
                    <a:close/>
                    <a:moveTo>
                      <a:pt x="178247" y="363508"/>
                    </a:moveTo>
                    <a:lnTo>
                      <a:pt x="177408" y="362907"/>
                    </a:lnTo>
                    <a:cubicBezTo>
                      <a:pt x="177025" y="363617"/>
                      <a:pt x="177664" y="364181"/>
                      <a:pt x="178247" y="363508"/>
                    </a:cubicBezTo>
                    <a:close/>
                    <a:moveTo>
                      <a:pt x="158622" y="359868"/>
                    </a:moveTo>
                    <a:cubicBezTo>
                      <a:pt x="158312" y="359558"/>
                      <a:pt x="157619" y="359376"/>
                      <a:pt x="157309" y="359759"/>
                    </a:cubicBezTo>
                    <a:cubicBezTo>
                      <a:pt x="156999" y="360141"/>
                      <a:pt x="158367" y="360068"/>
                      <a:pt x="158622" y="359777"/>
                    </a:cubicBezTo>
                    <a:close/>
                    <a:moveTo>
                      <a:pt x="156525" y="359558"/>
                    </a:moveTo>
                    <a:lnTo>
                      <a:pt x="156324" y="359140"/>
                    </a:lnTo>
                    <a:cubicBezTo>
                      <a:pt x="155139" y="359649"/>
                      <a:pt x="156160" y="360669"/>
                      <a:pt x="156525" y="359467"/>
                    </a:cubicBezTo>
                    <a:close/>
                    <a:moveTo>
                      <a:pt x="289887" y="672998"/>
                    </a:moveTo>
                    <a:cubicBezTo>
                      <a:pt x="290124" y="673398"/>
                      <a:pt x="291601" y="673253"/>
                      <a:pt x="291163" y="672834"/>
                    </a:cubicBezTo>
                    <a:cubicBezTo>
                      <a:pt x="290708" y="672671"/>
                      <a:pt x="290106" y="672379"/>
                      <a:pt x="289887" y="672907"/>
                    </a:cubicBezTo>
                    <a:close/>
                    <a:moveTo>
                      <a:pt x="274913" y="335753"/>
                    </a:moveTo>
                    <a:cubicBezTo>
                      <a:pt x="274420" y="336171"/>
                      <a:pt x="275150" y="336353"/>
                      <a:pt x="275405" y="336681"/>
                    </a:cubicBezTo>
                    <a:cubicBezTo>
                      <a:pt x="275770" y="336099"/>
                      <a:pt x="275515" y="335589"/>
                      <a:pt x="274913" y="335662"/>
                    </a:cubicBezTo>
                    <a:close/>
                    <a:moveTo>
                      <a:pt x="389142" y="330493"/>
                    </a:moveTo>
                    <a:cubicBezTo>
                      <a:pt x="388887" y="330074"/>
                      <a:pt x="387318" y="330366"/>
                      <a:pt x="387938" y="330693"/>
                    </a:cubicBezTo>
                    <a:cubicBezTo>
                      <a:pt x="388376" y="330639"/>
                      <a:pt x="388960" y="330948"/>
                      <a:pt x="389142" y="330402"/>
                    </a:cubicBezTo>
                    <a:close/>
                    <a:moveTo>
                      <a:pt x="260924" y="330111"/>
                    </a:moveTo>
                    <a:cubicBezTo>
                      <a:pt x="260778" y="330693"/>
                      <a:pt x="261580" y="330766"/>
                      <a:pt x="261817" y="330548"/>
                    </a:cubicBezTo>
                    <a:cubicBezTo>
                      <a:pt x="261817" y="330111"/>
                      <a:pt x="261270" y="329510"/>
                      <a:pt x="260924" y="330111"/>
                    </a:cubicBezTo>
                    <a:close/>
                    <a:moveTo>
                      <a:pt x="433061" y="324833"/>
                    </a:moveTo>
                    <a:lnTo>
                      <a:pt x="433699" y="324523"/>
                    </a:lnTo>
                    <a:cubicBezTo>
                      <a:pt x="433134" y="323959"/>
                      <a:pt x="431602" y="324469"/>
                      <a:pt x="433116" y="324833"/>
                    </a:cubicBezTo>
                    <a:close/>
                    <a:moveTo>
                      <a:pt x="144560" y="169023"/>
                    </a:moveTo>
                    <a:lnTo>
                      <a:pt x="144360" y="168586"/>
                    </a:lnTo>
                    <a:cubicBezTo>
                      <a:pt x="143083" y="169260"/>
                      <a:pt x="144196" y="170170"/>
                      <a:pt x="144560" y="169023"/>
                    </a:cubicBezTo>
                    <a:close/>
                    <a:moveTo>
                      <a:pt x="316369" y="323723"/>
                    </a:moveTo>
                    <a:lnTo>
                      <a:pt x="316187" y="323286"/>
                    </a:lnTo>
                    <a:cubicBezTo>
                      <a:pt x="314910" y="323959"/>
                      <a:pt x="316023" y="324815"/>
                      <a:pt x="316369" y="323686"/>
                    </a:cubicBezTo>
                    <a:close/>
                    <a:moveTo>
                      <a:pt x="366143" y="322612"/>
                    </a:moveTo>
                    <a:cubicBezTo>
                      <a:pt x="366380" y="322267"/>
                      <a:pt x="367128" y="321921"/>
                      <a:pt x="366599" y="321593"/>
                    </a:cubicBezTo>
                    <a:cubicBezTo>
                      <a:pt x="366070" y="321266"/>
                      <a:pt x="365778" y="322030"/>
                      <a:pt x="366143" y="322576"/>
                    </a:cubicBezTo>
                    <a:close/>
                    <a:moveTo>
                      <a:pt x="350512" y="674436"/>
                    </a:moveTo>
                    <a:cubicBezTo>
                      <a:pt x="350257" y="674036"/>
                      <a:pt x="348688" y="674290"/>
                      <a:pt x="349327" y="674673"/>
                    </a:cubicBezTo>
                    <a:cubicBezTo>
                      <a:pt x="349746" y="674673"/>
                      <a:pt x="350294" y="674946"/>
                      <a:pt x="350512" y="674399"/>
                    </a:cubicBezTo>
                    <a:close/>
                    <a:moveTo>
                      <a:pt x="188735" y="321357"/>
                    </a:moveTo>
                    <a:cubicBezTo>
                      <a:pt x="188222" y="321057"/>
                      <a:pt x="187587" y="321057"/>
                      <a:pt x="187075" y="321357"/>
                    </a:cubicBezTo>
                    <a:cubicBezTo>
                      <a:pt x="187713" y="321593"/>
                      <a:pt x="187969" y="321539"/>
                      <a:pt x="188735" y="321266"/>
                    </a:cubicBezTo>
                    <a:close/>
                    <a:moveTo>
                      <a:pt x="384199" y="319245"/>
                    </a:moveTo>
                    <a:cubicBezTo>
                      <a:pt x="384345" y="318790"/>
                      <a:pt x="383087" y="318881"/>
                      <a:pt x="382959" y="319100"/>
                    </a:cubicBezTo>
                    <a:cubicBezTo>
                      <a:pt x="382831" y="319318"/>
                      <a:pt x="384053" y="319409"/>
                      <a:pt x="384199" y="319154"/>
                    </a:cubicBezTo>
                    <a:close/>
                    <a:moveTo>
                      <a:pt x="83588" y="170898"/>
                    </a:moveTo>
                    <a:cubicBezTo>
                      <a:pt x="83315" y="170515"/>
                      <a:pt x="81874" y="170588"/>
                      <a:pt x="82275" y="171061"/>
                    </a:cubicBezTo>
                    <a:cubicBezTo>
                      <a:pt x="82749" y="171080"/>
                      <a:pt x="83278" y="171407"/>
                      <a:pt x="83588" y="170898"/>
                    </a:cubicBezTo>
                    <a:close/>
                    <a:moveTo>
                      <a:pt x="233784" y="675892"/>
                    </a:moveTo>
                    <a:cubicBezTo>
                      <a:pt x="234259" y="677020"/>
                      <a:pt x="235170" y="675892"/>
                      <a:pt x="233949" y="675455"/>
                    </a:cubicBezTo>
                    <a:close/>
                    <a:moveTo>
                      <a:pt x="362076" y="317517"/>
                    </a:moveTo>
                    <a:cubicBezTo>
                      <a:pt x="361510" y="316752"/>
                      <a:pt x="360653" y="317517"/>
                      <a:pt x="361237" y="318172"/>
                    </a:cubicBezTo>
                    <a:close/>
                    <a:moveTo>
                      <a:pt x="375262" y="675564"/>
                    </a:moveTo>
                    <a:cubicBezTo>
                      <a:pt x="374736" y="675292"/>
                      <a:pt x="374111" y="675292"/>
                      <a:pt x="373584" y="675564"/>
                    </a:cubicBezTo>
                    <a:cubicBezTo>
                      <a:pt x="374105" y="675856"/>
                      <a:pt x="374741" y="675856"/>
                      <a:pt x="375262" y="675564"/>
                    </a:cubicBezTo>
                    <a:close/>
                    <a:moveTo>
                      <a:pt x="202322" y="317735"/>
                    </a:moveTo>
                    <a:lnTo>
                      <a:pt x="203180" y="317480"/>
                    </a:lnTo>
                    <a:cubicBezTo>
                      <a:pt x="202924" y="317152"/>
                      <a:pt x="202067" y="317062"/>
                      <a:pt x="201812" y="317480"/>
                    </a:cubicBezTo>
                    <a:close/>
                    <a:moveTo>
                      <a:pt x="193714" y="315787"/>
                    </a:moveTo>
                    <a:cubicBezTo>
                      <a:pt x="193495" y="316352"/>
                      <a:pt x="192875" y="316752"/>
                      <a:pt x="193331" y="317134"/>
                    </a:cubicBezTo>
                    <a:cubicBezTo>
                      <a:pt x="194206" y="317189"/>
                      <a:pt x="194115" y="316679"/>
                      <a:pt x="193714" y="315787"/>
                    </a:cubicBezTo>
                    <a:close/>
                    <a:moveTo>
                      <a:pt x="318011" y="316042"/>
                    </a:moveTo>
                    <a:cubicBezTo>
                      <a:pt x="317920" y="315514"/>
                      <a:pt x="317409" y="315533"/>
                      <a:pt x="317081" y="315842"/>
                    </a:cubicBezTo>
                    <a:lnTo>
                      <a:pt x="317847" y="316515"/>
                    </a:lnTo>
                    <a:close/>
                    <a:moveTo>
                      <a:pt x="227310" y="316042"/>
                    </a:moveTo>
                    <a:cubicBezTo>
                      <a:pt x="228988" y="316152"/>
                      <a:pt x="227528" y="314950"/>
                      <a:pt x="226781" y="315733"/>
                    </a:cubicBezTo>
                    <a:close/>
                    <a:moveTo>
                      <a:pt x="178722" y="314222"/>
                    </a:moveTo>
                    <a:cubicBezTo>
                      <a:pt x="178430" y="313913"/>
                      <a:pt x="177737" y="313731"/>
                      <a:pt x="177427" y="314095"/>
                    </a:cubicBezTo>
                    <a:cubicBezTo>
                      <a:pt x="177117" y="314459"/>
                      <a:pt x="178484" y="314568"/>
                      <a:pt x="178722" y="314222"/>
                    </a:cubicBezTo>
                    <a:close/>
                    <a:moveTo>
                      <a:pt x="329428" y="314404"/>
                    </a:moveTo>
                    <a:lnTo>
                      <a:pt x="329903" y="314241"/>
                    </a:lnTo>
                    <a:lnTo>
                      <a:pt x="329173" y="313476"/>
                    </a:lnTo>
                    <a:cubicBezTo>
                      <a:pt x="328881" y="313840"/>
                      <a:pt x="328863" y="314368"/>
                      <a:pt x="329428" y="314404"/>
                    </a:cubicBezTo>
                    <a:close/>
                    <a:moveTo>
                      <a:pt x="343053" y="312421"/>
                    </a:moveTo>
                    <a:cubicBezTo>
                      <a:pt x="343053" y="311802"/>
                      <a:pt x="342542" y="311620"/>
                      <a:pt x="342086" y="312002"/>
                    </a:cubicBezTo>
                    <a:lnTo>
                      <a:pt x="342761" y="312730"/>
                    </a:lnTo>
                    <a:close/>
                    <a:moveTo>
                      <a:pt x="357771" y="174210"/>
                    </a:moveTo>
                    <a:lnTo>
                      <a:pt x="358592" y="174920"/>
                    </a:lnTo>
                    <a:cubicBezTo>
                      <a:pt x="359030" y="174246"/>
                      <a:pt x="358446" y="173664"/>
                      <a:pt x="357771" y="174210"/>
                    </a:cubicBezTo>
                    <a:close/>
                    <a:moveTo>
                      <a:pt x="442107" y="310946"/>
                    </a:moveTo>
                    <a:cubicBezTo>
                      <a:pt x="441620" y="310626"/>
                      <a:pt x="440989" y="310626"/>
                      <a:pt x="440502" y="310946"/>
                    </a:cubicBezTo>
                    <a:cubicBezTo>
                      <a:pt x="441104" y="311219"/>
                      <a:pt x="441378" y="311219"/>
                      <a:pt x="442107" y="310946"/>
                    </a:cubicBezTo>
                    <a:close/>
                    <a:moveTo>
                      <a:pt x="290343" y="310728"/>
                    </a:moveTo>
                    <a:cubicBezTo>
                      <a:pt x="289741" y="310728"/>
                      <a:pt x="289704" y="311328"/>
                      <a:pt x="289996" y="311656"/>
                    </a:cubicBezTo>
                    <a:lnTo>
                      <a:pt x="290744" y="310928"/>
                    </a:lnTo>
                    <a:close/>
                    <a:moveTo>
                      <a:pt x="333295" y="310728"/>
                    </a:moveTo>
                    <a:cubicBezTo>
                      <a:pt x="333696" y="311875"/>
                      <a:pt x="334754" y="310892"/>
                      <a:pt x="333477" y="310291"/>
                    </a:cubicBezTo>
                    <a:cubicBezTo>
                      <a:pt x="333411" y="310416"/>
                      <a:pt x="333350" y="310543"/>
                      <a:pt x="333295" y="310673"/>
                    </a:cubicBezTo>
                    <a:close/>
                    <a:moveTo>
                      <a:pt x="271739" y="309199"/>
                    </a:moveTo>
                    <a:cubicBezTo>
                      <a:pt x="271940" y="308599"/>
                      <a:pt x="271156" y="308489"/>
                      <a:pt x="270900" y="308744"/>
                    </a:cubicBezTo>
                    <a:cubicBezTo>
                      <a:pt x="270937" y="309090"/>
                      <a:pt x="271502" y="309709"/>
                      <a:pt x="271739" y="309145"/>
                    </a:cubicBezTo>
                    <a:close/>
                    <a:moveTo>
                      <a:pt x="283266" y="308326"/>
                    </a:moveTo>
                    <a:cubicBezTo>
                      <a:pt x="283724" y="308608"/>
                      <a:pt x="284303" y="308608"/>
                      <a:pt x="284762" y="308326"/>
                    </a:cubicBezTo>
                    <a:cubicBezTo>
                      <a:pt x="284355" y="307917"/>
                      <a:pt x="283701" y="307893"/>
                      <a:pt x="283266" y="308271"/>
                    </a:cubicBezTo>
                    <a:close/>
                    <a:moveTo>
                      <a:pt x="98161" y="176139"/>
                    </a:moveTo>
                    <a:cubicBezTo>
                      <a:pt x="97486" y="176740"/>
                      <a:pt x="98161" y="177395"/>
                      <a:pt x="98781" y="176976"/>
                    </a:cubicBezTo>
                    <a:close/>
                    <a:moveTo>
                      <a:pt x="414129" y="307397"/>
                    </a:moveTo>
                    <a:cubicBezTo>
                      <a:pt x="413801" y="307397"/>
                      <a:pt x="413473" y="307397"/>
                      <a:pt x="413272" y="307707"/>
                    </a:cubicBezTo>
                    <a:cubicBezTo>
                      <a:pt x="413701" y="307954"/>
                      <a:pt x="414229" y="307954"/>
                      <a:pt x="414658" y="307707"/>
                    </a:cubicBezTo>
                    <a:cubicBezTo>
                      <a:pt x="414588" y="307483"/>
                      <a:pt x="414359" y="307349"/>
                      <a:pt x="414129" y="307397"/>
                    </a:cubicBezTo>
                    <a:close/>
                    <a:moveTo>
                      <a:pt x="438678" y="307397"/>
                    </a:moveTo>
                    <a:lnTo>
                      <a:pt x="438496" y="306961"/>
                    </a:lnTo>
                    <a:cubicBezTo>
                      <a:pt x="437311" y="307579"/>
                      <a:pt x="438387" y="308580"/>
                      <a:pt x="438733" y="307397"/>
                    </a:cubicBezTo>
                    <a:close/>
                    <a:moveTo>
                      <a:pt x="356568" y="176813"/>
                    </a:moveTo>
                    <a:lnTo>
                      <a:pt x="355765" y="176176"/>
                    </a:lnTo>
                    <a:cubicBezTo>
                      <a:pt x="355273" y="176813"/>
                      <a:pt x="356148" y="177632"/>
                      <a:pt x="356568" y="176813"/>
                    </a:cubicBezTo>
                    <a:close/>
                    <a:moveTo>
                      <a:pt x="366763" y="176649"/>
                    </a:moveTo>
                    <a:cubicBezTo>
                      <a:pt x="366034" y="177213"/>
                      <a:pt x="366763" y="178050"/>
                      <a:pt x="367438" y="177486"/>
                    </a:cubicBezTo>
                    <a:close/>
                    <a:moveTo>
                      <a:pt x="295577" y="306123"/>
                    </a:moveTo>
                    <a:cubicBezTo>
                      <a:pt x="295377" y="305596"/>
                      <a:pt x="294811" y="305869"/>
                      <a:pt x="294373" y="305923"/>
                    </a:cubicBezTo>
                    <a:cubicBezTo>
                      <a:pt x="293753" y="306287"/>
                      <a:pt x="295322" y="306542"/>
                      <a:pt x="295577" y="306123"/>
                    </a:cubicBezTo>
                    <a:close/>
                    <a:moveTo>
                      <a:pt x="286622" y="306123"/>
                    </a:moveTo>
                    <a:cubicBezTo>
                      <a:pt x="287552" y="305850"/>
                      <a:pt x="286731" y="304849"/>
                      <a:pt x="286075" y="305359"/>
                    </a:cubicBezTo>
                    <a:close/>
                    <a:moveTo>
                      <a:pt x="191780" y="682025"/>
                    </a:moveTo>
                    <a:cubicBezTo>
                      <a:pt x="191489" y="681716"/>
                      <a:pt x="190777" y="681516"/>
                      <a:pt x="190486" y="681916"/>
                    </a:cubicBezTo>
                    <a:cubicBezTo>
                      <a:pt x="190194" y="682316"/>
                      <a:pt x="191616" y="682498"/>
                      <a:pt x="191780" y="682098"/>
                    </a:cubicBezTo>
                    <a:close/>
                    <a:moveTo>
                      <a:pt x="233730" y="682153"/>
                    </a:moveTo>
                    <a:cubicBezTo>
                      <a:pt x="233401" y="681261"/>
                      <a:pt x="232398" y="682007"/>
                      <a:pt x="232945" y="682699"/>
                    </a:cubicBezTo>
                    <a:close/>
                    <a:moveTo>
                      <a:pt x="229589" y="178014"/>
                    </a:moveTo>
                    <a:cubicBezTo>
                      <a:pt x="230501" y="177741"/>
                      <a:pt x="229735" y="176740"/>
                      <a:pt x="229061" y="177249"/>
                    </a:cubicBezTo>
                    <a:close/>
                    <a:moveTo>
                      <a:pt x="179433" y="302447"/>
                    </a:moveTo>
                    <a:cubicBezTo>
                      <a:pt x="178247" y="302866"/>
                      <a:pt x="179323" y="303812"/>
                      <a:pt x="179871" y="302611"/>
                    </a:cubicBezTo>
                    <a:close/>
                    <a:moveTo>
                      <a:pt x="357589" y="177959"/>
                    </a:moveTo>
                    <a:cubicBezTo>
                      <a:pt x="357334" y="177577"/>
                      <a:pt x="355911" y="177650"/>
                      <a:pt x="356312" y="178105"/>
                    </a:cubicBezTo>
                    <a:cubicBezTo>
                      <a:pt x="356805" y="178178"/>
                      <a:pt x="357334" y="178360"/>
                      <a:pt x="357589" y="177959"/>
                    </a:cubicBezTo>
                    <a:close/>
                    <a:moveTo>
                      <a:pt x="372381" y="682917"/>
                    </a:moveTo>
                    <a:cubicBezTo>
                      <a:pt x="371195" y="683354"/>
                      <a:pt x="372271" y="684355"/>
                      <a:pt x="372818" y="683099"/>
                    </a:cubicBezTo>
                    <a:close/>
                    <a:moveTo>
                      <a:pt x="317664" y="301919"/>
                    </a:moveTo>
                    <a:lnTo>
                      <a:pt x="316971" y="302247"/>
                    </a:lnTo>
                    <a:cubicBezTo>
                      <a:pt x="317628" y="302938"/>
                      <a:pt x="319288" y="302119"/>
                      <a:pt x="317719" y="301919"/>
                    </a:cubicBezTo>
                    <a:close/>
                    <a:moveTo>
                      <a:pt x="231942" y="302320"/>
                    </a:moveTo>
                    <a:cubicBezTo>
                      <a:pt x="231705" y="301792"/>
                      <a:pt x="231158" y="302083"/>
                      <a:pt x="230702" y="302138"/>
                    </a:cubicBezTo>
                    <a:cubicBezTo>
                      <a:pt x="230210" y="302520"/>
                      <a:pt x="231742" y="302720"/>
                      <a:pt x="231979" y="302320"/>
                    </a:cubicBezTo>
                    <a:close/>
                    <a:moveTo>
                      <a:pt x="301979" y="683772"/>
                    </a:moveTo>
                    <a:cubicBezTo>
                      <a:pt x="301031" y="683226"/>
                      <a:pt x="300265" y="683681"/>
                      <a:pt x="300921" y="684391"/>
                    </a:cubicBezTo>
                    <a:close/>
                    <a:moveTo>
                      <a:pt x="337526" y="302283"/>
                    </a:moveTo>
                    <a:cubicBezTo>
                      <a:pt x="337198" y="302047"/>
                      <a:pt x="336815" y="301282"/>
                      <a:pt x="336505" y="301810"/>
                    </a:cubicBezTo>
                    <a:cubicBezTo>
                      <a:pt x="336195" y="302338"/>
                      <a:pt x="337070" y="302629"/>
                      <a:pt x="337526" y="302283"/>
                    </a:cubicBezTo>
                    <a:close/>
                    <a:moveTo>
                      <a:pt x="469794" y="301883"/>
                    </a:moveTo>
                    <a:cubicBezTo>
                      <a:pt x="470724" y="301592"/>
                      <a:pt x="469958" y="300554"/>
                      <a:pt x="469265" y="301082"/>
                    </a:cubicBezTo>
                    <a:close/>
                    <a:moveTo>
                      <a:pt x="473606" y="300409"/>
                    </a:moveTo>
                    <a:cubicBezTo>
                      <a:pt x="474536" y="299808"/>
                      <a:pt x="473040" y="299590"/>
                      <a:pt x="473004" y="300245"/>
                    </a:cubicBezTo>
                    <a:cubicBezTo>
                      <a:pt x="472967" y="300900"/>
                      <a:pt x="473697" y="300718"/>
                      <a:pt x="473679" y="300409"/>
                    </a:cubicBezTo>
                    <a:close/>
                    <a:moveTo>
                      <a:pt x="157911" y="182637"/>
                    </a:moveTo>
                    <a:cubicBezTo>
                      <a:pt x="157255" y="183274"/>
                      <a:pt x="158185" y="184093"/>
                      <a:pt x="158568" y="183383"/>
                    </a:cubicBezTo>
                    <a:cubicBezTo>
                      <a:pt x="158367" y="183128"/>
                      <a:pt x="158148" y="182891"/>
                      <a:pt x="157911" y="182637"/>
                    </a:cubicBezTo>
                    <a:close/>
                    <a:moveTo>
                      <a:pt x="324759" y="297133"/>
                    </a:moveTo>
                    <a:cubicBezTo>
                      <a:pt x="324322" y="297660"/>
                      <a:pt x="324522" y="298225"/>
                      <a:pt x="325179" y="298134"/>
                    </a:cubicBezTo>
                    <a:cubicBezTo>
                      <a:pt x="325835" y="298043"/>
                      <a:pt x="325069" y="297478"/>
                      <a:pt x="324759" y="297133"/>
                    </a:cubicBezTo>
                    <a:close/>
                    <a:moveTo>
                      <a:pt x="239329" y="685319"/>
                    </a:moveTo>
                    <a:cubicBezTo>
                      <a:pt x="239621" y="685629"/>
                      <a:pt x="240296" y="685811"/>
                      <a:pt x="240606" y="685429"/>
                    </a:cubicBezTo>
                    <a:cubicBezTo>
                      <a:pt x="240916" y="685046"/>
                      <a:pt x="239566" y="685010"/>
                      <a:pt x="239329" y="685319"/>
                    </a:cubicBezTo>
                    <a:close/>
                    <a:moveTo>
                      <a:pt x="53294" y="186149"/>
                    </a:moveTo>
                    <a:cubicBezTo>
                      <a:pt x="52783" y="185712"/>
                      <a:pt x="52199" y="185913"/>
                      <a:pt x="52272" y="186550"/>
                    </a:cubicBezTo>
                    <a:cubicBezTo>
                      <a:pt x="52345" y="187187"/>
                      <a:pt x="52856" y="186368"/>
                      <a:pt x="53202" y="186149"/>
                    </a:cubicBezTo>
                    <a:close/>
                    <a:moveTo>
                      <a:pt x="81874" y="186604"/>
                    </a:moveTo>
                    <a:cubicBezTo>
                      <a:pt x="81327" y="186368"/>
                      <a:pt x="80907" y="185767"/>
                      <a:pt x="80524" y="186222"/>
                    </a:cubicBezTo>
                    <a:cubicBezTo>
                      <a:pt x="80360" y="187077"/>
                      <a:pt x="80925" y="187005"/>
                      <a:pt x="81783" y="186604"/>
                    </a:cubicBezTo>
                    <a:close/>
                    <a:moveTo>
                      <a:pt x="298696" y="685556"/>
                    </a:moveTo>
                    <a:cubicBezTo>
                      <a:pt x="298434" y="685566"/>
                      <a:pt x="298186" y="685677"/>
                      <a:pt x="298003" y="685865"/>
                    </a:cubicBezTo>
                    <a:cubicBezTo>
                      <a:pt x="298568" y="686575"/>
                      <a:pt x="300210" y="685811"/>
                      <a:pt x="298696" y="685556"/>
                    </a:cubicBezTo>
                    <a:close/>
                    <a:moveTo>
                      <a:pt x="376083" y="188825"/>
                    </a:moveTo>
                    <a:cubicBezTo>
                      <a:pt x="375919" y="188533"/>
                      <a:pt x="375718" y="188242"/>
                      <a:pt x="375335" y="188224"/>
                    </a:cubicBezTo>
                    <a:cubicBezTo>
                      <a:pt x="374898" y="188715"/>
                      <a:pt x="375591" y="189498"/>
                      <a:pt x="376083" y="188825"/>
                    </a:cubicBezTo>
                    <a:close/>
                    <a:moveTo>
                      <a:pt x="141770" y="293984"/>
                    </a:moveTo>
                    <a:lnTo>
                      <a:pt x="141004" y="293402"/>
                    </a:lnTo>
                    <a:cubicBezTo>
                      <a:pt x="140548" y="294075"/>
                      <a:pt x="141369" y="294839"/>
                      <a:pt x="141770" y="293984"/>
                    </a:cubicBezTo>
                    <a:close/>
                    <a:moveTo>
                      <a:pt x="352391" y="293129"/>
                    </a:moveTo>
                    <a:lnTo>
                      <a:pt x="353157" y="293766"/>
                    </a:lnTo>
                    <a:cubicBezTo>
                      <a:pt x="353704" y="293147"/>
                      <a:pt x="352847" y="292310"/>
                      <a:pt x="352391" y="293129"/>
                    </a:cubicBezTo>
                    <a:close/>
                    <a:moveTo>
                      <a:pt x="71769" y="190717"/>
                    </a:moveTo>
                    <a:cubicBezTo>
                      <a:pt x="72280" y="190608"/>
                      <a:pt x="72335" y="190135"/>
                      <a:pt x="71970" y="189789"/>
                    </a:cubicBezTo>
                    <a:lnTo>
                      <a:pt x="71295" y="190554"/>
                    </a:lnTo>
                    <a:close/>
                    <a:moveTo>
                      <a:pt x="332693" y="290016"/>
                    </a:moveTo>
                    <a:cubicBezTo>
                      <a:pt x="332274" y="288870"/>
                      <a:pt x="331234" y="289871"/>
                      <a:pt x="332529" y="290471"/>
                    </a:cubicBezTo>
                    <a:close/>
                    <a:moveTo>
                      <a:pt x="454510" y="289361"/>
                    </a:moveTo>
                    <a:cubicBezTo>
                      <a:pt x="454090" y="288833"/>
                      <a:pt x="453871" y="289580"/>
                      <a:pt x="453525" y="289834"/>
                    </a:cubicBezTo>
                    <a:cubicBezTo>
                      <a:pt x="453999" y="290180"/>
                      <a:pt x="454564" y="289980"/>
                      <a:pt x="454510" y="289379"/>
                    </a:cubicBezTo>
                    <a:close/>
                    <a:moveTo>
                      <a:pt x="331508" y="688304"/>
                    </a:moveTo>
                    <a:cubicBezTo>
                      <a:pt x="332091" y="688304"/>
                      <a:pt x="332310" y="687813"/>
                      <a:pt x="331964" y="687340"/>
                    </a:cubicBezTo>
                    <a:cubicBezTo>
                      <a:pt x="331690" y="687685"/>
                      <a:pt x="330942" y="687958"/>
                      <a:pt x="331508" y="688304"/>
                    </a:cubicBezTo>
                    <a:close/>
                    <a:moveTo>
                      <a:pt x="245238" y="83720"/>
                    </a:moveTo>
                    <a:cubicBezTo>
                      <a:pt x="244965" y="82155"/>
                      <a:pt x="244199" y="83847"/>
                      <a:pt x="244928" y="84393"/>
                    </a:cubicBezTo>
                    <a:close/>
                    <a:moveTo>
                      <a:pt x="355929" y="688595"/>
                    </a:moveTo>
                    <a:cubicBezTo>
                      <a:pt x="355583" y="688268"/>
                      <a:pt x="354798" y="688304"/>
                      <a:pt x="354689" y="688723"/>
                    </a:cubicBezTo>
                    <a:cubicBezTo>
                      <a:pt x="355017" y="689021"/>
                      <a:pt x="355524" y="688997"/>
                      <a:pt x="355823" y="688670"/>
                    </a:cubicBezTo>
                    <a:cubicBezTo>
                      <a:pt x="355864" y="688625"/>
                      <a:pt x="355899" y="688576"/>
                      <a:pt x="355929" y="688523"/>
                    </a:cubicBezTo>
                    <a:close/>
                    <a:moveTo>
                      <a:pt x="152038" y="289379"/>
                    </a:moveTo>
                    <a:cubicBezTo>
                      <a:pt x="151819" y="288852"/>
                      <a:pt x="151254" y="289143"/>
                      <a:pt x="150816" y="289179"/>
                    </a:cubicBezTo>
                    <a:cubicBezTo>
                      <a:pt x="150269" y="289470"/>
                      <a:pt x="151783" y="289707"/>
                      <a:pt x="152038" y="289379"/>
                    </a:cubicBezTo>
                    <a:close/>
                    <a:moveTo>
                      <a:pt x="162434" y="190754"/>
                    </a:moveTo>
                    <a:cubicBezTo>
                      <a:pt x="162088" y="190754"/>
                      <a:pt x="161741" y="190754"/>
                      <a:pt x="161595" y="191063"/>
                    </a:cubicBezTo>
                    <a:cubicBezTo>
                      <a:pt x="162012" y="191308"/>
                      <a:pt x="162528" y="191308"/>
                      <a:pt x="162945" y="191063"/>
                    </a:cubicBezTo>
                    <a:cubicBezTo>
                      <a:pt x="162864" y="190857"/>
                      <a:pt x="162655" y="190730"/>
                      <a:pt x="162434" y="190754"/>
                    </a:cubicBezTo>
                    <a:close/>
                    <a:moveTo>
                      <a:pt x="85321" y="191973"/>
                    </a:moveTo>
                    <a:cubicBezTo>
                      <a:pt x="85321" y="191354"/>
                      <a:pt x="84792" y="191118"/>
                      <a:pt x="84318" y="191518"/>
                    </a:cubicBezTo>
                    <a:cubicBezTo>
                      <a:pt x="84664" y="191773"/>
                      <a:pt x="84883" y="192556"/>
                      <a:pt x="85303" y="191973"/>
                    </a:cubicBezTo>
                    <a:close/>
                    <a:moveTo>
                      <a:pt x="274895" y="288433"/>
                    </a:moveTo>
                    <a:lnTo>
                      <a:pt x="275569" y="288160"/>
                    </a:lnTo>
                    <a:cubicBezTo>
                      <a:pt x="275004" y="287450"/>
                      <a:pt x="273289" y="288196"/>
                      <a:pt x="274876" y="288433"/>
                    </a:cubicBezTo>
                    <a:close/>
                    <a:moveTo>
                      <a:pt x="178685" y="285503"/>
                    </a:moveTo>
                    <a:cubicBezTo>
                      <a:pt x="178466" y="284975"/>
                      <a:pt x="177919" y="285266"/>
                      <a:pt x="177481" y="285303"/>
                    </a:cubicBezTo>
                    <a:cubicBezTo>
                      <a:pt x="176879" y="285739"/>
                      <a:pt x="178411" y="285885"/>
                      <a:pt x="178667" y="285503"/>
                    </a:cubicBezTo>
                    <a:close/>
                    <a:moveTo>
                      <a:pt x="129057" y="285921"/>
                    </a:moveTo>
                    <a:cubicBezTo>
                      <a:pt x="128547" y="285685"/>
                      <a:pt x="128127" y="285048"/>
                      <a:pt x="127762" y="285503"/>
                    </a:cubicBezTo>
                    <a:cubicBezTo>
                      <a:pt x="127781" y="286322"/>
                      <a:pt x="128237" y="286322"/>
                      <a:pt x="129039" y="285921"/>
                    </a:cubicBezTo>
                    <a:close/>
                    <a:moveTo>
                      <a:pt x="321112" y="284829"/>
                    </a:moveTo>
                    <a:cubicBezTo>
                      <a:pt x="320856" y="284429"/>
                      <a:pt x="319415" y="284593"/>
                      <a:pt x="319871" y="285011"/>
                    </a:cubicBezTo>
                    <a:cubicBezTo>
                      <a:pt x="320382" y="285084"/>
                      <a:pt x="320929" y="285339"/>
                      <a:pt x="321112" y="284829"/>
                    </a:cubicBezTo>
                    <a:close/>
                    <a:moveTo>
                      <a:pt x="292349" y="283355"/>
                    </a:moveTo>
                    <a:cubicBezTo>
                      <a:pt x="291857" y="282536"/>
                      <a:pt x="291018" y="283355"/>
                      <a:pt x="291565" y="283992"/>
                    </a:cubicBezTo>
                    <a:close/>
                    <a:moveTo>
                      <a:pt x="476560" y="281881"/>
                    </a:moveTo>
                    <a:cubicBezTo>
                      <a:pt x="475047" y="282172"/>
                      <a:pt x="476743" y="282864"/>
                      <a:pt x="477272" y="282154"/>
                    </a:cubicBezTo>
                    <a:close/>
                    <a:moveTo>
                      <a:pt x="379476" y="692254"/>
                    </a:moveTo>
                    <a:cubicBezTo>
                      <a:pt x="379524" y="692024"/>
                      <a:pt x="379390" y="691796"/>
                      <a:pt x="379165" y="691726"/>
                    </a:cubicBezTo>
                    <a:cubicBezTo>
                      <a:pt x="378899" y="692135"/>
                      <a:pt x="378899" y="692663"/>
                      <a:pt x="379165" y="693073"/>
                    </a:cubicBezTo>
                    <a:cubicBezTo>
                      <a:pt x="379567" y="692909"/>
                      <a:pt x="379476" y="692563"/>
                      <a:pt x="379476" y="692254"/>
                    </a:cubicBezTo>
                    <a:close/>
                    <a:moveTo>
                      <a:pt x="314691" y="282300"/>
                    </a:moveTo>
                    <a:cubicBezTo>
                      <a:pt x="314272" y="281462"/>
                      <a:pt x="313378" y="282300"/>
                      <a:pt x="313907" y="282900"/>
                    </a:cubicBezTo>
                    <a:close/>
                    <a:moveTo>
                      <a:pt x="440922" y="282027"/>
                    </a:moveTo>
                    <a:cubicBezTo>
                      <a:pt x="440922" y="281408"/>
                      <a:pt x="440356" y="281262"/>
                      <a:pt x="439919" y="281590"/>
                    </a:cubicBezTo>
                    <a:cubicBezTo>
                      <a:pt x="440265" y="281826"/>
                      <a:pt x="440521" y="282573"/>
                      <a:pt x="440922" y="282099"/>
                    </a:cubicBezTo>
                    <a:close/>
                    <a:moveTo>
                      <a:pt x="414567" y="280862"/>
                    </a:moveTo>
                    <a:cubicBezTo>
                      <a:pt x="414129" y="281353"/>
                      <a:pt x="414348" y="281936"/>
                      <a:pt x="414986" y="281845"/>
                    </a:cubicBezTo>
                    <a:cubicBezTo>
                      <a:pt x="415625" y="281754"/>
                      <a:pt x="414786" y="281189"/>
                      <a:pt x="414567" y="280862"/>
                    </a:cubicBezTo>
                    <a:close/>
                    <a:moveTo>
                      <a:pt x="340317" y="194740"/>
                    </a:moveTo>
                    <a:cubicBezTo>
                      <a:pt x="340317" y="194139"/>
                      <a:pt x="339788" y="193939"/>
                      <a:pt x="339332" y="194303"/>
                    </a:cubicBezTo>
                    <a:cubicBezTo>
                      <a:pt x="339679" y="194467"/>
                      <a:pt x="339916" y="195213"/>
                      <a:pt x="340317" y="194740"/>
                    </a:cubicBezTo>
                    <a:close/>
                    <a:moveTo>
                      <a:pt x="276007" y="281226"/>
                    </a:moveTo>
                    <a:cubicBezTo>
                      <a:pt x="275806" y="280680"/>
                      <a:pt x="275241" y="280989"/>
                      <a:pt x="274803" y="281026"/>
                    </a:cubicBezTo>
                    <a:cubicBezTo>
                      <a:pt x="274201" y="281335"/>
                      <a:pt x="275733" y="281553"/>
                      <a:pt x="276007" y="281153"/>
                    </a:cubicBezTo>
                    <a:close/>
                    <a:moveTo>
                      <a:pt x="243469" y="77040"/>
                    </a:moveTo>
                    <a:cubicBezTo>
                      <a:pt x="243196" y="76713"/>
                      <a:pt x="241645" y="76767"/>
                      <a:pt x="242156" y="77204"/>
                    </a:cubicBezTo>
                    <a:cubicBezTo>
                      <a:pt x="242685" y="77277"/>
                      <a:pt x="243159" y="77532"/>
                      <a:pt x="243469" y="77040"/>
                    </a:cubicBezTo>
                    <a:close/>
                    <a:moveTo>
                      <a:pt x="147296" y="281626"/>
                    </a:moveTo>
                    <a:lnTo>
                      <a:pt x="146457" y="280916"/>
                    </a:lnTo>
                    <a:cubicBezTo>
                      <a:pt x="146019" y="281608"/>
                      <a:pt x="146621" y="282099"/>
                      <a:pt x="147296" y="281626"/>
                    </a:cubicBezTo>
                    <a:close/>
                    <a:moveTo>
                      <a:pt x="87510" y="195031"/>
                    </a:moveTo>
                    <a:cubicBezTo>
                      <a:pt x="87510" y="195613"/>
                      <a:pt x="88038" y="195668"/>
                      <a:pt x="88421" y="195449"/>
                    </a:cubicBezTo>
                    <a:lnTo>
                      <a:pt x="87783" y="194685"/>
                    </a:lnTo>
                    <a:close/>
                    <a:moveTo>
                      <a:pt x="211533" y="280025"/>
                    </a:moveTo>
                    <a:cubicBezTo>
                      <a:pt x="211770" y="280425"/>
                      <a:pt x="213138" y="280425"/>
                      <a:pt x="212810" y="279897"/>
                    </a:cubicBezTo>
                    <a:cubicBezTo>
                      <a:pt x="212554" y="279715"/>
                      <a:pt x="211825" y="279606"/>
                      <a:pt x="211570" y="280025"/>
                    </a:cubicBezTo>
                    <a:close/>
                    <a:moveTo>
                      <a:pt x="470870" y="279206"/>
                    </a:moveTo>
                    <a:cubicBezTo>
                      <a:pt x="472584" y="279206"/>
                      <a:pt x="471107" y="278114"/>
                      <a:pt x="470341" y="278914"/>
                    </a:cubicBezTo>
                    <a:close/>
                    <a:moveTo>
                      <a:pt x="273873" y="698332"/>
                    </a:moveTo>
                    <a:cubicBezTo>
                      <a:pt x="273654" y="697987"/>
                      <a:pt x="272286" y="697932"/>
                      <a:pt x="272596" y="698460"/>
                    </a:cubicBezTo>
                    <a:cubicBezTo>
                      <a:pt x="272888" y="698660"/>
                      <a:pt x="273691" y="698751"/>
                      <a:pt x="273873" y="698332"/>
                    </a:cubicBezTo>
                    <a:close/>
                    <a:moveTo>
                      <a:pt x="108466" y="278605"/>
                    </a:moveTo>
                    <a:cubicBezTo>
                      <a:pt x="106952" y="278878"/>
                      <a:pt x="108630" y="279624"/>
                      <a:pt x="109159" y="278914"/>
                    </a:cubicBezTo>
                    <a:close/>
                    <a:moveTo>
                      <a:pt x="369681" y="278077"/>
                    </a:moveTo>
                    <a:cubicBezTo>
                      <a:pt x="370849" y="277713"/>
                      <a:pt x="369882" y="276676"/>
                      <a:pt x="369262" y="277877"/>
                    </a:cubicBezTo>
                    <a:close/>
                    <a:moveTo>
                      <a:pt x="503773" y="275420"/>
                    </a:moveTo>
                    <a:lnTo>
                      <a:pt x="504466" y="275129"/>
                    </a:lnTo>
                    <a:cubicBezTo>
                      <a:pt x="503919" y="274437"/>
                      <a:pt x="502222" y="275165"/>
                      <a:pt x="503773" y="275420"/>
                    </a:cubicBezTo>
                    <a:close/>
                    <a:moveTo>
                      <a:pt x="300046" y="274819"/>
                    </a:moveTo>
                    <a:cubicBezTo>
                      <a:pt x="300046" y="274237"/>
                      <a:pt x="299426" y="274182"/>
                      <a:pt x="299097" y="274492"/>
                    </a:cubicBezTo>
                    <a:lnTo>
                      <a:pt x="299845" y="275238"/>
                    </a:lnTo>
                    <a:close/>
                    <a:moveTo>
                      <a:pt x="361820" y="699151"/>
                    </a:moveTo>
                    <a:cubicBezTo>
                      <a:pt x="361273" y="699151"/>
                      <a:pt x="360872" y="699770"/>
                      <a:pt x="361674" y="699679"/>
                    </a:cubicBezTo>
                    <a:cubicBezTo>
                      <a:pt x="362477" y="699588"/>
                      <a:pt x="362805" y="699170"/>
                      <a:pt x="361820" y="699188"/>
                    </a:cubicBezTo>
                    <a:close/>
                    <a:moveTo>
                      <a:pt x="148427" y="275092"/>
                    </a:moveTo>
                    <a:lnTo>
                      <a:pt x="147588" y="274383"/>
                    </a:lnTo>
                    <a:cubicBezTo>
                      <a:pt x="147041" y="275092"/>
                      <a:pt x="147679" y="275657"/>
                      <a:pt x="148372" y="275111"/>
                    </a:cubicBezTo>
                    <a:close/>
                    <a:moveTo>
                      <a:pt x="357242" y="701827"/>
                    </a:moveTo>
                    <a:cubicBezTo>
                      <a:pt x="357771" y="701827"/>
                      <a:pt x="357808" y="701263"/>
                      <a:pt x="357461" y="700917"/>
                    </a:cubicBezTo>
                    <a:lnTo>
                      <a:pt x="356750" y="701663"/>
                    </a:lnTo>
                    <a:close/>
                    <a:moveTo>
                      <a:pt x="364629" y="271944"/>
                    </a:moveTo>
                    <a:cubicBezTo>
                      <a:pt x="364429" y="271380"/>
                      <a:pt x="363863" y="271707"/>
                      <a:pt x="363425" y="271744"/>
                    </a:cubicBezTo>
                    <a:cubicBezTo>
                      <a:pt x="362860" y="272108"/>
                      <a:pt x="364374" y="272344"/>
                      <a:pt x="364629" y="271944"/>
                    </a:cubicBezTo>
                    <a:close/>
                    <a:moveTo>
                      <a:pt x="234696" y="702227"/>
                    </a:moveTo>
                    <a:cubicBezTo>
                      <a:pt x="234459" y="701736"/>
                      <a:pt x="233912" y="701991"/>
                      <a:pt x="233474" y="702027"/>
                    </a:cubicBezTo>
                    <a:cubicBezTo>
                      <a:pt x="232945" y="702409"/>
                      <a:pt x="234441" y="702628"/>
                      <a:pt x="234696" y="702227"/>
                    </a:cubicBezTo>
                    <a:close/>
                    <a:moveTo>
                      <a:pt x="340262" y="271380"/>
                    </a:moveTo>
                    <a:cubicBezTo>
                      <a:pt x="339879" y="270797"/>
                      <a:pt x="339277" y="271125"/>
                      <a:pt x="338803" y="271380"/>
                    </a:cubicBezTo>
                    <a:cubicBezTo>
                      <a:pt x="339258" y="271626"/>
                      <a:pt x="339807" y="271626"/>
                      <a:pt x="340262" y="271380"/>
                    </a:cubicBezTo>
                    <a:close/>
                    <a:moveTo>
                      <a:pt x="248156" y="704193"/>
                    </a:moveTo>
                    <a:cubicBezTo>
                      <a:pt x="247682" y="704812"/>
                      <a:pt x="248448" y="705467"/>
                      <a:pt x="248904" y="704866"/>
                    </a:cubicBezTo>
                    <a:cubicBezTo>
                      <a:pt x="248782" y="704532"/>
                      <a:pt x="248502" y="704280"/>
                      <a:pt x="248156" y="704193"/>
                    </a:cubicBezTo>
                    <a:close/>
                    <a:moveTo>
                      <a:pt x="475630" y="270033"/>
                    </a:moveTo>
                    <a:cubicBezTo>
                      <a:pt x="474882" y="270288"/>
                      <a:pt x="476050" y="271270"/>
                      <a:pt x="476232" y="270688"/>
                    </a:cubicBezTo>
                    <a:cubicBezTo>
                      <a:pt x="476414" y="270106"/>
                      <a:pt x="476141" y="270015"/>
                      <a:pt x="475630" y="270033"/>
                    </a:cubicBezTo>
                    <a:close/>
                    <a:moveTo>
                      <a:pt x="284287" y="705667"/>
                    </a:moveTo>
                    <a:lnTo>
                      <a:pt x="284105" y="705248"/>
                    </a:lnTo>
                    <a:cubicBezTo>
                      <a:pt x="282810" y="705904"/>
                      <a:pt x="283959" y="706832"/>
                      <a:pt x="284287" y="705667"/>
                    </a:cubicBezTo>
                    <a:close/>
                    <a:moveTo>
                      <a:pt x="328827" y="269614"/>
                    </a:moveTo>
                    <a:lnTo>
                      <a:pt x="328079" y="268959"/>
                    </a:lnTo>
                    <a:cubicBezTo>
                      <a:pt x="327495" y="269596"/>
                      <a:pt x="328407" y="270379"/>
                      <a:pt x="328827" y="269614"/>
                    </a:cubicBezTo>
                    <a:close/>
                    <a:moveTo>
                      <a:pt x="327185" y="269305"/>
                    </a:moveTo>
                    <a:cubicBezTo>
                      <a:pt x="326838" y="268395"/>
                      <a:pt x="325908" y="269177"/>
                      <a:pt x="326401" y="269869"/>
                    </a:cubicBezTo>
                    <a:close/>
                    <a:moveTo>
                      <a:pt x="290945" y="708979"/>
                    </a:moveTo>
                    <a:cubicBezTo>
                      <a:pt x="290379" y="708852"/>
                      <a:pt x="290270" y="709616"/>
                      <a:pt x="290507" y="709853"/>
                    </a:cubicBezTo>
                    <a:cubicBezTo>
                      <a:pt x="290945" y="709798"/>
                      <a:pt x="291565" y="709271"/>
                      <a:pt x="290945" y="708979"/>
                    </a:cubicBezTo>
                    <a:close/>
                    <a:moveTo>
                      <a:pt x="160848" y="269359"/>
                    </a:moveTo>
                    <a:cubicBezTo>
                      <a:pt x="160848" y="268759"/>
                      <a:pt x="160227" y="268759"/>
                      <a:pt x="159899" y="269050"/>
                    </a:cubicBezTo>
                    <a:lnTo>
                      <a:pt x="160647" y="269796"/>
                    </a:lnTo>
                    <a:close/>
                    <a:moveTo>
                      <a:pt x="172666" y="268650"/>
                    </a:moveTo>
                    <a:cubicBezTo>
                      <a:pt x="172976" y="268286"/>
                      <a:pt x="172940" y="267485"/>
                      <a:pt x="172502" y="267394"/>
                    </a:cubicBezTo>
                    <a:cubicBezTo>
                      <a:pt x="172173" y="267705"/>
                      <a:pt x="172158" y="268223"/>
                      <a:pt x="172470" y="268552"/>
                    </a:cubicBezTo>
                    <a:cubicBezTo>
                      <a:pt x="172527" y="268612"/>
                      <a:pt x="172593" y="268664"/>
                      <a:pt x="172666" y="268704"/>
                    </a:cubicBezTo>
                    <a:close/>
                    <a:moveTo>
                      <a:pt x="53750" y="200418"/>
                    </a:moveTo>
                    <a:cubicBezTo>
                      <a:pt x="54935" y="200054"/>
                      <a:pt x="53932" y="199035"/>
                      <a:pt x="53312" y="200218"/>
                    </a:cubicBezTo>
                    <a:close/>
                    <a:moveTo>
                      <a:pt x="313579" y="267103"/>
                    </a:moveTo>
                    <a:cubicBezTo>
                      <a:pt x="313305" y="266156"/>
                      <a:pt x="312266" y="266902"/>
                      <a:pt x="312795" y="267612"/>
                    </a:cubicBezTo>
                    <a:close/>
                    <a:moveTo>
                      <a:pt x="374077" y="265901"/>
                    </a:moveTo>
                    <a:lnTo>
                      <a:pt x="374898" y="266575"/>
                    </a:lnTo>
                    <a:cubicBezTo>
                      <a:pt x="375445" y="265956"/>
                      <a:pt x="374642" y="265246"/>
                      <a:pt x="374004" y="265956"/>
                    </a:cubicBezTo>
                    <a:close/>
                    <a:moveTo>
                      <a:pt x="104472" y="265319"/>
                    </a:moveTo>
                    <a:cubicBezTo>
                      <a:pt x="103669" y="265046"/>
                      <a:pt x="103450" y="264991"/>
                      <a:pt x="102812" y="265319"/>
                    </a:cubicBezTo>
                    <a:cubicBezTo>
                      <a:pt x="103450" y="265719"/>
                      <a:pt x="103669" y="265592"/>
                      <a:pt x="104472" y="265374"/>
                    </a:cubicBezTo>
                    <a:close/>
                    <a:moveTo>
                      <a:pt x="474426" y="264482"/>
                    </a:moveTo>
                    <a:cubicBezTo>
                      <a:pt x="472603" y="264482"/>
                      <a:pt x="474974" y="265610"/>
                      <a:pt x="474974" y="264700"/>
                    </a:cubicBezTo>
                    <a:cubicBezTo>
                      <a:pt x="474937" y="264609"/>
                      <a:pt x="474536" y="264573"/>
                      <a:pt x="474426" y="264536"/>
                    </a:cubicBezTo>
                    <a:close/>
                    <a:moveTo>
                      <a:pt x="323993" y="264227"/>
                    </a:moveTo>
                    <a:cubicBezTo>
                      <a:pt x="323501" y="263790"/>
                      <a:pt x="322862" y="263936"/>
                      <a:pt x="322972" y="264609"/>
                    </a:cubicBezTo>
                    <a:cubicBezTo>
                      <a:pt x="323081" y="265283"/>
                      <a:pt x="323647" y="264500"/>
                      <a:pt x="323993" y="264282"/>
                    </a:cubicBezTo>
                    <a:close/>
                    <a:moveTo>
                      <a:pt x="109305" y="263954"/>
                    </a:moveTo>
                    <a:cubicBezTo>
                      <a:pt x="110965" y="264063"/>
                      <a:pt x="109524" y="262844"/>
                      <a:pt x="108794" y="263663"/>
                    </a:cubicBezTo>
                    <a:close/>
                    <a:moveTo>
                      <a:pt x="470961" y="263899"/>
                    </a:moveTo>
                    <a:cubicBezTo>
                      <a:pt x="471873" y="263626"/>
                      <a:pt x="471125" y="262607"/>
                      <a:pt x="470450" y="263117"/>
                    </a:cubicBezTo>
                    <a:close/>
                    <a:moveTo>
                      <a:pt x="468116" y="263772"/>
                    </a:moveTo>
                    <a:cubicBezTo>
                      <a:pt x="467769" y="263535"/>
                      <a:pt x="467386" y="262789"/>
                      <a:pt x="467076" y="263335"/>
                    </a:cubicBezTo>
                    <a:cubicBezTo>
                      <a:pt x="466766" y="263881"/>
                      <a:pt x="467605" y="264118"/>
                      <a:pt x="468116" y="263754"/>
                    </a:cubicBezTo>
                    <a:close/>
                    <a:moveTo>
                      <a:pt x="339040" y="796157"/>
                    </a:moveTo>
                    <a:cubicBezTo>
                      <a:pt x="339314" y="795975"/>
                      <a:pt x="339624" y="795793"/>
                      <a:pt x="339606" y="795411"/>
                    </a:cubicBezTo>
                    <a:cubicBezTo>
                      <a:pt x="339131" y="794992"/>
                      <a:pt x="338311" y="795739"/>
                      <a:pt x="339040" y="796157"/>
                    </a:cubicBezTo>
                    <a:close/>
                    <a:moveTo>
                      <a:pt x="334079" y="805021"/>
                    </a:moveTo>
                    <a:cubicBezTo>
                      <a:pt x="333660" y="805530"/>
                      <a:pt x="333842" y="806113"/>
                      <a:pt x="334499" y="806022"/>
                    </a:cubicBezTo>
                    <a:cubicBezTo>
                      <a:pt x="335155" y="805931"/>
                      <a:pt x="334298" y="805366"/>
                      <a:pt x="334079" y="805021"/>
                    </a:cubicBezTo>
                    <a:close/>
                    <a:moveTo>
                      <a:pt x="350494" y="200218"/>
                    </a:moveTo>
                    <a:cubicBezTo>
                      <a:pt x="350257" y="199836"/>
                      <a:pt x="348816" y="199927"/>
                      <a:pt x="349217" y="200363"/>
                    </a:cubicBezTo>
                    <a:cubicBezTo>
                      <a:pt x="349728" y="200418"/>
                      <a:pt x="350294" y="200691"/>
                      <a:pt x="350549" y="200200"/>
                    </a:cubicBezTo>
                    <a:close/>
                    <a:moveTo>
                      <a:pt x="171207" y="259167"/>
                    </a:moveTo>
                    <a:cubicBezTo>
                      <a:pt x="170003" y="259568"/>
                      <a:pt x="171116" y="260532"/>
                      <a:pt x="171645" y="259313"/>
                    </a:cubicBezTo>
                    <a:close/>
                    <a:moveTo>
                      <a:pt x="169383" y="259058"/>
                    </a:moveTo>
                    <a:cubicBezTo>
                      <a:pt x="167833" y="259349"/>
                      <a:pt x="169547" y="260132"/>
                      <a:pt x="170058" y="259386"/>
                    </a:cubicBezTo>
                    <a:close/>
                    <a:moveTo>
                      <a:pt x="357334" y="258858"/>
                    </a:moveTo>
                    <a:cubicBezTo>
                      <a:pt x="356568" y="258567"/>
                      <a:pt x="356312" y="258494"/>
                      <a:pt x="355674" y="258858"/>
                    </a:cubicBezTo>
                    <a:cubicBezTo>
                      <a:pt x="356184" y="259143"/>
                      <a:pt x="356806" y="259143"/>
                      <a:pt x="357315" y="258858"/>
                    </a:cubicBezTo>
                    <a:close/>
                    <a:moveTo>
                      <a:pt x="176588" y="258640"/>
                    </a:moveTo>
                    <a:cubicBezTo>
                      <a:pt x="176059" y="258640"/>
                      <a:pt x="175366" y="258348"/>
                      <a:pt x="175256" y="258913"/>
                    </a:cubicBezTo>
                    <a:cubicBezTo>
                      <a:pt x="175604" y="259218"/>
                      <a:pt x="176134" y="259184"/>
                      <a:pt x="176440" y="258836"/>
                    </a:cubicBezTo>
                    <a:cubicBezTo>
                      <a:pt x="176492" y="258777"/>
                      <a:pt x="176536" y="258711"/>
                      <a:pt x="176569" y="258640"/>
                    </a:cubicBezTo>
                    <a:close/>
                    <a:moveTo>
                      <a:pt x="246333" y="834796"/>
                    </a:moveTo>
                    <a:lnTo>
                      <a:pt x="246132" y="834377"/>
                    </a:lnTo>
                    <a:cubicBezTo>
                      <a:pt x="244837" y="834978"/>
                      <a:pt x="245840" y="835997"/>
                      <a:pt x="246333" y="834796"/>
                    </a:cubicBezTo>
                    <a:close/>
                    <a:moveTo>
                      <a:pt x="329647" y="835415"/>
                    </a:moveTo>
                    <a:cubicBezTo>
                      <a:pt x="329369" y="835366"/>
                      <a:pt x="329105" y="835551"/>
                      <a:pt x="329056" y="835828"/>
                    </a:cubicBezTo>
                    <a:cubicBezTo>
                      <a:pt x="329026" y="835998"/>
                      <a:pt x="329084" y="836170"/>
                      <a:pt x="329210" y="836288"/>
                    </a:cubicBezTo>
                    <a:cubicBezTo>
                      <a:pt x="329538" y="836215"/>
                      <a:pt x="330231" y="835706"/>
                      <a:pt x="329556" y="835378"/>
                    </a:cubicBezTo>
                    <a:close/>
                    <a:moveTo>
                      <a:pt x="332711" y="835669"/>
                    </a:moveTo>
                    <a:cubicBezTo>
                      <a:pt x="332375" y="835286"/>
                      <a:pt x="331794" y="835238"/>
                      <a:pt x="331398" y="835560"/>
                    </a:cubicBezTo>
                    <a:cubicBezTo>
                      <a:pt x="331106" y="836106"/>
                      <a:pt x="332401" y="836015"/>
                      <a:pt x="332620" y="835669"/>
                    </a:cubicBezTo>
                    <a:close/>
                    <a:moveTo>
                      <a:pt x="243341" y="71926"/>
                    </a:moveTo>
                    <a:lnTo>
                      <a:pt x="242630" y="72763"/>
                    </a:lnTo>
                    <a:cubicBezTo>
                      <a:pt x="243250" y="73237"/>
                      <a:pt x="243834" y="72636"/>
                      <a:pt x="243269" y="71926"/>
                    </a:cubicBezTo>
                    <a:close/>
                    <a:moveTo>
                      <a:pt x="310387" y="255564"/>
                    </a:moveTo>
                    <a:cubicBezTo>
                      <a:pt x="310168" y="255200"/>
                      <a:pt x="308782" y="255145"/>
                      <a:pt x="309110" y="255691"/>
                    </a:cubicBezTo>
                    <a:cubicBezTo>
                      <a:pt x="309329" y="255891"/>
                      <a:pt x="310168" y="255982"/>
                      <a:pt x="310314" y="255564"/>
                    </a:cubicBezTo>
                    <a:close/>
                    <a:moveTo>
                      <a:pt x="365942" y="254763"/>
                    </a:moveTo>
                    <a:cubicBezTo>
                      <a:pt x="365942" y="252943"/>
                      <a:pt x="364957" y="254599"/>
                      <a:pt x="365742" y="255200"/>
                    </a:cubicBezTo>
                    <a:close/>
                    <a:moveTo>
                      <a:pt x="457318" y="202711"/>
                    </a:moveTo>
                    <a:cubicBezTo>
                      <a:pt x="457026" y="202718"/>
                      <a:pt x="456795" y="202959"/>
                      <a:pt x="456802" y="203251"/>
                    </a:cubicBezTo>
                    <a:cubicBezTo>
                      <a:pt x="456805" y="203411"/>
                      <a:pt x="456881" y="203560"/>
                      <a:pt x="457008" y="203658"/>
                    </a:cubicBezTo>
                    <a:lnTo>
                      <a:pt x="457756" y="202930"/>
                    </a:lnTo>
                    <a:close/>
                    <a:moveTo>
                      <a:pt x="320072" y="253107"/>
                    </a:moveTo>
                    <a:cubicBezTo>
                      <a:pt x="318522" y="253398"/>
                      <a:pt x="320200" y="254144"/>
                      <a:pt x="320747" y="253416"/>
                    </a:cubicBezTo>
                    <a:close/>
                    <a:moveTo>
                      <a:pt x="324923" y="252561"/>
                    </a:moveTo>
                    <a:cubicBezTo>
                      <a:pt x="323391" y="252870"/>
                      <a:pt x="325106" y="253598"/>
                      <a:pt x="325616" y="252852"/>
                    </a:cubicBezTo>
                    <a:close/>
                    <a:moveTo>
                      <a:pt x="198729" y="71271"/>
                    </a:moveTo>
                    <a:cubicBezTo>
                      <a:pt x="199003" y="71034"/>
                      <a:pt x="199331" y="70871"/>
                      <a:pt x="199331" y="70470"/>
                    </a:cubicBezTo>
                    <a:cubicBezTo>
                      <a:pt x="198912" y="70052"/>
                      <a:pt x="198036" y="70780"/>
                      <a:pt x="198729" y="71271"/>
                    </a:cubicBezTo>
                    <a:close/>
                    <a:moveTo>
                      <a:pt x="484184" y="250468"/>
                    </a:moveTo>
                    <a:cubicBezTo>
                      <a:pt x="483509" y="251105"/>
                      <a:pt x="484403" y="251924"/>
                      <a:pt x="484841" y="251214"/>
                    </a:cubicBezTo>
                    <a:cubicBezTo>
                      <a:pt x="484640" y="250959"/>
                      <a:pt x="484421" y="250723"/>
                      <a:pt x="484184" y="250468"/>
                    </a:cubicBezTo>
                    <a:close/>
                    <a:moveTo>
                      <a:pt x="203307" y="204058"/>
                    </a:moveTo>
                    <a:cubicBezTo>
                      <a:pt x="202997" y="203749"/>
                      <a:pt x="202286" y="203567"/>
                      <a:pt x="201994" y="203949"/>
                    </a:cubicBezTo>
                    <a:cubicBezTo>
                      <a:pt x="201702" y="204331"/>
                      <a:pt x="202961" y="204349"/>
                      <a:pt x="203216" y="204058"/>
                    </a:cubicBezTo>
                    <a:close/>
                    <a:moveTo>
                      <a:pt x="290853" y="845061"/>
                    </a:moveTo>
                    <a:lnTo>
                      <a:pt x="291492" y="844278"/>
                    </a:lnTo>
                    <a:cubicBezTo>
                      <a:pt x="290689" y="843714"/>
                      <a:pt x="289887" y="844624"/>
                      <a:pt x="290689" y="845061"/>
                    </a:cubicBezTo>
                    <a:close/>
                    <a:moveTo>
                      <a:pt x="344822" y="249703"/>
                    </a:moveTo>
                    <a:lnTo>
                      <a:pt x="345606" y="250359"/>
                    </a:lnTo>
                    <a:cubicBezTo>
                      <a:pt x="346135" y="249722"/>
                      <a:pt x="345241" y="248939"/>
                      <a:pt x="344822" y="249703"/>
                    </a:cubicBezTo>
                    <a:close/>
                    <a:moveTo>
                      <a:pt x="479497" y="249904"/>
                    </a:moveTo>
                    <a:cubicBezTo>
                      <a:pt x="479808" y="249927"/>
                      <a:pt x="480080" y="249694"/>
                      <a:pt x="480103" y="249383"/>
                    </a:cubicBezTo>
                    <a:cubicBezTo>
                      <a:pt x="480116" y="249208"/>
                      <a:pt x="480047" y="249038"/>
                      <a:pt x="479916" y="248921"/>
                    </a:cubicBezTo>
                    <a:lnTo>
                      <a:pt x="479187" y="249576"/>
                    </a:lnTo>
                    <a:close/>
                    <a:moveTo>
                      <a:pt x="360781" y="249339"/>
                    </a:moveTo>
                    <a:lnTo>
                      <a:pt x="361456" y="249012"/>
                    </a:lnTo>
                    <a:cubicBezTo>
                      <a:pt x="360908" y="248357"/>
                      <a:pt x="359212" y="249157"/>
                      <a:pt x="360781" y="249339"/>
                    </a:cubicBezTo>
                    <a:close/>
                    <a:moveTo>
                      <a:pt x="463118" y="247519"/>
                    </a:moveTo>
                    <a:cubicBezTo>
                      <a:pt x="462863" y="247119"/>
                      <a:pt x="461422" y="247210"/>
                      <a:pt x="461823" y="247665"/>
                    </a:cubicBezTo>
                    <a:cubicBezTo>
                      <a:pt x="462279" y="247647"/>
                      <a:pt x="462827" y="247902"/>
                      <a:pt x="463118" y="247519"/>
                    </a:cubicBezTo>
                    <a:close/>
                    <a:moveTo>
                      <a:pt x="274238" y="851758"/>
                    </a:moveTo>
                    <a:lnTo>
                      <a:pt x="274986" y="851485"/>
                    </a:lnTo>
                    <a:cubicBezTo>
                      <a:pt x="274544" y="851212"/>
                      <a:pt x="273986" y="851212"/>
                      <a:pt x="273545" y="851485"/>
                    </a:cubicBezTo>
                    <a:close/>
                    <a:moveTo>
                      <a:pt x="241408" y="851758"/>
                    </a:moveTo>
                    <a:cubicBezTo>
                      <a:pt x="240204" y="852177"/>
                      <a:pt x="241299" y="853159"/>
                      <a:pt x="241846" y="851922"/>
                    </a:cubicBezTo>
                    <a:close/>
                    <a:moveTo>
                      <a:pt x="342433" y="248320"/>
                    </a:moveTo>
                    <a:cubicBezTo>
                      <a:pt x="343053" y="248320"/>
                      <a:pt x="343253" y="247792"/>
                      <a:pt x="342889" y="247319"/>
                    </a:cubicBezTo>
                    <a:cubicBezTo>
                      <a:pt x="342578" y="247629"/>
                      <a:pt x="341812" y="247847"/>
                      <a:pt x="342378" y="248266"/>
                    </a:cubicBezTo>
                    <a:close/>
                    <a:moveTo>
                      <a:pt x="295012" y="851631"/>
                    </a:moveTo>
                    <a:lnTo>
                      <a:pt x="294319" y="851976"/>
                    </a:lnTo>
                    <a:cubicBezTo>
                      <a:pt x="294747" y="852270"/>
                      <a:pt x="295313" y="852270"/>
                      <a:pt x="295741" y="851976"/>
                    </a:cubicBezTo>
                    <a:close/>
                    <a:moveTo>
                      <a:pt x="101681" y="205405"/>
                    </a:moveTo>
                    <a:cubicBezTo>
                      <a:pt x="102228" y="205514"/>
                      <a:pt x="102338" y="204768"/>
                      <a:pt x="102082" y="204531"/>
                    </a:cubicBezTo>
                    <a:cubicBezTo>
                      <a:pt x="101517" y="204549"/>
                      <a:pt x="100879" y="205095"/>
                      <a:pt x="101572" y="205350"/>
                    </a:cubicBezTo>
                    <a:close/>
                    <a:moveTo>
                      <a:pt x="352938" y="204640"/>
                    </a:moveTo>
                    <a:cubicBezTo>
                      <a:pt x="352427" y="204204"/>
                      <a:pt x="351807" y="204386"/>
                      <a:pt x="351899" y="205059"/>
                    </a:cubicBezTo>
                    <a:cubicBezTo>
                      <a:pt x="351990" y="205732"/>
                      <a:pt x="352482" y="204822"/>
                      <a:pt x="352829" y="204586"/>
                    </a:cubicBezTo>
                    <a:close/>
                    <a:moveTo>
                      <a:pt x="305207" y="246191"/>
                    </a:moveTo>
                    <a:lnTo>
                      <a:pt x="306065" y="245900"/>
                    </a:lnTo>
                    <a:cubicBezTo>
                      <a:pt x="305627" y="245153"/>
                      <a:pt x="303748" y="245699"/>
                      <a:pt x="305098" y="246136"/>
                    </a:cubicBezTo>
                    <a:close/>
                    <a:moveTo>
                      <a:pt x="461842" y="243151"/>
                    </a:moveTo>
                    <a:cubicBezTo>
                      <a:pt x="461327" y="242859"/>
                      <a:pt x="460697" y="242859"/>
                      <a:pt x="460182" y="243151"/>
                    </a:cubicBezTo>
                    <a:cubicBezTo>
                      <a:pt x="460711" y="243443"/>
                      <a:pt x="460966" y="243388"/>
                      <a:pt x="461732" y="243097"/>
                    </a:cubicBezTo>
                    <a:close/>
                    <a:moveTo>
                      <a:pt x="436782" y="243151"/>
                    </a:moveTo>
                    <a:lnTo>
                      <a:pt x="437548" y="243843"/>
                    </a:lnTo>
                    <a:cubicBezTo>
                      <a:pt x="438022" y="243224"/>
                      <a:pt x="437183" y="242405"/>
                      <a:pt x="436672" y="243170"/>
                    </a:cubicBezTo>
                    <a:close/>
                    <a:moveTo>
                      <a:pt x="316625" y="242842"/>
                    </a:moveTo>
                    <a:cubicBezTo>
                      <a:pt x="318175" y="242842"/>
                      <a:pt x="316880" y="241914"/>
                      <a:pt x="316078" y="242533"/>
                    </a:cubicBezTo>
                    <a:close/>
                    <a:moveTo>
                      <a:pt x="101006" y="242478"/>
                    </a:moveTo>
                    <a:cubicBezTo>
                      <a:pt x="100751" y="242078"/>
                      <a:pt x="99182" y="242351"/>
                      <a:pt x="99802" y="242696"/>
                    </a:cubicBezTo>
                    <a:cubicBezTo>
                      <a:pt x="100149" y="242751"/>
                      <a:pt x="100714" y="243060"/>
                      <a:pt x="100897" y="242496"/>
                    </a:cubicBezTo>
                    <a:close/>
                    <a:moveTo>
                      <a:pt x="107682" y="241786"/>
                    </a:moveTo>
                    <a:cubicBezTo>
                      <a:pt x="107704" y="241496"/>
                      <a:pt x="107486" y="241242"/>
                      <a:pt x="107194" y="241220"/>
                    </a:cubicBezTo>
                    <a:cubicBezTo>
                      <a:pt x="107026" y="241207"/>
                      <a:pt x="106861" y="241276"/>
                      <a:pt x="106751" y="241404"/>
                    </a:cubicBezTo>
                    <a:lnTo>
                      <a:pt x="107408" y="242169"/>
                    </a:lnTo>
                    <a:close/>
                    <a:moveTo>
                      <a:pt x="95608" y="239311"/>
                    </a:moveTo>
                    <a:cubicBezTo>
                      <a:pt x="95301" y="238925"/>
                      <a:pt x="94739" y="238861"/>
                      <a:pt x="94352" y="239167"/>
                    </a:cubicBezTo>
                    <a:cubicBezTo>
                      <a:pt x="94345" y="239172"/>
                      <a:pt x="94338" y="239178"/>
                      <a:pt x="94331" y="239184"/>
                    </a:cubicBezTo>
                    <a:cubicBezTo>
                      <a:pt x="93984" y="239803"/>
                      <a:pt x="95261" y="239675"/>
                      <a:pt x="95498" y="239329"/>
                    </a:cubicBezTo>
                    <a:close/>
                    <a:moveTo>
                      <a:pt x="290762" y="855835"/>
                    </a:moveTo>
                    <a:cubicBezTo>
                      <a:pt x="291218" y="855198"/>
                      <a:pt x="290434" y="854597"/>
                      <a:pt x="290014" y="855198"/>
                    </a:cubicBezTo>
                    <a:cubicBezTo>
                      <a:pt x="290112" y="855505"/>
                      <a:pt x="290348" y="855747"/>
                      <a:pt x="290653" y="855853"/>
                    </a:cubicBezTo>
                    <a:close/>
                    <a:moveTo>
                      <a:pt x="131428" y="207916"/>
                    </a:moveTo>
                    <a:cubicBezTo>
                      <a:pt x="130808" y="207243"/>
                      <a:pt x="130133" y="207789"/>
                      <a:pt x="130571" y="208517"/>
                    </a:cubicBezTo>
                    <a:close/>
                    <a:moveTo>
                      <a:pt x="115105" y="209991"/>
                    </a:moveTo>
                    <a:lnTo>
                      <a:pt x="114302" y="209263"/>
                    </a:lnTo>
                    <a:cubicBezTo>
                      <a:pt x="113919" y="209955"/>
                      <a:pt x="114485" y="210574"/>
                      <a:pt x="115178" y="209991"/>
                    </a:cubicBezTo>
                    <a:close/>
                    <a:moveTo>
                      <a:pt x="369225" y="233087"/>
                    </a:moveTo>
                    <a:cubicBezTo>
                      <a:pt x="368605" y="233087"/>
                      <a:pt x="368423" y="233615"/>
                      <a:pt x="368769" y="234088"/>
                    </a:cubicBezTo>
                    <a:cubicBezTo>
                      <a:pt x="369079" y="233724"/>
                      <a:pt x="369845" y="233505"/>
                      <a:pt x="369298" y="233087"/>
                    </a:cubicBezTo>
                    <a:close/>
                    <a:moveTo>
                      <a:pt x="307633" y="233615"/>
                    </a:moveTo>
                    <a:cubicBezTo>
                      <a:pt x="307653" y="233344"/>
                      <a:pt x="307449" y="233108"/>
                      <a:pt x="307178" y="233089"/>
                    </a:cubicBezTo>
                    <a:cubicBezTo>
                      <a:pt x="306964" y="233073"/>
                      <a:pt x="306764" y="233197"/>
                      <a:pt x="306685" y="233396"/>
                    </a:cubicBezTo>
                    <a:lnTo>
                      <a:pt x="307396" y="234051"/>
                    </a:lnTo>
                    <a:close/>
                    <a:moveTo>
                      <a:pt x="366471" y="232777"/>
                    </a:moveTo>
                    <a:cubicBezTo>
                      <a:pt x="366781" y="233050"/>
                      <a:pt x="367474" y="233251"/>
                      <a:pt x="367766" y="232887"/>
                    </a:cubicBezTo>
                    <a:cubicBezTo>
                      <a:pt x="368058" y="232523"/>
                      <a:pt x="366800" y="232450"/>
                      <a:pt x="366544" y="232777"/>
                    </a:cubicBezTo>
                    <a:close/>
                    <a:moveTo>
                      <a:pt x="471381" y="210228"/>
                    </a:moveTo>
                    <a:cubicBezTo>
                      <a:pt x="471928" y="210228"/>
                      <a:pt x="471928" y="209664"/>
                      <a:pt x="471581" y="209318"/>
                    </a:cubicBezTo>
                    <a:lnTo>
                      <a:pt x="470906" y="210064"/>
                    </a:lnTo>
                    <a:close/>
                    <a:moveTo>
                      <a:pt x="246624" y="56766"/>
                    </a:moveTo>
                    <a:cubicBezTo>
                      <a:pt x="246023" y="56929"/>
                      <a:pt x="246825" y="57566"/>
                      <a:pt x="247044" y="57639"/>
                    </a:cubicBezTo>
                    <a:cubicBezTo>
                      <a:pt x="247682" y="57548"/>
                      <a:pt x="247153" y="56584"/>
                      <a:pt x="246624" y="56766"/>
                    </a:cubicBezTo>
                    <a:close/>
                    <a:moveTo>
                      <a:pt x="257805" y="857855"/>
                    </a:moveTo>
                    <a:cubicBezTo>
                      <a:pt x="258097" y="858183"/>
                      <a:pt x="258790" y="858346"/>
                      <a:pt x="259100" y="857982"/>
                    </a:cubicBezTo>
                    <a:cubicBezTo>
                      <a:pt x="259410" y="857618"/>
                      <a:pt x="258042" y="857527"/>
                      <a:pt x="257805" y="857855"/>
                    </a:cubicBezTo>
                    <a:close/>
                    <a:moveTo>
                      <a:pt x="359012" y="228428"/>
                    </a:moveTo>
                    <a:cubicBezTo>
                      <a:pt x="358793" y="228992"/>
                      <a:pt x="358191" y="229392"/>
                      <a:pt x="358647" y="229774"/>
                    </a:cubicBezTo>
                    <a:cubicBezTo>
                      <a:pt x="359413" y="229774"/>
                      <a:pt x="359413" y="229319"/>
                      <a:pt x="359012" y="228428"/>
                    </a:cubicBezTo>
                    <a:close/>
                    <a:moveTo>
                      <a:pt x="205441" y="210373"/>
                    </a:moveTo>
                    <a:cubicBezTo>
                      <a:pt x="205441" y="209755"/>
                      <a:pt x="204894" y="209609"/>
                      <a:pt x="204475" y="209955"/>
                    </a:cubicBezTo>
                    <a:lnTo>
                      <a:pt x="205168" y="210665"/>
                    </a:lnTo>
                    <a:close/>
                    <a:moveTo>
                      <a:pt x="346792" y="210082"/>
                    </a:moveTo>
                    <a:cubicBezTo>
                      <a:pt x="346299" y="209300"/>
                      <a:pt x="345406" y="210082"/>
                      <a:pt x="346007" y="210719"/>
                    </a:cubicBezTo>
                    <a:close/>
                    <a:moveTo>
                      <a:pt x="90884" y="228136"/>
                    </a:moveTo>
                    <a:cubicBezTo>
                      <a:pt x="91759" y="227718"/>
                      <a:pt x="90318" y="227700"/>
                      <a:pt x="90026" y="227700"/>
                    </a:cubicBezTo>
                    <a:cubicBezTo>
                      <a:pt x="89479" y="228227"/>
                      <a:pt x="90647" y="228282"/>
                      <a:pt x="90884" y="228136"/>
                    </a:cubicBezTo>
                    <a:close/>
                    <a:moveTo>
                      <a:pt x="380552" y="226080"/>
                    </a:moveTo>
                    <a:cubicBezTo>
                      <a:pt x="380552" y="225024"/>
                      <a:pt x="379147" y="226280"/>
                      <a:pt x="379822" y="226498"/>
                    </a:cubicBezTo>
                    <a:cubicBezTo>
                      <a:pt x="380150" y="226553"/>
                      <a:pt x="380479" y="226535"/>
                      <a:pt x="380552" y="226080"/>
                    </a:cubicBezTo>
                    <a:close/>
                    <a:moveTo>
                      <a:pt x="482689" y="220074"/>
                    </a:moveTo>
                    <a:lnTo>
                      <a:pt x="482524" y="219583"/>
                    </a:lnTo>
                    <a:lnTo>
                      <a:pt x="481758" y="220329"/>
                    </a:lnTo>
                    <a:cubicBezTo>
                      <a:pt x="482160" y="220656"/>
                      <a:pt x="482707" y="220638"/>
                      <a:pt x="482743" y="220074"/>
                    </a:cubicBezTo>
                    <a:close/>
                    <a:moveTo>
                      <a:pt x="109870" y="219564"/>
                    </a:moveTo>
                    <a:cubicBezTo>
                      <a:pt x="110782" y="218946"/>
                      <a:pt x="109287" y="218745"/>
                      <a:pt x="109232" y="219382"/>
                    </a:cubicBezTo>
                    <a:cubicBezTo>
                      <a:pt x="109177" y="220019"/>
                      <a:pt x="109925" y="219892"/>
                      <a:pt x="109925" y="219564"/>
                    </a:cubicBezTo>
                    <a:close/>
                    <a:moveTo>
                      <a:pt x="235517" y="18200"/>
                    </a:moveTo>
                    <a:cubicBezTo>
                      <a:pt x="235294" y="18158"/>
                      <a:pt x="235072" y="18280"/>
                      <a:pt x="234988" y="18491"/>
                    </a:cubicBezTo>
                    <a:cubicBezTo>
                      <a:pt x="235408" y="18747"/>
                      <a:pt x="235936" y="18747"/>
                      <a:pt x="236356" y="18491"/>
                    </a:cubicBezTo>
                    <a:cubicBezTo>
                      <a:pt x="236210" y="18200"/>
                      <a:pt x="235845" y="18200"/>
                      <a:pt x="235517" y="18200"/>
                    </a:cubicBezTo>
                    <a:close/>
                    <a:moveTo>
                      <a:pt x="255890" y="861622"/>
                    </a:moveTo>
                    <a:cubicBezTo>
                      <a:pt x="255616" y="861258"/>
                      <a:pt x="254066" y="861422"/>
                      <a:pt x="254668" y="861841"/>
                    </a:cubicBezTo>
                    <a:cubicBezTo>
                      <a:pt x="255105" y="861895"/>
                      <a:pt x="255689" y="862150"/>
                      <a:pt x="255890" y="861622"/>
                    </a:cubicBezTo>
                    <a:close/>
                    <a:moveTo>
                      <a:pt x="235827" y="15142"/>
                    </a:moveTo>
                    <a:cubicBezTo>
                      <a:pt x="235572" y="14724"/>
                      <a:pt x="234003" y="14997"/>
                      <a:pt x="234605" y="15361"/>
                    </a:cubicBezTo>
                    <a:cubicBezTo>
                      <a:pt x="235025" y="15397"/>
                      <a:pt x="235608" y="15707"/>
                      <a:pt x="235791" y="15142"/>
                    </a:cubicBezTo>
                    <a:close/>
                    <a:moveTo>
                      <a:pt x="101608" y="220019"/>
                    </a:moveTo>
                    <a:cubicBezTo>
                      <a:pt x="102794" y="219692"/>
                      <a:pt x="101809" y="218600"/>
                      <a:pt x="101170" y="219801"/>
                    </a:cubicBezTo>
                    <a:close/>
                    <a:moveTo>
                      <a:pt x="68979" y="211356"/>
                    </a:moveTo>
                    <a:lnTo>
                      <a:pt x="68778" y="210919"/>
                    </a:lnTo>
                    <a:cubicBezTo>
                      <a:pt x="67593" y="211538"/>
                      <a:pt x="68578" y="212557"/>
                      <a:pt x="68979" y="211356"/>
                    </a:cubicBezTo>
                    <a:close/>
                    <a:moveTo>
                      <a:pt x="310387" y="865281"/>
                    </a:moveTo>
                    <a:cubicBezTo>
                      <a:pt x="310533" y="864716"/>
                      <a:pt x="309749" y="864625"/>
                      <a:pt x="309530" y="864862"/>
                    </a:cubicBezTo>
                    <a:cubicBezTo>
                      <a:pt x="309311" y="865099"/>
                      <a:pt x="310168" y="865918"/>
                      <a:pt x="310387" y="865281"/>
                    </a:cubicBezTo>
                    <a:close/>
                    <a:moveTo>
                      <a:pt x="342706" y="211538"/>
                    </a:moveTo>
                    <a:cubicBezTo>
                      <a:pt x="342323" y="211811"/>
                      <a:pt x="342578" y="213358"/>
                      <a:pt x="342943" y="212739"/>
                    </a:cubicBezTo>
                    <a:cubicBezTo>
                      <a:pt x="342998" y="212303"/>
                      <a:pt x="343253" y="211720"/>
                      <a:pt x="342706" y="211538"/>
                    </a:cubicBezTo>
                    <a:close/>
                    <a:moveTo>
                      <a:pt x="418069" y="584637"/>
                    </a:moveTo>
                    <a:cubicBezTo>
                      <a:pt x="417977" y="584110"/>
                      <a:pt x="417467" y="584146"/>
                      <a:pt x="417120" y="584455"/>
                    </a:cubicBezTo>
                    <a:lnTo>
                      <a:pt x="417886" y="585129"/>
                    </a:lnTo>
                    <a:close/>
                    <a:moveTo>
                      <a:pt x="316643" y="110073"/>
                    </a:moveTo>
                    <a:cubicBezTo>
                      <a:pt x="315166" y="110073"/>
                      <a:pt x="316643" y="112985"/>
                      <a:pt x="316953" y="111402"/>
                    </a:cubicBezTo>
                    <a:cubicBezTo>
                      <a:pt x="316862" y="111111"/>
                      <a:pt x="317263" y="110110"/>
                      <a:pt x="316643" y="110073"/>
                    </a:cubicBezTo>
                    <a:close/>
                    <a:moveTo>
                      <a:pt x="169073" y="427353"/>
                    </a:moveTo>
                    <a:cubicBezTo>
                      <a:pt x="166483" y="427189"/>
                      <a:pt x="169620" y="430538"/>
                      <a:pt x="169073" y="427353"/>
                    </a:cubicBezTo>
                    <a:close/>
                    <a:moveTo>
                      <a:pt x="445883" y="96114"/>
                    </a:moveTo>
                    <a:cubicBezTo>
                      <a:pt x="445591" y="96824"/>
                      <a:pt x="446868" y="97006"/>
                      <a:pt x="446831" y="96278"/>
                    </a:cubicBezTo>
                    <a:cubicBezTo>
                      <a:pt x="446795" y="95550"/>
                      <a:pt x="445992" y="95623"/>
                      <a:pt x="445883" y="96187"/>
                    </a:cubicBezTo>
                    <a:close/>
                    <a:moveTo>
                      <a:pt x="64127" y="228755"/>
                    </a:moveTo>
                    <a:lnTo>
                      <a:pt x="63216" y="228318"/>
                    </a:lnTo>
                    <a:cubicBezTo>
                      <a:pt x="62559" y="229374"/>
                      <a:pt x="64510" y="230411"/>
                      <a:pt x="64073" y="228701"/>
                    </a:cubicBezTo>
                    <a:close/>
                    <a:moveTo>
                      <a:pt x="275843" y="101356"/>
                    </a:moveTo>
                    <a:cubicBezTo>
                      <a:pt x="275569" y="101574"/>
                      <a:pt x="275661" y="102357"/>
                      <a:pt x="275843" y="102702"/>
                    </a:cubicBezTo>
                    <a:cubicBezTo>
                      <a:pt x="276208" y="102520"/>
                      <a:pt x="276317" y="101465"/>
                      <a:pt x="275843" y="101410"/>
                    </a:cubicBezTo>
                    <a:close/>
                    <a:moveTo>
                      <a:pt x="182132" y="680769"/>
                    </a:moveTo>
                    <a:cubicBezTo>
                      <a:pt x="179962" y="679368"/>
                      <a:pt x="181549" y="682462"/>
                      <a:pt x="182132" y="680769"/>
                    </a:cubicBezTo>
                    <a:close/>
                    <a:moveTo>
                      <a:pt x="341667" y="867028"/>
                    </a:moveTo>
                    <a:cubicBezTo>
                      <a:pt x="341667" y="867719"/>
                      <a:pt x="342597" y="867283"/>
                      <a:pt x="342962" y="867028"/>
                    </a:cubicBezTo>
                    <a:lnTo>
                      <a:pt x="342323" y="866700"/>
                    </a:lnTo>
                    <a:cubicBezTo>
                      <a:pt x="342068" y="866864"/>
                      <a:pt x="341667" y="866937"/>
                      <a:pt x="341667" y="867028"/>
                    </a:cubicBezTo>
                    <a:close/>
                    <a:moveTo>
                      <a:pt x="170222" y="285175"/>
                    </a:moveTo>
                    <a:cubicBezTo>
                      <a:pt x="168781" y="285412"/>
                      <a:pt x="171554" y="287705"/>
                      <a:pt x="172046" y="286467"/>
                    </a:cubicBezTo>
                    <a:cubicBezTo>
                      <a:pt x="171554" y="285940"/>
                      <a:pt x="171298" y="285084"/>
                      <a:pt x="170295" y="285175"/>
                    </a:cubicBezTo>
                    <a:close/>
                    <a:moveTo>
                      <a:pt x="254321" y="130476"/>
                    </a:moveTo>
                    <a:cubicBezTo>
                      <a:pt x="254321" y="129529"/>
                      <a:pt x="253063" y="130476"/>
                      <a:pt x="253318" y="131167"/>
                    </a:cubicBezTo>
                    <a:cubicBezTo>
                      <a:pt x="253573" y="131859"/>
                      <a:pt x="254777" y="131404"/>
                      <a:pt x="254394" y="130530"/>
                    </a:cubicBezTo>
                    <a:close/>
                    <a:moveTo>
                      <a:pt x="359413" y="677129"/>
                    </a:moveTo>
                    <a:cubicBezTo>
                      <a:pt x="359030" y="675218"/>
                      <a:pt x="357589" y="677821"/>
                      <a:pt x="357261" y="678585"/>
                    </a:cubicBezTo>
                    <a:lnTo>
                      <a:pt x="358957" y="678585"/>
                    </a:lnTo>
                    <a:cubicBezTo>
                      <a:pt x="358888" y="678057"/>
                      <a:pt x="359055" y="677525"/>
                      <a:pt x="359413" y="677130"/>
                    </a:cubicBezTo>
                    <a:close/>
                    <a:moveTo>
                      <a:pt x="164258" y="258075"/>
                    </a:moveTo>
                    <a:cubicBezTo>
                      <a:pt x="164404" y="255236"/>
                      <a:pt x="160610" y="258476"/>
                      <a:pt x="164258" y="258075"/>
                    </a:cubicBezTo>
                    <a:close/>
                    <a:moveTo>
                      <a:pt x="300830" y="239548"/>
                    </a:moveTo>
                    <a:lnTo>
                      <a:pt x="298039" y="239548"/>
                    </a:lnTo>
                    <a:cubicBezTo>
                      <a:pt x="298733" y="240277"/>
                      <a:pt x="299888" y="240306"/>
                      <a:pt x="300618" y="239614"/>
                    </a:cubicBezTo>
                    <a:cubicBezTo>
                      <a:pt x="300641" y="239592"/>
                      <a:pt x="300663" y="239570"/>
                      <a:pt x="300684" y="239548"/>
                    </a:cubicBezTo>
                    <a:close/>
                    <a:moveTo>
                      <a:pt x="285984" y="280279"/>
                    </a:moveTo>
                    <a:cubicBezTo>
                      <a:pt x="285210" y="280181"/>
                      <a:pt x="284483" y="280672"/>
                      <a:pt x="284287" y="281426"/>
                    </a:cubicBezTo>
                    <a:cubicBezTo>
                      <a:pt x="285090" y="281335"/>
                      <a:pt x="286130" y="281663"/>
                      <a:pt x="285984" y="280279"/>
                    </a:cubicBezTo>
                    <a:close/>
                  </a:path>
                </a:pathLst>
              </a:custGeom>
              <a:solidFill>
                <a:srgbClr val="00206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59" name="Google Shape;159;p3"/>
              <p:cNvSpPr/>
              <p:nvPr/>
            </p:nvSpPr>
            <p:spPr>
              <a:xfrm>
                <a:off x="2213398" y="3370238"/>
                <a:ext cx="322115" cy="595304"/>
              </a:xfrm>
              <a:custGeom>
                <a:avLst/>
                <a:gdLst/>
                <a:ahLst/>
                <a:cxnLst/>
                <a:rect l="l" t="t" r="r" b="b"/>
                <a:pathLst>
                  <a:path w="396449" h="838457" extrusionOk="0">
                    <a:moveTo>
                      <a:pt x="71093" y="181692"/>
                    </a:moveTo>
                    <a:cubicBezTo>
                      <a:pt x="72007" y="182727"/>
                      <a:pt x="72636" y="183981"/>
                      <a:pt x="72917" y="185332"/>
                    </a:cubicBezTo>
                    <a:cubicBezTo>
                      <a:pt x="73045" y="186624"/>
                      <a:pt x="74741" y="186569"/>
                      <a:pt x="74923" y="187971"/>
                    </a:cubicBezTo>
                    <a:cubicBezTo>
                      <a:pt x="75361" y="190773"/>
                      <a:pt x="79009" y="191774"/>
                      <a:pt x="79228" y="194832"/>
                    </a:cubicBezTo>
                    <a:cubicBezTo>
                      <a:pt x="79228" y="196870"/>
                      <a:pt x="81234" y="196943"/>
                      <a:pt x="81945" y="198472"/>
                    </a:cubicBezTo>
                    <a:cubicBezTo>
                      <a:pt x="83076" y="201166"/>
                      <a:pt x="84608" y="205370"/>
                      <a:pt x="87417" y="206298"/>
                    </a:cubicBezTo>
                    <a:cubicBezTo>
                      <a:pt x="89551" y="206443"/>
                      <a:pt x="87143" y="207663"/>
                      <a:pt x="87526" y="208500"/>
                    </a:cubicBezTo>
                    <a:cubicBezTo>
                      <a:pt x="88967" y="209883"/>
                      <a:pt x="89533" y="212140"/>
                      <a:pt x="91922" y="212522"/>
                    </a:cubicBezTo>
                    <a:cubicBezTo>
                      <a:pt x="93198" y="212631"/>
                      <a:pt x="92852" y="214342"/>
                      <a:pt x="92761" y="215198"/>
                    </a:cubicBezTo>
                    <a:cubicBezTo>
                      <a:pt x="92049" y="216745"/>
                      <a:pt x="93053" y="217691"/>
                      <a:pt x="93983" y="218474"/>
                    </a:cubicBezTo>
                    <a:cubicBezTo>
                      <a:pt x="96445" y="220931"/>
                      <a:pt x="97120" y="224498"/>
                      <a:pt x="100494" y="226172"/>
                    </a:cubicBezTo>
                    <a:cubicBezTo>
                      <a:pt x="101424" y="226700"/>
                      <a:pt x="99236" y="226554"/>
                      <a:pt x="100166" y="227264"/>
                    </a:cubicBezTo>
                    <a:cubicBezTo>
                      <a:pt x="100549" y="228902"/>
                      <a:pt x="102555" y="229303"/>
                      <a:pt x="102664" y="231250"/>
                    </a:cubicBezTo>
                    <a:cubicBezTo>
                      <a:pt x="103668" y="236310"/>
                      <a:pt x="109960" y="238930"/>
                      <a:pt x="111018" y="244117"/>
                    </a:cubicBezTo>
                    <a:cubicBezTo>
                      <a:pt x="111237" y="246119"/>
                      <a:pt x="112842" y="247393"/>
                      <a:pt x="113462" y="249031"/>
                    </a:cubicBezTo>
                    <a:cubicBezTo>
                      <a:pt x="112732" y="252271"/>
                      <a:pt x="116088" y="250251"/>
                      <a:pt x="115888" y="251707"/>
                    </a:cubicBezTo>
                    <a:cubicBezTo>
                      <a:pt x="115012" y="254218"/>
                      <a:pt x="116745" y="255984"/>
                      <a:pt x="117985" y="257986"/>
                    </a:cubicBezTo>
                    <a:cubicBezTo>
                      <a:pt x="119554" y="260625"/>
                      <a:pt x="120338" y="263919"/>
                      <a:pt x="122271" y="266230"/>
                    </a:cubicBezTo>
                    <a:cubicBezTo>
                      <a:pt x="125408" y="272000"/>
                      <a:pt x="127013" y="278370"/>
                      <a:pt x="131208" y="283575"/>
                    </a:cubicBezTo>
                    <a:cubicBezTo>
                      <a:pt x="132558" y="283411"/>
                      <a:pt x="132138" y="284157"/>
                      <a:pt x="131974" y="284922"/>
                    </a:cubicBezTo>
                    <a:cubicBezTo>
                      <a:pt x="131409" y="287706"/>
                      <a:pt x="134382" y="289326"/>
                      <a:pt x="135166" y="291401"/>
                    </a:cubicBezTo>
                    <a:cubicBezTo>
                      <a:pt x="134126" y="293457"/>
                      <a:pt x="136060" y="294440"/>
                      <a:pt x="136862" y="295732"/>
                    </a:cubicBezTo>
                    <a:cubicBezTo>
                      <a:pt x="138832" y="299573"/>
                      <a:pt x="140510" y="303358"/>
                      <a:pt x="142662" y="307162"/>
                    </a:cubicBezTo>
                    <a:cubicBezTo>
                      <a:pt x="145223" y="312994"/>
                      <a:pt x="148344" y="318565"/>
                      <a:pt x="151982" y="323797"/>
                    </a:cubicBezTo>
                    <a:cubicBezTo>
                      <a:pt x="150632" y="325617"/>
                      <a:pt x="153295" y="325835"/>
                      <a:pt x="153168" y="327437"/>
                    </a:cubicBezTo>
                    <a:cubicBezTo>
                      <a:pt x="153168" y="328219"/>
                      <a:pt x="153551" y="327746"/>
                      <a:pt x="153934" y="327783"/>
                    </a:cubicBezTo>
                    <a:cubicBezTo>
                      <a:pt x="157034" y="329202"/>
                      <a:pt x="153532" y="329985"/>
                      <a:pt x="154572" y="331532"/>
                    </a:cubicBezTo>
                    <a:cubicBezTo>
                      <a:pt x="156524" y="334210"/>
                      <a:pt x="158084" y="337151"/>
                      <a:pt x="159205" y="340268"/>
                    </a:cubicBezTo>
                    <a:cubicBezTo>
                      <a:pt x="159588" y="341487"/>
                      <a:pt x="159569" y="343216"/>
                      <a:pt x="161503" y="343362"/>
                    </a:cubicBezTo>
                    <a:cubicBezTo>
                      <a:pt x="162011" y="345650"/>
                      <a:pt x="163162" y="347746"/>
                      <a:pt x="164822" y="349404"/>
                    </a:cubicBezTo>
                    <a:cubicBezTo>
                      <a:pt x="165023" y="349582"/>
                      <a:pt x="165120" y="349849"/>
                      <a:pt x="165077" y="350114"/>
                    </a:cubicBezTo>
                    <a:cubicBezTo>
                      <a:pt x="164074" y="351934"/>
                      <a:pt x="166701" y="356903"/>
                      <a:pt x="168725" y="357030"/>
                    </a:cubicBezTo>
                    <a:cubicBezTo>
                      <a:pt x="168488" y="359159"/>
                      <a:pt x="171060" y="361398"/>
                      <a:pt x="170695" y="364001"/>
                    </a:cubicBezTo>
                    <a:cubicBezTo>
                      <a:pt x="171678" y="365774"/>
                      <a:pt x="172211" y="367761"/>
                      <a:pt x="172245" y="369788"/>
                    </a:cubicBezTo>
                    <a:cubicBezTo>
                      <a:pt x="172136" y="372081"/>
                      <a:pt x="174233" y="374138"/>
                      <a:pt x="172993" y="376504"/>
                    </a:cubicBezTo>
                    <a:cubicBezTo>
                      <a:pt x="173668" y="377905"/>
                      <a:pt x="172774" y="381654"/>
                      <a:pt x="174999" y="381545"/>
                    </a:cubicBezTo>
                    <a:cubicBezTo>
                      <a:pt x="175838" y="380726"/>
                      <a:pt x="176477" y="382473"/>
                      <a:pt x="175747" y="382819"/>
                    </a:cubicBezTo>
                    <a:cubicBezTo>
                      <a:pt x="174343" y="383383"/>
                      <a:pt x="174908" y="384494"/>
                      <a:pt x="175109" y="385313"/>
                    </a:cubicBezTo>
                    <a:cubicBezTo>
                      <a:pt x="176112" y="392101"/>
                      <a:pt x="176531" y="398762"/>
                      <a:pt x="177316" y="405551"/>
                    </a:cubicBezTo>
                    <a:cubicBezTo>
                      <a:pt x="177535" y="406061"/>
                      <a:pt x="178501" y="405369"/>
                      <a:pt x="178446" y="406097"/>
                    </a:cubicBezTo>
                    <a:cubicBezTo>
                      <a:pt x="178446" y="406334"/>
                      <a:pt x="177626" y="406497"/>
                      <a:pt x="177680" y="407207"/>
                    </a:cubicBezTo>
                    <a:cubicBezTo>
                      <a:pt x="177170" y="408900"/>
                      <a:pt x="178902" y="410374"/>
                      <a:pt x="178684" y="411775"/>
                    </a:cubicBezTo>
                    <a:cubicBezTo>
                      <a:pt x="177279" y="413250"/>
                      <a:pt x="180015" y="413887"/>
                      <a:pt x="179140" y="415415"/>
                    </a:cubicBezTo>
                    <a:cubicBezTo>
                      <a:pt x="178497" y="417092"/>
                      <a:pt x="178722" y="418977"/>
                      <a:pt x="179741" y="420457"/>
                    </a:cubicBezTo>
                    <a:cubicBezTo>
                      <a:pt x="180927" y="422422"/>
                      <a:pt x="179741" y="424206"/>
                      <a:pt x="180197" y="425917"/>
                    </a:cubicBezTo>
                    <a:cubicBezTo>
                      <a:pt x="182404" y="427737"/>
                      <a:pt x="180343" y="431522"/>
                      <a:pt x="182258" y="432942"/>
                    </a:cubicBezTo>
                    <a:cubicBezTo>
                      <a:pt x="182514" y="433033"/>
                      <a:pt x="182459" y="433124"/>
                      <a:pt x="182350" y="433342"/>
                    </a:cubicBezTo>
                    <a:cubicBezTo>
                      <a:pt x="181802" y="438475"/>
                      <a:pt x="183426" y="443862"/>
                      <a:pt x="184629" y="448867"/>
                    </a:cubicBezTo>
                    <a:cubicBezTo>
                      <a:pt x="184812" y="449468"/>
                      <a:pt x="184976" y="450105"/>
                      <a:pt x="183991" y="450305"/>
                    </a:cubicBezTo>
                    <a:cubicBezTo>
                      <a:pt x="183097" y="450924"/>
                      <a:pt x="184794" y="452234"/>
                      <a:pt x="185031" y="452926"/>
                    </a:cubicBezTo>
                    <a:cubicBezTo>
                      <a:pt x="186855" y="454545"/>
                      <a:pt x="183316" y="455910"/>
                      <a:pt x="185031" y="457876"/>
                    </a:cubicBezTo>
                    <a:cubicBezTo>
                      <a:pt x="186636" y="461079"/>
                      <a:pt x="185031" y="463099"/>
                      <a:pt x="187310" y="466666"/>
                    </a:cubicBezTo>
                    <a:cubicBezTo>
                      <a:pt x="187511" y="467049"/>
                      <a:pt x="187475" y="467449"/>
                      <a:pt x="187092" y="467540"/>
                    </a:cubicBezTo>
                    <a:cubicBezTo>
                      <a:pt x="186161" y="467795"/>
                      <a:pt x="186161" y="468559"/>
                      <a:pt x="186563" y="468978"/>
                    </a:cubicBezTo>
                    <a:cubicBezTo>
                      <a:pt x="188788" y="471398"/>
                      <a:pt x="186107" y="474784"/>
                      <a:pt x="188387" y="477113"/>
                    </a:cubicBezTo>
                    <a:cubicBezTo>
                      <a:pt x="189226" y="483665"/>
                      <a:pt x="189207" y="490490"/>
                      <a:pt x="190922" y="496787"/>
                    </a:cubicBezTo>
                    <a:cubicBezTo>
                      <a:pt x="192436" y="499608"/>
                      <a:pt x="188368" y="499172"/>
                      <a:pt x="189262" y="496496"/>
                    </a:cubicBezTo>
                    <a:cubicBezTo>
                      <a:pt x="190356" y="493166"/>
                      <a:pt x="187037" y="490381"/>
                      <a:pt x="187438" y="486814"/>
                    </a:cubicBezTo>
                    <a:cubicBezTo>
                      <a:pt x="185031" y="480298"/>
                      <a:pt x="184648" y="473328"/>
                      <a:pt x="182605" y="466648"/>
                    </a:cubicBezTo>
                    <a:cubicBezTo>
                      <a:pt x="181948" y="465156"/>
                      <a:pt x="180963" y="458276"/>
                      <a:pt x="179595" y="458786"/>
                    </a:cubicBezTo>
                    <a:cubicBezTo>
                      <a:pt x="179383" y="458670"/>
                      <a:pt x="179306" y="458405"/>
                      <a:pt x="179422" y="458193"/>
                    </a:cubicBezTo>
                    <a:cubicBezTo>
                      <a:pt x="179430" y="458178"/>
                      <a:pt x="179439" y="458163"/>
                      <a:pt x="179450" y="458149"/>
                    </a:cubicBezTo>
                    <a:cubicBezTo>
                      <a:pt x="181365" y="457112"/>
                      <a:pt x="179796" y="455783"/>
                      <a:pt x="179559" y="454782"/>
                    </a:cubicBezTo>
                    <a:cubicBezTo>
                      <a:pt x="179322" y="453781"/>
                      <a:pt x="178373" y="453217"/>
                      <a:pt x="179176" y="452161"/>
                    </a:cubicBezTo>
                    <a:cubicBezTo>
                      <a:pt x="178884" y="450578"/>
                      <a:pt x="177881" y="449031"/>
                      <a:pt x="177699" y="447429"/>
                    </a:cubicBezTo>
                    <a:cubicBezTo>
                      <a:pt x="177863" y="444863"/>
                      <a:pt x="175875" y="443371"/>
                      <a:pt x="176185" y="440932"/>
                    </a:cubicBezTo>
                    <a:cubicBezTo>
                      <a:pt x="175580" y="440247"/>
                      <a:pt x="175470" y="439257"/>
                      <a:pt x="175911" y="438457"/>
                    </a:cubicBezTo>
                    <a:cubicBezTo>
                      <a:pt x="176458" y="437565"/>
                      <a:pt x="175601" y="436400"/>
                      <a:pt x="175091" y="435526"/>
                    </a:cubicBezTo>
                    <a:cubicBezTo>
                      <a:pt x="173682" y="432299"/>
                      <a:pt x="172896" y="428835"/>
                      <a:pt x="172774" y="425316"/>
                    </a:cubicBezTo>
                    <a:cubicBezTo>
                      <a:pt x="172867" y="423782"/>
                      <a:pt x="172280" y="422285"/>
                      <a:pt x="171169" y="421221"/>
                    </a:cubicBezTo>
                    <a:cubicBezTo>
                      <a:pt x="170731" y="420875"/>
                      <a:pt x="170385" y="420457"/>
                      <a:pt x="170914" y="419874"/>
                    </a:cubicBezTo>
                    <a:cubicBezTo>
                      <a:pt x="171255" y="419433"/>
                      <a:pt x="171332" y="418841"/>
                      <a:pt x="171114" y="418327"/>
                    </a:cubicBezTo>
                    <a:cubicBezTo>
                      <a:pt x="168087" y="410501"/>
                      <a:pt x="167467" y="401820"/>
                      <a:pt x="164093" y="394303"/>
                    </a:cubicBezTo>
                    <a:cubicBezTo>
                      <a:pt x="162633" y="393211"/>
                      <a:pt x="163545" y="392593"/>
                      <a:pt x="164093" y="390955"/>
                    </a:cubicBezTo>
                    <a:cubicBezTo>
                      <a:pt x="162761" y="386368"/>
                      <a:pt x="162579" y="381418"/>
                      <a:pt x="159715" y="377341"/>
                    </a:cubicBezTo>
                    <a:cubicBezTo>
                      <a:pt x="159423" y="376777"/>
                      <a:pt x="159405" y="376722"/>
                      <a:pt x="160007" y="376267"/>
                    </a:cubicBezTo>
                    <a:cubicBezTo>
                      <a:pt x="160645" y="375572"/>
                      <a:pt x="160645" y="374506"/>
                      <a:pt x="160007" y="373810"/>
                    </a:cubicBezTo>
                    <a:cubicBezTo>
                      <a:pt x="158621" y="372300"/>
                      <a:pt x="159059" y="370061"/>
                      <a:pt x="157727" y="368532"/>
                    </a:cubicBezTo>
                    <a:cubicBezTo>
                      <a:pt x="157362" y="366913"/>
                      <a:pt x="157727" y="364729"/>
                      <a:pt x="155903" y="363618"/>
                    </a:cubicBezTo>
                    <a:cubicBezTo>
                      <a:pt x="154844" y="362896"/>
                      <a:pt x="154215" y="361695"/>
                      <a:pt x="154225" y="360415"/>
                    </a:cubicBezTo>
                    <a:cubicBezTo>
                      <a:pt x="154225" y="359687"/>
                      <a:pt x="153915" y="359542"/>
                      <a:pt x="153186" y="359851"/>
                    </a:cubicBezTo>
                    <a:cubicBezTo>
                      <a:pt x="152073" y="359414"/>
                      <a:pt x="153532" y="356539"/>
                      <a:pt x="151781" y="355556"/>
                    </a:cubicBezTo>
                    <a:cubicBezTo>
                      <a:pt x="149210" y="354154"/>
                      <a:pt x="149793" y="350496"/>
                      <a:pt x="148042" y="348403"/>
                    </a:cubicBezTo>
                    <a:cubicBezTo>
                      <a:pt x="147117" y="347467"/>
                      <a:pt x="146527" y="346251"/>
                      <a:pt x="146364" y="344945"/>
                    </a:cubicBezTo>
                    <a:cubicBezTo>
                      <a:pt x="145453" y="344235"/>
                      <a:pt x="144194" y="343726"/>
                      <a:pt x="144924" y="342142"/>
                    </a:cubicBezTo>
                    <a:cubicBezTo>
                      <a:pt x="144924" y="342015"/>
                      <a:pt x="144723" y="341596"/>
                      <a:pt x="144522" y="341505"/>
                    </a:cubicBezTo>
                    <a:cubicBezTo>
                      <a:pt x="141586" y="340140"/>
                      <a:pt x="142097" y="336701"/>
                      <a:pt x="140346" y="334407"/>
                    </a:cubicBezTo>
                    <a:cubicBezTo>
                      <a:pt x="139470" y="333279"/>
                      <a:pt x="138212" y="332205"/>
                      <a:pt x="138321" y="330494"/>
                    </a:cubicBezTo>
                    <a:cubicBezTo>
                      <a:pt x="138188" y="330205"/>
                      <a:pt x="137857" y="330063"/>
                      <a:pt x="137555" y="330167"/>
                    </a:cubicBezTo>
                    <a:cubicBezTo>
                      <a:pt x="137282" y="330167"/>
                      <a:pt x="137555" y="331241"/>
                      <a:pt x="136789" y="330640"/>
                    </a:cubicBezTo>
                    <a:cubicBezTo>
                      <a:pt x="136023" y="330039"/>
                      <a:pt x="136789" y="329948"/>
                      <a:pt x="136789" y="329548"/>
                    </a:cubicBezTo>
                    <a:cubicBezTo>
                      <a:pt x="136959" y="328102"/>
                      <a:pt x="136439" y="326660"/>
                      <a:pt x="135385" y="325653"/>
                    </a:cubicBezTo>
                    <a:cubicBezTo>
                      <a:pt x="134182" y="324455"/>
                      <a:pt x="133523" y="322817"/>
                      <a:pt x="133561" y="321121"/>
                    </a:cubicBezTo>
                    <a:cubicBezTo>
                      <a:pt x="131737" y="320375"/>
                      <a:pt x="132248" y="318209"/>
                      <a:pt x="130916" y="317172"/>
                    </a:cubicBezTo>
                    <a:cubicBezTo>
                      <a:pt x="128819" y="316280"/>
                      <a:pt x="129986" y="313532"/>
                      <a:pt x="128490" y="312476"/>
                    </a:cubicBezTo>
                    <a:cubicBezTo>
                      <a:pt x="125609" y="309655"/>
                      <a:pt x="125153" y="304705"/>
                      <a:pt x="122289" y="301556"/>
                    </a:cubicBezTo>
                    <a:cubicBezTo>
                      <a:pt x="121833" y="300792"/>
                      <a:pt x="119845" y="301411"/>
                      <a:pt x="120794" y="300137"/>
                    </a:cubicBezTo>
                    <a:cubicBezTo>
                      <a:pt x="122891" y="297771"/>
                      <a:pt x="118076" y="295532"/>
                      <a:pt x="118313" y="292857"/>
                    </a:cubicBezTo>
                    <a:cubicBezTo>
                      <a:pt x="115853" y="290183"/>
                      <a:pt x="113988" y="287020"/>
                      <a:pt x="112842" y="283575"/>
                    </a:cubicBezTo>
                    <a:cubicBezTo>
                      <a:pt x="110689" y="282319"/>
                      <a:pt x="111237" y="280554"/>
                      <a:pt x="110398" y="278770"/>
                    </a:cubicBezTo>
                    <a:cubicBezTo>
                      <a:pt x="109814" y="276441"/>
                      <a:pt x="105911" y="275239"/>
                      <a:pt x="106951" y="272946"/>
                    </a:cubicBezTo>
                    <a:cubicBezTo>
                      <a:pt x="105729" y="269306"/>
                      <a:pt x="103120" y="265666"/>
                      <a:pt x="101479" y="262026"/>
                    </a:cubicBezTo>
                    <a:cubicBezTo>
                      <a:pt x="101224" y="261298"/>
                      <a:pt x="99856" y="262135"/>
                      <a:pt x="99929" y="260971"/>
                    </a:cubicBezTo>
                    <a:cubicBezTo>
                      <a:pt x="99867" y="260266"/>
                      <a:pt x="99688" y="259578"/>
                      <a:pt x="99400" y="258932"/>
                    </a:cubicBezTo>
                    <a:cubicBezTo>
                      <a:pt x="95747" y="252080"/>
                      <a:pt x="91614" y="245494"/>
                      <a:pt x="87034" y="239222"/>
                    </a:cubicBezTo>
                    <a:cubicBezTo>
                      <a:pt x="86140" y="238621"/>
                      <a:pt x="85794" y="236364"/>
                      <a:pt x="85484" y="235127"/>
                    </a:cubicBezTo>
                    <a:cubicBezTo>
                      <a:pt x="84608" y="234144"/>
                      <a:pt x="83477" y="233307"/>
                      <a:pt x="83295" y="231869"/>
                    </a:cubicBezTo>
                    <a:cubicBezTo>
                      <a:pt x="81672" y="231632"/>
                      <a:pt x="82146" y="229794"/>
                      <a:pt x="81161" y="229066"/>
                    </a:cubicBezTo>
                    <a:cubicBezTo>
                      <a:pt x="79757" y="228101"/>
                      <a:pt x="79446" y="226336"/>
                      <a:pt x="78626" y="225026"/>
                    </a:cubicBezTo>
                    <a:cubicBezTo>
                      <a:pt x="76054" y="223096"/>
                      <a:pt x="77331" y="218492"/>
                      <a:pt x="73774" y="217746"/>
                    </a:cubicBezTo>
                    <a:cubicBezTo>
                      <a:pt x="73555" y="217746"/>
                      <a:pt x="73337" y="217746"/>
                      <a:pt x="73464" y="217272"/>
                    </a:cubicBezTo>
                    <a:cubicBezTo>
                      <a:pt x="73774" y="216235"/>
                      <a:pt x="72899" y="215452"/>
                      <a:pt x="72498" y="214706"/>
                    </a:cubicBezTo>
                    <a:cubicBezTo>
                      <a:pt x="71513" y="213833"/>
                      <a:pt x="71932" y="212486"/>
                      <a:pt x="71166" y="211630"/>
                    </a:cubicBezTo>
                    <a:cubicBezTo>
                      <a:pt x="69816" y="210611"/>
                      <a:pt x="69652" y="208609"/>
                      <a:pt x="68011" y="207845"/>
                    </a:cubicBezTo>
                    <a:cubicBezTo>
                      <a:pt x="68011" y="205588"/>
                      <a:pt x="65859" y="204314"/>
                      <a:pt x="65494" y="202166"/>
                    </a:cubicBezTo>
                    <a:cubicBezTo>
                      <a:pt x="64728" y="198872"/>
                      <a:pt x="60478" y="200510"/>
                      <a:pt x="61846" y="199109"/>
                    </a:cubicBezTo>
                    <a:cubicBezTo>
                      <a:pt x="63305" y="196998"/>
                      <a:pt x="59694" y="194304"/>
                      <a:pt x="58928" y="192284"/>
                    </a:cubicBezTo>
                    <a:cubicBezTo>
                      <a:pt x="56520" y="185623"/>
                      <a:pt x="51523" y="180545"/>
                      <a:pt x="48295" y="174503"/>
                    </a:cubicBezTo>
                    <a:cubicBezTo>
                      <a:pt x="48295" y="173811"/>
                      <a:pt x="47620" y="173483"/>
                      <a:pt x="47237" y="172992"/>
                    </a:cubicBezTo>
                    <a:cubicBezTo>
                      <a:pt x="46854" y="172501"/>
                      <a:pt x="45887" y="173119"/>
                      <a:pt x="45632" y="172264"/>
                    </a:cubicBezTo>
                    <a:cubicBezTo>
                      <a:pt x="46161" y="170699"/>
                      <a:pt x="45012" y="168624"/>
                      <a:pt x="44082" y="167350"/>
                    </a:cubicBezTo>
                    <a:cubicBezTo>
                      <a:pt x="41984" y="167350"/>
                      <a:pt x="42258" y="166840"/>
                      <a:pt x="42622" y="165166"/>
                    </a:cubicBezTo>
                    <a:cubicBezTo>
                      <a:pt x="42258" y="164292"/>
                      <a:pt x="42276" y="163037"/>
                      <a:pt x="41236" y="162727"/>
                    </a:cubicBezTo>
                    <a:cubicBezTo>
                      <a:pt x="38045" y="158305"/>
                      <a:pt x="36567" y="152371"/>
                      <a:pt x="32318" y="148295"/>
                    </a:cubicBezTo>
                    <a:cubicBezTo>
                      <a:pt x="29965" y="146475"/>
                      <a:pt x="29764" y="141360"/>
                      <a:pt x="27375" y="140560"/>
                    </a:cubicBezTo>
                    <a:cubicBezTo>
                      <a:pt x="27174" y="140560"/>
                      <a:pt x="26591" y="140105"/>
                      <a:pt x="26572" y="139631"/>
                    </a:cubicBezTo>
                    <a:cubicBezTo>
                      <a:pt x="25533" y="137520"/>
                      <a:pt x="25679" y="134372"/>
                      <a:pt x="23344" y="133134"/>
                    </a:cubicBezTo>
                    <a:cubicBezTo>
                      <a:pt x="21520" y="132060"/>
                      <a:pt x="22341" y="128984"/>
                      <a:pt x="19696" y="128347"/>
                    </a:cubicBezTo>
                    <a:cubicBezTo>
                      <a:pt x="17562" y="127346"/>
                      <a:pt x="20918" y="125272"/>
                      <a:pt x="18274" y="124380"/>
                    </a:cubicBezTo>
                    <a:cubicBezTo>
                      <a:pt x="16103" y="123652"/>
                      <a:pt x="18693" y="122560"/>
                      <a:pt x="17818" y="121486"/>
                    </a:cubicBezTo>
                    <a:cubicBezTo>
                      <a:pt x="17179" y="120776"/>
                      <a:pt x="16140" y="120212"/>
                      <a:pt x="16979" y="119011"/>
                    </a:cubicBezTo>
                    <a:cubicBezTo>
                      <a:pt x="17125" y="117864"/>
                      <a:pt x="14206" y="116918"/>
                      <a:pt x="14918" y="115698"/>
                    </a:cubicBezTo>
                    <a:cubicBezTo>
                      <a:pt x="15587" y="114092"/>
                      <a:pt x="15416" y="112259"/>
                      <a:pt x="14462" y="110803"/>
                    </a:cubicBezTo>
                    <a:cubicBezTo>
                      <a:pt x="14129" y="107743"/>
                      <a:pt x="13381" y="104743"/>
                      <a:pt x="12237" y="101885"/>
                    </a:cubicBezTo>
                    <a:cubicBezTo>
                      <a:pt x="11835" y="100775"/>
                      <a:pt x="10413" y="102067"/>
                      <a:pt x="10778" y="100829"/>
                    </a:cubicBezTo>
                    <a:cubicBezTo>
                      <a:pt x="11598" y="98700"/>
                      <a:pt x="12711" y="96570"/>
                      <a:pt x="10048" y="95133"/>
                    </a:cubicBezTo>
                    <a:cubicBezTo>
                      <a:pt x="8552" y="94168"/>
                      <a:pt x="10595" y="92730"/>
                      <a:pt x="10048" y="91493"/>
                    </a:cubicBezTo>
                    <a:cubicBezTo>
                      <a:pt x="8917" y="89527"/>
                      <a:pt x="9902" y="86615"/>
                      <a:pt x="7823" y="85286"/>
                    </a:cubicBezTo>
                    <a:cubicBezTo>
                      <a:pt x="6947" y="83739"/>
                      <a:pt x="8279" y="81464"/>
                      <a:pt x="6491" y="80045"/>
                    </a:cubicBezTo>
                    <a:cubicBezTo>
                      <a:pt x="6200" y="77915"/>
                      <a:pt x="5853" y="74912"/>
                      <a:pt x="4376" y="73438"/>
                    </a:cubicBezTo>
                    <a:cubicBezTo>
                      <a:pt x="3227" y="72947"/>
                      <a:pt x="3792" y="72091"/>
                      <a:pt x="4011" y="71436"/>
                    </a:cubicBezTo>
                    <a:cubicBezTo>
                      <a:pt x="4120" y="71163"/>
                      <a:pt x="4996" y="70999"/>
                      <a:pt x="4686" y="70563"/>
                    </a:cubicBezTo>
                    <a:cubicBezTo>
                      <a:pt x="4157" y="69816"/>
                      <a:pt x="4522" y="68579"/>
                      <a:pt x="3573" y="68215"/>
                    </a:cubicBezTo>
                    <a:cubicBezTo>
                      <a:pt x="2625" y="67851"/>
                      <a:pt x="2917" y="67396"/>
                      <a:pt x="3464" y="66886"/>
                    </a:cubicBezTo>
                    <a:cubicBezTo>
                      <a:pt x="4321" y="65794"/>
                      <a:pt x="2041" y="65066"/>
                      <a:pt x="2625" y="63574"/>
                    </a:cubicBezTo>
                    <a:cubicBezTo>
                      <a:pt x="2860" y="61440"/>
                      <a:pt x="2345" y="59291"/>
                      <a:pt x="1166" y="57495"/>
                    </a:cubicBezTo>
                    <a:cubicBezTo>
                      <a:pt x="454" y="55675"/>
                      <a:pt x="1968" y="53855"/>
                      <a:pt x="1622" y="52035"/>
                    </a:cubicBezTo>
                    <a:cubicBezTo>
                      <a:pt x="2297" y="50816"/>
                      <a:pt x="-330" y="50670"/>
                      <a:pt x="35" y="49360"/>
                    </a:cubicBezTo>
                    <a:cubicBezTo>
                      <a:pt x="199" y="49068"/>
                      <a:pt x="381" y="48431"/>
                      <a:pt x="983" y="48777"/>
                    </a:cubicBezTo>
                    <a:cubicBezTo>
                      <a:pt x="4066" y="49724"/>
                      <a:pt x="1804" y="43135"/>
                      <a:pt x="4011" y="41952"/>
                    </a:cubicBezTo>
                    <a:cubicBezTo>
                      <a:pt x="5124" y="40951"/>
                      <a:pt x="5835" y="38476"/>
                      <a:pt x="4230" y="37675"/>
                    </a:cubicBezTo>
                    <a:cubicBezTo>
                      <a:pt x="3336" y="37348"/>
                      <a:pt x="3975" y="35855"/>
                      <a:pt x="4814" y="36347"/>
                    </a:cubicBezTo>
                    <a:cubicBezTo>
                      <a:pt x="5193" y="36646"/>
                      <a:pt x="5743" y="36582"/>
                      <a:pt x="6043" y="36203"/>
                    </a:cubicBezTo>
                    <a:cubicBezTo>
                      <a:pt x="6092" y="36141"/>
                      <a:pt x="6133" y="36073"/>
                      <a:pt x="6163" y="36001"/>
                    </a:cubicBezTo>
                    <a:cubicBezTo>
                      <a:pt x="6583" y="35382"/>
                      <a:pt x="5689" y="35164"/>
                      <a:pt x="5361" y="34927"/>
                    </a:cubicBezTo>
                    <a:cubicBezTo>
                      <a:pt x="3810" y="33689"/>
                      <a:pt x="6692" y="34235"/>
                      <a:pt x="6382" y="32961"/>
                    </a:cubicBezTo>
                    <a:cubicBezTo>
                      <a:pt x="6382" y="31979"/>
                      <a:pt x="7349" y="31032"/>
                      <a:pt x="6382" y="29995"/>
                    </a:cubicBezTo>
                    <a:cubicBezTo>
                      <a:pt x="6200" y="29776"/>
                      <a:pt x="6382" y="29067"/>
                      <a:pt x="6710" y="29085"/>
                    </a:cubicBezTo>
                    <a:cubicBezTo>
                      <a:pt x="8115" y="29085"/>
                      <a:pt x="7896" y="28193"/>
                      <a:pt x="8060" y="27265"/>
                    </a:cubicBezTo>
                    <a:cubicBezTo>
                      <a:pt x="9455" y="22945"/>
                      <a:pt x="12165" y="19166"/>
                      <a:pt x="15811" y="16454"/>
                    </a:cubicBezTo>
                    <a:cubicBezTo>
                      <a:pt x="16340" y="12541"/>
                      <a:pt x="23818" y="11668"/>
                      <a:pt x="23873" y="8355"/>
                    </a:cubicBezTo>
                    <a:cubicBezTo>
                      <a:pt x="23545" y="6535"/>
                      <a:pt x="26244" y="8555"/>
                      <a:pt x="26882" y="7081"/>
                    </a:cubicBezTo>
                    <a:cubicBezTo>
                      <a:pt x="28542" y="5880"/>
                      <a:pt x="36512" y="-2638"/>
                      <a:pt x="37114" y="820"/>
                    </a:cubicBezTo>
                    <a:cubicBezTo>
                      <a:pt x="37260" y="1476"/>
                      <a:pt x="36695" y="1203"/>
                      <a:pt x="36476" y="1203"/>
                    </a:cubicBezTo>
                    <a:cubicBezTo>
                      <a:pt x="34980" y="1203"/>
                      <a:pt x="34306" y="2276"/>
                      <a:pt x="33558" y="3296"/>
                    </a:cubicBezTo>
                    <a:cubicBezTo>
                      <a:pt x="34360" y="4915"/>
                      <a:pt x="33339" y="5116"/>
                      <a:pt x="32135" y="5116"/>
                    </a:cubicBezTo>
                    <a:cubicBezTo>
                      <a:pt x="29782" y="5935"/>
                      <a:pt x="29636" y="9575"/>
                      <a:pt x="26992" y="10303"/>
                    </a:cubicBezTo>
                    <a:cubicBezTo>
                      <a:pt x="23016" y="13178"/>
                      <a:pt x="20827" y="18074"/>
                      <a:pt x="16833" y="21222"/>
                    </a:cubicBezTo>
                    <a:cubicBezTo>
                      <a:pt x="16490" y="21527"/>
                      <a:pt x="16275" y="21950"/>
                      <a:pt x="16231" y="22405"/>
                    </a:cubicBezTo>
                    <a:cubicBezTo>
                      <a:pt x="15976" y="24426"/>
                      <a:pt x="12747" y="24881"/>
                      <a:pt x="13714" y="27429"/>
                    </a:cubicBezTo>
                    <a:cubicBezTo>
                      <a:pt x="14042" y="30195"/>
                      <a:pt x="11179" y="32707"/>
                      <a:pt x="11890" y="35382"/>
                    </a:cubicBezTo>
                    <a:cubicBezTo>
                      <a:pt x="12601" y="38057"/>
                      <a:pt x="10176" y="41006"/>
                      <a:pt x="10723" y="44082"/>
                    </a:cubicBezTo>
                    <a:cubicBezTo>
                      <a:pt x="10905" y="46557"/>
                      <a:pt x="8790" y="48486"/>
                      <a:pt x="9373" y="50961"/>
                    </a:cubicBezTo>
                    <a:cubicBezTo>
                      <a:pt x="9970" y="53303"/>
                      <a:pt x="10234" y="55717"/>
                      <a:pt x="10157" y="58132"/>
                    </a:cubicBezTo>
                    <a:cubicBezTo>
                      <a:pt x="10322" y="60789"/>
                      <a:pt x="12875" y="62500"/>
                      <a:pt x="12857" y="65212"/>
                    </a:cubicBezTo>
                    <a:cubicBezTo>
                      <a:pt x="14444" y="71090"/>
                      <a:pt x="15666" y="77206"/>
                      <a:pt x="18584" y="82647"/>
                    </a:cubicBezTo>
                    <a:cubicBezTo>
                      <a:pt x="19131" y="83448"/>
                      <a:pt x="17909" y="84122"/>
                      <a:pt x="18876" y="84759"/>
                    </a:cubicBezTo>
                    <a:cubicBezTo>
                      <a:pt x="20171" y="86105"/>
                      <a:pt x="20699" y="89618"/>
                      <a:pt x="21082" y="91438"/>
                    </a:cubicBezTo>
                    <a:cubicBezTo>
                      <a:pt x="22114" y="93794"/>
                      <a:pt x="22956" y="96228"/>
                      <a:pt x="23599" y="98718"/>
                    </a:cubicBezTo>
                    <a:cubicBezTo>
                      <a:pt x="24384" y="99355"/>
                      <a:pt x="25077" y="99956"/>
                      <a:pt x="24311" y="101102"/>
                    </a:cubicBezTo>
                    <a:cubicBezTo>
                      <a:pt x="27958" y="111149"/>
                      <a:pt x="31333" y="122087"/>
                      <a:pt x="37972" y="130695"/>
                    </a:cubicBezTo>
                    <a:cubicBezTo>
                      <a:pt x="38519" y="134535"/>
                      <a:pt x="42695" y="135427"/>
                      <a:pt x="42969" y="139122"/>
                    </a:cubicBezTo>
                    <a:cubicBezTo>
                      <a:pt x="45851" y="142452"/>
                      <a:pt x="47766" y="146566"/>
                      <a:pt x="50264" y="150151"/>
                    </a:cubicBezTo>
                    <a:cubicBezTo>
                      <a:pt x="51979" y="152644"/>
                      <a:pt x="54897" y="155393"/>
                      <a:pt x="55864" y="157904"/>
                    </a:cubicBezTo>
                    <a:cubicBezTo>
                      <a:pt x="54988" y="159142"/>
                      <a:pt x="56010" y="160052"/>
                      <a:pt x="56557" y="160689"/>
                    </a:cubicBezTo>
                    <a:cubicBezTo>
                      <a:pt x="59293" y="163655"/>
                      <a:pt x="60934" y="167386"/>
                      <a:pt x="63725" y="170262"/>
                    </a:cubicBezTo>
                    <a:cubicBezTo>
                      <a:pt x="63933" y="170432"/>
                      <a:pt x="64053" y="170686"/>
                      <a:pt x="64053" y="170954"/>
                    </a:cubicBezTo>
                    <a:cubicBezTo>
                      <a:pt x="63542" y="172774"/>
                      <a:pt x="65020" y="173338"/>
                      <a:pt x="66059" y="174284"/>
                    </a:cubicBezTo>
                    <a:cubicBezTo>
                      <a:pt x="65603" y="176359"/>
                      <a:pt x="67774" y="176741"/>
                      <a:pt x="68558" y="178033"/>
                    </a:cubicBezTo>
                    <a:cubicBezTo>
                      <a:pt x="69342" y="179326"/>
                      <a:pt x="69707" y="181382"/>
                      <a:pt x="71148" y="182201"/>
                    </a:cubicBezTo>
                    <a:close/>
                    <a:moveTo>
                      <a:pt x="35692" y="142707"/>
                    </a:moveTo>
                    <a:cubicBezTo>
                      <a:pt x="37625" y="141852"/>
                      <a:pt x="34214" y="140105"/>
                      <a:pt x="33777" y="141815"/>
                    </a:cubicBezTo>
                    <a:cubicBezTo>
                      <a:pt x="34105" y="142416"/>
                      <a:pt x="35126" y="141961"/>
                      <a:pt x="35692" y="142707"/>
                    </a:cubicBezTo>
                    <a:close/>
                    <a:moveTo>
                      <a:pt x="97430" y="241478"/>
                    </a:moveTo>
                    <a:cubicBezTo>
                      <a:pt x="96573" y="242825"/>
                      <a:pt x="97922" y="243189"/>
                      <a:pt x="99053" y="242989"/>
                    </a:cubicBezTo>
                    <a:cubicBezTo>
                      <a:pt x="99819" y="242297"/>
                      <a:pt x="97813" y="241879"/>
                      <a:pt x="97430" y="241478"/>
                    </a:cubicBezTo>
                    <a:close/>
                    <a:moveTo>
                      <a:pt x="97229" y="237656"/>
                    </a:moveTo>
                    <a:cubicBezTo>
                      <a:pt x="97612" y="237656"/>
                      <a:pt x="97776" y="237274"/>
                      <a:pt x="97740" y="236655"/>
                    </a:cubicBezTo>
                    <a:cubicBezTo>
                      <a:pt x="97649" y="235254"/>
                      <a:pt x="94658" y="237675"/>
                      <a:pt x="97247" y="237656"/>
                    </a:cubicBezTo>
                    <a:close/>
                    <a:moveTo>
                      <a:pt x="82967" y="207353"/>
                    </a:moveTo>
                    <a:cubicBezTo>
                      <a:pt x="82237" y="206607"/>
                      <a:pt x="82273" y="205533"/>
                      <a:pt x="81617" y="207353"/>
                    </a:cubicBezTo>
                    <a:cubicBezTo>
                      <a:pt x="81599" y="207936"/>
                      <a:pt x="82839" y="207936"/>
                      <a:pt x="82985" y="207353"/>
                    </a:cubicBezTo>
                    <a:close/>
                    <a:moveTo>
                      <a:pt x="93910" y="222623"/>
                    </a:moveTo>
                    <a:lnTo>
                      <a:pt x="93600" y="221950"/>
                    </a:lnTo>
                    <a:cubicBezTo>
                      <a:pt x="92961" y="222514"/>
                      <a:pt x="93782" y="224188"/>
                      <a:pt x="94019" y="222623"/>
                    </a:cubicBezTo>
                    <a:close/>
                    <a:moveTo>
                      <a:pt x="201026" y="723286"/>
                    </a:moveTo>
                    <a:cubicBezTo>
                      <a:pt x="201026" y="720283"/>
                      <a:pt x="199932" y="719537"/>
                      <a:pt x="201026" y="716497"/>
                    </a:cubicBezTo>
                    <a:cubicBezTo>
                      <a:pt x="201139" y="715982"/>
                      <a:pt x="201075" y="715443"/>
                      <a:pt x="200844" y="714969"/>
                    </a:cubicBezTo>
                    <a:cubicBezTo>
                      <a:pt x="199603" y="712948"/>
                      <a:pt x="200570" y="710528"/>
                      <a:pt x="199549" y="708544"/>
                    </a:cubicBezTo>
                    <a:cubicBezTo>
                      <a:pt x="198199" y="707252"/>
                      <a:pt x="200169" y="706051"/>
                      <a:pt x="199275" y="704904"/>
                    </a:cubicBezTo>
                    <a:cubicBezTo>
                      <a:pt x="197798" y="703939"/>
                      <a:pt x="199275" y="702993"/>
                      <a:pt x="198910" y="701828"/>
                    </a:cubicBezTo>
                    <a:cubicBezTo>
                      <a:pt x="198272" y="700845"/>
                      <a:pt x="197615" y="699899"/>
                      <a:pt x="198436" y="698698"/>
                    </a:cubicBezTo>
                    <a:cubicBezTo>
                      <a:pt x="197834" y="697005"/>
                      <a:pt x="196612" y="695658"/>
                      <a:pt x="197761" y="693766"/>
                    </a:cubicBezTo>
                    <a:cubicBezTo>
                      <a:pt x="194989" y="686358"/>
                      <a:pt x="196740" y="677222"/>
                      <a:pt x="191031" y="670597"/>
                    </a:cubicBezTo>
                    <a:cubicBezTo>
                      <a:pt x="184848" y="662334"/>
                      <a:pt x="176714" y="654963"/>
                      <a:pt x="171224" y="646446"/>
                    </a:cubicBezTo>
                    <a:cubicBezTo>
                      <a:pt x="169199" y="644371"/>
                      <a:pt x="165916" y="643770"/>
                      <a:pt x="164749" y="640767"/>
                    </a:cubicBezTo>
                    <a:cubicBezTo>
                      <a:pt x="164494" y="640240"/>
                      <a:pt x="164165" y="639785"/>
                      <a:pt x="163618" y="639766"/>
                    </a:cubicBezTo>
                    <a:cubicBezTo>
                      <a:pt x="161521" y="639257"/>
                      <a:pt x="160773" y="636745"/>
                      <a:pt x="158639" y="636126"/>
                    </a:cubicBezTo>
                    <a:cubicBezTo>
                      <a:pt x="157300" y="635438"/>
                      <a:pt x="156266" y="634277"/>
                      <a:pt x="155739" y="632868"/>
                    </a:cubicBezTo>
                    <a:cubicBezTo>
                      <a:pt x="152305" y="631005"/>
                      <a:pt x="149185" y="628616"/>
                      <a:pt x="146492" y="625789"/>
                    </a:cubicBezTo>
                    <a:cubicBezTo>
                      <a:pt x="143009" y="622640"/>
                      <a:pt x="138595" y="619564"/>
                      <a:pt x="135549" y="615997"/>
                    </a:cubicBezTo>
                    <a:cubicBezTo>
                      <a:pt x="132904" y="616161"/>
                      <a:pt x="132175" y="613158"/>
                      <a:pt x="129968" y="612630"/>
                    </a:cubicBezTo>
                    <a:cubicBezTo>
                      <a:pt x="125224" y="607574"/>
                      <a:pt x="120015" y="602974"/>
                      <a:pt x="114410" y="598889"/>
                    </a:cubicBezTo>
                    <a:cubicBezTo>
                      <a:pt x="110673" y="594884"/>
                      <a:pt x="106438" y="591373"/>
                      <a:pt x="101807" y="588442"/>
                    </a:cubicBezTo>
                    <a:cubicBezTo>
                      <a:pt x="102829" y="586513"/>
                      <a:pt x="100859" y="586622"/>
                      <a:pt x="100093" y="586113"/>
                    </a:cubicBezTo>
                    <a:cubicBezTo>
                      <a:pt x="98014" y="584954"/>
                      <a:pt x="96160" y="583431"/>
                      <a:pt x="94621" y="581617"/>
                    </a:cubicBezTo>
                    <a:cubicBezTo>
                      <a:pt x="92797" y="581090"/>
                      <a:pt x="92560" y="578432"/>
                      <a:pt x="90372" y="578287"/>
                    </a:cubicBezTo>
                    <a:cubicBezTo>
                      <a:pt x="89441" y="577158"/>
                      <a:pt x="89168" y="575411"/>
                      <a:pt x="88037" y="574647"/>
                    </a:cubicBezTo>
                    <a:cubicBezTo>
                      <a:pt x="86906" y="573882"/>
                      <a:pt x="85629" y="573537"/>
                      <a:pt x="85429" y="571971"/>
                    </a:cubicBezTo>
                    <a:cubicBezTo>
                      <a:pt x="85429" y="571789"/>
                      <a:pt x="85046" y="571535"/>
                      <a:pt x="84809" y="571516"/>
                    </a:cubicBezTo>
                    <a:cubicBezTo>
                      <a:pt x="83477" y="571389"/>
                      <a:pt x="82693" y="571025"/>
                      <a:pt x="83550" y="569496"/>
                    </a:cubicBezTo>
                    <a:cubicBezTo>
                      <a:pt x="83550" y="567967"/>
                      <a:pt x="81161" y="567330"/>
                      <a:pt x="80413" y="566093"/>
                    </a:cubicBezTo>
                    <a:cubicBezTo>
                      <a:pt x="79757" y="565292"/>
                      <a:pt x="79629" y="564109"/>
                      <a:pt x="78443" y="563690"/>
                    </a:cubicBezTo>
                    <a:cubicBezTo>
                      <a:pt x="77531" y="562944"/>
                      <a:pt x="77878" y="561197"/>
                      <a:pt x="76492" y="560760"/>
                    </a:cubicBezTo>
                    <a:cubicBezTo>
                      <a:pt x="72680" y="556138"/>
                      <a:pt x="69944" y="550532"/>
                      <a:pt x="65549" y="546473"/>
                    </a:cubicBezTo>
                    <a:cubicBezTo>
                      <a:pt x="63050" y="545491"/>
                      <a:pt x="62503" y="539084"/>
                      <a:pt x="65950" y="544453"/>
                    </a:cubicBezTo>
                    <a:cubicBezTo>
                      <a:pt x="70108" y="549185"/>
                      <a:pt x="75306" y="553080"/>
                      <a:pt x="80030" y="557321"/>
                    </a:cubicBezTo>
                    <a:cubicBezTo>
                      <a:pt x="80650" y="557794"/>
                      <a:pt x="80997" y="558922"/>
                      <a:pt x="82255" y="558140"/>
                    </a:cubicBezTo>
                    <a:cubicBezTo>
                      <a:pt x="82638" y="557885"/>
                      <a:pt x="83331" y="558776"/>
                      <a:pt x="83495" y="559304"/>
                    </a:cubicBezTo>
                    <a:cubicBezTo>
                      <a:pt x="84006" y="562671"/>
                      <a:pt x="86085" y="561961"/>
                      <a:pt x="87326" y="564236"/>
                    </a:cubicBezTo>
                    <a:cubicBezTo>
                      <a:pt x="87636" y="565893"/>
                      <a:pt x="89733" y="565055"/>
                      <a:pt x="90061" y="566384"/>
                    </a:cubicBezTo>
                    <a:cubicBezTo>
                      <a:pt x="93107" y="570024"/>
                      <a:pt x="98597" y="573009"/>
                      <a:pt x="102920" y="575830"/>
                    </a:cubicBezTo>
                    <a:cubicBezTo>
                      <a:pt x="107272" y="579384"/>
                      <a:pt x="111881" y="582614"/>
                      <a:pt x="116708" y="585494"/>
                    </a:cubicBezTo>
                    <a:cubicBezTo>
                      <a:pt x="116891" y="587496"/>
                      <a:pt x="119025" y="587551"/>
                      <a:pt x="119937" y="588806"/>
                    </a:cubicBezTo>
                    <a:cubicBezTo>
                      <a:pt x="120921" y="589625"/>
                      <a:pt x="122818" y="588806"/>
                      <a:pt x="123347" y="590226"/>
                    </a:cubicBezTo>
                    <a:cubicBezTo>
                      <a:pt x="124642" y="592792"/>
                      <a:pt x="127797" y="592228"/>
                      <a:pt x="129293" y="594212"/>
                    </a:cubicBezTo>
                    <a:cubicBezTo>
                      <a:pt x="132266" y="597761"/>
                      <a:pt x="137209" y="599890"/>
                      <a:pt x="140419" y="602930"/>
                    </a:cubicBezTo>
                    <a:cubicBezTo>
                      <a:pt x="141969" y="602820"/>
                      <a:pt x="142753" y="603949"/>
                      <a:pt x="143355" y="604986"/>
                    </a:cubicBezTo>
                    <a:cubicBezTo>
                      <a:pt x="148006" y="609846"/>
                      <a:pt x="154991" y="612448"/>
                      <a:pt x="159278" y="617180"/>
                    </a:cubicBezTo>
                    <a:cubicBezTo>
                      <a:pt x="160992" y="618527"/>
                      <a:pt x="163491" y="618800"/>
                      <a:pt x="164640" y="621002"/>
                    </a:cubicBezTo>
                    <a:cubicBezTo>
                      <a:pt x="165296" y="622276"/>
                      <a:pt x="166464" y="621694"/>
                      <a:pt x="167394" y="622276"/>
                    </a:cubicBezTo>
                    <a:cubicBezTo>
                      <a:pt x="168656" y="623948"/>
                      <a:pt x="170244" y="625347"/>
                      <a:pt x="172063" y="626389"/>
                    </a:cubicBezTo>
                    <a:cubicBezTo>
                      <a:pt x="173413" y="629065"/>
                      <a:pt x="176896" y="628974"/>
                      <a:pt x="178392" y="631358"/>
                    </a:cubicBezTo>
                    <a:cubicBezTo>
                      <a:pt x="178519" y="632268"/>
                      <a:pt x="179778" y="631886"/>
                      <a:pt x="180216" y="631977"/>
                    </a:cubicBezTo>
                    <a:cubicBezTo>
                      <a:pt x="180015" y="633524"/>
                      <a:pt x="182331" y="633524"/>
                      <a:pt x="182131" y="635216"/>
                    </a:cubicBezTo>
                    <a:cubicBezTo>
                      <a:pt x="183505" y="637686"/>
                      <a:pt x="185366" y="639853"/>
                      <a:pt x="187602" y="641586"/>
                    </a:cubicBezTo>
                    <a:cubicBezTo>
                      <a:pt x="188240" y="641736"/>
                      <a:pt x="188748" y="642215"/>
                      <a:pt x="188934" y="642842"/>
                    </a:cubicBezTo>
                    <a:cubicBezTo>
                      <a:pt x="189390" y="644881"/>
                      <a:pt x="190976" y="645863"/>
                      <a:pt x="192454" y="646992"/>
                    </a:cubicBezTo>
                    <a:cubicBezTo>
                      <a:pt x="194788" y="647993"/>
                      <a:pt x="193949" y="649995"/>
                      <a:pt x="195445" y="651432"/>
                    </a:cubicBezTo>
                    <a:cubicBezTo>
                      <a:pt x="197220" y="652825"/>
                      <a:pt x="198676" y="654581"/>
                      <a:pt x="199713" y="656583"/>
                    </a:cubicBezTo>
                    <a:cubicBezTo>
                      <a:pt x="199875" y="657237"/>
                      <a:pt x="200538" y="657635"/>
                      <a:pt x="201193" y="657473"/>
                    </a:cubicBezTo>
                    <a:cubicBezTo>
                      <a:pt x="201314" y="657443"/>
                      <a:pt x="201430" y="657394"/>
                      <a:pt x="201537" y="657329"/>
                    </a:cubicBezTo>
                    <a:cubicBezTo>
                      <a:pt x="203032" y="658494"/>
                      <a:pt x="203361" y="661661"/>
                      <a:pt x="205841" y="662407"/>
                    </a:cubicBezTo>
                    <a:cubicBezTo>
                      <a:pt x="207282" y="664737"/>
                      <a:pt x="207957" y="667867"/>
                      <a:pt x="209963" y="669960"/>
                    </a:cubicBezTo>
                    <a:cubicBezTo>
                      <a:pt x="212717" y="672672"/>
                      <a:pt x="211787" y="677531"/>
                      <a:pt x="213209" y="680880"/>
                    </a:cubicBezTo>
                    <a:cubicBezTo>
                      <a:pt x="214359" y="682245"/>
                      <a:pt x="212589" y="684156"/>
                      <a:pt x="214304" y="685011"/>
                    </a:cubicBezTo>
                    <a:cubicBezTo>
                      <a:pt x="214971" y="685204"/>
                      <a:pt x="215356" y="685901"/>
                      <a:pt x="215163" y="686567"/>
                    </a:cubicBezTo>
                    <a:cubicBezTo>
                      <a:pt x="215118" y="686722"/>
                      <a:pt x="215043" y="686868"/>
                      <a:pt x="214942" y="686995"/>
                    </a:cubicBezTo>
                    <a:cubicBezTo>
                      <a:pt x="213848" y="689288"/>
                      <a:pt x="216292" y="691491"/>
                      <a:pt x="215726" y="693966"/>
                    </a:cubicBezTo>
                    <a:cubicBezTo>
                      <a:pt x="215559" y="694765"/>
                      <a:pt x="215738" y="695598"/>
                      <a:pt x="216219" y="696259"/>
                    </a:cubicBezTo>
                    <a:cubicBezTo>
                      <a:pt x="216565" y="697642"/>
                      <a:pt x="215380" y="698898"/>
                      <a:pt x="215799" y="700190"/>
                    </a:cubicBezTo>
                    <a:cubicBezTo>
                      <a:pt x="216413" y="701306"/>
                      <a:pt x="216739" y="702557"/>
                      <a:pt x="216748" y="703830"/>
                    </a:cubicBezTo>
                    <a:cubicBezTo>
                      <a:pt x="215125" y="707470"/>
                      <a:pt x="219137" y="708526"/>
                      <a:pt x="216748" y="711256"/>
                    </a:cubicBezTo>
                    <a:cubicBezTo>
                      <a:pt x="215106" y="712730"/>
                      <a:pt x="219247" y="712876"/>
                      <a:pt x="217040" y="713931"/>
                    </a:cubicBezTo>
                    <a:cubicBezTo>
                      <a:pt x="216255" y="714313"/>
                      <a:pt x="217496" y="715333"/>
                      <a:pt x="217040" y="715751"/>
                    </a:cubicBezTo>
                    <a:cubicBezTo>
                      <a:pt x="215216" y="717571"/>
                      <a:pt x="217806" y="719737"/>
                      <a:pt x="216347" y="721539"/>
                    </a:cubicBezTo>
                    <a:cubicBezTo>
                      <a:pt x="216255" y="721666"/>
                      <a:pt x="216602" y="722194"/>
                      <a:pt x="216784" y="722485"/>
                    </a:cubicBezTo>
                    <a:cubicBezTo>
                      <a:pt x="218025" y="723777"/>
                      <a:pt x="215398" y="725561"/>
                      <a:pt x="217459" y="726671"/>
                    </a:cubicBezTo>
                    <a:cubicBezTo>
                      <a:pt x="217787" y="726853"/>
                      <a:pt x="217714" y="726999"/>
                      <a:pt x="217459" y="727181"/>
                    </a:cubicBezTo>
                    <a:cubicBezTo>
                      <a:pt x="215416" y="728418"/>
                      <a:pt x="218298" y="730366"/>
                      <a:pt x="216857" y="731676"/>
                    </a:cubicBezTo>
                    <a:cubicBezTo>
                      <a:pt x="215033" y="735189"/>
                      <a:pt x="217897" y="738337"/>
                      <a:pt x="216292" y="742305"/>
                    </a:cubicBezTo>
                    <a:cubicBezTo>
                      <a:pt x="216420" y="745017"/>
                      <a:pt x="217842" y="747037"/>
                      <a:pt x="216693" y="749694"/>
                    </a:cubicBezTo>
                    <a:cubicBezTo>
                      <a:pt x="215179" y="753771"/>
                      <a:pt x="217860" y="757811"/>
                      <a:pt x="216547" y="761888"/>
                    </a:cubicBezTo>
                    <a:cubicBezTo>
                      <a:pt x="215343" y="765328"/>
                      <a:pt x="218699" y="768968"/>
                      <a:pt x="216274" y="772080"/>
                    </a:cubicBezTo>
                    <a:cubicBezTo>
                      <a:pt x="215836" y="773299"/>
                      <a:pt x="217186" y="774537"/>
                      <a:pt x="216128" y="775847"/>
                    </a:cubicBezTo>
                    <a:cubicBezTo>
                      <a:pt x="215070" y="777158"/>
                      <a:pt x="215799" y="778177"/>
                      <a:pt x="216128" y="779396"/>
                    </a:cubicBezTo>
                    <a:cubicBezTo>
                      <a:pt x="215909" y="784128"/>
                      <a:pt x="215033" y="788951"/>
                      <a:pt x="216365" y="793720"/>
                    </a:cubicBezTo>
                    <a:cubicBezTo>
                      <a:pt x="216803" y="794981"/>
                      <a:pt x="216803" y="796353"/>
                      <a:pt x="216365" y="797615"/>
                    </a:cubicBezTo>
                    <a:cubicBezTo>
                      <a:pt x="216091" y="798197"/>
                      <a:pt x="217915" y="798379"/>
                      <a:pt x="216365" y="799016"/>
                    </a:cubicBezTo>
                    <a:cubicBezTo>
                      <a:pt x="215471" y="799398"/>
                      <a:pt x="216657" y="800399"/>
                      <a:pt x="216675" y="801164"/>
                    </a:cubicBezTo>
                    <a:cubicBezTo>
                      <a:pt x="217842" y="806624"/>
                      <a:pt x="220651" y="811574"/>
                      <a:pt x="223368" y="816542"/>
                    </a:cubicBezTo>
                    <a:cubicBezTo>
                      <a:pt x="223770" y="818362"/>
                      <a:pt x="226068" y="818690"/>
                      <a:pt x="227436" y="819618"/>
                    </a:cubicBezTo>
                    <a:cubicBezTo>
                      <a:pt x="228074" y="819928"/>
                      <a:pt x="228621" y="820619"/>
                      <a:pt x="229533" y="820037"/>
                    </a:cubicBezTo>
                    <a:cubicBezTo>
                      <a:pt x="229953" y="819764"/>
                      <a:pt x="230536" y="820310"/>
                      <a:pt x="230555" y="820656"/>
                    </a:cubicBezTo>
                    <a:cubicBezTo>
                      <a:pt x="230555" y="821948"/>
                      <a:pt x="232014" y="822166"/>
                      <a:pt x="232378" y="823022"/>
                    </a:cubicBezTo>
                    <a:cubicBezTo>
                      <a:pt x="233072" y="824532"/>
                      <a:pt x="235078" y="823859"/>
                      <a:pt x="235734" y="825442"/>
                    </a:cubicBezTo>
                    <a:cubicBezTo>
                      <a:pt x="237394" y="827626"/>
                      <a:pt x="240385" y="828391"/>
                      <a:pt x="242629" y="830101"/>
                    </a:cubicBezTo>
                    <a:cubicBezTo>
                      <a:pt x="245693" y="831557"/>
                      <a:pt x="248100" y="834633"/>
                      <a:pt x="251183" y="835889"/>
                    </a:cubicBezTo>
                    <a:cubicBezTo>
                      <a:pt x="251734" y="837036"/>
                      <a:pt x="252999" y="837659"/>
                      <a:pt x="254247" y="837400"/>
                    </a:cubicBezTo>
                    <a:cubicBezTo>
                      <a:pt x="255578" y="838219"/>
                      <a:pt x="253353" y="838837"/>
                      <a:pt x="252551" y="838182"/>
                    </a:cubicBezTo>
                    <a:cubicBezTo>
                      <a:pt x="246842" y="837017"/>
                      <a:pt x="241844" y="831703"/>
                      <a:pt x="236391" y="831557"/>
                    </a:cubicBezTo>
                    <a:cubicBezTo>
                      <a:pt x="235625" y="831157"/>
                      <a:pt x="235315" y="829646"/>
                      <a:pt x="234056" y="829737"/>
                    </a:cubicBezTo>
                    <a:cubicBezTo>
                      <a:pt x="231375" y="829373"/>
                      <a:pt x="229150" y="826971"/>
                      <a:pt x="226633" y="825788"/>
                    </a:cubicBezTo>
                    <a:cubicBezTo>
                      <a:pt x="221253" y="824478"/>
                      <a:pt x="216347" y="822239"/>
                      <a:pt x="213866" y="816961"/>
                    </a:cubicBezTo>
                    <a:cubicBezTo>
                      <a:pt x="213282" y="816615"/>
                      <a:pt x="213173" y="815269"/>
                      <a:pt x="212042" y="815997"/>
                    </a:cubicBezTo>
                    <a:cubicBezTo>
                      <a:pt x="211750" y="814413"/>
                      <a:pt x="210382" y="812939"/>
                      <a:pt x="210218" y="811319"/>
                    </a:cubicBezTo>
                    <a:cubicBezTo>
                      <a:pt x="209872" y="808892"/>
                      <a:pt x="208974" y="806576"/>
                      <a:pt x="207592" y="804549"/>
                    </a:cubicBezTo>
                    <a:cubicBezTo>
                      <a:pt x="206789" y="803912"/>
                      <a:pt x="207373" y="802984"/>
                      <a:pt x="207391" y="802146"/>
                    </a:cubicBezTo>
                    <a:cubicBezTo>
                      <a:pt x="204736" y="795932"/>
                      <a:pt x="203610" y="789173"/>
                      <a:pt x="204108" y="782436"/>
                    </a:cubicBezTo>
                    <a:cubicBezTo>
                      <a:pt x="204008" y="779674"/>
                      <a:pt x="203697" y="776924"/>
                      <a:pt x="203178" y="774209"/>
                    </a:cubicBezTo>
                    <a:cubicBezTo>
                      <a:pt x="202540" y="771789"/>
                      <a:pt x="203944" y="769132"/>
                      <a:pt x="202668" y="766693"/>
                    </a:cubicBezTo>
                    <a:cubicBezTo>
                      <a:pt x="202777" y="763817"/>
                      <a:pt x="201719" y="759977"/>
                      <a:pt x="202303" y="757447"/>
                    </a:cubicBezTo>
                    <a:cubicBezTo>
                      <a:pt x="202996" y="756009"/>
                      <a:pt x="202120" y="754917"/>
                      <a:pt x="201573" y="753807"/>
                    </a:cubicBezTo>
                    <a:cubicBezTo>
                      <a:pt x="201573" y="752915"/>
                      <a:pt x="202704" y="752315"/>
                      <a:pt x="202120" y="751150"/>
                    </a:cubicBezTo>
                    <a:cubicBezTo>
                      <a:pt x="201737" y="750404"/>
                      <a:pt x="202120" y="749330"/>
                      <a:pt x="201573" y="748566"/>
                    </a:cubicBezTo>
                    <a:cubicBezTo>
                      <a:pt x="201263" y="747401"/>
                      <a:pt x="202522" y="745945"/>
                      <a:pt x="201920" y="744653"/>
                    </a:cubicBezTo>
                    <a:cubicBezTo>
                      <a:pt x="201810" y="743906"/>
                      <a:pt x="201354" y="743270"/>
                      <a:pt x="201920" y="742450"/>
                    </a:cubicBezTo>
                    <a:cubicBezTo>
                      <a:pt x="202485" y="741631"/>
                      <a:pt x="200844" y="741886"/>
                      <a:pt x="201245" y="741504"/>
                    </a:cubicBezTo>
                    <a:cubicBezTo>
                      <a:pt x="202959" y="739684"/>
                      <a:pt x="201792" y="735207"/>
                      <a:pt x="200442" y="733168"/>
                    </a:cubicBezTo>
                    <a:cubicBezTo>
                      <a:pt x="199129" y="732131"/>
                      <a:pt x="201427" y="730056"/>
                      <a:pt x="200260" y="728637"/>
                    </a:cubicBezTo>
                    <a:cubicBezTo>
                      <a:pt x="199093" y="727217"/>
                      <a:pt x="201373" y="726817"/>
                      <a:pt x="200497" y="725943"/>
                    </a:cubicBezTo>
                    <a:cubicBezTo>
                      <a:pt x="200008" y="725668"/>
                      <a:pt x="199757" y="725107"/>
                      <a:pt x="199877" y="724560"/>
                    </a:cubicBezTo>
                    <a:cubicBezTo>
                      <a:pt x="200169" y="722740"/>
                      <a:pt x="200880" y="726853"/>
                      <a:pt x="200898" y="723486"/>
                    </a:cubicBezTo>
                    <a:close/>
                    <a:moveTo>
                      <a:pt x="179340" y="637400"/>
                    </a:moveTo>
                    <a:cubicBezTo>
                      <a:pt x="179231" y="637237"/>
                      <a:pt x="179212" y="636836"/>
                      <a:pt x="178848" y="637146"/>
                    </a:cubicBezTo>
                    <a:cubicBezTo>
                      <a:pt x="174817" y="639330"/>
                      <a:pt x="179231" y="641386"/>
                      <a:pt x="179340" y="637455"/>
                    </a:cubicBezTo>
                    <a:close/>
                    <a:moveTo>
                      <a:pt x="180909" y="640695"/>
                    </a:moveTo>
                    <a:cubicBezTo>
                      <a:pt x="180672" y="640039"/>
                      <a:pt x="178994" y="639421"/>
                      <a:pt x="178957" y="640512"/>
                    </a:cubicBezTo>
                    <a:cubicBezTo>
                      <a:pt x="179103" y="641277"/>
                      <a:pt x="180781" y="641750"/>
                      <a:pt x="180909" y="640749"/>
                    </a:cubicBezTo>
                    <a:close/>
                    <a:moveTo>
                      <a:pt x="165716" y="630794"/>
                    </a:moveTo>
                    <a:cubicBezTo>
                      <a:pt x="165533" y="630211"/>
                      <a:pt x="164877" y="630958"/>
                      <a:pt x="164822" y="631176"/>
                    </a:cubicBezTo>
                    <a:cubicBezTo>
                      <a:pt x="164913" y="631831"/>
                      <a:pt x="165898" y="631394"/>
                      <a:pt x="165716" y="630848"/>
                    </a:cubicBezTo>
                    <a:close/>
                    <a:moveTo>
                      <a:pt x="396381" y="603585"/>
                    </a:moveTo>
                    <a:cubicBezTo>
                      <a:pt x="396874" y="605660"/>
                      <a:pt x="394557" y="605896"/>
                      <a:pt x="394193" y="607516"/>
                    </a:cubicBezTo>
                    <a:cubicBezTo>
                      <a:pt x="394339" y="608826"/>
                      <a:pt x="392734" y="608681"/>
                      <a:pt x="392496" y="609682"/>
                    </a:cubicBezTo>
                    <a:cubicBezTo>
                      <a:pt x="388429" y="617144"/>
                      <a:pt x="381991" y="623532"/>
                      <a:pt x="376082" y="629374"/>
                    </a:cubicBezTo>
                    <a:cubicBezTo>
                      <a:pt x="375334" y="630393"/>
                      <a:pt x="373729" y="636054"/>
                      <a:pt x="372525" y="634488"/>
                    </a:cubicBezTo>
                    <a:cubicBezTo>
                      <a:pt x="372087" y="634197"/>
                      <a:pt x="371522" y="634852"/>
                      <a:pt x="371303" y="635326"/>
                    </a:cubicBezTo>
                    <a:cubicBezTo>
                      <a:pt x="369428" y="638456"/>
                      <a:pt x="367273" y="641410"/>
                      <a:pt x="364865" y="644153"/>
                    </a:cubicBezTo>
                    <a:cubicBezTo>
                      <a:pt x="363862" y="644298"/>
                      <a:pt x="364992" y="645099"/>
                      <a:pt x="364318" y="645481"/>
                    </a:cubicBezTo>
                    <a:cubicBezTo>
                      <a:pt x="364081" y="646391"/>
                      <a:pt x="363843" y="646318"/>
                      <a:pt x="363460" y="645481"/>
                    </a:cubicBezTo>
                    <a:cubicBezTo>
                      <a:pt x="361381" y="648266"/>
                      <a:pt x="359977" y="652288"/>
                      <a:pt x="357132" y="654745"/>
                    </a:cubicBezTo>
                    <a:cubicBezTo>
                      <a:pt x="356712" y="655182"/>
                      <a:pt x="356001" y="655509"/>
                      <a:pt x="356074" y="656201"/>
                    </a:cubicBezTo>
                    <a:cubicBezTo>
                      <a:pt x="355581" y="658112"/>
                      <a:pt x="352572" y="657802"/>
                      <a:pt x="352791" y="660496"/>
                    </a:cubicBezTo>
                    <a:cubicBezTo>
                      <a:pt x="352791" y="662462"/>
                      <a:pt x="349982" y="662098"/>
                      <a:pt x="350566" y="664318"/>
                    </a:cubicBezTo>
                    <a:cubicBezTo>
                      <a:pt x="350543" y="664583"/>
                      <a:pt x="350394" y="664820"/>
                      <a:pt x="350164" y="664955"/>
                    </a:cubicBezTo>
                    <a:cubicBezTo>
                      <a:pt x="348340" y="665501"/>
                      <a:pt x="348450" y="667266"/>
                      <a:pt x="347666" y="668486"/>
                    </a:cubicBezTo>
                    <a:cubicBezTo>
                      <a:pt x="345842" y="670178"/>
                      <a:pt x="346006" y="673382"/>
                      <a:pt x="343598" y="674546"/>
                    </a:cubicBezTo>
                    <a:cubicBezTo>
                      <a:pt x="341191" y="675711"/>
                      <a:pt x="342413" y="678332"/>
                      <a:pt x="340443" y="679515"/>
                    </a:cubicBezTo>
                    <a:cubicBezTo>
                      <a:pt x="339331" y="680352"/>
                      <a:pt x="338309" y="683883"/>
                      <a:pt x="336795" y="682245"/>
                    </a:cubicBezTo>
                    <a:cubicBezTo>
                      <a:pt x="336376" y="681408"/>
                      <a:pt x="334734" y="680134"/>
                      <a:pt x="335847" y="679297"/>
                    </a:cubicBezTo>
                    <a:cubicBezTo>
                      <a:pt x="337306" y="678277"/>
                      <a:pt x="335701" y="677167"/>
                      <a:pt x="335975" y="676148"/>
                    </a:cubicBezTo>
                    <a:cubicBezTo>
                      <a:pt x="336248" y="675129"/>
                      <a:pt x="337561" y="674692"/>
                      <a:pt x="336668" y="673327"/>
                    </a:cubicBezTo>
                    <a:cubicBezTo>
                      <a:pt x="335336" y="671507"/>
                      <a:pt x="338108" y="669687"/>
                      <a:pt x="337507" y="668031"/>
                    </a:cubicBezTo>
                    <a:cubicBezTo>
                      <a:pt x="335993" y="664391"/>
                      <a:pt x="339786" y="660987"/>
                      <a:pt x="338710" y="657366"/>
                    </a:cubicBezTo>
                    <a:cubicBezTo>
                      <a:pt x="338583" y="656692"/>
                      <a:pt x="339513" y="655964"/>
                      <a:pt x="339677" y="655254"/>
                    </a:cubicBezTo>
                    <a:cubicBezTo>
                      <a:pt x="339841" y="654545"/>
                      <a:pt x="339075" y="653889"/>
                      <a:pt x="339294" y="653252"/>
                    </a:cubicBezTo>
                    <a:cubicBezTo>
                      <a:pt x="339768" y="652324"/>
                      <a:pt x="341391" y="653434"/>
                      <a:pt x="341519" y="651942"/>
                    </a:cubicBezTo>
                    <a:cubicBezTo>
                      <a:pt x="344747" y="645590"/>
                      <a:pt x="347173" y="638856"/>
                      <a:pt x="351277" y="632960"/>
                    </a:cubicBezTo>
                    <a:cubicBezTo>
                      <a:pt x="353539" y="630284"/>
                      <a:pt x="355891" y="626735"/>
                      <a:pt x="359120" y="625516"/>
                    </a:cubicBezTo>
                    <a:cubicBezTo>
                      <a:pt x="359357" y="623441"/>
                      <a:pt x="361272" y="623186"/>
                      <a:pt x="362567" y="622258"/>
                    </a:cubicBezTo>
                    <a:cubicBezTo>
                      <a:pt x="363731" y="620239"/>
                      <a:pt x="365471" y="618611"/>
                      <a:pt x="367564" y="617581"/>
                    </a:cubicBezTo>
                    <a:cubicBezTo>
                      <a:pt x="369260" y="616725"/>
                      <a:pt x="369899" y="614487"/>
                      <a:pt x="372014" y="614268"/>
                    </a:cubicBezTo>
                    <a:cubicBezTo>
                      <a:pt x="372580" y="614268"/>
                      <a:pt x="372872" y="613558"/>
                      <a:pt x="372963" y="612812"/>
                    </a:cubicBezTo>
                    <a:cubicBezTo>
                      <a:pt x="373090" y="611556"/>
                      <a:pt x="373200" y="611484"/>
                      <a:pt x="374787" y="611556"/>
                    </a:cubicBezTo>
                    <a:cubicBezTo>
                      <a:pt x="376264" y="611320"/>
                      <a:pt x="376848" y="609736"/>
                      <a:pt x="378434" y="609736"/>
                    </a:cubicBezTo>
                    <a:cubicBezTo>
                      <a:pt x="379602" y="609372"/>
                      <a:pt x="380933" y="609391"/>
                      <a:pt x="381644" y="608117"/>
                    </a:cubicBezTo>
                    <a:cubicBezTo>
                      <a:pt x="386204" y="607989"/>
                      <a:pt x="388575" y="601910"/>
                      <a:pt x="393317" y="602001"/>
                    </a:cubicBezTo>
                    <a:cubicBezTo>
                      <a:pt x="394375" y="602948"/>
                      <a:pt x="396728" y="601656"/>
                      <a:pt x="396381" y="603639"/>
                    </a:cubicBezTo>
                    <a:close/>
                    <a:moveTo>
                      <a:pt x="361345" y="643206"/>
                    </a:moveTo>
                    <a:lnTo>
                      <a:pt x="362020" y="642879"/>
                    </a:lnTo>
                    <a:cubicBezTo>
                      <a:pt x="361436" y="642205"/>
                      <a:pt x="359776" y="642988"/>
                      <a:pt x="361345" y="643206"/>
                    </a:cubicBezTo>
                    <a:close/>
                    <a:moveTo>
                      <a:pt x="135585" y="202895"/>
                    </a:moveTo>
                    <a:cubicBezTo>
                      <a:pt x="132667" y="202148"/>
                      <a:pt x="131646" y="198472"/>
                      <a:pt x="129421" y="196670"/>
                    </a:cubicBezTo>
                    <a:cubicBezTo>
                      <a:pt x="129822" y="193212"/>
                      <a:pt x="127123" y="194978"/>
                      <a:pt x="126594" y="192866"/>
                    </a:cubicBezTo>
                    <a:cubicBezTo>
                      <a:pt x="126065" y="190755"/>
                      <a:pt x="122636" y="191956"/>
                      <a:pt x="121797" y="189681"/>
                    </a:cubicBezTo>
                    <a:cubicBezTo>
                      <a:pt x="119864" y="188225"/>
                      <a:pt x="115103" y="180727"/>
                      <a:pt x="113206" y="184513"/>
                    </a:cubicBezTo>
                    <a:cubicBezTo>
                      <a:pt x="112933" y="186551"/>
                      <a:pt x="115249" y="188826"/>
                      <a:pt x="115030" y="190864"/>
                    </a:cubicBezTo>
                    <a:cubicBezTo>
                      <a:pt x="114337" y="192484"/>
                      <a:pt x="117748" y="194832"/>
                      <a:pt x="116544" y="196888"/>
                    </a:cubicBezTo>
                    <a:cubicBezTo>
                      <a:pt x="114720" y="198872"/>
                      <a:pt x="118368" y="199127"/>
                      <a:pt x="118003" y="201166"/>
                    </a:cubicBezTo>
                    <a:cubicBezTo>
                      <a:pt x="121049" y="209774"/>
                      <a:pt x="126466" y="217746"/>
                      <a:pt x="130096" y="226136"/>
                    </a:cubicBezTo>
                    <a:cubicBezTo>
                      <a:pt x="133160" y="229557"/>
                      <a:pt x="134582" y="234235"/>
                      <a:pt x="138595" y="236856"/>
                    </a:cubicBezTo>
                    <a:cubicBezTo>
                      <a:pt x="139543" y="240132"/>
                      <a:pt x="142698" y="241879"/>
                      <a:pt x="144066" y="244864"/>
                    </a:cubicBezTo>
                    <a:cubicBezTo>
                      <a:pt x="144796" y="246374"/>
                      <a:pt x="145671" y="248267"/>
                      <a:pt x="147714" y="248777"/>
                    </a:cubicBezTo>
                    <a:cubicBezTo>
                      <a:pt x="149538" y="252508"/>
                      <a:pt x="153642" y="254237"/>
                      <a:pt x="155630" y="257585"/>
                    </a:cubicBezTo>
                    <a:cubicBezTo>
                      <a:pt x="156615" y="258295"/>
                      <a:pt x="158858" y="257968"/>
                      <a:pt x="158366" y="259769"/>
                    </a:cubicBezTo>
                    <a:cubicBezTo>
                      <a:pt x="160700" y="259606"/>
                      <a:pt x="161211" y="263300"/>
                      <a:pt x="163509" y="262518"/>
                    </a:cubicBezTo>
                    <a:cubicBezTo>
                      <a:pt x="164658" y="262008"/>
                      <a:pt x="164257" y="260698"/>
                      <a:pt x="163965" y="260152"/>
                    </a:cubicBezTo>
                    <a:cubicBezTo>
                      <a:pt x="163217" y="258459"/>
                      <a:pt x="163764" y="256330"/>
                      <a:pt x="162141" y="254946"/>
                    </a:cubicBezTo>
                    <a:cubicBezTo>
                      <a:pt x="161466" y="253654"/>
                      <a:pt x="162141" y="251925"/>
                      <a:pt x="161083" y="250651"/>
                    </a:cubicBezTo>
                    <a:cubicBezTo>
                      <a:pt x="160919" y="249541"/>
                      <a:pt x="159515" y="246538"/>
                      <a:pt x="160937" y="246192"/>
                    </a:cubicBezTo>
                    <a:cubicBezTo>
                      <a:pt x="161284" y="246083"/>
                      <a:pt x="161357" y="245355"/>
                      <a:pt x="160937" y="245391"/>
                    </a:cubicBezTo>
                    <a:cubicBezTo>
                      <a:pt x="159350" y="245482"/>
                      <a:pt x="159423" y="243808"/>
                      <a:pt x="158493" y="243244"/>
                    </a:cubicBezTo>
                    <a:cubicBezTo>
                      <a:pt x="156797" y="242589"/>
                      <a:pt x="158694" y="241060"/>
                      <a:pt x="157490" y="240113"/>
                    </a:cubicBezTo>
                    <a:cubicBezTo>
                      <a:pt x="157107" y="239749"/>
                      <a:pt x="156414" y="239331"/>
                      <a:pt x="156432" y="238949"/>
                    </a:cubicBezTo>
                    <a:cubicBezTo>
                      <a:pt x="156633" y="236473"/>
                      <a:pt x="154207" y="235400"/>
                      <a:pt x="153678" y="233307"/>
                    </a:cubicBezTo>
                    <a:cubicBezTo>
                      <a:pt x="153897" y="230668"/>
                      <a:pt x="151563" y="229248"/>
                      <a:pt x="150559" y="227446"/>
                    </a:cubicBezTo>
                    <a:cubicBezTo>
                      <a:pt x="151307" y="226391"/>
                      <a:pt x="150322" y="226027"/>
                      <a:pt x="149848" y="225481"/>
                    </a:cubicBezTo>
                    <a:cubicBezTo>
                      <a:pt x="148863" y="224443"/>
                      <a:pt x="149538" y="222423"/>
                      <a:pt x="148024" y="221841"/>
                    </a:cubicBezTo>
                    <a:cubicBezTo>
                      <a:pt x="146169" y="220463"/>
                      <a:pt x="144952" y="218395"/>
                      <a:pt x="144650" y="216108"/>
                    </a:cubicBezTo>
                    <a:cubicBezTo>
                      <a:pt x="143154" y="215452"/>
                      <a:pt x="143081" y="213669"/>
                      <a:pt x="141932" y="212668"/>
                    </a:cubicBezTo>
                    <a:cubicBezTo>
                      <a:pt x="141331" y="212140"/>
                      <a:pt x="139926" y="211412"/>
                      <a:pt x="140966" y="210011"/>
                    </a:cubicBezTo>
                    <a:cubicBezTo>
                      <a:pt x="140382" y="208300"/>
                      <a:pt x="137081" y="208591"/>
                      <a:pt x="137117" y="205952"/>
                    </a:cubicBezTo>
                    <a:cubicBezTo>
                      <a:pt x="136169" y="205406"/>
                      <a:pt x="135056" y="204951"/>
                      <a:pt x="136096" y="203604"/>
                    </a:cubicBezTo>
                    <a:cubicBezTo>
                      <a:pt x="136315" y="202967"/>
                      <a:pt x="135932" y="202967"/>
                      <a:pt x="135585" y="202895"/>
                    </a:cubicBezTo>
                    <a:close/>
                    <a:moveTo>
                      <a:pt x="358809" y="139413"/>
                    </a:moveTo>
                    <a:cubicBezTo>
                      <a:pt x="358264" y="140540"/>
                      <a:pt x="357516" y="141558"/>
                      <a:pt x="356603" y="142416"/>
                    </a:cubicBezTo>
                    <a:cubicBezTo>
                      <a:pt x="354779" y="145110"/>
                      <a:pt x="354159" y="148349"/>
                      <a:pt x="352244" y="151006"/>
                    </a:cubicBezTo>
                    <a:cubicBezTo>
                      <a:pt x="351222" y="151898"/>
                      <a:pt x="350529" y="159378"/>
                      <a:pt x="349216" y="156976"/>
                    </a:cubicBezTo>
                    <a:cubicBezTo>
                      <a:pt x="348304" y="159306"/>
                      <a:pt x="349034" y="162600"/>
                      <a:pt x="347538" y="164875"/>
                    </a:cubicBezTo>
                    <a:cubicBezTo>
                      <a:pt x="346825" y="165583"/>
                      <a:pt x="346711" y="166694"/>
                      <a:pt x="347264" y="167532"/>
                    </a:cubicBezTo>
                    <a:cubicBezTo>
                      <a:pt x="347921" y="169206"/>
                      <a:pt x="346225" y="171172"/>
                      <a:pt x="346316" y="172992"/>
                    </a:cubicBezTo>
                    <a:cubicBezTo>
                      <a:pt x="346845" y="175540"/>
                      <a:pt x="343872" y="177706"/>
                      <a:pt x="345349" y="179999"/>
                    </a:cubicBezTo>
                    <a:cubicBezTo>
                      <a:pt x="345842" y="180490"/>
                      <a:pt x="345532" y="180891"/>
                      <a:pt x="345349" y="181437"/>
                    </a:cubicBezTo>
                    <a:cubicBezTo>
                      <a:pt x="343525" y="184331"/>
                      <a:pt x="345459" y="187224"/>
                      <a:pt x="345130" y="190300"/>
                    </a:cubicBezTo>
                    <a:cubicBezTo>
                      <a:pt x="345130" y="191538"/>
                      <a:pt x="346097" y="192357"/>
                      <a:pt x="345276" y="193558"/>
                    </a:cubicBezTo>
                    <a:cubicBezTo>
                      <a:pt x="345276" y="194577"/>
                      <a:pt x="346881" y="195378"/>
                      <a:pt x="346152" y="196688"/>
                    </a:cubicBezTo>
                    <a:cubicBezTo>
                      <a:pt x="345532" y="197671"/>
                      <a:pt x="345386" y="198945"/>
                      <a:pt x="346626" y="198891"/>
                    </a:cubicBezTo>
                    <a:cubicBezTo>
                      <a:pt x="346830" y="199392"/>
                      <a:pt x="346881" y="199943"/>
                      <a:pt x="346772" y="200474"/>
                    </a:cubicBezTo>
                    <a:cubicBezTo>
                      <a:pt x="346626" y="201384"/>
                      <a:pt x="347866" y="201147"/>
                      <a:pt x="347830" y="201802"/>
                    </a:cubicBezTo>
                    <a:cubicBezTo>
                      <a:pt x="347593" y="204296"/>
                      <a:pt x="350456" y="206480"/>
                      <a:pt x="348760" y="208809"/>
                    </a:cubicBezTo>
                    <a:cubicBezTo>
                      <a:pt x="348578" y="208991"/>
                      <a:pt x="348486" y="209228"/>
                      <a:pt x="348760" y="209446"/>
                    </a:cubicBezTo>
                    <a:cubicBezTo>
                      <a:pt x="350073" y="211266"/>
                      <a:pt x="352499" y="213323"/>
                      <a:pt x="351879" y="215889"/>
                    </a:cubicBezTo>
                    <a:cubicBezTo>
                      <a:pt x="351788" y="216745"/>
                      <a:pt x="351879" y="216945"/>
                      <a:pt x="352535" y="217163"/>
                    </a:cubicBezTo>
                    <a:cubicBezTo>
                      <a:pt x="357204" y="218710"/>
                      <a:pt x="358901" y="223679"/>
                      <a:pt x="362348" y="226482"/>
                    </a:cubicBezTo>
                    <a:cubicBezTo>
                      <a:pt x="361947" y="227792"/>
                      <a:pt x="362931" y="228047"/>
                      <a:pt x="363770" y="228465"/>
                    </a:cubicBezTo>
                    <a:cubicBezTo>
                      <a:pt x="367418" y="229867"/>
                      <a:pt x="365120" y="223588"/>
                      <a:pt x="365813" y="221822"/>
                    </a:cubicBezTo>
                    <a:cubicBezTo>
                      <a:pt x="365284" y="219511"/>
                      <a:pt x="363497" y="217181"/>
                      <a:pt x="364664" y="214797"/>
                    </a:cubicBezTo>
                    <a:cubicBezTo>
                      <a:pt x="364828" y="214561"/>
                      <a:pt x="364664" y="213960"/>
                      <a:pt x="364372" y="213869"/>
                    </a:cubicBezTo>
                    <a:cubicBezTo>
                      <a:pt x="362913" y="213414"/>
                      <a:pt x="363953" y="211758"/>
                      <a:pt x="363552" y="210757"/>
                    </a:cubicBezTo>
                    <a:cubicBezTo>
                      <a:pt x="362220" y="204842"/>
                      <a:pt x="362603" y="198800"/>
                      <a:pt x="362129" y="192830"/>
                    </a:cubicBezTo>
                    <a:cubicBezTo>
                      <a:pt x="360560" y="190464"/>
                      <a:pt x="363442" y="188244"/>
                      <a:pt x="362311" y="185768"/>
                    </a:cubicBezTo>
                    <a:cubicBezTo>
                      <a:pt x="361199" y="180527"/>
                      <a:pt x="362184" y="174848"/>
                      <a:pt x="361983" y="169552"/>
                    </a:cubicBezTo>
                    <a:cubicBezTo>
                      <a:pt x="360980" y="166968"/>
                      <a:pt x="364172" y="163255"/>
                      <a:pt x="362275" y="161599"/>
                    </a:cubicBezTo>
                    <a:cubicBezTo>
                      <a:pt x="361126" y="161053"/>
                      <a:pt x="363333" y="160398"/>
                      <a:pt x="362749" y="160216"/>
                    </a:cubicBezTo>
                    <a:cubicBezTo>
                      <a:pt x="361053" y="159378"/>
                      <a:pt x="361928" y="155702"/>
                      <a:pt x="362895" y="154756"/>
                    </a:cubicBezTo>
                    <a:cubicBezTo>
                      <a:pt x="363862" y="153809"/>
                      <a:pt x="363789" y="154028"/>
                      <a:pt x="362895" y="153409"/>
                    </a:cubicBezTo>
                    <a:cubicBezTo>
                      <a:pt x="362348" y="153045"/>
                      <a:pt x="361618" y="151971"/>
                      <a:pt x="362092" y="151316"/>
                    </a:cubicBezTo>
                    <a:cubicBezTo>
                      <a:pt x="363296" y="148568"/>
                      <a:pt x="360797" y="146329"/>
                      <a:pt x="361509" y="143453"/>
                    </a:cubicBezTo>
                    <a:cubicBezTo>
                      <a:pt x="361892" y="141797"/>
                      <a:pt x="360889" y="137247"/>
                      <a:pt x="358809" y="139413"/>
                    </a:cubicBezTo>
                    <a:close/>
                    <a:moveTo>
                      <a:pt x="337725" y="207572"/>
                    </a:moveTo>
                    <a:cubicBezTo>
                      <a:pt x="337817" y="206480"/>
                      <a:pt x="336449" y="207444"/>
                      <a:pt x="336540" y="206644"/>
                    </a:cubicBezTo>
                    <a:cubicBezTo>
                      <a:pt x="336066" y="203604"/>
                      <a:pt x="334205" y="201184"/>
                      <a:pt x="334096" y="197962"/>
                    </a:cubicBezTo>
                    <a:cubicBezTo>
                      <a:pt x="334096" y="197507"/>
                      <a:pt x="333932" y="197471"/>
                      <a:pt x="333749" y="197489"/>
                    </a:cubicBezTo>
                    <a:cubicBezTo>
                      <a:pt x="331597" y="196779"/>
                      <a:pt x="331324" y="193121"/>
                      <a:pt x="331032" y="191046"/>
                    </a:cubicBezTo>
                    <a:cubicBezTo>
                      <a:pt x="330193" y="187789"/>
                      <a:pt x="327384" y="184585"/>
                      <a:pt x="326709" y="181328"/>
                    </a:cubicBezTo>
                    <a:cubicBezTo>
                      <a:pt x="324995" y="176232"/>
                      <a:pt x="324302" y="179853"/>
                      <a:pt x="322350" y="182001"/>
                    </a:cubicBezTo>
                    <a:cubicBezTo>
                      <a:pt x="321347" y="183402"/>
                      <a:pt x="321657" y="186278"/>
                      <a:pt x="321840" y="187716"/>
                    </a:cubicBezTo>
                    <a:cubicBezTo>
                      <a:pt x="321840" y="188844"/>
                      <a:pt x="322077" y="189991"/>
                      <a:pt x="321055" y="190992"/>
                    </a:cubicBezTo>
                    <a:cubicBezTo>
                      <a:pt x="320034" y="191993"/>
                      <a:pt x="321967" y="193321"/>
                      <a:pt x="321146" y="194523"/>
                    </a:cubicBezTo>
                    <a:cubicBezTo>
                      <a:pt x="320326" y="195724"/>
                      <a:pt x="321037" y="196998"/>
                      <a:pt x="320690" y="198163"/>
                    </a:cubicBezTo>
                    <a:cubicBezTo>
                      <a:pt x="320109" y="199306"/>
                      <a:pt x="320109" y="200659"/>
                      <a:pt x="320690" y="201802"/>
                    </a:cubicBezTo>
                    <a:cubicBezTo>
                      <a:pt x="320928" y="202185"/>
                      <a:pt x="320417" y="202458"/>
                      <a:pt x="320052" y="202312"/>
                    </a:cubicBezTo>
                    <a:cubicBezTo>
                      <a:pt x="317754" y="201275"/>
                      <a:pt x="322113" y="207153"/>
                      <a:pt x="321329" y="208718"/>
                    </a:cubicBezTo>
                    <a:cubicBezTo>
                      <a:pt x="321329" y="209337"/>
                      <a:pt x="321894" y="209610"/>
                      <a:pt x="322150" y="210065"/>
                    </a:cubicBezTo>
                    <a:cubicBezTo>
                      <a:pt x="322405" y="210520"/>
                      <a:pt x="322660" y="211649"/>
                      <a:pt x="322150" y="212049"/>
                    </a:cubicBezTo>
                    <a:cubicBezTo>
                      <a:pt x="321639" y="212449"/>
                      <a:pt x="321092" y="212522"/>
                      <a:pt x="322150" y="212668"/>
                    </a:cubicBezTo>
                    <a:cubicBezTo>
                      <a:pt x="324484" y="214233"/>
                      <a:pt x="322770" y="218292"/>
                      <a:pt x="323481" y="220730"/>
                    </a:cubicBezTo>
                    <a:cubicBezTo>
                      <a:pt x="323645" y="221076"/>
                      <a:pt x="323481" y="221313"/>
                      <a:pt x="322879" y="221094"/>
                    </a:cubicBezTo>
                    <a:cubicBezTo>
                      <a:pt x="322277" y="220876"/>
                      <a:pt x="322405" y="222914"/>
                      <a:pt x="322970" y="222405"/>
                    </a:cubicBezTo>
                    <a:cubicBezTo>
                      <a:pt x="324794" y="221458"/>
                      <a:pt x="323682" y="224807"/>
                      <a:pt x="325195" y="225517"/>
                    </a:cubicBezTo>
                    <a:cubicBezTo>
                      <a:pt x="325892" y="226341"/>
                      <a:pt x="326268" y="227388"/>
                      <a:pt x="326253" y="228465"/>
                    </a:cubicBezTo>
                    <a:cubicBezTo>
                      <a:pt x="325852" y="229776"/>
                      <a:pt x="328333" y="231487"/>
                      <a:pt x="327585" y="233234"/>
                    </a:cubicBezTo>
                    <a:cubicBezTo>
                      <a:pt x="328861" y="233834"/>
                      <a:pt x="328588" y="235618"/>
                      <a:pt x="329938" y="236237"/>
                    </a:cubicBezTo>
                    <a:cubicBezTo>
                      <a:pt x="330618" y="236704"/>
                      <a:pt x="331032" y="237469"/>
                      <a:pt x="331050" y="238293"/>
                    </a:cubicBezTo>
                    <a:cubicBezTo>
                      <a:pt x="331214" y="239458"/>
                      <a:pt x="331050" y="240659"/>
                      <a:pt x="332509" y="241114"/>
                    </a:cubicBezTo>
                    <a:cubicBezTo>
                      <a:pt x="332856" y="244591"/>
                      <a:pt x="335701" y="247029"/>
                      <a:pt x="337470" y="249960"/>
                    </a:cubicBezTo>
                    <a:cubicBezTo>
                      <a:pt x="338619" y="252890"/>
                      <a:pt x="337689" y="254874"/>
                      <a:pt x="341720" y="255420"/>
                    </a:cubicBezTo>
                    <a:cubicBezTo>
                      <a:pt x="344040" y="256990"/>
                      <a:pt x="345984" y="259053"/>
                      <a:pt x="347410" y="261462"/>
                    </a:cubicBezTo>
                    <a:cubicBezTo>
                      <a:pt x="349417" y="261953"/>
                      <a:pt x="354706" y="268414"/>
                      <a:pt x="354305" y="263155"/>
                    </a:cubicBezTo>
                    <a:cubicBezTo>
                      <a:pt x="353940" y="260861"/>
                      <a:pt x="351605" y="258423"/>
                      <a:pt x="352791" y="256202"/>
                    </a:cubicBezTo>
                    <a:cubicBezTo>
                      <a:pt x="352572" y="253527"/>
                      <a:pt x="350803" y="252835"/>
                      <a:pt x="351149" y="249668"/>
                    </a:cubicBezTo>
                    <a:cubicBezTo>
                      <a:pt x="350638" y="248231"/>
                      <a:pt x="349052" y="247466"/>
                      <a:pt x="349599" y="245628"/>
                    </a:cubicBezTo>
                    <a:cubicBezTo>
                      <a:pt x="346991" y="240350"/>
                      <a:pt x="346644" y="233816"/>
                      <a:pt x="343763" y="228629"/>
                    </a:cubicBezTo>
                    <a:cubicBezTo>
                      <a:pt x="342632" y="227446"/>
                      <a:pt x="345240" y="227410"/>
                      <a:pt x="344146" y="226482"/>
                    </a:cubicBezTo>
                    <a:cubicBezTo>
                      <a:pt x="341136" y="222842"/>
                      <a:pt x="340771" y="217382"/>
                      <a:pt x="339203" y="213432"/>
                    </a:cubicBezTo>
                    <a:cubicBezTo>
                      <a:pt x="338090" y="213105"/>
                      <a:pt x="338072" y="212322"/>
                      <a:pt x="338218" y="211612"/>
                    </a:cubicBezTo>
                    <a:cubicBezTo>
                      <a:pt x="338364" y="210902"/>
                      <a:pt x="337452" y="209792"/>
                      <a:pt x="338127" y="208882"/>
                    </a:cubicBezTo>
                    <a:cubicBezTo>
                      <a:pt x="338181" y="208318"/>
                      <a:pt x="337689" y="207881"/>
                      <a:pt x="337725" y="207572"/>
                    </a:cubicBezTo>
                    <a:close/>
                    <a:moveTo>
                      <a:pt x="143702" y="169789"/>
                    </a:moveTo>
                    <a:cubicBezTo>
                      <a:pt x="143246" y="170317"/>
                      <a:pt x="143592" y="170753"/>
                      <a:pt x="143957" y="171172"/>
                    </a:cubicBezTo>
                    <a:cubicBezTo>
                      <a:pt x="145380" y="173957"/>
                      <a:pt x="145909" y="177178"/>
                      <a:pt x="147769" y="179799"/>
                    </a:cubicBezTo>
                    <a:cubicBezTo>
                      <a:pt x="147514" y="182947"/>
                      <a:pt x="151417" y="192539"/>
                      <a:pt x="144924" y="189918"/>
                    </a:cubicBezTo>
                    <a:cubicBezTo>
                      <a:pt x="141276" y="187716"/>
                      <a:pt x="138467" y="183821"/>
                      <a:pt x="134436" y="182638"/>
                    </a:cubicBezTo>
                    <a:cubicBezTo>
                      <a:pt x="133470" y="181965"/>
                      <a:pt x="134327" y="179708"/>
                      <a:pt x="132412" y="179198"/>
                    </a:cubicBezTo>
                    <a:cubicBezTo>
                      <a:pt x="130187" y="178507"/>
                      <a:pt x="130333" y="175340"/>
                      <a:pt x="128180" y="175121"/>
                    </a:cubicBezTo>
                    <a:cubicBezTo>
                      <a:pt x="127078" y="173030"/>
                      <a:pt x="125643" y="171130"/>
                      <a:pt x="123931" y="169498"/>
                    </a:cubicBezTo>
                    <a:cubicBezTo>
                      <a:pt x="119554" y="165603"/>
                      <a:pt x="118021" y="156630"/>
                      <a:pt x="112477" y="154938"/>
                    </a:cubicBezTo>
                    <a:cubicBezTo>
                      <a:pt x="112076" y="155174"/>
                      <a:pt x="111820" y="154428"/>
                      <a:pt x="111984" y="154282"/>
                    </a:cubicBezTo>
                    <a:cubicBezTo>
                      <a:pt x="113225" y="152699"/>
                      <a:pt x="110981" y="151607"/>
                      <a:pt x="110726" y="150042"/>
                    </a:cubicBezTo>
                    <a:cubicBezTo>
                      <a:pt x="110379" y="146402"/>
                      <a:pt x="103303" y="140086"/>
                      <a:pt x="108501" y="137884"/>
                    </a:cubicBezTo>
                    <a:cubicBezTo>
                      <a:pt x="110726" y="139449"/>
                      <a:pt x="113608" y="139449"/>
                      <a:pt x="115796" y="140942"/>
                    </a:cubicBezTo>
                    <a:cubicBezTo>
                      <a:pt x="116125" y="141069"/>
                      <a:pt x="116471" y="141688"/>
                      <a:pt x="116909" y="141087"/>
                    </a:cubicBezTo>
                    <a:cubicBezTo>
                      <a:pt x="118113" y="139650"/>
                      <a:pt x="120046" y="142907"/>
                      <a:pt x="120721" y="143963"/>
                    </a:cubicBezTo>
                    <a:cubicBezTo>
                      <a:pt x="125655" y="146614"/>
                      <a:pt x="130077" y="150121"/>
                      <a:pt x="133780" y="154319"/>
                    </a:cubicBezTo>
                    <a:cubicBezTo>
                      <a:pt x="134856" y="157959"/>
                      <a:pt x="138868" y="159597"/>
                      <a:pt x="140182" y="163109"/>
                    </a:cubicBezTo>
                    <a:cubicBezTo>
                      <a:pt x="139963" y="164565"/>
                      <a:pt x="141768" y="164929"/>
                      <a:pt x="141860" y="166313"/>
                    </a:cubicBezTo>
                    <a:cubicBezTo>
                      <a:pt x="141970" y="167202"/>
                      <a:pt x="142547" y="167964"/>
                      <a:pt x="143373" y="168315"/>
                    </a:cubicBezTo>
                    <a:cubicBezTo>
                      <a:pt x="143834" y="168461"/>
                      <a:pt x="144089" y="168952"/>
                      <a:pt x="143942" y="169412"/>
                    </a:cubicBezTo>
                    <a:cubicBezTo>
                      <a:pt x="143896" y="169556"/>
                      <a:pt x="143813" y="169686"/>
                      <a:pt x="143702" y="169789"/>
                    </a:cubicBezTo>
                    <a:close/>
                    <a:moveTo>
                      <a:pt x="129512" y="167077"/>
                    </a:moveTo>
                    <a:cubicBezTo>
                      <a:pt x="129038" y="167077"/>
                      <a:pt x="128636" y="166968"/>
                      <a:pt x="128326" y="167350"/>
                    </a:cubicBezTo>
                    <a:cubicBezTo>
                      <a:pt x="128910" y="168187"/>
                      <a:pt x="131336" y="167223"/>
                      <a:pt x="129512" y="167077"/>
                    </a:cubicBezTo>
                    <a:close/>
                    <a:moveTo>
                      <a:pt x="191524" y="503412"/>
                    </a:moveTo>
                    <a:cubicBezTo>
                      <a:pt x="191852" y="502939"/>
                      <a:pt x="191743" y="502648"/>
                      <a:pt x="191743" y="501974"/>
                    </a:cubicBezTo>
                    <a:cubicBezTo>
                      <a:pt x="191378" y="497006"/>
                      <a:pt x="188624" y="501556"/>
                      <a:pt x="191615" y="503412"/>
                    </a:cubicBezTo>
                    <a:close/>
                    <a:moveTo>
                      <a:pt x="71093" y="181692"/>
                    </a:moveTo>
                    <a:lnTo>
                      <a:pt x="72060" y="181546"/>
                    </a:lnTo>
                    <a:cubicBezTo>
                      <a:pt x="71731" y="180891"/>
                      <a:pt x="71203" y="180163"/>
                      <a:pt x="71148" y="181746"/>
                    </a:cubicBezTo>
                    <a:close/>
                  </a:path>
                </a:pathLst>
              </a:custGeom>
              <a:solidFill>
                <a:srgbClr val="0C5ADB"/>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60" name="Google Shape;160;p3"/>
              <p:cNvSpPr/>
              <p:nvPr/>
            </p:nvSpPr>
            <p:spPr>
              <a:xfrm>
                <a:off x="2085431" y="3498484"/>
                <a:ext cx="496520" cy="470594"/>
              </a:xfrm>
              <a:custGeom>
                <a:avLst/>
                <a:gdLst/>
                <a:ahLst/>
                <a:cxnLst/>
                <a:rect l="l" t="t" r="r" b="b"/>
                <a:pathLst>
                  <a:path w="611102" h="662808" extrusionOk="0">
                    <a:moveTo>
                      <a:pt x="358920" y="112384"/>
                    </a:moveTo>
                    <a:cubicBezTo>
                      <a:pt x="356221" y="102538"/>
                      <a:pt x="350202" y="92710"/>
                      <a:pt x="347777" y="83537"/>
                    </a:cubicBezTo>
                    <a:cubicBezTo>
                      <a:pt x="348433" y="82791"/>
                      <a:pt x="347321" y="82282"/>
                      <a:pt x="347466" y="81535"/>
                    </a:cubicBezTo>
                    <a:cubicBezTo>
                      <a:pt x="347612" y="80789"/>
                      <a:pt x="346919" y="79879"/>
                      <a:pt x="346536" y="79097"/>
                    </a:cubicBezTo>
                    <a:cubicBezTo>
                      <a:pt x="346153" y="78314"/>
                      <a:pt x="346919" y="77277"/>
                      <a:pt x="345533" y="76913"/>
                    </a:cubicBezTo>
                    <a:cubicBezTo>
                      <a:pt x="344804" y="76567"/>
                      <a:pt x="345807" y="75093"/>
                      <a:pt x="345351" y="74310"/>
                    </a:cubicBezTo>
                    <a:cubicBezTo>
                      <a:pt x="345989" y="71216"/>
                      <a:pt x="343527" y="68723"/>
                      <a:pt x="343855" y="65811"/>
                    </a:cubicBezTo>
                    <a:cubicBezTo>
                      <a:pt x="345679" y="63226"/>
                      <a:pt x="340682" y="62880"/>
                      <a:pt x="342469" y="60351"/>
                    </a:cubicBezTo>
                    <a:cubicBezTo>
                      <a:pt x="344494" y="45936"/>
                      <a:pt x="351789" y="33469"/>
                      <a:pt x="366417" y="29247"/>
                    </a:cubicBezTo>
                    <a:cubicBezTo>
                      <a:pt x="367018" y="29138"/>
                      <a:pt x="366763" y="27645"/>
                      <a:pt x="367511" y="28337"/>
                    </a:cubicBezTo>
                    <a:cubicBezTo>
                      <a:pt x="372381" y="29192"/>
                      <a:pt x="378144" y="25916"/>
                      <a:pt x="383379" y="27700"/>
                    </a:cubicBezTo>
                    <a:cubicBezTo>
                      <a:pt x="385476" y="26480"/>
                      <a:pt x="387300" y="27991"/>
                      <a:pt x="389233" y="28246"/>
                    </a:cubicBezTo>
                    <a:cubicBezTo>
                      <a:pt x="393081" y="29058"/>
                      <a:pt x="396700" y="30712"/>
                      <a:pt x="399830" y="33087"/>
                    </a:cubicBezTo>
                    <a:cubicBezTo>
                      <a:pt x="411886" y="39421"/>
                      <a:pt x="420020" y="52743"/>
                      <a:pt x="427334" y="64755"/>
                    </a:cubicBezTo>
                    <a:cubicBezTo>
                      <a:pt x="427334" y="66375"/>
                      <a:pt x="430398" y="65356"/>
                      <a:pt x="429267" y="67412"/>
                    </a:cubicBezTo>
                    <a:cubicBezTo>
                      <a:pt x="428228" y="69760"/>
                      <a:pt x="430836" y="68777"/>
                      <a:pt x="430325" y="70251"/>
                    </a:cubicBezTo>
                    <a:cubicBezTo>
                      <a:pt x="430435" y="71307"/>
                      <a:pt x="431675" y="72617"/>
                      <a:pt x="431766" y="73891"/>
                    </a:cubicBezTo>
                    <a:cubicBezTo>
                      <a:pt x="431766" y="75566"/>
                      <a:pt x="435286" y="75165"/>
                      <a:pt x="434356" y="76931"/>
                    </a:cubicBezTo>
                    <a:cubicBezTo>
                      <a:pt x="432532" y="79424"/>
                      <a:pt x="436399" y="79952"/>
                      <a:pt x="435961" y="81772"/>
                    </a:cubicBezTo>
                    <a:cubicBezTo>
                      <a:pt x="440083" y="96587"/>
                      <a:pt x="445317" y="111802"/>
                      <a:pt x="447980" y="126962"/>
                    </a:cubicBezTo>
                    <a:cubicBezTo>
                      <a:pt x="446740" y="130475"/>
                      <a:pt x="449385" y="133806"/>
                      <a:pt x="448619" y="137446"/>
                    </a:cubicBezTo>
                    <a:cubicBezTo>
                      <a:pt x="447999" y="139011"/>
                      <a:pt x="449768" y="139903"/>
                      <a:pt x="449549" y="141086"/>
                    </a:cubicBezTo>
                    <a:cubicBezTo>
                      <a:pt x="448600" y="145181"/>
                      <a:pt x="450041" y="150368"/>
                      <a:pt x="450260" y="154808"/>
                    </a:cubicBezTo>
                    <a:cubicBezTo>
                      <a:pt x="451071" y="155990"/>
                      <a:pt x="451480" y="157400"/>
                      <a:pt x="451427" y="158831"/>
                    </a:cubicBezTo>
                    <a:cubicBezTo>
                      <a:pt x="451263" y="159741"/>
                      <a:pt x="453251" y="159213"/>
                      <a:pt x="452522" y="160378"/>
                    </a:cubicBezTo>
                    <a:cubicBezTo>
                      <a:pt x="452741" y="164727"/>
                      <a:pt x="456005" y="170861"/>
                      <a:pt x="460492" y="171916"/>
                    </a:cubicBezTo>
                    <a:cubicBezTo>
                      <a:pt x="461641" y="170970"/>
                      <a:pt x="461513" y="172335"/>
                      <a:pt x="461915" y="172717"/>
                    </a:cubicBezTo>
                    <a:cubicBezTo>
                      <a:pt x="463191" y="175302"/>
                      <a:pt x="466547" y="174737"/>
                      <a:pt x="468882" y="174646"/>
                    </a:cubicBezTo>
                    <a:cubicBezTo>
                      <a:pt x="479369" y="175975"/>
                      <a:pt x="487978" y="169186"/>
                      <a:pt x="495273" y="163162"/>
                    </a:cubicBezTo>
                    <a:cubicBezTo>
                      <a:pt x="495893" y="160123"/>
                      <a:pt x="500034" y="159267"/>
                      <a:pt x="499870" y="156155"/>
                    </a:cubicBezTo>
                    <a:cubicBezTo>
                      <a:pt x="499778" y="155828"/>
                      <a:pt x="500453" y="154990"/>
                      <a:pt x="501292" y="155027"/>
                    </a:cubicBezTo>
                    <a:cubicBezTo>
                      <a:pt x="503317" y="155027"/>
                      <a:pt x="504739" y="151987"/>
                      <a:pt x="504721" y="150131"/>
                    </a:cubicBezTo>
                    <a:cubicBezTo>
                      <a:pt x="506162" y="149840"/>
                      <a:pt x="506180" y="148202"/>
                      <a:pt x="507220" y="147547"/>
                    </a:cubicBezTo>
                    <a:cubicBezTo>
                      <a:pt x="508624" y="146655"/>
                      <a:pt x="509500" y="145617"/>
                      <a:pt x="508642" y="143907"/>
                    </a:cubicBezTo>
                    <a:cubicBezTo>
                      <a:pt x="508405" y="143397"/>
                      <a:pt x="508898" y="142851"/>
                      <a:pt x="509208" y="142578"/>
                    </a:cubicBezTo>
                    <a:cubicBezTo>
                      <a:pt x="509518" y="142305"/>
                      <a:pt x="509208" y="143797"/>
                      <a:pt x="510083" y="143124"/>
                    </a:cubicBezTo>
                    <a:cubicBezTo>
                      <a:pt x="511743" y="142250"/>
                      <a:pt x="510630" y="140139"/>
                      <a:pt x="512017" y="138938"/>
                    </a:cubicBezTo>
                    <a:cubicBezTo>
                      <a:pt x="512254" y="137937"/>
                      <a:pt x="513840" y="138720"/>
                      <a:pt x="513603" y="137646"/>
                    </a:cubicBezTo>
                    <a:cubicBezTo>
                      <a:pt x="512126" y="137027"/>
                      <a:pt x="513476" y="136390"/>
                      <a:pt x="513713" y="136335"/>
                    </a:cubicBezTo>
                    <a:cubicBezTo>
                      <a:pt x="516813" y="135535"/>
                      <a:pt x="517360" y="131130"/>
                      <a:pt x="518856" y="129383"/>
                    </a:cubicBezTo>
                    <a:cubicBezTo>
                      <a:pt x="519969" y="129529"/>
                      <a:pt x="520461" y="128801"/>
                      <a:pt x="520808" y="128000"/>
                    </a:cubicBezTo>
                    <a:cubicBezTo>
                      <a:pt x="521738" y="126380"/>
                      <a:pt x="523689" y="125688"/>
                      <a:pt x="524802" y="124123"/>
                    </a:cubicBezTo>
                    <a:cubicBezTo>
                      <a:pt x="526626" y="122613"/>
                      <a:pt x="522376" y="123049"/>
                      <a:pt x="525732" y="121284"/>
                    </a:cubicBezTo>
                    <a:cubicBezTo>
                      <a:pt x="533903" y="116315"/>
                      <a:pt x="541107" y="110819"/>
                      <a:pt x="550847" y="109272"/>
                    </a:cubicBezTo>
                    <a:cubicBezTo>
                      <a:pt x="551503" y="108872"/>
                      <a:pt x="552051" y="108362"/>
                      <a:pt x="552671" y="109618"/>
                    </a:cubicBezTo>
                    <a:cubicBezTo>
                      <a:pt x="554166" y="111766"/>
                      <a:pt x="557650" y="110128"/>
                      <a:pt x="559601" y="111711"/>
                    </a:cubicBezTo>
                    <a:cubicBezTo>
                      <a:pt x="560714" y="112475"/>
                      <a:pt x="562283" y="111365"/>
                      <a:pt x="563140" y="112548"/>
                    </a:cubicBezTo>
                    <a:cubicBezTo>
                      <a:pt x="563997" y="113731"/>
                      <a:pt x="565547" y="112421"/>
                      <a:pt x="566277" y="113604"/>
                    </a:cubicBezTo>
                    <a:cubicBezTo>
                      <a:pt x="567006" y="114787"/>
                      <a:pt x="568101" y="114568"/>
                      <a:pt x="569031" y="115133"/>
                    </a:cubicBezTo>
                    <a:cubicBezTo>
                      <a:pt x="569742" y="115133"/>
                      <a:pt x="570982" y="114605"/>
                      <a:pt x="571311" y="115478"/>
                    </a:cubicBezTo>
                    <a:cubicBezTo>
                      <a:pt x="572259" y="117735"/>
                      <a:pt x="575050" y="118481"/>
                      <a:pt x="577092" y="119446"/>
                    </a:cubicBezTo>
                    <a:cubicBezTo>
                      <a:pt x="579153" y="119955"/>
                      <a:pt x="581050" y="123322"/>
                      <a:pt x="583148" y="122412"/>
                    </a:cubicBezTo>
                    <a:cubicBezTo>
                      <a:pt x="585446" y="122977"/>
                      <a:pt x="585592" y="125907"/>
                      <a:pt x="588072" y="126234"/>
                    </a:cubicBezTo>
                    <a:cubicBezTo>
                      <a:pt x="588327" y="126234"/>
                      <a:pt x="588546" y="126926"/>
                      <a:pt x="588802" y="127272"/>
                    </a:cubicBezTo>
                    <a:cubicBezTo>
                      <a:pt x="589349" y="127963"/>
                      <a:pt x="590261" y="126598"/>
                      <a:pt x="590844" y="127709"/>
                    </a:cubicBezTo>
                    <a:cubicBezTo>
                      <a:pt x="591209" y="128546"/>
                      <a:pt x="590699" y="129529"/>
                      <a:pt x="591665" y="130129"/>
                    </a:cubicBezTo>
                    <a:cubicBezTo>
                      <a:pt x="594802" y="131349"/>
                      <a:pt x="596498" y="134970"/>
                      <a:pt x="598961" y="136572"/>
                    </a:cubicBezTo>
                    <a:cubicBezTo>
                      <a:pt x="599873" y="139502"/>
                      <a:pt x="603174" y="141504"/>
                      <a:pt x="604177" y="144689"/>
                    </a:cubicBezTo>
                    <a:cubicBezTo>
                      <a:pt x="604560" y="145290"/>
                      <a:pt x="605691" y="144689"/>
                      <a:pt x="605709" y="145763"/>
                    </a:cubicBezTo>
                    <a:cubicBezTo>
                      <a:pt x="606311" y="148238"/>
                      <a:pt x="607113" y="151605"/>
                      <a:pt x="609357" y="152533"/>
                    </a:cubicBezTo>
                    <a:cubicBezTo>
                      <a:pt x="609557" y="153152"/>
                      <a:pt x="608864" y="153116"/>
                      <a:pt x="608573" y="153371"/>
                    </a:cubicBezTo>
                    <a:cubicBezTo>
                      <a:pt x="608840" y="156463"/>
                      <a:pt x="609566" y="159499"/>
                      <a:pt x="610725" y="162380"/>
                    </a:cubicBezTo>
                    <a:cubicBezTo>
                      <a:pt x="611181" y="162671"/>
                      <a:pt x="611126" y="163108"/>
                      <a:pt x="610725" y="163544"/>
                    </a:cubicBezTo>
                    <a:cubicBezTo>
                      <a:pt x="610287" y="165000"/>
                      <a:pt x="611527" y="168040"/>
                      <a:pt x="610944" y="169004"/>
                    </a:cubicBezTo>
                    <a:cubicBezTo>
                      <a:pt x="609630" y="171207"/>
                      <a:pt x="611381" y="173300"/>
                      <a:pt x="610944" y="175520"/>
                    </a:cubicBezTo>
                    <a:cubicBezTo>
                      <a:pt x="610816" y="175866"/>
                      <a:pt x="609776" y="175520"/>
                      <a:pt x="609886" y="176503"/>
                    </a:cubicBezTo>
                    <a:cubicBezTo>
                      <a:pt x="610141" y="178323"/>
                      <a:pt x="608901" y="179688"/>
                      <a:pt x="609703" y="181362"/>
                    </a:cubicBezTo>
                    <a:cubicBezTo>
                      <a:pt x="606967" y="191026"/>
                      <a:pt x="603758" y="200854"/>
                      <a:pt x="598085" y="209317"/>
                    </a:cubicBezTo>
                    <a:cubicBezTo>
                      <a:pt x="595860" y="213667"/>
                      <a:pt x="590334" y="216888"/>
                      <a:pt x="590115" y="221693"/>
                    </a:cubicBezTo>
                    <a:cubicBezTo>
                      <a:pt x="585975" y="225333"/>
                      <a:pt x="582072" y="229683"/>
                      <a:pt x="578114" y="233632"/>
                    </a:cubicBezTo>
                    <a:cubicBezTo>
                      <a:pt x="577457" y="233905"/>
                      <a:pt x="576418" y="234106"/>
                      <a:pt x="576728" y="235289"/>
                    </a:cubicBezTo>
                    <a:cubicBezTo>
                      <a:pt x="574484" y="236617"/>
                      <a:pt x="573080" y="239074"/>
                      <a:pt x="570982" y="240749"/>
                    </a:cubicBezTo>
                    <a:cubicBezTo>
                      <a:pt x="568885" y="241495"/>
                      <a:pt x="569651" y="244498"/>
                      <a:pt x="567335" y="245153"/>
                    </a:cubicBezTo>
                    <a:cubicBezTo>
                      <a:pt x="563687" y="245626"/>
                      <a:pt x="565018" y="250249"/>
                      <a:pt x="562976" y="249430"/>
                    </a:cubicBezTo>
                    <a:cubicBezTo>
                      <a:pt x="562027" y="249048"/>
                      <a:pt x="561608" y="250467"/>
                      <a:pt x="560696" y="250558"/>
                    </a:cubicBezTo>
                    <a:cubicBezTo>
                      <a:pt x="559747" y="252378"/>
                      <a:pt x="557851" y="253197"/>
                      <a:pt x="556738" y="254835"/>
                    </a:cubicBezTo>
                    <a:cubicBezTo>
                      <a:pt x="556154" y="255709"/>
                      <a:pt x="555935" y="257092"/>
                      <a:pt x="554330" y="257038"/>
                    </a:cubicBezTo>
                    <a:cubicBezTo>
                      <a:pt x="554020" y="257038"/>
                      <a:pt x="553674" y="258020"/>
                      <a:pt x="553364" y="258548"/>
                    </a:cubicBezTo>
                    <a:cubicBezTo>
                      <a:pt x="552707" y="258657"/>
                      <a:pt x="552981" y="259185"/>
                      <a:pt x="552908" y="259549"/>
                    </a:cubicBezTo>
                    <a:cubicBezTo>
                      <a:pt x="552397" y="259731"/>
                      <a:pt x="551631" y="259331"/>
                      <a:pt x="551412" y="259895"/>
                    </a:cubicBezTo>
                    <a:cubicBezTo>
                      <a:pt x="548330" y="265355"/>
                      <a:pt x="540943" y="267721"/>
                      <a:pt x="539046" y="273581"/>
                    </a:cubicBezTo>
                    <a:cubicBezTo>
                      <a:pt x="536219" y="274400"/>
                      <a:pt x="536384" y="275401"/>
                      <a:pt x="534596" y="276930"/>
                    </a:cubicBezTo>
                    <a:cubicBezTo>
                      <a:pt x="531167" y="277185"/>
                      <a:pt x="533265" y="281153"/>
                      <a:pt x="530474" y="281917"/>
                    </a:cubicBezTo>
                    <a:cubicBezTo>
                      <a:pt x="527319" y="282263"/>
                      <a:pt x="526060" y="285102"/>
                      <a:pt x="524309" y="287177"/>
                    </a:cubicBezTo>
                    <a:cubicBezTo>
                      <a:pt x="519367" y="288997"/>
                      <a:pt x="517889" y="295221"/>
                      <a:pt x="513366" y="297824"/>
                    </a:cubicBezTo>
                    <a:cubicBezTo>
                      <a:pt x="505951" y="303988"/>
                      <a:pt x="499069" y="310764"/>
                      <a:pt x="492793" y="318080"/>
                    </a:cubicBezTo>
                    <a:cubicBezTo>
                      <a:pt x="491443" y="317898"/>
                      <a:pt x="491407" y="319518"/>
                      <a:pt x="490385" y="319900"/>
                    </a:cubicBezTo>
                    <a:cubicBezTo>
                      <a:pt x="488908" y="320919"/>
                      <a:pt x="486920" y="322339"/>
                      <a:pt x="486501" y="324159"/>
                    </a:cubicBezTo>
                    <a:cubicBezTo>
                      <a:pt x="485862" y="325287"/>
                      <a:pt x="483819" y="325524"/>
                      <a:pt x="484257" y="327435"/>
                    </a:cubicBezTo>
                    <a:cubicBezTo>
                      <a:pt x="483838" y="329109"/>
                      <a:pt x="482306" y="325924"/>
                      <a:pt x="481120" y="329018"/>
                    </a:cubicBezTo>
                    <a:cubicBezTo>
                      <a:pt x="468845" y="341176"/>
                      <a:pt x="456644" y="353443"/>
                      <a:pt x="443749" y="365109"/>
                    </a:cubicBezTo>
                    <a:cubicBezTo>
                      <a:pt x="438587" y="372389"/>
                      <a:pt x="429249" y="378450"/>
                      <a:pt x="424288" y="386458"/>
                    </a:cubicBezTo>
                    <a:cubicBezTo>
                      <a:pt x="410044" y="400289"/>
                      <a:pt x="400049" y="417834"/>
                      <a:pt x="392024" y="435725"/>
                    </a:cubicBezTo>
                    <a:cubicBezTo>
                      <a:pt x="388668" y="442040"/>
                      <a:pt x="386552" y="449702"/>
                      <a:pt x="384291" y="456182"/>
                    </a:cubicBezTo>
                    <a:cubicBezTo>
                      <a:pt x="385640" y="459185"/>
                      <a:pt x="380825" y="460932"/>
                      <a:pt x="382357" y="464408"/>
                    </a:cubicBezTo>
                    <a:cubicBezTo>
                      <a:pt x="382357" y="464699"/>
                      <a:pt x="381372" y="465154"/>
                      <a:pt x="381555" y="465973"/>
                    </a:cubicBezTo>
                    <a:cubicBezTo>
                      <a:pt x="381737" y="466792"/>
                      <a:pt x="382084" y="467629"/>
                      <a:pt x="381135" y="468248"/>
                    </a:cubicBezTo>
                    <a:cubicBezTo>
                      <a:pt x="379292" y="473392"/>
                      <a:pt x="378247" y="478787"/>
                      <a:pt x="378035" y="484246"/>
                    </a:cubicBezTo>
                    <a:cubicBezTo>
                      <a:pt x="375226" y="488869"/>
                      <a:pt x="376101" y="494747"/>
                      <a:pt x="374478" y="499789"/>
                    </a:cubicBezTo>
                    <a:cubicBezTo>
                      <a:pt x="374296" y="500680"/>
                      <a:pt x="376302" y="501226"/>
                      <a:pt x="374715" y="502464"/>
                    </a:cubicBezTo>
                    <a:cubicBezTo>
                      <a:pt x="373037" y="505977"/>
                      <a:pt x="374715" y="510690"/>
                      <a:pt x="373530" y="514549"/>
                    </a:cubicBezTo>
                    <a:cubicBezTo>
                      <a:pt x="373530" y="517497"/>
                      <a:pt x="372125" y="521538"/>
                      <a:pt x="372818" y="524140"/>
                    </a:cubicBezTo>
                    <a:cubicBezTo>
                      <a:pt x="373913" y="524686"/>
                      <a:pt x="374150" y="524941"/>
                      <a:pt x="372654" y="525050"/>
                    </a:cubicBezTo>
                    <a:cubicBezTo>
                      <a:pt x="371852" y="525906"/>
                      <a:pt x="373749" y="527598"/>
                      <a:pt x="372563" y="528690"/>
                    </a:cubicBezTo>
                    <a:cubicBezTo>
                      <a:pt x="371906" y="529637"/>
                      <a:pt x="373420" y="530510"/>
                      <a:pt x="372800" y="531475"/>
                    </a:cubicBezTo>
                    <a:cubicBezTo>
                      <a:pt x="372253" y="533083"/>
                      <a:pt x="372305" y="534834"/>
                      <a:pt x="372946" y="536407"/>
                    </a:cubicBezTo>
                    <a:cubicBezTo>
                      <a:pt x="373457" y="539192"/>
                      <a:pt x="372144" y="541867"/>
                      <a:pt x="372782" y="544579"/>
                    </a:cubicBezTo>
                    <a:cubicBezTo>
                      <a:pt x="373475" y="546963"/>
                      <a:pt x="371761" y="549165"/>
                      <a:pt x="373019" y="551313"/>
                    </a:cubicBezTo>
                    <a:cubicBezTo>
                      <a:pt x="373621" y="553661"/>
                      <a:pt x="371669" y="557064"/>
                      <a:pt x="374350" y="558811"/>
                    </a:cubicBezTo>
                    <a:cubicBezTo>
                      <a:pt x="371833" y="561723"/>
                      <a:pt x="374642" y="565855"/>
                      <a:pt x="374004" y="569221"/>
                    </a:cubicBezTo>
                    <a:cubicBezTo>
                      <a:pt x="373785" y="570204"/>
                      <a:pt x="375317" y="569768"/>
                      <a:pt x="374642" y="570750"/>
                    </a:cubicBezTo>
                    <a:cubicBezTo>
                      <a:pt x="373530" y="571915"/>
                      <a:pt x="374642" y="572880"/>
                      <a:pt x="374442" y="574245"/>
                    </a:cubicBezTo>
                    <a:cubicBezTo>
                      <a:pt x="374442" y="575318"/>
                      <a:pt x="373712" y="576429"/>
                      <a:pt x="374934" y="577375"/>
                    </a:cubicBezTo>
                    <a:cubicBezTo>
                      <a:pt x="375189" y="577575"/>
                      <a:pt x="375080" y="578431"/>
                      <a:pt x="374934" y="578904"/>
                    </a:cubicBezTo>
                    <a:cubicBezTo>
                      <a:pt x="374423" y="602345"/>
                      <a:pt x="382813" y="626224"/>
                      <a:pt x="382230" y="650066"/>
                    </a:cubicBezTo>
                    <a:cubicBezTo>
                      <a:pt x="383433" y="652905"/>
                      <a:pt x="380406" y="652395"/>
                      <a:pt x="379676" y="654543"/>
                    </a:cubicBezTo>
                    <a:cubicBezTo>
                      <a:pt x="378104" y="656819"/>
                      <a:pt x="375581" y="658259"/>
                      <a:pt x="372818" y="658456"/>
                    </a:cubicBezTo>
                    <a:cubicBezTo>
                      <a:pt x="352665" y="663224"/>
                      <a:pt x="330687" y="661241"/>
                      <a:pt x="310168" y="661696"/>
                    </a:cubicBezTo>
                    <a:cubicBezTo>
                      <a:pt x="309183" y="661696"/>
                      <a:pt x="308691" y="663643"/>
                      <a:pt x="307560" y="662387"/>
                    </a:cubicBezTo>
                    <a:cubicBezTo>
                      <a:pt x="306429" y="661131"/>
                      <a:pt x="304861" y="661786"/>
                      <a:pt x="303584" y="661222"/>
                    </a:cubicBezTo>
                    <a:cubicBezTo>
                      <a:pt x="292148" y="662678"/>
                      <a:pt x="281479" y="661222"/>
                      <a:pt x="270335" y="659948"/>
                    </a:cubicBezTo>
                    <a:cubicBezTo>
                      <a:pt x="260267" y="661204"/>
                      <a:pt x="257987" y="650630"/>
                      <a:pt x="252734" y="645170"/>
                    </a:cubicBezTo>
                    <a:cubicBezTo>
                      <a:pt x="252351" y="644970"/>
                      <a:pt x="251968" y="644588"/>
                      <a:pt x="252570" y="644133"/>
                    </a:cubicBezTo>
                    <a:cubicBezTo>
                      <a:pt x="253088" y="643862"/>
                      <a:pt x="253287" y="643223"/>
                      <a:pt x="253015" y="642707"/>
                    </a:cubicBezTo>
                    <a:cubicBezTo>
                      <a:pt x="252982" y="642645"/>
                      <a:pt x="252943" y="642586"/>
                      <a:pt x="252899" y="642531"/>
                    </a:cubicBezTo>
                    <a:cubicBezTo>
                      <a:pt x="251476" y="640493"/>
                      <a:pt x="252041" y="637690"/>
                      <a:pt x="250017" y="635997"/>
                    </a:cubicBezTo>
                    <a:cubicBezTo>
                      <a:pt x="251086" y="634015"/>
                      <a:pt x="250698" y="631565"/>
                      <a:pt x="249068" y="630009"/>
                    </a:cubicBezTo>
                    <a:cubicBezTo>
                      <a:pt x="248631" y="628189"/>
                      <a:pt x="250217" y="626588"/>
                      <a:pt x="248011" y="625223"/>
                    </a:cubicBezTo>
                    <a:cubicBezTo>
                      <a:pt x="248523" y="618513"/>
                      <a:pt x="248278" y="611767"/>
                      <a:pt x="247281" y="605112"/>
                    </a:cubicBezTo>
                    <a:cubicBezTo>
                      <a:pt x="248467" y="603292"/>
                      <a:pt x="246697" y="601727"/>
                      <a:pt x="246770" y="600125"/>
                    </a:cubicBezTo>
                    <a:cubicBezTo>
                      <a:pt x="249415" y="596667"/>
                      <a:pt x="245749" y="590898"/>
                      <a:pt x="247792" y="586530"/>
                    </a:cubicBezTo>
                    <a:cubicBezTo>
                      <a:pt x="246716" y="583144"/>
                      <a:pt x="248576" y="580014"/>
                      <a:pt x="247299" y="576611"/>
                    </a:cubicBezTo>
                    <a:cubicBezTo>
                      <a:pt x="246333" y="574791"/>
                      <a:pt x="248685" y="572315"/>
                      <a:pt x="246716" y="570860"/>
                    </a:cubicBezTo>
                    <a:cubicBezTo>
                      <a:pt x="246114" y="570277"/>
                      <a:pt x="246369" y="570004"/>
                      <a:pt x="246807" y="569604"/>
                    </a:cubicBezTo>
                    <a:cubicBezTo>
                      <a:pt x="247500" y="567165"/>
                      <a:pt x="245858" y="564235"/>
                      <a:pt x="247080" y="561541"/>
                    </a:cubicBezTo>
                    <a:cubicBezTo>
                      <a:pt x="247628" y="559721"/>
                      <a:pt x="245165" y="558993"/>
                      <a:pt x="245585" y="557373"/>
                    </a:cubicBezTo>
                    <a:cubicBezTo>
                      <a:pt x="245931" y="556118"/>
                      <a:pt x="244308" y="555189"/>
                      <a:pt x="245731" y="554134"/>
                    </a:cubicBezTo>
                    <a:cubicBezTo>
                      <a:pt x="247846" y="551895"/>
                      <a:pt x="245475" y="548364"/>
                      <a:pt x="246150" y="545634"/>
                    </a:cubicBezTo>
                    <a:cubicBezTo>
                      <a:pt x="246606" y="541248"/>
                      <a:pt x="245311" y="537171"/>
                      <a:pt x="245056" y="532894"/>
                    </a:cubicBezTo>
                    <a:cubicBezTo>
                      <a:pt x="245056" y="532385"/>
                      <a:pt x="245348" y="531566"/>
                      <a:pt x="244345" y="531438"/>
                    </a:cubicBezTo>
                    <a:cubicBezTo>
                      <a:pt x="244107" y="531438"/>
                      <a:pt x="244053" y="531165"/>
                      <a:pt x="244217" y="531093"/>
                    </a:cubicBezTo>
                    <a:cubicBezTo>
                      <a:pt x="245877" y="530328"/>
                      <a:pt x="244728" y="529273"/>
                      <a:pt x="244582" y="528235"/>
                    </a:cubicBezTo>
                    <a:cubicBezTo>
                      <a:pt x="244272" y="525997"/>
                      <a:pt x="244910" y="523740"/>
                      <a:pt x="244071" y="521574"/>
                    </a:cubicBezTo>
                    <a:cubicBezTo>
                      <a:pt x="243816" y="520973"/>
                      <a:pt x="242612" y="519754"/>
                      <a:pt x="244381" y="519335"/>
                    </a:cubicBezTo>
                    <a:cubicBezTo>
                      <a:pt x="242685" y="516842"/>
                      <a:pt x="243761" y="502355"/>
                      <a:pt x="241481" y="503192"/>
                    </a:cubicBezTo>
                    <a:cubicBezTo>
                      <a:pt x="240350" y="501772"/>
                      <a:pt x="243305" y="500753"/>
                      <a:pt x="242211" y="499352"/>
                    </a:cubicBezTo>
                    <a:cubicBezTo>
                      <a:pt x="241700" y="498660"/>
                      <a:pt x="242211" y="497423"/>
                      <a:pt x="240989" y="497150"/>
                    </a:cubicBezTo>
                    <a:cubicBezTo>
                      <a:pt x="239785" y="496240"/>
                      <a:pt x="242703" y="494438"/>
                      <a:pt x="240405" y="493910"/>
                    </a:cubicBezTo>
                    <a:cubicBezTo>
                      <a:pt x="240405" y="488323"/>
                      <a:pt x="241481" y="480187"/>
                      <a:pt x="237560" y="475710"/>
                    </a:cubicBezTo>
                    <a:cubicBezTo>
                      <a:pt x="237195" y="474909"/>
                      <a:pt x="238490" y="474709"/>
                      <a:pt x="238508" y="473890"/>
                    </a:cubicBezTo>
                    <a:cubicBezTo>
                      <a:pt x="238599" y="472489"/>
                      <a:pt x="236867" y="471469"/>
                      <a:pt x="237943" y="469941"/>
                    </a:cubicBezTo>
                    <a:cubicBezTo>
                      <a:pt x="238024" y="469774"/>
                      <a:pt x="238024" y="469579"/>
                      <a:pt x="237943" y="469413"/>
                    </a:cubicBezTo>
                    <a:cubicBezTo>
                      <a:pt x="236921" y="468503"/>
                      <a:pt x="237450" y="467393"/>
                      <a:pt x="237341" y="466337"/>
                    </a:cubicBezTo>
                    <a:cubicBezTo>
                      <a:pt x="237067" y="463735"/>
                      <a:pt x="235298" y="461369"/>
                      <a:pt x="235809" y="458620"/>
                    </a:cubicBezTo>
                    <a:cubicBezTo>
                      <a:pt x="236228" y="457146"/>
                      <a:pt x="234623" y="456236"/>
                      <a:pt x="234733" y="454835"/>
                    </a:cubicBezTo>
                    <a:cubicBezTo>
                      <a:pt x="234259" y="450594"/>
                      <a:pt x="232088" y="446554"/>
                      <a:pt x="231577" y="442095"/>
                    </a:cubicBezTo>
                    <a:cubicBezTo>
                      <a:pt x="231869" y="440275"/>
                      <a:pt x="229133" y="439874"/>
                      <a:pt x="230064" y="438127"/>
                    </a:cubicBezTo>
                    <a:cubicBezTo>
                      <a:pt x="228094" y="428663"/>
                      <a:pt x="224245" y="416560"/>
                      <a:pt x="218373" y="408352"/>
                    </a:cubicBezTo>
                    <a:cubicBezTo>
                      <a:pt x="216768" y="407278"/>
                      <a:pt x="220306" y="406932"/>
                      <a:pt x="218373" y="405513"/>
                    </a:cubicBezTo>
                    <a:cubicBezTo>
                      <a:pt x="214141" y="400217"/>
                      <a:pt x="212500" y="393191"/>
                      <a:pt x="207867" y="388132"/>
                    </a:cubicBezTo>
                    <a:cubicBezTo>
                      <a:pt x="203096" y="379781"/>
                      <a:pt x="197102" y="372186"/>
                      <a:pt x="190084" y="365600"/>
                    </a:cubicBezTo>
                    <a:cubicBezTo>
                      <a:pt x="188260" y="360359"/>
                      <a:pt x="181476" y="357756"/>
                      <a:pt x="179141" y="352606"/>
                    </a:cubicBezTo>
                    <a:cubicBezTo>
                      <a:pt x="178484" y="351787"/>
                      <a:pt x="176697" y="352296"/>
                      <a:pt x="176715" y="350786"/>
                    </a:cubicBezTo>
                    <a:cubicBezTo>
                      <a:pt x="176169" y="349023"/>
                      <a:pt x="174814" y="347624"/>
                      <a:pt x="173068" y="347018"/>
                    </a:cubicBezTo>
                    <a:cubicBezTo>
                      <a:pt x="167414" y="340448"/>
                      <a:pt x="159334" y="334406"/>
                      <a:pt x="153278" y="327380"/>
                    </a:cubicBezTo>
                    <a:cubicBezTo>
                      <a:pt x="128839" y="305650"/>
                      <a:pt x="102958" y="276967"/>
                      <a:pt x="83588" y="252579"/>
                    </a:cubicBezTo>
                    <a:cubicBezTo>
                      <a:pt x="83260" y="249758"/>
                      <a:pt x="79375" y="247410"/>
                      <a:pt x="78117" y="244643"/>
                    </a:cubicBezTo>
                    <a:cubicBezTo>
                      <a:pt x="76694" y="243224"/>
                      <a:pt x="75819" y="241003"/>
                      <a:pt x="73940" y="240348"/>
                    </a:cubicBezTo>
                    <a:cubicBezTo>
                      <a:pt x="73502" y="240348"/>
                      <a:pt x="73429" y="239911"/>
                      <a:pt x="73484" y="239547"/>
                    </a:cubicBezTo>
                    <a:cubicBezTo>
                      <a:pt x="73685" y="237545"/>
                      <a:pt x="70803" y="236999"/>
                      <a:pt x="70839" y="235088"/>
                    </a:cubicBezTo>
                    <a:cubicBezTo>
                      <a:pt x="70839" y="233651"/>
                      <a:pt x="69216" y="233268"/>
                      <a:pt x="69015" y="231867"/>
                    </a:cubicBezTo>
                    <a:cubicBezTo>
                      <a:pt x="68815" y="230466"/>
                      <a:pt x="67465" y="230047"/>
                      <a:pt x="66334" y="229537"/>
                    </a:cubicBezTo>
                    <a:cubicBezTo>
                      <a:pt x="65441" y="227808"/>
                      <a:pt x="65605" y="225734"/>
                      <a:pt x="63836" y="224205"/>
                    </a:cubicBezTo>
                    <a:cubicBezTo>
                      <a:pt x="62741" y="223568"/>
                      <a:pt x="61665" y="218981"/>
                      <a:pt x="60699" y="221220"/>
                    </a:cubicBezTo>
                    <a:cubicBezTo>
                      <a:pt x="60699" y="221220"/>
                      <a:pt x="59714" y="220565"/>
                      <a:pt x="59914" y="220183"/>
                    </a:cubicBezTo>
                    <a:cubicBezTo>
                      <a:pt x="60790" y="218363"/>
                      <a:pt x="58911" y="217853"/>
                      <a:pt x="58255" y="216706"/>
                    </a:cubicBezTo>
                    <a:cubicBezTo>
                      <a:pt x="57707" y="214632"/>
                      <a:pt x="55884" y="213267"/>
                      <a:pt x="55282" y="211246"/>
                    </a:cubicBezTo>
                    <a:cubicBezTo>
                      <a:pt x="55045" y="210427"/>
                      <a:pt x="54570" y="209827"/>
                      <a:pt x="53549" y="209991"/>
                    </a:cubicBezTo>
                    <a:cubicBezTo>
                      <a:pt x="51999" y="208826"/>
                      <a:pt x="52181" y="205259"/>
                      <a:pt x="50448" y="203621"/>
                    </a:cubicBezTo>
                    <a:cubicBezTo>
                      <a:pt x="50138" y="202674"/>
                      <a:pt x="48625" y="203402"/>
                      <a:pt x="48625" y="202583"/>
                    </a:cubicBezTo>
                    <a:cubicBezTo>
                      <a:pt x="46491" y="195303"/>
                      <a:pt x="40855" y="188952"/>
                      <a:pt x="37517" y="181635"/>
                    </a:cubicBezTo>
                    <a:cubicBezTo>
                      <a:pt x="37244" y="179815"/>
                      <a:pt x="34964" y="181198"/>
                      <a:pt x="35310" y="178978"/>
                    </a:cubicBezTo>
                    <a:cubicBezTo>
                      <a:pt x="36076" y="176776"/>
                      <a:pt x="32739" y="178286"/>
                      <a:pt x="33942" y="175829"/>
                    </a:cubicBezTo>
                    <a:cubicBezTo>
                      <a:pt x="32775" y="170606"/>
                      <a:pt x="28471" y="166729"/>
                      <a:pt x="26793" y="161542"/>
                    </a:cubicBezTo>
                    <a:cubicBezTo>
                      <a:pt x="26100" y="159722"/>
                      <a:pt x="25625" y="157775"/>
                      <a:pt x="23145" y="157393"/>
                    </a:cubicBezTo>
                    <a:cubicBezTo>
                      <a:pt x="20245" y="143779"/>
                      <a:pt x="12092" y="130475"/>
                      <a:pt x="7004" y="117353"/>
                    </a:cubicBezTo>
                    <a:cubicBezTo>
                      <a:pt x="8171" y="115970"/>
                      <a:pt x="7004" y="114841"/>
                      <a:pt x="6694" y="113713"/>
                    </a:cubicBezTo>
                    <a:cubicBezTo>
                      <a:pt x="5745" y="110928"/>
                      <a:pt x="6055" y="107470"/>
                      <a:pt x="3940" y="105359"/>
                    </a:cubicBezTo>
                    <a:cubicBezTo>
                      <a:pt x="3611" y="104686"/>
                      <a:pt x="4870" y="104904"/>
                      <a:pt x="4596" y="104649"/>
                    </a:cubicBezTo>
                    <a:cubicBezTo>
                      <a:pt x="3137" y="103321"/>
                      <a:pt x="3812" y="101610"/>
                      <a:pt x="3702" y="100081"/>
                    </a:cubicBezTo>
                    <a:cubicBezTo>
                      <a:pt x="3976" y="98261"/>
                      <a:pt x="1021" y="97752"/>
                      <a:pt x="2791" y="96132"/>
                    </a:cubicBezTo>
                    <a:cubicBezTo>
                      <a:pt x="3484" y="95149"/>
                      <a:pt x="1660" y="92856"/>
                      <a:pt x="2025" y="91618"/>
                    </a:cubicBezTo>
                    <a:cubicBezTo>
                      <a:pt x="2025" y="90799"/>
                      <a:pt x="2025" y="90253"/>
                      <a:pt x="930" y="90199"/>
                    </a:cubicBezTo>
                    <a:cubicBezTo>
                      <a:pt x="-1240" y="88997"/>
                      <a:pt x="3812" y="85467"/>
                      <a:pt x="1131" y="84375"/>
                    </a:cubicBezTo>
                    <a:cubicBezTo>
                      <a:pt x="-693" y="83829"/>
                      <a:pt x="1897" y="82354"/>
                      <a:pt x="492" y="81317"/>
                    </a:cubicBezTo>
                    <a:cubicBezTo>
                      <a:pt x="1040" y="80807"/>
                      <a:pt x="1459" y="77677"/>
                      <a:pt x="128" y="78787"/>
                    </a:cubicBezTo>
                    <a:cubicBezTo>
                      <a:pt x="69" y="78554"/>
                      <a:pt x="27" y="78317"/>
                      <a:pt x="0" y="78077"/>
                    </a:cubicBezTo>
                    <a:cubicBezTo>
                      <a:pt x="1222" y="77732"/>
                      <a:pt x="1094" y="76694"/>
                      <a:pt x="912" y="75912"/>
                    </a:cubicBezTo>
                    <a:cubicBezTo>
                      <a:pt x="-128" y="68340"/>
                      <a:pt x="2900" y="60824"/>
                      <a:pt x="2207" y="53617"/>
                    </a:cubicBezTo>
                    <a:cubicBezTo>
                      <a:pt x="1696" y="52543"/>
                      <a:pt x="2754" y="53362"/>
                      <a:pt x="2918" y="53180"/>
                    </a:cubicBezTo>
                    <a:cubicBezTo>
                      <a:pt x="6840" y="40822"/>
                      <a:pt x="10086" y="25880"/>
                      <a:pt x="20154" y="17981"/>
                    </a:cubicBezTo>
                    <a:cubicBezTo>
                      <a:pt x="22306" y="17617"/>
                      <a:pt x="21540" y="13377"/>
                      <a:pt x="23802" y="13777"/>
                    </a:cubicBezTo>
                    <a:cubicBezTo>
                      <a:pt x="24294" y="13668"/>
                      <a:pt x="25352" y="14014"/>
                      <a:pt x="25625" y="13358"/>
                    </a:cubicBezTo>
                    <a:cubicBezTo>
                      <a:pt x="38046" y="3712"/>
                      <a:pt x="55519" y="5532"/>
                      <a:pt x="69946" y="8881"/>
                    </a:cubicBezTo>
                    <a:cubicBezTo>
                      <a:pt x="72499" y="10701"/>
                      <a:pt x="76949" y="12521"/>
                      <a:pt x="79868" y="14505"/>
                    </a:cubicBezTo>
                    <a:cubicBezTo>
                      <a:pt x="81235" y="15233"/>
                      <a:pt x="79466" y="12958"/>
                      <a:pt x="80415" y="13304"/>
                    </a:cubicBezTo>
                    <a:cubicBezTo>
                      <a:pt x="80998" y="13613"/>
                      <a:pt x="81217" y="14341"/>
                      <a:pt x="81910" y="14596"/>
                    </a:cubicBezTo>
                    <a:cubicBezTo>
                      <a:pt x="82056" y="14596"/>
                      <a:pt x="80925" y="14596"/>
                      <a:pt x="81272" y="15215"/>
                    </a:cubicBezTo>
                    <a:cubicBezTo>
                      <a:pt x="105839" y="29338"/>
                      <a:pt x="114102" y="57293"/>
                      <a:pt x="121069" y="83155"/>
                    </a:cubicBezTo>
                    <a:cubicBezTo>
                      <a:pt x="122893" y="84793"/>
                      <a:pt x="119810" y="85539"/>
                      <a:pt x="121069" y="86650"/>
                    </a:cubicBezTo>
                    <a:cubicBezTo>
                      <a:pt x="123969" y="87541"/>
                      <a:pt x="120120" y="90162"/>
                      <a:pt x="122583" y="90999"/>
                    </a:cubicBezTo>
                    <a:cubicBezTo>
                      <a:pt x="123091" y="91163"/>
                      <a:pt x="123369" y="91707"/>
                      <a:pt x="123205" y="92214"/>
                    </a:cubicBezTo>
                    <a:cubicBezTo>
                      <a:pt x="123163" y="92344"/>
                      <a:pt x="123094" y="92463"/>
                      <a:pt x="123002" y="92565"/>
                    </a:cubicBezTo>
                    <a:cubicBezTo>
                      <a:pt x="120923" y="95695"/>
                      <a:pt x="124224" y="98316"/>
                      <a:pt x="123112" y="101483"/>
                    </a:cubicBezTo>
                    <a:cubicBezTo>
                      <a:pt x="121999" y="104649"/>
                      <a:pt x="126176" y="103648"/>
                      <a:pt x="124826" y="106196"/>
                    </a:cubicBezTo>
                    <a:cubicBezTo>
                      <a:pt x="124024" y="107197"/>
                      <a:pt x="124826" y="108380"/>
                      <a:pt x="124115" y="109272"/>
                    </a:cubicBezTo>
                    <a:cubicBezTo>
                      <a:pt x="123932" y="110437"/>
                      <a:pt x="125501" y="111347"/>
                      <a:pt x="124954" y="112712"/>
                    </a:cubicBezTo>
                    <a:cubicBezTo>
                      <a:pt x="124662" y="113622"/>
                      <a:pt x="126194" y="113822"/>
                      <a:pt x="125683" y="114732"/>
                    </a:cubicBezTo>
                    <a:cubicBezTo>
                      <a:pt x="125008" y="115933"/>
                      <a:pt x="126559" y="115588"/>
                      <a:pt x="126668" y="116188"/>
                    </a:cubicBezTo>
                    <a:cubicBezTo>
                      <a:pt x="127548" y="117988"/>
                      <a:pt x="127736" y="120047"/>
                      <a:pt x="127197" y="121976"/>
                    </a:cubicBezTo>
                    <a:cubicBezTo>
                      <a:pt x="131629" y="140012"/>
                      <a:pt x="149084" y="153225"/>
                      <a:pt x="166538" y="154481"/>
                    </a:cubicBezTo>
                    <a:cubicBezTo>
                      <a:pt x="166538" y="156046"/>
                      <a:pt x="167997" y="154990"/>
                      <a:pt x="168891" y="155573"/>
                    </a:cubicBezTo>
                    <a:cubicBezTo>
                      <a:pt x="169737" y="156111"/>
                      <a:pt x="170834" y="156045"/>
                      <a:pt x="171608" y="155409"/>
                    </a:cubicBezTo>
                    <a:cubicBezTo>
                      <a:pt x="174217" y="154244"/>
                      <a:pt x="177354" y="156337"/>
                      <a:pt x="180235" y="155154"/>
                    </a:cubicBezTo>
                    <a:cubicBezTo>
                      <a:pt x="193002" y="152643"/>
                      <a:pt x="198930" y="136718"/>
                      <a:pt x="201210" y="125579"/>
                    </a:cubicBezTo>
                    <a:cubicBezTo>
                      <a:pt x="201812" y="124833"/>
                      <a:pt x="202742" y="123923"/>
                      <a:pt x="201848" y="122740"/>
                    </a:cubicBezTo>
                    <a:cubicBezTo>
                      <a:pt x="202177" y="121593"/>
                      <a:pt x="203891" y="119737"/>
                      <a:pt x="201848" y="118773"/>
                    </a:cubicBezTo>
                    <a:cubicBezTo>
                      <a:pt x="204730" y="115624"/>
                      <a:pt x="203672" y="110473"/>
                      <a:pt x="204785" y="106397"/>
                    </a:cubicBezTo>
                    <a:cubicBezTo>
                      <a:pt x="205715" y="104577"/>
                      <a:pt x="201939" y="103849"/>
                      <a:pt x="205533" y="102757"/>
                    </a:cubicBezTo>
                    <a:cubicBezTo>
                      <a:pt x="205533" y="103703"/>
                      <a:pt x="207484" y="103466"/>
                      <a:pt x="207046" y="102520"/>
                    </a:cubicBezTo>
                    <a:cubicBezTo>
                      <a:pt x="206517" y="102229"/>
                      <a:pt x="206171" y="102993"/>
                      <a:pt x="205478" y="102829"/>
                    </a:cubicBezTo>
                    <a:cubicBezTo>
                      <a:pt x="205642" y="100463"/>
                      <a:pt x="205259" y="98097"/>
                      <a:pt x="205478" y="95713"/>
                    </a:cubicBezTo>
                    <a:cubicBezTo>
                      <a:pt x="205478" y="95003"/>
                      <a:pt x="206153" y="93893"/>
                      <a:pt x="204748" y="93456"/>
                    </a:cubicBezTo>
                    <a:cubicBezTo>
                      <a:pt x="204292" y="93329"/>
                      <a:pt x="204748" y="93020"/>
                      <a:pt x="204858" y="92874"/>
                    </a:cubicBezTo>
                    <a:cubicBezTo>
                      <a:pt x="207593" y="89671"/>
                      <a:pt x="204858" y="84975"/>
                      <a:pt x="206426" y="81408"/>
                    </a:cubicBezTo>
                    <a:cubicBezTo>
                      <a:pt x="207138" y="80480"/>
                      <a:pt x="205368" y="79279"/>
                      <a:pt x="206134" y="78369"/>
                    </a:cubicBezTo>
                    <a:cubicBezTo>
                      <a:pt x="206900" y="77459"/>
                      <a:pt x="206463" y="76785"/>
                      <a:pt x="205733" y="76075"/>
                    </a:cubicBezTo>
                    <a:cubicBezTo>
                      <a:pt x="204730" y="74565"/>
                      <a:pt x="207557" y="73218"/>
                      <a:pt x="206171" y="71398"/>
                    </a:cubicBezTo>
                    <a:cubicBezTo>
                      <a:pt x="205186" y="70160"/>
                      <a:pt x="207375" y="68559"/>
                      <a:pt x="206171" y="67358"/>
                    </a:cubicBezTo>
                    <a:cubicBezTo>
                      <a:pt x="206919" y="63554"/>
                      <a:pt x="206171" y="59659"/>
                      <a:pt x="206025" y="55983"/>
                    </a:cubicBezTo>
                    <a:cubicBezTo>
                      <a:pt x="205642" y="55018"/>
                      <a:pt x="205113" y="53981"/>
                      <a:pt x="206390" y="53216"/>
                    </a:cubicBezTo>
                    <a:cubicBezTo>
                      <a:pt x="206390" y="51396"/>
                      <a:pt x="207247" y="49303"/>
                      <a:pt x="205824" y="47520"/>
                    </a:cubicBezTo>
                    <a:cubicBezTo>
                      <a:pt x="205514" y="47137"/>
                      <a:pt x="205533" y="46974"/>
                      <a:pt x="206061" y="46864"/>
                    </a:cubicBezTo>
                    <a:cubicBezTo>
                      <a:pt x="207283" y="45918"/>
                      <a:pt x="205697" y="43643"/>
                      <a:pt x="206481" y="42169"/>
                    </a:cubicBezTo>
                    <a:cubicBezTo>
                      <a:pt x="206609" y="41404"/>
                      <a:pt x="206207" y="41732"/>
                      <a:pt x="205751" y="41841"/>
                    </a:cubicBezTo>
                    <a:cubicBezTo>
                      <a:pt x="205295" y="41950"/>
                      <a:pt x="205314" y="39912"/>
                      <a:pt x="206098" y="40695"/>
                    </a:cubicBezTo>
                    <a:cubicBezTo>
                      <a:pt x="207210" y="11993"/>
                      <a:pt x="220434" y="-4805"/>
                      <a:pt x="251859" y="1219"/>
                    </a:cubicBezTo>
                    <a:cubicBezTo>
                      <a:pt x="253336" y="-273"/>
                      <a:pt x="254522" y="3530"/>
                      <a:pt x="255507" y="1092"/>
                    </a:cubicBezTo>
                    <a:cubicBezTo>
                      <a:pt x="255707" y="600"/>
                      <a:pt x="256382" y="764"/>
                      <a:pt x="256601" y="1201"/>
                    </a:cubicBezTo>
                    <a:cubicBezTo>
                      <a:pt x="258170" y="3257"/>
                      <a:pt x="261197" y="3203"/>
                      <a:pt x="262930" y="5241"/>
                    </a:cubicBezTo>
                    <a:cubicBezTo>
                      <a:pt x="263732" y="6479"/>
                      <a:pt x="266030" y="6242"/>
                      <a:pt x="266304" y="7716"/>
                    </a:cubicBezTo>
                    <a:cubicBezTo>
                      <a:pt x="266505" y="8772"/>
                      <a:pt x="266979" y="9100"/>
                      <a:pt x="267891" y="8171"/>
                    </a:cubicBezTo>
                    <a:cubicBezTo>
                      <a:pt x="269551" y="7553"/>
                      <a:pt x="268018" y="9682"/>
                      <a:pt x="268785" y="9991"/>
                    </a:cubicBezTo>
                    <a:cubicBezTo>
                      <a:pt x="274445" y="15453"/>
                      <a:pt x="278845" y="22080"/>
                      <a:pt x="281679" y="29411"/>
                    </a:cubicBezTo>
                    <a:cubicBezTo>
                      <a:pt x="286786" y="36454"/>
                      <a:pt x="286841" y="47501"/>
                      <a:pt x="291145" y="54272"/>
                    </a:cubicBezTo>
                    <a:cubicBezTo>
                      <a:pt x="293407" y="57766"/>
                      <a:pt x="290525" y="61424"/>
                      <a:pt x="292167" y="65064"/>
                    </a:cubicBezTo>
                    <a:cubicBezTo>
                      <a:pt x="293553" y="68249"/>
                      <a:pt x="292696" y="71962"/>
                      <a:pt x="293480" y="75329"/>
                    </a:cubicBezTo>
                    <a:cubicBezTo>
                      <a:pt x="295304" y="76130"/>
                      <a:pt x="292313" y="77823"/>
                      <a:pt x="293918" y="79388"/>
                    </a:cubicBezTo>
                    <a:cubicBezTo>
                      <a:pt x="295523" y="80953"/>
                      <a:pt x="292860" y="83701"/>
                      <a:pt x="294246" y="85776"/>
                    </a:cubicBezTo>
                    <a:cubicBezTo>
                      <a:pt x="294246" y="90435"/>
                      <a:pt x="293589" y="95349"/>
                      <a:pt x="294155" y="99954"/>
                    </a:cubicBezTo>
                    <a:cubicBezTo>
                      <a:pt x="294820" y="100458"/>
                      <a:pt x="294973" y="101395"/>
                      <a:pt x="294501" y="102083"/>
                    </a:cubicBezTo>
                    <a:cubicBezTo>
                      <a:pt x="292258" y="107925"/>
                      <a:pt x="293316" y="114641"/>
                      <a:pt x="292349" y="120938"/>
                    </a:cubicBezTo>
                    <a:cubicBezTo>
                      <a:pt x="293042" y="122613"/>
                      <a:pt x="291145" y="124032"/>
                      <a:pt x="292075" y="125616"/>
                    </a:cubicBezTo>
                    <a:cubicBezTo>
                      <a:pt x="292221" y="125852"/>
                      <a:pt x="292313" y="126089"/>
                      <a:pt x="291948" y="126180"/>
                    </a:cubicBezTo>
                    <a:cubicBezTo>
                      <a:pt x="290726" y="126416"/>
                      <a:pt x="292094" y="128236"/>
                      <a:pt x="291510" y="129128"/>
                    </a:cubicBezTo>
                    <a:cubicBezTo>
                      <a:pt x="289923" y="134188"/>
                      <a:pt x="290890" y="139065"/>
                      <a:pt x="290452" y="143998"/>
                    </a:cubicBezTo>
                    <a:cubicBezTo>
                      <a:pt x="288245" y="143998"/>
                      <a:pt x="289121" y="146036"/>
                      <a:pt x="288719" y="147019"/>
                    </a:cubicBezTo>
                    <a:cubicBezTo>
                      <a:pt x="288318" y="148002"/>
                      <a:pt x="287370" y="149476"/>
                      <a:pt x="288409" y="150823"/>
                    </a:cubicBezTo>
                    <a:cubicBezTo>
                      <a:pt x="289175" y="151733"/>
                      <a:pt x="287570" y="152643"/>
                      <a:pt x="288063" y="153589"/>
                    </a:cubicBezTo>
                    <a:cubicBezTo>
                      <a:pt x="288555" y="154535"/>
                      <a:pt x="288719" y="155536"/>
                      <a:pt x="287297" y="156010"/>
                    </a:cubicBezTo>
                    <a:cubicBezTo>
                      <a:pt x="286987" y="158703"/>
                      <a:pt x="285929" y="162088"/>
                      <a:pt x="286148" y="164782"/>
                    </a:cubicBezTo>
                    <a:cubicBezTo>
                      <a:pt x="287370" y="165765"/>
                      <a:pt x="287662" y="166329"/>
                      <a:pt x="286002" y="167039"/>
                    </a:cubicBezTo>
                    <a:cubicBezTo>
                      <a:pt x="283996" y="171880"/>
                      <a:pt x="284762" y="180288"/>
                      <a:pt x="282628" y="185712"/>
                    </a:cubicBezTo>
                    <a:cubicBezTo>
                      <a:pt x="283175" y="195030"/>
                      <a:pt x="278396" y="207097"/>
                      <a:pt x="280603" y="215742"/>
                    </a:cubicBezTo>
                    <a:cubicBezTo>
                      <a:pt x="278779" y="217216"/>
                      <a:pt x="279016" y="219054"/>
                      <a:pt x="279782" y="220947"/>
                    </a:cubicBezTo>
                    <a:cubicBezTo>
                      <a:pt x="281479" y="224096"/>
                      <a:pt x="277959" y="223586"/>
                      <a:pt x="279290" y="226079"/>
                    </a:cubicBezTo>
                    <a:cubicBezTo>
                      <a:pt x="280038" y="227317"/>
                      <a:pt x="279564" y="228864"/>
                      <a:pt x="280311" y="230120"/>
                    </a:cubicBezTo>
                    <a:cubicBezTo>
                      <a:pt x="280822" y="230975"/>
                      <a:pt x="278980" y="231285"/>
                      <a:pt x="279673" y="232122"/>
                    </a:cubicBezTo>
                    <a:cubicBezTo>
                      <a:pt x="280804" y="233578"/>
                      <a:pt x="279254" y="235343"/>
                      <a:pt x="279308" y="236872"/>
                    </a:cubicBezTo>
                    <a:cubicBezTo>
                      <a:pt x="279479" y="237940"/>
                      <a:pt x="279333" y="239034"/>
                      <a:pt x="278889" y="240021"/>
                    </a:cubicBezTo>
                    <a:cubicBezTo>
                      <a:pt x="278469" y="242041"/>
                      <a:pt x="280311" y="244170"/>
                      <a:pt x="279399" y="246391"/>
                    </a:cubicBezTo>
                    <a:cubicBezTo>
                      <a:pt x="279250" y="247727"/>
                      <a:pt x="279464" y="249079"/>
                      <a:pt x="280020" y="250304"/>
                    </a:cubicBezTo>
                    <a:cubicBezTo>
                      <a:pt x="281004" y="252833"/>
                      <a:pt x="279290" y="255855"/>
                      <a:pt x="281351" y="257875"/>
                    </a:cubicBezTo>
                    <a:cubicBezTo>
                      <a:pt x="281843" y="258202"/>
                      <a:pt x="281242" y="259276"/>
                      <a:pt x="281862" y="259859"/>
                    </a:cubicBezTo>
                    <a:cubicBezTo>
                      <a:pt x="280421" y="262024"/>
                      <a:pt x="283521" y="262880"/>
                      <a:pt x="282719" y="265100"/>
                    </a:cubicBezTo>
                    <a:cubicBezTo>
                      <a:pt x="281497" y="267266"/>
                      <a:pt x="286038" y="269523"/>
                      <a:pt x="283448" y="271179"/>
                    </a:cubicBezTo>
                    <a:cubicBezTo>
                      <a:pt x="287082" y="284394"/>
                      <a:pt x="293095" y="296840"/>
                      <a:pt x="301195" y="307906"/>
                    </a:cubicBezTo>
                    <a:cubicBezTo>
                      <a:pt x="303836" y="310294"/>
                      <a:pt x="306204" y="312968"/>
                      <a:pt x="308253" y="315878"/>
                    </a:cubicBezTo>
                    <a:cubicBezTo>
                      <a:pt x="313962" y="318135"/>
                      <a:pt x="319762" y="322903"/>
                      <a:pt x="326164" y="320828"/>
                    </a:cubicBezTo>
                    <a:cubicBezTo>
                      <a:pt x="334170" y="322357"/>
                      <a:pt x="339788" y="314222"/>
                      <a:pt x="346682" y="311474"/>
                    </a:cubicBezTo>
                    <a:cubicBezTo>
                      <a:pt x="348032" y="309217"/>
                      <a:pt x="351023" y="308853"/>
                      <a:pt x="351753" y="306505"/>
                    </a:cubicBezTo>
                    <a:cubicBezTo>
                      <a:pt x="373822" y="287577"/>
                      <a:pt x="387081" y="257365"/>
                      <a:pt x="393100" y="229173"/>
                    </a:cubicBezTo>
                    <a:cubicBezTo>
                      <a:pt x="393428" y="228482"/>
                      <a:pt x="394595" y="227444"/>
                      <a:pt x="392899" y="226826"/>
                    </a:cubicBezTo>
                    <a:cubicBezTo>
                      <a:pt x="392626" y="226716"/>
                      <a:pt x="392662" y="226625"/>
                      <a:pt x="392899" y="226462"/>
                    </a:cubicBezTo>
                    <a:cubicBezTo>
                      <a:pt x="396292" y="223422"/>
                      <a:pt x="394030" y="218672"/>
                      <a:pt x="395088" y="214832"/>
                    </a:cubicBezTo>
                    <a:cubicBezTo>
                      <a:pt x="395909" y="212575"/>
                      <a:pt x="394814" y="210064"/>
                      <a:pt x="394431" y="207807"/>
                    </a:cubicBezTo>
                    <a:cubicBezTo>
                      <a:pt x="393592" y="206715"/>
                      <a:pt x="395325" y="207042"/>
                      <a:pt x="395289" y="206296"/>
                    </a:cubicBezTo>
                    <a:cubicBezTo>
                      <a:pt x="395781" y="200836"/>
                      <a:pt x="393465" y="195831"/>
                      <a:pt x="393647" y="190426"/>
                    </a:cubicBezTo>
                    <a:cubicBezTo>
                      <a:pt x="393647" y="189625"/>
                      <a:pt x="393793" y="188861"/>
                      <a:pt x="392461" y="188842"/>
                    </a:cubicBezTo>
                    <a:cubicBezTo>
                      <a:pt x="390291" y="188296"/>
                      <a:pt x="392571" y="185748"/>
                      <a:pt x="391951" y="184365"/>
                    </a:cubicBezTo>
                    <a:cubicBezTo>
                      <a:pt x="391841" y="183783"/>
                      <a:pt x="390127" y="184129"/>
                      <a:pt x="391021" y="182982"/>
                    </a:cubicBezTo>
                    <a:cubicBezTo>
                      <a:pt x="385440" y="158139"/>
                      <a:pt x="371651" y="135262"/>
                      <a:pt x="358847" y="112403"/>
                    </a:cubicBezTo>
                    <a:close/>
                    <a:moveTo>
                      <a:pt x="361091" y="341922"/>
                    </a:moveTo>
                    <a:cubicBezTo>
                      <a:pt x="359522" y="342359"/>
                      <a:pt x="361383" y="344725"/>
                      <a:pt x="361091" y="341922"/>
                    </a:cubicBezTo>
                    <a:cubicBezTo>
                      <a:pt x="363188" y="341158"/>
                      <a:pt x="360763" y="339920"/>
                      <a:pt x="361091" y="341922"/>
                    </a:cubicBezTo>
                    <a:close/>
                    <a:moveTo>
                      <a:pt x="370210" y="116115"/>
                    </a:moveTo>
                    <a:cubicBezTo>
                      <a:pt x="372034" y="115660"/>
                      <a:pt x="370210" y="114022"/>
                      <a:pt x="370210" y="116115"/>
                    </a:cubicBezTo>
                    <a:cubicBezTo>
                      <a:pt x="367474" y="115788"/>
                      <a:pt x="369736" y="117717"/>
                      <a:pt x="370283" y="116115"/>
                    </a:cubicBezTo>
                    <a:close/>
                    <a:moveTo>
                      <a:pt x="231596" y="383655"/>
                    </a:moveTo>
                    <a:cubicBezTo>
                      <a:pt x="229516" y="383400"/>
                      <a:pt x="231030" y="385657"/>
                      <a:pt x="231596" y="383655"/>
                    </a:cubicBezTo>
                    <a:cubicBezTo>
                      <a:pt x="233730" y="383127"/>
                      <a:pt x="231413" y="381580"/>
                      <a:pt x="231669" y="383691"/>
                    </a:cubicBezTo>
                    <a:close/>
                    <a:moveTo>
                      <a:pt x="12530" y="90126"/>
                    </a:moveTo>
                    <a:cubicBezTo>
                      <a:pt x="8882" y="89707"/>
                      <a:pt x="13004" y="92619"/>
                      <a:pt x="12530" y="90126"/>
                    </a:cubicBezTo>
                    <a:cubicBezTo>
                      <a:pt x="14354" y="90417"/>
                      <a:pt x="14354" y="89380"/>
                      <a:pt x="12530" y="89653"/>
                    </a:cubicBezTo>
                    <a:cubicBezTo>
                      <a:pt x="10889" y="88470"/>
                      <a:pt x="11490" y="87177"/>
                      <a:pt x="11691" y="85667"/>
                    </a:cubicBezTo>
                    <a:cubicBezTo>
                      <a:pt x="11691" y="84611"/>
                      <a:pt x="12694" y="84611"/>
                      <a:pt x="13515" y="84720"/>
                    </a:cubicBezTo>
                    <a:cubicBezTo>
                      <a:pt x="14828" y="85030"/>
                      <a:pt x="16305" y="83082"/>
                      <a:pt x="15339" y="82300"/>
                    </a:cubicBezTo>
                    <a:cubicBezTo>
                      <a:pt x="15102" y="82009"/>
                      <a:pt x="14901" y="82300"/>
                      <a:pt x="14719" y="82300"/>
                    </a:cubicBezTo>
                    <a:cubicBezTo>
                      <a:pt x="13405" y="84575"/>
                      <a:pt x="10597" y="81754"/>
                      <a:pt x="9594" y="84229"/>
                    </a:cubicBezTo>
                    <a:cubicBezTo>
                      <a:pt x="9284" y="84793"/>
                      <a:pt x="10031" y="85048"/>
                      <a:pt x="10487" y="85212"/>
                    </a:cubicBezTo>
                    <a:cubicBezTo>
                      <a:pt x="12311" y="86504"/>
                      <a:pt x="8445" y="89980"/>
                      <a:pt x="12639" y="89525"/>
                    </a:cubicBezTo>
                    <a:close/>
                    <a:moveTo>
                      <a:pt x="26063" y="146546"/>
                    </a:moveTo>
                    <a:cubicBezTo>
                      <a:pt x="25480" y="144980"/>
                      <a:pt x="23309" y="146855"/>
                      <a:pt x="26063" y="146546"/>
                    </a:cubicBezTo>
                    <a:cubicBezTo>
                      <a:pt x="27085" y="149112"/>
                      <a:pt x="28945" y="145927"/>
                      <a:pt x="26063" y="146564"/>
                    </a:cubicBezTo>
                    <a:close/>
                    <a:moveTo>
                      <a:pt x="37006" y="98807"/>
                    </a:moveTo>
                    <a:cubicBezTo>
                      <a:pt x="36459" y="98025"/>
                      <a:pt x="35967" y="98025"/>
                      <a:pt x="35420" y="98807"/>
                    </a:cubicBezTo>
                    <a:cubicBezTo>
                      <a:pt x="34435" y="98807"/>
                      <a:pt x="32574" y="100627"/>
                      <a:pt x="33596" y="101319"/>
                    </a:cubicBezTo>
                    <a:cubicBezTo>
                      <a:pt x="34964" y="100482"/>
                      <a:pt x="34672" y="101319"/>
                      <a:pt x="34435" y="102101"/>
                    </a:cubicBezTo>
                    <a:cubicBezTo>
                      <a:pt x="34435" y="102902"/>
                      <a:pt x="35967" y="102484"/>
                      <a:pt x="36550" y="102575"/>
                    </a:cubicBezTo>
                    <a:cubicBezTo>
                      <a:pt x="37134" y="102666"/>
                      <a:pt x="36696" y="102120"/>
                      <a:pt x="36751" y="101901"/>
                    </a:cubicBezTo>
                    <a:cubicBezTo>
                      <a:pt x="37444" y="100427"/>
                      <a:pt x="36076" y="99899"/>
                      <a:pt x="35420" y="98771"/>
                    </a:cubicBezTo>
                    <a:lnTo>
                      <a:pt x="37116" y="98771"/>
                    </a:lnTo>
                    <a:cubicBezTo>
                      <a:pt x="36952" y="101301"/>
                      <a:pt x="39177" y="98771"/>
                      <a:pt x="37827" y="97861"/>
                    </a:cubicBezTo>
                    <a:cubicBezTo>
                      <a:pt x="37535" y="98243"/>
                      <a:pt x="37444" y="98771"/>
                      <a:pt x="36952" y="98825"/>
                    </a:cubicBezTo>
                    <a:close/>
                    <a:moveTo>
                      <a:pt x="252880" y="11447"/>
                    </a:moveTo>
                    <a:cubicBezTo>
                      <a:pt x="257513" y="11138"/>
                      <a:pt x="254212" y="8590"/>
                      <a:pt x="252880" y="11447"/>
                    </a:cubicBezTo>
                    <a:cubicBezTo>
                      <a:pt x="252205" y="11557"/>
                      <a:pt x="251385" y="11265"/>
                      <a:pt x="250838" y="11648"/>
                    </a:cubicBezTo>
                    <a:cubicBezTo>
                      <a:pt x="251221" y="12066"/>
                      <a:pt x="252552" y="12394"/>
                      <a:pt x="252862" y="11393"/>
                    </a:cubicBezTo>
                    <a:close/>
                    <a:moveTo>
                      <a:pt x="83771" y="137391"/>
                    </a:moveTo>
                    <a:cubicBezTo>
                      <a:pt x="84117" y="134570"/>
                      <a:pt x="82275" y="136790"/>
                      <a:pt x="83771" y="137391"/>
                    </a:cubicBezTo>
                    <a:cubicBezTo>
                      <a:pt x="84190" y="138556"/>
                      <a:pt x="85029" y="137791"/>
                      <a:pt x="85704" y="137773"/>
                    </a:cubicBezTo>
                    <a:cubicBezTo>
                      <a:pt x="86360" y="136244"/>
                      <a:pt x="84300" y="136827"/>
                      <a:pt x="83716" y="137336"/>
                    </a:cubicBezTo>
                    <a:close/>
                    <a:moveTo>
                      <a:pt x="412761" y="74947"/>
                    </a:moveTo>
                    <a:cubicBezTo>
                      <a:pt x="412159" y="74947"/>
                      <a:pt x="411740" y="75639"/>
                      <a:pt x="411065" y="75475"/>
                    </a:cubicBezTo>
                    <a:cubicBezTo>
                      <a:pt x="410554" y="74528"/>
                      <a:pt x="412889" y="73655"/>
                      <a:pt x="411649" y="73273"/>
                    </a:cubicBezTo>
                    <a:cubicBezTo>
                      <a:pt x="407910" y="72836"/>
                      <a:pt x="407673" y="75784"/>
                      <a:pt x="411120" y="75420"/>
                    </a:cubicBezTo>
                    <a:cubicBezTo>
                      <a:pt x="410810" y="77331"/>
                      <a:pt x="413345" y="76585"/>
                      <a:pt x="412688" y="74874"/>
                    </a:cubicBezTo>
                    <a:cubicBezTo>
                      <a:pt x="415187" y="75111"/>
                      <a:pt x="412451" y="72508"/>
                      <a:pt x="412761" y="74947"/>
                    </a:cubicBezTo>
                    <a:close/>
                    <a:moveTo>
                      <a:pt x="220744" y="68977"/>
                    </a:moveTo>
                    <a:cubicBezTo>
                      <a:pt x="220828" y="68452"/>
                      <a:pt x="220751" y="67913"/>
                      <a:pt x="220525" y="67430"/>
                    </a:cubicBezTo>
                    <a:cubicBezTo>
                      <a:pt x="219449" y="67904"/>
                      <a:pt x="219850" y="68650"/>
                      <a:pt x="220798" y="68923"/>
                    </a:cubicBezTo>
                    <a:cubicBezTo>
                      <a:pt x="220798" y="69906"/>
                      <a:pt x="220233" y="72035"/>
                      <a:pt x="221874" y="71616"/>
                    </a:cubicBezTo>
                    <a:cubicBezTo>
                      <a:pt x="223096" y="74638"/>
                      <a:pt x="224701" y="71616"/>
                      <a:pt x="221874" y="71616"/>
                    </a:cubicBezTo>
                    <a:cubicBezTo>
                      <a:pt x="221874" y="71089"/>
                      <a:pt x="221072" y="70761"/>
                      <a:pt x="221437" y="70251"/>
                    </a:cubicBezTo>
                    <a:cubicBezTo>
                      <a:pt x="222093" y="69360"/>
                      <a:pt x="221418" y="69196"/>
                      <a:pt x="220744" y="68977"/>
                    </a:cubicBezTo>
                    <a:close/>
                    <a:moveTo>
                      <a:pt x="94586" y="154699"/>
                    </a:moveTo>
                    <a:cubicBezTo>
                      <a:pt x="93893" y="152024"/>
                      <a:pt x="90738" y="155336"/>
                      <a:pt x="94586" y="154699"/>
                    </a:cubicBezTo>
                    <a:cubicBezTo>
                      <a:pt x="95826" y="157520"/>
                      <a:pt x="98544" y="154026"/>
                      <a:pt x="94586" y="154699"/>
                    </a:cubicBezTo>
                    <a:close/>
                    <a:moveTo>
                      <a:pt x="278980" y="115569"/>
                    </a:moveTo>
                    <a:cubicBezTo>
                      <a:pt x="279582" y="117389"/>
                      <a:pt x="281077" y="114186"/>
                      <a:pt x="278980" y="115569"/>
                    </a:cubicBezTo>
                    <a:cubicBezTo>
                      <a:pt x="279035" y="112876"/>
                      <a:pt x="274511" y="115660"/>
                      <a:pt x="278980" y="115569"/>
                    </a:cubicBezTo>
                    <a:close/>
                    <a:moveTo>
                      <a:pt x="419747" y="125415"/>
                    </a:moveTo>
                    <a:cubicBezTo>
                      <a:pt x="419747" y="123213"/>
                      <a:pt x="417923" y="124960"/>
                      <a:pt x="419747" y="125415"/>
                    </a:cubicBezTo>
                    <a:cubicBezTo>
                      <a:pt x="419145" y="128473"/>
                      <a:pt x="423504" y="126453"/>
                      <a:pt x="419747" y="125415"/>
                    </a:cubicBezTo>
                    <a:close/>
                    <a:moveTo>
                      <a:pt x="315348" y="450922"/>
                    </a:moveTo>
                    <a:cubicBezTo>
                      <a:pt x="318321" y="450922"/>
                      <a:pt x="314837" y="446099"/>
                      <a:pt x="315348" y="450922"/>
                    </a:cubicBezTo>
                    <a:cubicBezTo>
                      <a:pt x="311536" y="450285"/>
                      <a:pt x="314181" y="453852"/>
                      <a:pt x="315348" y="450922"/>
                    </a:cubicBezTo>
                    <a:close/>
                    <a:moveTo>
                      <a:pt x="44065" y="57038"/>
                    </a:moveTo>
                    <a:cubicBezTo>
                      <a:pt x="39104" y="56583"/>
                      <a:pt x="44174" y="59914"/>
                      <a:pt x="44065" y="57038"/>
                    </a:cubicBezTo>
                    <a:cubicBezTo>
                      <a:pt x="46764" y="57384"/>
                      <a:pt x="44667" y="55473"/>
                      <a:pt x="44065" y="57038"/>
                    </a:cubicBezTo>
                    <a:close/>
                    <a:moveTo>
                      <a:pt x="338730" y="462897"/>
                    </a:moveTo>
                    <a:cubicBezTo>
                      <a:pt x="342524" y="462643"/>
                      <a:pt x="338256" y="459257"/>
                      <a:pt x="338730" y="462897"/>
                    </a:cubicBezTo>
                    <a:cubicBezTo>
                      <a:pt x="338365" y="463025"/>
                      <a:pt x="337599" y="461678"/>
                      <a:pt x="337618" y="463207"/>
                    </a:cubicBezTo>
                    <a:cubicBezTo>
                      <a:pt x="337271" y="465063"/>
                      <a:pt x="339077" y="464171"/>
                      <a:pt x="338730" y="462861"/>
                    </a:cubicBezTo>
                    <a:close/>
                    <a:moveTo>
                      <a:pt x="57707" y="130220"/>
                    </a:moveTo>
                    <a:cubicBezTo>
                      <a:pt x="57470" y="132714"/>
                      <a:pt x="60115" y="130002"/>
                      <a:pt x="57707" y="130220"/>
                    </a:cubicBezTo>
                    <a:cubicBezTo>
                      <a:pt x="57580" y="129692"/>
                      <a:pt x="58619" y="128528"/>
                      <a:pt x="57707" y="128600"/>
                    </a:cubicBezTo>
                    <a:cubicBezTo>
                      <a:pt x="55245" y="128309"/>
                      <a:pt x="55884" y="129874"/>
                      <a:pt x="57707" y="130220"/>
                    </a:cubicBezTo>
                    <a:close/>
                    <a:moveTo>
                      <a:pt x="362769" y="96114"/>
                    </a:moveTo>
                    <a:cubicBezTo>
                      <a:pt x="358410" y="94749"/>
                      <a:pt x="361492" y="99153"/>
                      <a:pt x="362769" y="96114"/>
                    </a:cubicBezTo>
                    <a:cubicBezTo>
                      <a:pt x="363261" y="96114"/>
                      <a:pt x="363790" y="96314"/>
                      <a:pt x="364246" y="95950"/>
                    </a:cubicBezTo>
                    <a:cubicBezTo>
                      <a:pt x="364702" y="95586"/>
                      <a:pt x="364374" y="94876"/>
                      <a:pt x="363936" y="95331"/>
                    </a:cubicBezTo>
                    <a:cubicBezTo>
                      <a:pt x="363498" y="95786"/>
                      <a:pt x="362732" y="95367"/>
                      <a:pt x="362732" y="96114"/>
                    </a:cubicBezTo>
                    <a:close/>
                    <a:moveTo>
                      <a:pt x="568301" y="132513"/>
                    </a:moveTo>
                    <a:cubicBezTo>
                      <a:pt x="564417" y="132641"/>
                      <a:pt x="566332" y="137009"/>
                      <a:pt x="568301" y="132513"/>
                    </a:cubicBezTo>
                    <a:cubicBezTo>
                      <a:pt x="568940" y="132368"/>
                      <a:pt x="571256" y="132932"/>
                      <a:pt x="570654" y="132058"/>
                    </a:cubicBezTo>
                    <a:cubicBezTo>
                      <a:pt x="569797" y="132131"/>
                      <a:pt x="568794" y="131367"/>
                      <a:pt x="568265" y="132459"/>
                    </a:cubicBezTo>
                    <a:close/>
                    <a:moveTo>
                      <a:pt x="439426" y="149330"/>
                    </a:moveTo>
                    <a:cubicBezTo>
                      <a:pt x="433316" y="148730"/>
                      <a:pt x="439736" y="152188"/>
                      <a:pt x="439426" y="149330"/>
                    </a:cubicBezTo>
                    <a:cubicBezTo>
                      <a:pt x="441597" y="147947"/>
                      <a:pt x="437219" y="145781"/>
                      <a:pt x="439390" y="149276"/>
                    </a:cubicBezTo>
                    <a:close/>
                    <a:moveTo>
                      <a:pt x="28288" y="51050"/>
                    </a:moveTo>
                    <a:cubicBezTo>
                      <a:pt x="28109" y="50780"/>
                      <a:pt x="27967" y="50486"/>
                      <a:pt x="27869" y="50177"/>
                    </a:cubicBezTo>
                    <a:cubicBezTo>
                      <a:pt x="27869" y="49940"/>
                      <a:pt x="28489" y="49685"/>
                      <a:pt x="27869" y="49449"/>
                    </a:cubicBezTo>
                    <a:cubicBezTo>
                      <a:pt x="26227" y="49449"/>
                      <a:pt x="26939" y="51378"/>
                      <a:pt x="28307" y="50978"/>
                    </a:cubicBezTo>
                    <a:cubicBezTo>
                      <a:pt x="28580" y="52197"/>
                      <a:pt x="26483" y="52161"/>
                      <a:pt x="27303" y="53507"/>
                    </a:cubicBezTo>
                    <a:cubicBezTo>
                      <a:pt x="28525" y="53453"/>
                      <a:pt x="29747" y="51833"/>
                      <a:pt x="28252" y="51069"/>
                    </a:cubicBezTo>
                    <a:close/>
                    <a:moveTo>
                      <a:pt x="360471" y="86886"/>
                    </a:moveTo>
                    <a:cubicBezTo>
                      <a:pt x="356714" y="88379"/>
                      <a:pt x="361255" y="90890"/>
                      <a:pt x="360471" y="86886"/>
                    </a:cubicBezTo>
                    <a:cubicBezTo>
                      <a:pt x="363170" y="87250"/>
                      <a:pt x="361200" y="85357"/>
                      <a:pt x="360471" y="86886"/>
                    </a:cubicBezTo>
                    <a:close/>
                    <a:moveTo>
                      <a:pt x="370794" y="334260"/>
                    </a:moveTo>
                    <a:cubicBezTo>
                      <a:pt x="370539" y="336699"/>
                      <a:pt x="373201" y="334060"/>
                      <a:pt x="370794" y="334260"/>
                    </a:cubicBezTo>
                    <a:cubicBezTo>
                      <a:pt x="371213" y="332349"/>
                      <a:pt x="369517" y="331657"/>
                      <a:pt x="368788" y="333423"/>
                    </a:cubicBezTo>
                    <a:cubicBezTo>
                      <a:pt x="369225" y="333951"/>
                      <a:pt x="370320" y="333787"/>
                      <a:pt x="370867" y="334260"/>
                    </a:cubicBezTo>
                    <a:close/>
                    <a:moveTo>
                      <a:pt x="371414" y="100427"/>
                    </a:moveTo>
                    <a:cubicBezTo>
                      <a:pt x="371140" y="101301"/>
                      <a:pt x="369773" y="100955"/>
                      <a:pt x="369791" y="102138"/>
                    </a:cubicBezTo>
                    <a:cubicBezTo>
                      <a:pt x="370192" y="102993"/>
                      <a:pt x="373055" y="100918"/>
                      <a:pt x="371341" y="100482"/>
                    </a:cubicBezTo>
                    <a:cubicBezTo>
                      <a:pt x="371943" y="99335"/>
                      <a:pt x="369408" y="97897"/>
                      <a:pt x="369517" y="99335"/>
                    </a:cubicBezTo>
                    <a:cubicBezTo>
                      <a:pt x="369809" y="100209"/>
                      <a:pt x="370283" y="100700"/>
                      <a:pt x="371414" y="100427"/>
                    </a:cubicBezTo>
                    <a:close/>
                    <a:moveTo>
                      <a:pt x="417011" y="131367"/>
                    </a:moveTo>
                    <a:cubicBezTo>
                      <a:pt x="417613" y="128273"/>
                      <a:pt x="414476" y="130493"/>
                      <a:pt x="417011" y="131367"/>
                    </a:cubicBezTo>
                    <a:cubicBezTo>
                      <a:pt x="417139" y="131949"/>
                      <a:pt x="418160" y="133369"/>
                      <a:pt x="418707" y="132641"/>
                    </a:cubicBezTo>
                    <a:cubicBezTo>
                      <a:pt x="418962" y="132259"/>
                      <a:pt x="419728" y="132149"/>
                      <a:pt x="419473" y="131494"/>
                    </a:cubicBezTo>
                    <a:cubicBezTo>
                      <a:pt x="418962" y="130384"/>
                      <a:pt x="417978" y="131731"/>
                      <a:pt x="417011" y="131367"/>
                    </a:cubicBezTo>
                    <a:close/>
                    <a:moveTo>
                      <a:pt x="74469" y="147601"/>
                    </a:moveTo>
                    <a:cubicBezTo>
                      <a:pt x="74998" y="147601"/>
                      <a:pt x="75290" y="146800"/>
                      <a:pt x="75873" y="147183"/>
                    </a:cubicBezTo>
                    <a:cubicBezTo>
                      <a:pt x="76457" y="147565"/>
                      <a:pt x="76621" y="147656"/>
                      <a:pt x="76657" y="146910"/>
                    </a:cubicBezTo>
                    <a:cubicBezTo>
                      <a:pt x="76657" y="145199"/>
                      <a:pt x="73703" y="145981"/>
                      <a:pt x="74524" y="147656"/>
                    </a:cubicBezTo>
                    <a:cubicBezTo>
                      <a:pt x="73794" y="147765"/>
                      <a:pt x="73885" y="148839"/>
                      <a:pt x="73046" y="148893"/>
                    </a:cubicBezTo>
                    <a:cubicBezTo>
                      <a:pt x="72663" y="149039"/>
                      <a:pt x="73046" y="149840"/>
                      <a:pt x="73466" y="149785"/>
                    </a:cubicBezTo>
                    <a:cubicBezTo>
                      <a:pt x="74815" y="150076"/>
                      <a:pt x="74432" y="148438"/>
                      <a:pt x="74469" y="147601"/>
                    </a:cubicBezTo>
                    <a:close/>
                    <a:moveTo>
                      <a:pt x="438897" y="282700"/>
                    </a:moveTo>
                    <a:cubicBezTo>
                      <a:pt x="439828" y="285193"/>
                      <a:pt x="441487" y="282700"/>
                      <a:pt x="438897" y="282700"/>
                    </a:cubicBezTo>
                    <a:cubicBezTo>
                      <a:pt x="437511" y="278787"/>
                      <a:pt x="433681" y="282809"/>
                      <a:pt x="438897" y="282700"/>
                    </a:cubicBezTo>
                    <a:close/>
                    <a:moveTo>
                      <a:pt x="236557" y="99353"/>
                    </a:moveTo>
                    <a:cubicBezTo>
                      <a:pt x="235681" y="99353"/>
                      <a:pt x="234733" y="98607"/>
                      <a:pt x="234003" y="98443"/>
                    </a:cubicBezTo>
                    <a:cubicBezTo>
                      <a:pt x="233748" y="99972"/>
                      <a:pt x="235170" y="101483"/>
                      <a:pt x="236502" y="99299"/>
                    </a:cubicBezTo>
                    <a:cubicBezTo>
                      <a:pt x="240460" y="100882"/>
                      <a:pt x="238125" y="95531"/>
                      <a:pt x="236557" y="99353"/>
                    </a:cubicBezTo>
                    <a:close/>
                    <a:moveTo>
                      <a:pt x="61957" y="148748"/>
                    </a:moveTo>
                    <a:cubicBezTo>
                      <a:pt x="61136" y="146163"/>
                      <a:pt x="59057" y="149257"/>
                      <a:pt x="61957" y="148748"/>
                    </a:cubicBezTo>
                    <a:cubicBezTo>
                      <a:pt x="63963" y="153589"/>
                      <a:pt x="65951" y="147747"/>
                      <a:pt x="61957" y="148748"/>
                    </a:cubicBezTo>
                    <a:close/>
                    <a:moveTo>
                      <a:pt x="29383" y="76567"/>
                    </a:moveTo>
                    <a:cubicBezTo>
                      <a:pt x="28165" y="76433"/>
                      <a:pt x="26933" y="76494"/>
                      <a:pt x="25735" y="76749"/>
                    </a:cubicBezTo>
                    <a:cubicBezTo>
                      <a:pt x="26209" y="77404"/>
                      <a:pt x="27048" y="77186"/>
                      <a:pt x="27686" y="77568"/>
                    </a:cubicBezTo>
                    <a:cubicBezTo>
                      <a:pt x="28854" y="78278"/>
                      <a:pt x="28927" y="78150"/>
                      <a:pt x="29310" y="76512"/>
                    </a:cubicBezTo>
                    <a:cubicBezTo>
                      <a:pt x="32173" y="76931"/>
                      <a:pt x="29985" y="74947"/>
                      <a:pt x="29383" y="76567"/>
                    </a:cubicBezTo>
                    <a:close/>
                    <a:moveTo>
                      <a:pt x="20628" y="33651"/>
                    </a:moveTo>
                    <a:cubicBezTo>
                      <a:pt x="23054" y="34598"/>
                      <a:pt x="26738" y="31140"/>
                      <a:pt x="22452" y="32505"/>
                    </a:cubicBezTo>
                    <a:cubicBezTo>
                      <a:pt x="21704" y="32760"/>
                      <a:pt x="20847" y="32687"/>
                      <a:pt x="20628" y="33706"/>
                    </a:cubicBezTo>
                    <a:cubicBezTo>
                      <a:pt x="16871" y="33269"/>
                      <a:pt x="19771" y="35253"/>
                      <a:pt x="20628" y="33651"/>
                    </a:cubicBezTo>
                    <a:close/>
                    <a:moveTo>
                      <a:pt x="293607" y="496021"/>
                    </a:moveTo>
                    <a:cubicBezTo>
                      <a:pt x="291182" y="491580"/>
                      <a:pt x="289102" y="495457"/>
                      <a:pt x="293607" y="496021"/>
                    </a:cubicBezTo>
                    <a:cubicBezTo>
                      <a:pt x="291619" y="497841"/>
                      <a:pt x="295121" y="500207"/>
                      <a:pt x="294848" y="497605"/>
                    </a:cubicBezTo>
                    <a:cubicBezTo>
                      <a:pt x="294483" y="497222"/>
                      <a:pt x="293753" y="496804"/>
                      <a:pt x="294848" y="496422"/>
                    </a:cubicBezTo>
                    <a:cubicBezTo>
                      <a:pt x="295340" y="495876"/>
                      <a:pt x="293936" y="496003"/>
                      <a:pt x="293607" y="496021"/>
                    </a:cubicBezTo>
                    <a:close/>
                    <a:moveTo>
                      <a:pt x="406688" y="373863"/>
                    </a:moveTo>
                    <a:cubicBezTo>
                      <a:pt x="406414" y="375356"/>
                      <a:pt x="405210" y="376721"/>
                      <a:pt x="406414" y="378140"/>
                    </a:cubicBezTo>
                    <a:cubicBezTo>
                      <a:pt x="406414" y="377121"/>
                      <a:pt x="407855" y="374245"/>
                      <a:pt x="406633" y="373918"/>
                    </a:cubicBezTo>
                    <a:cubicBezTo>
                      <a:pt x="407363" y="367602"/>
                      <a:pt x="402730" y="369441"/>
                      <a:pt x="406761" y="373863"/>
                    </a:cubicBezTo>
                    <a:close/>
                    <a:moveTo>
                      <a:pt x="376247" y="123177"/>
                    </a:moveTo>
                    <a:cubicBezTo>
                      <a:pt x="380752" y="123650"/>
                      <a:pt x="376138" y="115897"/>
                      <a:pt x="376247" y="123177"/>
                    </a:cubicBezTo>
                    <a:cubicBezTo>
                      <a:pt x="372162" y="122267"/>
                      <a:pt x="378600" y="128764"/>
                      <a:pt x="376247" y="123177"/>
                    </a:cubicBezTo>
                    <a:close/>
                    <a:moveTo>
                      <a:pt x="218026" y="99899"/>
                    </a:moveTo>
                    <a:cubicBezTo>
                      <a:pt x="217862" y="98953"/>
                      <a:pt x="216603" y="99481"/>
                      <a:pt x="217169" y="100300"/>
                    </a:cubicBezTo>
                    <a:cubicBezTo>
                      <a:pt x="217439" y="100087"/>
                      <a:pt x="217749" y="99933"/>
                      <a:pt x="218081" y="99845"/>
                    </a:cubicBezTo>
                    <a:cubicBezTo>
                      <a:pt x="217771" y="100627"/>
                      <a:pt x="219212" y="102247"/>
                      <a:pt x="219595" y="101665"/>
                    </a:cubicBezTo>
                    <a:cubicBezTo>
                      <a:pt x="219485" y="100664"/>
                      <a:pt x="220543" y="99936"/>
                      <a:pt x="220196" y="98862"/>
                    </a:cubicBezTo>
                    <a:cubicBezTo>
                      <a:pt x="220196" y="98006"/>
                      <a:pt x="218664" y="97824"/>
                      <a:pt x="218610" y="98862"/>
                    </a:cubicBezTo>
                    <a:cubicBezTo>
                      <a:pt x="218591" y="99335"/>
                      <a:pt x="218646" y="99808"/>
                      <a:pt x="218026" y="99899"/>
                    </a:cubicBezTo>
                    <a:close/>
                    <a:moveTo>
                      <a:pt x="379038" y="365782"/>
                    </a:moveTo>
                    <a:cubicBezTo>
                      <a:pt x="376849" y="365218"/>
                      <a:pt x="377907" y="361560"/>
                      <a:pt x="376229" y="364490"/>
                    </a:cubicBezTo>
                    <a:cubicBezTo>
                      <a:pt x="375536" y="365455"/>
                      <a:pt x="375572" y="365673"/>
                      <a:pt x="376740" y="365728"/>
                    </a:cubicBezTo>
                    <a:cubicBezTo>
                      <a:pt x="378272" y="365619"/>
                      <a:pt x="378673" y="367384"/>
                      <a:pt x="379931" y="367748"/>
                    </a:cubicBezTo>
                    <a:cubicBezTo>
                      <a:pt x="380242" y="366965"/>
                      <a:pt x="379293" y="366401"/>
                      <a:pt x="378983" y="365728"/>
                    </a:cubicBezTo>
                    <a:cubicBezTo>
                      <a:pt x="381865" y="366146"/>
                      <a:pt x="379603" y="364181"/>
                      <a:pt x="379038" y="365782"/>
                    </a:cubicBezTo>
                    <a:close/>
                    <a:moveTo>
                      <a:pt x="390929" y="358666"/>
                    </a:moveTo>
                    <a:cubicBezTo>
                      <a:pt x="393045" y="360486"/>
                      <a:pt x="394577" y="356337"/>
                      <a:pt x="392571" y="355973"/>
                    </a:cubicBezTo>
                    <a:cubicBezTo>
                      <a:pt x="390984" y="355681"/>
                      <a:pt x="391732" y="357793"/>
                      <a:pt x="391002" y="358739"/>
                    </a:cubicBezTo>
                    <a:cubicBezTo>
                      <a:pt x="387154" y="357210"/>
                      <a:pt x="389908" y="361669"/>
                      <a:pt x="390929" y="358666"/>
                    </a:cubicBezTo>
                    <a:close/>
                    <a:moveTo>
                      <a:pt x="393647" y="102047"/>
                    </a:moveTo>
                    <a:cubicBezTo>
                      <a:pt x="395252" y="102047"/>
                      <a:pt x="397021" y="103321"/>
                      <a:pt x="398517" y="102338"/>
                    </a:cubicBezTo>
                    <a:cubicBezTo>
                      <a:pt x="397386" y="101847"/>
                      <a:pt x="396128" y="102338"/>
                      <a:pt x="396365" y="100518"/>
                    </a:cubicBezTo>
                    <a:cubicBezTo>
                      <a:pt x="395617" y="98844"/>
                      <a:pt x="393848" y="101028"/>
                      <a:pt x="393720" y="102156"/>
                    </a:cubicBezTo>
                    <a:cubicBezTo>
                      <a:pt x="388540" y="102775"/>
                      <a:pt x="393300" y="104285"/>
                      <a:pt x="393647" y="102010"/>
                    </a:cubicBezTo>
                    <a:close/>
                    <a:moveTo>
                      <a:pt x="288719" y="582817"/>
                    </a:moveTo>
                    <a:cubicBezTo>
                      <a:pt x="288264" y="580505"/>
                      <a:pt x="286604" y="581834"/>
                      <a:pt x="285528" y="580396"/>
                    </a:cubicBezTo>
                    <a:cubicBezTo>
                      <a:pt x="284981" y="579759"/>
                      <a:pt x="283996" y="581197"/>
                      <a:pt x="284981" y="581215"/>
                    </a:cubicBezTo>
                    <a:cubicBezTo>
                      <a:pt x="285965" y="581233"/>
                      <a:pt x="285272" y="582125"/>
                      <a:pt x="285564" y="582507"/>
                    </a:cubicBezTo>
                    <a:cubicBezTo>
                      <a:pt x="286586" y="583709"/>
                      <a:pt x="286440" y="580942"/>
                      <a:pt x="287388" y="582234"/>
                    </a:cubicBezTo>
                    <a:cubicBezTo>
                      <a:pt x="287692" y="582686"/>
                      <a:pt x="288243" y="582903"/>
                      <a:pt x="288774" y="582780"/>
                    </a:cubicBezTo>
                    <a:cubicBezTo>
                      <a:pt x="288209" y="585510"/>
                      <a:pt x="294246" y="582489"/>
                      <a:pt x="293480" y="581415"/>
                    </a:cubicBezTo>
                    <a:cubicBezTo>
                      <a:pt x="291948" y="580396"/>
                      <a:pt x="290416" y="583308"/>
                      <a:pt x="288719" y="582817"/>
                    </a:cubicBezTo>
                    <a:close/>
                    <a:moveTo>
                      <a:pt x="9265" y="93930"/>
                    </a:moveTo>
                    <a:cubicBezTo>
                      <a:pt x="6001" y="95386"/>
                      <a:pt x="11472" y="97697"/>
                      <a:pt x="12913" y="95877"/>
                    </a:cubicBezTo>
                    <a:cubicBezTo>
                      <a:pt x="13424" y="95204"/>
                      <a:pt x="12256" y="94057"/>
                      <a:pt x="11417" y="94749"/>
                    </a:cubicBezTo>
                    <a:cubicBezTo>
                      <a:pt x="9904" y="95731"/>
                      <a:pt x="9867" y="95677"/>
                      <a:pt x="9247" y="93875"/>
                    </a:cubicBezTo>
                    <a:cubicBezTo>
                      <a:pt x="12457" y="93748"/>
                      <a:pt x="7460" y="91327"/>
                      <a:pt x="9265" y="93930"/>
                    </a:cubicBezTo>
                    <a:close/>
                    <a:moveTo>
                      <a:pt x="42387" y="110746"/>
                    </a:moveTo>
                    <a:cubicBezTo>
                      <a:pt x="41803" y="109436"/>
                      <a:pt x="39833" y="111001"/>
                      <a:pt x="38739" y="110965"/>
                    </a:cubicBezTo>
                    <a:cubicBezTo>
                      <a:pt x="38630" y="113094"/>
                      <a:pt x="41347" y="110437"/>
                      <a:pt x="42387" y="110692"/>
                    </a:cubicBezTo>
                    <a:cubicBezTo>
                      <a:pt x="42587" y="111438"/>
                      <a:pt x="41785" y="111747"/>
                      <a:pt x="41475" y="112020"/>
                    </a:cubicBezTo>
                    <a:cubicBezTo>
                      <a:pt x="41475" y="112439"/>
                      <a:pt x="42004" y="112366"/>
                      <a:pt x="42277" y="112312"/>
                    </a:cubicBezTo>
                    <a:cubicBezTo>
                      <a:pt x="43153" y="112093"/>
                      <a:pt x="43664" y="113076"/>
                      <a:pt x="44521" y="112930"/>
                    </a:cubicBezTo>
                    <a:cubicBezTo>
                      <a:pt x="46035" y="112930"/>
                      <a:pt x="45086" y="112530"/>
                      <a:pt x="45196" y="111493"/>
                    </a:cubicBezTo>
                    <a:cubicBezTo>
                      <a:pt x="45542" y="109181"/>
                      <a:pt x="43536" y="110928"/>
                      <a:pt x="42387" y="110746"/>
                    </a:cubicBezTo>
                    <a:close/>
                    <a:moveTo>
                      <a:pt x="244126" y="478112"/>
                    </a:moveTo>
                    <a:cubicBezTo>
                      <a:pt x="244126" y="475910"/>
                      <a:pt x="242302" y="477657"/>
                      <a:pt x="244126" y="478112"/>
                    </a:cubicBezTo>
                    <a:cubicBezTo>
                      <a:pt x="243597" y="479932"/>
                      <a:pt x="245749" y="481752"/>
                      <a:pt x="247172" y="480369"/>
                    </a:cubicBezTo>
                    <a:cubicBezTo>
                      <a:pt x="247592" y="480166"/>
                      <a:pt x="248094" y="480246"/>
                      <a:pt x="248430" y="480569"/>
                    </a:cubicBezTo>
                    <a:cubicBezTo>
                      <a:pt x="248995" y="480933"/>
                      <a:pt x="249451" y="480224"/>
                      <a:pt x="249962" y="480023"/>
                    </a:cubicBezTo>
                    <a:cubicBezTo>
                      <a:pt x="247922" y="479720"/>
                      <a:pt x="245949" y="479074"/>
                      <a:pt x="244126" y="478113"/>
                    </a:cubicBezTo>
                    <a:close/>
                    <a:moveTo>
                      <a:pt x="267453" y="415104"/>
                    </a:moveTo>
                    <a:cubicBezTo>
                      <a:pt x="268785" y="415104"/>
                      <a:pt x="269386" y="416742"/>
                      <a:pt x="270827" y="416178"/>
                    </a:cubicBezTo>
                    <a:cubicBezTo>
                      <a:pt x="272268" y="415614"/>
                      <a:pt x="269551" y="414722"/>
                      <a:pt x="271794" y="413266"/>
                    </a:cubicBezTo>
                    <a:cubicBezTo>
                      <a:pt x="272943" y="412611"/>
                      <a:pt x="271648" y="412283"/>
                      <a:pt x="271137" y="412483"/>
                    </a:cubicBezTo>
                    <a:cubicBezTo>
                      <a:pt x="271137" y="413430"/>
                      <a:pt x="269842" y="413302"/>
                      <a:pt x="269605" y="414158"/>
                    </a:cubicBezTo>
                    <a:cubicBezTo>
                      <a:pt x="269368" y="415013"/>
                      <a:pt x="267781" y="413921"/>
                      <a:pt x="267526" y="415159"/>
                    </a:cubicBezTo>
                    <a:cubicBezTo>
                      <a:pt x="266463" y="415065"/>
                      <a:pt x="265392" y="415139"/>
                      <a:pt x="264352" y="415377"/>
                    </a:cubicBezTo>
                    <a:cubicBezTo>
                      <a:pt x="265192" y="415782"/>
                      <a:pt x="265845" y="416491"/>
                      <a:pt x="266176" y="417361"/>
                    </a:cubicBezTo>
                    <a:cubicBezTo>
                      <a:pt x="266669" y="418398"/>
                      <a:pt x="268493" y="417361"/>
                      <a:pt x="267781" y="416342"/>
                    </a:cubicBezTo>
                    <a:cubicBezTo>
                      <a:pt x="267535" y="415978"/>
                      <a:pt x="267420" y="415542"/>
                      <a:pt x="267453" y="415104"/>
                    </a:cubicBezTo>
                    <a:close/>
                    <a:moveTo>
                      <a:pt x="266377" y="89598"/>
                    </a:moveTo>
                    <a:cubicBezTo>
                      <a:pt x="263003" y="87996"/>
                      <a:pt x="263368" y="90144"/>
                      <a:pt x="266377" y="89598"/>
                    </a:cubicBezTo>
                    <a:cubicBezTo>
                      <a:pt x="263897" y="91418"/>
                      <a:pt x="264389" y="92055"/>
                      <a:pt x="267398" y="92328"/>
                    </a:cubicBezTo>
                    <a:cubicBezTo>
                      <a:pt x="268274" y="92328"/>
                      <a:pt x="267745" y="91236"/>
                      <a:pt x="268000" y="90799"/>
                    </a:cubicBezTo>
                    <a:cubicBezTo>
                      <a:pt x="269149" y="89088"/>
                      <a:pt x="267289" y="89653"/>
                      <a:pt x="266413" y="89598"/>
                    </a:cubicBezTo>
                    <a:close/>
                    <a:moveTo>
                      <a:pt x="164696" y="166584"/>
                    </a:moveTo>
                    <a:cubicBezTo>
                      <a:pt x="165644" y="166293"/>
                      <a:pt x="167432" y="168404"/>
                      <a:pt x="167778" y="167366"/>
                    </a:cubicBezTo>
                    <a:cubicBezTo>
                      <a:pt x="167341" y="166475"/>
                      <a:pt x="168234" y="166165"/>
                      <a:pt x="168271" y="165546"/>
                    </a:cubicBezTo>
                    <a:cubicBezTo>
                      <a:pt x="168185" y="164655"/>
                      <a:pt x="168002" y="163776"/>
                      <a:pt x="167724" y="162926"/>
                    </a:cubicBezTo>
                    <a:cubicBezTo>
                      <a:pt x="166958" y="163544"/>
                      <a:pt x="168107" y="164982"/>
                      <a:pt x="166684" y="164982"/>
                    </a:cubicBezTo>
                    <a:cubicBezTo>
                      <a:pt x="165261" y="164982"/>
                      <a:pt x="165061" y="165728"/>
                      <a:pt x="164751" y="166675"/>
                    </a:cubicBezTo>
                    <a:cubicBezTo>
                      <a:pt x="161978" y="166183"/>
                      <a:pt x="164131" y="168167"/>
                      <a:pt x="164732" y="166584"/>
                    </a:cubicBezTo>
                    <a:close/>
                    <a:moveTo>
                      <a:pt x="280512" y="472616"/>
                    </a:moveTo>
                    <a:cubicBezTo>
                      <a:pt x="280950" y="472616"/>
                      <a:pt x="281460" y="472725"/>
                      <a:pt x="281716" y="472289"/>
                    </a:cubicBezTo>
                    <a:cubicBezTo>
                      <a:pt x="282391" y="470669"/>
                      <a:pt x="284506" y="471087"/>
                      <a:pt x="285364" y="469649"/>
                    </a:cubicBezTo>
                    <a:cubicBezTo>
                      <a:pt x="284488" y="469194"/>
                      <a:pt x="283540" y="469649"/>
                      <a:pt x="282792" y="468667"/>
                    </a:cubicBezTo>
                    <a:cubicBezTo>
                      <a:pt x="282391" y="468212"/>
                      <a:pt x="282281" y="468557"/>
                      <a:pt x="282245" y="468958"/>
                    </a:cubicBezTo>
                    <a:cubicBezTo>
                      <a:pt x="282336" y="470505"/>
                      <a:pt x="280421" y="471233"/>
                      <a:pt x="280640" y="472689"/>
                    </a:cubicBezTo>
                    <a:cubicBezTo>
                      <a:pt x="277193" y="473526"/>
                      <a:pt x="281114" y="476311"/>
                      <a:pt x="280549" y="472616"/>
                    </a:cubicBezTo>
                    <a:close/>
                    <a:moveTo>
                      <a:pt x="16816" y="119992"/>
                    </a:moveTo>
                    <a:cubicBezTo>
                      <a:pt x="13497" y="114987"/>
                      <a:pt x="12950" y="120684"/>
                      <a:pt x="16816" y="119992"/>
                    </a:cubicBezTo>
                    <a:cubicBezTo>
                      <a:pt x="17090" y="120702"/>
                      <a:pt x="17710" y="121393"/>
                      <a:pt x="17071" y="122176"/>
                    </a:cubicBezTo>
                    <a:cubicBezTo>
                      <a:pt x="16900" y="122282"/>
                      <a:pt x="16847" y="122506"/>
                      <a:pt x="16954" y="122677"/>
                    </a:cubicBezTo>
                    <a:cubicBezTo>
                      <a:pt x="16983" y="122725"/>
                      <a:pt x="17024" y="122765"/>
                      <a:pt x="17071" y="122795"/>
                    </a:cubicBezTo>
                    <a:cubicBezTo>
                      <a:pt x="18184" y="123741"/>
                      <a:pt x="17892" y="124414"/>
                      <a:pt x="16688" y="124924"/>
                    </a:cubicBezTo>
                    <a:cubicBezTo>
                      <a:pt x="16543" y="124924"/>
                      <a:pt x="16032" y="124924"/>
                      <a:pt x="16470" y="125361"/>
                    </a:cubicBezTo>
                    <a:cubicBezTo>
                      <a:pt x="19406" y="126125"/>
                      <a:pt x="18968" y="121885"/>
                      <a:pt x="18476" y="120229"/>
                    </a:cubicBezTo>
                    <a:cubicBezTo>
                      <a:pt x="19515" y="118463"/>
                      <a:pt x="17473" y="120192"/>
                      <a:pt x="16816" y="119992"/>
                    </a:cubicBezTo>
                    <a:close/>
                    <a:moveTo>
                      <a:pt x="427954" y="310982"/>
                    </a:moveTo>
                    <a:cubicBezTo>
                      <a:pt x="424507" y="310272"/>
                      <a:pt x="425200" y="312475"/>
                      <a:pt x="423303" y="314185"/>
                    </a:cubicBezTo>
                    <a:cubicBezTo>
                      <a:pt x="422245" y="315368"/>
                      <a:pt x="424981" y="316624"/>
                      <a:pt x="425127" y="314877"/>
                    </a:cubicBezTo>
                    <a:cubicBezTo>
                      <a:pt x="425291" y="313967"/>
                      <a:pt x="425948" y="313257"/>
                      <a:pt x="426039" y="312438"/>
                    </a:cubicBezTo>
                    <a:cubicBezTo>
                      <a:pt x="426185" y="311164"/>
                      <a:pt x="427699" y="311910"/>
                      <a:pt x="427863" y="310928"/>
                    </a:cubicBezTo>
                    <a:cubicBezTo>
                      <a:pt x="429906" y="310928"/>
                      <a:pt x="428465" y="310181"/>
                      <a:pt x="428428" y="308998"/>
                    </a:cubicBezTo>
                    <a:cubicBezTo>
                      <a:pt x="428392" y="307815"/>
                      <a:pt x="426604" y="307961"/>
                      <a:pt x="426294" y="308707"/>
                    </a:cubicBezTo>
                    <a:cubicBezTo>
                      <a:pt x="426349" y="309726"/>
                      <a:pt x="427808" y="309963"/>
                      <a:pt x="427954" y="310982"/>
                    </a:cubicBezTo>
                    <a:close/>
                    <a:moveTo>
                      <a:pt x="79904" y="149276"/>
                    </a:moveTo>
                    <a:cubicBezTo>
                      <a:pt x="80305" y="148165"/>
                      <a:pt x="79229" y="148202"/>
                      <a:pt x="78737" y="147820"/>
                    </a:cubicBezTo>
                    <a:cubicBezTo>
                      <a:pt x="77825" y="146982"/>
                      <a:pt x="77241" y="149185"/>
                      <a:pt x="78335" y="149221"/>
                    </a:cubicBezTo>
                    <a:cubicBezTo>
                      <a:pt x="78883" y="149221"/>
                      <a:pt x="79412" y="149221"/>
                      <a:pt x="79959" y="149221"/>
                    </a:cubicBezTo>
                    <a:cubicBezTo>
                      <a:pt x="80251" y="151842"/>
                      <a:pt x="77825" y="150331"/>
                      <a:pt x="76931" y="151041"/>
                    </a:cubicBezTo>
                    <a:cubicBezTo>
                      <a:pt x="76931" y="151678"/>
                      <a:pt x="78007" y="151369"/>
                      <a:pt x="78554" y="151805"/>
                    </a:cubicBezTo>
                    <a:cubicBezTo>
                      <a:pt x="79576" y="152588"/>
                      <a:pt x="80524" y="151314"/>
                      <a:pt x="81564" y="151405"/>
                    </a:cubicBezTo>
                    <a:cubicBezTo>
                      <a:pt x="84828" y="151241"/>
                      <a:pt x="81710" y="148566"/>
                      <a:pt x="79904" y="149276"/>
                    </a:cubicBezTo>
                    <a:close/>
                    <a:moveTo>
                      <a:pt x="80506" y="122103"/>
                    </a:moveTo>
                    <a:cubicBezTo>
                      <a:pt x="80634" y="122704"/>
                      <a:pt x="79193" y="124706"/>
                      <a:pt x="80634" y="123923"/>
                    </a:cubicBezTo>
                    <a:cubicBezTo>
                      <a:pt x="83533" y="124232"/>
                      <a:pt x="82457" y="122212"/>
                      <a:pt x="80451" y="122212"/>
                    </a:cubicBezTo>
                    <a:cubicBezTo>
                      <a:pt x="81509" y="121229"/>
                      <a:pt x="81856" y="119719"/>
                      <a:pt x="82986" y="118773"/>
                    </a:cubicBezTo>
                    <a:cubicBezTo>
                      <a:pt x="83752" y="118245"/>
                      <a:pt x="82166" y="116825"/>
                      <a:pt x="81928" y="117790"/>
                    </a:cubicBezTo>
                    <a:cubicBezTo>
                      <a:pt x="81691" y="118754"/>
                      <a:pt x="80761" y="118773"/>
                      <a:pt x="80469" y="119500"/>
                    </a:cubicBezTo>
                    <a:cubicBezTo>
                      <a:pt x="80178" y="120229"/>
                      <a:pt x="80050" y="119955"/>
                      <a:pt x="79959" y="119500"/>
                    </a:cubicBezTo>
                    <a:cubicBezTo>
                      <a:pt x="79868" y="119045"/>
                      <a:pt x="79065" y="118864"/>
                      <a:pt x="78646" y="119009"/>
                    </a:cubicBezTo>
                    <a:cubicBezTo>
                      <a:pt x="78117" y="119464"/>
                      <a:pt x="79101" y="119955"/>
                      <a:pt x="78864" y="120629"/>
                    </a:cubicBezTo>
                    <a:cubicBezTo>
                      <a:pt x="78062" y="120119"/>
                      <a:pt x="77588" y="121502"/>
                      <a:pt x="76621" y="120938"/>
                    </a:cubicBezTo>
                    <a:cubicBezTo>
                      <a:pt x="76019" y="120592"/>
                      <a:pt x="75034" y="121593"/>
                      <a:pt x="74286" y="120756"/>
                    </a:cubicBezTo>
                    <a:cubicBezTo>
                      <a:pt x="73064" y="122376"/>
                      <a:pt x="77314" y="120756"/>
                      <a:pt x="76694" y="123468"/>
                    </a:cubicBezTo>
                    <a:cubicBezTo>
                      <a:pt x="77642" y="125616"/>
                      <a:pt x="78700" y="123359"/>
                      <a:pt x="79357" y="122212"/>
                    </a:cubicBezTo>
                    <a:close/>
                    <a:moveTo>
                      <a:pt x="427425" y="326106"/>
                    </a:moveTo>
                    <a:cubicBezTo>
                      <a:pt x="426440" y="325924"/>
                      <a:pt x="425711" y="326962"/>
                      <a:pt x="424653" y="326616"/>
                    </a:cubicBezTo>
                    <a:cubicBezTo>
                      <a:pt x="423157" y="325306"/>
                      <a:pt x="422537" y="326725"/>
                      <a:pt x="423540" y="328108"/>
                    </a:cubicBezTo>
                    <a:cubicBezTo>
                      <a:pt x="423850" y="329255"/>
                      <a:pt x="426039" y="330893"/>
                      <a:pt x="425765" y="328727"/>
                    </a:cubicBezTo>
                    <a:cubicBezTo>
                      <a:pt x="425765" y="327617"/>
                      <a:pt x="427261" y="327289"/>
                      <a:pt x="427370" y="326034"/>
                    </a:cubicBezTo>
                    <a:cubicBezTo>
                      <a:pt x="427863" y="326034"/>
                      <a:pt x="428410" y="326252"/>
                      <a:pt x="428848" y="325870"/>
                    </a:cubicBezTo>
                    <a:cubicBezTo>
                      <a:pt x="429286" y="325488"/>
                      <a:pt x="428848" y="324760"/>
                      <a:pt x="428520" y="325233"/>
                    </a:cubicBezTo>
                    <a:cubicBezTo>
                      <a:pt x="428191" y="325706"/>
                      <a:pt x="427425" y="325433"/>
                      <a:pt x="427425" y="326106"/>
                    </a:cubicBezTo>
                    <a:close/>
                    <a:moveTo>
                      <a:pt x="442655" y="318990"/>
                    </a:moveTo>
                    <a:cubicBezTo>
                      <a:pt x="441998" y="322630"/>
                      <a:pt x="446120" y="318990"/>
                      <a:pt x="442655" y="318990"/>
                    </a:cubicBezTo>
                    <a:cubicBezTo>
                      <a:pt x="442782" y="317480"/>
                      <a:pt x="444734" y="318444"/>
                      <a:pt x="444807" y="317170"/>
                    </a:cubicBezTo>
                    <a:cubicBezTo>
                      <a:pt x="444880" y="315896"/>
                      <a:pt x="444241" y="315441"/>
                      <a:pt x="443548" y="314713"/>
                    </a:cubicBezTo>
                    <a:cubicBezTo>
                      <a:pt x="442180" y="313294"/>
                      <a:pt x="442527" y="316406"/>
                      <a:pt x="440484" y="315769"/>
                    </a:cubicBezTo>
                    <a:cubicBezTo>
                      <a:pt x="439755" y="313548"/>
                      <a:pt x="438478" y="316078"/>
                      <a:pt x="440484" y="315769"/>
                    </a:cubicBezTo>
                    <a:cubicBezTo>
                      <a:pt x="440302" y="316479"/>
                      <a:pt x="440703" y="316897"/>
                      <a:pt x="441214" y="317316"/>
                    </a:cubicBezTo>
                    <a:cubicBezTo>
                      <a:pt x="441724" y="317734"/>
                      <a:pt x="442417" y="317061"/>
                      <a:pt x="442399" y="317771"/>
                    </a:cubicBezTo>
                    <a:cubicBezTo>
                      <a:pt x="442071" y="318280"/>
                      <a:pt x="439937" y="317552"/>
                      <a:pt x="440466" y="319027"/>
                    </a:cubicBezTo>
                    <a:cubicBezTo>
                      <a:pt x="440521" y="319973"/>
                      <a:pt x="441834" y="318826"/>
                      <a:pt x="442655" y="319063"/>
                    </a:cubicBezTo>
                    <a:close/>
                    <a:moveTo>
                      <a:pt x="225139" y="92856"/>
                    </a:moveTo>
                    <a:cubicBezTo>
                      <a:pt x="224738" y="92747"/>
                      <a:pt x="224191" y="92983"/>
                      <a:pt x="224045" y="92346"/>
                    </a:cubicBezTo>
                    <a:cubicBezTo>
                      <a:pt x="223625" y="91054"/>
                      <a:pt x="221327" y="91727"/>
                      <a:pt x="221856" y="92947"/>
                    </a:cubicBezTo>
                    <a:cubicBezTo>
                      <a:pt x="222203" y="94912"/>
                      <a:pt x="219120" y="93839"/>
                      <a:pt x="219722" y="95604"/>
                    </a:cubicBezTo>
                    <a:cubicBezTo>
                      <a:pt x="219850" y="96223"/>
                      <a:pt x="220361" y="96186"/>
                      <a:pt x="220707" y="95804"/>
                    </a:cubicBezTo>
                    <a:cubicBezTo>
                      <a:pt x="221510" y="94894"/>
                      <a:pt x="222257" y="96077"/>
                      <a:pt x="223133" y="95804"/>
                    </a:cubicBezTo>
                    <a:cubicBezTo>
                      <a:pt x="224008" y="95531"/>
                      <a:pt x="223644" y="99117"/>
                      <a:pt x="224957" y="98043"/>
                    </a:cubicBezTo>
                    <a:cubicBezTo>
                      <a:pt x="225249" y="97824"/>
                      <a:pt x="225869" y="97551"/>
                      <a:pt x="225230" y="97078"/>
                    </a:cubicBezTo>
                    <a:cubicBezTo>
                      <a:pt x="223899" y="95367"/>
                      <a:pt x="222786" y="94075"/>
                      <a:pt x="225030" y="92801"/>
                    </a:cubicBezTo>
                    <a:cubicBezTo>
                      <a:pt x="225551" y="92903"/>
                      <a:pt x="226092" y="92846"/>
                      <a:pt x="226580" y="92637"/>
                    </a:cubicBezTo>
                    <a:cubicBezTo>
                      <a:pt x="226234" y="91928"/>
                      <a:pt x="225869" y="90817"/>
                      <a:pt x="224866" y="91291"/>
                    </a:cubicBezTo>
                    <a:cubicBezTo>
                      <a:pt x="224264" y="91691"/>
                      <a:pt x="225230" y="91928"/>
                      <a:pt x="225066" y="92346"/>
                    </a:cubicBezTo>
                    <a:cubicBezTo>
                      <a:pt x="225048" y="92474"/>
                      <a:pt x="225139" y="92674"/>
                      <a:pt x="225139" y="92856"/>
                    </a:cubicBezTo>
                    <a:close/>
                    <a:moveTo>
                      <a:pt x="556847" y="137828"/>
                    </a:moveTo>
                    <a:cubicBezTo>
                      <a:pt x="556701" y="140740"/>
                      <a:pt x="560349" y="138865"/>
                      <a:pt x="556847" y="137828"/>
                    </a:cubicBezTo>
                    <a:cubicBezTo>
                      <a:pt x="558452" y="134879"/>
                      <a:pt x="559018" y="139939"/>
                      <a:pt x="560805" y="138319"/>
                    </a:cubicBezTo>
                    <a:cubicBezTo>
                      <a:pt x="561236" y="137999"/>
                      <a:pt x="561747" y="137804"/>
                      <a:pt x="562283" y="137755"/>
                    </a:cubicBezTo>
                    <a:cubicBezTo>
                      <a:pt x="562556" y="137755"/>
                      <a:pt x="563267" y="138101"/>
                      <a:pt x="563140" y="137373"/>
                    </a:cubicBezTo>
                    <a:cubicBezTo>
                      <a:pt x="562283" y="135553"/>
                      <a:pt x="559492" y="138210"/>
                      <a:pt x="558653" y="135990"/>
                    </a:cubicBezTo>
                    <a:cubicBezTo>
                      <a:pt x="558124" y="134879"/>
                      <a:pt x="560295" y="134989"/>
                      <a:pt x="559437" y="133696"/>
                    </a:cubicBezTo>
                    <a:cubicBezTo>
                      <a:pt x="558653" y="133533"/>
                      <a:pt x="558398" y="135007"/>
                      <a:pt x="557249" y="134279"/>
                    </a:cubicBezTo>
                    <a:cubicBezTo>
                      <a:pt x="556100" y="133551"/>
                      <a:pt x="553400" y="136390"/>
                      <a:pt x="556209" y="135990"/>
                    </a:cubicBezTo>
                    <a:cubicBezTo>
                      <a:pt x="558069" y="135189"/>
                      <a:pt x="555188" y="137682"/>
                      <a:pt x="556847" y="137828"/>
                    </a:cubicBezTo>
                    <a:close/>
                    <a:moveTo>
                      <a:pt x="73393" y="135171"/>
                    </a:moveTo>
                    <a:cubicBezTo>
                      <a:pt x="75581" y="135444"/>
                      <a:pt x="77278" y="134461"/>
                      <a:pt x="76512" y="132222"/>
                    </a:cubicBezTo>
                    <a:cubicBezTo>
                      <a:pt x="75910" y="131804"/>
                      <a:pt x="76274" y="133041"/>
                      <a:pt x="75636" y="132950"/>
                    </a:cubicBezTo>
                    <a:cubicBezTo>
                      <a:pt x="72189" y="132422"/>
                      <a:pt x="71861" y="133314"/>
                      <a:pt x="69253" y="135316"/>
                    </a:cubicBezTo>
                    <a:cubicBezTo>
                      <a:pt x="68195" y="135844"/>
                      <a:pt x="70329" y="138210"/>
                      <a:pt x="70730" y="136645"/>
                    </a:cubicBezTo>
                    <a:cubicBezTo>
                      <a:pt x="70876" y="136226"/>
                      <a:pt x="71204" y="136172"/>
                      <a:pt x="71569" y="136354"/>
                    </a:cubicBezTo>
                    <a:cubicBezTo>
                      <a:pt x="71982" y="136512"/>
                      <a:pt x="72374" y="136720"/>
                      <a:pt x="72736" y="136972"/>
                    </a:cubicBezTo>
                    <a:cubicBezTo>
                      <a:pt x="73466" y="137537"/>
                      <a:pt x="73283" y="136736"/>
                      <a:pt x="73520" y="136517"/>
                    </a:cubicBezTo>
                    <a:cubicBezTo>
                      <a:pt x="74122" y="135971"/>
                      <a:pt x="73411" y="135589"/>
                      <a:pt x="73429" y="135116"/>
                    </a:cubicBezTo>
                    <a:close/>
                    <a:moveTo>
                      <a:pt x="109870" y="118354"/>
                    </a:moveTo>
                    <a:cubicBezTo>
                      <a:pt x="108721" y="118208"/>
                      <a:pt x="107773" y="116370"/>
                      <a:pt x="106733" y="116898"/>
                    </a:cubicBezTo>
                    <a:cubicBezTo>
                      <a:pt x="106332" y="117225"/>
                      <a:pt x="107189" y="118827"/>
                      <a:pt x="107590" y="118718"/>
                    </a:cubicBezTo>
                    <a:cubicBezTo>
                      <a:pt x="108922" y="118536"/>
                      <a:pt x="108521" y="119701"/>
                      <a:pt x="108958" y="120210"/>
                    </a:cubicBezTo>
                    <a:cubicBezTo>
                      <a:pt x="109577" y="120854"/>
                      <a:pt x="109907" y="121721"/>
                      <a:pt x="109870" y="122613"/>
                    </a:cubicBezTo>
                    <a:cubicBezTo>
                      <a:pt x="108739" y="122158"/>
                      <a:pt x="108466" y="123614"/>
                      <a:pt x="107554" y="123668"/>
                    </a:cubicBezTo>
                    <a:cubicBezTo>
                      <a:pt x="107262" y="123668"/>
                      <a:pt x="106843" y="123523"/>
                      <a:pt x="106733" y="123978"/>
                    </a:cubicBezTo>
                    <a:cubicBezTo>
                      <a:pt x="107700" y="124924"/>
                      <a:pt x="109980" y="124141"/>
                      <a:pt x="109943" y="125943"/>
                    </a:cubicBezTo>
                    <a:cubicBezTo>
                      <a:pt x="110490" y="127308"/>
                      <a:pt x="111019" y="125015"/>
                      <a:pt x="111767" y="125306"/>
                    </a:cubicBezTo>
                    <a:cubicBezTo>
                      <a:pt x="112515" y="125597"/>
                      <a:pt x="112387" y="124251"/>
                      <a:pt x="111767" y="123850"/>
                    </a:cubicBezTo>
                    <a:cubicBezTo>
                      <a:pt x="111147" y="123450"/>
                      <a:pt x="109414" y="124050"/>
                      <a:pt x="109670" y="122540"/>
                    </a:cubicBezTo>
                    <a:cubicBezTo>
                      <a:pt x="110636" y="122376"/>
                      <a:pt x="111621" y="122958"/>
                      <a:pt x="112442" y="122813"/>
                    </a:cubicBezTo>
                    <a:cubicBezTo>
                      <a:pt x="113536" y="122121"/>
                      <a:pt x="118461" y="118208"/>
                      <a:pt x="114631" y="119064"/>
                    </a:cubicBezTo>
                    <a:cubicBezTo>
                      <a:pt x="110436" y="117335"/>
                      <a:pt x="114357" y="123268"/>
                      <a:pt x="109688" y="118208"/>
                    </a:cubicBezTo>
                    <a:cubicBezTo>
                      <a:pt x="110855" y="118554"/>
                      <a:pt x="111147" y="117080"/>
                      <a:pt x="112168" y="117007"/>
                    </a:cubicBezTo>
                    <a:cubicBezTo>
                      <a:pt x="113409" y="115351"/>
                      <a:pt x="109816" y="117262"/>
                      <a:pt x="109870" y="118354"/>
                    </a:cubicBezTo>
                    <a:close/>
                    <a:moveTo>
                      <a:pt x="380625" y="349257"/>
                    </a:moveTo>
                    <a:cubicBezTo>
                      <a:pt x="379840" y="352533"/>
                      <a:pt x="384509" y="351878"/>
                      <a:pt x="382576" y="350403"/>
                    </a:cubicBezTo>
                    <a:cubicBezTo>
                      <a:pt x="382120" y="350094"/>
                      <a:pt x="382868" y="349694"/>
                      <a:pt x="383160" y="349548"/>
                    </a:cubicBezTo>
                    <a:cubicBezTo>
                      <a:pt x="387847" y="351477"/>
                      <a:pt x="384473" y="347491"/>
                      <a:pt x="387446" y="346618"/>
                    </a:cubicBezTo>
                    <a:cubicBezTo>
                      <a:pt x="388321" y="345999"/>
                      <a:pt x="386370" y="344343"/>
                      <a:pt x="385841" y="344689"/>
                    </a:cubicBezTo>
                    <a:cubicBezTo>
                      <a:pt x="384838" y="345471"/>
                      <a:pt x="382977" y="344689"/>
                      <a:pt x="382831" y="346345"/>
                    </a:cubicBezTo>
                    <a:cubicBezTo>
                      <a:pt x="382686" y="348001"/>
                      <a:pt x="380059" y="346982"/>
                      <a:pt x="380625" y="349257"/>
                    </a:cubicBezTo>
                    <a:close/>
                    <a:moveTo>
                      <a:pt x="397477" y="107707"/>
                    </a:moveTo>
                    <a:cubicBezTo>
                      <a:pt x="397477" y="108963"/>
                      <a:pt x="398827" y="111456"/>
                      <a:pt x="399648" y="109527"/>
                    </a:cubicBezTo>
                    <a:cubicBezTo>
                      <a:pt x="399449" y="108378"/>
                      <a:pt x="399669" y="107197"/>
                      <a:pt x="400268" y="106196"/>
                    </a:cubicBezTo>
                    <a:cubicBezTo>
                      <a:pt x="404536" y="104795"/>
                      <a:pt x="401782" y="104504"/>
                      <a:pt x="399246" y="103466"/>
                    </a:cubicBezTo>
                    <a:cubicBezTo>
                      <a:pt x="398371" y="103139"/>
                      <a:pt x="397112" y="104049"/>
                      <a:pt x="395982" y="103612"/>
                    </a:cubicBezTo>
                    <a:cubicBezTo>
                      <a:pt x="392607" y="103357"/>
                      <a:pt x="396748" y="109509"/>
                      <a:pt x="396966" y="105705"/>
                    </a:cubicBezTo>
                    <a:cubicBezTo>
                      <a:pt x="397076" y="104886"/>
                      <a:pt x="398444" y="105505"/>
                      <a:pt x="397970" y="106051"/>
                    </a:cubicBezTo>
                    <a:cubicBezTo>
                      <a:pt x="397580" y="106510"/>
                      <a:pt x="397402" y="107110"/>
                      <a:pt x="397477" y="107707"/>
                    </a:cubicBezTo>
                    <a:close/>
                    <a:moveTo>
                      <a:pt x="411539" y="141195"/>
                    </a:moveTo>
                    <a:cubicBezTo>
                      <a:pt x="411430" y="141522"/>
                      <a:pt x="410627" y="142141"/>
                      <a:pt x="411065" y="142196"/>
                    </a:cubicBezTo>
                    <a:cubicBezTo>
                      <a:pt x="412105" y="142815"/>
                      <a:pt x="412305" y="142851"/>
                      <a:pt x="412451" y="142378"/>
                    </a:cubicBezTo>
                    <a:cubicBezTo>
                      <a:pt x="412597" y="141905"/>
                      <a:pt x="411995" y="141686"/>
                      <a:pt x="412615" y="141704"/>
                    </a:cubicBezTo>
                    <a:cubicBezTo>
                      <a:pt x="414622" y="141704"/>
                      <a:pt x="417832" y="139102"/>
                      <a:pt x="416135" y="137373"/>
                    </a:cubicBezTo>
                    <a:cubicBezTo>
                      <a:pt x="410664" y="142560"/>
                      <a:pt x="413856" y="138228"/>
                      <a:pt x="410226" y="136317"/>
                    </a:cubicBezTo>
                    <a:cubicBezTo>
                      <a:pt x="409971" y="137555"/>
                      <a:pt x="408183" y="137173"/>
                      <a:pt x="407928" y="138483"/>
                    </a:cubicBezTo>
                    <a:cubicBezTo>
                      <a:pt x="407472" y="139284"/>
                      <a:pt x="408566" y="139994"/>
                      <a:pt x="408840" y="138993"/>
                    </a:cubicBezTo>
                    <a:cubicBezTo>
                      <a:pt x="408840" y="138556"/>
                      <a:pt x="409186" y="138356"/>
                      <a:pt x="409569" y="138465"/>
                    </a:cubicBezTo>
                    <a:cubicBezTo>
                      <a:pt x="409952" y="138574"/>
                      <a:pt x="409989" y="139011"/>
                      <a:pt x="409934" y="139338"/>
                    </a:cubicBezTo>
                    <a:cubicBezTo>
                      <a:pt x="409515" y="141013"/>
                      <a:pt x="411539" y="140085"/>
                      <a:pt x="411539" y="141195"/>
                    </a:cubicBezTo>
                    <a:close/>
                    <a:moveTo>
                      <a:pt x="565657" y="145435"/>
                    </a:moveTo>
                    <a:cubicBezTo>
                      <a:pt x="566295" y="147255"/>
                      <a:pt x="563085" y="143797"/>
                      <a:pt x="563833" y="142669"/>
                    </a:cubicBezTo>
                    <a:cubicBezTo>
                      <a:pt x="564125" y="141013"/>
                      <a:pt x="561352" y="139848"/>
                      <a:pt x="562301" y="142250"/>
                    </a:cubicBezTo>
                    <a:cubicBezTo>
                      <a:pt x="563322" y="143597"/>
                      <a:pt x="562757" y="145763"/>
                      <a:pt x="564690" y="146618"/>
                    </a:cubicBezTo>
                    <a:cubicBezTo>
                      <a:pt x="564836" y="146618"/>
                      <a:pt x="564872" y="147092"/>
                      <a:pt x="564891" y="147346"/>
                    </a:cubicBezTo>
                    <a:cubicBezTo>
                      <a:pt x="567389" y="149913"/>
                      <a:pt x="569979" y="143415"/>
                      <a:pt x="572989" y="143033"/>
                    </a:cubicBezTo>
                    <a:cubicBezTo>
                      <a:pt x="572551" y="142760"/>
                      <a:pt x="571894" y="141377"/>
                      <a:pt x="571511" y="141977"/>
                    </a:cubicBezTo>
                    <a:cubicBezTo>
                      <a:pt x="571511" y="143615"/>
                      <a:pt x="569177" y="142778"/>
                      <a:pt x="569049" y="144271"/>
                    </a:cubicBezTo>
                    <a:cubicBezTo>
                      <a:pt x="568174" y="144544"/>
                      <a:pt x="567426" y="145326"/>
                      <a:pt x="566350" y="144562"/>
                    </a:cubicBezTo>
                    <a:cubicBezTo>
                      <a:pt x="565766" y="144107"/>
                      <a:pt x="565438" y="144580"/>
                      <a:pt x="565711" y="145435"/>
                    </a:cubicBezTo>
                    <a:close/>
                    <a:moveTo>
                      <a:pt x="250126" y="411155"/>
                    </a:moveTo>
                    <a:cubicBezTo>
                      <a:pt x="249967" y="410874"/>
                      <a:pt x="249627" y="410750"/>
                      <a:pt x="249324" y="410864"/>
                    </a:cubicBezTo>
                    <a:cubicBezTo>
                      <a:pt x="249087" y="412411"/>
                      <a:pt x="247828" y="413230"/>
                      <a:pt x="246953" y="414303"/>
                    </a:cubicBezTo>
                    <a:cubicBezTo>
                      <a:pt x="246697" y="415614"/>
                      <a:pt x="248904" y="416123"/>
                      <a:pt x="249306" y="414631"/>
                    </a:cubicBezTo>
                    <a:cubicBezTo>
                      <a:pt x="249634" y="409954"/>
                      <a:pt x="252224" y="414358"/>
                      <a:pt x="253883" y="415614"/>
                    </a:cubicBezTo>
                    <a:cubicBezTo>
                      <a:pt x="256565" y="413685"/>
                      <a:pt x="252060" y="411828"/>
                      <a:pt x="251932" y="409626"/>
                    </a:cubicBezTo>
                    <a:cubicBezTo>
                      <a:pt x="250838" y="408461"/>
                      <a:pt x="251567" y="411501"/>
                      <a:pt x="250144" y="411173"/>
                    </a:cubicBezTo>
                    <a:close/>
                    <a:moveTo>
                      <a:pt x="362751" y="362015"/>
                    </a:moveTo>
                    <a:cubicBezTo>
                      <a:pt x="359103" y="361578"/>
                      <a:pt x="362057" y="364308"/>
                      <a:pt x="362057" y="366001"/>
                    </a:cubicBezTo>
                    <a:cubicBezTo>
                      <a:pt x="362258" y="366984"/>
                      <a:pt x="363462" y="367002"/>
                      <a:pt x="363590" y="367912"/>
                    </a:cubicBezTo>
                    <a:cubicBezTo>
                      <a:pt x="365049" y="367166"/>
                      <a:pt x="367000" y="369113"/>
                      <a:pt x="367237" y="366620"/>
                    </a:cubicBezTo>
                    <a:cubicBezTo>
                      <a:pt x="371213" y="364800"/>
                      <a:pt x="367584" y="365546"/>
                      <a:pt x="367620" y="363598"/>
                    </a:cubicBezTo>
                    <a:cubicBezTo>
                      <a:pt x="367620" y="363344"/>
                      <a:pt x="367456" y="363071"/>
                      <a:pt x="367128" y="363362"/>
                    </a:cubicBezTo>
                    <a:cubicBezTo>
                      <a:pt x="366800" y="363653"/>
                      <a:pt x="365906" y="363362"/>
                      <a:pt x="365632" y="363962"/>
                    </a:cubicBezTo>
                    <a:cubicBezTo>
                      <a:pt x="369955" y="364618"/>
                      <a:pt x="363061" y="368694"/>
                      <a:pt x="363024" y="363052"/>
                    </a:cubicBezTo>
                    <a:cubicBezTo>
                      <a:pt x="363590" y="362124"/>
                      <a:pt x="362988" y="361979"/>
                      <a:pt x="362769" y="361979"/>
                    </a:cubicBezTo>
                    <a:close/>
                    <a:moveTo>
                      <a:pt x="285783" y="91145"/>
                    </a:moveTo>
                    <a:cubicBezTo>
                      <a:pt x="286494" y="90399"/>
                      <a:pt x="287315" y="90836"/>
                      <a:pt x="288081" y="90417"/>
                    </a:cubicBezTo>
                    <a:cubicBezTo>
                      <a:pt x="285820" y="90290"/>
                      <a:pt x="285072" y="88797"/>
                      <a:pt x="283485" y="87469"/>
                    </a:cubicBezTo>
                    <a:cubicBezTo>
                      <a:pt x="282409" y="86868"/>
                      <a:pt x="280822" y="88688"/>
                      <a:pt x="282427" y="89143"/>
                    </a:cubicBezTo>
                    <a:cubicBezTo>
                      <a:pt x="285528" y="90872"/>
                      <a:pt x="279910" y="90817"/>
                      <a:pt x="281606" y="93129"/>
                    </a:cubicBezTo>
                    <a:cubicBezTo>
                      <a:pt x="282026" y="93930"/>
                      <a:pt x="283230" y="94330"/>
                      <a:pt x="282755" y="95549"/>
                    </a:cubicBezTo>
                    <a:cubicBezTo>
                      <a:pt x="282755" y="95640"/>
                      <a:pt x="282920" y="95822"/>
                      <a:pt x="283011" y="95968"/>
                    </a:cubicBezTo>
                    <a:cubicBezTo>
                      <a:pt x="283772" y="94637"/>
                      <a:pt x="284245" y="93161"/>
                      <a:pt x="284397" y="91636"/>
                    </a:cubicBezTo>
                    <a:cubicBezTo>
                      <a:pt x="283540" y="89598"/>
                      <a:pt x="284652" y="89998"/>
                      <a:pt x="285783" y="91145"/>
                    </a:cubicBezTo>
                    <a:close/>
                    <a:moveTo>
                      <a:pt x="310478" y="333204"/>
                    </a:moveTo>
                    <a:cubicBezTo>
                      <a:pt x="309530" y="331275"/>
                      <a:pt x="305007" y="329564"/>
                      <a:pt x="305992" y="326998"/>
                    </a:cubicBezTo>
                    <a:cubicBezTo>
                      <a:pt x="306575" y="326343"/>
                      <a:pt x="305134" y="325178"/>
                      <a:pt x="304824" y="326106"/>
                    </a:cubicBezTo>
                    <a:cubicBezTo>
                      <a:pt x="304514" y="327035"/>
                      <a:pt x="303000" y="326216"/>
                      <a:pt x="302490" y="326962"/>
                    </a:cubicBezTo>
                    <a:cubicBezTo>
                      <a:pt x="302818" y="328163"/>
                      <a:pt x="306247" y="328782"/>
                      <a:pt x="305116" y="330183"/>
                    </a:cubicBezTo>
                    <a:cubicBezTo>
                      <a:pt x="304569" y="330656"/>
                      <a:pt x="304350" y="331039"/>
                      <a:pt x="305353" y="330984"/>
                    </a:cubicBezTo>
                    <a:cubicBezTo>
                      <a:pt x="307177" y="330984"/>
                      <a:pt x="307049" y="334624"/>
                      <a:pt x="308691" y="334114"/>
                    </a:cubicBezTo>
                    <a:cubicBezTo>
                      <a:pt x="309275" y="333550"/>
                      <a:pt x="310205" y="334060"/>
                      <a:pt x="310478" y="333223"/>
                    </a:cubicBezTo>
                    <a:close/>
                    <a:moveTo>
                      <a:pt x="104399" y="135535"/>
                    </a:moveTo>
                    <a:cubicBezTo>
                      <a:pt x="104399" y="134060"/>
                      <a:pt x="100641" y="132659"/>
                      <a:pt x="100113" y="134643"/>
                    </a:cubicBezTo>
                    <a:cubicBezTo>
                      <a:pt x="100277" y="135680"/>
                      <a:pt x="102064" y="134643"/>
                      <a:pt x="102155" y="135698"/>
                    </a:cubicBezTo>
                    <a:cubicBezTo>
                      <a:pt x="101699" y="136972"/>
                      <a:pt x="99365" y="135498"/>
                      <a:pt x="101444" y="138010"/>
                    </a:cubicBezTo>
                    <a:cubicBezTo>
                      <a:pt x="101535" y="139357"/>
                      <a:pt x="102867" y="139539"/>
                      <a:pt x="103268" y="140594"/>
                    </a:cubicBezTo>
                    <a:cubicBezTo>
                      <a:pt x="103450" y="140958"/>
                      <a:pt x="102411" y="141286"/>
                      <a:pt x="103268" y="141577"/>
                    </a:cubicBezTo>
                    <a:cubicBezTo>
                      <a:pt x="104125" y="141868"/>
                      <a:pt x="103797" y="141013"/>
                      <a:pt x="104089" y="140758"/>
                    </a:cubicBezTo>
                    <a:cubicBezTo>
                      <a:pt x="104752" y="140719"/>
                      <a:pt x="105258" y="140150"/>
                      <a:pt x="105219" y="139488"/>
                    </a:cubicBezTo>
                    <a:cubicBezTo>
                      <a:pt x="105191" y="139026"/>
                      <a:pt x="104901" y="138621"/>
                      <a:pt x="104472" y="138447"/>
                    </a:cubicBezTo>
                    <a:cubicBezTo>
                      <a:pt x="103851" y="138283"/>
                      <a:pt x="102648" y="138592"/>
                      <a:pt x="102812" y="137609"/>
                    </a:cubicBezTo>
                    <a:cubicBezTo>
                      <a:pt x="102666" y="136263"/>
                      <a:pt x="104964" y="137209"/>
                      <a:pt x="104399" y="135535"/>
                    </a:cubicBezTo>
                    <a:close/>
                    <a:moveTo>
                      <a:pt x="69964" y="124851"/>
                    </a:moveTo>
                    <a:cubicBezTo>
                      <a:pt x="68614" y="124851"/>
                      <a:pt x="62358" y="125324"/>
                      <a:pt x="64492" y="127709"/>
                    </a:cubicBezTo>
                    <a:cubicBezTo>
                      <a:pt x="65222" y="128673"/>
                      <a:pt x="65349" y="128928"/>
                      <a:pt x="65696" y="128109"/>
                    </a:cubicBezTo>
                    <a:cubicBezTo>
                      <a:pt x="66827" y="126489"/>
                      <a:pt x="70839" y="124269"/>
                      <a:pt x="70146" y="127818"/>
                    </a:cubicBezTo>
                    <a:cubicBezTo>
                      <a:pt x="70146" y="129055"/>
                      <a:pt x="71186" y="128637"/>
                      <a:pt x="71751" y="128564"/>
                    </a:cubicBezTo>
                    <a:cubicBezTo>
                      <a:pt x="72754" y="128455"/>
                      <a:pt x="71751" y="127982"/>
                      <a:pt x="71751" y="127709"/>
                    </a:cubicBezTo>
                    <a:cubicBezTo>
                      <a:pt x="71897" y="127108"/>
                      <a:pt x="71204" y="126216"/>
                      <a:pt x="72353" y="125889"/>
                    </a:cubicBezTo>
                    <a:cubicBezTo>
                      <a:pt x="75727" y="125779"/>
                      <a:pt x="71423" y="124378"/>
                      <a:pt x="69964" y="124851"/>
                    </a:cubicBezTo>
                    <a:close/>
                    <a:moveTo>
                      <a:pt x="433426" y="326379"/>
                    </a:moveTo>
                    <a:cubicBezTo>
                      <a:pt x="433626" y="327526"/>
                      <a:pt x="432240" y="328509"/>
                      <a:pt x="434009" y="328327"/>
                    </a:cubicBezTo>
                    <a:cubicBezTo>
                      <a:pt x="435487" y="328327"/>
                      <a:pt x="435997" y="326507"/>
                      <a:pt x="437657" y="326507"/>
                    </a:cubicBezTo>
                    <a:cubicBezTo>
                      <a:pt x="439481" y="324923"/>
                      <a:pt x="434630" y="324468"/>
                      <a:pt x="434356" y="322648"/>
                    </a:cubicBezTo>
                    <a:cubicBezTo>
                      <a:pt x="429942" y="320191"/>
                      <a:pt x="433863" y="325269"/>
                      <a:pt x="433426" y="326379"/>
                    </a:cubicBezTo>
                    <a:close/>
                    <a:moveTo>
                      <a:pt x="261142" y="399379"/>
                    </a:moveTo>
                    <a:cubicBezTo>
                      <a:pt x="257987" y="399580"/>
                      <a:pt x="259045" y="403147"/>
                      <a:pt x="261361" y="402583"/>
                    </a:cubicBezTo>
                    <a:cubicBezTo>
                      <a:pt x="262550" y="402255"/>
                      <a:pt x="263776" y="402083"/>
                      <a:pt x="265009" y="402073"/>
                    </a:cubicBezTo>
                    <a:cubicBezTo>
                      <a:pt x="266049" y="401745"/>
                      <a:pt x="266468" y="398888"/>
                      <a:pt x="264754" y="399434"/>
                    </a:cubicBezTo>
                    <a:cubicBezTo>
                      <a:pt x="263459" y="399853"/>
                      <a:pt x="262930" y="398451"/>
                      <a:pt x="261909" y="398378"/>
                    </a:cubicBezTo>
                    <a:cubicBezTo>
                      <a:pt x="261434" y="399525"/>
                      <a:pt x="263732" y="400089"/>
                      <a:pt x="261434" y="401036"/>
                    </a:cubicBezTo>
                    <a:cubicBezTo>
                      <a:pt x="260905" y="401654"/>
                      <a:pt x="259355" y="401745"/>
                      <a:pt x="260486" y="400763"/>
                    </a:cubicBezTo>
                    <a:cubicBezTo>
                      <a:pt x="261161" y="400599"/>
                      <a:pt x="261981" y="399798"/>
                      <a:pt x="261106" y="399379"/>
                    </a:cubicBezTo>
                    <a:close/>
                    <a:moveTo>
                      <a:pt x="55045" y="39020"/>
                    </a:moveTo>
                    <a:cubicBezTo>
                      <a:pt x="55373" y="36418"/>
                      <a:pt x="51670" y="37473"/>
                      <a:pt x="50631" y="38529"/>
                    </a:cubicBezTo>
                    <a:cubicBezTo>
                      <a:pt x="49372" y="40003"/>
                      <a:pt x="48242" y="37364"/>
                      <a:pt x="47330" y="37692"/>
                    </a:cubicBezTo>
                    <a:cubicBezTo>
                      <a:pt x="46801" y="38966"/>
                      <a:pt x="49026" y="41332"/>
                      <a:pt x="50211" y="40167"/>
                    </a:cubicBezTo>
                    <a:cubicBezTo>
                      <a:pt x="51141" y="39730"/>
                      <a:pt x="51634" y="39766"/>
                      <a:pt x="52272" y="40494"/>
                    </a:cubicBezTo>
                    <a:cubicBezTo>
                      <a:pt x="52911" y="41222"/>
                      <a:pt x="53786" y="39894"/>
                      <a:pt x="54716" y="40185"/>
                    </a:cubicBezTo>
                    <a:cubicBezTo>
                      <a:pt x="54899" y="40185"/>
                      <a:pt x="54899" y="39366"/>
                      <a:pt x="54917" y="38929"/>
                    </a:cubicBezTo>
                    <a:close/>
                    <a:moveTo>
                      <a:pt x="417558" y="108180"/>
                    </a:moveTo>
                    <a:cubicBezTo>
                      <a:pt x="415278" y="109400"/>
                      <a:pt x="418452" y="110182"/>
                      <a:pt x="418032" y="111820"/>
                    </a:cubicBezTo>
                    <a:cubicBezTo>
                      <a:pt x="418032" y="112129"/>
                      <a:pt x="418780" y="112712"/>
                      <a:pt x="419291" y="112166"/>
                    </a:cubicBezTo>
                    <a:cubicBezTo>
                      <a:pt x="420367" y="110510"/>
                      <a:pt x="421716" y="111966"/>
                      <a:pt x="422738" y="111474"/>
                    </a:cubicBezTo>
                    <a:cubicBezTo>
                      <a:pt x="423540" y="110328"/>
                      <a:pt x="424872" y="110928"/>
                      <a:pt x="425984" y="110746"/>
                    </a:cubicBezTo>
                    <a:cubicBezTo>
                      <a:pt x="426823" y="109381"/>
                      <a:pt x="423613" y="109873"/>
                      <a:pt x="422957" y="109218"/>
                    </a:cubicBezTo>
                    <a:cubicBezTo>
                      <a:pt x="421917" y="110674"/>
                      <a:pt x="421005" y="109909"/>
                      <a:pt x="419911" y="109218"/>
                    </a:cubicBezTo>
                    <a:cubicBezTo>
                      <a:pt x="419090" y="108726"/>
                      <a:pt x="417759" y="109618"/>
                      <a:pt x="417430" y="108089"/>
                    </a:cubicBezTo>
                    <a:close/>
                    <a:moveTo>
                      <a:pt x="9958" y="100008"/>
                    </a:moveTo>
                    <a:cubicBezTo>
                      <a:pt x="11490" y="99772"/>
                      <a:pt x="11782" y="101719"/>
                      <a:pt x="13059" y="102010"/>
                    </a:cubicBezTo>
                    <a:cubicBezTo>
                      <a:pt x="15394" y="102010"/>
                      <a:pt x="13515" y="99553"/>
                      <a:pt x="12074" y="99608"/>
                    </a:cubicBezTo>
                    <a:cubicBezTo>
                      <a:pt x="12785" y="99444"/>
                      <a:pt x="15193" y="98443"/>
                      <a:pt x="13643" y="97788"/>
                    </a:cubicBezTo>
                    <a:cubicBezTo>
                      <a:pt x="12475" y="98271"/>
                      <a:pt x="11163" y="98271"/>
                      <a:pt x="9995" y="97788"/>
                    </a:cubicBezTo>
                    <a:cubicBezTo>
                      <a:pt x="8989" y="98452"/>
                      <a:pt x="7860" y="98909"/>
                      <a:pt x="6675" y="99135"/>
                    </a:cubicBezTo>
                    <a:cubicBezTo>
                      <a:pt x="6821" y="99226"/>
                      <a:pt x="7022" y="99408"/>
                      <a:pt x="7113" y="99371"/>
                    </a:cubicBezTo>
                    <a:cubicBezTo>
                      <a:pt x="8189" y="98898"/>
                      <a:pt x="8645" y="101701"/>
                      <a:pt x="9958" y="100008"/>
                    </a:cubicBezTo>
                    <a:close/>
                    <a:moveTo>
                      <a:pt x="96264" y="135462"/>
                    </a:moveTo>
                    <a:cubicBezTo>
                      <a:pt x="96264" y="134443"/>
                      <a:pt x="96519" y="133223"/>
                      <a:pt x="94987" y="133478"/>
                    </a:cubicBezTo>
                    <a:cubicBezTo>
                      <a:pt x="92926" y="132768"/>
                      <a:pt x="93510" y="133824"/>
                      <a:pt x="93857" y="135389"/>
                    </a:cubicBezTo>
                    <a:cubicBezTo>
                      <a:pt x="90774" y="139448"/>
                      <a:pt x="97085" y="140467"/>
                      <a:pt x="96264" y="135462"/>
                    </a:cubicBezTo>
                    <a:close/>
                    <a:moveTo>
                      <a:pt x="82111" y="145745"/>
                    </a:moveTo>
                    <a:cubicBezTo>
                      <a:pt x="82111" y="148857"/>
                      <a:pt x="87747" y="147292"/>
                      <a:pt x="88367" y="145981"/>
                    </a:cubicBezTo>
                    <a:cubicBezTo>
                      <a:pt x="87856" y="145217"/>
                      <a:pt x="86853" y="145617"/>
                      <a:pt x="86215" y="145053"/>
                    </a:cubicBezTo>
                    <a:cubicBezTo>
                      <a:pt x="85157" y="144562"/>
                      <a:pt x="84391" y="146873"/>
                      <a:pt x="83187" y="145727"/>
                    </a:cubicBezTo>
                    <a:cubicBezTo>
                      <a:pt x="82749" y="145417"/>
                      <a:pt x="82640" y="144944"/>
                      <a:pt x="83187" y="144889"/>
                    </a:cubicBezTo>
                    <a:cubicBezTo>
                      <a:pt x="83935" y="144161"/>
                      <a:pt x="86342" y="144562"/>
                      <a:pt x="85740" y="142942"/>
                    </a:cubicBezTo>
                    <a:cubicBezTo>
                      <a:pt x="84920" y="141941"/>
                      <a:pt x="81509" y="144598"/>
                      <a:pt x="82111" y="145745"/>
                    </a:cubicBezTo>
                    <a:close/>
                    <a:moveTo>
                      <a:pt x="400742" y="69997"/>
                    </a:moveTo>
                    <a:cubicBezTo>
                      <a:pt x="401854" y="69997"/>
                      <a:pt x="402566" y="70197"/>
                      <a:pt x="403350" y="69796"/>
                    </a:cubicBezTo>
                    <a:cubicBezTo>
                      <a:pt x="402766" y="68395"/>
                      <a:pt x="400924" y="68177"/>
                      <a:pt x="400286" y="66994"/>
                    </a:cubicBezTo>
                    <a:cubicBezTo>
                      <a:pt x="398134" y="64136"/>
                      <a:pt x="395343" y="70761"/>
                      <a:pt x="400742" y="69997"/>
                    </a:cubicBezTo>
                    <a:close/>
                    <a:moveTo>
                      <a:pt x="428574" y="83574"/>
                    </a:moveTo>
                    <a:cubicBezTo>
                      <a:pt x="430836" y="83028"/>
                      <a:pt x="421023" y="75384"/>
                      <a:pt x="423540" y="79606"/>
                    </a:cubicBezTo>
                    <a:cubicBezTo>
                      <a:pt x="422300" y="82737"/>
                      <a:pt x="425127" y="80352"/>
                      <a:pt x="425784" y="82518"/>
                    </a:cubicBezTo>
                    <a:cubicBezTo>
                      <a:pt x="425784" y="82773"/>
                      <a:pt x="425948" y="83046"/>
                      <a:pt x="426294" y="82773"/>
                    </a:cubicBezTo>
                    <a:cubicBezTo>
                      <a:pt x="427407" y="81899"/>
                      <a:pt x="427608" y="83665"/>
                      <a:pt x="428574" y="83574"/>
                    </a:cubicBezTo>
                    <a:close/>
                    <a:moveTo>
                      <a:pt x="437347" y="146546"/>
                    </a:moveTo>
                    <a:cubicBezTo>
                      <a:pt x="440229" y="147073"/>
                      <a:pt x="437529" y="143015"/>
                      <a:pt x="440521" y="143251"/>
                    </a:cubicBezTo>
                    <a:cubicBezTo>
                      <a:pt x="442199" y="141723"/>
                      <a:pt x="437748" y="142505"/>
                      <a:pt x="436873" y="142742"/>
                    </a:cubicBezTo>
                    <a:cubicBezTo>
                      <a:pt x="435067" y="143452"/>
                      <a:pt x="435250" y="146618"/>
                      <a:pt x="437347" y="146546"/>
                    </a:cubicBezTo>
                    <a:close/>
                    <a:moveTo>
                      <a:pt x="45214" y="106178"/>
                    </a:moveTo>
                    <a:cubicBezTo>
                      <a:pt x="45519" y="105982"/>
                      <a:pt x="45607" y="105577"/>
                      <a:pt x="45411" y="105273"/>
                    </a:cubicBezTo>
                    <a:cubicBezTo>
                      <a:pt x="45323" y="105137"/>
                      <a:pt x="45188" y="105038"/>
                      <a:pt x="45031" y="104995"/>
                    </a:cubicBezTo>
                    <a:cubicBezTo>
                      <a:pt x="44247" y="104704"/>
                      <a:pt x="44667" y="105869"/>
                      <a:pt x="44320" y="106269"/>
                    </a:cubicBezTo>
                    <a:cubicBezTo>
                      <a:pt x="43189" y="102884"/>
                      <a:pt x="41712" y="106906"/>
                      <a:pt x="39870" y="105396"/>
                    </a:cubicBezTo>
                    <a:cubicBezTo>
                      <a:pt x="39377" y="104941"/>
                      <a:pt x="38046" y="105650"/>
                      <a:pt x="38046" y="106415"/>
                    </a:cubicBezTo>
                    <a:cubicBezTo>
                      <a:pt x="38056" y="106726"/>
                      <a:pt x="38317" y="106971"/>
                      <a:pt x="38629" y="106961"/>
                    </a:cubicBezTo>
                    <a:cubicBezTo>
                      <a:pt x="38692" y="106959"/>
                      <a:pt x="38753" y="106947"/>
                      <a:pt x="38812" y="106924"/>
                    </a:cubicBezTo>
                    <a:cubicBezTo>
                      <a:pt x="39870" y="106670"/>
                      <a:pt x="41001" y="107780"/>
                      <a:pt x="41584" y="107398"/>
                    </a:cubicBezTo>
                    <a:cubicBezTo>
                      <a:pt x="42806" y="106397"/>
                      <a:pt x="46764" y="108817"/>
                      <a:pt x="45232" y="106178"/>
                    </a:cubicBezTo>
                    <a:close/>
                    <a:moveTo>
                      <a:pt x="213193" y="92455"/>
                    </a:moveTo>
                    <a:cubicBezTo>
                      <a:pt x="210804" y="93729"/>
                      <a:pt x="213649" y="93711"/>
                      <a:pt x="214670" y="94166"/>
                    </a:cubicBezTo>
                    <a:cubicBezTo>
                      <a:pt x="211533" y="96314"/>
                      <a:pt x="215965" y="95768"/>
                      <a:pt x="217205" y="96496"/>
                    </a:cubicBezTo>
                    <a:cubicBezTo>
                      <a:pt x="218446" y="97224"/>
                      <a:pt x="219029" y="96023"/>
                      <a:pt x="218099" y="95258"/>
                    </a:cubicBezTo>
                    <a:cubicBezTo>
                      <a:pt x="217424" y="92692"/>
                      <a:pt x="214889" y="93820"/>
                      <a:pt x="213211" y="92455"/>
                    </a:cubicBezTo>
                    <a:close/>
                    <a:moveTo>
                      <a:pt x="258334" y="31850"/>
                    </a:moveTo>
                    <a:cubicBezTo>
                      <a:pt x="258142" y="32943"/>
                      <a:pt x="257165" y="33723"/>
                      <a:pt x="256054" y="33670"/>
                    </a:cubicBezTo>
                    <a:cubicBezTo>
                      <a:pt x="255452" y="33433"/>
                      <a:pt x="254814" y="32832"/>
                      <a:pt x="254121" y="33360"/>
                    </a:cubicBezTo>
                    <a:cubicBezTo>
                      <a:pt x="254303" y="34397"/>
                      <a:pt x="255671" y="33979"/>
                      <a:pt x="255944" y="34525"/>
                    </a:cubicBezTo>
                    <a:cubicBezTo>
                      <a:pt x="256762" y="35860"/>
                      <a:pt x="258174" y="36720"/>
                      <a:pt x="259738" y="36836"/>
                    </a:cubicBezTo>
                    <a:cubicBezTo>
                      <a:pt x="260158" y="36509"/>
                      <a:pt x="259884" y="35999"/>
                      <a:pt x="259920" y="35562"/>
                    </a:cubicBezTo>
                    <a:cubicBezTo>
                      <a:pt x="259920" y="34215"/>
                      <a:pt x="258553" y="35125"/>
                      <a:pt x="257860" y="34561"/>
                    </a:cubicBezTo>
                    <a:cubicBezTo>
                      <a:pt x="261763" y="31959"/>
                      <a:pt x="256382" y="28956"/>
                      <a:pt x="258334" y="31850"/>
                    </a:cubicBezTo>
                    <a:close/>
                    <a:moveTo>
                      <a:pt x="375062" y="93475"/>
                    </a:moveTo>
                    <a:cubicBezTo>
                      <a:pt x="374241" y="95458"/>
                      <a:pt x="377870" y="96405"/>
                      <a:pt x="376886" y="98734"/>
                    </a:cubicBezTo>
                    <a:cubicBezTo>
                      <a:pt x="377342" y="99608"/>
                      <a:pt x="380205" y="100554"/>
                      <a:pt x="380533" y="98989"/>
                    </a:cubicBezTo>
                    <a:cubicBezTo>
                      <a:pt x="380862" y="97169"/>
                      <a:pt x="378308" y="98152"/>
                      <a:pt x="377943" y="96842"/>
                    </a:cubicBezTo>
                    <a:cubicBezTo>
                      <a:pt x="377579" y="95531"/>
                      <a:pt x="375992" y="94548"/>
                      <a:pt x="374934" y="93475"/>
                    </a:cubicBezTo>
                    <a:close/>
                    <a:moveTo>
                      <a:pt x="295814" y="571041"/>
                    </a:moveTo>
                    <a:cubicBezTo>
                      <a:pt x="294720" y="569221"/>
                      <a:pt x="292294" y="573353"/>
                      <a:pt x="292167" y="569749"/>
                    </a:cubicBezTo>
                    <a:cubicBezTo>
                      <a:pt x="292167" y="569622"/>
                      <a:pt x="291911" y="569003"/>
                      <a:pt x="291784" y="569513"/>
                    </a:cubicBezTo>
                    <a:cubicBezTo>
                      <a:pt x="291546" y="571114"/>
                      <a:pt x="289431" y="569513"/>
                      <a:pt x="289540" y="571005"/>
                    </a:cubicBezTo>
                    <a:cubicBezTo>
                      <a:pt x="290233" y="572170"/>
                      <a:pt x="291163" y="569804"/>
                      <a:pt x="291857" y="571788"/>
                    </a:cubicBezTo>
                    <a:cubicBezTo>
                      <a:pt x="292440" y="572807"/>
                      <a:pt x="294100" y="575009"/>
                      <a:pt x="295395" y="573808"/>
                    </a:cubicBezTo>
                    <a:cubicBezTo>
                      <a:pt x="295450" y="572898"/>
                      <a:pt x="294994" y="571806"/>
                      <a:pt x="295687" y="571041"/>
                    </a:cubicBezTo>
                    <a:close/>
                    <a:moveTo>
                      <a:pt x="123513" y="128109"/>
                    </a:moveTo>
                    <a:cubicBezTo>
                      <a:pt x="122510" y="127872"/>
                      <a:pt x="121689" y="128746"/>
                      <a:pt x="120777" y="128873"/>
                    </a:cubicBezTo>
                    <a:cubicBezTo>
                      <a:pt x="121105" y="129601"/>
                      <a:pt x="122273" y="129765"/>
                      <a:pt x="122601" y="130311"/>
                    </a:cubicBezTo>
                    <a:cubicBezTo>
                      <a:pt x="123258" y="132131"/>
                      <a:pt x="125100" y="131549"/>
                      <a:pt x="126249" y="132222"/>
                    </a:cubicBezTo>
                    <a:cubicBezTo>
                      <a:pt x="126632" y="132441"/>
                      <a:pt x="126686" y="131913"/>
                      <a:pt x="126595" y="131822"/>
                    </a:cubicBezTo>
                    <a:cubicBezTo>
                      <a:pt x="125774" y="129765"/>
                      <a:pt x="126449" y="128710"/>
                      <a:pt x="123549" y="129183"/>
                    </a:cubicBezTo>
                    <a:cubicBezTo>
                      <a:pt x="122455" y="129055"/>
                      <a:pt x="123258" y="128582"/>
                      <a:pt x="123805" y="128400"/>
                    </a:cubicBezTo>
                    <a:close/>
                    <a:moveTo>
                      <a:pt x="298350" y="514804"/>
                    </a:moveTo>
                    <a:cubicBezTo>
                      <a:pt x="299462" y="514440"/>
                      <a:pt x="298623" y="512747"/>
                      <a:pt x="299973" y="512601"/>
                    </a:cubicBezTo>
                    <a:cubicBezTo>
                      <a:pt x="299973" y="512601"/>
                      <a:pt x="300137" y="512292"/>
                      <a:pt x="300119" y="512128"/>
                    </a:cubicBezTo>
                    <a:cubicBezTo>
                      <a:pt x="299608" y="511327"/>
                      <a:pt x="297985" y="509162"/>
                      <a:pt x="297182" y="510654"/>
                    </a:cubicBezTo>
                    <a:cubicBezTo>
                      <a:pt x="296763" y="511346"/>
                      <a:pt x="296945" y="512474"/>
                      <a:pt x="295595" y="512328"/>
                    </a:cubicBezTo>
                    <a:cubicBezTo>
                      <a:pt x="295249" y="512984"/>
                      <a:pt x="297656" y="514421"/>
                      <a:pt x="298350" y="514804"/>
                    </a:cubicBezTo>
                    <a:close/>
                    <a:moveTo>
                      <a:pt x="230538" y="67667"/>
                    </a:moveTo>
                    <a:cubicBezTo>
                      <a:pt x="230720" y="66484"/>
                      <a:pt x="229790" y="65556"/>
                      <a:pt x="229827" y="64373"/>
                    </a:cubicBezTo>
                    <a:cubicBezTo>
                      <a:pt x="229699" y="63772"/>
                      <a:pt x="227911" y="64209"/>
                      <a:pt x="228477" y="64937"/>
                    </a:cubicBezTo>
                    <a:cubicBezTo>
                      <a:pt x="230301" y="68941"/>
                      <a:pt x="227182" y="66448"/>
                      <a:pt x="225322" y="67030"/>
                    </a:cubicBezTo>
                    <a:cubicBezTo>
                      <a:pt x="225905" y="67885"/>
                      <a:pt x="230793" y="70706"/>
                      <a:pt x="230538" y="67667"/>
                    </a:cubicBezTo>
                    <a:close/>
                    <a:moveTo>
                      <a:pt x="155267" y="180816"/>
                    </a:moveTo>
                    <a:cubicBezTo>
                      <a:pt x="155358" y="181599"/>
                      <a:pt x="156470" y="182145"/>
                      <a:pt x="156835" y="181708"/>
                    </a:cubicBezTo>
                    <a:cubicBezTo>
                      <a:pt x="157072" y="180216"/>
                      <a:pt x="159699" y="178159"/>
                      <a:pt x="156963" y="177504"/>
                    </a:cubicBezTo>
                    <a:cubicBezTo>
                      <a:pt x="155267" y="177376"/>
                      <a:pt x="156835" y="179797"/>
                      <a:pt x="154938" y="179906"/>
                    </a:cubicBezTo>
                    <a:cubicBezTo>
                      <a:pt x="152294" y="180234"/>
                      <a:pt x="153333" y="183109"/>
                      <a:pt x="155267" y="180816"/>
                    </a:cubicBezTo>
                    <a:close/>
                    <a:moveTo>
                      <a:pt x="363973" y="480133"/>
                    </a:moveTo>
                    <a:cubicBezTo>
                      <a:pt x="367748" y="479714"/>
                      <a:pt x="358045" y="475656"/>
                      <a:pt x="358665" y="477603"/>
                    </a:cubicBezTo>
                    <a:cubicBezTo>
                      <a:pt x="360325" y="479605"/>
                      <a:pt x="362039" y="478167"/>
                      <a:pt x="361820" y="481134"/>
                    </a:cubicBezTo>
                    <a:cubicBezTo>
                      <a:pt x="361985" y="481225"/>
                      <a:pt x="362459" y="480733"/>
                      <a:pt x="362696" y="480806"/>
                    </a:cubicBezTo>
                    <a:cubicBezTo>
                      <a:pt x="363444" y="481061"/>
                      <a:pt x="362933" y="479186"/>
                      <a:pt x="363973" y="480133"/>
                    </a:cubicBezTo>
                    <a:close/>
                    <a:moveTo>
                      <a:pt x="447871" y="345307"/>
                    </a:moveTo>
                    <a:cubicBezTo>
                      <a:pt x="445518" y="341667"/>
                      <a:pt x="445445" y="347455"/>
                      <a:pt x="443038" y="345908"/>
                    </a:cubicBezTo>
                    <a:cubicBezTo>
                      <a:pt x="442582" y="345599"/>
                      <a:pt x="442344" y="346272"/>
                      <a:pt x="442034" y="346509"/>
                    </a:cubicBezTo>
                    <a:cubicBezTo>
                      <a:pt x="441724" y="346745"/>
                      <a:pt x="440375" y="346818"/>
                      <a:pt x="440758" y="347710"/>
                    </a:cubicBezTo>
                    <a:cubicBezTo>
                      <a:pt x="440977" y="348256"/>
                      <a:pt x="441597" y="347364"/>
                      <a:pt x="442107" y="347291"/>
                    </a:cubicBezTo>
                    <a:cubicBezTo>
                      <a:pt x="443348" y="346836"/>
                      <a:pt x="444643" y="348784"/>
                      <a:pt x="445463" y="347946"/>
                    </a:cubicBezTo>
                    <a:cubicBezTo>
                      <a:pt x="446284" y="347109"/>
                      <a:pt x="444387" y="347309"/>
                      <a:pt x="445099" y="346873"/>
                    </a:cubicBezTo>
                    <a:cubicBezTo>
                      <a:pt x="445810" y="346436"/>
                      <a:pt x="446321" y="345471"/>
                      <a:pt x="447397" y="345671"/>
                    </a:cubicBezTo>
                    <a:cubicBezTo>
                      <a:pt x="447652" y="345708"/>
                      <a:pt x="448017" y="345690"/>
                      <a:pt x="447889" y="345307"/>
                    </a:cubicBezTo>
                    <a:close/>
                    <a:moveTo>
                      <a:pt x="126650" y="139648"/>
                    </a:moveTo>
                    <a:cubicBezTo>
                      <a:pt x="125081" y="137482"/>
                      <a:pt x="121634" y="136008"/>
                      <a:pt x="120120" y="133533"/>
                    </a:cubicBezTo>
                    <a:cubicBezTo>
                      <a:pt x="119409" y="134097"/>
                      <a:pt x="120759" y="138337"/>
                      <a:pt x="122856" y="137846"/>
                    </a:cubicBezTo>
                    <a:cubicBezTo>
                      <a:pt x="123786" y="138629"/>
                      <a:pt x="125300" y="138774"/>
                      <a:pt x="126012" y="139921"/>
                    </a:cubicBezTo>
                    <a:cubicBezTo>
                      <a:pt x="126066" y="140085"/>
                      <a:pt x="126522" y="139957"/>
                      <a:pt x="126668" y="139684"/>
                    </a:cubicBezTo>
                    <a:close/>
                    <a:moveTo>
                      <a:pt x="34727" y="138956"/>
                    </a:moveTo>
                    <a:cubicBezTo>
                      <a:pt x="36332" y="138647"/>
                      <a:pt x="38265" y="139539"/>
                      <a:pt x="38010" y="137828"/>
                    </a:cubicBezTo>
                    <a:cubicBezTo>
                      <a:pt x="38010" y="137209"/>
                      <a:pt x="37700" y="137464"/>
                      <a:pt x="37353" y="137682"/>
                    </a:cubicBezTo>
                    <a:cubicBezTo>
                      <a:pt x="35985" y="138592"/>
                      <a:pt x="35985" y="138574"/>
                      <a:pt x="34690" y="137518"/>
                    </a:cubicBezTo>
                    <a:cubicBezTo>
                      <a:pt x="33997" y="136117"/>
                      <a:pt x="32866" y="138010"/>
                      <a:pt x="31553" y="137391"/>
                    </a:cubicBezTo>
                    <a:cubicBezTo>
                      <a:pt x="30933" y="137227"/>
                      <a:pt x="30823" y="138483"/>
                      <a:pt x="30039" y="138574"/>
                    </a:cubicBezTo>
                    <a:cubicBezTo>
                      <a:pt x="30295" y="139193"/>
                      <a:pt x="30988" y="138701"/>
                      <a:pt x="31371" y="139102"/>
                    </a:cubicBezTo>
                    <a:cubicBezTo>
                      <a:pt x="31754" y="139502"/>
                      <a:pt x="31480" y="140321"/>
                      <a:pt x="32082" y="139630"/>
                    </a:cubicBezTo>
                    <a:cubicBezTo>
                      <a:pt x="33067" y="138647"/>
                      <a:pt x="34252" y="139047"/>
                      <a:pt x="34745" y="138993"/>
                    </a:cubicBezTo>
                    <a:close/>
                    <a:moveTo>
                      <a:pt x="115178" y="133496"/>
                    </a:moveTo>
                    <a:cubicBezTo>
                      <a:pt x="116527" y="133187"/>
                      <a:pt x="121580" y="129856"/>
                      <a:pt x="118114" y="129401"/>
                    </a:cubicBezTo>
                    <a:cubicBezTo>
                      <a:pt x="117679" y="129536"/>
                      <a:pt x="117325" y="129856"/>
                      <a:pt x="117148" y="130275"/>
                    </a:cubicBezTo>
                    <a:cubicBezTo>
                      <a:pt x="116892" y="132441"/>
                      <a:pt x="113937" y="130275"/>
                      <a:pt x="113700" y="132095"/>
                    </a:cubicBezTo>
                    <a:cubicBezTo>
                      <a:pt x="114040" y="132706"/>
                      <a:pt x="114563" y="133196"/>
                      <a:pt x="115196" y="133496"/>
                    </a:cubicBezTo>
                    <a:close/>
                    <a:moveTo>
                      <a:pt x="35037" y="127072"/>
                    </a:moveTo>
                    <a:cubicBezTo>
                      <a:pt x="32520" y="128346"/>
                      <a:pt x="36550" y="132532"/>
                      <a:pt x="37444" y="130129"/>
                    </a:cubicBezTo>
                    <a:cubicBezTo>
                      <a:pt x="36405" y="128309"/>
                      <a:pt x="40545" y="129365"/>
                      <a:pt x="39596" y="127326"/>
                    </a:cubicBezTo>
                    <a:cubicBezTo>
                      <a:pt x="39450" y="126871"/>
                      <a:pt x="39159" y="127326"/>
                      <a:pt x="39031" y="127326"/>
                    </a:cubicBezTo>
                    <a:cubicBezTo>
                      <a:pt x="37645" y="128728"/>
                      <a:pt x="36295" y="128218"/>
                      <a:pt x="35055" y="127072"/>
                    </a:cubicBezTo>
                    <a:close/>
                    <a:moveTo>
                      <a:pt x="437730" y="338573"/>
                    </a:moveTo>
                    <a:cubicBezTo>
                      <a:pt x="438387" y="338446"/>
                      <a:pt x="438223" y="337591"/>
                      <a:pt x="438606" y="337609"/>
                    </a:cubicBezTo>
                    <a:cubicBezTo>
                      <a:pt x="439627" y="337609"/>
                      <a:pt x="440429" y="336681"/>
                      <a:pt x="441396" y="336954"/>
                    </a:cubicBezTo>
                    <a:cubicBezTo>
                      <a:pt x="441651" y="336954"/>
                      <a:pt x="442290" y="336772"/>
                      <a:pt x="441688" y="336517"/>
                    </a:cubicBezTo>
                    <a:cubicBezTo>
                      <a:pt x="439536" y="335425"/>
                      <a:pt x="445500" y="334842"/>
                      <a:pt x="446211" y="335279"/>
                    </a:cubicBezTo>
                    <a:cubicBezTo>
                      <a:pt x="446503" y="335407"/>
                      <a:pt x="446941" y="335279"/>
                      <a:pt x="446941" y="334824"/>
                    </a:cubicBezTo>
                    <a:cubicBezTo>
                      <a:pt x="445792" y="333841"/>
                      <a:pt x="441688" y="334533"/>
                      <a:pt x="440502" y="335698"/>
                    </a:cubicBezTo>
                    <a:cubicBezTo>
                      <a:pt x="439755" y="336899"/>
                      <a:pt x="438861" y="337518"/>
                      <a:pt x="437511" y="336590"/>
                    </a:cubicBezTo>
                    <a:cubicBezTo>
                      <a:pt x="436052" y="336044"/>
                      <a:pt x="436563" y="338719"/>
                      <a:pt x="437730" y="338573"/>
                    </a:cubicBezTo>
                    <a:close/>
                    <a:moveTo>
                      <a:pt x="363535" y="83064"/>
                    </a:moveTo>
                    <a:cubicBezTo>
                      <a:pt x="366052" y="82591"/>
                      <a:pt x="358629" y="78478"/>
                      <a:pt x="358373" y="80261"/>
                    </a:cubicBezTo>
                    <a:cubicBezTo>
                      <a:pt x="358373" y="81499"/>
                      <a:pt x="360489" y="81299"/>
                      <a:pt x="360197" y="82809"/>
                    </a:cubicBezTo>
                    <a:cubicBezTo>
                      <a:pt x="360197" y="82809"/>
                      <a:pt x="360471" y="82973"/>
                      <a:pt x="360635" y="83028"/>
                    </a:cubicBezTo>
                    <a:cubicBezTo>
                      <a:pt x="361565" y="82639"/>
                      <a:pt x="362615" y="82653"/>
                      <a:pt x="363535" y="83064"/>
                    </a:cubicBezTo>
                    <a:close/>
                    <a:moveTo>
                      <a:pt x="376302" y="467720"/>
                    </a:moveTo>
                    <a:cubicBezTo>
                      <a:pt x="375098" y="466737"/>
                      <a:pt x="376758" y="463989"/>
                      <a:pt x="374916" y="464080"/>
                    </a:cubicBezTo>
                    <a:cubicBezTo>
                      <a:pt x="373530" y="464080"/>
                      <a:pt x="374697" y="466192"/>
                      <a:pt x="373366" y="466737"/>
                    </a:cubicBezTo>
                    <a:cubicBezTo>
                      <a:pt x="373189" y="466835"/>
                      <a:pt x="373125" y="467056"/>
                      <a:pt x="373223" y="467232"/>
                    </a:cubicBezTo>
                    <a:cubicBezTo>
                      <a:pt x="373256" y="467292"/>
                      <a:pt x="373306" y="467341"/>
                      <a:pt x="373366" y="467375"/>
                    </a:cubicBezTo>
                    <a:cubicBezTo>
                      <a:pt x="374606" y="468794"/>
                      <a:pt x="374898" y="470469"/>
                      <a:pt x="376266" y="467720"/>
                    </a:cubicBezTo>
                    <a:close/>
                    <a:moveTo>
                      <a:pt x="379020" y="321757"/>
                    </a:moveTo>
                    <a:cubicBezTo>
                      <a:pt x="377943" y="319937"/>
                      <a:pt x="375609" y="325524"/>
                      <a:pt x="374606" y="322157"/>
                    </a:cubicBezTo>
                    <a:cubicBezTo>
                      <a:pt x="373201" y="320428"/>
                      <a:pt x="371906" y="322394"/>
                      <a:pt x="373311" y="323777"/>
                    </a:cubicBezTo>
                    <a:cubicBezTo>
                      <a:pt x="373986" y="324232"/>
                      <a:pt x="375135" y="323777"/>
                      <a:pt x="375919" y="324050"/>
                    </a:cubicBezTo>
                    <a:cubicBezTo>
                      <a:pt x="376703" y="324323"/>
                      <a:pt x="376813" y="324432"/>
                      <a:pt x="377250" y="323904"/>
                    </a:cubicBezTo>
                    <a:cubicBezTo>
                      <a:pt x="377688" y="323376"/>
                      <a:pt x="378709" y="322630"/>
                      <a:pt x="378983" y="321757"/>
                    </a:cubicBezTo>
                    <a:close/>
                    <a:moveTo>
                      <a:pt x="367292" y="92728"/>
                    </a:moveTo>
                    <a:cubicBezTo>
                      <a:pt x="365596" y="91782"/>
                      <a:pt x="366945" y="95386"/>
                      <a:pt x="367693" y="95859"/>
                    </a:cubicBezTo>
                    <a:cubicBezTo>
                      <a:pt x="368751" y="96933"/>
                      <a:pt x="370429" y="92929"/>
                      <a:pt x="370247" y="92619"/>
                    </a:cubicBezTo>
                    <a:cubicBezTo>
                      <a:pt x="369152" y="91618"/>
                      <a:pt x="368313" y="92892"/>
                      <a:pt x="367256" y="92728"/>
                    </a:cubicBezTo>
                    <a:close/>
                    <a:moveTo>
                      <a:pt x="276791" y="94403"/>
                    </a:moveTo>
                    <a:cubicBezTo>
                      <a:pt x="277649" y="94403"/>
                      <a:pt x="277685" y="93274"/>
                      <a:pt x="278141" y="93001"/>
                    </a:cubicBezTo>
                    <a:cubicBezTo>
                      <a:pt x="279327" y="92565"/>
                      <a:pt x="278688" y="92146"/>
                      <a:pt x="278141" y="91855"/>
                    </a:cubicBezTo>
                    <a:cubicBezTo>
                      <a:pt x="277120" y="91218"/>
                      <a:pt x="270846" y="89107"/>
                      <a:pt x="273782" y="91618"/>
                    </a:cubicBezTo>
                    <a:cubicBezTo>
                      <a:pt x="275843" y="91655"/>
                      <a:pt x="275788" y="93311"/>
                      <a:pt x="276755" y="94403"/>
                    </a:cubicBezTo>
                    <a:close/>
                    <a:moveTo>
                      <a:pt x="25169" y="112912"/>
                    </a:moveTo>
                    <a:lnTo>
                      <a:pt x="25169" y="112912"/>
                    </a:lnTo>
                    <a:cubicBezTo>
                      <a:pt x="25790" y="112785"/>
                      <a:pt x="27942" y="113294"/>
                      <a:pt x="27322" y="112384"/>
                    </a:cubicBezTo>
                    <a:cubicBezTo>
                      <a:pt x="22507" y="112657"/>
                      <a:pt x="28343" y="108417"/>
                      <a:pt x="22397" y="109873"/>
                    </a:cubicBezTo>
                    <a:cubicBezTo>
                      <a:pt x="20227" y="110819"/>
                      <a:pt x="25480" y="111693"/>
                      <a:pt x="23145" y="112439"/>
                    </a:cubicBezTo>
                    <a:cubicBezTo>
                      <a:pt x="22507" y="113167"/>
                      <a:pt x="24695" y="112839"/>
                      <a:pt x="25169" y="112912"/>
                    </a:cubicBezTo>
                    <a:close/>
                    <a:moveTo>
                      <a:pt x="390291" y="110219"/>
                    </a:moveTo>
                    <a:cubicBezTo>
                      <a:pt x="388467" y="110037"/>
                      <a:pt x="390054" y="112039"/>
                      <a:pt x="389397" y="113094"/>
                    </a:cubicBezTo>
                    <a:cubicBezTo>
                      <a:pt x="389106" y="113768"/>
                      <a:pt x="389707" y="114168"/>
                      <a:pt x="390291" y="113931"/>
                    </a:cubicBezTo>
                    <a:cubicBezTo>
                      <a:pt x="391075" y="113240"/>
                      <a:pt x="394778" y="113931"/>
                      <a:pt x="393300" y="112348"/>
                    </a:cubicBezTo>
                    <a:cubicBezTo>
                      <a:pt x="392334" y="111802"/>
                      <a:pt x="390820" y="111948"/>
                      <a:pt x="390692" y="110310"/>
                    </a:cubicBezTo>
                    <a:cubicBezTo>
                      <a:pt x="390692" y="110273"/>
                      <a:pt x="390382" y="110237"/>
                      <a:pt x="390291" y="110219"/>
                    </a:cubicBezTo>
                    <a:close/>
                    <a:moveTo>
                      <a:pt x="238508" y="415723"/>
                    </a:moveTo>
                    <a:cubicBezTo>
                      <a:pt x="239347" y="415723"/>
                      <a:pt x="239767" y="415505"/>
                      <a:pt x="239603" y="415341"/>
                    </a:cubicBezTo>
                    <a:cubicBezTo>
                      <a:pt x="239019" y="414740"/>
                      <a:pt x="240040" y="414340"/>
                      <a:pt x="239748" y="413939"/>
                    </a:cubicBezTo>
                    <a:cubicBezTo>
                      <a:pt x="238253" y="412119"/>
                      <a:pt x="240697" y="412392"/>
                      <a:pt x="240843" y="411173"/>
                    </a:cubicBezTo>
                    <a:cubicBezTo>
                      <a:pt x="239730" y="409826"/>
                      <a:pt x="238472" y="412338"/>
                      <a:pt x="237195" y="412156"/>
                    </a:cubicBezTo>
                    <a:cubicBezTo>
                      <a:pt x="236538" y="413521"/>
                      <a:pt x="238563" y="413976"/>
                      <a:pt x="238235" y="415286"/>
                    </a:cubicBezTo>
                    <a:cubicBezTo>
                      <a:pt x="238162" y="415596"/>
                      <a:pt x="238727" y="415705"/>
                      <a:pt x="238508" y="415723"/>
                    </a:cubicBezTo>
                    <a:close/>
                    <a:moveTo>
                      <a:pt x="383889" y="66848"/>
                    </a:moveTo>
                    <a:cubicBezTo>
                      <a:pt x="382667" y="70634"/>
                      <a:pt x="388102" y="72872"/>
                      <a:pt x="386206" y="69250"/>
                    </a:cubicBezTo>
                    <a:cubicBezTo>
                      <a:pt x="386041" y="67995"/>
                      <a:pt x="386078" y="66957"/>
                      <a:pt x="384601" y="66593"/>
                    </a:cubicBezTo>
                    <a:cubicBezTo>
                      <a:pt x="384053" y="65956"/>
                      <a:pt x="382886" y="66429"/>
                      <a:pt x="383889" y="66848"/>
                    </a:cubicBezTo>
                    <a:close/>
                    <a:moveTo>
                      <a:pt x="275898" y="392281"/>
                    </a:moveTo>
                    <a:cubicBezTo>
                      <a:pt x="276883" y="391572"/>
                      <a:pt x="277722" y="390589"/>
                      <a:pt x="279108" y="390716"/>
                    </a:cubicBezTo>
                    <a:cubicBezTo>
                      <a:pt x="279837" y="390807"/>
                      <a:pt x="280056" y="390425"/>
                      <a:pt x="280020" y="389770"/>
                    </a:cubicBezTo>
                    <a:cubicBezTo>
                      <a:pt x="279235" y="387950"/>
                      <a:pt x="276828" y="390825"/>
                      <a:pt x="275314" y="389151"/>
                    </a:cubicBezTo>
                    <a:cubicBezTo>
                      <a:pt x="275168" y="389042"/>
                      <a:pt x="274457" y="389042"/>
                      <a:pt x="274876" y="389606"/>
                    </a:cubicBezTo>
                    <a:cubicBezTo>
                      <a:pt x="275369" y="390571"/>
                      <a:pt x="274749" y="391626"/>
                      <a:pt x="275898" y="392281"/>
                    </a:cubicBezTo>
                    <a:close/>
                    <a:moveTo>
                      <a:pt x="436107" y="148275"/>
                    </a:moveTo>
                    <a:cubicBezTo>
                      <a:pt x="436254" y="147443"/>
                      <a:pt x="435699" y="146650"/>
                      <a:pt x="434865" y="146503"/>
                    </a:cubicBezTo>
                    <a:cubicBezTo>
                      <a:pt x="434400" y="146420"/>
                      <a:pt x="433923" y="146557"/>
                      <a:pt x="433572" y="146873"/>
                    </a:cubicBezTo>
                    <a:cubicBezTo>
                      <a:pt x="434265" y="147692"/>
                      <a:pt x="433681" y="148165"/>
                      <a:pt x="433170" y="148693"/>
                    </a:cubicBezTo>
                    <a:cubicBezTo>
                      <a:pt x="432660" y="149221"/>
                      <a:pt x="433170" y="150404"/>
                      <a:pt x="431967" y="150513"/>
                    </a:cubicBezTo>
                    <a:cubicBezTo>
                      <a:pt x="431456" y="153025"/>
                      <a:pt x="434593" y="149530"/>
                      <a:pt x="435304" y="148839"/>
                    </a:cubicBezTo>
                    <a:cubicBezTo>
                      <a:pt x="436089" y="149421"/>
                      <a:pt x="436143" y="148912"/>
                      <a:pt x="436107" y="148275"/>
                    </a:cubicBezTo>
                    <a:close/>
                    <a:moveTo>
                      <a:pt x="335794" y="335334"/>
                    </a:moveTo>
                    <a:cubicBezTo>
                      <a:pt x="335101" y="335334"/>
                      <a:pt x="334298" y="335152"/>
                      <a:pt x="334371" y="335953"/>
                    </a:cubicBezTo>
                    <a:cubicBezTo>
                      <a:pt x="334444" y="336753"/>
                      <a:pt x="333368" y="337208"/>
                      <a:pt x="333988" y="337882"/>
                    </a:cubicBezTo>
                    <a:cubicBezTo>
                      <a:pt x="334608" y="338555"/>
                      <a:pt x="335028" y="337409"/>
                      <a:pt x="335666" y="337536"/>
                    </a:cubicBezTo>
                    <a:cubicBezTo>
                      <a:pt x="337008" y="337934"/>
                      <a:pt x="338449" y="337362"/>
                      <a:pt x="339150" y="336153"/>
                    </a:cubicBezTo>
                    <a:cubicBezTo>
                      <a:pt x="338201" y="335643"/>
                      <a:pt x="336760" y="336135"/>
                      <a:pt x="335867" y="335334"/>
                    </a:cubicBezTo>
                    <a:close/>
                    <a:moveTo>
                      <a:pt x="354999" y="324650"/>
                    </a:moveTo>
                    <a:cubicBezTo>
                      <a:pt x="354634" y="322976"/>
                      <a:pt x="350859" y="325670"/>
                      <a:pt x="352865" y="326834"/>
                    </a:cubicBezTo>
                    <a:cubicBezTo>
                      <a:pt x="353759" y="327799"/>
                      <a:pt x="352117" y="328654"/>
                      <a:pt x="353212" y="329328"/>
                    </a:cubicBezTo>
                    <a:cubicBezTo>
                      <a:pt x="355419" y="328946"/>
                      <a:pt x="353814" y="325761"/>
                      <a:pt x="354999" y="324650"/>
                    </a:cubicBezTo>
                    <a:close/>
                    <a:moveTo>
                      <a:pt x="214196" y="75438"/>
                    </a:moveTo>
                    <a:cubicBezTo>
                      <a:pt x="210548" y="74983"/>
                      <a:pt x="209727" y="78205"/>
                      <a:pt x="213977" y="77622"/>
                    </a:cubicBezTo>
                    <a:cubicBezTo>
                      <a:pt x="215673" y="77677"/>
                      <a:pt x="216567" y="74838"/>
                      <a:pt x="214214" y="75438"/>
                    </a:cubicBezTo>
                    <a:close/>
                    <a:moveTo>
                      <a:pt x="250108" y="94148"/>
                    </a:moveTo>
                    <a:cubicBezTo>
                      <a:pt x="250017" y="97297"/>
                      <a:pt x="252862" y="93984"/>
                      <a:pt x="251804" y="92328"/>
                    </a:cubicBezTo>
                    <a:cubicBezTo>
                      <a:pt x="250746" y="90672"/>
                      <a:pt x="253263" y="90690"/>
                      <a:pt x="252516" y="90144"/>
                    </a:cubicBezTo>
                    <a:cubicBezTo>
                      <a:pt x="251421" y="89343"/>
                      <a:pt x="249251" y="89198"/>
                      <a:pt x="251020" y="90708"/>
                    </a:cubicBezTo>
                    <a:cubicBezTo>
                      <a:pt x="251038" y="91909"/>
                      <a:pt x="249980" y="92874"/>
                      <a:pt x="250126" y="94148"/>
                    </a:cubicBezTo>
                    <a:close/>
                    <a:moveTo>
                      <a:pt x="277703" y="483845"/>
                    </a:moveTo>
                    <a:cubicBezTo>
                      <a:pt x="276518" y="483045"/>
                      <a:pt x="272232" y="483427"/>
                      <a:pt x="273016" y="485756"/>
                    </a:cubicBezTo>
                    <a:cubicBezTo>
                      <a:pt x="273673" y="486776"/>
                      <a:pt x="274840" y="485101"/>
                      <a:pt x="275697" y="486139"/>
                    </a:cubicBezTo>
                    <a:cubicBezTo>
                      <a:pt x="275825" y="486302"/>
                      <a:pt x="276171" y="485975"/>
                      <a:pt x="276189" y="485702"/>
                    </a:cubicBezTo>
                    <a:cubicBezTo>
                      <a:pt x="276098" y="484446"/>
                      <a:pt x="276372" y="484064"/>
                      <a:pt x="277722" y="483845"/>
                    </a:cubicBezTo>
                    <a:close/>
                    <a:moveTo>
                      <a:pt x="108776" y="155354"/>
                    </a:moveTo>
                    <a:cubicBezTo>
                      <a:pt x="108247" y="154190"/>
                      <a:pt x="106150" y="154590"/>
                      <a:pt x="105402" y="153261"/>
                    </a:cubicBezTo>
                    <a:cubicBezTo>
                      <a:pt x="105245" y="153015"/>
                      <a:pt x="104919" y="152942"/>
                      <a:pt x="104672" y="153098"/>
                    </a:cubicBezTo>
                    <a:cubicBezTo>
                      <a:pt x="104606" y="153140"/>
                      <a:pt x="104550" y="153195"/>
                      <a:pt x="104508" y="153261"/>
                    </a:cubicBezTo>
                    <a:cubicBezTo>
                      <a:pt x="104070" y="154699"/>
                      <a:pt x="106168" y="155081"/>
                      <a:pt x="106587" y="156465"/>
                    </a:cubicBezTo>
                    <a:cubicBezTo>
                      <a:pt x="107299" y="157429"/>
                      <a:pt x="108995" y="156483"/>
                      <a:pt x="108776" y="155354"/>
                    </a:cubicBezTo>
                    <a:close/>
                    <a:moveTo>
                      <a:pt x="26920" y="142178"/>
                    </a:moveTo>
                    <a:cubicBezTo>
                      <a:pt x="27668" y="140358"/>
                      <a:pt x="24039" y="137937"/>
                      <a:pt x="24586" y="140849"/>
                    </a:cubicBezTo>
                    <a:cubicBezTo>
                      <a:pt x="25005" y="141704"/>
                      <a:pt x="26811" y="141777"/>
                      <a:pt x="25279" y="142669"/>
                    </a:cubicBezTo>
                    <a:cubicBezTo>
                      <a:pt x="24987" y="142851"/>
                      <a:pt x="24148" y="142669"/>
                      <a:pt x="24878" y="143379"/>
                    </a:cubicBezTo>
                    <a:cubicBezTo>
                      <a:pt x="25224" y="143670"/>
                      <a:pt x="25443" y="144544"/>
                      <a:pt x="26027" y="144070"/>
                    </a:cubicBezTo>
                    <a:cubicBezTo>
                      <a:pt x="26610" y="143597"/>
                      <a:pt x="27595" y="143288"/>
                      <a:pt x="26920" y="142178"/>
                    </a:cubicBezTo>
                    <a:close/>
                    <a:moveTo>
                      <a:pt x="343636" y="327271"/>
                    </a:moveTo>
                    <a:cubicBezTo>
                      <a:pt x="342469" y="326834"/>
                      <a:pt x="342068" y="328927"/>
                      <a:pt x="343326" y="328873"/>
                    </a:cubicBezTo>
                    <a:cubicBezTo>
                      <a:pt x="344895" y="328145"/>
                      <a:pt x="345661" y="330893"/>
                      <a:pt x="346974" y="329601"/>
                    </a:cubicBezTo>
                    <a:cubicBezTo>
                      <a:pt x="347704" y="327016"/>
                      <a:pt x="345168" y="327471"/>
                      <a:pt x="343636" y="327271"/>
                    </a:cubicBezTo>
                    <a:close/>
                    <a:moveTo>
                      <a:pt x="423522" y="118627"/>
                    </a:moveTo>
                    <a:cubicBezTo>
                      <a:pt x="423376" y="118627"/>
                      <a:pt x="423194" y="118372"/>
                      <a:pt x="423084" y="118409"/>
                    </a:cubicBezTo>
                    <a:cubicBezTo>
                      <a:pt x="421261" y="119191"/>
                      <a:pt x="420349" y="115424"/>
                      <a:pt x="418889" y="117389"/>
                    </a:cubicBezTo>
                    <a:cubicBezTo>
                      <a:pt x="418598" y="117808"/>
                      <a:pt x="418634" y="118554"/>
                      <a:pt x="418889" y="118572"/>
                    </a:cubicBezTo>
                    <a:cubicBezTo>
                      <a:pt x="419801" y="118736"/>
                      <a:pt x="419747" y="120265"/>
                      <a:pt x="420823" y="119955"/>
                    </a:cubicBezTo>
                    <a:cubicBezTo>
                      <a:pt x="421778" y="119635"/>
                      <a:pt x="422686" y="119189"/>
                      <a:pt x="423522" y="118627"/>
                    </a:cubicBezTo>
                    <a:close/>
                    <a:moveTo>
                      <a:pt x="60899" y="106579"/>
                    </a:moveTo>
                    <a:cubicBezTo>
                      <a:pt x="60899" y="106160"/>
                      <a:pt x="60753" y="105723"/>
                      <a:pt x="60425" y="106105"/>
                    </a:cubicBezTo>
                    <a:cubicBezTo>
                      <a:pt x="59561" y="107273"/>
                      <a:pt x="58085" y="107816"/>
                      <a:pt x="56668" y="107489"/>
                    </a:cubicBezTo>
                    <a:cubicBezTo>
                      <a:pt x="55975" y="107489"/>
                      <a:pt x="54935" y="108526"/>
                      <a:pt x="55792" y="109054"/>
                    </a:cubicBezTo>
                    <a:cubicBezTo>
                      <a:pt x="57908" y="110856"/>
                      <a:pt x="59531" y="107707"/>
                      <a:pt x="60899" y="106579"/>
                    </a:cubicBezTo>
                    <a:close/>
                    <a:moveTo>
                      <a:pt x="383561" y="87924"/>
                    </a:moveTo>
                    <a:cubicBezTo>
                      <a:pt x="382831" y="88015"/>
                      <a:pt x="382047" y="90089"/>
                      <a:pt x="382594" y="90581"/>
                    </a:cubicBezTo>
                    <a:cubicBezTo>
                      <a:pt x="383597" y="90235"/>
                      <a:pt x="387464" y="92201"/>
                      <a:pt x="386242" y="90162"/>
                    </a:cubicBezTo>
                    <a:cubicBezTo>
                      <a:pt x="384747" y="90035"/>
                      <a:pt x="384874" y="87942"/>
                      <a:pt x="383561" y="87924"/>
                    </a:cubicBezTo>
                    <a:close/>
                    <a:moveTo>
                      <a:pt x="14135" y="55655"/>
                    </a:moveTo>
                    <a:cubicBezTo>
                      <a:pt x="14846" y="53744"/>
                      <a:pt x="11089" y="52616"/>
                      <a:pt x="10487" y="54217"/>
                    </a:cubicBezTo>
                    <a:cubicBezTo>
                      <a:pt x="10487" y="55073"/>
                      <a:pt x="11235" y="54672"/>
                      <a:pt x="11636" y="54872"/>
                    </a:cubicBezTo>
                    <a:cubicBezTo>
                      <a:pt x="12439" y="55546"/>
                      <a:pt x="14190" y="58694"/>
                      <a:pt x="14135" y="55655"/>
                    </a:cubicBezTo>
                    <a:close/>
                    <a:moveTo>
                      <a:pt x="49482" y="46409"/>
                    </a:moveTo>
                    <a:cubicBezTo>
                      <a:pt x="49099" y="45408"/>
                      <a:pt x="46892" y="43734"/>
                      <a:pt x="45834" y="44862"/>
                    </a:cubicBezTo>
                    <a:cubicBezTo>
                      <a:pt x="45615" y="45900"/>
                      <a:pt x="47658" y="45627"/>
                      <a:pt x="47403" y="46955"/>
                    </a:cubicBezTo>
                    <a:cubicBezTo>
                      <a:pt x="47548" y="49303"/>
                      <a:pt x="49464" y="47938"/>
                      <a:pt x="49482" y="46409"/>
                    </a:cubicBezTo>
                    <a:close/>
                    <a:moveTo>
                      <a:pt x="75946" y="119391"/>
                    </a:moveTo>
                    <a:cubicBezTo>
                      <a:pt x="79412" y="120192"/>
                      <a:pt x="74852" y="112821"/>
                      <a:pt x="74888" y="115751"/>
                    </a:cubicBezTo>
                    <a:cubicBezTo>
                      <a:pt x="75180" y="116607"/>
                      <a:pt x="76311" y="117571"/>
                      <a:pt x="74615" y="118208"/>
                    </a:cubicBezTo>
                    <a:cubicBezTo>
                      <a:pt x="73995" y="118773"/>
                      <a:pt x="75107" y="119682"/>
                      <a:pt x="75946" y="119391"/>
                    </a:cubicBezTo>
                    <a:close/>
                    <a:moveTo>
                      <a:pt x="104855" y="120629"/>
                    </a:moveTo>
                    <a:cubicBezTo>
                      <a:pt x="103833" y="119573"/>
                      <a:pt x="102192" y="121302"/>
                      <a:pt x="100806" y="120010"/>
                    </a:cubicBezTo>
                    <a:cubicBezTo>
                      <a:pt x="99839" y="119701"/>
                      <a:pt x="100313" y="121375"/>
                      <a:pt x="99657" y="121830"/>
                    </a:cubicBezTo>
                    <a:cubicBezTo>
                      <a:pt x="98033" y="123650"/>
                      <a:pt x="101061" y="121830"/>
                      <a:pt x="101790" y="122212"/>
                    </a:cubicBezTo>
                    <a:cubicBezTo>
                      <a:pt x="103031" y="122212"/>
                      <a:pt x="103523" y="120611"/>
                      <a:pt x="104855" y="120920"/>
                    </a:cubicBezTo>
                    <a:close/>
                    <a:moveTo>
                      <a:pt x="455622" y="332713"/>
                    </a:moveTo>
                    <a:cubicBezTo>
                      <a:pt x="454309" y="330347"/>
                      <a:pt x="448017" y="334533"/>
                      <a:pt x="451701" y="336353"/>
                    </a:cubicBezTo>
                    <a:cubicBezTo>
                      <a:pt x="451734" y="336098"/>
                      <a:pt x="451795" y="335848"/>
                      <a:pt x="451883" y="335607"/>
                    </a:cubicBezTo>
                    <a:cubicBezTo>
                      <a:pt x="452120" y="335152"/>
                      <a:pt x="450990" y="334806"/>
                      <a:pt x="451792" y="334369"/>
                    </a:cubicBezTo>
                    <a:cubicBezTo>
                      <a:pt x="452157" y="334151"/>
                      <a:pt x="453342" y="334697"/>
                      <a:pt x="452522" y="333496"/>
                    </a:cubicBezTo>
                    <a:cubicBezTo>
                      <a:pt x="453488" y="332677"/>
                      <a:pt x="455093" y="333841"/>
                      <a:pt x="455622" y="332713"/>
                    </a:cubicBezTo>
                    <a:close/>
                    <a:moveTo>
                      <a:pt x="291820" y="575082"/>
                    </a:moveTo>
                    <a:cubicBezTo>
                      <a:pt x="292039" y="574700"/>
                      <a:pt x="291291" y="574572"/>
                      <a:pt x="291674" y="574172"/>
                    </a:cubicBezTo>
                    <a:cubicBezTo>
                      <a:pt x="292057" y="573771"/>
                      <a:pt x="291528" y="573371"/>
                      <a:pt x="291163" y="573699"/>
                    </a:cubicBezTo>
                    <a:cubicBezTo>
                      <a:pt x="290416" y="575246"/>
                      <a:pt x="288464" y="574845"/>
                      <a:pt x="289814" y="576956"/>
                    </a:cubicBezTo>
                    <a:cubicBezTo>
                      <a:pt x="289577" y="578685"/>
                      <a:pt x="292422" y="577812"/>
                      <a:pt x="291802" y="576465"/>
                    </a:cubicBezTo>
                    <a:cubicBezTo>
                      <a:pt x="291583" y="575919"/>
                      <a:pt x="291364" y="575446"/>
                      <a:pt x="291820" y="575082"/>
                    </a:cubicBezTo>
                    <a:close/>
                    <a:moveTo>
                      <a:pt x="359887" y="491362"/>
                    </a:moveTo>
                    <a:cubicBezTo>
                      <a:pt x="358592" y="490579"/>
                      <a:pt x="358446" y="488541"/>
                      <a:pt x="356732" y="487868"/>
                    </a:cubicBezTo>
                    <a:cubicBezTo>
                      <a:pt x="355637" y="488195"/>
                      <a:pt x="357735" y="490143"/>
                      <a:pt x="357315" y="491271"/>
                    </a:cubicBezTo>
                    <a:cubicBezTo>
                      <a:pt x="357315" y="491671"/>
                      <a:pt x="357954" y="492090"/>
                      <a:pt x="358355" y="492454"/>
                    </a:cubicBezTo>
                    <a:cubicBezTo>
                      <a:pt x="358756" y="492818"/>
                      <a:pt x="359048" y="492126"/>
                      <a:pt x="359486" y="492145"/>
                    </a:cubicBezTo>
                    <a:cubicBezTo>
                      <a:pt x="359924" y="492163"/>
                      <a:pt x="359960" y="491926"/>
                      <a:pt x="359887" y="491362"/>
                    </a:cubicBezTo>
                    <a:close/>
                    <a:moveTo>
                      <a:pt x="30349" y="105887"/>
                    </a:moveTo>
                    <a:cubicBezTo>
                      <a:pt x="31134" y="106051"/>
                      <a:pt x="33085" y="105523"/>
                      <a:pt x="32337" y="104413"/>
                    </a:cubicBezTo>
                    <a:cubicBezTo>
                      <a:pt x="30203" y="102029"/>
                      <a:pt x="26063" y="105978"/>
                      <a:pt x="30349" y="105887"/>
                    </a:cubicBezTo>
                    <a:close/>
                    <a:moveTo>
                      <a:pt x="249944" y="36418"/>
                    </a:moveTo>
                    <a:cubicBezTo>
                      <a:pt x="247445" y="36418"/>
                      <a:pt x="247445" y="36418"/>
                      <a:pt x="248412" y="38602"/>
                    </a:cubicBezTo>
                    <a:cubicBezTo>
                      <a:pt x="248412" y="39348"/>
                      <a:pt x="248923" y="40039"/>
                      <a:pt x="249634" y="39311"/>
                    </a:cubicBezTo>
                    <a:cubicBezTo>
                      <a:pt x="250345" y="38583"/>
                      <a:pt x="249798" y="37491"/>
                      <a:pt x="251020" y="37237"/>
                    </a:cubicBezTo>
                    <a:cubicBezTo>
                      <a:pt x="251640" y="36727"/>
                      <a:pt x="250309" y="36181"/>
                      <a:pt x="250017" y="36381"/>
                    </a:cubicBezTo>
                    <a:close/>
                    <a:moveTo>
                      <a:pt x="274001" y="92929"/>
                    </a:moveTo>
                    <a:cubicBezTo>
                      <a:pt x="271411" y="92437"/>
                      <a:pt x="272469" y="95822"/>
                      <a:pt x="269733" y="95822"/>
                    </a:cubicBezTo>
                    <a:cubicBezTo>
                      <a:pt x="273891" y="98534"/>
                      <a:pt x="271812" y="94585"/>
                      <a:pt x="274439" y="93111"/>
                    </a:cubicBezTo>
                    <a:close/>
                    <a:moveTo>
                      <a:pt x="397714" y="117844"/>
                    </a:moveTo>
                    <a:cubicBezTo>
                      <a:pt x="398334" y="117717"/>
                      <a:pt x="400067" y="118026"/>
                      <a:pt x="399939" y="116861"/>
                    </a:cubicBezTo>
                    <a:cubicBezTo>
                      <a:pt x="398772" y="113476"/>
                      <a:pt x="393155" y="118226"/>
                      <a:pt x="397787" y="117808"/>
                    </a:cubicBezTo>
                    <a:close/>
                    <a:moveTo>
                      <a:pt x="253847" y="26135"/>
                    </a:moveTo>
                    <a:cubicBezTo>
                      <a:pt x="251512" y="25953"/>
                      <a:pt x="250856" y="28082"/>
                      <a:pt x="252497" y="29265"/>
                    </a:cubicBezTo>
                    <a:cubicBezTo>
                      <a:pt x="253190" y="28628"/>
                      <a:pt x="252133" y="26808"/>
                      <a:pt x="253719" y="27445"/>
                    </a:cubicBezTo>
                    <a:cubicBezTo>
                      <a:pt x="256327" y="28519"/>
                      <a:pt x="256638" y="25552"/>
                      <a:pt x="253920" y="26098"/>
                    </a:cubicBezTo>
                    <a:close/>
                    <a:moveTo>
                      <a:pt x="92890" y="108035"/>
                    </a:moveTo>
                    <a:cubicBezTo>
                      <a:pt x="92616" y="108035"/>
                      <a:pt x="92233" y="108253"/>
                      <a:pt x="92598" y="108508"/>
                    </a:cubicBezTo>
                    <a:cubicBezTo>
                      <a:pt x="93802" y="109017"/>
                      <a:pt x="92999" y="110783"/>
                      <a:pt x="93893" y="111201"/>
                    </a:cubicBezTo>
                    <a:cubicBezTo>
                      <a:pt x="94696" y="111001"/>
                      <a:pt x="95152" y="111893"/>
                      <a:pt x="95899" y="111802"/>
                    </a:cubicBezTo>
                    <a:cubicBezTo>
                      <a:pt x="96647" y="111711"/>
                      <a:pt x="97067" y="111019"/>
                      <a:pt x="96209" y="110728"/>
                    </a:cubicBezTo>
                    <a:cubicBezTo>
                      <a:pt x="94987" y="110037"/>
                      <a:pt x="94714" y="108289"/>
                      <a:pt x="92963" y="108035"/>
                    </a:cubicBezTo>
                    <a:close/>
                    <a:moveTo>
                      <a:pt x="123367" y="155973"/>
                    </a:moveTo>
                    <a:cubicBezTo>
                      <a:pt x="123987" y="156574"/>
                      <a:pt x="124844" y="155263"/>
                      <a:pt x="123878" y="155172"/>
                    </a:cubicBezTo>
                    <a:cubicBezTo>
                      <a:pt x="122437" y="154463"/>
                      <a:pt x="124863" y="153061"/>
                      <a:pt x="123513" y="152552"/>
                    </a:cubicBezTo>
                    <a:cubicBezTo>
                      <a:pt x="123002" y="152424"/>
                      <a:pt x="122382" y="152406"/>
                      <a:pt x="122382" y="153207"/>
                    </a:cubicBezTo>
                    <a:cubicBezTo>
                      <a:pt x="122710" y="154590"/>
                      <a:pt x="120795" y="156283"/>
                      <a:pt x="121598" y="157302"/>
                    </a:cubicBezTo>
                    <a:cubicBezTo>
                      <a:pt x="122856" y="157720"/>
                      <a:pt x="121817" y="155027"/>
                      <a:pt x="123367" y="155973"/>
                    </a:cubicBezTo>
                    <a:close/>
                    <a:moveTo>
                      <a:pt x="555443" y="156865"/>
                    </a:moveTo>
                    <a:cubicBezTo>
                      <a:pt x="556063" y="155518"/>
                      <a:pt x="553437" y="156046"/>
                      <a:pt x="553017" y="155045"/>
                    </a:cubicBezTo>
                    <a:cubicBezTo>
                      <a:pt x="552908" y="154845"/>
                      <a:pt x="552652" y="154827"/>
                      <a:pt x="552634" y="155045"/>
                    </a:cubicBezTo>
                    <a:cubicBezTo>
                      <a:pt x="552507" y="156264"/>
                      <a:pt x="551285" y="156319"/>
                      <a:pt x="550610" y="156974"/>
                    </a:cubicBezTo>
                    <a:cubicBezTo>
                      <a:pt x="550190" y="157284"/>
                      <a:pt x="550956" y="158212"/>
                      <a:pt x="551303" y="157866"/>
                    </a:cubicBezTo>
                    <a:cubicBezTo>
                      <a:pt x="552488" y="155737"/>
                      <a:pt x="554276" y="157975"/>
                      <a:pt x="555425" y="156847"/>
                    </a:cubicBezTo>
                    <a:close/>
                    <a:moveTo>
                      <a:pt x="285509" y="480206"/>
                    </a:moveTo>
                    <a:cubicBezTo>
                      <a:pt x="285053" y="478386"/>
                      <a:pt x="283540" y="480497"/>
                      <a:pt x="282427" y="480296"/>
                    </a:cubicBezTo>
                    <a:cubicBezTo>
                      <a:pt x="281588" y="480952"/>
                      <a:pt x="279290" y="480296"/>
                      <a:pt x="279308" y="481297"/>
                    </a:cubicBezTo>
                    <a:cubicBezTo>
                      <a:pt x="280020" y="482153"/>
                      <a:pt x="281880" y="483117"/>
                      <a:pt x="282263" y="481498"/>
                    </a:cubicBezTo>
                    <a:cubicBezTo>
                      <a:pt x="282646" y="479878"/>
                      <a:pt x="285126" y="481643"/>
                      <a:pt x="285400" y="480206"/>
                    </a:cubicBezTo>
                    <a:close/>
                    <a:moveTo>
                      <a:pt x="299243" y="582726"/>
                    </a:moveTo>
                    <a:cubicBezTo>
                      <a:pt x="299043" y="582853"/>
                      <a:pt x="298951" y="581998"/>
                      <a:pt x="298568" y="582617"/>
                    </a:cubicBezTo>
                    <a:cubicBezTo>
                      <a:pt x="297971" y="583359"/>
                      <a:pt x="297234" y="583977"/>
                      <a:pt x="296398" y="584437"/>
                    </a:cubicBezTo>
                    <a:cubicBezTo>
                      <a:pt x="295340" y="585055"/>
                      <a:pt x="296216" y="586639"/>
                      <a:pt x="294939" y="587258"/>
                    </a:cubicBezTo>
                    <a:cubicBezTo>
                      <a:pt x="294757" y="588714"/>
                      <a:pt x="297547" y="586129"/>
                      <a:pt x="297492" y="585256"/>
                    </a:cubicBezTo>
                    <a:cubicBezTo>
                      <a:pt x="297419" y="584054"/>
                      <a:pt x="300100" y="583909"/>
                      <a:pt x="299243" y="582726"/>
                    </a:cubicBezTo>
                    <a:close/>
                    <a:moveTo>
                      <a:pt x="335301" y="328836"/>
                    </a:moveTo>
                    <a:cubicBezTo>
                      <a:pt x="336852" y="329437"/>
                      <a:pt x="338639" y="327271"/>
                      <a:pt x="337253" y="326871"/>
                    </a:cubicBezTo>
                    <a:cubicBezTo>
                      <a:pt x="335885" y="327999"/>
                      <a:pt x="334189" y="327053"/>
                      <a:pt x="332875" y="327490"/>
                    </a:cubicBezTo>
                    <a:cubicBezTo>
                      <a:pt x="332547" y="328855"/>
                      <a:pt x="334335" y="328891"/>
                      <a:pt x="335301" y="328855"/>
                    </a:cubicBezTo>
                    <a:close/>
                    <a:moveTo>
                      <a:pt x="420877" y="90599"/>
                    </a:moveTo>
                    <a:cubicBezTo>
                      <a:pt x="420877" y="90199"/>
                      <a:pt x="420877" y="89744"/>
                      <a:pt x="420531" y="89634"/>
                    </a:cubicBezTo>
                    <a:cubicBezTo>
                      <a:pt x="419364" y="89525"/>
                      <a:pt x="417759" y="85048"/>
                      <a:pt x="417084" y="87687"/>
                    </a:cubicBezTo>
                    <a:cubicBezTo>
                      <a:pt x="417157" y="89052"/>
                      <a:pt x="420257" y="91727"/>
                      <a:pt x="420877" y="90617"/>
                    </a:cubicBezTo>
                    <a:close/>
                    <a:moveTo>
                      <a:pt x="123987" y="149458"/>
                    </a:moveTo>
                    <a:cubicBezTo>
                      <a:pt x="123659" y="146891"/>
                      <a:pt x="118935" y="151460"/>
                      <a:pt x="120850" y="151969"/>
                    </a:cubicBezTo>
                    <a:cubicBezTo>
                      <a:pt x="121288" y="151969"/>
                      <a:pt x="122035" y="152133"/>
                      <a:pt x="122072" y="151805"/>
                    </a:cubicBezTo>
                    <a:cubicBezTo>
                      <a:pt x="122200" y="150568"/>
                      <a:pt x="124005" y="150550"/>
                      <a:pt x="123987" y="149458"/>
                    </a:cubicBezTo>
                    <a:close/>
                    <a:moveTo>
                      <a:pt x="285327" y="506286"/>
                    </a:moveTo>
                    <a:cubicBezTo>
                      <a:pt x="283503" y="505139"/>
                      <a:pt x="284014" y="508870"/>
                      <a:pt x="287844" y="507469"/>
                    </a:cubicBezTo>
                    <a:cubicBezTo>
                      <a:pt x="289376" y="507378"/>
                      <a:pt x="289303" y="506213"/>
                      <a:pt x="287844" y="505831"/>
                    </a:cubicBezTo>
                    <a:cubicBezTo>
                      <a:pt x="286950" y="505340"/>
                      <a:pt x="286257" y="506541"/>
                      <a:pt x="285327" y="506286"/>
                    </a:cubicBezTo>
                    <a:close/>
                    <a:moveTo>
                      <a:pt x="422993" y="92255"/>
                    </a:moveTo>
                    <a:cubicBezTo>
                      <a:pt x="422993" y="91600"/>
                      <a:pt x="421534" y="91491"/>
                      <a:pt x="421443" y="92255"/>
                    </a:cubicBezTo>
                    <a:cubicBezTo>
                      <a:pt x="421352" y="93020"/>
                      <a:pt x="420823" y="93056"/>
                      <a:pt x="420494" y="92838"/>
                    </a:cubicBezTo>
                    <a:cubicBezTo>
                      <a:pt x="419236" y="92037"/>
                      <a:pt x="418671" y="93438"/>
                      <a:pt x="417777" y="93638"/>
                    </a:cubicBezTo>
                    <a:cubicBezTo>
                      <a:pt x="417011" y="95549"/>
                      <a:pt x="423084" y="93311"/>
                      <a:pt x="422993" y="92219"/>
                    </a:cubicBezTo>
                    <a:close/>
                    <a:moveTo>
                      <a:pt x="97304" y="95768"/>
                    </a:moveTo>
                    <a:cubicBezTo>
                      <a:pt x="97194" y="96441"/>
                      <a:pt x="97960" y="99171"/>
                      <a:pt x="98982" y="98443"/>
                    </a:cubicBezTo>
                    <a:cubicBezTo>
                      <a:pt x="99401" y="97970"/>
                      <a:pt x="100459" y="97642"/>
                      <a:pt x="99839" y="96769"/>
                    </a:cubicBezTo>
                    <a:cubicBezTo>
                      <a:pt x="99219" y="95895"/>
                      <a:pt x="97085" y="93147"/>
                      <a:pt x="97304" y="95768"/>
                    </a:cubicBezTo>
                    <a:close/>
                    <a:moveTo>
                      <a:pt x="235918" y="31140"/>
                    </a:moveTo>
                    <a:cubicBezTo>
                      <a:pt x="233073" y="28792"/>
                      <a:pt x="233474" y="34106"/>
                      <a:pt x="232672" y="35489"/>
                    </a:cubicBezTo>
                    <a:cubicBezTo>
                      <a:pt x="233182" y="36035"/>
                      <a:pt x="234496" y="34543"/>
                      <a:pt x="234259" y="33815"/>
                    </a:cubicBezTo>
                    <a:cubicBezTo>
                      <a:pt x="234167" y="32486"/>
                      <a:pt x="235335" y="32068"/>
                      <a:pt x="236009" y="31140"/>
                    </a:cubicBezTo>
                    <a:close/>
                    <a:moveTo>
                      <a:pt x="30550" y="66739"/>
                    </a:moveTo>
                    <a:cubicBezTo>
                      <a:pt x="32173" y="65155"/>
                      <a:pt x="26154" y="63099"/>
                      <a:pt x="27176" y="66338"/>
                    </a:cubicBezTo>
                    <a:cubicBezTo>
                      <a:pt x="26282" y="66884"/>
                      <a:pt x="27522" y="68377"/>
                      <a:pt x="27723" y="67339"/>
                    </a:cubicBezTo>
                    <a:cubicBezTo>
                      <a:pt x="27723" y="66593"/>
                      <a:pt x="28580" y="66648"/>
                      <a:pt x="28945" y="66120"/>
                    </a:cubicBezTo>
                    <a:cubicBezTo>
                      <a:pt x="29930" y="64737"/>
                      <a:pt x="29656" y="67048"/>
                      <a:pt x="30550" y="66739"/>
                    </a:cubicBezTo>
                    <a:close/>
                    <a:moveTo>
                      <a:pt x="431803" y="307106"/>
                    </a:moveTo>
                    <a:cubicBezTo>
                      <a:pt x="432258" y="309180"/>
                      <a:pt x="433973" y="306469"/>
                      <a:pt x="434721" y="308707"/>
                    </a:cubicBezTo>
                    <a:cubicBezTo>
                      <a:pt x="434830" y="308889"/>
                      <a:pt x="435049" y="309508"/>
                      <a:pt x="435487" y="309017"/>
                    </a:cubicBezTo>
                    <a:cubicBezTo>
                      <a:pt x="436745" y="308070"/>
                      <a:pt x="435487" y="306086"/>
                      <a:pt x="434374" y="306159"/>
                    </a:cubicBezTo>
                    <a:cubicBezTo>
                      <a:pt x="433645" y="306942"/>
                      <a:pt x="432131" y="306086"/>
                      <a:pt x="431803" y="307106"/>
                    </a:cubicBezTo>
                    <a:close/>
                    <a:moveTo>
                      <a:pt x="326656" y="467466"/>
                    </a:moveTo>
                    <a:cubicBezTo>
                      <a:pt x="326255" y="466792"/>
                      <a:pt x="325215" y="466410"/>
                      <a:pt x="326054" y="465482"/>
                    </a:cubicBezTo>
                    <a:cubicBezTo>
                      <a:pt x="325452" y="464244"/>
                      <a:pt x="324887" y="466173"/>
                      <a:pt x="324230" y="465482"/>
                    </a:cubicBezTo>
                    <a:cubicBezTo>
                      <a:pt x="323574" y="464790"/>
                      <a:pt x="322571" y="465081"/>
                      <a:pt x="323100" y="465937"/>
                    </a:cubicBezTo>
                    <a:cubicBezTo>
                      <a:pt x="323519" y="466483"/>
                      <a:pt x="324176" y="466883"/>
                      <a:pt x="324066" y="467757"/>
                    </a:cubicBezTo>
                    <a:cubicBezTo>
                      <a:pt x="324066" y="467902"/>
                      <a:pt x="324066" y="468412"/>
                      <a:pt x="324486" y="468066"/>
                    </a:cubicBezTo>
                    <a:cubicBezTo>
                      <a:pt x="324905" y="467720"/>
                      <a:pt x="326127" y="468066"/>
                      <a:pt x="326656" y="467466"/>
                    </a:cubicBezTo>
                    <a:close/>
                    <a:moveTo>
                      <a:pt x="24732" y="107106"/>
                    </a:moveTo>
                    <a:cubicBezTo>
                      <a:pt x="25863" y="108544"/>
                      <a:pt x="28161" y="104995"/>
                      <a:pt x="26556" y="105596"/>
                    </a:cubicBezTo>
                    <a:cubicBezTo>
                      <a:pt x="24549" y="107707"/>
                      <a:pt x="22452" y="104613"/>
                      <a:pt x="21339" y="105960"/>
                    </a:cubicBezTo>
                    <a:cubicBezTo>
                      <a:pt x="21522" y="106979"/>
                      <a:pt x="23546" y="107470"/>
                      <a:pt x="24732" y="107143"/>
                    </a:cubicBezTo>
                    <a:close/>
                    <a:moveTo>
                      <a:pt x="78883" y="93857"/>
                    </a:moveTo>
                    <a:cubicBezTo>
                      <a:pt x="78883" y="94221"/>
                      <a:pt x="79594" y="94730"/>
                      <a:pt x="79831" y="94148"/>
                    </a:cubicBezTo>
                    <a:cubicBezTo>
                      <a:pt x="80415" y="92019"/>
                      <a:pt x="81473" y="94639"/>
                      <a:pt x="82494" y="94785"/>
                    </a:cubicBezTo>
                    <a:cubicBezTo>
                      <a:pt x="82822" y="93839"/>
                      <a:pt x="81217" y="92965"/>
                      <a:pt x="83023" y="92546"/>
                    </a:cubicBezTo>
                    <a:cubicBezTo>
                      <a:pt x="83023" y="92546"/>
                      <a:pt x="83169" y="92237"/>
                      <a:pt x="83150" y="92091"/>
                    </a:cubicBezTo>
                    <a:cubicBezTo>
                      <a:pt x="83132" y="91946"/>
                      <a:pt x="82950" y="91764"/>
                      <a:pt x="82822" y="91873"/>
                    </a:cubicBezTo>
                    <a:cubicBezTo>
                      <a:pt x="81673" y="92801"/>
                      <a:pt x="78992" y="91655"/>
                      <a:pt x="78883" y="93893"/>
                    </a:cubicBezTo>
                    <a:close/>
                    <a:moveTo>
                      <a:pt x="92361" y="116279"/>
                    </a:moveTo>
                    <a:cubicBezTo>
                      <a:pt x="92160" y="114841"/>
                      <a:pt x="89461" y="115988"/>
                      <a:pt x="88841" y="116679"/>
                    </a:cubicBezTo>
                    <a:cubicBezTo>
                      <a:pt x="88221" y="117371"/>
                      <a:pt x="89808" y="117571"/>
                      <a:pt x="90191" y="117753"/>
                    </a:cubicBezTo>
                    <a:cubicBezTo>
                      <a:pt x="91103" y="118627"/>
                      <a:pt x="92470" y="117426"/>
                      <a:pt x="92361" y="116279"/>
                    </a:cubicBezTo>
                    <a:close/>
                    <a:moveTo>
                      <a:pt x="14646" y="59313"/>
                    </a:moveTo>
                    <a:cubicBezTo>
                      <a:pt x="14445" y="57766"/>
                      <a:pt x="13150" y="59441"/>
                      <a:pt x="12621" y="59859"/>
                    </a:cubicBezTo>
                    <a:cubicBezTo>
                      <a:pt x="12092" y="60278"/>
                      <a:pt x="12475" y="62626"/>
                      <a:pt x="13059" y="62389"/>
                    </a:cubicBezTo>
                    <a:cubicBezTo>
                      <a:pt x="14354" y="62080"/>
                      <a:pt x="14336" y="60387"/>
                      <a:pt x="14646" y="59313"/>
                    </a:cubicBezTo>
                    <a:close/>
                    <a:moveTo>
                      <a:pt x="391604" y="367966"/>
                    </a:moveTo>
                    <a:cubicBezTo>
                      <a:pt x="392571" y="367639"/>
                      <a:pt x="392498" y="366656"/>
                      <a:pt x="392808" y="365910"/>
                    </a:cubicBezTo>
                    <a:cubicBezTo>
                      <a:pt x="393994" y="362506"/>
                      <a:pt x="387829" y="366874"/>
                      <a:pt x="391604" y="367966"/>
                    </a:cubicBezTo>
                    <a:close/>
                    <a:moveTo>
                      <a:pt x="88513" y="105305"/>
                    </a:moveTo>
                    <a:cubicBezTo>
                      <a:pt x="88932" y="105305"/>
                      <a:pt x="89388" y="106014"/>
                      <a:pt x="89625" y="105505"/>
                    </a:cubicBezTo>
                    <a:cubicBezTo>
                      <a:pt x="89516" y="103685"/>
                      <a:pt x="87035" y="103867"/>
                      <a:pt x="85868" y="103193"/>
                    </a:cubicBezTo>
                    <a:cubicBezTo>
                      <a:pt x="83242" y="104067"/>
                      <a:pt x="87400" y="105414"/>
                      <a:pt x="88513" y="105305"/>
                    </a:cubicBezTo>
                    <a:close/>
                    <a:moveTo>
                      <a:pt x="41293" y="42897"/>
                    </a:moveTo>
                    <a:lnTo>
                      <a:pt x="41293" y="42897"/>
                    </a:lnTo>
                    <a:cubicBezTo>
                      <a:pt x="41352" y="42013"/>
                      <a:pt x="41162" y="41131"/>
                      <a:pt x="40745" y="40349"/>
                    </a:cubicBezTo>
                    <a:cubicBezTo>
                      <a:pt x="40745" y="39366"/>
                      <a:pt x="37554" y="38292"/>
                      <a:pt x="38228" y="40003"/>
                    </a:cubicBezTo>
                    <a:cubicBezTo>
                      <a:pt x="39341" y="41059"/>
                      <a:pt x="41220" y="41168"/>
                      <a:pt x="40618" y="43297"/>
                    </a:cubicBezTo>
                    <a:cubicBezTo>
                      <a:pt x="40216" y="43734"/>
                      <a:pt x="40472" y="43989"/>
                      <a:pt x="40891" y="44316"/>
                    </a:cubicBezTo>
                    <a:cubicBezTo>
                      <a:pt x="41603" y="44680"/>
                      <a:pt x="41293" y="43279"/>
                      <a:pt x="41293" y="42897"/>
                    </a:cubicBezTo>
                    <a:close/>
                    <a:moveTo>
                      <a:pt x="383908" y="335643"/>
                    </a:moveTo>
                    <a:cubicBezTo>
                      <a:pt x="384309" y="333150"/>
                      <a:pt x="379238" y="333113"/>
                      <a:pt x="382211" y="335643"/>
                    </a:cubicBezTo>
                    <a:cubicBezTo>
                      <a:pt x="381992" y="337390"/>
                      <a:pt x="384382" y="337536"/>
                      <a:pt x="383908" y="335643"/>
                    </a:cubicBezTo>
                    <a:close/>
                    <a:moveTo>
                      <a:pt x="406177" y="328363"/>
                    </a:moveTo>
                    <a:cubicBezTo>
                      <a:pt x="406670" y="326543"/>
                      <a:pt x="404353" y="327763"/>
                      <a:pt x="403660" y="326543"/>
                    </a:cubicBezTo>
                    <a:cubicBezTo>
                      <a:pt x="403532" y="326379"/>
                      <a:pt x="403350" y="326015"/>
                      <a:pt x="403076" y="326325"/>
                    </a:cubicBezTo>
                    <a:cubicBezTo>
                      <a:pt x="402584" y="327926"/>
                      <a:pt x="405867" y="331312"/>
                      <a:pt x="406177" y="328381"/>
                    </a:cubicBezTo>
                    <a:close/>
                    <a:moveTo>
                      <a:pt x="29346" y="96132"/>
                    </a:moveTo>
                    <a:cubicBezTo>
                      <a:pt x="29492" y="95586"/>
                      <a:pt x="26902" y="94421"/>
                      <a:pt x="27413" y="95513"/>
                    </a:cubicBezTo>
                    <a:cubicBezTo>
                      <a:pt x="28343" y="98152"/>
                      <a:pt x="27066" y="96132"/>
                      <a:pt x="26209" y="96878"/>
                    </a:cubicBezTo>
                    <a:cubicBezTo>
                      <a:pt x="25753" y="98006"/>
                      <a:pt x="27814" y="98698"/>
                      <a:pt x="28471" y="98170"/>
                    </a:cubicBezTo>
                    <a:cubicBezTo>
                      <a:pt x="29127" y="97642"/>
                      <a:pt x="28708" y="96660"/>
                      <a:pt x="29346" y="96132"/>
                    </a:cubicBezTo>
                    <a:close/>
                    <a:moveTo>
                      <a:pt x="267854" y="86850"/>
                    </a:moveTo>
                    <a:cubicBezTo>
                      <a:pt x="267271" y="86650"/>
                      <a:pt x="265447" y="87268"/>
                      <a:pt x="266341" y="87924"/>
                    </a:cubicBezTo>
                    <a:cubicBezTo>
                      <a:pt x="268383" y="87378"/>
                      <a:pt x="269769" y="90035"/>
                      <a:pt x="271812" y="88761"/>
                    </a:cubicBezTo>
                    <a:cubicBezTo>
                      <a:pt x="270371" y="88288"/>
                      <a:pt x="269368" y="86722"/>
                      <a:pt x="267854" y="86850"/>
                    </a:cubicBezTo>
                    <a:close/>
                    <a:moveTo>
                      <a:pt x="382758" y="55273"/>
                    </a:moveTo>
                    <a:cubicBezTo>
                      <a:pt x="383014" y="54345"/>
                      <a:pt x="381737" y="53908"/>
                      <a:pt x="381682" y="54945"/>
                    </a:cubicBezTo>
                    <a:cubicBezTo>
                      <a:pt x="381865" y="56310"/>
                      <a:pt x="379001" y="58421"/>
                      <a:pt x="380989" y="59131"/>
                    </a:cubicBezTo>
                    <a:cubicBezTo>
                      <a:pt x="381336" y="59259"/>
                      <a:pt x="381682" y="59004"/>
                      <a:pt x="381646" y="58549"/>
                    </a:cubicBezTo>
                    <a:cubicBezTo>
                      <a:pt x="381336" y="57166"/>
                      <a:pt x="383050" y="56547"/>
                      <a:pt x="382813" y="55273"/>
                    </a:cubicBezTo>
                    <a:close/>
                    <a:moveTo>
                      <a:pt x="270079" y="197233"/>
                    </a:moveTo>
                    <a:cubicBezTo>
                      <a:pt x="268894" y="195649"/>
                      <a:pt x="262620" y="196468"/>
                      <a:pt x="267107" y="197560"/>
                    </a:cubicBezTo>
                    <a:cubicBezTo>
                      <a:pt x="269040" y="199216"/>
                      <a:pt x="268456" y="198416"/>
                      <a:pt x="270134" y="197287"/>
                    </a:cubicBezTo>
                    <a:close/>
                    <a:moveTo>
                      <a:pt x="372399" y="369459"/>
                    </a:moveTo>
                    <a:cubicBezTo>
                      <a:pt x="368751" y="369240"/>
                      <a:pt x="373001" y="372207"/>
                      <a:pt x="374460" y="372189"/>
                    </a:cubicBezTo>
                    <a:cubicBezTo>
                      <a:pt x="375919" y="372171"/>
                      <a:pt x="372946" y="369786"/>
                      <a:pt x="372454" y="369513"/>
                    </a:cubicBezTo>
                    <a:close/>
                    <a:moveTo>
                      <a:pt x="48862" y="85867"/>
                    </a:moveTo>
                    <a:cubicBezTo>
                      <a:pt x="46363" y="85630"/>
                      <a:pt x="47877" y="82864"/>
                      <a:pt x="45560" y="82573"/>
                    </a:cubicBezTo>
                    <a:cubicBezTo>
                      <a:pt x="42715" y="83064"/>
                      <a:pt x="47202" y="84811"/>
                      <a:pt x="47111" y="86213"/>
                    </a:cubicBezTo>
                    <a:cubicBezTo>
                      <a:pt x="47731" y="86395"/>
                      <a:pt x="47877" y="86322"/>
                      <a:pt x="48862" y="85867"/>
                    </a:cubicBezTo>
                    <a:close/>
                    <a:moveTo>
                      <a:pt x="291692" y="512274"/>
                    </a:moveTo>
                    <a:cubicBezTo>
                      <a:pt x="292203" y="509162"/>
                      <a:pt x="289011" y="513639"/>
                      <a:pt x="291072" y="514876"/>
                    </a:cubicBezTo>
                    <a:cubicBezTo>
                      <a:pt x="291474" y="515932"/>
                      <a:pt x="292896" y="514876"/>
                      <a:pt x="292349" y="514003"/>
                    </a:cubicBezTo>
                    <a:cubicBezTo>
                      <a:pt x="292021" y="513439"/>
                      <a:pt x="291583" y="512893"/>
                      <a:pt x="291692" y="512274"/>
                    </a:cubicBezTo>
                    <a:close/>
                    <a:moveTo>
                      <a:pt x="274147" y="82536"/>
                    </a:moveTo>
                    <a:cubicBezTo>
                      <a:pt x="272578" y="82991"/>
                      <a:pt x="274621" y="84775"/>
                      <a:pt x="275624" y="84702"/>
                    </a:cubicBezTo>
                    <a:cubicBezTo>
                      <a:pt x="278779" y="84538"/>
                      <a:pt x="275952" y="82227"/>
                      <a:pt x="274147" y="82536"/>
                    </a:cubicBezTo>
                    <a:close/>
                    <a:moveTo>
                      <a:pt x="372417" y="340011"/>
                    </a:moveTo>
                    <a:cubicBezTo>
                      <a:pt x="372764" y="337208"/>
                      <a:pt x="370593" y="340357"/>
                      <a:pt x="370356" y="341540"/>
                    </a:cubicBezTo>
                    <a:cubicBezTo>
                      <a:pt x="370593" y="343760"/>
                      <a:pt x="373238" y="341649"/>
                      <a:pt x="372417" y="340011"/>
                    </a:cubicBezTo>
                    <a:close/>
                    <a:moveTo>
                      <a:pt x="31498" y="120938"/>
                    </a:moveTo>
                    <a:cubicBezTo>
                      <a:pt x="30185" y="119355"/>
                      <a:pt x="28653" y="122886"/>
                      <a:pt x="26774" y="122394"/>
                    </a:cubicBezTo>
                    <a:cubicBezTo>
                      <a:pt x="26728" y="122549"/>
                      <a:pt x="26728" y="122713"/>
                      <a:pt x="26774" y="122867"/>
                    </a:cubicBezTo>
                    <a:cubicBezTo>
                      <a:pt x="27397" y="123226"/>
                      <a:pt x="28099" y="123426"/>
                      <a:pt x="28817" y="123450"/>
                    </a:cubicBezTo>
                    <a:cubicBezTo>
                      <a:pt x="28981" y="121739"/>
                      <a:pt x="31152" y="122267"/>
                      <a:pt x="31498" y="120938"/>
                    </a:cubicBezTo>
                    <a:close/>
                    <a:moveTo>
                      <a:pt x="424306" y="354862"/>
                    </a:moveTo>
                    <a:cubicBezTo>
                      <a:pt x="423011" y="354498"/>
                      <a:pt x="421698" y="356136"/>
                      <a:pt x="422774" y="357174"/>
                    </a:cubicBezTo>
                    <a:cubicBezTo>
                      <a:pt x="423850" y="358211"/>
                      <a:pt x="424197" y="355645"/>
                      <a:pt x="425528" y="355991"/>
                    </a:cubicBezTo>
                    <a:cubicBezTo>
                      <a:pt x="427170" y="355772"/>
                      <a:pt x="425072" y="354717"/>
                      <a:pt x="424306" y="354862"/>
                    </a:cubicBezTo>
                    <a:close/>
                    <a:moveTo>
                      <a:pt x="247865" y="407642"/>
                    </a:moveTo>
                    <a:cubicBezTo>
                      <a:pt x="247482" y="406732"/>
                      <a:pt x="246041" y="407114"/>
                      <a:pt x="246041" y="405622"/>
                    </a:cubicBezTo>
                    <a:cubicBezTo>
                      <a:pt x="245202" y="404530"/>
                      <a:pt x="243743" y="408188"/>
                      <a:pt x="245238" y="408024"/>
                    </a:cubicBezTo>
                    <a:cubicBezTo>
                      <a:pt x="246168" y="408006"/>
                      <a:pt x="247390" y="409153"/>
                      <a:pt x="247938" y="407642"/>
                    </a:cubicBezTo>
                    <a:close/>
                    <a:moveTo>
                      <a:pt x="424781" y="333441"/>
                    </a:moveTo>
                    <a:cubicBezTo>
                      <a:pt x="426604" y="334315"/>
                      <a:pt x="429504" y="335443"/>
                      <a:pt x="427863" y="332076"/>
                    </a:cubicBezTo>
                    <a:cubicBezTo>
                      <a:pt x="427115" y="330256"/>
                      <a:pt x="426313" y="333769"/>
                      <a:pt x="424999" y="333295"/>
                    </a:cubicBezTo>
                    <a:cubicBezTo>
                      <a:pt x="424762" y="333259"/>
                      <a:pt x="424817" y="333059"/>
                      <a:pt x="424781" y="333386"/>
                    </a:cubicBezTo>
                    <a:close/>
                    <a:moveTo>
                      <a:pt x="383014" y="331967"/>
                    </a:moveTo>
                    <a:cubicBezTo>
                      <a:pt x="383492" y="331115"/>
                      <a:pt x="383813" y="330184"/>
                      <a:pt x="383962" y="329219"/>
                    </a:cubicBezTo>
                    <a:cubicBezTo>
                      <a:pt x="384090" y="327945"/>
                      <a:pt x="381883" y="328090"/>
                      <a:pt x="382284" y="329219"/>
                    </a:cubicBezTo>
                    <a:cubicBezTo>
                      <a:pt x="383433" y="331384"/>
                      <a:pt x="378928" y="330747"/>
                      <a:pt x="383014" y="331967"/>
                    </a:cubicBezTo>
                    <a:close/>
                    <a:moveTo>
                      <a:pt x="215801" y="113986"/>
                    </a:moveTo>
                    <a:cubicBezTo>
                      <a:pt x="214141" y="113986"/>
                      <a:pt x="215254" y="114805"/>
                      <a:pt x="215035" y="115697"/>
                    </a:cubicBezTo>
                    <a:cubicBezTo>
                      <a:pt x="214670" y="116279"/>
                      <a:pt x="215363" y="116115"/>
                      <a:pt x="215564" y="116115"/>
                    </a:cubicBezTo>
                    <a:cubicBezTo>
                      <a:pt x="216458" y="115788"/>
                      <a:pt x="217388" y="117189"/>
                      <a:pt x="217953" y="116425"/>
                    </a:cubicBezTo>
                    <a:cubicBezTo>
                      <a:pt x="218519" y="115660"/>
                      <a:pt x="216640" y="115769"/>
                      <a:pt x="216914" y="114605"/>
                    </a:cubicBezTo>
                    <a:cubicBezTo>
                      <a:pt x="217187" y="113440"/>
                      <a:pt x="216385" y="114004"/>
                      <a:pt x="215801" y="113986"/>
                    </a:cubicBezTo>
                    <a:close/>
                    <a:moveTo>
                      <a:pt x="217242" y="83046"/>
                    </a:moveTo>
                    <a:cubicBezTo>
                      <a:pt x="218135" y="83228"/>
                      <a:pt x="217844" y="82646"/>
                      <a:pt x="217515" y="81899"/>
                    </a:cubicBezTo>
                    <a:cubicBezTo>
                      <a:pt x="217187" y="81153"/>
                      <a:pt x="218683" y="80316"/>
                      <a:pt x="217734" y="79806"/>
                    </a:cubicBezTo>
                    <a:cubicBezTo>
                      <a:pt x="216129" y="79461"/>
                      <a:pt x="216932" y="81918"/>
                      <a:pt x="215655" y="81936"/>
                    </a:cubicBezTo>
                    <a:cubicBezTo>
                      <a:pt x="213813" y="82063"/>
                      <a:pt x="216038" y="83355"/>
                      <a:pt x="217242" y="83101"/>
                    </a:cubicBezTo>
                    <a:close/>
                    <a:moveTo>
                      <a:pt x="379257" y="87414"/>
                    </a:moveTo>
                    <a:cubicBezTo>
                      <a:pt x="378217" y="87924"/>
                      <a:pt x="378709" y="90526"/>
                      <a:pt x="379384" y="91054"/>
                    </a:cubicBezTo>
                    <a:cubicBezTo>
                      <a:pt x="381719" y="91764"/>
                      <a:pt x="380041" y="88233"/>
                      <a:pt x="379257" y="87469"/>
                    </a:cubicBezTo>
                    <a:close/>
                    <a:moveTo>
                      <a:pt x="404900" y="320646"/>
                    </a:moveTo>
                    <a:cubicBezTo>
                      <a:pt x="403506" y="320828"/>
                      <a:pt x="402158" y="321266"/>
                      <a:pt x="400924" y="321939"/>
                    </a:cubicBezTo>
                    <a:cubicBezTo>
                      <a:pt x="404718" y="324832"/>
                      <a:pt x="402748" y="321447"/>
                      <a:pt x="405557" y="320901"/>
                    </a:cubicBezTo>
                    <a:close/>
                    <a:moveTo>
                      <a:pt x="415424" y="112129"/>
                    </a:moveTo>
                    <a:cubicBezTo>
                      <a:pt x="414567" y="107507"/>
                      <a:pt x="409825" y="112129"/>
                      <a:pt x="415132" y="112657"/>
                    </a:cubicBezTo>
                    <a:cubicBezTo>
                      <a:pt x="415187" y="112858"/>
                      <a:pt x="415406" y="112439"/>
                      <a:pt x="415424" y="112202"/>
                    </a:cubicBezTo>
                    <a:close/>
                    <a:moveTo>
                      <a:pt x="212737" y="385293"/>
                    </a:moveTo>
                    <a:cubicBezTo>
                      <a:pt x="220452" y="383072"/>
                      <a:pt x="216385" y="381161"/>
                      <a:pt x="212153" y="385129"/>
                    </a:cubicBezTo>
                    <a:close/>
                    <a:moveTo>
                      <a:pt x="378709" y="132750"/>
                    </a:moveTo>
                    <a:cubicBezTo>
                      <a:pt x="379001" y="130384"/>
                      <a:pt x="373238" y="129292"/>
                      <a:pt x="375882" y="131749"/>
                    </a:cubicBezTo>
                    <a:cubicBezTo>
                      <a:pt x="376320" y="132004"/>
                      <a:pt x="376922" y="132022"/>
                      <a:pt x="376338" y="132750"/>
                    </a:cubicBezTo>
                    <a:cubicBezTo>
                      <a:pt x="376758" y="133314"/>
                      <a:pt x="377342" y="132550"/>
                      <a:pt x="377524" y="132058"/>
                    </a:cubicBezTo>
                    <a:cubicBezTo>
                      <a:pt x="377925" y="132331"/>
                      <a:pt x="378381" y="133369"/>
                      <a:pt x="378709" y="132750"/>
                    </a:cubicBezTo>
                    <a:close/>
                    <a:moveTo>
                      <a:pt x="432769" y="348929"/>
                    </a:moveTo>
                    <a:cubicBezTo>
                      <a:pt x="431930" y="348838"/>
                      <a:pt x="431638" y="349166"/>
                      <a:pt x="431201" y="349730"/>
                    </a:cubicBezTo>
                    <a:cubicBezTo>
                      <a:pt x="432222" y="350531"/>
                      <a:pt x="433189" y="350203"/>
                      <a:pt x="434319" y="350021"/>
                    </a:cubicBezTo>
                    <a:cubicBezTo>
                      <a:pt x="435450" y="349839"/>
                      <a:pt x="435870" y="350986"/>
                      <a:pt x="436818" y="350458"/>
                    </a:cubicBezTo>
                    <a:cubicBezTo>
                      <a:pt x="437420" y="350312"/>
                      <a:pt x="435669" y="348638"/>
                      <a:pt x="435487" y="349002"/>
                    </a:cubicBezTo>
                    <a:cubicBezTo>
                      <a:pt x="434683" y="349554"/>
                      <a:pt x="433614" y="349525"/>
                      <a:pt x="432842" y="348929"/>
                    </a:cubicBezTo>
                    <a:close/>
                    <a:moveTo>
                      <a:pt x="419674" y="363489"/>
                    </a:moveTo>
                    <a:cubicBezTo>
                      <a:pt x="420786" y="362889"/>
                      <a:pt x="420823" y="361160"/>
                      <a:pt x="422610" y="361305"/>
                    </a:cubicBezTo>
                    <a:cubicBezTo>
                      <a:pt x="425164" y="357228"/>
                      <a:pt x="419364" y="362761"/>
                      <a:pt x="418215" y="362652"/>
                    </a:cubicBezTo>
                    <a:cubicBezTo>
                      <a:pt x="418616" y="363216"/>
                      <a:pt x="419254" y="363271"/>
                      <a:pt x="419747" y="363544"/>
                    </a:cubicBezTo>
                    <a:close/>
                    <a:moveTo>
                      <a:pt x="421498" y="356209"/>
                    </a:moveTo>
                    <a:cubicBezTo>
                      <a:pt x="422464" y="354389"/>
                      <a:pt x="419674" y="356573"/>
                      <a:pt x="419528" y="353861"/>
                    </a:cubicBezTo>
                    <a:cubicBezTo>
                      <a:pt x="419108" y="354498"/>
                      <a:pt x="418269" y="357884"/>
                      <a:pt x="419929" y="357156"/>
                    </a:cubicBezTo>
                    <a:cubicBezTo>
                      <a:pt x="420549" y="357046"/>
                      <a:pt x="422482" y="357265"/>
                      <a:pt x="421534" y="356318"/>
                    </a:cubicBezTo>
                    <a:close/>
                    <a:moveTo>
                      <a:pt x="339423" y="474746"/>
                    </a:moveTo>
                    <a:cubicBezTo>
                      <a:pt x="341138" y="475164"/>
                      <a:pt x="340809" y="472616"/>
                      <a:pt x="342706" y="473089"/>
                    </a:cubicBezTo>
                    <a:cubicBezTo>
                      <a:pt x="343417" y="473381"/>
                      <a:pt x="344640" y="472652"/>
                      <a:pt x="343764" y="472034"/>
                    </a:cubicBezTo>
                    <a:cubicBezTo>
                      <a:pt x="341776" y="471797"/>
                      <a:pt x="340116" y="473362"/>
                      <a:pt x="338785" y="474491"/>
                    </a:cubicBezTo>
                    <a:close/>
                    <a:moveTo>
                      <a:pt x="282135" y="479314"/>
                    </a:moveTo>
                    <a:cubicBezTo>
                      <a:pt x="283138" y="479823"/>
                      <a:pt x="282774" y="477639"/>
                      <a:pt x="283777" y="477494"/>
                    </a:cubicBezTo>
                    <a:cubicBezTo>
                      <a:pt x="284981" y="477039"/>
                      <a:pt x="284889" y="476438"/>
                      <a:pt x="283777" y="475983"/>
                    </a:cubicBezTo>
                    <a:cubicBezTo>
                      <a:pt x="280913" y="473690"/>
                      <a:pt x="283594" y="478058"/>
                      <a:pt x="281771" y="478804"/>
                    </a:cubicBezTo>
                    <a:close/>
                    <a:moveTo>
                      <a:pt x="389744" y="98170"/>
                    </a:moveTo>
                    <a:cubicBezTo>
                      <a:pt x="397587" y="101410"/>
                      <a:pt x="389635" y="95022"/>
                      <a:pt x="387263" y="98480"/>
                    </a:cubicBezTo>
                    <a:cubicBezTo>
                      <a:pt x="388077" y="98872"/>
                      <a:pt x="389039" y="98795"/>
                      <a:pt x="389780" y="98279"/>
                    </a:cubicBezTo>
                    <a:close/>
                    <a:moveTo>
                      <a:pt x="99310" y="112621"/>
                    </a:moveTo>
                    <a:cubicBezTo>
                      <a:pt x="98544" y="111456"/>
                      <a:pt x="99657" y="109582"/>
                      <a:pt x="97960" y="109145"/>
                    </a:cubicBezTo>
                    <a:cubicBezTo>
                      <a:pt x="97322" y="108926"/>
                      <a:pt x="96574" y="109236"/>
                      <a:pt x="97322" y="109909"/>
                    </a:cubicBezTo>
                    <a:cubicBezTo>
                      <a:pt x="98599" y="110655"/>
                      <a:pt x="96957" y="111402"/>
                      <a:pt x="97486" y="112148"/>
                    </a:cubicBezTo>
                    <a:cubicBezTo>
                      <a:pt x="97960" y="112348"/>
                      <a:pt x="98945" y="113167"/>
                      <a:pt x="99310" y="112621"/>
                    </a:cubicBezTo>
                    <a:close/>
                    <a:moveTo>
                      <a:pt x="469119" y="306086"/>
                    </a:moveTo>
                    <a:cubicBezTo>
                      <a:pt x="468371" y="305904"/>
                      <a:pt x="467933" y="306851"/>
                      <a:pt x="467131" y="306651"/>
                    </a:cubicBezTo>
                    <a:cubicBezTo>
                      <a:pt x="465872" y="306250"/>
                      <a:pt x="465672" y="307670"/>
                      <a:pt x="466930" y="307870"/>
                    </a:cubicBezTo>
                    <a:cubicBezTo>
                      <a:pt x="467623" y="308289"/>
                      <a:pt x="468171" y="309544"/>
                      <a:pt x="469028" y="309217"/>
                    </a:cubicBezTo>
                    <a:cubicBezTo>
                      <a:pt x="469210" y="309217"/>
                      <a:pt x="469155" y="308998"/>
                      <a:pt x="469028" y="308816"/>
                    </a:cubicBezTo>
                    <a:cubicBezTo>
                      <a:pt x="466365" y="306906"/>
                      <a:pt x="470906" y="306632"/>
                      <a:pt x="469119" y="306086"/>
                    </a:cubicBezTo>
                    <a:close/>
                    <a:moveTo>
                      <a:pt x="246880" y="88724"/>
                    </a:moveTo>
                    <a:cubicBezTo>
                      <a:pt x="246533" y="89944"/>
                      <a:pt x="249050" y="93784"/>
                      <a:pt x="248704" y="91109"/>
                    </a:cubicBezTo>
                    <a:cubicBezTo>
                      <a:pt x="248138" y="90654"/>
                      <a:pt x="248029" y="90326"/>
                      <a:pt x="248704" y="89689"/>
                    </a:cubicBezTo>
                    <a:cubicBezTo>
                      <a:pt x="249871" y="88688"/>
                      <a:pt x="248704" y="88688"/>
                      <a:pt x="247682" y="88306"/>
                    </a:cubicBezTo>
                    <a:cubicBezTo>
                      <a:pt x="246661" y="87924"/>
                      <a:pt x="246934" y="88324"/>
                      <a:pt x="246880" y="88724"/>
                    </a:cubicBezTo>
                    <a:close/>
                    <a:moveTo>
                      <a:pt x="54206" y="98935"/>
                    </a:moveTo>
                    <a:cubicBezTo>
                      <a:pt x="54675" y="99367"/>
                      <a:pt x="55377" y="99434"/>
                      <a:pt x="55920" y="99098"/>
                    </a:cubicBezTo>
                    <a:cubicBezTo>
                      <a:pt x="55428" y="98698"/>
                      <a:pt x="55464" y="97278"/>
                      <a:pt x="54625" y="97806"/>
                    </a:cubicBezTo>
                    <a:cubicBezTo>
                      <a:pt x="53476" y="98862"/>
                      <a:pt x="52145" y="97806"/>
                      <a:pt x="51178" y="98006"/>
                    </a:cubicBezTo>
                    <a:cubicBezTo>
                      <a:pt x="50977" y="99608"/>
                      <a:pt x="53257" y="99444"/>
                      <a:pt x="54206" y="98935"/>
                    </a:cubicBezTo>
                    <a:close/>
                    <a:moveTo>
                      <a:pt x="29747" y="140558"/>
                    </a:moveTo>
                    <a:cubicBezTo>
                      <a:pt x="26738" y="139739"/>
                      <a:pt x="29638" y="144598"/>
                      <a:pt x="30404" y="142815"/>
                    </a:cubicBezTo>
                    <a:cubicBezTo>
                      <a:pt x="30349" y="141795"/>
                      <a:pt x="31827" y="140339"/>
                      <a:pt x="29747" y="140558"/>
                    </a:cubicBezTo>
                    <a:close/>
                    <a:moveTo>
                      <a:pt x="281150" y="465809"/>
                    </a:moveTo>
                    <a:cubicBezTo>
                      <a:pt x="280476" y="463407"/>
                      <a:pt x="279327" y="463571"/>
                      <a:pt x="278925" y="466028"/>
                    </a:cubicBezTo>
                    <a:cubicBezTo>
                      <a:pt x="279108" y="467575"/>
                      <a:pt x="280986" y="467557"/>
                      <a:pt x="281150" y="465809"/>
                    </a:cubicBezTo>
                    <a:close/>
                    <a:moveTo>
                      <a:pt x="73958" y="91636"/>
                    </a:moveTo>
                    <a:cubicBezTo>
                      <a:pt x="73958" y="90763"/>
                      <a:pt x="74305" y="89634"/>
                      <a:pt x="73356" y="89325"/>
                    </a:cubicBezTo>
                    <a:cubicBezTo>
                      <a:pt x="72408" y="89016"/>
                      <a:pt x="73210" y="90271"/>
                      <a:pt x="72663" y="90508"/>
                    </a:cubicBezTo>
                    <a:cubicBezTo>
                      <a:pt x="70092" y="90981"/>
                      <a:pt x="74341" y="94348"/>
                      <a:pt x="73958" y="91636"/>
                    </a:cubicBezTo>
                    <a:close/>
                    <a:moveTo>
                      <a:pt x="257112" y="419236"/>
                    </a:moveTo>
                    <a:cubicBezTo>
                      <a:pt x="258024" y="417670"/>
                      <a:pt x="259811" y="418890"/>
                      <a:pt x="260869" y="418034"/>
                    </a:cubicBezTo>
                    <a:cubicBezTo>
                      <a:pt x="260139" y="418162"/>
                      <a:pt x="254504" y="415941"/>
                      <a:pt x="255981" y="417397"/>
                    </a:cubicBezTo>
                    <a:cubicBezTo>
                      <a:pt x="256510" y="417962"/>
                      <a:pt x="256400" y="419199"/>
                      <a:pt x="257112" y="419272"/>
                    </a:cubicBezTo>
                    <a:close/>
                    <a:moveTo>
                      <a:pt x="239803" y="123268"/>
                    </a:moveTo>
                    <a:lnTo>
                      <a:pt x="239621" y="122776"/>
                    </a:lnTo>
                    <a:cubicBezTo>
                      <a:pt x="234769" y="125761"/>
                      <a:pt x="236611" y="129674"/>
                      <a:pt x="239803" y="123304"/>
                    </a:cubicBezTo>
                    <a:close/>
                    <a:moveTo>
                      <a:pt x="432641" y="93420"/>
                    </a:moveTo>
                    <a:cubicBezTo>
                      <a:pt x="432003" y="93784"/>
                      <a:pt x="431620" y="94457"/>
                      <a:pt x="430818" y="94548"/>
                    </a:cubicBezTo>
                    <a:cubicBezTo>
                      <a:pt x="432459" y="97024"/>
                      <a:pt x="435997" y="96569"/>
                      <a:pt x="432641" y="93456"/>
                    </a:cubicBezTo>
                    <a:close/>
                    <a:moveTo>
                      <a:pt x="303420" y="538245"/>
                    </a:moveTo>
                    <a:cubicBezTo>
                      <a:pt x="303165" y="539501"/>
                      <a:pt x="303876" y="540520"/>
                      <a:pt x="305098" y="539628"/>
                    </a:cubicBezTo>
                    <a:cubicBezTo>
                      <a:pt x="305827" y="538991"/>
                      <a:pt x="304770" y="538354"/>
                      <a:pt x="305098" y="537517"/>
                    </a:cubicBezTo>
                    <a:cubicBezTo>
                      <a:pt x="305080" y="535788"/>
                      <a:pt x="303000" y="537353"/>
                      <a:pt x="303420" y="538245"/>
                    </a:cubicBezTo>
                    <a:close/>
                    <a:moveTo>
                      <a:pt x="94677" y="116807"/>
                    </a:moveTo>
                    <a:cubicBezTo>
                      <a:pt x="98854" y="116807"/>
                      <a:pt x="94823" y="113677"/>
                      <a:pt x="93091" y="114878"/>
                    </a:cubicBezTo>
                    <a:cubicBezTo>
                      <a:pt x="93656" y="115242"/>
                      <a:pt x="95535" y="115278"/>
                      <a:pt x="93838" y="115769"/>
                    </a:cubicBezTo>
                    <a:cubicBezTo>
                      <a:pt x="92981" y="116206"/>
                      <a:pt x="94057" y="116916"/>
                      <a:pt x="94677" y="116807"/>
                    </a:cubicBezTo>
                    <a:close/>
                    <a:moveTo>
                      <a:pt x="354014" y="493291"/>
                    </a:moveTo>
                    <a:cubicBezTo>
                      <a:pt x="354014" y="493291"/>
                      <a:pt x="352555" y="493291"/>
                      <a:pt x="353157" y="493673"/>
                    </a:cubicBezTo>
                    <a:cubicBezTo>
                      <a:pt x="354178" y="493673"/>
                      <a:pt x="353412" y="494529"/>
                      <a:pt x="353722" y="494856"/>
                    </a:cubicBezTo>
                    <a:cubicBezTo>
                      <a:pt x="355637" y="497696"/>
                      <a:pt x="356951" y="493146"/>
                      <a:pt x="354014" y="493291"/>
                    </a:cubicBezTo>
                    <a:close/>
                    <a:moveTo>
                      <a:pt x="358373" y="98844"/>
                    </a:moveTo>
                    <a:lnTo>
                      <a:pt x="357899" y="99007"/>
                    </a:lnTo>
                    <a:cubicBezTo>
                      <a:pt x="359522" y="100136"/>
                      <a:pt x="359832" y="102174"/>
                      <a:pt x="360781" y="103539"/>
                    </a:cubicBezTo>
                    <a:cubicBezTo>
                      <a:pt x="361346" y="102884"/>
                      <a:pt x="360051" y="101410"/>
                      <a:pt x="360525" y="100300"/>
                    </a:cubicBezTo>
                    <a:cubicBezTo>
                      <a:pt x="360598" y="99026"/>
                      <a:pt x="359139" y="99426"/>
                      <a:pt x="358373" y="98844"/>
                    </a:cubicBezTo>
                    <a:close/>
                    <a:moveTo>
                      <a:pt x="221163" y="57366"/>
                    </a:moveTo>
                    <a:cubicBezTo>
                      <a:pt x="221163" y="57002"/>
                      <a:pt x="220744" y="56929"/>
                      <a:pt x="220671" y="57038"/>
                    </a:cubicBezTo>
                    <a:cubicBezTo>
                      <a:pt x="220069" y="57912"/>
                      <a:pt x="219303" y="56638"/>
                      <a:pt x="218847" y="57147"/>
                    </a:cubicBezTo>
                    <a:cubicBezTo>
                      <a:pt x="218081" y="58003"/>
                      <a:pt x="219376" y="58239"/>
                      <a:pt x="219522" y="58858"/>
                    </a:cubicBezTo>
                    <a:cubicBezTo>
                      <a:pt x="219668" y="59477"/>
                      <a:pt x="219522" y="60351"/>
                      <a:pt x="220324" y="60205"/>
                    </a:cubicBezTo>
                    <a:cubicBezTo>
                      <a:pt x="221437" y="59714"/>
                      <a:pt x="220215" y="58112"/>
                      <a:pt x="221163" y="57366"/>
                    </a:cubicBezTo>
                    <a:close/>
                    <a:moveTo>
                      <a:pt x="386497" y="105887"/>
                    </a:moveTo>
                    <a:cubicBezTo>
                      <a:pt x="387574" y="105887"/>
                      <a:pt x="388978" y="103921"/>
                      <a:pt x="387610" y="103375"/>
                    </a:cubicBezTo>
                    <a:cubicBezTo>
                      <a:pt x="387099" y="103048"/>
                      <a:pt x="387300" y="101847"/>
                      <a:pt x="386479" y="102192"/>
                    </a:cubicBezTo>
                    <a:cubicBezTo>
                      <a:pt x="385658" y="102538"/>
                      <a:pt x="386479" y="103121"/>
                      <a:pt x="386643" y="103594"/>
                    </a:cubicBezTo>
                    <a:cubicBezTo>
                      <a:pt x="387008" y="104413"/>
                      <a:pt x="385385" y="105341"/>
                      <a:pt x="386497" y="105887"/>
                    </a:cubicBezTo>
                    <a:close/>
                    <a:moveTo>
                      <a:pt x="31936" y="126653"/>
                    </a:moveTo>
                    <a:cubicBezTo>
                      <a:pt x="31279" y="124960"/>
                      <a:pt x="28288" y="126653"/>
                      <a:pt x="29255" y="127727"/>
                    </a:cubicBezTo>
                    <a:cubicBezTo>
                      <a:pt x="30094" y="129183"/>
                      <a:pt x="31425" y="127727"/>
                      <a:pt x="31936" y="126653"/>
                    </a:cubicBezTo>
                    <a:close/>
                    <a:moveTo>
                      <a:pt x="419072" y="84047"/>
                    </a:moveTo>
                    <a:cubicBezTo>
                      <a:pt x="417905" y="84047"/>
                      <a:pt x="412196" y="85230"/>
                      <a:pt x="415223" y="86104"/>
                    </a:cubicBezTo>
                    <a:cubicBezTo>
                      <a:pt x="416628" y="85630"/>
                      <a:pt x="417795" y="84284"/>
                      <a:pt x="419528" y="85030"/>
                    </a:cubicBezTo>
                    <a:cubicBezTo>
                      <a:pt x="419984" y="84429"/>
                      <a:pt x="419674" y="84411"/>
                      <a:pt x="419072" y="84047"/>
                    </a:cubicBezTo>
                    <a:close/>
                    <a:moveTo>
                      <a:pt x="84154" y="125597"/>
                    </a:moveTo>
                    <a:cubicBezTo>
                      <a:pt x="83205" y="124833"/>
                      <a:pt x="79868" y="125179"/>
                      <a:pt x="80287" y="126435"/>
                    </a:cubicBezTo>
                    <a:cubicBezTo>
                      <a:pt x="81598" y="127203"/>
                      <a:pt x="83280" y="126839"/>
                      <a:pt x="84154" y="125597"/>
                    </a:cubicBezTo>
                    <a:close/>
                    <a:moveTo>
                      <a:pt x="324686" y="601017"/>
                    </a:moveTo>
                    <a:cubicBezTo>
                      <a:pt x="322680" y="601144"/>
                      <a:pt x="326875" y="605585"/>
                      <a:pt x="327076" y="600362"/>
                    </a:cubicBezTo>
                    <a:cubicBezTo>
                      <a:pt x="326145" y="599561"/>
                      <a:pt x="325817" y="601963"/>
                      <a:pt x="324686" y="601017"/>
                    </a:cubicBezTo>
                    <a:close/>
                    <a:moveTo>
                      <a:pt x="331052" y="450958"/>
                    </a:moveTo>
                    <a:cubicBezTo>
                      <a:pt x="332620" y="450685"/>
                      <a:pt x="329811" y="449575"/>
                      <a:pt x="330705" y="448519"/>
                    </a:cubicBezTo>
                    <a:cubicBezTo>
                      <a:pt x="330906" y="448064"/>
                      <a:pt x="332219" y="448210"/>
                      <a:pt x="331471" y="447336"/>
                    </a:cubicBezTo>
                    <a:cubicBezTo>
                      <a:pt x="330723" y="446463"/>
                      <a:pt x="330486" y="447901"/>
                      <a:pt x="329866" y="447737"/>
                    </a:cubicBezTo>
                    <a:cubicBezTo>
                      <a:pt x="327805" y="447755"/>
                      <a:pt x="330340" y="450449"/>
                      <a:pt x="331052" y="450958"/>
                    </a:cubicBezTo>
                    <a:close/>
                    <a:moveTo>
                      <a:pt x="442691" y="325615"/>
                    </a:moveTo>
                    <a:cubicBezTo>
                      <a:pt x="441761" y="325615"/>
                      <a:pt x="441305" y="325433"/>
                      <a:pt x="441287" y="326489"/>
                    </a:cubicBezTo>
                    <a:cubicBezTo>
                      <a:pt x="440849" y="328199"/>
                      <a:pt x="444022" y="326889"/>
                      <a:pt x="444679" y="326489"/>
                    </a:cubicBezTo>
                    <a:cubicBezTo>
                      <a:pt x="444281" y="325792"/>
                      <a:pt x="443474" y="325438"/>
                      <a:pt x="442691" y="325615"/>
                    </a:cubicBezTo>
                    <a:close/>
                    <a:moveTo>
                      <a:pt x="345880" y="447682"/>
                    </a:moveTo>
                    <a:cubicBezTo>
                      <a:pt x="345354" y="447630"/>
                      <a:pt x="344824" y="447699"/>
                      <a:pt x="344329" y="447882"/>
                    </a:cubicBezTo>
                    <a:cubicBezTo>
                      <a:pt x="344907" y="448931"/>
                      <a:pt x="345978" y="449616"/>
                      <a:pt x="347175" y="449702"/>
                    </a:cubicBezTo>
                    <a:cubicBezTo>
                      <a:pt x="347622" y="449172"/>
                      <a:pt x="347554" y="448380"/>
                      <a:pt x="347023" y="447933"/>
                    </a:cubicBezTo>
                    <a:cubicBezTo>
                      <a:pt x="346706" y="447667"/>
                      <a:pt x="346279" y="447573"/>
                      <a:pt x="345880" y="447682"/>
                    </a:cubicBezTo>
                    <a:close/>
                    <a:moveTo>
                      <a:pt x="92963" y="145199"/>
                    </a:moveTo>
                    <a:cubicBezTo>
                      <a:pt x="92160" y="144107"/>
                      <a:pt x="89808" y="142050"/>
                      <a:pt x="89406" y="144234"/>
                    </a:cubicBezTo>
                    <a:cubicBezTo>
                      <a:pt x="91121" y="144107"/>
                      <a:pt x="91340" y="147401"/>
                      <a:pt x="92963" y="145199"/>
                    </a:cubicBezTo>
                    <a:close/>
                    <a:moveTo>
                      <a:pt x="309275" y="580178"/>
                    </a:moveTo>
                    <a:cubicBezTo>
                      <a:pt x="310150" y="579959"/>
                      <a:pt x="310515" y="578904"/>
                      <a:pt x="311554" y="579086"/>
                    </a:cubicBezTo>
                    <a:cubicBezTo>
                      <a:pt x="312594" y="579268"/>
                      <a:pt x="315385" y="577266"/>
                      <a:pt x="313488" y="577539"/>
                    </a:cubicBezTo>
                    <a:cubicBezTo>
                      <a:pt x="312247" y="578249"/>
                      <a:pt x="308819" y="577903"/>
                      <a:pt x="309275" y="580105"/>
                    </a:cubicBezTo>
                    <a:close/>
                    <a:moveTo>
                      <a:pt x="443913" y="136827"/>
                    </a:moveTo>
                    <a:cubicBezTo>
                      <a:pt x="442800" y="136699"/>
                      <a:pt x="443001" y="139211"/>
                      <a:pt x="443494" y="139466"/>
                    </a:cubicBezTo>
                    <a:cubicBezTo>
                      <a:pt x="444168" y="140176"/>
                      <a:pt x="445682" y="139921"/>
                      <a:pt x="444880" y="138720"/>
                    </a:cubicBezTo>
                    <a:cubicBezTo>
                      <a:pt x="444588" y="137937"/>
                      <a:pt x="445208" y="136718"/>
                      <a:pt x="443913" y="136827"/>
                    </a:cubicBezTo>
                    <a:close/>
                    <a:moveTo>
                      <a:pt x="43262" y="91072"/>
                    </a:moveTo>
                    <a:cubicBezTo>
                      <a:pt x="43773" y="90781"/>
                      <a:pt x="44430" y="89944"/>
                      <a:pt x="43737" y="89616"/>
                    </a:cubicBezTo>
                    <a:cubicBezTo>
                      <a:pt x="41639" y="85867"/>
                      <a:pt x="40235" y="89616"/>
                      <a:pt x="43262" y="91072"/>
                    </a:cubicBezTo>
                    <a:close/>
                    <a:moveTo>
                      <a:pt x="239292" y="404475"/>
                    </a:moveTo>
                    <a:cubicBezTo>
                      <a:pt x="239037" y="405131"/>
                      <a:pt x="240077" y="405749"/>
                      <a:pt x="240332" y="404894"/>
                    </a:cubicBezTo>
                    <a:cubicBezTo>
                      <a:pt x="240587" y="404039"/>
                      <a:pt x="240077" y="403329"/>
                      <a:pt x="240624" y="402583"/>
                    </a:cubicBezTo>
                    <a:cubicBezTo>
                      <a:pt x="241171" y="401836"/>
                      <a:pt x="240296" y="401727"/>
                      <a:pt x="240186" y="401272"/>
                    </a:cubicBezTo>
                    <a:cubicBezTo>
                      <a:pt x="240022" y="400544"/>
                      <a:pt x="238362" y="401636"/>
                      <a:pt x="238982" y="402018"/>
                    </a:cubicBezTo>
                    <a:cubicBezTo>
                      <a:pt x="240095" y="402710"/>
                      <a:pt x="239165" y="403529"/>
                      <a:pt x="239292" y="404475"/>
                    </a:cubicBezTo>
                    <a:close/>
                    <a:moveTo>
                      <a:pt x="245421" y="93347"/>
                    </a:moveTo>
                    <a:cubicBezTo>
                      <a:pt x="241919" y="93584"/>
                      <a:pt x="247956" y="95768"/>
                      <a:pt x="248467" y="93930"/>
                    </a:cubicBezTo>
                    <a:cubicBezTo>
                      <a:pt x="248467" y="93183"/>
                      <a:pt x="247135" y="92310"/>
                      <a:pt x="246898" y="93293"/>
                    </a:cubicBezTo>
                    <a:cubicBezTo>
                      <a:pt x="246661" y="94275"/>
                      <a:pt x="245822" y="93274"/>
                      <a:pt x="245421" y="93347"/>
                    </a:cubicBezTo>
                    <a:close/>
                    <a:moveTo>
                      <a:pt x="88713" y="108289"/>
                    </a:moveTo>
                    <a:cubicBezTo>
                      <a:pt x="89096" y="110255"/>
                      <a:pt x="89279" y="110328"/>
                      <a:pt x="91048" y="109127"/>
                    </a:cubicBezTo>
                    <a:cubicBezTo>
                      <a:pt x="91248" y="108999"/>
                      <a:pt x="91394" y="108653"/>
                      <a:pt x="91048" y="108617"/>
                    </a:cubicBezTo>
                    <a:cubicBezTo>
                      <a:pt x="90227" y="108508"/>
                      <a:pt x="90410" y="107925"/>
                      <a:pt x="90300" y="107416"/>
                    </a:cubicBezTo>
                    <a:cubicBezTo>
                      <a:pt x="89990" y="106269"/>
                      <a:pt x="88349" y="107489"/>
                      <a:pt x="88713" y="108289"/>
                    </a:cubicBezTo>
                    <a:close/>
                    <a:moveTo>
                      <a:pt x="80524" y="28610"/>
                    </a:moveTo>
                    <a:lnTo>
                      <a:pt x="80670" y="29665"/>
                    </a:lnTo>
                    <a:cubicBezTo>
                      <a:pt x="81454" y="29538"/>
                      <a:pt x="80871" y="28846"/>
                      <a:pt x="81126" y="28483"/>
                    </a:cubicBezTo>
                    <a:cubicBezTo>
                      <a:pt x="81527" y="27445"/>
                      <a:pt x="82950" y="28119"/>
                      <a:pt x="83187" y="27136"/>
                    </a:cubicBezTo>
                    <a:cubicBezTo>
                      <a:pt x="81673" y="25807"/>
                      <a:pt x="80050" y="25953"/>
                      <a:pt x="80488" y="28610"/>
                    </a:cubicBezTo>
                    <a:close/>
                    <a:moveTo>
                      <a:pt x="451665" y="295640"/>
                    </a:moveTo>
                    <a:cubicBezTo>
                      <a:pt x="454200" y="292273"/>
                      <a:pt x="452120" y="290526"/>
                      <a:pt x="450753" y="294475"/>
                    </a:cubicBezTo>
                    <a:cubicBezTo>
                      <a:pt x="450607" y="294712"/>
                      <a:pt x="451373" y="295731"/>
                      <a:pt x="451665" y="295640"/>
                    </a:cubicBezTo>
                    <a:close/>
                    <a:moveTo>
                      <a:pt x="224282" y="372808"/>
                    </a:moveTo>
                    <a:cubicBezTo>
                      <a:pt x="218464" y="373299"/>
                      <a:pt x="222622" y="376156"/>
                      <a:pt x="225449" y="373026"/>
                    </a:cubicBezTo>
                    <a:cubicBezTo>
                      <a:pt x="225122" y="372826"/>
                      <a:pt x="224734" y="372749"/>
                      <a:pt x="224355" y="372808"/>
                    </a:cubicBezTo>
                    <a:close/>
                    <a:moveTo>
                      <a:pt x="381482" y="358957"/>
                    </a:moveTo>
                    <a:cubicBezTo>
                      <a:pt x="381336" y="358211"/>
                      <a:pt x="380734" y="357247"/>
                      <a:pt x="380533" y="358339"/>
                    </a:cubicBezTo>
                    <a:cubicBezTo>
                      <a:pt x="379366" y="359394"/>
                      <a:pt x="378874" y="360941"/>
                      <a:pt x="377451" y="361742"/>
                    </a:cubicBezTo>
                    <a:cubicBezTo>
                      <a:pt x="379093" y="362616"/>
                      <a:pt x="380223" y="359649"/>
                      <a:pt x="381555" y="358957"/>
                    </a:cubicBezTo>
                    <a:close/>
                    <a:moveTo>
                      <a:pt x="52710" y="45044"/>
                    </a:moveTo>
                    <a:cubicBezTo>
                      <a:pt x="54534" y="45554"/>
                      <a:pt x="54242" y="42806"/>
                      <a:pt x="53239" y="42405"/>
                    </a:cubicBezTo>
                    <a:cubicBezTo>
                      <a:pt x="52947" y="42405"/>
                      <a:pt x="52692" y="42606"/>
                      <a:pt x="52801" y="42879"/>
                    </a:cubicBezTo>
                    <a:cubicBezTo>
                      <a:pt x="53841" y="44699"/>
                      <a:pt x="51506" y="43516"/>
                      <a:pt x="50649" y="44225"/>
                    </a:cubicBezTo>
                    <a:cubicBezTo>
                      <a:pt x="51217" y="44733"/>
                      <a:pt x="51948" y="45023"/>
                      <a:pt x="52710" y="45044"/>
                    </a:cubicBezTo>
                    <a:close/>
                    <a:moveTo>
                      <a:pt x="248394" y="419782"/>
                    </a:moveTo>
                    <a:lnTo>
                      <a:pt x="247080" y="417962"/>
                    </a:lnTo>
                    <a:cubicBezTo>
                      <a:pt x="246862" y="418926"/>
                      <a:pt x="246132" y="419254"/>
                      <a:pt x="245366" y="419782"/>
                    </a:cubicBezTo>
                    <a:cubicBezTo>
                      <a:pt x="246095" y="421256"/>
                      <a:pt x="247536" y="421001"/>
                      <a:pt x="248394" y="419782"/>
                    </a:cubicBezTo>
                    <a:close/>
                    <a:moveTo>
                      <a:pt x="332584" y="336408"/>
                    </a:moveTo>
                    <a:cubicBezTo>
                      <a:pt x="331891" y="336608"/>
                      <a:pt x="329191" y="337536"/>
                      <a:pt x="330413" y="338592"/>
                    </a:cubicBezTo>
                    <a:cubicBezTo>
                      <a:pt x="331526" y="338846"/>
                      <a:pt x="334663" y="337026"/>
                      <a:pt x="332584" y="336408"/>
                    </a:cubicBezTo>
                    <a:close/>
                    <a:moveTo>
                      <a:pt x="317993" y="459166"/>
                    </a:moveTo>
                    <a:cubicBezTo>
                      <a:pt x="317993" y="456673"/>
                      <a:pt x="313251" y="459421"/>
                      <a:pt x="315476" y="460149"/>
                    </a:cubicBezTo>
                    <a:cubicBezTo>
                      <a:pt x="316406" y="460034"/>
                      <a:pt x="317294" y="459697"/>
                      <a:pt x="318066" y="459166"/>
                    </a:cubicBezTo>
                    <a:close/>
                    <a:moveTo>
                      <a:pt x="283941" y="460732"/>
                    </a:moveTo>
                    <a:cubicBezTo>
                      <a:pt x="284689" y="460641"/>
                      <a:pt x="283485" y="460841"/>
                      <a:pt x="283357" y="460986"/>
                    </a:cubicBezTo>
                    <a:cubicBezTo>
                      <a:pt x="284251" y="462697"/>
                      <a:pt x="285181" y="460622"/>
                      <a:pt x="285400" y="461915"/>
                    </a:cubicBezTo>
                    <a:cubicBezTo>
                      <a:pt x="285254" y="466683"/>
                      <a:pt x="288902" y="460258"/>
                      <a:pt x="284014" y="460786"/>
                    </a:cubicBezTo>
                    <a:close/>
                    <a:moveTo>
                      <a:pt x="419637" y="318026"/>
                    </a:moveTo>
                    <a:cubicBezTo>
                      <a:pt x="422665" y="318353"/>
                      <a:pt x="420786" y="316206"/>
                      <a:pt x="418944" y="316369"/>
                    </a:cubicBezTo>
                    <a:cubicBezTo>
                      <a:pt x="417102" y="316533"/>
                      <a:pt x="418324" y="318517"/>
                      <a:pt x="419710" y="318026"/>
                    </a:cubicBezTo>
                    <a:close/>
                    <a:moveTo>
                      <a:pt x="98252" y="128109"/>
                    </a:moveTo>
                    <a:cubicBezTo>
                      <a:pt x="96155" y="126489"/>
                      <a:pt x="95972" y="131585"/>
                      <a:pt x="97997" y="129929"/>
                    </a:cubicBezTo>
                    <a:cubicBezTo>
                      <a:pt x="98508" y="129419"/>
                      <a:pt x="98580" y="128364"/>
                      <a:pt x="99693" y="128655"/>
                    </a:cubicBezTo>
                    <a:cubicBezTo>
                      <a:pt x="100277" y="127927"/>
                      <a:pt x="98726" y="128127"/>
                      <a:pt x="98252" y="128109"/>
                    </a:cubicBezTo>
                    <a:close/>
                    <a:moveTo>
                      <a:pt x="417011" y="314185"/>
                    </a:moveTo>
                    <a:lnTo>
                      <a:pt x="417011" y="314185"/>
                    </a:lnTo>
                    <a:cubicBezTo>
                      <a:pt x="420130" y="314986"/>
                      <a:pt x="419473" y="311656"/>
                      <a:pt x="417011" y="312820"/>
                    </a:cubicBezTo>
                    <a:cubicBezTo>
                      <a:pt x="416445" y="313548"/>
                      <a:pt x="415698" y="313530"/>
                      <a:pt x="414932" y="313876"/>
                    </a:cubicBezTo>
                    <a:cubicBezTo>
                      <a:pt x="415497" y="314440"/>
                      <a:pt x="416336" y="314113"/>
                      <a:pt x="417011" y="314185"/>
                    </a:cubicBezTo>
                    <a:close/>
                    <a:moveTo>
                      <a:pt x="319616" y="464845"/>
                    </a:moveTo>
                    <a:cubicBezTo>
                      <a:pt x="318959" y="463898"/>
                      <a:pt x="316497" y="463553"/>
                      <a:pt x="316534" y="465154"/>
                    </a:cubicBezTo>
                    <a:cubicBezTo>
                      <a:pt x="317156" y="465944"/>
                      <a:pt x="318303" y="466081"/>
                      <a:pt x="319095" y="465460"/>
                    </a:cubicBezTo>
                    <a:cubicBezTo>
                      <a:pt x="319306" y="465294"/>
                      <a:pt x="319477" y="465084"/>
                      <a:pt x="319598" y="464845"/>
                    </a:cubicBezTo>
                    <a:close/>
                    <a:moveTo>
                      <a:pt x="56029" y="151387"/>
                    </a:moveTo>
                    <a:cubicBezTo>
                      <a:pt x="57489" y="151005"/>
                      <a:pt x="58455" y="151387"/>
                      <a:pt x="59185" y="150004"/>
                    </a:cubicBezTo>
                    <a:cubicBezTo>
                      <a:pt x="57715" y="149277"/>
                      <a:pt x="55933" y="149781"/>
                      <a:pt x="55063" y="151168"/>
                    </a:cubicBezTo>
                    <a:cubicBezTo>
                      <a:pt x="55343" y="151366"/>
                      <a:pt x="55691" y="151445"/>
                      <a:pt x="56029" y="151387"/>
                    </a:cubicBezTo>
                    <a:close/>
                    <a:moveTo>
                      <a:pt x="235626" y="119373"/>
                    </a:moveTo>
                    <a:cubicBezTo>
                      <a:pt x="236101" y="119173"/>
                      <a:pt x="237450" y="119701"/>
                      <a:pt x="237450" y="118973"/>
                    </a:cubicBezTo>
                    <a:cubicBezTo>
                      <a:pt x="237049" y="116971"/>
                      <a:pt x="229918" y="119573"/>
                      <a:pt x="235626" y="119409"/>
                    </a:cubicBezTo>
                    <a:close/>
                    <a:moveTo>
                      <a:pt x="25881" y="132386"/>
                    </a:moveTo>
                    <a:cubicBezTo>
                      <a:pt x="27413" y="132877"/>
                      <a:pt x="29310" y="131076"/>
                      <a:pt x="27121" y="131349"/>
                    </a:cubicBezTo>
                    <a:cubicBezTo>
                      <a:pt x="26246" y="131349"/>
                      <a:pt x="25151" y="130002"/>
                      <a:pt x="24549" y="131185"/>
                    </a:cubicBezTo>
                    <a:cubicBezTo>
                      <a:pt x="24258" y="131949"/>
                      <a:pt x="25443" y="132459"/>
                      <a:pt x="25844" y="132422"/>
                    </a:cubicBezTo>
                    <a:close/>
                    <a:moveTo>
                      <a:pt x="59841" y="133933"/>
                    </a:moveTo>
                    <a:cubicBezTo>
                      <a:pt x="59841" y="132859"/>
                      <a:pt x="58437" y="131148"/>
                      <a:pt x="57525" y="132259"/>
                    </a:cubicBezTo>
                    <a:cubicBezTo>
                      <a:pt x="56723" y="132968"/>
                      <a:pt x="59531" y="135607"/>
                      <a:pt x="59805" y="133969"/>
                    </a:cubicBezTo>
                    <a:close/>
                    <a:moveTo>
                      <a:pt x="381609" y="304448"/>
                    </a:moveTo>
                    <a:cubicBezTo>
                      <a:pt x="379895" y="305086"/>
                      <a:pt x="381901" y="306614"/>
                      <a:pt x="382813" y="307051"/>
                    </a:cubicBezTo>
                    <a:cubicBezTo>
                      <a:pt x="384309" y="306906"/>
                      <a:pt x="382576" y="304266"/>
                      <a:pt x="381573" y="304485"/>
                    </a:cubicBezTo>
                    <a:close/>
                    <a:moveTo>
                      <a:pt x="257568" y="27627"/>
                    </a:moveTo>
                    <a:cubicBezTo>
                      <a:pt x="258498" y="27718"/>
                      <a:pt x="258279" y="26608"/>
                      <a:pt x="258297" y="25989"/>
                    </a:cubicBezTo>
                    <a:cubicBezTo>
                      <a:pt x="259136" y="24988"/>
                      <a:pt x="258151" y="24497"/>
                      <a:pt x="257166" y="25225"/>
                    </a:cubicBezTo>
                    <a:cubicBezTo>
                      <a:pt x="256182" y="25953"/>
                      <a:pt x="256273" y="27864"/>
                      <a:pt x="257568" y="27627"/>
                    </a:cubicBezTo>
                    <a:close/>
                    <a:moveTo>
                      <a:pt x="365176" y="110146"/>
                    </a:moveTo>
                    <a:cubicBezTo>
                      <a:pt x="366471" y="110146"/>
                      <a:pt x="367164" y="107980"/>
                      <a:pt x="365705" y="107962"/>
                    </a:cubicBezTo>
                    <a:cubicBezTo>
                      <a:pt x="363845" y="108053"/>
                      <a:pt x="363517" y="110091"/>
                      <a:pt x="365158" y="110200"/>
                    </a:cubicBezTo>
                    <a:close/>
                    <a:moveTo>
                      <a:pt x="126249" y="135407"/>
                    </a:moveTo>
                    <a:cubicBezTo>
                      <a:pt x="124680" y="134188"/>
                      <a:pt x="125428" y="137227"/>
                      <a:pt x="126650" y="136736"/>
                    </a:cubicBezTo>
                    <a:cubicBezTo>
                      <a:pt x="127379" y="136736"/>
                      <a:pt x="127690" y="137992"/>
                      <a:pt x="128273" y="137409"/>
                    </a:cubicBezTo>
                    <a:cubicBezTo>
                      <a:pt x="128857" y="136827"/>
                      <a:pt x="127854" y="136208"/>
                      <a:pt x="127726" y="135589"/>
                    </a:cubicBezTo>
                    <a:cubicBezTo>
                      <a:pt x="127598" y="134970"/>
                      <a:pt x="126723" y="135735"/>
                      <a:pt x="126212" y="135462"/>
                    </a:cubicBezTo>
                    <a:close/>
                    <a:moveTo>
                      <a:pt x="248084" y="404002"/>
                    </a:moveTo>
                    <a:cubicBezTo>
                      <a:pt x="248704" y="404221"/>
                      <a:pt x="248831" y="402746"/>
                      <a:pt x="249178" y="402291"/>
                    </a:cubicBezTo>
                    <a:cubicBezTo>
                      <a:pt x="252096" y="400453"/>
                      <a:pt x="243743" y="402546"/>
                      <a:pt x="248047" y="404057"/>
                    </a:cubicBezTo>
                    <a:close/>
                    <a:moveTo>
                      <a:pt x="379403" y="375519"/>
                    </a:moveTo>
                    <a:cubicBezTo>
                      <a:pt x="377925" y="371570"/>
                      <a:pt x="375755" y="379505"/>
                      <a:pt x="378381" y="376903"/>
                    </a:cubicBezTo>
                    <a:cubicBezTo>
                      <a:pt x="377269" y="375374"/>
                      <a:pt x="379676" y="376611"/>
                      <a:pt x="379311" y="375574"/>
                    </a:cubicBezTo>
                    <a:close/>
                    <a:moveTo>
                      <a:pt x="358975" y="371151"/>
                    </a:moveTo>
                    <a:cubicBezTo>
                      <a:pt x="361127" y="371570"/>
                      <a:pt x="359395" y="368385"/>
                      <a:pt x="358282" y="368494"/>
                    </a:cubicBezTo>
                    <a:cubicBezTo>
                      <a:pt x="357170" y="368603"/>
                      <a:pt x="358501" y="369441"/>
                      <a:pt x="358282" y="369968"/>
                    </a:cubicBezTo>
                    <a:cubicBezTo>
                      <a:pt x="357388" y="371024"/>
                      <a:pt x="358045" y="371188"/>
                      <a:pt x="358884" y="371206"/>
                    </a:cubicBezTo>
                    <a:close/>
                    <a:moveTo>
                      <a:pt x="357315" y="500589"/>
                    </a:moveTo>
                    <a:cubicBezTo>
                      <a:pt x="357315" y="498169"/>
                      <a:pt x="350950" y="500953"/>
                      <a:pt x="355109" y="500771"/>
                    </a:cubicBezTo>
                    <a:cubicBezTo>
                      <a:pt x="355820" y="500826"/>
                      <a:pt x="357242" y="502173"/>
                      <a:pt x="357224" y="500644"/>
                    </a:cubicBezTo>
                    <a:close/>
                    <a:moveTo>
                      <a:pt x="226835" y="123231"/>
                    </a:moveTo>
                    <a:cubicBezTo>
                      <a:pt x="225230" y="123650"/>
                      <a:pt x="227364" y="125506"/>
                      <a:pt x="228276" y="124633"/>
                    </a:cubicBezTo>
                    <a:cubicBezTo>
                      <a:pt x="229298" y="124087"/>
                      <a:pt x="230100" y="122558"/>
                      <a:pt x="228951" y="122194"/>
                    </a:cubicBezTo>
                    <a:cubicBezTo>
                      <a:pt x="227802" y="121830"/>
                      <a:pt x="229644" y="124724"/>
                      <a:pt x="226835" y="123231"/>
                    </a:cubicBezTo>
                    <a:close/>
                    <a:moveTo>
                      <a:pt x="382704" y="338846"/>
                    </a:moveTo>
                    <a:cubicBezTo>
                      <a:pt x="382065" y="338118"/>
                      <a:pt x="379403" y="335880"/>
                      <a:pt x="379056" y="337591"/>
                    </a:cubicBezTo>
                    <a:cubicBezTo>
                      <a:pt x="379494" y="338428"/>
                      <a:pt x="381920" y="339775"/>
                      <a:pt x="382704" y="338846"/>
                    </a:cubicBezTo>
                    <a:close/>
                    <a:moveTo>
                      <a:pt x="73265" y="130038"/>
                    </a:moveTo>
                    <a:cubicBezTo>
                      <a:pt x="72481" y="128837"/>
                      <a:pt x="71314" y="131057"/>
                      <a:pt x="70292" y="129783"/>
                    </a:cubicBezTo>
                    <a:cubicBezTo>
                      <a:pt x="69107" y="129092"/>
                      <a:pt x="68468" y="131094"/>
                      <a:pt x="70146" y="130821"/>
                    </a:cubicBezTo>
                    <a:cubicBezTo>
                      <a:pt x="70967" y="131622"/>
                      <a:pt x="72864" y="130875"/>
                      <a:pt x="73265" y="130038"/>
                    </a:cubicBezTo>
                    <a:close/>
                    <a:moveTo>
                      <a:pt x="360471" y="497605"/>
                    </a:moveTo>
                    <a:cubicBezTo>
                      <a:pt x="360726" y="496021"/>
                      <a:pt x="359249" y="495785"/>
                      <a:pt x="358647" y="497131"/>
                    </a:cubicBezTo>
                    <a:cubicBezTo>
                      <a:pt x="358392" y="498642"/>
                      <a:pt x="360580" y="500189"/>
                      <a:pt x="360471" y="497605"/>
                    </a:cubicBezTo>
                    <a:close/>
                    <a:moveTo>
                      <a:pt x="227656" y="413994"/>
                    </a:moveTo>
                    <a:cubicBezTo>
                      <a:pt x="226927" y="413266"/>
                      <a:pt x="226489" y="413994"/>
                      <a:pt x="226762" y="414704"/>
                    </a:cubicBezTo>
                    <a:cubicBezTo>
                      <a:pt x="227930" y="415104"/>
                      <a:pt x="231067" y="414121"/>
                      <a:pt x="230410" y="412156"/>
                    </a:cubicBezTo>
                    <a:cubicBezTo>
                      <a:pt x="229608" y="411846"/>
                      <a:pt x="229152" y="414285"/>
                      <a:pt x="227674" y="413994"/>
                    </a:cubicBezTo>
                    <a:close/>
                    <a:moveTo>
                      <a:pt x="409952" y="78587"/>
                    </a:moveTo>
                    <a:cubicBezTo>
                      <a:pt x="409095" y="76767"/>
                      <a:pt x="409569" y="75930"/>
                      <a:pt x="407417" y="77586"/>
                    </a:cubicBezTo>
                    <a:cubicBezTo>
                      <a:pt x="407071" y="78296"/>
                      <a:pt x="409989" y="80079"/>
                      <a:pt x="409952" y="78587"/>
                    </a:cubicBezTo>
                    <a:close/>
                    <a:moveTo>
                      <a:pt x="455859" y="337026"/>
                    </a:moveTo>
                    <a:cubicBezTo>
                      <a:pt x="456844" y="337026"/>
                      <a:pt x="456863" y="337026"/>
                      <a:pt x="456917" y="336298"/>
                    </a:cubicBezTo>
                    <a:cubicBezTo>
                      <a:pt x="456917" y="335843"/>
                      <a:pt x="457702" y="335388"/>
                      <a:pt x="457045" y="334952"/>
                    </a:cubicBezTo>
                    <a:cubicBezTo>
                      <a:pt x="455859" y="334569"/>
                      <a:pt x="453032" y="337136"/>
                      <a:pt x="455859" y="337026"/>
                    </a:cubicBezTo>
                    <a:close/>
                    <a:moveTo>
                      <a:pt x="392024" y="306086"/>
                    </a:moveTo>
                    <a:cubicBezTo>
                      <a:pt x="390674" y="305377"/>
                      <a:pt x="388868" y="308580"/>
                      <a:pt x="391075" y="307361"/>
                    </a:cubicBezTo>
                    <a:cubicBezTo>
                      <a:pt x="391528" y="307081"/>
                      <a:pt x="392100" y="307081"/>
                      <a:pt x="392553" y="307361"/>
                    </a:cubicBezTo>
                    <a:cubicBezTo>
                      <a:pt x="394231" y="307597"/>
                      <a:pt x="393829" y="305577"/>
                      <a:pt x="392097" y="306086"/>
                    </a:cubicBezTo>
                    <a:close/>
                    <a:moveTo>
                      <a:pt x="406615" y="333878"/>
                    </a:moveTo>
                    <a:cubicBezTo>
                      <a:pt x="406323" y="332895"/>
                      <a:pt x="405940" y="331694"/>
                      <a:pt x="404900" y="332731"/>
                    </a:cubicBezTo>
                    <a:cubicBezTo>
                      <a:pt x="404317" y="333241"/>
                      <a:pt x="402785" y="332877"/>
                      <a:pt x="402839" y="333878"/>
                    </a:cubicBezTo>
                    <a:cubicBezTo>
                      <a:pt x="403423" y="334497"/>
                      <a:pt x="404773" y="332877"/>
                      <a:pt x="405484" y="334205"/>
                    </a:cubicBezTo>
                    <a:cubicBezTo>
                      <a:pt x="405885" y="335079"/>
                      <a:pt x="406414" y="334369"/>
                      <a:pt x="406724" y="333860"/>
                    </a:cubicBezTo>
                    <a:close/>
                    <a:moveTo>
                      <a:pt x="10560" y="116807"/>
                    </a:moveTo>
                    <a:cubicBezTo>
                      <a:pt x="11782" y="118445"/>
                      <a:pt x="11180" y="116170"/>
                      <a:pt x="11782" y="116188"/>
                    </a:cubicBezTo>
                    <a:cubicBezTo>
                      <a:pt x="12694" y="116061"/>
                      <a:pt x="13861" y="116479"/>
                      <a:pt x="14573" y="115860"/>
                    </a:cubicBezTo>
                    <a:cubicBezTo>
                      <a:pt x="13606" y="114732"/>
                      <a:pt x="10268" y="115952"/>
                      <a:pt x="9539" y="116698"/>
                    </a:cubicBezTo>
                    <a:cubicBezTo>
                      <a:pt x="9192" y="117426"/>
                      <a:pt x="10141" y="117244"/>
                      <a:pt x="10560" y="116807"/>
                    </a:cubicBezTo>
                    <a:close/>
                    <a:moveTo>
                      <a:pt x="275551" y="497896"/>
                    </a:moveTo>
                    <a:cubicBezTo>
                      <a:pt x="275278" y="496203"/>
                      <a:pt x="273326" y="496367"/>
                      <a:pt x="272542" y="494966"/>
                    </a:cubicBezTo>
                    <a:cubicBezTo>
                      <a:pt x="270444" y="495366"/>
                      <a:pt x="274895" y="498515"/>
                      <a:pt x="275551" y="497896"/>
                    </a:cubicBezTo>
                    <a:close/>
                    <a:moveTo>
                      <a:pt x="293498" y="462734"/>
                    </a:moveTo>
                    <a:cubicBezTo>
                      <a:pt x="292860" y="461678"/>
                      <a:pt x="291218" y="464044"/>
                      <a:pt x="290106" y="464080"/>
                    </a:cubicBezTo>
                    <a:cubicBezTo>
                      <a:pt x="289431" y="464608"/>
                      <a:pt x="291784" y="465100"/>
                      <a:pt x="291929" y="464790"/>
                    </a:cubicBezTo>
                    <a:cubicBezTo>
                      <a:pt x="292659" y="464208"/>
                      <a:pt x="292714" y="463189"/>
                      <a:pt x="293498" y="462734"/>
                    </a:cubicBezTo>
                    <a:close/>
                    <a:moveTo>
                      <a:pt x="424033" y="130038"/>
                    </a:moveTo>
                    <a:cubicBezTo>
                      <a:pt x="423139" y="129419"/>
                      <a:pt x="423048" y="127235"/>
                      <a:pt x="422081" y="127545"/>
                    </a:cubicBezTo>
                    <a:cubicBezTo>
                      <a:pt x="420458" y="127727"/>
                      <a:pt x="423084" y="131203"/>
                      <a:pt x="424033" y="130038"/>
                    </a:cubicBezTo>
                    <a:close/>
                    <a:moveTo>
                      <a:pt x="371925" y="310982"/>
                    </a:moveTo>
                    <a:cubicBezTo>
                      <a:pt x="371159" y="311273"/>
                      <a:pt x="369973" y="312675"/>
                      <a:pt x="370830" y="313385"/>
                    </a:cubicBezTo>
                    <a:cubicBezTo>
                      <a:pt x="371961" y="313548"/>
                      <a:pt x="374241" y="311546"/>
                      <a:pt x="371925" y="310982"/>
                    </a:cubicBezTo>
                    <a:close/>
                    <a:moveTo>
                      <a:pt x="421589" y="323977"/>
                    </a:moveTo>
                    <a:cubicBezTo>
                      <a:pt x="422501" y="323850"/>
                      <a:pt x="423832" y="321829"/>
                      <a:pt x="422264" y="321811"/>
                    </a:cubicBezTo>
                    <a:cubicBezTo>
                      <a:pt x="420695" y="321793"/>
                      <a:pt x="419637" y="323886"/>
                      <a:pt x="421589" y="323977"/>
                    </a:cubicBezTo>
                    <a:close/>
                    <a:moveTo>
                      <a:pt x="440448" y="322958"/>
                    </a:moveTo>
                    <a:cubicBezTo>
                      <a:pt x="440648" y="321029"/>
                      <a:pt x="438934" y="322066"/>
                      <a:pt x="438624" y="323231"/>
                    </a:cubicBezTo>
                    <a:cubicBezTo>
                      <a:pt x="437712" y="324960"/>
                      <a:pt x="440922" y="324632"/>
                      <a:pt x="440448" y="322958"/>
                    </a:cubicBezTo>
                    <a:close/>
                    <a:moveTo>
                      <a:pt x="359924" y="323886"/>
                    </a:moveTo>
                    <a:lnTo>
                      <a:pt x="359924" y="323886"/>
                    </a:lnTo>
                    <a:cubicBezTo>
                      <a:pt x="360124" y="323031"/>
                      <a:pt x="359632" y="321666"/>
                      <a:pt x="358829" y="322867"/>
                    </a:cubicBezTo>
                    <a:cubicBezTo>
                      <a:pt x="357735" y="323504"/>
                      <a:pt x="359322" y="324323"/>
                      <a:pt x="358647" y="324996"/>
                    </a:cubicBezTo>
                    <a:cubicBezTo>
                      <a:pt x="357972" y="325670"/>
                      <a:pt x="359759" y="325815"/>
                      <a:pt x="359869" y="325233"/>
                    </a:cubicBezTo>
                    <a:cubicBezTo>
                      <a:pt x="359943" y="324788"/>
                      <a:pt x="359961" y="324335"/>
                      <a:pt x="359924" y="323886"/>
                    </a:cubicBezTo>
                    <a:close/>
                    <a:moveTo>
                      <a:pt x="388029" y="66757"/>
                    </a:moveTo>
                    <a:cubicBezTo>
                      <a:pt x="389671" y="67030"/>
                      <a:pt x="389853" y="66484"/>
                      <a:pt x="390182" y="64937"/>
                    </a:cubicBezTo>
                    <a:cubicBezTo>
                      <a:pt x="390473" y="64245"/>
                      <a:pt x="388814" y="62535"/>
                      <a:pt x="388850" y="64209"/>
                    </a:cubicBezTo>
                    <a:cubicBezTo>
                      <a:pt x="389653" y="66593"/>
                      <a:pt x="388285" y="65720"/>
                      <a:pt x="386716" y="66429"/>
                    </a:cubicBezTo>
                    <a:cubicBezTo>
                      <a:pt x="387099" y="66848"/>
                      <a:pt x="387501" y="66757"/>
                      <a:pt x="388029" y="66757"/>
                    </a:cubicBezTo>
                    <a:close/>
                    <a:moveTo>
                      <a:pt x="45579" y="52197"/>
                    </a:moveTo>
                    <a:cubicBezTo>
                      <a:pt x="43864" y="53435"/>
                      <a:pt x="48515" y="57657"/>
                      <a:pt x="46782" y="53926"/>
                    </a:cubicBezTo>
                    <a:cubicBezTo>
                      <a:pt x="46764" y="53198"/>
                      <a:pt x="46527" y="52124"/>
                      <a:pt x="45579" y="52179"/>
                    </a:cubicBezTo>
                    <a:close/>
                    <a:moveTo>
                      <a:pt x="262620" y="131694"/>
                    </a:moveTo>
                    <a:cubicBezTo>
                      <a:pt x="261927" y="130621"/>
                      <a:pt x="262273" y="129237"/>
                      <a:pt x="260468" y="129765"/>
                    </a:cubicBezTo>
                    <a:cubicBezTo>
                      <a:pt x="259118" y="130439"/>
                      <a:pt x="261453" y="132532"/>
                      <a:pt x="262547" y="131676"/>
                    </a:cubicBezTo>
                    <a:close/>
                    <a:moveTo>
                      <a:pt x="501693" y="162216"/>
                    </a:moveTo>
                    <a:cubicBezTo>
                      <a:pt x="502149" y="161488"/>
                      <a:pt x="503517" y="162216"/>
                      <a:pt x="503517" y="161178"/>
                    </a:cubicBezTo>
                    <a:cubicBezTo>
                      <a:pt x="502934" y="158922"/>
                      <a:pt x="499414" y="160851"/>
                      <a:pt x="501620" y="162198"/>
                    </a:cubicBezTo>
                    <a:close/>
                    <a:moveTo>
                      <a:pt x="409880" y="89980"/>
                    </a:moveTo>
                    <a:cubicBezTo>
                      <a:pt x="410846" y="88906"/>
                      <a:pt x="412907" y="90362"/>
                      <a:pt x="413272" y="89034"/>
                    </a:cubicBezTo>
                    <a:cubicBezTo>
                      <a:pt x="413035" y="87978"/>
                      <a:pt x="412725" y="89034"/>
                      <a:pt x="412433" y="89034"/>
                    </a:cubicBezTo>
                    <a:cubicBezTo>
                      <a:pt x="411065" y="89125"/>
                      <a:pt x="406214" y="87323"/>
                      <a:pt x="409807" y="89962"/>
                    </a:cubicBezTo>
                    <a:close/>
                    <a:moveTo>
                      <a:pt x="106460" y="149276"/>
                    </a:moveTo>
                    <a:cubicBezTo>
                      <a:pt x="111110" y="147947"/>
                      <a:pt x="106970" y="145199"/>
                      <a:pt x="106077" y="148839"/>
                    </a:cubicBezTo>
                    <a:cubicBezTo>
                      <a:pt x="106095" y="148966"/>
                      <a:pt x="106277" y="149094"/>
                      <a:pt x="106460" y="149276"/>
                    </a:cubicBezTo>
                    <a:close/>
                    <a:moveTo>
                      <a:pt x="280129" y="580615"/>
                    </a:moveTo>
                    <a:cubicBezTo>
                      <a:pt x="279782" y="580615"/>
                      <a:pt x="279454" y="580833"/>
                      <a:pt x="279527" y="581361"/>
                    </a:cubicBezTo>
                    <a:cubicBezTo>
                      <a:pt x="279035" y="584873"/>
                      <a:pt x="284032" y="580906"/>
                      <a:pt x="280220" y="580633"/>
                    </a:cubicBezTo>
                    <a:close/>
                    <a:moveTo>
                      <a:pt x="381026" y="122485"/>
                    </a:moveTo>
                    <a:cubicBezTo>
                      <a:pt x="380387" y="124815"/>
                      <a:pt x="380132" y="124560"/>
                      <a:pt x="378016" y="125070"/>
                    </a:cubicBezTo>
                    <a:cubicBezTo>
                      <a:pt x="378454" y="125597"/>
                      <a:pt x="379257" y="125070"/>
                      <a:pt x="379749" y="125452"/>
                    </a:cubicBezTo>
                    <a:cubicBezTo>
                      <a:pt x="380242" y="125834"/>
                      <a:pt x="380588" y="125889"/>
                      <a:pt x="380770" y="125070"/>
                    </a:cubicBezTo>
                    <a:cubicBezTo>
                      <a:pt x="381847" y="123541"/>
                      <a:pt x="382904" y="124797"/>
                      <a:pt x="381026" y="122503"/>
                    </a:cubicBezTo>
                    <a:close/>
                    <a:moveTo>
                      <a:pt x="442053" y="353898"/>
                    </a:moveTo>
                    <a:cubicBezTo>
                      <a:pt x="441852" y="352587"/>
                      <a:pt x="439627" y="353497"/>
                      <a:pt x="439919" y="354699"/>
                    </a:cubicBezTo>
                    <a:cubicBezTo>
                      <a:pt x="440211" y="355900"/>
                      <a:pt x="442272" y="355226"/>
                      <a:pt x="442053" y="353916"/>
                    </a:cubicBezTo>
                    <a:close/>
                    <a:moveTo>
                      <a:pt x="109834" y="146564"/>
                    </a:moveTo>
                    <a:cubicBezTo>
                      <a:pt x="107773" y="146891"/>
                      <a:pt x="112825" y="149494"/>
                      <a:pt x="112953" y="148784"/>
                    </a:cubicBezTo>
                    <a:cubicBezTo>
                      <a:pt x="113372" y="148093"/>
                      <a:pt x="111986" y="148111"/>
                      <a:pt x="111585" y="147510"/>
                    </a:cubicBezTo>
                    <a:cubicBezTo>
                      <a:pt x="111281" y="146837"/>
                      <a:pt x="110564" y="146450"/>
                      <a:pt x="109834" y="146564"/>
                    </a:cubicBezTo>
                    <a:close/>
                    <a:moveTo>
                      <a:pt x="347959" y="523121"/>
                    </a:moveTo>
                    <a:cubicBezTo>
                      <a:pt x="347156" y="523339"/>
                      <a:pt x="347558" y="524067"/>
                      <a:pt x="347503" y="524613"/>
                    </a:cubicBezTo>
                    <a:cubicBezTo>
                      <a:pt x="348397" y="526998"/>
                      <a:pt x="351351" y="522884"/>
                      <a:pt x="347959" y="523121"/>
                    </a:cubicBezTo>
                    <a:close/>
                    <a:moveTo>
                      <a:pt x="425127" y="91782"/>
                    </a:moveTo>
                    <a:cubicBezTo>
                      <a:pt x="428009" y="91564"/>
                      <a:pt x="424817" y="87687"/>
                      <a:pt x="424179" y="89798"/>
                    </a:cubicBezTo>
                    <a:cubicBezTo>
                      <a:pt x="424744" y="90308"/>
                      <a:pt x="424398" y="91327"/>
                      <a:pt x="425127" y="91691"/>
                    </a:cubicBezTo>
                    <a:close/>
                    <a:moveTo>
                      <a:pt x="103304" y="144889"/>
                    </a:moveTo>
                    <a:cubicBezTo>
                      <a:pt x="103706" y="144889"/>
                      <a:pt x="104982" y="145090"/>
                      <a:pt x="104928" y="144125"/>
                    </a:cubicBezTo>
                    <a:cubicBezTo>
                      <a:pt x="104928" y="143615"/>
                      <a:pt x="104380" y="142906"/>
                      <a:pt x="103997" y="143524"/>
                    </a:cubicBezTo>
                    <a:cubicBezTo>
                      <a:pt x="103596" y="145454"/>
                      <a:pt x="102174" y="143069"/>
                      <a:pt x="101243" y="144089"/>
                    </a:cubicBezTo>
                    <a:cubicBezTo>
                      <a:pt x="101116" y="145363"/>
                      <a:pt x="102429" y="144744"/>
                      <a:pt x="103304" y="144889"/>
                    </a:cubicBezTo>
                    <a:close/>
                    <a:moveTo>
                      <a:pt x="237633" y="27118"/>
                    </a:moveTo>
                    <a:cubicBezTo>
                      <a:pt x="237231" y="25734"/>
                      <a:pt x="235298" y="27773"/>
                      <a:pt x="234952" y="28173"/>
                    </a:cubicBezTo>
                    <a:cubicBezTo>
                      <a:pt x="235572" y="29811"/>
                      <a:pt x="237523" y="28391"/>
                      <a:pt x="237633" y="27118"/>
                    </a:cubicBezTo>
                    <a:close/>
                    <a:moveTo>
                      <a:pt x="385567" y="81426"/>
                    </a:moveTo>
                    <a:cubicBezTo>
                      <a:pt x="386716" y="81827"/>
                      <a:pt x="387975" y="80571"/>
                      <a:pt x="386716" y="79861"/>
                    </a:cubicBezTo>
                    <a:cubicBezTo>
                      <a:pt x="385458" y="79151"/>
                      <a:pt x="383233" y="81572"/>
                      <a:pt x="385567" y="81426"/>
                    </a:cubicBezTo>
                    <a:close/>
                    <a:moveTo>
                      <a:pt x="15047" y="92437"/>
                    </a:moveTo>
                    <a:cubicBezTo>
                      <a:pt x="14336" y="90927"/>
                      <a:pt x="12384" y="92437"/>
                      <a:pt x="13223" y="93748"/>
                    </a:cubicBezTo>
                    <a:cubicBezTo>
                      <a:pt x="14354" y="95422"/>
                      <a:pt x="14773" y="93602"/>
                      <a:pt x="15047" y="92437"/>
                    </a:cubicBezTo>
                    <a:close/>
                    <a:moveTo>
                      <a:pt x="49372" y="73546"/>
                    </a:moveTo>
                    <a:cubicBezTo>
                      <a:pt x="48679" y="71944"/>
                      <a:pt x="47421" y="73546"/>
                      <a:pt x="46509" y="72799"/>
                    </a:cubicBezTo>
                    <a:cubicBezTo>
                      <a:pt x="46345" y="72636"/>
                      <a:pt x="46144" y="71999"/>
                      <a:pt x="45761" y="72508"/>
                    </a:cubicBezTo>
                    <a:cubicBezTo>
                      <a:pt x="45469" y="74055"/>
                      <a:pt x="48588" y="74710"/>
                      <a:pt x="49372" y="73546"/>
                    </a:cubicBezTo>
                    <a:close/>
                    <a:moveTo>
                      <a:pt x="87127" y="118864"/>
                    </a:moveTo>
                    <a:cubicBezTo>
                      <a:pt x="84865" y="118864"/>
                      <a:pt x="87437" y="119610"/>
                      <a:pt x="87692" y="120793"/>
                    </a:cubicBezTo>
                    <a:cubicBezTo>
                      <a:pt x="88276" y="121448"/>
                      <a:pt x="88732" y="120538"/>
                      <a:pt x="88859" y="119992"/>
                    </a:cubicBezTo>
                    <a:cubicBezTo>
                      <a:pt x="89662" y="118627"/>
                      <a:pt x="88239" y="118900"/>
                      <a:pt x="87127" y="118864"/>
                    </a:cubicBezTo>
                    <a:close/>
                    <a:moveTo>
                      <a:pt x="296872" y="518571"/>
                    </a:moveTo>
                    <a:cubicBezTo>
                      <a:pt x="296635" y="518298"/>
                      <a:pt x="296070" y="517424"/>
                      <a:pt x="295833" y="518152"/>
                    </a:cubicBezTo>
                    <a:cubicBezTo>
                      <a:pt x="295504" y="519208"/>
                      <a:pt x="294994" y="518698"/>
                      <a:pt x="294465" y="518334"/>
                    </a:cubicBezTo>
                    <a:cubicBezTo>
                      <a:pt x="293936" y="517970"/>
                      <a:pt x="293389" y="518717"/>
                      <a:pt x="293772" y="519172"/>
                    </a:cubicBezTo>
                    <a:cubicBezTo>
                      <a:pt x="294392" y="520391"/>
                      <a:pt x="296635" y="519736"/>
                      <a:pt x="296854" y="518571"/>
                    </a:cubicBezTo>
                    <a:close/>
                    <a:moveTo>
                      <a:pt x="389780" y="362725"/>
                    </a:moveTo>
                    <a:cubicBezTo>
                      <a:pt x="388198" y="362264"/>
                      <a:pt x="386496" y="362475"/>
                      <a:pt x="385075" y="363307"/>
                    </a:cubicBezTo>
                    <a:cubicBezTo>
                      <a:pt x="385348" y="363853"/>
                      <a:pt x="386461" y="364508"/>
                      <a:pt x="386899" y="364090"/>
                    </a:cubicBezTo>
                    <a:cubicBezTo>
                      <a:pt x="387355" y="362397"/>
                      <a:pt x="388887" y="363526"/>
                      <a:pt x="389762" y="362725"/>
                    </a:cubicBezTo>
                    <a:close/>
                    <a:moveTo>
                      <a:pt x="22032" y="142159"/>
                    </a:moveTo>
                    <a:cubicBezTo>
                      <a:pt x="22379" y="141541"/>
                      <a:pt x="23291" y="141814"/>
                      <a:pt x="23856" y="141377"/>
                    </a:cubicBezTo>
                    <a:cubicBezTo>
                      <a:pt x="22997" y="141190"/>
                      <a:pt x="22208" y="140768"/>
                      <a:pt x="21576" y="140157"/>
                    </a:cubicBezTo>
                    <a:cubicBezTo>
                      <a:pt x="19953" y="139648"/>
                      <a:pt x="20847" y="142542"/>
                      <a:pt x="22032" y="142159"/>
                    </a:cubicBezTo>
                    <a:close/>
                    <a:moveTo>
                      <a:pt x="334335" y="455508"/>
                    </a:moveTo>
                    <a:cubicBezTo>
                      <a:pt x="333167" y="455508"/>
                      <a:pt x="334335" y="457328"/>
                      <a:pt x="334699" y="457911"/>
                    </a:cubicBezTo>
                    <a:cubicBezTo>
                      <a:pt x="334699" y="458056"/>
                      <a:pt x="336049" y="456910"/>
                      <a:pt x="336067" y="456618"/>
                    </a:cubicBezTo>
                    <a:cubicBezTo>
                      <a:pt x="336104" y="455326"/>
                      <a:pt x="334699" y="456200"/>
                      <a:pt x="334335" y="455508"/>
                    </a:cubicBezTo>
                    <a:close/>
                    <a:moveTo>
                      <a:pt x="74469" y="29320"/>
                    </a:moveTo>
                    <a:lnTo>
                      <a:pt x="74469" y="29320"/>
                    </a:lnTo>
                    <a:cubicBezTo>
                      <a:pt x="76730" y="29902"/>
                      <a:pt x="76056" y="27500"/>
                      <a:pt x="74469" y="27736"/>
                    </a:cubicBezTo>
                    <a:cubicBezTo>
                      <a:pt x="73101" y="28282"/>
                      <a:pt x="72298" y="29684"/>
                      <a:pt x="74469" y="29320"/>
                    </a:cubicBezTo>
                    <a:close/>
                    <a:moveTo>
                      <a:pt x="87491" y="153079"/>
                    </a:moveTo>
                    <a:cubicBezTo>
                      <a:pt x="85759" y="152843"/>
                      <a:pt x="86816" y="155172"/>
                      <a:pt x="88111" y="154681"/>
                    </a:cubicBezTo>
                    <a:cubicBezTo>
                      <a:pt x="89826" y="154153"/>
                      <a:pt x="89169" y="152661"/>
                      <a:pt x="87491" y="153025"/>
                    </a:cubicBezTo>
                    <a:close/>
                    <a:moveTo>
                      <a:pt x="416774" y="326652"/>
                    </a:moveTo>
                    <a:cubicBezTo>
                      <a:pt x="417558" y="326416"/>
                      <a:pt x="417412" y="323213"/>
                      <a:pt x="416464" y="323813"/>
                    </a:cubicBezTo>
                    <a:cubicBezTo>
                      <a:pt x="413947" y="324923"/>
                      <a:pt x="416482" y="325360"/>
                      <a:pt x="416774" y="326598"/>
                    </a:cubicBezTo>
                    <a:close/>
                    <a:moveTo>
                      <a:pt x="362295" y="69487"/>
                    </a:moveTo>
                    <a:cubicBezTo>
                      <a:pt x="364118" y="70033"/>
                      <a:pt x="364337" y="67212"/>
                      <a:pt x="362805" y="68359"/>
                    </a:cubicBezTo>
                    <a:cubicBezTo>
                      <a:pt x="362349" y="68359"/>
                      <a:pt x="361912" y="68359"/>
                      <a:pt x="361474" y="68359"/>
                    </a:cubicBezTo>
                    <a:cubicBezTo>
                      <a:pt x="361036" y="68359"/>
                      <a:pt x="360836" y="67449"/>
                      <a:pt x="360544" y="68359"/>
                    </a:cubicBezTo>
                    <a:cubicBezTo>
                      <a:pt x="360252" y="69269"/>
                      <a:pt x="361802" y="69487"/>
                      <a:pt x="362295" y="69487"/>
                    </a:cubicBezTo>
                    <a:close/>
                    <a:moveTo>
                      <a:pt x="306666" y="426024"/>
                    </a:moveTo>
                    <a:cubicBezTo>
                      <a:pt x="306666" y="425405"/>
                      <a:pt x="305900" y="424878"/>
                      <a:pt x="305134" y="424896"/>
                    </a:cubicBezTo>
                    <a:cubicBezTo>
                      <a:pt x="303165" y="425678"/>
                      <a:pt x="306192" y="428445"/>
                      <a:pt x="306666" y="426024"/>
                    </a:cubicBezTo>
                    <a:close/>
                    <a:moveTo>
                      <a:pt x="455476" y="327926"/>
                    </a:moveTo>
                    <a:cubicBezTo>
                      <a:pt x="454947" y="328454"/>
                      <a:pt x="454692" y="329328"/>
                      <a:pt x="453653" y="329564"/>
                    </a:cubicBezTo>
                    <a:cubicBezTo>
                      <a:pt x="454382" y="331712"/>
                      <a:pt x="457373" y="329837"/>
                      <a:pt x="455476" y="327926"/>
                    </a:cubicBezTo>
                    <a:close/>
                    <a:moveTo>
                      <a:pt x="260322" y="424204"/>
                    </a:moveTo>
                    <a:cubicBezTo>
                      <a:pt x="260322" y="420983"/>
                      <a:pt x="256802" y="422257"/>
                      <a:pt x="258498" y="423640"/>
                    </a:cubicBezTo>
                    <a:cubicBezTo>
                      <a:pt x="259373" y="423749"/>
                      <a:pt x="259501" y="425460"/>
                      <a:pt x="260285" y="424222"/>
                    </a:cubicBezTo>
                    <a:close/>
                    <a:moveTo>
                      <a:pt x="39979" y="161724"/>
                    </a:moveTo>
                    <a:cubicBezTo>
                      <a:pt x="40417" y="161906"/>
                      <a:pt x="42660" y="161197"/>
                      <a:pt x="42150" y="160723"/>
                    </a:cubicBezTo>
                    <a:cubicBezTo>
                      <a:pt x="41293" y="159231"/>
                      <a:pt x="37645" y="161178"/>
                      <a:pt x="39979" y="161724"/>
                    </a:cubicBezTo>
                    <a:close/>
                    <a:moveTo>
                      <a:pt x="229425" y="100937"/>
                    </a:moveTo>
                    <a:cubicBezTo>
                      <a:pt x="230392" y="101064"/>
                      <a:pt x="231249" y="98534"/>
                      <a:pt x="229808" y="98825"/>
                    </a:cubicBezTo>
                    <a:cubicBezTo>
                      <a:pt x="229444" y="99481"/>
                      <a:pt x="227711" y="99044"/>
                      <a:pt x="227984" y="99808"/>
                    </a:cubicBezTo>
                    <a:cubicBezTo>
                      <a:pt x="228495" y="100263"/>
                      <a:pt x="228823" y="100809"/>
                      <a:pt x="229425" y="100937"/>
                    </a:cubicBezTo>
                    <a:close/>
                    <a:moveTo>
                      <a:pt x="379476" y="67339"/>
                    </a:moveTo>
                    <a:cubicBezTo>
                      <a:pt x="378762" y="67594"/>
                      <a:pt x="378209" y="68166"/>
                      <a:pt x="377980" y="68886"/>
                    </a:cubicBezTo>
                    <a:cubicBezTo>
                      <a:pt x="377652" y="69724"/>
                      <a:pt x="379676" y="70561"/>
                      <a:pt x="379512" y="69323"/>
                    </a:cubicBezTo>
                    <a:cubicBezTo>
                      <a:pt x="379384" y="68559"/>
                      <a:pt x="380843" y="67667"/>
                      <a:pt x="379476" y="67339"/>
                    </a:cubicBezTo>
                    <a:close/>
                    <a:moveTo>
                      <a:pt x="379877" y="116716"/>
                    </a:moveTo>
                    <a:cubicBezTo>
                      <a:pt x="379202" y="117207"/>
                      <a:pt x="380643" y="117517"/>
                      <a:pt x="380606" y="116716"/>
                    </a:cubicBezTo>
                    <a:cubicBezTo>
                      <a:pt x="380570" y="115915"/>
                      <a:pt x="380442" y="115278"/>
                      <a:pt x="380862" y="114623"/>
                    </a:cubicBezTo>
                    <a:cubicBezTo>
                      <a:pt x="381281" y="113968"/>
                      <a:pt x="380515" y="114113"/>
                      <a:pt x="380296" y="113877"/>
                    </a:cubicBezTo>
                    <a:cubicBezTo>
                      <a:pt x="379694" y="113076"/>
                      <a:pt x="378472" y="114641"/>
                      <a:pt x="379293" y="114969"/>
                    </a:cubicBezTo>
                    <a:cubicBezTo>
                      <a:pt x="380114" y="115296"/>
                      <a:pt x="380223" y="115842"/>
                      <a:pt x="379877" y="116807"/>
                    </a:cubicBezTo>
                    <a:close/>
                    <a:moveTo>
                      <a:pt x="250217" y="504175"/>
                    </a:moveTo>
                    <a:cubicBezTo>
                      <a:pt x="249433" y="504047"/>
                      <a:pt x="247682" y="506250"/>
                      <a:pt x="248850" y="506668"/>
                    </a:cubicBezTo>
                    <a:cubicBezTo>
                      <a:pt x="249816" y="506632"/>
                      <a:pt x="251531" y="504830"/>
                      <a:pt x="250217" y="504175"/>
                    </a:cubicBezTo>
                    <a:close/>
                    <a:moveTo>
                      <a:pt x="284981" y="458074"/>
                    </a:moveTo>
                    <a:cubicBezTo>
                      <a:pt x="284142" y="458457"/>
                      <a:pt x="281698" y="458584"/>
                      <a:pt x="283339" y="459894"/>
                    </a:cubicBezTo>
                    <a:cubicBezTo>
                      <a:pt x="284014" y="460786"/>
                      <a:pt x="286257" y="458457"/>
                      <a:pt x="284981" y="458074"/>
                    </a:cubicBezTo>
                    <a:close/>
                    <a:moveTo>
                      <a:pt x="350640" y="513075"/>
                    </a:moveTo>
                    <a:cubicBezTo>
                      <a:pt x="349819" y="512292"/>
                      <a:pt x="348342" y="513439"/>
                      <a:pt x="348087" y="514385"/>
                    </a:cubicBezTo>
                    <a:cubicBezTo>
                      <a:pt x="348305" y="515932"/>
                      <a:pt x="350841" y="514057"/>
                      <a:pt x="350622" y="513075"/>
                    </a:cubicBezTo>
                    <a:close/>
                    <a:moveTo>
                      <a:pt x="397842" y="47156"/>
                    </a:moveTo>
                    <a:lnTo>
                      <a:pt x="397842" y="47156"/>
                    </a:lnTo>
                    <a:cubicBezTo>
                      <a:pt x="393921" y="46864"/>
                      <a:pt x="397076" y="50031"/>
                      <a:pt x="399666" y="47410"/>
                    </a:cubicBezTo>
                    <a:cubicBezTo>
                      <a:pt x="399100" y="47046"/>
                      <a:pt x="398426" y="47283"/>
                      <a:pt x="397824" y="47228"/>
                    </a:cubicBezTo>
                    <a:close/>
                    <a:moveTo>
                      <a:pt x="391604" y="333987"/>
                    </a:moveTo>
                    <a:cubicBezTo>
                      <a:pt x="391002" y="333368"/>
                      <a:pt x="390273" y="333987"/>
                      <a:pt x="389908" y="333168"/>
                    </a:cubicBezTo>
                    <a:cubicBezTo>
                      <a:pt x="387829" y="331002"/>
                      <a:pt x="389087" y="337554"/>
                      <a:pt x="391586" y="334060"/>
                    </a:cubicBezTo>
                    <a:close/>
                    <a:moveTo>
                      <a:pt x="306484" y="515495"/>
                    </a:moveTo>
                    <a:cubicBezTo>
                      <a:pt x="307600" y="515545"/>
                      <a:pt x="308663" y="515014"/>
                      <a:pt x="309293" y="514094"/>
                    </a:cubicBezTo>
                    <a:cubicBezTo>
                      <a:pt x="308654" y="513566"/>
                      <a:pt x="303639" y="514967"/>
                      <a:pt x="306484" y="515495"/>
                    </a:cubicBezTo>
                    <a:close/>
                    <a:moveTo>
                      <a:pt x="367639" y="344306"/>
                    </a:moveTo>
                    <a:cubicBezTo>
                      <a:pt x="368076" y="345216"/>
                      <a:pt x="370210" y="345635"/>
                      <a:pt x="370301" y="344397"/>
                    </a:cubicBezTo>
                    <a:cubicBezTo>
                      <a:pt x="370393" y="343160"/>
                      <a:pt x="368113" y="343269"/>
                      <a:pt x="367639" y="344306"/>
                    </a:cubicBezTo>
                    <a:close/>
                    <a:moveTo>
                      <a:pt x="93401" y="95731"/>
                    </a:moveTo>
                    <a:cubicBezTo>
                      <a:pt x="92631" y="94905"/>
                      <a:pt x="92014" y="93950"/>
                      <a:pt x="91577" y="92910"/>
                    </a:cubicBezTo>
                    <a:cubicBezTo>
                      <a:pt x="90245" y="94039"/>
                      <a:pt x="91960" y="97060"/>
                      <a:pt x="93401" y="95731"/>
                    </a:cubicBezTo>
                    <a:close/>
                    <a:moveTo>
                      <a:pt x="532718" y="136827"/>
                    </a:moveTo>
                    <a:cubicBezTo>
                      <a:pt x="532426" y="137063"/>
                      <a:pt x="531933" y="137173"/>
                      <a:pt x="531970" y="137719"/>
                    </a:cubicBezTo>
                    <a:cubicBezTo>
                      <a:pt x="531970" y="137919"/>
                      <a:pt x="532535" y="138119"/>
                      <a:pt x="531970" y="138319"/>
                    </a:cubicBezTo>
                    <a:cubicBezTo>
                      <a:pt x="531404" y="138519"/>
                      <a:pt x="530967" y="138665"/>
                      <a:pt x="531258" y="139156"/>
                    </a:cubicBezTo>
                    <a:cubicBezTo>
                      <a:pt x="532006" y="140194"/>
                      <a:pt x="532608" y="138465"/>
                      <a:pt x="533429" y="138374"/>
                    </a:cubicBezTo>
                    <a:cubicBezTo>
                      <a:pt x="534250" y="138283"/>
                      <a:pt x="533611" y="137901"/>
                      <a:pt x="533429" y="137664"/>
                    </a:cubicBezTo>
                    <a:cubicBezTo>
                      <a:pt x="533246" y="137427"/>
                      <a:pt x="533411" y="136718"/>
                      <a:pt x="532718" y="136827"/>
                    </a:cubicBezTo>
                    <a:close/>
                    <a:moveTo>
                      <a:pt x="371906" y="119428"/>
                    </a:moveTo>
                    <a:cubicBezTo>
                      <a:pt x="371906" y="118791"/>
                      <a:pt x="370812" y="117990"/>
                      <a:pt x="370830" y="118918"/>
                    </a:cubicBezTo>
                    <a:cubicBezTo>
                      <a:pt x="370830" y="119373"/>
                      <a:pt x="370301" y="119300"/>
                      <a:pt x="370064" y="119519"/>
                    </a:cubicBezTo>
                    <a:cubicBezTo>
                      <a:pt x="368806" y="121575"/>
                      <a:pt x="371724" y="121466"/>
                      <a:pt x="371906" y="119428"/>
                    </a:cubicBezTo>
                    <a:close/>
                    <a:moveTo>
                      <a:pt x="26920" y="136226"/>
                    </a:moveTo>
                    <a:cubicBezTo>
                      <a:pt x="28471" y="136536"/>
                      <a:pt x="28307" y="135353"/>
                      <a:pt x="27340" y="134661"/>
                    </a:cubicBezTo>
                    <a:cubicBezTo>
                      <a:pt x="25881" y="133878"/>
                      <a:pt x="24714" y="136827"/>
                      <a:pt x="26920" y="136226"/>
                    </a:cubicBezTo>
                    <a:close/>
                    <a:moveTo>
                      <a:pt x="330267" y="459640"/>
                    </a:moveTo>
                    <a:cubicBezTo>
                      <a:pt x="327896" y="459985"/>
                      <a:pt x="331325" y="463152"/>
                      <a:pt x="331435" y="461314"/>
                    </a:cubicBezTo>
                    <a:cubicBezTo>
                      <a:pt x="330924" y="460786"/>
                      <a:pt x="331635" y="459476"/>
                      <a:pt x="330267" y="459640"/>
                    </a:cubicBezTo>
                    <a:close/>
                    <a:moveTo>
                      <a:pt x="79138" y="27627"/>
                    </a:moveTo>
                    <a:cubicBezTo>
                      <a:pt x="79539" y="26444"/>
                      <a:pt x="76603" y="27245"/>
                      <a:pt x="76712" y="28155"/>
                    </a:cubicBezTo>
                    <a:cubicBezTo>
                      <a:pt x="77004" y="29447"/>
                      <a:pt x="78956" y="28828"/>
                      <a:pt x="79138" y="27627"/>
                    </a:cubicBezTo>
                    <a:close/>
                    <a:moveTo>
                      <a:pt x="371414" y="468703"/>
                    </a:moveTo>
                    <a:cubicBezTo>
                      <a:pt x="371688" y="465955"/>
                      <a:pt x="369171" y="467848"/>
                      <a:pt x="370265" y="469140"/>
                    </a:cubicBezTo>
                    <a:cubicBezTo>
                      <a:pt x="370447" y="469267"/>
                      <a:pt x="370958" y="469467"/>
                      <a:pt x="370557" y="469922"/>
                    </a:cubicBezTo>
                    <a:cubicBezTo>
                      <a:pt x="370338" y="471215"/>
                      <a:pt x="371779" y="470159"/>
                      <a:pt x="371414" y="468703"/>
                    </a:cubicBezTo>
                    <a:close/>
                    <a:moveTo>
                      <a:pt x="50996" y="104577"/>
                    </a:moveTo>
                    <a:cubicBezTo>
                      <a:pt x="51342" y="104249"/>
                      <a:pt x="51798" y="104285"/>
                      <a:pt x="52236" y="104176"/>
                    </a:cubicBezTo>
                    <a:cubicBezTo>
                      <a:pt x="53294" y="103903"/>
                      <a:pt x="52674" y="102192"/>
                      <a:pt x="51707" y="102611"/>
                    </a:cubicBezTo>
                    <a:cubicBezTo>
                      <a:pt x="50758" y="102538"/>
                      <a:pt x="50011" y="104413"/>
                      <a:pt x="50996" y="104577"/>
                    </a:cubicBezTo>
                    <a:close/>
                    <a:moveTo>
                      <a:pt x="276226" y="470632"/>
                    </a:moveTo>
                    <a:cubicBezTo>
                      <a:pt x="276226" y="471379"/>
                      <a:pt x="276226" y="471433"/>
                      <a:pt x="276408" y="471924"/>
                    </a:cubicBezTo>
                    <a:cubicBezTo>
                      <a:pt x="277083" y="471724"/>
                      <a:pt x="277302" y="471051"/>
                      <a:pt x="277703" y="470541"/>
                    </a:cubicBezTo>
                    <a:cubicBezTo>
                      <a:pt x="277849" y="470359"/>
                      <a:pt x="278506" y="470541"/>
                      <a:pt x="278141" y="469977"/>
                    </a:cubicBezTo>
                    <a:cubicBezTo>
                      <a:pt x="277889" y="469474"/>
                      <a:pt x="277275" y="469270"/>
                      <a:pt x="276771" y="469522"/>
                    </a:cubicBezTo>
                    <a:cubicBezTo>
                      <a:pt x="276359" y="469727"/>
                      <a:pt x="276136" y="470182"/>
                      <a:pt x="276226" y="470632"/>
                    </a:cubicBezTo>
                    <a:close/>
                    <a:moveTo>
                      <a:pt x="393647" y="321211"/>
                    </a:moveTo>
                    <a:cubicBezTo>
                      <a:pt x="392790" y="322030"/>
                      <a:pt x="392188" y="323340"/>
                      <a:pt x="393957" y="323431"/>
                    </a:cubicBezTo>
                    <a:cubicBezTo>
                      <a:pt x="395380" y="323358"/>
                      <a:pt x="394814" y="321484"/>
                      <a:pt x="393647" y="321211"/>
                    </a:cubicBezTo>
                    <a:close/>
                    <a:moveTo>
                      <a:pt x="380533" y="326671"/>
                    </a:moveTo>
                    <a:lnTo>
                      <a:pt x="380533" y="326671"/>
                    </a:lnTo>
                    <a:cubicBezTo>
                      <a:pt x="379895" y="326798"/>
                      <a:pt x="378545" y="326252"/>
                      <a:pt x="378491" y="327235"/>
                    </a:cubicBezTo>
                    <a:cubicBezTo>
                      <a:pt x="378928" y="328472"/>
                      <a:pt x="380807" y="326434"/>
                      <a:pt x="382029" y="327235"/>
                    </a:cubicBezTo>
                    <a:cubicBezTo>
                      <a:pt x="382430" y="327326"/>
                      <a:pt x="382868" y="328199"/>
                      <a:pt x="383141" y="327326"/>
                    </a:cubicBezTo>
                    <a:cubicBezTo>
                      <a:pt x="383123" y="326489"/>
                      <a:pt x="381263" y="326762"/>
                      <a:pt x="380533" y="326707"/>
                    </a:cubicBezTo>
                    <a:close/>
                    <a:moveTo>
                      <a:pt x="425765" y="344670"/>
                    </a:moveTo>
                    <a:cubicBezTo>
                      <a:pt x="425765" y="343597"/>
                      <a:pt x="423942" y="343997"/>
                      <a:pt x="423704" y="344871"/>
                    </a:cubicBezTo>
                    <a:cubicBezTo>
                      <a:pt x="423996" y="346399"/>
                      <a:pt x="425838" y="346527"/>
                      <a:pt x="425765" y="344707"/>
                    </a:cubicBezTo>
                    <a:close/>
                    <a:moveTo>
                      <a:pt x="254558" y="122631"/>
                    </a:moveTo>
                    <a:cubicBezTo>
                      <a:pt x="257513" y="123286"/>
                      <a:pt x="255397" y="120065"/>
                      <a:pt x="253975" y="121339"/>
                    </a:cubicBezTo>
                    <a:cubicBezTo>
                      <a:pt x="252862" y="121866"/>
                      <a:pt x="254394" y="122722"/>
                      <a:pt x="254558" y="122594"/>
                    </a:cubicBezTo>
                    <a:close/>
                    <a:moveTo>
                      <a:pt x="94185" y="92346"/>
                    </a:moveTo>
                    <a:cubicBezTo>
                      <a:pt x="92361" y="93238"/>
                      <a:pt x="95407" y="93475"/>
                      <a:pt x="96136" y="93566"/>
                    </a:cubicBezTo>
                    <a:cubicBezTo>
                      <a:pt x="96592" y="93930"/>
                      <a:pt x="97523" y="93420"/>
                      <a:pt x="97140" y="92874"/>
                    </a:cubicBezTo>
                    <a:cubicBezTo>
                      <a:pt x="96319" y="91636"/>
                      <a:pt x="95097" y="93420"/>
                      <a:pt x="94185" y="92346"/>
                    </a:cubicBezTo>
                    <a:close/>
                    <a:moveTo>
                      <a:pt x="412707" y="348492"/>
                    </a:moveTo>
                    <a:cubicBezTo>
                      <a:pt x="412415" y="347073"/>
                      <a:pt x="410335" y="348492"/>
                      <a:pt x="409642" y="347237"/>
                    </a:cubicBezTo>
                    <a:cubicBezTo>
                      <a:pt x="408895" y="346272"/>
                      <a:pt x="408037" y="347874"/>
                      <a:pt x="409113" y="348238"/>
                    </a:cubicBezTo>
                    <a:cubicBezTo>
                      <a:pt x="410190" y="348602"/>
                      <a:pt x="411430" y="347946"/>
                      <a:pt x="412415" y="348802"/>
                    </a:cubicBezTo>
                    <a:close/>
                    <a:moveTo>
                      <a:pt x="31517" y="118281"/>
                    </a:moveTo>
                    <a:cubicBezTo>
                      <a:pt x="32812" y="118281"/>
                      <a:pt x="32830" y="117844"/>
                      <a:pt x="32173" y="116934"/>
                    </a:cubicBezTo>
                    <a:cubicBezTo>
                      <a:pt x="33359" y="114568"/>
                      <a:pt x="28343" y="118627"/>
                      <a:pt x="31517" y="118281"/>
                    </a:cubicBezTo>
                    <a:close/>
                    <a:moveTo>
                      <a:pt x="233529" y="128710"/>
                    </a:moveTo>
                    <a:cubicBezTo>
                      <a:pt x="233073" y="129547"/>
                      <a:pt x="234368" y="132968"/>
                      <a:pt x="235626" y="131421"/>
                    </a:cubicBezTo>
                    <a:cubicBezTo>
                      <a:pt x="236283" y="130693"/>
                      <a:pt x="235426" y="130839"/>
                      <a:pt x="235152" y="130730"/>
                    </a:cubicBezTo>
                    <a:cubicBezTo>
                      <a:pt x="234277" y="130275"/>
                      <a:pt x="234423" y="129128"/>
                      <a:pt x="233529" y="128710"/>
                    </a:cubicBezTo>
                    <a:close/>
                    <a:moveTo>
                      <a:pt x="26702" y="117499"/>
                    </a:moveTo>
                    <a:cubicBezTo>
                      <a:pt x="27832" y="118099"/>
                      <a:pt x="29419" y="118681"/>
                      <a:pt x="28380" y="116898"/>
                    </a:cubicBezTo>
                    <a:cubicBezTo>
                      <a:pt x="28525" y="116443"/>
                      <a:pt x="29875" y="115697"/>
                      <a:pt x="28562" y="115588"/>
                    </a:cubicBezTo>
                    <a:cubicBezTo>
                      <a:pt x="27249" y="115478"/>
                      <a:pt x="27486" y="116953"/>
                      <a:pt x="26702" y="117499"/>
                    </a:cubicBezTo>
                    <a:close/>
                    <a:moveTo>
                      <a:pt x="16907" y="115679"/>
                    </a:moveTo>
                    <a:cubicBezTo>
                      <a:pt x="15813" y="115405"/>
                      <a:pt x="14445" y="116170"/>
                      <a:pt x="15466" y="117207"/>
                    </a:cubicBezTo>
                    <a:cubicBezTo>
                      <a:pt x="16488" y="118245"/>
                      <a:pt x="18877" y="115387"/>
                      <a:pt x="16962" y="115606"/>
                    </a:cubicBezTo>
                    <a:close/>
                    <a:moveTo>
                      <a:pt x="406068" y="84484"/>
                    </a:moveTo>
                    <a:cubicBezTo>
                      <a:pt x="407399" y="84484"/>
                      <a:pt x="406232" y="82955"/>
                      <a:pt x="407107" y="82282"/>
                    </a:cubicBezTo>
                    <a:cubicBezTo>
                      <a:pt x="407286" y="82064"/>
                      <a:pt x="407255" y="81743"/>
                      <a:pt x="407037" y="81564"/>
                    </a:cubicBezTo>
                    <a:cubicBezTo>
                      <a:pt x="406978" y="81515"/>
                      <a:pt x="406908" y="81481"/>
                      <a:pt x="406834" y="81463"/>
                    </a:cubicBezTo>
                    <a:cubicBezTo>
                      <a:pt x="406195" y="81226"/>
                      <a:pt x="405375" y="81590"/>
                      <a:pt x="406031" y="82191"/>
                    </a:cubicBezTo>
                    <a:cubicBezTo>
                      <a:pt x="406524" y="83610"/>
                      <a:pt x="404244" y="82518"/>
                      <a:pt x="406068" y="84484"/>
                    </a:cubicBezTo>
                    <a:close/>
                    <a:moveTo>
                      <a:pt x="390346" y="84739"/>
                    </a:moveTo>
                    <a:cubicBezTo>
                      <a:pt x="390109" y="83355"/>
                      <a:pt x="388796" y="85012"/>
                      <a:pt x="387920" y="84739"/>
                    </a:cubicBezTo>
                    <a:cubicBezTo>
                      <a:pt x="387482" y="84739"/>
                      <a:pt x="386552" y="84466"/>
                      <a:pt x="386716" y="85230"/>
                    </a:cubicBezTo>
                    <a:cubicBezTo>
                      <a:pt x="386935" y="86322"/>
                      <a:pt x="387574" y="85376"/>
                      <a:pt x="388048" y="85230"/>
                    </a:cubicBezTo>
                    <a:cubicBezTo>
                      <a:pt x="388978" y="85048"/>
                      <a:pt x="390127" y="86213"/>
                      <a:pt x="390382" y="84739"/>
                    </a:cubicBezTo>
                    <a:close/>
                    <a:moveTo>
                      <a:pt x="288719" y="476839"/>
                    </a:moveTo>
                    <a:cubicBezTo>
                      <a:pt x="288884" y="475382"/>
                      <a:pt x="286458" y="474691"/>
                      <a:pt x="286567" y="476311"/>
                    </a:cubicBezTo>
                    <a:cubicBezTo>
                      <a:pt x="286604" y="476675"/>
                      <a:pt x="288847" y="478149"/>
                      <a:pt x="288719" y="476839"/>
                    </a:cubicBezTo>
                    <a:close/>
                    <a:moveTo>
                      <a:pt x="224537" y="397086"/>
                    </a:moveTo>
                    <a:cubicBezTo>
                      <a:pt x="224045" y="395703"/>
                      <a:pt x="222130" y="396649"/>
                      <a:pt x="222403" y="397760"/>
                    </a:cubicBezTo>
                    <a:cubicBezTo>
                      <a:pt x="222677" y="398870"/>
                      <a:pt x="224683" y="398142"/>
                      <a:pt x="224537" y="397086"/>
                    </a:cubicBezTo>
                    <a:close/>
                    <a:moveTo>
                      <a:pt x="379822" y="85394"/>
                    </a:moveTo>
                    <a:cubicBezTo>
                      <a:pt x="379403" y="84611"/>
                      <a:pt x="379822" y="83137"/>
                      <a:pt x="378618" y="84083"/>
                    </a:cubicBezTo>
                    <a:cubicBezTo>
                      <a:pt x="378217" y="84375"/>
                      <a:pt x="377123" y="83829"/>
                      <a:pt x="377013" y="84447"/>
                    </a:cubicBezTo>
                    <a:cubicBezTo>
                      <a:pt x="376904" y="85066"/>
                      <a:pt x="380315" y="86213"/>
                      <a:pt x="379822" y="85394"/>
                    </a:cubicBezTo>
                    <a:close/>
                    <a:moveTo>
                      <a:pt x="436690" y="331894"/>
                    </a:moveTo>
                    <a:cubicBezTo>
                      <a:pt x="436690" y="328254"/>
                      <a:pt x="432751" y="330565"/>
                      <a:pt x="436399" y="332549"/>
                    </a:cubicBezTo>
                    <a:close/>
                    <a:moveTo>
                      <a:pt x="299626" y="490871"/>
                    </a:moveTo>
                    <a:cubicBezTo>
                      <a:pt x="299736" y="489961"/>
                      <a:pt x="298459" y="489051"/>
                      <a:pt x="298058" y="490343"/>
                    </a:cubicBezTo>
                    <a:cubicBezTo>
                      <a:pt x="297656" y="491635"/>
                      <a:pt x="299936" y="493291"/>
                      <a:pt x="299626" y="490871"/>
                    </a:cubicBezTo>
                    <a:close/>
                    <a:moveTo>
                      <a:pt x="300702" y="587167"/>
                    </a:moveTo>
                    <a:lnTo>
                      <a:pt x="300702" y="587167"/>
                    </a:lnTo>
                    <a:cubicBezTo>
                      <a:pt x="302873" y="587567"/>
                      <a:pt x="302526" y="585620"/>
                      <a:pt x="300575" y="586129"/>
                    </a:cubicBezTo>
                    <a:cubicBezTo>
                      <a:pt x="298568" y="585656"/>
                      <a:pt x="298696" y="587494"/>
                      <a:pt x="300702" y="587167"/>
                    </a:cubicBezTo>
                    <a:close/>
                    <a:moveTo>
                      <a:pt x="394760" y="144908"/>
                    </a:moveTo>
                    <a:cubicBezTo>
                      <a:pt x="395744" y="144653"/>
                      <a:pt x="398809" y="143233"/>
                      <a:pt x="396255" y="142833"/>
                    </a:cubicBezTo>
                    <a:cubicBezTo>
                      <a:pt x="395763" y="143342"/>
                      <a:pt x="393300" y="144289"/>
                      <a:pt x="394760" y="144871"/>
                    </a:cubicBezTo>
                    <a:close/>
                    <a:moveTo>
                      <a:pt x="40782" y="99990"/>
                    </a:moveTo>
                    <a:cubicBezTo>
                      <a:pt x="40672" y="101082"/>
                      <a:pt x="42040" y="102065"/>
                      <a:pt x="42405" y="100482"/>
                    </a:cubicBezTo>
                    <a:cubicBezTo>
                      <a:pt x="42843" y="99226"/>
                      <a:pt x="40417" y="97843"/>
                      <a:pt x="40782" y="99990"/>
                    </a:cubicBezTo>
                    <a:close/>
                    <a:moveTo>
                      <a:pt x="112697" y="240567"/>
                    </a:moveTo>
                    <a:cubicBezTo>
                      <a:pt x="113700" y="239402"/>
                      <a:pt x="111311" y="239183"/>
                      <a:pt x="111494" y="240457"/>
                    </a:cubicBezTo>
                    <a:cubicBezTo>
                      <a:pt x="111019" y="241185"/>
                      <a:pt x="113518" y="243497"/>
                      <a:pt x="113317" y="242095"/>
                    </a:cubicBezTo>
                    <a:cubicBezTo>
                      <a:pt x="113099" y="241622"/>
                      <a:pt x="112296" y="241367"/>
                      <a:pt x="112697" y="240567"/>
                    </a:cubicBezTo>
                    <a:close/>
                    <a:moveTo>
                      <a:pt x="29401" y="100955"/>
                    </a:moveTo>
                    <a:cubicBezTo>
                      <a:pt x="30258" y="101246"/>
                      <a:pt x="32283" y="98971"/>
                      <a:pt x="30951" y="98807"/>
                    </a:cubicBezTo>
                    <a:cubicBezTo>
                      <a:pt x="30185" y="99026"/>
                      <a:pt x="27741" y="100427"/>
                      <a:pt x="29401" y="100955"/>
                    </a:cubicBezTo>
                    <a:close/>
                    <a:moveTo>
                      <a:pt x="431000" y="112403"/>
                    </a:moveTo>
                    <a:cubicBezTo>
                      <a:pt x="429632" y="113640"/>
                      <a:pt x="432514" y="115133"/>
                      <a:pt x="433207" y="114223"/>
                    </a:cubicBezTo>
                    <a:cubicBezTo>
                      <a:pt x="432751" y="113341"/>
                      <a:pt x="431953" y="112684"/>
                      <a:pt x="431000" y="112403"/>
                    </a:cubicBezTo>
                    <a:close/>
                    <a:moveTo>
                      <a:pt x="152093" y="178195"/>
                    </a:moveTo>
                    <a:cubicBezTo>
                      <a:pt x="151345" y="176503"/>
                      <a:pt x="149284" y="178796"/>
                      <a:pt x="149850" y="179597"/>
                    </a:cubicBezTo>
                    <a:cubicBezTo>
                      <a:pt x="150725" y="179469"/>
                      <a:pt x="151856" y="179069"/>
                      <a:pt x="152093" y="178195"/>
                    </a:cubicBezTo>
                    <a:close/>
                    <a:moveTo>
                      <a:pt x="384181" y="111911"/>
                    </a:moveTo>
                    <a:cubicBezTo>
                      <a:pt x="383415" y="112657"/>
                      <a:pt x="385111" y="113986"/>
                      <a:pt x="385750" y="113913"/>
                    </a:cubicBezTo>
                    <a:cubicBezTo>
                      <a:pt x="387829" y="112712"/>
                      <a:pt x="384929" y="112457"/>
                      <a:pt x="384181" y="111911"/>
                    </a:cubicBezTo>
                    <a:close/>
                    <a:moveTo>
                      <a:pt x="391878" y="338064"/>
                    </a:moveTo>
                    <a:cubicBezTo>
                      <a:pt x="389142" y="337736"/>
                      <a:pt x="391422" y="340375"/>
                      <a:pt x="392644" y="339411"/>
                    </a:cubicBezTo>
                    <a:cubicBezTo>
                      <a:pt x="393446" y="338846"/>
                      <a:pt x="392461" y="338009"/>
                      <a:pt x="391860" y="338064"/>
                    </a:cubicBezTo>
                    <a:close/>
                    <a:moveTo>
                      <a:pt x="231377" y="114350"/>
                    </a:moveTo>
                    <a:cubicBezTo>
                      <a:pt x="232271" y="114004"/>
                      <a:pt x="231377" y="111147"/>
                      <a:pt x="230501" y="111347"/>
                    </a:cubicBezTo>
                    <a:cubicBezTo>
                      <a:pt x="229626" y="111547"/>
                      <a:pt x="230228" y="112148"/>
                      <a:pt x="230501" y="112566"/>
                    </a:cubicBezTo>
                    <a:cubicBezTo>
                      <a:pt x="230775" y="112985"/>
                      <a:pt x="230501" y="113968"/>
                      <a:pt x="231304" y="114350"/>
                    </a:cubicBezTo>
                    <a:close/>
                    <a:moveTo>
                      <a:pt x="448619" y="244916"/>
                    </a:moveTo>
                    <a:cubicBezTo>
                      <a:pt x="448619" y="244097"/>
                      <a:pt x="446795" y="243224"/>
                      <a:pt x="446175" y="243843"/>
                    </a:cubicBezTo>
                    <a:cubicBezTo>
                      <a:pt x="446188" y="244637"/>
                      <a:pt x="446844" y="245269"/>
                      <a:pt x="447639" y="245256"/>
                    </a:cubicBezTo>
                    <a:cubicBezTo>
                      <a:pt x="447972" y="245251"/>
                      <a:pt x="448292" y="245131"/>
                      <a:pt x="448546" y="244916"/>
                    </a:cubicBezTo>
                    <a:close/>
                    <a:moveTo>
                      <a:pt x="240697" y="374446"/>
                    </a:moveTo>
                    <a:cubicBezTo>
                      <a:pt x="241390" y="374446"/>
                      <a:pt x="242010" y="374609"/>
                      <a:pt x="242521" y="374209"/>
                    </a:cubicBezTo>
                    <a:cubicBezTo>
                      <a:pt x="241736" y="372771"/>
                      <a:pt x="239931" y="373426"/>
                      <a:pt x="238873" y="374209"/>
                    </a:cubicBezTo>
                    <a:cubicBezTo>
                      <a:pt x="239347" y="374664"/>
                      <a:pt x="240095" y="374318"/>
                      <a:pt x="240551" y="374446"/>
                    </a:cubicBezTo>
                    <a:close/>
                    <a:moveTo>
                      <a:pt x="72298" y="143761"/>
                    </a:moveTo>
                    <a:cubicBezTo>
                      <a:pt x="71861" y="143088"/>
                      <a:pt x="70475" y="142815"/>
                      <a:pt x="69818" y="142305"/>
                    </a:cubicBezTo>
                    <a:cubicBezTo>
                      <a:pt x="69070" y="143433"/>
                      <a:pt x="71988" y="145363"/>
                      <a:pt x="72298" y="143761"/>
                    </a:cubicBezTo>
                    <a:close/>
                    <a:moveTo>
                      <a:pt x="384327" y="365400"/>
                    </a:moveTo>
                    <a:cubicBezTo>
                      <a:pt x="383780" y="364909"/>
                      <a:pt x="383926" y="363944"/>
                      <a:pt x="382923" y="364108"/>
                    </a:cubicBezTo>
                    <a:cubicBezTo>
                      <a:pt x="382230" y="364108"/>
                      <a:pt x="381226" y="365327"/>
                      <a:pt x="382047" y="365673"/>
                    </a:cubicBezTo>
                    <a:cubicBezTo>
                      <a:pt x="382831" y="365182"/>
                      <a:pt x="383889" y="365983"/>
                      <a:pt x="384327" y="365400"/>
                    </a:cubicBezTo>
                    <a:close/>
                    <a:moveTo>
                      <a:pt x="269715" y="384146"/>
                    </a:moveTo>
                    <a:cubicBezTo>
                      <a:pt x="269277" y="380761"/>
                      <a:pt x="265538" y="384146"/>
                      <a:pt x="269350" y="384546"/>
                    </a:cubicBezTo>
                    <a:cubicBezTo>
                      <a:pt x="269587" y="384801"/>
                      <a:pt x="269660" y="384346"/>
                      <a:pt x="269715" y="384146"/>
                    </a:cubicBezTo>
                    <a:close/>
                    <a:moveTo>
                      <a:pt x="351297" y="389606"/>
                    </a:moveTo>
                    <a:cubicBezTo>
                      <a:pt x="350129" y="389242"/>
                      <a:pt x="349637" y="391135"/>
                      <a:pt x="350914" y="391208"/>
                    </a:cubicBezTo>
                    <a:cubicBezTo>
                      <a:pt x="352190" y="391280"/>
                      <a:pt x="353175" y="389406"/>
                      <a:pt x="351351" y="389661"/>
                    </a:cubicBezTo>
                    <a:close/>
                    <a:moveTo>
                      <a:pt x="428757" y="98789"/>
                    </a:moveTo>
                    <a:lnTo>
                      <a:pt x="428757" y="98789"/>
                    </a:lnTo>
                    <a:cubicBezTo>
                      <a:pt x="428465" y="98789"/>
                      <a:pt x="427206" y="98607"/>
                      <a:pt x="427644" y="99189"/>
                    </a:cubicBezTo>
                    <a:cubicBezTo>
                      <a:pt x="428082" y="99772"/>
                      <a:pt x="427644" y="101009"/>
                      <a:pt x="428793" y="101392"/>
                    </a:cubicBezTo>
                    <a:cubicBezTo>
                      <a:pt x="428793" y="101246"/>
                      <a:pt x="429030" y="101028"/>
                      <a:pt x="428975" y="100955"/>
                    </a:cubicBezTo>
                    <a:cubicBezTo>
                      <a:pt x="428191" y="99790"/>
                      <a:pt x="429231" y="99572"/>
                      <a:pt x="429997" y="99007"/>
                    </a:cubicBezTo>
                    <a:cubicBezTo>
                      <a:pt x="429623" y="98790"/>
                      <a:pt x="429183" y="98713"/>
                      <a:pt x="428757" y="98789"/>
                    </a:cubicBezTo>
                    <a:close/>
                    <a:moveTo>
                      <a:pt x="59787" y="123559"/>
                    </a:moveTo>
                    <a:cubicBezTo>
                      <a:pt x="58948" y="122321"/>
                      <a:pt x="57452" y="121648"/>
                      <a:pt x="56759" y="123341"/>
                    </a:cubicBezTo>
                    <a:cubicBezTo>
                      <a:pt x="56558" y="123759"/>
                      <a:pt x="57033" y="123814"/>
                      <a:pt x="57124" y="123705"/>
                    </a:cubicBezTo>
                    <a:cubicBezTo>
                      <a:pt x="58054" y="122922"/>
                      <a:pt x="58784" y="124087"/>
                      <a:pt x="59787" y="123559"/>
                    </a:cubicBezTo>
                    <a:close/>
                    <a:moveTo>
                      <a:pt x="366891" y="484555"/>
                    </a:moveTo>
                    <a:cubicBezTo>
                      <a:pt x="367876" y="484555"/>
                      <a:pt x="368204" y="483208"/>
                      <a:pt x="369408" y="483445"/>
                    </a:cubicBezTo>
                    <a:cubicBezTo>
                      <a:pt x="370849" y="481243"/>
                      <a:pt x="365942" y="483299"/>
                      <a:pt x="366891" y="484555"/>
                    </a:cubicBezTo>
                    <a:close/>
                    <a:moveTo>
                      <a:pt x="231030" y="409935"/>
                    </a:moveTo>
                    <a:cubicBezTo>
                      <a:pt x="230355" y="409590"/>
                      <a:pt x="228605" y="408407"/>
                      <a:pt x="228094" y="409735"/>
                    </a:cubicBezTo>
                    <a:cubicBezTo>
                      <a:pt x="227911" y="410481"/>
                      <a:pt x="228641" y="410245"/>
                      <a:pt x="228896" y="410190"/>
                    </a:cubicBezTo>
                    <a:cubicBezTo>
                      <a:pt x="229717" y="410045"/>
                      <a:pt x="231085" y="411646"/>
                      <a:pt x="230976" y="409990"/>
                    </a:cubicBezTo>
                    <a:close/>
                    <a:moveTo>
                      <a:pt x="252479" y="41878"/>
                    </a:moveTo>
                    <a:cubicBezTo>
                      <a:pt x="251895" y="43989"/>
                      <a:pt x="254941" y="43006"/>
                      <a:pt x="255944" y="43698"/>
                    </a:cubicBezTo>
                    <a:cubicBezTo>
                      <a:pt x="256346" y="43279"/>
                      <a:pt x="255580" y="42551"/>
                      <a:pt x="255434" y="42478"/>
                    </a:cubicBezTo>
                    <a:cubicBezTo>
                      <a:pt x="254175" y="43315"/>
                      <a:pt x="253427" y="42660"/>
                      <a:pt x="252479" y="41932"/>
                    </a:cubicBezTo>
                    <a:close/>
                    <a:moveTo>
                      <a:pt x="268347" y="116079"/>
                    </a:moveTo>
                    <a:cubicBezTo>
                      <a:pt x="268894" y="115970"/>
                      <a:pt x="269715" y="116370"/>
                      <a:pt x="269478" y="115660"/>
                    </a:cubicBezTo>
                    <a:cubicBezTo>
                      <a:pt x="269897" y="113658"/>
                      <a:pt x="268073" y="114605"/>
                      <a:pt x="267088" y="115278"/>
                    </a:cubicBezTo>
                    <a:cubicBezTo>
                      <a:pt x="267342" y="115752"/>
                      <a:pt x="267812" y="116072"/>
                      <a:pt x="268347" y="116134"/>
                    </a:cubicBezTo>
                    <a:close/>
                    <a:moveTo>
                      <a:pt x="84300" y="108435"/>
                    </a:moveTo>
                    <a:cubicBezTo>
                      <a:pt x="84755" y="107325"/>
                      <a:pt x="82950" y="105705"/>
                      <a:pt x="83296" y="107252"/>
                    </a:cubicBezTo>
                    <a:cubicBezTo>
                      <a:pt x="83844" y="107980"/>
                      <a:pt x="84044" y="108526"/>
                      <a:pt x="82786" y="108562"/>
                    </a:cubicBezTo>
                    <a:cubicBezTo>
                      <a:pt x="81983" y="108453"/>
                      <a:pt x="81162" y="110055"/>
                      <a:pt x="82403" y="109527"/>
                    </a:cubicBezTo>
                    <a:cubicBezTo>
                      <a:pt x="82877" y="108963"/>
                      <a:pt x="84445" y="109327"/>
                      <a:pt x="84300" y="108435"/>
                    </a:cubicBezTo>
                    <a:close/>
                    <a:moveTo>
                      <a:pt x="368715" y="331057"/>
                    </a:moveTo>
                    <a:lnTo>
                      <a:pt x="368715" y="331057"/>
                    </a:lnTo>
                    <a:cubicBezTo>
                      <a:pt x="369226" y="331126"/>
                      <a:pt x="369746" y="331044"/>
                      <a:pt x="370210" y="330820"/>
                    </a:cubicBezTo>
                    <a:cubicBezTo>
                      <a:pt x="369827" y="330001"/>
                      <a:pt x="368952" y="330074"/>
                      <a:pt x="368240" y="329746"/>
                    </a:cubicBezTo>
                    <a:cubicBezTo>
                      <a:pt x="367529" y="329419"/>
                      <a:pt x="367584" y="330474"/>
                      <a:pt x="367183" y="330893"/>
                    </a:cubicBezTo>
                    <a:cubicBezTo>
                      <a:pt x="367676" y="331056"/>
                      <a:pt x="368198" y="331112"/>
                      <a:pt x="368715" y="331057"/>
                    </a:cubicBezTo>
                    <a:close/>
                    <a:moveTo>
                      <a:pt x="398553" y="301664"/>
                    </a:moveTo>
                    <a:cubicBezTo>
                      <a:pt x="399173" y="301664"/>
                      <a:pt x="398936" y="301009"/>
                      <a:pt x="398188" y="301209"/>
                    </a:cubicBezTo>
                    <a:cubicBezTo>
                      <a:pt x="397441" y="301409"/>
                      <a:pt x="396857" y="298752"/>
                      <a:pt x="395963" y="299826"/>
                    </a:cubicBezTo>
                    <a:cubicBezTo>
                      <a:pt x="395963" y="301081"/>
                      <a:pt x="396948" y="301882"/>
                      <a:pt x="398553" y="301664"/>
                    </a:cubicBezTo>
                    <a:close/>
                    <a:moveTo>
                      <a:pt x="70602" y="120156"/>
                    </a:moveTo>
                    <a:cubicBezTo>
                      <a:pt x="69070" y="120793"/>
                      <a:pt x="66754" y="121393"/>
                      <a:pt x="69654" y="121976"/>
                    </a:cubicBezTo>
                    <a:cubicBezTo>
                      <a:pt x="70475" y="121921"/>
                      <a:pt x="71624" y="120738"/>
                      <a:pt x="70602" y="120156"/>
                    </a:cubicBezTo>
                    <a:close/>
                    <a:moveTo>
                      <a:pt x="55464" y="31158"/>
                    </a:moveTo>
                    <a:cubicBezTo>
                      <a:pt x="55464" y="30175"/>
                      <a:pt x="54242" y="29575"/>
                      <a:pt x="54297" y="30757"/>
                    </a:cubicBezTo>
                    <a:cubicBezTo>
                      <a:pt x="54133" y="31267"/>
                      <a:pt x="53111" y="32141"/>
                      <a:pt x="53604" y="32577"/>
                    </a:cubicBezTo>
                    <a:cubicBezTo>
                      <a:pt x="54096" y="33014"/>
                      <a:pt x="55501" y="31667"/>
                      <a:pt x="55464" y="31158"/>
                    </a:cubicBezTo>
                    <a:close/>
                    <a:moveTo>
                      <a:pt x="409296" y="70288"/>
                    </a:moveTo>
                    <a:cubicBezTo>
                      <a:pt x="408566" y="70197"/>
                      <a:pt x="408986" y="71598"/>
                      <a:pt x="409387" y="71853"/>
                    </a:cubicBezTo>
                    <a:cubicBezTo>
                      <a:pt x="411047" y="72872"/>
                      <a:pt x="412013" y="70324"/>
                      <a:pt x="409278" y="70288"/>
                    </a:cubicBezTo>
                    <a:close/>
                    <a:moveTo>
                      <a:pt x="444369" y="341831"/>
                    </a:moveTo>
                    <a:cubicBezTo>
                      <a:pt x="443585" y="341649"/>
                      <a:pt x="442199" y="342541"/>
                      <a:pt x="442800" y="343324"/>
                    </a:cubicBezTo>
                    <a:cubicBezTo>
                      <a:pt x="443639" y="343688"/>
                      <a:pt x="446849" y="342122"/>
                      <a:pt x="444369" y="341831"/>
                    </a:cubicBezTo>
                    <a:close/>
                    <a:moveTo>
                      <a:pt x="263203" y="95058"/>
                    </a:moveTo>
                    <a:cubicBezTo>
                      <a:pt x="263314" y="94095"/>
                      <a:pt x="262648" y="93214"/>
                      <a:pt x="261690" y="93056"/>
                    </a:cubicBezTo>
                    <a:cubicBezTo>
                      <a:pt x="261252" y="93729"/>
                      <a:pt x="262273" y="94057"/>
                      <a:pt x="262091" y="94730"/>
                    </a:cubicBezTo>
                    <a:cubicBezTo>
                      <a:pt x="261744" y="95932"/>
                      <a:pt x="263185" y="96641"/>
                      <a:pt x="263203" y="95058"/>
                    </a:cubicBezTo>
                    <a:close/>
                    <a:moveTo>
                      <a:pt x="453981" y="313912"/>
                    </a:moveTo>
                    <a:cubicBezTo>
                      <a:pt x="453470" y="313476"/>
                      <a:pt x="452704" y="312092"/>
                      <a:pt x="451938" y="312911"/>
                    </a:cubicBezTo>
                    <a:cubicBezTo>
                      <a:pt x="451373" y="314295"/>
                      <a:pt x="453306" y="315459"/>
                      <a:pt x="453981" y="313912"/>
                    </a:cubicBezTo>
                    <a:close/>
                    <a:moveTo>
                      <a:pt x="398426" y="314240"/>
                    </a:moveTo>
                    <a:cubicBezTo>
                      <a:pt x="396036" y="315077"/>
                      <a:pt x="399556" y="317352"/>
                      <a:pt x="399611" y="315714"/>
                    </a:cubicBezTo>
                    <a:cubicBezTo>
                      <a:pt x="399155" y="315186"/>
                      <a:pt x="399429" y="314204"/>
                      <a:pt x="398426" y="314240"/>
                    </a:cubicBezTo>
                    <a:close/>
                    <a:moveTo>
                      <a:pt x="400760" y="342486"/>
                    </a:moveTo>
                    <a:cubicBezTo>
                      <a:pt x="400651" y="341067"/>
                      <a:pt x="398936" y="341467"/>
                      <a:pt x="398644" y="342486"/>
                    </a:cubicBezTo>
                    <a:cubicBezTo>
                      <a:pt x="398644" y="343069"/>
                      <a:pt x="399118" y="343542"/>
                      <a:pt x="399702" y="343542"/>
                    </a:cubicBezTo>
                    <a:cubicBezTo>
                      <a:pt x="400287" y="343542"/>
                      <a:pt x="400760" y="343069"/>
                      <a:pt x="400760" y="342486"/>
                    </a:cubicBezTo>
                    <a:close/>
                    <a:moveTo>
                      <a:pt x="240259" y="409153"/>
                    </a:moveTo>
                    <a:cubicBezTo>
                      <a:pt x="241736" y="409153"/>
                      <a:pt x="239931" y="406932"/>
                      <a:pt x="239457" y="407169"/>
                    </a:cubicBezTo>
                    <a:cubicBezTo>
                      <a:pt x="238927" y="407438"/>
                      <a:pt x="238717" y="408085"/>
                      <a:pt x="238987" y="408613"/>
                    </a:cubicBezTo>
                    <a:cubicBezTo>
                      <a:pt x="239224" y="409077"/>
                      <a:pt x="239760" y="409305"/>
                      <a:pt x="240259" y="409153"/>
                    </a:cubicBezTo>
                    <a:close/>
                    <a:moveTo>
                      <a:pt x="457610" y="315277"/>
                    </a:moveTo>
                    <a:cubicBezTo>
                      <a:pt x="458048" y="315660"/>
                      <a:pt x="458942" y="314040"/>
                      <a:pt x="457811" y="314495"/>
                    </a:cubicBezTo>
                    <a:cubicBezTo>
                      <a:pt x="456680" y="314950"/>
                      <a:pt x="456388" y="314677"/>
                      <a:pt x="455987" y="313803"/>
                    </a:cubicBezTo>
                    <a:cubicBezTo>
                      <a:pt x="453981" y="313585"/>
                      <a:pt x="455951" y="315914"/>
                      <a:pt x="457610" y="315277"/>
                    </a:cubicBezTo>
                    <a:close/>
                    <a:moveTo>
                      <a:pt x="274749" y="102611"/>
                    </a:moveTo>
                    <a:cubicBezTo>
                      <a:pt x="274183" y="102611"/>
                      <a:pt x="272925" y="102411"/>
                      <a:pt x="272633" y="103375"/>
                    </a:cubicBezTo>
                    <a:cubicBezTo>
                      <a:pt x="273472" y="104285"/>
                      <a:pt x="275205" y="103121"/>
                      <a:pt x="276189" y="102866"/>
                    </a:cubicBezTo>
                    <a:cubicBezTo>
                      <a:pt x="275679" y="102484"/>
                      <a:pt x="275387" y="102611"/>
                      <a:pt x="274749" y="102611"/>
                    </a:cubicBezTo>
                    <a:close/>
                    <a:moveTo>
                      <a:pt x="380698" y="318044"/>
                    </a:moveTo>
                    <a:cubicBezTo>
                      <a:pt x="380479" y="317771"/>
                      <a:pt x="380953" y="316952"/>
                      <a:pt x="380296" y="317188"/>
                    </a:cubicBezTo>
                    <a:cubicBezTo>
                      <a:pt x="379640" y="317425"/>
                      <a:pt x="379020" y="317188"/>
                      <a:pt x="378582" y="317698"/>
                    </a:cubicBezTo>
                    <a:cubicBezTo>
                      <a:pt x="378709" y="318299"/>
                      <a:pt x="380898" y="320028"/>
                      <a:pt x="380643" y="318044"/>
                    </a:cubicBezTo>
                    <a:close/>
                    <a:moveTo>
                      <a:pt x="375572" y="82482"/>
                    </a:moveTo>
                    <a:cubicBezTo>
                      <a:pt x="377396" y="82828"/>
                      <a:pt x="377123" y="81026"/>
                      <a:pt x="375427" y="81444"/>
                    </a:cubicBezTo>
                    <a:cubicBezTo>
                      <a:pt x="373712" y="81080"/>
                      <a:pt x="373894" y="82900"/>
                      <a:pt x="375518" y="82482"/>
                    </a:cubicBezTo>
                    <a:close/>
                    <a:moveTo>
                      <a:pt x="384017" y="321793"/>
                    </a:moveTo>
                    <a:cubicBezTo>
                      <a:pt x="385731" y="322066"/>
                      <a:pt x="384327" y="320246"/>
                      <a:pt x="383762" y="319973"/>
                    </a:cubicBezTo>
                    <a:cubicBezTo>
                      <a:pt x="382868" y="320082"/>
                      <a:pt x="382357" y="322212"/>
                      <a:pt x="383962" y="321793"/>
                    </a:cubicBezTo>
                    <a:close/>
                    <a:moveTo>
                      <a:pt x="388449" y="287049"/>
                    </a:moveTo>
                    <a:cubicBezTo>
                      <a:pt x="386716" y="287668"/>
                      <a:pt x="388978" y="288432"/>
                      <a:pt x="389525" y="289033"/>
                    </a:cubicBezTo>
                    <a:cubicBezTo>
                      <a:pt x="390492" y="288851"/>
                      <a:pt x="389489" y="286831"/>
                      <a:pt x="388394" y="287049"/>
                    </a:cubicBezTo>
                    <a:close/>
                    <a:moveTo>
                      <a:pt x="345241" y="506759"/>
                    </a:moveTo>
                    <a:cubicBezTo>
                      <a:pt x="343071" y="506759"/>
                      <a:pt x="345971" y="509198"/>
                      <a:pt x="346628" y="508324"/>
                    </a:cubicBezTo>
                    <a:cubicBezTo>
                      <a:pt x="346728" y="507567"/>
                      <a:pt x="346195" y="506872"/>
                      <a:pt x="345436" y="506771"/>
                    </a:cubicBezTo>
                    <a:cubicBezTo>
                      <a:pt x="345371" y="506763"/>
                      <a:pt x="345306" y="506759"/>
                      <a:pt x="345241" y="506759"/>
                    </a:cubicBezTo>
                    <a:close/>
                    <a:moveTo>
                      <a:pt x="293662" y="447282"/>
                    </a:moveTo>
                    <a:cubicBezTo>
                      <a:pt x="292878" y="446863"/>
                      <a:pt x="292823" y="445262"/>
                      <a:pt x="291838" y="446517"/>
                    </a:cubicBezTo>
                    <a:cubicBezTo>
                      <a:pt x="291291" y="447100"/>
                      <a:pt x="292094" y="447391"/>
                      <a:pt x="292148" y="447864"/>
                    </a:cubicBezTo>
                    <a:cubicBezTo>
                      <a:pt x="292422" y="448738"/>
                      <a:pt x="293261" y="447791"/>
                      <a:pt x="293662" y="447282"/>
                    </a:cubicBezTo>
                    <a:close/>
                    <a:moveTo>
                      <a:pt x="223680" y="60806"/>
                    </a:moveTo>
                    <a:cubicBezTo>
                      <a:pt x="221856" y="61151"/>
                      <a:pt x="224738" y="63517"/>
                      <a:pt x="225157" y="61952"/>
                    </a:cubicBezTo>
                    <a:cubicBezTo>
                      <a:pt x="225096" y="61251"/>
                      <a:pt x="224477" y="60733"/>
                      <a:pt x="223775" y="60794"/>
                    </a:cubicBezTo>
                    <a:cubicBezTo>
                      <a:pt x="223743" y="60797"/>
                      <a:pt x="223711" y="60801"/>
                      <a:pt x="223680" y="60806"/>
                    </a:cubicBezTo>
                    <a:close/>
                    <a:moveTo>
                      <a:pt x="263805" y="97715"/>
                    </a:moveTo>
                    <a:lnTo>
                      <a:pt x="263805" y="97715"/>
                    </a:lnTo>
                    <a:cubicBezTo>
                      <a:pt x="263313" y="97915"/>
                      <a:pt x="263149" y="97005"/>
                      <a:pt x="262711" y="97442"/>
                    </a:cubicBezTo>
                    <a:cubicBezTo>
                      <a:pt x="262273" y="97879"/>
                      <a:pt x="262711" y="98170"/>
                      <a:pt x="262966" y="98389"/>
                    </a:cubicBezTo>
                    <a:cubicBezTo>
                      <a:pt x="263058" y="100427"/>
                      <a:pt x="267143" y="97260"/>
                      <a:pt x="263805" y="97715"/>
                    </a:cubicBezTo>
                    <a:close/>
                    <a:moveTo>
                      <a:pt x="42423" y="81335"/>
                    </a:moveTo>
                    <a:cubicBezTo>
                      <a:pt x="42132" y="81444"/>
                      <a:pt x="41420" y="81135"/>
                      <a:pt x="41511" y="81699"/>
                    </a:cubicBezTo>
                    <a:cubicBezTo>
                      <a:pt x="41511" y="84557"/>
                      <a:pt x="45962" y="81535"/>
                      <a:pt x="42460" y="81408"/>
                    </a:cubicBezTo>
                    <a:close/>
                    <a:moveTo>
                      <a:pt x="107645" y="128091"/>
                    </a:moveTo>
                    <a:lnTo>
                      <a:pt x="107207" y="128309"/>
                    </a:lnTo>
                    <a:cubicBezTo>
                      <a:pt x="108192" y="129638"/>
                      <a:pt x="108685" y="129929"/>
                      <a:pt x="110107" y="129074"/>
                    </a:cubicBezTo>
                    <a:cubicBezTo>
                      <a:pt x="110855" y="128964"/>
                      <a:pt x="107992" y="127982"/>
                      <a:pt x="107645" y="128091"/>
                    </a:cubicBezTo>
                    <a:close/>
                    <a:moveTo>
                      <a:pt x="240277" y="26863"/>
                    </a:moveTo>
                    <a:cubicBezTo>
                      <a:pt x="240697" y="25807"/>
                      <a:pt x="238909" y="26135"/>
                      <a:pt x="238855" y="26972"/>
                    </a:cubicBezTo>
                    <a:cubicBezTo>
                      <a:pt x="239438" y="27409"/>
                      <a:pt x="239074" y="28191"/>
                      <a:pt x="239493" y="28665"/>
                    </a:cubicBezTo>
                    <a:cubicBezTo>
                      <a:pt x="240095" y="28391"/>
                      <a:pt x="240405" y="27900"/>
                      <a:pt x="240277" y="26863"/>
                    </a:cubicBezTo>
                    <a:close/>
                    <a:moveTo>
                      <a:pt x="38046" y="157593"/>
                    </a:moveTo>
                    <a:lnTo>
                      <a:pt x="38046" y="157593"/>
                    </a:lnTo>
                    <a:cubicBezTo>
                      <a:pt x="38228" y="156829"/>
                      <a:pt x="37864" y="154899"/>
                      <a:pt x="36988" y="156210"/>
                    </a:cubicBezTo>
                    <a:cubicBezTo>
                      <a:pt x="36514" y="157429"/>
                      <a:pt x="38301" y="160214"/>
                      <a:pt x="38046" y="157593"/>
                    </a:cubicBezTo>
                    <a:close/>
                    <a:moveTo>
                      <a:pt x="352373" y="604566"/>
                    </a:moveTo>
                    <a:cubicBezTo>
                      <a:pt x="352099" y="603201"/>
                      <a:pt x="350002" y="604912"/>
                      <a:pt x="350549" y="605585"/>
                    </a:cubicBezTo>
                    <a:cubicBezTo>
                      <a:pt x="351096" y="606258"/>
                      <a:pt x="352300" y="605367"/>
                      <a:pt x="352373" y="604566"/>
                    </a:cubicBezTo>
                    <a:close/>
                    <a:moveTo>
                      <a:pt x="228513" y="298442"/>
                    </a:moveTo>
                    <a:cubicBezTo>
                      <a:pt x="229272" y="298613"/>
                      <a:pt x="230056" y="298284"/>
                      <a:pt x="230465" y="297623"/>
                    </a:cubicBezTo>
                    <a:cubicBezTo>
                      <a:pt x="230228" y="297624"/>
                      <a:pt x="229863" y="297369"/>
                      <a:pt x="229790" y="297460"/>
                    </a:cubicBezTo>
                    <a:cubicBezTo>
                      <a:pt x="228750" y="298643"/>
                      <a:pt x="228349" y="297241"/>
                      <a:pt x="227455" y="297023"/>
                    </a:cubicBezTo>
                    <a:cubicBezTo>
                      <a:pt x="227018" y="297969"/>
                      <a:pt x="227510" y="298606"/>
                      <a:pt x="228513" y="298442"/>
                    </a:cubicBezTo>
                    <a:close/>
                    <a:moveTo>
                      <a:pt x="290653" y="475346"/>
                    </a:moveTo>
                    <a:cubicBezTo>
                      <a:pt x="291072" y="475237"/>
                      <a:pt x="291875" y="475637"/>
                      <a:pt x="291911" y="474891"/>
                    </a:cubicBezTo>
                    <a:cubicBezTo>
                      <a:pt x="291911" y="473799"/>
                      <a:pt x="290653" y="474418"/>
                      <a:pt x="290087" y="474236"/>
                    </a:cubicBezTo>
                    <a:cubicBezTo>
                      <a:pt x="288647" y="474454"/>
                      <a:pt x="289668" y="475728"/>
                      <a:pt x="290653" y="475346"/>
                    </a:cubicBezTo>
                    <a:close/>
                    <a:moveTo>
                      <a:pt x="246880" y="476474"/>
                    </a:moveTo>
                    <a:cubicBezTo>
                      <a:pt x="247390" y="474800"/>
                      <a:pt x="243852" y="475000"/>
                      <a:pt x="245056" y="476474"/>
                    </a:cubicBezTo>
                    <a:cubicBezTo>
                      <a:pt x="246533" y="476074"/>
                      <a:pt x="246716" y="478713"/>
                      <a:pt x="246862" y="476493"/>
                    </a:cubicBezTo>
                    <a:close/>
                    <a:moveTo>
                      <a:pt x="438095" y="343360"/>
                    </a:moveTo>
                    <a:cubicBezTo>
                      <a:pt x="439007" y="342996"/>
                      <a:pt x="438952" y="341431"/>
                      <a:pt x="437967" y="341540"/>
                    </a:cubicBezTo>
                    <a:cubicBezTo>
                      <a:pt x="436216" y="341831"/>
                      <a:pt x="436618" y="342960"/>
                      <a:pt x="438077" y="343378"/>
                    </a:cubicBezTo>
                    <a:close/>
                    <a:moveTo>
                      <a:pt x="47603" y="156847"/>
                    </a:moveTo>
                    <a:cubicBezTo>
                      <a:pt x="46746" y="156847"/>
                      <a:pt x="46199" y="159613"/>
                      <a:pt x="47475" y="159413"/>
                    </a:cubicBezTo>
                    <a:cubicBezTo>
                      <a:pt x="47968" y="158667"/>
                      <a:pt x="48588" y="157447"/>
                      <a:pt x="47603" y="156847"/>
                    </a:cubicBezTo>
                    <a:close/>
                    <a:moveTo>
                      <a:pt x="24969" y="91200"/>
                    </a:moveTo>
                    <a:cubicBezTo>
                      <a:pt x="24057" y="91054"/>
                      <a:pt x="23947" y="92528"/>
                      <a:pt x="23437" y="93129"/>
                    </a:cubicBezTo>
                    <a:cubicBezTo>
                      <a:pt x="23929" y="93402"/>
                      <a:pt x="25370" y="94330"/>
                      <a:pt x="24914" y="93129"/>
                    </a:cubicBezTo>
                    <a:cubicBezTo>
                      <a:pt x="23820" y="92273"/>
                      <a:pt x="26391" y="91545"/>
                      <a:pt x="24969" y="91200"/>
                    </a:cubicBezTo>
                    <a:close/>
                    <a:moveTo>
                      <a:pt x="24714" y="87924"/>
                    </a:moveTo>
                    <a:cubicBezTo>
                      <a:pt x="25680" y="85649"/>
                      <a:pt x="25881" y="84502"/>
                      <a:pt x="23437" y="86540"/>
                    </a:cubicBezTo>
                    <a:close/>
                    <a:moveTo>
                      <a:pt x="289340" y="71143"/>
                    </a:moveTo>
                    <a:cubicBezTo>
                      <a:pt x="289340" y="70998"/>
                      <a:pt x="289340" y="70543"/>
                      <a:pt x="288938" y="70779"/>
                    </a:cubicBezTo>
                    <a:cubicBezTo>
                      <a:pt x="288227" y="71343"/>
                      <a:pt x="287388" y="70779"/>
                      <a:pt x="286677" y="71343"/>
                    </a:cubicBezTo>
                    <a:cubicBezTo>
                      <a:pt x="287114" y="72472"/>
                      <a:pt x="289522" y="72727"/>
                      <a:pt x="289340" y="71143"/>
                    </a:cubicBezTo>
                    <a:close/>
                    <a:moveTo>
                      <a:pt x="244655" y="412356"/>
                    </a:moveTo>
                    <a:cubicBezTo>
                      <a:pt x="244363" y="410536"/>
                      <a:pt x="241919" y="412538"/>
                      <a:pt x="242831" y="413430"/>
                    </a:cubicBezTo>
                    <a:cubicBezTo>
                      <a:pt x="243588" y="413427"/>
                      <a:pt x="244286" y="413016"/>
                      <a:pt x="244655" y="412356"/>
                    </a:cubicBezTo>
                    <a:close/>
                    <a:moveTo>
                      <a:pt x="262638" y="411865"/>
                    </a:moveTo>
                    <a:cubicBezTo>
                      <a:pt x="262912" y="410554"/>
                      <a:pt x="261161" y="410591"/>
                      <a:pt x="261088" y="411865"/>
                    </a:cubicBezTo>
                    <a:cubicBezTo>
                      <a:pt x="261015" y="413139"/>
                      <a:pt x="262893" y="413357"/>
                      <a:pt x="262638" y="411865"/>
                    </a:cubicBezTo>
                    <a:close/>
                    <a:moveTo>
                      <a:pt x="407399" y="122103"/>
                    </a:moveTo>
                    <a:lnTo>
                      <a:pt x="407399" y="122103"/>
                    </a:lnTo>
                    <a:cubicBezTo>
                      <a:pt x="407819" y="122103"/>
                      <a:pt x="409095" y="122103"/>
                      <a:pt x="408603" y="121502"/>
                    </a:cubicBezTo>
                    <a:cubicBezTo>
                      <a:pt x="407253" y="119883"/>
                      <a:pt x="404098" y="122503"/>
                      <a:pt x="407399" y="122103"/>
                    </a:cubicBezTo>
                    <a:close/>
                    <a:moveTo>
                      <a:pt x="114357" y="158503"/>
                    </a:moveTo>
                    <a:cubicBezTo>
                      <a:pt x="115105" y="158620"/>
                      <a:pt x="115855" y="158302"/>
                      <a:pt x="116290" y="157684"/>
                    </a:cubicBezTo>
                    <a:cubicBezTo>
                      <a:pt x="115451" y="156264"/>
                      <a:pt x="114375" y="157229"/>
                      <a:pt x="113719" y="158266"/>
                    </a:cubicBezTo>
                    <a:close/>
                    <a:moveTo>
                      <a:pt x="24258" y="123796"/>
                    </a:moveTo>
                    <a:cubicBezTo>
                      <a:pt x="25698" y="123686"/>
                      <a:pt x="25680" y="122121"/>
                      <a:pt x="24258" y="122121"/>
                    </a:cubicBezTo>
                    <a:cubicBezTo>
                      <a:pt x="23799" y="122053"/>
                      <a:pt x="23372" y="122369"/>
                      <a:pt x="23304" y="122826"/>
                    </a:cubicBezTo>
                    <a:cubicBezTo>
                      <a:pt x="23236" y="123284"/>
                      <a:pt x="23552" y="123710"/>
                      <a:pt x="24011" y="123777"/>
                    </a:cubicBezTo>
                    <a:cubicBezTo>
                      <a:pt x="24093" y="123790"/>
                      <a:pt x="24176" y="123790"/>
                      <a:pt x="24258" y="123777"/>
                    </a:cubicBezTo>
                    <a:close/>
                    <a:moveTo>
                      <a:pt x="52236" y="84648"/>
                    </a:moveTo>
                    <a:cubicBezTo>
                      <a:pt x="51105" y="82828"/>
                      <a:pt x="50065" y="87232"/>
                      <a:pt x="52035" y="86850"/>
                    </a:cubicBezTo>
                    <a:cubicBezTo>
                      <a:pt x="52272" y="86850"/>
                      <a:pt x="53111" y="86613"/>
                      <a:pt x="52528" y="86395"/>
                    </a:cubicBezTo>
                    <a:cubicBezTo>
                      <a:pt x="50923" y="86049"/>
                      <a:pt x="52236" y="85248"/>
                      <a:pt x="52236" y="84648"/>
                    </a:cubicBezTo>
                    <a:close/>
                    <a:moveTo>
                      <a:pt x="382831" y="135116"/>
                    </a:moveTo>
                    <a:lnTo>
                      <a:pt x="383324" y="134916"/>
                    </a:lnTo>
                    <a:cubicBezTo>
                      <a:pt x="382923" y="134170"/>
                      <a:pt x="381920" y="133878"/>
                      <a:pt x="381172" y="133569"/>
                    </a:cubicBezTo>
                    <a:cubicBezTo>
                      <a:pt x="380898" y="133478"/>
                      <a:pt x="380552" y="132659"/>
                      <a:pt x="380242" y="133405"/>
                    </a:cubicBezTo>
                    <a:cubicBezTo>
                      <a:pt x="379986" y="134807"/>
                      <a:pt x="382029" y="134443"/>
                      <a:pt x="382758" y="135116"/>
                    </a:cubicBezTo>
                    <a:close/>
                    <a:moveTo>
                      <a:pt x="268420" y="83574"/>
                    </a:moveTo>
                    <a:cubicBezTo>
                      <a:pt x="267088" y="83483"/>
                      <a:pt x="266906" y="85139"/>
                      <a:pt x="268183" y="84648"/>
                    </a:cubicBezTo>
                    <a:cubicBezTo>
                      <a:pt x="268967" y="84557"/>
                      <a:pt x="269405" y="85412"/>
                      <a:pt x="270116" y="85066"/>
                    </a:cubicBezTo>
                    <a:cubicBezTo>
                      <a:pt x="269872" y="84265"/>
                      <a:pt x="269179" y="83681"/>
                      <a:pt x="268347" y="83574"/>
                    </a:cubicBezTo>
                    <a:close/>
                    <a:moveTo>
                      <a:pt x="122510" y="157921"/>
                    </a:moveTo>
                    <a:cubicBezTo>
                      <a:pt x="121233" y="158084"/>
                      <a:pt x="123476" y="160723"/>
                      <a:pt x="124024" y="159741"/>
                    </a:cubicBezTo>
                    <a:cubicBezTo>
                      <a:pt x="124124" y="158842"/>
                      <a:pt x="123476" y="158031"/>
                      <a:pt x="122575" y="157931"/>
                    </a:cubicBezTo>
                    <a:cubicBezTo>
                      <a:pt x="122505" y="157923"/>
                      <a:pt x="122434" y="157919"/>
                      <a:pt x="122364" y="157921"/>
                    </a:cubicBezTo>
                    <a:close/>
                    <a:moveTo>
                      <a:pt x="116090" y="144380"/>
                    </a:moveTo>
                    <a:cubicBezTo>
                      <a:pt x="115050" y="144380"/>
                      <a:pt x="116090" y="145181"/>
                      <a:pt x="115926" y="145727"/>
                    </a:cubicBezTo>
                    <a:cubicBezTo>
                      <a:pt x="115926" y="146782"/>
                      <a:pt x="116454" y="146418"/>
                      <a:pt x="116801" y="145945"/>
                    </a:cubicBezTo>
                    <a:cubicBezTo>
                      <a:pt x="119993" y="144489"/>
                      <a:pt x="117458" y="145435"/>
                      <a:pt x="115944" y="144380"/>
                    </a:cubicBezTo>
                    <a:close/>
                    <a:moveTo>
                      <a:pt x="306739" y="405367"/>
                    </a:moveTo>
                    <a:cubicBezTo>
                      <a:pt x="307232" y="405367"/>
                      <a:pt x="307961" y="405567"/>
                      <a:pt x="307870" y="404676"/>
                    </a:cubicBezTo>
                    <a:cubicBezTo>
                      <a:pt x="307378" y="402546"/>
                      <a:pt x="304387" y="405495"/>
                      <a:pt x="306593" y="405367"/>
                    </a:cubicBezTo>
                    <a:close/>
                    <a:moveTo>
                      <a:pt x="126668" y="141650"/>
                    </a:moveTo>
                    <a:cubicBezTo>
                      <a:pt x="124662" y="140976"/>
                      <a:pt x="126066" y="144889"/>
                      <a:pt x="126668" y="143197"/>
                    </a:cubicBezTo>
                    <a:cubicBezTo>
                      <a:pt x="126668" y="142451"/>
                      <a:pt x="127069" y="142196"/>
                      <a:pt x="127653" y="141923"/>
                    </a:cubicBezTo>
                    <a:cubicBezTo>
                      <a:pt x="127434" y="141632"/>
                      <a:pt x="127015" y="141668"/>
                      <a:pt x="126668" y="141650"/>
                    </a:cubicBezTo>
                    <a:close/>
                    <a:moveTo>
                      <a:pt x="297602" y="483627"/>
                    </a:moveTo>
                    <a:cubicBezTo>
                      <a:pt x="297602" y="484155"/>
                      <a:pt x="298003" y="483991"/>
                      <a:pt x="298258" y="484046"/>
                    </a:cubicBezTo>
                    <a:cubicBezTo>
                      <a:pt x="299243" y="484228"/>
                      <a:pt x="299152" y="483263"/>
                      <a:pt x="299353" y="482826"/>
                    </a:cubicBezTo>
                    <a:cubicBezTo>
                      <a:pt x="299553" y="482389"/>
                      <a:pt x="298751" y="482553"/>
                      <a:pt x="298532" y="482189"/>
                    </a:cubicBezTo>
                    <a:cubicBezTo>
                      <a:pt x="297711" y="481571"/>
                      <a:pt x="298222" y="483318"/>
                      <a:pt x="297602" y="483627"/>
                    </a:cubicBezTo>
                    <a:close/>
                    <a:moveTo>
                      <a:pt x="244053" y="122667"/>
                    </a:moveTo>
                    <a:cubicBezTo>
                      <a:pt x="242849" y="122230"/>
                      <a:pt x="242575" y="124797"/>
                      <a:pt x="243633" y="124778"/>
                    </a:cubicBezTo>
                    <a:cubicBezTo>
                      <a:pt x="243834" y="124524"/>
                      <a:pt x="245147" y="122540"/>
                      <a:pt x="244053" y="122667"/>
                    </a:cubicBezTo>
                    <a:close/>
                    <a:moveTo>
                      <a:pt x="221856" y="80298"/>
                    </a:moveTo>
                    <a:lnTo>
                      <a:pt x="221856" y="80298"/>
                    </a:lnTo>
                    <a:cubicBezTo>
                      <a:pt x="223917" y="80298"/>
                      <a:pt x="222403" y="78787"/>
                      <a:pt x="221090" y="79242"/>
                    </a:cubicBezTo>
                    <a:cubicBezTo>
                      <a:pt x="219558" y="79060"/>
                      <a:pt x="220981" y="80716"/>
                      <a:pt x="221856" y="80298"/>
                    </a:cubicBezTo>
                    <a:close/>
                    <a:moveTo>
                      <a:pt x="410992" y="109090"/>
                    </a:moveTo>
                    <a:lnTo>
                      <a:pt x="410992" y="109090"/>
                    </a:lnTo>
                    <a:cubicBezTo>
                      <a:pt x="409734" y="108890"/>
                      <a:pt x="409022" y="109363"/>
                      <a:pt x="410044" y="110455"/>
                    </a:cubicBezTo>
                    <a:cubicBezTo>
                      <a:pt x="410408" y="110874"/>
                      <a:pt x="410591" y="110273"/>
                      <a:pt x="410864" y="110200"/>
                    </a:cubicBezTo>
                    <a:cubicBezTo>
                      <a:pt x="411138" y="110128"/>
                      <a:pt x="411849" y="109818"/>
                      <a:pt x="411995" y="109290"/>
                    </a:cubicBezTo>
                    <a:cubicBezTo>
                      <a:pt x="411708" y="109126"/>
                      <a:pt x="411376" y="109056"/>
                      <a:pt x="411047" y="109090"/>
                    </a:cubicBezTo>
                    <a:close/>
                    <a:moveTo>
                      <a:pt x="455786" y="308198"/>
                    </a:moveTo>
                    <a:cubicBezTo>
                      <a:pt x="456717" y="308198"/>
                      <a:pt x="458613" y="305704"/>
                      <a:pt x="457300" y="305777"/>
                    </a:cubicBezTo>
                    <a:cubicBezTo>
                      <a:pt x="456808" y="306578"/>
                      <a:pt x="455312" y="307087"/>
                      <a:pt x="455841" y="308198"/>
                    </a:cubicBezTo>
                    <a:close/>
                    <a:moveTo>
                      <a:pt x="217497" y="26826"/>
                    </a:moveTo>
                    <a:cubicBezTo>
                      <a:pt x="217497" y="25552"/>
                      <a:pt x="215454" y="26025"/>
                      <a:pt x="215874" y="27154"/>
                    </a:cubicBezTo>
                    <a:cubicBezTo>
                      <a:pt x="216002" y="28173"/>
                      <a:pt x="217825" y="27773"/>
                      <a:pt x="217497" y="26826"/>
                    </a:cubicBezTo>
                    <a:close/>
                    <a:moveTo>
                      <a:pt x="288409" y="584546"/>
                    </a:moveTo>
                    <a:cubicBezTo>
                      <a:pt x="286804" y="585365"/>
                      <a:pt x="286057" y="584837"/>
                      <a:pt x="287862" y="586475"/>
                    </a:cubicBezTo>
                    <a:cubicBezTo>
                      <a:pt x="288592" y="586366"/>
                      <a:pt x="289175" y="585037"/>
                      <a:pt x="288409" y="584546"/>
                    </a:cubicBezTo>
                    <a:close/>
                    <a:moveTo>
                      <a:pt x="448017" y="308489"/>
                    </a:moveTo>
                    <a:cubicBezTo>
                      <a:pt x="447470" y="308270"/>
                      <a:pt x="445007" y="307943"/>
                      <a:pt x="445099" y="308671"/>
                    </a:cubicBezTo>
                    <a:cubicBezTo>
                      <a:pt x="445591" y="309308"/>
                      <a:pt x="447561" y="309508"/>
                      <a:pt x="448017" y="308489"/>
                    </a:cubicBezTo>
                    <a:close/>
                    <a:moveTo>
                      <a:pt x="318522" y="333496"/>
                    </a:moveTo>
                    <a:cubicBezTo>
                      <a:pt x="318193" y="334169"/>
                      <a:pt x="319944" y="334697"/>
                      <a:pt x="320145" y="333805"/>
                    </a:cubicBezTo>
                    <a:cubicBezTo>
                      <a:pt x="319890" y="332768"/>
                      <a:pt x="318412" y="331202"/>
                      <a:pt x="318522" y="333496"/>
                    </a:cubicBezTo>
                    <a:close/>
                    <a:moveTo>
                      <a:pt x="169693" y="162762"/>
                    </a:moveTo>
                    <a:cubicBezTo>
                      <a:pt x="170027" y="163537"/>
                      <a:pt x="170700" y="164114"/>
                      <a:pt x="171517" y="164327"/>
                    </a:cubicBezTo>
                    <a:cubicBezTo>
                      <a:pt x="172393" y="163654"/>
                      <a:pt x="170003" y="161433"/>
                      <a:pt x="169693" y="162762"/>
                    </a:cubicBezTo>
                    <a:close/>
                    <a:moveTo>
                      <a:pt x="212737" y="40039"/>
                    </a:moveTo>
                    <a:cubicBezTo>
                      <a:pt x="213558" y="40039"/>
                      <a:pt x="214141" y="38456"/>
                      <a:pt x="213284" y="38110"/>
                    </a:cubicBezTo>
                    <a:cubicBezTo>
                      <a:pt x="212750" y="37960"/>
                      <a:pt x="212195" y="38269"/>
                      <a:pt x="212044" y="38802"/>
                    </a:cubicBezTo>
                    <a:cubicBezTo>
                      <a:pt x="211893" y="39335"/>
                      <a:pt x="212203" y="39889"/>
                      <a:pt x="212737" y="40039"/>
                    </a:cubicBezTo>
                    <a:close/>
                    <a:moveTo>
                      <a:pt x="221291" y="34580"/>
                    </a:moveTo>
                    <a:cubicBezTo>
                      <a:pt x="220507" y="34325"/>
                      <a:pt x="220251" y="32468"/>
                      <a:pt x="219339" y="32760"/>
                    </a:cubicBezTo>
                    <a:cubicBezTo>
                      <a:pt x="218610" y="33378"/>
                      <a:pt x="221455" y="36254"/>
                      <a:pt x="221327" y="34525"/>
                    </a:cubicBezTo>
                    <a:close/>
                    <a:moveTo>
                      <a:pt x="397842" y="113713"/>
                    </a:moveTo>
                    <a:cubicBezTo>
                      <a:pt x="396912" y="110455"/>
                      <a:pt x="394395" y="113094"/>
                      <a:pt x="397349" y="114004"/>
                    </a:cubicBezTo>
                    <a:cubicBezTo>
                      <a:pt x="397441" y="113986"/>
                      <a:pt x="397951" y="113895"/>
                      <a:pt x="397878" y="113658"/>
                    </a:cubicBezTo>
                    <a:close/>
                    <a:moveTo>
                      <a:pt x="158787" y="171698"/>
                    </a:moveTo>
                    <a:cubicBezTo>
                      <a:pt x="158787" y="170551"/>
                      <a:pt x="157419" y="170242"/>
                      <a:pt x="157692" y="171498"/>
                    </a:cubicBezTo>
                    <a:cubicBezTo>
                      <a:pt x="157546" y="171953"/>
                      <a:pt x="156853" y="172663"/>
                      <a:pt x="157437" y="172990"/>
                    </a:cubicBezTo>
                    <a:cubicBezTo>
                      <a:pt x="157802" y="173045"/>
                      <a:pt x="158805" y="172062"/>
                      <a:pt x="158787" y="171698"/>
                    </a:cubicBezTo>
                    <a:close/>
                    <a:moveTo>
                      <a:pt x="268584" y="422857"/>
                    </a:moveTo>
                    <a:cubicBezTo>
                      <a:pt x="268584" y="422075"/>
                      <a:pt x="267034" y="421238"/>
                      <a:pt x="266559" y="421456"/>
                    </a:cubicBezTo>
                    <a:cubicBezTo>
                      <a:pt x="266304" y="422093"/>
                      <a:pt x="268128" y="424004"/>
                      <a:pt x="268584" y="422785"/>
                    </a:cubicBezTo>
                    <a:close/>
                    <a:moveTo>
                      <a:pt x="251075" y="425223"/>
                    </a:moveTo>
                    <a:cubicBezTo>
                      <a:pt x="250528" y="424787"/>
                      <a:pt x="250309" y="423658"/>
                      <a:pt x="249762" y="423531"/>
                    </a:cubicBezTo>
                    <a:cubicBezTo>
                      <a:pt x="248120" y="424113"/>
                      <a:pt x="250035" y="426206"/>
                      <a:pt x="251038" y="425151"/>
                    </a:cubicBezTo>
                    <a:close/>
                    <a:moveTo>
                      <a:pt x="361839" y="500826"/>
                    </a:moveTo>
                    <a:cubicBezTo>
                      <a:pt x="365158" y="501081"/>
                      <a:pt x="360817" y="498478"/>
                      <a:pt x="360598" y="500298"/>
                    </a:cubicBezTo>
                    <a:cubicBezTo>
                      <a:pt x="360562" y="501172"/>
                      <a:pt x="361401" y="500826"/>
                      <a:pt x="361839" y="500826"/>
                    </a:cubicBezTo>
                    <a:close/>
                    <a:moveTo>
                      <a:pt x="312083" y="533586"/>
                    </a:moveTo>
                    <a:cubicBezTo>
                      <a:pt x="312284" y="532567"/>
                      <a:pt x="309876" y="532640"/>
                      <a:pt x="309986" y="533459"/>
                    </a:cubicBezTo>
                    <a:cubicBezTo>
                      <a:pt x="310095" y="534278"/>
                      <a:pt x="311755" y="534660"/>
                      <a:pt x="312083" y="533586"/>
                    </a:cubicBezTo>
                    <a:close/>
                    <a:moveTo>
                      <a:pt x="371414" y="105996"/>
                    </a:moveTo>
                    <a:cubicBezTo>
                      <a:pt x="371578" y="103066"/>
                      <a:pt x="368058" y="106542"/>
                      <a:pt x="371049" y="106688"/>
                    </a:cubicBezTo>
                    <a:cubicBezTo>
                      <a:pt x="371560" y="106888"/>
                      <a:pt x="371414" y="106251"/>
                      <a:pt x="371414" y="105996"/>
                    </a:cubicBezTo>
                    <a:close/>
                    <a:moveTo>
                      <a:pt x="275606" y="105177"/>
                    </a:moveTo>
                    <a:cubicBezTo>
                      <a:pt x="275278" y="104522"/>
                      <a:pt x="273052" y="105177"/>
                      <a:pt x="273034" y="105923"/>
                    </a:cubicBezTo>
                    <a:cubicBezTo>
                      <a:pt x="273016" y="106670"/>
                      <a:pt x="275533" y="105887"/>
                      <a:pt x="275606" y="105177"/>
                    </a:cubicBezTo>
                    <a:close/>
                    <a:moveTo>
                      <a:pt x="57106" y="115387"/>
                    </a:moveTo>
                    <a:lnTo>
                      <a:pt x="57106" y="115387"/>
                    </a:lnTo>
                    <a:cubicBezTo>
                      <a:pt x="57070" y="115806"/>
                      <a:pt x="57145" y="116227"/>
                      <a:pt x="57324" y="116607"/>
                    </a:cubicBezTo>
                    <a:cubicBezTo>
                      <a:pt x="59531" y="115697"/>
                      <a:pt x="57051" y="112057"/>
                      <a:pt x="57106" y="115387"/>
                    </a:cubicBezTo>
                    <a:close/>
                    <a:moveTo>
                      <a:pt x="382230" y="341849"/>
                    </a:moveTo>
                    <a:cubicBezTo>
                      <a:pt x="381719" y="341849"/>
                      <a:pt x="381117" y="341686"/>
                      <a:pt x="380734" y="342122"/>
                    </a:cubicBezTo>
                    <a:cubicBezTo>
                      <a:pt x="381482" y="342341"/>
                      <a:pt x="382740" y="343669"/>
                      <a:pt x="383342" y="343105"/>
                    </a:cubicBezTo>
                    <a:cubicBezTo>
                      <a:pt x="383488" y="342304"/>
                      <a:pt x="383069" y="341686"/>
                      <a:pt x="382230" y="341849"/>
                    </a:cubicBezTo>
                    <a:close/>
                    <a:moveTo>
                      <a:pt x="347357" y="343233"/>
                    </a:moveTo>
                    <a:cubicBezTo>
                      <a:pt x="346555" y="342177"/>
                      <a:pt x="341885" y="343706"/>
                      <a:pt x="344658" y="344033"/>
                    </a:cubicBezTo>
                    <a:cubicBezTo>
                      <a:pt x="345515" y="343487"/>
                      <a:pt x="346573" y="343706"/>
                      <a:pt x="347357" y="343233"/>
                    </a:cubicBezTo>
                    <a:close/>
                    <a:moveTo>
                      <a:pt x="81071" y="40767"/>
                    </a:moveTo>
                    <a:cubicBezTo>
                      <a:pt x="80086" y="40949"/>
                      <a:pt x="80542" y="42824"/>
                      <a:pt x="81491" y="42697"/>
                    </a:cubicBezTo>
                    <a:cubicBezTo>
                      <a:pt x="82439" y="42569"/>
                      <a:pt x="82093" y="40804"/>
                      <a:pt x="80998" y="40767"/>
                    </a:cubicBezTo>
                    <a:close/>
                    <a:moveTo>
                      <a:pt x="359705" y="361396"/>
                    </a:moveTo>
                    <a:cubicBezTo>
                      <a:pt x="360744" y="361724"/>
                      <a:pt x="361784" y="360523"/>
                      <a:pt x="360580" y="359849"/>
                    </a:cubicBezTo>
                    <a:cubicBezTo>
                      <a:pt x="360015" y="359922"/>
                      <a:pt x="357990" y="361542"/>
                      <a:pt x="359705" y="361396"/>
                    </a:cubicBezTo>
                    <a:close/>
                    <a:moveTo>
                      <a:pt x="437074" y="102757"/>
                    </a:moveTo>
                    <a:cubicBezTo>
                      <a:pt x="437074" y="102010"/>
                      <a:pt x="435888" y="99990"/>
                      <a:pt x="435523" y="101628"/>
                    </a:cubicBezTo>
                    <a:cubicBezTo>
                      <a:pt x="435341" y="102484"/>
                      <a:pt x="436545" y="103648"/>
                      <a:pt x="437074" y="102757"/>
                    </a:cubicBezTo>
                    <a:close/>
                    <a:moveTo>
                      <a:pt x="87254" y="40731"/>
                    </a:moveTo>
                    <a:cubicBezTo>
                      <a:pt x="86579" y="41004"/>
                      <a:pt x="85667" y="40276"/>
                      <a:pt x="84974" y="41059"/>
                    </a:cubicBezTo>
                    <a:cubicBezTo>
                      <a:pt x="86485" y="41469"/>
                      <a:pt x="88078" y="41469"/>
                      <a:pt x="89589" y="41059"/>
                    </a:cubicBezTo>
                    <a:cubicBezTo>
                      <a:pt x="88987" y="40458"/>
                      <a:pt x="88111" y="40840"/>
                      <a:pt x="87254" y="40731"/>
                    </a:cubicBezTo>
                    <a:close/>
                    <a:moveTo>
                      <a:pt x="26811" y="68450"/>
                    </a:moveTo>
                    <a:cubicBezTo>
                      <a:pt x="26264" y="68450"/>
                      <a:pt x="24750" y="70270"/>
                      <a:pt x="25407" y="70561"/>
                    </a:cubicBezTo>
                    <a:cubicBezTo>
                      <a:pt x="26355" y="70979"/>
                      <a:pt x="27613" y="69050"/>
                      <a:pt x="26811" y="68450"/>
                    </a:cubicBezTo>
                    <a:close/>
                    <a:moveTo>
                      <a:pt x="65313" y="83010"/>
                    </a:moveTo>
                    <a:cubicBezTo>
                      <a:pt x="65732" y="82627"/>
                      <a:pt x="67137" y="82445"/>
                      <a:pt x="66772" y="81681"/>
                    </a:cubicBezTo>
                    <a:cubicBezTo>
                      <a:pt x="65970" y="80662"/>
                      <a:pt x="63671" y="82591"/>
                      <a:pt x="65313" y="83028"/>
                    </a:cubicBezTo>
                    <a:close/>
                    <a:moveTo>
                      <a:pt x="398316" y="287031"/>
                    </a:moveTo>
                    <a:cubicBezTo>
                      <a:pt x="400140" y="285612"/>
                      <a:pt x="397313" y="286540"/>
                      <a:pt x="397349" y="285102"/>
                    </a:cubicBezTo>
                    <a:cubicBezTo>
                      <a:pt x="395635" y="285284"/>
                      <a:pt x="397386" y="287031"/>
                      <a:pt x="398316" y="287031"/>
                    </a:cubicBezTo>
                    <a:close/>
                    <a:moveTo>
                      <a:pt x="20774" y="117244"/>
                    </a:moveTo>
                    <a:lnTo>
                      <a:pt x="20774" y="117244"/>
                    </a:lnTo>
                    <a:cubicBezTo>
                      <a:pt x="17126" y="117134"/>
                      <a:pt x="20646" y="119737"/>
                      <a:pt x="21704" y="117517"/>
                    </a:cubicBezTo>
                    <a:cubicBezTo>
                      <a:pt x="21445" y="117250"/>
                      <a:pt x="21060" y="117145"/>
                      <a:pt x="20701" y="117244"/>
                    </a:cubicBezTo>
                    <a:close/>
                    <a:moveTo>
                      <a:pt x="24203" y="118773"/>
                    </a:moveTo>
                    <a:cubicBezTo>
                      <a:pt x="25516" y="118226"/>
                      <a:pt x="25936" y="117116"/>
                      <a:pt x="24203" y="116861"/>
                    </a:cubicBezTo>
                    <a:cubicBezTo>
                      <a:pt x="23327" y="116807"/>
                      <a:pt x="23200" y="118372"/>
                      <a:pt x="24130" y="118773"/>
                    </a:cubicBezTo>
                    <a:close/>
                    <a:moveTo>
                      <a:pt x="395544" y="348383"/>
                    </a:moveTo>
                    <a:cubicBezTo>
                      <a:pt x="396237" y="348165"/>
                      <a:pt x="397696" y="346763"/>
                      <a:pt x="396200" y="346782"/>
                    </a:cubicBezTo>
                    <a:cubicBezTo>
                      <a:pt x="395124" y="346563"/>
                      <a:pt x="394121" y="348401"/>
                      <a:pt x="395471" y="348383"/>
                    </a:cubicBezTo>
                    <a:close/>
                    <a:moveTo>
                      <a:pt x="223443" y="104322"/>
                    </a:moveTo>
                    <a:cubicBezTo>
                      <a:pt x="222568" y="104486"/>
                      <a:pt x="224683" y="105268"/>
                      <a:pt x="225139" y="105778"/>
                    </a:cubicBezTo>
                    <a:cubicBezTo>
                      <a:pt x="226525" y="105341"/>
                      <a:pt x="224866" y="103812"/>
                      <a:pt x="223370" y="104322"/>
                    </a:cubicBezTo>
                    <a:close/>
                    <a:moveTo>
                      <a:pt x="22342" y="97206"/>
                    </a:moveTo>
                    <a:cubicBezTo>
                      <a:pt x="24422" y="97078"/>
                      <a:pt x="21905" y="94821"/>
                      <a:pt x="20774" y="96332"/>
                    </a:cubicBezTo>
                    <a:cubicBezTo>
                      <a:pt x="21080" y="96905"/>
                      <a:pt x="21693" y="97246"/>
                      <a:pt x="22342" y="97206"/>
                    </a:cubicBezTo>
                    <a:close/>
                    <a:moveTo>
                      <a:pt x="106040" y="117225"/>
                    </a:moveTo>
                    <a:cubicBezTo>
                      <a:pt x="106196" y="116758"/>
                      <a:pt x="105943" y="116253"/>
                      <a:pt x="105474" y="116098"/>
                    </a:cubicBezTo>
                    <a:cubicBezTo>
                      <a:pt x="105180" y="116000"/>
                      <a:pt x="104855" y="116062"/>
                      <a:pt x="104617" y="116261"/>
                    </a:cubicBezTo>
                    <a:cubicBezTo>
                      <a:pt x="103833" y="117189"/>
                      <a:pt x="106460" y="119227"/>
                      <a:pt x="106040" y="117280"/>
                    </a:cubicBezTo>
                    <a:close/>
                    <a:moveTo>
                      <a:pt x="359559" y="512929"/>
                    </a:moveTo>
                    <a:cubicBezTo>
                      <a:pt x="359559" y="513457"/>
                      <a:pt x="361054" y="513402"/>
                      <a:pt x="360817" y="512929"/>
                    </a:cubicBezTo>
                    <a:cubicBezTo>
                      <a:pt x="360124" y="511983"/>
                      <a:pt x="362039" y="511746"/>
                      <a:pt x="361219" y="511109"/>
                    </a:cubicBezTo>
                    <a:cubicBezTo>
                      <a:pt x="359832" y="510745"/>
                      <a:pt x="360179" y="512310"/>
                      <a:pt x="359577" y="512984"/>
                    </a:cubicBezTo>
                    <a:close/>
                    <a:moveTo>
                      <a:pt x="158239" y="320865"/>
                    </a:moveTo>
                    <a:lnTo>
                      <a:pt x="158239" y="320865"/>
                    </a:lnTo>
                    <a:cubicBezTo>
                      <a:pt x="158002" y="321902"/>
                      <a:pt x="158622" y="322776"/>
                      <a:pt x="159224" y="321447"/>
                    </a:cubicBezTo>
                    <a:cubicBezTo>
                      <a:pt x="159826" y="320119"/>
                      <a:pt x="158021" y="318699"/>
                      <a:pt x="158239" y="320865"/>
                    </a:cubicBezTo>
                    <a:close/>
                    <a:moveTo>
                      <a:pt x="122200" y="143088"/>
                    </a:moveTo>
                    <a:cubicBezTo>
                      <a:pt x="121890" y="142214"/>
                      <a:pt x="121160" y="140703"/>
                      <a:pt x="120011" y="141268"/>
                    </a:cubicBezTo>
                    <a:cubicBezTo>
                      <a:pt x="119555" y="141996"/>
                      <a:pt x="120412" y="141668"/>
                      <a:pt x="120613" y="141850"/>
                    </a:cubicBezTo>
                    <a:cubicBezTo>
                      <a:pt x="121543" y="142287"/>
                      <a:pt x="120978" y="144726"/>
                      <a:pt x="122200" y="143088"/>
                    </a:cubicBezTo>
                    <a:close/>
                    <a:moveTo>
                      <a:pt x="93346" y="47938"/>
                    </a:moveTo>
                    <a:cubicBezTo>
                      <a:pt x="92609" y="47158"/>
                      <a:pt x="91450" y="46944"/>
                      <a:pt x="90482" y="47410"/>
                    </a:cubicBezTo>
                    <a:cubicBezTo>
                      <a:pt x="90482" y="47520"/>
                      <a:pt x="90628" y="47738"/>
                      <a:pt x="90665" y="47738"/>
                    </a:cubicBezTo>
                    <a:cubicBezTo>
                      <a:pt x="91486" y="47429"/>
                      <a:pt x="92963" y="49158"/>
                      <a:pt x="93346" y="47938"/>
                    </a:cubicBezTo>
                    <a:close/>
                    <a:moveTo>
                      <a:pt x="396292" y="76185"/>
                    </a:moveTo>
                    <a:cubicBezTo>
                      <a:pt x="395909" y="75311"/>
                      <a:pt x="394960" y="74201"/>
                      <a:pt x="394267" y="75329"/>
                    </a:cubicBezTo>
                    <a:cubicBezTo>
                      <a:pt x="393975" y="75875"/>
                      <a:pt x="396365" y="76985"/>
                      <a:pt x="396292" y="76185"/>
                    </a:cubicBezTo>
                    <a:close/>
                    <a:moveTo>
                      <a:pt x="384400" y="350567"/>
                    </a:moveTo>
                    <a:cubicBezTo>
                      <a:pt x="382941" y="351313"/>
                      <a:pt x="385239" y="352788"/>
                      <a:pt x="385950" y="351914"/>
                    </a:cubicBezTo>
                    <a:cubicBezTo>
                      <a:pt x="385494" y="351386"/>
                      <a:pt x="385148" y="350731"/>
                      <a:pt x="384400" y="350567"/>
                    </a:cubicBezTo>
                    <a:close/>
                    <a:moveTo>
                      <a:pt x="445536" y="351677"/>
                    </a:moveTo>
                    <a:cubicBezTo>
                      <a:pt x="444643" y="351514"/>
                      <a:pt x="444898" y="352369"/>
                      <a:pt x="444570" y="352697"/>
                    </a:cubicBezTo>
                    <a:cubicBezTo>
                      <a:pt x="444095" y="354735"/>
                      <a:pt x="447123" y="352842"/>
                      <a:pt x="445536" y="351677"/>
                    </a:cubicBezTo>
                    <a:close/>
                    <a:moveTo>
                      <a:pt x="441031" y="151478"/>
                    </a:moveTo>
                    <a:cubicBezTo>
                      <a:pt x="442235" y="151278"/>
                      <a:pt x="442144" y="149894"/>
                      <a:pt x="440922" y="149913"/>
                    </a:cubicBezTo>
                    <a:cubicBezTo>
                      <a:pt x="439700" y="149931"/>
                      <a:pt x="439864" y="151387"/>
                      <a:pt x="441031" y="151387"/>
                    </a:cubicBezTo>
                    <a:close/>
                    <a:moveTo>
                      <a:pt x="568849" y="130275"/>
                    </a:moveTo>
                    <a:cubicBezTo>
                      <a:pt x="569998" y="129874"/>
                      <a:pt x="568575" y="128928"/>
                      <a:pt x="567864" y="128892"/>
                    </a:cubicBezTo>
                    <a:cubicBezTo>
                      <a:pt x="566733" y="129274"/>
                      <a:pt x="567681" y="130530"/>
                      <a:pt x="568849" y="130202"/>
                    </a:cubicBezTo>
                    <a:close/>
                    <a:moveTo>
                      <a:pt x="416537" y="295731"/>
                    </a:moveTo>
                    <a:cubicBezTo>
                      <a:pt x="416683" y="294948"/>
                      <a:pt x="415862" y="294002"/>
                      <a:pt x="415132" y="294311"/>
                    </a:cubicBezTo>
                    <a:cubicBezTo>
                      <a:pt x="414986" y="294784"/>
                      <a:pt x="416008" y="297514"/>
                      <a:pt x="416537" y="295658"/>
                    </a:cubicBezTo>
                    <a:close/>
                    <a:moveTo>
                      <a:pt x="346153" y="513420"/>
                    </a:moveTo>
                    <a:cubicBezTo>
                      <a:pt x="345041" y="513257"/>
                      <a:pt x="345351" y="514239"/>
                      <a:pt x="344950" y="514640"/>
                    </a:cubicBezTo>
                    <a:cubicBezTo>
                      <a:pt x="345333" y="515714"/>
                      <a:pt x="347813" y="514185"/>
                      <a:pt x="346153" y="513420"/>
                    </a:cubicBezTo>
                    <a:close/>
                    <a:moveTo>
                      <a:pt x="435341" y="355226"/>
                    </a:moveTo>
                    <a:cubicBezTo>
                      <a:pt x="436070" y="354899"/>
                      <a:pt x="436563" y="353406"/>
                      <a:pt x="435487" y="353243"/>
                    </a:cubicBezTo>
                    <a:cubicBezTo>
                      <a:pt x="434192" y="353625"/>
                      <a:pt x="434739" y="354771"/>
                      <a:pt x="435341" y="355226"/>
                    </a:cubicBezTo>
                    <a:close/>
                    <a:moveTo>
                      <a:pt x="38083" y="90435"/>
                    </a:moveTo>
                    <a:lnTo>
                      <a:pt x="38083" y="90435"/>
                    </a:lnTo>
                    <a:cubicBezTo>
                      <a:pt x="38083" y="89562"/>
                      <a:pt x="38283" y="87742"/>
                      <a:pt x="37171" y="89234"/>
                    </a:cubicBezTo>
                    <a:cubicBezTo>
                      <a:pt x="37991" y="90144"/>
                      <a:pt x="37171" y="91363"/>
                      <a:pt x="37827" y="92201"/>
                    </a:cubicBezTo>
                    <a:cubicBezTo>
                      <a:pt x="38283" y="91746"/>
                      <a:pt x="38028" y="91054"/>
                      <a:pt x="38083" y="90435"/>
                    </a:cubicBezTo>
                    <a:close/>
                    <a:moveTo>
                      <a:pt x="53768" y="129656"/>
                    </a:moveTo>
                    <a:cubicBezTo>
                      <a:pt x="53585" y="128473"/>
                      <a:pt x="51762" y="130184"/>
                      <a:pt x="51780" y="130602"/>
                    </a:cubicBezTo>
                    <a:cubicBezTo>
                      <a:pt x="52400" y="131258"/>
                      <a:pt x="53677" y="130584"/>
                      <a:pt x="53768" y="129656"/>
                    </a:cubicBezTo>
                    <a:close/>
                    <a:moveTo>
                      <a:pt x="80469" y="97151"/>
                    </a:moveTo>
                    <a:cubicBezTo>
                      <a:pt x="82804" y="97151"/>
                      <a:pt x="80706" y="95331"/>
                      <a:pt x="79539" y="96277"/>
                    </a:cubicBezTo>
                    <a:cubicBezTo>
                      <a:pt x="79029" y="96951"/>
                      <a:pt x="79977" y="97260"/>
                      <a:pt x="80469" y="97151"/>
                    </a:cubicBezTo>
                    <a:close/>
                    <a:moveTo>
                      <a:pt x="552105" y="117298"/>
                    </a:moveTo>
                    <a:cubicBezTo>
                      <a:pt x="551412" y="117459"/>
                      <a:pt x="550817" y="117901"/>
                      <a:pt x="550464" y="118518"/>
                    </a:cubicBezTo>
                    <a:cubicBezTo>
                      <a:pt x="550865" y="119701"/>
                      <a:pt x="553236" y="118063"/>
                      <a:pt x="552105" y="117298"/>
                    </a:cubicBezTo>
                    <a:close/>
                    <a:moveTo>
                      <a:pt x="239821" y="21658"/>
                    </a:moveTo>
                    <a:cubicBezTo>
                      <a:pt x="239675" y="23478"/>
                      <a:pt x="240752" y="22113"/>
                      <a:pt x="241299" y="21457"/>
                    </a:cubicBezTo>
                    <a:cubicBezTo>
                      <a:pt x="241262" y="20638"/>
                      <a:pt x="239511" y="20347"/>
                      <a:pt x="239821" y="21658"/>
                    </a:cubicBezTo>
                    <a:close/>
                    <a:moveTo>
                      <a:pt x="366727" y="504630"/>
                    </a:moveTo>
                    <a:cubicBezTo>
                      <a:pt x="366161" y="505085"/>
                      <a:pt x="365796" y="505977"/>
                      <a:pt x="366727" y="505758"/>
                    </a:cubicBezTo>
                    <a:cubicBezTo>
                      <a:pt x="367347" y="505758"/>
                      <a:pt x="368550" y="506978"/>
                      <a:pt x="368550" y="505758"/>
                    </a:cubicBezTo>
                    <a:cubicBezTo>
                      <a:pt x="368550" y="504539"/>
                      <a:pt x="367055" y="505685"/>
                      <a:pt x="366727" y="504630"/>
                    </a:cubicBezTo>
                    <a:close/>
                    <a:moveTo>
                      <a:pt x="308271" y="532421"/>
                    </a:moveTo>
                    <a:cubicBezTo>
                      <a:pt x="308162" y="531256"/>
                      <a:pt x="306575" y="531839"/>
                      <a:pt x="306283" y="532567"/>
                    </a:cubicBezTo>
                    <a:cubicBezTo>
                      <a:pt x="306976" y="533186"/>
                      <a:pt x="308034" y="533750"/>
                      <a:pt x="308271" y="532421"/>
                    </a:cubicBezTo>
                    <a:close/>
                    <a:moveTo>
                      <a:pt x="338584" y="507269"/>
                    </a:moveTo>
                    <a:cubicBezTo>
                      <a:pt x="341247" y="505904"/>
                      <a:pt x="338584" y="503811"/>
                      <a:pt x="338876" y="505449"/>
                    </a:cubicBezTo>
                    <a:cubicBezTo>
                      <a:pt x="338913" y="506286"/>
                      <a:pt x="337818" y="506632"/>
                      <a:pt x="338584" y="507269"/>
                    </a:cubicBezTo>
                    <a:close/>
                    <a:moveTo>
                      <a:pt x="451409" y="249066"/>
                    </a:moveTo>
                    <a:cubicBezTo>
                      <a:pt x="451637" y="249106"/>
                      <a:pt x="451855" y="248954"/>
                      <a:pt x="451895" y="248727"/>
                    </a:cubicBezTo>
                    <a:cubicBezTo>
                      <a:pt x="451900" y="248700"/>
                      <a:pt x="451902" y="248674"/>
                      <a:pt x="451902" y="248647"/>
                    </a:cubicBezTo>
                    <a:cubicBezTo>
                      <a:pt x="452266" y="246209"/>
                      <a:pt x="448546" y="248120"/>
                      <a:pt x="451336" y="249066"/>
                    </a:cubicBezTo>
                    <a:close/>
                    <a:moveTo>
                      <a:pt x="358756" y="501463"/>
                    </a:moveTo>
                    <a:cubicBezTo>
                      <a:pt x="357407" y="502136"/>
                      <a:pt x="359887" y="503774"/>
                      <a:pt x="360325" y="502701"/>
                    </a:cubicBezTo>
                    <a:cubicBezTo>
                      <a:pt x="359869" y="502191"/>
                      <a:pt x="359541" y="501499"/>
                      <a:pt x="358756" y="501463"/>
                    </a:cubicBezTo>
                    <a:close/>
                    <a:moveTo>
                      <a:pt x="431930" y="136572"/>
                    </a:moveTo>
                    <a:cubicBezTo>
                      <a:pt x="432277" y="136299"/>
                      <a:pt x="433024" y="134024"/>
                      <a:pt x="432167" y="134115"/>
                    </a:cubicBezTo>
                    <a:cubicBezTo>
                      <a:pt x="430799" y="134515"/>
                      <a:pt x="431711" y="135717"/>
                      <a:pt x="431930" y="136572"/>
                    </a:cubicBezTo>
                    <a:close/>
                    <a:moveTo>
                      <a:pt x="504557" y="229865"/>
                    </a:moveTo>
                    <a:cubicBezTo>
                      <a:pt x="504411" y="229410"/>
                      <a:pt x="502423" y="227918"/>
                      <a:pt x="502113" y="228809"/>
                    </a:cubicBezTo>
                    <a:cubicBezTo>
                      <a:pt x="502350" y="229647"/>
                      <a:pt x="503846" y="230575"/>
                      <a:pt x="504557" y="229865"/>
                    </a:cubicBezTo>
                    <a:close/>
                    <a:moveTo>
                      <a:pt x="86470" y="135134"/>
                    </a:moveTo>
                    <a:lnTo>
                      <a:pt x="86470" y="135134"/>
                    </a:lnTo>
                    <a:cubicBezTo>
                      <a:pt x="87765" y="135425"/>
                      <a:pt x="88531" y="134479"/>
                      <a:pt x="87054" y="134060"/>
                    </a:cubicBezTo>
                    <a:cubicBezTo>
                      <a:pt x="86360" y="134370"/>
                      <a:pt x="85631" y="134570"/>
                      <a:pt x="84938" y="134879"/>
                    </a:cubicBezTo>
                    <a:cubicBezTo>
                      <a:pt x="85376" y="135262"/>
                      <a:pt x="85923" y="135116"/>
                      <a:pt x="86470" y="135134"/>
                    </a:cubicBezTo>
                    <a:close/>
                    <a:moveTo>
                      <a:pt x="277375" y="574154"/>
                    </a:moveTo>
                    <a:cubicBezTo>
                      <a:pt x="276572" y="574154"/>
                      <a:pt x="276518" y="575773"/>
                      <a:pt x="277375" y="575737"/>
                    </a:cubicBezTo>
                    <a:cubicBezTo>
                      <a:pt x="278779" y="576065"/>
                      <a:pt x="278506" y="574354"/>
                      <a:pt x="277375" y="574154"/>
                    </a:cubicBezTo>
                    <a:close/>
                    <a:moveTo>
                      <a:pt x="223443" y="340666"/>
                    </a:moveTo>
                    <a:cubicBezTo>
                      <a:pt x="223607" y="340157"/>
                      <a:pt x="223078" y="338846"/>
                      <a:pt x="222440" y="339392"/>
                    </a:cubicBezTo>
                    <a:cubicBezTo>
                      <a:pt x="221218" y="339775"/>
                      <a:pt x="223169" y="342486"/>
                      <a:pt x="223443" y="340666"/>
                    </a:cubicBezTo>
                    <a:close/>
                    <a:moveTo>
                      <a:pt x="424781" y="340211"/>
                    </a:moveTo>
                    <a:cubicBezTo>
                      <a:pt x="427060" y="340848"/>
                      <a:pt x="426386" y="337336"/>
                      <a:pt x="425218" y="339156"/>
                    </a:cubicBezTo>
                    <a:cubicBezTo>
                      <a:pt x="425218" y="339665"/>
                      <a:pt x="424580" y="339611"/>
                      <a:pt x="424252" y="339902"/>
                    </a:cubicBezTo>
                    <a:close/>
                    <a:moveTo>
                      <a:pt x="417339" y="76494"/>
                    </a:moveTo>
                    <a:cubicBezTo>
                      <a:pt x="418853" y="76840"/>
                      <a:pt x="419163" y="75165"/>
                      <a:pt x="417740" y="75056"/>
                    </a:cubicBezTo>
                    <a:cubicBezTo>
                      <a:pt x="417284" y="75457"/>
                      <a:pt x="415990" y="76530"/>
                      <a:pt x="417339" y="76549"/>
                    </a:cubicBezTo>
                    <a:close/>
                    <a:moveTo>
                      <a:pt x="352446" y="74947"/>
                    </a:moveTo>
                    <a:cubicBezTo>
                      <a:pt x="356093" y="75093"/>
                      <a:pt x="353358" y="72454"/>
                      <a:pt x="351917" y="74747"/>
                    </a:cubicBezTo>
                    <a:close/>
                    <a:moveTo>
                      <a:pt x="404536" y="337609"/>
                    </a:moveTo>
                    <a:cubicBezTo>
                      <a:pt x="404536" y="336844"/>
                      <a:pt x="402912" y="336808"/>
                      <a:pt x="402931" y="337609"/>
                    </a:cubicBezTo>
                    <a:cubicBezTo>
                      <a:pt x="402620" y="338956"/>
                      <a:pt x="404371" y="338701"/>
                      <a:pt x="404536" y="337554"/>
                    </a:cubicBezTo>
                    <a:close/>
                    <a:moveTo>
                      <a:pt x="311025" y="335206"/>
                    </a:moveTo>
                    <a:cubicBezTo>
                      <a:pt x="310114" y="333113"/>
                      <a:pt x="308217" y="335589"/>
                      <a:pt x="310223" y="335934"/>
                    </a:cubicBezTo>
                    <a:cubicBezTo>
                      <a:pt x="310588" y="335916"/>
                      <a:pt x="310934" y="335880"/>
                      <a:pt x="311025" y="335206"/>
                    </a:cubicBezTo>
                    <a:close/>
                    <a:moveTo>
                      <a:pt x="430106" y="333750"/>
                    </a:moveTo>
                    <a:cubicBezTo>
                      <a:pt x="428647" y="333386"/>
                      <a:pt x="428975" y="335334"/>
                      <a:pt x="430015" y="335134"/>
                    </a:cubicBezTo>
                    <a:cubicBezTo>
                      <a:pt x="430672" y="334606"/>
                      <a:pt x="431784" y="333641"/>
                      <a:pt x="430106" y="333750"/>
                    </a:cubicBezTo>
                    <a:close/>
                    <a:moveTo>
                      <a:pt x="41420" y="120556"/>
                    </a:moveTo>
                    <a:cubicBezTo>
                      <a:pt x="40289" y="120556"/>
                      <a:pt x="40727" y="122558"/>
                      <a:pt x="41694" y="122485"/>
                    </a:cubicBezTo>
                    <a:cubicBezTo>
                      <a:pt x="42660" y="122412"/>
                      <a:pt x="41913" y="120774"/>
                      <a:pt x="41420" y="120556"/>
                    </a:cubicBezTo>
                    <a:close/>
                    <a:moveTo>
                      <a:pt x="246916" y="14141"/>
                    </a:moveTo>
                    <a:cubicBezTo>
                      <a:pt x="245548" y="13668"/>
                      <a:pt x="245785" y="15706"/>
                      <a:pt x="247099" y="14814"/>
                    </a:cubicBezTo>
                    <a:cubicBezTo>
                      <a:pt x="247773" y="14396"/>
                      <a:pt x="248193" y="15524"/>
                      <a:pt x="248923" y="14996"/>
                    </a:cubicBezTo>
                    <a:cubicBezTo>
                      <a:pt x="248540" y="14141"/>
                      <a:pt x="247773" y="14105"/>
                      <a:pt x="246916" y="14141"/>
                    </a:cubicBezTo>
                    <a:close/>
                    <a:moveTo>
                      <a:pt x="312576" y="492054"/>
                    </a:moveTo>
                    <a:cubicBezTo>
                      <a:pt x="312448" y="491471"/>
                      <a:pt x="311080" y="490470"/>
                      <a:pt x="310588" y="490962"/>
                    </a:cubicBezTo>
                    <a:cubicBezTo>
                      <a:pt x="310661" y="491726"/>
                      <a:pt x="311901" y="493291"/>
                      <a:pt x="312503" y="492054"/>
                    </a:cubicBezTo>
                    <a:close/>
                    <a:moveTo>
                      <a:pt x="303931" y="584364"/>
                    </a:moveTo>
                    <a:cubicBezTo>
                      <a:pt x="305116" y="584364"/>
                      <a:pt x="305262" y="583017"/>
                      <a:pt x="304095" y="582871"/>
                    </a:cubicBezTo>
                    <a:cubicBezTo>
                      <a:pt x="302927" y="582726"/>
                      <a:pt x="302709" y="584145"/>
                      <a:pt x="303931" y="584364"/>
                    </a:cubicBezTo>
                    <a:close/>
                    <a:moveTo>
                      <a:pt x="272213" y="491089"/>
                    </a:moveTo>
                    <a:lnTo>
                      <a:pt x="272213" y="491089"/>
                    </a:lnTo>
                    <a:cubicBezTo>
                      <a:pt x="272651" y="491165"/>
                      <a:pt x="273102" y="491088"/>
                      <a:pt x="273490" y="490871"/>
                    </a:cubicBezTo>
                    <a:cubicBezTo>
                      <a:pt x="273206" y="490172"/>
                      <a:pt x="272408" y="489835"/>
                      <a:pt x="271708" y="490119"/>
                    </a:cubicBezTo>
                    <a:cubicBezTo>
                      <a:pt x="271366" y="490258"/>
                      <a:pt x="271094" y="490529"/>
                      <a:pt x="270955" y="490871"/>
                    </a:cubicBezTo>
                    <a:cubicBezTo>
                      <a:pt x="271319" y="491080"/>
                      <a:pt x="271744" y="491157"/>
                      <a:pt x="272159" y="491089"/>
                    </a:cubicBezTo>
                    <a:close/>
                    <a:moveTo>
                      <a:pt x="52382" y="111347"/>
                    </a:moveTo>
                    <a:cubicBezTo>
                      <a:pt x="51306" y="111001"/>
                      <a:pt x="50558" y="112312"/>
                      <a:pt x="51853" y="112403"/>
                    </a:cubicBezTo>
                    <a:cubicBezTo>
                      <a:pt x="53093" y="112803"/>
                      <a:pt x="53914" y="111238"/>
                      <a:pt x="52382" y="111347"/>
                    </a:cubicBezTo>
                    <a:close/>
                    <a:moveTo>
                      <a:pt x="232544" y="37109"/>
                    </a:moveTo>
                    <a:cubicBezTo>
                      <a:pt x="231960" y="36108"/>
                      <a:pt x="230720" y="37109"/>
                      <a:pt x="230246" y="37673"/>
                    </a:cubicBezTo>
                    <a:cubicBezTo>
                      <a:pt x="229918" y="38547"/>
                      <a:pt x="232581" y="37546"/>
                      <a:pt x="232544" y="37036"/>
                    </a:cubicBezTo>
                    <a:close/>
                    <a:moveTo>
                      <a:pt x="267198" y="389715"/>
                    </a:moveTo>
                    <a:cubicBezTo>
                      <a:pt x="267659" y="389756"/>
                      <a:pt x="268122" y="389661"/>
                      <a:pt x="268529" y="389442"/>
                    </a:cubicBezTo>
                    <a:cubicBezTo>
                      <a:pt x="267781" y="389133"/>
                      <a:pt x="267088" y="388969"/>
                      <a:pt x="266377" y="388623"/>
                    </a:cubicBezTo>
                    <a:cubicBezTo>
                      <a:pt x="264535" y="388350"/>
                      <a:pt x="266268" y="389988"/>
                      <a:pt x="267216" y="389642"/>
                    </a:cubicBezTo>
                    <a:close/>
                    <a:moveTo>
                      <a:pt x="415424" y="331566"/>
                    </a:moveTo>
                    <a:cubicBezTo>
                      <a:pt x="415424" y="330656"/>
                      <a:pt x="414147" y="331730"/>
                      <a:pt x="413600" y="331566"/>
                    </a:cubicBezTo>
                    <a:cubicBezTo>
                      <a:pt x="412561" y="332986"/>
                      <a:pt x="415296" y="332931"/>
                      <a:pt x="415424" y="331566"/>
                    </a:cubicBezTo>
                    <a:close/>
                    <a:moveTo>
                      <a:pt x="434976" y="122685"/>
                    </a:moveTo>
                    <a:cubicBezTo>
                      <a:pt x="434976" y="121794"/>
                      <a:pt x="433608" y="121084"/>
                      <a:pt x="432988" y="121721"/>
                    </a:cubicBezTo>
                    <a:cubicBezTo>
                      <a:pt x="432952" y="122267"/>
                      <a:pt x="434739" y="123887"/>
                      <a:pt x="434976" y="122740"/>
                    </a:cubicBezTo>
                    <a:close/>
                    <a:moveTo>
                      <a:pt x="260431" y="488377"/>
                    </a:moveTo>
                    <a:cubicBezTo>
                      <a:pt x="258042" y="488923"/>
                      <a:pt x="260832" y="491289"/>
                      <a:pt x="261015" y="489069"/>
                    </a:cubicBezTo>
                    <a:cubicBezTo>
                      <a:pt x="260978" y="488778"/>
                      <a:pt x="260942" y="488432"/>
                      <a:pt x="260431" y="488432"/>
                    </a:cubicBezTo>
                    <a:close/>
                    <a:moveTo>
                      <a:pt x="335575" y="330493"/>
                    </a:moveTo>
                    <a:cubicBezTo>
                      <a:pt x="334517" y="330493"/>
                      <a:pt x="335137" y="332040"/>
                      <a:pt x="335976" y="332003"/>
                    </a:cubicBezTo>
                    <a:cubicBezTo>
                      <a:pt x="336815" y="331967"/>
                      <a:pt x="336760" y="330110"/>
                      <a:pt x="335575" y="330547"/>
                    </a:cubicBezTo>
                    <a:close/>
                    <a:moveTo>
                      <a:pt x="288154" y="487012"/>
                    </a:moveTo>
                    <a:cubicBezTo>
                      <a:pt x="287370" y="486339"/>
                      <a:pt x="285400" y="486757"/>
                      <a:pt x="286330" y="488122"/>
                    </a:cubicBezTo>
                    <a:cubicBezTo>
                      <a:pt x="286476" y="488359"/>
                      <a:pt x="288045" y="487394"/>
                      <a:pt x="288063" y="487085"/>
                    </a:cubicBezTo>
                    <a:close/>
                    <a:moveTo>
                      <a:pt x="291948" y="587622"/>
                    </a:moveTo>
                    <a:cubicBezTo>
                      <a:pt x="292332" y="587650"/>
                      <a:pt x="292716" y="587575"/>
                      <a:pt x="293060" y="587403"/>
                    </a:cubicBezTo>
                    <a:cubicBezTo>
                      <a:pt x="292819" y="586710"/>
                      <a:pt x="292061" y="586343"/>
                      <a:pt x="291366" y="586583"/>
                    </a:cubicBezTo>
                    <a:cubicBezTo>
                      <a:pt x="291013" y="586705"/>
                      <a:pt x="290728" y="586970"/>
                      <a:pt x="290580" y="587312"/>
                    </a:cubicBezTo>
                    <a:cubicBezTo>
                      <a:pt x="290890" y="587785"/>
                      <a:pt x="291163" y="587640"/>
                      <a:pt x="291857" y="587694"/>
                    </a:cubicBezTo>
                    <a:close/>
                    <a:moveTo>
                      <a:pt x="87820" y="124196"/>
                    </a:moveTo>
                    <a:cubicBezTo>
                      <a:pt x="88349" y="123868"/>
                      <a:pt x="89990" y="122376"/>
                      <a:pt x="88586" y="122176"/>
                    </a:cubicBezTo>
                    <a:cubicBezTo>
                      <a:pt x="87908" y="122277"/>
                      <a:pt x="87441" y="122907"/>
                      <a:pt x="87542" y="123583"/>
                    </a:cubicBezTo>
                    <a:cubicBezTo>
                      <a:pt x="87576" y="123809"/>
                      <a:pt x="87672" y="124021"/>
                      <a:pt x="87820" y="124196"/>
                    </a:cubicBezTo>
                    <a:close/>
                    <a:moveTo>
                      <a:pt x="253355" y="477548"/>
                    </a:moveTo>
                    <a:cubicBezTo>
                      <a:pt x="253172" y="476165"/>
                      <a:pt x="252096" y="476693"/>
                      <a:pt x="251330" y="477257"/>
                    </a:cubicBezTo>
                    <a:cubicBezTo>
                      <a:pt x="251640" y="477967"/>
                      <a:pt x="253063" y="478659"/>
                      <a:pt x="253355" y="477548"/>
                    </a:cubicBezTo>
                    <a:close/>
                    <a:moveTo>
                      <a:pt x="386005" y="303338"/>
                    </a:moveTo>
                    <a:cubicBezTo>
                      <a:pt x="386005" y="302574"/>
                      <a:pt x="384327" y="302556"/>
                      <a:pt x="384382" y="303447"/>
                    </a:cubicBezTo>
                    <a:cubicBezTo>
                      <a:pt x="384181" y="304849"/>
                      <a:pt x="386005" y="304503"/>
                      <a:pt x="386005" y="303338"/>
                    </a:cubicBezTo>
                    <a:close/>
                    <a:moveTo>
                      <a:pt x="396200" y="92637"/>
                    </a:moveTo>
                    <a:cubicBezTo>
                      <a:pt x="396200" y="91982"/>
                      <a:pt x="394377" y="90399"/>
                      <a:pt x="394194" y="91764"/>
                    </a:cubicBezTo>
                    <a:cubicBezTo>
                      <a:pt x="394468" y="92601"/>
                      <a:pt x="395617" y="93147"/>
                      <a:pt x="396273" y="92637"/>
                    </a:cubicBezTo>
                    <a:close/>
                    <a:moveTo>
                      <a:pt x="389470" y="54818"/>
                    </a:moveTo>
                    <a:cubicBezTo>
                      <a:pt x="388467" y="54618"/>
                      <a:pt x="388431" y="56638"/>
                      <a:pt x="389379" y="56401"/>
                    </a:cubicBezTo>
                    <a:cubicBezTo>
                      <a:pt x="390328" y="56165"/>
                      <a:pt x="390875" y="54672"/>
                      <a:pt x="389543" y="54818"/>
                    </a:cubicBezTo>
                    <a:close/>
                    <a:moveTo>
                      <a:pt x="390200" y="92747"/>
                    </a:moveTo>
                    <a:cubicBezTo>
                      <a:pt x="391531" y="92747"/>
                      <a:pt x="390546" y="90927"/>
                      <a:pt x="389635" y="91163"/>
                    </a:cubicBezTo>
                    <a:cubicBezTo>
                      <a:pt x="388102" y="91163"/>
                      <a:pt x="389653" y="92455"/>
                      <a:pt x="390273" y="92747"/>
                    </a:cubicBezTo>
                    <a:close/>
                    <a:moveTo>
                      <a:pt x="263112" y="33724"/>
                    </a:moveTo>
                    <a:cubicBezTo>
                      <a:pt x="262747" y="31904"/>
                      <a:pt x="260303" y="34834"/>
                      <a:pt x="262292" y="34743"/>
                    </a:cubicBezTo>
                    <a:cubicBezTo>
                      <a:pt x="263094" y="34761"/>
                      <a:pt x="263240" y="34325"/>
                      <a:pt x="263185" y="33724"/>
                    </a:cubicBezTo>
                    <a:close/>
                    <a:moveTo>
                      <a:pt x="435979" y="106979"/>
                    </a:moveTo>
                    <a:cubicBezTo>
                      <a:pt x="434921" y="107216"/>
                      <a:pt x="433863" y="108217"/>
                      <a:pt x="435523" y="108544"/>
                    </a:cubicBezTo>
                    <a:cubicBezTo>
                      <a:pt x="436362" y="108508"/>
                      <a:pt x="437074" y="107052"/>
                      <a:pt x="436052" y="106979"/>
                    </a:cubicBezTo>
                    <a:close/>
                    <a:moveTo>
                      <a:pt x="85795" y="108089"/>
                    </a:moveTo>
                    <a:lnTo>
                      <a:pt x="85795" y="108089"/>
                    </a:lnTo>
                    <a:cubicBezTo>
                      <a:pt x="85503" y="109491"/>
                      <a:pt x="86470" y="110146"/>
                      <a:pt x="87291" y="108817"/>
                    </a:cubicBezTo>
                    <a:cubicBezTo>
                      <a:pt x="86288" y="108690"/>
                      <a:pt x="86360" y="107798"/>
                      <a:pt x="86123" y="107143"/>
                    </a:cubicBezTo>
                    <a:cubicBezTo>
                      <a:pt x="85759" y="107234"/>
                      <a:pt x="85959" y="107707"/>
                      <a:pt x="85923" y="108089"/>
                    </a:cubicBezTo>
                    <a:close/>
                    <a:moveTo>
                      <a:pt x="382868" y="308798"/>
                    </a:moveTo>
                    <a:cubicBezTo>
                      <a:pt x="381044" y="308689"/>
                      <a:pt x="382467" y="309726"/>
                      <a:pt x="383105" y="310254"/>
                    </a:cubicBezTo>
                    <a:cubicBezTo>
                      <a:pt x="383926" y="310163"/>
                      <a:pt x="384181" y="308489"/>
                      <a:pt x="382868" y="308798"/>
                    </a:cubicBezTo>
                    <a:close/>
                    <a:moveTo>
                      <a:pt x="331690" y="604293"/>
                    </a:moveTo>
                    <a:cubicBezTo>
                      <a:pt x="331690" y="604784"/>
                      <a:pt x="331690" y="605858"/>
                      <a:pt x="332456" y="605512"/>
                    </a:cubicBezTo>
                    <a:cubicBezTo>
                      <a:pt x="333569" y="604693"/>
                      <a:pt x="331945" y="602182"/>
                      <a:pt x="331690" y="604293"/>
                    </a:cubicBezTo>
                    <a:close/>
                    <a:moveTo>
                      <a:pt x="471472" y="312948"/>
                    </a:moveTo>
                    <a:cubicBezTo>
                      <a:pt x="471180" y="314495"/>
                      <a:pt x="472493" y="314076"/>
                      <a:pt x="472876" y="312948"/>
                    </a:cubicBezTo>
                    <a:cubicBezTo>
                      <a:pt x="472876" y="312475"/>
                      <a:pt x="471891" y="312547"/>
                      <a:pt x="471818" y="311801"/>
                    </a:cubicBezTo>
                    <a:cubicBezTo>
                      <a:pt x="471727" y="311546"/>
                      <a:pt x="471508" y="311546"/>
                      <a:pt x="471472" y="312948"/>
                    </a:cubicBezTo>
                    <a:close/>
                    <a:moveTo>
                      <a:pt x="439663" y="157793"/>
                    </a:moveTo>
                    <a:cubicBezTo>
                      <a:pt x="440156" y="157666"/>
                      <a:pt x="441761" y="155718"/>
                      <a:pt x="440356" y="155809"/>
                    </a:cubicBezTo>
                    <a:cubicBezTo>
                      <a:pt x="439554" y="156028"/>
                      <a:pt x="438897" y="157229"/>
                      <a:pt x="439663" y="157793"/>
                    </a:cubicBezTo>
                    <a:close/>
                    <a:moveTo>
                      <a:pt x="338730" y="321902"/>
                    </a:moveTo>
                    <a:cubicBezTo>
                      <a:pt x="338730" y="321065"/>
                      <a:pt x="337198" y="320956"/>
                      <a:pt x="337143" y="321811"/>
                    </a:cubicBezTo>
                    <a:cubicBezTo>
                      <a:pt x="336760" y="323176"/>
                      <a:pt x="338457" y="322994"/>
                      <a:pt x="338730" y="321902"/>
                    </a:cubicBezTo>
                    <a:close/>
                    <a:moveTo>
                      <a:pt x="104180" y="86886"/>
                    </a:moveTo>
                    <a:cubicBezTo>
                      <a:pt x="104690" y="86886"/>
                      <a:pt x="105785" y="86886"/>
                      <a:pt x="105420" y="86085"/>
                    </a:cubicBezTo>
                    <a:cubicBezTo>
                      <a:pt x="104545" y="84921"/>
                      <a:pt x="102046" y="86650"/>
                      <a:pt x="104180" y="86886"/>
                    </a:cubicBezTo>
                    <a:close/>
                    <a:moveTo>
                      <a:pt x="96629" y="151223"/>
                    </a:moveTo>
                    <a:cubicBezTo>
                      <a:pt x="96264" y="150477"/>
                      <a:pt x="94805" y="150950"/>
                      <a:pt x="94805" y="151805"/>
                    </a:cubicBezTo>
                    <a:cubicBezTo>
                      <a:pt x="95188" y="152879"/>
                      <a:pt x="96483" y="152242"/>
                      <a:pt x="96629" y="151223"/>
                    </a:cubicBezTo>
                    <a:close/>
                    <a:moveTo>
                      <a:pt x="405101" y="141977"/>
                    </a:moveTo>
                    <a:cubicBezTo>
                      <a:pt x="405275" y="141260"/>
                      <a:pt x="404947" y="140514"/>
                      <a:pt x="404298" y="140157"/>
                    </a:cubicBezTo>
                    <a:cubicBezTo>
                      <a:pt x="403332" y="140722"/>
                      <a:pt x="404809" y="143797"/>
                      <a:pt x="405101" y="141977"/>
                    </a:cubicBezTo>
                    <a:close/>
                    <a:moveTo>
                      <a:pt x="212518" y="320155"/>
                    </a:moveTo>
                    <a:cubicBezTo>
                      <a:pt x="214086" y="319827"/>
                      <a:pt x="210348" y="317352"/>
                      <a:pt x="211132" y="319463"/>
                    </a:cubicBezTo>
                    <a:cubicBezTo>
                      <a:pt x="211402" y="319962"/>
                      <a:pt x="211956" y="320239"/>
                      <a:pt x="212518" y="320155"/>
                    </a:cubicBezTo>
                    <a:close/>
                    <a:moveTo>
                      <a:pt x="332492" y="454198"/>
                    </a:moveTo>
                    <a:cubicBezTo>
                      <a:pt x="334444" y="454362"/>
                      <a:pt x="332109" y="451431"/>
                      <a:pt x="331672" y="453142"/>
                    </a:cubicBezTo>
                    <a:cubicBezTo>
                      <a:pt x="331654" y="453706"/>
                      <a:pt x="331672" y="454216"/>
                      <a:pt x="332492" y="454198"/>
                    </a:cubicBezTo>
                    <a:close/>
                    <a:moveTo>
                      <a:pt x="355619" y="353570"/>
                    </a:moveTo>
                    <a:cubicBezTo>
                      <a:pt x="355966" y="352660"/>
                      <a:pt x="354051" y="352296"/>
                      <a:pt x="354051" y="353279"/>
                    </a:cubicBezTo>
                    <a:cubicBezTo>
                      <a:pt x="354051" y="354262"/>
                      <a:pt x="355692" y="354935"/>
                      <a:pt x="355619" y="353570"/>
                    </a:cubicBezTo>
                    <a:close/>
                    <a:moveTo>
                      <a:pt x="397824" y="323340"/>
                    </a:moveTo>
                    <a:cubicBezTo>
                      <a:pt x="398116" y="322921"/>
                      <a:pt x="397678" y="322921"/>
                      <a:pt x="397514" y="322903"/>
                    </a:cubicBezTo>
                    <a:cubicBezTo>
                      <a:pt x="396565" y="322521"/>
                      <a:pt x="395909" y="323959"/>
                      <a:pt x="396729" y="324468"/>
                    </a:cubicBezTo>
                    <a:cubicBezTo>
                      <a:pt x="397550" y="324978"/>
                      <a:pt x="397368" y="323631"/>
                      <a:pt x="397824" y="323340"/>
                    </a:cubicBezTo>
                    <a:close/>
                    <a:moveTo>
                      <a:pt x="453561" y="323977"/>
                    </a:moveTo>
                    <a:cubicBezTo>
                      <a:pt x="453216" y="323986"/>
                      <a:pt x="452876" y="324060"/>
                      <a:pt x="452558" y="324195"/>
                    </a:cubicBezTo>
                    <a:cubicBezTo>
                      <a:pt x="453379" y="324614"/>
                      <a:pt x="454072" y="325451"/>
                      <a:pt x="455039" y="324814"/>
                    </a:cubicBezTo>
                    <a:cubicBezTo>
                      <a:pt x="454692" y="324286"/>
                      <a:pt x="454236" y="323831"/>
                      <a:pt x="453488" y="323977"/>
                    </a:cubicBezTo>
                    <a:close/>
                    <a:moveTo>
                      <a:pt x="412451" y="55491"/>
                    </a:moveTo>
                    <a:cubicBezTo>
                      <a:pt x="411904" y="56092"/>
                      <a:pt x="412798" y="56856"/>
                      <a:pt x="413035" y="57493"/>
                    </a:cubicBezTo>
                    <a:cubicBezTo>
                      <a:pt x="414676" y="57584"/>
                      <a:pt x="413126" y="55855"/>
                      <a:pt x="412451" y="55491"/>
                    </a:cubicBezTo>
                    <a:close/>
                    <a:moveTo>
                      <a:pt x="411995" y="307743"/>
                    </a:moveTo>
                    <a:cubicBezTo>
                      <a:pt x="411138" y="308179"/>
                      <a:pt x="412123" y="308926"/>
                      <a:pt x="412542" y="309253"/>
                    </a:cubicBezTo>
                    <a:cubicBezTo>
                      <a:pt x="413856" y="309344"/>
                      <a:pt x="413017" y="307579"/>
                      <a:pt x="411995" y="307743"/>
                    </a:cubicBezTo>
                    <a:close/>
                    <a:moveTo>
                      <a:pt x="397641" y="123759"/>
                    </a:moveTo>
                    <a:cubicBezTo>
                      <a:pt x="399465" y="123868"/>
                      <a:pt x="397295" y="121939"/>
                      <a:pt x="396529" y="122940"/>
                    </a:cubicBezTo>
                    <a:cubicBezTo>
                      <a:pt x="396128" y="123668"/>
                      <a:pt x="397112" y="123850"/>
                      <a:pt x="397641" y="123759"/>
                    </a:cubicBezTo>
                    <a:close/>
                    <a:moveTo>
                      <a:pt x="117676" y="128619"/>
                    </a:moveTo>
                    <a:lnTo>
                      <a:pt x="117676" y="128619"/>
                    </a:lnTo>
                    <a:cubicBezTo>
                      <a:pt x="118333" y="128619"/>
                      <a:pt x="119500" y="128619"/>
                      <a:pt x="118971" y="127727"/>
                    </a:cubicBezTo>
                    <a:cubicBezTo>
                      <a:pt x="118834" y="127504"/>
                      <a:pt x="118542" y="127435"/>
                      <a:pt x="118319" y="127571"/>
                    </a:cubicBezTo>
                    <a:cubicBezTo>
                      <a:pt x="118305" y="127580"/>
                      <a:pt x="118291" y="127589"/>
                      <a:pt x="118278" y="127599"/>
                    </a:cubicBezTo>
                    <a:cubicBezTo>
                      <a:pt x="117731" y="128182"/>
                      <a:pt x="116947" y="127818"/>
                      <a:pt x="116454" y="128346"/>
                    </a:cubicBezTo>
                    <a:cubicBezTo>
                      <a:pt x="116811" y="128591"/>
                      <a:pt x="117249" y="128688"/>
                      <a:pt x="117676" y="128619"/>
                    </a:cubicBezTo>
                    <a:close/>
                    <a:moveTo>
                      <a:pt x="395708" y="305959"/>
                    </a:moveTo>
                    <a:cubicBezTo>
                      <a:pt x="396511" y="305468"/>
                      <a:pt x="396656" y="304139"/>
                      <a:pt x="395398" y="304448"/>
                    </a:cubicBezTo>
                    <a:cubicBezTo>
                      <a:pt x="394139" y="304758"/>
                      <a:pt x="394906" y="305832"/>
                      <a:pt x="395708" y="305959"/>
                    </a:cubicBezTo>
                    <a:close/>
                    <a:moveTo>
                      <a:pt x="67593" y="77768"/>
                    </a:moveTo>
                    <a:cubicBezTo>
                      <a:pt x="66882" y="78532"/>
                      <a:pt x="68122" y="80371"/>
                      <a:pt x="68961" y="79588"/>
                    </a:cubicBezTo>
                    <a:cubicBezTo>
                      <a:pt x="68450" y="79024"/>
                      <a:pt x="68487" y="77877"/>
                      <a:pt x="67593" y="77768"/>
                    </a:cubicBezTo>
                    <a:close/>
                    <a:moveTo>
                      <a:pt x="411703" y="329419"/>
                    </a:moveTo>
                    <a:cubicBezTo>
                      <a:pt x="411193" y="329419"/>
                      <a:pt x="410956" y="329819"/>
                      <a:pt x="410700" y="330147"/>
                    </a:cubicBezTo>
                    <a:cubicBezTo>
                      <a:pt x="411722" y="331566"/>
                      <a:pt x="413691" y="330165"/>
                      <a:pt x="411703" y="329419"/>
                    </a:cubicBezTo>
                    <a:close/>
                    <a:moveTo>
                      <a:pt x="548494" y="129219"/>
                    </a:moveTo>
                    <a:cubicBezTo>
                      <a:pt x="549278" y="130675"/>
                      <a:pt x="551248" y="126999"/>
                      <a:pt x="549753" y="127945"/>
                    </a:cubicBezTo>
                    <a:cubicBezTo>
                      <a:pt x="549406" y="128546"/>
                      <a:pt x="547892" y="128528"/>
                      <a:pt x="548330" y="129201"/>
                    </a:cubicBezTo>
                    <a:close/>
                    <a:moveTo>
                      <a:pt x="54388" y="120847"/>
                    </a:moveTo>
                    <a:cubicBezTo>
                      <a:pt x="53914" y="119974"/>
                      <a:pt x="53166" y="121229"/>
                      <a:pt x="53020" y="121812"/>
                    </a:cubicBezTo>
                    <a:cubicBezTo>
                      <a:pt x="53184" y="122449"/>
                      <a:pt x="54716" y="122267"/>
                      <a:pt x="54297" y="120829"/>
                    </a:cubicBezTo>
                    <a:close/>
                    <a:moveTo>
                      <a:pt x="378527" y="342887"/>
                    </a:moveTo>
                    <a:cubicBezTo>
                      <a:pt x="378877" y="342884"/>
                      <a:pt x="379223" y="342816"/>
                      <a:pt x="379548" y="342687"/>
                    </a:cubicBezTo>
                    <a:cubicBezTo>
                      <a:pt x="378709" y="340830"/>
                      <a:pt x="376010" y="342687"/>
                      <a:pt x="378436" y="342941"/>
                    </a:cubicBezTo>
                    <a:close/>
                    <a:moveTo>
                      <a:pt x="243068" y="119901"/>
                    </a:moveTo>
                    <a:cubicBezTo>
                      <a:pt x="243232" y="121120"/>
                      <a:pt x="244509" y="119391"/>
                      <a:pt x="244107" y="118663"/>
                    </a:cubicBezTo>
                    <a:cubicBezTo>
                      <a:pt x="243250" y="117844"/>
                      <a:pt x="242867" y="118754"/>
                      <a:pt x="243068" y="119901"/>
                    </a:cubicBezTo>
                    <a:close/>
                    <a:moveTo>
                      <a:pt x="386443" y="295167"/>
                    </a:moveTo>
                    <a:cubicBezTo>
                      <a:pt x="386625" y="294420"/>
                      <a:pt x="384911" y="294657"/>
                      <a:pt x="384528" y="295039"/>
                    </a:cubicBezTo>
                    <a:cubicBezTo>
                      <a:pt x="384181" y="296149"/>
                      <a:pt x="386169" y="295858"/>
                      <a:pt x="386443" y="295167"/>
                    </a:cubicBezTo>
                    <a:close/>
                    <a:moveTo>
                      <a:pt x="343636" y="347946"/>
                    </a:moveTo>
                    <a:cubicBezTo>
                      <a:pt x="345460" y="347018"/>
                      <a:pt x="343819" y="345981"/>
                      <a:pt x="342670" y="346436"/>
                    </a:cubicBezTo>
                    <a:close/>
                    <a:moveTo>
                      <a:pt x="391896" y="348711"/>
                    </a:moveTo>
                    <a:cubicBezTo>
                      <a:pt x="391750" y="348092"/>
                      <a:pt x="391002" y="348365"/>
                      <a:pt x="390711" y="347910"/>
                    </a:cubicBezTo>
                    <a:cubicBezTo>
                      <a:pt x="388759" y="347619"/>
                      <a:pt x="391167" y="350403"/>
                      <a:pt x="391896" y="348765"/>
                    </a:cubicBezTo>
                    <a:close/>
                    <a:moveTo>
                      <a:pt x="422391" y="347783"/>
                    </a:moveTo>
                    <a:cubicBezTo>
                      <a:pt x="420567" y="347546"/>
                      <a:pt x="422391" y="349184"/>
                      <a:pt x="422847" y="349257"/>
                    </a:cubicBezTo>
                    <a:cubicBezTo>
                      <a:pt x="423577" y="348511"/>
                      <a:pt x="423632" y="347655"/>
                      <a:pt x="422482" y="347837"/>
                    </a:cubicBezTo>
                    <a:close/>
                    <a:moveTo>
                      <a:pt x="433626" y="117171"/>
                    </a:moveTo>
                    <a:cubicBezTo>
                      <a:pt x="434502" y="116570"/>
                      <a:pt x="434739" y="115624"/>
                      <a:pt x="433626" y="115133"/>
                    </a:cubicBezTo>
                    <a:cubicBezTo>
                      <a:pt x="432605" y="115478"/>
                      <a:pt x="433225" y="116552"/>
                      <a:pt x="433626" y="117225"/>
                    </a:cubicBezTo>
                    <a:close/>
                    <a:moveTo>
                      <a:pt x="126121" y="146728"/>
                    </a:moveTo>
                    <a:cubicBezTo>
                      <a:pt x="126012" y="147474"/>
                      <a:pt x="126650" y="147710"/>
                      <a:pt x="127051" y="146946"/>
                    </a:cubicBezTo>
                    <a:cubicBezTo>
                      <a:pt x="128018" y="145472"/>
                      <a:pt x="125756" y="144817"/>
                      <a:pt x="126121" y="146728"/>
                    </a:cubicBezTo>
                    <a:close/>
                    <a:moveTo>
                      <a:pt x="388631" y="356537"/>
                    </a:moveTo>
                    <a:cubicBezTo>
                      <a:pt x="389434" y="356792"/>
                      <a:pt x="390455" y="355863"/>
                      <a:pt x="389343" y="355463"/>
                    </a:cubicBezTo>
                    <a:cubicBezTo>
                      <a:pt x="388230" y="355063"/>
                      <a:pt x="387063" y="356701"/>
                      <a:pt x="388631" y="356537"/>
                    </a:cubicBezTo>
                    <a:close/>
                    <a:moveTo>
                      <a:pt x="72298" y="114659"/>
                    </a:moveTo>
                    <a:cubicBezTo>
                      <a:pt x="71697" y="114350"/>
                      <a:pt x="71040" y="113076"/>
                      <a:pt x="70475" y="113913"/>
                    </a:cubicBezTo>
                    <a:cubicBezTo>
                      <a:pt x="69909" y="114750"/>
                      <a:pt x="71842" y="115551"/>
                      <a:pt x="72298" y="114659"/>
                    </a:cubicBezTo>
                    <a:close/>
                    <a:moveTo>
                      <a:pt x="36897" y="76767"/>
                    </a:moveTo>
                    <a:cubicBezTo>
                      <a:pt x="36240" y="76276"/>
                      <a:pt x="35493" y="77113"/>
                      <a:pt x="34854" y="77368"/>
                    </a:cubicBezTo>
                    <a:cubicBezTo>
                      <a:pt x="34471" y="78915"/>
                      <a:pt x="36824" y="77422"/>
                      <a:pt x="36897" y="76767"/>
                    </a:cubicBezTo>
                    <a:close/>
                    <a:moveTo>
                      <a:pt x="370812" y="367966"/>
                    </a:moveTo>
                    <a:cubicBezTo>
                      <a:pt x="373293" y="367602"/>
                      <a:pt x="370156" y="365109"/>
                      <a:pt x="370301" y="367293"/>
                    </a:cubicBezTo>
                    <a:cubicBezTo>
                      <a:pt x="370301" y="367566"/>
                      <a:pt x="370356" y="367966"/>
                      <a:pt x="370812" y="367966"/>
                    </a:cubicBezTo>
                    <a:close/>
                    <a:moveTo>
                      <a:pt x="374806" y="369604"/>
                    </a:moveTo>
                    <a:cubicBezTo>
                      <a:pt x="376448" y="369695"/>
                      <a:pt x="374934" y="368258"/>
                      <a:pt x="373986" y="368585"/>
                    </a:cubicBezTo>
                    <a:cubicBezTo>
                      <a:pt x="373037" y="368913"/>
                      <a:pt x="374059" y="369786"/>
                      <a:pt x="374806" y="369532"/>
                    </a:cubicBezTo>
                    <a:close/>
                    <a:moveTo>
                      <a:pt x="374004" y="114587"/>
                    </a:moveTo>
                    <a:cubicBezTo>
                      <a:pt x="376922" y="113913"/>
                      <a:pt x="375189" y="111802"/>
                      <a:pt x="373730" y="114259"/>
                    </a:cubicBezTo>
                    <a:close/>
                    <a:moveTo>
                      <a:pt x="11345" y="114587"/>
                    </a:moveTo>
                    <a:cubicBezTo>
                      <a:pt x="11946" y="114587"/>
                      <a:pt x="11928" y="114150"/>
                      <a:pt x="11946" y="113804"/>
                    </a:cubicBezTo>
                    <a:cubicBezTo>
                      <a:pt x="11910" y="111747"/>
                      <a:pt x="9101" y="114150"/>
                      <a:pt x="11345" y="114495"/>
                    </a:cubicBezTo>
                    <a:close/>
                    <a:moveTo>
                      <a:pt x="430125" y="131640"/>
                    </a:moveTo>
                    <a:cubicBezTo>
                      <a:pt x="430125" y="131239"/>
                      <a:pt x="430234" y="130712"/>
                      <a:pt x="429796" y="130493"/>
                    </a:cubicBezTo>
                    <a:cubicBezTo>
                      <a:pt x="429669" y="131421"/>
                      <a:pt x="428775" y="131403"/>
                      <a:pt x="427972" y="131694"/>
                    </a:cubicBezTo>
                    <a:cubicBezTo>
                      <a:pt x="428811" y="131622"/>
                      <a:pt x="430325" y="133041"/>
                      <a:pt x="430125" y="131549"/>
                    </a:cubicBezTo>
                    <a:close/>
                    <a:moveTo>
                      <a:pt x="227328" y="211574"/>
                    </a:moveTo>
                    <a:cubicBezTo>
                      <a:pt x="226908" y="208680"/>
                      <a:pt x="224701" y="210664"/>
                      <a:pt x="227145" y="212047"/>
                    </a:cubicBezTo>
                    <a:close/>
                    <a:moveTo>
                      <a:pt x="22561" y="67358"/>
                    </a:moveTo>
                    <a:cubicBezTo>
                      <a:pt x="21923" y="67740"/>
                      <a:pt x="21266" y="68977"/>
                      <a:pt x="22561" y="68941"/>
                    </a:cubicBezTo>
                    <a:cubicBezTo>
                      <a:pt x="23856" y="68905"/>
                      <a:pt x="23382" y="67794"/>
                      <a:pt x="22561" y="67358"/>
                    </a:cubicBezTo>
                    <a:close/>
                    <a:moveTo>
                      <a:pt x="371286" y="372607"/>
                    </a:moveTo>
                    <a:cubicBezTo>
                      <a:pt x="371286" y="372243"/>
                      <a:pt x="369462" y="370551"/>
                      <a:pt x="369280" y="371643"/>
                    </a:cubicBezTo>
                    <a:cubicBezTo>
                      <a:pt x="369371" y="372152"/>
                      <a:pt x="370867" y="373153"/>
                      <a:pt x="371286" y="372607"/>
                    </a:cubicBezTo>
                    <a:close/>
                    <a:moveTo>
                      <a:pt x="227638" y="372298"/>
                    </a:moveTo>
                    <a:cubicBezTo>
                      <a:pt x="226671" y="372644"/>
                      <a:pt x="226744" y="373863"/>
                      <a:pt x="227893" y="373845"/>
                    </a:cubicBezTo>
                    <a:cubicBezTo>
                      <a:pt x="228750" y="373699"/>
                      <a:pt x="228513" y="372134"/>
                      <a:pt x="227638" y="372298"/>
                    </a:cubicBezTo>
                    <a:close/>
                    <a:moveTo>
                      <a:pt x="125957" y="165819"/>
                    </a:moveTo>
                    <a:cubicBezTo>
                      <a:pt x="127489" y="164582"/>
                      <a:pt x="125300" y="163035"/>
                      <a:pt x="124735" y="164618"/>
                    </a:cubicBezTo>
                    <a:cubicBezTo>
                      <a:pt x="124680" y="165255"/>
                      <a:pt x="125629" y="164873"/>
                      <a:pt x="125957" y="165819"/>
                    </a:cubicBezTo>
                    <a:close/>
                    <a:moveTo>
                      <a:pt x="218829" y="113167"/>
                    </a:moveTo>
                    <a:cubicBezTo>
                      <a:pt x="220652" y="114113"/>
                      <a:pt x="221145" y="113695"/>
                      <a:pt x="219905" y="111893"/>
                    </a:cubicBezTo>
                    <a:close/>
                    <a:moveTo>
                      <a:pt x="21230" y="111857"/>
                    </a:moveTo>
                    <a:cubicBezTo>
                      <a:pt x="20605" y="111866"/>
                      <a:pt x="20107" y="112380"/>
                      <a:pt x="20117" y="113003"/>
                    </a:cubicBezTo>
                    <a:cubicBezTo>
                      <a:pt x="20117" y="113003"/>
                      <a:pt x="20117" y="113003"/>
                      <a:pt x="20117" y="113003"/>
                    </a:cubicBezTo>
                    <a:cubicBezTo>
                      <a:pt x="20427" y="114314"/>
                      <a:pt x="22671" y="112239"/>
                      <a:pt x="21230" y="111857"/>
                    </a:cubicBezTo>
                    <a:close/>
                    <a:moveTo>
                      <a:pt x="302927" y="395557"/>
                    </a:moveTo>
                    <a:cubicBezTo>
                      <a:pt x="302927" y="396395"/>
                      <a:pt x="304204" y="396194"/>
                      <a:pt x="304751" y="396049"/>
                    </a:cubicBezTo>
                    <a:cubicBezTo>
                      <a:pt x="305426" y="395394"/>
                      <a:pt x="303092" y="394484"/>
                      <a:pt x="302927" y="395557"/>
                    </a:cubicBezTo>
                    <a:close/>
                    <a:moveTo>
                      <a:pt x="234313" y="401600"/>
                    </a:moveTo>
                    <a:cubicBezTo>
                      <a:pt x="234423" y="400890"/>
                      <a:pt x="232617" y="400872"/>
                      <a:pt x="232398" y="401199"/>
                    </a:cubicBezTo>
                    <a:cubicBezTo>
                      <a:pt x="232325" y="402073"/>
                      <a:pt x="234113" y="402546"/>
                      <a:pt x="234313" y="401600"/>
                    </a:cubicBezTo>
                    <a:close/>
                    <a:moveTo>
                      <a:pt x="17181" y="109618"/>
                    </a:moveTo>
                    <a:cubicBezTo>
                      <a:pt x="14190" y="109618"/>
                      <a:pt x="16798" y="111929"/>
                      <a:pt x="17819" y="109873"/>
                    </a:cubicBezTo>
                    <a:close/>
                    <a:moveTo>
                      <a:pt x="104362" y="109618"/>
                    </a:moveTo>
                    <a:cubicBezTo>
                      <a:pt x="105128" y="109946"/>
                      <a:pt x="106077" y="108799"/>
                      <a:pt x="104891" y="108544"/>
                    </a:cubicBezTo>
                    <a:cubicBezTo>
                      <a:pt x="103596" y="108617"/>
                      <a:pt x="102757" y="109800"/>
                      <a:pt x="104362" y="109636"/>
                    </a:cubicBezTo>
                    <a:close/>
                    <a:moveTo>
                      <a:pt x="232690" y="416742"/>
                    </a:moveTo>
                    <a:cubicBezTo>
                      <a:pt x="232453" y="415286"/>
                      <a:pt x="230228" y="417416"/>
                      <a:pt x="231505" y="417780"/>
                    </a:cubicBezTo>
                    <a:cubicBezTo>
                      <a:pt x="232118" y="417821"/>
                      <a:pt x="232648" y="417359"/>
                      <a:pt x="232690" y="416747"/>
                    </a:cubicBezTo>
                    <a:cubicBezTo>
                      <a:pt x="232690" y="416745"/>
                      <a:pt x="232690" y="416744"/>
                      <a:pt x="232690" y="416742"/>
                    </a:cubicBezTo>
                    <a:close/>
                    <a:moveTo>
                      <a:pt x="311117" y="426588"/>
                    </a:moveTo>
                    <a:cubicBezTo>
                      <a:pt x="308600" y="426243"/>
                      <a:pt x="311117" y="429482"/>
                      <a:pt x="311554" y="427116"/>
                    </a:cubicBezTo>
                    <a:cubicBezTo>
                      <a:pt x="311573" y="426588"/>
                      <a:pt x="311226" y="426588"/>
                      <a:pt x="311080" y="426588"/>
                    </a:cubicBezTo>
                    <a:close/>
                    <a:moveTo>
                      <a:pt x="307141" y="434451"/>
                    </a:moveTo>
                    <a:cubicBezTo>
                      <a:pt x="306630" y="434196"/>
                      <a:pt x="305700" y="433195"/>
                      <a:pt x="305226" y="433832"/>
                    </a:cubicBezTo>
                    <a:cubicBezTo>
                      <a:pt x="305536" y="434778"/>
                      <a:pt x="306192" y="435889"/>
                      <a:pt x="307104" y="434451"/>
                    </a:cubicBezTo>
                    <a:close/>
                    <a:moveTo>
                      <a:pt x="384984" y="440348"/>
                    </a:moveTo>
                    <a:cubicBezTo>
                      <a:pt x="384382" y="439874"/>
                      <a:pt x="384491" y="438892"/>
                      <a:pt x="383634" y="438528"/>
                    </a:cubicBezTo>
                    <a:cubicBezTo>
                      <a:pt x="383087" y="439292"/>
                      <a:pt x="384145" y="439874"/>
                      <a:pt x="383999" y="440748"/>
                    </a:cubicBezTo>
                    <a:cubicBezTo>
                      <a:pt x="383853" y="441622"/>
                      <a:pt x="384674" y="440766"/>
                      <a:pt x="384947" y="440348"/>
                    </a:cubicBezTo>
                    <a:close/>
                    <a:moveTo>
                      <a:pt x="290689" y="440184"/>
                    </a:moveTo>
                    <a:cubicBezTo>
                      <a:pt x="290434" y="440457"/>
                      <a:pt x="289759" y="440639"/>
                      <a:pt x="289923" y="441403"/>
                    </a:cubicBezTo>
                    <a:cubicBezTo>
                      <a:pt x="290635" y="442477"/>
                      <a:pt x="292440" y="440020"/>
                      <a:pt x="290653" y="440184"/>
                    </a:cubicBezTo>
                    <a:close/>
                    <a:moveTo>
                      <a:pt x="319123" y="448046"/>
                    </a:moveTo>
                    <a:cubicBezTo>
                      <a:pt x="318649" y="447027"/>
                      <a:pt x="317683" y="446954"/>
                      <a:pt x="317154" y="447937"/>
                    </a:cubicBezTo>
                    <a:cubicBezTo>
                      <a:pt x="317901" y="448465"/>
                      <a:pt x="318522" y="449029"/>
                      <a:pt x="319123" y="448046"/>
                    </a:cubicBezTo>
                    <a:close/>
                    <a:moveTo>
                      <a:pt x="243560" y="104285"/>
                    </a:moveTo>
                    <a:cubicBezTo>
                      <a:pt x="243560" y="103721"/>
                      <a:pt x="242758" y="102829"/>
                      <a:pt x="242192" y="103266"/>
                    </a:cubicBezTo>
                    <a:cubicBezTo>
                      <a:pt x="241299" y="103867"/>
                      <a:pt x="243396" y="105450"/>
                      <a:pt x="243560" y="104285"/>
                    </a:cubicBezTo>
                    <a:close/>
                    <a:moveTo>
                      <a:pt x="97431" y="102083"/>
                    </a:moveTo>
                    <a:cubicBezTo>
                      <a:pt x="96592" y="101956"/>
                      <a:pt x="95608" y="103576"/>
                      <a:pt x="96811" y="103648"/>
                    </a:cubicBezTo>
                    <a:cubicBezTo>
                      <a:pt x="97504" y="103594"/>
                      <a:pt x="98380" y="102393"/>
                      <a:pt x="97431" y="102083"/>
                    </a:cubicBezTo>
                    <a:close/>
                    <a:moveTo>
                      <a:pt x="287680" y="472543"/>
                    </a:moveTo>
                    <a:cubicBezTo>
                      <a:pt x="287917" y="474582"/>
                      <a:pt x="290160" y="470723"/>
                      <a:pt x="288792" y="471269"/>
                    </a:cubicBezTo>
                    <a:cubicBezTo>
                      <a:pt x="288373" y="471706"/>
                      <a:pt x="287771" y="471961"/>
                      <a:pt x="287680" y="472543"/>
                    </a:cubicBezTo>
                    <a:close/>
                    <a:moveTo>
                      <a:pt x="19826" y="99335"/>
                    </a:moveTo>
                    <a:cubicBezTo>
                      <a:pt x="19406" y="99335"/>
                      <a:pt x="18421" y="99117"/>
                      <a:pt x="18549" y="100063"/>
                    </a:cubicBezTo>
                    <a:cubicBezTo>
                      <a:pt x="19041" y="100736"/>
                      <a:pt x="19443" y="100063"/>
                      <a:pt x="19880" y="99972"/>
                    </a:cubicBezTo>
                    <a:cubicBezTo>
                      <a:pt x="20318" y="99881"/>
                      <a:pt x="20774" y="99972"/>
                      <a:pt x="21120" y="99608"/>
                    </a:cubicBezTo>
                    <a:cubicBezTo>
                      <a:pt x="20737" y="99244"/>
                      <a:pt x="20354" y="99317"/>
                      <a:pt x="19826" y="99335"/>
                    </a:cubicBezTo>
                    <a:close/>
                    <a:moveTo>
                      <a:pt x="396438" y="87687"/>
                    </a:moveTo>
                    <a:cubicBezTo>
                      <a:pt x="395890" y="91564"/>
                      <a:pt x="398736" y="87432"/>
                      <a:pt x="396565" y="87123"/>
                    </a:cubicBezTo>
                    <a:cubicBezTo>
                      <a:pt x="396513" y="87308"/>
                      <a:pt x="396470" y="87497"/>
                      <a:pt x="396438" y="87687"/>
                    </a:cubicBezTo>
                    <a:close/>
                    <a:moveTo>
                      <a:pt x="87564" y="150349"/>
                    </a:moveTo>
                    <a:cubicBezTo>
                      <a:pt x="87801" y="149039"/>
                      <a:pt x="86579" y="148930"/>
                      <a:pt x="86452" y="149858"/>
                    </a:cubicBezTo>
                    <a:cubicBezTo>
                      <a:pt x="86488" y="151168"/>
                      <a:pt x="87728" y="151951"/>
                      <a:pt x="87564" y="150349"/>
                    </a:cubicBezTo>
                    <a:close/>
                    <a:moveTo>
                      <a:pt x="102155" y="99208"/>
                    </a:moveTo>
                    <a:cubicBezTo>
                      <a:pt x="101663" y="96987"/>
                      <a:pt x="99401" y="100027"/>
                      <a:pt x="101499" y="99845"/>
                    </a:cubicBezTo>
                    <a:cubicBezTo>
                      <a:pt x="101882" y="99845"/>
                      <a:pt x="102192" y="99754"/>
                      <a:pt x="102174" y="99208"/>
                    </a:cubicBezTo>
                    <a:close/>
                    <a:moveTo>
                      <a:pt x="372362" y="494365"/>
                    </a:moveTo>
                    <a:cubicBezTo>
                      <a:pt x="371195" y="493965"/>
                      <a:pt x="370156" y="495239"/>
                      <a:pt x="371560" y="495439"/>
                    </a:cubicBezTo>
                    <a:cubicBezTo>
                      <a:pt x="372253" y="495603"/>
                      <a:pt x="373548" y="494492"/>
                      <a:pt x="372362" y="494365"/>
                    </a:cubicBezTo>
                    <a:close/>
                    <a:moveTo>
                      <a:pt x="337709" y="501408"/>
                    </a:moveTo>
                    <a:cubicBezTo>
                      <a:pt x="337107" y="501135"/>
                      <a:pt x="335885" y="502337"/>
                      <a:pt x="336304" y="502955"/>
                    </a:cubicBezTo>
                    <a:cubicBezTo>
                      <a:pt x="336961" y="503247"/>
                      <a:pt x="338712" y="501609"/>
                      <a:pt x="337745" y="501408"/>
                    </a:cubicBezTo>
                    <a:close/>
                    <a:moveTo>
                      <a:pt x="364283" y="88797"/>
                    </a:moveTo>
                    <a:cubicBezTo>
                      <a:pt x="364283" y="86486"/>
                      <a:pt x="361966" y="89725"/>
                      <a:pt x="363243" y="89507"/>
                    </a:cubicBezTo>
                    <a:cubicBezTo>
                      <a:pt x="363808" y="89507"/>
                      <a:pt x="364392" y="89598"/>
                      <a:pt x="364319" y="88797"/>
                    </a:cubicBezTo>
                    <a:close/>
                    <a:moveTo>
                      <a:pt x="67976" y="135917"/>
                    </a:moveTo>
                    <a:cubicBezTo>
                      <a:pt x="68231" y="134970"/>
                      <a:pt x="66152" y="134843"/>
                      <a:pt x="66553" y="135571"/>
                    </a:cubicBezTo>
                    <a:cubicBezTo>
                      <a:pt x="66954" y="136299"/>
                      <a:pt x="67939" y="137391"/>
                      <a:pt x="67976" y="135917"/>
                    </a:cubicBezTo>
                    <a:close/>
                    <a:moveTo>
                      <a:pt x="297894" y="509544"/>
                    </a:moveTo>
                    <a:cubicBezTo>
                      <a:pt x="298660" y="509817"/>
                      <a:pt x="299717" y="508907"/>
                      <a:pt x="298514" y="508488"/>
                    </a:cubicBezTo>
                    <a:cubicBezTo>
                      <a:pt x="297310" y="508415"/>
                      <a:pt x="296307" y="509689"/>
                      <a:pt x="297894" y="509544"/>
                    </a:cubicBezTo>
                    <a:close/>
                    <a:moveTo>
                      <a:pt x="349838" y="508998"/>
                    </a:moveTo>
                    <a:cubicBezTo>
                      <a:pt x="348670" y="508998"/>
                      <a:pt x="348324" y="508798"/>
                      <a:pt x="347612" y="509216"/>
                    </a:cubicBezTo>
                    <a:cubicBezTo>
                      <a:pt x="348196" y="509908"/>
                      <a:pt x="349272" y="509216"/>
                      <a:pt x="349929" y="509981"/>
                    </a:cubicBezTo>
                    <a:cubicBezTo>
                      <a:pt x="350804" y="509416"/>
                      <a:pt x="350640" y="508925"/>
                      <a:pt x="349838" y="508998"/>
                    </a:cubicBezTo>
                    <a:close/>
                    <a:moveTo>
                      <a:pt x="321896" y="521155"/>
                    </a:moveTo>
                    <a:cubicBezTo>
                      <a:pt x="321896" y="524086"/>
                      <a:pt x="324249" y="521483"/>
                      <a:pt x="322115" y="520537"/>
                    </a:cubicBezTo>
                    <a:close/>
                    <a:moveTo>
                      <a:pt x="44047" y="70069"/>
                    </a:moveTo>
                    <a:cubicBezTo>
                      <a:pt x="42551" y="70288"/>
                      <a:pt x="44721" y="72526"/>
                      <a:pt x="45068" y="71252"/>
                    </a:cubicBezTo>
                    <a:cubicBezTo>
                      <a:pt x="45129" y="70662"/>
                      <a:pt x="44699" y="70135"/>
                      <a:pt x="44108" y="70074"/>
                    </a:cubicBezTo>
                    <a:cubicBezTo>
                      <a:pt x="44088" y="70072"/>
                      <a:pt x="44067" y="70070"/>
                      <a:pt x="44047" y="70069"/>
                    </a:cubicBezTo>
                    <a:close/>
                    <a:moveTo>
                      <a:pt x="251129" y="19110"/>
                    </a:moveTo>
                    <a:cubicBezTo>
                      <a:pt x="253427" y="19110"/>
                      <a:pt x="250528" y="17453"/>
                      <a:pt x="249670" y="18236"/>
                    </a:cubicBezTo>
                    <a:cubicBezTo>
                      <a:pt x="249919" y="18802"/>
                      <a:pt x="250517" y="19130"/>
                      <a:pt x="251129" y="19037"/>
                    </a:cubicBezTo>
                    <a:close/>
                    <a:moveTo>
                      <a:pt x="311609" y="528708"/>
                    </a:moveTo>
                    <a:cubicBezTo>
                      <a:pt x="311372" y="528708"/>
                      <a:pt x="310788" y="528508"/>
                      <a:pt x="310661" y="529000"/>
                    </a:cubicBezTo>
                    <a:cubicBezTo>
                      <a:pt x="310861" y="529327"/>
                      <a:pt x="312156" y="529145"/>
                      <a:pt x="312612" y="529455"/>
                    </a:cubicBezTo>
                    <a:cubicBezTo>
                      <a:pt x="313068" y="529764"/>
                      <a:pt x="313397" y="530092"/>
                      <a:pt x="313561" y="529455"/>
                    </a:cubicBezTo>
                    <a:cubicBezTo>
                      <a:pt x="313725" y="528818"/>
                      <a:pt x="312357" y="528490"/>
                      <a:pt x="311609" y="528545"/>
                    </a:cubicBezTo>
                    <a:close/>
                    <a:moveTo>
                      <a:pt x="285437" y="578103"/>
                    </a:moveTo>
                    <a:cubicBezTo>
                      <a:pt x="286057" y="578431"/>
                      <a:pt x="286257" y="576538"/>
                      <a:pt x="285674" y="576665"/>
                    </a:cubicBezTo>
                    <a:cubicBezTo>
                      <a:pt x="284689" y="576665"/>
                      <a:pt x="283613" y="577848"/>
                      <a:pt x="285437" y="577939"/>
                    </a:cubicBezTo>
                    <a:close/>
                    <a:moveTo>
                      <a:pt x="59276" y="145090"/>
                    </a:moveTo>
                    <a:cubicBezTo>
                      <a:pt x="58583" y="144889"/>
                      <a:pt x="57671" y="145836"/>
                      <a:pt x="58674" y="146127"/>
                    </a:cubicBezTo>
                    <a:cubicBezTo>
                      <a:pt x="59677" y="146418"/>
                      <a:pt x="61009" y="144671"/>
                      <a:pt x="59258" y="144926"/>
                    </a:cubicBezTo>
                    <a:close/>
                    <a:moveTo>
                      <a:pt x="303383" y="579796"/>
                    </a:moveTo>
                    <a:lnTo>
                      <a:pt x="302088" y="578576"/>
                    </a:lnTo>
                    <a:cubicBezTo>
                      <a:pt x="301177" y="579486"/>
                      <a:pt x="302563" y="581361"/>
                      <a:pt x="303383" y="579796"/>
                    </a:cubicBezTo>
                    <a:close/>
                    <a:moveTo>
                      <a:pt x="51798" y="94457"/>
                    </a:moveTo>
                    <a:cubicBezTo>
                      <a:pt x="52984" y="94730"/>
                      <a:pt x="52874" y="93038"/>
                      <a:pt x="51926" y="92983"/>
                    </a:cubicBezTo>
                    <a:cubicBezTo>
                      <a:pt x="50977" y="92929"/>
                      <a:pt x="50667" y="94530"/>
                      <a:pt x="51798" y="94457"/>
                    </a:cubicBezTo>
                    <a:close/>
                    <a:moveTo>
                      <a:pt x="43518" y="93420"/>
                    </a:moveTo>
                    <a:cubicBezTo>
                      <a:pt x="43317" y="93111"/>
                      <a:pt x="43828" y="92364"/>
                      <a:pt x="42934" y="92346"/>
                    </a:cubicBezTo>
                    <a:cubicBezTo>
                      <a:pt x="41293" y="92656"/>
                      <a:pt x="43627" y="95768"/>
                      <a:pt x="43518" y="93420"/>
                    </a:cubicBezTo>
                    <a:close/>
                    <a:moveTo>
                      <a:pt x="269934" y="91782"/>
                    </a:moveTo>
                    <a:cubicBezTo>
                      <a:pt x="269934" y="92510"/>
                      <a:pt x="268821" y="92947"/>
                      <a:pt x="269624" y="93602"/>
                    </a:cubicBezTo>
                    <a:cubicBezTo>
                      <a:pt x="271301" y="94621"/>
                      <a:pt x="270700" y="92528"/>
                      <a:pt x="269934" y="91782"/>
                    </a:cubicBezTo>
                    <a:close/>
                    <a:moveTo>
                      <a:pt x="73995" y="142287"/>
                    </a:moveTo>
                    <a:cubicBezTo>
                      <a:pt x="71988" y="142287"/>
                      <a:pt x="73812" y="144944"/>
                      <a:pt x="74487" y="143342"/>
                    </a:cubicBezTo>
                    <a:cubicBezTo>
                      <a:pt x="74524" y="142887"/>
                      <a:pt x="74633" y="142432"/>
                      <a:pt x="73995" y="142287"/>
                    </a:cubicBezTo>
                    <a:close/>
                    <a:moveTo>
                      <a:pt x="303931" y="591280"/>
                    </a:moveTo>
                    <a:cubicBezTo>
                      <a:pt x="303675" y="590443"/>
                      <a:pt x="302709" y="590388"/>
                      <a:pt x="302107" y="589969"/>
                    </a:cubicBezTo>
                    <a:cubicBezTo>
                      <a:pt x="301304" y="590443"/>
                      <a:pt x="302782" y="592117"/>
                      <a:pt x="303931" y="591280"/>
                    </a:cubicBezTo>
                    <a:close/>
                    <a:moveTo>
                      <a:pt x="94732" y="141741"/>
                    </a:moveTo>
                    <a:cubicBezTo>
                      <a:pt x="93966" y="141431"/>
                      <a:pt x="93018" y="142614"/>
                      <a:pt x="94221" y="142833"/>
                    </a:cubicBezTo>
                    <a:cubicBezTo>
                      <a:pt x="95425" y="142651"/>
                      <a:pt x="96301" y="141486"/>
                      <a:pt x="94641" y="141668"/>
                    </a:cubicBezTo>
                    <a:close/>
                    <a:moveTo>
                      <a:pt x="345168" y="641585"/>
                    </a:moveTo>
                    <a:cubicBezTo>
                      <a:pt x="344658" y="640675"/>
                      <a:pt x="343345" y="640693"/>
                      <a:pt x="343691" y="641912"/>
                    </a:cubicBezTo>
                    <a:cubicBezTo>
                      <a:pt x="344038" y="643132"/>
                      <a:pt x="345114" y="642313"/>
                      <a:pt x="345168" y="641585"/>
                    </a:cubicBezTo>
                    <a:close/>
                    <a:moveTo>
                      <a:pt x="96574" y="73746"/>
                    </a:moveTo>
                    <a:cubicBezTo>
                      <a:pt x="96994" y="73781"/>
                      <a:pt x="97415" y="73706"/>
                      <a:pt x="97796" y="73527"/>
                    </a:cubicBezTo>
                    <a:cubicBezTo>
                      <a:pt x="97158" y="71762"/>
                      <a:pt x="94313" y="73509"/>
                      <a:pt x="96574" y="73819"/>
                    </a:cubicBezTo>
                    <a:close/>
                    <a:moveTo>
                      <a:pt x="55610" y="91145"/>
                    </a:moveTo>
                    <a:cubicBezTo>
                      <a:pt x="56394" y="91291"/>
                      <a:pt x="56668" y="90654"/>
                      <a:pt x="55884" y="90235"/>
                    </a:cubicBezTo>
                    <a:cubicBezTo>
                      <a:pt x="54443" y="89343"/>
                      <a:pt x="53713" y="91545"/>
                      <a:pt x="55610" y="91218"/>
                    </a:cubicBezTo>
                    <a:close/>
                    <a:moveTo>
                      <a:pt x="365413" y="353825"/>
                    </a:moveTo>
                    <a:cubicBezTo>
                      <a:pt x="366052" y="353825"/>
                      <a:pt x="367511" y="353825"/>
                      <a:pt x="366836" y="352860"/>
                    </a:cubicBezTo>
                    <a:cubicBezTo>
                      <a:pt x="366234" y="353698"/>
                      <a:pt x="365505" y="352769"/>
                      <a:pt x="364848" y="353024"/>
                    </a:cubicBezTo>
                    <a:cubicBezTo>
                      <a:pt x="364118" y="353570"/>
                      <a:pt x="364720" y="353880"/>
                      <a:pt x="365413" y="353825"/>
                    </a:cubicBezTo>
                    <a:close/>
                    <a:moveTo>
                      <a:pt x="46217" y="90126"/>
                    </a:moveTo>
                    <a:lnTo>
                      <a:pt x="45761" y="90344"/>
                    </a:lnTo>
                    <a:cubicBezTo>
                      <a:pt x="46106" y="91056"/>
                      <a:pt x="46961" y="91356"/>
                      <a:pt x="47676" y="91018"/>
                    </a:cubicBezTo>
                    <a:cubicBezTo>
                      <a:pt x="47403" y="90362"/>
                      <a:pt x="47111" y="89962"/>
                      <a:pt x="46217" y="90126"/>
                    </a:cubicBezTo>
                    <a:close/>
                    <a:moveTo>
                      <a:pt x="396401" y="307652"/>
                    </a:moveTo>
                    <a:cubicBezTo>
                      <a:pt x="396401" y="306978"/>
                      <a:pt x="394960" y="306978"/>
                      <a:pt x="394869" y="307561"/>
                    </a:cubicBezTo>
                    <a:cubicBezTo>
                      <a:pt x="394778" y="308143"/>
                      <a:pt x="396401" y="308543"/>
                      <a:pt x="396365" y="307652"/>
                    </a:cubicBezTo>
                    <a:close/>
                    <a:moveTo>
                      <a:pt x="378162" y="332749"/>
                    </a:moveTo>
                    <a:cubicBezTo>
                      <a:pt x="377652" y="333405"/>
                      <a:pt x="378381" y="334333"/>
                      <a:pt x="379147" y="334205"/>
                    </a:cubicBezTo>
                    <a:cubicBezTo>
                      <a:pt x="380150" y="333386"/>
                      <a:pt x="378709" y="333150"/>
                      <a:pt x="378162" y="332749"/>
                    </a:cubicBezTo>
                    <a:close/>
                    <a:moveTo>
                      <a:pt x="340882" y="334114"/>
                    </a:moveTo>
                    <a:cubicBezTo>
                      <a:pt x="341174" y="333022"/>
                      <a:pt x="339624" y="332986"/>
                      <a:pt x="339843" y="334114"/>
                    </a:cubicBezTo>
                    <a:cubicBezTo>
                      <a:pt x="339697" y="334952"/>
                      <a:pt x="341028" y="335024"/>
                      <a:pt x="340882" y="334114"/>
                    </a:cubicBezTo>
                    <a:close/>
                    <a:moveTo>
                      <a:pt x="293115" y="606768"/>
                    </a:moveTo>
                    <a:cubicBezTo>
                      <a:pt x="293297" y="606204"/>
                      <a:pt x="291911" y="605840"/>
                      <a:pt x="292021" y="606768"/>
                    </a:cubicBezTo>
                    <a:cubicBezTo>
                      <a:pt x="291765" y="607824"/>
                      <a:pt x="293224" y="608206"/>
                      <a:pt x="293115" y="606768"/>
                    </a:cubicBezTo>
                    <a:close/>
                    <a:moveTo>
                      <a:pt x="9612" y="91200"/>
                    </a:moveTo>
                    <a:cubicBezTo>
                      <a:pt x="8773" y="90927"/>
                      <a:pt x="8317" y="92255"/>
                      <a:pt x="9302" y="92273"/>
                    </a:cubicBezTo>
                    <a:cubicBezTo>
                      <a:pt x="10287" y="92601"/>
                      <a:pt x="10779" y="91163"/>
                      <a:pt x="9612" y="91200"/>
                    </a:cubicBezTo>
                    <a:close/>
                    <a:moveTo>
                      <a:pt x="348251" y="590952"/>
                    </a:moveTo>
                    <a:cubicBezTo>
                      <a:pt x="346317" y="591152"/>
                      <a:pt x="348616" y="593446"/>
                      <a:pt x="348944" y="591717"/>
                    </a:cubicBezTo>
                    <a:cubicBezTo>
                      <a:pt x="348761" y="591353"/>
                      <a:pt x="348488" y="590952"/>
                      <a:pt x="348251" y="590952"/>
                    </a:cubicBezTo>
                    <a:close/>
                    <a:moveTo>
                      <a:pt x="352336" y="334333"/>
                    </a:moveTo>
                    <a:cubicBezTo>
                      <a:pt x="352737" y="334333"/>
                      <a:pt x="353102" y="334333"/>
                      <a:pt x="353376" y="334096"/>
                    </a:cubicBezTo>
                    <a:cubicBezTo>
                      <a:pt x="352081" y="332549"/>
                      <a:pt x="349947" y="333951"/>
                      <a:pt x="352336" y="334260"/>
                    </a:cubicBezTo>
                    <a:close/>
                    <a:moveTo>
                      <a:pt x="401800" y="138447"/>
                    </a:moveTo>
                    <a:cubicBezTo>
                      <a:pt x="401800" y="137755"/>
                      <a:pt x="400377" y="137719"/>
                      <a:pt x="400268" y="138337"/>
                    </a:cubicBezTo>
                    <a:cubicBezTo>
                      <a:pt x="400049" y="139156"/>
                      <a:pt x="401854" y="139247"/>
                      <a:pt x="401800" y="138374"/>
                    </a:cubicBezTo>
                    <a:close/>
                    <a:moveTo>
                      <a:pt x="28763" y="90217"/>
                    </a:moveTo>
                    <a:cubicBezTo>
                      <a:pt x="28890" y="89452"/>
                      <a:pt x="27504" y="89361"/>
                      <a:pt x="27249" y="89889"/>
                    </a:cubicBezTo>
                    <a:cubicBezTo>
                      <a:pt x="26993" y="90417"/>
                      <a:pt x="28525" y="91036"/>
                      <a:pt x="28763" y="90217"/>
                    </a:cubicBezTo>
                    <a:close/>
                    <a:moveTo>
                      <a:pt x="375591" y="333386"/>
                    </a:moveTo>
                    <a:cubicBezTo>
                      <a:pt x="375116" y="332658"/>
                      <a:pt x="372599" y="333532"/>
                      <a:pt x="373347" y="334187"/>
                    </a:cubicBezTo>
                    <a:cubicBezTo>
                      <a:pt x="374059" y="333969"/>
                      <a:pt x="375062" y="333932"/>
                      <a:pt x="375591" y="333386"/>
                    </a:cubicBezTo>
                    <a:close/>
                    <a:moveTo>
                      <a:pt x="333277" y="334187"/>
                    </a:moveTo>
                    <a:cubicBezTo>
                      <a:pt x="333113" y="333350"/>
                      <a:pt x="331453" y="333678"/>
                      <a:pt x="331818" y="334460"/>
                    </a:cubicBezTo>
                    <a:cubicBezTo>
                      <a:pt x="332182" y="335243"/>
                      <a:pt x="333441" y="335006"/>
                      <a:pt x="333277" y="334224"/>
                    </a:cubicBezTo>
                    <a:close/>
                    <a:moveTo>
                      <a:pt x="390984" y="143197"/>
                    </a:moveTo>
                    <a:cubicBezTo>
                      <a:pt x="393866" y="142159"/>
                      <a:pt x="391878" y="141049"/>
                      <a:pt x="390528" y="143033"/>
                    </a:cubicBezTo>
                    <a:close/>
                    <a:moveTo>
                      <a:pt x="400104" y="50887"/>
                    </a:moveTo>
                    <a:cubicBezTo>
                      <a:pt x="399702" y="50395"/>
                      <a:pt x="398024" y="51305"/>
                      <a:pt x="398152" y="51924"/>
                    </a:cubicBezTo>
                    <a:cubicBezTo>
                      <a:pt x="398772" y="52361"/>
                      <a:pt x="400122" y="51560"/>
                      <a:pt x="400177" y="50923"/>
                    </a:cubicBezTo>
                    <a:close/>
                    <a:moveTo>
                      <a:pt x="64127" y="119409"/>
                    </a:moveTo>
                    <a:cubicBezTo>
                      <a:pt x="66918" y="119409"/>
                      <a:pt x="64802" y="117080"/>
                      <a:pt x="63690" y="119191"/>
                    </a:cubicBezTo>
                    <a:close/>
                    <a:moveTo>
                      <a:pt x="15357" y="81372"/>
                    </a:moveTo>
                    <a:cubicBezTo>
                      <a:pt x="16160" y="81117"/>
                      <a:pt x="15777" y="79424"/>
                      <a:pt x="14974" y="79861"/>
                    </a:cubicBezTo>
                    <a:cubicBezTo>
                      <a:pt x="14172" y="80298"/>
                      <a:pt x="14555" y="81554"/>
                      <a:pt x="15357" y="81372"/>
                    </a:cubicBezTo>
                    <a:close/>
                    <a:moveTo>
                      <a:pt x="398772" y="345653"/>
                    </a:moveTo>
                    <a:lnTo>
                      <a:pt x="398772" y="345653"/>
                    </a:lnTo>
                    <a:cubicBezTo>
                      <a:pt x="399090" y="345631"/>
                      <a:pt x="399401" y="345544"/>
                      <a:pt x="399684" y="345398"/>
                    </a:cubicBezTo>
                    <a:cubicBezTo>
                      <a:pt x="398955" y="343578"/>
                      <a:pt x="396346" y="345817"/>
                      <a:pt x="398772" y="345653"/>
                    </a:cubicBezTo>
                    <a:close/>
                    <a:moveTo>
                      <a:pt x="390364" y="116807"/>
                    </a:moveTo>
                    <a:cubicBezTo>
                      <a:pt x="390492" y="115988"/>
                      <a:pt x="388832" y="115788"/>
                      <a:pt x="388850" y="116698"/>
                    </a:cubicBezTo>
                    <a:cubicBezTo>
                      <a:pt x="388868" y="117608"/>
                      <a:pt x="390200" y="117535"/>
                      <a:pt x="390364" y="116807"/>
                    </a:cubicBezTo>
                    <a:close/>
                    <a:moveTo>
                      <a:pt x="445773" y="327926"/>
                    </a:moveTo>
                    <a:cubicBezTo>
                      <a:pt x="445536" y="327544"/>
                      <a:pt x="443950" y="327672"/>
                      <a:pt x="444333" y="328454"/>
                    </a:cubicBezTo>
                    <a:cubicBezTo>
                      <a:pt x="444716" y="329237"/>
                      <a:pt x="446193" y="329091"/>
                      <a:pt x="445773" y="327926"/>
                    </a:cubicBezTo>
                    <a:close/>
                    <a:moveTo>
                      <a:pt x="86069" y="123814"/>
                    </a:moveTo>
                    <a:cubicBezTo>
                      <a:pt x="85175" y="123595"/>
                      <a:pt x="85102" y="124997"/>
                      <a:pt x="85704" y="125306"/>
                    </a:cubicBezTo>
                    <a:cubicBezTo>
                      <a:pt x="86306" y="125616"/>
                      <a:pt x="86889" y="124087"/>
                      <a:pt x="86069" y="123814"/>
                    </a:cubicBezTo>
                    <a:close/>
                    <a:moveTo>
                      <a:pt x="417011" y="349384"/>
                    </a:moveTo>
                    <a:cubicBezTo>
                      <a:pt x="417114" y="348771"/>
                      <a:pt x="416724" y="348182"/>
                      <a:pt x="416117" y="348037"/>
                    </a:cubicBezTo>
                    <a:cubicBezTo>
                      <a:pt x="415825" y="348765"/>
                      <a:pt x="415990" y="349712"/>
                      <a:pt x="416865" y="349857"/>
                    </a:cubicBezTo>
                    <a:close/>
                    <a:moveTo>
                      <a:pt x="377761" y="115933"/>
                    </a:moveTo>
                    <a:cubicBezTo>
                      <a:pt x="377360" y="115187"/>
                      <a:pt x="376338" y="115660"/>
                      <a:pt x="375937" y="116243"/>
                    </a:cubicBezTo>
                    <a:cubicBezTo>
                      <a:pt x="375536" y="117171"/>
                      <a:pt x="377725" y="116570"/>
                      <a:pt x="377761" y="115933"/>
                    </a:cubicBezTo>
                    <a:close/>
                    <a:moveTo>
                      <a:pt x="60844" y="17453"/>
                    </a:moveTo>
                    <a:cubicBezTo>
                      <a:pt x="61027" y="16634"/>
                      <a:pt x="59021" y="16725"/>
                      <a:pt x="59021" y="17017"/>
                    </a:cubicBezTo>
                    <a:cubicBezTo>
                      <a:pt x="59021" y="17308"/>
                      <a:pt x="60699" y="18382"/>
                      <a:pt x="60844" y="17453"/>
                    </a:cubicBezTo>
                    <a:close/>
                    <a:moveTo>
                      <a:pt x="283704" y="568002"/>
                    </a:moveTo>
                    <a:cubicBezTo>
                      <a:pt x="283704" y="566710"/>
                      <a:pt x="281880" y="565964"/>
                      <a:pt x="282427" y="567474"/>
                    </a:cubicBezTo>
                    <a:cubicBezTo>
                      <a:pt x="282664" y="567765"/>
                      <a:pt x="283430" y="568439"/>
                      <a:pt x="283704" y="568002"/>
                    </a:cubicBezTo>
                    <a:close/>
                    <a:moveTo>
                      <a:pt x="28343" y="57475"/>
                    </a:moveTo>
                    <a:cubicBezTo>
                      <a:pt x="29164" y="57348"/>
                      <a:pt x="28927" y="55655"/>
                      <a:pt x="28106" y="56001"/>
                    </a:cubicBezTo>
                    <a:cubicBezTo>
                      <a:pt x="27285" y="56347"/>
                      <a:pt x="27541" y="57584"/>
                      <a:pt x="28343" y="57475"/>
                    </a:cubicBezTo>
                    <a:close/>
                    <a:moveTo>
                      <a:pt x="375062" y="352260"/>
                    </a:moveTo>
                    <a:cubicBezTo>
                      <a:pt x="374168" y="351131"/>
                      <a:pt x="374259" y="352697"/>
                      <a:pt x="373329" y="352842"/>
                    </a:cubicBezTo>
                    <a:cubicBezTo>
                      <a:pt x="372709" y="353552"/>
                      <a:pt x="375390" y="353406"/>
                      <a:pt x="375062" y="352260"/>
                    </a:cubicBezTo>
                    <a:close/>
                    <a:moveTo>
                      <a:pt x="258790" y="89507"/>
                    </a:moveTo>
                    <a:cubicBezTo>
                      <a:pt x="258990" y="89507"/>
                      <a:pt x="259392" y="89507"/>
                      <a:pt x="259355" y="88925"/>
                    </a:cubicBezTo>
                    <a:cubicBezTo>
                      <a:pt x="258771" y="87359"/>
                      <a:pt x="256510" y="89707"/>
                      <a:pt x="258790" y="89507"/>
                    </a:cubicBezTo>
                    <a:close/>
                    <a:moveTo>
                      <a:pt x="381646" y="352824"/>
                    </a:moveTo>
                    <a:cubicBezTo>
                      <a:pt x="380588" y="351586"/>
                      <a:pt x="379822" y="352988"/>
                      <a:pt x="380716" y="353989"/>
                    </a:cubicBezTo>
                    <a:cubicBezTo>
                      <a:pt x="381190" y="354644"/>
                      <a:pt x="381354" y="353261"/>
                      <a:pt x="381646" y="352897"/>
                    </a:cubicBezTo>
                    <a:close/>
                    <a:moveTo>
                      <a:pt x="338712" y="527817"/>
                    </a:moveTo>
                    <a:cubicBezTo>
                      <a:pt x="338548" y="526998"/>
                      <a:pt x="336888" y="527307"/>
                      <a:pt x="337198" y="528108"/>
                    </a:cubicBezTo>
                    <a:cubicBezTo>
                      <a:pt x="337508" y="528909"/>
                      <a:pt x="338803" y="528672"/>
                      <a:pt x="338712" y="527889"/>
                    </a:cubicBezTo>
                    <a:close/>
                    <a:moveTo>
                      <a:pt x="542658" y="124141"/>
                    </a:moveTo>
                    <a:cubicBezTo>
                      <a:pt x="542165" y="123432"/>
                      <a:pt x="541308" y="124724"/>
                      <a:pt x="540670" y="124960"/>
                    </a:cubicBezTo>
                    <a:cubicBezTo>
                      <a:pt x="541126" y="125907"/>
                      <a:pt x="542712" y="124979"/>
                      <a:pt x="542658" y="124214"/>
                    </a:cubicBezTo>
                    <a:close/>
                    <a:moveTo>
                      <a:pt x="80032" y="138902"/>
                    </a:moveTo>
                    <a:cubicBezTo>
                      <a:pt x="80834" y="138738"/>
                      <a:pt x="79667" y="138119"/>
                      <a:pt x="80378" y="137609"/>
                    </a:cubicBezTo>
                    <a:cubicBezTo>
                      <a:pt x="80670" y="135553"/>
                      <a:pt x="78135" y="138974"/>
                      <a:pt x="80032" y="138902"/>
                    </a:cubicBezTo>
                    <a:close/>
                    <a:moveTo>
                      <a:pt x="106441" y="146182"/>
                    </a:moveTo>
                    <a:cubicBezTo>
                      <a:pt x="105912" y="145818"/>
                      <a:pt x="104453" y="145690"/>
                      <a:pt x="104453" y="146546"/>
                    </a:cubicBezTo>
                    <a:cubicBezTo>
                      <a:pt x="104453" y="147401"/>
                      <a:pt x="106058" y="146637"/>
                      <a:pt x="106441" y="146218"/>
                    </a:cubicBezTo>
                    <a:close/>
                    <a:moveTo>
                      <a:pt x="439882" y="356537"/>
                    </a:moveTo>
                    <a:cubicBezTo>
                      <a:pt x="439973" y="356135"/>
                      <a:pt x="439720" y="355735"/>
                      <a:pt x="439317" y="355645"/>
                    </a:cubicBezTo>
                    <a:cubicBezTo>
                      <a:pt x="438914" y="355555"/>
                      <a:pt x="438514" y="355807"/>
                      <a:pt x="438423" y="356209"/>
                    </a:cubicBezTo>
                    <a:cubicBezTo>
                      <a:pt x="438496" y="356846"/>
                      <a:pt x="439736" y="357556"/>
                      <a:pt x="439882" y="356537"/>
                    </a:cubicBezTo>
                    <a:close/>
                    <a:moveTo>
                      <a:pt x="377232" y="358011"/>
                    </a:moveTo>
                    <a:cubicBezTo>
                      <a:pt x="377086" y="357410"/>
                      <a:pt x="375974" y="356064"/>
                      <a:pt x="375299" y="356773"/>
                    </a:cubicBezTo>
                    <a:cubicBezTo>
                      <a:pt x="375390" y="357210"/>
                      <a:pt x="376886" y="358521"/>
                      <a:pt x="377232" y="358011"/>
                    </a:cubicBezTo>
                    <a:close/>
                    <a:moveTo>
                      <a:pt x="399575" y="357611"/>
                    </a:moveTo>
                    <a:cubicBezTo>
                      <a:pt x="398644" y="357319"/>
                      <a:pt x="398188" y="358630"/>
                      <a:pt x="399192" y="358703"/>
                    </a:cubicBezTo>
                    <a:cubicBezTo>
                      <a:pt x="400195" y="358775"/>
                      <a:pt x="400596" y="357629"/>
                      <a:pt x="399575" y="357611"/>
                    </a:cubicBezTo>
                    <a:close/>
                    <a:moveTo>
                      <a:pt x="311609" y="323922"/>
                    </a:moveTo>
                    <a:lnTo>
                      <a:pt x="311609" y="323922"/>
                    </a:lnTo>
                    <a:cubicBezTo>
                      <a:pt x="312126" y="323981"/>
                      <a:pt x="312649" y="323900"/>
                      <a:pt x="313123" y="323686"/>
                    </a:cubicBezTo>
                    <a:cubicBezTo>
                      <a:pt x="312576" y="322448"/>
                      <a:pt x="311627" y="323449"/>
                      <a:pt x="310624" y="323686"/>
                    </a:cubicBezTo>
                    <a:cubicBezTo>
                      <a:pt x="310917" y="323871"/>
                      <a:pt x="311264" y="323954"/>
                      <a:pt x="311609" y="323922"/>
                    </a:cubicBezTo>
                    <a:close/>
                    <a:moveTo>
                      <a:pt x="237523" y="96933"/>
                    </a:moveTo>
                    <a:cubicBezTo>
                      <a:pt x="237414" y="96004"/>
                      <a:pt x="235882" y="94767"/>
                      <a:pt x="236082" y="96350"/>
                    </a:cubicBezTo>
                    <a:cubicBezTo>
                      <a:pt x="236338" y="96787"/>
                      <a:pt x="236958" y="97406"/>
                      <a:pt x="237523" y="96933"/>
                    </a:cubicBezTo>
                    <a:close/>
                    <a:moveTo>
                      <a:pt x="406615" y="58403"/>
                    </a:moveTo>
                    <a:cubicBezTo>
                      <a:pt x="406214" y="57457"/>
                      <a:pt x="404791" y="59040"/>
                      <a:pt x="405302" y="59550"/>
                    </a:cubicBezTo>
                    <a:cubicBezTo>
                      <a:pt x="406195" y="60114"/>
                      <a:pt x="406159" y="58749"/>
                      <a:pt x="406615" y="58403"/>
                    </a:cubicBezTo>
                    <a:close/>
                    <a:moveTo>
                      <a:pt x="61100" y="82518"/>
                    </a:moveTo>
                    <a:cubicBezTo>
                      <a:pt x="60261" y="82373"/>
                      <a:pt x="60151" y="83719"/>
                      <a:pt x="61100" y="83556"/>
                    </a:cubicBezTo>
                    <a:cubicBezTo>
                      <a:pt x="62121" y="83829"/>
                      <a:pt x="62231" y="82354"/>
                      <a:pt x="61100" y="82518"/>
                    </a:cubicBezTo>
                    <a:close/>
                    <a:moveTo>
                      <a:pt x="209800" y="79533"/>
                    </a:moveTo>
                    <a:cubicBezTo>
                      <a:pt x="209326" y="79097"/>
                      <a:pt x="207539" y="79006"/>
                      <a:pt x="207812" y="80007"/>
                    </a:cubicBezTo>
                    <a:cubicBezTo>
                      <a:pt x="208086" y="81008"/>
                      <a:pt x="209217" y="79752"/>
                      <a:pt x="209800" y="79533"/>
                    </a:cubicBezTo>
                    <a:close/>
                    <a:moveTo>
                      <a:pt x="554002" y="149021"/>
                    </a:moveTo>
                    <a:cubicBezTo>
                      <a:pt x="553696" y="148321"/>
                      <a:pt x="552879" y="148001"/>
                      <a:pt x="552177" y="148307"/>
                    </a:cubicBezTo>
                    <a:cubicBezTo>
                      <a:pt x="552114" y="148334"/>
                      <a:pt x="552054" y="148366"/>
                      <a:pt x="551996" y="148402"/>
                    </a:cubicBezTo>
                    <a:cubicBezTo>
                      <a:pt x="552287" y="149098"/>
                      <a:pt x="553089" y="149426"/>
                      <a:pt x="553786" y="149135"/>
                    </a:cubicBezTo>
                    <a:cubicBezTo>
                      <a:pt x="553861" y="149103"/>
                      <a:pt x="553934" y="149065"/>
                      <a:pt x="554002" y="149021"/>
                    </a:cubicBezTo>
                    <a:close/>
                    <a:moveTo>
                      <a:pt x="334408" y="506741"/>
                    </a:moveTo>
                    <a:cubicBezTo>
                      <a:pt x="333259" y="504575"/>
                      <a:pt x="331745" y="506832"/>
                      <a:pt x="334243" y="507214"/>
                    </a:cubicBezTo>
                    <a:close/>
                    <a:moveTo>
                      <a:pt x="6402" y="87960"/>
                    </a:moveTo>
                    <a:cubicBezTo>
                      <a:pt x="5326" y="87578"/>
                      <a:pt x="4231" y="88670"/>
                      <a:pt x="5490" y="88943"/>
                    </a:cubicBezTo>
                    <a:cubicBezTo>
                      <a:pt x="5909" y="88724"/>
                      <a:pt x="7715" y="88197"/>
                      <a:pt x="6402" y="87960"/>
                    </a:cubicBezTo>
                    <a:close/>
                    <a:moveTo>
                      <a:pt x="27595" y="80007"/>
                    </a:moveTo>
                    <a:cubicBezTo>
                      <a:pt x="27235" y="79365"/>
                      <a:pt x="26443" y="79105"/>
                      <a:pt x="25771" y="79406"/>
                    </a:cubicBezTo>
                    <a:cubicBezTo>
                      <a:pt x="25771" y="80261"/>
                      <a:pt x="27176" y="80735"/>
                      <a:pt x="27595" y="80007"/>
                    </a:cubicBezTo>
                    <a:close/>
                    <a:moveTo>
                      <a:pt x="116965" y="113968"/>
                    </a:moveTo>
                    <a:cubicBezTo>
                      <a:pt x="115634" y="113786"/>
                      <a:pt x="115926" y="114769"/>
                      <a:pt x="116965" y="115005"/>
                    </a:cubicBezTo>
                    <a:cubicBezTo>
                      <a:pt x="118078" y="114859"/>
                      <a:pt x="117895" y="113731"/>
                      <a:pt x="116910" y="113968"/>
                    </a:cubicBezTo>
                    <a:close/>
                    <a:moveTo>
                      <a:pt x="291601" y="365746"/>
                    </a:moveTo>
                    <a:cubicBezTo>
                      <a:pt x="291382" y="365746"/>
                      <a:pt x="291018" y="365746"/>
                      <a:pt x="291018" y="366256"/>
                    </a:cubicBezTo>
                    <a:cubicBezTo>
                      <a:pt x="291346" y="367966"/>
                      <a:pt x="293790" y="365655"/>
                      <a:pt x="291546" y="365746"/>
                    </a:cubicBezTo>
                    <a:close/>
                    <a:moveTo>
                      <a:pt x="23783" y="114113"/>
                    </a:moveTo>
                    <a:cubicBezTo>
                      <a:pt x="23327" y="113185"/>
                      <a:pt x="22197" y="113749"/>
                      <a:pt x="22361" y="114696"/>
                    </a:cubicBezTo>
                    <a:cubicBezTo>
                      <a:pt x="22525" y="115642"/>
                      <a:pt x="23838" y="114805"/>
                      <a:pt x="23783" y="114113"/>
                    </a:cubicBezTo>
                    <a:close/>
                    <a:moveTo>
                      <a:pt x="410536" y="98298"/>
                    </a:moveTo>
                    <a:cubicBezTo>
                      <a:pt x="410536" y="98116"/>
                      <a:pt x="410427" y="97679"/>
                      <a:pt x="410190" y="97915"/>
                    </a:cubicBezTo>
                    <a:cubicBezTo>
                      <a:pt x="407618" y="98316"/>
                      <a:pt x="410682" y="100536"/>
                      <a:pt x="410536" y="98298"/>
                    </a:cubicBezTo>
                    <a:close/>
                    <a:moveTo>
                      <a:pt x="69891" y="151077"/>
                    </a:moveTo>
                    <a:lnTo>
                      <a:pt x="68632" y="151696"/>
                    </a:lnTo>
                    <a:cubicBezTo>
                      <a:pt x="69581" y="152861"/>
                      <a:pt x="71496" y="151951"/>
                      <a:pt x="69891" y="151023"/>
                    </a:cubicBezTo>
                    <a:close/>
                    <a:moveTo>
                      <a:pt x="268073" y="40367"/>
                    </a:moveTo>
                    <a:lnTo>
                      <a:pt x="267909" y="39894"/>
                    </a:lnTo>
                    <a:cubicBezTo>
                      <a:pt x="265447" y="40221"/>
                      <a:pt x="266906" y="42442"/>
                      <a:pt x="268073" y="40367"/>
                    </a:cubicBezTo>
                    <a:close/>
                    <a:moveTo>
                      <a:pt x="435997" y="114477"/>
                    </a:moveTo>
                    <a:cubicBezTo>
                      <a:pt x="436599" y="114059"/>
                      <a:pt x="437529" y="113331"/>
                      <a:pt x="436143" y="113039"/>
                    </a:cubicBezTo>
                    <a:cubicBezTo>
                      <a:pt x="435377" y="112894"/>
                      <a:pt x="435250" y="114386"/>
                      <a:pt x="435997" y="114386"/>
                    </a:cubicBezTo>
                    <a:close/>
                    <a:moveTo>
                      <a:pt x="117312" y="152351"/>
                    </a:moveTo>
                    <a:cubicBezTo>
                      <a:pt x="117312" y="151678"/>
                      <a:pt x="115926" y="151005"/>
                      <a:pt x="115378" y="151714"/>
                    </a:cubicBezTo>
                    <a:cubicBezTo>
                      <a:pt x="116071" y="152097"/>
                      <a:pt x="116637" y="153371"/>
                      <a:pt x="117312" y="152351"/>
                    </a:cubicBezTo>
                    <a:close/>
                    <a:moveTo>
                      <a:pt x="103797" y="153043"/>
                    </a:moveTo>
                    <a:cubicBezTo>
                      <a:pt x="103797" y="152351"/>
                      <a:pt x="102392" y="152279"/>
                      <a:pt x="102283" y="152897"/>
                    </a:cubicBezTo>
                    <a:cubicBezTo>
                      <a:pt x="102174" y="153516"/>
                      <a:pt x="103797" y="153862"/>
                      <a:pt x="103797" y="153043"/>
                    </a:cubicBezTo>
                    <a:close/>
                    <a:moveTo>
                      <a:pt x="400249" y="369259"/>
                    </a:moveTo>
                    <a:cubicBezTo>
                      <a:pt x="400541" y="369805"/>
                      <a:pt x="402073" y="369641"/>
                      <a:pt x="401763" y="368822"/>
                    </a:cubicBezTo>
                    <a:cubicBezTo>
                      <a:pt x="401453" y="368003"/>
                      <a:pt x="400104" y="368294"/>
                      <a:pt x="400249" y="369259"/>
                    </a:cubicBezTo>
                    <a:close/>
                    <a:moveTo>
                      <a:pt x="436034" y="317243"/>
                    </a:moveTo>
                    <a:cubicBezTo>
                      <a:pt x="435924" y="316333"/>
                      <a:pt x="434210" y="315059"/>
                      <a:pt x="434538" y="316661"/>
                    </a:cubicBezTo>
                    <a:cubicBezTo>
                      <a:pt x="434812" y="317170"/>
                      <a:pt x="435450" y="317698"/>
                      <a:pt x="436034" y="317243"/>
                    </a:cubicBezTo>
                    <a:close/>
                    <a:moveTo>
                      <a:pt x="77241" y="155263"/>
                    </a:moveTo>
                    <a:cubicBezTo>
                      <a:pt x="78846" y="153061"/>
                      <a:pt x="77588" y="151987"/>
                      <a:pt x="76785" y="155118"/>
                    </a:cubicBezTo>
                    <a:close/>
                    <a:moveTo>
                      <a:pt x="81673" y="154171"/>
                    </a:moveTo>
                    <a:cubicBezTo>
                      <a:pt x="82585" y="154517"/>
                      <a:pt x="83005" y="153189"/>
                      <a:pt x="82020" y="153152"/>
                    </a:cubicBezTo>
                    <a:cubicBezTo>
                      <a:pt x="81108" y="152715"/>
                      <a:pt x="80634" y="154117"/>
                      <a:pt x="81673" y="154080"/>
                    </a:cubicBezTo>
                    <a:close/>
                    <a:moveTo>
                      <a:pt x="281114" y="113349"/>
                    </a:moveTo>
                    <a:cubicBezTo>
                      <a:pt x="281424" y="112439"/>
                      <a:pt x="280074" y="111984"/>
                      <a:pt x="280038" y="112967"/>
                    </a:cubicBezTo>
                    <a:cubicBezTo>
                      <a:pt x="279728" y="113840"/>
                      <a:pt x="281096" y="114350"/>
                      <a:pt x="281114" y="113349"/>
                    </a:cubicBezTo>
                    <a:close/>
                    <a:moveTo>
                      <a:pt x="382795" y="374464"/>
                    </a:moveTo>
                    <a:cubicBezTo>
                      <a:pt x="382795" y="373590"/>
                      <a:pt x="381865" y="374464"/>
                      <a:pt x="381409" y="374555"/>
                    </a:cubicBezTo>
                    <a:cubicBezTo>
                      <a:pt x="380533" y="375847"/>
                      <a:pt x="382795" y="375647"/>
                      <a:pt x="382795" y="374464"/>
                    </a:cubicBezTo>
                    <a:close/>
                    <a:moveTo>
                      <a:pt x="229152" y="375610"/>
                    </a:moveTo>
                    <a:cubicBezTo>
                      <a:pt x="228805" y="376302"/>
                      <a:pt x="230501" y="376302"/>
                      <a:pt x="230483" y="375610"/>
                    </a:cubicBezTo>
                    <a:cubicBezTo>
                      <a:pt x="230540" y="375240"/>
                      <a:pt x="230326" y="374881"/>
                      <a:pt x="229972" y="374755"/>
                    </a:cubicBezTo>
                    <a:cubicBezTo>
                      <a:pt x="229152" y="374355"/>
                      <a:pt x="229735" y="375592"/>
                      <a:pt x="229152" y="375610"/>
                    </a:cubicBezTo>
                    <a:close/>
                    <a:moveTo>
                      <a:pt x="441104" y="132022"/>
                    </a:moveTo>
                    <a:cubicBezTo>
                      <a:pt x="441104" y="133332"/>
                      <a:pt x="442928" y="134097"/>
                      <a:pt x="442417" y="132550"/>
                    </a:cubicBezTo>
                    <a:cubicBezTo>
                      <a:pt x="442162" y="132277"/>
                      <a:pt x="441378" y="131622"/>
                      <a:pt x="441104" y="132022"/>
                    </a:cubicBezTo>
                    <a:close/>
                    <a:moveTo>
                      <a:pt x="80488" y="132550"/>
                    </a:moveTo>
                    <a:cubicBezTo>
                      <a:pt x="80196" y="130912"/>
                      <a:pt x="78500" y="133041"/>
                      <a:pt x="79831" y="133442"/>
                    </a:cubicBezTo>
                    <a:cubicBezTo>
                      <a:pt x="80451" y="133496"/>
                      <a:pt x="80469" y="133041"/>
                      <a:pt x="80488" y="132550"/>
                    </a:cubicBezTo>
                    <a:close/>
                    <a:moveTo>
                      <a:pt x="267453" y="499734"/>
                    </a:moveTo>
                    <a:cubicBezTo>
                      <a:pt x="268292" y="499734"/>
                      <a:pt x="267453" y="498860"/>
                      <a:pt x="267344" y="498405"/>
                    </a:cubicBezTo>
                    <a:cubicBezTo>
                      <a:pt x="266122" y="497495"/>
                      <a:pt x="266322" y="499752"/>
                      <a:pt x="267453" y="499734"/>
                    </a:cubicBezTo>
                    <a:close/>
                    <a:moveTo>
                      <a:pt x="87893" y="38056"/>
                    </a:moveTo>
                    <a:cubicBezTo>
                      <a:pt x="87254" y="38438"/>
                      <a:pt x="88896" y="39730"/>
                      <a:pt x="89370" y="39603"/>
                    </a:cubicBezTo>
                    <a:cubicBezTo>
                      <a:pt x="89844" y="39475"/>
                      <a:pt x="88403" y="37910"/>
                      <a:pt x="87893" y="38056"/>
                    </a:cubicBezTo>
                    <a:close/>
                    <a:moveTo>
                      <a:pt x="252734" y="24297"/>
                    </a:moveTo>
                    <a:cubicBezTo>
                      <a:pt x="252917" y="23860"/>
                      <a:pt x="253500" y="24005"/>
                      <a:pt x="253792" y="23660"/>
                    </a:cubicBezTo>
                    <a:cubicBezTo>
                      <a:pt x="254431" y="21767"/>
                      <a:pt x="251129" y="23805"/>
                      <a:pt x="252734" y="24297"/>
                    </a:cubicBezTo>
                    <a:close/>
                    <a:moveTo>
                      <a:pt x="274621" y="24297"/>
                    </a:moveTo>
                    <a:cubicBezTo>
                      <a:pt x="275332" y="24297"/>
                      <a:pt x="275971" y="23223"/>
                      <a:pt x="275278" y="22877"/>
                    </a:cubicBezTo>
                    <a:cubicBezTo>
                      <a:pt x="274584" y="22531"/>
                      <a:pt x="273709" y="23751"/>
                      <a:pt x="274749" y="24297"/>
                    </a:cubicBezTo>
                    <a:close/>
                    <a:moveTo>
                      <a:pt x="233693" y="378431"/>
                    </a:moveTo>
                    <a:cubicBezTo>
                      <a:pt x="233164" y="377958"/>
                      <a:pt x="231869" y="378868"/>
                      <a:pt x="232271" y="379596"/>
                    </a:cubicBezTo>
                    <a:cubicBezTo>
                      <a:pt x="233146" y="380342"/>
                      <a:pt x="233383" y="378886"/>
                      <a:pt x="233693" y="378431"/>
                    </a:cubicBezTo>
                    <a:close/>
                    <a:moveTo>
                      <a:pt x="240040" y="380870"/>
                    </a:moveTo>
                    <a:cubicBezTo>
                      <a:pt x="240587" y="380615"/>
                      <a:pt x="240460" y="379050"/>
                      <a:pt x="239621" y="379414"/>
                    </a:cubicBezTo>
                    <a:cubicBezTo>
                      <a:pt x="238782" y="379778"/>
                      <a:pt x="239037" y="381034"/>
                      <a:pt x="240095" y="380870"/>
                    </a:cubicBezTo>
                    <a:close/>
                    <a:moveTo>
                      <a:pt x="379457" y="111001"/>
                    </a:moveTo>
                    <a:cubicBezTo>
                      <a:pt x="378874" y="110291"/>
                      <a:pt x="378254" y="111565"/>
                      <a:pt x="377633" y="110874"/>
                    </a:cubicBezTo>
                    <a:cubicBezTo>
                      <a:pt x="376886" y="112239"/>
                      <a:pt x="379165" y="111929"/>
                      <a:pt x="379457" y="111001"/>
                    </a:cubicBezTo>
                    <a:close/>
                    <a:moveTo>
                      <a:pt x="348451" y="490561"/>
                    </a:moveTo>
                    <a:cubicBezTo>
                      <a:pt x="348451" y="489669"/>
                      <a:pt x="347138" y="490161"/>
                      <a:pt x="347448" y="490998"/>
                    </a:cubicBezTo>
                    <a:cubicBezTo>
                      <a:pt x="347758" y="491835"/>
                      <a:pt x="348853" y="491726"/>
                      <a:pt x="348506" y="490561"/>
                    </a:cubicBezTo>
                    <a:close/>
                    <a:moveTo>
                      <a:pt x="291765" y="486266"/>
                    </a:moveTo>
                    <a:cubicBezTo>
                      <a:pt x="290908" y="486976"/>
                      <a:pt x="292313" y="487704"/>
                      <a:pt x="292768" y="488086"/>
                    </a:cubicBezTo>
                    <a:cubicBezTo>
                      <a:pt x="293589" y="487595"/>
                      <a:pt x="292185" y="486812"/>
                      <a:pt x="291765" y="486266"/>
                    </a:cubicBezTo>
                    <a:close/>
                    <a:moveTo>
                      <a:pt x="245129" y="388478"/>
                    </a:moveTo>
                    <a:cubicBezTo>
                      <a:pt x="244381" y="388368"/>
                      <a:pt x="243031" y="388641"/>
                      <a:pt x="243305" y="389442"/>
                    </a:cubicBezTo>
                    <a:cubicBezTo>
                      <a:pt x="244144" y="389570"/>
                      <a:pt x="244782" y="388787"/>
                      <a:pt x="245694" y="388732"/>
                    </a:cubicBezTo>
                    <a:close/>
                    <a:moveTo>
                      <a:pt x="430653" y="160578"/>
                    </a:moveTo>
                    <a:cubicBezTo>
                      <a:pt x="430836" y="157811"/>
                      <a:pt x="428830" y="159195"/>
                      <a:pt x="430362" y="161087"/>
                    </a:cubicBezTo>
                    <a:cubicBezTo>
                      <a:pt x="430553" y="160992"/>
                      <a:pt x="430669" y="160791"/>
                      <a:pt x="430653" y="160578"/>
                    </a:cubicBezTo>
                    <a:close/>
                    <a:moveTo>
                      <a:pt x="221327" y="393974"/>
                    </a:moveTo>
                    <a:cubicBezTo>
                      <a:pt x="222495" y="394211"/>
                      <a:pt x="222513" y="393046"/>
                      <a:pt x="221327" y="392937"/>
                    </a:cubicBezTo>
                    <a:cubicBezTo>
                      <a:pt x="220142" y="392827"/>
                      <a:pt x="220032" y="394211"/>
                      <a:pt x="221327" y="393974"/>
                    </a:cubicBezTo>
                    <a:close/>
                    <a:moveTo>
                      <a:pt x="221856" y="398906"/>
                    </a:moveTo>
                    <a:cubicBezTo>
                      <a:pt x="221856" y="398706"/>
                      <a:pt x="221710" y="398287"/>
                      <a:pt x="221510" y="398506"/>
                    </a:cubicBezTo>
                    <a:cubicBezTo>
                      <a:pt x="218938" y="398906"/>
                      <a:pt x="222002" y="401181"/>
                      <a:pt x="221856" y="398906"/>
                    </a:cubicBezTo>
                    <a:close/>
                    <a:moveTo>
                      <a:pt x="354616" y="482626"/>
                    </a:moveTo>
                    <a:cubicBezTo>
                      <a:pt x="354780" y="483208"/>
                      <a:pt x="356531" y="482881"/>
                      <a:pt x="356075" y="482116"/>
                    </a:cubicBezTo>
                    <a:cubicBezTo>
                      <a:pt x="355619" y="481352"/>
                      <a:pt x="354288" y="481643"/>
                      <a:pt x="354616" y="482717"/>
                    </a:cubicBezTo>
                    <a:close/>
                    <a:moveTo>
                      <a:pt x="504794" y="161142"/>
                    </a:moveTo>
                    <a:cubicBezTo>
                      <a:pt x="503554" y="161142"/>
                      <a:pt x="504210" y="162452"/>
                      <a:pt x="504903" y="162616"/>
                    </a:cubicBezTo>
                    <a:cubicBezTo>
                      <a:pt x="505274" y="162435"/>
                      <a:pt x="505427" y="161988"/>
                      <a:pt x="505246" y="161618"/>
                    </a:cubicBezTo>
                    <a:cubicBezTo>
                      <a:pt x="505155" y="161433"/>
                      <a:pt x="504991" y="161294"/>
                      <a:pt x="504794" y="161233"/>
                    </a:cubicBezTo>
                    <a:close/>
                    <a:moveTo>
                      <a:pt x="353412" y="476001"/>
                    </a:moveTo>
                    <a:cubicBezTo>
                      <a:pt x="353412" y="474691"/>
                      <a:pt x="352263" y="476111"/>
                      <a:pt x="351971" y="476547"/>
                    </a:cubicBezTo>
                    <a:cubicBezTo>
                      <a:pt x="352044" y="477312"/>
                      <a:pt x="353814" y="477057"/>
                      <a:pt x="353449" y="476111"/>
                    </a:cubicBezTo>
                    <a:close/>
                    <a:moveTo>
                      <a:pt x="294136" y="475746"/>
                    </a:moveTo>
                    <a:cubicBezTo>
                      <a:pt x="294045" y="475128"/>
                      <a:pt x="292732" y="474163"/>
                      <a:pt x="292568" y="475255"/>
                    </a:cubicBezTo>
                    <a:cubicBezTo>
                      <a:pt x="292531" y="475947"/>
                      <a:pt x="294373" y="476711"/>
                      <a:pt x="294173" y="475856"/>
                    </a:cubicBezTo>
                    <a:close/>
                    <a:moveTo>
                      <a:pt x="223990" y="66611"/>
                    </a:moveTo>
                    <a:cubicBezTo>
                      <a:pt x="224136" y="64336"/>
                      <a:pt x="221765" y="66702"/>
                      <a:pt x="223443" y="67139"/>
                    </a:cubicBezTo>
                    <a:cubicBezTo>
                      <a:pt x="223972" y="67267"/>
                      <a:pt x="223990" y="66921"/>
                      <a:pt x="224027" y="66721"/>
                    </a:cubicBezTo>
                    <a:close/>
                    <a:moveTo>
                      <a:pt x="30951" y="34252"/>
                    </a:moveTo>
                    <a:cubicBezTo>
                      <a:pt x="30605" y="34252"/>
                      <a:pt x="30240" y="34252"/>
                      <a:pt x="29985" y="34488"/>
                    </a:cubicBezTo>
                    <a:cubicBezTo>
                      <a:pt x="30495" y="34725"/>
                      <a:pt x="30988" y="35053"/>
                      <a:pt x="31517" y="35271"/>
                    </a:cubicBezTo>
                    <a:cubicBezTo>
                      <a:pt x="32647" y="35180"/>
                      <a:pt x="31827" y="33851"/>
                      <a:pt x="30951" y="34252"/>
                    </a:cubicBezTo>
                    <a:close/>
                    <a:moveTo>
                      <a:pt x="413217" y="84047"/>
                    </a:moveTo>
                    <a:cubicBezTo>
                      <a:pt x="413217" y="83319"/>
                      <a:pt x="411813" y="83337"/>
                      <a:pt x="411685" y="83938"/>
                    </a:cubicBezTo>
                    <a:cubicBezTo>
                      <a:pt x="411539" y="84884"/>
                      <a:pt x="413235" y="84921"/>
                      <a:pt x="413217" y="84047"/>
                    </a:cubicBezTo>
                    <a:close/>
                    <a:moveTo>
                      <a:pt x="439481" y="305395"/>
                    </a:moveTo>
                    <a:cubicBezTo>
                      <a:pt x="440356" y="305231"/>
                      <a:pt x="440521" y="304139"/>
                      <a:pt x="439590" y="303993"/>
                    </a:cubicBezTo>
                    <a:cubicBezTo>
                      <a:pt x="438897" y="304157"/>
                      <a:pt x="438387" y="305541"/>
                      <a:pt x="439481" y="305468"/>
                    </a:cubicBezTo>
                    <a:close/>
                    <a:moveTo>
                      <a:pt x="268657" y="470887"/>
                    </a:moveTo>
                    <a:cubicBezTo>
                      <a:pt x="269696" y="471051"/>
                      <a:pt x="270371" y="470887"/>
                      <a:pt x="270663" y="470086"/>
                    </a:cubicBezTo>
                    <a:cubicBezTo>
                      <a:pt x="269970" y="469486"/>
                      <a:pt x="269624" y="470523"/>
                      <a:pt x="269022" y="470432"/>
                    </a:cubicBezTo>
                    <a:cubicBezTo>
                      <a:pt x="268420" y="470341"/>
                      <a:pt x="267891" y="470887"/>
                      <a:pt x="268657" y="470960"/>
                    </a:cubicBezTo>
                    <a:close/>
                    <a:moveTo>
                      <a:pt x="547582" y="167148"/>
                    </a:moveTo>
                    <a:cubicBezTo>
                      <a:pt x="547236" y="167148"/>
                      <a:pt x="546871" y="167148"/>
                      <a:pt x="546597" y="167385"/>
                    </a:cubicBezTo>
                    <a:cubicBezTo>
                      <a:pt x="547856" y="168859"/>
                      <a:pt x="549990" y="167585"/>
                      <a:pt x="547582" y="167148"/>
                    </a:cubicBezTo>
                    <a:close/>
                    <a:moveTo>
                      <a:pt x="295030" y="466665"/>
                    </a:moveTo>
                    <a:lnTo>
                      <a:pt x="295030" y="466665"/>
                    </a:lnTo>
                    <a:cubicBezTo>
                      <a:pt x="294598" y="466584"/>
                      <a:pt x="294151" y="466661"/>
                      <a:pt x="293772" y="466883"/>
                    </a:cubicBezTo>
                    <a:cubicBezTo>
                      <a:pt x="294191" y="467466"/>
                      <a:pt x="295048" y="467011"/>
                      <a:pt x="295595" y="467629"/>
                    </a:cubicBezTo>
                    <a:cubicBezTo>
                      <a:pt x="296635" y="467029"/>
                      <a:pt x="296161" y="466501"/>
                      <a:pt x="295030" y="466665"/>
                    </a:cubicBezTo>
                    <a:close/>
                    <a:moveTo>
                      <a:pt x="38137" y="84720"/>
                    </a:moveTo>
                    <a:cubicBezTo>
                      <a:pt x="37371" y="84611"/>
                      <a:pt x="37280" y="86013"/>
                      <a:pt x="37827" y="86249"/>
                    </a:cubicBezTo>
                    <a:cubicBezTo>
                      <a:pt x="38374" y="86486"/>
                      <a:pt x="38994" y="84902"/>
                      <a:pt x="38137" y="84720"/>
                    </a:cubicBezTo>
                    <a:close/>
                    <a:moveTo>
                      <a:pt x="281096" y="108380"/>
                    </a:moveTo>
                    <a:cubicBezTo>
                      <a:pt x="281096" y="108690"/>
                      <a:pt x="281187" y="109017"/>
                      <a:pt x="281643" y="109054"/>
                    </a:cubicBezTo>
                    <a:cubicBezTo>
                      <a:pt x="283321" y="108817"/>
                      <a:pt x="281169" y="106160"/>
                      <a:pt x="281096" y="108380"/>
                    </a:cubicBezTo>
                    <a:close/>
                    <a:moveTo>
                      <a:pt x="232690" y="412556"/>
                    </a:moveTo>
                    <a:cubicBezTo>
                      <a:pt x="232491" y="412150"/>
                      <a:pt x="232000" y="411981"/>
                      <a:pt x="231592" y="412180"/>
                    </a:cubicBezTo>
                    <a:cubicBezTo>
                      <a:pt x="231273" y="412335"/>
                      <a:pt x="231090" y="412678"/>
                      <a:pt x="231140" y="413029"/>
                    </a:cubicBezTo>
                    <a:cubicBezTo>
                      <a:pt x="231322" y="413994"/>
                      <a:pt x="232435" y="413211"/>
                      <a:pt x="232690" y="412556"/>
                    </a:cubicBezTo>
                    <a:close/>
                    <a:moveTo>
                      <a:pt x="371013" y="465445"/>
                    </a:moveTo>
                    <a:cubicBezTo>
                      <a:pt x="371633" y="465445"/>
                      <a:pt x="371359" y="464808"/>
                      <a:pt x="371615" y="464535"/>
                    </a:cubicBezTo>
                    <a:cubicBezTo>
                      <a:pt x="372235" y="463261"/>
                      <a:pt x="368897" y="464153"/>
                      <a:pt x="371013" y="465445"/>
                    </a:cubicBezTo>
                    <a:close/>
                    <a:moveTo>
                      <a:pt x="162635" y="177395"/>
                    </a:moveTo>
                    <a:cubicBezTo>
                      <a:pt x="165462" y="177395"/>
                      <a:pt x="163000" y="175120"/>
                      <a:pt x="162234" y="177395"/>
                    </a:cubicBezTo>
                    <a:close/>
                    <a:moveTo>
                      <a:pt x="22397" y="128946"/>
                    </a:moveTo>
                    <a:cubicBezTo>
                      <a:pt x="23218" y="127818"/>
                      <a:pt x="21722" y="127891"/>
                      <a:pt x="21339" y="128946"/>
                    </a:cubicBezTo>
                    <a:cubicBezTo>
                      <a:pt x="20956" y="130002"/>
                      <a:pt x="23455" y="130147"/>
                      <a:pt x="22397" y="128946"/>
                    </a:cubicBezTo>
                    <a:close/>
                    <a:moveTo>
                      <a:pt x="425291" y="296386"/>
                    </a:moveTo>
                    <a:cubicBezTo>
                      <a:pt x="424994" y="296441"/>
                      <a:pt x="424798" y="296726"/>
                      <a:pt x="424854" y="297023"/>
                    </a:cubicBezTo>
                    <a:cubicBezTo>
                      <a:pt x="424909" y="297319"/>
                      <a:pt x="425195" y="297515"/>
                      <a:pt x="425492" y="297460"/>
                    </a:cubicBezTo>
                    <a:cubicBezTo>
                      <a:pt x="426641" y="297514"/>
                      <a:pt x="426349" y="296022"/>
                      <a:pt x="425291" y="296295"/>
                    </a:cubicBezTo>
                    <a:close/>
                    <a:moveTo>
                      <a:pt x="274457" y="187787"/>
                    </a:moveTo>
                    <a:cubicBezTo>
                      <a:pt x="275806" y="187532"/>
                      <a:pt x="274001" y="187041"/>
                      <a:pt x="273581" y="186786"/>
                    </a:cubicBezTo>
                    <a:cubicBezTo>
                      <a:pt x="272305" y="186950"/>
                      <a:pt x="273362" y="188151"/>
                      <a:pt x="274457" y="187787"/>
                    </a:cubicBezTo>
                    <a:close/>
                    <a:moveTo>
                      <a:pt x="365651" y="460167"/>
                    </a:moveTo>
                    <a:cubicBezTo>
                      <a:pt x="366471" y="460076"/>
                      <a:pt x="366690" y="458675"/>
                      <a:pt x="365651" y="458748"/>
                    </a:cubicBezTo>
                    <a:cubicBezTo>
                      <a:pt x="364939" y="458821"/>
                      <a:pt x="364447" y="460222"/>
                      <a:pt x="365578" y="460131"/>
                    </a:cubicBezTo>
                    <a:close/>
                    <a:moveTo>
                      <a:pt x="65204" y="78150"/>
                    </a:moveTo>
                    <a:cubicBezTo>
                      <a:pt x="66188" y="78023"/>
                      <a:pt x="65623" y="76822"/>
                      <a:pt x="64766" y="77113"/>
                    </a:cubicBezTo>
                    <a:cubicBezTo>
                      <a:pt x="63909" y="77404"/>
                      <a:pt x="64292" y="78441"/>
                      <a:pt x="65204" y="78150"/>
                    </a:cubicBezTo>
                    <a:close/>
                    <a:moveTo>
                      <a:pt x="20044" y="103630"/>
                    </a:moveTo>
                    <a:cubicBezTo>
                      <a:pt x="19661" y="103357"/>
                      <a:pt x="19187" y="102811"/>
                      <a:pt x="18640" y="102702"/>
                    </a:cubicBezTo>
                    <a:cubicBezTo>
                      <a:pt x="18056" y="103830"/>
                      <a:pt x="19406" y="105013"/>
                      <a:pt x="20044" y="103703"/>
                    </a:cubicBezTo>
                    <a:close/>
                    <a:moveTo>
                      <a:pt x="251768" y="418926"/>
                    </a:moveTo>
                    <a:lnTo>
                      <a:pt x="251567" y="418471"/>
                    </a:lnTo>
                    <a:cubicBezTo>
                      <a:pt x="250902" y="418705"/>
                      <a:pt x="250552" y="419432"/>
                      <a:pt x="250786" y="420096"/>
                    </a:cubicBezTo>
                    <a:cubicBezTo>
                      <a:pt x="250810" y="420163"/>
                      <a:pt x="250839" y="420229"/>
                      <a:pt x="250874" y="420291"/>
                    </a:cubicBezTo>
                    <a:cubicBezTo>
                      <a:pt x="251458" y="420127"/>
                      <a:pt x="251914" y="419691"/>
                      <a:pt x="251768" y="418926"/>
                    </a:cubicBezTo>
                    <a:close/>
                    <a:moveTo>
                      <a:pt x="554093" y="131203"/>
                    </a:moveTo>
                    <a:cubicBezTo>
                      <a:pt x="554093" y="131003"/>
                      <a:pt x="553911" y="130621"/>
                      <a:pt x="553838" y="130366"/>
                    </a:cubicBezTo>
                    <a:cubicBezTo>
                      <a:pt x="553437" y="130839"/>
                      <a:pt x="553838" y="131622"/>
                      <a:pt x="553108" y="131876"/>
                    </a:cubicBezTo>
                    <a:cubicBezTo>
                      <a:pt x="552908" y="131876"/>
                      <a:pt x="552543" y="131876"/>
                      <a:pt x="552689" y="132240"/>
                    </a:cubicBezTo>
                    <a:cubicBezTo>
                      <a:pt x="553491" y="132786"/>
                      <a:pt x="554330" y="132222"/>
                      <a:pt x="554093" y="131203"/>
                    </a:cubicBezTo>
                    <a:close/>
                    <a:moveTo>
                      <a:pt x="345880" y="453106"/>
                    </a:moveTo>
                    <a:cubicBezTo>
                      <a:pt x="345059" y="453106"/>
                      <a:pt x="345296" y="454416"/>
                      <a:pt x="346117" y="454198"/>
                    </a:cubicBezTo>
                    <a:cubicBezTo>
                      <a:pt x="347266" y="454343"/>
                      <a:pt x="346992" y="452833"/>
                      <a:pt x="345880" y="453106"/>
                    </a:cubicBezTo>
                    <a:close/>
                    <a:moveTo>
                      <a:pt x="123367" y="227426"/>
                    </a:moveTo>
                    <a:cubicBezTo>
                      <a:pt x="123075" y="226170"/>
                      <a:pt x="121944" y="228081"/>
                      <a:pt x="122400" y="228718"/>
                    </a:cubicBezTo>
                    <a:cubicBezTo>
                      <a:pt x="122856" y="229355"/>
                      <a:pt x="123659" y="228009"/>
                      <a:pt x="123367" y="227444"/>
                    </a:cubicBezTo>
                    <a:close/>
                    <a:moveTo>
                      <a:pt x="370922" y="86304"/>
                    </a:moveTo>
                    <a:cubicBezTo>
                      <a:pt x="369681" y="86413"/>
                      <a:pt x="371305" y="87705"/>
                      <a:pt x="371688" y="87742"/>
                    </a:cubicBezTo>
                    <a:cubicBezTo>
                      <a:pt x="372144" y="87196"/>
                      <a:pt x="372089" y="86140"/>
                      <a:pt x="370958" y="86322"/>
                    </a:cubicBezTo>
                    <a:close/>
                    <a:moveTo>
                      <a:pt x="54753" y="86850"/>
                    </a:moveTo>
                    <a:cubicBezTo>
                      <a:pt x="55318" y="86850"/>
                      <a:pt x="55665" y="86850"/>
                      <a:pt x="55865" y="86522"/>
                    </a:cubicBezTo>
                    <a:cubicBezTo>
                      <a:pt x="55300" y="86340"/>
                      <a:pt x="54807" y="85976"/>
                      <a:pt x="54279" y="85794"/>
                    </a:cubicBezTo>
                    <a:cubicBezTo>
                      <a:pt x="53275" y="85867"/>
                      <a:pt x="54242" y="87050"/>
                      <a:pt x="54789" y="86868"/>
                    </a:cubicBezTo>
                    <a:close/>
                    <a:moveTo>
                      <a:pt x="127179" y="237072"/>
                    </a:moveTo>
                    <a:cubicBezTo>
                      <a:pt x="127361" y="234870"/>
                      <a:pt x="124972" y="237072"/>
                      <a:pt x="126650" y="237600"/>
                    </a:cubicBezTo>
                    <a:cubicBezTo>
                      <a:pt x="127197" y="237655"/>
                      <a:pt x="127179" y="237291"/>
                      <a:pt x="127215" y="237090"/>
                    </a:cubicBezTo>
                    <a:close/>
                    <a:moveTo>
                      <a:pt x="420823" y="105323"/>
                    </a:moveTo>
                    <a:cubicBezTo>
                      <a:pt x="420823" y="104522"/>
                      <a:pt x="419510" y="104649"/>
                      <a:pt x="419728" y="105487"/>
                    </a:cubicBezTo>
                    <a:cubicBezTo>
                      <a:pt x="419583" y="106670"/>
                      <a:pt x="421151" y="106542"/>
                      <a:pt x="420877" y="105341"/>
                    </a:cubicBezTo>
                    <a:close/>
                    <a:moveTo>
                      <a:pt x="281515" y="105414"/>
                    </a:moveTo>
                    <a:cubicBezTo>
                      <a:pt x="281150" y="105141"/>
                      <a:pt x="280001" y="103594"/>
                      <a:pt x="280001" y="104868"/>
                    </a:cubicBezTo>
                    <a:cubicBezTo>
                      <a:pt x="279819" y="105778"/>
                      <a:pt x="281223" y="106342"/>
                      <a:pt x="281570" y="105432"/>
                    </a:cubicBezTo>
                    <a:close/>
                    <a:moveTo>
                      <a:pt x="302253" y="449102"/>
                    </a:moveTo>
                    <a:cubicBezTo>
                      <a:pt x="302729" y="449385"/>
                      <a:pt x="303344" y="449229"/>
                      <a:pt x="303628" y="448754"/>
                    </a:cubicBezTo>
                    <a:cubicBezTo>
                      <a:pt x="303672" y="448681"/>
                      <a:pt x="303706" y="448602"/>
                      <a:pt x="303730" y="448519"/>
                    </a:cubicBezTo>
                    <a:cubicBezTo>
                      <a:pt x="303493" y="447482"/>
                      <a:pt x="302435" y="447773"/>
                      <a:pt x="302307" y="449120"/>
                    </a:cubicBezTo>
                    <a:close/>
                    <a:moveTo>
                      <a:pt x="437602" y="130602"/>
                    </a:moveTo>
                    <a:cubicBezTo>
                      <a:pt x="437730" y="128564"/>
                      <a:pt x="435779" y="130602"/>
                      <a:pt x="436873" y="131167"/>
                    </a:cubicBezTo>
                    <a:cubicBezTo>
                      <a:pt x="437209" y="131126"/>
                      <a:pt x="437503" y="130921"/>
                      <a:pt x="437657" y="130621"/>
                    </a:cubicBezTo>
                    <a:close/>
                    <a:moveTo>
                      <a:pt x="48387" y="77568"/>
                    </a:moveTo>
                    <a:cubicBezTo>
                      <a:pt x="48387" y="75384"/>
                      <a:pt x="46290" y="77349"/>
                      <a:pt x="48132" y="78077"/>
                    </a:cubicBezTo>
                    <a:close/>
                    <a:moveTo>
                      <a:pt x="305554" y="449393"/>
                    </a:moveTo>
                    <a:lnTo>
                      <a:pt x="305335" y="448847"/>
                    </a:lnTo>
                    <a:cubicBezTo>
                      <a:pt x="303548" y="449466"/>
                      <a:pt x="305499" y="451541"/>
                      <a:pt x="305590" y="449393"/>
                    </a:cubicBezTo>
                    <a:close/>
                    <a:moveTo>
                      <a:pt x="297766" y="450503"/>
                    </a:moveTo>
                    <a:cubicBezTo>
                      <a:pt x="296817" y="448865"/>
                      <a:pt x="295468" y="451158"/>
                      <a:pt x="297346" y="450940"/>
                    </a:cubicBezTo>
                    <a:cubicBezTo>
                      <a:pt x="297602" y="450940"/>
                      <a:pt x="297894" y="450940"/>
                      <a:pt x="297802" y="450503"/>
                    </a:cubicBezTo>
                    <a:close/>
                    <a:moveTo>
                      <a:pt x="322516" y="453506"/>
                    </a:moveTo>
                    <a:cubicBezTo>
                      <a:pt x="324723" y="453816"/>
                      <a:pt x="322680" y="451686"/>
                      <a:pt x="322078" y="452796"/>
                    </a:cubicBezTo>
                    <a:cubicBezTo>
                      <a:pt x="322124" y="453081"/>
                      <a:pt x="322282" y="453337"/>
                      <a:pt x="322516" y="453506"/>
                    </a:cubicBezTo>
                    <a:close/>
                    <a:moveTo>
                      <a:pt x="322388" y="441039"/>
                    </a:moveTo>
                    <a:cubicBezTo>
                      <a:pt x="322267" y="440636"/>
                      <a:pt x="321963" y="440313"/>
                      <a:pt x="321567" y="440166"/>
                    </a:cubicBezTo>
                    <a:cubicBezTo>
                      <a:pt x="320838" y="441021"/>
                      <a:pt x="322169" y="442586"/>
                      <a:pt x="322388" y="441076"/>
                    </a:cubicBezTo>
                    <a:close/>
                    <a:moveTo>
                      <a:pt x="247390" y="105523"/>
                    </a:moveTo>
                    <a:cubicBezTo>
                      <a:pt x="247390" y="103703"/>
                      <a:pt x="245421" y="106233"/>
                      <a:pt x="246843" y="106324"/>
                    </a:cubicBezTo>
                    <a:cubicBezTo>
                      <a:pt x="247536" y="106306"/>
                      <a:pt x="247390" y="105887"/>
                      <a:pt x="247390" y="105523"/>
                    </a:cubicBezTo>
                    <a:close/>
                    <a:moveTo>
                      <a:pt x="414877" y="283064"/>
                    </a:moveTo>
                    <a:cubicBezTo>
                      <a:pt x="414348" y="282627"/>
                      <a:pt x="414074" y="281899"/>
                      <a:pt x="413381" y="281862"/>
                    </a:cubicBezTo>
                    <a:cubicBezTo>
                      <a:pt x="413214" y="282410"/>
                      <a:pt x="413523" y="282990"/>
                      <a:pt x="414073" y="283157"/>
                    </a:cubicBezTo>
                    <a:cubicBezTo>
                      <a:pt x="414348" y="283241"/>
                      <a:pt x="414646" y="283207"/>
                      <a:pt x="414895" y="283064"/>
                    </a:cubicBezTo>
                    <a:close/>
                    <a:moveTo>
                      <a:pt x="119610" y="238747"/>
                    </a:moveTo>
                    <a:cubicBezTo>
                      <a:pt x="119553" y="238331"/>
                      <a:pt x="119262" y="237984"/>
                      <a:pt x="118862" y="237855"/>
                    </a:cubicBezTo>
                    <a:cubicBezTo>
                      <a:pt x="117895" y="238037"/>
                      <a:pt x="119172" y="240366"/>
                      <a:pt x="119610" y="238747"/>
                    </a:cubicBezTo>
                    <a:close/>
                    <a:moveTo>
                      <a:pt x="498739" y="235452"/>
                    </a:moveTo>
                    <a:cubicBezTo>
                      <a:pt x="499143" y="235331"/>
                      <a:pt x="499467" y="235028"/>
                      <a:pt x="499614" y="234633"/>
                    </a:cubicBezTo>
                    <a:cubicBezTo>
                      <a:pt x="498757" y="233960"/>
                      <a:pt x="497261" y="235198"/>
                      <a:pt x="498739" y="235471"/>
                    </a:cubicBezTo>
                    <a:close/>
                    <a:moveTo>
                      <a:pt x="258680" y="425424"/>
                    </a:moveTo>
                    <a:cubicBezTo>
                      <a:pt x="258078" y="425205"/>
                      <a:pt x="257258" y="426224"/>
                      <a:pt x="258206" y="426461"/>
                    </a:cubicBezTo>
                    <a:cubicBezTo>
                      <a:pt x="259154" y="426698"/>
                      <a:pt x="259793" y="425387"/>
                      <a:pt x="258680" y="425424"/>
                    </a:cubicBezTo>
                    <a:close/>
                    <a:moveTo>
                      <a:pt x="363900" y="106342"/>
                    </a:moveTo>
                    <a:cubicBezTo>
                      <a:pt x="364314" y="106273"/>
                      <a:pt x="364642" y="105953"/>
                      <a:pt x="364720" y="105541"/>
                    </a:cubicBezTo>
                    <a:cubicBezTo>
                      <a:pt x="364118" y="104668"/>
                      <a:pt x="362295" y="106087"/>
                      <a:pt x="363900" y="106342"/>
                    </a:cubicBezTo>
                    <a:close/>
                    <a:moveTo>
                      <a:pt x="286494" y="454889"/>
                    </a:moveTo>
                    <a:cubicBezTo>
                      <a:pt x="286713" y="454125"/>
                      <a:pt x="285199" y="453998"/>
                      <a:pt x="285072" y="454453"/>
                    </a:cubicBezTo>
                    <a:cubicBezTo>
                      <a:pt x="284944" y="454908"/>
                      <a:pt x="286221" y="455708"/>
                      <a:pt x="286494" y="454889"/>
                    </a:cubicBezTo>
                    <a:close/>
                    <a:moveTo>
                      <a:pt x="426677" y="287450"/>
                    </a:moveTo>
                    <a:cubicBezTo>
                      <a:pt x="428374" y="286613"/>
                      <a:pt x="426221" y="285011"/>
                      <a:pt x="426331" y="286958"/>
                    </a:cubicBezTo>
                    <a:cubicBezTo>
                      <a:pt x="426294" y="287231"/>
                      <a:pt x="426331" y="287468"/>
                      <a:pt x="426677" y="287468"/>
                    </a:cubicBezTo>
                    <a:close/>
                    <a:moveTo>
                      <a:pt x="551686" y="128637"/>
                    </a:moveTo>
                    <a:cubicBezTo>
                      <a:pt x="551339" y="128637"/>
                      <a:pt x="550956" y="128637"/>
                      <a:pt x="550883" y="129110"/>
                    </a:cubicBezTo>
                    <a:cubicBezTo>
                      <a:pt x="550865" y="130621"/>
                      <a:pt x="553419" y="128637"/>
                      <a:pt x="551686" y="128655"/>
                    </a:cubicBezTo>
                    <a:close/>
                    <a:moveTo>
                      <a:pt x="413801" y="291872"/>
                    </a:moveTo>
                    <a:cubicBezTo>
                      <a:pt x="413801" y="289725"/>
                      <a:pt x="411722" y="291672"/>
                      <a:pt x="413527" y="292382"/>
                    </a:cubicBezTo>
                    <a:close/>
                    <a:moveTo>
                      <a:pt x="417011" y="67339"/>
                    </a:moveTo>
                    <a:cubicBezTo>
                      <a:pt x="416997" y="66892"/>
                      <a:pt x="416682" y="66510"/>
                      <a:pt x="416245" y="66411"/>
                    </a:cubicBezTo>
                    <a:cubicBezTo>
                      <a:pt x="415388" y="66702"/>
                      <a:pt x="416555" y="68759"/>
                      <a:pt x="417011" y="67339"/>
                    </a:cubicBezTo>
                    <a:close/>
                    <a:moveTo>
                      <a:pt x="47348" y="128764"/>
                    </a:moveTo>
                    <a:cubicBezTo>
                      <a:pt x="46053" y="128455"/>
                      <a:pt x="45925" y="129601"/>
                      <a:pt x="46819" y="129729"/>
                    </a:cubicBezTo>
                    <a:cubicBezTo>
                      <a:pt x="47713" y="129856"/>
                      <a:pt x="47767" y="129092"/>
                      <a:pt x="47348" y="128764"/>
                    </a:cubicBezTo>
                    <a:close/>
                    <a:moveTo>
                      <a:pt x="411247" y="102629"/>
                    </a:moveTo>
                    <a:cubicBezTo>
                      <a:pt x="411630" y="102538"/>
                      <a:pt x="412852" y="102629"/>
                      <a:pt x="412451" y="102174"/>
                    </a:cubicBezTo>
                    <a:cubicBezTo>
                      <a:pt x="412287" y="101974"/>
                      <a:pt x="409405" y="101883"/>
                      <a:pt x="410299" y="102520"/>
                    </a:cubicBezTo>
                    <a:cubicBezTo>
                      <a:pt x="410611" y="102588"/>
                      <a:pt x="410928" y="102625"/>
                      <a:pt x="411247" y="102629"/>
                    </a:cubicBezTo>
                    <a:close/>
                    <a:moveTo>
                      <a:pt x="421169" y="86795"/>
                    </a:moveTo>
                    <a:cubicBezTo>
                      <a:pt x="421735" y="85831"/>
                      <a:pt x="418871" y="86358"/>
                      <a:pt x="420075" y="87305"/>
                    </a:cubicBezTo>
                    <a:cubicBezTo>
                      <a:pt x="420659" y="87523"/>
                      <a:pt x="420896" y="87141"/>
                      <a:pt x="421169" y="86795"/>
                    </a:cubicBezTo>
                    <a:close/>
                    <a:moveTo>
                      <a:pt x="272523" y="27718"/>
                    </a:moveTo>
                    <a:cubicBezTo>
                      <a:pt x="272232" y="27718"/>
                      <a:pt x="271703" y="27718"/>
                      <a:pt x="271557" y="27900"/>
                    </a:cubicBezTo>
                    <a:cubicBezTo>
                      <a:pt x="271648" y="28555"/>
                      <a:pt x="272815" y="28082"/>
                      <a:pt x="273217" y="28646"/>
                    </a:cubicBezTo>
                    <a:cubicBezTo>
                      <a:pt x="273818" y="28155"/>
                      <a:pt x="273125" y="27627"/>
                      <a:pt x="272523" y="27718"/>
                    </a:cubicBezTo>
                    <a:close/>
                    <a:moveTo>
                      <a:pt x="273873" y="415614"/>
                    </a:moveTo>
                    <a:cubicBezTo>
                      <a:pt x="275697" y="415505"/>
                      <a:pt x="273600" y="413794"/>
                      <a:pt x="273125" y="414868"/>
                    </a:cubicBezTo>
                    <a:cubicBezTo>
                      <a:pt x="273190" y="415250"/>
                      <a:pt x="273490" y="415549"/>
                      <a:pt x="273873" y="415614"/>
                    </a:cubicBezTo>
                    <a:close/>
                    <a:moveTo>
                      <a:pt x="338694" y="467138"/>
                    </a:moveTo>
                    <a:cubicBezTo>
                      <a:pt x="339752" y="467138"/>
                      <a:pt x="339113" y="465900"/>
                      <a:pt x="338511" y="465718"/>
                    </a:cubicBezTo>
                    <a:cubicBezTo>
                      <a:pt x="338146" y="466082"/>
                      <a:pt x="337964" y="466974"/>
                      <a:pt x="338694" y="467138"/>
                    </a:cubicBezTo>
                    <a:close/>
                    <a:moveTo>
                      <a:pt x="470797" y="299826"/>
                    </a:moveTo>
                    <a:cubicBezTo>
                      <a:pt x="470104" y="299171"/>
                      <a:pt x="468973" y="300317"/>
                      <a:pt x="469484" y="301045"/>
                    </a:cubicBezTo>
                    <a:cubicBezTo>
                      <a:pt x="470028" y="300770"/>
                      <a:pt x="470483" y="300347"/>
                      <a:pt x="470797" y="299826"/>
                    </a:cubicBezTo>
                    <a:close/>
                    <a:moveTo>
                      <a:pt x="369827" y="301154"/>
                    </a:moveTo>
                    <a:cubicBezTo>
                      <a:pt x="370429" y="301318"/>
                      <a:pt x="371195" y="300790"/>
                      <a:pt x="370520" y="300190"/>
                    </a:cubicBezTo>
                    <a:cubicBezTo>
                      <a:pt x="369864" y="299917"/>
                      <a:pt x="368824" y="301154"/>
                      <a:pt x="369827" y="301154"/>
                    </a:cubicBezTo>
                    <a:close/>
                    <a:moveTo>
                      <a:pt x="87510" y="33415"/>
                    </a:moveTo>
                    <a:cubicBezTo>
                      <a:pt x="87418" y="33196"/>
                      <a:pt x="87035" y="33087"/>
                      <a:pt x="86579" y="33123"/>
                    </a:cubicBezTo>
                    <a:cubicBezTo>
                      <a:pt x="85066" y="33287"/>
                      <a:pt x="87692" y="35289"/>
                      <a:pt x="87510" y="33415"/>
                    </a:cubicBezTo>
                    <a:close/>
                    <a:moveTo>
                      <a:pt x="170168" y="169296"/>
                    </a:moveTo>
                    <a:cubicBezTo>
                      <a:pt x="170642" y="169296"/>
                      <a:pt x="170879" y="168913"/>
                      <a:pt x="171134" y="168568"/>
                    </a:cubicBezTo>
                    <a:cubicBezTo>
                      <a:pt x="170788" y="167603"/>
                      <a:pt x="168708" y="168841"/>
                      <a:pt x="170168" y="169296"/>
                    </a:cubicBezTo>
                    <a:close/>
                    <a:moveTo>
                      <a:pt x="544828" y="168204"/>
                    </a:moveTo>
                    <a:cubicBezTo>
                      <a:pt x="544281" y="166820"/>
                      <a:pt x="543132" y="168913"/>
                      <a:pt x="544080" y="169150"/>
                    </a:cubicBezTo>
                    <a:cubicBezTo>
                      <a:pt x="544525" y="169054"/>
                      <a:pt x="544838" y="168657"/>
                      <a:pt x="544828" y="168204"/>
                    </a:cubicBezTo>
                    <a:close/>
                    <a:moveTo>
                      <a:pt x="396255" y="303156"/>
                    </a:moveTo>
                    <a:cubicBezTo>
                      <a:pt x="396073" y="302610"/>
                      <a:pt x="394778" y="302592"/>
                      <a:pt x="394814" y="303375"/>
                    </a:cubicBezTo>
                    <a:cubicBezTo>
                      <a:pt x="394851" y="304157"/>
                      <a:pt x="396036" y="303666"/>
                      <a:pt x="396255" y="303156"/>
                    </a:cubicBezTo>
                    <a:close/>
                    <a:moveTo>
                      <a:pt x="367073" y="470268"/>
                    </a:moveTo>
                    <a:cubicBezTo>
                      <a:pt x="366613" y="469803"/>
                      <a:pt x="365862" y="469799"/>
                      <a:pt x="365397" y="470258"/>
                    </a:cubicBezTo>
                    <a:cubicBezTo>
                      <a:pt x="365228" y="470424"/>
                      <a:pt x="365113" y="470637"/>
                      <a:pt x="365067" y="470869"/>
                    </a:cubicBezTo>
                    <a:cubicBezTo>
                      <a:pt x="365578" y="471160"/>
                      <a:pt x="366325" y="470432"/>
                      <a:pt x="367037" y="470268"/>
                    </a:cubicBezTo>
                    <a:close/>
                    <a:moveTo>
                      <a:pt x="46655" y="101774"/>
                    </a:moveTo>
                    <a:cubicBezTo>
                      <a:pt x="46290" y="100900"/>
                      <a:pt x="43591" y="102083"/>
                      <a:pt x="44977" y="102374"/>
                    </a:cubicBezTo>
                    <a:cubicBezTo>
                      <a:pt x="45469" y="101901"/>
                      <a:pt x="46144" y="102247"/>
                      <a:pt x="46655" y="101774"/>
                    </a:cubicBezTo>
                    <a:close/>
                    <a:moveTo>
                      <a:pt x="401180" y="129074"/>
                    </a:moveTo>
                    <a:cubicBezTo>
                      <a:pt x="400888" y="128528"/>
                      <a:pt x="400742" y="127254"/>
                      <a:pt x="399812" y="127800"/>
                    </a:cubicBezTo>
                    <a:cubicBezTo>
                      <a:pt x="400140" y="128255"/>
                      <a:pt x="400231" y="129547"/>
                      <a:pt x="401180" y="129001"/>
                    </a:cubicBezTo>
                    <a:close/>
                    <a:moveTo>
                      <a:pt x="354488" y="402746"/>
                    </a:moveTo>
                    <a:cubicBezTo>
                      <a:pt x="354835" y="402746"/>
                      <a:pt x="355218" y="402856"/>
                      <a:pt x="355492" y="402510"/>
                    </a:cubicBezTo>
                    <a:cubicBezTo>
                      <a:pt x="354908" y="402182"/>
                      <a:pt x="354124" y="401254"/>
                      <a:pt x="353668" y="402255"/>
                    </a:cubicBezTo>
                    <a:cubicBezTo>
                      <a:pt x="353540" y="402983"/>
                      <a:pt x="354215" y="402546"/>
                      <a:pt x="354488" y="402674"/>
                    </a:cubicBezTo>
                    <a:close/>
                    <a:moveTo>
                      <a:pt x="44028" y="164636"/>
                    </a:moveTo>
                    <a:cubicBezTo>
                      <a:pt x="43809" y="163381"/>
                      <a:pt x="43244" y="165237"/>
                      <a:pt x="42496" y="165255"/>
                    </a:cubicBezTo>
                    <a:cubicBezTo>
                      <a:pt x="43116" y="165674"/>
                      <a:pt x="44247" y="165619"/>
                      <a:pt x="44028" y="164636"/>
                    </a:cubicBezTo>
                    <a:close/>
                    <a:moveTo>
                      <a:pt x="364264" y="306487"/>
                    </a:moveTo>
                    <a:cubicBezTo>
                      <a:pt x="364027" y="305668"/>
                      <a:pt x="362805" y="306359"/>
                      <a:pt x="362824" y="306906"/>
                    </a:cubicBezTo>
                    <a:cubicBezTo>
                      <a:pt x="362842" y="307451"/>
                      <a:pt x="364465" y="307251"/>
                      <a:pt x="364264" y="306487"/>
                    </a:cubicBezTo>
                    <a:close/>
                    <a:moveTo>
                      <a:pt x="239949" y="100955"/>
                    </a:moveTo>
                    <a:cubicBezTo>
                      <a:pt x="238891" y="100955"/>
                      <a:pt x="239730" y="102101"/>
                      <a:pt x="240405" y="101992"/>
                    </a:cubicBezTo>
                    <a:cubicBezTo>
                      <a:pt x="241080" y="101883"/>
                      <a:pt x="240606" y="100700"/>
                      <a:pt x="239949" y="100955"/>
                    </a:cubicBezTo>
                    <a:close/>
                    <a:moveTo>
                      <a:pt x="266395" y="36199"/>
                    </a:moveTo>
                    <a:cubicBezTo>
                      <a:pt x="266176" y="35562"/>
                      <a:pt x="265046" y="36054"/>
                      <a:pt x="264973" y="36600"/>
                    </a:cubicBezTo>
                    <a:cubicBezTo>
                      <a:pt x="264900" y="37146"/>
                      <a:pt x="266450" y="37200"/>
                      <a:pt x="266395" y="36199"/>
                    </a:cubicBezTo>
                    <a:close/>
                    <a:moveTo>
                      <a:pt x="420020" y="99899"/>
                    </a:moveTo>
                    <a:cubicBezTo>
                      <a:pt x="422884" y="99899"/>
                      <a:pt x="419655" y="98771"/>
                      <a:pt x="418762" y="99644"/>
                    </a:cubicBezTo>
                    <a:cubicBezTo>
                      <a:pt x="419145" y="99936"/>
                      <a:pt x="419528" y="99863"/>
                      <a:pt x="420020" y="99845"/>
                    </a:cubicBezTo>
                    <a:close/>
                    <a:moveTo>
                      <a:pt x="274548" y="395030"/>
                    </a:moveTo>
                    <a:cubicBezTo>
                      <a:pt x="274548" y="393628"/>
                      <a:pt x="272140" y="395576"/>
                      <a:pt x="273636" y="395576"/>
                    </a:cubicBezTo>
                    <a:cubicBezTo>
                      <a:pt x="274019" y="395539"/>
                      <a:pt x="274530" y="395685"/>
                      <a:pt x="274548" y="395030"/>
                    </a:cubicBezTo>
                    <a:close/>
                    <a:moveTo>
                      <a:pt x="381081" y="131895"/>
                    </a:moveTo>
                    <a:lnTo>
                      <a:pt x="381628" y="131676"/>
                    </a:lnTo>
                    <a:cubicBezTo>
                      <a:pt x="381008" y="129856"/>
                      <a:pt x="378965" y="131767"/>
                      <a:pt x="381081" y="131895"/>
                    </a:cubicBezTo>
                    <a:close/>
                    <a:moveTo>
                      <a:pt x="376174" y="37419"/>
                    </a:moveTo>
                    <a:cubicBezTo>
                      <a:pt x="376922" y="37619"/>
                      <a:pt x="377032" y="36126"/>
                      <a:pt x="376576" y="35999"/>
                    </a:cubicBezTo>
                    <a:cubicBezTo>
                      <a:pt x="376120" y="35872"/>
                      <a:pt x="375317" y="37200"/>
                      <a:pt x="376174" y="37419"/>
                    </a:cubicBezTo>
                    <a:close/>
                    <a:moveTo>
                      <a:pt x="284981" y="62462"/>
                    </a:moveTo>
                    <a:cubicBezTo>
                      <a:pt x="283850" y="62462"/>
                      <a:pt x="285473" y="63954"/>
                      <a:pt x="285892" y="63863"/>
                    </a:cubicBezTo>
                    <a:cubicBezTo>
                      <a:pt x="286276" y="63263"/>
                      <a:pt x="285546" y="62571"/>
                      <a:pt x="284944" y="62462"/>
                    </a:cubicBezTo>
                    <a:close/>
                    <a:moveTo>
                      <a:pt x="31954" y="111456"/>
                    </a:moveTo>
                    <a:cubicBezTo>
                      <a:pt x="31735" y="110928"/>
                      <a:pt x="30605" y="110273"/>
                      <a:pt x="30477" y="111238"/>
                    </a:cubicBezTo>
                    <a:cubicBezTo>
                      <a:pt x="30349" y="112202"/>
                      <a:pt x="31772" y="112020"/>
                      <a:pt x="31954" y="111456"/>
                    </a:cubicBezTo>
                    <a:close/>
                    <a:moveTo>
                      <a:pt x="257148" y="485665"/>
                    </a:moveTo>
                    <a:cubicBezTo>
                      <a:pt x="257148" y="485047"/>
                      <a:pt x="256619" y="485156"/>
                      <a:pt x="256218" y="485119"/>
                    </a:cubicBezTo>
                    <a:cubicBezTo>
                      <a:pt x="254686" y="485174"/>
                      <a:pt x="257093" y="487012"/>
                      <a:pt x="257148" y="485665"/>
                    </a:cubicBezTo>
                    <a:close/>
                    <a:moveTo>
                      <a:pt x="232599" y="387113"/>
                    </a:moveTo>
                    <a:cubicBezTo>
                      <a:pt x="231778" y="385438"/>
                      <a:pt x="230155" y="387531"/>
                      <a:pt x="232088" y="387458"/>
                    </a:cubicBezTo>
                    <a:cubicBezTo>
                      <a:pt x="232343" y="387495"/>
                      <a:pt x="232562" y="387422"/>
                      <a:pt x="232599" y="387113"/>
                    </a:cubicBezTo>
                    <a:close/>
                    <a:moveTo>
                      <a:pt x="242849" y="386294"/>
                    </a:moveTo>
                    <a:cubicBezTo>
                      <a:pt x="243323" y="385183"/>
                      <a:pt x="240423" y="386621"/>
                      <a:pt x="242028" y="387204"/>
                    </a:cubicBezTo>
                    <a:cubicBezTo>
                      <a:pt x="242940" y="387513"/>
                      <a:pt x="242247" y="386312"/>
                      <a:pt x="242849" y="386294"/>
                    </a:cubicBezTo>
                    <a:close/>
                    <a:moveTo>
                      <a:pt x="421589" y="310382"/>
                    </a:moveTo>
                    <a:cubicBezTo>
                      <a:pt x="422154" y="310473"/>
                      <a:pt x="422993" y="310018"/>
                      <a:pt x="422847" y="309472"/>
                    </a:cubicBezTo>
                    <a:cubicBezTo>
                      <a:pt x="422482" y="309108"/>
                      <a:pt x="420130" y="310309"/>
                      <a:pt x="421589" y="310382"/>
                    </a:cubicBezTo>
                    <a:close/>
                    <a:moveTo>
                      <a:pt x="390455" y="88579"/>
                    </a:moveTo>
                    <a:cubicBezTo>
                      <a:pt x="390145" y="88197"/>
                      <a:pt x="389999" y="87086"/>
                      <a:pt x="389507" y="87068"/>
                    </a:cubicBezTo>
                    <a:cubicBezTo>
                      <a:pt x="388868" y="87687"/>
                      <a:pt x="389872" y="89507"/>
                      <a:pt x="390455" y="88579"/>
                    </a:cubicBezTo>
                    <a:close/>
                    <a:moveTo>
                      <a:pt x="243050" y="311546"/>
                    </a:moveTo>
                    <a:lnTo>
                      <a:pt x="242831" y="311037"/>
                    </a:lnTo>
                    <a:cubicBezTo>
                      <a:pt x="240970" y="311674"/>
                      <a:pt x="243050" y="313749"/>
                      <a:pt x="243050" y="311546"/>
                    </a:cubicBezTo>
                    <a:close/>
                    <a:moveTo>
                      <a:pt x="11363" y="63190"/>
                    </a:moveTo>
                    <a:cubicBezTo>
                      <a:pt x="11545" y="61370"/>
                      <a:pt x="8919" y="63445"/>
                      <a:pt x="10414" y="63481"/>
                    </a:cubicBezTo>
                    <a:cubicBezTo>
                      <a:pt x="10797" y="63445"/>
                      <a:pt x="11308" y="63608"/>
                      <a:pt x="11363" y="63190"/>
                    </a:cubicBezTo>
                    <a:close/>
                    <a:moveTo>
                      <a:pt x="342487" y="493000"/>
                    </a:moveTo>
                    <a:cubicBezTo>
                      <a:pt x="342232" y="492527"/>
                      <a:pt x="341211" y="491708"/>
                      <a:pt x="340992" y="492618"/>
                    </a:cubicBezTo>
                    <a:cubicBezTo>
                      <a:pt x="340773" y="493528"/>
                      <a:pt x="342104" y="493546"/>
                      <a:pt x="342487" y="493000"/>
                    </a:cubicBezTo>
                    <a:close/>
                    <a:moveTo>
                      <a:pt x="63562" y="98844"/>
                    </a:moveTo>
                    <a:cubicBezTo>
                      <a:pt x="63562" y="97460"/>
                      <a:pt x="61410" y="99080"/>
                      <a:pt x="62486" y="99280"/>
                    </a:cubicBezTo>
                    <a:cubicBezTo>
                      <a:pt x="62887" y="99262"/>
                      <a:pt x="63416" y="99462"/>
                      <a:pt x="63562" y="98844"/>
                    </a:cubicBezTo>
                    <a:close/>
                    <a:moveTo>
                      <a:pt x="371797" y="376593"/>
                    </a:moveTo>
                    <a:cubicBezTo>
                      <a:pt x="372142" y="376584"/>
                      <a:pt x="372482" y="376510"/>
                      <a:pt x="372800" y="376375"/>
                    </a:cubicBezTo>
                    <a:cubicBezTo>
                      <a:pt x="372417" y="375792"/>
                      <a:pt x="371487" y="376211"/>
                      <a:pt x="370976" y="375629"/>
                    </a:cubicBezTo>
                    <a:cubicBezTo>
                      <a:pt x="370539" y="376320"/>
                      <a:pt x="371177" y="376648"/>
                      <a:pt x="371888" y="376593"/>
                    </a:cubicBezTo>
                    <a:close/>
                    <a:moveTo>
                      <a:pt x="257221" y="499315"/>
                    </a:moveTo>
                    <a:cubicBezTo>
                      <a:pt x="256656" y="499097"/>
                      <a:pt x="255963" y="497932"/>
                      <a:pt x="255488" y="498515"/>
                    </a:cubicBezTo>
                    <a:cubicBezTo>
                      <a:pt x="255580" y="499315"/>
                      <a:pt x="256510" y="500225"/>
                      <a:pt x="257312" y="499315"/>
                    </a:cubicBezTo>
                    <a:close/>
                    <a:moveTo>
                      <a:pt x="20573" y="63008"/>
                    </a:moveTo>
                    <a:cubicBezTo>
                      <a:pt x="20810" y="61406"/>
                      <a:pt x="19515" y="61861"/>
                      <a:pt x="19224" y="62644"/>
                    </a:cubicBezTo>
                    <a:cubicBezTo>
                      <a:pt x="18932" y="63426"/>
                      <a:pt x="20573" y="62935"/>
                      <a:pt x="20573" y="63008"/>
                    </a:cubicBezTo>
                    <a:close/>
                    <a:moveTo>
                      <a:pt x="574174" y="126380"/>
                    </a:moveTo>
                    <a:cubicBezTo>
                      <a:pt x="573919" y="125452"/>
                      <a:pt x="572752" y="126380"/>
                      <a:pt x="572733" y="126744"/>
                    </a:cubicBezTo>
                    <a:cubicBezTo>
                      <a:pt x="572715" y="127108"/>
                      <a:pt x="574357" y="127108"/>
                      <a:pt x="574174" y="126380"/>
                    </a:cubicBezTo>
                    <a:close/>
                    <a:moveTo>
                      <a:pt x="478530" y="313712"/>
                    </a:moveTo>
                    <a:cubicBezTo>
                      <a:pt x="478530" y="314131"/>
                      <a:pt x="478439" y="314458"/>
                      <a:pt x="478822" y="314659"/>
                    </a:cubicBezTo>
                    <a:cubicBezTo>
                      <a:pt x="479114" y="314022"/>
                      <a:pt x="479023" y="313330"/>
                      <a:pt x="479533" y="312839"/>
                    </a:cubicBezTo>
                    <a:cubicBezTo>
                      <a:pt x="478767" y="312202"/>
                      <a:pt x="478403" y="313112"/>
                      <a:pt x="478530" y="313712"/>
                    </a:cubicBezTo>
                    <a:close/>
                    <a:moveTo>
                      <a:pt x="349017" y="499006"/>
                    </a:moveTo>
                    <a:cubicBezTo>
                      <a:pt x="348597" y="498569"/>
                      <a:pt x="347375" y="498660"/>
                      <a:pt x="347558" y="499443"/>
                    </a:cubicBezTo>
                    <a:cubicBezTo>
                      <a:pt x="347740" y="500225"/>
                      <a:pt x="348780" y="499406"/>
                      <a:pt x="349017" y="499006"/>
                    </a:cubicBezTo>
                    <a:close/>
                    <a:moveTo>
                      <a:pt x="9739" y="111893"/>
                    </a:moveTo>
                    <a:cubicBezTo>
                      <a:pt x="9885" y="111201"/>
                      <a:pt x="8426" y="111019"/>
                      <a:pt x="8299" y="111511"/>
                    </a:cubicBezTo>
                    <a:cubicBezTo>
                      <a:pt x="8171" y="112002"/>
                      <a:pt x="9484" y="112785"/>
                      <a:pt x="9739" y="111893"/>
                    </a:cubicBezTo>
                    <a:close/>
                    <a:moveTo>
                      <a:pt x="391021" y="68923"/>
                    </a:moveTo>
                    <a:cubicBezTo>
                      <a:pt x="393155" y="68923"/>
                      <a:pt x="391221" y="66848"/>
                      <a:pt x="390546" y="68668"/>
                    </a:cubicBezTo>
                    <a:close/>
                    <a:moveTo>
                      <a:pt x="387829" y="372243"/>
                    </a:moveTo>
                    <a:cubicBezTo>
                      <a:pt x="386753" y="372243"/>
                      <a:pt x="387665" y="373408"/>
                      <a:pt x="388303" y="373281"/>
                    </a:cubicBezTo>
                    <a:cubicBezTo>
                      <a:pt x="389270" y="373081"/>
                      <a:pt x="388467" y="372007"/>
                      <a:pt x="387829" y="372243"/>
                    </a:cubicBezTo>
                    <a:close/>
                    <a:moveTo>
                      <a:pt x="294629" y="499497"/>
                    </a:moveTo>
                    <a:cubicBezTo>
                      <a:pt x="294098" y="499066"/>
                      <a:pt x="293316" y="499146"/>
                      <a:pt x="292884" y="499676"/>
                    </a:cubicBezTo>
                    <a:cubicBezTo>
                      <a:pt x="292782" y="499801"/>
                      <a:pt x="292706" y="499944"/>
                      <a:pt x="292659" y="500098"/>
                    </a:cubicBezTo>
                    <a:cubicBezTo>
                      <a:pt x="293352" y="500498"/>
                      <a:pt x="293954" y="499734"/>
                      <a:pt x="294629" y="499497"/>
                    </a:cubicBezTo>
                    <a:close/>
                    <a:moveTo>
                      <a:pt x="289285" y="501008"/>
                    </a:moveTo>
                    <a:cubicBezTo>
                      <a:pt x="289558" y="498678"/>
                      <a:pt x="287461" y="501317"/>
                      <a:pt x="288902" y="501736"/>
                    </a:cubicBezTo>
                    <a:cubicBezTo>
                      <a:pt x="289504" y="501754"/>
                      <a:pt x="289157" y="501245"/>
                      <a:pt x="289340" y="501008"/>
                    </a:cubicBezTo>
                    <a:close/>
                    <a:moveTo>
                      <a:pt x="234623" y="39166"/>
                    </a:moveTo>
                    <a:cubicBezTo>
                      <a:pt x="234358" y="39043"/>
                      <a:pt x="234044" y="39158"/>
                      <a:pt x="233921" y="39423"/>
                    </a:cubicBezTo>
                    <a:cubicBezTo>
                      <a:pt x="233798" y="39687"/>
                      <a:pt x="233913" y="40001"/>
                      <a:pt x="234178" y="40123"/>
                    </a:cubicBezTo>
                    <a:cubicBezTo>
                      <a:pt x="234272" y="40167"/>
                      <a:pt x="234376" y="40182"/>
                      <a:pt x="234477" y="40167"/>
                    </a:cubicBezTo>
                    <a:cubicBezTo>
                      <a:pt x="235626" y="40367"/>
                      <a:pt x="235389" y="39366"/>
                      <a:pt x="234623" y="39166"/>
                    </a:cubicBezTo>
                    <a:close/>
                    <a:moveTo>
                      <a:pt x="56650" y="126999"/>
                    </a:moveTo>
                    <a:cubicBezTo>
                      <a:pt x="58090" y="126380"/>
                      <a:pt x="55537" y="125179"/>
                      <a:pt x="55665" y="126325"/>
                    </a:cubicBezTo>
                    <a:cubicBezTo>
                      <a:pt x="55823" y="126731"/>
                      <a:pt x="56214" y="126998"/>
                      <a:pt x="56650" y="126999"/>
                    </a:cubicBezTo>
                    <a:close/>
                    <a:moveTo>
                      <a:pt x="213503" y="22258"/>
                    </a:moveTo>
                    <a:cubicBezTo>
                      <a:pt x="213667" y="22258"/>
                      <a:pt x="213941" y="21876"/>
                      <a:pt x="214105" y="21512"/>
                    </a:cubicBezTo>
                    <a:cubicBezTo>
                      <a:pt x="213740" y="20347"/>
                      <a:pt x="211424" y="22167"/>
                      <a:pt x="213466" y="22258"/>
                    </a:cubicBezTo>
                    <a:close/>
                    <a:moveTo>
                      <a:pt x="267453" y="133187"/>
                    </a:moveTo>
                    <a:cubicBezTo>
                      <a:pt x="266651" y="131367"/>
                      <a:pt x="264973" y="133605"/>
                      <a:pt x="266924" y="133533"/>
                    </a:cubicBezTo>
                    <a:cubicBezTo>
                      <a:pt x="267125" y="133533"/>
                      <a:pt x="267344" y="133496"/>
                      <a:pt x="267453" y="133187"/>
                    </a:cubicBezTo>
                    <a:close/>
                    <a:moveTo>
                      <a:pt x="308855" y="504466"/>
                    </a:moveTo>
                    <a:cubicBezTo>
                      <a:pt x="308563" y="503847"/>
                      <a:pt x="307378" y="503156"/>
                      <a:pt x="307341" y="504229"/>
                    </a:cubicBezTo>
                    <a:cubicBezTo>
                      <a:pt x="307451" y="504976"/>
                      <a:pt x="308271" y="504612"/>
                      <a:pt x="308800" y="504466"/>
                    </a:cubicBezTo>
                    <a:close/>
                    <a:moveTo>
                      <a:pt x="13588" y="76294"/>
                    </a:moveTo>
                    <a:cubicBezTo>
                      <a:pt x="13168" y="75784"/>
                      <a:pt x="12111" y="74929"/>
                      <a:pt x="12001" y="76039"/>
                    </a:cubicBezTo>
                    <a:cubicBezTo>
                      <a:pt x="12202" y="76858"/>
                      <a:pt x="12986" y="76458"/>
                      <a:pt x="13588" y="76294"/>
                    </a:cubicBezTo>
                    <a:close/>
                    <a:moveTo>
                      <a:pt x="17856" y="40185"/>
                    </a:moveTo>
                    <a:cubicBezTo>
                      <a:pt x="15740" y="40185"/>
                      <a:pt x="17637" y="42278"/>
                      <a:pt x="18366" y="40458"/>
                    </a:cubicBezTo>
                    <a:close/>
                    <a:moveTo>
                      <a:pt x="232635" y="125634"/>
                    </a:moveTo>
                    <a:cubicBezTo>
                      <a:pt x="232216" y="125197"/>
                      <a:pt x="230994" y="125252"/>
                      <a:pt x="231158" y="126034"/>
                    </a:cubicBezTo>
                    <a:cubicBezTo>
                      <a:pt x="231322" y="126817"/>
                      <a:pt x="232416" y="126125"/>
                      <a:pt x="232635" y="125634"/>
                    </a:cubicBezTo>
                    <a:close/>
                    <a:moveTo>
                      <a:pt x="67666" y="115606"/>
                    </a:moveTo>
                    <a:cubicBezTo>
                      <a:pt x="68760" y="115751"/>
                      <a:pt x="68140" y="114696"/>
                      <a:pt x="67666" y="114113"/>
                    </a:cubicBezTo>
                    <a:cubicBezTo>
                      <a:pt x="67465" y="114623"/>
                      <a:pt x="66334" y="115697"/>
                      <a:pt x="67666" y="115606"/>
                    </a:cubicBezTo>
                    <a:close/>
                    <a:moveTo>
                      <a:pt x="400177" y="125270"/>
                    </a:moveTo>
                    <a:cubicBezTo>
                      <a:pt x="400177" y="124778"/>
                      <a:pt x="399666" y="124851"/>
                      <a:pt x="399246" y="124833"/>
                    </a:cubicBezTo>
                    <a:cubicBezTo>
                      <a:pt x="397751" y="124924"/>
                      <a:pt x="400195" y="126908"/>
                      <a:pt x="400177" y="125270"/>
                    </a:cubicBezTo>
                    <a:close/>
                    <a:moveTo>
                      <a:pt x="534012" y="133551"/>
                    </a:moveTo>
                    <a:lnTo>
                      <a:pt x="533520" y="133751"/>
                    </a:lnTo>
                    <a:cubicBezTo>
                      <a:pt x="534195" y="135607"/>
                      <a:pt x="536219" y="133514"/>
                      <a:pt x="534012" y="133551"/>
                    </a:cubicBezTo>
                    <a:close/>
                    <a:moveTo>
                      <a:pt x="409989" y="320319"/>
                    </a:moveTo>
                    <a:lnTo>
                      <a:pt x="409734" y="319736"/>
                    </a:lnTo>
                    <a:cubicBezTo>
                      <a:pt x="407983" y="320264"/>
                      <a:pt x="409825" y="322466"/>
                      <a:pt x="410025" y="320319"/>
                    </a:cubicBezTo>
                    <a:close/>
                    <a:moveTo>
                      <a:pt x="289613" y="322139"/>
                    </a:moveTo>
                    <a:cubicBezTo>
                      <a:pt x="289964" y="321552"/>
                      <a:pt x="289771" y="320792"/>
                      <a:pt x="289183" y="320442"/>
                    </a:cubicBezTo>
                    <a:cubicBezTo>
                      <a:pt x="289095" y="320390"/>
                      <a:pt x="289000" y="320348"/>
                      <a:pt x="288902" y="320319"/>
                    </a:cubicBezTo>
                    <a:cubicBezTo>
                      <a:pt x="288706" y="321035"/>
                      <a:pt x="289012" y="321794"/>
                      <a:pt x="289650" y="322175"/>
                    </a:cubicBezTo>
                    <a:close/>
                    <a:moveTo>
                      <a:pt x="360927" y="320119"/>
                    </a:moveTo>
                    <a:lnTo>
                      <a:pt x="360015" y="321538"/>
                    </a:lnTo>
                    <a:cubicBezTo>
                      <a:pt x="361018" y="322230"/>
                      <a:pt x="361018" y="320792"/>
                      <a:pt x="361474" y="320373"/>
                    </a:cubicBezTo>
                    <a:close/>
                    <a:moveTo>
                      <a:pt x="419291" y="96259"/>
                    </a:moveTo>
                    <a:cubicBezTo>
                      <a:pt x="419528" y="95659"/>
                      <a:pt x="418379" y="95022"/>
                      <a:pt x="418251" y="95950"/>
                    </a:cubicBezTo>
                    <a:cubicBezTo>
                      <a:pt x="418123" y="96878"/>
                      <a:pt x="419327" y="97533"/>
                      <a:pt x="419254" y="96350"/>
                    </a:cubicBezTo>
                    <a:close/>
                    <a:moveTo>
                      <a:pt x="397915" y="60387"/>
                    </a:moveTo>
                    <a:cubicBezTo>
                      <a:pt x="397641" y="59987"/>
                      <a:pt x="396547" y="59222"/>
                      <a:pt x="396456" y="60205"/>
                    </a:cubicBezTo>
                    <a:cubicBezTo>
                      <a:pt x="396365" y="61188"/>
                      <a:pt x="397751" y="61042"/>
                      <a:pt x="397915" y="60387"/>
                    </a:cubicBezTo>
                    <a:close/>
                    <a:moveTo>
                      <a:pt x="371414" y="509162"/>
                    </a:moveTo>
                    <a:cubicBezTo>
                      <a:pt x="371414" y="507433"/>
                      <a:pt x="369006" y="509471"/>
                      <a:pt x="370466" y="509544"/>
                    </a:cubicBezTo>
                    <a:cubicBezTo>
                      <a:pt x="370812" y="509507"/>
                      <a:pt x="371286" y="509598"/>
                      <a:pt x="371414" y="509162"/>
                    </a:cubicBezTo>
                    <a:close/>
                    <a:moveTo>
                      <a:pt x="404244" y="360868"/>
                    </a:moveTo>
                    <a:cubicBezTo>
                      <a:pt x="406068" y="360978"/>
                      <a:pt x="403569" y="358885"/>
                      <a:pt x="403459" y="360322"/>
                    </a:cubicBezTo>
                    <a:cubicBezTo>
                      <a:pt x="403532" y="361014"/>
                      <a:pt x="404043" y="360832"/>
                      <a:pt x="404244" y="360868"/>
                    </a:cubicBezTo>
                    <a:close/>
                    <a:moveTo>
                      <a:pt x="392990" y="114787"/>
                    </a:moveTo>
                    <a:cubicBezTo>
                      <a:pt x="392772" y="114295"/>
                      <a:pt x="391732" y="113531"/>
                      <a:pt x="391531" y="114423"/>
                    </a:cubicBezTo>
                    <a:cubicBezTo>
                      <a:pt x="391331" y="115314"/>
                      <a:pt x="392680" y="115260"/>
                      <a:pt x="393027" y="114787"/>
                    </a:cubicBezTo>
                    <a:close/>
                    <a:moveTo>
                      <a:pt x="455987" y="323285"/>
                    </a:moveTo>
                    <a:cubicBezTo>
                      <a:pt x="456480" y="323049"/>
                      <a:pt x="457191" y="321975"/>
                      <a:pt x="456224" y="321848"/>
                    </a:cubicBezTo>
                    <a:cubicBezTo>
                      <a:pt x="455258" y="321720"/>
                      <a:pt x="455476" y="323085"/>
                      <a:pt x="456024" y="323285"/>
                    </a:cubicBezTo>
                    <a:close/>
                    <a:moveTo>
                      <a:pt x="211351" y="59022"/>
                    </a:moveTo>
                    <a:cubicBezTo>
                      <a:pt x="213065" y="58203"/>
                      <a:pt x="210876" y="56601"/>
                      <a:pt x="211022" y="58549"/>
                    </a:cubicBezTo>
                    <a:cubicBezTo>
                      <a:pt x="210913" y="58767"/>
                      <a:pt x="210913" y="59022"/>
                      <a:pt x="211351" y="59022"/>
                    </a:cubicBezTo>
                    <a:close/>
                    <a:moveTo>
                      <a:pt x="339824" y="513912"/>
                    </a:moveTo>
                    <a:cubicBezTo>
                      <a:pt x="339824" y="512510"/>
                      <a:pt x="337362" y="514349"/>
                      <a:pt x="338876" y="514440"/>
                    </a:cubicBezTo>
                    <a:cubicBezTo>
                      <a:pt x="339277" y="514421"/>
                      <a:pt x="339770" y="514531"/>
                      <a:pt x="339824" y="513912"/>
                    </a:cubicBezTo>
                    <a:close/>
                    <a:moveTo>
                      <a:pt x="347357" y="516332"/>
                    </a:moveTo>
                    <a:cubicBezTo>
                      <a:pt x="346974" y="515841"/>
                      <a:pt x="345734" y="515932"/>
                      <a:pt x="345898" y="516696"/>
                    </a:cubicBezTo>
                    <a:cubicBezTo>
                      <a:pt x="346062" y="517461"/>
                      <a:pt x="347156" y="516824"/>
                      <a:pt x="347357" y="516332"/>
                    </a:cubicBezTo>
                    <a:close/>
                    <a:moveTo>
                      <a:pt x="405539" y="357884"/>
                    </a:moveTo>
                    <a:cubicBezTo>
                      <a:pt x="405338" y="357356"/>
                      <a:pt x="404298" y="356664"/>
                      <a:pt x="404080" y="357538"/>
                    </a:cubicBezTo>
                    <a:cubicBezTo>
                      <a:pt x="403861" y="358411"/>
                      <a:pt x="405192" y="358375"/>
                      <a:pt x="405539" y="357884"/>
                    </a:cubicBezTo>
                    <a:close/>
                    <a:moveTo>
                      <a:pt x="297766" y="523103"/>
                    </a:moveTo>
                    <a:cubicBezTo>
                      <a:pt x="300575" y="522975"/>
                      <a:pt x="297273" y="522084"/>
                      <a:pt x="296434" y="522830"/>
                    </a:cubicBezTo>
                    <a:cubicBezTo>
                      <a:pt x="296836" y="523230"/>
                      <a:pt x="297146" y="523103"/>
                      <a:pt x="297766" y="523103"/>
                    </a:cubicBezTo>
                    <a:close/>
                    <a:moveTo>
                      <a:pt x="310022" y="526379"/>
                    </a:moveTo>
                    <a:cubicBezTo>
                      <a:pt x="312156" y="526379"/>
                      <a:pt x="310186" y="524304"/>
                      <a:pt x="309493" y="526124"/>
                    </a:cubicBezTo>
                    <a:close/>
                    <a:moveTo>
                      <a:pt x="262602" y="46282"/>
                    </a:moveTo>
                    <a:cubicBezTo>
                      <a:pt x="262857" y="45499"/>
                      <a:pt x="261307" y="45390"/>
                      <a:pt x="261161" y="45827"/>
                    </a:cubicBezTo>
                    <a:cubicBezTo>
                      <a:pt x="261015" y="46264"/>
                      <a:pt x="262328" y="47137"/>
                      <a:pt x="262583" y="46282"/>
                    </a:cubicBezTo>
                    <a:close/>
                    <a:moveTo>
                      <a:pt x="16670" y="47210"/>
                    </a:moveTo>
                    <a:cubicBezTo>
                      <a:pt x="17765" y="47301"/>
                      <a:pt x="16944" y="46118"/>
                      <a:pt x="16269" y="46209"/>
                    </a:cubicBezTo>
                    <a:cubicBezTo>
                      <a:pt x="15302" y="46391"/>
                      <a:pt x="16014" y="47465"/>
                      <a:pt x="16670" y="47210"/>
                    </a:cubicBezTo>
                    <a:close/>
                    <a:moveTo>
                      <a:pt x="308746" y="325815"/>
                    </a:moveTo>
                    <a:cubicBezTo>
                      <a:pt x="308746" y="325488"/>
                      <a:pt x="308180" y="325597"/>
                      <a:pt x="307779" y="325615"/>
                    </a:cubicBezTo>
                    <a:cubicBezTo>
                      <a:pt x="306375" y="325815"/>
                      <a:pt x="309256" y="327763"/>
                      <a:pt x="308746" y="325815"/>
                    </a:cubicBezTo>
                    <a:close/>
                    <a:moveTo>
                      <a:pt x="415844" y="89216"/>
                    </a:moveTo>
                    <a:cubicBezTo>
                      <a:pt x="414603" y="87396"/>
                      <a:pt x="413509" y="90053"/>
                      <a:pt x="415643" y="89543"/>
                    </a:cubicBezTo>
                    <a:cubicBezTo>
                      <a:pt x="415742" y="89592"/>
                      <a:pt x="415863" y="89552"/>
                      <a:pt x="415912" y="89453"/>
                    </a:cubicBezTo>
                    <a:cubicBezTo>
                      <a:pt x="415957" y="89363"/>
                      <a:pt x="415927" y="89253"/>
                      <a:pt x="415844" y="89198"/>
                    </a:cubicBezTo>
                    <a:close/>
                    <a:moveTo>
                      <a:pt x="80360" y="116807"/>
                    </a:moveTo>
                    <a:lnTo>
                      <a:pt x="80925" y="116570"/>
                    </a:lnTo>
                    <a:cubicBezTo>
                      <a:pt x="80378" y="114659"/>
                      <a:pt x="78226" y="116589"/>
                      <a:pt x="80360" y="116807"/>
                    </a:cubicBezTo>
                    <a:close/>
                    <a:moveTo>
                      <a:pt x="350166" y="535006"/>
                    </a:moveTo>
                    <a:cubicBezTo>
                      <a:pt x="350116" y="534600"/>
                      <a:pt x="349829" y="534264"/>
                      <a:pt x="349436" y="534150"/>
                    </a:cubicBezTo>
                    <a:cubicBezTo>
                      <a:pt x="348360" y="534278"/>
                      <a:pt x="349746" y="536625"/>
                      <a:pt x="350166" y="535006"/>
                    </a:cubicBezTo>
                    <a:close/>
                    <a:moveTo>
                      <a:pt x="48260" y="144707"/>
                    </a:moveTo>
                    <a:cubicBezTo>
                      <a:pt x="48260" y="144380"/>
                      <a:pt x="47986" y="144343"/>
                      <a:pt x="47731" y="144380"/>
                    </a:cubicBezTo>
                    <a:cubicBezTo>
                      <a:pt x="45743" y="144307"/>
                      <a:pt x="47494" y="146473"/>
                      <a:pt x="48260" y="144707"/>
                    </a:cubicBezTo>
                    <a:close/>
                    <a:moveTo>
                      <a:pt x="399520" y="145290"/>
                    </a:moveTo>
                    <a:cubicBezTo>
                      <a:pt x="399374" y="144726"/>
                      <a:pt x="398717" y="144016"/>
                      <a:pt x="398188" y="144052"/>
                    </a:cubicBezTo>
                    <a:cubicBezTo>
                      <a:pt x="397787" y="144726"/>
                      <a:pt x="398772" y="145727"/>
                      <a:pt x="399520" y="145290"/>
                    </a:cubicBezTo>
                    <a:close/>
                    <a:moveTo>
                      <a:pt x="268785" y="15797"/>
                    </a:moveTo>
                    <a:cubicBezTo>
                      <a:pt x="267964" y="15561"/>
                      <a:pt x="267891" y="17089"/>
                      <a:pt x="268292" y="17271"/>
                    </a:cubicBezTo>
                    <a:cubicBezTo>
                      <a:pt x="268693" y="17453"/>
                      <a:pt x="269605" y="16107"/>
                      <a:pt x="268785" y="15797"/>
                    </a:cubicBezTo>
                    <a:close/>
                    <a:moveTo>
                      <a:pt x="413363" y="327453"/>
                    </a:moveTo>
                    <a:cubicBezTo>
                      <a:pt x="412834" y="326743"/>
                      <a:pt x="412105" y="326634"/>
                      <a:pt x="411831" y="327453"/>
                    </a:cubicBezTo>
                    <a:cubicBezTo>
                      <a:pt x="412086" y="328454"/>
                      <a:pt x="412688" y="328290"/>
                      <a:pt x="413363" y="327453"/>
                    </a:cubicBezTo>
                    <a:close/>
                    <a:moveTo>
                      <a:pt x="103760" y="124232"/>
                    </a:moveTo>
                    <a:cubicBezTo>
                      <a:pt x="105183" y="123978"/>
                      <a:pt x="103760" y="122722"/>
                      <a:pt x="102921" y="123395"/>
                    </a:cubicBezTo>
                    <a:cubicBezTo>
                      <a:pt x="103024" y="123808"/>
                      <a:pt x="103347" y="124130"/>
                      <a:pt x="103760" y="124232"/>
                    </a:cubicBezTo>
                    <a:close/>
                    <a:moveTo>
                      <a:pt x="376995" y="349766"/>
                    </a:moveTo>
                    <a:cubicBezTo>
                      <a:pt x="377506" y="349512"/>
                      <a:pt x="378108" y="348438"/>
                      <a:pt x="377743" y="347946"/>
                    </a:cubicBezTo>
                    <a:cubicBezTo>
                      <a:pt x="376886" y="348074"/>
                      <a:pt x="376594" y="349184"/>
                      <a:pt x="376995" y="349766"/>
                    </a:cubicBezTo>
                    <a:close/>
                    <a:moveTo>
                      <a:pt x="253519" y="94239"/>
                    </a:moveTo>
                    <a:cubicBezTo>
                      <a:pt x="253956" y="94676"/>
                      <a:pt x="255197" y="94512"/>
                      <a:pt x="254960" y="93729"/>
                    </a:cubicBezTo>
                    <a:cubicBezTo>
                      <a:pt x="254722" y="92947"/>
                      <a:pt x="253646" y="93675"/>
                      <a:pt x="253519" y="94239"/>
                    </a:cubicBezTo>
                    <a:close/>
                    <a:moveTo>
                      <a:pt x="257732" y="123359"/>
                    </a:moveTo>
                    <a:lnTo>
                      <a:pt x="257513" y="122849"/>
                    </a:lnTo>
                    <a:cubicBezTo>
                      <a:pt x="255689" y="123432"/>
                      <a:pt x="257768" y="125415"/>
                      <a:pt x="257732" y="123268"/>
                    </a:cubicBezTo>
                    <a:close/>
                    <a:moveTo>
                      <a:pt x="76986" y="138538"/>
                    </a:moveTo>
                    <a:lnTo>
                      <a:pt x="77624" y="138301"/>
                    </a:lnTo>
                    <a:cubicBezTo>
                      <a:pt x="77259" y="137154"/>
                      <a:pt x="76402" y="137755"/>
                      <a:pt x="75673" y="138301"/>
                    </a:cubicBezTo>
                    <a:cubicBezTo>
                      <a:pt x="76074" y="138465"/>
                      <a:pt x="76420" y="138392"/>
                      <a:pt x="76986" y="138447"/>
                    </a:cubicBezTo>
                    <a:close/>
                    <a:moveTo>
                      <a:pt x="283084" y="578085"/>
                    </a:moveTo>
                    <a:cubicBezTo>
                      <a:pt x="282682" y="578249"/>
                      <a:pt x="282755" y="579159"/>
                      <a:pt x="283084" y="579541"/>
                    </a:cubicBezTo>
                    <a:cubicBezTo>
                      <a:pt x="283631" y="579086"/>
                      <a:pt x="284415" y="577939"/>
                      <a:pt x="283011" y="577994"/>
                    </a:cubicBezTo>
                    <a:close/>
                    <a:moveTo>
                      <a:pt x="428702" y="343597"/>
                    </a:moveTo>
                    <a:cubicBezTo>
                      <a:pt x="428173" y="343160"/>
                      <a:pt x="427389" y="343051"/>
                      <a:pt x="427097" y="343797"/>
                    </a:cubicBezTo>
                    <a:cubicBezTo>
                      <a:pt x="427170" y="344780"/>
                      <a:pt x="427954" y="344598"/>
                      <a:pt x="428629" y="343506"/>
                    </a:cubicBezTo>
                    <a:close/>
                    <a:moveTo>
                      <a:pt x="415351" y="118590"/>
                    </a:moveTo>
                    <a:cubicBezTo>
                      <a:pt x="414567" y="116898"/>
                      <a:pt x="412907" y="119045"/>
                      <a:pt x="414859" y="118936"/>
                    </a:cubicBezTo>
                    <a:cubicBezTo>
                      <a:pt x="415023" y="118864"/>
                      <a:pt x="415187" y="118845"/>
                      <a:pt x="415278" y="118499"/>
                    </a:cubicBezTo>
                    <a:close/>
                    <a:moveTo>
                      <a:pt x="542129" y="138246"/>
                    </a:moveTo>
                    <a:cubicBezTo>
                      <a:pt x="541892" y="137791"/>
                      <a:pt x="540907" y="136918"/>
                      <a:pt x="540633" y="137810"/>
                    </a:cubicBezTo>
                    <a:cubicBezTo>
                      <a:pt x="540360" y="138701"/>
                      <a:pt x="541618" y="138647"/>
                      <a:pt x="542056" y="138155"/>
                    </a:cubicBezTo>
                    <a:close/>
                    <a:moveTo>
                      <a:pt x="324540" y="342141"/>
                    </a:moveTo>
                    <a:cubicBezTo>
                      <a:pt x="324431" y="341758"/>
                      <a:pt x="323957" y="341886"/>
                      <a:pt x="323555" y="341904"/>
                    </a:cubicBezTo>
                    <a:cubicBezTo>
                      <a:pt x="322169" y="342050"/>
                      <a:pt x="324960" y="343961"/>
                      <a:pt x="324540" y="342141"/>
                    </a:cubicBezTo>
                    <a:close/>
                    <a:moveTo>
                      <a:pt x="472001" y="331002"/>
                    </a:moveTo>
                    <a:cubicBezTo>
                      <a:pt x="472785" y="331002"/>
                      <a:pt x="472493" y="330019"/>
                      <a:pt x="472329" y="329528"/>
                    </a:cubicBezTo>
                    <a:cubicBezTo>
                      <a:pt x="471727" y="329746"/>
                      <a:pt x="471016" y="330820"/>
                      <a:pt x="472001" y="331002"/>
                    </a:cubicBezTo>
                    <a:close/>
                    <a:moveTo>
                      <a:pt x="37535" y="80553"/>
                    </a:moveTo>
                    <a:cubicBezTo>
                      <a:pt x="37535" y="80189"/>
                      <a:pt x="37535" y="79879"/>
                      <a:pt x="37006" y="79825"/>
                    </a:cubicBezTo>
                    <a:cubicBezTo>
                      <a:pt x="35456" y="79988"/>
                      <a:pt x="37645" y="82409"/>
                      <a:pt x="37535" y="80553"/>
                    </a:cubicBezTo>
                    <a:close/>
                    <a:moveTo>
                      <a:pt x="30349" y="80407"/>
                    </a:moveTo>
                    <a:cubicBezTo>
                      <a:pt x="28690" y="80917"/>
                      <a:pt x="31681" y="82227"/>
                      <a:pt x="31170" y="80917"/>
                    </a:cubicBezTo>
                    <a:cubicBezTo>
                      <a:pt x="31006" y="80644"/>
                      <a:pt x="30823" y="80298"/>
                      <a:pt x="30349" y="80407"/>
                    </a:cubicBezTo>
                    <a:close/>
                    <a:moveTo>
                      <a:pt x="452358" y="337882"/>
                    </a:moveTo>
                    <a:cubicBezTo>
                      <a:pt x="452230" y="337409"/>
                      <a:pt x="451737" y="337536"/>
                      <a:pt x="451336" y="337554"/>
                    </a:cubicBezTo>
                    <a:cubicBezTo>
                      <a:pt x="449932" y="337700"/>
                      <a:pt x="452649" y="339629"/>
                      <a:pt x="452358" y="337882"/>
                    </a:cubicBezTo>
                    <a:close/>
                    <a:moveTo>
                      <a:pt x="241919" y="15160"/>
                    </a:moveTo>
                    <a:cubicBezTo>
                      <a:pt x="242411" y="13049"/>
                      <a:pt x="239530" y="14996"/>
                      <a:pt x="241025" y="15160"/>
                    </a:cubicBezTo>
                    <a:cubicBezTo>
                      <a:pt x="241372" y="15233"/>
                      <a:pt x="241919" y="15324"/>
                      <a:pt x="241919" y="15160"/>
                    </a:cubicBezTo>
                    <a:close/>
                    <a:moveTo>
                      <a:pt x="214269" y="80407"/>
                    </a:moveTo>
                    <a:lnTo>
                      <a:pt x="214014" y="79879"/>
                    </a:lnTo>
                    <a:cubicBezTo>
                      <a:pt x="212153" y="80407"/>
                      <a:pt x="214141" y="82573"/>
                      <a:pt x="214269" y="80407"/>
                    </a:cubicBezTo>
                    <a:close/>
                    <a:moveTo>
                      <a:pt x="114248" y="143033"/>
                    </a:moveTo>
                    <a:lnTo>
                      <a:pt x="112880" y="141759"/>
                    </a:lnTo>
                    <a:cubicBezTo>
                      <a:pt x="112205" y="142523"/>
                      <a:pt x="113372" y="143670"/>
                      <a:pt x="114248" y="143033"/>
                    </a:cubicBezTo>
                    <a:close/>
                    <a:moveTo>
                      <a:pt x="365450" y="334133"/>
                    </a:moveTo>
                    <a:cubicBezTo>
                      <a:pt x="364812" y="332313"/>
                      <a:pt x="363626" y="334515"/>
                      <a:pt x="364994" y="334824"/>
                    </a:cubicBezTo>
                    <a:cubicBezTo>
                      <a:pt x="365213" y="334788"/>
                      <a:pt x="365359" y="334624"/>
                      <a:pt x="365377" y="334096"/>
                    </a:cubicBezTo>
                    <a:close/>
                    <a:moveTo>
                      <a:pt x="119008" y="121193"/>
                    </a:moveTo>
                    <a:cubicBezTo>
                      <a:pt x="117622" y="121903"/>
                      <a:pt x="120248" y="123013"/>
                      <a:pt x="120047" y="121830"/>
                    </a:cubicBezTo>
                    <a:cubicBezTo>
                      <a:pt x="119923" y="121332"/>
                      <a:pt x="119446" y="121004"/>
                      <a:pt x="118935" y="121066"/>
                    </a:cubicBezTo>
                    <a:close/>
                    <a:moveTo>
                      <a:pt x="105274" y="90253"/>
                    </a:moveTo>
                    <a:cubicBezTo>
                      <a:pt x="105110" y="89725"/>
                      <a:pt x="103833" y="89343"/>
                      <a:pt x="103578" y="90071"/>
                    </a:cubicBezTo>
                    <a:cubicBezTo>
                      <a:pt x="103943" y="90017"/>
                      <a:pt x="105712" y="91327"/>
                      <a:pt x="105128" y="90108"/>
                    </a:cubicBezTo>
                    <a:close/>
                    <a:moveTo>
                      <a:pt x="280658" y="90453"/>
                    </a:moveTo>
                    <a:cubicBezTo>
                      <a:pt x="280658" y="88815"/>
                      <a:pt x="278725" y="91163"/>
                      <a:pt x="280111" y="91291"/>
                    </a:cubicBezTo>
                    <a:cubicBezTo>
                      <a:pt x="280713" y="91127"/>
                      <a:pt x="280512" y="90599"/>
                      <a:pt x="280585" y="90308"/>
                    </a:cubicBezTo>
                    <a:close/>
                    <a:moveTo>
                      <a:pt x="391021" y="52761"/>
                    </a:moveTo>
                    <a:lnTo>
                      <a:pt x="390765" y="52361"/>
                    </a:lnTo>
                    <a:cubicBezTo>
                      <a:pt x="389033" y="54126"/>
                      <a:pt x="390820" y="55073"/>
                      <a:pt x="390948" y="52616"/>
                    </a:cubicBezTo>
                    <a:close/>
                    <a:moveTo>
                      <a:pt x="332967" y="650193"/>
                    </a:moveTo>
                    <a:cubicBezTo>
                      <a:pt x="331526" y="649884"/>
                      <a:pt x="332839" y="652286"/>
                      <a:pt x="333295" y="651249"/>
                    </a:cubicBezTo>
                    <a:cubicBezTo>
                      <a:pt x="333313" y="650848"/>
                      <a:pt x="333496" y="650321"/>
                      <a:pt x="332967" y="650193"/>
                    </a:cubicBezTo>
                    <a:close/>
                    <a:moveTo>
                      <a:pt x="457756" y="332131"/>
                    </a:moveTo>
                    <a:cubicBezTo>
                      <a:pt x="457100" y="332495"/>
                      <a:pt x="457975" y="333186"/>
                      <a:pt x="458504" y="333150"/>
                    </a:cubicBezTo>
                    <a:cubicBezTo>
                      <a:pt x="459033" y="333113"/>
                      <a:pt x="458249" y="332094"/>
                      <a:pt x="457756" y="332131"/>
                    </a:cubicBezTo>
                    <a:close/>
                    <a:moveTo>
                      <a:pt x="96720" y="140066"/>
                    </a:moveTo>
                    <a:cubicBezTo>
                      <a:pt x="96866" y="139429"/>
                      <a:pt x="95753" y="139320"/>
                      <a:pt x="95772" y="139975"/>
                    </a:cubicBezTo>
                    <a:cubicBezTo>
                      <a:pt x="95790" y="140631"/>
                      <a:pt x="96720" y="140722"/>
                      <a:pt x="96720" y="140066"/>
                    </a:cubicBezTo>
                    <a:close/>
                    <a:moveTo>
                      <a:pt x="281077" y="120938"/>
                    </a:moveTo>
                    <a:cubicBezTo>
                      <a:pt x="281077" y="120667"/>
                      <a:pt x="280857" y="120447"/>
                      <a:pt x="280585" y="120447"/>
                    </a:cubicBezTo>
                    <a:cubicBezTo>
                      <a:pt x="280313" y="120447"/>
                      <a:pt x="280093" y="120667"/>
                      <a:pt x="280093" y="120938"/>
                    </a:cubicBezTo>
                    <a:cubicBezTo>
                      <a:pt x="280001" y="121812"/>
                      <a:pt x="281242" y="121648"/>
                      <a:pt x="281077" y="120938"/>
                    </a:cubicBezTo>
                    <a:close/>
                    <a:moveTo>
                      <a:pt x="346828" y="597504"/>
                    </a:moveTo>
                    <a:cubicBezTo>
                      <a:pt x="346099" y="597504"/>
                      <a:pt x="346390" y="598760"/>
                      <a:pt x="347083" y="598487"/>
                    </a:cubicBezTo>
                    <a:cubicBezTo>
                      <a:pt x="347777" y="598214"/>
                      <a:pt x="347485" y="597286"/>
                      <a:pt x="346828" y="597504"/>
                    </a:cubicBezTo>
                    <a:close/>
                    <a:moveTo>
                      <a:pt x="311664" y="588186"/>
                    </a:moveTo>
                    <a:cubicBezTo>
                      <a:pt x="312211" y="588186"/>
                      <a:pt x="312229" y="587221"/>
                      <a:pt x="311664" y="587239"/>
                    </a:cubicBezTo>
                    <a:cubicBezTo>
                      <a:pt x="311402" y="587239"/>
                      <a:pt x="311190" y="587451"/>
                      <a:pt x="311190" y="587713"/>
                    </a:cubicBezTo>
                    <a:cubicBezTo>
                      <a:pt x="311190" y="587974"/>
                      <a:pt x="311402" y="588186"/>
                      <a:pt x="311664" y="588186"/>
                    </a:cubicBezTo>
                    <a:close/>
                    <a:moveTo>
                      <a:pt x="306192" y="334424"/>
                    </a:moveTo>
                    <a:cubicBezTo>
                      <a:pt x="306065" y="333477"/>
                      <a:pt x="305244" y="334260"/>
                      <a:pt x="305171" y="334788"/>
                    </a:cubicBezTo>
                    <a:cubicBezTo>
                      <a:pt x="305098" y="335698"/>
                      <a:pt x="306028" y="334861"/>
                      <a:pt x="306138" y="334387"/>
                    </a:cubicBezTo>
                    <a:close/>
                    <a:moveTo>
                      <a:pt x="466055" y="331130"/>
                    </a:moveTo>
                    <a:cubicBezTo>
                      <a:pt x="465271" y="331130"/>
                      <a:pt x="465489" y="332367"/>
                      <a:pt x="466219" y="332094"/>
                    </a:cubicBezTo>
                    <a:cubicBezTo>
                      <a:pt x="466949" y="331821"/>
                      <a:pt x="466602" y="330929"/>
                      <a:pt x="466000" y="331093"/>
                    </a:cubicBezTo>
                    <a:close/>
                    <a:moveTo>
                      <a:pt x="267873" y="122540"/>
                    </a:moveTo>
                    <a:cubicBezTo>
                      <a:pt x="268456" y="121739"/>
                      <a:pt x="266924" y="121229"/>
                      <a:pt x="266541" y="121848"/>
                    </a:cubicBezTo>
                    <a:close/>
                    <a:moveTo>
                      <a:pt x="310369" y="588022"/>
                    </a:moveTo>
                    <a:cubicBezTo>
                      <a:pt x="310241" y="587458"/>
                      <a:pt x="309512" y="586966"/>
                      <a:pt x="309037" y="587330"/>
                    </a:cubicBezTo>
                    <a:cubicBezTo>
                      <a:pt x="309100" y="587829"/>
                      <a:pt x="309556" y="588183"/>
                      <a:pt x="310055" y="588121"/>
                    </a:cubicBezTo>
                    <a:cubicBezTo>
                      <a:pt x="310165" y="588107"/>
                      <a:pt x="310271" y="588074"/>
                      <a:pt x="310369" y="588022"/>
                    </a:cubicBezTo>
                    <a:close/>
                    <a:moveTo>
                      <a:pt x="309275" y="585310"/>
                    </a:moveTo>
                    <a:cubicBezTo>
                      <a:pt x="309056" y="584728"/>
                      <a:pt x="308490" y="584200"/>
                      <a:pt x="307888" y="584637"/>
                    </a:cubicBezTo>
                    <a:cubicBezTo>
                      <a:pt x="308107" y="585219"/>
                      <a:pt x="308691" y="585747"/>
                      <a:pt x="309275" y="585310"/>
                    </a:cubicBezTo>
                    <a:close/>
                    <a:moveTo>
                      <a:pt x="283868" y="80407"/>
                    </a:moveTo>
                    <a:cubicBezTo>
                      <a:pt x="284050" y="79643"/>
                      <a:pt x="282792" y="79533"/>
                      <a:pt x="282865" y="80407"/>
                    </a:cubicBezTo>
                    <a:cubicBezTo>
                      <a:pt x="282938" y="81281"/>
                      <a:pt x="283868" y="81008"/>
                      <a:pt x="283868" y="80407"/>
                    </a:cubicBezTo>
                    <a:close/>
                    <a:moveTo>
                      <a:pt x="16652" y="52142"/>
                    </a:moveTo>
                    <a:cubicBezTo>
                      <a:pt x="17546" y="52142"/>
                      <a:pt x="17217" y="51396"/>
                      <a:pt x="16652" y="51196"/>
                    </a:cubicBezTo>
                    <a:cubicBezTo>
                      <a:pt x="15849" y="51433"/>
                      <a:pt x="15758" y="52270"/>
                      <a:pt x="16652" y="52142"/>
                    </a:cubicBezTo>
                    <a:close/>
                    <a:moveTo>
                      <a:pt x="38940" y="139084"/>
                    </a:moveTo>
                    <a:cubicBezTo>
                      <a:pt x="39104" y="138301"/>
                      <a:pt x="39815" y="138556"/>
                      <a:pt x="40125" y="138101"/>
                    </a:cubicBezTo>
                    <a:cubicBezTo>
                      <a:pt x="39341" y="137537"/>
                      <a:pt x="38101" y="137919"/>
                      <a:pt x="38940" y="139084"/>
                    </a:cubicBezTo>
                    <a:close/>
                    <a:moveTo>
                      <a:pt x="362130" y="335880"/>
                    </a:moveTo>
                    <a:cubicBezTo>
                      <a:pt x="362130" y="335115"/>
                      <a:pt x="360817" y="335370"/>
                      <a:pt x="361109" y="336080"/>
                    </a:cubicBezTo>
                    <a:cubicBezTo>
                      <a:pt x="361401" y="336790"/>
                      <a:pt x="362295" y="336499"/>
                      <a:pt x="362130" y="335880"/>
                    </a:cubicBezTo>
                    <a:close/>
                    <a:moveTo>
                      <a:pt x="416847" y="336335"/>
                    </a:moveTo>
                    <a:cubicBezTo>
                      <a:pt x="417503" y="335916"/>
                      <a:pt x="417522" y="335188"/>
                      <a:pt x="416664" y="335388"/>
                    </a:cubicBezTo>
                    <a:cubicBezTo>
                      <a:pt x="415771" y="335206"/>
                      <a:pt x="416208" y="336280"/>
                      <a:pt x="416901" y="336335"/>
                    </a:cubicBezTo>
                    <a:close/>
                    <a:moveTo>
                      <a:pt x="241372" y="90071"/>
                    </a:moveTo>
                    <a:cubicBezTo>
                      <a:pt x="243196" y="89580"/>
                      <a:pt x="241791" y="88251"/>
                      <a:pt x="240952" y="89835"/>
                    </a:cubicBezTo>
                    <a:close/>
                    <a:moveTo>
                      <a:pt x="47293" y="51087"/>
                    </a:moveTo>
                    <a:cubicBezTo>
                      <a:pt x="46764" y="49267"/>
                      <a:pt x="45469" y="50705"/>
                      <a:pt x="47056" y="51524"/>
                    </a:cubicBezTo>
                    <a:close/>
                    <a:moveTo>
                      <a:pt x="393410" y="80207"/>
                    </a:moveTo>
                    <a:cubicBezTo>
                      <a:pt x="394048" y="79661"/>
                      <a:pt x="392389" y="79606"/>
                      <a:pt x="392133" y="79970"/>
                    </a:cubicBezTo>
                    <a:cubicBezTo>
                      <a:pt x="392516" y="80680"/>
                      <a:pt x="393045" y="80953"/>
                      <a:pt x="393410" y="80280"/>
                    </a:cubicBezTo>
                    <a:close/>
                    <a:moveTo>
                      <a:pt x="372454" y="331057"/>
                    </a:moveTo>
                    <a:cubicBezTo>
                      <a:pt x="372581" y="330474"/>
                      <a:pt x="371523" y="330329"/>
                      <a:pt x="371450" y="330857"/>
                    </a:cubicBezTo>
                    <a:cubicBezTo>
                      <a:pt x="371378" y="331384"/>
                      <a:pt x="372435" y="331821"/>
                      <a:pt x="372454" y="331057"/>
                    </a:cubicBezTo>
                    <a:close/>
                    <a:moveTo>
                      <a:pt x="556957" y="143361"/>
                    </a:moveTo>
                    <a:cubicBezTo>
                      <a:pt x="556695" y="143288"/>
                      <a:pt x="556423" y="143442"/>
                      <a:pt x="556351" y="143704"/>
                    </a:cubicBezTo>
                    <a:cubicBezTo>
                      <a:pt x="556279" y="143965"/>
                      <a:pt x="556433" y="144236"/>
                      <a:pt x="556695" y="144308"/>
                    </a:cubicBezTo>
                    <a:cubicBezTo>
                      <a:pt x="556744" y="144322"/>
                      <a:pt x="556796" y="144328"/>
                      <a:pt x="556847" y="144325"/>
                    </a:cubicBezTo>
                    <a:cubicBezTo>
                      <a:pt x="557449" y="144380"/>
                      <a:pt x="557449" y="143452"/>
                      <a:pt x="556957" y="143361"/>
                    </a:cubicBezTo>
                    <a:close/>
                    <a:moveTo>
                      <a:pt x="393082" y="49922"/>
                    </a:moveTo>
                    <a:cubicBezTo>
                      <a:pt x="393082" y="49321"/>
                      <a:pt x="392133" y="49267"/>
                      <a:pt x="392115" y="49922"/>
                    </a:cubicBezTo>
                    <a:cubicBezTo>
                      <a:pt x="392097" y="50577"/>
                      <a:pt x="393300" y="50650"/>
                      <a:pt x="393082" y="49922"/>
                    </a:cubicBezTo>
                    <a:close/>
                    <a:moveTo>
                      <a:pt x="44156" y="122267"/>
                    </a:moveTo>
                    <a:cubicBezTo>
                      <a:pt x="43426" y="122067"/>
                      <a:pt x="43281" y="123304"/>
                      <a:pt x="44065" y="123250"/>
                    </a:cubicBezTo>
                    <a:cubicBezTo>
                      <a:pt x="44849" y="123195"/>
                      <a:pt x="44685" y="122267"/>
                      <a:pt x="44156" y="122267"/>
                    </a:cubicBezTo>
                    <a:close/>
                    <a:moveTo>
                      <a:pt x="253373" y="18527"/>
                    </a:moveTo>
                    <a:cubicBezTo>
                      <a:pt x="255197" y="17945"/>
                      <a:pt x="253665" y="16707"/>
                      <a:pt x="252935" y="18327"/>
                    </a:cubicBezTo>
                    <a:close/>
                    <a:moveTo>
                      <a:pt x="59732" y="89507"/>
                    </a:moveTo>
                    <a:lnTo>
                      <a:pt x="59732" y="89507"/>
                    </a:lnTo>
                    <a:cubicBezTo>
                      <a:pt x="62030" y="89507"/>
                      <a:pt x="59495" y="88451"/>
                      <a:pt x="58784" y="89252"/>
                    </a:cubicBezTo>
                    <a:cubicBezTo>
                      <a:pt x="59049" y="89468"/>
                      <a:pt x="59394" y="89560"/>
                      <a:pt x="59732" y="89507"/>
                    </a:cubicBezTo>
                    <a:close/>
                    <a:moveTo>
                      <a:pt x="317591" y="532367"/>
                    </a:moveTo>
                    <a:lnTo>
                      <a:pt x="317099" y="532567"/>
                    </a:lnTo>
                    <a:cubicBezTo>
                      <a:pt x="317373" y="533076"/>
                      <a:pt x="317920" y="533659"/>
                      <a:pt x="318522" y="533204"/>
                    </a:cubicBezTo>
                    <a:cubicBezTo>
                      <a:pt x="318379" y="532782"/>
                      <a:pt x="318027" y="532464"/>
                      <a:pt x="317591" y="532367"/>
                    </a:cubicBezTo>
                    <a:close/>
                    <a:moveTo>
                      <a:pt x="406323" y="341849"/>
                    </a:moveTo>
                    <a:cubicBezTo>
                      <a:pt x="406595" y="341849"/>
                      <a:pt x="406815" y="341629"/>
                      <a:pt x="406815" y="341358"/>
                    </a:cubicBezTo>
                    <a:cubicBezTo>
                      <a:pt x="406815" y="341087"/>
                      <a:pt x="406595" y="340867"/>
                      <a:pt x="406323" y="340867"/>
                    </a:cubicBezTo>
                    <a:cubicBezTo>
                      <a:pt x="405393" y="340776"/>
                      <a:pt x="405612" y="342013"/>
                      <a:pt x="406323" y="341849"/>
                    </a:cubicBezTo>
                    <a:close/>
                    <a:moveTo>
                      <a:pt x="430781" y="138010"/>
                    </a:moveTo>
                    <a:cubicBezTo>
                      <a:pt x="430015" y="137828"/>
                      <a:pt x="430307" y="137118"/>
                      <a:pt x="429833" y="136809"/>
                    </a:cubicBezTo>
                    <a:cubicBezTo>
                      <a:pt x="429286" y="137609"/>
                      <a:pt x="429577" y="138883"/>
                      <a:pt x="430781" y="138064"/>
                    </a:cubicBezTo>
                    <a:close/>
                    <a:moveTo>
                      <a:pt x="559018" y="145636"/>
                    </a:moveTo>
                    <a:cubicBezTo>
                      <a:pt x="558270" y="145272"/>
                      <a:pt x="556993" y="145272"/>
                      <a:pt x="557577" y="146364"/>
                    </a:cubicBezTo>
                    <a:close/>
                    <a:moveTo>
                      <a:pt x="300684" y="528126"/>
                    </a:moveTo>
                    <a:cubicBezTo>
                      <a:pt x="300520" y="526907"/>
                      <a:pt x="300009" y="528253"/>
                      <a:pt x="299790" y="528708"/>
                    </a:cubicBezTo>
                    <a:cubicBezTo>
                      <a:pt x="300046" y="529473"/>
                      <a:pt x="300921" y="528818"/>
                      <a:pt x="300684" y="528126"/>
                    </a:cubicBezTo>
                    <a:close/>
                    <a:moveTo>
                      <a:pt x="49992" y="89070"/>
                    </a:moveTo>
                    <a:cubicBezTo>
                      <a:pt x="50102" y="88470"/>
                      <a:pt x="49080" y="88306"/>
                      <a:pt x="49008" y="88870"/>
                    </a:cubicBezTo>
                    <a:cubicBezTo>
                      <a:pt x="48935" y="89434"/>
                      <a:pt x="49992" y="89835"/>
                      <a:pt x="49992" y="89070"/>
                    </a:cubicBezTo>
                    <a:close/>
                    <a:moveTo>
                      <a:pt x="263659" y="19000"/>
                    </a:moveTo>
                    <a:cubicBezTo>
                      <a:pt x="264188" y="19000"/>
                      <a:pt x="264407" y="18600"/>
                      <a:pt x="264681" y="18254"/>
                    </a:cubicBezTo>
                    <a:cubicBezTo>
                      <a:pt x="264353" y="17453"/>
                      <a:pt x="262693" y="18764"/>
                      <a:pt x="263659" y="19000"/>
                    </a:cubicBezTo>
                    <a:close/>
                    <a:moveTo>
                      <a:pt x="416427" y="70561"/>
                    </a:moveTo>
                    <a:lnTo>
                      <a:pt x="416427" y="70561"/>
                    </a:lnTo>
                    <a:cubicBezTo>
                      <a:pt x="418616" y="70561"/>
                      <a:pt x="416281" y="69469"/>
                      <a:pt x="415497" y="70288"/>
                    </a:cubicBezTo>
                    <a:cubicBezTo>
                      <a:pt x="415738" y="70535"/>
                      <a:pt x="416091" y="70639"/>
                      <a:pt x="416427" y="70561"/>
                    </a:cubicBezTo>
                    <a:close/>
                    <a:moveTo>
                      <a:pt x="377232" y="330820"/>
                    </a:moveTo>
                    <a:cubicBezTo>
                      <a:pt x="377583" y="330694"/>
                      <a:pt x="377764" y="330307"/>
                      <a:pt x="377637" y="329958"/>
                    </a:cubicBezTo>
                    <a:cubicBezTo>
                      <a:pt x="377557" y="329738"/>
                      <a:pt x="377370" y="329576"/>
                      <a:pt x="377141" y="329528"/>
                    </a:cubicBezTo>
                    <a:cubicBezTo>
                      <a:pt x="376685" y="329746"/>
                      <a:pt x="376612" y="331039"/>
                      <a:pt x="377232" y="330857"/>
                    </a:cubicBezTo>
                    <a:close/>
                    <a:moveTo>
                      <a:pt x="363188" y="330383"/>
                    </a:moveTo>
                    <a:cubicBezTo>
                      <a:pt x="363936" y="330511"/>
                      <a:pt x="363900" y="329219"/>
                      <a:pt x="363188" y="329419"/>
                    </a:cubicBezTo>
                    <a:cubicBezTo>
                      <a:pt x="362477" y="329619"/>
                      <a:pt x="362605" y="330438"/>
                      <a:pt x="363188" y="330420"/>
                    </a:cubicBezTo>
                    <a:close/>
                    <a:moveTo>
                      <a:pt x="51069" y="96041"/>
                    </a:moveTo>
                    <a:lnTo>
                      <a:pt x="50868" y="95640"/>
                    </a:lnTo>
                    <a:cubicBezTo>
                      <a:pt x="49263" y="96332"/>
                      <a:pt x="50412" y="97897"/>
                      <a:pt x="51069" y="96041"/>
                    </a:cubicBezTo>
                    <a:close/>
                    <a:moveTo>
                      <a:pt x="35000" y="117680"/>
                    </a:moveTo>
                    <a:cubicBezTo>
                      <a:pt x="33924" y="118791"/>
                      <a:pt x="34745" y="119173"/>
                      <a:pt x="35803" y="118627"/>
                    </a:cubicBezTo>
                    <a:close/>
                    <a:moveTo>
                      <a:pt x="252151" y="20566"/>
                    </a:moveTo>
                    <a:cubicBezTo>
                      <a:pt x="252278" y="19637"/>
                      <a:pt x="250327" y="20566"/>
                      <a:pt x="250929" y="21075"/>
                    </a:cubicBezTo>
                    <a:cubicBezTo>
                      <a:pt x="251531" y="21585"/>
                      <a:pt x="251822" y="20784"/>
                      <a:pt x="252151" y="20566"/>
                    </a:cubicBezTo>
                    <a:close/>
                    <a:moveTo>
                      <a:pt x="394322" y="135098"/>
                    </a:moveTo>
                    <a:cubicBezTo>
                      <a:pt x="394599" y="135045"/>
                      <a:pt x="394780" y="134778"/>
                      <a:pt x="394727" y="134501"/>
                    </a:cubicBezTo>
                    <a:cubicBezTo>
                      <a:pt x="394688" y="134296"/>
                      <a:pt x="394527" y="134136"/>
                      <a:pt x="394322" y="134097"/>
                    </a:cubicBezTo>
                    <a:cubicBezTo>
                      <a:pt x="393428" y="134006"/>
                      <a:pt x="393592" y="135280"/>
                      <a:pt x="394322" y="135098"/>
                    </a:cubicBezTo>
                    <a:close/>
                    <a:moveTo>
                      <a:pt x="332219" y="507032"/>
                    </a:moveTo>
                    <a:cubicBezTo>
                      <a:pt x="332219" y="506504"/>
                      <a:pt x="331927" y="506231"/>
                      <a:pt x="331581" y="505958"/>
                    </a:cubicBezTo>
                    <a:cubicBezTo>
                      <a:pt x="330541" y="505667"/>
                      <a:pt x="331799" y="507888"/>
                      <a:pt x="332219" y="507032"/>
                    </a:cubicBezTo>
                    <a:close/>
                    <a:moveTo>
                      <a:pt x="113026" y="97752"/>
                    </a:moveTo>
                    <a:cubicBezTo>
                      <a:pt x="112624" y="97278"/>
                      <a:pt x="111822" y="97133"/>
                      <a:pt x="111658" y="97879"/>
                    </a:cubicBezTo>
                    <a:cubicBezTo>
                      <a:pt x="111494" y="98625"/>
                      <a:pt x="112861" y="98461"/>
                      <a:pt x="113026" y="97752"/>
                    </a:cubicBezTo>
                    <a:close/>
                    <a:moveTo>
                      <a:pt x="70657" y="117116"/>
                    </a:moveTo>
                    <a:cubicBezTo>
                      <a:pt x="70585" y="116844"/>
                      <a:pt x="70306" y="116681"/>
                      <a:pt x="70033" y="116753"/>
                    </a:cubicBezTo>
                    <a:cubicBezTo>
                      <a:pt x="69823" y="116808"/>
                      <a:pt x="69670" y="116991"/>
                      <a:pt x="69654" y="117207"/>
                    </a:cubicBezTo>
                    <a:cubicBezTo>
                      <a:pt x="69599" y="118026"/>
                      <a:pt x="70821" y="117844"/>
                      <a:pt x="70657" y="117116"/>
                    </a:cubicBezTo>
                    <a:close/>
                    <a:moveTo>
                      <a:pt x="364903" y="79242"/>
                    </a:moveTo>
                    <a:cubicBezTo>
                      <a:pt x="363973" y="79242"/>
                      <a:pt x="364739" y="80189"/>
                      <a:pt x="365122" y="80189"/>
                    </a:cubicBezTo>
                    <a:cubicBezTo>
                      <a:pt x="365942" y="79934"/>
                      <a:pt x="365942" y="79042"/>
                      <a:pt x="364903" y="79242"/>
                    </a:cubicBezTo>
                    <a:close/>
                    <a:moveTo>
                      <a:pt x="359431" y="506068"/>
                    </a:moveTo>
                    <a:cubicBezTo>
                      <a:pt x="360197" y="506395"/>
                      <a:pt x="361474" y="506413"/>
                      <a:pt x="360872" y="505303"/>
                    </a:cubicBezTo>
                    <a:close/>
                    <a:moveTo>
                      <a:pt x="325726" y="328745"/>
                    </a:moveTo>
                    <a:cubicBezTo>
                      <a:pt x="325635" y="328218"/>
                      <a:pt x="324705" y="328218"/>
                      <a:pt x="324705" y="328745"/>
                    </a:cubicBezTo>
                    <a:cubicBezTo>
                      <a:pt x="324705" y="329273"/>
                      <a:pt x="325817" y="329455"/>
                      <a:pt x="325689" y="328745"/>
                    </a:cubicBezTo>
                    <a:close/>
                    <a:moveTo>
                      <a:pt x="374059" y="345963"/>
                    </a:moveTo>
                    <a:cubicBezTo>
                      <a:pt x="373913" y="345526"/>
                      <a:pt x="372764" y="344634"/>
                      <a:pt x="372691" y="345489"/>
                    </a:cubicBezTo>
                    <a:cubicBezTo>
                      <a:pt x="372837" y="346017"/>
                      <a:pt x="373530" y="346436"/>
                      <a:pt x="374022" y="345963"/>
                    </a:cubicBezTo>
                    <a:close/>
                    <a:moveTo>
                      <a:pt x="436180" y="346181"/>
                    </a:moveTo>
                    <a:cubicBezTo>
                      <a:pt x="436836" y="346272"/>
                      <a:pt x="436800" y="344962"/>
                      <a:pt x="436052" y="345180"/>
                    </a:cubicBezTo>
                    <a:cubicBezTo>
                      <a:pt x="435304" y="345398"/>
                      <a:pt x="435450" y="346236"/>
                      <a:pt x="436143" y="346126"/>
                    </a:cubicBezTo>
                    <a:close/>
                    <a:moveTo>
                      <a:pt x="341028" y="505704"/>
                    </a:moveTo>
                    <a:cubicBezTo>
                      <a:pt x="340882" y="506341"/>
                      <a:pt x="342031" y="506450"/>
                      <a:pt x="341995" y="505813"/>
                    </a:cubicBezTo>
                    <a:cubicBezTo>
                      <a:pt x="341958" y="505176"/>
                      <a:pt x="340992" y="505048"/>
                      <a:pt x="340992" y="505704"/>
                    </a:cubicBezTo>
                    <a:close/>
                    <a:moveTo>
                      <a:pt x="20628" y="88379"/>
                    </a:moveTo>
                    <a:cubicBezTo>
                      <a:pt x="20628" y="87833"/>
                      <a:pt x="19607" y="87833"/>
                      <a:pt x="19625" y="88379"/>
                    </a:cubicBezTo>
                    <a:cubicBezTo>
                      <a:pt x="19643" y="88925"/>
                      <a:pt x="20792" y="89088"/>
                      <a:pt x="20628" y="88379"/>
                    </a:cubicBezTo>
                    <a:close/>
                    <a:moveTo>
                      <a:pt x="354999" y="504157"/>
                    </a:moveTo>
                    <a:cubicBezTo>
                      <a:pt x="355182" y="503465"/>
                      <a:pt x="353887" y="503356"/>
                      <a:pt x="354032" y="504157"/>
                    </a:cubicBezTo>
                    <a:cubicBezTo>
                      <a:pt x="354085" y="504423"/>
                      <a:pt x="354343" y="504597"/>
                      <a:pt x="354610" y="504545"/>
                    </a:cubicBezTo>
                    <a:cubicBezTo>
                      <a:pt x="354807" y="504506"/>
                      <a:pt x="354961" y="504353"/>
                      <a:pt x="354999" y="504157"/>
                    </a:cubicBezTo>
                    <a:close/>
                    <a:moveTo>
                      <a:pt x="215290" y="69487"/>
                    </a:moveTo>
                    <a:cubicBezTo>
                      <a:pt x="215418" y="68777"/>
                      <a:pt x="214123" y="68795"/>
                      <a:pt x="214324" y="69487"/>
                    </a:cubicBezTo>
                    <a:cubicBezTo>
                      <a:pt x="214524" y="70179"/>
                      <a:pt x="215345" y="70106"/>
                      <a:pt x="215290" y="69487"/>
                    </a:cubicBezTo>
                    <a:close/>
                    <a:moveTo>
                      <a:pt x="369918" y="328199"/>
                    </a:moveTo>
                    <a:cubicBezTo>
                      <a:pt x="370630" y="328199"/>
                      <a:pt x="371067" y="327071"/>
                      <a:pt x="370137" y="327235"/>
                    </a:cubicBezTo>
                    <a:cubicBezTo>
                      <a:pt x="369280" y="327053"/>
                      <a:pt x="369244" y="327763"/>
                      <a:pt x="369918" y="328218"/>
                    </a:cubicBezTo>
                    <a:close/>
                    <a:moveTo>
                      <a:pt x="357425" y="81426"/>
                    </a:moveTo>
                    <a:cubicBezTo>
                      <a:pt x="357097" y="82209"/>
                      <a:pt x="357242" y="83446"/>
                      <a:pt x="358264" y="82773"/>
                    </a:cubicBezTo>
                    <a:close/>
                    <a:moveTo>
                      <a:pt x="343636" y="503501"/>
                    </a:moveTo>
                    <a:cubicBezTo>
                      <a:pt x="344202" y="503647"/>
                      <a:pt x="344384" y="502591"/>
                      <a:pt x="343819" y="502519"/>
                    </a:cubicBezTo>
                    <a:cubicBezTo>
                      <a:pt x="343253" y="502446"/>
                      <a:pt x="342852" y="503483"/>
                      <a:pt x="343636" y="503520"/>
                    </a:cubicBezTo>
                    <a:close/>
                    <a:moveTo>
                      <a:pt x="547546" y="132896"/>
                    </a:moveTo>
                    <a:cubicBezTo>
                      <a:pt x="547637" y="132331"/>
                      <a:pt x="546415" y="132222"/>
                      <a:pt x="546524" y="132987"/>
                    </a:cubicBezTo>
                    <a:cubicBezTo>
                      <a:pt x="546544" y="133268"/>
                      <a:pt x="546789" y="133480"/>
                      <a:pt x="547071" y="133460"/>
                    </a:cubicBezTo>
                    <a:cubicBezTo>
                      <a:pt x="547353" y="133440"/>
                      <a:pt x="547566" y="133195"/>
                      <a:pt x="547546" y="132914"/>
                    </a:cubicBezTo>
                    <a:close/>
                    <a:moveTo>
                      <a:pt x="404463" y="55946"/>
                    </a:moveTo>
                    <a:cubicBezTo>
                      <a:pt x="403934" y="55946"/>
                      <a:pt x="403915" y="56929"/>
                      <a:pt x="404463" y="56893"/>
                    </a:cubicBezTo>
                    <a:cubicBezTo>
                      <a:pt x="405010" y="56856"/>
                      <a:pt x="405265" y="55801"/>
                      <a:pt x="404463" y="55964"/>
                    </a:cubicBezTo>
                    <a:close/>
                    <a:moveTo>
                      <a:pt x="5891" y="99117"/>
                    </a:moveTo>
                    <a:cubicBezTo>
                      <a:pt x="5581" y="98607"/>
                      <a:pt x="5070" y="98025"/>
                      <a:pt x="4450" y="98461"/>
                    </a:cubicBezTo>
                    <a:cubicBezTo>
                      <a:pt x="4579" y="98999"/>
                      <a:pt x="5119" y="99331"/>
                      <a:pt x="5658" y="99203"/>
                    </a:cubicBezTo>
                    <a:cubicBezTo>
                      <a:pt x="5739" y="99184"/>
                      <a:pt x="5817" y="99155"/>
                      <a:pt x="5891" y="99117"/>
                    </a:cubicBezTo>
                    <a:close/>
                    <a:moveTo>
                      <a:pt x="572551" y="151896"/>
                    </a:moveTo>
                    <a:cubicBezTo>
                      <a:pt x="573135" y="152042"/>
                      <a:pt x="573299" y="150986"/>
                      <a:pt x="572733" y="150932"/>
                    </a:cubicBezTo>
                    <a:cubicBezTo>
                      <a:pt x="572168" y="150877"/>
                      <a:pt x="571785" y="151915"/>
                      <a:pt x="572551" y="151915"/>
                    </a:cubicBezTo>
                    <a:close/>
                    <a:moveTo>
                      <a:pt x="363991" y="498296"/>
                    </a:moveTo>
                    <a:cubicBezTo>
                      <a:pt x="363608" y="498697"/>
                      <a:pt x="363663" y="499770"/>
                      <a:pt x="364374" y="499716"/>
                    </a:cubicBezTo>
                    <a:cubicBezTo>
                      <a:pt x="364629" y="499716"/>
                      <a:pt x="364903" y="499552"/>
                      <a:pt x="364593" y="499279"/>
                    </a:cubicBezTo>
                    <a:cubicBezTo>
                      <a:pt x="364283" y="499006"/>
                      <a:pt x="364465" y="498442"/>
                      <a:pt x="363991" y="498296"/>
                    </a:cubicBezTo>
                    <a:close/>
                    <a:moveTo>
                      <a:pt x="350768" y="76057"/>
                    </a:moveTo>
                    <a:cubicBezTo>
                      <a:pt x="350768" y="76658"/>
                      <a:pt x="351753" y="76694"/>
                      <a:pt x="351771" y="76057"/>
                    </a:cubicBezTo>
                    <a:cubicBezTo>
                      <a:pt x="351789" y="75420"/>
                      <a:pt x="350677" y="75293"/>
                      <a:pt x="350768" y="76021"/>
                    </a:cubicBezTo>
                    <a:close/>
                    <a:moveTo>
                      <a:pt x="111931" y="156847"/>
                    </a:moveTo>
                    <a:cubicBezTo>
                      <a:pt x="111366" y="156847"/>
                      <a:pt x="111366" y="157811"/>
                      <a:pt x="111931" y="157811"/>
                    </a:cubicBezTo>
                    <a:cubicBezTo>
                      <a:pt x="112497" y="157811"/>
                      <a:pt x="112715" y="156738"/>
                      <a:pt x="111931" y="156847"/>
                    </a:cubicBezTo>
                    <a:close/>
                    <a:moveTo>
                      <a:pt x="383962" y="56438"/>
                    </a:moveTo>
                    <a:lnTo>
                      <a:pt x="383470" y="56620"/>
                    </a:lnTo>
                    <a:cubicBezTo>
                      <a:pt x="383707" y="57166"/>
                      <a:pt x="384254" y="57730"/>
                      <a:pt x="384856" y="57293"/>
                    </a:cubicBezTo>
                    <a:cubicBezTo>
                      <a:pt x="384695" y="56904"/>
                      <a:pt x="384367" y="56610"/>
                      <a:pt x="383962" y="56492"/>
                    </a:cubicBezTo>
                    <a:close/>
                    <a:moveTo>
                      <a:pt x="574886" y="131367"/>
                    </a:moveTo>
                    <a:cubicBezTo>
                      <a:pt x="574156" y="131167"/>
                      <a:pt x="573974" y="132404"/>
                      <a:pt x="574794" y="132313"/>
                    </a:cubicBezTo>
                    <a:cubicBezTo>
                      <a:pt x="575615" y="132222"/>
                      <a:pt x="575433" y="131476"/>
                      <a:pt x="574886" y="131367"/>
                    </a:cubicBezTo>
                    <a:close/>
                    <a:moveTo>
                      <a:pt x="290069" y="493182"/>
                    </a:moveTo>
                    <a:cubicBezTo>
                      <a:pt x="290708" y="492800"/>
                      <a:pt x="289248" y="492545"/>
                      <a:pt x="288938" y="492308"/>
                    </a:cubicBezTo>
                    <a:cubicBezTo>
                      <a:pt x="288428" y="493000"/>
                      <a:pt x="289558" y="493546"/>
                      <a:pt x="290069" y="493182"/>
                    </a:cubicBezTo>
                    <a:close/>
                    <a:moveTo>
                      <a:pt x="429504" y="157957"/>
                    </a:moveTo>
                    <a:cubicBezTo>
                      <a:pt x="429103" y="157520"/>
                      <a:pt x="428319" y="157356"/>
                      <a:pt x="428137" y="158103"/>
                    </a:cubicBezTo>
                    <a:cubicBezTo>
                      <a:pt x="427954" y="158849"/>
                      <a:pt x="429286" y="158667"/>
                      <a:pt x="429504" y="157957"/>
                    </a:cubicBezTo>
                    <a:close/>
                    <a:moveTo>
                      <a:pt x="386862" y="353734"/>
                    </a:moveTo>
                    <a:cubicBezTo>
                      <a:pt x="387501" y="353334"/>
                      <a:pt x="386041" y="353079"/>
                      <a:pt x="385731" y="352842"/>
                    </a:cubicBezTo>
                    <a:cubicBezTo>
                      <a:pt x="385221" y="353534"/>
                      <a:pt x="386333" y="354080"/>
                      <a:pt x="386862" y="353734"/>
                    </a:cubicBezTo>
                    <a:close/>
                    <a:moveTo>
                      <a:pt x="45086" y="158412"/>
                    </a:moveTo>
                    <a:cubicBezTo>
                      <a:pt x="44758" y="157538"/>
                      <a:pt x="43609" y="159104"/>
                      <a:pt x="44357" y="159413"/>
                    </a:cubicBezTo>
                    <a:cubicBezTo>
                      <a:pt x="44721" y="159176"/>
                      <a:pt x="45104" y="158922"/>
                      <a:pt x="45086" y="158412"/>
                    </a:cubicBezTo>
                    <a:close/>
                    <a:moveTo>
                      <a:pt x="42551" y="115296"/>
                    </a:moveTo>
                    <a:cubicBezTo>
                      <a:pt x="42660" y="115588"/>
                      <a:pt x="42898" y="115606"/>
                      <a:pt x="43135" y="115624"/>
                    </a:cubicBezTo>
                    <a:cubicBezTo>
                      <a:pt x="44721" y="116807"/>
                      <a:pt x="43955" y="114259"/>
                      <a:pt x="42551" y="115296"/>
                    </a:cubicBezTo>
                    <a:close/>
                    <a:moveTo>
                      <a:pt x="388358" y="124797"/>
                    </a:moveTo>
                    <a:cubicBezTo>
                      <a:pt x="388630" y="124797"/>
                      <a:pt x="388850" y="124577"/>
                      <a:pt x="388850" y="124305"/>
                    </a:cubicBezTo>
                    <a:cubicBezTo>
                      <a:pt x="388850" y="124034"/>
                      <a:pt x="388630" y="123814"/>
                      <a:pt x="388358" y="123814"/>
                    </a:cubicBezTo>
                    <a:cubicBezTo>
                      <a:pt x="387482" y="123705"/>
                      <a:pt x="387628" y="124942"/>
                      <a:pt x="388358" y="124797"/>
                    </a:cubicBezTo>
                    <a:close/>
                    <a:moveTo>
                      <a:pt x="397204" y="45044"/>
                    </a:moveTo>
                    <a:cubicBezTo>
                      <a:pt x="397660" y="44699"/>
                      <a:pt x="398298" y="43934"/>
                      <a:pt x="397295" y="44025"/>
                    </a:cubicBezTo>
                    <a:cubicBezTo>
                      <a:pt x="396365" y="43789"/>
                      <a:pt x="396492" y="44553"/>
                      <a:pt x="397204" y="45044"/>
                    </a:cubicBezTo>
                    <a:close/>
                    <a:moveTo>
                      <a:pt x="380187" y="83010"/>
                    </a:moveTo>
                    <a:cubicBezTo>
                      <a:pt x="380459" y="83010"/>
                      <a:pt x="380679" y="82790"/>
                      <a:pt x="380679" y="82518"/>
                    </a:cubicBezTo>
                    <a:cubicBezTo>
                      <a:pt x="380679" y="82247"/>
                      <a:pt x="380459" y="82027"/>
                      <a:pt x="380187" y="82027"/>
                    </a:cubicBezTo>
                    <a:cubicBezTo>
                      <a:pt x="379293" y="81954"/>
                      <a:pt x="379457" y="83210"/>
                      <a:pt x="380187" y="83010"/>
                    </a:cubicBezTo>
                    <a:close/>
                    <a:moveTo>
                      <a:pt x="224264" y="86850"/>
                    </a:moveTo>
                    <a:cubicBezTo>
                      <a:pt x="222969" y="87032"/>
                      <a:pt x="224264" y="87523"/>
                      <a:pt x="224774" y="87760"/>
                    </a:cubicBezTo>
                    <a:cubicBezTo>
                      <a:pt x="225504" y="87523"/>
                      <a:pt x="224847" y="86650"/>
                      <a:pt x="224264" y="86850"/>
                    </a:cubicBezTo>
                    <a:close/>
                    <a:moveTo>
                      <a:pt x="239365" y="24442"/>
                    </a:moveTo>
                    <a:cubicBezTo>
                      <a:pt x="239876" y="24442"/>
                      <a:pt x="240679" y="24151"/>
                      <a:pt x="240077" y="23459"/>
                    </a:cubicBezTo>
                    <a:lnTo>
                      <a:pt x="238836" y="24224"/>
                    </a:lnTo>
                    <a:close/>
                    <a:moveTo>
                      <a:pt x="266012" y="487904"/>
                    </a:moveTo>
                    <a:cubicBezTo>
                      <a:pt x="265283" y="487722"/>
                      <a:pt x="265119" y="488960"/>
                      <a:pt x="265921" y="488887"/>
                    </a:cubicBezTo>
                    <a:cubicBezTo>
                      <a:pt x="266724" y="488814"/>
                      <a:pt x="266559" y="487977"/>
                      <a:pt x="266012" y="487904"/>
                    </a:cubicBezTo>
                    <a:close/>
                    <a:moveTo>
                      <a:pt x="247901" y="487413"/>
                    </a:moveTo>
                    <a:cubicBezTo>
                      <a:pt x="248065" y="486685"/>
                      <a:pt x="246825" y="486503"/>
                      <a:pt x="246898" y="487322"/>
                    </a:cubicBezTo>
                    <a:cubicBezTo>
                      <a:pt x="246971" y="488141"/>
                      <a:pt x="247828" y="487977"/>
                      <a:pt x="247901" y="487413"/>
                    </a:cubicBezTo>
                    <a:close/>
                    <a:moveTo>
                      <a:pt x="32045" y="125070"/>
                    </a:moveTo>
                    <a:lnTo>
                      <a:pt x="30641" y="124451"/>
                    </a:lnTo>
                    <a:cubicBezTo>
                      <a:pt x="30076" y="125452"/>
                      <a:pt x="31480" y="125688"/>
                      <a:pt x="32045" y="125070"/>
                    </a:cubicBezTo>
                    <a:close/>
                    <a:moveTo>
                      <a:pt x="422975" y="131057"/>
                    </a:moveTo>
                    <a:cubicBezTo>
                      <a:pt x="422446" y="130530"/>
                      <a:pt x="421881" y="131057"/>
                      <a:pt x="421589" y="131531"/>
                    </a:cubicBezTo>
                    <a:cubicBezTo>
                      <a:pt x="421443" y="132313"/>
                      <a:pt x="423030" y="131367"/>
                      <a:pt x="422975" y="131057"/>
                    </a:cubicBezTo>
                    <a:close/>
                    <a:moveTo>
                      <a:pt x="421261" y="115278"/>
                    </a:moveTo>
                    <a:cubicBezTo>
                      <a:pt x="421060" y="114878"/>
                      <a:pt x="420914" y="114259"/>
                      <a:pt x="420640" y="114186"/>
                    </a:cubicBezTo>
                    <a:cubicBezTo>
                      <a:pt x="419856" y="114277"/>
                      <a:pt x="420659" y="116334"/>
                      <a:pt x="421261" y="115278"/>
                    </a:cubicBezTo>
                    <a:close/>
                    <a:moveTo>
                      <a:pt x="396383" y="358175"/>
                    </a:moveTo>
                    <a:cubicBezTo>
                      <a:pt x="396529" y="357574"/>
                      <a:pt x="395453" y="357447"/>
                      <a:pt x="395380" y="357993"/>
                    </a:cubicBezTo>
                    <a:cubicBezTo>
                      <a:pt x="395307" y="358539"/>
                      <a:pt x="396346" y="358957"/>
                      <a:pt x="396383" y="358175"/>
                    </a:cubicBezTo>
                    <a:close/>
                    <a:moveTo>
                      <a:pt x="345880" y="480806"/>
                    </a:moveTo>
                    <a:lnTo>
                      <a:pt x="345880" y="480806"/>
                    </a:lnTo>
                    <a:cubicBezTo>
                      <a:pt x="346206" y="480801"/>
                      <a:pt x="346526" y="480713"/>
                      <a:pt x="346810" y="480551"/>
                    </a:cubicBezTo>
                    <a:cubicBezTo>
                      <a:pt x="346007" y="479805"/>
                      <a:pt x="343673" y="480642"/>
                      <a:pt x="345880" y="480806"/>
                    </a:cubicBezTo>
                    <a:close/>
                    <a:moveTo>
                      <a:pt x="241518" y="24169"/>
                    </a:moveTo>
                    <a:cubicBezTo>
                      <a:pt x="241518" y="24533"/>
                      <a:pt x="242849" y="25461"/>
                      <a:pt x="242904" y="24642"/>
                    </a:cubicBezTo>
                    <a:cubicBezTo>
                      <a:pt x="242630" y="24151"/>
                      <a:pt x="242047" y="23678"/>
                      <a:pt x="241518" y="24169"/>
                    </a:cubicBezTo>
                    <a:close/>
                    <a:moveTo>
                      <a:pt x="25534" y="101501"/>
                    </a:moveTo>
                    <a:cubicBezTo>
                      <a:pt x="25534" y="100682"/>
                      <a:pt x="24258" y="100973"/>
                      <a:pt x="24513" y="101683"/>
                    </a:cubicBezTo>
                    <a:cubicBezTo>
                      <a:pt x="24768" y="102393"/>
                      <a:pt x="25680" y="102083"/>
                      <a:pt x="25534" y="101501"/>
                    </a:cubicBezTo>
                    <a:close/>
                    <a:moveTo>
                      <a:pt x="83898" y="101974"/>
                    </a:moveTo>
                    <a:cubicBezTo>
                      <a:pt x="84445" y="101974"/>
                      <a:pt x="84445" y="101009"/>
                      <a:pt x="83898" y="101028"/>
                    </a:cubicBezTo>
                    <a:cubicBezTo>
                      <a:pt x="83351" y="101046"/>
                      <a:pt x="83114" y="102120"/>
                      <a:pt x="83825" y="101974"/>
                    </a:cubicBezTo>
                    <a:close/>
                    <a:moveTo>
                      <a:pt x="49336" y="124815"/>
                    </a:moveTo>
                    <a:cubicBezTo>
                      <a:pt x="48862" y="124750"/>
                      <a:pt x="48380" y="124847"/>
                      <a:pt x="47968" y="125088"/>
                    </a:cubicBezTo>
                    <a:cubicBezTo>
                      <a:pt x="48442" y="125652"/>
                      <a:pt x="50777" y="125379"/>
                      <a:pt x="49336" y="124815"/>
                    </a:cubicBezTo>
                    <a:close/>
                    <a:moveTo>
                      <a:pt x="98580" y="130875"/>
                    </a:moveTo>
                    <a:cubicBezTo>
                      <a:pt x="97851" y="130675"/>
                      <a:pt x="97705" y="131913"/>
                      <a:pt x="98580" y="131804"/>
                    </a:cubicBezTo>
                    <a:cubicBezTo>
                      <a:pt x="99456" y="131694"/>
                      <a:pt x="99073" y="130930"/>
                      <a:pt x="98526" y="130875"/>
                    </a:cubicBezTo>
                    <a:close/>
                    <a:moveTo>
                      <a:pt x="371414" y="363071"/>
                    </a:moveTo>
                    <a:cubicBezTo>
                      <a:pt x="370684" y="363325"/>
                      <a:pt x="371578" y="364181"/>
                      <a:pt x="372107" y="364090"/>
                    </a:cubicBezTo>
                    <a:cubicBezTo>
                      <a:pt x="372636" y="363999"/>
                      <a:pt x="371815" y="363016"/>
                      <a:pt x="371414" y="363071"/>
                    </a:cubicBezTo>
                    <a:close/>
                    <a:moveTo>
                      <a:pt x="392899" y="40167"/>
                    </a:moveTo>
                    <a:cubicBezTo>
                      <a:pt x="391732" y="40385"/>
                      <a:pt x="392680" y="40731"/>
                      <a:pt x="393191" y="40986"/>
                    </a:cubicBezTo>
                    <a:cubicBezTo>
                      <a:pt x="394048" y="41404"/>
                      <a:pt x="393519" y="40003"/>
                      <a:pt x="392826" y="40167"/>
                    </a:cubicBezTo>
                    <a:close/>
                    <a:moveTo>
                      <a:pt x="415807" y="364326"/>
                    </a:moveTo>
                    <a:cubicBezTo>
                      <a:pt x="415747" y="363969"/>
                      <a:pt x="415408" y="363729"/>
                      <a:pt x="415051" y="363789"/>
                    </a:cubicBezTo>
                    <a:cubicBezTo>
                      <a:pt x="414775" y="363835"/>
                      <a:pt x="414559" y="364051"/>
                      <a:pt x="414512" y="364326"/>
                    </a:cubicBezTo>
                    <a:cubicBezTo>
                      <a:pt x="414512" y="364872"/>
                      <a:pt x="415789" y="364818"/>
                      <a:pt x="415807" y="364326"/>
                    </a:cubicBezTo>
                    <a:close/>
                    <a:moveTo>
                      <a:pt x="332182" y="474254"/>
                    </a:moveTo>
                    <a:cubicBezTo>
                      <a:pt x="332182" y="473672"/>
                      <a:pt x="331216" y="473617"/>
                      <a:pt x="331198" y="474254"/>
                    </a:cubicBezTo>
                    <a:cubicBezTo>
                      <a:pt x="331179" y="474891"/>
                      <a:pt x="332274" y="474982"/>
                      <a:pt x="332182" y="474254"/>
                    </a:cubicBezTo>
                    <a:close/>
                    <a:moveTo>
                      <a:pt x="242502" y="319682"/>
                    </a:moveTo>
                    <a:cubicBezTo>
                      <a:pt x="241901" y="317716"/>
                      <a:pt x="240679" y="319409"/>
                      <a:pt x="242247" y="320100"/>
                    </a:cubicBezTo>
                    <a:close/>
                    <a:moveTo>
                      <a:pt x="280603" y="102010"/>
                    </a:moveTo>
                    <a:cubicBezTo>
                      <a:pt x="281132" y="102138"/>
                      <a:pt x="281278" y="101082"/>
                      <a:pt x="280731" y="101046"/>
                    </a:cubicBezTo>
                    <a:cubicBezTo>
                      <a:pt x="280184" y="101009"/>
                      <a:pt x="279782" y="102029"/>
                      <a:pt x="280603" y="102010"/>
                    </a:cubicBezTo>
                    <a:close/>
                    <a:moveTo>
                      <a:pt x="386005" y="78587"/>
                    </a:moveTo>
                    <a:cubicBezTo>
                      <a:pt x="386005" y="78168"/>
                      <a:pt x="384838" y="77986"/>
                      <a:pt x="384947" y="78751"/>
                    </a:cubicBezTo>
                    <a:cubicBezTo>
                      <a:pt x="385057" y="79515"/>
                      <a:pt x="386005" y="79406"/>
                      <a:pt x="386005" y="78587"/>
                    </a:cubicBezTo>
                    <a:close/>
                    <a:moveTo>
                      <a:pt x="352409" y="472125"/>
                    </a:moveTo>
                    <a:cubicBezTo>
                      <a:pt x="352409" y="472871"/>
                      <a:pt x="353668" y="472652"/>
                      <a:pt x="353394" y="471943"/>
                    </a:cubicBezTo>
                    <a:cubicBezTo>
                      <a:pt x="353121" y="471233"/>
                      <a:pt x="352263" y="471524"/>
                      <a:pt x="352409" y="472125"/>
                    </a:cubicBezTo>
                    <a:close/>
                    <a:moveTo>
                      <a:pt x="76749" y="131039"/>
                    </a:moveTo>
                    <a:cubicBezTo>
                      <a:pt x="76749" y="131476"/>
                      <a:pt x="78281" y="132331"/>
                      <a:pt x="78135" y="131512"/>
                    </a:cubicBezTo>
                    <a:cubicBezTo>
                      <a:pt x="77770" y="131039"/>
                      <a:pt x="77278" y="130511"/>
                      <a:pt x="76749" y="131039"/>
                    </a:cubicBezTo>
                    <a:close/>
                    <a:moveTo>
                      <a:pt x="468079" y="317971"/>
                    </a:moveTo>
                    <a:cubicBezTo>
                      <a:pt x="469010" y="317971"/>
                      <a:pt x="468225" y="317061"/>
                      <a:pt x="467715" y="316952"/>
                    </a:cubicBezTo>
                    <a:cubicBezTo>
                      <a:pt x="466784" y="317006"/>
                      <a:pt x="467605" y="317862"/>
                      <a:pt x="468079" y="317971"/>
                    </a:cubicBezTo>
                    <a:close/>
                    <a:moveTo>
                      <a:pt x="282701" y="60860"/>
                    </a:moveTo>
                    <a:lnTo>
                      <a:pt x="282354" y="61097"/>
                    </a:lnTo>
                    <a:cubicBezTo>
                      <a:pt x="283339" y="62753"/>
                      <a:pt x="284470" y="61133"/>
                      <a:pt x="282701" y="60860"/>
                    </a:cubicBezTo>
                    <a:close/>
                    <a:moveTo>
                      <a:pt x="174983" y="165273"/>
                    </a:moveTo>
                    <a:cubicBezTo>
                      <a:pt x="174764" y="164873"/>
                      <a:pt x="173286" y="164818"/>
                      <a:pt x="173706" y="165419"/>
                    </a:cubicBezTo>
                    <a:cubicBezTo>
                      <a:pt x="174125" y="166020"/>
                      <a:pt x="174636" y="165947"/>
                      <a:pt x="174983" y="165273"/>
                    </a:cubicBezTo>
                    <a:close/>
                    <a:moveTo>
                      <a:pt x="215272" y="102047"/>
                    </a:moveTo>
                    <a:lnTo>
                      <a:pt x="215272" y="102047"/>
                    </a:lnTo>
                    <a:cubicBezTo>
                      <a:pt x="217442" y="102047"/>
                      <a:pt x="215035" y="100918"/>
                      <a:pt x="214342" y="101810"/>
                    </a:cubicBezTo>
                    <a:cubicBezTo>
                      <a:pt x="214599" y="102028"/>
                      <a:pt x="214942" y="102115"/>
                      <a:pt x="215272" y="102047"/>
                    </a:cubicBezTo>
                    <a:close/>
                    <a:moveTo>
                      <a:pt x="251348" y="468903"/>
                    </a:moveTo>
                    <a:cubicBezTo>
                      <a:pt x="250619" y="468740"/>
                      <a:pt x="250436" y="469941"/>
                      <a:pt x="251348" y="469850"/>
                    </a:cubicBezTo>
                    <a:cubicBezTo>
                      <a:pt x="252260" y="469759"/>
                      <a:pt x="251895" y="468976"/>
                      <a:pt x="251348" y="468903"/>
                    </a:cubicBezTo>
                    <a:close/>
                    <a:moveTo>
                      <a:pt x="546032" y="170424"/>
                    </a:moveTo>
                    <a:cubicBezTo>
                      <a:pt x="546579" y="170424"/>
                      <a:pt x="546597" y="169423"/>
                      <a:pt x="546032" y="169441"/>
                    </a:cubicBezTo>
                    <a:cubicBezTo>
                      <a:pt x="545466" y="169459"/>
                      <a:pt x="545302" y="170515"/>
                      <a:pt x="546032" y="170369"/>
                    </a:cubicBezTo>
                    <a:close/>
                    <a:moveTo>
                      <a:pt x="328991" y="464262"/>
                    </a:moveTo>
                    <a:cubicBezTo>
                      <a:pt x="328407" y="463789"/>
                      <a:pt x="327860" y="464262"/>
                      <a:pt x="327586" y="464790"/>
                    </a:cubicBezTo>
                    <a:cubicBezTo>
                      <a:pt x="327641" y="465482"/>
                      <a:pt x="328899" y="464590"/>
                      <a:pt x="328899" y="464208"/>
                    </a:cubicBezTo>
                    <a:close/>
                    <a:moveTo>
                      <a:pt x="314254" y="464008"/>
                    </a:moveTo>
                    <a:cubicBezTo>
                      <a:pt x="315640" y="464099"/>
                      <a:pt x="314637" y="461296"/>
                      <a:pt x="314163" y="463462"/>
                    </a:cubicBezTo>
                    <a:cubicBezTo>
                      <a:pt x="313852" y="463534"/>
                      <a:pt x="313816" y="463826"/>
                      <a:pt x="314163" y="463953"/>
                    </a:cubicBezTo>
                    <a:close/>
                    <a:moveTo>
                      <a:pt x="100313" y="125779"/>
                    </a:moveTo>
                    <a:cubicBezTo>
                      <a:pt x="99748" y="126307"/>
                      <a:pt x="99346" y="127254"/>
                      <a:pt x="100313" y="126981"/>
                    </a:cubicBezTo>
                    <a:cubicBezTo>
                      <a:pt x="101298" y="127254"/>
                      <a:pt x="100915" y="126325"/>
                      <a:pt x="100313" y="125779"/>
                    </a:cubicBezTo>
                    <a:close/>
                    <a:moveTo>
                      <a:pt x="533940" y="181708"/>
                    </a:moveTo>
                    <a:cubicBezTo>
                      <a:pt x="533848" y="181180"/>
                      <a:pt x="532936" y="181162"/>
                      <a:pt x="532955" y="181708"/>
                    </a:cubicBezTo>
                    <a:cubicBezTo>
                      <a:pt x="532973" y="182254"/>
                      <a:pt x="534067" y="182418"/>
                      <a:pt x="533940" y="181708"/>
                    </a:cubicBezTo>
                    <a:close/>
                    <a:moveTo>
                      <a:pt x="275551" y="193811"/>
                    </a:moveTo>
                    <a:cubicBezTo>
                      <a:pt x="275059" y="193811"/>
                      <a:pt x="275040" y="194794"/>
                      <a:pt x="275551" y="194776"/>
                    </a:cubicBezTo>
                    <a:cubicBezTo>
                      <a:pt x="276062" y="194757"/>
                      <a:pt x="276372" y="193665"/>
                      <a:pt x="275551" y="193811"/>
                    </a:cubicBezTo>
                    <a:close/>
                    <a:moveTo>
                      <a:pt x="402876" y="61825"/>
                    </a:moveTo>
                    <a:cubicBezTo>
                      <a:pt x="402876" y="61079"/>
                      <a:pt x="401599" y="61333"/>
                      <a:pt x="401891" y="62043"/>
                    </a:cubicBezTo>
                    <a:cubicBezTo>
                      <a:pt x="402183" y="62753"/>
                      <a:pt x="403058" y="62480"/>
                      <a:pt x="402876" y="61825"/>
                    </a:cubicBezTo>
                    <a:close/>
                    <a:moveTo>
                      <a:pt x="24695" y="29957"/>
                    </a:moveTo>
                    <a:cubicBezTo>
                      <a:pt x="24221" y="30539"/>
                      <a:pt x="24695" y="31067"/>
                      <a:pt x="25224" y="31340"/>
                    </a:cubicBezTo>
                    <a:cubicBezTo>
                      <a:pt x="25954" y="31158"/>
                      <a:pt x="25060" y="29957"/>
                      <a:pt x="24695" y="29957"/>
                    </a:cubicBezTo>
                    <a:close/>
                    <a:moveTo>
                      <a:pt x="214196" y="67212"/>
                    </a:moveTo>
                    <a:cubicBezTo>
                      <a:pt x="214143" y="66936"/>
                      <a:pt x="213875" y="66754"/>
                      <a:pt x="213598" y="66807"/>
                    </a:cubicBezTo>
                    <a:cubicBezTo>
                      <a:pt x="213393" y="66847"/>
                      <a:pt x="213232" y="67007"/>
                      <a:pt x="213193" y="67212"/>
                    </a:cubicBezTo>
                    <a:cubicBezTo>
                      <a:pt x="213102" y="68086"/>
                      <a:pt x="214342" y="67940"/>
                      <a:pt x="214196" y="67212"/>
                    </a:cubicBezTo>
                    <a:close/>
                    <a:moveTo>
                      <a:pt x="75016" y="127527"/>
                    </a:moveTo>
                    <a:cubicBezTo>
                      <a:pt x="76840" y="126981"/>
                      <a:pt x="75290" y="125707"/>
                      <a:pt x="74578" y="127308"/>
                    </a:cubicBezTo>
                    <a:close/>
                    <a:moveTo>
                      <a:pt x="445755" y="312420"/>
                    </a:moveTo>
                    <a:cubicBezTo>
                      <a:pt x="445755" y="311710"/>
                      <a:pt x="444661" y="311292"/>
                      <a:pt x="444807" y="312220"/>
                    </a:cubicBezTo>
                    <a:cubicBezTo>
                      <a:pt x="444624" y="313075"/>
                      <a:pt x="445317" y="313112"/>
                      <a:pt x="445755" y="312420"/>
                    </a:cubicBezTo>
                    <a:close/>
                    <a:moveTo>
                      <a:pt x="352847" y="376120"/>
                    </a:moveTo>
                    <a:cubicBezTo>
                      <a:pt x="352245" y="376120"/>
                      <a:pt x="352209" y="377103"/>
                      <a:pt x="352847" y="377121"/>
                    </a:cubicBezTo>
                    <a:cubicBezTo>
                      <a:pt x="353485" y="377139"/>
                      <a:pt x="353595" y="375993"/>
                      <a:pt x="352847" y="376102"/>
                    </a:cubicBezTo>
                    <a:close/>
                    <a:moveTo>
                      <a:pt x="318193" y="456946"/>
                    </a:moveTo>
                    <a:cubicBezTo>
                      <a:pt x="318193" y="457528"/>
                      <a:pt x="319178" y="457601"/>
                      <a:pt x="319196" y="456946"/>
                    </a:cubicBezTo>
                    <a:cubicBezTo>
                      <a:pt x="319215" y="456291"/>
                      <a:pt x="318047" y="456200"/>
                      <a:pt x="318139" y="456928"/>
                    </a:cubicBezTo>
                    <a:close/>
                    <a:moveTo>
                      <a:pt x="314071" y="455126"/>
                    </a:moveTo>
                    <a:cubicBezTo>
                      <a:pt x="314509" y="454889"/>
                      <a:pt x="315147" y="454762"/>
                      <a:pt x="315202" y="454489"/>
                    </a:cubicBezTo>
                    <a:cubicBezTo>
                      <a:pt x="315074" y="453779"/>
                      <a:pt x="313050" y="454416"/>
                      <a:pt x="314017" y="455162"/>
                    </a:cubicBezTo>
                    <a:close/>
                    <a:moveTo>
                      <a:pt x="8098" y="63081"/>
                    </a:moveTo>
                    <a:cubicBezTo>
                      <a:pt x="8262" y="62371"/>
                      <a:pt x="7040" y="62207"/>
                      <a:pt x="7113" y="63081"/>
                    </a:cubicBezTo>
                    <a:cubicBezTo>
                      <a:pt x="7186" y="63954"/>
                      <a:pt x="8043" y="63645"/>
                      <a:pt x="8098" y="63081"/>
                    </a:cubicBezTo>
                    <a:close/>
                    <a:moveTo>
                      <a:pt x="508916" y="209991"/>
                    </a:moveTo>
                    <a:cubicBezTo>
                      <a:pt x="508916" y="209408"/>
                      <a:pt x="507949" y="209354"/>
                      <a:pt x="507949" y="209991"/>
                    </a:cubicBezTo>
                    <a:cubicBezTo>
                      <a:pt x="507949" y="210628"/>
                      <a:pt x="509007" y="210700"/>
                      <a:pt x="508916" y="209991"/>
                    </a:cubicBezTo>
                    <a:close/>
                    <a:moveTo>
                      <a:pt x="127015" y="212812"/>
                    </a:moveTo>
                    <a:cubicBezTo>
                      <a:pt x="126632" y="212266"/>
                      <a:pt x="125957" y="212247"/>
                      <a:pt x="125756" y="212975"/>
                    </a:cubicBezTo>
                    <a:cubicBezTo>
                      <a:pt x="125866" y="213430"/>
                      <a:pt x="127252" y="213503"/>
                      <a:pt x="127015" y="212812"/>
                    </a:cubicBezTo>
                    <a:close/>
                    <a:moveTo>
                      <a:pt x="121543" y="238783"/>
                    </a:moveTo>
                    <a:cubicBezTo>
                      <a:pt x="123002" y="238674"/>
                      <a:pt x="121014" y="237090"/>
                      <a:pt x="120795" y="238455"/>
                    </a:cubicBezTo>
                    <a:cubicBezTo>
                      <a:pt x="120905" y="238965"/>
                      <a:pt x="121379" y="238747"/>
                      <a:pt x="121652" y="238747"/>
                    </a:cubicBezTo>
                    <a:close/>
                    <a:moveTo>
                      <a:pt x="370156" y="111201"/>
                    </a:moveTo>
                    <a:cubicBezTo>
                      <a:pt x="370156" y="110655"/>
                      <a:pt x="369025" y="110528"/>
                      <a:pt x="369152" y="111292"/>
                    </a:cubicBezTo>
                    <a:cubicBezTo>
                      <a:pt x="369178" y="111599"/>
                      <a:pt x="369447" y="111827"/>
                      <a:pt x="369754" y="111802"/>
                    </a:cubicBezTo>
                    <a:cubicBezTo>
                      <a:pt x="370061" y="111777"/>
                      <a:pt x="370290" y="111508"/>
                      <a:pt x="370265" y="111201"/>
                    </a:cubicBezTo>
                    <a:close/>
                    <a:moveTo>
                      <a:pt x="93930" y="105104"/>
                    </a:moveTo>
                    <a:cubicBezTo>
                      <a:pt x="93741" y="104638"/>
                      <a:pt x="93516" y="104188"/>
                      <a:pt x="93255" y="103758"/>
                    </a:cubicBezTo>
                    <a:cubicBezTo>
                      <a:pt x="92726" y="104304"/>
                      <a:pt x="93072" y="105723"/>
                      <a:pt x="93930" y="105104"/>
                    </a:cubicBezTo>
                    <a:close/>
                    <a:moveTo>
                      <a:pt x="293462" y="444588"/>
                    </a:moveTo>
                    <a:cubicBezTo>
                      <a:pt x="293133" y="444333"/>
                      <a:pt x="292768" y="443696"/>
                      <a:pt x="292258" y="443988"/>
                    </a:cubicBezTo>
                    <a:cubicBezTo>
                      <a:pt x="291747" y="444279"/>
                      <a:pt x="293480" y="445462"/>
                      <a:pt x="293462" y="444588"/>
                    </a:cubicBezTo>
                    <a:close/>
                    <a:moveTo>
                      <a:pt x="290343" y="443405"/>
                    </a:moveTo>
                    <a:cubicBezTo>
                      <a:pt x="289759" y="443405"/>
                      <a:pt x="289704" y="444352"/>
                      <a:pt x="290343" y="444370"/>
                    </a:cubicBezTo>
                    <a:cubicBezTo>
                      <a:pt x="290981" y="444388"/>
                      <a:pt x="291163" y="443278"/>
                      <a:pt x="290343" y="443405"/>
                    </a:cubicBezTo>
                    <a:close/>
                    <a:moveTo>
                      <a:pt x="381664" y="441294"/>
                    </a:moveTo>
                    <a:cubicBezTo>
                      <a:pt x="381847" y="440602"/>
                      <a:pt x="380625" y="440402"/>
                      <a:pt x="380698" y="441203"/>
                    </a:cubicBezTo>
                    <a:cubicBezTo>
                      <a:pt x="380770" y="442004"/>
                      <a:pt x="381609" y="441840"/>
                      <a:pt x="381664" y="441294"/>
                    </a:cubicBezTo>
                    <a:close/>
                    <a:moveTo>
                      <a:pt x="216768" y="78860"/>
                    </a:moveTo>
                    <a:cubicBezTo>
                      <a:pt x="216663" y="78503"/>
                      <a:pt x="216288" y="78299"/>
                      <a:pt x="215930" y="78404"/>
                    </a:cubicBezTo>
                    <a:cubicBezTo>
                      <a:pt x="215710" y="78468"/>
                      <a:pt x="215537" y="78640"/>
                      <a:pt x="215473" y="78860"/>
                    </a:cubicBezTo>
                    <a:cubicBezTo>
                      <a:pt x="215546" y="79424"/>
                      <a:pt x="216859" y="79424"/>
                      <a:pt x="216768" y="78860"/>
                    </a:cubicBezTo>
                    <a:close/>
                    <a:moveTo>
                      <a:pt x="430033" y="309326"/>
                    </a:moveTo>
                    <a:cubicBezTo>
                      <a:pt x="431182" y="309089"/>
                      <a:pt x="429723" y="307852"/>
                      <a:pt x="429121" y="308507"/>
                    </a:cubicBezTo>
                    <a:cubicBezTo>
                      <a:pt x="429377" y="308835"/>
                      <a:pt x="429577" y="309217"/>
                      <a:pt x="430033" y="309326"/>
                    </a:cubicBezTo>
                    <a:close/>
                    <a:moveTo>
                      <a:pt x="395817" y="284392"/>
                    </a:moveTo>
                    <a:cubicBezTo>
                      <a:pt x="395945" y="283664"/>
                      <a:pt x="394632" y="283682"/>
                      <a:pt x="394833" y="284392"/>
                    </a:cubicBezTo>
                    <a:cubicBezTo>
                      <a:pt x="395033" y="285102"/>
                      <a:pt x="395854" y="284975"/>
                      <a:pt x="395817" y="284392"/>
                    </a:cubicBezTo>
                    <a:close/>
                    <a:moveTo>
                      <a:pt x="308600" y="430811"/>
                    </a:moveTo>
                    <a:cubicBezTo>
                      <a:pt x="309220" y="430210"/>
                      <a:pt x="307578" y="430137"/>
                      <a:pt x="307341" y="430574"/>
                    </a:cubicBezTo>
                    <a:cubicBezTo>
                      <a:pt x="307578" y="431084"/>
                      <a:pt x="308217" y="431557"/>
                      <a:pt x="308600" y="430811"/>
                    </a:cubicBezTo>
                    <a:close/>
                    <a:moveTo>
                      <a:pt x="431146" y="110819"/>
                    </a:moveTo>
                    <a:cubicBezTo>
                      <a:pt x="431347" y="110109"/>
                      <a:pt x="430088" y="109946"/>
                      <a:pt x="430197" y="110819"/>
                    </a:cubicBezTo>
                    <a:cubicBezTo>
                      <a:pt x="430197" y="111080"/>
                      <a:pt x="430410" y="111292"/>
                      <a:pt x="430672" y="111292"/>
                    </a:cubicBezTo>
                    <a:cubicBezTo>
                      <a:pt x="430934" y="111292"/>
                      <a:pt x="431146" y="111080"/>
                      <a:pt x="431146" y="110819"/>
                    </a:cubicBezTo>
                    <a:close/>
                    <a:moveTo>
                      <a:pt x="279472" y="393064"/>
                    </a:moveTo>
                    <a:cubicBezTo>
                      <a:pt x="279600" y="392591"/>
                      <a:pt x="278706" y="391535"/>
                      <a:pt x="278433" y="392154"/>
                    </a:cubicBezTo>
                    <a:cubicBezTo>
                      <a:pt x="278159" y="392773"/>
                      <a:pt x="279181" y="393683"/>
                      <a:pt x="279472" y="393064"/>
                    </a:cubicBezTo>
                    <a:close/>
                    <a:moveTo>
                      <a:pt x="568739" y="138920"/>
                    </a:moveTo>
                    <a:cubicBezTo>
                      <a:pt x="569815" y="139156"/>
                      <a:pt x="570034" y="138283"/>
                      <a:pt x="568830" y="138428"/>
                    </a:cubicBezTo>
                    <a:cubicBezTo>
                      <a:pt x="567718" y="138210"/>
                      <a:pt x="567535" y="139047"/>
                      <a:pt x="568739" y="138920"/>
                    </a:cubicBezTo>
                    <a:close/>
                    <a:moveTo>
                      <a:pt x="430125" y="285448"/>
                    </a:moveTo>
                    <a:lnTo>
                      <a:pt x="429924" y="284993"/>
                    </a:lnTo>
                    <a:cubicBezTo>
                      <a:pt x="428301" y="285684"/>
                      <a:pt x="429504" y="287286"/>
                      <a:pt x="430088" y="285448"/>
                    </a:cubicBezTo>
                    <a:close/>
                    <a:moveTo>
                      <a:pt x="210475" y="83628"/>
                    </a:moveTo>
                    <a:cubicBezTo>
                      <a:pt x="210475" y="84411"/>
                      <a:pt x="211752" y="84156"/>
                      <a:pt x="211460" y="83446"/>
                    </a:cubicBezTo>
                    <a:cubicBezTo>
                      <a:pt x="211168" y="82737"/>
                      <a:pt x="210348" y="83046"/>
                      <a:pt x="210475" y="83628"/>
                    </a:cubicBezTo>
                    <a:close/>
                    <a:moveTo>
                      <a:pt x="289814" y="110146"/>
                    </a:moveTo>
                    <a:lnTo>
                      <a:pt x="289577" y="109727"/>
                    </a:lnTo>
                    <a:cubicBezTo>
                      <a:pt x="288026" y="110546"/>
                      <a:pt x="289340" y="111984"/>
                      <a:pt x="289814" y="110146"/>
                    </a:cubicBezTo>
                    <a:close/>
                    <a:moveTo>
                      <a:pt x="247865" y="423294"/>
                    </a:moveTo>
                    <a:cubicBezTo>
                      <a:pt x="247299" y="421474"/>
                      <a:pt x="246041" y="423003"/>
                      <a:pt x="247664" y="423731"/>
                    </a:cubicBezTo>
                    <a:close/>
                    <a:moveTo>
                      <a:pt x="446302" y="306541"/>
                    </a:moveTo>
                    <a:cubicBezTo>
                      <a:pt x="446302" y="305996"/>
                      <a:pt x="445317" y="305941"/>
                      <a:pt x="445336" y="306541"/>
                    </a:cubicBezTo>
                    <a:cubicBezTo>
                      <a:pt x="445354" y="307142"/>
                      <a:pt x="446539" y="307324"/>
                      <a:pt x="446375" y="306541"/>
                    </a:cubicBezTo>
                    <a:close/>
                    <a:moveTo>
                      <a:pt x="245220" y="398378"/>
                    </a:moveTo>
                    <a:cubicBezTo>
                      <a:pt x="244454" y="398378"/>
                      <a:pt x="244709" y="399598"/>
                      <a:pt x="245402" y="399325"/>
                    </a:cubicBezTo>
                    <a:cubicBezTo>
                      <a:pt x="246095" y="399052"/>
                      <a:pt x="245804" y="398233"/>
                      <a:pt x="245220" y="398378"/>
                    </a:cubicBezTo>
                    <a:close/>
                    <a:moveTo>
                      <a:pt x="394103" y="65319"/>
                    </a:moveTo>
                    <a:cubicBezTo>
                      <a:pt x="393647" y="65319"/>
                      <a:pt x="392881" y="64336"/>
                      <a:pt x="392626" y="64973"/>
                    </a:cubicBezTo>
                    <a:cubicBezTo>
                      <a:pt x="392370" y="65610"/>
                      <a:pt x="393775" y="65847"/>
                      <a:pt x="394103" y="65374"/>
                    </a:cubicBezTo>
                    <a:close/>
                    <a:moveTo>
                      <a:pt x="39122" y="32559"/>
                    </a:moveTo>
                    <a:cubicBezTo>
                      <a:pt x="39122" y="32068"/>
                      <a:pt x="38630" y="31850"/>
                      <a:pt x="38301" y="31558"/>
                    </a:cubicBezTo>
                    <a:cubicBezTo>
                      <a:pt x="37827" y="32177"/>
                      <a:pt x="38301" y="32741"/>
                      <a:pt x="38922" y="33032"/>
                    </a:cubicBezTo>
                    <a:close/>
                    <a:moveTo>
                      <a:pt x="276627" y="107179"/>
                    </a:moveTo>
                    <a:cubicBezTo>
                      <a:pt x="276627" y="106670"/>
                      <a:pt x="275314" y="106615"/>
                      <a:pt x="275332" y="107179"/>
                    </a:cubicBezTo>
                    <a:cubicBezTo>
                      <a:pt x="275350" y="107743"/>
                      <a:pt x="276354" y="107980"/>
                      <a:pt x="276572" y="107270"/>
                    </a:cubicBezTo>
                    <a:close/>
                    <a:moveTo>
                      <a:pt x="575925" y="127508"/>
                    </a:moveTo>
                    <a:cubicBezTo>
                      <a:pt x="575196" y="127326"/>
                      <a:pt x="575068" y="128582"/>
                      <a:pt x="575925" y="128473"/>
                    </a:cubicBezTo>
                    <a:cubicBezTo>
                      <a:pt x="576782" y="128364"/>
                      <a:pt x="576527" y="127599"/>
                      <a:pt x="575925" y="127599"/>
                    </a:cubicBezTo>
                    <a:close/>
                    <a:moveTo>
                      <a:pt x="473642" y="301719"/>
                    </a:moveTo>
                    <a:cubicBezTo>
                      <a:pt x="473971" y="301703"/>
                      <a:pt x="474293" y="301622"/>
                      <a:pt x="474591" y="301482"/>
                    </a:cubicBezTo>
                    <a:cubicBezTo>
                      <a:pt x="473806" y="300626"/>
                      <a:pt x="471435" y="301609"/>
                      <a:pt x="473642" y="301719"/>
                    </a:cubicBezTo>
                    <a:close/>
                    <a:moveTo>
                      <a:pt x="383853" y="108999"/>
                    </a:moveTo>
                    <a:cubicBezTo>
                      <a:pt x="383853" y="108728"/>
                      <a:pt x="383632" y="108508"/>
                      <a:pt x="383360" y="108508"/>
                    </a:cubicBezTo>
                    <a:cubicBezTo>
                      <a:pt x="383088" y="108508"/>
                      <a:pt x="382868" y="108728"/>
                      <a:pt x="382868" y="108999"/>
                    </a:cubicBezTo>
                    <a:cubicBezTo>
                      <a:pt x="382758" y="109891"/>
                      <a:pt x="384017" y="109709"/>
                      <a:pt x="383853" y="108999"/>
                    </a:cubicBezTo>
                    <a:close/>
                    <a:moveTo>
                      <a:pt x="386570" y="409626"/>
                    </a:moveTo>
                    <a:cubicBezTo>
                      <a:pt x="386570" y="409355"/>
                      <a:pt x="386350" y="409135"/>
                      <a:pt x="386078" y="409135"/>
                    </a:cubicBezTo>
                    <a:cubicBezTo>
                      <a:pt x="385806" y="409135"/>
                      <a:pt x="385585" y="409355"/>
                      <a:pt x="385585" y="409626"/>
                    </a:cubicBezTo>
                    <a:cubicBezTo>
                      <a:pt x="385494" y="410481"/>
                      <a:pt x="386735" y="410336"/>
                      <a:pt x="386570" y="409626"/>
                    </a:cubicBezTo>
                    <a:close/>
                    <a:moveTo>
                      <a:pt x="425729" y="84866"/>
                    </a:moveTo>
                    <a:cubicBezTo>
                      <a:pt x="425875" y="84393"/>
                      <a:pt x="424981" y="83319"/>
                      <a:pt x="424708" y="83956"/>
                    </a:cubicBezTo>
                    <a:cubicBezTo>
                      <a:pt x="424434" y="84593"/>
                      <a:pt x="425419" y="85485"/>
                      <a:pt x="425729" y="84866"/>
                    </a:cubicBezTo>
                    <a:close/>
                    <a:moveTo>
                      <a:pt x="268292" y="404494"/>
                    </a:moveTo>
                    <a:cubicBezTo>
                      <a:pt x="267781" y="404257"/>
                      <a:pt x="267380" y="403638"/>
                      <a:pt x="267015" y="404093"/>
                    </a:cubicBezTo>
                    <a:cubicBezTo>
                      <a:pt x="266979" y="404894"/>
                      <a:pt x="267453" y="404858"/>
                      <a:pt x="268292" y="404494"/>
                    </a:cubicBezTo>
                    <a:close/>
                    <a:moveTo>
                      <a:pt x="48278" y="109654"/>
                    </a:moveTo>
                    <a:cubicBezTo>
                      <a:pt x="47694" y="109946"/>
                      <a:pt x="48278" y="110510"/>
                      <a:pt x="48752" y="110492"/>
                    </a:cubicBezTo>
                    <a:cubicBezTo>
                      <a:pt x="48915" y="110262"/>
                      <a:pt x="48861" y="109944"/>
                      <a:pt x="48630" y="109781"/>
                    </a:cubicBezTo>
                    <a:cubicBezTo>
                      <a:pt x="48528" y="109709"/>
                      <a:pt x="48403" y="109677"/>
                      <a:pt x="48278" y="109691"/>
                    </a:cubicBezTo>
                    <a:close/>
                    <a:moveTo>
                      <a:pt x="38575" y="34252"/>
                    </a:moveTo>
                    <a:cubicBezTo>
                      <a:pt x="38575" y="33160"/>
                      <a:pt x="37152" y="34434"/>
                      <a:pt x="37827" y="34689"/>
                    </a:cubicBezTo>
                    <a:cubicBezTo>
                      <a:pt x="38174" y="34798"/>
                      <a:pt x="38520" y="34761"/>
                      <a:pt x="38575" y="34288"/>
                    </a:cubicBezTo>
                    <a:close/>
                    <a:moveTo>
                      <a:pt x="12475" y="66721"/>
                    </a:moveTo>
                    <a:cubicBezTo>
                      <a:pt x="11928" y="65610"/>
                      <a:pt x="11053" y="66830"/>
                      <a:pt x="12311" y="67176"/>
                    </a:cubicBezTo>
                    <a:close/>
                    <a:moveTo>
                      <a:pt x="279381" y="403602"/>
                    </a:moveTo>
                    <a:cubicBezTo>
                      <a:pt x="279071" y="402728"/>
                      <a:pt x="278105" y="403493"/>
                      <a:pt x="278615" y="404166"/>
                    </a:cubicBezTo>
                    <a:close/>
                    <a:moveTo>
                      <a:pt x="235864" y="409935"/>
                    </a:moveTo>
                    <a:cubicBezTo>
                      <a:pt x="235663" y="409626"/>
                      <a:pt x="235481" y="409335"/>
                      <a:pt x="235098" y="409335"/>
                    </a:cubicBezTo>
                    <a:cubicBezTo>
                      <a:pt x="234623" y="409826"/>
                      <a:pt x="235389" y="410627"/>
                      <a:pt x="235864" y="409935"/>
                    </a:cubicBezTo>
                    <a:close/>
                    <a:moveTo>
                      <a:pt x="475776" y="305486"/>
                    </a:moveTo>
                    <a:lnTo>
                      <a:pt x="476250" y="305304"/>
                    </a:lnTo>
                    <a:cubicBezTo>
                      <a:pt x="475612" y="304139"/>
                      <a:pt x="474627" y="304958"/>
                      <a:pt x="475776" y="305486"/>
                    </a:cubicBezTo>
                    <a:close/>
                    <a:moveTo>
                      <a:pt x="52236" y="78696"/>
                    </a:moveTo>
                    <a:cubicBezTo>
                      <a:pt x="51780" y="77495"/>
                      <a:pt x="50813" y="78587"/>
                      <a:pt x="52072" y="79151"/>
                    </a:cubicBezTo>
                    <a:close/>
                    <a:moveTo>
                      <a:pt x="270280" y="34798"/>
                    </a:moveTo>
                    <a:lnTo>
                      <a:pt x="270098" y="34343"/>
                    </a:lnTo>
                    <a:lnTo>
                      <a:pt x="269350" y="35053"/>
                    </a:lnTo>
                    <a:cubicBezTo>
                      <a:pt x="269624" y="35344"/>
                      <a:pt x="270189" y="35362"/>
                      <a:pt x="270207" y="34798"/>
                    </a:cubicBezTo>
                    <a:close/>
                    <a:moveTo>
                      <a:pt x="539995" y="128164"/>
                    </a:moveTo>
                    <a:cubicBezTo>
                      <a:pt x="539995" y="127090"/>
                      <a:pt x="538590" y="128346"/>
                      <a:pt x="539265" y="128564"/>
                    </a:cubicBezTo>
                    <a:cubicBezTo>
                      <a:pt x="539521" y="128619"/>
                      <a:pt x="539849" y="128619"/>
                      <a:pt x="539922" y="128164"/>
                    </a:cubicBezTo>
                    <a:close/>
                    <a:moveTo>
                      <a:pt x="78554" y="109673"/>
                    </a:moveTo>
                    <a:cubicBezTo>
                      <a:pt x="77934" y="109673"/>
                      <a:pt x="77715" y="110182"/>
                      <a:pt x="78080" y="110637"/>
                    </a:cubicBezTo>
                    <a:cubicBezTo>
                      <a:pt x="78208" y="110291"/>
                      <a:pt x="78992" y="110073"/>
                      <a:pt x="78445" y="109673"/>
                    </a:cubicBezTo>
                    <a:close/>
                    <a:moveTo>
                      <a:pt x="394559" y="301264"/>
                    </a:moveTo>
                    <a:lnTo>
                      <a:pt x="395252" y="300918"/>
                    </a:lnTo>
                    <a:cubicBezTo>
                      <a:pt x="394668" y="300153"/>
                      <a:pt x="392972" y="300991"/>
                      <a:pt x="394559" y="301264"/>
                    </a:cubicBezTo>
                    <a:close/>
                    <a:moveTo>
                      <a:pt x="277831" y="401181"/>
                    </a:moveTo>
                    <a:lnTo>
                      <a:pt x="277047" y="400599"/>
                    </a:lnTo>
                    <a:cubicBezTo>
                      <a:pt x="276445" y="401272"/>
                      <a:pt x="277375" y="402000"/>
                      <a:pt x="277776" y="401181"/>
                    </a:cubicBezTo>
                    <a:close/>
                    <a:moveTo>
                      <a:pt x="45615" y="33870"/>
                    </a:moveTo>
                    <a:lnTo>
                      <a:pt x="44831" y="33215"/>
                    </a:lnTo>
                    <a:cubicBezTo>
                      <a:pt x="44229" y="33870"/>
                      <a:pt x="45123" y="34616"/>
                      <a:pt x="45615" y="33870"/>
                    </a:cubicBezTo>
                    <a:close/>
                    <a:moveTo>
                      <a:pt x="368003" y="299352"/>
                    </a:moveTo>
                    <a:cubicBezTo>
                      <a:pt x="368478" y="299171"/>
                      <a:pt x="368769" y="298351"/>
                      <a:pt x="368003" y="298534"/>
                    </a:cubicBezTo>
                    <a:cubicBezTo>
                      <a:pt x="367766" y="298806"/>
                      <a:pt x="367401" y="299662"/>
                      <a:pt x="368003" y="299352"/>
                    </a:cubicBezTo>
                    <a:close/>
                    <a:moveTo>
                      <a:pt x="342159" y="399452"/>
                    </a:moveTo>
                    <a:cubicBezTo>
                      <a:pt x="341539" y="399452"/>
                      <a:pt x="341320" y="399980"/>
                      <a:pt x="341703" y="400435"/>
                    </a:cubicBezTo>
                    <a:lnTo>
                      <a:pt x="342433" y="399762"/>
                    </a:lnTo>
                    <a:close/>
                    <a:moveTo>
                      <a:pt x="250528" y="416469"/>
                    </a:moveTo>
                    <a:cubicBezTo>
                      <a:pt x="250345" y="416178"/>
                      <a:pt x="250163" y="415905"/>
                      <a:pt x="249780" y="415869"/>
                    </a:cubicBezTo>
                    <a:cubicBezTo>
                      <a:pt x="249397" y="416324"/>
                      <a:pt x="250072" y="417106"/>
                      <a:pt x="250528" y="416433"/>
                    </a:cubicBezTo>
                    <a:close/>
                    <a:moveTo>
                      <a:pt x="426148" y="107070"/>
                    </a:moveTo>
                    <a:cubicBezTo>
                      <a:pt x="425966" y="106670"/>
                      <a:pt x="425255" y="106215"/>
                      <a:pt x="425273" y="107070"/>
                    </a:cubicBezTo>
                    <a:cubicBezTo>
                      <a:pt x="425291" y="107925"/>
                      <a:pt x="426404" y="107707"/>
                      <a:pt x="426130" y="107088"/>
                    </a:cubicBezTo>
                    <a:close/>
                    <a:moveTo>
                      <a:pt x="48260" y="32923"/>
                    </a:moveTo>
                    <a:cubicBezTo>
                      <a:pt x="48424" y="32705"/>
                      <a:pt x="48898" y="32632"/>
                      <a:pt x="48716" y="32195"/>
                    </a:cubicBezTo>
                    <a:cubicBezTo>
                      <a:pt x="48132" y="31613"/>
                      <a:pt x="47421" y="33087"/>
                      <a:pt x="48260" y="32923"/>
                    </a:cubicBezTo>
                    <a:close/>
                    <a:moveTo>
                      <a:pt x="272815" y="399052"/>
                    </a:moveTo>
                    <a:cubicBezTo>
                      <a:pt x="272213" y="398597"/>
                      <a:pt x="271557" y="399398"/>
                      <a:pt x="272177" y="399780"/>
                    </a:cubicBezTo>
                    <a:cubicBezTo>
                      <a:pt x="272510" y="399676"/>
                      <a:pt x="272756" y="399395"/>
                      <a:pt x="272815" y="399052"/>
                    </a:cubicBezTo>
                    <a:close/>
                    <a:moveTo>
                      <a:pt x="334936" y="418362"/>
                    </a:moveTo>
                    <a:cubicBezTo>
                      <a:pt x="335502" y="418362"/>
                      <a:pt x="336158" y="418580"/>
                      <a:pt x="336323" y="418053"/>
                    </a:cubicBezTo>
                    <a:cubicBezTo>
                      <a:pt x="335978" y="417728"/>
                      <a:pt x="335436" y="417744"/>
                      <a:pt x="335111" y="418088"/>
                    </a:cubicBezTo>
                    <a:cubicBezTo>
                      <a:pt x="335036" y="418167"/>
                      <a:pt x="334977" y="418260"/>
                      <a:pt x="334936" y="418362"/>
                    </a:cubicBezTo>
                    <a:close/>
                    <a:moveTo>
                      <a:pt x="418598" y="285794"/>
                    </a:moveTo>
                    <a:cubicBezTo>
                      <a:pt x="417996" y="285120"/>
                      <a:pt x="417284" y="285703"/>
                      <a:pt x="417740" y="286394"/>
                    </a:cubicBezTo>
                    <a:close/>
                    <a:moveTo>
                      <a:pt x="207758" y="106943"/>
                    </a:moveTo>
                    <a:cubicBezTo>
                      <a:pt x="208195" y="108107"/>
                      <a:pt x="209144" y="106943"/>
                      <a:pt x="207922" y="106506"/>
                    </a:cubicBezTo>
                    <a:close/>
                    <a:moveTo>
                      <a:pt x="275989" y="397832"/>
                    </a:moveTo>
                    <a:cubicBezTo>
                      <a:pt x="276256" y="397828"/>
                      <a:pt x="276509" y="397708"/>
                      <a:pt x="276682" y="397505"/>
                    </a:cubicBezTo>
                    <a:cubicBezTo>
                      <a:pt x="276062" y="396868"/>
                      <a:pt x="274493" y="397450"/>
                      <a:pt x="275989" y="397832"/>
                    </a:cubicBezTo>
                    <a:close/>
                    <a:moveTo>
                      <a:pt x="383743" y="105887"/>
                    </a:moveTo>
                    <a:cubicBezTo>
                      <a:pt x="383214" y="106306"/>
                      <a:pt x="383962" y="106506"/>
                      <a:pt x="384218" y="106852"/>
                    </a:cubicBezTo>
                    <a:cubicBezTo>
                      <a:pt x="384582" y="106342"/>
                      <a:pt x="384345" y="105887"/>
                      <a:pt x="383743" y="105887"/>
                    </a:cubicBezTo>
                    <a:close/>
                    <a:moveTo>
                      <a:pt x="252187" y="422985"/>
                    </a:moveTo>
                    <a:cubicBezTo>
                      <a:pt x="251968" y="422584"/>
                      <a:pt x="250600" y="422566"/>
                      <a:pt x="250911" y="423094"/>
                    </a:cubicBezTo>
                    <a:cubicBezTo>
                      <a:pt x="251202" y="423294"/>
                      <a:pt x="251932" y="423422"/>
                      <a:pt x="252187" y="422985"/>
                    </a:cubicBezTo>
                    <a:close/>
                    <a:moveTo>
                      <a:pt x="42806" y="85558"/>
                    </a:moveTo>
                    <a:cubicBezTo>
                      <a:pt x="42587" y="85030"/>
                      <a:pt x="42004" y="85303"/>
                      <a:pt x="41566" y="85357"/>
                    </a:cubicBezTo>
                    <a:cubicBezTo>
                      <a:pt x="41001" y="85758"/>
                      <a:pt x="42533" y="85958"/>
                      <a:pt x="42806" y="85558"/>
                    </a:cubicBezTo>
                    <a:close/>
                    <a:moveTo>
                      <a:pt x="383980" y="62789"/>
                    </a:moveTo>
                    <a:lnTo>
                      <a:pt x="384747" y="63426"/>
                    </a:lnTo>
                    <a:cubicBezTo>
                      <a:pt x="385330" y="62771"/>
                      <a:pt x="384491" y="62007"/>
                      <a:pt x="383980" y="62789"/>
                    </a:cubicBezTo>
                    <a:close/>
                    <a:moveTo>
                      <a:pt x="82220" y="129419"/>
                    </a:moveTo>
                    <a:cubicBezTo>
                      <a:pt x="82512" y="129765"/>
                      <a:pt x="83205" y="129965"/>
                      <a:pt x="83533" y="129565"/>
                    </a:cubicBezTo>
                    <a:cubicBezTo>
                      <a:pt x="83862" y="129165"/>
                      <a:pt x="82476" y="129074"/>
                      <a:pt x="82220" y="129419"/>
                    </a:cubicBezTo>
                    <a:close/>
                    <a:moveTo>
                      <a:pt x="78262" y="105614"/>
                    </a:moveTo>
                    <a:cubicBezTo>
                      <a:pt x="77697" y="104922"/>
                      <a:pt x="76895" y="105614"/>
                      <a:pt x="77442" y="106306"/>
                    </a:cubicBezTo>
                    <a:close/>
                    <a:moveTo>
                      <a:pt x="294063" y="389388"/>
                    </a:moveTo>
                    <a:cubicBezTo>
                      <a:pt x="293680" y="389120"/>
                      <a:pt x="293170" y="389120"/>
                      <a:pt x="292787" y="389388"/>
                    </a:cubicBezTo>
                    <a:cubicBezTo>
                      <a:pt x="292550" y="389806"/>
                      <a:pt x="293845" y="389806"/>
                      <a:pt x="294063" y="389388"/>
                    </a:cubicBezTo>
                    <a:close/>
                    <a:moveTo>
                      <a:pt x="53750" y="128291"/>
                    </a:moveTo>
                    <a:lnTo>
                      <a:pt x="52984" y="127636"/>
                    </a:lnTo>
                    <a:cubicBezTo>
                      <a:pt x="52400" y="128273"/>
                      <a:pt x="53257" y="129037"/>
                      <a:pt x="53750" y="128291"/>
                    </a:cubicBezTo>
                    <a:close/>
                    <a:moveTo>
                      <a:pt x="383543" y="435306"/>
                    </a:moveTo>
                    <a:cubicBezTo>
                      <a:pt x="383141" y="435561"/>
                      <a:pt x="383415" y="437126"/>
                      <a:pt x="383780" y="436507"/>
                    </a:cubicBezTo>
                    <a:cubicBezTo>
                      <a:pt x="383816" y="436125"/>
                      <a:pt x="384181" y="435543"/>
                      <a:pt x="383543" y="435306"/>
                    </a:cubicBezTo>
                    <a:close/>
                    <a:moveTo>
                      <a:pt x="283667" y="437945"/>
                    </a:moveTo>
                    <a:cubicBezTo>
                      <a:pt x="282865" y="438400"/>
                      <a:pt x="283667" y="439292"/>
                      <a:pt x="284287" y="438728"/>
                    </a:cubicBezTo>
                    <a:close/>
                    <a:moveTo>
                      <a:pt x="367566" y="387149"/>
                    </a:moveTo>
                    <a:lnTo>
                      <a:pt x="366745" y="386421"/>
                    </a:lnTo>
                    <a:cubicBezTo>
                      <a:pt x="366198" y="387185"/>
                      <a:pt x="366873" y="387695"/>
                      <a:pt x="367566" y="387204"/>
                    </a:cubicBezTo>
                    <a:close/>
                    <a:moveTo>
                      <a:pt x="6055" y="77440"/>
                    </a:moveTo>
                    <a:lnTo>
                      <a:pt x="6821" y="78077"/>
                    </a:lnTo>
                    <a:cubicBezTo>
                      <a:pt x="7405" y="77440"/>
                      <a:pt x="6639" y="76658"/>
                      <a:pt x="6055" y="77440"/>
                    </a:cubicBezTo>
                    <a:close/>
                    <a:moveTo>
                      <a:pt x="453288" y="275147"/>
                    </a:moveTo>
                    <a:cubicBezTo>
                      <a:pt x="452303" y="275147"/>
                      <a:pt x="452576" y="275693"/>
                      <a:pt x="453288" y="275656"/>
                    </a:cubicBezTo>
                    <a:cubicBezTo>
                      <a:pt x="453999" y="275620"/>
                      <a:pt x="453835" y="275147"/>
                      <a:pt x="453288" y="275147"/>
                    </a:cubicBezTo>
                    <a:close/>
                    <a:moveTo>
                      <a:pt x="305116" y="441167"/>
                    </a:moveTo>
                    <a:cubicBezTo>
                      <a:pt x="306758" y="441167"/>
                      <a:pt x="305463" y="440166"/>
                      <a:pt x="304605" y="440857"/>
                    </a:cubicBezTo>
                    <a:close/>
                    <a:moveTo>
                      <a:pt x="125027" y="126981"/>
                    </a:moveTo>
                    <a:lnTo>
                      <a:pt x="124844" y="126544"/>
                    </a:lnTo>
                    <a:cubicBezTo>
                      <a:pt x="123622" y="127163"/>
                      <a:pt x="124625" y="128200"/>
                      <a:pt x="125027" y="126981"/>
                    </a:cubicBezTo>
                    <a:close/>
                    <a:moveTo>
                      <a:pt x="346226" y="441512"/>
                    </a:moveTo>
                    <a:cubicBezTo>
                      <a:pt x="346007" y="440966"/>
                      <a:pt x="345442" y="441258"/>
                      <a:pt x="345004" y="441294"/>
                    </a:cubicBezTo>
                    <a:cubicBezTo>
                      <a:pt x="344439" y="441694"/>
                      <a:pt x="345971" y="441931"/>
                      <a:pt x="346226" y="441512"/>
                    </a:cubicBezTo>
                    <a:close/>
                    <a:moveTo>
                      <a:pt x="360562" y="441512"/>
                    </a:moveTo>
                    <a:lnTo>
                      <a:pt x="361364" y="442186"/>
                    </a:lnTo>
                    <a:cubicBezTo>
                      <a:pt x="361948" y="441531"/>
                      <a:pt x="361091" y="440766"/>
                      <a:pt x="360562" y="441512"/>
                    </a:cubicBezTo>
                    <a:close/>
                    <a:moveTo>
                      <a:pt x="389744" y="309963"/>
                    </a:moveTo>
                    <a:cubicBezTo>
                      <a:pt x="389744" y="308889"/>
                      <a:pt x="388285" y="310163"/>
                      <a:pt x="389197" y="310382"/>
                    </a:cubicBezTo>
                    <a:cubicBezTo>
                      <a:pt x="389653" y="310473"/>
                      <a:pt x="389762" y="310254"/>
                      <a:pt x="389835" y="309963"/>
                    </a:cubicBezTo>
                    <a:close/>
                    <a:moveTo>
                      <a:pt x="318047" y="444042"/>
                    </a:moveTo>
                    <a:lnTo>
                      <a:pt x="317227" y="443442"/>
                    </a:lnTo>
                    <a:cubicBezTo>
                      <a:pt x="316698" y="444151"/>
                      <a:pt x="317664" y="444916"/>
                      <a:pt x="318047" y="444042"/>
                    </a:cubicBezTo>
                    <a:close/>
                    <a:moveTo>
                      <a:pt x="440411" y="262407"/>
                    </a:moveTo>
                    <a:cubicBezTo>
                      <a:pt x="440010" y="262206"/>
                      <a:pt x="439353" y="262043"/>
                      <a:pt x="439043" y="262407"/>
                    </a:cubicBezTo>
                    <a:cubicBezTo>
                      <a:pt x="438733" y="262771"/>
                      <a:pt x="440119" y="262771"/>
                      <a:pt x="440411" y="262407"/>
                    </a:cubicBezTo>
                    <a:close/>
                    <a:moveTo>
                      <a:pt x="233182" y="104249"/>
                    </a:moveTo>
                    <a:cubicBezTo>
                      <a:pt x="232581" y="104540"/>
                      <a:pt x="233182" y="105104"/>
                      <a:pt x="233638" y="105123"/>
                    </a:cubicBezTo>
                    <a:cubicBezTo>
                      <a:pt x="233876" y="104868"/>
                      <a:pt x="233730" y="104067"/>
                      <a:pt x="233182" y="104249"/>
                    </a:cubicBezTo>
                    <a:close/>
                    <a:moveTo>
                      <a:pt x="20537" y="31449"/>
                    </a:moveTo>
                    <a:cubicBezTo>
                      <a:pt x="21814" y="31231"/>
                      <a:pt x="20172" y="30612"/>
                      <a:pt x="19661" y="31158"/>
                    </a:cubicBezTo>
                    <a:cubicBezTo>
                      <a:pt x="19880" y="31558"/>
                      <a:pt x="20209" y="31504"/>
                      <a:pt x="20537" y="31504"/>
                    </a:cubicBezTo>
                    <a:close/>
                    <a:moveTo>
                      <a:pt x="371888" y="383655"/>
                    </a:moveTo>
                    <a:cubicBezTo>
                      <a:pt x="371888" y="383054"/>
                      <a:pt x="371031" y="382945"/>
                      <a:pt x="371049" y="383491"/>
                    </a:cubicBezTo>
                    <a:cubicBezTo>
                      <a:pt x="371067" y="384037"/>
                      <a:pt x="371833" y="384346"/>
                      <a:pt x="371888" y="383655"/>
                    </a:cubicBezTo>
                    <a:close/>
                    <a:moveTo>
                      <a:pt x="286294" y="382526"/>
                    </a:moveTo>
                    <a:lnTo>
                      <a:pt x="285564" y="383345"/>
                    </a:lnTo>
                    <a:cubicBezTo>
                      <a:pt x="286276" y="383928"/>
                      <a:pt x="286804" y="383291"/>
                      <a:pt x="286294" y="382526"/>
                    </a:cubicBezTo>
                    <a:close/>
                    <a:moveTo>
                      <a:pt x="458066" y="247137"/>
                    </a:moveTo>
                    <a:cubicBezTo>
                      <a:pt x="457811" y="247665"/>
                      <a:pt x="457191" y="248083"/>
                      <a:pt x="457665" y="248447"/>
                    </a:cubicBezTo>
                    <a:cubicBezTo>
                      <a:pt x="458504" y="248556"/>
                      <a:pt x="458431" y="248047"/>
                      <a:pt x="458066" y="247210"/>
                    </a:cubicBezTo>
                    <a:close/>
                    <a:moveTo>
                      <a:pt x="279454" y="86595"/>
                    </a:moveTo>
                    <a:lnTo>
                      <a:pt x="278652" y="85867"/>
                    </a:lnTo>
                    <a:cubicBezTo>
                      <a:pt x="278177" y="86540"/>
                      <a:pt x="278779" y="87105"/>
                      <a:pt x="279454" y="86595"/>
                    </a:cubicBezTo>
                    <a:close/>
                    <a:moveTo>
                      <a:pt x="493614" y="238273"/>
                    </a:moveTo>
                    <a:cubicBezTo>
                      <a:pt x="493085" y="238583"/>
                      <a:pt x="493614" y="239147"/>
                      <a:pt x="494106" y="239129"/>
                    </a:cubicBezTo>
                    <a:cubicBezTo>
                      <a:pt x="494599" y="239111"/>
                      <a:pt x="494161" y="238146"/>
                      <a:pt x="493614" y="238273"/>
                    </a:cubicBezTo>
                    <a:close/>
                    <a:moveTo>
                      <a:pt x="338858" y="450467"/>
                    </a:moveTo>
                    <a:cubicBezTo>
                      <a:pt x="338165" y="450321"/>
                      <a:pt x="338238" y="451013"/>
                      <a:pt x="338457" y="451377"/>
                    </a:cubicBezTo>
                    <a:lnTo>
                      <a:pt x="339223" y="450649"/>
                    </a:lnTo>
                    <a:close/>
                    <a:moveTo>
                      <a:pt x="419820" y="309908"/>
                    </a:moveTo>
                    <a:cubicBezTo>
                      <a:pt x="419236" y="309908"/>
                      <a:pt x="419163" y="310527"/>
                      <a:pt x="419473" y="310837"/>
                    </a:cubicBezTo>
                    <a:lnTo>
                      <a:pt x="420239" y="310127"/>
                    </a:lnTo>
                    <a:close/>
                    <a:moveTo>
                      <a:pt x="252862" y="382708"/>
                    </a:moveTo>
                    <a:cubicBezTo>
                      <a:pt x="252862" y="382108"/>
                      <a:pt x="252370" y="381889"/>
                      <a:pt x="251877" y="382253"/>
                    </a:cubicBezTo>
                    <a:cubicBezTo>
                      <a:pt x="252205" y="382526"/>
                      <a:pt x="252424" y="383273"/>
                      <a:pt x="252862" y="382708"/>
                    </a:cubicBezTo>
                    <a:close/>
                    <a:moveTo>
                      <a:pt x="408803" y="380743"/>
                    </a:moveTo>
                    <a:cubicBezTo>
                      <a:pt x="408585" y="380197"/>
                      <a:pt x="408019" y="380488"/>
                      <a:pt x="407563" y="380543"/>
                    </a:cubicBezTo>
                    <a:cubicBezTo>
                      <a:pt x="406980" y="380943"/>
                      <a:pt x="408512" y="381161"/>
                      <a:pt x="408767" y="380706"/>
                    </a:cubicBezTo>
                    <a:close/>
                    <a:moveTo>
                      <a:pt x="431602" y="311164"/>
                    </a:moveTo>
                    <a:cubicBezTo>
                      <a:pt x="431255" y="310855"/>
                      <a:pt x="430435" y="310837"/>
                      <a:pt x="430343" y="311292"/>
                    </a:cubicBezTo>
                    <a:cubicBezTo>
                      <a:pt x="430650" y="311611"/>
                      <a:pt x="431158" y="311622"/>
                      <a:pt x="431478" y="311316"/>
                    </a:cubicBezTo>
                    <a:cubicBezTo>
                      <a:pt x="431525" y="311270"/>
                      <a:pt x="431567" y="311220"/>
                      <a:pt x="431602" y="311164"/>
                    </a:cubicBezTo>
                    <a:close/>
                    <a:moveTo>
                      <a:pt x="270262" y="201964"/>
                    </a:moveTo>
                    <a:lnTo>
                      <a:pt x="270061" y="201528"/>
                    </a:lnTo>
                    <a:cubicBezTo>
                      <a:pt x="268785" y="202019"/>
                      <a:pt x="269824" y="203057"/>
                      <a:pt x="270225" y="201892"/>
                    </a:cubicBezTo>
                    <a:close/>
                    <a:moveTo>
                      <a:pt x="398681" y="378813"/>
                    </a:moveTo>
                    <a:cubicBezTo>
                      <a:pt x="399210" y="378723"/>
                      <a:pt x="399228" y="378213"/>
                      <a:pt x="398882" y="377885"/>
                    </a:cubicBezTo>
                    <a:lnTo>
                      <a:pt x="398188" y="378650"/>
                    </a:lnTo>
                    <a:close/>
                    <a:moveTo>
                      <a:pt x="388267" y="314331"/>
                    </a:moveTo>
                    <a:cubicBezTo>
                      <a:pt x="387683" y="314331"/>
                      <a:pt x="387026" y="314094"/>
                      <a:pt x="386862" y="314640"/>
                    </a:cubicBezTo>
                    <a:cubicBezTo>
                      <a:pt x="387272" y="314932"/>
                      <a:pt x="387842" y="314837"/>
                      <a:pt x="388134" y="314428"/>
                    </a:cubicBezTo>
                    <a:cubicBezTo>
                      <a:pt x="388172" y="314375"/>
                      <a:pt x="388204" y="314318"/>
                      <a:pt x="388230" y="314258"/>
                    </a:cubicBezTo>
                    <a:close/>
                    <a:moveTo>
                      <a:pt x="433189" y="126871"/>
                    </a:moveTo>
                    <a:cubicBezTo>
                      <a:pt x="433499" y="126671"/>
                      <a:pt x="433791" y="126471"/>
                      <a:pt x="433809" y="126089"/>
                    </a:cubicBezTo>
                    <a:cubicBezTo>
                      <a:pt x="433262" y="125707"/>
                      <a:pt x="432477" y="126380"/>
                      <a:pt x="433152" y="126890"/>
                    </a:cubicBezTo>
                    <a:close/>
                    <a:moveTo>
                      <a:pt x="264207" y="194521"/>
                    </a:moveTo>
                    <a:cubicBezTo>
                      <a:pt x="263805" y="194339"/>
                      <a:pt x="263167" y="194175"/>
                      <a:pt x="262875" y="194521"/>
                    </a:cubicBezTo>
                    <a:cubicBezTo>
                      <a:pt x="262693" y="195067"/>
                      <a:pt x="263933" y="194921"/>
                      <a:pt x="264207" y="194521"/>
                    </a:cubicBezTo>
                    <a:close/>
                    <a:moveTo>
                      <a:pt x="218208" y="111802"/>
                    </a:moveTo>
                    <a:cubicBezTo>
                      <a:pt x="218500" y="111802"/>
                      <a:pt x="218865" y="111929"/>
                      <a:pt x="218956" y="111474"/>
                    </a:cubicBezTo>
                    <a:cubicBezTo>
                      <a:pt x="218591" y="110910"/>
                      <a:pt x="216768" y="111602"/>
                      <a:pt x="218208" y="111802"/>
                    </a:cubicBezTo>
                    <a:close/>
                    <a:moveTo>
                      <a:pt x="233219" y="29902"/>
                    </a:moveTo>
                    <a:cubicBezTo>
                      <a:pt x="233219" y="28810"/>
                      <a:pt x="231833" y="30084"/>
                      <a:pt x="232489" y="30321"/>
                    </a:cubicBezTo>
                    <a:cubicBezTo>
                      <a:pt x="232799" y="30430"/>
                      <a:pt x="233182" y="30412"/>
                      <a:pt x="233237" y="29939"/>
                    </a:cubicBezTo>
                    <a:close/>
                    <a:moveTo>
                      <a:pt x="89534" y="30284"/>
                    </a:moveTo>
                    <a:lnTo>
                      <a:pt x="90154" y="29520"/>
                    </a:lnTo>
                    <a:cubicBezTo>
                      <a:pt x="89516" y="28992"/>
                      <a:pt x="88713" y="29902"/>
                      <a:pt x="89552" y="30321"/>
                    </a:cubicBezTo>
                    <a:close/>
                    <a:moveTo>
                      <a:pt x="579062" y="131167"/>
                    </a:moveTo>
                    <a:cubicBezTo>
                      <a:pt x="579062" y="130912"/>
                      <a:pt x="579263" y="130475"/>
                      <a:pt x="578734" y="130420"/>
                    </a:cubicBezTo>
                    <a:cubicBezTo>
                      <a:pt x="578278" y="130766"/>
                      <a:pt x="578752" y="132441"/>
                      <a:pt x="579080" y="131203"/>
                    </a:cubicBezTo>
                    <a:close/>
                    <a:moveTo>
                      <a:pt x="276208" y="463953"/>
                    </a:moveTo>
                    <a:cubicBezTo>
                      <a:pt x="275806" y="462715"/>
                      <a:pt x="274749" y="463862"/>
                      <a:pt x="276044" y="464408"/>
                    </a:cubicBezTo>
                    <a:close/>
                    <a:moveTo>
                      <a:pt x="21704" y="77149"/>
                    </a:moveTo>
                    <a:cubicBezTo>
                      <a:pt x="21887" y="76585"/>
                      <a:pt x="21066" y="76512"/>
                      <a:pt x="20829" y="76731"/>
                    </a:cubicBezTo>
                    <a:cubicBezTo>
                      <a:pt x="20865" y="77186"/>
                      <a:pt x="21449" y="77786"/>
                      <a:pt x="21704" y="77149"/>
                    </a:cubicBezTo>
                    <a:close/>
                    <a:moveTo>
                      <a:pt x="375171" y="103102"/>
                    </a:moveTo>
                    <a:lnTo>
                      <a:pt x="375645" y="102902"/>
                    </a:lnTo>
                    <a:lnTo>
                      <a:pt x="374916" y="102138"/>
                    </a:lnTo>
                    <a:cubicBezTo>
                      <a:pt x="374624" y="102502"/>
                      <a:pt x="374606" y="103066"/>
                      <a:pt x="375171" y="103102"/>
                    </a:cubicBezTo>
                    <a:close/>
                    <a:moveTo>
                      <a:pt x="406268" y="112348"/>
                    </a:moveTo>
                    <a:cubicBezTo>
                      <a:pt x="404955" y="112748"/>
                      <a:pt x="407125" y="113294"/>
                      <a:pt x="407162" y="112621"/>
                    </a:cubicBezTo>
                    <a:cubicBezTo>
                      <a:pt x="407162" y="112348"/>
                      <a:pt x="406615" y="112330"/>
                      <a:pt x="406268" y="112348"/>
                    </a:cubicBezTo>
                    <a:close/>
                    <a:moveTo>
                      <a:pt x="54662" y="130730"/>
                    </a:moveTo>
                    <a:cubicBezTo>
                      <a:pt x="53148" y="131057"/>
                      <a:pt x="54826" y="131785"/>
                      <a:pt x="55336" y="131039"/>
                    </a:cubicBezTo>
                    <a:close/>
                    <a:moveTo>
                      <a:pt x="262583" y="27500"/>
                    </a:moveTo>
                    <a:cubicBezTo>
                      <a:pt x="262364" y="26954"/>
                      <a:pt x="261799" y="27245"/>
                      <a:pt x="261361" y="27300"/>
                    </a:cubicBezTo>
                    <a:cubicBezTo>
                      <a:pt x="260741" y="27627"/>
                      <a:pt x="262255" y="27918"/>
                      <a:pt x="262492" y="27500"/>
                    </a:cubicBezTo>
                    <a:close/>
                    <a:moveTo>
                      <a:pt x="233292" y="102720"/>
                    </a:moveTo>
                    <a:lnTo>
                      <a:pt x="232489" y="102138"/>
                    </a:lnTo>
                    <a:cubicBezTo>
                      <a:pt x="231851" y="102829"/>
                      <a:pt x="232799" y="103594"/>
                      <a:pt x="233201" y="102720"/>
                    </a:cubicBezTo>
                    <a:close/>
                    <a:moveTo>
                      <a:pt x="367766" y="371224"/>
                    </a:moveTo>
                    <a:cubicBezTo>
                      <a:pt x="367128" y="371115"/>
                      <a:pt x="366945" y="371697"/>
                      <a:pt x="367310" y="372171"/>
                    </a:cubicBezTo>
                    <a:lnTo>
                      <a:pt x="368022" y="371515"/>
                    </a:lnTo>
                    <a:close/>
                    <a:moveTo>
                      <a:pt x="173305" y="167894"/>
                    </a:moveTo>
                    <a:cubicBezTo>
                      <a:pt x="173049" y="167512"/>
                      <a:pt x="171481" y="167785"/>
                      <a:pt x="172083" y="168131"/>
                    </a:cubicBezTo>
                    <a:cubicBezTo>
                      <a:pt x="172612" y="168167"/>
                      <a:pt x="173104" y="168422"/>
                      <a:pt x="173305" y="167894"/>
                    </a:cubicBezTo>
                    <a:close/>
                    <a:moveTo>
                      <a:pt x="332730" y="467211"/>
                    </a:moveTo>
                    <a:cubicBezTo>
                      <a:pt x="332939" y="467223"/>
                      <a:pt x="333132" y="467098"/>
                      <a:pt x="333204" y="466901"/>
                    </a:cubicBezTo>
                    <a:cubicBezTo>
                      <a:pt x="332796" y="466626"/>
                      <a:pt x="332262" y="466626"/>
                      <a:pt x="331854" y="466901"/>
                    </a:cubicBezTo>
                    <a:cubicBezTo>
                      <a:pt x="332018" y="467284"/>
                      <a:pt x="332365" y="467174"/>
                      <a:pt x="332730" y="467211"/>
                    </a:cubicBezTo>
                    <a:close/>
                    <a:moveTo>
                      <a:pt x="320054" y="467811"/>
                    </a:moveTo>
                    <a:lnTo>
                      <a:pt x="320747" y="467502"/>
                    </a:lnTo>
                    <a:cubicBezTo>
                      <a:pt x="320200" y="466774"/>
                      <a:pt x="318522" y="467575"/>
                      <a:pt x="320054" y="467811"/>
                    </a:cubicBezTo>
                    <a:close/>
                    <a:moveTo>
                      <a:pt x="348378" y="467593"/>
                    </a:moveTo>
                    <a:cubicBezTo>
                      <a:pt x="348338" y="467352"/>
                      <a:pt x="348110" y="467189"/>
                      <a:pt x="347868" y="467229"/>
                    </a:cubicBezTo>
                    <a:cubicBezTo>
                      <a:pt x="347626" y="467269"/>
                      <a:pt x="347463" y="467497"/>
                      <a:pt x="347503" y="467738"/>
                    </a:cubicBezTo>
                    <a:cubicBezTo>
                      <a:pt x="347521" y="468539"/>
                      <a:pt x="348160" y="468066"/>
                      <a:pt x="348378" y="467593"/>
                    </a:cubicBezTo>
                    <a:close/>
                    <a:moveTo>
                      <a:pt x="243141" y="370442"/>
                    </a:moveTo>
                    <a:lnTo>
                      <a:pt x="243907" y="371115"/>
                    </a:lnTo>
                    <a:cubicBezTo>
                      <a:pt x="244491" y="370478"/>
                      <a:pt x="243743" y="369786"/>
                      <a:pt x="243141" y="370442"/>
                    </a:cubicBezTo>
                    <a:close/>
                    <a:moveTo>
                      <a:pt x="244563" y="26917"/>
                    </a:moveTo>
                    <a:cubicBezTo>
                      <a:pt x="244381" y="26462"/>
                      <a:pt x="243560" y="26608"/>
                      <a:pt x="243305" y="26808"/>
                    </a:cubicBezTo>
                    <a:cubicBezTo>
                      <a:pt x="243104" y="27354"/>
                      <a:pt x="244363" y="27263"/>
                      <a:pt x="244563" y="26917"/>
                    </a:cubicBezTo>
                    <a:close/>
                    <a:moveTo>
                      <a:pt x="222130" y="370114"/>
                    </a:moveTo>
                    <a:cubicBezTo>
                      <a:pt x="221729" y="370624"/>
                      <a:pt x="221874" y="371224"/>
                      <a:pt x="222531" y="371133"/>
                    </a:cubicBezTo>
                    <a:cubicBezTo>
                      <a:pt x="223188" y="371042"/>
                      <a:pt x="222349" y="370460"/>
                      <a:pt x="222130" y="370114"/>
                    </a:cubicBezTo>
                    <a:close/>
                    <a:moveTo>
                      <a:pt x="337618" y="469595"/>
                    </a:moveTo>
                    <a:lnTo>
                      <a:pt x="336833" y="468940"/>
                    </a:lnTo>
                    <a:cubicBezTo>
                      <a:pt x="336250" y="469577"/>
                      <a:pt x="337125" y="470305"/>
                      <a:pt x="337618" y="469595"/>
                    </a:cubicBezTo>
                    <a:close/>
                    <a:moveTo>
                      <a:pt x="377433" y="316406"/>
                    </a:moveTo>
                    <a:cubicBezTo>
                      <a:pt x="376831" y="316224"/>
                      <a:pt x="376794" y="317061"/>
                      <a:pt x="377032" y="317279"/>
                    </a:cubicBezTo>
                    <a:cubicBezTo>
                      <a:pt x="377469" y="317207"/>
                      <a:pt x="378108" y="316661"/>
                      <a:pt x="377433" y="316406"/>
                    </a:cubicBezTo>
                    <a:close/>
                    <a:moveTo>
                      <a:pt x="329465" y="470450"/>
                    </a:moveTo>
                    <a:cubicBezTo>
                      <a:pt x="330614" y="470068"/>
                      <a:pt x="329629" y="469049"/>
                      <a:pt x="329027" y="470232"/>
                    </a:cubicBezTo>
                    <a:close/>
                    <a:moveTo>
                      <a:pt x="244035" y="40058"/>
                    </a:moveTo>
                    <a:cubicBezTo>
                      <a:pt x="243761" y="39148"/>
                      <a:pt x="242721" y="39930"/>
                      <a:pt x="243250" y="40604"/>
                    </a:cubicBezTo>
                    <a:close/>
                    <a:moveTo>
                      <a:pt x="474463" y="316861"/>
                    </a:moveTo>
                    <a:cubicBezTo>
                      <a:pt x="472949" y="317170"/>
                      <a:pt x="474609" y="317898"/>
                      <a:pt x="475138" y="317170"/>
                    </a:cubicBezTo>
                    <a:close/>
                    <a:moveTo>
                      <a:pt x="165845" y="319627"/>
                    </a:moveTo>
                    <a:cubicBezTo>
                      <a:pt x="167012" y="319209"/>
                      <a:pt x="166009" y="318208"/>
                      <a:pt x="165389" y="319391"/>
                    </a:cubicBezTo>
                    <a:close/>
                    <a:moveTo>
                      <a:pt x="250108" y="101501"/>
                    </a:moveTo>
                    <a:cubicBezTo>
                      <a:pt x="249652" y="100318"/>
                      <a:pt x="248704" y="101392"/>
                      <a:pt x="249926" y="101938"/>
                    </a:cubicBezTo>
                    <a:close/>
                    <a:moveTo>
                      <a:pt x="468554" y="319136"/>
                    </a:moveTo>
                    <a:cubicBezTo>
                      <a:pt x="467897" y="319718"/>
                      <a:pt x="468462" y="320392"/>
                      <a:pt x="469137" y="319973"/>
                    </a:cubicBezTo>
                    <a:close/>
                    <a:moveTo>
                      <a:pt x="55428" y="41404"/>
                    </a:moveTo>
                    <a:cubicBezTo>
                      <a:pt x="55428" y="40786"/>
                      <a:pt x="54880" y="40585"/>
                      <a:pt x="54424" y="40949"/>
                    </a:cubicBezTo>
                    <a:cubicBezTo>
                      <a:pt x="54789" y="41186"/>
                      <a:pt x="55026" y="41950"/>
                      <a:pt x="55428" y="41404"/>
                    </a:cubicBezTo>
                    <a:close/>
                    <a:moveTo>
                      <a:pt x="115615" y="125597"/>
                    </a:moveTo>
                    <a:cubicBezTo>
                      <a:pt x="115397" y="125343"/>
                      <a:pt x="115232" y="124997"/>
                      <a:pt x="114831" y="125033"/>
                    </a:cubicBezTo>
                    <a:cubicBezTo>
                      <a:pt x="114675" y="125270"/>
                      <a:pt x="114740" y="125587"/>
                      <a:pt x="114977" y="125743"/>
                    </a:cubicBezTo>
                    <a:cubicBezTo>
                      <a:pt x="115214" y="125899"/>
                      <a:pt x="115532" y="125834"/>
                      <a:pt x="115688" y="125597"/>
                    </a:cubicBezTo>
                    <a:close/>
                    <a:moveTo>
                      <a:pt x="391914" y="59968"/>
                    </a:moveTo>
                    <a:cubicBezTo>
                      <a:pt x="391531" y="59750"/>
                      <a:pt x="390893" y="59586"/>
                      <a:pt x="390583" y="59968"/>
                    </a:cubicBezTo>
                    <a:cubicBezTo>
                      <a:pt x="390455" y="60478"/>
                      <a:pt x="391714" y="60387"/>
                      <a:pt x="391987" y="59968"/>
                    </a:cubicBezTo>
                    <a:close/>
                    <a:moveTo>
                      <a:pt x="272961" y="114696"/>
                    </a:moveTo>
                    <a:lnTo>
                      <a:pt x="272633" y="114041"/>
                    </a:lnTo>
                    <a:cubicBezTo>
                      <a:pt x="272086" y="114696"/>
                      <a:pt x="272688" y="116206"/>
                      <a:pt x="273034" y="114696"/>
                    </a:cubicBezTo>
                    <a:close/>
                    <a:moveTo>
                      <a:pt x="20446" y="100991"/>
                    </a:moveTo>
                    <a:cubicBezTo>
                      <a:pt x="19789" y="101592"/>
                      <a:pt x="20446" y="102265"/>
                      <a:pt x="21066" y="101828"/>
                    </a:cubicBezTo>
                    <a:close/>
                    <a:moveTo>
                      <a:pt x="330249" y="475910"/>
                    </a:moveTo>
                    <a:cubicBezTo>
                      <a:pt x="331143" y="475019"/>
                      <a:pt x="328936" y="475364"/>
                      <a:pt x="329647" y="476201"/>
                    </a:cubicBezTo>
                    <a:cubicBezTo>
                      <a:pt x="330067" y="476438"/>
                      <a:pt x="330158" y="475983"/>
                      <a:pt x="330249" y="475929"/>
                    </a:cubicBezTo>
                    <a:close/>
                    <a:moveTo>
                      <a:pt x="553400" y="162198"/>
                    </a:moveTo>
                    <a:lnTo>
                      <a:pt x="554020" y="161415"/>
                    </a:lnTo>
                    <a:cubicBezTo>
                      <a:pt x="553327" y="160905"/>
                      <a:pt x="552561" y="161761"/>
                      <a:pt x="553400" y="162198"/>
                    </a:cubicBezTo>
                    <a:close/>
                    <a:moveTo>
                      <a:pt x="335921" y="476693"/>
                    </a:moveTo>
                    <a:cubicBezTo>
                      <a:pt x="335721" y="476402"/>
                      <a:pt x="335538" y="476092"/>
                      <a:pt x="335155" y="476092"/>
                    </a:cubicBezTo>
                    <a:cubicBezTo>
                      <a:pt x="334958" y="476279"/>
                      <a:pt x="334949" y="476590"/>
                      <a:pt x="335136" y="476787"/>
                    </a:cubicBezTo>
                    <a:cubicBezTo>
                      <a:pt x="335323" y="476984"/>
                      <a:pt x="335634" y="476993"/>
                      <a:pt x="335832" y="476806"/>
                    </a:cubicBezTo>
                    <a:cubicBezTo>
                      <a:pt x="335867" y="476773"/>
                      <a:pt x="335897" y="476735"/>
                      <a:pt x="335921" y="476693"/>
                    </a:cubicBezTo>
                    <a:close/>
                    <a:moveTo>
                      <a:pt x="30714" y="87414"/>
                    </a:moveTo>
                    <a:cubicBezTo>
                      <a:pt x="32429" y="87414"/>
                      <a:pt x="30039" y="86304"/>
                      <a:pt x="30130" y="87214"/>
                    </a:cubicBezTo>
                    <a:cubicBezTo>
                      <a:pt x="30185" y="87359"/>
                      <a:pt x="30586" y="87378"/>
                      <a:pt x="30714" y="87414"/>
                    </a:cubicBezTo>
                    <a:close/>
                    <a:moveTo>
                      <a:pt x="275442" y="26480"/>
                    </a:moveTo>
                    <a:cubicBezTo>
                      <a:pt x="275788" y="26280"/>
                      <a:pt x="275843" y="24934"/>
                      <a:pt x="275314" y="25225"/>
                    </a:cubicBezTo>
                    <a:cubicBezTo>
                      <a:pt x="275113" y="25498"/>
                      <a:pt x="275022" y="26244"/>
                      <a:pt x="275442" y="26480"/>
                    </a:cubicBezTo>
                    <a:close/>
                    <a:moveTo>
                      <a:pt x="78190" y="24988"/>
                    </a:moveTo>
                    <a:cubicBezTo>
                      <a:pt x="78402" y="25052"/>
                      <a:pt x="78626" y="24933"/>
                      <a:pt x="78690" y="24721"/>
                    </a:cubicBezTo>
                    <a:cubicBezTo>
                      <a:pt x="78694" y="24707"/>
                      <a:pt x="78698" y="24693"/>
                      <a:pt x="78700" y="24679"/>
                    </a:cubicBezTo>
                    <a:cubicBezTo>
                      <a:pt x="78266" y="24452"/>
                      <a:pt x="77748" y="24452"/>
                      <a:pt x="77314" y="24679"/>
                    </a:cubicBezTo>
                    <a:cubicBezTo>
                      <a:pt x="77533" y="25043"/>
                      <a:pt x="77861" y="24988"/>
                      <a:pt x="78190" y="24988"/>
                    </a:cubicBezTo>
                    <a:close/>
                    <a:moveTo>
                      <a:pt x="416792" y="58658"/>
                    </a:moveTo>
                    <a:lnTo>
                      <a:pt x="416081" y="59477"/>
                    </a:lnTo>
                    <a:cubicBezTo>
                      <a:pt x="416774" y="59987"/>
                      <a:pt x="417321" y="59331"/>
                      <a:pt x="416792" y="58658"/>
                    </a:cubicBezTo>
                    <a:close/>
                    <a:moveTo>
                      <a:pt x="343509" y="479896"/>
                    </a:moveTo>
                    <a:cubicBezTo>
                      <a:pt x="342870" y="479441"/>
                      <a:pt x="342250" y="480206"/>
                      <a:pt x="342870" y="480642"/>
                    </a:cubicBezTo>
                    <a:cubicBezTo>
                      <a:pt x="343193" y="480513"/>
                      <a:pt x="343432" y="480234"/>
                      <a:pt x="343509" y="479896"/>
                    </a:cubicBezTo>
                    <a:close/>
                    <a:moveTo>
                      <a:pt x="245858" y="100245"/>
                    </a:moveTo>
                    <a:lnTo>
                      <a:pt x="246643" y="100918"/>
                    </a:lnTo>
                    <a:cubicBezTo>
                      <a:pt x="247208" y="100300"/>
                      <a:pt x="246314" y="99444"/>
                      <a:pt x="245858" y="100245"/>
                    </a:cubicBezTo>
                    <a:close/>
                    <a:moveTo>
                      <a:pt x="547527" y="160833"/>
                    </a:moveTo>
                    <a:lnTo>
                      <a:pt x="546725" y="160159"/>
                    </a:lnTo>
                    <a:cubicBezTo>
                      <a:pt x="546123" y="160814"/>
                      <a:pt x="546998" y="161633"/>
                      <a:pt x="547527" y="160833"/>
                    </a:cubicBezTo>
                    <a:close/>
                    <a:moveTo>
                      <a:pt x="108776" y="131603"/>
                    </a:moveTo>
                    <a:lnTo>
                      <a:pt x="107937" y="130894"/>
                    </a:lnTo>
                    <a:cubicBezTo>
                      <a:pt x="107390" y="131585"/>
                      <a:pt x="108046" y="132131"/>
                      <a:pt x="108776" y="131603"/>
                    </a:cubicBezTo>
                    <a:close/>
                    <a:moveTo>
                      <a:pt x="256820" y="23350"/>
                    </a:moveTo>
                    <a:cubicBezTo>
                      <a:pt x="256580" y="23302"/>
                      <a:pt x="256343" y="23444"/>
                      <a:pt x="256273" y="23678"/>
                    </a:cubicBezTo>
                    <a:cubicBezTo>
                      <a:pt x="256697" y="23941"/>
                      <a:pt x="257234" y="23941"/>
                      <a:pt x="257659" y="23678"/>
                    </a:cubicBezTo>
                    <a:cubicBezTo>
                      <a:pt x="257476" y="23296"/>
                      <a:pt x="257112" y="23368"/>
                      <a:pt x="256783" y="23350"/>
                    </a:cubicBezTo>
                    <a:close/>
                    <a:moveTo>
                      <a:pt x="344111" y="483809"/>
                    </a:moveTo>
                    <a:cubicBezTo>
                      <a:pt x="343819" y="483481"/>
                      <a:pt x="343126" y="483318"/>
                      <a:pt x="342834" y="483682"/>
                    </a:cubicBezTo>
                    <a:cubicBezTo>
                      <a:pt x="342542" y="484046"/>
                      <a:pt x="343837" y="484100"/>
                      <a:pt x="344056" y="483809"/>
                    </a:cubicBezTo>
                    <a:close/>
                    <a:moveTo>
                      <a:pt x="301067" y="484646"/>
                    </a:moveTo>
                    <a:lnTo>
                      <a:pt x="301742" y="484337"/>
                    </a:lnTo>
                    <a:cubicBezTo>
                      <a:pt x="301122" y="483609"/>
                      <a:pt x="299462" y="484446"/>
                      <a:pt x="301031" y="484646"/>
                    </a:cubicBezTo>
                    <a:close/>
                    <a:moveTo>
                      <a:pt x="166538" y="157975"/>
                    </a:moveTo>
                    <a:cubicBezTo>
                      <a:pt x="165918" y="157975"/>
                      <a:pt x="165699" y="158467"/>
                      <a:pt x="166064" y="158940"/>
                    </a:cubicBezTo>
                    <a:cubicBezTo>
                      <a:pt x="166319" y="158667"/>
                      <a:pt x="167140" y="158357"/>
                      <a:pt x="166538" y="157975"/>
                    </a:cubicBezTo>
                    <a:close/>
                    <a:moveTo>
                      <a:pt x="411539" y="323759"/>
                    </a:moveTo>
                    <a:cubicBezTo>
                      <a:pt x="411339" y="323231"/>
                      <a:pt x="410773" y="323504"/>
                      <a:pt x="410335" y="323540"/>
                    </a:cubicBezTo>
                    <a:cubicBezTo>
                      <a:pt x="409715" y="323922"/>
                      <a:pt x="411193" y="324141"/>
                      <a:pt x="411539" y="323759"/>
                    </a:cubicBezTo>
                    <a:close/>
                    <a:moveTo>
                      <a:pt x="374606" y="356773"/>
                    </a:moveTo>
                    <a:cubicBezTo>
                      <a:pt x="374369" y="356464"/>
                      <a:pt x="373055" y="356355"/>
                      <a:pt x="373347" y="356919"/>
                    </a:cubicBezTo>
                    <a:cubicBezTo>
                      <a:pt x="373722" y="357180"/>
                      <a:pt x="374233" y="357117"/>
                      <a:pt x="374533" y="356773"/>
                    </a:cubicBezTo>
                    <a:close/>
                    <a:moveTo>
                      <a:pt x="356112" y="356773"/>
                    </a:moveTo>
                    <a:cubicBezTo>
                      <a:pt x="355875" y="356428"/>
                      <a:pt x="354561" y="356318"/>
                      <a:pt x="354817" y="356919"/>
                    </a:cubicBezTo>
                    <a:cubicBezTo>
                      <a:pt x="355200" y="357193"/>
                      <a:pt x="355731" y="357130"/>
                      <a:pt x="356039" y="356773"/>
                    </a:cubicBezTo>
                    <a:close/>
                    <a:moveTo>
                      <a:pt x="38028" y="83046"/>
                    </a:moveTo>
                    <a:cubicBezTo>
                      <a:pt x="37590" y="81827"/>
                      <a:pt x="36623" y="82937"/>
                      <a:pt x="37864" y="83483"/>
                    </a:cubicBezTo>
                    <a:close/>
                    <a:moveTo>
                      <a:pt x="373475" y="99426"/>
                    </a:moveTo>
                    <a:cubicBezTo>
                      <a:pt x="373712" y="98807"/>
                      <a:pt x="372891" y="98734"/>
                      <a:pt x="372636" y="98953"/>
                    </a:cubicBezTo>
                    <a:cubicBezTo>
                      <a:pt x="372654" y="99390"/>
                      <a:pt x="373238" y="99990"/>
                      <a:pt x="373475" y="99444"/>
                    </a:cubicBezTo>
                    <a:close/>
                    <a:moveTo>
                      <a:pt x="294082" y="324286"/>
                    </a:moveTo>
                    <a:cubicBezTo>
                      <a:pt x="293808" y="323886"/>
                      <a:pt x="292349" y="323995"/>
                      <a:pt x="292805" y="324432"/>
                    </a:cubicBezTo>
                    <a:cubicBezTo>
                      <a:pt x="293243" y="324450"/>
                      <a:pt x="293772" y="324687"/>
                      <a:pt x="294082" y="324286"/>
                    </a:cubicBezTo>
                    <a:close/>
                    <a:moveTo>
                      <a:pt x="87108" y="99754"/>
                    </a:moveTo>
                    <a:cubicBezTo>
                      <a:pt x="88057" y="99481"/>
                      <a:pt x="87291" y="98443"/>
                      <a:pt x="86598" y="98971"/>
                    </a:cubicBezTo>
                    <a:close/>
                    <a:moveTo>
                      <a:pt x="417011" y="353643"/>
                    </a:moveTo>
                    <a:cubicBezTo>
                      <a:pt x="416445" y="352988"/>
                      <a:pt x="415752" y="353534"/>
                      <a:pt x="416172" y="354225"/>
                    </a:cubicBezTo>
                    <a:close/>
                    <a:moveTo>
                      <a:pt x="48898" y="115624"/>
                    </a:moveTo>
                    <a:lnTo>
                      <a:pt x="48716" y="115151"/>
                    </a:lnTo>
                    <a:lnTo>
                      <a:pt x="47968" y="115897"/>
                    </a:lnTo>
                    <a:cubicBezTo>
                      <a:pt x="48314" y="116170"/>
                      <a:pt x="48898" y="116188"/>
                      <a:pt x="48898" y="115624"/>
                    </a:cubicBezTo>
                    <a:close/>
                    <a:moveTo>
                      <a:pt x="350567" y="491817"/>
                    </a:moveTo>
                    <a:cubicBezTo>
                      <a:pt x="350294" y="491453"/>
                      <a:pt x="348743" y="491708"/>
                      <a:pt x="349363" y="492054"/>
                    </a:cubicBezTo>
                    <a:cubicBezTo>
                      <a:pt x="349801" y="492090"/>
                      <a:pt x="350385" y="492381"/>
                      <a:pt x="350567" y="491817"/>
                    </a:cubicBezTo>
                    <a:close/>
                    <a:moveTo>
                      <a:pt x="232799" y="115606"/>
                    </a:moveTo>
                    <a:cubicBezTo>
                      <a:pt x="234404" y="115606"/>
                      <a:pt x="233146" y="114659"/>
                      <a:pt x="232289" y="115314"/>
                    </a:cubicBezTo>
                    <a:close/>
                    <a:moveTo>
                      <a:pt x="548932" y="156847"/>
                    </a:moveTo>
                    <a:cubicBezTo>
                      <a:pt x="548531" y="157375"/>
                      <a:pt x="548658" y="157975"/>
                      <a:pt x="549333" y="157866"/>
                    </a:cubicBezTo>
                    <a:cubicBezTo>
                      <a:pt x="550008" y="157757"/>
                      <a:pt x="549151" y="157211"/>
                      <a:pt x="548932" y="156847"/>
                    </a:cubicBezTo>
                    <a:close/>
                    <a:moveTo>
                      <a:pt x="237614" y="23987"/>
                    </a:moveTo>
                    <a:lnTo>
                      <a:pt x="237414" y="23514"/>
                    </a:lnTo>
                    <a:lnTo>
                      <a:pt x="236648" y="24260"/>
                    </a:lnTo>
                    <a:cubicBezTo>
                      <a:pt x="236811" y="24502"/>
                      <a:pt x="237140" y="24565"/>
                      <a:pt x="237382" y="24402"/>
                    </a:cubicBezTo>
                    <a:cubicBezTo>
                      <a:pt x="237521" y="24308"/>
                      <a:pt x="237607" y="24154"/>
                      <a:pt x="237614" y="23987"/>
                    </a:cubicBezTo>
                    <a:close/>
                    <a:moveTo>
                      <a:pt x="348634" y="353006"/>
                    </a:moveTo>
                    <a:cubicBezTo>
                      <a:pt x="349017" y="353607"/>
                      <a:pt x="349600" y="353224"/>
                      <a:pt x="350075" y="353006"/>
                    </a:cubicBezTo>
                    <a:cubicBezTo>
                      <a:pt x="349635" y="352743"/>
                      <a:pt x="349092" y="352722"/>
                      <a:pt x="348634" y="352951"/>
                    </a:cubicBezTo>
                    <a:close/>
                    <a:moveTo>
                      <a:pt x="338584" y="493746"/>
                    </a:moveTo>
                    <a:cubicBezTo>
                      <a:pt x="337052" y="494110"/>
                      <a:pt x="338584" y="494784"/>
                      <a:pt x="339241" y="494074"/>
                    </a:cubicBezTo>
                    <a:close/>
                    <a:moveTo>
                      <a:pt x="367602" y="494383"/>
                    </a:moveTo>
                    <a:cubicBezTo>
                      <a:pt x="367602" y="494856"/>
                      <a:pt x="367967" y="494893"/>
                      <a:pt x="368313" y="494856"/>
                    </a:cubicBezTo>
                    <a:cubicBezTo>
                      <a:pt x="368915" y="494492"/>
                      <a:pt x="367657" y="493419"/>
                      <a:pt x="367602" y="494383"/>
                    </a:cubicBezTo>
                    <a:close/>
                    <a:moveTo>
                      <a:pt x="48424" y="98880"/>
                    </a:moveTo>
                    <a:cubicBezTo>
                      <a:pt x="48424" y="97788"/>
                      <a:pt x="47020" y="99007"/>
                      <a:pt x="47858" y="99280"/>
                    </a:cubicBezTo>
                    <a:cubicBezTo>
                      <a:pt x="48104" y="99302"/>
                      <a:pt x="48322" y="99124"/>
                      <a:pt x="48351" y="98880"/>
                    </a:cubicBezTo>
                    <a:close/>
                    <a:moveTo>
                      <a:pt x="267289" y="494984"/>
                    </a:moveTo>
                    <a:lnTo>
                      <a:pt x="266651" y="495748"/>
                    </a:lnTo>
                    <a:cubicBezTo>
                      <a:pt x="267180" y="496312"/>
                      <a:pt x="267946" y="495475"/>
                      <a:pt x="267180" y="494984"/>
                    </a:cubicBezTo>
                    <a:close/>
                    <a:moveTo>
                      <a:pt x="230538" y="23987"/>
                    </a:moveTo>
                    <a:lnTo>
                      <a:pt x="230337" y="23550"/>
                    </a:lnTo>
                    <a:lnTo>
                      <a:pt x="229608" y="24224"/>
                    </a:lnTo>
                    <a:cubicBezTo>
                      <a:pt x="229732" y="24465"/>
                      <a:pt x="230029" y="24560"/>
                      <a:pt x="230271" y="24436"/>
                    </a:cubicBezTo>
                    <a:cubicBezTo>
                      <a:pt x="230439" y="24350"/>
                      <a:pt x="230542" y="24175"/>
                      <a:pt x="230538" y="23987"/>
                    </a:cubicBezTo>
                    <a:close/>
                    <a:moveTo>
                      <a:pt x="37061" y="132222"/>
                    </a:moveTo>
                    <a:lnTo>
                      <a:pt x="37827" y="132914"/>
                    </a:lnTo>
                    <a:cubicBezTo>
                      <a:pt x="38356" y="132259"/>
                      <a:pt x="37645" y="131476"/>
                      <a:pt x="37061" y="132222"/>
                    </a:cubicBezTo>
                    <a:close/>
                    <a:moveTo>
                      <a:pt x="367547" y="496440"/>
                    </a:moveTo>
                    <a:lnTo>
                      <a:pt x="367274" y="496130"/>
                    </a:lnTo>
                    <a:lnTo>
                      <a:pt x="366635" y="496877"/>
                    </a:lnTo>
                    <a:cubicBezTo>
                      <a:pt x="366833" y="497091"/>
                      <a:pt x="367168" y="497105"/>
                      <a:pt x="367383" y="496907"/>
                    </a:cubicBezTo>
                    <a:cubicBezTo>
                      <a:pt x="367512" y="496788"/>
                      <a:pt x="367574" y="496613"/>
                      <a:pt x="367547" y="496440"/>
                    </a:cubicBezTo>
                    <a:close/>
                    <a:moveTo>
                      <a:pt x="253920" y="497095"/>
                    </a:moveTo>
                    <a:cubicBezTo>
                      <a:pt x="253971" y="496829"/>
                      <a:pt x="253796" y="496571"/>
                      <a:pt x="253529" y="496520"/>
                    </a:cubicBezTo>
                    <a:cubicBezTo>
                      <a:pt x="253289" y="496474"/>
                      <a:pt x="253052" y="496611"/>
                      <a:pt x="252972" y="496840"/>
                    </a:cubicBezTo>
                    <a:lnTo>
                      <a:pt x="253701" y="497514"/>
                    </a:lnTo>
                    <a:close/>
                    <a:moveTo>
                      <a:pt x="312047" y="497823"/>
                    </a:moveTo>
                    <a:lnTo>
                      <a:pt x="311226" y="497186"/>
                    </a:lnTo>
                    <a:cubicBezTo>
                      <a:pt x="310679" y="497805"/>
                      <a:pt x="311518" y="498569"/>
                      <a:pt x="312047" y="497823"/>
                    </a:cubicBezTo>
                    <a:close/>
                    <a:moveTo>
                      <a:pt x="111658" y="153516"/>
                    </a:moveTo>
                    <a:lnTo>
                      <a:pt x="111001" y="153844"/>
                    </a:lnTo>
                    <a:cubicBezTo>
                      <a:pt x="111585" y="154554"/>
                      <a:pt x="113208" y="153807"/>
                      <a:pt x="111658" y="153516"/>
                    </a:cubicBezTo>
                    <a:close/>
                    <a:moveTo>
                      <a:pt x="544117" y="132823"/>
                    </a:moveTo>
                    <a:cubicBezTo>
                      <a:pt x="544573" y="132204"/>
                      <a:pt x="543825" y="131549"/>
                      <a:pt x="543387" y="132168"/>
                    </a:cubicBezTo>
                    <a:cubicBezTo>
                      <a:pt x="543513" y="132489"/>
                      <a:pt x="543784" y="132732"/>
                      <a:pt x="544117" y="132823"/>
                    </a:cubicBezTo>
                    <a:close/>
                    <a:moveTo>
                      <a:pt x="443603" y="152843"/>
                    </a:moveTo>
                    <a:cubicBezTo>
                      <a:pt x="443311" y="152515"/>
                      <a:pt x="442600" y="152351"/>
                      <a:pt x="442308" y="152734"/>
                    </a:cubicBezTo>
                    <a:cubicBezTo>
                      <a:pt x="442016" y="153116"/>
                      <a:pt x="443384" y="153207"/>
                      <a:pt x="443603" y="152806"/>
                    </a:cubicBezTo>
                    <a:close/>
                    <a:moveTo>
                      <a:pt x="445080" y="349402"/>
                    </a:moveTo>
                    <a:cubicBezTo>
                      <a:pt x="443585" y="349730"/>
                      <a:pt x="445263" y="350494"/>
                      <a:pt x="445737" y="349730"/>
                    </a:cubicBezTo>
                    <a:close/>
                    <a:moveTo>
                      <a:pt x="354525" y="350331"/>
                    </a:moveTo>
                    <a:cubicBezTo>
                      <a:pt x="354178" y="350094"/>
                      <a:pt x="353814" y="349330"/>
                      <a:pt x="353504" y="349876"/>
                    </a:cubicBezTo>
                    <a:cubicBezTo>
                      <a:pt x="353193" y="350422"/>
                      <a:pt x="353978" y="350695"/>
                      <a:pt x="354525" y="350312"/>
                    </a:cubicBezTo>
                    <a:close/>
                    <a:moveTo>
                      <a:pt x="451318" y="326434"/>
                    </a:moveTo>
                    <a:cubicBezTo>
                      <a:pt x="450807" y="326015"/>
                      <a:pt x="450187" y="326161"/>
                      <a:pt x="450278" y="326834"/>
                    </a:cubicBezTo>
                    <a:cubicBezTo>
                      <a:pt x="450370" y="327508"/>
                      <a:pt x="450971" y="326634"/>
                      <a:pt x="451318" y="326416"/>
                    </a:cubicBezTo>
                    <a:close/>
                    <a:moveTo>
                      <a:pt x="21048" y="56110"/>
                    </a:moveTo>
                    <a:cubicBezTo>
                      <a:pt x="20774" y="55710"/>
                      <a:pt x="19224" y="55964"/>
                      <a:pt x="19826" y="56347"/>
                    </a:cubicBezTo>
                    <a:cubicBezTo>
                      <a:pt x="20281" y="56383"/>
                      <a:pt x="20865" y="56747"/>
                      <a:pt x="21048" y="56110"/>
                    </a:cubicBezTo>
                    <a:close/>
                    <a:moveTo>
                      <a:pt x="289759" y="503374"/>
                    </a:moveTo>
                    <a:cubicBezTo>
                      <a:pt x="289230" y="502610"/>
                      <a:pt x="288373" y="503374"/>
                      <a:pt x="288957" y="504047"/>
                    </a:cubicBezTo>
                    <a:close/>
                    <a:moveTo>
                      <a:pt x="295231" y="503556"/>
                    </a:moveTo>
                    <a:lnTo>
                      <a:pt x="295030" y="503137"/>
                    </a:lnTo>
                    <a:cubicBezTo>
                      <a:pt x="293826" y="503738"/>
                      <a:pt x="294811" y="504739"/>
                      <a:pt x="295249" y="503556"/>
                    </a:cubicBezTo>
                    <a:close/>
                    <a:moveTo>
                      <a:pt x="225996" y="116807"/>
                    </a:moveTo>
                    <a:lnTo>
                      <a:pt x="226653" y="116479"/>
                    </a:lnTo>
                    <a:cubicBezTo>
                      <a:pt x="226088" y="115697"/>
                      <a:pt x="224410" y="116498"/>
                      <a:pt x="225996" y="116807"/>
                    </a:cubicBezTo>
                    <a:close/>
                    <a:moveTo>
                      <a:pt x="570946" y="148748"/>
                    </a:moveTo>
                    <a:cubicBezTo>
                      <a:pt x="569760" y="149166"/>
                      <a:pt x="570946" y="150131"/>
                      <a:pt x="571384" y="148912"/>
                    </a:cubicBezTo>
                    <a:close/>
                    <a:moveTo>
                      <a:pt x="382795" y="68977"/>
                    </a:moveTo>
                    <a:cubicBezTo>
                      <a:pt x="381609" y="69414"/>
                      <a:pt x="382704" y="70379"/>
                      <a:pt x="383251" y="69141"/>
                    </a:cubicBezTo>
                    <a:close/>
                    <a:moveTo>
                      <a:pt x="324084" y="328855"/>
                    </a:moveTo>
                    <a:cubicBezTo>
                      <a:pt x="323665" y="327690"/>
                      <a:pt x="322625" y="328691"/>
                      <a:pt x="323847" y="329310"/>
                    </a:cubicBezTo>
                    <a:close/>
                    <a:moveTo>
                      <a:pt x="375955" y="345744"/>
                    </a:moveTo>
                    <a:lnTo>
                      <a:pt x="375262" y="346527"/>
                    </a:lnTo>
                    <a:cubicBezTo>
                      <a:pt x="375901" y="347073"/>
                      <a:pt x="376721" y="346290"/>
                      <a:pt x="375955" y="345744"/>
                    </a:cubicBezTo>
                    <a:close/>
                    <a:moveTo>
                      <a:pt x="404007" y="116989"/>
                    </a:moveTo>
                    <a:cubicBezTo>
                      <a:pt x="403660" y="116770"/>
                      <a:pt x="403277" y="116006"/>
                      <a:pt x="402967" y="116570"/>
                    </a:cubicBezTo>
                    <a:cubicBezTo>
                      <a:pt x="402657" y="117134"/>
                      <a:pt x="403496" y="117335"/>
                      <a:pt x="404007" y="116989"/>
                    </a:cubicBezTo>
                    <a:close/>
                    <a:moveTo>
                      <a:pt x="208852" y="81954"/>
                    </a:moveTo>
                    <a:cubicBezTo>
                      <a:pt x="208396" y="80789"/>
                      <a:pt x="207448" y="81954"/>
                      <a:pt x="208688" y="82409"/>
                    </a:cubicBezTo>
                    <a:close/>
                    <a:moveTo>
                      <a:pt x="339368" y="344033"/>
                    </a:moveTo>
                    <a:cubicBezTo>
                      <a:pt x="339368" y="343560"/>
                      <a:pt x="339004" y="343524"/>
                      <a:pt x="338657" y="343542"/>
                    </a:cubicBezTo>
                    <a:cubicBezTo>
                      <a:pt x="338019" y="343924"/>
                      <a:pt x="339241" y="345016"/>
                      <a:pt x="339296" y="344033"/>
                    </a:cubicBezTo>
                    <a:close/>
                    <a:moveTo>
                      <a:pt x="317482" y="329018"/>
                    </a:moveTo>
                    <a:cubicBezTo>
                      <a:pt x="317190" y="328727"/>
                      <a:pt x="315658" y="328873"/>
                      <a:pt x="316278" y="329273"/>
                    </a:cubicBezTo>
                    <a:cubicBezTo>
                      <a:pt x="316698" y="329328"/>
                      <a:pt x="317227" y="329619"/>
                      <a:pt x="317427" y="329018"/>
                    </a:cubicBezTo>
                    <a:close/>
                    <a:moveTo>
                      <a:pt x="357170" y="506068"/>
                    </a:moveTo>
                    <a:cubicBezTo>
                      <a:pt x="356951" y="505522"/>
                      <a:pt x="356367" y="505831"/>
                      <a:pt x="355911" y="505867"/>
                    </a:cubicBezTo>
                    <a:cubicBezTo>
                      <a:pt x="355273" y="506286"/>
                      <a:pt x="356823" y="506486"/>
                      <a:pt x="357115" y="506068"/>
                    </a:cubicBezTo>
                    <a:close/>
                    <a:moveTo>
                      <a:pt x="115816" y="135189"/>
                    </a:moveTo>
                    <a:cubicBezTo>
                      <a:pt x="114612" y="135607"/>
                      <a:pt x="115707" y="136590"/>
                      <a:pt x="116272" y="135353"/>
                    </a:cubicBezTo>
                    <a:close/>
                    <a:moveTo>
                      <a:pt x="288592" y="508980"/>
                    </a:moveTo>
                    <a:cubicBezTo>
                      <a:pt x="289194" y="508980"/>
                      <a:pt x="289431" y="508506"/>
                      <a:pt x="289048" y="508015"/>
                    </a:cubicBezTo>
                    <a:cubicBezTo>
                      <a:pt x="288792" y="508361"/>
                      <a:pt x="288045" y="508579"/>
                      <a:pt x="288592" y="508980"/>
                    </a:cubicBezTo>
                    <a:close/>
                    <a:moveTo>
                      <a:pt x="386570" y="96132"/>
                    </a:moveTo>
                    <a:cubicBezTo>
                      <a:pt x="386662" y="95022"/>
                      <a:pt x="385221" y="96332"/>
                      <a:pt x="385859" y="96569"/>
                    </a:cubicBezTo>
                    <a:cubicBezTo>
                      <a:pt x="386206" y="96641"/>
                      <a:pt x="386516" y="96605"/>
                      <a:pt x="386570" y="96132"/>
                    </a:cubicBezTo>
                    <a:close/>
                    <a:moveTo>
                      <a:pt x="419528" y="135007"/>
                    </a:moveTo>
                    <a:cubicBezTo>
                      <a:pt x="419272" y="135826"/>
                      <a:pt x="419218" y="136044"/>
                      <a:pt x="419528" y="136699"/>
                    </a:cubicBezTo>
                    <a:cubicBezTo>
                      <a:pt x="419856" y="136026"/>
                      <a:pt x="419801" y="135808"/>
                      <a:pt x="419528" y="135007"/>
                    </a:cubicBezTo>
                    <a:close/>
                    <a:moveTo>
                      <a:pt x="56577" y="20693"/>
                    </a:moveTo>
                    <a:lnTo>
                      <a:pt x="56139" y="20875"/>
                    </a:lnTo>
                    <a:cubicBezTo>
                      <a:pt x="56704" y="22167"/>
                      <a:pt x="57707" y="21075"/>
                      <a:pt x="56558" y="20675"/>
                    </a:cubicBezTo>
                    <a:close/>
                    <a:moveTo>
                      <a:pt x="372545" y="343014"/>
                    </a:moveTo>
                    <a:cubicBezTo>
                      <a:pt x="371432" y="343014"/>
                      <a:pt x="372764" y="344397"/>
                      <a:pt x="372964" y="343742"/>
                    </a:cubicBezTo>
                    <a:cubicBezTo>
                      <a:pt x="373001" y="343396"/>
                      <a:pt x="373001" y="343032"/>
                      <a:pt x="372527" y="342996"/>
                    </a:cubicBezTo>
                    <a:close/>
                    <a:moveTo>
                      <a:pt x="341995" y="343415"/>
                    </a:moveTo>
                    <a:cubicBezTo>
                      <a:pt x="341612" y="342850"/>
                      <a:pt x="341375" y="343597"/>
                      <a:pt x="341028" y="343851"/>
                    </a:cubicBezTo>
                    <a:cubicBezTo>
                      <a:pt x="341466" y="344143"/>
                      <a:pt x="342086" y="344033"/>
                      <a:pt x="341977" y="343396"/>
                    </a:cubicBezTo>
                    <a:close/>
                    <a:moveTo>
                      <a:pt x="365395" y="512547"/>
                    </a:moveTo>
                    <a:lnTo>
                      <a:pt x="364574" y="511801"/>
                    </a:lnTo>
                    <a:cubicBezTo>
                      <a:pt x="364118" y="512492"/>
                      <a:pt x="364666" y="513020"/>
                      <a:pt x="365377" y="512529"/>
                    </a:cubicBezTo>
                    <a:close/>
                    <a:moveTo>
                      <a:pt x="374059" y="95768"/>
                    </a:moveTo>
                    <a:lnTo>
                      <a:pt x="373220" y="95204"/>
                    </a:lnTo>
                    <a:cubicBezTo>
                      <a:pt x="372818" y="95822"/>
                      <a:pt x="373530" y="96441"/>
                      <a:pt x="374040" y="95713"/>
                    </a:cubicBezTo>
                    <a:close/>
                    <a:moveTo>
                      <a:pt x="583440" y="136281"/>
                    </a:moveTo>
                    <a:lnTo>
                      <a:pt x="583257" y="135844"/>
                    </a:lnTo>
                    <a:cubicBezTo>
                      <a:pt x="582017" y="136372"/>
                      <a:pt x="582984" y="137391"/>
                      <a:pt x="583421" y="136226"/>
                    </a:cubicBezTo>
                    <a:close/>
                    <a:moveTo>
                      <a:pt x="326620" y="343760"/>
                    </a:moveTo>
                    <a:cubicBezTo>
                      <a:pt x="326000" y="343506"/>
                      <a:pt x="325616" y="342960"/>
                      <a:pt x="325215" y="343378"/>
                    </a:cubicBezTo>
                    <a:cubicBezTo>
                      <a:pt x="325161" y="344306"/>
                      <a:pt x="325635" y="344088"/>
                      <a:pt x="326601" y="343706"/>
                    </a:cubicBezTo>
                    <a:close/>
                    <a:moveTo>
                      <a:pt x="380315" y="94639"/>
                    </a:moveTo>
                    <a:cubicBezTo>
                      <a:pt x="379877" y="94876"/>
                      <a:pt x="380187" y="96459"/>
                      <a:pt x="380533" y="95841"/>
                    </a:cubicBezTo>
                    <a:cubicBezTo>
                      <a:pt x="380533" y="95349"/>
                      <a:pt x="380862" y="94767"/>
                      <a:pt x="380296" y="94585"/>
                    </a:cubicBezTo>
                    <a:close/>
                    <a:moveTo>
                      <a:pt x="296635" y="515495"/>
                    </a:moveTo>
                    <a:cubicBezTo>
                      <a:pt x="296507" y="515495"/>
                      <a:pt x="296124" y="515495"/>
                      <a:pt x="296051" y="515695"/>
                    </a:cubicBezTo>
                    <a:cubicBezTo>
                      <a:pt x="295924" y="516605"/>
                      <a:pt x="298350" y="515568"/>
                      <a:pt x="296635" y="515495"/>
                    </a:cubicBezTo>
                    <a:close/>
                    <a:moveTo>
                      <a:pt x="56631" y="81208"/>
                    </a:moveTo>
                    <a:lnTo>
                      <a:pt x="57397" y="81881"/>
                    </a:lnTo>
                    <a:cubicBezTo>
                      <a:pt x="57963" y="81244"/>
                      <a:pt x="57142" y="80407"/>
                      <a:pt x="56631" y="81208"/>
                    </a:cubicBezTo>
                    <a:close/>
                    <a:moveTo>
                      <a:pt x="289340" y="516878"/>
                    </a:moveTo>
                    <a:lnTo>
                      <a:pt x="290179" y="517588"/>
                    </a:lnTo>
                    <a:cubicBezTo>
                      <a:pt x="290653" y="516897"/>
                      <a:pt x="289978" y="516351"/>
                      <a:pt x="289340" y="516878"/>
                    </a:cubicBezTo>
                    <a:close/>
                    <a:moveTo>
                      <a:pt x="292021" y="518207"/>
                    </a:moveTo>
                    <a:cubicBezTo>
                      <a:pt x="293243" y="517825"/>
                      <a:pt x="292221" y="516787"/>
                      <a:pt x="291583" y="518007"/>
                    </a:cubicBezTo>
                    <a:close/>
                    <a:moveTo>
                      <a:pt x="225978" y="94385"/>
                    </a:moveTo>
                    <a:cubicBezTo>
                      <a:pt x="224446" y="94676"/>
                      <a:pt x="226124" y="95458"/>
                      <a:pt x="226635" y="94694"/>
                    </a:cubicBezTo>
                    <a:close/>
                    <a:moveTo>
                      <a:pt x="90264" y="147383"/>
                    </a:moveTo>
                    <a:cubicBezTo>
                      <a:pt x="90172" y="145563"/>
                      <a:pt x="89115" y="147929"/>
                      <a:pt x="90081" y="147929"/>
                    </a:cubicBezTo>
                    <a:cubicBezTo>
                      <a:pt x="90227" y="147856"/>
                      <a:pt x="90245" y="147474"/>
                      <a:pt x="90264" y="147383"/>
                    </a:cubicBezTo>
                    <a:close/>
                    <a:moveTo>
                      <a:pt x="430033" y="122813"/>
                    </a:moveTo>
                    <a:lnTo>
                      <a:pt x="429249" y="122194"/>
                    </a:lnTo>
                    <a:cubicBezTo>
                      <a:pt x="428684" y="122831"/>
                      <a:pt x="429559" y="123668"/>
                      <a:pt x="430033" y="122813"/>
                    </a:cubicBezTo>
                    <a:close/>
                    <a:moveTo>
                      <a:pt x="400596" y="81244"/>
                    </a:moveTo>
                    <a:cubicBezTo>
                      <a:pt x="400596" y="80807"/>
                      <a:pt x="399958" y="80261"/>
                      <a:pt x="399666" y="80698"/>
                    </a:cubicBezTo>
                    <a:cubicBezTo>
                      <a:pt x="399374" y="81135"/>
                      <a:pt x="400122" y="81572"/>
                      <a:pt x="400596" y="81244"/>
                    </a:cubicBezTo>
                    <a:close/>
                    <a:moveTo>
                      <a:pt x="384181" y="118754"/>
                    </a:moveTo>
                    <a:cubicBezTo>
                      <a:pt x="383889" y="119537"/>
                      <a:pt x="383835" y="119774"/>
                      <a:pt x="384181" y="120410"/>
                    </a:cubicBezTo>
                    <a:cubicBezTo>
                      <a:pt x="384509" y="119792"/>
                      <a:pt x="384455" y="119537"/>
                      <a:pt x="384181" y="118754"/>
                    </a:cubicBezTo>
                    <a:close/>
                    <a:moveTo>
                      <a:pt x="331125" y="342013"/>
                    </a:moveTo>
                    <a:cubicBezTo>
                      <a:pt x="331125" y="341394"/>
                      <a:pt x="330614" y="341212"/>
                      <a:pt x="330140" y="341558"/>
                    </a:cubicBezTo>
                    <a:cubicBezTo>
                      <a:pt x="330504" y="341795"/>
                      <a:pt x="330723" y="342486"/>
                      <a:pt x="331125" y="342013"/>
                    </a:cubicBezTo>
                    <a:close/>
                    <a:moveTo>
                      <a:pt x="349072" y="532385"/>
                    </a:moveTo>
                    <a:cubicBezTo>
                      <a:pt x="349072" y="531802"/>
                      <a:pt x="348524" y="531784"/>
                      <a:pt x="348141" y="532003"/>
                    </a:cubicBezTo>
                    <a:lnTo>
                      <a:pt x="348816" y="532767"/>
                    </a:lnTo>
                    <a:close/>
                    <a:moveTo>
                      <a:pt x="376886" y="340867"/>
                    </a:moveTo>
                    <a:cubicBezTo>
                      <a:pt x="376886" y="339775"/>
                      <a:pt x="375463" y="341030"/>
                      <a:pt x="376138" y="341285"/>
                    </a:cubicBezTo>
                    <a:cubicBezTo>
                      <a:pt x="376411" y="341358"/>
                      <a:pt x="376758" y="341340"/>
                      <a:pt x="376886" y="340867"/>
                    </a:cubicBezTo>
                    <a:close/>
                    <a:moveTo>
                      <a:pt x="327933" y="340757"/>
                    </a:moveTo>
                    <a:cubicBezTo>
                      <a:pt x="327933" y="340120"/>
                      <a:pt x="327057" y="340084"/>
                      <a:pt x="327076" y="340612"/>
                    </a:cubicBezTo>
                    <a:cubicBezTo>
                      <a:pt x="327094" y="341140"/>
                      <a:pt x="327787" y="341540"/>
                      <a:pt x="327860" y="340757"/>
                    </a:cubicBezTo>
                    <a:close/>
                    <a:moveTo>
                      <a:pt x="442545" y="144653"/>
                    </a:moveTo>
                    <a:cubicBezTo>
                      <a:pt x="442253" y="144343"/>
                      <a:pt x="441560" y="144143"/>
                      <a:pt x="441250" y="144525"/>
                    </a:cubicBezTo>
                    <a:cubicBezTo>
                      <a:pt x="440940" y="144908"/>
                      <a:pt x="442272" y="144962"/>
                      <a:pt x="442545" y="144653"/>
                    </a:cubicBezTo>
                    <a:close/>
                    <a:moveTo>
                      <a:pt x="409515" y="119828"/>
                    </a:moveTo>
                    <a:cubicBezTo>
                      <a:pt x="409515" y="118135"/>
                      <a:pt x="408329" y="119828"/>
                      <a:pt x="409241" y="120410"/>
                    </a:cubicBezTo>
                    <a:close/>
                    <a:moveTo>
                      <a:pt x="403241" y="144416"/>
                    </a:moveTo>
                    <a:cubicBezTo>
                      <a:pt x="402602" y="145071"/>
                      <a:pt x="403405" y="145854"/>
                      <a:pt x="403934" y="145144"/>
                    </a:cubicBezTo>
                    <a:close/>
                    <a:moveTo>
                      <a:pt x="315385" y="567092"/>
                    </a:moveTo>
                    <a:cubicBezTo>
                      <a:pt x="314801" y="567092"/>
                      <a:pt x="314746" y="567729"/>
                      <a:pt x="315056" y="568038"/>
                    </a:cubicBezTo>
                    <a:lnTo>
                      <a:pt x="315841" y="567310"/>
                    </a:lnTo>
                    <a:close/>
                    <a:moveTo>
                      <a:pt x="392990" y="74365"/>
                    </a:moveTo>
                    <a:cubicBezTo>
                      <a:pt x="393611" y="74365"/>
                      <a:pt x="393829" y="73837"/>
                      <a:pt x="393465" y="73364"/>
                    </a:cubicBezTo>
                    <a:cubicBezTo>
                      <a:pt x="393300" y="73709"/>
                      <a:pt x="392443" y="73928"/>
                      <a:pt x="392990" y="74365"/>
                    </a:cubicBezTo>
                    <a:close/>
                    <a:moveTo>
                      <a:pt x="281734" y="571223"/>
                    </a:moveTo>
                    <a:lnTo>
                      <a:pt x="282500" y="571879"/>
                    </a:lnTo>
                    <a:cubicBezTo>
                      <a:pt x="283102" y="571242"/>
                      <a:pt x="282226" y="570495"/>
                      <a:pt x="281752" y="571223"/>
                    </a:cubicBezTo>
                    <a:close/>
                    <a:moveTo>
                      <a:pt x="401873" y="119864"/>
                    </a:moveTo>
                    <a:lnTo>
                      <a:pt x="402675" y="120501"/>
                    </a:lnTo>
                    <a:cubicBezTo>
                      <a:pt x="403314" y="119755"/>
                      <a:pt x="402420" y="119027"/>
                      <a:pt x="401891" y="119774"/>
                    </a:cubicBezTo>
                    <a:close/>
                    <a:moveTo>
                      <a:pt x="70675" y="71653"/>
                    </a:moveTo>
                    <a:cubicBezTo>
                      <a:pt x="70256" y="70506"/>
                      <a:pt x="69271" y="71507"/>
                      <a:pt x="70456" y="72108"/>
                    </a:cubicBezTo>
                    <a:close/>
                    <a:moveTo>
                      <a:pt x="296416" y="574408"/>
                    </a:moveTo>
                    <a:cubicBezTo>
                      <a:pt x="296799" y="574590"/>
                      <a:pt x="297456" y="574754"/>
                      <a:pt x="297748" y="574408"/>
                    </a:cubicBezTo>
                    <a:cubicBezTo>
                      <a:pt x="297912" y="573935"/>
                      <a:pt x="296635" y="574081"/>
                      <a:pt x="296416" y="574408"/>
                    </a:cubicBezTo>
                    <a:close/>
                    <a:moveTo>
                      <a:pt x="280001" y="576483"/>
                    </a:moveTo>
                    <a:lnTo>
                      <a:pt x="279199" y="575828"/>
                    </a:lnTo>
                    <a:cubicBezTo>
                      <a:pt x="278597" y="576465"/>
                      <a:pt x="279472" y="577266"/>
                      <a:pt x="279983" y="576483"/>
                    </a:cubicBezTo>
                    <a:close/>
                    <a:moveTo>
                      <a:pt x="233420" y="89070"/>
                    </a:moveTo>
                    <a:cubicBezTo>
                      <a:pt x="232799" y="89070"/>
                      <a:pt x="232599" y="89580"/>
                      <a:pt x="232945" y="90035"/>
                    </a:cubicBezTo>
                    <a:cubicBezTo>
                      <a:pt x="233182" y="89689"/>
                      <a:pt x="233949" y="89507"/>
                      <a:pt x="233420" y="89070"/>
                    </a:cubicBezTo>
                    <a:close/>
                    <a:moveTo>
                      <a:pt x="267927" y="14323"/>
                    </a:moveTo>
                    <a:cubicBezTo>
                      <a:pt x="267672" y="13941"/>
                      <a:pt x="266103" y="14177"/>
                      <a:pt x="266742" y="14560"/>
                    </a:cubicBezTo>
                    <a:cubicBezTo>
                      <a:pt x="267161" y="14596"/>
                      <a:pt x="267745" y="14887"/>
                      <a:pt x="267927" y="14323"/>
                    </a:cubicBezTo>
                    <a:close/>
                    <a:moveTo>
                      <a:pt x="387136" y="71689"/>
                    </a:moveTo>
                    <a:cubicBezTo>
                      <a:pt x="385932" y="72090"/>
                      <a:pt x="387045" y="73127"/>
                      <a:pt x="387574" y="71853"/>
                    </a:cubicBezTo>
                    <a:close/>
                    <a:moveTo>
                      <a:pt x="213029" y="50832"/>
                    </a:moveTo>
                    <a:cubicBezTo>
                      <a:pt x="213211" y="50632"/>
                      <a:pt x="213685" y="50541"/>
                      <a:pt x="213466" y="50104"/>
                    </a:cubicBezTo>
                    <a:cubicBezTo>
                      <a:pt x="212883" y="49467"/>
                      <a:pt x="212153" y="51069"/>
                      <a:pt x="213029" y="50832"/>
                    </a:cubicBezTo>
                    <a:close/>
                    <a:moveTo>
                      <a:pt x="57470" y="73491"/>
                    </a:moveTo>
                    <a:cubicBezTo>
                      <a:pt x="57215" y="73109"/>
                      <a:pt x="55646" y="73345"/>
                      <a:pt x="56285" y="73691"/>
                    </a:cubicBezTo>
                    <a:cubicBezTo>
                      <a:pt x="56704" y="73728"/>
                      <a:pt x="57288" y="74019"/>
                      <a:pt x="57470" y="73491"/>
                    </a:cubicBezTo>
                    <a:close/>
                    <a:moveTo>
                      <a:pt x="16561" y="72708"/>
                    </a:moveTo>
                    <a:lnTo>
                      <a:pt x="15849" y="73018"/>
                    </a:lnTo>
                    <a:cubicBezTo>
                      <a:pt x="16288" y="73300"/>
                      <a:pt x="16852" y="73300"/>
                      <a:pt x="17290" y="73018"/>
                    </a:cubicBezTo>
                    <a:close/>
                    <a:moveTo>
                      <a:pt x="54479" y="14469"/>
                    </a:moveTo>
                    <a:cubicBezTo>
                      <a:pt x="54771" y="14796"/>
                      <a:pt x="55482" y="14978"/>
                      <a:pt x="55792" y="14578"/>
                    </a:cubicBezTo>
                    <a:cubicBezTo>
                      <a:pt x="56102" y="14177"/>
                      <a:pt x="54716" y="14068"/>
                      <a:pt x="54479" y="14396"/>
                    </a:cubicBezTo>
                    <a:close/>
                    <a:moveTo>
                      <a:pt x="387118" y="50377"/>
                    </a:moveTo>
                    <a:cubicBezTo>
                      <a:pt x="386534" y="49685"/>
                      <a:pt x="385841" y="50286"/>
                      <a:pt x="386279" y="50978"/>
                    </a:cubicBezTo>
                    <a:close/>
                    <a:moveTo>
                      <a:pt x="295668" y="582507"/>
                    </a:moveTo>
                    <a:cubicBezTo>
                      <a:pt x="295486" y="582198"/>
                      <a:pt x="295304" y="581907"/>
                      <a:pt x="294902" y="581889"/>
                    </a:cubicBezTo>
                    <a:cubicBezTo>
                      <a:pt x="294446" y="582398"/>
                      <a:pt x="295140" y="583181"/>
                      <a:pt x="295668" y="582507"/>
                    </a:cubicBezTo>
                    <a:close/>
                    <a:moveTo>
                      <a:pt x="249014" y="12030"/>
                    </a:moveTo>
                    <a:cubicBezTo>
                      <a:pt x="249014" y="10974"/>
                      <a:pt x="247591" y="12230"/>
                      <a:pt x="248266" y="12467"/>
                    </a:cubicBezTo>
                    <a:cubicBezTo>
                      <a:pt x="248612" y="12539"/>
                      <a:pt x="248941" y="12485"/>
                      <a:pt x="249014" y="12030"/>
                    </a:cubicBezTo>
                    <a:close/>
                    <a:moveTo>
                      <a:pt x="297474" y="331566"/>
                    </a:moveTo>
                    <a:cubicBezTo>
                      <a:pt x="297912" y="332731"/>
                      <a:pt x="298860" y="331676"/>
                      <a:pt x="297638" y="331130"/>
                    </a:cubicBezTo>
                    <a:close/>
                    <a:moveTo>
                      <a:pt x="373457" y="89289"/>
                    </a:moveTo>
                    <a:cubicBezTo>
                      <a:pt x="373116" y="88932"/>
                      <a:pt x="372551" y="88918"/>
                      <a:pt x="372193" y="89257"/>
                    </a:cubicBezTo>
                    <a:cubicBezTo>
                      <a:pt x="372182" y="89267"/>
                      <a:pt x="372172" y="89278"/>
                      <a:pt x="372162" y="89289"/>
                    </a:cubicBezTo>
                    <a:cubicBezTo>
                      <a:pt x="371979" y="89744"/>
                      <a:pt x="373238" y="89689"/>
                      <a:pt x="373457" y="89307"/>
                    </a:cubicBezTo>
                    <a:close/>
                    <a:moveTo>
                      <a:pt x="456644" y="333878"/>
                    </a:moveTo>
                    <a:cubicBezTo>
                      <a:pt x="456352" y="333587"/>
                      <a:pt x="454820" y="333732"/>
                      <a:pt x="455403" y="334151"/>
                    </a:cubicBezTo>
                    <a:cubicBezTo>
                      <a:pt x="455878" y="334205"/>
                      <a:pt x="456425" y="334515"/>
                      <a:pt x="456644" y="333896"/>
                    </a:cubicBezTo>
                    <a:close/>
                    <a:moveTo>
                      <a:pt x="289905" y="585037"/>
                    </a:moveTo>
                    <a:cubicBezTo>
                      <a:pt x="289340" y="585037"/>
                      <a:pt x="289121" y="585565"/>
                      <a:pt x="289504" y="586002"/>
                    </a:cubicBezTo>
                    <a:lnTo>
                      <a:pt x="290233" y="585328"/>
                    </a:lnTo>
                    <a:close/>
                    <a:moveTo>
                      <a:pt x="86889" y="138228"/>
                    </a:moveTo>
                    <a:cubicBezTo>
                      <a:pt x="86725" y="137628"/>
                      <a:pt x="86069" y="138428"/>
                      <a:pt x="86014" y="138629"/>
                    </a:cubicBezTo>
                    <a:cubicBezTo>
                      <a:pt x="86178" y="139247"/>
                      <a:pt x="87108" y="138756"/>
                      <a:pt x="86889" y="138228"/>
                    </a:cubicBezTo>
                    <a:close/>
                    <a:moveTo>
                      <a:pt x="279965" y="79988"/>
                    </a:moveTo>
                    <a:cubicBezTo>
                      <a:pt x="279472" y="79606"/>
                      <a:pt x="278798" y="79715"/>
                      <a:pt x="278925" y="80407"/>
                    </a:cubicBezTo>
                    <a:cubicBezTo>
                      <a:pt x="279053" y="81099"/>
                      <a:pt x="279691" y="80298"/>
                      <a:pt x="280038" y="80061"/>
                    </a:cubicBezTo>
                    <a:close/>
                    <a:moveTo>
                      <a:pt x="407636" y="332003"/>
                    </a:moveTo>
                    <a:lnTo>
                      <a:pt x="407436" y="331566"/>
                    </a:lnTo>
                    <a:cubicBezTo>
                      <a:pt x="406378" y="332258"/>
                      <a:pt x="407381" y="333386"/>
                      <a:pt x="407891" y="332076"/>
                    </a:cubicBezTo>
                    <a:close/>
                    <a:moveTo>
                      <a:pt x="122838" y="140612"/>
                    </a:moveTo>
                    <a:cubicBezTo>
                      <a:pt x="122218" y="140867"/>
                      <a:pt x="122838" y="141450"/>
                      <a:pt x="123258" y="141486"/>
                    </a:cubicBezTo>
                    <a:cubicBezTo>
                      <a:pt x="123495" y="141231"/>
                      <a:pt x="123367" y="140467"/>
                      <a:pt x="122838" y="140612"/>
                    </a:cubicBezTo>
                    <a:close/>
                    <a:moveTo>
                      <a:pt x="404025" y="138647"/>
                    </a:moveTo>
                    <a:cubicBezTo>
                      <a:pt x="404064" y="138405"/>
                      <a:pt x="403937" y="138167"/>
                      <a:pt x="403715" y="138064"/>
                    </a:cubicBezTo>
                    <a:cubicBezTo>
                      <a:pt x="403451" y="138488"/>
                      <a:pt x="403451" y="139024"/>
                      <a:pt x="403715" y="139448"/>
                    </a:cubicBezTo>
                    <a:cubicBezTo>
                      <a:pt x="404098" y="139193"/>
                      <a:pt x="404007" y="138865"/>
                      <a:pt x="404025" y="138647"/>
                    </a:cubicBezTo>
                    <a:close/>
                    <a:moveTo>
                      <a:pt x="328462" y="594246"/>
                    </a:moveTo>
                    <a:cubicBezTo>
                      <a:pt x="327860" y="594246"/>
                      <a:pt x="327823" y="594865"/>
                      <a:pt x="328115" y="595211"/>
                    </a:cubicBezTo>
                    <a:lnTo>
                      <a:pt x="328863" y="594465"/>
                    </a:lnTo>
                    <a:close/>
                    <a:moveTo>
                      <a:pt x="336505" y="597613"/>
                    </a:moveTo>
                    <a:lnTo>
                      <a:pt x="335721" y="597013"/>
                    </a:lnTo>
                    <a:cubicBezTo>
                      <a:pt x="335174" y="597686"/>
                      <a:pt x="336122" y="598451"/>
                      <a:pt x="336505" y="597613"/>
                    </a:cubicBezTo>
                    <a:close/>
                    <a:moveTo>
                      <a:pt x="282828" y="598505"/>
                    </a:moveTo>
                    <a:cubicBezTo>
                      <a:pt x="283084" y="598414"/>
                      <a:pt x="283321" y="598287"/>
                      <a:pt x="283248" y="597959"/>
                    </a:cubicBezTo>
                    <a:cubicBezTo>
                      <a:pt x="283029" y="597067"/>
                      <a:pt x="281752" y="598505"/>
                      <a:pt x="282828" y="598505"/>
                    </a:cubicBezTo>
                    <a:close/>
                    <a:moveTo>
                      <a:pt x="33997" y="55182"/>
                    </a:moveTo>
                    <a:cubicBezTo>
                      <a:pt x="33815" y="54618"/>
                      <a:pt x="33249" y="54927"/>
                      <a:pt x="32812" y="54963"/>
                    </a:cubicBezTo>
                    <a:cubicBezTo>
                      <a:pt x="32301" y="55327"/>
                      <a:pt x="33815" y="55600"/>
                      <a:pt x="33997" y="55182"/>
                    </a:cubicBezTo>
                    <a:close/>
                    <a:moveTo>
                      <a:pt x="230428" y="90362"/>
                    </a:moveTo>
                    <a:cubicBezTo>
                      <a:pt x="230228" y="90053"/>
                      <a:pt x="230045" y="89762"/>
                      <a:pt x="229662" y="89744"/>
                    </a:cubicBezTo>
                    <a:cubicBezTo>
                      <a:pt x="229491" y="89955"/>
                      <a:pt x="229524" y="90264"/>
                      <a:pt x="229735" y="90435"/>
                    </a:cubicBezTo>
                    <a:cubicBezTo>
                      <a:pt x="229947" y="90606"/>
                      <a:pt x="230257" y="90573"/>
                      <a:pt x="230428" y="90362"/>
                    </a:cubicBezTo>
                    <a:close/>
                    <a:moveTo>
                      <a:pt x="97833" y="140594"/>
                    </a:moveTo>
                    <a:cubicBezTo>
                      <a:pt x="98289" y="141759"/>
                      <a:pt x="99219" y="140685"/>
                      <a:pt x="97997" y="140176"/>
                    </a:cubicBezTo>
                    <a:close/>
                    <a:moveTo>
                      <a:pt x="339843" y="604111"/>
                    </a:moveTo>
                    <a:cubicBezTo>
                      <a:pt x="339843" y="603492"/>
                      <a:pt x="339314" y="603310"/>
                      <a:pt x="338840" y="603656"/>
                    </a:cubicBezTo>
                    <a:cubicBezTo>
                      <a:pt x="339186" y="603892"/>
                      <a:pt x="339423" y="604657"/>
                      <a:pt x="339843" y="604111"/>
                    </a:cubicBezTo>
                    <a:close/>
                    <a:moveTo>
                      <a:pt x="371870" y="90654"/>
                    </a:moveTo>
                    <a:cubicBezTo>
                      <a:pt x="373055" y="90399"/>
                      <a:pt x="371414" y="89835"/>
                      <a:pt x="370958" y="90362"/>
                    </a:cubicBezTo>
                    <a:cubicBezTo>
                      <a:pt x="371159" y="90690"/>
                      <a:pt x="371505" y="90654"/>
                      <a:pt x="371870" y="90654"/>
                    </a:cubicBezTo>
                    <a:close/>
                    <a:moveTo>
                      <a:pt x="122309" y="138920"/>
                    </a:moveTo>
                    <a:cubicBezTo>
                      <a:pt x="121853" y="137755"/>
                      <a:pt x="120886" y="138811"/>
                      <a:pt x="122127" y="139357"/>
                    </a:cubicBezTo>
                    <a:cubicBezTo>
                      <a:pt x="122195" y="139214"/>
                      <a:pt x="122256" y="139069"/>
                      <a:pt x="122309" y="138920"/>
                    </a:cubicBezTo>
                    <a:close/>
                    <a:moveTo>
                      <a:pt x="331453" y="609280"/>
                    </a:moveTo>
                    <a:cubicBezTo>
                      <a:pt x="331818" y="609025"/>
                      <a:pt x="331781" y="607623"/>
                      <a:pt x="331325" y="607987"/>
                    </a:cubicBezTo>
                    <a:cubicBezTo>
                      <a:pt x="331289" y="608424"/>
                      <a:pt x="330979" y="608970"/>
                      <a:pt x="331453" y="609280"/>
                    </a:cubicBezTo>
                    <a:close/>
                    <a:moveTo>
                      <a:pt x="357133" y="609680"/>
                    </a:moveTo>
                    <a:cubicBezTo>
                      <a:pt x="356811" y="609293"/>
                      <a:pt x="356236" y="609241"/>
                      <a:pt x="355849" y="609562"/>
                    </a:cubicBezTo>
                    <a:cubicBezTo>
                      <a:pt x="355845" y="609565"/>
                      <a:pt x="355842" y="609568"/>
                      <a:pt x="355838" y="609571"/>
                    </a:cubicBezTo>
                    <a:cubicBezTo>
                      <a:pt x="355637" y="610117"/>
                      <a:pt x="356914" y="610026"/>
                      <a:pt x="357133" y="609680"/>
                    </a:cubicBezTo>
                    <a:close/>
                    <a:moveTo>
                      <a:pt x="338329" y="637326"/>
                    </a:moveTo>
                    <a:cubicBezTo>
                      <a:pt x="338621" y="637653"/>
                      <a:pt x="339332" y="637817"/>
                      <a:pt x="339624" y="637453"/>
                    </a:cubicBezTo>
                    <a:cubicBezTo>
                      <a:pt x="339916" y="637089"/>
                      <a:pt x="338584" y="636998"/>
                      <a:pt x="338329" y="637326"/>
                    </a:cubicBezTo>
                    <a:close/>
                    <a:moveTo>
                      <a:pt x="437274" y="139848"/>
                    </a:moveTo>
                    <a:lnTo>
                      <a:pt x="438040" y="140521"/>
                    </a:lnTo>
                    <a:cubicBezTo>
                      <a:pt x="438624" y="139848"/>
                      <a:pt x="437803" y="139065"/>
                      <a:pt x="437274" y="139830"/>
                    </a:cubicBezTo>
                    <a:close/>
                    <a:moveTo>
                      <a:pt x="344165" y="645625"/>
                    </a:moveTo>
                    <a:cubicBezTo>
                      <a:pt x="343855" y="645097"/>
                      <a:pt x="343308" y="645625"/>
                      <a:pt x="343272" y="646116"/>
                    </a:cubicBezTo>
                    <a:cubicBezTo>
                      <a:pt x="343563" y="646298"/>
                      <a:pt x="344293" y="646226"/>
                      <a:pt x="344165" y="645607"/>
                    </a:cubicBezTo>
                    <a:close/>
                    <a:moveTo>
                      <a:pt x="392589" y="55382"/>
                    </a:moveTo>
                    <a:cubicBezTo>
                      <a:pt x="393775" y="54963"/>
                      <a:pt x="392772" y="53962"/>
                      <a:pt x="392133" y="55145"/>
                    </a:cubicBezTo>
                    <a:close/>
                    <a:moveTo>
                      <a:pt x="13934" y="73527"/>
                    </a:moveTo>
                    <a:cubicBezTo>
                      <a:pt x="13716" y="73200"/>
                      <a:pt x="12366" y="73163"/>
                      <a:pt x="12676" y="73655"/>
                    </a:cubicBezTo>
                    <a:cubicBezTo>
                      <a:pt x="13022" y="73855"/>
                      <a:pt x="13752" y="73946"/>
                      <a:pt x="13934" y="73527"/>
                    </a:cubicBezTo>
                    <a:close/>
                    <a:moveTo>
                      <a:pt x="554039" y="258949"/>
                    </a:moveTo>
                    <a:cubicBezTo>
                      <a:pt x="554039" y="257802"/>
                      <a:pt x="552652" y="258512"/>
                      <a:pt x="553017" y="259349"/>
                    </a:cubicBezTo>
                    <a:cubicBezTo>
                      <a:pt x="553419" y="259385"/>
                      <a:pt x="553893" y="259531"/>
                      <a:pt x="554039" y="258949"/>
                    </a:cubicBezTo>
                    <a:close/>
                    <a:moveTo>
                      <a:pt x="358884" y="112384"/>
                    </a:moveTo>
                    <a:cubicBezTo>
                      <a:pt x="356677" y="110892"/>
                      <a:pt x="358410" y="114204"/>
                      <a:pt x="358884" y="112384"/>
                    </a:cubicBezTo>
                    <a:close/>
                    <a:moveTo>
                      <a:pt x="73393" y="135171"/>
                    </a:moveTo>
                    <a:cubicBezTo>
                      <a:pt x="73794" y="132568"/>
                      <a:pt x="69927" y="135698"/>
                      <a:pt x="73393" y="135171"/>
                    </a:cubicBezTo>
                    <a:close/>
                    <a:moveTo>
                      <a:pt x="79412" y="122158"/>
                    </a:moveTo>
                    <a:cubicBezTo>
                      <a:pt x="80086" y="120738"/>
                      <a:pt x="80086" y="120738"/>
                      <a:pt x="78810" y="120465"/>
                    </a:cubicBezTo>
                    <a:cubicBezTo>
                      <a:pt x="79047" y="121011"/>
                      <a:pt x="78427" y="121866"/>
                      <a:pt x="79412" y="122158"/>
                    </a:cubicBezTo>
                    <a:close/>
                  </a:path>
                </a:pathLst>
              </a:custGeom>
              <a:solidFill>
                <a:srgbClr val="3CADBF"/>
              </a:solidFill>
              <a:ln w="9525" cap="flat" cmpd="sng">
                <a:solidFill>
                  <a:srgbClr val="2C2C2C"/>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61" name="Google Shape;161;p3"/>
              <p:cNvSpPr/>
              <p:nvPr/>
            </p:nvSpPr>
            <p:spPr>
              <a:xfrm>
                <a:off x="2100391" y="3504160"/>
                <a:ext cx="467211" cy="115464"/>
              </a:xfrm>
              <a:custGeom>
                <a:avLst/>
                <a:gdLst/>
                <a:ahLst/>
                <a:cxnLst/>
                <a:rect l="l" t="t" r="r" b="b"/>
                <a:pathLst>
                  <a:path w="575029" h="162626" extrusionOk="0">
                    <a:moveTo>
                      <a:pt x="575014" y="153713"/>
                    </a:moveTo>
                    <a:cubicBezTo>
                      <a:pt x="570035" y="179721"/>
                      <a:pt x="521684" y="142047"/>
                      <a:pt x="521903" y="126704"/>
                    </a:cubicBezTo>
                    <a:cubicBezTo>
                      <a:pt x="525970" y="101206"/>
                      <a:pt x="576035" y="138134"/>
                      <a:pt x="575014" y="153713"/>
                    </a:cubicBezTo>
                    <a:close/>
                    <a:moveTo>
                      <a:pt x="3047" y="44149"/>
                    </a:moveTo>
                    <a:cubicBezTo>
                      <a:pt x="15923" y="55579"/>
                      <a:pt x="52948" y="38216"/>
                      <a:pt x="46984" y="20143"/>
                    </a:cubicBezTo>
                    <a:cubicBezTo>
                      <a:pt x="31773" y="7913"/>
                      <a:pt x="-164" y="21126"/>
                      <a:pt x="1" y="41437"/>
                    </a:cubicBezTo>
                    <a:cubicBezTo>
                      <a:pt x="913" y="42238"/>
                      <a:pt x="2043" y="43130"/>
                      <a:pt x="3047" y="44149"/>
                    </a:cubicBezTo>
                    <a:close/>
                    <a:moveTo>
                      <a:pt x="355054" y="61257"/>
                    </a:moveTo>
                    <a:cubicBezTo>
                      <a:pt x="378291" y="55397"/>
                      <a:pt x="381026" y="31992"/>
                      <a:pt x="354544" y="32137"/>
                    </a:cubicBezTo>
                    <a:cubicBezTo>
                      <a:pt x="330833" y="34485"/>
                      <a:pt x="329940" y="60984"/>
                      <a:pt x="355127" y="60566"/>
                    </a:cubicBezTo>
                    <a:close/>
                    <a:moveTo>
                      <a:pt x="210549" y="27114"/>
                    </a:moveTo>
                    <a:cubicBezTo>
                      <a:pt x="231268" y="35814"/>
                      <a:pt x="253538" y="8423"/>
                      <a:pt x="225796" y="961"/>
                    </a:cubicBezTo>
                    <a:cubicBezTo>
                      <a:pt x="207375" y="-4809"/>
                      <a:pt x="191380" y="16867"/>
                      <a:pt x="210604" y="27114"/>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62" name="Google Shape;162;p3"/>
              <p:cNvSpPr/>
              <p:nvPr/>
            </p:nvSpPr>
            <p:spPr>
              <a:xfrm>
                <a:off x="2084881" y="3533212"/>
                <a:ext cx="488330" cy="431541"/>
              </a:xfrm>
              <a:custGeom>
                <a:avLst/>
                <a:gdLst/>
                <a:ahLst/>
                <a:cxnLst/>
                <a:rect l="l" t="t" r="r" b="b"/>
                <a:pathLst>
                  <a:path w="601022" h="607804" extrusionOk="0">
                    <a:moveTo>
                      <a:pt x="40017" y="120501"/>
                    </a:moveTo>
                    <a:cubicBezTo>
                      <a:pt x="43564" y="128488"/>
                      <a:pt x="47838" y="136133"/>
                      <a:pt x="52784" y="143342"/>
                    </a:cubicBezTo>
                    <a:cubicBezTo>
                      <a:pt x="53231" y="145807"/>
                      <a:pt x="54710" y="147966"/>
                      <a:pt x="56852" y="149275"/>
                    </a:cubicBezTo>
                    <a:cubicBezTo>
                      <a:pt x="56749" y="150820"/>
                      <a:pt x="57435" y="152312"/>
                      <a:pt x="58675" y="153242"/>
                    </a:cubicBezTo>
                    <a:cubicBezTo>
                      <a:pt x="59713" y="154792"/>
                      <a:pt x="60634" y="156416"/>
                      <a:pt x="61430" y="158102"/>
                    </a:cubicBezTo>
                    <a:cubicBezTo>
                      <a:pt x="61995" y="159376"/>
                      <a:pt x="64165" y="158539"/>
                      <a:pt x="64129" y="160013"/>
                    </a:cubicBezTo>
                    <a:cubicBezTo>
                      <a:pt x="64530" y="162961"/>
                      <a:pt x="67065" y="164454"/>
                      <a:pt x="67904" y="167184"/>
                    </a:cubicBezTo>
                    <a:cubicBezTo>
                      <a:pt x="67904" y="167566"/>
                      <a:pt x="68761" y="167784"/>
                      <a:pt x="69090" y="168203"/>
                    </a:cubicBezTo>
                    <a:cubicBezTo>
                      <a:pt x="72336" y="169459"/>
                      <a:pt x="69418" y="169258"/>
                      <a:pt x="70768" y="170696"/>
                    </a:cubicBezTo>
                    <a:cubicBezTo>
                      <a:pt x="72701" y="171661"/>
                      <a:pt x="73048" y="175283"/>
                      <a:pt x="74908" y="175428"/>
                    </a:cubicBezTo>
                    <a:cubicBezTo>
                      <a:pt x="75364" y="175610"/>
                      <a:pt x="75929" y="176083"/>
                      <a:pt x="75473" y="176684"/>
                    </a:cubicBezTo>
                    <a:cubicBezTo>
                      <a:pt x="74397" y="178195"/>
                      <a:pt x="76367" y="178504"/>
                      <a:pt x="77297" y="178504"/>
                    </a:cubicBezTo>
                    <a:cubicBezTo>
                      <a:pt x="77917" y="178831"/>
                      <a:pt x="78720" y="179177"/>
                      <a:pt x="78063" y="180105"/>
                    </a:cubicBezTo>
                    <a:cubicBezTo>
                      <a:pt x="77206" y="182672"/>
                      <a:pt x="81456" y="183836"/>
                      <a:pt x="81711" y="186457"/>
                    </a:cubicBezTo>
                    <a:cubicBezTo>
                      <a:pt x="84264" y="188423"/>
                      <a:pt x="85687" y="191571"/>
                      <a:pt x="87766" y="194065"/>
                    </a:cubicBezTo>
                    <a:cubicBezTo>
                      <a:pt x="88003" y="194392"/>
                      <a:pt x="88259" y="194902"/>
                      <a:pt x="88788" y="194338"/>
                    </a:cubicBezTo>
                    <a:cubicBezTo>
                      <a:pt x="89317" y="193774"/>
                      <a:pt x="90046" y="194738"/>
                      <a:pt x="90064" y="194920"/>
                    </a:cubicBezTo>
                    <a:cubicBezTo>
                      <a:pt x="89590" y="196558"/>
                      <a:pt x="92399" y="196849"/>
                      <a:pt x="91542" y="198560"/>
                    </a:cubicBezTo>
                    <a:cubicBezTo>
                      <a:pt x="92910" y="201672"/>
                      <a:pt x="96521" y="204912"/>
                      <a:pt x="98381" y="208315"/>
                    </a:cubicBezTo>
                    <a:cubicBezTo>
                      <a:pt x="101214" y="210791"/>
                      <a:pt x="103786" y="213547"/>
                      <a:pt x="106060" y="216542"/>
                    </a:cubicBezTo>
                    <a:cubicBezTo>
                      <a:pt x="115453" y="227589"/>
                      <a:pt x="125958" y="237963"/>
                      <a:pt x="135825" y="248665"/>
                    </a:cubicBezTo>
                    <a:cubicBezTo>
                      <a:pt x="147826" y="260586"/>
                      <a:pt x="159536" y="272488"/>
                      <a:pt x="171373" y="284337"/>
                    </a:cubicBezTo>
                    <a:cubicBezTo>
                      <a:pt x="172412" y="284810"/>
                      <a:pt x="173197" y="287467"/>
                      <a:pt x="174783" y="287867"/>
                    </a:cubicBezTo>
                    <a:cubicBezTo>
                      <a:pt x="176388" y="288686"/>
                      <a:pt x="176297" y="291289"/>
                      <a:pt x="178158" y="291799"/>
                    </a:cubicBezTo>
                    <a:cubicBezTo>
                      <a:pt x="181149" y="292745"/>
                      <a:pt x="181331" y="296622"/>
                      <a:pt x="184304" y="297259"/>
                    </a:cubicBezTo>
                    <a:cubicBezTo>
                      <a:pt x="187277" y="299825"/>
                      <a:pt x="189776" y="306086"/>
                      <a:pt x="194025" y="305740"/>
                    </a:cubicBezTo>
                    <a:cubicBezTo>
                      <a:pt x="195849" y="311200"/>
                      <a:pt x="201904" y="315404"/>
                      <a:pt x="205352" y="320300"/>
                    </a:cubicBezTo>
                    <a:cubicBezTo>
                      <a:pt x="206336" y="321155"/>
                      <a:pt x="206811" y="322793"/>
                      <a:pt x="208069" y="323558"/>
                    </a:cubicBezTo>
                    <a:cubicBezTo>
                      <a:pt x="207631" y="326597"/>
                      <a:pt x="211261" y="327907"/>
                      <a:pt x="212136" y="330601"/>
                    </a:cubicBezTo>
                    <a:cubicBezTo>
                      <a:pt x="216769" y="338154"/>
                      <a:pt x="222824" y="345561"/>
                      <a:pt x="225742" y="353824"/>
                    </a:cubicBezTo>
                    <a:cubicBezTo>
                      <a:pt x="225524" y="356318"/>
                      <a:pt x="228661" y="357464"/>
                      <a:pt x="228351" y="360048"/>
                    </a:cubicBezTo>
                    <a:cubicBezTo>
                      <a:pt x="228191" y="360957"/>
                      <a:pt x="228567" y="361876"/>
                      <a:pt x="229317" y="362414"/>
                    </a:cubicBezTo>
                    <a:cubicBezTo>
                      <a:pt x="230430" y="363124"/>
                      <a:pt x="229864" y="364398"/>
                      <a:pt x="230357" y="365363"/>
                    </a:cubicBezTo>
                    <a:cubicBezTo>
                      <a:pt x="231296" y="367233"/>
                      <a:pt x="231971" y="369223"/>
                      <a:pt x="232363" y="371278"/>
                    </a:cubicBezTo>
                    <a:cubicBezTo>
                      <a:pt x="233576" y="372793"/>
                      <a:pt x="234273" y="374655"/>
                      <a:pt x="234351" y="376592"/>
                    </a:cubicBezTo>
                    <a:cubicBezTo>
                      <a:pt x="234625" y="377539"/>
                      <a:pt x="236905" y="377484"/>
                      <a:pt x="235664" y="379195"/>
                    </a:cubicBezTo>
                    <a:cubicBezTo>
                      <a:pt x="239640" y="396376"/>
                      <a:pt x="241008" y="413884"/>
                      <a:pt x="244182" y="430810"/>
                    </a:cubicBezTo>
                    <a:cubicBezTo>
                      <a:pt x="245386" y="431447"/>
                      <a:pt x="245294" y="432266"/>
                      <a:pt x="244729" y="433358"/>
                    </a:cubicBezTo>
                    <a:cubicBezTo>
                      <a:pt x="245842" y="437253"/>
                      <a:pt x="244820" y="441948"/>
                      <a:pt x="246662" y="445516"/>
                    </a:cubicBezTo>
                    <a:cubicBezTo>
                      <a:pt x="247209" y="446280"/>
                      <a:pt x="246298" y="447845"/>
                      <a:pt x="247702" y="448191"/>
                    </a:cubicBezTo>
                    <a:cubicBezTo>
                      <a:pt x="248431" y="448446"/>
                      <a:pt x="248450" y="449046"/>
                      <a:pt x="247702" y="449574"/>
                    </a:cubicBezTo>
                    <a:cubicBezTo>
                      <a:pt x="247520" y="449701"/>
                      <a:pt x="247301" y="450011"/>
                      <a:pt x="247702" y="450156"/>
                    </a:cubicBezTo>
                    <a:cubicBezTo>
                      <a:pt x="248103" y="450302"/>
                      <a:pt x="248559" y="450466"/>
                      <a:pt x="248067" y="450721"/>
                    </a:cubicBezTo>
                    <a:cubicBezTo>
                      <a:pt x="245933" y="451958"/>
                      <a:pt x="248942" y="454488"/>
                      <a:pt x="247684" y="456526"/>
                    </a:cubicBezTo>
                    <a:cubicBezTo>
                      <a:pt x="247414" y="457349"/>
                      <a:pt x="247665" y="458254"/>
                      <a:pt x="248322" y="458820"/>
                    </a:cubicBezTo>
                    <a:cubicBezTo>
                      <a:pt x="249179" y="459293"/>
                      <a:pt x="249325" y="461531"/>
                      <a:pt x="248085" y="460640"/>
                    </a:cubicBezTo>
                    <a:cubicBezTo>
                      <a:pt x="247137" y="463843"/>
                      <a:pt x="249088" y="467537"/>
                      <a:pt x="248340" y="470704"/>
                    </a:cubicBezTo>
                    <a:cubicBezTo>
                      <a:pt x="247720" y="471887"/>
                      <a:pt x="248450" y="472724"/>
                      <a:pt x="248340" y="473725"/>
                    </a:cubicBezTo>
                    <a:cubicBezTo>
                      <a:pt x="248231" y="474726"/>
                      <a:pt x="247301" y="475636"/>
                      <a:pt x="248030" y="476728"/>
                    </a:cubicBezTo>
                    <a:cubicBezTo>
                      <a:pt x="249106" y="479167"/>
                      <a:pt x="246918" y="481588"/>
                      <a:pt x="248030" y="484008"/>
                    </a:cubicBezTo>
                    <a:cubicBezTo>
                      <a:pt x="248334" y="484670"/>
                      <a:pt x="248293" y="485439"/>
                      <a:pt x="247921" y="486065"/>
                    </a:cubicBezTo>
                    <a:cubicBezTo>
                      <a:pt x="247538" y="486757"/>
                      <a:pt x="247465" y="487394"/>
                      <a:pt x="248486" y="487739"/>
                    </a:cubicBezTo>
                    <a:cubicBezTo>
                      <a:pt x="249726" y="489559"/>
                      <a:pt x="245823" y="489741"/>
                      <a:pt x="248486" y="493381"/>
                    </a:cubicBezTo>
                    <a:cubicBezTo>
                      <a:pt x="249664" y="495065"/>
                      <a:pt x="249664" y="497303"/>
                      <a:pt x="248486" y="498987"/>
                    </a:cubicBezTo>
                    <a:cubicBezTo>
                      <a:pt x="248121" y="504866"/>
                      <a:pt x="248760" y="511399"/>
                      <a:pt x="247848" y="517569"/>
                    </a:cubicBezTo>
                    <a:cubicBezTo>
                      <a:pt x="247173" y="519389"/>
                      <a:pt x="248213" y="521355"/>
                      <a:pt x="248304" y="523029"/>
                    </a:cubicBezTo>
                    <a:cubicBezTo>
                      <a:pt x="248577" y="523903"/>
                      <a:pt x="247428" y="524522"/>
                      <a:pt x="247884" y="525304"/>
                    </a:cubicBezTo>
                    <a:cubicBezTo>
                      <a:pt x="248170" y="525958"/>
                      <a:pt x="248307" y="526666"/>
                      <a:pt x="248286" y="527379"/>
                    </a:cubicBezTo>
                    <a:cubicBezTo>
                      <a:pt x="248286" y="527961"/>
                      <a:pt x="248085" y="528598"/>
                      <a:pt x="249033" y="528853"/>
                    </a:cubicBezTo>
                    <a:cubicBezTo>
                      <a:pt x="249617" y="529199"/>
                      <a:pt x="249453" y="530928"/>
                      <a:pt x="249033" y="531292"/>
                    </a:cubicBezTo>
                    <a:cubicBezTo>
                      <a:pt x="248527" y="531153"/>
                      <a:pt x="248063" y="530890"/>
                      <a:pt x="247684" y="530527"/>
                    </a:cubicBezTo>
                    <a:cubicBezTo>
                      <a:pt x="247580" y="527791"/>
                      <a:pt x="247238" y="525069"/>
                      <a:pt x="246662" y="522392"/>
                    </a:cubicBezTo>
                    <a:cubicBezTo>
                      <a:pt x="245386" y="520372"/>
                      <a:pt x="246881" y="517733"/>
                      <a:pt x="245422" y="515949"/>
                    </a:cubicBezTo>
                    <a:cubicBezTo>
                      <a:pt x="244528" y="515221"/>
                      <a:pt x="246717" y="514129"/>
                      <a:pt x="245933" y="512928"/>
                    </a:cubicBezTo>
                    <a:cubicBezTo>
                      <a:pt x="245641" y="510107"/>
                      <a:pt x="243908" y="506995"/>
                      <a:pt x="244109" y="504320"/>
                    </a:cubicBezTo>
                    <a:cubicBezTo>
                      <a:pt x="244820" y="503701"/>
                      <a:pt x="244674" y="503100"/>
                      <a:pt x="244401" y="502208"/>
                    </a:cubicBezTo>
                    <a:cubicBezTo>
                      <a:pt x="243452" y="497768"/>
                      <a:pt x="243507" y="493108"/>
                      <a:pt x="242577" y="488722"/>
                    </a:cubicBezTo>
                    <a:cubicBezTo>
                      <a:pt x="241537" y="487430"/>
                      <a:pt x="242905" y="485483"/>
                      <a:pt x="241282" y="484700"/>
                    </a:cubicBezTo>
                    <a:cubicBezTo>
                      <a:pt x="240844" y="484573"/>
                      <a:pt x="240789" y="483553"/>
                      <a:pt x="241282" y="483335"/>
                    </a:cubicBezTo>
                    <a:cubicBezTo>
                      <a:pt x="243398" y="481351"/>
                      <a:pt x="240133" y="477875"/>
                      <a:pt x="241045" y="475072"/>
                    </a:cubicBezTo>
                    <a:cubicBezTo>
                      <a:pt x="241045" y="474435"/>
                      <a:pt x="241446" y="473543"/>
                      <a:pt x="240297" y="473361"/>
                    </a:cubicBezTo>
                    <a:cubicBezTo>
                      <a:pt x="240643" y="465062"/>
                      <a:pt x="237981" y="456144"/>
                      <a:pt x="237178" y="447627"/>
                    </a:cubicBezTo>
                    <a:cubicBezTo>
                      <a:pt x="236777" y="446298"/>
                      <a:pt x="235354" y="446061"/>
                      <a:pt x="236011" y="444278"/>
                    </a:cubicBezTo>
                    <a:cubicBezTo>
                      <a:pt x="235719" y="442822"/>
                      <a:pt x="236120" y="439946"/>
                      <a:pt x="234552" y="439218"/>
                    </a:cubicBezTo>
                    <a:cubicBezTo>
                      <a:pt x="233877" y="439218"/>
                      <a:pt x="234242" y="438891"/>
                      <a:pt x="234296" y="438545"/>
                    </a:cubicBezTo>
                    <a:cubicBezTo>
                      <a:pt x="235300" y="436161"/>
                      <a:pt x="233476" y="433977"/>
                      <a:pt x="233585" y="431847"/>
                    </a:cubicBezTo>
                    <a:cubicBezTo>
                      <a:pt x="233859" y="430282"/>
                      <a:pt x="231615" y="429227"/>
                      <a:pt x="232308" y="427279"/>
                    </a:cubicBezTo>
                    <a:cubicBezTo>
                      <a:pt x="232783" y="425932"/>
                      <a:pt x="231579" y="424950"/>
                      <a:pt x="231305" y="423858"/>
                    </a:cubicBezTo>
                    <a:cubicBezTo>
                      <a:pt x="232126" y="422838"/>
                      <a:pt x="231761" y="422038"/>
                      <a:pt x="230922" y="421273"/>
                    </a:cubicBezTo>
                    <a:cubicBezTo>
                      <a:pt x="230083" y="420509"/>
                      <a:pt x="230922" y="419126"/>
                      <a:pt x="230193" y="418216"/>
                    </a:cubicBezTo>
                    <a:cubicBezTo>
                      <a:pt x="230010" y="417506"/>
                      <a:pt x="229718" y="417888"/>
                      <a:pt x="229317" y="417888"/>
                    </a:cubicBezTo>
                    <a:cubicBezTo>
                      <a:pt x="228916" y="417888"/>
                      <a:pt x="229025" y="417324"/>
                      <a:pt x="229317" y="417051"/>
                    </a:cubicBezTo>
                    <a:cubicBezTo>
                      <a:pt x="230448" y="415850"/>
                      <a:pt x="229956" y="414539"/>
                      <a:pt x="229427" y="413411"/>
                    </a:cubicBezTo>
                    <a:cubicBezTo>
                      <a:pt x="226472" y="402855"/>
                      <a:pt x="225597" y="391571"/>
                      <a:pt x="220964" y="381433"/>
                    </a:cubicBezTo>
                    <a:cubicBezTo>
                      <a:pt x="218538" y="377575"/>
                      <a:pt x="216587" y="373516"/>
                      <a:pt x="214161" y="369949"/>
                    </a:cubicBezTo>
                    <a:cubicBezTo>
                      <a:pt x="213346" y="367833"/>
                      <a:pt x="212104" y="365907"/>
                      <a:pt x="210513" y="364289"/>
                    </a:cubicBezTo>
                    <a:cubicBezTo>
                      <a:pt x="209729" y="361140"/>
                      <a:pt x="207558" y="358647"/>
                      <a:pt x="206190" y="355863"/>
                    </a:cubicBezTo>
                    <a:cubicBezTo>
                      <a:pt x="205807" y="354261"/>
                      <a:pt x="205807" y="354225"/>
                      <a:pt x="203856" y="353387"/>
                    </a:cubicBezTo>
                    <a:cubicBezTo>
                      <a:pt x="203163" y="352732"/>
                      <a:pt x="203291" y="351840"/>
                      <a:pt x="203126" y="350858"/>
                    </a:cubicBezTo>
                    <a:cubicBezTo>
                      <a:pt x="202689" y="349620"/>
                      <a:pt x="200810" y="347909"/>
                      <a:pt x="200536" y="346271"/>
                    </a:cubicBezTo>
                    <a:cubicBezTo>
                      <a:pt x="199570" y="344815"/>
                      <a:pt x="199150" y="342122"/>
                      <a:pt x="197181" y="341448"/>
                    </a:cubicBezTo>
                    <a:cubicBezTo>
                      <a:pt x="198494" y="339119"/>
                      <a:pt x="194445" y="335988"/>
                      <a:pt x="193715" y="333531"/>
                    </a:cubicBezTo>
                    <a:cubicBezTo>
                      <a:pt x="190067" y="328563"/>
                      <a:pt x="186256" y="321774"/>
                      <a:pt x="180948" y="318789"/>
                    </a:cubicBezTo>
                    <a:cubicBezTo>
                      <a:pt x="179288" y="319099"/>
                      <a:pt x="181240" y="317624"/>
                      <a:pt x="180127" y="316969"/>
                    </a:cubicBezTo>
                    <a:cubicBezTo>
                      <a:pt x="179325" y="316259"/>
                      <a:pt x="178759" y="315258"/>
                      <a:pt x="177683" y="314876"/>
                    </a:cubicBezTo>
                    <a:cubicBezTo>
                      <a:pt x="177118" y="314658"/>
                      <a:pt x="176881" y="313511"/>
                      <a:pt x="175969" y="314294"/>
                    </a:cubicBezTo>
                    <a:cubicBezTo>
                      <a:pt x="174820" y="309598"/>
                      <a:pt x="168673" y="307651"/>
                      <a:pt x="166375" y="303265"/>
                    </a:cubicBezTo>
                    <a:cubicBezTo>
                      <a:pt x="166138" y="302901"/>
                      <a:pt x="165646" y="302664"/>
                      <a:pt x="165463" y="302282"/>
                    </a:cubicBezTo>
                    <a:cubicBezTo>
                      <a:pt x="164971" y="301299"/>
                      <a:pt x="163366" y="302282"/>
                      <a:pt x="163038" y="300680"/>
                    </a:cubicBezTo>
                    <a:cubicBezTo>
                      <a:pt x="162855" y="299697"/>
                      <a:pt x="161579" y="298860"/>
                      <a:pt x="160758" y="298096"/>
                    </a:cubicBezTo>
                    <a:cubicBezTo>
                      <a:pt x="150015" y="287467"/>
                      <a:pt x="139692" y="275783"/>
                      <a:pt x="128165" y="266519"/>
                    </a:cubicBezTo>
                    <a:cubicBezTo>
                      <a:pt x="127928" y="263316"/>
                      <a:pt x="123314" y="261514"/>
                      <a:pt x="121818" y="258347"/>
                    </a:cubicBezTo>
                    <a:cubicBezTo>
                      <a:pt x="119465" y="256627"/>
                      <a:pt x="117408" y="254538"/>
                      <a:pt x="115726" y="252159"/>
                    </a:cubicBezTo>
                    <a:cubicBezTo>
                      <a:pt x="114978" y="251668"/>
                      <a:pt x="113501" y="251522"/>
                      <a:pt x="113519" y="250867"/>
                    </a:cubicBezTo>
                    <a:cubicBezTo>
                      <a:pt x="112243" y="246572"/>
                      <a:pt x="107409" y="244588"/>
                      <a:pt x="104965" y="240875"/>
                    </a:cubicBezTo>
                    <a:cubicBezTo>
                      <a:pt x="102248" y="238018"/>
                      <a:pt x="100205" y="234014"/>
                      <a:pt x="96484" y="232303"/>
                    </a:cubicBezTo>
                    <a:cubicBezTo>
                      <a:pt x="97013" y="230010"/>
                      <a:pt x="94332" y="228900"/>
                      <a:pt x="92983" y="227535"/>
                    </a:cubicBezTo>
                    <a:cubicBezTo>
                      <a:pt x="89499" y="223367"/>
                      <a:pt x="86654" y="218435"/>
                      <a:pt x="82623" y="214576"/>
                    </a:cubicBezTo>
                    <a:cubicBezTo>
                      <a:pt x="81711" y="213830"/>
                      <a:pt x="81492" y="212301"/>
                      <a:pt x="79905" y="212301"/>
                    </a:cubicBezTo>
                    <a:cubicBezTo>
                      <a:pt x="78848" y="211519"/>
                      <a:pt x="79905" y="207970"/>
                      <a:pt x="77425" y="208315"/>
                    </a:cubicBezTo>
                    <a:cubicBezTo>
                      <a:pt x="76404" y="208315"/>
                      <a:pt x="76075" y="207587"/>
                      <a:pt x="76476" y="206495"/>
                    </a:cubicBezTo>
                    <a:cubicBezTo>
                      <a:pt x="73434" y="201412"/>
                      <a:pt x="70040" y="196547"/>
                      <a:pt x="66317" y="191935"/>
                    </a:cubicBezTo>
                    <a:cubicBezTo>
                      <a:pt x="60591" y="182308"/>
                      <a:pt x="54371" y="173026"/>
                      <a:pt x="48225" y="163707"/>
                    </a:cubicBezTo>
                    <a:cubicBezTo>
                      <a:pt x="47222" y="160249"/>
                      <a:pt x="43592" y="157301"/>
                      <a:pt x="42133" y="155026"/>
                    </a:cubicBezTo>
                    <a:cubicBezTo>
                      <a:pt x="42625" y="154316"/>
                      <a:pt x="42406" y="153825"/>
                      <a:pt x="42005" y="153115"/>
                    </a:cubicBezTo>
                    <a:cubicBezTo>
                      <a:pt x="40726" y="151121"/>
                      <a:pt x="39575" y="149048"/>
                      <a:pt x="38558" y="146909"/>
                    </a:cubicBezTo>
                    <a:cubicBezTo>
                      <a:pt x="35075" y="142250"/>
                      <a:pt x="35002" y="135479"/>
                      <a:pt x="30916" y="131148"/>
                    </a:cubicBezTo>
                    <a:cubicBezTo>
                      <a:pt x="29804" y="129328"/>
                      <a:pt x="29785" y="126761"/>
                      <a:pt x="27651" y="125688"/>
                    </a:cubicBezTo>
                    <a:cubicBezTo>
                      <a:pt x="27287" y="124759"/>
                      <a:pt x="28290" y="123868"/>
                      <a:pt x="27287" y="122557"/>
                    </a:cubicBezTo>
                    <a:cubicBezTo>
                      <a:pt x="25973" y="120027"/>
                      <a:pt x="25809" y="116460"/>
                      <a:pt x="22690" y="115277"/>
                    </a:cubicBezTo>
                    <a:cubicBezTo>
                      <a:pt x="21687" y="115277"/>
                      <a:pt x="22927" y="113239"/>
                      <a:pt x="22490" y="112474"/>
                    </a:cubicBezTo>
                    <a:cubicBezTo>
                      <a:pt x="22187" y="111938"/>
                      <a:pt x="21960" y="111362"/>
                      <a:pt x="21815" y="110764"/>
                    </a:cubicBezTo>
                    <a:cubicBezTo>
                      <a:pt x="21815" y="109817"/>
                      <a:pt x="21104" y="110436"/>
                      <a:pt x="20903" y="110254"/>
                    </a:cubicBezTo>
                    <a:cubicBezTo>
                      <a:pt x="20301" y="109744"/>
                      <a:pt x="19079" y="109380"/>
                      <a:pt x="19973" y="108161"/>
                    </a:cubicBezTo>
                    <a:cubicBezTo>
                      <a:pt x="20411" y="105868"/>
                      <a:pt x="17511" y="103920"/>
                      <a:pt x="17273" y="101482"/>
                    </a:cubicBezTo>
                    <a:cubicBezTo>
                      <a:pt x="17128" y="101008"/>
                      <a:pt x="17018" y="100280"/>
                      <a:pt x="16179" y="100098"/>
                    </a:cubicBezTo>
                    <a:cubicBezTo>
                      <a:pt x="15340" y="99916"/>
                      <a:pt x="15249" y="99443"/>
                      <a:pt x="15741" y="98679"/>
                    </a:cubicBezTo>
                    <a:cubicBezTo>
                      <a:pt x="15741" y="96513"/>
                      <a:pt x="12422" y="95257"/>
                      <a:pt x="12550" y="92455"/>
                    </a:cubicBezTo>
                    <a:cubicBezTo>
                      <a:pt x="9960" y="82299"/>
                      <a:pt x="5747" y="72999"/>
                      <a:pt x="4433" y="62443"/>
                    </a:cubicBezTo>
                    <a:cubicBezTo>
                      <a:pt x="1859" y="56566"/>
                      <a:pt x="782" y="50145"/>
                      <a:pt x="1296" y="43751"/>
                    </a:cubicBezTo>
                    <a:cubicBezTo>
                      <a:pt x="1210" y="42249"/>
                      <a:pt x="934" y="40763"/>
                      <a:pt x="476" y="39329"/>
                    </a:cubicBezTo>
                    <a:cubicBezTo>
                      <a:pt x="348" y="38856"/>
                      <a:pt x="-528" y="38637"/>
                      <a:pt x="476" y="38237"/>
                    </a:cubicBezTo>
                    <a:cubicBezTo>
                      <a:pt x="238" y="36544"/>
                      <a:pt x="1460" y="34979"/>
                      <a:pt x="713" y="33123"/>
                    </a:cubicBezTo>
                    <a:cubicBezTo>
                      <a:pt x="-108" y="30793"/>
                      <a:pt x="2044" y="28209"/>
                      <a:pt x="1606" y="25843"/>
                    </a:cubicBezTo>
                    <a:cubicBezTo>
                      <a:pt x="713" y="24023"/>
                      <a:pt x="2062" y="22403"/>
                      <a:pt x="1497" y="20728"/>
                    </a:cubicBezTo>
                    <a:cubicBezTo>
                      <a:pt x="982" y="20177"/>
                      <a:pt x="1012" y="19313"/>
                      <a:pt x="1565" y="18799"/>
                    </a:cubicBezTo>
                    <a:cubicBezTo>
                      <a:pt x="1649" y="18721"/>
                      <a:pt x="1743" y="18654"/>
                      <a:pt x="1843" y="18599"/>
                    </a:cubicBezTo>
                    <a:cubicBezTo>
                      <a:pt x="2482" y="16779"/>
                      <a:pt x="1971" y="14413"/>
                      <a:pt x="2537" y="12557"/>
                    </a:cubicBezTo>
                    <a:cubicBezTo>
                      <a:pt x="2810" y="13157"/>
                      <a:pt x="3704" y="14631"/>
                      <a:pt x="3011" y="15378"/>
                    </a:cubicBezTo>
                    <a:cubicBezTo>
                      <a:pt x="2719" y="15687"/>
                      <a:pt x="3120" y="16033"/>
                      <a:pt x="3157" y="16342"/>
                    </a:cubicBezTo>
                    <a:cubicBezTo>
                      <a:pt x="3248" y="17161"/>
                      <a:pt x="4743" y="17343"/>
                      <a:pt x="4014" y="18617"/>
                    </a:cubicBezTo>
                    <a:cubicBezTo>
                      <a:pt x="3745" y="19983"/>
                      <a:pt x="3551" y="21362"/>
                      <a:pt x="3430" y="22749"/>
                    </a:cubicBezTo>
                    <a:cubicBezTo>
                      <a:pt x="3430" y="23367"/>
                      <a:pt x="3904" y="22894"/>
                      <a:pt x="4105" y="22967"/>
                    </a:cubicBezTo>
                    <a:cubicBezTo>
                      <a:pt x="5437" y="23895"/>
                      <a:pt x="2938" y="26061"/>
                      <a:pt x="4360" y="27262"/>
                    </a:cubicBezTo>
                    <a:cubicBezTo>
                      <a:pt x="4707" y="27717"/>
                      <a:pt x="5637" y="27553"/>
                      <a:pt x="5528" y="28500"/>
                    </a:cubicBezTo>
                    <a:cubicBezTo>
                      <a:pt x="5637" y="30320"/>
                      <a:pt x="3211" y="30320"/>
                      <a:pt x="4342" y="31739"/>
                    </a:cubicBezTo>
                    <a:cubicBezTo>
                      <a:pt x="4342" y="32704"/>
                      <a:pt x="5163" y="33905"/>
                      <a:pt x="4981" y="34797"/>
                    </a:cubicBezTo>
                    <a:cubicBezTo>
                      <a:pt x="3813" y="36453"/>
                      <a:pt x="4634" y="38109"/>
                      <a:pt x="5108" y="39656"/>
                    </a:cubicBezTo>
                    <a:cubicBezTo>
                      <a:pt x="5984" y="41476"/>
                      <a:pt x="4889" y="43387"/>
                      <a:pt x="6294" y="45007"/>
                    </a:cubicBezTo>
                    <a:cubicBezTo>
                      <a:pt x="6731" y="45444"/>
                      <a:pt x="6294" y="46372"/>
                      <a:pt x="6294" y="47118"/>
                    </a:cubicBezTo>
                    <a:cubicBezTo>
                      <a:pt x="6995" y="48485"/>
                      <a:pt x="7387" y="49988"/>
                      <a:pt x="7443" y="51523"/>
                    </a:cubicBezTo>
                    <a:cubicBezTo>
                      <a:pt x="7443" y="55636"/>
                      <a:pt x="10233" y="58803"/>
                      <a:pt x="10470" y="62916"/>
                    </a:cubicBezTo>
                    <a:cubicBezTo>
                      <a:pt x="10689" y="65555"/>
                      <a:pt x="13097" y="67339"/>
                      <a:pt x="13243" y="70032"/>
                    </a:cubicBezTo>
                    <a:cubicBezTo>
                      <a:pt x="13243" y="71470"/>
                      <a:pt x="14829" y="70269"/>
                      <a:pt x="15067" y="71197"/>
                    </a:cubicBezTo>
                    <a:cubicBezTo>
                      <a:pt x="15377" y="71834"/>
                      <a:pt x="14665" y="71506"/>
                      <a:pt x="14483" y="71725"/>
                    </a:cubicBezTo>
                    <a:cubicBezTo>
                      <a:pt x="15140" y="74864"/>
                      <a:pt x="16304" y="77876"/>
                      <a:pt x="17930" y="80643"/>
                    </a:cubicBezTo>
                    <a:cubicBezTo>
                      <a:pt x="20848" y="85011"/>
                      <a:pt x="21797" y="91180"/>
                      <a:pt x="26083" y="94493"/>
                    </a:cubicBezTo>
                    <a:cubicBezTo>
                      <a:pt x="28545" y="95366"/>
                      <a:pt x="27104" y="98133"/>
                      <a:pt x="28126" y="99789"/>
                    </a:cubicBezTo>
                    <a:cubicBezTo>
                      <a:pt x="31117" y="103811"/>
                      <a:pt x="32193" y="108416"/>
                      <a:pt x="34965" y="112529"/>
                    </a:cubicBezTo>
                    <a:cubicBezTo>
                      <a:pt x="35293" y="114822"/>
                      <a:pt x="37920" y="115750"/>
                      <a:pt x="38212" y="117862"/>
                    </a:cubicBezTo>
                    <a:cubicBezTo>
                      <a:pt x="38212" y="118408"/>
                      <a:pt x="38212" y="118426"/>
                      <a:pt x="39415" y="118535"/>
                    </a:cubicBezTo>
                    <a:cubicBezTo>
                      <a:pt x="39543" y="118535"/>
                      <a:pt x="39762" y="118535"/>
                      <a:pt x="39762" y="118699"/>
                    </a:cubicBezTo>
                    <a:cubicBezTo>
                      <a:pt x="39780" y="119227"/>
                      <a:pt x="40729" y="119591"/>
                      <a:pt x="40017" y="120501"/>
                    </a:cubicBezTo>
                    <a:close/>
                    <a:moveTo>
                      <a:pt x="224010" y="371132"/>
                    </a:moveTo>
                    <a:cubicBezTo>
                      <a:pt x="223681" y="371332"/>
                      <a:pt x="223608" y="371806"/>
                      <a:pt x="223681" y="371824"/>
                    </a:cubicBezTo>
                    <a:cubicBezTo>
                      <a:pt x="224593" y="372042"/>
                      <a:pt x="224612" y="373007"/>
                      <a:pt x="225195" y="373498"/>
                    </a:cubicBezTo>
                    <a:cubicBezTo>
                      <a:pt x="225779" y="373990"/>
                      <a:pt x="226271" y="374044"/>
                      <a:pt x="226636" y="373644"/>
                    </a:cubicBezTo>
                    <a:cubicBezTo>
                      <a:pt x="227001" y="373243"/>
                      <a:pt x="226472" y="372916"/>
                      <a:pt x="226052" y="372643"/>
                    </a:cubicBezTo>
                    <a:cubicBezTo>
                      <a:pt x="225341" y="372206"/>
                      <a:pt x="224885" y="371260"/>
                      <a:pt x="224010" y="371132"/>
                    </a:cubicBezTo>
                    <a:close/>
                    <a:moveTo>
                      <a:pt x="214289" y="348619"/>
                    </a:moveTo>
                    <a:cubicBezTo>
                      <a:pt x="213322" y="346890"/>
                      <a:pt x="212246" y="348473"/>
                      <a:pt x="211845" y="349620"/>
                    </a:cubicBezTo>
                    <a:cubicBezTo>
                      <a:pt x="212355" y="350275"/>
                      <a:pt x="213522" y="348837"/>
                      <a:pt x="214289" y="348619"/>
                    </a:cubicBezTo>
                    <a:close/>
                    <a:moveTo>
                      <a:pt x="223554" y="374099"/>
                    </a:moveTo>
                    <a:cubicBezTo>
                      <a:pt x="223280" y="373717"/>
                      <a:pt x="221730" y="373753"/>
                      <a:pt x="222204" y="374299"/>
                    </a:cubicBezTo>
                    <a:cubicBezTo>
                      <a:pt x="222678" y="374845"/>
                      <a:pt x="223153" y="374736"/>
                      <a:pt x="223554" y="374081"/>
                    </a:cubicBezTo>
                    <a:close/>
                    <a:moveTo>
                      <a:pt x="442182" y="307687"/>
                    </a:moveTo>
                    <a:cubicBezTo>
                      <a:pt x="443860" y="305066"/>
                      <a:pt x="448529" y="302937"/>
                      <a:pt x="448438" y="299934"/>
                    </a:cubicBezTo>
                    <a:cubicBezTo>
                      <a:pt x="448182" y="299552"/>
                      <a:pt x="448620" y="299515"/>
                      <a:pt x="448839" y="299552"/>
                    </a:cubicBezTo>
                    <a:cubicBezTo>
                      <a:pt x="457958" y="293910"/>
                      <a:pt x="464378" y="284155"/>
                      <a:pt x="473279" y="277967"/>
                    </a:cubicBezTo>
                    <a:cubicBezTo>
                      <a:pt x="478641" y="272780"/>
                      <a:pt x="483711" y="267429"/>
                      <a:pt x="488909" y="262970"/>
                    </a:cubicBezTo>
                    <a:cubicBezTo>
                      <a:pt x="489274" y="262497"/>
                      <a:pt x="490314" y="262315"/>
                      <a:pt x="489730" y="261350"/>
                    </a:cubicBezTo>
                    <a:cubicBezTo>
                      <a:pt x="491550" y="260236"/>
                      <a:pt x="493176" y="258835"/>
                      <a:pt x="494545" y="257201"/>
                    </a:cubicBezTo>
                    <a:cubicBezTo>
                      <a:pt x="502078" y="251559"/>
                      <a:pt x="507896" y="244315"/>
                      <a:pt x="515210" y="238345"/>
                    </a:cubicBezTo>
                    <a:cubicBezTo>
                      <a:pt x="515866" y="237290"/>
                      <a:pt x="517508" y="237035"/>
                      <a:pt x="518201" y="236216"/>
                    </a:cubicBezTo>
                    <a:cubicBezTo>
                      <a:pt x="518529" y="234159"/>
                      <a:pt x="520025" y="233431"/>
                      <a:pt x="521721" y="232831"/>
                    </a:cubicBezTo>
                    <a:cubicBezTo>
                      <a:pt x="523654" y="231156"/>
                      <a:pt x="525277" y="229082"/>
                      <a:pt x="527193" y="227371"/>
                    </a:cubicBezTo>
                    <a:cubicBezTo>
                      <a:pt x="527594" y="227025"/>
                      <a:pt x="528269" y="226606"/>
                      <a:pt x="527612" y="225897"/>
                    </a:cubicBezTo>
                    <a:cubicBezTo>
                      <a:pt x="531077" y="225696"/>
                      <a:pt x="532537" y="221601"/>
                      <a:pt x="534908" y="219763"/>
                    </a:cubicBezTo>
                    <a:cubicBezTo>
                      <a:pt x="537826" y="219126"/>
                      <a:pt x="538719" y="215941"/>
                      <a:pt x="541163" y="214540"/>
                    </a:cubicBezTo>
                    <a:cubicBezTo>
                      <a:pt x="541729" y="214012"/>
                      <a:pt x="542787" y="213976"/>
                      <a:pt x="542385" y="212720"/>
                    </a:cubicBezTo>
                    <a:cubicBezTo>
                      <a:pt x="542451" y="212405"/>
                      <a:pt x="542760" y="212203"/>
                      <a:pt x="543076" y="212269"/>
                    </a:cubicBezTo>
                    <a:cubicBezTo>
                      <a:pt x="543196" y="212294"/>
                      <a:pt x="543306" y="212356"/>
                      <a:pt x="543389" y="212447"/>
                    </a:cubicBezTo>
                    <a:cubicBezTo>
                      <a:pt x="548039" y="208807"/>
                      <a:pt x="552180" y="204603"/>
                      <a:pt x="556539" y="200635"/>
                    </a:cubicBezTo>
                    <a:cubicBezTo>
                      <a:pt x="557013" y="199871"/>
                      <a:pt x="554715" y="200253"/>
                      <a:pt x="556831" y="199033"/>
                    </a:cubicBezTo>
                    <a:cubicBezTo>
                      <a:pt x="561355" y="197065"/>
                      <a:pt x="565037" y="193565"/>
                      <a:pt x="567227" y="189151"/>
                    </a:cubicBezTo>
                    <a:cubicBezTo>
                      <a:pt x="572168" y="185433"/>
                      <a:pt x="576478" y="180947"/>
                      <a:pt x="579994" y="175865"/>
                    </a:cubicBezTo>
                    <a:cubicBezTo>
                      <a:pt x="579994" y="175683"/>
                      <a:pt x="579428" y="175355"/>
                      <a:pt x="579994" y="175301"/>
                    </a:cubicBezTo>
                    <a:cubicBezTo>
                      <a:pt x="583477" y="174354"/>
                      <a:pt x="584626" y="170423"/>
                      <a:pt x="587800" y="168913"/>
                    </a:cubicBezTo>
                    <a:cubicBezTo>
                      <a:pt x="589431" y="167293"/>
                      <a:pt x="590886" y="165505"/>
                      <a:pt x="592141" y="163580"/>
                    </a:cubicBezTo>
                    <a:cubicBezTo>
                      <a:pt x="591010" y="161906"/>
                      <a:pt x="592250" y="161760"/>
                      <a:pt x="593381" y="161614"/>
                    </a:cubicBezTo>
                    <a:cubicBezTo>
                      <a:pt x="594512" y="161469"/>
                      <a:pt x="595661" y="161087"/>
                      <a:pt x="596080" y="159794"/>
                    </a:cubicBezTo>
                    <a:cubicBezTo>
                      <a:pt x="597120" y="158539"/>
                      <a:pt x="598688" y="157683"/>
                      <a:pt x="599582" y="156154"/>
                    </a:cubicBezTo>
                    <a:cubicBezTo>
                      <a:pt x="604671" y="151404"/>
                      <a:pt x="594731" y="167420"/>
                      <a:pt x="593618" y="168130"/>
                    </a:cubicBezTo>
                    <a:cubicBezTo>
                      <a:pt x="587143" y="181707"/>
                      <a:pt x="574777" y="191790"/>
                      <a:pt x="565549" y="203711"/>
                    </a:cubicBezTo>
                    <a:cubicBezTo>
                      <a:pt x="562284" y="205895"/>
                      <a:pt x="560770" y="209480"/>
                      <a:pt x="557524" y="211682"/>
                    </a:cubicBezTo>
                    <a:cubicBezTo>
                      <a:pt x="554824" y="216596"/>
                      <a:pt x="548404" y="218962"/>
                      <a:pt x="546799" y="224422"/>
                    </a:cubicBezTo>
                    <a:lnTo>
                      <a:pt x="546252" y="223585"/>
                    </a:lnTo>
                    <a:cubicBezTo>
                      <a:pt x="541428" y="228316"/>
                      <a:pt x="537039" y="233469"/>
                      <a:pt x="533138" y="238982"/>
                    </a:cubicBezTo>
                    <a:cubicBezTo>
                      <a:pt x="528907" y="241421"/>
                      <a:pt x="526299" y="245571"/>
                      <a:pt x="522706" y="248592"/>
                    </a:cubicBezTo>
                    <a:cubicBezTo>
                      <a:pt x="521776" y="249229"/>
                      <a:pt x="520736" y="249921"/>
                      <a:pt x="521374" y="251322"/>
                    </a:cubicBezTo>
                    <a:cubicBezTo>
                      <a:pt x="521612" y="251868"/>
                      <a:pt x="521137" y="252032"/>
                      <a:pt x="520937" y="252105"/>
                    </a:cubicBezTo>
                    <a:cubicBezTo>
                      <a:pt x="516572" y="254861"/>
                      <a:pt x="512782" y="258433"/>
                      <a:pt x="509775" y="262624"/>
                    </a:cubicBezTo>
                    <a:cubicBezTo>
                      <a:pt x="507951" y="263389"/>
                      <a:pt x="507203" y="264754"/>
                      <a:pt x="505397" y="266264"/>
                    </a:cubicBezTo>
                    <a:cubicBezTo>
                      <a:pt x="505105" y="269194"/>
                      <a:pt x="501749" y="269049"/>
                      <a:pt x="500746" y="271378"/>
                    </a:cubicBezTo>
                    <a:cubicBezTo>
                      <a:pt x="495421" y="276529"/>
                      <a:pt x="490879" y="282517"/>
                      <a:pt x="485152" y="287139"/>
                    </a:cubicBezTo>
                    <a:cubicBezTo>
                      <a:pt x="476981" y="297532"/>
                      <a:pt x="466239" y="304994"/>
                      <a:pt x="457995" y="315313"/>
                    </a:cubicBezTo>
                    <a:cubicBezTo>
                      <a:pt x="456827" y="317442"/>
                      <a:pt x="453891" y="317679"/>
                      <a:pt x="453544" y="320409"/>
                    </a:cubicBezTo>
                    <a:cubicBezTo>
                      <a:pt x="453544" y="320700"/>
                      <a:pt x="453052" y="321155"/>
                      <a:pt x="452815" y="321137"/>
                    </a:cubicBezTo>
                    <a:cubicBezTo>
                      <a:pt x="450499" y="321610"/>
                      <a:pt x="450316" y="324613"/>
                      <a:pt x="448310" y="325778"/>
                    </a:cubicBezTo>
                    <a:cubicBezTo>
                      <a:pt x="443623" y="331238"/>
                      <a:pt x="434850" y="339392"/>
                      <a:pt x="431530" y="344178"/>
                    </a:cubicBezTo>
                    <a:cubicBezTo>
                      <a:pt x="429706" y="344815"/>
                      <a:pt x="429196" y="346490"/>
                      <a:pt x="428229" y="347818"/>
                    </a:cubicBezTo>
                    <a:cubicBezTo>
                      <a:pt x="426496" y="350075"/>
                      <a:pt x="423633" y="351240"/>
                      <a:pt x="422338" y="353933"/>
                    </a:cubicBezTo>
                    <a:cubicBezTo>
                      <a:pt x="422127" y="354113"/>
                      <a:pt x="422067" y="354414"/>
                      <a:pt x="422192" y="354661"/>
                    </a:cubicBezTo>
                    <a:cubicBezTo>
                      <a:pt x="423086" y="355881"/>
                      <a:pt x="421499" y="355808"/>
                      <a:pt x="421280" y="356481"/>
                    </a:cubicBezTo>
                    <a:cubicBezTo>
                      <a:pt x="419566" y="355389"/>
                      <a:pt x="418234" y="360121"/>
                      <a:pt x="417760" y="361268"/>
                    </a:cubicBezTo>
                    <a:cubicBezTo>
                      <a:pt x="416666" y="362888"/>
                      <a:pt x="414112" y="363452"/>
                      <a:pt x="414441" y="366000"/>
                    </a:cubicBezTo>
                    <a:cubicBezTo>
                      <a:pt x="408790" y="373904"/>
                      <a:pt x="404031" y="382406"/>
                      <a:pt x="400251" y="391352"/>
                    </a:cubicBezTo>
                    <a:cubicBezTo>
                      <a:pt x="400160" y="393809"/>
                      <a:pt x="396092" y="395848"/>
                      <a:pt x="397406" y="398396"/>
                    </a:cubicBezTo>
                    <a:cubicBezTo>
                      <a:pt x="397825" y="399069"/>
                      <a:pt x="397406" y="399397"/>
                      <a:pt x="397041" y="399743"/>
                    </a:cubicBezTo>
                    <a:cubicBezTo>
                      <a:pt x="394797" y="402072"/>
                      <a:pt x="394487" y="405840"/>
                      <a:pt x="393703" y="408934"/>
                    </a:cubicBezTo>
                    <a:cubicBezTo>
                      <a:pt x="390986" y="413065"/>
                      <a:pt x="391423" y="418325"/>
                      <a:pt x="389818" y="422711"/>
                    </a:cubicBezTo>
                    <a:cubicBezTo>
                      <a:pt x="388815" y="426351"/>
                      <a:pt x="388286" y="430173"/>
                      <a:pt x="387502" y="433777"/>
                    </a:cubicBezTo>
                    <a:cubicBezTo>
                      <a:pt x="387320" y="434614"/>
                      <a:pt x="388596" y="433777"/>
                      <a:pt x="388687" y="434559"/>
                    </a:cubicBezTo>
                    <a:cubicBezTo>
                      <a:pt x="387393" y="434395"/>
                      <a:pt x="385915" y="436998"/>
                      <a:pt x="386535" y="437999"/>
                    </a:cubicBezTo>
                    <a:cubicBezTo>
                      <a:pt x="387502" y="438509"/>
                      <a:pt x="387028" y="439182"/>
                      <a:pt x="386699" y="439819"/>
                    </a:cubicBezTo>
                    <a:cubicBezTo>
                      <a:pt x="385700" y="441792"/>
                      <a:pt x="385145" y="443961"/>
                      <a:pt x="385076" y="446171"/>
                    </a:cubicBezTo>
                    <a:cubicBezTo>
                      <a:pt x="384821" y="449465"/>
                      <a:pt x="382924" y="452759"/>
                      <a:pt x="383435" y="456126"/>
                    </a:cubicBezTo>
                    <a:cubicBezTo>
                      <a:pt x="382906" y="458365"/>
                      <a:pt x="383198" y="460840"/>
                      <a:pt x="382413" y="463169"/>
                    </a:cubicBezTo>
                    <a:cubicBezTo>
                      <a:pt x="382067" y="463806"/>
                      <a:pt x="383070" y="464189"/>
                      <a:pt x="382942" y="464880"/>
                    </a:cubicBezTo>
                    <a:cubicBezTo>
                      <a:pt x="382723" y="466955"/>
                      <a:pt x="382304" y="463825"/>
                      <a:pt x="381903" y="465135"/>
                    </a:cubicBezTo>
                    <a:cubicBezTo>
                      <a:pt x="382359" y="467756"/>
                      <a:pt x="380079" y="470886"/>
                      <a:pt x="381337" y="473088"/>
                    </a:cubicBezTo>
                    <a:cubicBezTo>
                      <a:pt x="381939" y="473926"/>
                      <a:pt x="382340" y="474799"/>
                      <a:pt x="381173" y="475491"/>
                    </a:cubicBezTo>
                    <a:cubicBezTo>
                      <a:pt x="379349" y="481424"/>
                      <a:pt x="381009" y="488231"/>
                      <a:pt x="380352" y="494364"/>
                    </a:cubicBezTo>
                    <a:cubicBezTo>
                      <a:pt x="380516" y="495584"/>
                      <a:pt x="381155" y="496985"/>
                      <a:pt x="380553" y="498004"/>
                    </a:cubicBezTo>
                    <a:cubicBezTo>
                      <a:pt x="379769" y="499278"/>
                      <a:pt x="381410" y="500479"/>
                      <a:pt x="380279" y="501535"/>
                    </a:cubicBezTo>
                    <a:cubicBezTo>
                      <a:pt x="379896" y="506394"/>
                      <a:pt x="381082" y="511108"/>
                      <a:pt x="380681" y="515986"/>
                    </a:cubicBezTo>
                    <a:cubicBezTo>
                      <a:pt x="379878" y="516532"/>
                      <a:pt x="380681" y="517296"/>
                      <a:pt x="380444" y="517806"/>
                    </a:cubicBezTo>
                    <a:cubicBezTo>
                      <a:pt x="380156" y="518463"/>
                      <a:pt x="380254" y="519226"/>
                      <a:pt x="380699" y="519790"/>
                    </a:cubicBezTo>
                    <a:cubicBezTo>
                      <a:pt x="381337" y="520954"/>
                      <a:pt x="379586" y="521992"/>
                      <a:pt x="380699" y="523047"/>
                    </a:cubicBezTo>
                    <a:cubicBezTo>
                      <a:pt x="380338" y="532401"/>
                      <a:pt x="380661" y="541768"/>
                      <a:pt x="381666" y="551075"/>
                    </a:cubicBezTo>
                    <a:cubicBezTo>
                      <a:pt x="382523" y="553514"/>
                      <a:pt x="380480" y="556007"/>
                      <a:pt x="381939" y="558355"/>
                    </a:cubicBezTo>
                    <a:cubicBezTo>
                      <a:pt x="382596" y="560084"/>
                      <a:pt x="381647" y="561995"/>
                      <a:pt x="382778" y="563597"/>
                    </a:cubicBezTo>
                    <a:cubicBezTo>
                      <a:pt x="383216" y="564343"/>
                      <a:pt x="381903" y="565126"/>
                      <a:pt x="382432" y="565854"/>
                    </a:cubicBezTo>
                    <a:cubicBezTo>
                      <a:pt x="383526" y="568729"/>
                      <a:pt x="382049" y="572005"/>
                      <a:pt x="383836" y="574699"/>
                    </a:cubicBezTo>
                    <a:cubicBezTo>
                      <a:pt x="383435" y="575500"/>
                      <a:pt x="384493" y="576319"/>
                      <a:pt x="383708" y="577174"/>
                    </a:cubicBezTo>
                    <a:cubicBezTo>
                      <a:pt x="383416" y="577483"/>
                      <a:pt x="383599" y="578211"/>
                      <a:pt x="383489" y="578721"/>
                    </a:cubicBezTo>
                    <a:cubicBezTo>
                      <a:pt x="383818" y="582634"/>
                      <a:pt x="385313" y="586674"/>
                      <a:pt x="384638" y="590678"/>
                    </a:cubicBezTo>
                    <a:cubicBezTo>
                      <a:pt x="384894" y="596539"/>
                      <a:pt x="384310" y="606476"/>
                      <a:pt x="377197" y="607805"/>
                    </a:cubicBezTo>
                    <a:cubicBezTo>
                      <a:pt x="378310" y="605147"/>
                      <a:pt x="381246" y="602508"/>
                      <a:pt x="380298" y="599069"/>
                    </a:cubicBezTo>
                    <a:cubicBezTo>
                      <a:pt x="382669" y="593226"/>
                      <a:pt x="378984" y="586893"/>
                      <a:pt x="379167" y="580778"/>
                    </a:cubicBezTo>
                    <a:cubicBezTo>
                      <a:pt x="377142" y="569676"/>
                      <a:pt x="374552" y="557664"/>
                      <a:pt x="372656" y="546817"/>
                    </a:cubicBezTo>
                    <a:cubicBezTo>
                      <a:pt x="371798" y="539537"/>
                      <a:pt x="370467" y="531310"/>
                      <a:pt x="370832" y="523885"/>
                    </a:cubicBezTo>
                    <a:cubicBezTo>
                      <a:pt x="369208" y="518698"/>
                      <a:pt x="370430" y="513056"/>
                      <a:pt x="368388" y="507905"/>
                    </a:cubicBezTo>
                    <a:cubicBezTo>
                      <a:pt x="368041" y="506940"/>
                      <a:pt x="368479" y="507068"/>
                      <a:pt x="369063" y="507468"/>
                    </a:cubicBezTo>
                    <a:cubicBezTo>
                      <a:pt x="369482" y="505302"/>
                      <a:pt x="367895" y="503173"/>
                      <a:pt x="368698" y="500898"/>
                    </a:cubicBezTo>
                    <a:cubicBezTo>
                      <a:pt x="367020" y="499224"/>
                      <a:pt x="369026" y="496730"/>
                      <a:pt x="367676" y="494746"/>
                    </a:cubicBezTo>
                    <a:cubicBezTo>
                      <a:pt x="368515" y="490196"/>
                      <a:pt x="366217" y="485646"/>
                      <a:pt x="367038" y="480987"/>
                    </a:cubicBezTo>
                    <a:cubicBezTo>
                      <a:pt x="367293" y="479768"/>
                      <a:pt x="365214" y="480132"/>
                      <a:pt x="365506" y="478821"/>
                    </a:cubicBezTo>
                    <a:cubicBezTo>
                      <a:pt x="365597" y="477911"/>
                      <a:pt x="366327" y="478821"/>
                      <a:pt x="366345" y="478603"/>
                    </a:cubicBezTo>
                    <a:cubicBezTo>
                      <a:pt x="367239" y="477238"/>
                      <a:pt x="367421" y="470904"/>
                      <a:pt x="366801" y="469503"/>
                    </a:cubicBezTo>
                    <a:cubicBezTo>
                      <a:pt x="366509" y="469212"/>
                      <a:pt x="366929" y="469066"/>
                      <a:pt x="366983" y="468848"/>
                    </a:cubicBezTo>
                    <a:cubicBezTo>
                      <a:pt x="368260" y="465080"/>
                      <a:pt x="367640" y="461058"/>
                      <a:pt x="369482" y="457254"/>
                    </a:cubicBezTo>
                    <a:cubicBezTo>
                      <a:pt x="369993" y="455289"/>
                      <a:pt x="368789" y="453178"/>
                      <a:pt x="369810" y="451085"/>
                    </a:cubicBezTo>
                    <a:cubicBezTo>
                      <a:pt x="370120" y="450302"/>
                      <a:pt x="368643" y="449265"/>
                      <a:pt x="369537" y="448609"/>
                    </a:cubicBezTo>
                    <a:cubicBezTo>
                      <a:pt x="372090" y="447608"/>
                      <a:pt x="368388" y="445406"/>
                      <a:pt x="370631" y="444514"/>
                    </a:cubicBezTo>
                    <a:cubicBezTo>
                      <a:pt x="373330" y="438545"/>
                      <a:pt x="371051" y="430810"/>
                      <a:pt x="373951" y="424495"/>
                    </a:cubicBezTo>
                    <a:cubicBezTo>
                      <a:pt x="374698" y="422911"/>
                      <a:pt x="373130" y="421765"/>
                      <a:pt x="374151" y="420218"/>
                    </a:cubicBezTo>
                    <a:cubicBezTo>
                      <a:pt x="374644" y="419198"/>
                      <a:pt x="373476" y="417979"/>
                      <a:pt x="374498" y="416778"/>
                    </a:cubicBezTo>
                    <a:cubicBezTo>
                      <a:pt x="375519" y="415577"/>
                      <a:pt x="374498" y="414576"/>
                      <a:pt x="374261" y="413465"/>
                    </a:cubicBezTo>
                    <a:cubicBezTo>
                      <a:pt x="375446" y="409352"/>
                      <a:pt x="378164" y="405039"/>
                      <a:pt x="379130" y="400507"/>
                    </a:cubicBezTo>
                    <a:cubicBezTo>
                      <a:pt x="383708" y="393773"/>
                      <a:pt x="386098" y="385656"/>
                      <a:pt x="390365" y="378667"/>
                    </a:cubicBezTo>
                    <a:cubicBezTo>
                      <a:pt x="390365" y="377575"/>
                      <a:pt x="391715" y="376629"/>
                      <a:pt x="390657" y="375409"/>
                    </a:cubicBezTo>
                    <a:cubicBezTo>
                      <a:pt x="390486" y="375225"/>
                      <a:pt x="390497" y="374937"/>
                      <a:pt x="390681" y="374766"/>
                    </a:cubicBezTo>
                    <a:cubicBezTo>
                      <a:pt x="390769" y="374685"/>
                      <a:pt x="390884" y="374642"/>
                      <a:pt x="391004" y="374645"/>
                    </a:cubicBezTo>
                    <a:cubicBezTo>
                      <a:pt x="392554" y="374172"/>
                      <a:pt x="396585" y="367365"/>
                      <a:pt x="396220" y="365727"/>
                    </a:cubicBezTo>
                    <a:cubicBezTo>
                      <a:pt x="395855" y="364089"/>
                      <a:pt x="398828" y="363798"/>
                      <a:pt x="398555" y="362251"/>
                    </a:cubicBezTo>
                    <a:cubicBezTo>
                      <a:pt x="399594" y="357209"/>
                      <a:pt x="403187" y="353315"/>
                      <a:pt x="405139" y="348856"/>
                    </a:cubicBezTo>
                    <a:cubicBezTo>
                      <a:pt x="405358" y="348692"/>
                      <a:pt x="405668" y="348437"/>
                      <a:pt x="405649" y="348255"/>
                    </a:cubicBezTo>
                    <a:cubicBezTo>
                      <a:pt x="405175" y="346235"/>
                      <a:pt x="407273" y="345998"/>
                      <a:pt x="407838" y="344615"/>
                    </a:cubicBezTo>
                    <a:cubicBezTo>
                      <a:pt x="407619" y="343341"/>
                      <a:pt x="408568" y="342941"/>
                      <a:pt x="409425" y="342558"/>
                    </a:cubicBezTo>
                    <a:cubicBezTo>
                      <a:pt x="410775" y="342031"/>
                      <a:pt x="410884" y="340502"/>
                      <a:pt x="411449" y="339355"/>
                    </a:cubicBezTo>
                    <a:cubicBezTo>
                      <a:pt x="412781" y="339901"/>
                      <a:pt x="413036" y="338591"/>
                      <a:pt x="413656" y="338027"/>
                    </a:cubicBezTo>
                    <a:cubicBezTo>
                      <a:pt x="416848" y="333568"/>
                      <a:pt x="421864" y="330565"/>
                      <a:pt x="424764" y="325942"/>
                    </a:cubicBezTo>
                    <a:cubicBezTo>
                      <a:pt x="428229" y="322302"/>
                      <a:pt x="431895" y="318662"/>
                      <a:pt x="435069" y="315131"/>
                    </a:cubicBezTo>
                    <a:cubicBezTo>
                      <a:pt x="437130" y="314403"/>
                      <a:pt x="437786" y="312419"/>
                      <a:pt x="438899" y="310854"/>
                    </a:cubicBezTo>
                    <a:cubicBezTo>
                      <a:pt x="440011" y="309289"/>
                      <a:pt x="442236" y="309689"/>
                      <a:pt x="442200" y="307742"/>
                    </a:cubicBezTo>
                    <a:close/>
                    <a:moveTo>
                      <a:pt x="448511" y="308688"/>
                    </a:moveTo>
                    <a:cubicBezTo>
                      <a:pt x="448894" y="308561"/>
                      <a:pt x="449696" y="309052"/>
                      <a:pt x="449751" y="308270"/>
                    </a:cubicBezTo>
                    <a:cubicBezTo>
                      <a:pt x="449806" y="307487"/>
                      <a:pt x="448875" y="307778"/>
                      <a:pt x="448365" y="307669"/>
                    </a:cubicBezTo>
                    <a:cubicBezTo>
                      <a:pt x="446723" y="307287"/>
                      <a:pt x="446869" y="309089"/>
                      <a:pt x="448511" y="308670"/>
                    </a:cubicBezTo>
                    <a:close/>
                    <a:moveTo>
                      <a:pt x="379896" y="438818"/>
                    </a:moveTo>
                    <a:cubicBezTo>
                      <a:pt x="380425" y="438599"/>
                      <a:pt x="380133" y="438035"/>
                      <a:pt x="380097" y="437599"/>
                    </a:cubicBezTo>
                    <a:cubicBezTo>
                      <a:pt x="379678" y="437052"/>
                      <a:pt x="379495" y="438545"/>
                      <a:pt x="379896" y="438800"/>
                    </a:cubicBezTo>
                    <a:close/>
                    <a:moveTo>
                      <a:pt x="330488" y="262642"/>
                    </a:moveTo>
                    <a:cubicBezTo>
                      <a:pt x="329995" y="261896"/>
                      <a:pt x="331327" y="261569"/>
                      <a:pt x="331819" y="261569"/>
                    </a:cubicBezTo>
                    <a:cubicBezTo>
                      <a:pt x="340045" y="260932"/>
                      <a:pt x="342872" y="251486"/>
                      <a:pt x="348234" y="246645"/>
                    </a:cubicBezTo>
                    <a:cubicBezTo>
                      <a:pt x="353541" y="241075"/>
                      <a:pt x="358174" y="235342"/>
                      <a:pt x="362825" y="229446"/>
                    </a:cubicBezTo>
                    <a:cubicBezTo>
                      <a:pt x="362953" y="227735"/>
                      <a:pt x="368698" y="224459"/>
                      <a:pt x="366929" y="223986"/>
                    </a:cubicBezTo>
                    <a:cubicBezTo>
                      <a:pt x="366400" y="223658"/>
                      <a:pt x="367147" y="223258"/>
                      <a:pt x="367239" y="223258"/>
                    </a:cubicBezTo>
                    <a:cubicBezTo>
                      <a:pt x="368898" y="223258"/>
                      <a:pt x="369281" y="221729"/>
                      <a:pt x="370120" y="220782"/>
                    </a:cubicBezTo>
                    <a:cubicBezTo>
                      <a:pt x="372637" y="212902"/>
                      <a:pt x="378200" y="205986"/>
                      <a:pt x="380462" y="197941"/>
                    </a:cubicBezTo>
                    <a:cubicBezTo>
                      <a:pt x="382541" y="193264"/>
                      <a:pt x="383015" y="188277"/>
                      <a:pt x="384930" y="183636"/>
                    </a:cubicBezTo>
                    <a:cubicBezTo>
                      <a:pt x="385191" y="182513"/>
                      <a:pt x="384922" y="181333"/>
                      <a:pt x="384201" y="180433"/>
                    </a:cubicBezTo>
                    <a:cubicBezTo>
                      <a:pt x="386845" y="177084"/>
                      <a:pt x="387210" y="170860"/>
                      <a:pt x="387247" y="166183"/>
                    </a:cubicBezTo>
                    <a:cubicBezTo>
                      <a:pt x="387465" y="164708"/>
                      <a:pt x="385897" y="163343"/>
                      <a:pt x="387465" y="162251"/>
                    </a:cubicBezTo>
                    <a:cubicBezTo>
                      <a:pt x="387776" y="162015"/>
                      <a:pt x="387776" y="161633"/>
                      <a:pt x="387830" y="161269"/>
                    </a:cubicBezTo>
                    <a:cubicBezTo>
                      <a:pt x="387976" y="160249"/>
                      <a:pt x="386882" y="159449"/>
                      <a:pt x="387557" y="158211"/>
                    </a:cubicBezTo>
                    <a:cubicBezTo>
                      <a:pt x="387976" y="157410"/>
                      <a:pt x="387009" y="156264"/>
                      <a:pt x="387192" y="155172"/>
                    </a:cubicBezTo>
                    <a:cubicBezTo>
                      <a:pt x="387192" y="154899"/>
                      <a:pt x="387046" y="154698"/>
                      <a:pt x="386736" y="154607"/>
                    </a:cubicBezTo>
                    <a:cubicBezTo>
                      <a:pt x="385113" y="153625"/>
                      <a:pt x="388669" y="152332"/>
                      <a:pt x="386736" y="150567"/>
                    </a:cubicBezTo>
                    <a:cubicBezTo>
                      <a:pt x="386098" y="150112"/>
                      <a:pt x="386006" y="149038"/>
                      <a:pt x="387119" y="149530"/>
                    </a:cubicBezTo>
                    <a:cubicBezTo>
                      <a:pt x="387903" y="147892"/>
                      <a:pt x="384420" y="147546"/>
                      <a:pt x="387119" y="146308"/>
                    </a:cubicBezTo>
                    <a:cubicBezTo>
                      <a:pt x="385632" y="140978"/>
                      <a:pt x="384577" y="135537"/>
                      <a:pt x="383964" y="130037"/>
                    </a:cubicBezTo>
                    <a:cubicBezTo>
                      <a:pt x="383799" y="129491"/>
                      <a:pt x="383289" y="126670"/>
                      <a:pt x="382413" y="127271"/>
                    </a:cubicBezTo>
                    <a:cubicBezTo>
                      <a:pt x="382049" y="128763"/>
                      <a:pt x="381538" y="126161"/>
                      <a:pt x="381045" y="125779"/>
                    </a:cubicBezTo>
                    <a:cubicBezTo>
                      <a:pt x="380827" y="125415"/>
                      <a:pt x="381830" y="125214"/>
                      <a:pt x="381428" y="124323"/>
                    </a:cubicBezTo>
                    <a:cubicBezTo>
                      <a:pt x="379988" y="119536"/>
                      <a:pt x="378893" y="114203"/>
                      <a:pt x="376267" y="109763"/>
                    </a:cubicBezTo>
                    <a:cubicBezTo>
                      <a:pt x="374935" y="108998"/>
                      <a:pt x="375774" y="107324"/>
                      <a:pt x="374698" y="106487"/>
                    </a:cubicBezTo>
                    <a:cubicBezTo>
                      <a:pt x="373185" y="104885"/>
                      <a:pt x="373786" y="102191"/>
                      <a:pt x="372054" y="100535"/>
                    </a:cubicBezTo>
                    <a:cubicBezTo>
                      <a:pt x="369746" y="94757"/>
                      <a:pt x="367140" y="89101"/>
                      <a:pt x="364248" y="83591"/>
                    </a:cubicBezTo>
                    <a:cubicBezTo>
                      <a:pt x="363992" y="82918"/>
                      <a:pt x="363263" y="82426"/>
                      <a:pt x="363792" y="81480"/>
                    </a:cubicBezTo>
                    <a:cubicBezTo>
                      <a:pt x="364065" y="80970"/>
                      <a:pt x="363445" y="80297"/>
                      <a:pt x="363080" y="79824"/>
                    </a:cubicBezTo>
                    <a:cubicBezTo>
                      <a:pt x="361767" y="78604"/>
                      <a:pt x="361968" y="76966"/>
                      <a:pt x="361256" y="75510"/>
                    </a:cubicBezTo>
                    <a:cubicBezTo>
                      <a:pt x="352885" y="57310"/>
                      <a:pt x="343857" y="37709"/>
                      <a:pt x="344057" y="17744"/>
                    </a:cubicBezTo>
                    <a:cubicBezTo>
                      <a:pt x="344696" y="15924"/>
                      <a:pt x="342343" y="13703"/>
                      <a:pt x="344057" y="12284"/>
                    </a:cubicBezTo>
                    <a:cubicBezTo>
                      <a:pt x="345772" y="10864"/>
                      <a:pt x="344294" y="7206"/>
                      <a:pt x="345626" y="5167"/>
                    </a:cubicBezTo>
                    <a:cubicBezTo>
                      <a:pt x="346322" y="4082"/>
                      <a:pt x="346186" y="2663"/>
                      <a:pt x="345297" y="1728"/>
                    </a:cubicBezTo>
                    <a:cubicBezTo>
                      <a:pt x="344641" y="745"/>
                      <a:pt x="346155" y="-511"/>
                      <a:pt x="347030" y="217"/>
                    </a:cubicBezTo>
                    <a:cubicBezTo>
                      <a:pt x="348234" y="1218"/>
                      <a:pt x="345863" y="3074"/>
                      <a:pt x="347030" y="4494"/>
                    </a:cubicBezTo>
                    <a:cubicBezTo>
                      <a:pt x="345899" y="8425"/>
                      <a:pt x="348234" y="13703"/>
                      <a:pt x="347723" y="17707"/>
                    </a:cubicBezTo>
                    <a:cubicBezTo>
                      <a:pt x="347723" y="18672"/>
                      <a:pt x="348562" y="19764"/>
                      <a:pt x="347723" y="20910"/>
                    </a:cubicBezTo>
                    <a:cubicBezTo>
                      <a:pt x="348526" y="21984"/>
                      <a:pt x="347997" y="23185"/>
                      <a:pt x="348124" y="24314"/>
                    </a:cubicBezTo>
                    <a:cubicBezTo>
                      <a:pt x="349419" y="26807"/>
                      <a:pt x="349711" y="29446"/>
                      <a:pt x="350842" y="31940"/>
                    </a:cubicBezTo>
                    <a:cubicBezTo>
                      <a:pt x="353323" y="35580"/>
                      <a:pt x="353523" y="40512"/>
                      <a:pt x="356533" y="43478"/>
                    </a:cubicBezTo>
                    <a:cubicBezTo>
                      <a:pt x="357231" y="43786"/>
                      <a:pt x="357555" y="44595"/>
                      <a:pt x="357262" y="45298"/>
                    </a:cubicBezTo>
                    <a:cubicBezTo>
                      <a:pt x="356204" y="47555"/>
                      <a:pt x="358703" y="48702"/>
                      <a:pt x="359086" y="50758"/>
                    </a:cubicBezTo>
                    <a:cubicBezTo>
                      <a:pt x="360214" y="53525"/>
                      <a:pt x="361711" y="56126"/>
                      <a:pt x="363536" y="58493"/>
                    </a:cubicBezTo>
                    <a:cubicBezTo>
                      <a:pt x="364466" y="58766"/>
                      <a:pt x="365360" y="58839"/>
                      <a:pt x="364448" y="60131"/>
                    </a:cubicBezTo>
                    <a:cubicBezTo>
                      <a:pt x="364704" y="61424"/>
                      <a:pt x="366272" y="62370"/>
                      <a:pt x="366017" y="63972"/>
                    </a:cubicBezTo>
                    <a:cubicBezTo>
                      <a:pt x="370741" y="70542"/>
                      <a:pt x="373531" y="78277"/>
                      <a:pt x="377781" y="85320"/>
                    </a:cubicBezTo>
                    <a:cubicBezTo>
                      <a:pt x="381848" y="89888"/>
                      <a:pt x="382869" y="96713"/>
                      <a:pt x="387155" y="100717"/>
                    </a:cubicBezTo>
                    <a:cubicBezTo>
                      <a:pt x="387484" y="100863"/>
                      <a:pt x="387465" y="100917"/>
                      <a:pt x="387411" y="102191"/>
                    </a:cubicBezTo>
                    <a:cubicBezTo>
                      <a:pt x="389654" y="108616"/>
                      <a:pt x="394196" y="114622"/>
                      <a:pt x="395764" y="121265"/>
                    </a:cubicBezTo>
                    <a:cubicBezTo>
                      <a:pt x="399193" y="128363"/>
                      <a:pt x="400597" y="136080"/>
                      <a:pt x="401874" y="143706"/>
                    </a:cubicBezTo>
                    <a:cubicBezTo>
                      <a:pt x="401965" y="144434"/>
                      <a:pt x="401874" y="144434"/>
                      <a:pt x="403242" y="145034"/>
                    </a:cubicBezTo>
                    <a:cubicBezTo>
                      <a:pt x="403888" y="145262"/>
                      <a:pt x="404226" y="145970"/>
                      <a:pt x="403997" y="146614"/>
                    </a:cubicBezTo>
                    <a:cubicBezTo>
                      <a:pt x="403910" y="146859"/>
                      <a:pt x="403748" y="147070"/>
                      <a:pt x="403534" y="147218"/>
                    </a:cubicBezTo>
                    <a:cubicBezTo>
                      <a:pt x="401600" y="149420"/>
                      <a:pt x="404008" y="153060"/>
                      <a:pt x="403534" y="155608"/>
                    </a:cubicBezTo>
                    <a:cubicBezTo>
                      <a:pt x="402494" y="157938"/>
                      <a:pt x="404738" y="159904"/>
                      <a:pt x="403625" y="162197"/>
                    </a:cubicBezTo>
                    <a:cubicBezTo>
                      <a:pt x="405212" y="168858"/>
                      <a:pt x="400871" y="175337"/>
                      <a:pt x="400324" y="181689"/>
                    </a:cubicBezTo>
                    <a:cubicBezTo>
                      <a:pt x="400324" y="183345"/>
                      <a:pt x="398409" y="184128"/>
                      <a:pt x="398646" y="186002"/>
                    </a:cubicBezTo>
                    <a:cubicBezTo>
                      <a:pt x="396603" y="193792"/>
                      <a:pt x="394688" y="201636"/>
                      <a:pt x="392208" y="209353"/>
                    </a:cubicBezTo>
                    <a:cubicBezTo>
                      <a:pt x="391624" y="211974"/>
                      <a:pt x="389782" y="214540"/>
                      <a:pt x="390876" y="217161"/>
                    </a:cubicBezTo>
                    <a:cubicBezTo>
                      <a:pt x="391113" y="217961"/>
                      <a:pt x="391296" y="218507"/>
                      <a:pt x="390274" y="218817"/>
                    </a:cubicBezTo>
                    <a:cubicBezTo>
                      <a:pt x="389891" y="219690"/>
                      <a:pt x="388122" y="220054"/>
                      <a:pt x="388450" y="221419"/>
                    </a:cubicBezTo>
                    <a:cubicBezTo>
                      <a:pt x="387174" y="228481"/>
                      <a:pt x="380845" y="233486"/>
                      <a:pt x="376778" y="239201"/>
                    </a:cubicBezTo>
                    <a:cubicBezTo>
                      <a:pt x="372619" y="243132"/>
                      <a:pt x="369592" y="247773"/>
                      <a:pt x="365178" y="251486"/>
                    </a:cubicBezTo>
                    <a:cubicBezTo>
                      <a:pt x="364229" y="255308"/>
                      <a:pt x="359323" y="255836"/>
                      <a:pt x="359360" y="259894"/>
                    </a:cubicBezTo>
                    <a:cubicBezTo>
                      <a:pt x="358612" y="259166"/>
                      <a:pt x="358265" y="259985"/>
                      <a:pt x="357864" y="260331"/>
                    </a:cubicBezTo>
                    <a:cubicBezTo>
                      <a:pt x="353979" y="264481"/>
                      <a:pt x="350185" y="268648"/>
                      <a:pt x="346100" y="272579"/>
                    </a:cubicBezTo>
                    <a:cubicBezTo>
                      <a:pt x="342452" y="274891"/>
                      <a:pt x="339279" y="278039"/>
                      <a:pt x="334774" y="278476"/>
                    </a:cubicBezTo>
                    <a:cubicBezTo>
                      <a:pt x="333588" y="278658"/>
                      <a:pt x="332093" y="278767"/>
                      <a:pt x="331637" y="280460"/>
                    </a:cubicBezTo>
                    <a:cubicBezTo>
                      <a:pt x="331454" y="281115"/>
                      <a:pt x="330688" y="281261"/>
                      <a:pt x="330032" y="281061"/>
                    </a:cubicBezTo>
                    <a:cubicBezTo>
                      <a:pt x="325508" y="279423"/>
                      <a:pt x="320365" y="280205"/>
                      <a:pt x="316115" y="278112"/>
                    </a:cubicBezTo>
                    <a:cubicBezTo>
                      <a:pt x="314893" y="277202"/>
                      <a:pt x="313909" y="279696"/>
                      <a:pt x="312778" y="278585"/>
                    </a:cubicBezTo>
                    <a:cubicBezTo>
                      <a:pt x="312650" y="278403"/>
                      <a:pt x="310863" y="278422"/>
                      <a:pt x="312577" y="277748"/>
                    </a:cubicBezTo>
                    <a:cubicBezTo>
                      <a:pt x="310753" y="275528"/>
                      <a:pt x="306504" y="274308"/>
                      <a:pt x="303622" y="272671"/>
                    </a:cubicBezTo>
                    <a:cubicBezTo>
                      <a:pt x="303104" y="272483"/>
                      <a:pt x="302718" y="272043"/>
                      <a:pt x="302601" y="271506"/>
                    </a:cubicBezTo>
                    <a:cubicBezTo>
                      <a:pt x="302455" y="269686"/>
                      <a:pt x="300503" y="269103"/>
                      <a:pt x="299828" y="267684"/>
                    </a:cubicBezTo>
                    <a:cubicBezTo>
                      <a:pt x="299445" y="265281"/>
                      <a:pt x="296655" y="265081"/>
                      <a:pt x="295943" y="263334"/>
                    </a:cubicBezTo>
                    <a:cubicBezTo>
                      <a:pt x="292551" y="256782"/>
                      <a:pt x="287316" y="249902"/>
                      <a:pt x="285949" y="242695"/>
                    </a:cubicBezTo>
                    <a:cubicBezTo>
                      <a:pt x="284781" y="239474"/>
                      <a:pt x="285547" y="235652"/>
                      <a:pt x="283723" y="232722"/>
                    </a:cubicBezTo>
                    <a:cubicBezTo>
                      <a:pt x="283067" y="230428"/>
                      <a:pt x="283833" y="227644"/>
                      <a:pt x="281535" y="225842"/>
                    </a:cubicBezTo>
                    <a:cubicBezTo>
                      <a:pt x="282647" y="220910"/>
                      <a:pt x="279565" y="216378"/>
                      <a:pt x="279711" y="211282"/>
                    </a:cubicBezTo>
                    <a:cubicBezTo>
                      <a:pt x="280021" y="210172"/>
                      <a:pt x="279401" y="209462"/>
                      <a:pt x="278744" y="208661"/>
                    </a:cubicBezTo>
                    <a:cubicBezTo>
                      <a:pt x="279073" y="202837"/>
                      <a:pt x="275261" y="197213"/>
                      <a:pt x="276209" y="191553"/>
                    </a:cubicBezTo>
                    <a:cubicBezTo>
                      <a:pt x="276774" y="190534"/>
                      <a:pt x="275790" y="189733"/>
                      <a:pt x="275954" y="188769"/>
                    </a:cubicBezTo>
                    <a:cubicBezTo>
                      <a:pt x="277085" y="186530"/>
                      <a:pt x="275808" y="183946"/>
                      <a:pt x="276975" y="181707"/>
                    </a:cubicBezTo>
                    <a:cubicBezTo>
                      <a:pt x="277814" y="180651"/>
                      <a:pt x="274841" y="180633"/>
                      <a:pt x="276629" y="179996"/>
                    </a:cubicBezTo>
                    <a:cubicBezTo>
                      <a:pt x="278416" y="179359"/>
                      <a:pt x="276410" y="177849"/>
                      <a:pt x="277376" y="176666"/>
                    </a:cubicBezTo>
                    <a:cubicBezTo>
                      <a:pt x="277690" y="176109"/>
                      <a:pt x="277737" y="175441"/>
                      <a:pt x="277504" y="174846"/>
                    </a:cubicBezTo>
                    <a:cubicBezTo>
                      <a:pt x="276081" y="170551"/>
                      <a:pt x="281152" y="165436"/>
                      <a:pt x="278763" y="161159"/>
                    </a:cubicBezTo>
                    <a:cubicBezTo>
                      <a:pt x="277340" y="160450"/>
                      <a:pt x="280258" y="161014"/>
                      <a:pt x="279747" y="159339"/>
                    </a:cubicBezTo>
                    <a:cubicBezTo>
                      <a:pt x="279637" y="158446"/>
                      <a:pt x="279894" y="157547"/>
                      <a:pt x="280459" y="156846"/>
                    </a:cubicBezTo>
                    <a:cubicBezTo>
                      <a:pt x="281079" y="156173"/>
                      <a:pt x="279948" y="156427"/>
                      <a:pt x="279912" y="156100"/>
                    </a:cubicBezTo>
                    <a:cubicBezTo>
                      <a:pt x="279875" y="155772"/>
                      <a:pt x="280568" y="155317"/>
                      <a:pt x="280203" y="154971"/>
                    </a:cubicBezTo>
                    <a:cubicBezTo>
                      <a:pt x="279839" y="154626"/>
                      <a:pt x="280076" y="154061"/>
                      <a:pt x="280203" y="153625"/>
                    </a:cubicBezTo>
                    <a:cubicBezTo>
                      <a:pt x="281900" y="149784"/>
                      <a:pt x="282027" y="145598"/>
                      <a:pt x="282848" y="141558"/>
                    </a:cubicBezTo>
                    <a:cubicBezTo>
                      <a:pt x="281918" y="140320"/>
                      <a:pt x="283085" y="139501"/>
                      <a:pt x="283304" y="138482"/>
                    </a:cubicBezTo>
                    <a:cubicBezTo>
                      <a:pt x="284380" y="136662"/>
                      <a:pt x="282392" y="134023"/>
                      <a:pt x="283578" y="132640"/>
                    </a:cubicBezTo>
                    <a:cubicBezTo>
                      <a:pt x="285091" y="131257"/>
                      <a:pt x="284143" y="137863"/>
                      <a:pt x="284781" y="138919"/>
                    </a:cubicBezTo>
                    <a:cubicBezTo>
                      <a:pt x="283523" y="142322"/>
                      <a:pt x="285255" y="145562"/>
                      <a:pt x="284143" y="148947"/>
                    </a:cubicBezTo>
                    <a:cubicBezTo>
                      <a:pt x="283377" y="150057"/>
                      <a:pt x="285511" y="151714"/>
                      <a:pt x="285474" y="152787"/>
                    </a:cubicBezTo>
                    <a:cubicBezTo>
                      <a:pt x="284508" y="153097"/>
                      <a:pt x="283888" y="154789"/>
                      <a:pt x="285474" y="154353"/>
                    </a:cubicBezTo>
                    <a:cubicBezTo>
                      <a:pt x="285474" y="156173"/>
                      <a:pt x="283796" y="157046"/>
                      <a:pt x="284599" y="159103"/>
                    </a:cubicBezTo>
                    <a:cubicBezTo>
                      <a:pt x="284599" y="161942"/>
                      <a:pt x="284106" y="165200"/>
                      <a:pt x="285037" y="168003"/>
                    </a:cubicBezTo>
                    <a:cubicBezTo>
                      <a:pt x="285347" y="169422"/>
                      <a:pt x="283505" y="170805"/>
                      <a:pt x="285566" y="171934"/>
                    </a:cubicBezTo>
                    <a:cubicBezTo>
                      <a:pt x="285784" y="172079"/>
                      <a:pt x="285438" y="172971"/>
                      <a:pt x="285566" y="173481"/>
                    </a:cubicBezTo>
                    <a:cubicBezTo>
                      <a:pt x="285711" y="174300"/>
                      <a:pt x="283377" y="173790"/>
                      <a:pt x="284727" y="175301"/>
                    </a:cubicBezTo>
                    <a:cubicBezTo>
                      <a:pt x="285365" y="176138"/>
                      <a:pt x="283760" y="177812"/>
                      <a:pt x="285000" y="178595"/>
                    </a:cubicBezTo>
                    <a:cubicBezTo>
                      <a:pt x="285255" y="178686"/>
                      <a:pt x="285912" y="178795"/>
                      <a:pt x="285201" y="179068"/>
                    </a:cubicBezTo>
                    <a:cubicBezTo>
                      <a:pt x="283979" y="179560"/>
                      <a:pt x="283979" y="180524"/>
                      <a:pt x="284034" y="181507"/>
                    </a:cubicBezTo>
                    <a:cubicBezTo>
                      <a:pt x="284544" y="186967"/>
                      <a:pt x="283924" y="190516"/>
                      <a:pt x="286094" y="196212"/>
                    </a:cubicBezTo>
                    <a:cubicBezTo>
                      <a:pt x="285365" y="197541"/>
                      <a:pt x="286222" y="198542"/>
                      <a:pt x="286897" y="199488"/>
                    </a:cubicBezTo>
                    <a:cubicBezTo>
                      <a:pt x="287984" y="205064"/>
                      <a:pt x="289703" y="210499"/>
                      <a:pt x="292022" y="215686"/>
                    </a:cubicBezTo>
                    <a:cubicBezTo>
                      <a:pt x="293116" y="224513"/>
                      <a:pt x="296272" y="233413"/>
                      <a:pt x="299318" y="241931"/>
                    </a:cubicBezTo>
                    <a:cubicBezTo>
                      <a:pt x="304807" y="251613"/>
                      <a:pt x="318268" y="270923"/>
                      <a:pt x="330488" y="262642"/>
                    </a:cubicBezTo>
                    <a:close/>
                    <a:moveTo>
                      <a:pt x="339935" y="268521"/>
                    </a:moveTo>
                    <a:cubicBezTo>
                      <a:pt x="339935" y="267975"/>
                      <a:pt x="338950" y="267939"/>
                      <a:pt x="338969" y="268521"/>
                    </a:cubicBezTo>
                    <a:cubicBezTo>
                      <a:pt x="338987" y="269103"/>
                      <a:pt x="340099" y="269267"/>
                      <a:pt x="339935" y="268484"/>
                    </a:cubicBezTo>
                    <a:close/>
                    <a:moveTo>
                      <a:pt x="363336" y="245061"/>
                    </a:moveTo>
                    <a:cubicBezTo>
                      <a:pt x="362715" y="244406"/>
                      <a:pt x="362095" y="245061"/>
                      <a:pt x="362497" y="245698"/>
                    </a:cubicBezTo>
                    <a:close/>
                    <a:moveTo>
                      <a:pt x="388961" y="305467"/>
                    </a:moveTo>
                    <a:cubicBezTo>
                      <a:pt x="388067" y="306668"/>
                      <a:pt x="387137" y="308470"/>
                      <a:pt x="385186" y="307287"/>
                    </a:cubicBezTo>
                    <a:cubicBezTo>
                      <a:pt x="384675" y="306941"/>
                      <a:pt x="383909" y="307924"/>
                      <a:pt x="384310" y="308652"/>
                    </a:cubicBezTo>
                    <a:cubicBezTo>
                      <a:pt x="385149" y="310326"/>
                      <a:pt x="382705" y="310472"/>
                      <a:pt x="381994" y="311655"/>
                    </a:cubicBezTo>
                    <a:cubicBezTo>
                      <a:pt x="376778" y="315641"/>
                      <a:pt x="371269" y="319226"/>
                      <a:pt x="367220" y="324304"/>
                    </a:cubicBezTo>
                    <a:cubicBezTo>
                      <a:pt x="367220" y="326524"/>
                      <a:pt x="364248" y="326615"/>
                      <a:pt x="363992" y="327944"/>
                    </a:cubicBezTo>
                    <a:cubicBezTo>
                      <a:pt x="363792" y="331493"/>
                      <a:pt x="359305" y="334259"/>
                      <a:pt x="357919" y="337735"/>
                    </a:cubicBezTo>
                    <a:cubicBezTo>
                      <a:pt x="355529" y="340848"/>
                      <a:pt x="353012" y="344105"/>
                      <a:pt x="350787" y="347400"/>
                    </a:cubicBezTo>
                    <a:cubicBezTo>
                      <a:pt x="348963" y="351513"/>
                      <a:pt x="346556" y="355317"/>
                      <a:pt x="345316" y="359648"/>
                    </a:cubicBezTo>
                    <a:cubicBezTo>
                      <a:pt x="345206" y="360485"/>
                      <a:pt x="345006" y="361923"/>
                      <a:pt x="343309" y="361614"/>
                    </a:cubicBezTo>
                    <a:cubicBezTo>
                      <a:pt x="341486" y="362487"/>
                      <a:pt x="344987" y="364617"/>
                      <a:pt x="342999" y="365709"/>
                    </a:cubicBezTo>
                    <a:cubicBezTo>
                      <a:pt x="340592" y="368384"/>
                      <a:pt x="341814" y="372770"/>
                      <a:pt x="338950" y="375264"/>
                    </a:cubicBezTo>
                    <a:cubicBezTo>
                      <a:pt x="337423" y="380447"/>
                      <a:pt x="336517" y="385792"/>
                      <a:pt x="336251" y="391189"/>
                    </a:cubicBezTo>
                    <a:cubicBezTo>
                      <a:pt x="335959" y="394428"/>
                      <a:pt x="334719" y="398105"/>
                      <a:pt x="335521" y="401162"/>
                    </a:cubicBezTo>
                    <a:cubicBezTo>
                      <a:pt x="334938" y="404475"/>
                      <a:pt x="333533" y="415431"/>
                      <a:pt x="338367" y="407914"/>
                    </a:cubicBezTo>
                    <a:cubicBezTo>
                      <a:pt x="340191" y="405694"/>
                      <a:pt x="340191" y="401326"/>
                      <a:pt x="343182" y="400380"/>
                    </a:cubicBezTo>
                    <a:cubicBezTo>
                      <a:pt x="344294" y="399015"/>
                      <a:pt x="343911" y="395284"/>
                      <a:pt x="345462" y="394119"/>
                    </a:cubicBezTo>
                    <a:cubicBezTo>
                      <a:pt x="345794" y="393714"/>
                      <a:pt x="346248" y="393427"/>
                      <a:pt x="346757" y="393300"/>
                    </a:cubicBezTo>
                    <a:cubicBezTo>
                      <a:pt x="349401" y="392954"/>
                      <a:pt x="346757" y="391352"/>
                      <a:pt x="347960" y="390078"/>
                    </a:cubicBezTo>
                    <a:cubicBezTo>
                      <a:pt x="349274" y="388131"/>
                      <a:pt x="349383" y="385565"/>
                      <a:pt x="351316" y="383854"/>
                    </a:cubicBezTo>
                    <a:cubicBezTo>
                      <a:pt x="351882" y="382980"/>
                      <a:pt x="353851" y="381106"/>
                      <a:pt x="353140" y="380087"/>
                    </a:cubicBezTo>
                    <a:cubicBezTo>
                      <a:pt x="355493" y="376210"/>
                      <a:pt x="356605" y="371569"/>
                      <a:pt x="359597" y="368166"/>
                    </a:cubicBezTo>
                    <a:cubicBezTo>
                      <a:pt x="359816" y="367893"/>
                      <a:pt x="360290" y="367638"/>
                      <a:pt x="360071" y="367274"/>
                    </a:cubicBezTo>
                    <a:cubicBezTo>
                      <a:pt x="359305" y="366036"/>
                      <a:pt x="360290" y="364999"/>
                      <a:pt x="360837" y="364471"/>
                    </a:cubicBezTo>
                    <a:cubicBezTo>
                      <a:pt x="365597" y="359266"/>
                      <a:pt x="367129" y="352095"/>
                      <a:pt x="370668" y="346271"/>
                    </a:cubicBezTo>
                    <a:cubicBezTo>
                      <a:pt x="376759" y="338099"/>
                      <a:pt x="379586" y="327853"/>
                      <a:pt x="386061" y="320245"/>
                    </a:cubicBezTo>
                    <a:cubicBezTo>
                      <a:pt x="386914" y="319740"/>
                      <a:pt x="387403" y="318793"/>
                      <a:pt x="387320" y="317806"/>
                    </a:cubicBezTo>
                    <a:cubicBezTo>
                      <a:pt x="386918" y="316096"/>
                      <a:pt x="388542" y="315222"/>
                      <a:pt x="388906" y="313711"/>
                    </a:cubicBezTo>
                    <a:cubicBezTo>
                      <a:pt x="389526" y="310781"/>
                      <a:pt x="396311" y="300680"/>
                      <a:pt x="388906" y="305558"/>
                    </a:cubicBezTo>
                    <a:close/>
                    <a:moveTo>
                      <a:pt x="99129" y="155736"/>
                    </a:moveTo>
                    <a:cubicBezTo>
                      <a:pt x="103233" y="162743"/>
                      <a:pt x="104984" y="171260"/>
                      <a:pt x="110510" y="177357"/>
                    </a:cubicBezTo>
                    <a:cubicBezTo>
                      <a:pt x="112863" y="179177"/>
                      <a:pt x="111677" y="181598"/>
                      <a:pt x="114468" y="183199"/>
                    </a:cubicBezTo>
                    <a:cubicBezTo>
                      <a:pt x="116638" y="187422"/>
                      <a:pt x="120304" y="190243"/>
                      <a:pt x="123113" y="194010"/>
                    </a:cubicBezTo>
                    <a:cubicBezTo>
                      <a:pt x="123587" y="195339"/>
                      <a:pt x="125484" y="195575"/>
                      <a:pt x="126159" y="196558"/>
                    </a:cubicBezTo>
                    <a:cubicBezTo>
                      <a:pt x="126432" y="198160"/>
                      <a:pt x="128165" y="198251"/>
                      <a:pt x="128840" y="199306"/>
                    </a:cubicBezTo>
                    <a:cubicBezTo>
                      <a:pt x="130463" y="202455"/>
                      <a:pt x="134147" y="203147"/>
                      <a:pt x="135971" y="206004"/>
                    </a:cubicBezTo>
                    <a:cubicBezTo>
                      <a:pt x="139072" y="207405"/>
                      <a:pt x="141133" y="210190"/>
                      <a:pt x="143923" y="212174"/>
                    </a:cubicBezTo>
                    <a:cubicBezTo>
                      <a:pt x="146039" y="212174"/>
                      <a:pt x="164861" y="224277"/>
                      <a:pt x="162162" y="218435"/>
                    </a:cubicBezTo>
                    <a:cubicBezTo>
                      <a:pt x="159353" y="213684"/>
                      <a:pt x="154374" y="209062"/>
                      <a:pt x="153572" y="204057"/>
                    </a:cubicBezTo>
                    <a:cubicBezTo>
                      <a:pt x="151748" y="204057"/>
                      <a:pt x="152113" y="201800"/>
                      <a:pt x="151492" y="200944"/>
                    </a:cubicBezTo>
                    <a:cubicBezTo>
                      <a:pt x="147480" y="199525"/>
                      <a:pt x="146951" y="194247"/>
                      <a:pt x="143139" y="192336"/>
                    </a:cubicBezTo>
                    <a:cubicBezTo>
                      <a:pt x="142920" y="192208"/>
                      <a:pt x="142628" y="191935"/>
                      <a:pt x="142628" y="191735"/>
                    </a:cubicBezTo>
                    <a:cubicBezTo>
                      <a:pt x="142793" y="190134"/>
                      <a:pt x="140987" y="190024"/>
                      <a:pt x="140513" y="189005"/>
                    </a:cubicBezTo>
                    <a:cubicBezTo>
                      <a:pt x="141479" y="187622"/>
                      <a:pt x="140221" y="187877"/>
                      <a:pt x="139564" y="187604"/>
                    </a:cubicBezTo>
                    <a:cubicBezTo>
                      <a:pt x="135479" y="182708"/>
                      <a:pt x="131029" y="177830"/>
                      <a:pt x="127454" y="172589"/>
                    </a:cubicBezTo>
                    <a:cubicBezTo>
                      <a:pt x="126049" y="172243"/>
                      <a:pt x="125739" y="170769"/>
                      <a:pt x="124955" y="169914"/>
                    </a:cubicBezTo>
                    <a:cubicBezTo>
                      <a:pt x="123843" y="167893"/>
                      <a:pt x="120031" y="166674"/>
                      <a:pt x="120541" y="164181"/>
                    </a:cubicBezTo>
                    <a:cubicBezTo>
                      <a:pt x="121344" y="162361"/>
                      <a:pt x="118717" y="163744"/>
                      <a:pt x="118225" y="162615"/>
                    </a:cubicBezTo>
                    <a:cubicBezTo>
                      <a:pt x="114778" y="158975"/>
                      <a:pt x="111641" y="155517"/>
                      <a:pt x="108303" y="151932"/>
                    </a:cubicBezTo>
                    <a:cubicBezTo>
                      <a:pt x="105622" y="151623"/>
                      <a:pt x="105203" y="148165"/>
                      <a:pt x="102831" y="147127"/>
                    </a:cubicBezTo>
                    <a:cubicBezTo>
                      <a:pt x="102831" y="146126"/>
                      <a:pt x="101008" y="145962"/>
                      <a:pt x="101573" y="144543"/>
                    </a:cubicBezTo>
                    <a:cubicBezTo>
                      <a:pt x="101573" y="144361"/>
                      <a:pt x="101044" y="143633"/>
                      <a:pt x="100588" y="143833"/>
                    </a:cubicBezTo>
                    <a:cubicBezTo>
                      <a:pt x="98910" y="144688"/>
                      <a:pt x="98144" y="142377"/>
                      <a:pt x="96612" y="142668"/>
                    </a:cubicBezTo>
                    <a:cubicBezTo>
                      <a:pt x="94113" y="143269"/>
                      <a:pt x="100333" y="153188"/>
                      <a:pt x="99129" y="155736"/>
                    </a:cubicBezTo>
                    <a:close/>
                    <a:moveTo>
                      <a:pt x="314018" y="357755"/>
                    </a:moveTo>
                    <a:cubicBezTo>
                      <a:pt x="314802" y="362360"/>
                      <a:pt x="307890" y="364926"/>
                      <a:pt x="307908" y="369840"/>
                    </a:cubicBezTo>
                    <a:cubicBezTo>
                      <a:pt x="306084" y="371806"/>
                      <a:pt x="306431" y="375446"/>
                      <a:pt x="303330" y="376192"/>
                    </a:cubicBezTo>
                    <a:cubicBezTo>
                      <a:pt x="301616" y="376938"/>
                      <a:pt x="303877" y="379486"/>
                      <a:pt x="302017" y="380250"/>
                    </a:cubicBezTo>
                    <a:cubicBezTo>
                      <a:pt x="300923" y="381179"/>
                      <a:pt x="301616" y="382726"/>
                      <a:pt x="300357" y="383581"/>
                    </a:cubicBezTo>
                    <a:cubicBezTo>
                      <a:pt x="300211" y="383727"/>
                      <a:pt x="299701" y="383581"/>
                      <a:pt x="299974" y="384000"/>
                    </a:cubicBezTo>
                    <a:cubicBezTo>
                      <a:pt x="300685" y="384928"/>
                      <a:pt x="299810" y="385510"/>
                      <a:pt x="299536" y="386165"/>
                    </a:cubicBezTo>
                    <a:cubicBezTo>
                      <a:pt x="298919" y="387334"/>
                      <a:pt x="298547" y="388616"/>
                      <a:pt x="298442" y="389933"/>
                    </a:cubicBezTo>
                    <a:cubicBezTo>
                      <a:pt x="296035" y="391425"/>
                      <a:pt x="297858" y="395265"/>
                      <a:pt x="295141" y="396194"/>
                    </a:cubicBezTo>
                    <a:cubicBezTo>
                      <a:pt x="295031" y="396194"/>
                      <a:pt x="294849" y="396776"/>
                      <a:pt x="294940" y="396849"/>
                    </a:cubicBezTo>
                    <a:cubicBezTo>
                      <a:pt x="295962" y="397813"/>
                      <a:pt x="295214" y="398669"/>
                      <a:pt x="294794" y="399542"/>
                    </a:cubicBezTo>
                    <a:cubicBezTo>
                      <a:pt x="293864" y="400634"/>
                      <a:pt x="294794" y="401362"/>
                      <a:pt x="294794" y="402473"/>
                    </a:cubicBezTo>
                    <a:cubicBezTo>
                      <a:pt x="293828" y="405767"/>
                      <a:pt x="292460" y="409643"/>
                      <a:pt x="292970" y="412847"/>
                    </a:cubicBezTo>
                    <a:cubicBezTo>
                      <a:pt x="291748" y="414157"/>
                      <a:pt x="292642" y="416086"/>
                      <a:pt x="291676" y="417378"/>
                    </a:cubicBezTo>
                    <a:cubicBezTo>
                      <a:pt x="290964" y="418325"/>
                      <a:pt x="292898" y="419599"/>
                      <a:pt x="291128" y="420181"/>
                    </a:cubicBezTo>
                    <a:cubicBezTo>
                      <a:pt x="291530" y="421018"/>
                      <a:pt x="293317" y="421164"/>
                      <a:pt x="292551" y="422347"/>
                    </a:cubicBezTo>
                    <a:cubicBezTo>
                      <a:pt x="291438" y="423494"/>
                      <a:pt x="293025" y="425550"/>
                      <a:pt x="291274" y="426096"/>
                    </a:cubicBezTo>
                    <a:cubicBezTo>
                      <a:pt x="291019" y="426096"/>
                      <a:pt x="291001" y="426679"/>
                      <a:pt x="291165" y="426788"/>
                    </a:cubicBezTo>
                    <a:cubicBezTo>
                      <a:pt x="292733" y="427789"/>
                      <a:pt x="291894" y="429609"/>
                      <a:pt x="292533" y="430956"/>
                    </a:cubicBezTo>
                    <a:cubicBezTo>
                      <a:pt x="292959" y="432142"/>
                      <a:pt x="292907" y="433447"/>
                      <a:pt x="292387" y="434596"/>
                    </a:cubicBezTo>
                    <a:cubicBezTo>
                      <a:pt x="293408" y="443987"/>
                      <a:pt x="300685" y="425678"/>
                      <a:pt x="301835" y="423548"/>
                    </a:cubicBezTo>
                    <a:cubicBezTo>
                      <a:pt x="302819" y="419908"/>
                      <a:pt x="306832" y="416559"/>
                      <a:pt x="307416" y="413429"/>
                    </a:cubicBezTo>
                    <a:cubicBezTo>
                      <a:pt x="306577" y="413192"/>
                      <a:pt x="306759" y="412701"/>
                      <a:pt x="307178" y="412264"/>
                    </a:cubicBezTo>
                    <a:cubicBezTo>
                      <a:pt x="308875" y="410189"/>
                      <a:pt x="308182" y="407277"/>
                      <a:pt x="310151" y="405275"/>
                    </a:cubicBezTo>
                    <a:cubicBezTo>
                      <a:pt x="310743" y="404513"/>
                      <a:pt x="311075" y="403582"/>
                      <a:pt x="311100" y="402618"/>
                    </a:cubicBezTo>
                    <a:cubicBezTo>
                      <a:pt x="311483" y="399106"/>
                      <a:pt x="314748" y="396357"/>
                      <a:pt x="315149" y="393191"/>
                    </a:cubicBezTo>
                    <a:cubicBezTo>
                      <a:pt x="314675" y="392408"/>
                      <a:pt x="315678" y="391935"/>
                      <a:pt x="315568" y="391189"/>
                    </a:cubicBezTo>
                    <a:cubicBezTo>
                      <a:pt x="315540" y="390737"/>
                      <a:pt x="315738" y="390301"/>
                      <a:pt x="316097" y="390024"/>
                    </a:cubicBezTo>
                    <a:cubicBezTo>
                      <a:pt x="317483" y="389551"/>
                      <a:pt x="317173" y="388204"/>
                      <a:pt x="317356" y="387367"/>
                    </a:cubicBezTo>
                    <a:cubicBezTo>
                      <a:pt x="320730" y="376720"/>
                      <a:pt x="324779" y="366819"/>
                      <a:pt x="327934" y="356227"/>
                    </a:cubicBezTo>
                    <a:cubicBezTo>
                      <a:pt x="328226" y="355626"/>
                      <a:pt x="329667" y="355244"/>
                      <a:pt x="328098" y="354407"/>
                    </a:cubicBezTo>
                    <a:cubicBezTo>
                      <a:pt x="327734" y="353860"/>
                      <a:pt x="329466" y="353078"/>
                      <a:pt x="328974" y="352368"/>
                    </a:cubicBezTo>
                    <a:cubicBezTo>
                      <a:pt x="328262" y="350239"/>
                      <a:pt x="329849" y="348382"/>
                      <a:pt x="330178" y="346308"/>
                    </a:cubicBezTo>
                    <a:cubicBezTo>
                      <a:pt x="330141" y="338937"/>
                      <a:pt x="317702" y="358884"/>
                      <a:pt x="314018" y="357737"/>
                    </a:cubicBezTo>
                    <a:close/>
                    <a:moveTo>
                      <a:pt x="388888" y="305503"/>
                    </a:moveTo>
                    <a:cubicBezTo>
                      <a:pt x="389089" y="304593"/>
                      <a:pt x="388505" y="304266"/>
                      <a:pt x="387921" y="305248"/>
                    </a:cubicBezTo>
                    <a:lnTo>
                      <a:pt x="388961" y="305449"/>
                    </a:lnTo>
                    <a:close/>
                    <a:moveTo>
                      <a:pt x="442182" y="307687"/>
                    </a:moveTo>
                    <a:cubicBezTo>
                      <a:pt x="442656" y="305649"/>
                      <a:pt x="439993" y="307906"/>
                      <a:pt x="442182" y="307687"/>
                    </a:cubicBezTo>
                    <a:close/>
                    <a:moveTo>
                      <a:pt x="381501" y="530309"/>
                    </a:moveTo>
                    <a:cubicBezTo>
                      <a:pt x="381194" y="530599"/>
                      <a:pt x="381180" y="531083"/>
                      <a:pt x="381470" y="531390"/>
                    </a:cubicBezTo>
                    <a:cubicBezTo>
                      <a:pt x="381522" y="531444"/>
                      <a:pt x="381582" y="531491"/>
                      <a:pt x="381647" y="531528"/>
                    </a:cubicBezTo>
                    <a:cubicBezTo>
                      <a:pt x="381957" y="531183"/>
                      <a:pt x="381939" y="530400"/>
                      <a:pt x="381501" y="530309"/>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63" name="Google Shape;163;p3"/>
              <p:cNvSpPr/>
              <p:nvPr/>
            </p:nvSpPr>
            <p:spPr>
              <a:xfrm>
                <a:off x="2235867" y="3357797"/>
                <a:ext cx="391117" cy="359910"/>
              </a:xfrm>
              <a:custGeom>
                <a:avLst/>
                <a:gdLst/>
                <a:ahLst/>
                <a:cxnLst/>
                <a:rect l="l" t="t" r="r" b="b"/>
                <a:pathLst>
                  <a:path w="481375" h="506916" extrusionOk="0">
                    <a:moveTo>
                      <a:pt x="0" y="48316"/>
                    </a:moveTo>
                    <a:cubicBezTo>
                      <a:pt x="1167" y="43711"/>
                      <a:pt x="4578" y="38051"/>
                      <a:pt x="8773" y="35776"/>
                    </a:cubicBezTo>
                    <a:cubicBezTo>
                      <a:pt x="9484" y="33374"/>
                      <a:pt x="12548" y="33519"/>
                      <a:pt x="13643" y="31517"/>
                    </a:cubicBezTo>
                    <a:cubicBezTo>
                      <a:pt x="14080" y="30480"/>
                      <a:pt x="15740" y="31517"/>
                      <a:pt x="16123" y="30316"/>
                    </a:cubicBezTo>
                    <a:cubicBezTo>
                      <a:pt x="15120" y="27677"/>
                      <a:pt x="17801" y="30043"/>
                      <a:pt x="18494" y="27513"/>
                    </a:cubicBezTo>
                    <a:cubicBezTo>
                      <a:pt x="19005" y="26276"/>
                      <a:pt x="20902" y="27986"/>
                      <a:pt x="20318" y="26439"/>
                    </a:cubicBezTo>
                    <a:cubicBezTo>
                      <a:pt x="21722" y="24619"/>
                      <a:pt x="25552" y="26257"/>
                      <a:pt x="27431" y="24365"/>
                    </a:cubicBezTo>
                    <a:cubicBezTo>
                      <a:pt x="34482" y="21220"/>
                      <a:pt x="42008" y="19271"/>
                      <a:pt x="49701" y="18595"/>
                    </a:cubicBezTo>
                    <a:cubicBezTo>
                      <a:pt x="51816" y="18213"/>
                      <a:pt x="54041" y="19978"/>
                      <a:pt x="56230" y="18723"/>
                    </a:cubicBezTo>
                    <a:cubicBezTo>
                      <a:pt x="56723" y="18522"/>
                      <a:pt x="57142" y="18486"/>
                      <a:pt x="57142" y="19159"/>
                    </a:cubicBezTo>
                    <a:cubicBezTo>
                      <a:pt x="57324" y="20561"/>
                      <a:pt x="59367" y="20834"/>
                      <a:pt x="60425" y="21471"/>
                    </a:cubicBezTo>
                    <a:cubicBezTo>
                      <a:pt x="61866" y="22090"/>
                      <a:pt x="63781" y="23764"/>
                      <a:pt x="63599" y="25256"/>
                    </a:cubicBezTo>
                    <a:cubicBezTo>
                      <a:pt x="61975" y="26421"/>
                      <a:pt x="62668" y="28314"/>
                      <a:pt x="62085" y="29806"/>
                    </a:cubicBezTo>
                    <a:cubicBezTo>
                      <a:pt x="58109" y="37359"/>
                      <a:pt x="50740" y="42910"/>
                      <a:pt x="43463" y="47115"/>
                    </a:cubicBezTo>
                    <a:cubicBezTo>
                      <a:pt x="42004" y="49044"/>
                      <a:pt x="39925" y="48498"/>
                      <a:pt x="38338" y="49572"/>
                    </a:cubicBezTo>
                    <a:cubicBezTo>
                      <a:pt x="33740" y="51882"/>
                      <a:pt x="28957" y="53806"/>
                      <a:pt x="24039" y="55323"/>
                    </a:cubicBezTo>
                    <a:cubicBezTo>
                      <a:pt x="16378" y="56014"/>
                      <a:pt x="657" y="59818"/>
                      <a:pt x="0" y="48316"/>
                    </a:cubicBezTo>
                    <a:close/>
                    <a:moveTo>
                      <a:pt x="391860" y="53430"/>
                    </a:moveTo>
                    <a:cubicBezTo>
                      <a:pt x="396219" y="55104"/>
                      <a:pt x="400979" y="52283"/>
                      <a:pt x="404882" y="53430"/>
                    </a:cubicBezTo>
                    <a:cubicBezTo>
                      <a:pt x="405302" y="53885"/>
                      <a:pt x="405739" y="53794"/>
                      <a:pt x="405940" y="53321"/>
                    </a:cubicBezTo>
                    <a:cubicBezTo>
                      <a:pt x="406925" y="51392"/>
                      <a:pt x="409588" y="50882"/>
                      <a:pt x="411594" y="49681"/>
                    </a:cubicBezTo>
                    <a:cubicBezTo>
                      <a:pt x="413418" y="49208"/>
                      <a:pt x="410609" y="47060"/>
                      <a:pt x="412396" y="46714"/>
                    </a:cubicBezTo>
                    <a:cubicBezTo>
                      <a:pt x="412721" y="46576"/>
                      <a:pt x="412872" y="46202"/>
                      <a:pt x="412734" y="45879"/>
                    </a:cubicBezTo>
                    <a:cubicBezTo>
                      <a:pt x="412726" y="45859"/>
                      <a:pt x="412716" y="45841"/>
                      <a:pt x="412706" y="45822"/>
                    </a:cubicBezTo>
                    <a:cubicBezTo>
                      <a:pt x="411754" y="40448"/>
                      <a:pt x="408567" y="35728"/>
                      <a:pt x="403934" y="32828"/>
                    </a:cubicBezTo>
                    <a:cubicBezTo>
                      <a:pt x="403222" y="32573"/>
                      <a:pt x="404226" y="31554"/>
                      <a:pt x="403003" y="31226"/>
                    </a:cubicBezTo>
                    <a:cubicBezTo>
                      <a:pt x="397222" y="29406"/>
                      <a:pt x="392680" y="25147"/>
                      <a:pt x="386698" y="24092"/>
                    </a:cubicBezTo>
                    <a:cubicBezTo>
                      <a:pt x="383689" y="22272"/>
                      <a:pt x="378947" y="23546"/>
                      <a:pt x="376703" y="20925"/>
                    </a:cubicBezTo>
                    <a:cubicBezTo>
                      <a:pt x="374752" y="22053"/>
                      <a:pt x="373438" y="21434"/>
                      <a:pt x="371232" y="21198"/>
                    </a:cubicBezTo>
                    <a:cubicBezTo>
                      <a:pt x="331052" y="25220"/>
                      <a:pt x="373293" y="54668"/>
                      <a:pt x="391860" y="53430"/>
                    </a:cubicBezTo>
                    <a:close/>
                    <a:moveTo>
                      <a:pt x="436089" y="218194"/>
                    </a:moveTo>
                    <a:cubicBezTo>
                      <a:pt x="439590" y="220469"/>
                      <a:pt x="441870" y="224928"/>
                      <a:pt x="445773" y="227130"/>
                    </a:cubicBezTo>
                    <a:cubicBezTo>
                      <a:pt x="447287" y="227640"/>
                      <a:pt x="445226" y="229260"/>
                      <a:pt x="446849" y="229041"/>
                    </a:cubicBezTo>
                    <a:cubicBezTo>
                      <a:pt x="447670" y="229041"/>
                      <a:pt x="448546" y="229041"/>
                      <a:pt x="449056" y="229751"/>
                    </a:cubicBezTo>
                    <a:cubicBezTo>
                      <a:pt x="452540" y="232827"/>
                      <a:pt x="458176" y="233391"/>
                      <a:pt x="461951" y="235903"/>
                    </a:cubicBezTo>
                    <a:cubicBezTo>
                      <a:pt x="464140" y="235721"/>
                      <a:pt x="466803" y="234738"/>
                      <a:pt x="468335" y="236940"/>
                    </a:cubicBezTo>
                    <a:cubicBezTo>
                      <a:pt x="469940" y="238414"/>
                      <a:pt x="471089" y="235120"/>
                      <a:pt x="472913" y="235557"/>
                    </a:cubicBezTo>
                    <a:cubicBezTo>
                      <a:pt x="476123" y="234811"/>
                      <a:pt x="479734" y="232245"/>
                      <a:pt x="480208" y="228896"/>
                    </a:cubicBezTo>
                    <a:cubicBezTo>
                      <a:pt x="480080" y="228186"/>
                      <a:pt x="480080" y="227567"/>
                      <a:pt x="481029" y="227221"/>
                    </a:cubicBezTo>
                    <a:cubicBezTo>
                      <a:pt x="482178" y="226330"/>
                      <a:pt x="480099" y="225820"/>
                      <a:pt x="480172" y="224983"/>
                    </a:cubicBezTo>
                    <a:cubicBezTo>
                      <a:pt x="480008" y="222289"/>
                      <a:pt x="477399" y="219759"/>
                      <a:pt x="477381" y="217448"/>
                    </a:cubicBezTo>
                    <a:cubicBezTo>
                      <a:pt x="477558" y="217064"/>
                      <a:pt x="477389" y="216611"/>
                      <a:pt x="477004" y="216435"/>
                    </a:cubicBezTo>
                    <a:cubicBezTo>
                      <a:pt x="476967" y="216417"/>
                      <a:pt x="476928" y="216403"/>
                      <a:pt x="476889" y="216392"/>
                    </a:cubicBezTo>
                    <a:cubicBezTo>
                      <a:pt x="475539" y="216520"/>
                      <a:pt x="475065" y="215446"/>
                      <a:pt x="474244" y="214754"/>
                    </a:cubicBezTo>
                    <a:cubicBezTo>
                      <a:pt x="468900" y="208403"/>
                      <a:pt x="461240" y="204999"/>
                      <a:pt x="453798" y="201869"/>
                    </a:cubicBezTo>
                    <a:cubicBezTo>
                      <a:pt x="452576" y="199339"/>
                      <a:pt x="449129" y="202105"/>
                      <a:pt x="447141" y="201432"/>
                    </a:cubicBezTo>
                    <a:cubicBezTo>
                      <a:pt x="434593" y="200850"/>
                      <a:pt x="433371" y="208876"/>
                      <a:pt x="436089" y="218194"/>
                    </a:cubicBezTo>
                    <a:close/>
                    <a:moveTo>
                      <a:pt x="465453" y="216574"/>
                    </a:moveTo>
                    <a:cubicBezTo>
                      <a:pt x="465818" y="217703"/>
                      <a:pt x="464286" y="218067"/>
                      <a:pt x="463629" y="217521"/>
                    </a:cubicBezTo>
                    <a:cubicBezTo>
                      <a:pt x="463301" y="217211"/>
                      <a:pt x="463830" y="217157"/>
                      <a:pt x="463939" y="217193"/>
                    </a:cubicBezTo>
                    <a:cubicBezTo>
                      <a:pt x="464614" y="217357"/>
                      <a:pt x="464997" y="216684"/>
                      <a:pt x="465581" y="216629"/>
                    </a:cubicBezTo>
                    <a:cubicBezTo>
                      <a:pt x="465599" y="214463"/>
                      <a:pt x="467423" y="216156"/>
                      <a:pt x="465453" y="216647"/>
                    </a:cubicBezTo>
                    <a:close/>
                    <a:moveTo>
                      <a:pt x="443402" y="211187"/>
                    </a:moveTo>
                    <a:cubicBezTo>
                      <a:pt x="443074" y="211515"/>
                      <a:pt x="443238" y="212534"/>
                      <a:pt x="442472" y="212152"/>
                    </a:cubicBezTo>
                    <a:cubicBezTo>
                      <a:pt x="441706" y="211770"/>
                      <a:pt x="442563" y="211187"/>
                      <a:pt x="442636" y="210678"/>
                    </a:cubicBezTo>
                    <a:cubicBezTo>
                      <a:pt x="442636" y="209895"/>
                      <a:pt x="444697" y="208712"/>
                      <a:pt x="444807" y="209495"/>
                    </a:cubicBezTo>
                    <a:cubicBezTo>
                      <a:pt x="445062" y="210641"/>
                      <a:pt x="443968" y="210587"/>
                      <a:pt x="443402" y="211187"/>
                    </a:cubicBezTo>
                    <a:close/>
                    <a:moveTo>
                      <a:pt x="443092" y="214117"/>
                    </a:moveTo>
                    <a:cubicBezTo>
                      <a:pt x="443202" y="214609"/>
                      <a:pt x="440229" y="216483"/>
                      <a:pt x="441487" y="214645"/>
                    </a:cubicBezTo>
                    <a:cubicBezTo>
                      <a:pt x="440338" y="213662"/>
                      <a:pt x="442673" y="213644"/>
                      <a:pt x="443092" y="214136"/>
                    </a:cubicBezTo>
                    <a:close/>
                    <a:moveTo>
                      <a:pt x="456060" y="211169"/>
                    </a:moveTo>
                    <a:cubicBezTo>
                      <a:pt x="457246" y="211169"/>
                      <a:pt x="456060" y="212479"/>
                      <a:pt x="455422" y="212243"/>
                    </a:cubicBezTo>
                    <a:cubicBezTo>
                      <a:pt x="454054" y="212297"/>
                      <a:pt x="455276" y="211005"/>
                      <a:pt x="456060" y="211187"/>
                    </a:cubicBezTo>
                    <a:close/>
                    <a:moveTo>
                      <a:pt x="445536" y="214481"/>
                    </a:moveTo>
                    <a:cubicBezTo>
                      <a:pt x="445007" y="215282"/>
                      <a:pt x="444442" y="214299"/>
                      <a:pt x="443804" y="214190"/>
                    </a:cubicBezTo>
                    <a:cubicBezTo>
                      <a:pt x="444128" y="213935"/>
                      <a:pt x="444543" y="213823"/>
                      <a:pt x="444953" y="213881"/>
                    </a:cubicBezTo>
                    <a:cubicBezTo>
                      <a:pt x="445299" y="213881"/>
                      <a:pt x="446011" y="213917"/>
                      <a:pt x="445536" y="214481"/>
                    </a:cubicBezTo>
                    <a:close/>
                    <a:moveTo>
                      <a:pt x="446485" y="209313"/>
                    </a:moveTo>
                    <a:lnTo>
                      <a:pt x="447160" y="208530"/>
                    </a:lnTo>
                    <a:cubicBezTo>
                      <a:pt x="447962" y="209058"/>
                      <a:pt x="447178" y="209913"/>
                      <a:pt x="446521" y="209367"/>
                    </a:cubicBezTo>
                    <a:close/>
                    <a:moveTo>
                      <a:pt x="227145" y="1360"/>
                    </a:moveTo>
                    <a:cubicBezTo>
                      <a:pt x="225322" y="2124"/>
                      <a:pt x="224173" y="577"/>
                      <a:pt x="222330" y="650"/>
                    </a:cubicBezTo>
                    <a:cubicBezTo>
                      <a:pt x="220900" y="794"/>
                      <a:pt x="219455" y="595"/>
                      <a:pt x="218117" y="68"/>
                    </a:cubicBezTo>
                    <a:cubicBezTo>
                      <a:pt x="217297" y="-296"/>
                      <a:pt x="216512" y="941"/>
                      <a:pt x="215582" y="614"/>
                    </a:cubicBezTo>
                    <a:cubicBezTo>
                      <a:pt x="198109" y="2907"/>
                      <a:pt x="198383" y="18268"/>
                      <a:pt x="211734" y="27040"/>
                    </a:cubicBezTo>
                    <a:cubicBezTo>
                      <a:pt x="215181" y="26512"/>
                      <a:pt x="219029" y="28569"/>
                      <a:pt x="222677" y="28259"/>
                    </a:cubicBezTo>
                    <a:cubicBezTo>
                      <a:pt x="242539" y="28423"/>
                      <a:pt x="244290" y="7930"/>
                      <a:pt x="227145" y="1360"/>
                    </a:cubicBezTo>
                    <a:close/>
                    <a:moveTo>
                      <a:pt x="213904" y="14628"/>
                    </a:moveTo>
                    <a:cubicBezTo>
                      <a:pt x="212755" y="15028"/>
                      <a:pt x="212080" y="13099"/>
                      <a:pt x="212573" y="12589"/>
                    </a:cubicBezTo>
                    <a:cubicBezTo>
                      <a:pt x="213248" y="12626"/>
                      <a:pt x="214944" y="14282"/>
                      <a:pt x="213904" y="14628"/>
                    </a:cubicBezTo>
                    <a:close/>
                    <a:moveTo>
                      <a:pt x="209509" y="11497"/>
                    </a:moveTo>
                    <a:cubicBezTo>
                      <a:pt x="210311" y="11843"/>
                      <a:pt x="211752" y="12444"/>
                      <a:pt x="209983" y="12535"/>
                    </a:cubicBezTo>
                    <a:cubicBezTo>
                      <a:pt x="208998" y="12899"/>
                      <a:pt x="208305" y="11534"/>
                      <a:pt x="209454" y="11552"/>
                    </a:cubicBezTo>
                    <a:close/>
                    <a:moveTo>
                      <a:pt x="421644" y="506409"/>
                    </a:moveTo>
                    <a:cubicBezTo>
                      <a:pt x="423613" y="507792"/>
                      <a:pt x="425784" y="505808"/>
                      <a:pt x="427772" y="506736"/>
                    </a:cubicBezTo>
                    <a:cubicBezTo>
                      <a:pt x="430708" y="506336"/>
                      <a:pt x="433097" y="504225"/>
                      <a:pt x="436034" y="504134"/>
                    </a:cubicBezTo>
                    <a:cubicBezTo>
                      <a:pt x="437256" y="504261"/>
                      <a:pt x="437219" y="503915"/>
                      <a:pt x="436235" y="503406"/>
                    </a:cubicBezTo>
                    <a:cubicBezTo>
                      <a:pt x="437712" y="501331"/>
                      <a:pt x="439609" y="500130"/>
                      <a:pt x="439882" y="497491"/>
                    </a:cubicBezTo>
                    <a:cubicBezTo>
                      <a:pt x="440065" y="496308"/>
                      <a:pt x="439280" y="495125"/>
                      <a:pt x="439882" y="493851"/>
                    </a:cubicBezTo>
                    <a:cubicBezTo>
                      <a:pt x="439882" y="492304"/>
                      <a:pt x="438441" y="490993"/>
                      <a:pt x="438751" y="489264"/>
                    </a:cubicBezTo>
                    <a:cubicBezTo>
                      <a:pt x="435432" y="485806"/>
                      <a:pt x="431073" y="483695"/>
                      <a:pt x="427042" y="481493"/>
                    </a:cubicBezTo>
                    <a:cubicBezTo>
                      <a:pt x="425765" y="482203"/>
                      <a:pt x="424543" y="481730"/>
                      <a:pt x="423139" y="481875"/>
                    </a:cubicBezTo>
                    <a:cubicBezTo>
                      <a:pt x="403186" y="480547"/>
                      <a:pt x="403478" y="503624"/>
                      <a:pt x="421644" y="506409"/>
                    </a:cubicBezTo>
                    <a:close/>
                    <a:moveTo>
                      <a:pt x="428100" y="488919"/>
                    </a:moveTo>
                    <a:cubicBezTo>
                      <a:pt x="426860" y="487881"/>
                      <a:pt x="425182" y="489810"/>
                      <a:pt x="424233" y="488627"/>
                    </a:cubicBezTo>
                    <a:cubicBezTo>
                      <a:pt x="424299" y="487977"/>
                      <a:pt x="424881" y="487504"/>
                      <a:pt x="425533" y="487570"/>
                    </a:cubicBezTo>
                    <a:cubicBezTo>
                      <a:pt x="425720" y="487589"/>
                      <a:pt x="425900" y="487652"/>
                      <a:pt x="426057" y="487754"/>
                    </a:cubicBezTo>
                    <a:cubicBezTo>
                      <a:pt x="426787" y="488136"/>
                      <a:pt x="428428" y="487554"/>
                      <a:pt x="428520" y="488609"/>
                    </a:cubicBezTo>
                    <a:cubicBezTo>
                      <a:pt x="428319" y="488718"/>
                      <a:pt x="428118" y="488937"/>
                      <a:pt x="428100" y="488919"/>
                    </a:cubicBezTo>
                    <a:close/>
                    <a:moveTo>
                      <a:pt x="423194" y="493050"/>
                    </a:moveTo>
                    <a:cubicBezTo>
                      <a:pt x="423340" y="492067"/>
                      <a:pt x="424799" y="492158"/>
                      <a:pt x="425164" y="493050"/>
                    </a:cubicBezTo>
                    <a:cubicBezTo>
                      <a:pt x="424781" y="493996"/>
                      <a:pt x="423321" y="494069"/>
                      <a:pt x="423194" y="493050"/>
                    </a:cubicBezTo>
                    <a:close/>
                    <a:moveTo>
                      <a:pt x="425893" y="497473"/>
                    </a:moveTo>
                    <a:cubicBezTo>
                      <a:pt x="425893" y="497036"/>
                      <a:pt x="427717" y="495398"/>
                      <a:pt x="427918" y="496544"/>
                    </a:cubicBezTo>
                    <a:cubicBezTo>
                      <a:pt x="427808" y="497418"/>
                      <a:pt x="426477" y="498146"/>
                      <a:pt x="425893" y="497473"/>
                    </a:cubicBezTo>
                    <a:close/>
                    <a:moveTo>
                      <a:pt x="424471" y="494797"/>
                    </a:moveTo>
                    <a:cubicBezTo>
                      <a:pt x="424179" y="495161"/>
                      <a:pt x="423467" y="494997"/>
                      <a:pt x="423194" y="494670"/>
                    </a:cubicBezTo>
                    <a:cubicBezTo>
                      <a:pt x="423413" y="494324"/>
                      <a:pt x="424689" y="494251"/>
                      <a:pt x="424471" y="494797"/>
                    </a:cubicBezTo>
                    <a:close/>
                    <a:moveTo>
                      <a:pt x="418616" y="496326"/>
                    </a:moveTo>
                    <a:lnTo>
                      <a:pt x="417959" y="496672"/>
                    </a:lnTo>
                    <a:cubicBezTo>
                      <a:pt x="416354" y="496399"/>
                      <a:pt x="418050" y="495580"/>
                      <a:pt x="418616" y="496326"/>
                    </a:cubicBezTo>
                    <a:close/>
                  </a:path>
                </a:pathLst>
              </a:custGeom>
              <a:solidFill>
                <a:srgbClr val="0F3040"/>
              </a:solidFill>
              <a:ln w="9525" cap="flat" cmpd="sng">
                <a:solidFill>
                  <a:srgbClr val="D6D6D6"/>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64" name="Google Shape;164;p3"/>
              <p:cNvSpPr/>
              <p:nvPr/>
            </p:nvSpPr>
            <p:spPr>
              <a:xfrm>
                <a:off x="2306834" y="3886309"/>
                <a:ext cx="12042" cy="59350"/>
              </a:xfrm>
              <a:custGeom>
                <a:avLst/>
                <a:gdLst/>
                <a:ahLst/>
                <a:cxnLst/>
                <a:rect l="l" t="t" r="r" b="b"/>
                <a:pathLst>
                  <a:path w="14776" h="83592" extrusionOk="0">
                    <a:moveTo>
                      <a:pt x="5024" y="0"/>
                    </a:moveTo>
                    <a:cubicBezTo>
                      <a:pt x="8262" y="6512"/>
                      <a:pt x="10629" y="13420"/>
                      <a:pt x="12064" y="20548"/>
                    </a:cubicBezTo>
                    <a:cubicBezTo>
                      <a:pt x="13499" y="27443"/>
                      <a:pt x="14377" y="34442"/>
                      <a:pt x="14690" y="41478"/>
                    </a:cubicBezTo>
                    <a:cubicBezTo>
                      <a:pt x="14948" y="48517"/>
                      <a:pt x="14631" y="55565"/>
                      <a:pt x="13742" y="62553"/>
                    </a:cubicBezTo>
                    <a:cubicBezTo>
                      <a:pt x="12872" y="69780"/>
                      <a:pt x="11032" y="76856"/>
                      <a:pt x="8270" y="83592"/>
                    </a:cubicBezTo>
                    <a:cubicBezTo>
                      <a:pt x="5498" y="76909"/>
                      <a:pt x="3509" y="69929"/>
                      <a:pt x="2343" y="62790"/>
                    </a:cubicBezTo>
                    <a:cubicBezTo>
                      <a:pt x="-81" y="49065"/>
                      <a:pt x="-627" y="35075"/>
                      <a:pt x="719" y="21203"/>
                    </a:cubicBezTo>
                    <a:cubicBezTo>
                      <a:pt x="1333" y="13994"/>
                      <a:pt x="2777" y="6879"/>
                      <a:pt x="5024" y="0"/>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65" name="Google Shape;165;p3"/>
              <p:cNvSpPr/>
              <p:nvPr/>
            </p:nvSpPr>
            <p:spPr>
              <a:xfrm>
                <a:off x="2480721" y="3876525"/>
                <a:ext cx="9025" cy="58265"/>
              </a:xfrm>
              <a:custGeom>
                <a:avLst/>
                <a:gdLst/>
                <a:ahLst/>
                <a:cxnLst/>
                <a:rect l="l" t="t" r="r" b="b"/>
                <a:pathLst>
                  <a:path w="11108" h="82063" extrusionOk="0">
                    <a:moveTo>
                      <a:pt x="9309" y="0"/>
                    </a:moveTo>
                    <a:cubicBezTo>
                      <a:pt x="9984" y="7171"/>
                      <a:pt x="10403" y="14050"/>
                      <a:pt x="10476" y="20839"/>
                    </a:cubicBezTo>
                    <a:cubicBezTo>
                      <a:pt x="10549" y="27628"/>
                      <a:pt x="10695" y="34307"/>
                      <a:pt x="10896" y="41023"/>
                    </a:cubicBezTo>
                    <a:cubicBezTo>
                      <a:pt x="11096" y="47739"/>
                      <a:pt x="11133" y="54400"/>
                      <a:pt x="11096" y="61188"/>
                    </a:cubicBezTo>
                    <a:cubicBezTo>
                      <a:pt x="11060" y="67977"/>
                      <a:pt x="11096" y="74875"/>
                      <a:pt x="10512" y="82064"/>
                    </a:cubicBezTo>
                    <a:cubicBezTo>
                      <a:pt x="6893" y="75896"/>
                      <a:pt x="4242" y="69212"/>
                      <a:pt x="2652" y="62244"/>
                    </a:cubicBezTo>
                    <a:cubicBezTo>
                      <a:pt x="1013" y="55365"/>
                      <a:pt x="126" y="48329"/>
                      <a:pt x="7" y="41259"/>
                    </a:cubicBezTo>
                    <a:cubicBezTo>
                      <a:pt x="-77" y="34170"/>
                      <a:pt x="602" y="27092"/>
                      <a:pt x="2031" y="20147"/>
                    </a:cubicBezTo>
                    <a:cubicBezTo>
                      <a:pt x="3416" y="13101"/>
                      <a:pt x="5870" y="6307"/>
                      <a:pt x="9309" y="0"/>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66" name="Google Shape;166;p3"/>
              <p:cNvSpPr/>
              <p:nvPr/>
            </p:nvSpPr>
            <p:spPr>
              <a:xfrm>
                <a:off x="2169539" y="3399447"/>
                <a:ext cx="394457" cy="311304"/>
              </a:xfrm>
              <a:custGeom>
                <a:avLst/>
                <a:gdLst/>
                <a:ahLst/>
                <a:cxnLst/>
                <a:rect l="l" t="t" r="r" b="b"/>
                <a:pathLst>
                  <a:path w="485486" h="438457" extrusionOk="0">
                    <a:moveTo>
                      <a:pt x="393903" y="408407"/>
                    </a:moveTo>
                    <a:cubicBezTo>
                      <a:pt x="393593" y="408220"/>
                      <a:pt x="393189" y="408319"/>
                      <a:pt x="393001" y="408628"/>
                    </a:cubicBezTo>
                    <a:cubicBezTo>
                      <a:pt x="392991" y="408645"/>
                      <a:pt x="392981" y="408662"/>
                      <a:pt x="392973" y="408680"/>
                    </a:cubicBezTo>
                    <a:cubicBezTo>
                      <a:pt x="392407" y="409481"/>
                      <a:pt x="391386" y="409936"/>
                      <a:pt x="391331" y="411119"/>
                    </a:cubicBezTo>
                    <a:cubicBezTo>
                      <a:pt x="391331" y="411465"/>
                      <a:pt x="390875" y="411792"/>
                      <a:pt x="390346" y="411829"/>
                    </a:cubicBezTo>
                    <a:cubicBezTo>
                      <a:pt x="389647" y="411936"/>
                      <a:pt x="389004" y="412276"/>
                      <a:pt x="388523" y="412793"/>
                    </a:cubicBezTo>
                    <a:cubicBezTo>
                      <a:pt x="388000" y="413281"/>
                      <a:pt x="387439" y="413725"/>
                      <a:pt x="386845" y="414122"/>
                    </a:cubicBezTo>
                    <a:cubicBezTo>
                      <a:pt x="385900" y="414682"/>
                      <a:pt x="385155" y="415522"/>
                      <a:pt x="384711" y="416524"/>
                    </a:cubicBezTo>
                    <a:cubicBezTo>
                      <a:pt x="384455" y="417125"/>
                      <a:pt x="384163" y="417671"/>
                      <a:pt x="383325" y="417525"/>
                    </a:cubicBezTo>
                    <a:cubicBezTo>
                      <a:pt x="382814" y="417434"/>
                      <a:pt x="382540" y="417853"/>
                      <a:pt x="382303" y="418217"/>
                    </a:cubicBezTo>
                    <a:cubicBezTo>
                      <a:pt x="381738" y="419109"/>
                      <a:pt x="381227" y="420037"/>
                      <a:pt x="379932" y="420146"/>
                    </a:cubicBezTo>
                    <a:cubicBezTo>
                      <a:pt x="379713" y="420146"/>
                      <a:pt x="379458" y="420455"/>
                      <a:pt x="379276" y="420674"/>
                    </a:cubicBezTo>
                    <a:cubicBezTo>
                      <a:pt x="377999" y="422166"/>
                      <a:pt x="376321" y="423222"/>
                      <a:pt x="374916" y="424569"/>
                    </a:cubicBezTo>
                    <a:cubicBezTo>
                      <a:pt x="374502" y="424948"/>
                      <a:pt x="374019" y="425244"/>
                      <a:pt x="373494" y="425442"/>
                    </a:cubicBezTo>
                    <a:cubicBezTo>
                      <a:pt x="371884" y="426282"/>
                      <a:pt x="370473" y="427455"/>
                      <a:pt x="369354" y="428882"/>
                    </a:cubicBezTo>
                    <a:cubicBezTo>
                      <a:pt x="369147" y="429093"/>
                      <a:pt x="369058" y="429393"/>
                      <a:pt x="369117" y="429683"/>
                    </a:cubicBezTo>
                    <a:cubicBezTo>
                      <a:pt x="369299" y="430829"/>
                      <a:pt x="368642" y="430211"/>
                      <a:pt x="368168" y="430174"/>
                    </a:cubicBezTo>
                    <a:cubicBezTo>
                      <a:pt x="367402" y="430174"/>
                      <a:pt x="366673" y="429974"/>
                      <a:pt x="366198" y="430993"/>
                    </a:cubicBezTo>
                    <a:cubicBezTo>
                      <a:pt x="365615" y="431904"/>
                      <a:pt x="364760" y="432611"/>
                      <a:pt x="363754" y="433013"/>
                    </a:cubicBezTo>
                    <a:cubicBezTo>
                      <a:pt x="361584" y="434178"/>
                      <a:pt x="360107" y="436198"/>
                      <a:pt x="358119" y="437472"/>
                    </a:cubicBezTo>
                    <a:cubicBezTo>
                      <a:pt x="357503" y="437954"/>
                      <a:pt x="356786" y="438290"/>
                      <a:pt x="356021" y="438455"/>
                    </a:cubicBezTo>
                    <a:cubicBezTo>
                      <a:pt x="355801" y="438480"/>
                      <a:pt x="355602" y="438322"/>
                      <a:pt x="355577" y="438102"/>
                    </a:cubicBezTo>
                    <a:cubicBezTo>
                      <a:pt x="355568" y="438023"/>
                      <a:pt x="355583" y="437943"/>
                      <a:pt x="355620" y="437873"/>
                    </a:cubicBezTo>
                    <a:cubicBezTo>
                      <a:pt x="355807" y="437566"/>
                      <a:pt x="356034" y="437284"/>
                      <a:pt x="356295" y="437036"/>
                    </a:cubicBezTo>
                    <a:cubicBezTo>
                      <a:pt x="356507" y="436837"/>
                      <a:pt x="356691" y="436611"/>
                      <a:pt x="356842" y="436362"/>
                    </a:cubicBezTo>
                    <a:cubicBezTo>
                      <a:pt x="357235" y="435241"/>
                      <a:pt x="357856" y="434212"/>
                      <a:pt x="358666" y="433341"/>
                    </a:cubicBezTo>
                    <a:cubicBezTo>
                      <a:pt x="359588" y="432641"/>
                      <a:pt x="360311" y="431712"/>
                      <a:pt x="360763" y="430647"/>
                    </a:cubicBezTo>
                    <a:cubicBezTo>
                      <a:pt x="360982" y="429938"/>
                      <a:pt x="361712" y="429592"/>
                      <a:pt x="362168" y="429028"/>
                    </a:cubicBezTo>
                    <a:cubicBezTo>
                      <a:pt x="362624" y="428463"/>
                      <a:pt x="363481" y="427772"/>
                      <a:pt x="363043" y="426662"/>
                    </a:cubicBezTo>
                    <a:cubicBezTo>
                      <a:pt x="362987" y="426345"/>
                      <a:pt x="363199" y="426043"/>
                      <a:pt x="363517" y="425987"/>
                    </a:cubicBezTo>
                    <a:cubicBezTo>
                      <a:pt x="363628" y="425968"/>
                      <a:pt x="363742" y="425981"/>
                      <a:pt x="363845" y="426025"/>
                    </a:cubicBezTo>
                    <a:cubicBezTo>
                      <a:pt x="364849" y="426407"/>
                      <a:pt x="364849" y="426025"/>
                      <a:pt x="364447" y="425278"/>
                    </a:cubicBezTo>
                    <a:cubicBezTo>
                      <a:pt x="364283" y="424987"/>
                      <a:pt x="364229" y="424751"/>
                      <a:pt x="364447" y="424569"/>
                    </a:cubicBezTo>
                    <a:cubicBezTo>
                      <a:pt x="364666" y="424387"/>
                      <a:pt x="364903" y="424842"/>
                      <a:pt x="364940" y="424787"/>
                    </a:cubicBezTo>
                    <a:cubicBezTo>
                      <a:pt x="365651" y="424095"/>
                      <a:pt x="366581" y="423768"/>
                      <a:pt x="367147" y="422803"/>
                    </a:cubicBezTo>
                    <a:cubicBezTo>
                      <a:pt x="368278" y="420819"/>
                      <a:pt x="369901" y="419163"/>
                      <a:pt x="371050" y="417179"/>
                    </a:cubicBezTo>
                    <a:cubicBezTo>
                      <a:pt x="371945" y="415942"/>
                      <a:pt x="373000" y="414829"/>
                      <a:pt x="374187" y="413867"/>
                    </a:cubicBezTo>
                    <a:cubicBezTo>
                      <a:pt x="375008" y="413030"/>
                      <a:pt x="375847" y="412211"/>
                      <a:pt x="376686" y="411410"/>
                    </a:cubicBezTo>
                    <a:cubicBezTo>
                      <a:pt x="377062" y="411072"/>
                      <a:pt x="377350" y="410647"/>
                      <a:pt x="377525" y="410172"/>
                    </a:cubicBezTo>
                    <a:cubicBezTo>
                      <a:pt x="378056" y="409403"/>
                      <a:pt x="378770" y="408778"/>
                      <a:pt x="379604" y="408352"/>
                    </a:cubicBezTo>
                    <a:cubicBezTo>
                      <a:pt x="379813" y="408297"/>
                      <a:pt x="379998" y="408176"/>
                      <a:pt x="380133" y="408007"/>
                    </a:cubicBezTo>
                    <a:cubicBezTo>
                      <a:pt x="380935" y="406423"/>
                      <a:pt x="382832" y="405586"/>
                      <a:pt x="383069" y="403620"/>
                    </a:cubicBezTo>
                    <a:cubicBezTo>
                      <a:pt x="383160" y="402838"/>
                      <a:pt x="383598" y="403620"/>
                      <a:pt x="383744" y="403475"/>
                    </a:cubicBezTo>
                    <a:cubicBezTo>
                      <a:pt x="384747" y="402365"/>
                      <a:pt x="386425" y="401946"/>
                      <a:pt x="387027" y="400399"/>
                    </a:cubicBezTo>
                    <a:cubicBezTo>
                      <a:pt x="387080" y="400268"/>
                      <a:pt x="387169" y="400155"/>
                      <a:pt x="387282" y="400072"/>
                    </a:cubicBezTo>
                    <a:cubicBezTo>
                      <a:pt x="389106" y="398816"/>
                      <a:pt x="390292" y="396850"/>
                      <a:pt x="392097" y="395522"/>
                    </a:cubicBezTo>
                    <a:cubicBezTo>
                      <a:pt x="393538" y="394345"/>
                      <a:pt x="394868" y="393042"/>
                      <a:pt x="396073" y="391627"/>
                    </a:cubicBezTo>
                    <a:cubicBezTo>
                      <a:pt x="396791" y="390627"/>
                      <a:pt x="397719" y="389795"/>
                      <a:pt x="398791" y="389188"/>
                    </a:cubicBezTo>
                    <a:cubicBezTo>
                      <a:pt x="399240" y="388968"/>
                      <a:pt x="399587" y="388583"/>
                      <a:pt x="399758" y="388114"/>
                    </a:cubicBezTo>
                    <a:cubicBezTo>
                      <a:pt x="400031" y="387495"/>
                      <a:pt x="400341" y="386786"/>
                      <a:pt x="401290" y="386968"/>
                    </a:cubicBezTo>
                    <a:cubicBezTo>
                      <a:pt x="401496" y="386970"/>
                      <a:pt x="401692" y="386876"/>
                      <a:pt x="401819" y="386713"/>
                    </a:cubicBezTo>
                    <a:cubicBezTo>
                      <a:pt x="402238" y="385475"/>
                      <a:pt x="403478" y="385148"/>
                      <a:pt x="404354" y="384438"/>
                    </a:cubicBezTo>
                    <a:cubicBezTo>
                      <a:pt x="404755" y="384128"/>
                      <a:pt x="405229" y="383965"/>
                      <a:pt x="405375" y="383437"/>
                    </a:cubicBezTo>
                    <a:cubicBezTo>
                      <a:pt x="405465" y="383073"/>
                      <a:pt x="405732" y="382778"/>
                      <a:pt x="406086" y="382654"/>
                    </a:cubicBezTo>
                    <a:cubicBezTo>
                      <a:pt x="407649" y="381958"/>
                      <a:pt x="408933" y="380760"/>
                      <a:pt x="409734" y="379251"/>
                    </a:cubicBezTo>
                    <a:cubicBezTo>
                      <a:pt x="410044" y="378796"/>
                      <a:pt x="410190" y="378577"/>
                      <a:pt x="410683" y="378923"/>
                    </a:cubicBezTo>
                    <a:cubicBezTo>
                      <a:pt x="411175" y="379269"/>
                      <a:pt x="411193" y="378778"/>
                      <a:pt x="411357" y="378632"/>
                    </a:cubicBezTo>
                    <a:cubicBezTo>
                      <a:pt x="411886" y="378141"/>
                      <a:pt x="412397" y="377613"/>
                      <a:pt x="412908" y="377085"/>
                    </a:cubicBezTo>
                    <a:cubicBezTo>
                      <a:pt x="413350" y="376518"/>
                      <a:pt x="413936" y="376078"/>
                      <a:pt x="414604" y="375811"/>
                    </a:cubicBezTo>
                    <a:cubicBezTo>
                      <a:pt x="414964" y="375744"/>
                      <a:pt x="415292" y="375558"/>
                      <a:pt x="415534" y="375283"/>
                    </a:cubicBezTo>
                    <a:cubicBezTo>
                      <a:pt x="416658" y="374008"/>
                      <a:pt x="417953" y="372893"/>
                      <a:pt x="419383" y="371971"/>
                    </a:cubicBezTo>
                    <a:cubicBezTo>
                      <a:pt x="421334" y="370369"/>
                      <a:pt x="423231" y="368713"/>
                      <a:pt x="425146" y="367093"/>
                    </a:cubicBezTo>
                    <a:cubicBezTo>
                      <a:pt x="425562" y="366824"/>
                      <a:pt x="426017" y="366621"/>
                      <a:pt x="426496" y="366493"/>
                    </a:cubicBezTo>
                    <a:cubicBezTo>
                      <a:pt x="426701" y="366416"/>
                      <a:pt x="426916" y="366367"/>
                      <a:pt x="427134" y="366347"/>
                    </a:cubicBezTo>
                    <a:cubicBezTo>
                      <a:pt x="427699" y="366256"/>
                      <a:pt x="427408" y="365310"/>
                      <a:pt x="428155" y="365382"/>
                    </a:cubicBezTo>
                    <a:cubicBezTo>
                      <a:pt x="428789" y="365381"/>
                      <a:pt x="429389" y="365101"/>
                      <a:pt x="429797" y="364618"/>
                    </a:cubicBezTo>
                    <a:cubicBezTo>
                      <a:pt x="430182" y="364190"/>
                      <a:pt x="430663" y="363860"/>
                      <a:pt x="431201" y="363653"/>
                    </a:cubicBezTo>
                    <a:cubicBezTo>
                      <a:pt x="431799" y="363394"/>
                      <a:pt x="432334" y="363009"/>
                      <a:pt x="432770" y="362525"/>
                    </a:cubicBezTo>
                    <a:cubicBezTo>
                      <a:pt x="433220" y="362173"/>
                      <a:pt x="433689" y="361845"/>
                      <a:pt x="434174" y="361542"/>
                    </a:cubicBezTo>
                    <a:cubicBezTo>
                      <a:pt x="435259" y="360633"/>
                      <a:pt x="436493" y="359919"/>
                      <a:pt x="437822" y="359431"/>
                    </a:cubicBezTo>
                    <a:lnTo>
                      <a:pt x="438004" y="359431"/>
                    </a:lnTo>
                    <a:cubicBezTo>
                      <a:pt x="438752" y="359103"/>
                      <a:pt x="438643" y="357848"/>
                      <a:pt x="439628" y="357829"/>
                    </a:cubicBezTo>
                    <a:cubicBezTo>
                      <a:pt x="440355" y="357876"/>
                      <a:pt x="441052" y="357528"/>
                      <a:pt x="441451" y="356919"/>
                    </a:cubicBezTo>
                    <a:cubicBezTo>
                      <a:pt x="441736" y="356586"/>
                      <a:pt x="442131" y="356367"/>
                      <a:pt x="442564" y="356301"/>
                    </a:cubicBezTo>
                    <a:cubicBezTo>
                      <a:pt x="443170" y="356055"/>
                      <a:pt x="443708" y="355668"/>
                      <a:pt x="444132" y="355172"/>
                    </a:cubicBezTo>
                    <a:cubicBezTo>
                      <a:pt x="444482" y="354819"/>
                      <a:pt x="444755" y="354397"/>
                      <a:pt x="444935" y="353935"/>
                    </a:cubicBezTo>
                    <a:cubicBezTo>
                      <a:pt x="445555" y="354754"/>
                      <a:pt x="446102" y="353807"/>
                      <a:pt x="446759" y="353935"/>
                    </a:cubicBezTo>
                    <a:cubicBezTo>
                      <a:pt x="447415" y="354062"/>
                      <a:pt x="447598" y="353716"/>
                      <a:pt x="447744" y="354098"/>
                    </a:cubicBezTo>
                    <a:cubicBezTo>
                      <a:pt x="447890" y="354481"/>
                      <a:pt x="447598" y="354790"/>
                      <a:pt x="447379" y="355045"/>
                    </a:cubicBezTo>
                    <a:cubicBezTo>
                      <a:pt x="445999" y="356995"/>
                      <a:pt x="444326" y="358720"/>
                      <a:pt x="442418" y="360159"/>
                    </a:cubicBezTo>
                    <a:cubicBezTo>
                      <a:pt x="442181" y="360305"/>
                      <a:pt x="441980" y="360523"/>
                      <a:pt x="441743" y="360705"/>
                    </a:cubicBezTo>
                    <a:cubicBezTo>
                      <a:pt x="440922" y="361360"/>
                      <a:pt x="440777" y="362525"/>
                      <a:pt x="440065" y="363180"/>
                    </a:cubicBezTo>
                    <a:cubicBezTo>
                      <a:pt x="439354" y="363835"/>
                      <a:pt x="438241" y="364254"/>
                      <a:pt x="437895" y="365219"/>
                    </a:cubicBezTo>
                    <a:cubicBezTo>
                      <a:pt x="437621" y="365837"/>
                      <a:pt x="436454" y="366256"/>
                      <a:pt x="437275" y="367239"/>
                    </a:cubicBezTo>
                    <a:cubicBezTo>
                      <a:pt x="436782" y="367821"/>
                      <a:pt x="436363" y="368567"/>
                      <a:pt x="435542" y="368731"/>
                    </a:cubicBezTo>
                    <a:cubicBezTo>
                      <a:pt x="434398" y="368967"/>
                      <a:pt x="433424" y="369711"/>
                      <a:pt x="432897" y="370751"/>
                    </a:cubicBezTo>
                    <a:cubicBezTo>
                      <a:pt x="432645" y="371101"/>
                      <a:pt x="432351" y="371419"/>
                      <a:pt x="432022" y="371698"/>
                    </a:cubicBezTo>
                    <a:lnTo>
                      <a:pt x="431128" y="372662"/>
                    </a:lnTo>
                    <a:cubicBezTo>
                      <a:pt x="430526" y="373354"/>
                      <a:pt x="431767" y="373045"/>
                      <a:pt x="431548" y="373409"/>
                    </a:cubicBezTo>
                    <a:cubicBezTo>
                      <a:pt x="431329" y="373773"/>
                      <a:pt x="431165" y="374683"/>
                      <a:pt x="430417" y="374883"/>
                    </a:cubicBezTo>
                    <a:cubicBezTo>
                      <a:pt x="428474" y="375580"/>
                      <a:pt x="426788" y="376849"/>
                      <a:pt x="425584" y="378523"/>
                    </a:cubicBezTo>
                    <a:cubicBezTo>
                      <a:pt x="425033" y="379337"/>
                      <a:pt x="424287" y="380000"/>
                      <a:pt x="423413" y="380452"/>
                    </a:cubicBezTo>
                    <a:cubicBezTo>
                      <a:pt x="422597" y="380936"/>
                      <a:pt x="421900" y="381595"/>
                      <a:pt x="421371" y="382381"/>
                    </a:cubicBezTo>
                    <a:cubicBezTo>
                      <a:pt x="420828" y="383213"/>
                      <a:pt x="420120" y="383925"/>
                      <a:pt x="419291" y="384474"/>
                    </a:cubicBezTo>
                    <a:cubicBezTo>
                      <a:pt x="418651" y="384844"/>
                      <a:pt x="418298" y="385563"/>
                      <a:pt x="418398" y="386294"/>
                    </a:cubicBezTo>
                    <a:cubicBezTo>
                      <a:pt x="418398" y="387095"/>
                      <a:pt x="417905" y="387386"/>
                      <a:pt x="416993" y="387459"/>
                    </a:cubicBezTo>
                    <a:cubicBezTo>
                      <a:pt x="416556" y="387459"/>
                      <a:pt x="415990" y="387368"/>
                      <a:pt x="415735" y="387605"/>
                    </a:cubicBezTo>
                    <a:cubicBezTo>
                      <a:pt x="415479" y="387841"/>
                      <a:pt x="414604" y="388788"/>
                      <a:pt x="414750" y="389152"/>
                    </a:cubicBezTo>
                    <a:cubicBezTo>
                      <a:pt x="415188" y="390353"/>
                      <a:pt x="414367" y="390025"/>
                      <a:pt x="413838" y="390080"/>
                    </a:cubicBezTo>
                    <a:cubicBezTo>
                      <a:pt x="413309" y="390134"/>
                      <a:pt x="413291" y="390335"/>
                      <a:pt x="413364" y="390644"/>
                    </a:cubicBezTo>
                    <a:cubicBezTo>
                      <a:pt x="413437" y="390953"/>
                      <a:pt x="413838" y="391154"/>
                      <a:pt x="413364" y="391518"/>
                    </a:cubicBezTo>
                    <a:cubicBezTo>
                      <a:pt x="412890" y="391882"/>
                      <a:pt x="412890" y="391518"/>
                      <a:pt x="412652" y="391518"/>
                    </a:cubicBezTo>
                    <a:cubicBezTo>
                      <a:pt x="412415" y="391518"/>
                      <a:pt x="411959" y="391627"/>
                      <a:pt x="411740" y="391882"/>
                    </a:cubicBezTo>
                    <a:cubicBezTo>
                      <a:pt x="410263" y="393483"/>
                      <a:pt x="408476" y="394757"/>
                      <a:pt x="406980" y="396304"/>
                    </a:cubicBezTo>
                    <a:cubicBezTo>
                      <a:pt x="405456" y="397989"/>
                      <a:pt x="403763" y="399514"/>
                      <a:pt x="401928" y="400854"/>
                    </a:cubicBezTo>
                    <a:cubicBezTo>
                      <a:pt x="401725" y="401051"/>
                      <a:pt x="401564" y="401286"/>
                      <a:pt x="401454" y="401546"/>
                    </a:cubicBezTo>
                    <a:cubicBezTo>
                      <a:pt x="400958" y="402339"/>
                      <a:pt x="400242" y="402971"/>
                      <a:pt x="399393" y="403366"/>
                    </a:cubicBezTo>
                    <a:cubicBezTo>
                      <a:pt x="398838" y="403539"/>
                      <a:pt x="398385" y="403944"/>
                      <a:pt x="398153" y="404476"/>
                    </a:cubicBezTo>
                    <a:cubicBezTo>
                      <a:pt x="397963" y="404869"/>
                      <a:pt x="397630" y="405175"/>
                      <a:pt x="397222" y="405331"/>
                    </a:cubicBezTo>
                    <a:cubicBezTo>
                      <a:pt x="396365" y="405695"/>
                      <a:pt x="395855" y="406005"/>
                      <a:pt x="396092" y="407151"/>
                    </a:cubicBezTo>
                    <a:cubicBezTo>
                      <a:pt x="396201" y="407770"/>
                      <a:pt x="394924" y="408425"/>
                      <a:pt x="393903" y="408407"/>
                    </a:cubicBezTo>
                    <a:close/>
                    <a:moveTo>
                      <a:pt x="329" y="258621"/>
                    </a:moveTo>
                    <a:cubicBezTo>
                      <a:pt x="796" y="259438"/>
                      <a:pt x="999" y="260379"/>
                      <a:pt x="913" y="261315"/>
                    </a:cubicBezTo>
                    <a:cubicBezTo>
                      <a:pt x="998" y="263883"/>
                      <a:pt x="1446" y="266425"/>
                      <a:pt x="2244" y="268868"/>
                    </a:cubicBezTo>
                    <a:cubicBezTo>
                      <a:pt x="2788" y="270418"/>
                      <a:pt x="3066" y="272049"/>
                      <a:pt x="3065" y="273691"/>
                    </a:cubicBezTo>
                    <a:cubicBezTo>
                      <a:pt x="2945" y="274193"/>
                      <a:pt x="3044" y="274722"/>
                      <a:pt x="3338" y="275147"/>
                    </a:cubicBezTo>
                    <a:cubicBezTo>
                      <a:pt x="4137" y="276400"/>
                      <a:pt x="4636" y="277820"/>
                      <a:pt x="4797" y="279297"/>
                    </a:cubicBezTo>
                    <a:cubicBezTo>
                      <a:pt x="4907" y="279642"/>
                      <a:pt x="4797" y="280043"/>
                      <a:pt x="5089" y="280316"/>
                    </a:cubicBezTo>
                    <a:cubicBezTo>
                      <a:pt x="5983" y="281509"/>
                      <a:pt x="6707" y="282820"/>
                      <a:pt x="7241" y="284211"/>
                    </a:cubicBezTo>
                    <a:cubicBezTo>
                      <a:pt x="7898" y="285466"/>
                      <a:pt x="9065" y="286504"/>
                      <a:pt x="8956" y="288069"/>
                    </a:cubicBezTo>
                    <a:cubicBezTo>
                      <a:pt x="8965" y="288363"/>
                      <a:pt x="9097" y="288641"/>
                      <a:pt x="9321" y="288833"/>
                    </a:cubicBezTo>
                    <a:cubicBezTo>
                      <a:pt x="10160" y="289470"/>
                      <a:pt x="10287" y="290653"/>
                      <a:pt x="10926" y="291290"/>
                    </a:cubicBezTo>
                    <a:cubicBezTo>
                      <a:pt x="11564" y="291927"/>
                      <a:pt x="11892" y="293110"/>
                      <a:pt x="12531" y="293820"/>
                    </a:cubicBezTo>
                    <a:cubicBezTo>
                      <a:pt x="13169" y="294530"/>
                      <a:pt x="13643" y="296132"/>
                      <a:pt x="14482" y="297133"/>
                    </a:cubicBezTo>
                    <a:cubicBezTo>
                      <a:pt x="16306" y="299335"/>
                      <a:pt x="17911" y="301828"/>
                      <a:pt x="19954" y="303994"/>
                    </a:cubicBezTo>
                    <a:cubicBezTo>
                      <a:pt x="22049" y="306493"/>
                      <a:pt x="24451" y="308718"/>
                      <a:pt x="27103" y="310619"/>
                    </a:cubicBezTo>
                    <a:cubicBezTo>
                      <a:pt x="27437" y="310897"/>
                      <a:pt x="27754" y="311195"/>
                      <a:pt x="28052" y="311511"/>
                    </a:cubicBezTo>
                    <a:cubicBezTo>
                      <a:pt x="28725" y="312160"/>
                      <a:pt x="29438" y="312768"/>
                      <a:pt x="30186" y="313331"/>
                    </a:cubicBezTo>
                    <a:cubicBezTo>
                      <a:pt x="31116" y="313949"/>
                      <a:pt x="32010" y="314623"/>
                      <a:pt x="32976" y="315151"/>
                    </a:cubicBezTo>
                    <a:cubicBezTo>
                      <a:pt x="34335" y="316213"/>
                      <a:pt x="35560" y="317435"/>
                      <a:pt x="36624" y="318791"/>
                    </a:cubicBezTo>
                    <a:cubicBezTo>
                      <a:pt x="36934" y="319136"/>
                      <a:pt x="36989" y="319609"/>
                      <a:pt x="37609" y="319209"/>
                    </a:cubicBezTo>
                    <a:cubicBezTo>
                      <a:pt x="37882" y="319027"/>
                      <a:pt x="38138" y="319373"/>
                      <a:pt x="38338" y="319573"/>
                    </a:cubicBezTo>
                    <a:cubicBezTo>
                      <a:pt x="38998" y="320342"/>
                      <a:pt x="39876" y="320894"/>
                      <a:pt x="40855" y="321156"/>
                    </a:cubicBezTo>
                    <a:cubicBezTo>
                      <a:pt x="41619" y="321335"/>
                      <a:pt x="42320" y="321719"/>
                      <a:pt x="42880" y="322267"/>
                    </a:cubicBezTo>
                    <a:cubicBezTo>
                      <a:pt x="43691" y="323070"/>
                      <a:pt x="44783" y="323527"/>
                      <a:pt x="45926" y="323541"/>
                    </a:cubicBezTo>
                    <a:lnTo>
                      <a:pt x="46145" y="323541"/>
                    </a:lnTo>
                    <a:cubicBezTo>
                      <a:pt x="47861" y="324049"/>
                      <a:pt x="49500" y="324790"/>
                      <a:pt x="51014" y="325743"/>
                    </a:cubicBezTo>
                    <a:cubicBezTo>
                      <a:pt x="51470" y="326125"/>
                      <a:pt x="51799" y="325979"/>
                      <a:pt x="52309" y="325925"/>
                    </a:cubicBezTo>
                    <a:cubicBezTo>
                      <a:pt x="54130" y="325784"/>
                      <a:pt x="55956" y="325736"/>
                      <a:pt x="57781" y="325779"/>
                    </a:cubicBezTo>
                    <a:cubicBezTo>
                      <a:pt x="58839" y="326689"/>
                      <a:pt x="60061" y="326216"/>
                      <a:pt x="61210" y="326180"/>
                    </a:cubicBezTo>
                    <a:cubicBezTo>
                      <a:pt x="63265" y="326049"/>
                      <a:pt x="65308" y="325763"/>
                      <a:pt x="67320" y="325324"/>
                    </a:cubicBezTo>
                    <a:cubicBezTo>
                      <a:pt x="67776" y="325233"/>
                      <a:pt x="68250" y="325015"/>
                      <a:pt x="68341" y="324633"/>
                    </a:cubicBezTo>
                    <a:cubicBezTo>
                      <a:pt x="68432" y="324250"/>
                      <a:pt x="67831" y="324123"/>
                      <a:pt x="67448" y="323977"/>
                    </a:cubicBezTo>
                    <a:cubicBezTo>
                      <a:pt x="66791" y="323758"/>
                      <a:pt x="66174" y="323432"/>
                      <a:pt x="65624" y="323013"/>
                    </a:cubicBezTo>
                    <a:cubicBezTo>
                      <a:pt x="64879" y="322458"/>
                      <a:pt x="64029" y="322062"/>
                      <a:pt x="63125" y="321848"/>
                    </a:cubicBezTo>
                    <a:cubicBezTo>
                      <a:pt x="61362" y="321557"/>
                      <a:pt x="59690" y="320866"/>
                      <a:pt x="58237" y="319828"/>
                    </a:cubicBezTo>
                    <a:cubicBezTo>
                      <a:pt x="58109" y="319700"/>
                      <a:pt x="57836" y="319719"/>
                      <a:pt x="57635" y="319646"/>
                    </a:cubicBezTo>
                    <a:cubicBezTo>
                      <a:pt x="55319" y="318791"/>
                      <a:pt x="52966" y="317990"/>
                      <a:pt x="50668" y="317061"/>
                    </a:cubicBezTo>
                    <a:cubicBezTo>
                      <a:pt x="49957" y="316770"/>
                      <a:pt x="48844" y="316443"/>
                      <a:pt x="49446" y="315241"/>
                    </a:cubicBezTo>
                    <a:cubicBezTo>
                      <a:pt x="49610" y="314859"/>
                      <a:pt x="49336" y="314859"/>
                      <a:pt x="49191" y="314877"/>
                    </a:cubicBezTo>
                    <a:cubicBezTo>
                      <a:pt x="47768" y="314877"/>
                      <a:pt x="46436" y="314877"/>
                      <a:pt x="45707" y="313349"/>
                    </a:cubicBezTo>
                    <a:cubicBezTo>
                      <a:pt x="45617" y="313230"/>
                      <a:pt x="45488" y="313146"/>
                      <a:pt x="45342" y="313112"/>
                    </a:cubicBezTo>
                    <a:cubicBezTo>
                      <a:pt x="42774" y="311923"/>
                      <a:pt x="40598" y="310029"/>
                      <a:pt x="39068" y="307652"/>
                    </a:cubicBezTo>
                    <a:cubicBezTo>
                      <a:pt x="38247" y="306651"/>
                      <a:pt x="37408" y="305359"/>
                      <a:pt x="36314" y="304959"/>
                    </a:cubicBezTo>
                    <a:cubicBezTo>
                      <a:pt x="35412" y="304610"/>
                      <a:pt x="34654" y="303969"/>
                      <a:pt x="34162" y="303139"/>
                    </a:cubicBezTo>
                    <a:cubicBezTo>
                      <a:pt x="33775" y="302476"/>
                      <a:pt x="33230" y="301920"/>
                      <a:pt x="32575" y="301519"/>
                    </a:cubicBezTo>
                    <a:cubicBezTo>
                      <a:pt x="31689" y="301062"/>
                      <a:pt x="30959" y="300352"/>
                      <a:pt x="30478" y="299480"/>
                    </a:cubicBezTo>
                    <a:cubicBezTo>
                      <a:pt x="30167" y="298807"/>
                      <a:pt x="30149" y="298225"/>
                      <a:pt x="29256" y="298115"/>
                    </a:cubicBezTo>
                    <a:cubicBezTo>
                      <a:pt x="28945" y="298115"/>
                      <a:pt x="28781" y="297642"/>
                      <a:pt x="28581" y="297315"/>
                    </a:cubicBezTo>
                    <a:cubicBezTo>
                      <a:pt x="27873" y="296303"/>
                      <a:pt x="27073" y="295358"/>
                      <a:pt x="26191" y="294494"/>
                    </a:cubicBezTo>
                    <a:cubicBezTo>
                      <a:pt x="25317" y="293390"/>
                      <a:pt x="24518" y="292229"/>
                      <a:pt x="23802" y="291017"/>
                    </a:cubicBezTo>
                    <a:cubicBezTo>
                      <a:pt x="24331" y="289707"/>
                      <a:pt x="22744" y="290235"/>
                      <a:pt x="22489" y="289507"/>
                    </a:cubicBezTo>
                    <a:cubicBezTo>
                      <a:pt x="22234" y="288779"/>
                      <a:pt x="22744" y="287814"/>
                      <a:pt x="21522" y="287596"/>
                    </a:cubicBezTo>
                    <a:cubicBezTo>
                      <a:pt x="21100" y="287469"/>
                      <a:pt x="20792" y="287105"/>
                      <a:pt x="20738" y="286668"/>
                    </a:cubicBezTo>
                    <a:cubicBezTo>
                      <a:pt x="20738" y="286358"/>
                      <a:pt x="21759" y="286504"/>
                      <a:pt x="21121" y="286176"/>
                    </a:cubicBezTo>
                    <a:cubicBezTo>
                      <a:pt x="20191" y="285685"/>
                      <a:pt x="18878" y="285758"/>
                      <a:pt x="19607" y="284101"/>
                    </a:cubicBezTo>
                    <a:cubicBezTo>
                      <a:pt x="19607" y="283938"/>
                      <a:pt x="19224" y="283483"/>
                      <a:pt x="18805" y="283483"/>
                    </a:cubicBezTo>
                    <a:cubicBezTo>
                      <a:pt x="18211" y="283519"/>
                      <a:pt x="17676" y="283129"/>
                      <a:pt x="17528" y="282554"/>
                    </a:cubicBezTo>
                    <a:cubicBezTo>
                      <a:pt x="17112" y="281743"/>
                      <a:pt x="16542" y="281020"/>
                      <a:pt x="15850" y="280425"/>
                    </a:cubicBezTo>
                    <a:cubicBezTo>
                      <a:pt x="15341" y="279580"/>
                      <a:pt x="14896" y="278697"/>
                      <a:pt x="14519" y="277786"/>
                    </a:cubicBezTo>
                    <a:cubicBezTo>
                      <a:pt x="14282" y="277404"/>
                      <a:pt x="13935" y="277149"/>
                      <a:pt x="13698" y="276803"/>
                    </a:cubicBezTo>
                    <a:cubicBezTo>
                      <a:pt x="12804" y="275493"/>
                      <a:pt x="11309" y="274583"/>
                      <a:pt x="10944" y="272890"/>
                    </a:cubicBezTo>
                    <a:cubicBezTo>
                      <a:pt x="10865" y="272688"/>
                      <a:pt x="10740" y="272507"/>
                      <a:pt x="10579" y="272362"/>
                    </a:cubicBezTo>
                    <a:cubicBezTo>
                      <a:pt x="9756" y="271477"/>
                      <a:pt x="9167" y="270401"/>
                      <a:pt x="8865" y="269232"/>
                    </a:cubicBezTo>
                    <a:cubicBezTo>
                      <a:pt x="8646" y="268304"/>
                      <a:pt x="7478" y="267794"/>
                      <a:pt x="7789" y="266648"/>
                    </a:cubicBezTo>
                    <a:cubicBezTo>
                      <a:pt x="7789" y="266648"/>
                      <a:pt x="7187" y="266356"/>
                      <a:pt x="6986" y="266120"/>
                    </a:cubicBezTo>
                    <a:cubicBezTo>
                      <a:pt x="6785" y="265883"/>
                      <a:pt x="6220" y="265246"/>
                      <a:pt x="6238" y="264828"/>
                    </a:cubicBezTo>
                    <a:cubicBezTo>
                      <a:pt x="6148" y="263748"/>
                      <a:pt x="5676" y="262735"/>
                      <a:pt x="4907" y="261970"/>
                    </a:cubicBezTo>
                    <a:cubicBezTo>
                      <a:pt x="4395" y="261064"/>
                      <a:pt x="3997" y="260098"/>
                      <a:pt x="3721" y="259095"/>
                    </a:cubicBezTo>
                    <a:cubicBezTo>
                      <a:pt x="3721" y="258949"/>
                      <a:pt x="4104" y="258403"/>
                      <a:pt x="3721" y="258203"/>
                    </a:cubicBezTo>
                    <a:cubicBezTo>
                      <a:pt x="2609" y="257566"/>
                      <a:pt x="2153" y="256383"/>
                      <a:pt x="1441" y="255473"/>
                    </a:cubicBezTo>
                    <a:cubicBezTo>
                      <a:pt x="1223" y="255182"/>
                      <a:pt x="1058" y="254581"/>
                      <a:pt x="511" y="254818"/>
                    </a:cubicBezTo>
                    <a:cubicBezTo>
                      <a:pt x="109" y="255038"/>
                      <a:pt x="-87" y="255506"/>
                      <a:pt x="37" y="255946"/>
                    </a:cubicBezTo>
                    <a:cubicBezTo>
                      <a:pt x="37" y="256146"/>
                      <a:pt x="37" y="256383"/>
                      <a:pt x="37" y="256692"/>
                    </a:cubicBezTo>
                    <a:cubicBezTo>
                      <a:pt x="165" y="257220"/>
                      <a:pt x="-54" y="257930"/>
                      <a:pt x="329" y="258621"/>
                    </a:cubicBezTo>
                    <a:close/>
                    <a:moveTo>
                      <a:pt x="307542" y="0"/>
                    </a:moveTo>
                    <a:cubicBezTo>
                      <a:pt x="306886" y="546"/>
                      <a:pt x="306138" y="1019"/>
                      <a:pt x="305974" y="1966"/>
                    </a:cubicBezTo>
                    <a:cubicBezTo>
                      <a:pt x="305840" y="2514"/>
                      <a:pt x="305676" y="3055"/>
                      <a:pt x="305481" y="3585"/>
                    </a:cubicBezTo>
                    <a:cubicBezTo>
                      <a:pt x="305226" y="4495"/>
                      <a:pt x="305299" y="5405"/>
                      <a:pt x="304971" y="6315"/>
                    </a:cubicBezTo>
                    <a:cubicBezTo>
                      <a:pt x="303986" y="8882"/>
                      <a:pt x="303147" y="11557"/>
                      <a:pt x="302016" y="14050"/>
                    </a:cubicBezTo>
                    <a:cubicBezTo>
                      <a:pt x="301870" y="14360"/>
                      <a:pt x="301578" y="14560"/>
                      <a:pt x="301670" y="15015"/>
                    </a:cubicBezTo>
                    <a:cubicBezTo>
                      <a:pt x="301919" y="16255"/>
                      <a:pt x="301575" y="17540"/>
                      <a:pt x="300739" y="18491"/>
                    </a:cubicBezTo>
                    <a:cubicBezTo>
                      <a:pt x="300553" y="18708"/>
                      <a:pt x="300417" y="18963"/>
                      <a:pt x="300338" y="19237"/>
                    </a:cubicBezTo>
                    <a:cubicBezTo>
                      <a:pt x="299518" y="22449"/>
                      <a:pt x="298292" y="25543"/>
                      <a:pt x="296690" y="28447"/>
                    </a:cubicBezTo>
                    <a:cubicBezTo>
                      <a:pt x="296526" y="28774"/>
                      <a:pt x="296435" y="29120"/>
                      <a:pt x="296289" y="29429"/>
                    </a:cubicBezTo>
                    <a:cubicBezTo>
                      <a:pt x="295047" y="31735"/>
                      <a:pt x="293968" y="34125"/>
                      <a:pt x="293061" y="36582"/>
                    </a:cubicBezTo>
                    <a:cubicBezTo>
                      <a:pt x="293061" y="36582"/>
                      <a:pt x="292970" y="36691"/>
                      <a:pt x="292915" y="36746"/>
                    </a:cubicBezTo>
                    <a:cubicBezTo>
                      <a:pt x="292433" y="37355"/>
                      <a:pt x="292080" y="38054"/>
                      <a:pt x="291875" y="38802"/>
                    </a:cubicBezTo>
                    <a:cubicBezTo>
                      <a:pt x="291219" y="40422"/>
                      <a:pt x="290307" y="41933"/>
                      <a:pt x="289669" y="43589"/>
                    </a:cubicBezTo>
                    <a:cubicBezTo>
                      <a:pt x="289249" y="44681"/>
                      <a:pt x="288501" y="45682"/>
                      <a:pt x="288100" y="46828"/>
                    </a:cubicBezTo>
                    <a:cubicBezTo>
                      <a:pt x="288032" y="47104"/>
                      <a:pt x="287901" y="47359"/>
                      <a:pt x="287717" y="47575"/>
                    </a:cubicBezTo>
                    <a:cubicBezTo>
                      <a:pt x="286623" y="48648"/>
                      <a:pt x="286750" y="50450"/>
                      <a:pt x="285401" y="51360"/>
                    </a:cubicBezTo>
                    <a:cubicBezTo>
                      <a:pt x="285510" y="52052"/>
                      <a:pt x="284963" y="52543"/>
                      <a:pt x="284872" y="53180"/>
                    </a:cubicBezTo>
                    <a:cubicBezTo>
                      <a:pt x="284602" y="54794"/>
                      <a:pt x="283979" y="56329"/>
                      <a:pt x="283048" y="57676"/>
                    </a:cubicBezTo>
                    <a:cubicBezTo>
                      <a:pt x="281960" y="59655"/>
                      <a:pt x="280992" y="61697"/>
                      <a:pt x="280148" y="63791"/>
                    </a:cubicBezTo>
                    <a:cubicBezTo>
                      <a:pt x="279364" y="65356"/>
                      <a:pt x="278598" y="66958"/>
                      <a:pt x="277850" y="68559"/>
                    </a:cubicBezTo>
                    <a:cubicBezTo>
                      <a:pt x="277631" y="69014"/>
                      <a:pt x="277558" y="69506"/>
                      <a:pt x="277376" y="69961"/>
                    </a:cubicBezTo>
                    <a:cubicBezTo>
                      <a:pt x="276755" y="71653"/>
                      <a:pt x="276737" y="73601"/>
                      <a:pt x="275552" y="75093"/>
                    </a:cubicBezTo>
                    <a:cubicBezTo>
                      <a:pt x="275093" y="75647"/>
                      <a:pt x="274882" y="76364"/>
                      <a:pt x="274968" y="77077"/>
                    </a:cubicBezTo>
                    <a:cubicBezTo>
                      <a:pt x="275369" y="78642"/>
                      <a:pt x="274147" y="79898"/>
                      <a:pt x="274366" y="81372"/>
                    </a:cubicBezTo>
                    <a:cubicBezTo>
                      <a:pt x="272998" y="82864"/>
                      <a:pt x="273235" y="84848"/>
                      <a:pt x="272779" y="86614"/>
                    </a:cubicBezTo>
                    <a:cubicBezTo>
                      <a:pt x="272068" y="89253"/>
                      <a:pt x="272269" y="92074"/>
                      <a:pt x="270956" y="94658"/>
                    </a:cubicBezTo>
                    <a:cubicBezTo>
                      <a:pt x="270863" y="95090"/>
                      <a:pt x="270863" y="95536"/>
                      <a:pt x="270956" y="95968"/>
                    </a:cubicBezTo>
                    <a:cubicBezTo>
                      <a:pt x="270956" y="96314"/>
                      <a:pt x="270956" y="96733"/>
                      <a:pt x="271357" y="96860"/>
                    </a:cubicBezTo>
                    <a:cubicBezTo>
                      <a:pt x="271794" y="96997"/>
                      <a:pt x="272266" y="96797"/>
                      <a:pt x="272469" y="96387"/>
                    </a:cubicBezTo>
                    <a:cubicBezTo>
                      <a:pt x="272736" y="95964"/>
                      <a:pt x="272968" y="95519"/>
                      <a:pt x="273162" y="95058"/>
                    </a:cubicBezTo>
                    <a:cubicBezTo>
                      <a:pt x="273308" y="94713"/>
                      <a:pt x="273637" y="94258"/>
                      <a:pt x="273855" y="94367"/>
                    </a:cubicBezTo>
                    <a:cubicBezTo>
                      <a:pt x="274074" y="94476"/>
                      <a:pt x="274567" y="94531"/>
                      <a:pt x="274421" y="94057"/>
                    </a:cubicBezTo>
                    <a:cubicBezTo>
                      <a:pt x="274161" y="93190"/>
                      <a:pt x="274431" y="92251"/>
                      <a:pt x="275114" y="91655"/>
                    </a:cubicBezTo>
                    <a:cubicBezTo>
                      <a:pt x="275868" y="90803"/>
                      <a:pt x="276450" y="89815"/>
                      <a:pt x="276828" y="88743"/>
                    </a:cubicBezTo>
                    <a:cubicBezTo>
                      <a:pt x="277580" y="86877"/>
                      <a:pt x="278682" y="85172"/>
                      <a:pt x="280075" y="83720"/>
                    </a:cubicBezTo>
                    <a:cubicBezTo>
                      <a:pt x="280916" y="82851"/>
                      <a:pt x="281540" y="81798"/>
                      <a:pt x="281899" y="80644"/>
                    </a:cubicBezTo>
                    <a:cubicBezTo>
                      <a:pt x="282704" y="78685"/>
                      <a:pt x="283778" y="76847"/>
                      <a:pt x="285091" y="75184"/>
                    </a:cubicBezTo>
                    <a:cubicBezTo>
                      <a:pt x="285231" y="74865"/>
                      <a:pt x="285422" y="74570"/>
                      <a:pt x="285656" y="74310"/>
                    </a:cubicBezTo>
                    <a:cubicBezTo>
                      <a:pt x="285820" y="74165"/>
                      <a:pt x="286677" y="74802"/>
                      <a:pt x="286221" y="73965"/>
                    </a:cubicBezTo>
                    <a:cubicBezTo>
                      <a:pt x="285765" y="73127"/>
                      <a:pt x="286057" y="72982"/>
                      <a:pt x="286495" y="72527"/>
                    </a:cubicBezTo>
                    <a:cubicBezTo>
                      <a:pt x="287106" y="72085"/>
                      <a:pt x="287540" y="71439"/>
                      <a:pt x="287717" y="70707"/>
                    </a:cubicBezTo>
                    <a:cubicBezTo>
                      <a:pt x="288013" y="69107"/>
                      <a:pt x="288789" y="67634"/>
                      <a:pt x="289942" y="66484"/>
                    </a:cubicBezTo>
                    <a:cubicBezTo>
                      <a:pt x="290234" y="66157"/>
                      <a:pt x="290653" y="65829"/>
                      <a:pt x="290708" y="65465"/>
                    </a:cubicBezTo>
                    <a:cubicBezTo>
                      <a:pt x="290945" y="64341"/>
                      <a:pt x="291495" y="63306"/>
                      <a:pt x="292295" y="62480"/>
                    </a:cubicBezTo>
                    <a:cubicBezTo>
                      <a:pt x="292933" y="61643"/>
                      <a:pt x="292860" y="60515"/>
                      <a:pt x="293572" y="59805"/>
                    </a:cubicBezTo>
                    <a:cubicBezTo>
                      <a:pt x="294365" y="58984"/>
                      <a:pt x="294909" y="57956"/>
                      <a:pt x="295140" y="56838"/>
                    </a:cubicBezTo>
                    <a:cubicBezTo>
                      <a:pt x="295160" y="56564"/>
                      <a:pt x="295254" y="56299"/>
                      <a:pt x="295414" y="56074"/>
                    </a:cubicBezTo>
                    <a:cubicBezTo>
                      <a:pt x="296306" y="55321"/>
                      <a:pt x="296869" y="54250"/>
                      <a:pt x="296982" y="53089"/>
                    </a:cubicBezTo>
                    <a:cubicBezTo>
                      <a:pt x="297110" y="51815"/>
                      <a:pt x="298350" y="51269"/>
                      <a:pt x="298605" y="50141"/>
                    </a:cubicBezTo>
                    <a:cubicBezTo>
                      <a:pt x="298861" y="49012"/>
                      <a:pt x="300156" y="47902"/>
                      <a:pt x="299955" y="46501"/>
                    </a:cubicBezTo>
                    <a:cubicBezTo>
                      <a:pt x="300592" y="45889"/>
                      <a:pt x="300892" y="45007"/>
                      <a:pt x="300758" y="44135"/>
                    </a:cubicBezTo>
                    <a:cubicBezTo>
                      <a:pt x="300758" y="43880"/>
                      <a:pt x="301013" y="43644"/>
                      <a:pt x="301122" y="43371"/>
                    </a:cubicBezTo>
                    <a:cubicBezTo>
                      <a:pt x="301505" y="42315"/>
                      <a:pt x="302381" y="41423"/>
                      <a:pt x="302454" y="40258"/>
                    </a:cubicBezTo>
                    <a:cubicBezTo>
                      <a:pt x="302527" y="39094"/>
                      <a:pt x="303876" y="38438"/>
                      <a:pt x="303366" y="37092"/>
                    </a:cubicBezTo>
                    <a:cubicBezTo>
                      <a:pt x="304661" y="35854"/>
                      <a:pt x="304533" y="34107"/>
                      <a:pt x="304989" y="32578"/>
                    </a:cubicBezTo>
                    <a:cubicBezTo>
                      <a:pt x="305590" y="30994"/>
                      <a:pt x="306102" y="29378"/>
                      <a:pt x="306521" y="27737"/>
                    </a:cubicBezTo>
                    <a:cubicBezTo>
                      <a:pt x="306810" y="26785"/>
                      <a:pt x="307047" y="25819"/>
                      <a:pt x="307232" y="24843"/>
                    </a:cubicBezTo>
                    <a:cubicBezTo>
                      <a:pt x="307232" y="23933"/>
                      <a:pt x="308290" y="24115"/>
                      <a:pt x="308400" y="23496"/>
                    </a:cubicBezTo>
                    <a:cubicBezTo>
                      <a:pt x="308509" y="22877"/>
                      <a:pt x="307360" y="22586"/>
                      <a:pt x="307761" y="21840"/>
                    </a:cubicBezTo>
                    <a:cubicBezTo>
                      <a:pt x="308363" y="20748"/>
                      <a:pt x="307378" y="19529"/>
                      <a:pt x="308108" y="18400"/>
                    </a:cubicBezTo>
                    <a:cubicBezTo>
                      <a:pt x="308491" y="17818"/>
                      <a:pt x="307451" y="17163"/>
                      <a:pt x="307780" y="16580"/>
                    </a:cubicBezTo>
                    <a:cubicBezTo>
                      <a:pt x="308546" y="15179"/>
                      <a:pt x="307251" y="13650"/>
                      <a:pt x="308181" y="12321"/>
                    </a:cubicBezTo>
                    <a:cubicBezTo>
                      <a:pt x="307944" y="10247"/>
                      <a:pt x="308546" y="8135"/>
                      <a:pt x="307798" y="6061"/>
                    </a:cubicBezTo>
                    <a:cubicBezTo>
                      <a:pt x="307527" y="5371"/>
                      <a:pt x="307581" y="4596"/>
                      <a:pt x="307944" y="3949"/>
                    </a:cubicBezTo>
                    <a:cubicBezTo>
                      <a:pt x="308272" y="3476"/>
                      <a:pt x="308071" y="2967"/>
                      <a:pt x="308163" y="2493"/>
                    </a:cubicBezTo>
                    <a:cubicBezTo>
                      <a:pt x="308325" y="1612"/>
                      <a:pt x="308099" y="703"/>
                      <a:pt x="307542" y="0"/>
                    </a:cubicBezTo>
                    <a:close/>
                    <a:moveTo>
                      <a:pt x="485480" y="16835"/>
                    </a:moveTo>
                    <a:cubicBezTo>
                      <a:pt x="485480" y="16180"/>
                      <a:pt x="485024" y="15816"/>
                      <a:pt x="484513" y="16107"/>
                    </a:cubicBezTo>
                    <a:cubicBezTo>
                      <a:pt x="484002" y="16398"/>
                      <a:pt x="483473" y="16507"/>
                      <a:pt x="483236" y="17345"/>
                    </a:cubicBezTo>
                    <a:cubicBezTo>
                      <a:pt x="482586" y="18961"/>
                      <a:pt x="481376" y="20292"/>
                      <a:pt x="479826" y="21094"/>
                    </a:cubicBezTo>
                    <a:cubicBezTo>
                      <a:pt x="479386" y="21424"/>
                      <a:pt x="479041" y="21863"/>
                      <a:pt x="478823" y="22368"/>
                    </a:cubicBezTo>
                    <a:cubicBezTo>
                      <a:pt x="478757" y="22501"/>
                      <a:pt x="478664" y="22619"/>
                      <a:pt x="478549" y="22714"/>
                    </a:cubicBezTo>
                    <a:cubicBezTo>
                      <a:pt x="477035" y="23624"/>
                      <a:pt x="476306" y="25298"/>
                      <a:pt x="474901" y="26354"/>
                    </a:cubicBezTo>
                    <a:cubicBezTo>
                      <a:pt x="473263" y="27638"/>
                      <a:pt x="471904" y="29242"/>
                      <a:pt x="470907" y="31067"/>
                    </a:cubicBezTo>
                    <a:cubicBezTo>
                      <a:pt x="470699" y="31370"/>
                      <a:pt x="470454" y="31645"/>
                      <a:pt x="470177" y="31886"/>
                    </a:cubicBezTo>
                    <a:cubicBezTo>
                      <a:pt x="468713" y="33606"/>
                      <a:pt x="467378" y="35431"/>
                      <a:pt x="466183" y="37346"/>
                    </a:cubicBezTo>
                    <a:cubicBezTo>
                      <a:pt x="465563" y="38293"/>
                      <a:pt x="465435" y="38438"/>
                      <a:pt x="463320" y="39658"/>
                    </a:cubicBezTo>
                    <a:cubicBezTo>
                      <a:pt x="462784" y="40003"/>
                      <a:pt x="462435" y="40572"/>
                      <a:pt x="462371" y="41205"/>
                    </a:cubicBezTo>
                    <a:cubicBezTo>
                      <a:pt x="464031" y="41933"/>
                      <a:pt x="462499" y="42388"/>
                      <a:pt x="462189" y="42825"/>
                    </a:cubicBezTo>
                    <a:cubicBezTo>
                      <a:pt x="461587" y="43625"/>
                      <a:pt x="460675" y="44226"/>
                      <a:pt x="460474" y="45282"/>
                    </a:cubicBezTo>
                    <a:cubicBezTo>
                      <a:pt x="460274" y="46337"/>
                      <a:pt x="459088" y="46847"/>
                      <a:pt x="458541" y="47757"/>
                    </a:cubicBezTo>
                    <a:cubicBezTo>
                      <a:pt x="458420" y="47931"/>
                      <a:pt x="458340" y="48130"/>
                      <a:pt x="458304" y="48339"/>
                    </a:cubicBezTo>
                    <a:cubicBezTo>
                      <a:pt x="458270" y="48772"/>
                      <a:pt x="458083" y="49179"/>
                      <a:pt x="457775" y="49486"/>
                    </a:cubicBezTo>
                    <a:cubicBezTo>
                      <a:pt x="456079" y="51761"/>
                      <a:pt x="455058" y="54472"/>
                      <a:pt x="453234" y="56656"/>
                    </a:cubicBezTo>
                    <a:cubicBezTo>
                      <a:pt x="453113" y="56836"/>
                      <a:pt x="453038" y="57042"/>
                      <a:pt x="453015" y="57257"/>
                    </a:cubicBezTo>
                    <a:cubicBezTo>
                      <a:pt x="452737" y="58501"/>
                      <a:pt x="452237" y="59685"/>
                      <a:pt x="451537" y="60751"/>
                    </a:cubicBezTo>
                    <a:cubicBezTo>
                      <a:pt x="451116" y="61402"/>
                      <a:pt x="450732" y="62077"/>
                      <a:pt x="450388" y="62772"/>
                    </a:cubicBezTo>
                    <a:cubicBezTo>
                      <a:pt x="450151" y="63445"/>
                      <a:pt x="449422" y="62899"/>
                      <a:pt x="449166" y="63390"/>
                    </a:cubicBezTo>
                    <a:cubicBezTo>
                      <a:pt x="449604" y="63609"/>
                      <a:pt x="450024" y="63736"/>
                      <a:pt x="449440" y="64355"/>
                    </a:cubicBezTo>
                    <a:cubicBezTo>
                      <a:pt x="449084" y="64882"/>
                      <a:pt x="448807" y="65458"/>
                      <a:pt x="448619" y="66066"/>
                    </a:cubicBezTo>
                    <a:cubicBezTo>
                      <a:pt x="448464" y="66693"/>
                      <a:pt x="448150" y="67269"/>
                      <a:pt x="447707" y="67740"/>
                    </a:cubicBezTo>
                    <a:cubicBezTo>
                      <a:pt x="447114" y="68276"/>
                      <a:pt x="446733" y="69005"/>
                      <a:pt x="446631" y="69797"/>
                    </a:cubicBezTo>
                    <a:cubicBezTo>
                      <a:pt x="446512" y="70472"/>
                      <a:pt x="446088" y="71056"/>
                      <a:pt x="445482" y="71380"/>
                    </a:cubicBezTo>
                    <a:cubicBezTo>
                      <a:pt x="445209" y="71544"/>
                      <a:pt x="444625" y="71799"/>
                      <a:pt x="444971" y="72345"/>
                    </a:cubicBezTo>
                    <a:cubicBezTo>
                      <a:pt x="445318" y="72891"/>
                      <a:pt x="445063" y="73400"/>
                      <a:pt x="444680" y="73892"/>
                    </a:cubicBezTo>
                    <a:cubicBezTo>
                      <a:pt x="444187" y="74418"/>
                      <a:pt x="443896" y="75102"/>
                      <a:pt x="443859" y="75821"/>
                    </a:cubicBezTo>
                    <a:cubicBezTo>
                      <a:pt x="443890" y="77691"/>
                      <a:pt x="443278" y="79515"/>
                      <a:pt x="442126" y="80990"/>
                    </a:cubicBezTo>
                    <a:cubicBezTo>
                      <a:pt x="441796" y="81458"/>
                      <a:pt x="441623" y="82019"/>
                      <a:pt x="441634" y="82591"/>
                    </a:cubicBezTo>
                    <a:cubicBezTo>
                      <a:pt x="441806" y="84293"/>
                      <a:pt x="441090" y="85964"/>
                      <a:pt x="439737" y="87014"/>
                    </a:cubicBezTo>
                    <a:cubicBezTo>
                      <a:pt x="439606" y="87174"/>
                      <a:pt x="439530" y="87372"/>
                      <a:pt x="439518" y="87578"/>
                    </a:cubicBezTo>
                    <a:cubicBezTo>
                      <a:pt x="439530" y="88208"/>
                      <a:pt x="439392" y="88831"/>
                      <a:pt x="439117" y="89398"/>
                    </a:cubicBezTo>
                    <a:cubicBezTo>
                      <a:pt x="438916" y="89708"/>
                      <a:pt x="439117" y="90254"/>
                      <a:pt x="439117" y="90690"/>
                    </a:cubicBezTo>
                    <a:cubicBezTo>
                      <a:pt x="439134" y="91057"/>
                      <a:pt x="439351" y="91386"/>
                      <a:pt x="439682" y="91546"/>
                    </a:cubicBezTo>
                    <a:cubicBezTo>
                      <a:pt x="440084" y="91819"/>
                      <a:pt x="440339" y="91546"/>
                      <a:pt x="440631" y="91255"/>
                    </a:cubicBezTo>
                    <a:cubicBezTo>
                      <a:pt x="441342" y="90727"/>
                      <a:pt x="441597" y="89799"/>
                      <a:pt x="442217" y="89234"/>
                    </a:cubicBezTo>
                    <a:cubicBezTo>
                      <a:pt x="443094" y="88384"/>
                      <a:pt x="443871" y="87438"/>
                      <a:pt x="444534" y="86413"/>
                    </a:cubicBezTo>
                    <a:cubicBezTo>
                      <a:pt x="445245" y="85358"/>
                      <a:pt x="446595" y="84848"/>
                      <a:pt x="446996" y="83556"/>
                    </a:cubicBezTo>
                    <a:cubicBezTo>
                      <a:pt x="449331" y="81609"/>
                      <a:pt x="450425" y="78606"/>
                      <a:pt x="452887" y="76786"/>
                    </a:cubicBezTo>
                    <a:cubicBezTo>
                      <a:pt x="453033" y="76676"/>
                      <a:pt x="453015" y="76367"/>
                      <a:pt x="453142" y="76221"/>
                    </a:cubicBezTo>
                    <a:cubicBezTo>
                      <a:pt x="453820" y="75373"/>
                      <a:pt x="454378" y="74436"/>
                      <a:pt x="454802" y="73437"/>
                    </a:cubicBezTo>
                    <a:cubicBezTo>
                      <a:pt x="455360" y="72415"/>
                      <a:pt x="456162" y="71546"/>
                      <a:pt x="457137" y="70907"/>
                    </a:cubicBezTo>
                    <a:cubicBezTo>
                      <a:pt x="458596" y="69942"/>
                      <a:pt x="458651" y="70033"/>
                      <a:pt x="458796" y="68286"/>
                    </a:cubicBezTo>
                    <a:cubicBezTo>
                      <a:pt x="458799" y="68072"/>
                      <a:pt x="458876" y="67866"/>
                      <a:pt x="459015" y="67704"/>
                    </a:cubicBezTo>
                    <a:cubicBezTo>
                      <a:pt x="460420" y="66266"/>
                      <a:pt x="460839" y="64064"/>
                      <a:pt x="462280" y="62753"/>
                    </a:cubicBezTo>
                    <a:cubicBezTo>
                      <a:pt x="463429" y="61643"/>
                      <a:pt x="463721" y="59969"/>
                      <a:pt x="465034" y="58968"/>
                    </a:cubicBezTo>
                    <a:cubicBezTo>
                      <a:pt x="465477" y="58596"/>
                      <a:pt x="465800" y="58102"/>
                      <a:pt x="465964" y="57548"/>
                    </a:cubicBezTo>
                    <a:cubicBezTo>
                      <a:pt x="466199" y="57038"/>
                      <a:pt x="466624" y="56639"/>
                      <a:pt x="467150" y="56438"/>
                    </a:cubicBezTo>
                    <a:cubicBezTo>
                      <a:pt x="468098" y="55928"/>
                      <a:pt x="466420" y="55947"/>
                      <a:pt x="466913" y="55291"/>
                    </a:cubicBezTo>
                    <a:cubicBezTo>
                      <a:pt x="467338" y="54806"/>
                      <a:pt x="467688" y="54260"/>
                      <a:pt x="467952" y="53672"/>
                    </a:cubicBezTo>
                    <a:cubicBezTo>
                      <a:pt x="468208" y="52907"/>
                      <a:pt x="469266" y="52671"/>
                      <a:pt x="469284" y="51852"/>
                    </a:cubicBezTo>
                    <a:cubicBezTo>
                      <a:pt x="469284" y="50596"/>
                      <a:pt x="470506" y="50905"/>
                      <a:pt x="471108" y="50396"/>
                    </a:cubicBezTo>
                    <a:cubicBezTo>
                      <a:pt x="471381" y="50159"/>
                      <a:pt x="471673" y="49668"/>
                      <a:pt x="471235" y="49522"/>
                    </a:cubicBezTo>
                    <a:cubicBezTo>
                      <a:pt x="470487" y="49285"/>
                      <a:pt x="470889" y="48976"/>
                      <a:pt x="471016" y="48612"/>
                    </a:cubicBezTo>
                    <a:cubicBezTo>
                      <a:pt x="471819" y="46483"/>
                      <a:pt x="473497" y="44808"/>
                      <a:pt x="474190" y="42606"/>
                    </a:cubicBezTo>
                    <a:cubicBezTo>
                      <a:pt x="474469" y="41907"/>
                      <a:pt x="475150" y="41451"/>
                      <a:pt x="475904" y="41460"/>
                    </a:cubicBezTo>
                    <a:cubicBezTo>
                      <a:pt x="476360" y="41460"/>
                      <a:pt x="476360" y="40932"/>
                      <a:pt x="475904" y="40713"/>
                    </a:cubicBezTo>
                    <a:cubicBezTo>
                      <a:pt x="475448" y="40495"/>
                      <a:pt x="475448" y="40586"/>
                      <a:pt x="475613" y="40167"/>
                    </a:cubicBezTo>
                    <a:cubicBezTo>
                      <a:pt x="475795" y="39401"/>
                      <a:pt x="476179" y="38697"/>
                      <a:pt x="476725" y="38129"/>
                    </a:cubicBezTo>
                    <a:cubicBezTo>
                      <a:pt x="477236" y="37692"/>
                      <a:pt x="478549" y="37547"/>
                      <a:pt x="477619" y="36309"/>
                    </a:cubicBezTo>
                    <a:cubicBezTo>
                      <a:pt x="477619" y="36309"/>
                      <a:pt x="477747" y="35909"/>
                      <a:pt x="477874" y="35763"/>
                    </a:cubicBezTo>
                    <a:cubicBezTo>
                      <a:pt x="478581" y="35230"/>
                      <a:pt x="478955" y="34366"/>
                      <a:pt x="478859" y="33488"/>
                    </a:cubicBezTo>
                    <a:cubicBezTo>
                      <a:pt x="478839" y="33115"/>
                      <a:pt x="479011" y="32759"/>
                      <a:pt x="479315" y="32542"/>
                    </a:cubicBezTo>
                    <a:cubicBezTo>
                      <a:pt x="479917" y="31923"/>
                      <a:pt x="481248" y="31632"/>
                      <a:pt x="480300" y="30267"/>
                    </a:cubicBezTo>
                    <a:cubicBezTo>
                      <a:pt x="480209" y="30139"/>
                      <a:pt x="480646" y="29520"/>
                      <a:pt x="480938" y="29211"/>
                    </a:cubicBezTo>
                    <a:cubicBezTo>
                      <a:pt x="481230" y="28902"/>
                      <a:pt x="481996" y="27992"/>
                      <a:pt x="481832" y="27591"/>
                    </a:cubicBezTo>
                    <a:cubicBezTo>
                      <a:pt x="481504" y="26772"/>
                      <a:pt x="481832" y="26408"/>
                      <a:pt x="482343" y="25990"/>
                    </a:cubicBezTo>
                    <a:cubicBezTo>
                      <a:pt x="482695" y="25720"/>
                      <a:pt x="482876" y="25282"/>
                      <a:pt x="482817" y="24843"/>
                    </a:cubicBezTo>
                    <a:cubicBezTo>
                      <a:pt x="482768" y="24174"/>
                      <a:pt x="482999" y="23515"/>
                      <a:pt x="483455" y="23023"/>
                    </a:cubicBezTo>
                    <a:cubicBezTo>
                      <a:pt x="484106" y="22248"/>
                      <a:pt x="484490" y="21284"/>
                      <a:pt x="484550" y="20275"/>
                    </a:cubicBezTo>
                    <a:cubicBezTo>
                      <a:pt x="484515" y="19979"/>
                      <a:pt x="484632" y="19685"/>
                      <a:pt x="484860" y="19492"/>
                    </a:cubicBezTo>
                    <a:cubicBezTo>
                      <a:pt x="485553" y="18964"/>
                      <a:pt x="485443" y="18218"/>
                      <a:pt x="485443" y="17017"/>
                    </a:cubicBezTo>
                    <a:cubicBezTo>
                      <a:pt x="485480" y="17272"/>
                      <a:pt x="485498" y="17053"/>
                      <a:pt x="485480" y="16835"/>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grpSp>
      </p:grpSp>
      <p:grpSp>
        <p:nvGrpSpPr>
          <p:cNvPr id="167" name="Google Shape;167;p3"/>
          <p:cNvGrpSpPr/>
          <p:nvPr/>
        </p:nvGrpSpPr>
        <p:grpSpPr>
          <a:xfrm>
            <a:off x="5999701" y="1948889"/>
            <a:ext cx="606132" cy="595490"/>
            <a:chOff x="4804081" y="3156419"/>
            <a:chExt cx="972300" cy="926400"/>
          </a:xfrm>
        </p:grpSpPr>
        <p:sp>
          <p:nvSpPr>
            <p:cNvPr id="168" name="Google Shape;168;p3"/>
            <p:cNvSpPr/>
            <p:nvPr/>
          </p:nvSpPr>
          <p:spPr>
            <a:xfrm>
              <a:off x="4804081" y="3156419"/>
              <a:ext cx="972300" cy="926400"/>
            </a:xfrm>
            <a:prstGeom prst="ellipse">
              <a:avLst/>
            </a:prstGeom>
            <a:solidFill>
              <a:srgbClr val="00FFFF"/>
            </a:solidFill>
            <a:ln w="25400" cap="flat" cmpd="sng">
              <a:solidFill>
                <a:srgbClr val="FBD8C9"/>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69" name="Google Shape;169;p3"/>
            <p:cNvPicPr preferRelativeResize="0"/>
            <p:nvPr/>
          </p:nvPicPr>
          <p:blipFill rotWithShape="1">
            <a:blip r:embed="rId11">
              <a:alphaModFix/>
            </a:blip>
            <a:srcRect/>
            <a:stretch/>
          </p:blipFill>
          <p:spPr>
            <a:xfrm>
              <a:off x="4936373" y="3281974"/>
              <a:ext cx="676639" cy="682846"/>
            </a:xfrm>
            <a:prstGeom prst="rect">
              <a:avLst/>
            </a:prstGeom>
            <a:noFill/>
            <a:ln>
              <a:noFill/>
            </a:ln>
          </p:spPr>
        </p:pic>
      </p:grpSp>
      <p:grpSp>
        <p:nvGrpSpPr>
          <p:cNvPr id="170" name="Google Shape;170;p3"/>
          <p:cNvGrpSpPr/>
          <p:nvPr/>
        </p:nvGrpSpPr>
        <p:grpSpPr>
          <a:xfrm>
            <a:off x="4990807" y="1954685"/>
            <a:ext cx="637440" cy="595350"/>
            <a:chOff x="3433382" y="2817447"/>
            <a:chExt cx="849920" cy="793800"/>
          </a:xfrm>
        </p:grpSpPr>
        <p:sp>
          <p:nvSpPr>
            <p:cNvPr id="171" name="Google Shape;171;p3"/>
            <p:cNvSpPr/>
            <p:nvPr/>
          </p:nvSpPr>
          <p:spPr>
            <a:xfrm>
              <a:off x="3474654" y="2817447"/>
              <a:ext cx="808200" cy="793800"/>
            </a:xfrm>
            <a:prstGeom prst="ellipse">
              <a:avLst/>
            </a:prstGeom>
            <a:solidFill>
              <a:srgbClr val="BAF8FF"/>
            </a:solidFill>
            <a:ln w="25400" cap="flat" cmpd="sng">
              <a:solidFill>
                <a:srgbClr val="FE825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72" name="Google Shape;172;p3"/>
            <p:cNvSpPr/>
            <p:nvPr/>
          </p:nvSpPr>
          <p:spPr>
            <a:xfrm>
              <a:off x="3433382" y="2947580"/>
              <a:ext cx="849542" cy="647721"/>
            </a:xfrm>
            <a:custGeom>
              <a:avLst/>
              <a:gdLst/>
              <a:ahLst/>
              <a:cxnLst/>
              <a:rect l="l" t="t" r="r" b="b"/>
              <a:pathLst>
                <a:path w="1023545" h="755360" extrusionOk="0">
                  <a:moveTo>
                    <a:pt x="935070" y="537954"/>
                  </a:moveTo>
                  <a:cubicBezTo>
                    <a:pt x="933029" y="540060"/>
                    <a:pt x="933934" y="543438"/>
                    <a:pt x="931870" y="545729"/>
                  </a:cubicBezTo>
                  <a:cubicBezTo>
                    <a:pt x="929806" y="548020"/>
                    <a:pt x="929690" y="554568"/>
                    <a:pt x="928090" y="558016"/>
                  </a:cubicBezTo>
                  <a:cubicBezTo>
                    <a:pt x="927580" y="561209"/>
                    <a:pt x="924913" y="563245"/>
                    <a:pt x="924751" y="566253"/>
                  </a:cubicBezTo>
                  <a:cubicBezTo>
                    <a:pt x="925284" y="567133"/>
                    <a:pt x="922432" y="571552"/>
                    <a:pt x="924612" y="570442"/>
                  </a:cubicBezTo>
                  <a:cubicBezTo>
                    <a:pt x="925238" y="572409"/>
                    <a:pt x="922432" y="571460"/>
                    <a:pt x="922107" y="572409"/>
                  </a:cubicBezTo>
                  <a:cubicBezTo>
                    <a:pt x="921783" y="573357"/>
                    <a:pt x="921296" y="574722"/>
                    <a:pt x="921458" y="575926"/>
                  </a:cubicBezTo>
                  <a:cubicBezTo>
                    <a:pt x="918838" y="583770"/>
                    <a:pt x="914316" y="590550"/>
                    <a:pt x="912414" y="598880"/>
                  </a:cubicBezTo>
                  <a:cubicBezTo>
                    <a:pt x="910305" y="601298"/>
                    <a:pt x="908986" y="604301"/>
                    <a:pt x="908635" y="607488"/>
                  </a:cubicBezTo>
                  <a:cubicBezTo>
                    <a:pt x="904220" y="613134"/>
                    <a:pt x="901444" y="619881"/>
                    <a:pt x="900611" y="626994"/>
                  </a:cubicBezTo>
                  <a:cubicBezTo>
                    <a:pt x="896368" y="629308"/>
                    <a:pt x="893330" y="637083"/>
                    <a:pt x="891846" y="641410"/>
                  </a:cubicBezTo>
                  <a:cubicBezTo>
                    <a:pt x="884681" y="649092"/>
                    <a:pt x="882849" y="657816"/>
                    <a:pt x="875034" y="665591"/>
                  </a:cubicBezTo>
                  <a:cubicBezTo>
                    <a:pt x="862744" y="685190"/>
                    <a:pt x="839625" y="701642"/>
                    <a:pt x="822836" y="715247"/>
                  </a:cubicBezTo>
                  <a:cubicBezTo>
                    <a:pt x="820773" y="715016"/>
                    <a:pt x="820332" y="716613"/>
                    <a:pt x="819103" y="717561"/>
                  </a:cubicBezTo>
                  <a:cubicBezTo>
                    <a:pt x="817828" y="717561"/>
                    <a:pt x="816784" y="717839"/>
                    <a:pt x="816784" y="719389"/>
                  </a:cubicBezTo>
                  <a:cubicBezTo>
                    <a:pt x="813468" y="722189"/>
                    <a:pt x="808552" y="723161"/>
                    <a:pt x="805538" y="726331"/>
                  </a:cubicBezTo>
                  <a:cubicBezTo>
                    <a:pt x="798767" y="730566"/>
                    <a:pt x="791369" y="733088"/>
                    <a:pt x="784343" y="737716"/>
                  </a:cubicBezTo>
                  <a:cubicBezTo>
                    <a:pt x="775253" y="741927"/>
                    <a:pt x="766905" y="744657"/>
                    <a:pt x="757792" y="748337"/>
                  </a:cubicBezTo>
                  <a:cubicBezTo>
                    <a:pt x="755659" y="749227"/>
                    <a:pt x="753353" y="749630"/>
                    <a:pt x="751044" y="749517"/>
                  </a:cubicBezTo>
                  <a:cubicBezTo>
                    <a:pt x="750047" y="752293"/>
                    <a:pt x="748169" y="751229"/>
                    <a:pt x="745943" y="751831"/>
                  </a:cubicBezTo>
                  <a:cubicBezTo>
                    <a:pt x="730360" y="754978"/>
                    <a:pt x="671739" y="763771"/>
                    <a:pt x="686742" y="731954"/>
                  </a:cubicBezTo>
                  <a:cubicBezTo>
                    <a:pt x="691380" y="718371"/>
                    <a:pt x="711832" y="713605"/>
                    <a:pt x="713339" y="698471"/>
                  </a:cubicBezTo>
                  <a:cubicBezTo>
                    <a:pt x="711832" y="696736"/>
                    <a:pt x="715797" y="696481"/>
                    <a:pt x="713571" y="694445"/>
                  </a:cubicBezTo>
                  <a:cubicBezTo>
                    <a:pt x="710580" y="694052"/>
                    <a:pt x="714638" y="692131"/>
                    <a:pt x="713223" y="690512"/>
                  </a:cubicBezTo>
                  <a:cubicBezTo>
                    <a:pt x="717629" y="678780"/>
                    <a:pt x="710533" y="663485"/>
                    <a:pt x="719206" y="651823"/>
                  </a:cubicBezTo>
                  <a:lnTo>
                    <a:pt x="719206" y="651823"/>
                  </a:lnTo>
                  <a:cubicBezTo>
                    <a:pt x="726905" y="639998"/>
                    <a:pt x="737340" y="630997"/>
                    <a:pt x="742395" y="618062"/>
                  </a:cubicBezTo>
                  <a:cubicBezTo>
                    <a:pt x="738963" y="615748"/>
                    <a:pt x="744366" y="614314"/>
                    <a:pt x="742743" y="610912"/>
                  </a:cubicBezTo>
                  <a:cubicBezTo>
                    <a:pt x="742418" y="609755"/>
                    <a:pt x="745062" y="611815"/>
                    <a:pt x="743948" y="610033"/>
                  </a:cubicBezTo>
                  <a:cubicBezTo>
                    <a:pt x="742835" y="608251"/>
                    <a:pt x="745154" y="607974"/>
                    <a:pt x="744969" y="606539"/>
                  </a:cubicBezTo>
                  <a:cubicBezTo>
                    <a:pt x="744319" y="605151"/>
                    <a:pt x="745456" y="604618"/>
                    <a:pt x="745827" y="603554"/>
                  </a:cubicBezTo>
                  <a:cubicBezTo>
                    <a:pt x="746406" y="586639"/>
                    <a:pt x="770894" y="581039"/>
                    <a:pt x="768528" y="564009"/>
                  </a:cubicBezTo>
                  <a:cubicBezTo>
                    <a:pt x="767399" y="556470"/>
                    <a:pt x="765156" y="549141"/>
                    <a:pt x="761873" y="542258"/>
                  </a:cubicBezTo>
                  <a:cubicBezTo>
                    <a:pt x="761873" y="541703"/>
                    <a:pt x="763427" y="541980"/>
                    <a:pt x="762685" y="540962"/>
                  </a:cubicBezTo>
                  <a:cubicBezTo>
                    <a:pt x="762685" y="540823"/>
                    <a:pt x="761757" y="541425"/>
                    <a:pt x="761641" y="540476"/>
                  </a:cubicBezTo>
                  <a:cubicBezTo>
                    <a:pt x="762638" y="538112"/>
                    <a:pt x="763203" y="535588"/>
                    <a:pt x="763311" y="533025"/>
                  </a:cubicBezTo>
                  <a:cubicBezTo>
                    <a:pt x="763659" y="530596"/>
                    <a:pt x="766233" y="529161"/>
                    <a:pt x="765630" y="526477"/>
                  </a:cubicBezTo>
                  <a:cubicBezTo>
                    <a:pt x="764934" y="524418"/>
                    <a:pt x="766905" y="524302"/>
                    <a:pt x="767392" y="522821"/>
                  </a:cubicBezTo>
                  <a:cubicBezTo>
                    <a:pt x="766905" y="518887"/>
                    <a:pt x="770291" y="515532"/>
                    <a:pt x="769108" y="512223"/>
                  </a:cubicBezTo>
                  <a:cubicBezTo>
                    <a:pt x="771089" y="509903"/>
                    <a:pt x="770916" y="506445"/>
                    <a:pt x="768714" y="504333"/>
                  </a:cubicBezTo>
                  <a:cubicBezTo>
                    <a:pt x="772308" y="498224"/>
                    <a:pt x="767786" y="491699"/>
                    <a:pt x="767346" y="485335"/>
                  </a:cubicBezTo>
                  <a:cubicBezTo>
                    <a:pt x="768691" y="483021"/>
                    <a:pt x="765166" y="480545"/>
                    <a:pt x="766812" y="478972"/>
                  </a:cubicBezTo>
                  <a:cubicBezTo>
                    <a:pt x="767531" y="476797"/>
                    <a:pt x="766070" y="473557"/>
                    <a:pt x="765468" y="471405"/>
                  </a:cubicBezTo>
                  <a:cubicBezTo>
                    <a:pt x="766650" y="463908"/>
                    <a:pt x="763983" y="456319"/>
                    <a:pt x="766256" y="448498"/>
                  </a:cubicBezTo>
                  <a:cubicBezTo>
                    <a:pt x="771729" y="422327"/>
                    <a:pt x="778175" y="395439"/>
                    <a:pt x="774349" y="369477"/>
                  </a:cubicBezTo>
                  <a:cubicBezTo>
                    <a:pt x="771775" y="363715"/>
                    <a:pt x="774094" y="354598"/>
                    <a:pt x="768830" y="350965"/>
                  </a:cubicBezTo>
                  <a:cubicBezTo>
                    <a:pt x="767555" y="350364"/>
                    <a:pt x="768830" y="349068"/>
                    <a:pt x="768830" y="347818"/>
                  </a:cubicBezTo>
                  <a:cubicBezTo>
                    <a:pt x="769537" y="346120"/>
                    <a:pt x="769036" y="344160"/>
                    <a:pt x="767601" y="343005"/>
                  </a:cubicBezTo>
                  <a:cubicBezTo>
                    <a:pt x="768273" y="341663"/>
                    <a:pt x="769781" y="336364"/>
                    <a:pt x="766928" y="336596"/>
                  </a:cubicBezTo>
                  <a:cubicBezTo>
                    <a:pt x="765839" y="335069"/>
                    <a:pt x="768250" y="335462"/>
                    <a:pt x="767183" y="333264"/>
                  </a:cubicBezTo>
                  <a:cubicBezTo>
                    <a:pt x="766117" y="331066"/>
                    <a:pt x="766534" y="329122"/>
                    <a:pt x="766117" y="326970"/>
                  </a:cubicBezTo>
                  <a:cubicBezTo>
                    <a:pt x="764529" y="314819"/>
                    <a:pt x="765807" y="302466"/>
                    <a:pt x="769850" y="290896"/>
                  </a:cubicBezTo>
                  <a:cubicBezTo>
                    <a:pt x="771242" y="286036"/>
                    <a:pt x="779242" y="280205"/>
                    <a:pt x="775995" y="276225"/>
                  </a:cubicBezTo>
                  <a:cubicBezTo>
                    <a:pt x="766720" y="271204"/>
                    <a:pt x="757328" y="261601"/>
                    <a:pt x="754036" y="252554"/>
                  </a:cubicBezTo>
                  <a:cubicBezTo>
                    <a:pt x="753015" y="251952"/>
                    <a:pt x="753780" y="250379"/>
                    <a:pt x="752412" y="249638"/>
                  </a:cubicBezTo>
                  <a:cubicBezTo>
                    <a:pt x="751902" y="248690"/>
                    <a:pt x="750093" y="249823"/>
                    <a:pt x="750905" y="248343"/>
                  </a:cubicBezTo>
                  <a:cubicBezTo>
                    <a:pt x="751584" y="247429"/>
                    <a:pt x="751392" y="246139"/>
                    <a:pt x="750477" y="245462"/>
                  </a:cubicBezTo>
                  <a:cubicBezTo>
                    <a:pt x="750450" y="245442"/>
                    <a:pt x="750423" y="245422"/>
                    <a:pt x="750395" y="245404"/>
                  </a:cubicBezTo>
                  <a:cubicBezTo>
                    <a:pt x="747079" y="239550"/>
                    <a:pt x="747056" y="233557"/>
                    <a:pt x="745479" y="227563"/>
                  </a:cubicBezTo>
                  <a:cubicBezTo>
                    <a:pt x="744690" y="225921"/>
                    <a:pt x="746291" y="225249"/>
                    <a:pt x="744644" y="223861"/>
                  </a:cubicBezTo>
                  <a:cubicBezTo>
                    <a:pt x="745293" y="221547"/>
                    <a:pt x="744459" y="219025"/>
                    <a:pt x="744899" y="216619"/>
                  </a:cubicBezTo>
                  <a:cubicBezTo>
                    <a:pt x="746824" y="213194"/>
                    <a:pt x="742279" y="211991"/>
                    <a:pt x="743693" y="209376"/>
                  </a:cubicBezTo>
                  <a:cubicBezTo>
                    <a:pt x="746661" y="208751"/>
                    <a:pt x="743948" y="205280"/>
                    <a:pt x="745688" y="203036"/>
                  </a:cubicBezTo>
                  <a:cubicBezTo>
                    <a:pt x="745572" y="195168"/>
                    <a:pt x="748888" y="186028"/>
                    <a:pt x="751299" y="178624"/>
                  </a:cubicBezTo>
                  <a:cubicBezTo>
                    <a:pt x="750418" y="176310"/>
                    <a:pt x="753085" y="175153"/>
                    <a:pt x="753618" y="173140"/>
                  </a:cubicBezTo>
                  <a:cubicBezTo>
                    <a:pt x="753386" y="170687"/>
                    <a:pt x="753456" y="170062"/>
                    <a:pt x="755450" y="168512"/>
                  </a:cubicBezTo>
                  <a:cubicBezTo>
                    <a:pt x="756123" y="166915"/>
                    <a:pt x="760088" y="166915"/>
                    <a:pt x="758372" y="164231"/>
                  </a:cubicBezTo>
                  <a:cubicBezTo>
                    <a:pt x="765862" y="152384"/>
                    <a:pt x="778963" y="143591"/>
                    <a:pt x="792413" y="138778"/>
                  </a:cubicBezTo>
                  <a:cubicBezTo>
                    <a:pt x="803126" y="136672"/>
                    <a:pt x="814859" y="133525"/>
                    <a:pt x="824622" y="127440"/>
                  </a:cubicBezTo>
                  <a:cubicBezTo>
                    <a:pt x="825944" y="125126"/>
                    <a:pt x="830489" y="124293"/>
                    <a:pt x="829839" y="121493"/>
                  </a:cubicBezTo>
                  <a:cubicBezTo>
                    <a:pt x="829422" y="120729"/>
                    <a:pt x="829839" y="120729"/>
                    <a:pt x="830790" y="120845"/>
                  </a:cubicBezTo>
                  <a:cubicBezTo>
                    <a:pt x="833851" y="120567"/>
                    <a:pt x="833619" y="117305"/>
                    <a:pt x="835822" y="115685"/>
                  </a:cubicBezTo>
                  <a:cubicBezTo>
                    <a:pt x="836912" y="113602"/>
                    <a:pt x="843196" y="110548"/>
                    <a:pt x="841271" y="108743"/>
                  </a:cubicBezTo>
                  <a:cubicBezTo>
                    <a:pt x="842037" y="108141"/>
                    <a:pt x="840553" y="105457"/>
                    <a:pt x="842153" y="106429"/>
                  </a:cubicBezTo>
                  <a:cubicBezTo>
                    <a:pt x="843892" y="108373"/>
                    <a:pt x="850663" y="96618"/>
                    <a:pt x="851057" y="94188"/>
                  </a:cubicBezTo>
                  <a:cubicBezTo>
                    <a:pt x="855185" y="90741"/>
                    <a:pt x="858547" y="83174"/>
                    <a:pt x="863672" y="78593"/>
                  </a:cubicBezTo>
                  <a:cubicBezTo>
                    <a:pt x="866057" y="76960"/>
                    <a:pt x="867879" y="74633"/>
                    <a:pt x="868889" y="71928"/>
                  </a:cubicBezTo>
                  <a:cubicBezTo>
                    <a:pt x="870791" y="71697"/>
                    <a:pt x="870930" y="70563"/>
                    <a:pt x="871741" y="69082"/>
                  </a:cubicBezTo>
                  <a:cubicBezTo>
                    <a:pt x="874320" y="68097"/>
                    <a:pt x="876514" y="66313"/>
                    <a:pt x="878002" y="63992"/>
                  </a:cubicBezTo>
                  <a:cubicBezTo>
                    <a:pt x="888716" y="58276"/>
                    <a:pt x="898478" y="50756"/>
                    <a:pt x="909238" y="48604"/>
                  </a:cubicBezTo>
                  <a:cubicBezTo>
                    <a:pt x="914339" y="45897"/>
                    <a:pt x="920136" y="45017"/>
                    <a:pt x="925006" y="43629"/>
                  </a:cubicBezTo>
                  <a:cubicBezTo>
                    <a:pt x="926281" y="42310"/>
                    <a:pt x="927789" y="44902"/>
                    <a:pt x="928809" y="42727"/>
                  </a:cubicBezTo>
                  <a:cubicBezTo>
                    <a:pt x="931094" y="42224"/>
                    <a:pt x="933452" y="42146"/>
                    <a:pt x="935765" y="42495"/>
                  </a:cubicBezTo>
                  <a:cubicBezTo>
                    <a:pt x="949286" y="38831"/>
                    <a:pt x="963739" y="41376"/>
                    <a:pt x="975186" y="49437"/>
                  </a:cubicBezTo>
                  <a:cubicBezTo>
                    <a:pt x="987546" y="55083"/>
                    <a:pt x="996056" y="71327"/>
                    <a:pt x="1007905" y="80166"/>
                  </a:cubicBezTo>
                  <a:cubicBezTo>
                    <a:pt x="1006908" y="84794"/>
                    <a:pt x="1014862" y="89792"/>
                    <a:pt x="1015952" y="95345"/>
                  </a:cubicBezTo>
                  <a:cubicBezTo>
                    <a:pt x="1015651" y="96826"/>
                    <a:pt x="1017181" y="97035"/>
                    <a:pt x="1018062" y="97382"/>
                  </a:cubicBezTo>
                  <a:cubicBezTo>
                    <a:pt x="1018294" y="97706"/>
                    <a:pt x="1016068" y="97659"/>
                    <a:pt x="1017900" y="98400"/>
                  </a:cubicBezTo>
                  <a:cubicBezTo>
                    <a:pt x="1021448" y="101639"/>
                    <a:pt x="1020497" y="107054"/>
                    <a:pt x="1023326" y="110802"/>
                  </a:cubicBezTo>
                  <a:cubicBezTo>
                    <a:pt x="1024277" y="114343"/>
                    <a:pt x="1021888" y="117166"/>
                    <a:pt x="1021007" y="120614"/>
                  </a:cubicBezTo>
                  <a:cubicBezTo>
                    <a:pt x="1019778" y="122766"/>
                    <a:pt x="1015488" y="120035"/>
                    <a:pt x="1014051" y="122673"/>
                  </a:cubicBezTo>
                  <a:cubicBezTo>
                    <a:pt x="1012265" y="122673"/>
                    <a:pt x="1012103" y="123714"/>
                    <a:pt x="1010503" y="124223"/>
                  </a:cubicBezTo>
                  <a:cubicBezTo>
                    <a:pt x="1007326" y="124755"/>
                    <a:pt x="1008416" y="127208"/>
                    <a:pt x="1008856" y="128435"/>
                  </a:cubicBezTo>
                  <a:cubicBezTo>
                    <a:pt x="1008416" y="129036"/>
                    <a:pt x="1007187" y="128735"/>
                    <a:pt x="1007233" y="129939"/>
                  </a:cubicBezTo>
                  <a:cubicBezTo>
                    <a:pt x="1002325" y="137079"/>
                    <a:pt x="995423" y="142623"/>
                    <a:pt x="987384" y="145882"/>
                  </a:cubicBezTo>
                  <a:cubicBezTo>
                    <a:pt x="985784" y="145673"/>
                    <a:pt x="987013" y="147594"/>
                    <a:pt x="985969" y="147501"/>
                  </a:cubicBezTo>
                  <a:cubicBezTo>
                    <a:pt x="983928" y="146599"/>
                    <a:pt x="979592" y="147501"/>
                    <a:pt x="978850" y="149306"/>
                  </a:cubicBezTo>
                  <a:cubicBezTo>
                    <a:pt x="979662" y="153124"/>
                    <a:pt x="975511" y="149306"/>
                    <a:pt x="974212" y="150718"/>
                  </a:cubicBezTo>
                  <a:cubicBezTo>
                    <a:pt x="959744" y="159821"/>
                    <a:pt x="943597" y="165942"/>
                    <a:pt x="926722" y="168720"/>
                  </a:cubicBezTo>
                  <a:cubicBezTo>
                    <a:pt x="914919" y="174574"/>
                    <a:pt x="907220" y="184270"/>
                    <a:pt x="896948" y="192924"/>
                  </a:cubicBezTo>
                  <a:cubicBezTo>
                    <a:pt x="880484" y="209954"/>
                    <a:pt x="865480" y="231474"/>
                    <a:pt x="851614" y="251397"/>
                  </a:cubicBezTo>
                  <a:cubicBezTo>
                    <a:pt x="847463" y="254544"/>
                    <a:pt x="845353" y="258640"/>
                    <a:pt x="841155" y="262110"/>
                  </a:cubicBezTo>
                  <a:cubicBezTo>
                    <a:pt x="837353" y="263753"/>
                    <a:pt x="838953" y="267756"/>
                    <a:pt x="838141" y="270441"/>
                  </a:cubicBezTo>
                  <a:cubicBezTo>
                    <a:pt x="839811" y="277567"/>
                    <a:pt x="839463" y="286129"/>
                    <a:pt x="842987" y="293233"/>
                  </a:cubicBezTo>
                  <a:cubicBezTo>
                    <a:pt x="842292" y="295732"/>
                    <a:pt x="846582" y="296889"/>
                    <a:pt x="845863" y="298879"/>
                  </a:cubicBezTo>
                  <a:cubicBezTo>
                    <a:pt x="844819" y="301864"/>
                    <a:pt x="848553" y="298879"/>
                    <a:pt x="847950" y="302072"/>
                  </a:cubicBezTo>
                  <a:cubicBezTo>
                    <a:pt x="845631" y="302882"/>
                    <a:pt x="849874" y="303576"/>
                    <a:pt x="848854" y="305450"/>
                  </a:cubicBezTo>
                  <a:cubicBezTo>
                    <a:pt x="850130" y="307764"/>
                    <a:pt x="852077" y="312971"/>
                    <a:pt x="855022" y="312670"/>
                  </a:cubicBezTo>
                  <a:cubicBezTo>
                    <a:pt x="855811" y="312554"/>
                    <a:pt x="856251" y="313619"/>
                    <a:pt x="855370" y="313572"/>
                  </a:cubicBezTo>
                  <a:cubicBezTo>
                    <a:pt x="855904" y="316511"/>
                    <a:pt x="859822" y="319311"/>
                    <a:pt x="861770" y="322134"/>
                  </a:cubicBezTo>
                  <a:cubicBezTo>
                    <a:pt x="874130" y="333865"/>
                    <a:pt x="886373" y="344348"/>
                    <a:pt x="901191" y="356843"/>
                  </a:cubicBezTo>
                  <a:cubicBezTo>
                    <a:pt x="903881" y="360476"/>
                    <a:pt x="908797" y="363414"/>
                    <a:pt x="911556" y="365821"/>
                  </a:cubicBezTo>
                  <a:cubicBezTo>
                    <a:pt x="910907" y="369454"/>
                    <a:pt x="916681" y="370171"/>
                    <a:pt x="916751" y="373179"/>
                  </a:cubicBezTo>
                  <a:cubicBezTo>
                    <a:pt x="918884" y="376210"/>
                    <a:pt x="923128" y="379658"/>
                    <a:pt x="924171" y="383430"/>
                  </a:cubicBezTo>
                  <a:cubicBezTo>
                    <a:pt x="924171" y="385281"/>
                    <a:pt x="927580" y="384564"/>
                    <a:pt x="926490" y="386993"/>
                  </a:cubicBezTo>
                  <a:cubicBezTo>
                    <a:pt x="926304" y="387896"/>
                    <a:pt x="928461" y="389307"/>
                    <a:pt x="928391" y="389863"/>
                  </a:cubicBezTo>
                  <a:cubicBezTo>
                    <a:pt x="927904" y="391251"/>
                    <a:pt x="929087" y="390464"/>
                    <a:pt x="929389" y="390765"/>
                  </a:cubicBezTo>
                  <a:cubicBezTo>
                    <a:pt x="930061" y="392454"/>
                    <a:pt x="929504" y="394722"/>
                    <a:pt x="931707" y="395208"/>
                  </a:cubicBezTo>
                  <a:cubicBezTo>
                    <a:pt x="932194" y="395370"/>
                    <a:pt x="932728" y="395393"/>
                    <a:pt x="932055" y="395948"/>
                  </a:cubicBezTo>
                  <a:cubicBezTo>
                    <a:pt x="929922" y="397938"/>
                    <a:pt x="934513" y="398262"/>
                    <a:pt x="933632" y="400345"/>
                  </a:cubicBezTo>
                  <a:lnTo>
                    <a:pt x="933632" y="400345"/>
                  </a:lnTo>
                  <a:cubicBezTo>
                    <a:pt x="932194" y="405366"/>
                    <a:pt x="937667" y="411498"/>
                    <a:pt x="938618" y="417144"/>
                  </a:cubicBezTo>
                  <a:cubicBezTo>
                    <a:pt x="940310" y="428713"/>
                    <a:pt x="943255" y="440954"/>
                    <a:pt x="945690" y="451529"/>
                  </a:cubicBezTo>
                  <a:cubicBezTo>
                    <a:pt x="943371" y="454953"/>
                    <a:pt x="948009" y="457661"/>
                    <a:pt x="946502" y="461201"/>
                  </a:cubicBezTo>
                  <a:cubicBezTo>
                    <a:pt x="946966" y="471105"/>
                    <a:pt x="948473" y="480129"/>
                    <a:pt x="948658" y="490565"/>
                  </a:cubicBezTo>
                  <a:cubicBezTo>
                    <a:pt x="949957" y="492254"/>
                    <a:pt x="945992" y="492624"/>
                    <a:pt x="947638" y="494730"/>
                  </a:cubicBezTo>
                  <a:cubicBezTo>
                    <a:pt x="948426" y="496697"/>
                    <a:pt x="944670" y="497553"/>
                    <a:pt x="946038" y="500029"/>
                  </a:cubicBezTo>
                  <a:cubicBezTo>
                    <a:pt x="947290" y="503500"/>
                    <a:pt x="940844" y="506554"/>
                    <a:pt x="943418" y="509284"/>
                  </a:cubicBezTo>
                  <a:cubicBezTo>
                    <a:pt x="940658" y="518008"/>
                    <a:pt x="936299" y="528999"/>
                    <a:pt x="935070" y="537954"/>
                  </a:cubicBezTo>
                  <a:close/>
                  <a:moveTo>
                    <a:pt x="828865" y="463214"/>
                  </a:moveTo>
                  <a:cubicBezTo>
                    <a:pt x="828286" y="463006"/>
                    <a:pt x="826547" y="463446"/>
                    <a:pt x="827845" y="463769"/>
                  </a:cubicBezTo>
                  <a:cubicBezTo>
                    <a:pt x="828983" y="463073"/>
                    <a:pt x="830417" y="463073"/>
                    <a:pt x="831555" y="463769"/>
                  </a:cubicBezTo>
                  <a:cubicBezTo>
                    <a:pt x="833039" y="463607"/>
                    <a:pt x="829097" y="461988"/>
                    <a:pt x="828865" y="463214"/>
                  </a:cubicBezTo>
                  <a:close/>
                  <a:moveTo>
                    <a:pt x="789074" y="504541"/>
                  </a:moveTo>
                  <a:cubicBezTo>
                    <a:pt x="785503" y="501672"/>
                    <a:pt x="781862" y="504148"/>
                    <a:pt x="786616" y="507341"/>
                  </a:cubicBezTo>
                  <a:cubicBezTo>
                    <a:pt x="788517" y="506785"/>
                    <a:pt x="783485" y="504333"/>
                    <a:pt x="787427" y="503893"/>
                  </a:cubicBezTo>
                  <a:cubicBezTo>
                    <a:pt x="788053" y="505212"/>
                    <a:pt x="789097" y="503893"/>
                    <a:pt x="789746" y="505351"/>
                  </a:cubicBezTo>
                  <a:cubicBezTo>
                    <a:pt x="790836" y="505721"/>
                    <a:pt x="789932" y="504101"/>
                    <a:pt x="789074" y="504541"/>
                  </a:cubicBezTo>
                  <a:close/>
                  <a:moveTo>
                    <a:pt x="931591" y="160089"/>
                  </a:moveTo>
                  <a:cubicBezTo>
                    <a:pt x="931707" y="157775"/>
                    <a:pt x="929667" y="159603"/>
                    <a:pt x="931591" y="160089"/>
                  </a:cubicBezTo>
                  <a:cubicBezTo>
                    <a:pt x="933331" y="161778"/>
                    <a:pt x="934490" y="159326"/>
                    <a:pt x="931591" y="160089"/>
                  </a:cubicBezTo>
                  <a:close/>
                  <a:moveTo>
                    <a:pt x="833364" y="157174"/>
                  </a:moveTo>
                  <a:cubicBezTo>
                    <a:pt x="837677" y="157174"/>
                    <a:pt x="834825" y="156156"/>
                    <a:pt x="832344" y="157174"/>
                  </a:cubicBezTo>
                  <a:cubicBezTo>
                    <a:pt x="830906" y="157451"/>
                    <a:pt x="833457" y="158400"/>
                    <a:pt x="833364" y="157174"/>
                  </a:cubicBezTo>
                  <a:close/>
                  <a:moveTo>
                    <a:pt x="854930" y="561741"/>
                  </a:moveTo>
                  <a:cubicBezTo>
                    <a:pt x="858222" y="561741"/>
                    <a:pt x="853330" y="559011"/>
                    <a:pt x="854930" y="561741"/>
                  </a:cubicBezTo>
                  <a:cubicBezTo>
                    <a:pt x="852170" y="562806"/>
                    <a:pt x="856669" y="563778"/>
                    <a:pt x="854930" y="561741"/>
                  </a:cubicBezTo>
                  <a:close/>
                  <a:moveTo>
                    <a:pt x="838535" y="164046"/>
                  </a:moveTo>
                  <a:cubicBezTo>
                    <a:pt x="835613" y="163421"/>
                    <a:pt x="837631" y="166591"/>
                    <a:pt x="838535" y="164046"/>
                  </a:cubicBezTo>
                  <a:cubicBezTo>
                    <a:pt x="840599" y="163514"/>
                    <a:pt x="838187" y="161940"/>
                    <a:pt x="838535" y="164046"/>
                  </a:cubicBezTo>
                  <a:close/>
                  <a:moveTo>
                    <a:pt x="913435" y="548714"/>
                  </a:moveTo>
                  <a:cubicBezTo>
                    <a:pt x="913133" y="550843"/>
                    <a:pt x="915522" y="549269"/>
                    <a:pt x="913435" y="548714"/>
                  </a:cubicBezTo>
                  <a:cubicBezTo>
                    <a:pt x="912414" y="545752"/>
                    <a:pt x="910513" y="548783"/>
                    <a:pt x="913435" y="548714"/>
                  </a:cubicBezTo>
                  <a:close/>
                  <a:moveTo>
                    <a:pt x="866362" y="161200"/>
                  </a:moveTo>
                  <a:cubicBezTo>
                    <a:pt x="864298" y="160251"/>
                    <a:pt x="864043" y="163977"/>
                    <a:pt x="865759" y="162056"/>
                  </a:cubicBezTo>
                  <a:cubicBezTo>
                    <a:pt x="866338" y="160807"/>
                    <a:pt x="867336" y="161385"/>
                    <a:pt x="868402" y="160968"/>
                  </a:cubicBezTo>
                  <a:cubicBezTo>
                    <a:pt x="868170" y="160506"/>
                    <a:pt x="866454" y="160205"/>
                    <a:pt x="866362" y="161200"/>
                  </a:cubicBezTo>
                  <a:close/>
                  <a:moveTo>
                    <a:pt x="906038" y="388358"/>
                  </a:moveTo>
                  <a:cubicBezTo>
                    <a:pt x="909539" y="386970"/>
                    <a:pt x="903719" y="385466"/>
                    <a:pt x="906038" y="388358"/>
                  </a:cubicBezTo>
                  <a:cubicBezTo>
                    <a:pt x="902281" y="387757"/>
                    <a:pt x="903881" y="390233"/>
                    <a:pt x="906038" y="388358"/>
                  </a:cubicBezTo>
                  <a:close/>
                  <a:moveTo>
                    <a:pt x="794175" y="517036"/>
                  </a:moveTo>
                  <a:cubicBezTo>
                    <a:pt x="794407" y="516296"/>
                    <a:pt x="793619" y="515440"/>
                    <a:pt x="793155" y="516319"/>
                  </a:cubicBezTo>
                  <a:cubicBezTo>
                    <a:pt x="793642" y="516874"/>
                    <a:pt x="795775" y="519720"/>
                    <a:pt x="796749" y="518101"/>
                  </a:cubicBezTo>
                  <a:cubicBezTo>
                    <a:pt x="797004" y="517383"/>
                    <a:pt x="794871" y="517175"/>
                    <a:pt x="794175" y="517036"/>
                  </a:cubicBezTo>
                  <a:close/>
                  <a:moveTo>
                    <a:pt x="768668" y="187764"/>
                  </a:moveTo>
                  <a:cubicBezTo>
                    <a:pt x="766836" y="191466"/>
                    <a:pt x="771195" y="188227"/>
                    <a:pt x="769711" y="187764"/>
                  </a:cubicBezTo>
                  <a:cubicBezTo>
                    <a:pt x="766024" y="184432"/>
                    <a:pt x="766140" y="188180"/>
                    <a:pt x="768691" y="187764"/>
                  </a:cubicBezTo>
                  <a:close/>
                  <a:moveTo>
                    <a:pt x="852147" y="468328"/>
                  </a:moveTo>
                  <a:cubicBezTo>
                    <a:pt x="851289" y="468467"/>
                    <a:pt x="849457" y="470341"/>
                    <a:pt x="851127" y="470642"/>
                  </a:cubicBezTo>
                  <a:cubicBezTo>
                    <a:pt x="852796" y="470943"/>
                    <a:pt x="851405" y="468328"/>
                    <a:pt x="852935" y="467819"/>
                  </a:cubicBezTo>
                  <a:cubicBezTo>
                    <a:pt x="853330" y="466546"/>
                    <a:pt x="851683" y="467518"/>
                    <a:pt x="852170" y="468328"/>
                  </a:cubicBezTo>
                  <a:close/>
                  <a:moveTo>
                    <a:pt x="919719" y="543114"/>
                  </a:moveTo>
                  <a:cubicBezTo>
                    <a:pt x="917400" y="543369"/>
                    <a:pt x="919301" y="546978"/>
                    <a:pt x="920275" y="544549"/>
                  </a:cubicBezTo>
                  <a:cubicBezTo>
                    <a:pt x="919533" y="543068"/>
                    <a:pt x="920020" y="543230"/>
                    <a:pt x="920600" y="542235"/>
                  </a:cubicBezTo>
                  <a:cubicBezTo>
                    <a:pt x="919951" y="541564"/>
                    <a:pt x="919557" y="542513"/>
                    <a:pt x="919742" y="543114"/>
                  </a:cubicBezTo>
                  <a:close/>
                  <a:moveTo>
                    <a:pt x="761224" y="591846"/>
                  </a:moveTo>
                  <a:cubicBezTo>
                    <a:pt x="760969" y="591290"/>
                    <a:pt x="760714" y="590758"/>
                    <a:pt x="760436" y="590226"/>
                  </a:cubicBezTo>
                  <a:cubicBezTo>
                    <a:pt x="759323" y="592378"/>
                    <a:pt x="763195" y="593350"/>
                    <a:pt x="765073" y="592216"/>
                  </a:cubicBezTo>
                  <a:cubicBezTo>
                    <a:pt x="764702" y="591313"/>
                    <a:pt x="762314" y="592054"/>
                    <a:pt x="761247" y="591846"/>
                  </a:cubicBezTo>
                  <a:close/>
                  <a:moveTo>
                    <a:pt x="756099" y="595247"/>
                  </a:moveTo>
                  <a:cubicBezTo>
                    <a:pt x="756354" y="594483"/>
                    <a:pt x="755589" y="593627"/>
                    <a:pt x="755079" y="594483"/>
                  </a:cubicBezTo>
                  <a:cubicBezTo>
                    <a:pt x="755960" y="595085"/>
                    <a:pt x="756865" y="597283"/>
                    <a:pt x="758163" y="597353"/>
                  </a:cubicBezTo>
                  <a:cubicBezTo>
                    <a:pt x="759207" y="596219"/>
                    <a:pt x="757236" y="594992"/>
                    <a:pt x="756123" y="595247"/>
                  </a:cubicBezTo>
                  <a:close/>
                  <a:moveTo>
                    <a:pt x="900403" y="535756"/>
                  </a:moveTo>
                  <a:cubicBezTo>
                    <a:pt x="897782" y="535409"/>
                    <a:pt x="897759" y="538556"/>
                    <a:pt x="900287" y="537052"/>
                  </a:cubicBezTo>
                  <a:cubicBezTo>
                    <a:pt x="900055" y="535571"/>
                    <a:pt x="901168" y="536057"/>
                    <a:pt x="901423" y="535015"/>
                  </a:cubicBezTo>
                  <a:cubicBezTo>
                    <a:pt x="900982" y="534113"/>
                    <a:pt x="900217" y="534992"/>
                    <a:pt x="900426" y="535756"/>
                  </a:cubicBezTo>
                  <a:close/>
                  <a:moveTo>
                    <a:pt x="870257" y="593604"/>
                  </a:moveTo>
                  <a:cubicBezTo>
                    <a:pt x="864808" y="595664"/>
                    <a:pt x="873620" y="596589"/>
                    <a:pt x="870257" y="593604"/>
                  </a:cubicBezTo>
                  <a:cubicBezTo>
                    <a:pt x="874199" y="593419"/>
                    <a:pt x="870512" y="590665"/>
                    <a:pt x="870327" y="593535"/>
                  </a:cubicBezTo>
                  <a:close/>
                  <a:moveTo>
                    <a:pt x="894745" y="124316"/>
                  </a:moveTo>
                  <a:cubicBezTo>
                    <a:pt x="894188" y="125265"/>
                    <a:pt x="896368" y="126815"/>
                    <a:pt x="896182" y="125565"/>
                  </a:cubicBezTo>
                  <a:cubicBezTo>
                    <a:pt x="895451" y="124867"/>
                    <a:pt x="894797" y="124091"/>
                    <a:pt x="894234" y="123251"/>
                  </a:cubicBezTo>
                  <a:cubicBezTo>
                    <a:pt x="890246" y="122742"/>
                    <a:pt x="891707" y="125056"/>
                    <a:pt x="894745" y="124316"/>
                  </a:cubicBezTo>
                  <a:close/>
                  <a:moveTo>
                    <a:pt x="940171" y="145349"/>
                  </a:moveTo>
                  <a:cubicBezTo>
                    <a:pt x="936878" y="146715"/>
                    <a:pt x="939754" y="149191"/>
                    <a:pt x="940681" y="147941"/>
                  </a:cubicBezTo>
                  <a:cubicBezTo>
                    <a:pt x="939267" y="146530"/>
                    <a:pt x="940681" y="145303"/>
                    <a:pt x="940681" y="144054"/>
                  </a:cubicBezTo>
                  <a:cubicBezTo>
                    <a:pt x="940009" y="143290"/>
                    <a:pt x="940195" y="144956"/>
                    <a:pt x="940171" y="145349"/>
                  </a:cubicBezTo>
                  <a:close/>
                  <a:moveTo>
                    <a:pt x="858988" y="560075"/>
                  </a:moveTo>
                  <a:cubicBezTo>
                    <a:pt x="857898" y="560399"/>
                    <a:pt x="854767" y="563407"/>
                    <a:pt x="857504" y="562759"/>
                  </a:cubicBezTo>
                  <a:cubicBezTo>
                    <a:pt x="860240" y="562112"/>
                    <a:pt x="859150" y="555309"/>
                    <a:pt x="858988" y="560075"/>
                  </a:cubicBezTo>
                  <a:close/>
                  <a:moveTo>
                    <a:pt x="877075" y="465366"/>
                  </a:moveTo>
                  <a:cubicBezTo>
                    <a:pt x="879208" y="464440"/>
                    <a:pt x="879904" y="464279"/>
                    <a:pt x="877353" y="463052"/>
                  </a:cubicBezTo>
                  <a:cubicBezTo>
                    <a:pt x="876773" y="461849"/>
                    <a:pt x="875173" y="464047"/>
                    <a:pt x="876634" y="464255"/>
                  </a:cubicBezTo>
                  <a:cubicBezTo>
                    <a:pt x="877260" y="464417"/>
                    <a:pt x="877052" y="464973"/>
                    <a:pt x="877144" y="465389"/>
                  </a:cubicBezTo>
                  <a:cubicBezTo>
                    <a:pt x="871857" y="465204"/>
                    <a:pt x="877446" y="470665"/>
                    <a:pt x="877075" y="465412"/>
                  </a:cubicBezTo>
                  <a:close/>
                  <a:moveTo>
                    <a:pt x="858964" y="160645"/>
                  </a:moveTo>
                  <a:cubicBezTo>
                    <a:pt x="855417" y="158446"/>
                    <a:pt x="858570" y="164416"/>
                    <a:pt x="860286" y="162380"/>
                  </a:cubicBezTo>
                  <a:cubicBezTo>
                    <a:pt x="861051" y="161246"/>
                    <a:pt x="859080" y="161454"/>
                    <a:pt x="858918" y="160575"/>
                  </a:cubicBezTo>
                  <a:cubicBezTo>
                    <a:pt x="862791" y="161084"/>
                    <a:pt x="859057" y="156734"/>
                    <a:pt x="858964" y="160645"/>
                  </a:cubicBezTo>
                  <a:close/>
                  <a:moveTo>
                    <a:pt x="875962" y="366260"/>
                  </a:moveTo>
                  <a:cubicBezTo>
                    <a:pt x="885237" y="365497"/>
                    <a:pt x="877075" y="361633"/>
                    <a:pt x="875962" y="366260"/>
                  </a:cubicBezTo>
                  <a:cubicBezTo>
                    <a:pt x="872854" y="365705"/>
                    <a:pt x="875243" y="369569"/>
                    <a:pt x="875962" y="366260"/>
                  </a:cubicBezTo>
                  <a:close/>
                  <a:moveTo>
                    <a:pt x="997517" y="92661"/>
                  </a:moveTo>
                  <a:cubicBezTo>
                    <a:pt x="994804" y="93656"/>
                    <a:pt x="995662" y="96595"/>
                    <a:pt x="998421" y="94836"/>
                  </a:cubicBezTo>
                  <a:cubicBezTo>
                    <a:pt x="1001459" y="94952"/>
                    <a:pt x="997610" y="93656"/>
                    <a:pt x="997471" y="92522"/>
                  </a:cubicBezTo>
                  <a:cubicBezTo>
                    <a:pt x="999604" y="92129"/>
                    <a:pt x="997216" y="90486"/>
                    <a:pt x="997517" y="92661"/>
                  </a:cubicBezTo>
                  <a:close/>
                  <a:moveTo>
                    <a:pt x="874802" y="606007"/>
                  </a:moveTo>
                  <a:cubicBezTo>
                    <a:pt x="876704" y="603901"/>
                    <a:pt x="870721" y="605590"/>
                    <a:pt x="874339" y="603346"/>
                  </a:cubicBezTo>
                  <a:cubicBezTo>
                    <a:pt x="874802" y="603068"/>
                    <a:pt x="874756" y="602559"/>
                    <a:pt x="874107" y="602605"/>
                  </a:cubicBezTo>
                  <a:cubicBezTo>
                    <a:pt x="871533" y="602189"/>
                    <a:pt x="872043" y="606516"/>
                    <a:pt x="874872" y="605937"/>
                  </a:cubicBezTo>
                  <a:cubicBezTo>
                    <a:pt x="874686" y="606794"/>
                    <a:pt x="873457" y="607279"/>
                    <a:pt x="873318" y="608066"/>
                  </a:cubicBezTo>
                  <a:cubicBezTo>
                    <a:pt x="875081" y="610727"/>
                    <a:pt x="879324" y="604804"/>
                    <a:pt x="874802" y="606007"/>
                  </a:cubicBezTo>
                  <a:close/>
                  <a:moveTo>
                    <a:pt x="899220" y="400414"/>
                  </a:moveTo>
                  <a:cubicBezTo>
                    <a:pt x="899823" y="396781"/>
                    <a:pt x="896275" y="400414"/>
                    <a:pt x="899220" y="400414"/>
                  </a:cubicBezTo>
                  <a:cubicBezTo>
                    <a:pt x="898849" y="401571"/>
                    <a:pt x="898177" y="403885"/>
                    <a:pt x="896901" y="403839"/>
                  </a:cubicBezTo>
                  <a:cubicBezTo>
                    <a:pt x="893887" y="406291"/>
                    <a:pt x="901771" y="404556"/>
                    <a:pt x="899730" y="400414"/>
                  </a:cubicBezTo>
                  <a:cubicBezTo>
                    <a:pt x="902211" y="399697"/>
                    <a:pt x="900240" y="398702"/>
                    <a:pt x="899220" y="400414"/>
                  </a:cubicBezTo>
                  <a:close/>
                  <a:moveTo>
                    <a:pt x="910582" y="392477"/>
                  </a:moveTo>
                  <a:cubicBezTo>
                    <a:pt x="911533" y="388312"/>
                    <a:pt x="907035" y="391621"/>
                    <a:pt x="910582" y="392477"/>
                  </a:cubicBezTo>
                  <a:cubicBezTo>
                    <a:pt x="910814" y="394537"/>
                    <a:pt x="908496" y="395023"/>
                    <a:pt x="911301" y="395971"/>
                  </a:cubicBezTo>
                  <a:cubicBezTo>
                    <a:pt x="911904" y="396434"/>
                    <a:pt x="912043" y="396388"/>
                    <a:pt x="912391" y="395647"/>
                  </a:cubicBezTo>
                  <a:cubicBezTo>
                    <a:pt x="913388" y="394074"/>
                    <a:pt x="910722" y="395416"/>
                    <a:pt x="911441" y="394190"/>
                  </a:cubicBezTo>
                  <a:cubicBezTo>
                    <a:pt x="913783" y="392269"/>
                    <a:pt x="913203" y="392246"/>
                    <a:pt x="910582" y="392385"/>
                  </a:cubicBezTo>
                  <a:close/>
                  <a:moveTo>
                    <a:pt x="828239" y="483646"/>
                  </a:moveTo>
                  <a:cubicBezTo>
                    <a:pt x="829144" y="483646"/>
                    <a:pt x="829376" y="481864"/>
                    <a:pt x="830558" y="482836"/>
                  </a:cubicBezTo>
                  <a:cubicBezTo>
                    <a:pt x="832483" y="483970"/>
                    <a:pt x="832344" y="479388"/>
                    <a:pt x="830396" y="480314"/>
                  </a:cubicBezTo>
                  <a:cubicBezTo>
                    <a:pt x="828448" y="481240"/>
                    <a:pt x="823973" y="487256"/>
                    <a:pt x="828239" y="483554"/>
                  </a:cubicBezTo>
                  <a:close/>
                  <a:moveTo>
                    <a:pt x="853283" y="535270"/>
                  </a:moveTo>
                  <a:cubicBezTo>
                    <a:pt x="850315" y="534067"/>
                    <a:pt x="848947" y="536381"/>
                    <a:pt x="850222" y="539134"/>
                  </a:cubicBezTo>
                  <a:cubicBezTo>
                    <a:pt x="851892" y="538579"/>
                    <a:pt x="852077" y="534691"/>
                    <a:pt x="854582" y="535154"/>
                  </a:cubicBezTo>
                  <a:cubicBezTo>
                    <a:pt x="855904" y="533211"/>
                    <a:pt x="853538" y="533141"/>
                    <a:pt x="853283" y="535177"/>
                  </a:cubicBezTo>
                  <a:close/>
                  <a:moveTo>
                    <a:pt x="860101" y="177629"/>
                  </a:moveTo>
                  <a:cubicBezTo>
                    <a:pt x="861005" y="177004"/>
                    <a:pt x="860495" y="175083"/>
                    <a:pt x="859614" y="176356"/>
                  </a:cubicBezTo>
                  <a:cubicBezTo>
                    <a:pt x="860564" y="177652"/>
                    <a:pt x="858501" y="180406"/>
                    <a:pt x="860448" y="180984"/>
                  </a:cubicBezTo>
                  <a:cubicBezTo>
                    <a:pt x="863857" y="181979"/>
                    <a:pt x="862675" y="177073"/>
                    <a:pt x="860101" y="177629"/>
                  </a:cubicBezTo>
                  <a:close/>
                  <a:moveTo>
                    <a:pt x="972009" y="146414"/>
                  </a:moveTo>
                  <a:cubicBezTo>
                    <a:pt x="972867" y="148126"/>
                    <a:pt x="974444" y="145882"/>
                    <a:pt x="972009" y="146414"/>
                  </a:cubicBezTo>
                  <a:cubicBezTo>
                    <a:pt x="971778" y="143799"/>
                    <a:pt x="977853" y="147501"/>
                    <a:pt x="976346" y="144308"/>
                  </a:cubicBezTo>
                  <a:cubicBezTo>
                    <a:pt x="975302" y="144308"/>
                    <a:pt x="973772" y="141809"/>
                    <a:pt x="973378" y="142781"/>
                  </a:cubicBezTo>
                  <a:cubicBezTo>
                    <a:pt x="974514" y="145141"/>
                    <a:pt x="967233" y="143568"/>
                    <a:pt x="971963" y="146414"/>
                  </a:cubicBezTo>
                  <a:close/>
                  <a:moveTo>
                    <a:pt x="812912" y="490357"/>
                  </a:moveTo>
                  <a:cubicBezTo>
                    <a:pt x="816622" y="488806"/>
                    <a:pt x="813120" y="486261"/>
                    <a:pt x="813793" y="484132"/>
                  </a:cubicBezTo>
                  <a:cubicBezTo>
                    <a:pt x="813306" y="482235"/>
                    <a:pt x="811984" y="484873"/>
                    <a:pt x="810941" y="485382"/>
                  </a:cubicBezTo>
                  <a:cubicBezTo>
                    <a:pt x="809039" y="487372"/>
                    <a:pt x="812564" y="485104"/>
                    <a:pt x="813259" y="486515"/>
                  </a:cubicBezTo>
                  <a:cubicBezTo>
                    <a:pt x="813498" y="488172"/>
                    <a:pt x="813027" y="489852"/>
                    <a:pt x="811961" y="491143"/>
                  </a:cubicBezTo>
                  <a:cubicBezTo>
                    <a:pt x="812355" y="491999"/>
                    <a:pt x="813190" y="491097"/>
                    <a:pt x="812912" y="490357"/>
                  </a:cubicBezTo>
                  <a:close/>
                  <a:moveTo>
                    <a:pt x="828239" y="153842"/>
                  </a:moveTo>
                  <a:cubicBezTo>
                    <a:pt x="828564" y="152847"/>
                    <a:pt x="827729" y="150810"/>
                    <a:pt x="826477" y="151898"/>
                  </a:cubicBezTo>
                  <a:cubicBezTo>
                    <a:pt x="825109" y="153564"/>
                    <a:pt x="830071" y="153194"/>
                    <a:pt x="827521" y="154883"/>
                  </a:cubicBezTo>
                  <a:cubicBezTo>
                    <a:pt x="825828" y="157451"/>
                    <a:pt x="829839" y="153680"/>
                    <a:pt x="827892" y="157590"/>
                  </a:cubicBezTo>
                  <a:cubicBezTo>
                    <a:pt x="830210" y="158840"/>
                    <a:pt x="829770" y="155276"/>
                    <a:pt x="831231" y="154536"/>
                  </a:cubicBezTo>
                  <a:cubicBezTo>
                    <a:pt x="830999" y="151505"/>
                    <a:pt x="831231" y="152222"/>
                    <a:pt x="832413" y="150440"/>
                  </a:cubicBezTo>
                  <a:cubicBezTo>
                    <a:pt x="828587" y="149237"/>
                    <a:pt x="830674" y="154142"/>
                    <a:pt x="828239" y="153842"/>
                  </a:cubicBezTo>
                  <a:close/>
                  <a:moveTo>
                    <a:pt x="845329" y="170733"/>
                  </a:moveTo>
                  <a:cubicBezTo>
                    <a:pt x="845515" y="174621"/>
                    <a:pt x="848344" y="168697"/>
                    <a:pt x="848761" y="170386"/>
                  </a:cubicBezTo>
                  <a:cubicBezTo>
                    <a:pt x="849921" y="171659"/>
                    <a:pt x="848414" y="174204"/>
                    <a:pt x="850385" y="174760"/>
                  </a:cubicBezTo>
                  <a:cubicBezTo>
                    <a:pt x="852703" y="173117"/>
                    <a:pt x="851335" y="165064"/>
                    <a:pt x="847811" y="168512"/>
                  </a:cubicBezTo>
                  <a:cubicBezTo>
                    <a:pt x="846187" y="168651"/>
                    <a:pt x="845167" y="168628"/>
                    <a:pt x="845329" y="170733"/>
                  </a:cubicBezTo>
                  <a:close/>
                  <a:moveTo>
                    <a:pt x="843219" y="148797"/>
                  </a:moveTo>
                  <a:cubicBezTo>
                    <a:pt x="838582" y="149491"/>
                    <a:pt x="837909" y="158469"/>
                    <a:pt x="843428" y="151435"/>
                  </a:cubicBezTo>
                  <a:cubicBezTo>
                    <a:pt x="844657" y="148844"/>
                    <a:pt x="848321" y="150672"/>
                    <a:pt x="848738" y="148867"/>
                  </a:cubicBezTo>
                  <a:cubicBezTo>
                    <a:pt x="847903" y="144586"/>
                    <a:pt x="845701" y="150000"/>
                    <a:pt x="843219" y="148797"/>
                  </a:cubicBezTo>
                  <a:close/>
                  <a:moveTo>
                    <a:pt x="947035" y="147016"/>
                  </a:moveTo>
                  <a:cubicBezTo>
                    <a:pt x="944716" y="146136"/>
                    <a:pt x="942397" y="150440"/>
                    <a:pt x="944137" y="149931"/>
                  </a:cubicBezTo>
                  <a:cubicBezTo>
                    <a:pt x="946571" y="145303"/>
                    <a:pt x="948009" y="158377"/>
                    <a:pt x="950861" y="152430"/>
                  </a:cubicBezTo>
                  <a:cubicBezTo>
                    <a:pt x="946502" y="152083"/>
                    <a:pt x="949377" y="150324"/>
                    <a:pt x="950235" y="148427"/>
                  </a:cubicBezTo>
                  <a:cubicBezTo>
                    <a:pt x="949980" y="146437"/>
                    <a:pt x="944739" y="149954"/>
                    <a:pt x="947916" y="147339"/>
                  </a:cubicBezTo>
                  <a:cubicBezTo>
                    <a:pt x="947706" y="147076"/>
                    <a:pt x="947366" y="146951"/>
                    <a:pt x="947035" y="147016"/>
                  </a:cubicBezTo>
                  <a:close/>
                  <a:moveTo>
                    <a:pt x="943951" y="44578"/>
                  </a:moveTo>
                  <a:cubicBezTo>
                    <a:pt x="944253" y="48234"/>
                    <a:pt x="940542" y="44323"/>
                    <a:pt x="939939" y="45527"/>
                  </a:cubicBezTo>
                  <a:cubicBezTo>
                    <a:pt x="938502" y="47100"/>
                    <a:pt x="941725" y="46961"/>
                    <a:pt x="941261" y="48465"/>
                  </a:cubicBezTo>
                  <a:cubicBezTo>
                    <a:pt x="940797" y="49483"/>
                    <a:pt x="941655" y="51820"/>
                    <a:pt x="942768" y="51682"/>
                  </a:cubicBezTo>
                  <a:cubicBezTo>
                    <a:pt x="943093" y="51450"/>
                    <a:pt x="943673" y="51219"/>
                    <a:pt x="943186" y="50640"/>
                  </a:cubicBezTo>
                  <a:cubicBezTo>
                    <a:pt x="940426" y="47632"/>
                    <a:pt x="946084" y="47146"/>
                    <a:pt x="947337" y="46012"/>
                  </a:cubicBezTo>
                  <a:cubicBezTo>
                    <a:pt x="947684" y="44855"/>
                    <a:pt x="943139" y="43097"/>
                    <a:pt x="943951" y="44578"/>
                  </a:cubicBezTo>
                  <a:close/>
                  <a:moveTo>
                    <a:pt x="825318" y="549639"/>
                  </a:moveTo>
                  <a:cubicBezTo>
                    <a:pt x="825434" y="550149"/>
                    <a:pt x="825434" y="550634"/>
                    <a:pt x="824344" y="550264"/>
                  </a:cubicBezTo>
                  <a:cubicBezTo>
                    <a:pt x="822303" y="549408"/>
                    <a:pt x="824181" y="555378"/>
                    <a:pt x="820471" y="551629"/>
                  </a:cubicBezTo>
                  <a:cubicBezTo>
                    <a:pt x="818918" y="551629"/>
                    <a:pt x="820773" y="553365"/>
                    <a:pt x="819358" y="553943"/>
                  </a:cubicBezTo>
                  <a:cubicBezTo>
                    <a:pt x="819358" y="554545"/>
                    <a:pt x="821677" y="554892"/>
                    <a:pt x="822512" y="555494"/>
                  </a:cubicBezTo>
                  <a:cubicBezTo>
                    <a:pt x="823254" y="555285"/>
                    <a:pt x="822628" y="553365"/>
                    <a:pt x="824112" y="553319"/>
                  </a:cubicBezTo>
                  <a:cubicBezTo>
                    <a:pt x="827915" y="552648"/>
                    <a:pt x="826268" y="546307"/>
                    <a:pt x="825318" y="549639"/>
                  </a:cubicBezTo>
                  <a:close/>
                  <a:moveTo>
                    <a:pt x="925029" y="131767"/>
                  </a:moveTo>
                  <a:cubicBezTo>
                    <a:pt x="925168" y="130216"/>
                    <a:pt x="922339" y="131420"/>
                    <a:pt x="921319" y="129453"/>
                  </a:cubicBezTo>
                  <a:cubicBezTo>
                    <a:pt x="919417" y="130378"/>
                    <a:pt x="913342" y="132762"/>
                    <a:pt x="917400" y="134983"/>
                  </a:cubicBezTo>
                  <a:cubicBezTo>
                    <a:pt x="920415" y="126005"/>
                    <a:pt x="924983" y="137297"/>
                    <a:pt x="926931" y="132669"/>
                  </a:cubicBezTo>
                  <a:cubicBezTo>
                    <a:pt x="926536" y="131998"/>
                    <a:pt x="924403" y="133919"/>
                    <a:pt x="925029" y="131767"/>
                  </a:cubicBezTo>
                  <a:close/>
                  <a:moveTo>
                    <a:pt x="946664" y="140768"/>
                  </a:moveTo>
                  <a:cubicBezTo>
                    <a:pt x="943997" y="141439"/>
                    <a:pt x="948218" y="141994"/>
                    <a:pt x="947940" y="143383"/>
                  </a:cubicBezTo>
                  <a:cubicBezTo>
                    <a:pt x="952160" y="148982"/>
                    <a:pt x="956844" y="140930"/>
                    <a:pt x="946757" y="140768"/>
                  </a:cubicBezTo>
                  <a:close/>
                  <a:moveTo>
                    <a:pt x="870721" y="139865"/>
                  </a:moveTo>
                  <a:cubicBezTo>
                    <a:pt x="868240" y="140097"/>
                    <a:pt x="867637" y="137274"/>
                    <a:pt x="865388" y="137552"/>
                  </a:cubicBezTo>
                  <a:cubicBezTo>
                    <a:pt x="865388" y="139865"/>
                    <a:pt x="865921" y="139403"/>
                    <a:pt x="863347" y="140051"/>
                  </a:cubicBezTo>
                  <a:cubicBezTo>
                    <a:pt x="861585" y="144308"/>
                    <a:pt x="869376" y="141254"/>
                    <a:pt x="870814" y="139865"/>
                  </a:cubicBezTo>
                  <a:close/>
                  <a:moveTo>
                    <a:pt x="780587" y="518864"/>
                  </a:moveTo>
                  <a:cubicBezTo>
                    <a:pt x="780424" y="521178"/>
                    <a:pt x="781189" y="521317"/>
                    <a:pt x="782674" y="520762"/>
                  </a:cubicBezTo>
                  <a:cubicBezTo>
                    <a:pt x="781932" y="519998"/>
                    <a:pt x="780610" y="519905"/>
                    <a:pt x="781908" y="518795"/>
                  </a:cubicBezTo>
                  <a:cubicBezTo>
                    <a:pt x="782859" y="516481"/>
                    <a:pt x="785734" y="518795"/>
                    <a:pt x="785990" y="517568"/>
                  </a:cubicBezTo>
                  <a:cubicBezTo>
                    <a:pt x="785387" y="516411"/>
                    <a:pt x="785456" y="515463"/>
                    <a:pt x="786894" y="514954"/>
                  </a:cubicBezTo>
                  <a:cubicBezTo>
                    <a:pt x="791207" y="511321"/>
                    <a:pt x="779079" y="516111"/>
                    <a:pt x="780587" y="518864"/>
                  </a:cubicBezTo>
                  <a:close/>
                  <a:moveTo>
                    <a:pt x="828448" y="559011"/>
                  </a:moveTo>
                  <a:cubicBezTo>
                    <a:pt x="826825" y="558687"/>
                    <a:pt x="826129" y="560330"/>
                    <a:pt x="827961" y="560700"/>
                  </a:cubicBezTo>
                  <a:cubicBezTo>
                    <a:pt x="829793" y="561070"/>
                    <a:pt x="827822" y="563338"/>
                    <a:pt x="829167" y="562783"/>
                  </a:cubicBezTo>
                  <a:cubicBezTo>
                    <a:pt x="830790" y="560260"/>
                    <a:pt x="832506" y="562551"/>
                    <a:pt x="834222" y="561788"/>
                  </a:cubicBezTo>
                  <a:cubicBezTo>
                    <a:pt x="834222" y="560492"/>
                    <a:pt x="830697" y="561093"/>
                    <a:pt x="833434" y="559196"/>
                  </a:cubicBezTo>
                  <a:cubicBezTo>
                    <a:pt x="834802" y="557923"/>
                    <a:pt x="831509" y="557484"/>
                    <a:pt x="830860" y="558363"/>
                  </a:cubicBezTo>
                  <a:cubicBezTo>
                    <a:pt x="832274" y="560723"/>
                    <a:pt x="829955" y="558710"/>
                    <a:pt x="828448" y="559011"/>
                  </a:cubicBezTo>
                  <a:close/>
                  <a:moveTo>
                    <a:pt x="866733" y="558409"/>
                  </a:moveTo>
                  <a:cubicBezTo>
                    <a:pt x="865341" y="557808"/>
                    <a:pt x="863811" y="559381"/>
                    <a:pt x="865805" y="559196"/>
                  </a:cubicBezTo>
                  <a:cubicBezTo>
                    <a:pt x="867382" y="558224"/>
                    <a:pt x="867104" y="560700"/>
                    <a:pt x="868495" y="560700"/>
                  </a:cubicBezTo>
                  <a:cubicBezTo>
                    <a:pt x="872112" y="561255"/>
                    <a:pt x="872159" y="561255"/>
                    <a:pt x="873133" y="564263"/>
                  </a:cubicBezTo>
                  <a:cubicBezTo>
                    <a:pt x="874756" y="563893"/>
                    <a:pt x="874570" y="561070"/>
                    <a:pt x="874060" y="559821"/>
                  </a:cubicBezTo>
                  <a:cubicBezTo>
                    <a:pt x="871927" y="560515"/>
                    <a:pt x="868912" y="558594"/>
                    <a:pt x="866733" y="558409"/>
                  </a:cubicBezTo>
                  <a:close/>
                  <a:moveTo>
                    <a:pt x="783972" y="490842"/>
                  </a:moveTo>
                  <a:cubicBezTo>
                    <a:pt x="781074" y="484086"/>
                    <a:pt x="777016" y="490264"/>
                    <a:pt x="779636" y="489801"/>
                  </a:cubicBezTo>
                  <a:cubicBezTo>
                    <a:pt x="782511" y="490426"/>
                    <a:pt x="779636" y="493457"/>
                    <a:pt x="781166" y="494429"/>
                  </a:cubicBezTo>
                  <a:cubicBezTo>
                    <a:pt x="783485" y="494707"/>
                    <a:pt x="781653" y="492601"/>
                    <a:pt x="782975" y="492115"/>
                  </a:cubicBezTo>
                  <a:cubicBezTo>
                    <a:pt x="783546" y="491947"/>
                    <a:pt x="783947" y="491436"/>
                    <a:pt x="783972" y="490842"/>
                  </a:cubicBezTo>
                  <a:close/>
                  <a:moveTo>
                    <a:pt x="847602" y="461525"/>
                  </a:moveTo>
                  <a:cubicBezTo>
                    <a:pt x="846767" y="457198"/>
                    <a:pt x="845283" y="463307"/>
                    <a:pt x="842779" y="462127"/>
                  </a:cubicBezTo>
                  <a:cubicBezTo>
                    <a:pt x="842524" y="462404"/>
                    <a:pt x="841109" y="462589"/>
                    <a:pt x="841619" y="463168"/>
                  </a:cubicBezTo>
                  <a:cubicBezTo>
                    <a:pt x="842037" y="464903"/>
                    <a:pt x="844124" y="462913"/>
                    <a:pt x="844657" y="465042"/>
                  </a:cubicBezTo>
                  <a:cubicBezTo>
                    <a:pt x="845886" y="466315"/>
                    <a:pt x="846118" y="463492"/>
                    <a:pt x="847486" y="463469"/>
                  </a:cubicBezTo>
                  <a:cubicBezTo>
                    <a:pt x="846628" y="462890"/>
                    <a:pt x="847996" y="462196"/>
                    <a:pt x="847602" y="461525"/>
                  </a:cubicBezTo>
                  <a:close/>
                  <a:moveTo>
                    <a:pt x="840066" y="484363"/>
                  </a:moveTo>
                  <a:cubicBezTo>
                    <a:pt x="839115" y="483577"/>
                    <a:pt x="838118" y="486353"/>
                    <a:pt x="836680" y="484780"/>
                  </a:cubicBezTo>
                  <a:cubicBezTo>
                    <a:pt x="836008" y="484780"/>
                    <a:pt x="833967" y="486515"/>
                    <a:pt x="836054" y="486261"/>
                  </a:cubicBezTo>
                  <a:cubicBezTo>
                    <a:pt x="838257" y="484618"/>
                    <a:pt x="839625" y="490102"/>
                    <a:pt x="840993" y="487719"/>
                  </a:cubicBezTo>
                  <a:cubicBezTo>
                    <a:pt x="841387" y="486307"/>
                    <a:pt x="842732" y="487117"/>
                    <a:pt x="843034" y="486307"/>
                  </a:cubicBezTo>
                  <a:cubicBezTo>
                    <a:pt x="842916" y="485437"/>
                    <a:pt x="843247" y="484566"/>
                    <a:pt x="843915" y="483993"/>
                  </a:cubicBezTo>
                  <a:cubicBezTo>
                    <a:pt x="844309" y="483206"/>
                    <a:pt x="841596" y="482998"/>
                    <a:pt x="841874" y="484549"/>
                  </a:cubicBezTo>
                  <a:cubicBezTo>
                    <a:pt x="841874" y="485752"/>
                    <a:pt x="840205" y="484687"/>
                    <a:pt x="839880" y="485682"/>
                  </a:cubicBezTo>
                  <a:cubicBezTo>
                    <a:pt x="839486" y="485243"/>
                    <a:pt x="839787" y="485011"/>
                    <a:pt x="840066" y="484363"/>
                  </a:cubicBezTo>
                  <a:close/>
                  <a:moveTo>
                    <a:pt x="805097" y="553481"/>
                  </a:moveTo>
                  <a:cubicBezTo>
                    <a:pt x="803335" y="554753"/>
                    <a:pt x="807416" y="557414"/>
                    <a:pt x="809039" y="556766"/>
                  </a:cubicBezTo>
                  <a:cubicBezTo>
                    <a:pt x="810894" y="556535"/>
                    <a:pt x="813352" y="556118"/>
                    <a:pt x="813445" y="558294"/>
                  </a:cubicBezTo>
                  <a:cubicBezTo>
                    <a:pt x="814836" y="557784"/>
                    <a:pt x="813329" y="555378"/>
                    <a:pt x="815439" y="554985"/>
                  </a:cubicBezTo>
                  <a:cubicBezTo>
                    <a:pt x="815732" y="554855"/>
                    <a:pt x="815863" y="554513"/>
                    <a:pt x="815733" y="554221"/>
                  </a:cubicBezTo>
                  <a:cubicBezTo>
                    <a:pt x="815702" y="554151"/>
                    <a:pt x="815657" y="554088"/>
                    <a:pt x="815602" y="554036"/>
                  </a:cubicBezTo>
                  <a:cubicBezTo>
                    <a:pt x="812680" y="555702"/>
                    <a:pt x="807671" y="556882"/>
                    <a:pt x="805097" y="553481"/>
                  </a:cubicBezTo>
                  <a:close/>
                  <a:moveTo>
                    <a:pt x="849503" y="144678"/>
                  </a:moveTo>
                  <a:cubicBezTo>
                    <a:pt x="847324" y="146576"/>
                    <a:pt x="851150" y="146784"/>
                    <a:pt x="851660" y="148473"/>
                  </a:cubicBezTo>
                  <a:cubicBezTo>
                    <a:pt x="851869" y="149561"/>
                    <a:pt x="853979" y="148913"/>
                    <a:pt x="854443" y="148080"/>
                  </a:cubicBezTo>
                  <a:cubicBezTo>
                    <a:pt x="854837" y="143660"/>
                    <a:pt x="857550" y="146854"/>
                    <a:pt x="856205" y="144609"/>
                  </a:cubicBezTo>
                  <a:cubicBezTo>
                    <a:pt x="853330" y="141416"/>
                    <a:pt x="854721" y="146182"/>
                    <a:pt x="853399" y="147525"/>
                  </a:cubicBezTo>
                  <a:cubicBezTo>
                    <a:pt x="851799" y="147062"/>
                    <a:pt x="851730" y="144817"/>
                    <a:pt x="849503" y="144678"/>
                  </a:cubicBezTo>
                  <a:close/>
                  <a:moveTo>
                    <a:pt x="866733" y="172561"/>
                  </a:moveTo>
                  <a:cubicBezTo>
                    <a:pt x="865295" y="172168"/>
                    <a:pt x="863788" y="172978"/>
                    <a:pt x="865040" y="174459"/>
                  </a:cubicBezTo>
                  <a:cubicBezTo>
                    <a:pt x="863440" y="175199"/>
                    <a:pt x="864251" y="175824"/>
                    <a:pt x="864738" y="176773"/>
                  </a:cubicBezTo>
                  <a:cubicBezTo>
                    <a:pt x="865225" y="177721"/>
                    <a:pt x="866107" y="177305"/>
                    <a:pt x="866269" y="176773"/>
                  </a:cubicBezTo>
                  <a:cubicBezTo>
                    <a:pt x="866733" y="174713"/>
                    <a:pt x="868588" y="176055"/>
                    <a:pt x="869678" y="175199"/>
                  </a:cubicBezTo>
                  <a:cubicBezTo>
                    <a:pt x="869098" y="173950"/>
                    <a:pt x="868449" y="172052"/>
                    <a:pt x="866733" y="172561"/>
                  </a:cubicBezTo>
                  <a:close/>
                  <a:moveTo>
                    <a:pt x="931128" y="424780"/>
                  </a:moveTo>
                  <a:cubicBezTo>
                    <a:pt x="923916" y="428019"/>
                    <a:pt x="931823" y="427441"/>
                    <a:pt x="933887" y="428158"/>
                  </a:cubicBezTo>
                  <a:cubicBezTo>
                    <a:pt x="934073" y="426955"/>
                    <a:pt x="936206" y="427024"/>
                    <a:pt x="935510" y="425659"/>
                  </a:cubicBezTo>
                  <a:cubicBezTo>
                    <a:pt x="934073" y="424294"/>
                    <a:pt x="932449" y="427325"/>
                    <a:pt x="931128" y="424687"/>
                  </a:cubicBezTo>
                  <a:close/>
                  <a:moveTo>
                    <a:pt x="781584" y="531221"/>
                  </a:moveTo>
                  <a:cubicBezTo>
                    <a:pt x="783207" y="531706"/>
                    <a:pt x="780192" y="532678"/>
                    <a:pt x="780610" y="533835"/>
                  </a:cubicBezTo>
                  <a:cubicBezTo>
                    <a:pt x="781706" y="535129"/>
                    <a:pt x="783617" y="535361"/>
                    <a:pt x="784992" y="534367"/>
                  </a:cubicBezTo>
                  <a:cubicBezTo>
                    <a:pt x="784250" y="533581"/>
                    <a:pt x="781607" y="534761"/>
                    <a:pt x="783045" y="533002"/>
                  </a:cubicBezTo>
                  <a:cubicBezTo>
                    <a:pt x="784830" y="531267"/>
                    <a:pt x="781746" y="529786"/>
                    <a:pt x="780447" y="529022"/>
                  </a:cubicBezTo>
                  <a:cubicBezTo>
                    <a:pt x="779497" y="529693"/>
                    <a:pt x="780587" y="531105"/>
                    <a:pt x="779010" y="531544"/>
                  </a:cubicBezTo>
                  <a:cubicBezTo>
                    <a:pt x="780030" y="532308"/>
                    <a:pt x="780610" y="531082"/>
                    <a:pt x="781584" y="531174"/>
                  </a:cubicBezTo>
                  <a:close/>
                  <a:moveTo>
                    <a:pt x="909122" y="540893"/>
                  </a:moveTo>
                  <a:cubicBezTo>
                    <a:pt x="904832" y="542906"/>
                    <a:pt x="909609" y="543346"/>
                    <a:pt x="908936" y="545174"/>
                  </a:cubicBezTo>
                  <a:cubicBezTo>
                    <a:pt x="911255" y="547071"/>
                    <a:pt x="915893" y="544317"/>
                    <a:pt x="911672" y="543947"/>
                  </a:cubicBezTo>
                  <a:cubicBezTo>
                    <a:pt x="911249" y="544374"/>
                    <a:pt x="910559" y="544377"/>
                    <a:pt x="910131" y="543955"/>
                  </a:cubicBezTo>
                  <a:cubicBezTo>
                    <a:pt x="909959" y="543784"/>
                    <a:pt x="909849" y="543562"/>
                    <a:pt x="909817" y="543322"/>
                  </a:cubicBezTo>
                  <a:cubicBezTo>
                    <a:pt x="909423" y="542513"/>
                    <a:pt x="912275" y="540731"/>
                    <a:pt x="909214" y="540847"/>
                  </a:cubicBezTo>
                  <a:close/>
                  <a:moveTo>
                    <a:pt x="986039" y="127370"/>
                  </a:moveTo>
                  <a:cubicBezTo>
                    <a:pt x="985830" y="126074"/>
                    <a:pt x="981957" y="126074"/>
                    <a:pt x="982189" y="128203"/>
                  </a:cubicBezTo>
                  <a:cubicBezTo>
                    <a:pt x="982189" y="128897"/>
                    <a:pt x="980752" y="129545"/>
                    <a:pt x="981354" y="129939"/>
                  </a:cubicBezTo>
                  <a:cubicBezTo>
                    <a:pt x="983140" y="129939"/>
                    <a:pt x="982328" y="133595"/>
                    <a:pt x="984091" y="132391"/>
                  </a:cubicBezTo>
                  <a:cubicBezTo>
                    <a:pt x="985969" y="130008"/>
                    <a:pt x="981007" y="129383"/>
                    <a:pt x="986039" y="127370"/>
                  </a:cubicBezTo>
                  <a:close/>
                  <a:moveTo>
                    <a:pt x="799578" y="160020"/>
                  </a:moveTo>
                  <a:cubicBezTo>
                    <a:pt x="800065" y="160020"/>
                    <a:pt x="801897" y="160598"/>
                    <a:pt x="800575" y="158608"/>
                  </a:cubicBezTo>
                  <a:cubicBezTo>
                    <a:pt x="801433" y="158284"/>
                    <a:pt x="804030" y="159812"/>
                    <a:pt x="803196" y="157474"/>
                  </a:cubicBezTo>
                  <a:cubicBezTo>
                    <a:pt x="802801" y="155577"/>
                    <a:pt x="800436" y="156086"/>
                    <a:pt x="799416" y="156410"/>
                  </a:cubicBezTo>
                  <a:cubicBezTo>
                    <a:pt x="800019" y="158423"/>
                    <a:pt x="795775" y="160390"/>
                    <a:pt x="799578" y="160020"/>
                  </a:cubicBezTo>
                  <a:close/>
                  <a:moveTo>
                    <a:pt x="877307" y="197853"/>
                  </a:moveTo>
                  <a:cubicBezTo>
                    <a:pt x="876402" y="196418"/>
                    <a:pt x="873527" y="199472"/>
                    <a:pt x="872252" y="197390"/>
                  </a:cubicBezTo>
                  <a:cubicBezTo>
                    <a:pt x="871370" y="196325"/>
                    <a:pt x="870489" y="198223"/>
                    <a:pt x="871695" y="198454"/>
                  </a:cubicBezTo>
                  <a:cubicBezTo>
                    <a:pt x="873434" y="199380"/>
                    <a:pt x="875452" y="198269"/>
                    <a:pt x="876333" y="200629"/>
                  </a:cubicBezTo>
                  <a:cubicBezTo>
                    <a:pt x="872878" y="201161"/>
                    <a:pt x="874014" y="200930"/>
                    <a:pt x="876681" y="201856"/>
                  </a:cubicBezTo>
                  <a:cubicBezTo>
                    <a:pt x="879695" y="201833"/>
                    <a:pt x="876147" y="199750"/>
                    <a:pt x="877307" y="197853"/>
                  </a:cubicBezTo>
                  <a:close/>
                  <a:moveTo>
                    <a:pt x="947290" y="156202"/>
                  </a:moveTo>
                  <a:cubicBezTo>
                    <a:pt x="945853" y="157104"/>
                    <a:pt x="948195" y="157798"/>
                    <a:pt x="947522" y="159187"/>
                  </a:cubicBezTo>
                  <a:cubicBezTo>
                    <a:pt x="950282" y="165087"/>
                    <a:pt x="952461" y="155947"/>
                    <a:pt x="947290" y="156132"/>
                  </a:cubicBezTo>
                  <a:close/>
                  <a:moveTo>
                    <a:pt x="846466" y="573149"/>
                  </a:moveTo>
                  <a:cubicBezTo>
                    <a:pt x="845538" y="573866"/>
                    <a:pt x="838697" y="575070"/>
                    <a:pt x="840158" y="575926"/>
                  </a:cubicBezTo>
                  <a:cubicBezTo>
                    <a:pt x="842709" y="574630"/>
                    <a:pt x="844263" y="578448"/>
                    <a:pt x="845631" y="577569"/>
                  </a:cubicBezTo>
                  <a:cubicBezTo>
                    <a:pt x="846303" y="576921"/>
                    <a:pt x="845469" y="576388"/>
                    <a:pt x="844796" y="576481"/>
                  </a:cubicBezTo>
                  <a:cubicBezTo>
                    <a:pt x="842361" y="575324"/>
                    <a:pt x="848808" y="574560"/>
                    <a:pt x="846466" y="573149"/>
                  </a:cubicBezTo>
                  <a:close/>
                  <a:moveTo>
                    <a:pt x="927023" y="124478"/>
                  </a:moveTo>
                  <a:cubicBezTo>
                    <a:pt x="925887" y="122349"/>
                    <a:pt x="923313" y="124848"/>
                    <a:pt x="921667" y="125033"/>
                  </a:cubicBezTo>
                  <a:cubicBezTo>
                    <a:pt x="921319" y="127116"/>
                    <a:pt x="924171" y="131003"/>
                    <a:pt x="925331" y="126977"/>
                  </a:cubicBezTo>
                  <a:cubicBezTo>
                    <a:pt x="920762" y="128203"/>
                    <a:pt x="924844" y="124871"/>
                    <a:pt x="927023" y="124478"/>
                  </a:cubicBezTo>
                  <a:close/>
                  <a:moveTo>
                    <a:pt x="874014" y="573635"/>
                  </a:moveTo>
                  <a:cubicBezTo>
                    <a:pt x="871510" y="573403"/>
                    <a:pt x="873156" y="574861"/>
                    <a:pt x="873434" y="575810"/>
                  </a:cubicBezTo>
                  <a:cubicBezTo>
                    <a:pt x="872994" y="576111"/>
                    <a:pt x="870791" y="574722"/>
                    <a:pt x="871857" y="576088"/>
                  </a:cubicBezTo>
                  <a:cubicBezTo>
                    <a:pt x="872924" y="577453"/>
                    <a:pt x="879370" y="577661"/>
                    <a:pt x="878188" y="575949"/>
                  </a:cubicBezTo>
                  <a:cubicBezTo>
                    <a:pt x="873620" y="576689"/>
                    <a:pt x="876333" y="574468"/>
                    <a:pt x="874014" y="573635"/>
                  </a:cubicBezTo>
                  <a:close/>
                  <a:moveTo>
                    <a:pt x="928507" y="72229"/>
                  </a:moveTo>
                  <a:cubicBezTo>
                    <a:pt x="926189" y="70957"/>
                    <a:pt x="924473" y="75677"/>
                    <a:pt x="926189" y="76209"/>
                  </a:cubicBezTo>
                  <a:cubicBezTo>
                    <a:pt x="927719" y="75492"/>
                    <a:pt x="932751" y="71651"/>
                    <a:pt x="928507" y="72229"/>
                  </a:cubicBezTo>
                  <a:close/>
                  <a:moveTo>
                    <a:pt x="904855" y="402728"/>
                  </a:moveTo>
                  <a:cubicBezTo>
                    <a:pt x="904553" y="405343"/>
                    <a:pt x="898965" y="402728"/>
                    <a:pt x="901840" y="406893"/>
                  </a:cubicBezTo>
                  <a:cubicBezTo>
                    <a:pt x="903510" y="405482"/>
                    <a:pt x="905295" y="404949"/>
                    <a:pt x="907058" y="403468"/>
                  </a:cubicBezTo>
                  <a:cubicBezTo>
                    <a:pt x="907939" y="402450"/>
                    <a:pt x="903556" y="401131"/>
                    <a:pt x="904855" y="402728"/>
                  </a:cubicBezTo>
                  <a:close/>
                  <a:moveTo>
                    <a:pt x="864066" y="181655"/>
                  </a:moveTo>
                  <a:cubicBezTo>
                    <a:pt x="863764" y="184177"/>
                    <a:pt x="869353" y="179179"/>
                    <a:pt x="871254" y="179179"/>
                  </a:cubicBezTo>
                  <a:cubicBezTo>
                    <a:pt x="872066" y="177953"/>
                    <a:pt x="867428" y="177976"/>
                    <a:pt x="867057" y="179434"/>
                  </a:cubicBezTo>
                  <a:cubicBezTo>
                    <a:pt x="866686" y="180891"/>
                    <a:pt x="863741" y="179734"/>
                    <a:pt x="864066" y="181655"/>
                  </a:cubicBezTo>
                  <a:close/>
                  <a:moveTo>
                    <a:pt x="864066" y="164439"/>
                  </a:moveTo>
                  <a:cubicBezTo>
                    <a:pt x="864738" y="163028"/>
                    <a:pt x="860402" y="163583"/>
                    <a:pt x="861214" y="164694"/>
                  </a:cubicBezTo>
                  <a:cubicBezTo>
                    <a:pt x="862698" y="169530"/>
                    <a:pt x="865364" y="169461"/>
                    <a:pt x="864112" y="164393"/>
                  </a:cubicBezTo>
                  <a:close/>
                  <a:moveTo>
                    <a:pt x="775879" y="579142"/>
                  </a:moveTo>
                  <a:cubicBezTo>
                    <a:pt x="772911" y="577245"/>
                    <a:pt x="770013" y="580785"/>
                    <a:pt x="768923" y="582659"/>
                  </a:cubicBezTo>
                  <a:cubicBezTo>
                    <a:pt x="771381" y="582775"/>
                    <a:pt x="772285" y="578818"/>
                    <a:pt x="774882" y="581549"/>
                  </a:cubicBezTo>
                  <a:cubicBezTo>
                    <a:pt x="775624" y="580901"/>
                    <a:pt x="774094" y="579559"/>
                    <a:pt x="775879" y="579142"/>
                  </a:cubicBezTo>
                  <a:close/>
                  <a:moveTo>
                    <a:pt x="877144" y="597214"/>
                  </a:moveTo>
                  <a:cubicBezTo>
                    <a:pt x="875312" y="592378"/>
                    <a:pt x="868147" y="600268"/>
                    <a:pt x="873388" y="597977"/>
                  </a:cubicBezTo>
                  <a:cubicBezTo>
                    <a:pt x="874826" y="596196"/>
                    <a:pt x="876681" y="600060"/>
                    <a:pt x="877144" y="597214"/>
                  </a:cubicBezTo>
                  <a:close/>
                  <a:moveTo>
                    <a:pt x="773816" y="154721"/>
                  </a:moveTo>
                  <a:cubicBezTo>
                    <a:pt x="773560" y="156711"/>
                    <a:pt x="778755" y="155693"/>
                    <a:pt x="779404" y="154883"/>
                  </a:cubicBezTo>
                  <a:cubicBezTo>
                    <a:pt x="776853" y="155670"/>
                    <a:pt x="774581" y="150024"/>
                    <a:pt x="773816" y="154721"/>
                  </a:cubicBezTo>
                  <a:close/>
                  <a:moveTo>
                    <a:pt x="801016" y="452570"/>
                  </a:moveTo>
                  <a:cubicBezTo>
                    <a:pt x="800738" y="450788"/>
                    <a:pt x="795056" y="447387"/>
                    <a:pt x="795311" y="449793"/>
                  </a:cubicBezTo>
                  <a:cubicBezTo>
                    <a:pt x="798256" y="449377"/>
                    <a:pt x="798952" y="455439"/>
                    <a:pt x="801016" y="452570"/>
                  </a:cubicBezTo>
                  <a:close/>
                  <a:moveTo>
                    <a:pt x="951742" y="155554"/>
                  </a:moveTo>
                  <a:cubicBezTo>
                    <a:pt x="949424" y="161339"/>
                    <a:pt x="958908" y="157243"/>
                    <a:pt x="956380" y="156132"/>
                  </a:cubicBezTo>
                  <a:cubicBezTo>
                    <a:pt x="955592" y="157127"/>
                    <a:pt x="954061" y="155646"/>
                    <a:pt x="953342" y="157151"/>
                  </a:cubicBezTo>
                  <a:cubicBezTo>
                    <a:pt x="952856" y="157451"/>
                    <a:pt x="952392" y="155832"/>
                    <a:pt x="951812" y="155554"/>
                  </a:cubicBezTo>
                  <a:close/>
                  <a:moveTo>
                    <a:pt x="792181" y="152661"/>
                  </a:moveTo>
                  <a:cubicBezTo>
                    <a:pt x="794500" y="154119"/>
                    <a:pt x="797051" y="148034"/>
                    <a:pt x="793967" y="149769"/>
                  </a:cubicBezTo>
                  <a:cubicBezTo>
                    <a:pt x="792993" y="150672"/>
                    <a:pt x="788378" y="153425"/>
                    <a:pt x="792250" y="152661"/>
                  </a:cubicBezTo>
                  <a:close/>
                  <a:moveTo>
                    <a:pt x="793549" y="484201"/>
                  </a:moveTo>
                  <a:cubicBezTo>
                    <a:pt x="798187" y="482952"/>
                    <a:pt x="789537" y="483854"/>
                    <a:pt x="790674" y="480638"/>
                  </a:cubicBezTo>
                  <a:cubicBezTo>
                    <a:pt x="790674" y="480083"/>
                    <a:pt x="789561" y="479759"/>
                    <a:pt x="789398" y="479851"/>
                  </a:cubicBezTo>
                  <a:cubicBezTo>
                    <a:pt x="789107" y="481318"/>
                    <a:pt x="789471" y="482839"/>
                    <a:pt x="790395" y="484016"/>
                  </a:cubicBezTo>
                  <a:cubicBezTo>
                    <a:pt x="791648" y="482952"/>
                    <a:pt x="792668" y="484896"/>
                    <a:pt x="793619" y="484201"/>
                  </a:cubicBezTo>
                  <a:close/>
                  <a:moveTo>
                    <a:pt x="866802" y="523261"/>
                  </a:moveTo>
                  <a:cubicBezTo>
                    <a:pt x="868936" y="524024"/>
                    <a:pt x="865712" y="517337"/>
                    <a:pt x="865643" y="520345"/>
                  </a:cubicBezTo>
                  <a:cubicBezTo>
                    <a:pt x="864970" y="520947"/>
                    <a:pt x="861793" y="523839"/>
                    <a:pt x="864623" y="522890"/>
                  </a:cubicBezTo>
                  <a:cubicBezTo>
                    <a:pt x="865666" y="521363"/>
                    <a:pt x="865620" y="523515"/>
                    <a:pt x="866872" y="523261"/>
                  </a:cubicBezTo>
                  <a:close/>
                  <a:moveTo>
                    <a:pt x="794755" y="174065"/>
                  </a:moveTo>
                  <a:cubicBezTo>
                    <a:pt x="794755" y="174945"/>
                    <a:pt x="794129" y="176796"/>
                    <a:pt x="794940" y="177397"/>
                  </a:cubicBezTo>
                  <a:cubicBezTo>
                    <a:pt x="799068" y="178092"/>
                    <a:pt x="798001" y="174644"/>
                    <a:pt x="794755" y="174065"/>
                  </a:cubicBezTo>
                  <a:close/>
                  <a:moveTo>
                    <a:pt x="795868" y="528930"/>
                  </a:moveTo>
                  <a:cubicBezTo>
                    <a:pt x="793920" y="528721"/>
                    <a:pt x="795219" y="530665"/>
                    <a:pt x="796193" y="531035"/>
                  </a:cubicBezTo>
                  <a:cubicBezTo>
                    <a:pt x="798280" y="531730"/>
                    <a:pt x="795149" y="531660"/>
                    <a:pt x="796193" y="532678"/>
                  </a:cubicBezTo>
                  <a:cubicBezTo>
                    <a:pt x="798767" y="533696"/>
                    <a:pt x="798929" y="528282"/>
                    <a:pt x="795868" y="528930"/>
                  </a:cubicBezTo>
                  <a:close/>
                  <a:moveTo>
                    <a:pt x="931476" y="422489"/>
                  </a:moveTo>
                  <a:cubicBezTo>
                    <a:pt x="931244" y="419920"/>
                    <a:pt x="928902" y="420615"/>
                    <a:pt x="928484" y="422489"/>
                  </a:cubicBezTo>
                  <a:cubicBezTo>
                    <a:pt x="929342" y="425034"/>
                    <a:pt x="925957" y="423137"/>
                    <a:pt x="926003" y="424803"/>
                  </a:cubicBezTo>
                  <a:cubicBezTo>
                    <a:pt x="926606" y="425196"/>
                    <a:pt x="929644" y="424965"/>
                    <a:pt x="929597" y="423114"/>
                  </a:cubicBezTo>
                  <a:cubicBezTo>
                    <a:pt x="929667" y="422628"/>
                    <a:pt x="931336" y="423345"/>
                    <a:pt x="931476" y="422581"/>
                  </a:cubicBezTo>
                  <a:close/>
                  <a:moveTo>
                    <a:pt x="934328" y="437784"/>
                  </a:moveTo>
                  <a:cubicBezTo>
                    <a:pt x="932751" y="438825"/>
                    <a:pt x="934791" y="442412"/>
                    <a:pt x="936136" y="442412"/>
                  </a:cubicBezTo>
                  <a:cubicBezTo>
                    <a:pt x="937597" y="441139"/>
                    <a:pt x="935626" y="438686"/>
                    <a:pt x="934305" y="437877"/>
                  </a:cubicBezTo>
                  <a:close/>
                  <a:moveTo>
                    <a:pt x="883521" y="605382"/>
                  </a:moveTo>
                  <a:cubicBezTo>
                    <a:pt x="884310" y="604989"/>
                    <a:pt x="884658" y="603832"/>
                    <a:pt x="885608" y="604549"/>
                  </a:cubicBezTo>
                  <a:cubicBezTo>
                    <a:pt x="891800" y="604618"/>
                    <a:pt x="879486" y="599805"/>
                    <a:pt x="883521" y="605382"/>
                  </a:cubicBezTo>
                  <a:close/>
                  <a:moveTo>
                    <a:pt x="962989" y="120428"/>
                  </a:moveTo>
                  <a:cubicBezTo>
                    <a:pt x="961760" y="119619"/>
                    <a:pt x="958606" y="122881"/>
                    <a:pt x="961041" y="122604"/>
                  </a:cubicBezTo>
                  <a:cubicBezTo>
                    <a:pt x="962409" y="121655"/>
                    <a:pt x="963522" y="122349"/>
                    <a:pt x="964867" y="122488"/>
                  </a:cubicBezTo>
                  <a:cubicBezTo>
                    <a:pt x="965447" y="121724"/>
                    <a:pt x="964264" y="119896"/>
                    <a:pt x="962989" y="120428"/>
                  </a:cubicBezTo>
                  <a:close/>
                  <a:moveTo>
                    <a:pt x="868031" y="607950"/>
                  </a:moveTo>
                  <a:cubicBezTo>
                    <a:pt x="867544" y="611514"/>
                    <a:pt x="873828" y="607627"/>
                    <a:pt x="871092" y="607071"/>
                  </a:cubicBezTo>
                  <a:cubicBezTo>
                    <a:pt x="869376" y="607627"/>
                    <a:pt x="868008" y="604665"/>
                    <a:pt x="868031" y="607950"/>
                  </a:cubicBezTo>
                  <a:close/>
                  <a:moveTo>
                    <a:pt x="783276" y="483970"/>
                  </a:moveTo>
                  <a:cubicBezTo>
                    <a:pt x="783276" y="482304"/>
                    <a:pt x="778221" y="480707"/>
                    <a:pt x="779172" y="483415"/>
                  </a:cubicBezTo>
                  <a:cubicBezTo>
                    <a:pt x="780656" y="483577"/>
                    <a:pt x="782117" y="485844"/>
                    <a:pt x="783276" y="483970"/>
                  </a:cubicBezTo>
                  <a:close/>
                  <a:moveTo>
                    <a:pt x="874988" y="190101"/>
                  </a:moveTo>
                  <a:cubicBezTo>
                    <a:pt x="872924" y="190240"/>
                    <a:pt x="871881" y="192183"/>
                    <a:pt x="873643" y="193387"/>
                  </a:cubicBezTo>
                  <a:cubicBezTo>
                    <a:pt x="875081" y="193757"/>
                    <a:pt x="877168" y="190864"/>
                    <a:pt x="874988" y="190101"/>
                  </a:cubicBezTo>
                  <a:close/>
                  <a:moveTo>
                    <a:pt x="897458" y="538509"/>
                  </a:moveTo>
                  <a:cubicBezTo>
                    <a:pt x="894605" y="537885"/>
                    <a:pt x="891753" y="543322"/>
                    <a:pt x="895858" y="541124"/>
                  </a:cubicBezTo>
                  <a:cubicBezTo>
                    <a:pt x="896229" y="540106"/>
                    <a:pt x="899336" y="539389"/>
                    <a:pt x="897458" y="538509"/>
                  </a:cubicBezTo>
                  <a:close/>
                  <a:moveTo>
                    <a:pt x="862860" y="555679"/>
                  </a:moveTo>
                  <a:cubicBezTo>
                    <a:pt x="862304" y="554591"/>
                    <a:pt x="855904" y="551791"/>
                    <a:pt x="858408" y="554915"/>
                  </a:cubicBezTo>
                  <a:cubicBezTo>
                    <a:pt x="860286" y="553966"/>
                    <a:pt x="862188" y="558710"/>
                    <a:pt x="862860" y="555679"/>
                  </a:cubicBezTo>
                  <a:close/>
                  <a:moveTo>
                    <a:pt x="863394" y="148543"/>
                  </a:moveTo>
                  <a:cubicBezTo>
                    <a:pt x="862999" y="146622"/>
                    <a:pt x="860402" y="147687"/>
                    <a:pt x="860588" y="145697"/>
                  </a:cubicBezTo>
                  <a:cubicBezTo>
                    <a:pt x="859869" y="144540"/>
                    <a:pt x="859382" y="146715"/>
                    <a:pt x="858501" y="146784"/>
                  </a:cubicBezTo>
                  <a:cubicBezTo>
                    <a:pt x="859915" y="147756"/>
                    <a:pt x="861422" y="149700"/>
                    <a:pt x="863394" y="148543"/>
                  </a:cubicBezTo>
                  <a:close/>
                  <a:moveTo>
                    <a:pt x="861306" y="465551"/>
                  </a:moveTo>
                  <a:cubicBezTo>
                    <a:pt x="862721" y="465551"/>
                    <a:pt x="864599" y="464417"/>
                    <a:pt x="864020" y="462682"/>
                  </a:cubicBezTo>
                  <a:cubicBezTo>
                    <a:pt x="863440" y="460946"/>
                    <a:pt x="858918" y="464996"/>
                    <a:pt x="861306" y="465459"/>
                  </a:cubicBezTo>
                  <a:close/>
                  <a:moveTo>
                    <a:pt x="822790" y="161223"/>
                  </a:moveTo>
                  <a:cubicBezTo>
                    <a:pt x="819381" y="161015"/>
                    <a:pt x="824436" y="165087"/>
                    <a:pt x="825480" y="164810"/>
                  </a:cubicBezTo>
                  <a:cubicBezTo>
                    <a:pt x="826477" y="163606"/>
                    <a:pt x="823393" y="161825"/>
                    <a:pt x="822790" y="161223"/>
                  </a:cubicBezTo>
                  <a:close/>
                  <a:moveTo>
                    <a:pt x="961203" y="147339"/>
                  </a:moveTo>
                  <a:cubicBezTo>
                    <a:pt x="960879" y="146622"/>
                    <a:pt x="959534" y="141740"/>
                    <a:pt x="958885" y="144563"/>
                  </a:cubicBezTo>
                  <a:cubicBezTo>
                    <a:pt x="958235" y="146460"/>
                    <a:pt x="960902" y="146437"/>
                    <a:pt x="959511" y="147987"/>
                  </a:cubicBezTo>
                  <a:cubicBezTo>
                    <a:pt x="959348" y="149214"/>
                    <a:pt x="961644" y="148890"/>
                    <a:pt x="961203" y="147339"/>
                  </a:cubicBezTo>
                  <a:close/>
                  <a:moveTo>
                    <a:pt x="846860" y="151967"/>
                  </a:moveTo>
                  <a:cubicBezTo>
                    <a:pt x="845469" y="151574"/>
                    <a:pt x="842987" y="153865"/>
                    <a:pt x="843822" y="155276"/>
                  </a:cubicBezTo>
                  <a:cubicBezTo>
                    <a:pt x="844425" y="155670"/>
                    <a:pt x="844889" y="155045"/>
                    <a:pt x="845167" y="154651"/>
                  </a:cubicBezTo>
                  <a:cubicBezTo>
                    <a:pt x="844448" y="152523"/>
                    <a:pt x="852286" y="153124"/>
                    <a:pt x="846860" y="152037"/>
                  </a:cubicBezTo>
                  <a:close/>
                  <a:moveTo>
                    <a:pt x="940125" y="155369"/>
                  </a:moveTo>
                  <a:cubicBezTo>
                    <a:pt x="940125" y="152685"/>
                    <a:pt x="937597" y="156202"/>
                    <a:pt x="936994" y="153911"/>
                  </a:cubicBezTo>
                  <a:cubicBezTo>
                    <a:pt x="934676" y="153911"/>
                    <a:pt x="937644" y="155878"/>
                    <a:pt x="937458" y="156919"/>
                  </a:cubicBezTo>
                  <a:cubicBezTo>
                    <a:pt x="938293" y="156757"/>
                    <a:pt x="939847" y="156341"/>
                    <a:pt x="940125" y="155438"/>
                  </a:cubicBezTo>
                  <a:close/>
                  <a:moveTo>
                    <a:pt x="903742" y="365150"/>
                  </a:moveTo>
                  <a:cubicBezTo>
                    <a:pt x="902026" y="367464"/>
                    <a:pt x="904971" y="369592"/>
                    <a:pt x="907104" y="367672"/>
                  </a:cubicBezTo>
                  <a:cubicBezTo>
                    <a:pt x="905844" y="367064"/>
                    <a:pt x="904705" y="366233"/>
                    <a:pt x="903742" y="365219"/>
                  </a:cubicBezTo>
                  <a:close/>
                  <a:moveTo>
                    <a:pt x="866941" y="554892"/>
                  </a:moveTo>
                  <a:cubicBezTo>
                    <a:pt x="864785" y="557206"/>
                    <a:pt x="868634" y="557854"/>
                    <a:pt x="869098" y="555771"/>
                  </a:cubicBezTo>
                  <a:cubicBezTo>
                    <a:pt x="868912" y="555031"/>
                    <a:pt x="866779" y="555771"/>
                    <a:pt x="868101" y="554753"/>
                  </a:cubicBezTo>
                  <a:cubicBezTo>
                    <a:pt x="868912" y="553133"/>
                    <a:pt x="864970" y="552717"/>
                    <a:pt x="867057" y="555054"/>
                  </a:cubicBezTo>
                  <a:close/>
                  <a:moveTo>
                    <a:pt x="776018" y="541564"/>
                  </a:moveTo>
                  <a:cubicBezTo>
                    <a:pt x="776552" y="540106"/>
                    <a:pt x="774859" y="538047"/>
                    <a:pt x="774859" y="540430"/>
                  </a:cubicBezTo>
                  <a:cubicBezTo>
                    <a:pt x="774094" y="541078"/>
                    <a:pt x="772726" y="540430"/>
                    <a:pt x="772239" y="541587"/>
                  </a:cubicBezTo>
                  <a:cubicBezTo>
                    <a:pt x="773352" y="541703"/>
                    <a:pt x="776621" y="544040"/>
                    <a:pt x="776018" y="541564"/>
                  </a:cubicBezTo>
                  <a:close/>
                  <a:moveTo>
                    <a:pt x="860101" y="466014"/>
                  </a:moveTo>
                  <a:cubicBezTo>
                    <a:pt x="855741" y="465829"/>
                    <a:pt x="857782" y="472516"/>
                    <a:pt x="860541" y="469763"/>
                  </a:cubicBezTo>
                  <a:cubicBezTo>
                    <a:pt x="857596" y="469277"/>
                    <a:pt x="858222" y="467726"/>
                    <a:pt x="860541" y="466222"/>
                  </a:cubicBezTo>
                  <a:close/>
                  <a:moveTo>
                    <a:pt x="922038" y="525089"/>
                  </a:moveTo>
                  <a:cubicBezTo>
                    <a:pt x="921667" y="522775"/>
                    <a:pt x="916380" y="523862"/>
                    <a:pt x="917400" y="525551"/>
                  </a:cubicBezTo>
                  <a:cubicBezTo>
                    <a:pt x="918838" y="527032"/>
                    <a:pt x="920113" y="524325"/>
                    <a:pt x="921945" y="525089"/>
                  </a:cubicBezTo>
                  <a:close/>
                  <a:moveTo>
                    <a:pt x="912925" y="148450"/>
                  </a:moveTo>
                  <a:cubicBezTo>
                    <a:pt x="911464" y="148265"/>
                    <a:pt x="912206" y="145072"/>
                    <a:pt x="910351" y="146136"/>
                  </a:cubicBezTo>
                  <a:cubicBezTo>
                    <a:pt x="908496" y="147201"/>
                    <a:pt x="912345" y="150764"/>
                    <a:pt x="912925" y="148450"/>
                  </a:cubicBezTo>
                  <a:close/>
                  <a:moveTo>
                    <a:pt x="902258" y="140189"/>
                  </a:moveTo>
                  <a:cubicBezTo>
                    <a:pt x="905991" y="140189"/>
                    <a:pt x="901539" y="136927"/>
                    <a:pt x="899823" y="138523"/>
                  </a:cubicBezTo>
                  <a:cubicBezTo>
                    <a:pt x="898501" y="139102"/>
                    <a:pt x="901539" y="140398"/>
                    <a:pt x="902258" y="140189"/>
                  </a:cubicBezTo>
                  <a:close/>
                  <a:moveTo>
                    <a:pt x="775671" y="186792"/>
                  </a:moveTo>
                  <a:cubicBezTo>
                    <a:pt x="775671" y="191165"/>
                    <a:pt x="778847" y="184709"/>
                    <a:pt x="777178" y="183900"/>
                  </a:cubicBezTo>
                  <a:cubicBezTo>
                    <a:pt x="776018" y="183900"/>
                    <a:pt x="777943" y="185404"/>
                    <a:pt x="776343" y="184825"/>
                  </a:cubicBezTo>
                  <a:cubicBezTo>
                    <a:pt x="774743" y="184247"/>
                    <a:pt x="776320" y="186190"/>
                    <a:pt x="775671" y="186792"/>
                  </a:cubicBezTo>
                  <a:close/>
                  <a:moveTo>
                    <a:pt x="867289" y="186190"/>
                  </a:moveTo>
                  <a:cubicBezTo>
                    <a:pt x="864970" y="185797"/>
                    <a:pt x="868912" y="190633"/>
                    <a:pt x="869863" y="188875"/>
                  </a:cubicBezTo>
                  <a:cubicBezTo>
                    <a:pt x="870257" y="188273"/>
                    <a:pt x="868750" y="185728"/>
                    <a:pt x="867289" y="186190"/>
                  </a:cubicBezTo>
                  <a:close/>
                  <a:moveTo>
                    <a:pt x="798743" y="481402"/>
                  </a:moveTo>
                  <a:cubicBezTo>
                    <a:pt x="799138" y="478301"/>
                    <a:pt x="794685" y="482188"/>
                    <a:pt x="796587" y="482790"/>
                  </a:cubicBezTo>
                  <a:cubicBezTo>
                    <a:pt x="799114" y="484525"/>
                    <a:pt x="798233" y="482975"/>
                    <a:pt x="798743" y="481402"/>
                  </a:cubicBezTo>
                  <a:close/>
                  <a:moveTo>
                    <a:pt x="778940" y="159603"/>
                  </a:moveTo>
                  <a:cubicBezTo>
                    <a:pt x="776134" y="156456"/>
                    <a:pt x="775856" y="157798"/>
                    <a:pt x="775160" y="160922"/>
                  </a:cubicBezTo>
                  <a:cubicBezTo>
                    <a:pt x="776042" y="160066"/>
                    <a:pt x="777874" y="160297"/>
                    <a:pt x="778940" y="159603"/>
                  </a:cubicBezTo>
                  <a:close/>
                  <a:moveTo>
                    <a:pt x="788679" y="539088"/>
                  </a:moveTo>
                  <a:cubicBezTo>
                    <a:pt x="786616" y="539412"/>
                    <a:pt x="787613" y="543276"/>
                    <a:pt x="789074" y="543392"/>
                  </a:cubicBezTo>
                  <a:cubicBezTo>
                    <a:pt x="790024" y="542767"/>
                    <a:pt x="789236" y="539898"/>
                    <a:pt x="788563" y="539250"/>
                  </a:cubicBezTo>
                  <a:close/>
                  <a:moveTo>
                    <a:pt x="792390" y="468652"/>
                  </a:moveTo>
                  <a:cubicBezTo>
                    <a:pt x="795033" y="469855"/>
                    <a:pt x="797561" y="464649"/>
                    <a:pt x="794338" y="465436"/>
                  </a:cubicBezTo>
                  <a:cubicBezTo>
                    <a:pt x="793248" y="465644"/>
                    <a:pt x="794338" y="466037"/>
                    <a:pt x="794338" y="466338"/>
                  </a:cubicBezTo>
                  <a:cubicBezTo>
                    <a:pt x="794268" y="467657"/>
                    <a:pt x="791972" y="468374"/>
                    <a:pt x="792274" y="468698"/>
                  </a:cubicBezTo>
                  <a:close/>
                  <a:moveTo>
                    <a:pt x="940195" y="460391"/>
                  </a:moveTo>
                  <a:cubicBezTo>
                    <a:pt x="939800" y="457221"/>
                    <a:pt x="938316" y="458077"/>
                    <a:pt x="936345" y="459466"/>
                  </a:cubicBezTo>
                  <a:cubicBezTo>
                    <a:pt x="937180" y="460021"/>
                    <a:pt x="938664" y="459118"/>
                    <a:pt x="938548" y="460738"/>
                  </a:cubicBezTo>
                  <a:cubicBezTo>
                    <a:pt x="938339" y="461733"/>
                    <a:pt x="939963" y="460993"/>
                    <a:pt x="940079" y="460437"/>
                  </a:cubicBezTo>
                  <a:close/>
                  <a:moveTo>
                    <a:pt x="934026" y="435678"/>
                  </a:moveTo>
                  <a:cubicBezTo>
                    <a:pt x="934467" y="433897"/>
                    <a:pt x="930965" y="431050"/>
                    <a:pt x="931220" y="433804"/>
                  </a:cubicBezTo>
                  <a:cubicBezTo>
                    <a:pt x="931823" y="434383"/>
                    <a:pt x="933678" y="437437"/>
                    <a:pt x="933910" y="435725"/>
                  </a:cubicBezTo>
                  <a:close/>
                  <a:moveTo>
                    <a:pt x="929667" y="68828"/>
                  </a:moveTo>
                  <a:cubicBezTo>
                    <a:pt x="927348" y="68319"/>
                    <a:pt x="927348" y="70216"/>
                    <a:pt x="929435" y="70841"/>
                  </a:cubicBezTo>
                  <a:cubicBezTo>
                    <a:pt x="931104" y="71581"/>
                    <a:pt x="932589" y="67925"/>
                    <a:pt x="929667" y="68828"/>
                  </a:cubicBezTo>
                  <a:close/>
                  <a:moveTo>
                    <a:pt x="840228" y="479088"/>
                  </a:moveTo>
                  <a:cubicBezTo>
                    <a:pt x="840993" y="477005"/>
                    <a:pt x="837909" y="475802"/>
                    <a:pt x="837724" y="477514"/>
                  </a:cubicBezTo>
                  <a:cubicBezTo>
                    <a:pt x="838558" y="478393"/>
                    <a:pt x="840344" y="482628"/>
                    <a:pt x="840228" y="479088"/>
                  </a:cubicBezTo>
                  <a:close/>
                  <a:moveTo>
                    <a:pt x="919070" y="407124"/>
                  </a:moveTo>
                  <a:cubicBezTo>
                    <a:pt x="922432" y="407240"/>
                    <a:pt x="919788" y="404325"/>
                    <a:pt x="923058" y="404047"/>
                  </a:cubicBezTo>
                  <a:cubicBezTo>
                    <a:pt x="922015" y="402381"/>
                    <a:pt x="916333" y="407171"/>
                    <a:pt x="918977" y="407101"/>
                  </a:cubicBezTo>
                  <a:close/>
                  <a:moveTo>
                    <a:pt x="883289" y="580484"/>
                  </a:moveTo>
                  <a:cubicBezTo>
                    <a:pt x="884147" y="580646"/>
                    <a:pt x="887487" y="579674"/>
                    <a:pt x="885608" y="578471"/>
                  </a:cubicBezTo>
                  <a:cubicBezTo>
                    <a:pt x="884379" y="577661"/>
                    <a:pt x="884495" y="580253"/>
                    <a:pt x="883081" y="578864"/>
                  </a:cubicBezTo>
                  <a:cubicBezTo>
                    <a:pt x="881272" y="578726"/>
                    <a:pt x="881388" y="581039"/>
                    <a:pt x="883289" y="580484"/>
                  </a:cubicBezTo>
                  <a:close/>
                  <a:moveTo>
                    <a:pt x="824738" y="495100"/>
                  </a:moveTo>
                  <a:cubicBezTo>
                    <a:pt x="823277" y="489639"/>
                    <a:pt x="819567" y="498872"/>
                    <a:pt x="823625" y="495841"/>
                  </a:cubicBezTo>
                  <a:cubicBezTo>
                    <a:pt x="823880" y="495632"/>
                    <a:pt x="824923" y="495517"/>
                    <a:pt x="824715" y="495100"/>
                  </a:cubicBezTo>
                  <a:close/>
                  <a:moveTo>
                    <a:pt x="823509" y="491884"/>
                  </a:moveTo>
                  <a:cubicBezTo>
                    <a:pt x="824668" y="491375"/>
                    <a:pt x="826454" y="489570"/>
                    <a:pt x="826477" y="488390"/>
                  </a:cubicBezTo>
                  <a:cubicBezTo>
                    <a:pt x="825086" y="487001"/>
                    <a:pt x="822419" y="490935"/>
                    <a:pt x="823486" y="491884"/>
                  </a:cubicBezTo>
                  <a:close/>
                  <a:moveTo>
                    <a:pt x="916820" y="140930"/>
                  </a:moveTo>
                  <a:cubicBezTo>
                    <a:pt x="917678" y="139889"/>
                    <a:pt x="918907" y="140467"/>
                    <a:pt x="919951" y="140097"/>
                  </a:cubicBezTo>
                  <a:cubicBezTo>
                    <a:pt x="921620" y="137320"/>
                    <a:pt x="913435" y="138940"/>
                    <a:pt x="916820" y="140930"/>
                  </a:cubicBezTo>
                  <a:close/>
                  <a:moveTo>
                    <a:pt x="844611" y="586639"/>
                  </a:moveTo>
                  <a:cubicBezTo>
                    <a:pt x="845260" y="586778"/>
                    <a:pt x="845863" y="586639"/>
                    <a:pt x="845793" y="586338"/>
                  </a:cubicBezTo>
                  <a:cubicBezTo>
                    <a:pt x="845376" y="584695"/>
                    <a:pt x="847950" y="585019"/>
                    <a:pt x="847509" y="583585"/>
                  </a:cubicBezTo>
                  <a:cubicBezTo>
                    <a:pt x="845515" y="580646"/>
                    <a:pt x="844773" y="585922"/>
                    <a:pt x="844611" y="586639"/>
                  </a:cubicBezTo>
                  <a:close/>
                  <a:moveTo>
                    <a:pt x="912600" y="119225"/>
                  </a:moveTo>
                  <a:cubicBezTo>
                    <a:pt x="911162" y="120220"/>
                    <a:pt x="913458" y="120498"/>
                    <a:pt x="912901" y="121863"/>
                  </a:cubicBezTo>
                  <a:cubicBezTo>
                    <a:pt x="913435" y="125681"/>
                    <a:pt x="916287" y="119156"/>
                    <a:pt x="912600" y="119318"/>
                  </a:cubicBezTo>
                  <a:close/>
                  <a:moveTo>
                    <a:pt x="985575" y="85025"/>
                  </a:moveTo>
                  <a:cubicBezTo>
                    <a:pt x="985575" y="89954"/>
                    <a:pt x="986734" y="86622"/>
                    <a:pt x="988172" y="85280"/>
                  </a:cubicBezTo>
                  <a:cubicBezTo>
                    <a:pt x="987639" y="84539"/>
                    <a:pt x="985320" y="83406"/>
                    <a:pt x="985575" y="85118"/>
                  </a:cubicBezTo>
                  <a:close/>
                  <a:moveTo>
                    <a:pt x="895834" y="526986"/>
                  </a:moveTo>
                  <a:cubicBezTo>
                    <a:pt x="895301" y="525875"/>
                    <a:pt x="895834" y="523446"/>
                    <a:pt x="894304" y="523237"/>
                  </a:cubicBezTo>
                  <a:cubicBezTo>
                    <a:pt x="892565" y="524001"/>
                    <a:pt x="894698" y="528490"/>
                    <a:pt x="895834" y="527194"/>
                  </a:cubicBezTo>
                  <a:close/>
                  <a:moveTo>
                    <a:pt x="783068" y="560978"/>
                  </a:moveTo>
                  <a:cubicBezTo>
                    <a:pt x="777642" y="561140"/>
                    <a:pt x="784134" y="565397"/>
                    <a:pt x="783995" y="561950"/>
                  </a:cubicBezTo>
                  <a:cubicBezTo>
                    <a:pt x="784065" y="561440"/>
                    <a:pt x="783694" y="561117"/>
                    <a:pt x="783068" y="561186"/>
                  </a:cubicBezTo>
                  <a:close/>
                  <a:moveTo>
                    <a:pt x="835080" y="497021"/>
                  </a:moveTo>
                  <a:cubicBezTo>
                    <a:pt x="834825" y="494707"/>
                    <a:pt x="832576" y="493781"/>
                    <a:pt x="831787" y="496350"/>
                  </a:cubicBezTo>
                  <a:cubicBezTo>
                    <a:pt x="831880" y="497460"/>
                    <a:pt x="834732" y="497599"/>
                    <a:pt x="835080" y="497229"/>
                  </a:cubicBezTo>
                  <a:close/>
                  <a:moveTo>
                    <a:pt x="926026" y="404602"/>
                  </a:moveTo>
                  <a:cubicBezTo>
                    <a:pt x="928345" y="405204"/>
                    <a:pt x="926513" y="403330"/>
                    <a:pt x="927441" y="402288"/>
                  </a:cubicBezTo>
                  <a:cubicBezTo>
                    <a:pt x="927649" y="401987"/>
                    <a:pt x="928461" y="401826"/>
                    <a:pt x="927858" y="401316"/>
                  </a:cubicBezTo>
                  <a:cubicBezTo>
                    <a:pt x="926699" y="401571"/>
                    <a:pt x="922525" y="405528"/>
                    <a:pt x="926026" y="404810"/>
                  </a:cubicBezTo>
                  <a:close/>
                  <a:moveTo>
                    <a:pt x="950050" y="60266"/>
                  </a:moveTo>
                  <a:cubicBezTo>
                    <a:pt x="948844" y="59803"/>
                    <a:pt x="946177" y="61076"/>
                    <a:pt x="947545" y="61909"/>
                  </a:cubicBezTo>
                  <a:cubicBezTo>
                    <a:pt x="949006" y="61331"/>
                    <a:pt x="955174" y="61076"/>
                    <a:pt x="950050" y="60266"/>
                  </a:cubicBezTo>
                  <a:close/>
                  <a:moveTo>
                    <a:pt x="795311" y="522590"/>
                  </a:moveTo>
                  <a:cubicBezTo>
                    <a:pt x="793735" y="522752"/>
                    <a:pt x="792993" y="526014"/>
                    <a:pt x="795427" y="524533"/>
                  </a:cubicBezTo>
                  <a:cubicBezTo>
                    <a:pt x="797793" y="524556"/>
                    <a:pt x="797932" y="523191"/>
                    <a:pt x="795311" y="522659"/>
                  </a:cubicBezTo>
                  <a:close/>
                  <a:moveTo>
                    <a:pt x="852588" y="473789"/>
                  </a:moveTo>
                  <a:cubicBezTo>
                    <a:pt x="851062" y="473418"/>
                    <a:pt x="849750" y="472451"/>
                    <a:pt x="848947" y="471105"/>
                  </a:cubicBezTo>
                  <a:cubicBezTo>
                    <a:pt x="846744" y="472331"/>
                    <a:pt x="850547" y="475524"/>
                    <a:pt x="852588" y="473858"/>
                  </a:cubicBezTo>
                  <a:close/>
                  <a:moveTo>
                    <a:pt x="834593" y="469439"/>
                  </a:moveTo>
                  <a:cubicBezTo>
                    <a:pt x="833457" y="469716"/>
                    <a:pt x="834593" y="472447"/>
                    <a:pt x="835521" y="472262"/>
                  </a:cubicBezTo>
                  <a:cubicBezTo>
                    <a:pt x="838860" y="472146"/>
                    <a:pt x="835938" y="470202"/>
                    <a:pt x="834593" y="469439"/>
                  </a:cubicBezTo>
                  <a:close/>
                  <a:moveTo>
                    <a:pt x="904414" y="373572"/>
                  </a:moveTo>
                  <a:cubicBezTo>
                    <a:pt x="904414" y="372138"/>
                    <a:pt x="904414" y="372161"/>
                    <a:pt x="902814" y="372508"/>
                  </a:cubicBezTo>
                  <a:cubicBezTo>
                    <a:pt x="898919" y="371629"/>
                    <a:pt x="904762" y="376974"/>
                    <a:pt x="904368" y="373572"/>
                  </a:cubicBezTo>
                  <a:close/>
                  <a:moveTo>
                    <a:pt x="791393" y="553874"/>
                  </a:moveTo>
                  <a:cubicBezTo>
                    <a:pt x="791393" y="553041"/>
                    <a:pt x="791393" y="552856"/>
                    <a:pt x="790697" y="553110"/>
                  </a:cubicBezTo>
                  <a:cubicBezTo>
                    <a:pt x="786175" y="553133"/>
                    <a:pt x="791532" y="558270"/>
                    <a:pt x="791346" y="553874"/>
                  </a:cubicBezTo>
                  <a:close/>
                  <a:moveTo>
                    <a:pt x="964450" y="53857"/>
                  </a:moveTo>
                  <a:cubicBezTo>
                    <a:pt x="968183" y="52607"/>
                    <a:pt x="963754" y="53486"/>
                    <a:pt x="964890" y="50270"/>
                  </a:cubicBezTo>
                  <a:cubicBezTo>
                    <a:pt x="963615" y="51011"/>
                    <a:pt x="962131" y="53024"/>
                    <a:pt x="964450" y="53857"/>
                  </a:cubicBezTo>
                  <a:close/>
                  <a:moveTo>
                    <a:pt x="818152" y="153818"/>
                  </a:moveTo>
                  <a:cubicBezTo>
                    <a:pt x="816297" y="154374"/>
                    <a:pt x="818152" y="157521"/>
                    <a:pt x="819544" y="156364"/>
                  </a:cubicBezTo>
                  <a:cubicBezTo>
                    <a:pt x="819938" y="155484"/>
                    <a:pt x="819358" y="153772"/>
                    <a:pt x="818199" y="153818"/>
                  </a:cubicBezTo>
                  <a:close/>
                  <a:moveTo>
                    <a:pt x="778592" y="513612"/>
                  </a:moveTo>
                  <a:cubicBezTo>
                    <a:pt x="780517" y="513612"/>
                    <a:pt x="779775" y="513288"/>
                    <a:pt x="778987" y="512732"/>
                  </a:cubicBezTo>
                  <a:cubicBezTo>
                    <a:pt x="778198" y="512177"/>
                    <a:pt x="778987" y="511020"/>
                    <a:pt x="778291" y="510812"/>
                  </a:cubicBezTo>
                  <a:cubicBezTo>
                    <a:pt x="776297" y="510580"/>
                    <a:pt x="776621" y="514121"/>
                    <a:pt x="778592" y="513612"/>
                  </a:cubicBezTo>
                  <a:close/>
                  <a:moveTo>
                    <a:pt x="864738" y="570812"/>
                  </a:moveTo>
                  <a:cubicBezTo>
                    <a:pt x="866501" y="570372"/>
                    <a:pt x="866686" y="569076"/>
                    <a:pt x="864738" y="568660"/>
                  </a:cubicBezTo>
                  <a:cubicBezTo>
                    <a:pt x="862165" y="569146"/>
                    <a:pt x="862072" y="570488"/>
                    <a:pt x="864738" y="570812"/>
                  </a:cubicBezTo>
                  <a:close/>
                  <a:moveTo>
                    <a:pt x="938942" y="64061"/>
                  </a:moveTo>
                  <a:cubicBezTo>
                    <a:pt x="938942" y="64686"/>
                    <a:pt x="938942" y="65473"/>
                    <a:pt x="939800" y="65449"/>
                  </a:cubicBezTo>
                  <a:cubicBezTo>
                    <a:pt x="941284" y="65334"/>
                    <a:pt x="939499" y="64223"/>
                    <a:pt x="940542" y="63459"/>
                  </a:cubicBezTo>
                  <a:cubicBezTo>
                    <a:pt x="941447" y="60266"/>
                    <a:pt x="938571" y="61886"/>
                    <a:pt x="938942" y="64038"/>
                  </a:cubicBezTo>
                  <a:close/>
                  <a:moveTo>
                    <a:pt x="872994" y="201671"/>
                  </a:moveTo>
                  <a:cubicBezTo>
                    <a:pt x="873388" y="200398"/>
                    <a:pt x="870211" y="197945"/>
                    <a:pt x="869794" y="199843"/>
                  </a:cubicBezTo>
                  <a:cubicBezTo>
                    <a:pt x="870744" y="200398"/>
                    <a:pt x="871486" y="202596"/>
                    <a:pt x="872994" y="201671"/>
                  </a:cubicBezTo>
                  <a:close/>
                  <a:moveTo>
                    <a:pt x="890431" y="487024"/>
                  </a:moveTo>
                  <a:cubicBezTo>
                    <a:pt x="890431" y="483230"/>
                    <a:pt x="887927" y="489338"/>
                    <a:pt x="889945" y="490264"/>
                  </a:cubicBezTo>
                  <a:cubicBezTo>
                    <a:pt x="890449" y="489264"/>
                    <a:pt x="890619" y="488128"/>
                    <a:pt x="890431" y="487024"/>
                  </a:cubicBezTo>
                  <a:close/>
                  <a:moveTo>
                    <a:pt x="798071" y="493781"/>
                  </a:moveTo>
                  <a:cubicBezTo>
                    <a:pt x="800761" y="493966"/>
                    <a:pt x="796633" y="490981"/>
                    <a:pt x="795752" y="491629"/>
                  </a:cubicBezTo>
                  <a:cubicBezTo>
                    <a:pt x="795662" y="492737"/>
                    <a:pt x="796490" y="493708"/>
                    <a:pt x="797600" y="493798"/>
                  </a:cubicBezTo>
                  <a:cubicBezTo>
                    <a:pt x="797757" y="493811"/>
                    <a:pt x="797915" y="493805"/>
                    <a:pt x="798071" y="493781"/>
                  </a:cubicBezTo>
                  <a:close/>
                  <a:moveTo>
                    <a:pt x="915220" y="407124"/>
                  </a:moveTo>
                  <a:cubicBezTo>
                    <a:pt x="916194" y="406777"/>
                    <a:pt x="917864" y="405273"/>
                    <a:pt x="916217" y="404810"/>
                  </a:cubicBezTo>
                  <a:cubicBezTo>
                    <a:pt x="914200" y="405458"/>
                    <a:pt x="912067" y="405852"/>
                    <a:pt x="915220" y="407124"/>
                  </a:cubicBezTo>
                  <a:close/>
                  <a:moveTo>
                    <a:pt x="840831" y="493712"/>
                  </a:moveTo>
                  <a:lnTo>
                    <a:pt x="839811" y="492277"/>
                  </a:lnTo>
                  <a:cubicBezTo>
                    <a:pt x="839625" y="493712"/>
                    <a:pt x="838280" y="493596"/>
                    <a:pt x="837492" y="494128"/>
                  </a:cubicBezTo>
                  <a:cubicBezTo>
                    <a:pt x="838651" y="496095"/>
                    <a:pt x="839787" y="495146"/>
                    <a:pt x="840831" y="493712"/>
                  </a:cubicBezTo>
                  <a:close/>
                  <a:moveTo>
                    <a:pt x="918072" y="560075"/>
                  </a:moveTo>
                  <a:cubicBezTo>
                    <a:pt x="915754" y="559960"/>
                    <a:pt x="916032" y="561973"/>
                    <a:pt x="917539" y="562389"/>
                  </a:cubicBezTo>
                  <a:cubicBezTo>
                    <a:pt x="919046" y="562806"/>
                    <a:pt x="919928" y="559913"/>
                    <a:pt x="918072" y="560075"/>
                  </a:cubicBezTo>
                  <a:close/>
                  <a:moveTo>
                    <a:pt x="977227" y="132831"/>
                  </a:moveTo>
                  <a:cubicBezTo>
                    <a:pt x="976809" y="132831"/>
                    <a:pt x="975928" y="132831"/>
                    <a:pt x="976137" y="133132"/>
                  </a:cubicBezTo>
                  <a:cubicBezTo>
                    <a:pt x="977389" y="134543"/>
                    <a:pt x="974467" y="135191"/>
                    <a:pt x="975696" y="136163"/>
                  </a:cubicBezTo>
                  <a:cubicBezTo>
                    <a:pt x="977436" y="136672"/>
                    <a:pt x="977551" y="134474"/>
                    <a:pt x="977320" y="133548"/>
                  </a:cubicBezTo>
                  <a:cubicBezTo>
                    <a:pt x="978363" y="133086"/>
                    <a:pt x="978363" y="132901"/>
                    <a:pt x="977227" y="132831"/>
                  </a:cubicBezTo>
                  <a:close/>
                  <a:moveTo>
                    <a:pt x="982607" y="110178"/>
                  </a:moveTo>
                  <a:cubicBezTo>
                    <a:pt x="984717" y="110664"/>
                    <a:pt x="983488" y="107494"/>
                    <a:pt x="982189" y="107864"/>
                  </a:cubicBezTo>
                  <a:cubicBezTo>
                    <a:pt x="980427" y="108165"/>
                    <a:pt x="981053" y="110386"/>
                    <a:pt x="982607" y="110178"/>
                  </a:cubicBezTo>
                  <a:close/>
                  <a:moveTo>
                    <a:pt x="752667" y="616558"/>
                  </a:moveTo>
                  <a:cubicBezTo>
                    <a:pt x="751693" y="615725"/>
                    <a:pt x="748030" y="616165"/>
                    <a:pt x="747914" y="617692"/>
                  </a:cubicBezTo>
                  <a:cubicBezTo>
                    <a:pt x="749579" y="617833"/>
                    <a:pt x="751246" y="617435"/>
                    <a:pt x="752667" y="616558"/>
                  </a:cubicBezTo>
                  <a:close/>
                  <a:moveTo>
                    <a:pt x="842060" y="560631"/>
                  </a:moveTo>
                  <a:cubicBezTo>
                    <a:pt x="842338" y="560631"/>
                    <a:pt x="843034" y="560631"/>
                    <a:pt x="842848" y="560353"/>
                  </a:cubicBezTo>
                  <a:cubicBezTo>
                    <a:pt x="842663" y="556743"/>
                    <a:pt x="842848" y="557738"/>
                    <a:pt x="840344" y="559682"/>
                  </a:cubicBezTo>
                  <a:cubicBezTo>
                    <a:pt x="840542" y="560409"/>
                    <a:pt x="841294" y="560839"/>
                    <a:pt x="842023" y="560641"/>
                  </a:cubicBezTo>
                  <a:cubicBezTo>
                    <a:pt x="842035" y="560638"/>
                    <a:pt x="842048" y="560634"/>
                    <a:pt x="842060" y="560631"/>
                  </a:cubicBezTo>
                  <a:close/>
                  <a:moveTo>
                    <a:pt x="849318" y="559728"/>
                  </a:moveTo>
                  <a:cubicBezTo>
                    <a:pt x="849202" y="558386"/>
                    <a:pt x="847486" y="560145"/>
                    <a:pt x="846999" y="560700"/>
                  </a:cubicBezTo>
                  <a:cubicBezTo>
                    <a:pt x="847950" y="564703"/>
                    <a:pt x="848506" y="561371"/>
                    <a:pt x="849318" y="559728"/>
                  </a:cubicBezTo>
                  <a:close/>
                  <a:moveTo>
                    <a:pt x="940589" y="463538"/>
                  </a:moveTo>
                  <a:cubicBezTo>
                    <a:pt x="939568" y="462312"/>
                    <a:pt x="938571" y="463214"/>
                    <a:pt x="937505" y="464001"/>
                  </a:cubicBezTo>
                  <a:cubicBezTo>
                    <a:pt x="935394" y="466592"/>
                    <a:pt x="939800" y="464487"/>
                    <a:pt x="940589" y="463538"/>
                  </a:cubicBezTo>
                  <a:close/>
                  <a:moveTo>
                    <a:pt x="798511" y="571992"/>
                  </a:moveTo>
                  <a:cubicBezTo>
                    <a:pt x="799091" y="571992"/>
                    <a:pt x="800158" y="571992"/>
                    <a:pt x="799439" y="571437"/>
                  </a:cubicBezTo>
                  <a:cubicBezTo>
                    <a:pt x="797236" y="571853"/>
                    <a:pt x="796564" y="567410"/>
                    <a:pt x="794546" y="569262"/>
                  </a:cubicBezTo>
                  <a:cubicBezTo>
                    <a:pt x="795761" y="570317"/>
                    <a:pt x="797091" y="571233"/>
                    <a:pt x="798511" y="571992"/>
                  </a:cubicBezTo>
                  <a:close/>
                  <a:moveTo>
                    <a:pt x="780865" y="464302"/>
                  </a:moveTo>
                  <a:cubicBezTo>
                    <a:pt x="782975" y="464764"/>
                    <a:pt x="785132" y="462705"/>
                    <a:pt x="781955" y="462867"/>
                  </a:cubicBezTo>
                  <a:cubicBezTo>
                    <a:pt x="781236" y="464417"/>
                    <a:pt x="780447" y="463631"/>
                    <a:pt x="779636" y="463237"/>
                  </a:cubicBezTo>
                  <a:cubicBezTo>
                    <a:pt x="777897" y="463654"/>
                    <a:pt x="779705" y="464695"/>
                    <a:pt x="780865" y="464302"/>
                  </a:cubicBezTo>
                  <a:close/>
                  <a:moveTo>
                    <a:pt x="961621" y="124825"/>
                  </a:moveTo>
                  <a:cubicBezTo>
                    <a:pt x="958583" y="126491"/>
                    <a:pt x="963569" y="127949"/>
                    <a:pt x="963777" y="126144"/>
                  </a:cubicBezTo>
                  <a:cubicBezTo>
                    <a:pt x="963244" y="125427"/>
                    <a:pt x="962316" y="125403"/>
                    <a:pt x="961621" y="124825"/>
                  </a:cubicBezTo>
                  <a:close/>
                  <a:moveTo>
                    <a:pt x="818361" y="480337"/>
                  </a:moveTo>
                  <a:cubicBezTo>
                    <a:pt x="817433" y="479134"/>
                    <a:pt x="814558" y="478486"/>
                    <a:pt x="815416" y="480754"/>
                  </a:cubicBezTo>
                  <a:cubicBezTo>
                    <a:pt x="815857" y="481216"/>
                    <a:pt x="818593" y="481193"/>
                    <a:pt x="818361" y="480337"/>
                  </a:cubicBezTo>
                  <a:close/>
                  <a:moveTo>
                    <a:pt x="874153" y="539690"/>
                  </a:moveTo>
                  <a:cubicBezTo>
                    <a:pt x="873782" y="538255"/>
                    <a:pt x="872066" y="540546"/>
                    <a:pt x="871046" y="540476"/>
                  </a:cubicBezTo>
                  <a:cubicBezTo>
                    <a:pt x="870072" y="543461"/>
                    <a:pt x="873527" y="541008"/>
                    <a:pt x="874223" y="539690"/>
                  </a:cubicBezTo>
                  <a:close/>
                  <a:moveTo>
                    <a:pt x="807741" y="561811"/>
                  </a:moveTo>
                  <a:cubicBezTo>
                    <a:pt x="807702" y="561172"/>
                    <a:pt x="807152" y="560685"/>
                    <a:pt x="806512" y="560723"/>
                  </a:cubicBezTo>
                  <a:cubicBezTo>
                    <a:pt x="805871" y="560762"/>
                    <a:pt x="805383" y="561311"/>
                    <a:pt x="805422" y="561950"/>
                  </a:cubicBezTo>
                  <a:cubicBezTo>
                    <a:pt x="805607" y="563893"/>
                    <a:pt x="807509" y="563731"/>
                    <a:pt x="807810" y="561811"/>
                  </a:cubicBezTo>
                  <a:close/>
                  <a:moveTo>
                    <a:pt x="808459" y="188065"/>
                  </a:moveTo>
                  <a:cubicBezTo>
                    <a:pt x="809828" y="190193"/>
                    <a:pt x="813236" y="187579"/>
                    <a:pt x="810199" y="186630"/>
                  </a:cubicBezTo>
                  <a:cubicBezTo>
                    <a:pt x="809225" y="186699"/>
                    <a:pt x="809596" y="188227"/>
                    <a:pt x="808529" y="188065"/>
                  </a:cubicBezTo>
                  <a:close/>
                  <a:moveTo>
                    <a:pt x="784505" y="546955"/>
                  </a:moveTo>
                  <a:cubicBezTo>
                    <a:pt x="783763" y="544641"/>
                    <a:pt x="781630" y="547904"/>
                    <a:pt x="782465" y="549269"/>
                  </a:cubicBezTo>
                  <a:cubicBezTo>
                    <a:pt x="783323" y="549593"/>
                    <a:pt x="784274" y="548228"/>
                    <a:pt x="784575" y="546955"/>
                  </a:cubicBezTo>
                  <a:close/>
                  <a:moveTo>
                    <a:pt x="777294" y="445767"/>
                  </a:moveTo>
                  <a:cubicBezTo>
                    <a:pt x="777294" y="446415"/>
                    <a:pt x="780540" y="446508"/>
                    <a:pt x="780494" y="445420"/>
                  </a:cubicBezTo>
                  <a:cubicBezTo>
                    <a:pt x="780795" y="443569"/>
                    <a:pt x="777688" y="444749"/>
                    <a:pt x="777363" y="445767"/>
                  </a:cubicBezTo>
                  <a:close/>
                  <a:moveTo>
                    <a:pt x="805955" y="488343"/>
                  </a:moveTo>
                  <a:cubicBezTo>
                    <a:pt x="805955" y="487719"/>
                    <a:pt x="804378" y="486677"/>
                    <a:pt x="803636" y="487001"/>
                  </a:cubicBezTo>
                  <a:cubicBezTo>
                    <a:pt x="802129" y="488181"/>
                    <a:pt x="805955" y="491004"/>
                    <a:pt x="805955" y="488343"/>
                  </a:cubicBezTo>
                  <a:close/>
                  <a:moveTo>
                    <a:pt x="931499" y="65218"/>
                  </a:moveTo>
                  <a:cubicBezTo>
                    <a:pt x="930525" y="64616"/>
                    <a:pt x="930826" y="62441"/>
                    <a:pt x="929690" y="62673"/>
                  </a:cubicBezTo>
                  <a:cubicBezTo>
                    <a:pt x="927603" y="63390"/>
                    <a:pt x="929968" y="66167"/>
                    <a:pt x="931499" y="65218"/>
                  </a:cubicBezTo>
                  <a:close/>
                  <a:moveTo>
                    <a:pt x="983859" y="121678"/>
                  </a:moveTo>
                  <a:cubicBezTo>
                    <a:pt x="983720" y="120058"/>
                    <a:pt x="981772" y="119989"/>
                    <a:pt x="981540" y="121817"/>
                  </a:cubicBezTo>
                  <a:cubicBezTo>
                    <a:pt x="981865" y="123599"/>
                    <a:pt x="983511" y="122997"/>
                    <a:pt x="983859" y="121678"/>
                  </a:cubicBezTo>
                  <a:close/>
                  <a:moveTo>
                    <a:pt x="940612" y="87293"/>
                  </a:moveTo>
                  <a:cubicBezTo>
                    <a:pt x="940324" y="86048"/>
                    <a:pt x="939079" y="85271"/>
                    <a:pt x="937831" y="85558"/>
                  </a:cubicBezTo>
                  <a:cubicBezTo>
                    <a:pt x="937173" y="85709"/>
                    <a:pt x="936613" y="86140"/>
                    <a:pt x="936299" y="86738"/>
                  </a:cubicBezTo>
                  <a:cubicBezTo>
                    <a:pt x="937760" y="86611"/>
                    <a:pt x="939231" y="86801"/>
                    <a:pt x="940612" y="87293"/>
                  </a:cubicBezTo>
                  <a:close/>
                  <a:moveTo>
                    <a:pt x="996427" y="119896"/>
                  </a:moveTo>
                  <a:cubicBezTo>
                    <a:pt x="996775" y="119711"/>
                    <a:pt x="1000184" y="119271"/>
                    <a:pt x="999349" y="118577"/>
                  </a:cubicBezTo>
                  <a:cubicBezTo>
                    <a:pt x="998584" y="117305"/>
                    <a:pt x="993042" y="119688"/>
                    <a:pt x="996427" y="119896"/>
                  </a:cubicBezTo>
                  <a:close/>
                  <a:moveTo>
                    <a:pt x="800297" y="177606"/>
                  </a:moveTo>
                  <a:cubicBezTo>
                    <a:pt x="798187" y="176958"/>
                    <a:pt x="799161" y="179920"/>
                    <a:pt x="800529" y="179249"/>
                  </a:cubicBezTo>
                  <a:cubicBezTo>
                    <a:pt x="802546" y="178948"/>
                    <a:pt x="802500" y="177212"/>
                    <a:pt x="800297" y="177606"/>
                  </a:cubicBezTo>
                  <a:close/>
                  <a:moveTo>
                    <a:pt x="769688" y="178809"/>
                  </a:moveTo>
                  <a:cubicBezTo>
                    <a:pt x="770917" y="177791"/>
                    <a:pt x="772865" y="178809"/>
                    <a:pt x="771172" y="177328"/>
                  </a:cubicBezTo>
                  <a:cubicBezTo>
                    <a:pt x="768528" y="174829"/>
                    <a:pt x="768923" y="176726"/>
                    <a:pt x="769665" y="178809"/>
                  </a:cubicBezTo>
                  <a:close/>
                  <a:moveTo>
                    <a:pt x="914594" y="543276"/>
                  </a:moveTo>
                  <a:cubicBezTo>
                    <a:pt x="913922" y="544595"/>
                    <a:pt x="917678" y="545243"/>
                    <a:pt x="916194" y="544179"/>
                  </a:cubicBezTo>
                  <a:cubicBezTo>
                    <a:pt x="914710" y="543114"/>
                    <a:pt x="917377" y="542489"/>
                    <a:pt x="916681" y="541564"/>
                  </a:cubicBezTo>
                  <a:cubicBezTo>
                    <a:pt x="915690" y="541629"/>
                    <a:pt x="914850" y="542318"/>
                    <a:pt x="914594" y="543276"/>
                  </a:cubicBezTo>
                  <a:close/>
                  <a:moveTo>
                    <a:pt x="892959" y="597330"/>
                  </a:moveTo>
                  <a:cubicBezTo>
                    <a:pt x="892287" y="596196"/>
                    <a:pt x="888855" y="597330"/>
                    <a:pt x="889736" y="598903"/>
                  </a:cubicBezTo>
                  <a:cubicBezTo>
                    <a:pt x="890478" y="598741"/>
                    <a:pt x="892727" y="598209"/>
                    <a:pt x="892959" y="597330"/>
                  </a:cubicBezTo>
                  <a:close/>
                  <a:moveTo>
                    <a:pt x="829955" y="554776"/>
                  </a:moveTo>
                  <a:cubicBezTo>
                    <a:pt x="829283" y="553527"/>
                    <a:pt x="826871" y="555471"/>
                    <a:pt x="827428" y="556466"/>
                  </a:cubicBezTo>
                  <a:cubicBezTo>
                    <a:pt x="828889" y="557484"/>
                    <a:pt x="829422" y="556003"/>
                    <a:pt x="829955" y="554776"/>
                  </a:cubicBezTo>
                  <a:close/>
                  <a:moveTo>
                    <a:pt x="931823" y="466014"/>
                  </a:moveTo>
                  <a:cubicBezTo>
                    <a:pt x="931290" y="461965"/>
                    <a:pt x="929760" y="465829"/>
                    <a:pt x="930154" y="468004"/>
                  </a:cubicBezTo>
                  <a:cubicBezTo>
                    <a:pt x="930733" y="468490"/>
                    <a:pt x="931986" y="466315"/>
                    <a:pt x="931707" y="466014"/>
                  </a:cubicBezTo>
                  <a:close/>
                  <a:moveTo>
                    <a:pt x="819173" y="157729"/>
                  </a:moveTo>
                  <a:cubicBezTo>
                    <a:pt x="818500" y="156410"/>
                    <a:pt x="817433" y="158400"/>
                    <a:pt x="816715" y="158817"/>
                  </a:cubicBezTo>
                  <a:cubicBezTo>
                    <a:pt x="816320" y="161200"/>
                    <a:pt x="819173" y="159302"/>
                    <a:pt x="819173" y="157729"/>
                  </a:cubicBezTo>
                  <a:close/>
                  <a:moveTo>
                    <a:pt x="896391" y="516735"/>
                  </a:moveTo>
                  <a:cubicBezTo>
                    <a:pt x="894698" y="514768"/>
                    <a:pt x="895162" y="517383"/>
                    <a:pt x="893075" y="516735"/>
                  </a:cubicBezTo>
                  <a:cubicBezTo>
                    <a:pt x="892843" y="518424"/>
                    <a:pt x="896577" y="518147"/>
                    <a:pt x="896391" y="516735"/>
                  </a:cubicBezTo>
                  <a:close/>
                  <a:moveTo>
                    <a:pt x="828123" y="165018"/>
                  </a:moveTo>
                  <a:cubicBezTo>
                    <a:pt x="829584" y="165666"/>
                    <a:pt x="831022" y="163468"/>
                    <a:pt x="829074" y="163352"/>
                  </a:cubicBezTo>
                  <a:cubicBezTo>
                    <a:pt x="827636" y="163514"/>
                    <a:pt x="825457" y="165434"/>
                    <a:pt x="828123" y="165134"/>
                  </a:cubicBezTo>
                  <a:close/>
                  <a:moveTo>
                    <a:pt x="764285" y="199102"/>
                  </a:moveTo>
                  <a:cubicBezTo>
                    <a:pt x="766789" y="199843"/>
                    <a:pt x="764285" y="196788"/>
                    <a:pt x="762592" y="198130"/>
                  </a:cubicBezTo>
                  <a:cubicBezTo>
                    <a:pt x="760552" y="199912"/>
                    <a:pt x="763149" y="199449"/>
                    <a:pt x="764285" y="199102"/>
                  </a:cubicBezTo>
                  <a:close/>
                  <a:moveTo>
                    <a:pt x="877631" y="128782"/>
                  </a:moveTo>
                  <a:cubicBezTo>
                    <a:pt x="876310" y="128226"/>
                    <a:pt x="874362" y="131952"/>
                    <a:pt x="876101" y="131211"/>
                  </a:cubicBezTo>
                  <a:cubicBezTo>
                    <a:pt x="876518" y="130494"/>
                    <a:pt x="879347" y="129684"/>
                    <a:pt x="877631" y="128874"/>
                  </a:cubicBezTo>
                  <a:close/>
                  <a:moveTo>
                    <a:pt x="780842" y="465482"/>
                  </a:moveTo>
                  <a:cubicBezTo>
                    <a:pt x="779914" y="466037"/>
                    <a:pt x="779543" y="468258"/>
                    <a:pt x="780517" y="468768"/>
                  </a:cubicBezTo>
                  <a:cubicBezTo>
                    <a:pt x="781445" y="468444"/>
                    <a:pt x="782187" y="465991"/>
                    <a:pt x="780842" y="465482"/>
                  </a:cubicBezTo>
                  <a:close/>
                  <a:moveTo>
                    <a:pt x="791856" y="171613"/>
                  </a:moveTo>
                  <a:cubicBezTo>
                    <a:pt x="791740" y="169831"/>
                    <a:pt x="790558" y="172006"/>
                    <a:pt x="790048" y="172469"/>
                  </a:cubicBezTo>
                  <a:cubicBezTo>
                    <a:pt x="789375" y="174250"/>
                    <a:pt x="792645" y="173649"/>
                    <a:pt x="791856" y="171543"/>
                  </a:cubicBezTo>
                  <a:close/>
                  <a:moveTo>
                    <a:pt x="794175" y="159511"/>
                  </a:moveTo>
                  <a:cubicBezTo>
                    <a:pt x="795265" y="159349"/>
                    <a:pt x="795080" y="157706"/>
                    <a:pt x="796309" y="157613"/>
                  </a:cubicBezTo>
                  <a:cubicBezTo>
                    <a:pt x="795636" y="155484"/>
                    <a:pt x="792204" y="158840"/>
                    <a:pt x="794268" y="159441"/>
                  </a:cubicBezTo>
                  <a:close/>
                  <a:moveTo>
                    <a:pt x="886118" y="175708"/>
                  </a:moveTo>
                  <a:cubicBezTo>
                    <a:pt x="885724" y="178300"/>
                    <a:pt x="888437" y="174019"/>
                    <a:pt x="887973" y="173394"/>
                  </a:cubicBezTo>
                  <a:cubicBezTo>
                    <a:pt x="886652" y="172839"/>
                    <a:pt x="885956" y="174436"/>
                    <a:pt x="886211" y="175708"/>
                  </a:cubicBezTo>
                  <a:close/>
                  <a:moveTo>
                    <a:pt x="989030" y="81416"/>
                  </a:moveTo>
                  <a:cubicBezTo>
                    <a:pt x="989679" y="82619"/>
                    <a:pt x="990931" y="80143"/>
                    <a:pt x="991349" y="82110"/>
                  </a:cubicBezTo>
                  <a:cubicBezTo>
                    <a:pt x="991905" y="82758"/>
                    <a:pt x="992786" y="81022"/>
                    <a:pt x="992323" y="80513"/>
                  </a:cubicBezTo>
                  <a:cubicBezTo>
                    <a:pt x="991859" y="80004"/>
                    <a:pt x="989215" y="80583"/>
                    <a:pt x="989030" y="81416"/>
                  </a:cubicBezTo>
                  <a:close/>
                  <a:moveTo>
                    <a:pt x="906617" y="135770"/>
                  </a:moveTo>
                  <a:cubicBezTo>
                    <a:pt x="906385" y="139588"/>
                    <a:pt x="910536" y="133687"/>
                    <a:pt x="906803" y="134567"/>
                  </a:cubicBezTo>
                  <a:cubicBezTo>
                    <a:pt x="905875" y="134312"/>
                    <a:pt x="906478" y="135330"/>
                    <a:pt x="906617" y="135770"/>
                  </a:cubicBezTo>
                  <a:close/>
                  <a:moveTo>
                    <a:pt x="807833" y="457753"/>
                  </a:moveTo>
                  <a:cubicBezTo>
                    <a:pt x="808019" y="456920"/>
                    <a:pt x="807485" y="455948"/>
                    <a:pt x="807207" y="457082"/>
                  </a:cubicBezTo>
                  <a:cubicBezTo>
                    <a:pt x="806929" y="458216"/>
                    <a:pt x="805561" y="456064"/>
                    <a:pt x="805097" y="457429"/>
                  </a:cubicBezTo>
                  <a:cubicBezTo>
                    <a:pt x="805445" y="458471"/>
                    <a:pt x="807880" y="459928"/>
                    <a:pt x="807833" y="457753"/>
                  </a:cubicBezTo>
                  <a:close/>
                  <a:moveTo>
                    <a:pt x="772702" y="175963"/>
                  </a:moveTo>
                  <a:cubicBezTo>
                    <a:pt x="776158" y="176426"/>
                    <a:pt x="772401" y="173510"/>
                    <a:pt x="771311" y="174760"/>
                  </a:cubicBezTo>
                  <a:cubicBezTo>
                    <a:pt x="770221" y="176009"/>
                    <a:pt x="771821" y="175963"/>
                    <a:pt x="772702" y="175963"/>
                  </a:cubicBezTo>
                  <a:close/>
                  <a:moveTo>
                    <a:pt x="850222" y="544109"/>
                  </a:moveTo>
                  <a:cubicBezTo>
                    <a:pt x="850014" y="542235"/>
                    <a:pt x="845190" y="546585"/>
                    <a:pt x="847648" y="546145"/>
                  </a:cubicBezTo>
                  <a:cubicBezTo>
                    <a:pt x="848679" y="545695"/>
                    <a:pt x="849568" y="544976"/>
                    <a:pt x="850222" y="544063"/>
                  </a:cubicBezTo>
                  <a:close/>
                  <a:moveTo>
                    <a:pt x="762894" y="596381"/>
                  </a:moveTo>
                  <a:cubicBezTo>
                    <a:pt x="764865" y="596520"/>
                    <a:pt x="765676" y="594900"/>
                    <a:pt x="763125" y="594669"/>
                  </a:cubicBezTo>
                  <a:cubicBezTo>
                    <a:pt x="762105" y="595201"/>
                    <a:pt x="760644" y="596728"/>
                    <a:pt x="762894" y="596335"/>
                  </a:cubicBezTo>
                  <a:close/>
                  <a:moveTo>
                    <a:pt x="846002" y="452917"/>
                  </a:moveTo>
                  <a:cubicBezTo>
                    <a:pt x="848553" y="452801"/>
                    <a:pt x="845538" y="450256"/>
                    <a:pt x="844309" y="451506"/>
                  </a:cubicBezTo>
                  <a:cubicBezTo>
                    <a:pt x="843869" y="452385"/>
                    <a:pt x="845167" y="453195"/>
                    <a:pt x="846002" y="452963"/>
                  </a:cubicBezTo>
                  <a:close/>
                  <a:moveTo>
                    <a:pt x="898733" y="368019"/>
                  </a:moveTo>
                  <a:cubicBezTo>
                    <a:pt x="901052" y="368204"/>
                    <a:pt x="897945" y="365219"/>
                    <a:pt x="896739" y="365705"/>
                  </a:cubicBezTo>
                  <a:cubicBezTo>
                    <a:pt x="896461" y="366330"/>
                    <a:pt x="897690" y="368135"/>
                    <a:pt x="898733" y="368019"/>
                  </a:cubicBezTo>
                  <a:close/>
                  <a:moveTo>
                    <a:pt x="960114" y="49021"/>
                  </a:moveTo>
                  <a:cubicBezTo>
                    <a:pt x="957795" y="48604"/>
                    <a:pt x="960717" y="51172"/>
                    <a:pt x="961389" y="51172"/>
                  </a:cubicBezTo>
                  <a:cubicBezTo>
                    <a:pt x="962131" y="49992"/>
                    <a:pt x="961946" y="48697"/>
                    <a:pt x="960114" y="49021"/>
                  </a:cubicBezTo>
                  <a:close/>
                  <a:moveTo>
                    <a:pt x="828865" y="551977"/>
                  </a:moveTo>
                  <a:cubicBezTo>
                    <a:pt x="828402" y="553943"/>
                    <a:pt x="830651" y="553157"/>
                    <a:pt x="830976" y="551791"/>
                  </a:cubicBezTo>
                  <a:cubicBezTo>
                    <a:pt x="830883" y="551051"/>
                    <a:pt x="828634" y="550403"/>
                    <a:pt x="828865" y="551977"/>
                  </a:cubicBezTo>
                  <a:close/>
                  <a:moveTo>
                    <a:pt x="880484" y="126005"/>
                  </a:moveTo>
                  <a:cubicBezTo>
                    <a:pt x="881944" y="125866"/>
                    <a:pt x="881365" y="124177"/>
                    <a:pt x="882153" y="123437"/>
                  </a:cubicBezTo>
                  <a:cubicBezTo>
                    <a:pt x="880971" y="122742"/>
                    <a:pt x="878907" y="125427"/>
                    <a:pt x="880484" y="126005"/>
                  </a:cubicBezTo>
                  <a:close/>
                  <a:moveTo>
                    <a:pt x="851103" y="161223"/>
                  </a:moveTo>
                  <a:cubicBezTo>
                    <a:pt x="849712" y="161385"/>
                    <a:pt x="849805" y="163537"/>
                    <a:pt x="851266" y="163537"/>
                  </a:cubicBezTo>
                  <a:cubicBezTo>
                    <a:pt x="852727" y="163537"/>
                    <a:pt x="852170" y="161362"/>
                    <a:pt x="851103" y="161223"/>
                  </a:cubicBezTo>
                  <a:close/>
                  <a:moveTo>
                    <a:pt x="923104" y="527379"/>
                  </a:moveTo>
                  <a:cubicBezTo>
                    <a:pt x="922664" y="530364"/>
                    <a:pt x="924983" y="527680"/>
                    <a:pt x="925215" y="527009"/>
                  </a:cubicBezTo>
                  <a:cubicBezTo>
                    <a:pt x="924612" y="526037"/>
                    <a:pt x="922710" y="526130"/>
                    <a:pt x="923104" y="527379"/>
                  </a:cubicBezTo>
                  <a:close/>
                  <a:moveTo>
                    <a:pt x="830350" y="493573"/>
                  </a:moveTo>
                  <a:cubicBezTo>
                    <a:pt x="829863" y="492717"/>
                    <a:pt x="828981" y="490634"/>
                    <a:pt x="827752" y="491768"/>
                  </a:cubicBezTo>
                  <a:cubicBezTo>
                    <a:pt x="827497" y="492809"/>
                    <a:pt x="829399" y="494267"/>
                    <a:pt x="830419" y="493573"/>
                  </a:cubicBezTo>
                  <a:close/>
                  <a:moveTo>
                    <a:pt x="766581" y="585528"/>
                  </a:moveTo>
                  <a:cubicBezTo>
                    <a:pt x="767068" y="585528"/>
                    <a:pt x="767856" y="585806"/>
                    <a:pt x="768018" y="585089"/>
                  </a:cubicBezTo>
                  <a:cubicBezTo>
                    <a:pt x="767995" y="582081"/>
                    <a:pt x="763450" y="585528"/>
                    <a:pt x="766581" y="585528"/>
                  </a:cubicBezTo>
                  <a:close/>
                  <a:moveTo>
                    <a:pt x="772656" y="181979"/>
                  </a:moveTo>
                  <a:cubicBezTo>
                    <a:pt x="772262" y="183622"/>
                    <a:pt x="774187" y="183390"/>
                    <a:pt x="774836" y="182257"/>
                  </a:cubicBezTo>
                  <a:cubicBezTo>
                    <a:pt x="774998" y="181539"/>
                    <a:pt x="772285" y="180151"/>
                    <a:pt x="772656" y="182002"/>
                  </a:cubicBezTo>
                  <a:close/>
                  <a:moveTo>
                    <a:pt x="782279" y="554522"/>
                  </a:moveTo>
                  <a:cubicBezTo>
                    <a:pt x="782650" y="552740"/>
                    <a:pt x="780726" y="552995"/>
                    <a:pt x="779636" y="553342"/>
                  </a:cubicBezTo>
                  <a:cubicBezTo>
                    <a:pt x="779705" y="554383"/>
                    <a:pt x="781676" y="555609"/>
                    <a:pt x="782279" y="554638"/>
                  </a:cubicBezTo>
                  <a:close/>
                  <a:moveTo>
                    <a:pt x="862675" y="533511"/>
                  </a:moveTo>
                  <a:cubicBezTo>
                    <a:pt x="861608" y="534321"/>
                    <a:pt x="865620" y="536195"/>
                    <a:pt x="866153" y="535316"/>
                  </a:cubicBezTo>
                  <a:cubicBezTo>
                    <a:pt x="866014" y="534437"/>
                    <a:pt x="863625" y="534113"/>
                    <a:pt x="862675" y="533627"/>
                  </a:cubicBezTo>
                  <a:close/>
                  <a:moveTo>
                    <a:pt x="775439" y="535941"/>
                  </a:moveTo>
                  <a:cubicBezTo>
                    <a:pt x="774882" y="537746"/>
                    <a:pt x="777363" y="537075"/>
                    <a:pt x="777085" y="535941"/>
                  </a:cubicBezTo>
                  <a:cubicBezTo>
                    <a:pt x="776621" y="534067"/>
                    <a:pt x="775439" y="533673"/>
                    <a:pt x="775439" y="536057"/>
                  </a:cubicBezTo>
                  <a:close/>
                  <a:moveTo>
                    <a:pt x="796958" y="153124"/>
                  </a:moveTo>
                  <a:cubicBezTo>
                    <a:pt x="798813" y="153495"/>
                    <a:pt x="797909" y="151458"/>
                    <a:pt x="797143" y="150810"/>
                  </a:cubicBezTo>
                  <a:cubicBezTo>
                    <a:pt x="796355" y="151088"/>
                    <a:pt x="795172" y="153610"/>
                    <a:pt x="796958" y="153240"/>
                  </a:cubicBezTo>
                  <a:close/>
                  <a:moveTo>
                    <a:pt x="793711" y="539551"/>
                  </a:moveTo>
                  <a:cubicBezTo>
                    <a:pt x="792923" y="540708"/>
                    <a:pt x="788192" y="539828"/>
                    <a:pt x="791184" y="541680"/>
                  </a:cubicBezTo>
                  <a:cubicBezTo>
                    <a:pt x="791393" y="539782"/>
                    <a:pt x="795381" y="541772"/>
                    <a:pt x="793711" y="539574"/>
                  </a:cubicBezTo>
                  <a:close/>
                  <a:moveTo>
                    <a:pt x="772540" y="513565"/>
                  </a:moveTo>
                  <a:cubicBezTo>
                    <a:pt x="776204" y="513565"/>
                    <a:pt x="770221" y="510511"/>
                    <a:pt x="771102" y="512894"/>
                  </a:cubicBezTo>
                  <a:cubicBezTo>
                    <a:pt x="771397" y="513394"/>
                    <a:pt x="771964" y="513668"/>
                    <a:pt x="772540" y="513588"/>
                  </a:cubicBezTo>
                  <a:close/>
                  <a:moveTo>
                    <a:pt x="852611" y="140189"/>
                  </a:moveTo>
                  <a:cubicBezTo>
                    <a:pt x="852077" y="139148"/>
                    <a:pt x="850848" y="143012"/>
                    <a:pt x="851590" y="143707"/>
                  </a:cubicBezTo>
                  <a:cubicBezTo>
                    <a:pt x="852332" y="144401"/>
                    <a:pt x="852518" y="141416"/>
                    <a:pt x="852611" y="140189"/>
                  </a:cubicBezTo>
                  <a:close/>
                  <a:moveTo>
                    <a:pt x="811219" y="166707"/>
                  </a:moveTo>
                  <a:cubicBezTo>
                    <a:pt x="811219" y="167355"/>
                    <a:pt x="811219" y="168072"/>
                    <a:pt x="812054" y="167933"/>
                  </a:cubicBezTo>
                  <a:cubicBezTo>
                    <a:pt x="812819" y="167147"/>
                    <a:pt x="811358" y="166360"/>
                    <a:pt x="812680" y="165619"/>
                  </a:cubicBezTo>
                  <a:cubicBezTo>
                    <a:pt x="813236" y="163236"/>
                    <a:pt x="811057" y="165643"/>
                    <a:pt x="811219" y="166707"/>
                  </a:cubicBezTo>
                  <a:close/>
                  <a:moveTo>
                    <a:pt x="843057" y="493897"/>
                  </a:moveTo>
                  <a:cubicBezTo>
                    <a:pt x="841550" y="491583"/>
                    <a:pt x="842477" y="495586"/>
                    <a:pt x="841040" y="495632"/>
                  </a:cubicBezTo>
                  <a:cubicBezTo>
                    <a:pt x="841248" y="497738"/>
                    <a:pt x="843173" y="495031"/>
                    <a:pt x="843057" y="493897"/>
                  </a:cubicBezTo>
                  <a:close/>
                  <a:moveTo>
                    <a:pt x="914780" y="388844"/>
                  </a:moveTo>
                  <a:cubicBezTo>
                    <a:pt x="915452" y="387988"/>
                    <a:pt x="917562" y="387340"/>
                    <a:pt x="917725" y="386762"/>
                  </a:cubicBezTo>
                  <a:cubicBezTo>
                    <a:pt x="916959" y="385535"/>
                    <a:pt x="914084" y="387618"/>
                    <a:pt x="914780" y="388844"/>
                  </a:cubicBezTo>
                  <a:close/>
                  <a:moveTo>
                    <a:pt x="781097" y="525528"/>
                  </a:moveTo>
                  <a:cubicBezTo>
                    <a:pt x="784621" y="525713"/>
                    <a:pt x="780308" y="523538"/>
                    <a:pt x="778963" y="524649"/>
                  </a:cubicBezTo>
                  <a:cubicBezTo>
                    <a:pt x="778940" y="525158"/>
                    <a:pt x="780332" y="525713"/>
                    <a:pt x="781097" y="525505"/>
                  </a:cubicBezTo>
                  <a:close/>
                  <a:moveTo>
                    <a:pt x="774302" y="195724"/>
                  </a:moveTo>
                  <a:cubicBezTo>
                    <a:pt x="774943" y="195775"/>
                    <a:pt x="775503" y="195298"/>
                    <a:pt x="775555" y="194659"/>
                  </a:cubicBezTo>
                  <a:cubicBezTo>
                    <a:pt x="775606" y="194020"/>
                    <a:pt x="775128" y="193461"/>
                    <a:pt x="774488" y="193410"/>
                  </a:cubicBezTo>
                  <a:cubicBezTo>
                    <a:pt x="773537" y="193711"/>
                    <a:pt x="772795" y="195469"/>
                    <a:pt x="774302" y="195724"/>
                  </a:cubicBezTo>
                  <a:close/>
                  <a:moveTo>
                    <a:pt x="801039" y="556165"/>
                  </a:moveTo>
                  <a:cubicBezTo>
                    <a:pt x="801009" y="555598"/>
                    <a:pt x="800599" y="555123"/>
                    <a:pt x="800042" y="555008"/>
                  </a:cubicBezTo>
                  <a:cubicBezTo>
                    <a:pt x="797677" y="554267"/>
                    <a:pt x="800088" y="559289"/>
                    <a:pt x="800993" y="556165"/>
                  </a:cubicBezTo>
                  <a:close/>
                  <a:moveTo>
                    <a:pt x="763566" y="194081"/>
                  </a:moveTo>
                  <a:cubicBezTo>
                    <a:pt x="763798" y="192531"/>
                    <a:pt x="761850" y="192762"/>
                    <a:pt x="761850" y="194335"/>
                  </a:cubicBezTo>
                  <a:cubicBezTo>
                    <a:pt x="761850" y="195909"/>
                    <a:pt x="763937" y="195492"/>
                    <a:pt x="763566" y="194081"/>
                  </a:cubicBezTo>
                  <a:close/>
                  <a:moveTo>
                    <a:pt x="806558" y="590665"/>
                  </a:moveTo>
                  <a:cubicBezTo>
                    <a:pt x="807346" y="590897"/>
                    <a:pt x="809387" y="590295"/>
                    <a:pt x="807857" y="589578"/>
                  </a:cubicBezTo>
                  <a:cubicBezTo>
                    <a:pt x="806326" y="588861"/>
                    <a:pt x="803636" y="590758"/>
                    <a:pt x="806558" y="590665"/>
                  </a:cubicBezTo>
                  <a:close/>
                  <a:moveTo>
                    <a:pt x="804958" y="478509"/>
                  </a:moveTo>
                  <a:cubicBezTo>
                    <a:pt x="804958" y="477491"/>
                    <a:pt x="802083" y="479041"/>
                    <a:pt x="802477" y="479620"/>
                  </a:cubicBezTo>
                  <a:cubicBezTo>
                    <a:pt x="803103" y="480615"/>
                    <a:pt x="804703" y="479250"/>
                    <a:pt x="804958" y="478509"/>
                  </a:cubicBezTo>
                  <a:close/>
                  <a:moveTo>
                    <a:pt x="780563" y="476195"/>
                  </a:moveTo>
                  <a:cubicBezTo>
                    <a:pt x="780030" y="475640"/>
                    <a:pt x="777131" y="476681"/>
                    <a:pt x="776830" y="477769"/>
                  </a:cubicBezTo>
                  <a:cubicBezTo>
                    <a:pt x="778036" y="477676"/>
                    <a:pt x="779891" y="477352"/>
                    <a:pt x="780563" y="476195"/>
                  </a:cubicBezTo>
                  <a:close/>
                  <a:moveTo>
                    <a:pt x="880692" y="72414"/>
                  </a:moveTo>
                  <a:cubicBezTo>
                    <a:pt x="880947" y="73363"/>
                    <a:pt x="883985" y="72414"/>
                    <a:pt x="883660" y="71697"/>
                  </a:cubicBezTo>
                  <a:cubicBezTo>
                    <a:pt x="883336" y="70980"/>
                    <a:pt x="881318" y="71651"/>
                    <a:pt x="880692" y="72414"/>
                  </a:cubicBezTo>
                  <a:close/>
                  <a:moveTo>
                    <a:pt x="867892" y="455486"/>
                  </a:moveTo>
                  <a:cubicBezTo>
                    <a:pt x="867173" y="455023"/>
                    <a:pt x="867057" y="453542"/>
                    <a:pt x="866153" y="453611"/>
                  </a:cubicBezTo>
                  <a:cubicBezTo>
                    <a:pt x="864738" y="454444"/>
                    <a:pt x="867057" y="456735"/>
                    <a:pt x="867892" y="455486"/>
                  </a:cubicBezTo>
                  <a:close/>
                  <a:moveTo>
                    <a:pt x="777178" y="545104"/>
                  </a:moveTo>
                  <a:cubicBezTo>
                    <a:pt x="777268" y="544718"/>
                    <a:pt x="777027" y="544333"/>
                    <a:pt x="776640" y="544243"/>
                  </a:cubicBezTo>
                  <a:cubicBezTo>
                    <a:pt x="776581" y="544229"/>
                    <a:pt x="776520" y="544223"/>
                    <a:pt x="776459" y="544225"/>
                  </a:cubicBezTo>
                  <a:cubicBezTo>
                    <a:pt x="773931" y="544155"/>
                    <a:pt x="776830" y="548251"/>
                    <a:pt x="777178" y="545104"/>
                  </a:cubicBezTo>
                  <a:close/>
                  <a:moveTo>
                    <a:pt x="916310" y="416727"/>
                  </a:moveTo>
                  <a:cubicBezTo>
                    <a:pt x="915128" y="416912"/>
                    <a:pt x="916310" y="418787"/>
                    <a:pt x="916913" y="419041"/>
                  </a:cubicBezTo>
                  <a:cubicBezTo>
                    <a:pt x="918606" y="418509"/>
                    <a:pt x="917400" y="417121"/>
                    <a:pt x="916310" y="416727"/>
                  </a:cubicBezTo>
                  <a:close/>
                  <a:moveTo>
                    <a:pt x="936113" y="415570"/>
                  </a:moveTo>
                  <a:cubicBezTo>
                    <a:pt x="935881" y="414552"/>
                    <a:pt x="933331" y="414899"/>
                    <a:pt x="933539" y="416033"/>
                  </a:cubicBezTo>
                  <a:cubicBezTo>
                    <a:pt x="933748" y="417167"/>
                    <a:pt x="935789" y="416241"/>
                    <a:pt x="936113" y="415570"/>
                  </a:cubicBezTo>
                  <a:close/>
                  <a:moveTo>
                    <a:pt x="906617" y="152199"/>
                  </a:moveTo>
                  <a:cubicBezTo>
                    <a:pt x="906432" y="151458"/>
                    <a:pt x="905272" y="149885"/>
                    <a:pt x="904530" y="150625"/>
                  </a:cubicBezTo>
                  <a:cubicBezTo>
                    <a:pt x="903487" y="151898"/>
                    <a:pt x="906107" y="152823"/>
                    <a:pt x="906617" y="152199"/>
                  </a:cubicBezTo>
                  <a:close/>
                  <a:moveTo>
                    <a:pt x="996450" y="89561"/>
                  </a:moveTo>
                  <a:cubicBezTo>
                    <a:pt x="995755" y="89144"/>
                    <a:pt x="996450" y="87733"/>
                    <a:pt x="995268" y="87571"/>
                  </a:cubicBezTo>
                  <a:cubicBezTo>
                    <a:pt x="994085" y="87409"/>
                    <a:pt x="995778" y="92083"/>
                    <a:pt x="996450" y="89561"/>
                  </a:cubicBezTo>
                  <a:close/>
                  <a:moveTo>
                    <a:pt x="853677" y="656913"/>
                  </a:moveTo>
                  <a:cubicBezTo>
                    <a:pt x="854396" y="656566"/>
                    <a:pt x="856901" y="656381"/>
                    <a:pt x="855672" y="655317"/>
                  </a:cubicBezTo>
                  <a:cubicBezTo>
                    <a:pt x="854837" y="655085"/>
                    <a:pt x="852564" y="656080"/>
                    <a:pt x="853677" y="656913"/>
                  </a:cubicBezTo>
                  <a:close/>
                  <a:moveTo>
                    <a:pt x="894234" y="401409"/>
                  </a:moveTo>
                  <a:cubicBezTo>
                    <a:pt x="892936" y="401409"/>
                    <a:pt x="894513" y="403954"/>
                    <a:pt x="894861" y="403723"/>
                  </a:cubicBezTo>
                  <a:cubicBezTo>
                    <a:pt x="896368" y="403191"/>
                    <a:pt x="895417" y="401571"/>
                    <a:pt x="894234" y="401409"/>
                  </a:cubicBezTo>
                  <a:close/>
                  <a:moveTo>
                    <a:pt x="923684" y="54065"/>
                  </a:moveTo>
                  <a:cubicBezTo>
                    <a:pt x="923684" y="54481"/>
                    <a:pt x="923846" y="54759"/>
                    <a:pt x="923962" y="55129"/>
                  </a:cubicBezTo>
                  <a:cubicBezTo>
                    <a:pt x="924171" y="53533"/>
                    <a:pt x="926281" y="52353"/>
                    <a:pt x="925099" y="50756"/>
                  </a:cubicBezTo>
                  <a:cubicBezTo>
                    <a:pt x="925029" y="52052"/>
                    <a:pt x="923684" y="52839"/>
                    <a:pt x="923684" y="54065"/>
                  </a:cubicBezTo>
                  <a:close/>
                  <a:moveTo>
                    <a:pt x="871301" y="162565"/>
                  </a:moveTo>
                  <a:cubicBezTo>
                    <a:pt x="870860" y="161454"/>
                    <a:pt x="868843" y="161408"/>
                    <a:pt x="869167" y="162820"/>
                  </a:cubicBezTo>
                  <a:cubicBezTo>
                    <a:pt x="869492" y="164231"/>
                    <a:pt x="871115" y="163421"/>
                    <a:pt x="871301" y="162565"/>
                  </a:cubicBezTo>
                  <a:close/>
                  <a:moveTo>
                    <a:pt x="895487" y="373642"/>
                  </a:moveTo>
                  <a:cubicBezTo>
                    <a:pt x="897435" y="372300"/>
                    <a:pt x="896043" y="370726"/>
                    <a:pt x="894281" y="372184"/>
                  </a:cubicBezTo>
                  <a:close/>
                  <a:moveTo>
                    <a:pt x="803080" y="570326"/>
                  </a:moveTo>
                  <a:cubicBezTo>
                    <a:pt x="802523" y="570465"/>
                    <a:pt x="801549" y="569979"/>
                    <a:pt x="801688" y="571043"/>
                  </a:cubicBezTo>
                  <a:cubicBezTo>
                    <a:pt x="802361" y="572570"/>
                    <a:pt x="806349" y="570326"/>
                    <a:pt x="803080" y="570257"/>
                  </a:cubicBezTo>
                  <a:close/>
                  <a:moveTo>
                    <a:pt x="762963" y="204864"/>
                  </a:moveTo>
                  <a:cubicBezTo>
                    <a:pt x="762059" y="204632"/>
                    <a:pt x="761572" y="205396"/>
                    <a:pt x="761943" y="206183"/>
                  </a:cubicBezTo>
                  <a:cubicBezTo>
                    <a:pt x="762708" y="207247"/>
                    <a:pt x="765514" y="204563"/>
                    <a:pt x="762963" y="204864"/>
                  </a:cubicBezTo>
                  <a:close/>
                  <a:moveTo>
                    <a:pt x="841225" y="174436"/>
                  </a:moveTo>
                  <a:cubicBezTo>
                    <a:pt x="840529" y="173996"/>
                    <a:pt x="838326" y="174135"/>
                    <a:pt x="838767" y="175292"/>
                  </a:cubicBezTo>
                  <a:cubicBezTo>
                    <a:pt x="839208" y="176449"/>
                    <a:pt x="840808" y="175292"/>
                    <a:pt x="841225" y="174436"/>
                  </a:cubicBezTo>
                  <a:close/>
                  <a:moveTo>
                    <a:pt x="921365" y="521340"/>
                  </a:moveTo>
                  <a:cubicBezTo>
                    <a:pt x="920438" y="521062"/>
                    <a:pt x="919417" y="519234"/>
                    <a:pt x="918861" y="520924"/>
                  </a:cubicBezTo>
                  <a:cubicBezTo>
                    <a:pt x="918699" y="522798"/>
                    <a:pt x="920391" y="521710"/>
                    <a:pt x="921365" y="521340"/>
                  </a:cubicBezTo>
                  <a:close/>
                  <a:moveTo>
                    <a:pt x="872831" y="140259"/>
                  </a:moveTo>
                  <a:cubicBezTo>
                    <a:pt x="871231" y="140259"/>
                    <a:pt x="872553" y="141763"/>
                    <a:pt x="873550" y="141832"/>
                  </a:cubicBezTo>
                  <a:cubicBezTo>
                    <a:pt x="874918" y="141855"/>
                    <a:pt x="874362" y="139634"/>
                    <a:pt x="872831" y="140259"/>
                  </a:cubicBezTo>
                  <a:close/>
                  <a:moveTo>
                    <a:pt x="977644" y="128296"/>
                  </a:moveTo>
                  <a:cubicBezTo>
                    <a:pt x="976879" y="130054"/>
                    <a:pt x="980218" y="127995"/>
                    <a:pt x="979708" y="127370"/>
                  </a:cubicBezTo>
                  <a:cubicBezTo>
                    <a:pt x="979198" y="126745"/>
                    <a:pt x="977320" y="127139"/>
                    <a:pt x="977644" y="128296"/>
                  </a:cubicBezTo>
                  <a:close/>
                  <a:moveTo>
                    <a:pt x="824297" y="151181"/>
                  </a:moveTo>
                  <a:cubicBezTo>
                    <a:pt x="823996" y="150741"/>
                    <a:pt x="821978" y="148126"/>
                    <a:pt x="821631" y="149005"/>
                  </a:cubicBezTo>
                  <a:cubicBezTo>
                    <a:pt x="821283" y="149885"/>
                    <a:pt x="823671" y="151736"/>
                    <a:pt x="824297" y="151181"/>
                  </a:cubicBezTo>
                  <a:close/>
                  <a:moveTo>
                    <a:pt x="851173" y="165712"/>
                  </a:moveTo>
                  <a:cubicBezTo>
                    <a:pt x="850477" y="165712"/>
                    <a:pt x="849619" y="165712"/>
                    <a:pt x="849596" y="166383"/>
                  </a:cubicBezTo>
                  <a:cubicBezTo>
                    <a:pt x="850060" y="167864"/>
                    <a:pt x="854512" y="166244"/>
                    <a:pt x="851173" y="165712"/>
                  </a:cubicBezTo>
                  <a:close/>
                  <a:moveTo>
                    <a:pt x="771984" y="590712"/>
                  </a:moveTo>
                  <a:cubicBezTo>
                    <a:pt x="771218" y="588560"/>
                    <a:pt x="769015" y="592725"/>
                    <a:pt x="771172" y="592262"/>
                  </a:cubicBezTo>
                  <a:cubicBezTo>
                    <a:pt x="771782" y="592009"/>
                    <a:pt x="772124" y="591356"/>
                    <a:pt x="771984" y="590712"/>
                  </a:cubicBezTo>
                  <a:close/>
                  <a:moveTo>
                    <a:pt x="870791" y="212176"/>
                  </a:moveTo>
                  <a:cubicBezTo>
                    <a:pt x="868356" y="212176"/>
                    <a:pt x="871092" y="214490"/>
                    <a:pt x="872182" y="213286"/>
                  </a:cubicBezTo>
                  <a:cubicBezTo>
                    <a:pt x="872947" y="212662"/>
                    <a:pt x="871324" y="212014"/>
                    <a:pt x="870791" y="212176"/>
                  </a:cubicBezTo>
                  <a:close/>
                  <a:moveTo>
                    <a:pt x="862280" y="515069"/>
                  </a:moveTo>
                  <a:cubicBezTo>
                    <a:pt x="861933" y="514468"/>
                    <a:pt x="860727" y="513635"/>
                    <a:pt x="860193" y="514468"/>
                  </a:cubicBezTo>
                  <a:cubicBezTo>
                    <a:pt x="859776" y="515648"/>
                    <a:pt x="861585" y="516411"/>
                    <a:pt x="862280" y="515069"/>
                  </a:cubicBezTo>
                  <a:close/>
                  <a:moveTo>
                    <a:pt x="770940" y="166152"/>
                  </a:moveTo>
                  <a:cubicBezTo>
                    <a:pt x="770499" y="166823"/>
                    <a:pt x="768297" y="166985"/>
                    <a:pt x="769039" y="168049"/>
                  </a:cubicBezTo>
                  <a:cubicBezTo>
                    <a:pt x="769781" y="169114"/>
                    <a:pt x="771984" y="166707"/>
                    <a:pt x="770940" y="166152"/>
                  </a:cubicBezTo>
                  <a:close/>
                  <a:moveTo>
                    <a:pt x="859196" y="549315"/>
                  </a:moveTo>
                  <a:cubicBezTo>
                    <a:pt x="861515" y="549315"/>
                    <a:pt x="860495" y="547765"/>
                    <a:pt x="859196" y="548205"/>
                  </a:cubicBezTo>
                  <a:cubicBezTo>
                    <a:pt x="857898" y="548644"/>
                    <a:pt x="857643" y="549639"/>
                    <a:pt x="859196" y="549315"/>
                  </a:cubicBezTo>
                  <a:close/>
                  <a:moveTo>
                    <a:pt x="866385" y="583053"/>
                  </a:moveTo>
                  <a:cubicBezTo>
                    <a:pt x="866639" y="583625"/>
                    <a:pt x="867310" y="583884"/>
                    <a:pt x="867884" y="583630"/>
                  </a:cubicBezTo>
                  <a:cubicBezTo>
                    <a:pt x="868227" y="583478"/>
                    <a:pt x="868474" y="583167"/>
                    <a:pt x="868541" y="582798"/>
                  </a:cubicBezTo>
                  <a:cubicBezTo>
                    <a:pt x="868449" y="581687"/>
                    <a:pt x="866779" y="582173"/>
                    <a:pt x="866385" y="583053"/>
                  </a:cubicBezTo>
                  <a:close/>
                  <a:moveTo>
                    <a:pt x="888901" y="354529"/>
                  </a:moveTo>
                  <a:cubicBezTo>
                    <a:pt x="887973" y="354529"/>
                    <a:pt x="886582" y="354922"/>
                    <a:pt x="886837" y="355755"/>
                  </a:cubicBezTo>
                  <a:cubicBezTo>
                    <a:pt x="887510" y="356796"/>
                    <a:pt x="889504" y="355501"/>
                    <a:pt x="888901" y="354529"/>
                  </a:cubicBezTo>
                  <a:close/>
                  <a:moveTo>
                    <a:pt x="942235" y="139079"/>
                  </a:moveTo>
                  <a:cubicBezTo>
                    <a:pt x="941354" y="139079"/>
                    <a:pt x="941192" y="139518"/>
                    <a:pt x="941377" y="140722"/>
                  </a:cubicBezTo>
                  <a:cubicBezTo>
                    <a:pt x="941934" y="142804"/>
                    <a:pt x="943580" y="138708"/>
                    <a:pt x="942166" y="139079"/>
                  </a:cubicBezTo>
                  <a:close/>
                  <a:moveTo>
                    <a:pt x="827521" y="589601"/>
                  </a:moveTo>
                  <a:cubicBezTo>
                    <a:pt x="826245" y="590712"/>
                    <a:pt x="830697" y="592540"/>
                    <a:pt x="829654" y="590712"/>
                  </a:cubicBezTo>
                  <a:cubicBezTo>
                    <a:pt x="828634" y="590619"/>
                    <a:pt x="828402" y="589370"/>
                    <a:pt x="827451" y="589601"/>
                  </a:cubicBezTo>
                  <a:close/>
                  <a:moveTo>
                    <a:pt x="873898" y="391876"/>
                  </a:moveTo>
                  <a:cubicBezTo>
                    <a:pt x="875233" y="392601"/>
                    <a:pt x="876832" y="392652"/>
                    <a:pt x="878211" y="392014"/>
                  </a:cubicBezTo>
                  <a:cubicBezTo>
                    <a:pt x="876634" y="391945"/>
                    <a:pt x="874849" y="391158"/>
                    <a:pt x="873759" y="391876"/>
                  </a:cubicBezTo>
                  <a:close/>
                  <a:moveTo>
                    <a:pt x="927858" y="400206"/>
                  </a:moveTo>
                  <a:cubicBezTo>
                    <a:pt x="927402" y="399683"/>
                    <a:pt x="927132" y="399024"/>
                    <a:pt x="927093" y="398332"/>
                  </a:cubicBezTo>
                  <a:cubicBezTo>
                    <a:pt x="925168" y="396735"/>
                    <a:pt x="926675" y="402728"/>
                    <a:pt x="927719" y="400206"/>
                  </a:cubicBezTo>
                  <a:close/>
                  <a:moveTo>
                    <a:pt x="837167" y="179711"/>
                  </a:moveTo>
                  <a:cubicBezTo>
                    <a:pt x="837422" y="179202"/>
                    <a:pt x="834454" y="177814"/>
                    <a:pt x="834176" y="178346"/>
                  </a:cubicBezTo>
                  <a:cubicBezTo>
                    <a:pt x="834684" y="179490"/>
                    <a:pt x="835967" y="180076"/>
                    <a:pt x="837167" y="179711"/>
                  </a:cubicBezTo>
                  <a:close/>
                  <a:moveTo>
                    <a:pt x="895927" y="144239"/>
                  </a:moveTo>
                  <a:cubicBezTo>
                    <a:pt x="895301" y="144655"/>
                    <a:pt x="893400" y="144540"/>
                    <a:pt x="893608" y="145535"/>
                  </a:cubicBezTo>
                  <a:cubicBezTo>
                    <a:pt x="893817" y="146530"/>
                    <a:pt x="897597" y="144979"/>
                    <a:pt x="895927" y="144239"/>
                  </a:cubicBezTo>
                  <a:close/>
                  <a:moveTo>
                    <a:pt x="898826" y="408767"/>
                  </a:moveTo>
                  <a:cubicBezTo>
                    <a:pt x="900008" y="408767"/>
                    <a:pt x="901771" y="408628"/>
                    <a:pt x="899637" y="407772"/>
                  </a:cubicBezTo>
                  <a:cubicBezTo>
                    <a:pt x="898153" y="407749"/>
                    <a:pt x="895974" y="409068"/>
                    <a:pt x="898826" y="408767"/>
                  </a:cubicBezTo>
                  <a:close/>
                  <a:moveTo>
                    <a:pt x="915823" y="413881"/>
                  </a:moveTo>
                  <a:cubicBezTo>
                    <a:pt x="914501" y="413488"/>
                    <a:pt x="914501" y="415154"/>
                    <a:pt x="915638" y="415524"/>
                  </a:cubicBezTo>
                  <a:cubicBezTo>
                    <a:pt x="916774" y="415894"/>
                    <a:pt x="917330" y="413627"/>
                    <a:pt x="915754" y="413881"/>
                  </a:cubicBezTo>
                  <a:close/>
                  <a:moveTo>
                    <a:pt x="921991" y="147062"/>
                  </a:moveTo>
                  <a:cubicBezTo>
                    <a:pt x="921528" y="147455"/>
                    <a:pt x="919997" y="147525"/>
                    <a:pt x="920322" y="148381"/>
                  </a:cubicBezTo>
                  <a:cubicBezTo>
                    <a:pt x="920646" y="149237"/>
                    <a:pt x="923591" y="147663"/>
                    <a:pt x="921991" y="147062"/>
                  </a:cubicBezTo>
                  <a:close/>
                  <a:moveTo>
                    <a:pt x="879370" y="458471"/>
                  </a:moveTo>
                  <a:cubicBezTo>
                    <a:pt x="879718" y="457221"/>
                    <a:pt x="878582" y="456527"/>
                    <a:pt x="878257" y="458147"/>
                  </a:cubicBezTo>
                  <a:cubicBezTo>
                    <a:pt x="877933" y="459766"/>
                    <a:pt x="879672" y="460414"/>
                    <a:pt x="879370" y="458471"/>
                  </a:cubicBezTo>
                  <a:close/>
                  <a:moveTo>
                    <a:pt x="860101" y="121516"/>
                  </a:moveTo>
                  <a:cubicBezTo>
                    <a:pt x="861005" y="121771"/>
                    <a:pt x="863022" y="120914"/>
                    <a:pt x="861608" y="120035"/>
                  </a:cubicBezTo>
                  <a:cubicBezTo>
                    <a:pt x="861075" y="119850"/>
                    <a:pt x="858663" y="121354"/>
                    <a:pt x="860101" y="121516"/>
                  </a:cubicBezTo>
                  <a:close/>
                  <a:moveTo>
                    <a:pt x="871695" y="612763"/>
                  </a:moveTo>
                  <a:cubicBezTo>
                    <a:pt x="872414" y="612763"/>
                    <a:pt x="873341" y="612925"/>
                    <a:pt x="874014" y="612463"/>
                  </a:cubicBezTo>
                  <a:cubicBezTo>
                    <a:pt x="872414" y="611537"/>
                    <a:pt x="867544" y="612463"/>
                    <a:pt x="871834" y="612763"/>
                  </a:cubicBezTo>
                  <a:close/>
                  <a:moveTo>
                    <a:pt x="811404" y="480245"/>
                  </a:moveTo>
                  <a:cubicBezTo>
                    <a:pt x="810199" y="480245"/>
                    <a:pt x="811404" y="482281"/>
                    <a:pt x="811984" y="482373"/>
                  </a:cubicBezTo>
                  <a:cubicBezTo>
                    <a:pt x="812981" y="482096"/>
                    <a:pt x="812239" y="480337"/>
                    <a:pt x="811404" y="480245"/>
                  </a:cubicBezTo>
                  <a:close/>
                  <a:moveTo>
                    <a:pt x="791949" y="154952"/>
                  </a:moveTo>
                  <a:cubicBezTo>
                    <a:pt x="791949" y="152777"/>
                    <a:pt x="790326" y="154952"/>
                    <a:pt x="790836" y="156271"/>
                  </a:cubicBezTo>
                  <a:cubicBezTo>
                    <a:pt x="791740" y="157266"/>
                    <a:pt x="792065" y="155832"/>
                    <a:pt x="791949" y="154952"/>
                  </a:cubicBezTo>
                  <a:close/>
                  <a:moveTo>
                    <a:pt x="846419" y="478555"/>
                  </a:moveTo>
                  <a:cubicBezTo>
                    <a:pt x="845260" y="478555"/>
                    <a:pt x="844866" y="480476"/>
                    <a:pt x="846419" y="480198"/>
                  </a:cubicBezTo>
                  <a:cubicBezTo>
                    <a:pt x="847254" y="480268"/>
                    <a:pt x="847347" y="478555"/>
                    <a:pt x="846419" y="478555"/>
                  </a:cubicBezTo>
                  <a:close/>
                  <a:moveTo>
                    <a:pt x="748215" y="611097"/>
                  </a:moveTo>
                  <a:cubicBezTo>
                    <a:pt x="748377" y="610588"/>
                    <a:pt x="747937" y="609524"/>
                    <a:pt x="747311" y="610126"/>
                  </a:cubicBezTo>
                  <a:cubicBezTo>
                    <a:pt x="746244" y="611306"/>
                    <a:pt x="748215" y="613296"/>
                    <a:pt x="748215" y="611097"/>
                  </a:cubicBezTo>
                  <a:close/>
                  <a:moveTo>
                    <a:pt x="772587" y="599227"/>
                  </a:moveTo>
                  <a:cubicBezTo>
                    <a:pt x="771404" y="599227"/>
                    <a:pt x="771079" y="601194"/>
                    <a:pt x="772587" y="600847"/>
                  </a:cubicBezTo>
                  <a:cubicBezTo>
                    <a:pt x="773421" y="600939"/>
                    <a:pt x="773514" y="599204"/>
                    <a:pt x="772587" y="599227"/>
                  </a:cubicBezTo>
                  <a:close/>
                  <a:moveTo>
                    <a:pt x="926861" y="474923"/>
                  </a:moveTo>
                  <a:cubicBezTo>
                    <a:pt x="927580" y="474576"/>
                    <a:pt x="928902" y="473812"/>
                    <a:pt x="928554" y="472909"/>
                  </a:cubicBezTo>
                  <a:cubicBezTo>
                    <a:pt x="927789" y="472516"/>
                    <a:pt x="925910" y="474460"/>
                    <a:pt x="926861" y="474923"/>
                  </a:cubicBezTo>
                  <a:close/>
                  <a:moveTo>
                    <a:pt x="949771" y="46198"/>
                  </a:moveTo>
                  <a:lnTo>
                    <a:pt x="949029" y="44624"/>
                  </a:lnTo>
                  <a:cubicBezTo>
                    <a:pt x="947731" y="45642"/>
                    <a:pt x="948218" y="47817"/>
                    <a:pt x="949771" y="46198"/>
                  </a:cubicBezTo>
                  <a:close/>
                  <a:moveTo>
                    <a:pt x="878814" y="603161"/>
                  </a:moveTo>
                  <a:cubicBezTo>
                    <a:pt x="880089" y="603369"/>
                    <a:pt x="879718" y="602328"/>
                    <a:pt x="879139" y="601541"/>
                  </a:cubicBezTo>
                  <a:cubicBezTo>
                    <a:pt x="878095" y="602050"/>
                    <a:pt x="876982" y="603184"/>
                    <a:pt x="878814" y="603161"/>
                  </a:cubicBezTo>
                  <a:close/>
                  <a:moveTo>
                    <a:pt x="812726" y="589462"/>
                  </a:moveTo>
                  <a:cubicBezTo>
                    <a:pt x="813051" y="588282"/>
                    <a:pt x="810709" y="589717"/>
                    <a:pt x="810917" y="590596"/>
                  </a:cubicBezTo>
                  <a:cubicBezTo>
                    <a:pt x="811822" y="591869"/>
                    <a:pt x="812355" y="590156"/>
                    <a:pt x="812726" y="589462"/>
                  </a:cubicBezTo>
                  <a:close/>
                  <a:moveTo>
                    <a:pt x="942908" y="153518"/>
                  </a:moveTo>
                  <a:cubicBezTo>
                    <a:pt x="942513" y="152962"/>
                    <a:pt x="940936" y="151204"/>
                    <a:pt x="940751" y="152754"/>
                  </a:cubicBezTo>
                  <a:cubicBezTo>
                    <a:pt x="940930" y="153487"/>
                    <a:pt x="941670" y="153935"/>
                    <a:pt x="942404" y="153757"/>
                  </a:cubicBezTo>
                  <a:cubicBezTo>
                    <a:pt x="942587" y="153712"/>
                    <a:pt x="942758" y="153631"/>
                    <a:pt x="942908" y="153518"/>
                  </a:cubicBezTo>
                  <a:close/>
                  <a:moveTo>
                    <a:pt x="879347" y="468050"/>
                  </a:moveTo>
                  <a:cubicBezTo>
                    <a:pt x="878466" y="467217"/>
                    <a:pt x="877724" y="468582"/>
                    <a:pt x="877237" y="469138"/>
                  </a:cubicBezTo>
                  <a:cubicBezTo>
                    <a:pt x="877796" y="469586"/>
                    <a:pt x="878613" y="469498"/>
                    <a:pt x="879063" y="468940"/>
                  </a:cubicBezTo>
                  <a:cubicBezTo>
                    <a:pt x="879265" y="468689"/>
                    <a:pt x="879367" y="468372"/>
                    <a:pt x="879347" y="468050"/>
                  </a:cubicBezTo>
                  <a:close/>
                  <a:moveTo>
                    <a:pt x="1010155" y="105666"/>
                  </a:moveTo>
                  <a:cubicBezTo>
                    <a:pt x="1008903" y="105851"/>
                    <a:pt x="1010549" y="106892"/>
                    <a:pt x="1010688" y="107609"/>
                  </a:cubicBezTo>
                  <a:cubicBezTo>
                    <a:pt x="1011500" y="107887"/>
                    <a:pt x="1011894" y="105342"/>
                    <a:pt x="1010155" y="105666"/>
                  </a:cubicBezTo>
                  <a:close/>
                  <a:moveTo>
                    <a:pt x="876333" y="137945"/>
                  </a:moveTo>
                  <a:cubicBezTo>
                    <a:pt x="876959" y="137528"/>
                    <a:pt x="877886" y="135955"/>
                    <a:pt x="876634" y="135631"/>
                  </a:cubicBezTo>
                  <a:cubicBezTo>
                    <a:pt x="875973" y="135709"/>
                    <a:pt x="875500" y="136307"/>
                    <a:pt x="875579" y="136967"/>
                  </a:cubicBezTo>
                  <a:cubicBezTo>
                    <a:pt x="875631" y="137407"/>
                    <a:pt x="875920" y="137782"/>
                    <a:pt x="876333" y="137945"/>
                  </a:cubicBezTo>
                  <a:close/>
                  <a:moveTo>
                    <a:pt x="871510" y="150348"/>
                  </a:moveTo>
                  <a:cubicBezTo>
                    <a:pt x="872460" y="150348"/>
                    <a:pt x="873179" y="148635"/>
                    <a:pt x="871857" y="148705"/>
                  </a:cubicBezTo>
                  <a:cubicBezTo>
                    <a:pt x="870814" y="148473"/>
                    <a:pt x="870443" y="150139"/>
                    <a:pt x="871417" y="150348"/>
                  </a:cubicBezTo>
                  <a:close/>
                  <a:moveTo>
                    <a:pt x="826570" y="149630"/>
                  </a:moveTo>
                  <a:cubicBezTo>
                    <a:pt x="826292" y="148589"/>
                    <a:pt x="824738" y="148473"/>
                    <a:pt x="824576" y="149515"/>
                  </a:cubicBezTo>
                  <a:cubicBezTo>
                    <a:pt x="824413" y="150556"/>
                    <a:pt x="826083" y="150510"/>
                    <a:pt x="826477" y="149630"/>
                  </a:cubicBezTo>
                  <a:close/>
                  <a:moveTo>
                    <a:pt x="828889" y="466639"/>
                  </a:moveTo>
                  <a:cubicBezTo>
                    <a:pt x="830234" y="466384"/>
                    <a:pt x="828170" y="465898"/>
                    <a:pt x="827915" y="465274"/>
                  </a:cubicBezTo>
                  <a:cubicBezTo>
                    <a:pt x="825921" y="464857"/>
                    <a:pt x="827126" y="467194"/>
                    <a:pt x="828703" y="466523"/>
                  </a:cubicBezTo>
                  <a:close/>
                  <a:moveTo>
                    <a:pt x="864738" y="589578"/>
                  </a:moveTo>
                  <a:cubicBezTo>
                    <a:pt x="866709" y="589578"/>
                    <a:pt x="863996" y="587889"/>
                    <a:pt x="863301" y="587912"/>
                  </a:cubicBezTo>
                  <a:cubicBezTo>
                    <a:pt x="862860" y="588490"/>
                    <a:pt x="863811" y="589856"/>
                    <a:pt x="864738" y="589578"/>
                  </a:cubicBezTo>
                  <a:close/>
                  <a:moveTo>
                    <a:pt x="865156" y="482443"/>
                  </a:moveTo>
                  <a:cubicBezTo>
                    <a:pt x="864715" y="480916"/>
                    <a:pt x="863486" y="483160"/>
                    <a:pt x="862651" y="483137"/>
                  </a:cubicBezTo>
                  <a:cubicBezTo>
                    <a:pt x="862165" y="484155"/>
                    <a:pt x="865063" y="483206"/>
                    <a:pt x="865133" y="482443"/>
                  </a:cubicBezTo>
                  <a:close/>
                  <a:moveTo>
                    <a:pt x="814628" y="251929"/>
                  </a:moveTo>
                  <a:cubicBezTo>
                    <a:pt x="814326" y="250749"/>
                    <a:pt x="812517" y="252785"/>
                    <a:pt x="811497" y="252577"/>
                  </a:cubicBezTo>
                  <a:cubicBezTo>
                    <a:pt x="811822" y="253641"/>
                    <a:pt x="814233" y="252531"/>
                    <a:pt x="814604" y="251929"/>
                  </a:cubicBezTo>
                  <a:close/>
                  <a:moveTo>
                    <a:pt x="981981" y="119757"/>
                  </a:moveTo>
                  <a:cubicBezTo>
                    <a:pt x="982583" y="118901"/>
                    <a:pt x="981749" y="117120"/>
                    <a:pt x="980705" y="117721"/>
                  </a:cubicBezTo>
                  <a:cubicBezTo>
                    <a:pt x="979662" y="118323"/>
                    <a:pt x="981447" y="119156"/>
                    <a:pt x="981957" y="119757"/>
                  </a:cubicBezTo>
                  <a:close/>
                  <a:moveTo>
                    <a:pt x="811242" y="149399"/>
                  </a:moveTo>
                  <a:cubicBezTo>
                    <a:pt x="811636" y="145951"/>
                    <a:pt x="809364" y="149723"/>
                    <a:pt x="810662" y="150695"/>
                  </a:cubicBezTo>
                  <a:cubicBezTo>
                    <a:pt x="811404" y="151181"/>
                    <a:pt x="811196" y="149792"/>
                    <a:pt x="811242" y="149399"/>
                  </a:cubicBezTo>
                  <a:close/>
                  <a:moveTo>
                    <a:pt x="934142" y="463191"/>
                  </a:moveTo>
                  <a:cubicBezTo>
                    <a:pt x="936020" y="463191"/>
                    <a:pt x="933702" y="461571"/>
                    <a:pt x="932774" y="462080"/>
                  </a:cubicBezTo>
                  <a:cubicBezTo>
                    <a:pt x="931847" y="462589"/>
                    <a:pt x="933447" y="463422"/>
                    <a:pt x="934119" y="463191"/>
                  </a:cubicBezTo>
                  <a:close/>
                  <a:moveTo>
                    <a:pt x="790790" y="529994"/>
                  </a:moveTo>
                  <a:cubicBezTo>
                    <a:pt x="790048" y="528698"/>
                    <a:pt x="788285" y="531082"/>
                    <a:pt x="789445" y="531637"/>
                  </a:cubicBezTo>
                  <a:cubicBezTo>
                    <a:pt x="790024" y="531128"/>
                    <a:pt x="790674" y="530735"/>
                    <a:pt x="790790" y="529994"/>
                  </a:cubicBezTo>
                  <a:close/>
                  <a:moveTo>
                    <a:pt x="916403" y="156827"/>
                  </a:moveTo>
                  <a:cubicBezTo>
                    <a:pt x="915800" y="156827"/>
                    <a:pt x="912484" y="156294"/>
                    <a:pt x="913365" y="157174"/>
                  </a:cubicBezTo>
                  <a:cubicBezTo>
                    <a:pt x="914780" y="157151"/>
                    <a:pt x="915220" y="158539"/>
                    <a:pt x="916403" y="156827"/>
                  </a:cubicBezTo>
                  <a:close/>
                  <a:moveTo>
                    <a:pt x="824506" y="565721"/>
                  </a:moveTo>
                  <a:cubicBezTo>
                    <a:pt x="825109" y="565930"/>
                    <a:pt x="825550" y="565420"/>
                    <a:pt x="825897" y="564865"/>
                  </a:cubicBezTo>
                  <a:cubicBezTo>
                    <a:pt x="825665" y="563407"/>
                    <a:pt x="822419" y="565166"/>
                    <a:pt x="824506" y="565721"/>
                  </a:cubicBezTo>
                  <a:close/>
                  <a:moveTo>
                    <a:pt x="825619" y="487534"/>
                  </a:moveTo>
                  <a:cubicBezTo>
                    <a:pt x="828425" y="487256"/>
                    <a:pt x="825225" y="487094"/>
                    <a:pt x="824367" y="486469"/>
                  </a:cubicBezTo>
                  <a:cubicBezTo>
                    <a:pt x="822999" y="486955"/>
                    <a:pt x="824460" y="487881"/>
                    <a:pt x="825619" y="487534"/>
                  </a:cubicBezTo>
                  <a:close/>
                  <a:moveTo>
                    <a:pt x="825619" y="182095"/>
                  </a:moveTo>
                  <a:cubicBezTo>
                    <a:pt x="824506" y="182095"/>
                    <a:pt x="823463" y="180961"/>
                    <a:pt x="823300" y="182743"/>
                  </a:cubicBezTo>
                  <a:cubicBezTo>
                    <a:pt x="823741" y="183900"/>
                    <a:pt x="824993" y="183136"/>
                    <a:pt x="825550" y="182141"/>
                  </a:cubicBezTo>
                  <a:close/>
                  <a:moveTo>
                    <a:pt x="897782" y="120428"/>
                  </a:moveTo>
                  <a:cubicBezTo>
                    <a:pt x="897388" y="121076"/>
                    <a:pt x="898872" y="123645"/>
                    <a:pt x="899498" y="122534"/>
                  </a:cubicBezTo>
                  <a:cubicBezTo>
                    <a:pt x="899684" y="122210"/>
                    <a:pt x="898269" y="120544"/>
                    <a:pt x="897782" y="120428"/>
                  </a:cubicBezTo>
                  <a:close/>
                  <a:moveTo>
                    <a:pt x="897574" y="148196"/>
                  </a:moveTo>
                  <a:cubicBezTo>
                    <a:pt x="897574" y="147663"/>
                    <a:pt x="897574" y="146506"/>
                    <a:pt x="896762" y="146923"/>
                  </a:cubicBezTo>
                  <a:cubicBezTo>
                    <a:pt x="895533" y="148034"/>
                    <a:pt x="897365" y="150510"/>
                    <a:pt x="897574" y="148381"/>
                  </a:cubicBezTo>
                  <a:close/>
                  <a:moveTo>
                    <a:pt x="930780" y="157590"/>
                  </a:moveTo>
                  <a:cubicBezTo>
                    <a:pt x="931800" y="157590"/>
                    <a:pt x="933099" y="157729"/>
                    <a:pt x="933099" y="156618"/>
                  </a:cubicBezTo>
                  <a:cubicBezTo>
                    <a:pt x="932426" y="156271"/>
                    <a:pt x="928902" y="157729"/>
                    <a:pt x="930780" y="157775"/>
                  </a:cubicBezTo>
                  <a:close/>
                  <a:moveTo>
                    <a:pt x="899800" y="145141"/>
                  </a:moveTo>
                  <a:cubicBezTo>
                    <a:pt x="899800" y="144308"/>
                    <a:pt x="898223" y="143429"/>
                    <a:pt x="898130" y="144632"/>
                  </a:cubicBezTo>
                  <a:cubicBezTo>
                    <a:pt x="897938" y="145092"/>
                    <a:pt x="898156" y="145621"/>
                    <a:pt x="898617" y="145812"/>
                  </a:cubicBezTo>
                  <a:cubicBezTo>
                    <a:pt x="899078" y="146004"/>
                    <a:pt x="899608" y="145786"/>
                    <a:pt x="899800" y="145326"/>
                  </a:cubicBezTo>
                  <a:close/>
                  <a:moveTo>
                    <a:pt x="808436" y="559103"/>
                  </a:moveTo>
                  <a:cubicBezTo>
                    <a:pt x="807787" y="558733"/>
                    <a:pt x="808158" y="557692"/>
                    <a:pt x="807254" y="557692"/>
                  </a:cubicBezTo>
                  <a:cubicBezTo>
                    <a:pt x="805770" y="558409"/>
                    <a:pt x="807532" y="560955"/>
                    <a:pt x="808436" y="559289"/>
                  </a:cubicBezTo>
                  <a:close/>
                  <a:moveTo>
                    <a:pt x="774882" y="549848"/>
                  </a:moveTo>
                  <a:cubicBezTo>
                    <a:pt x="774534" y="548274"/>
                    <a:pt x="772563" y="551305"/>
                    <a:pt x="773885" y="551653"/>
                  </a:cubicBezTo>
                  <a:cubicBezTo>
                    <a:pt x="774465" y="551977"/>
                    <a:pt x="774905" y="550634"/>
                    <a:pt x="774882" y="549987"/>
                  </a:cubicBezTo>
                  <a:close/>
                  <a:moveTo>
                    <a:pt x="847950" y="493550"/>
                  </a:moveTo>
                  <a:cubicBezTo>
                    <a:pt x="848576" y="491537"/>
                    <a:pt x="846257" y="493665"/>
                    <a:pt x="847069" y="494846"/>
                  </a:cubicBezTo>
                  <a:cubicBezTo>
                    <a:pt x="848321" y="496419"/>
                    <a:pt x="847811" y="494406"/>
                    <a:pt x="847950" y="493689"/>
                  </a:cubicBezTo>
                  <a:close/>
                  <a:moveTo>
                    <a:pt x="828865" y="178277"/>
                  </a:moveTo>
                  <a:cubicBezTo>
                    <a:pt x="828216" y="175778"/>
                    <a:pt x="828332" y="177930"/>
                    <a:pt x="827799" y="179040"/>
                  </a:cubicBezTo>
                  <a:cubicBezTo>
                    <a:pt x="827636" y="180591"/>
                    <a:pt x="829376" y="179642"/>
                    <a:pt x="828865" y="178277"/>
                  </a:cubicBezTo>
                  <a:close/>
                  <a:moveTo>
                    <a:pt x="865759" y="658440"/>
                  </a:moveTo>
                  <a:cubicBezTo>
                    <a:pt x="866060" y="657145"/>
                    <a:pt x="864089" y="656612"/>
                    <a:pt x="864112" y="658163"/>
                  </a:cubicBezTo>
                  <a:cubicBezTo>
                    <a:pt x="864321" y="658718"/>
                    <a:pt x="865921" y="659574"/>
                    <a:pt x="865759" y="658464"/>
                  </a:cubicBezTo>
                  <a:close/>
                  <a:moveTo>
                    <a:pt x="800830" y="163977"/>
                  </a:moveTo>
                  <a:cubicBezTo>
                    <a:pt x="803984" y="164578"/>
                    <a:pt x="801781" y="161663"/>
                    <a:pt x="800320" y="163352"/>
                  </a:cubicBezTo>
                  <a:cubicBezTo>
                    <a:pt x="799625" y="163791"/>
                    <a:pt x="800529" y="164069"/>
                    <a:pt x="800784" y="164000"/>
                  </a:cubicBezTo>
                  <a:close/>
                  <a:moveTo>
                    <a:pt x="837608" y="499913"/>
                  </a:moveTo>
                  <a:cubicBezTo>
                    <a:pt x="839556" y="499728"/>
                    <a:pt x="836750" y="498154"/>
                    <a:pt x="835868" y="498941"/>
                  </a:cubicBezTo>
                  <a:cubicBezTo>
                    <a:pt x="835799" y="499913"/>
                    <a:pt x="836912" y="500144"/>
                    <a:pt x="837608" y="499913"/>
                  </a:cubicBezTo>
                  <a:close/>
                  <a:moveTo>
                    <a:pt x="883776" y="360730"/>
                  </a:moveTo>
                  <a:cubicBezTo>
                    <a:pt x="883568" y="359573"/>
                    <a:pt x="882200" y="359087"/>
                    <a:pt x="881828" y="360175"/>
                  </a:cubicBezTo>
                  <a:cubicBezTo>
                    <a:pt x="881875" y="361077"/>
                    <a:pt x="883452" y="361702"/>
                    <a:pt x="883776" y="360823"/>
                  </a:cubicBezTo>
                  <a:close/>
                  <a:moveTo>
                    <a:pt x="874733" y="359550"/>
                  </a:moveTo>
                  <a:cubicBezTo>
                    <a:pt x="874107" y="358555"/>
                    <a:pt x="872159" y="358578"/>
                    <a:pt x="872599" y="360059"/>
                  </a:cubicBezTo>
                  <a:cubicBezTo>
                    <a:pt x="872808" y="360638"/>
                    <a:pt x="874408" y="360082"/>
                    <a:pt x="874733" y="359643"/>
                  </a:cubicBezTo>
                  <a:close/>
                  <a:moveTo>
                    <a:pt x="779358" y="173811"/>
                  </a:moveTo>
                  <a:cubicBezTo>
                    <a:pt x="778384" y="172492"/>
                    <a:pt x="777734" y="173348"/>
                    <a:pt x="777363" y="174436"/>
                  </a:cubicBezTo>
                  <a:cubicBezTo>
                    <a:pt x="777479" y="175245"/>
                    <a:pt x="779218" y="174621"/>
                    <a:pt x="779358" y="173811"/>
                  </a:cubicBezTo>
                  <a:close/>
                  <a:moveTo>
                    <a:pt x="869191" y="126514"/>
                  </a:moveTo>
                  <a:cubicBezTo>
                    <a:pt x="869051" y="126236"/>
                    <a:pt x="869492" y="125542"/>
                    <a:pt x="868681" y="125704"/>
                  </a:cubicBezTo>
                  <a:cubicBezTo>
                    <a:pt x="866153" y="126005"/>
                    <a:pt x="869376" y="129198"/>
                    <a:pt x="869191" y="126514"/>
                  </a:cubicBezTo>
                  <a:close/>
                  <a:moveTo>
                    <a:pt x="837979" y="503962"/>
                  </a:moveTo>
                  <a:cubicBezTo>
                    <a:pt x="839347" y="503824"/>
                    <a:pt x="839579" y="500538"/>
                    <a:pt x="837979" y="501463"/>
                  </a:cubicBezTo>
                  <a:cubicBezTo>
                    <a:pt x="839602" y="502528"/>
                    <a:pt x="836471" y="503662"/>
                    <a:pt x="837979" y="503962"/>
                  </a:cubicBezTo>
                  <a:close/>
                  <a:moveTo>
                    <a:pt x="874269" y="165967"/>
                  </a:moveTo>
                  <a:cubicBezTo>
                    <a:pt x="873805" y="165180"/>
                    <a:pt x="872228" y="164740"/>
                    <a:pt x="872576" y="166244"/>
                  </a:cubicBezTo>
                  <a:cubicBezTo>
                    <a:pt x="872715" y="167170"/>
                    <a:pt x="874408" y="167031"/>
                    <a:pt x="874269" y="165967"/>
                  </a:cubicBezTo>
                  <a:close/>
                  <a:moveTo>
                    <a:pt x="776436" y="169877"/>
                  </a:moveTo>
                  <a:cubicBezTo>
                    <a:pt x="775578" y="169322"/>
                    <a:pt x="773908" y="168558"/>
                    <a:pt x="774372" y="170340"/>
                  </a:cubicBezTo>
                  <a:cubicBezTo>
                    <a:pt x="774673" y="171335"/>
                    <a:pt x="776088" y="170363"/>
                    <a:pt x="776436" y="169877"/>
                  </a:cubicBezTo>
                  <a:close/>
                  <a:moveTo>
                    <a:pt x="849712" y="556651"/>
                  </a:moveTo>
                  <a:cubicBezTo>
                    <a:pt x="849243" y="556522"/>
                    <a:pt x="848758" y="556796"/>
                    <a:pt x="848628" y="557265"/>
                  </a:cubicBezTo>
                  <a:cubicBezTo>
                    <a:pt x="848509" y="557698"/>
                    <a:pt x="848736" y="558152"/>
                    <a:pt x="849156" y="558317"/>
                  </a:cubicBezTo>
                  <a:cubicBezTo>
                    <a:pt x="849689" y="558178"/>
                    <a:pt x="850941" y="556766"/>
                    <a:pt x="849712" y="556651"/>
                  </a:cubicBezTo>
                  <a:close/>
                  <a:moveTo>
                    <a:pt x="762360" y="183853"/>
                  </a:moveTo>
                  <a:cubicBezTo>
                    <a:pt x="762360" y="182905"/>
                    <a:pt x="760644" y="182164"/>
                    <a:pt x="760760" y="183390"/>
                  </a:cubicBezTo>
                  <a:cubicBezTo>
                    <a:pt x="760807" y="184085"/>
                    <a:pt x="762268" y="184918"/>
                    <a:pt x="762360" y="183853"/>
                  </a:cubicBezTo>
                  <a:close/>
                  <a:moveTo>
                    <a:pt x="757120" y="594507"/>
                  </a:moveTo>
                  <a:cubicBezTo>
                    <a:pt x="757537" y="593882"/>
                    <a:pt x="759601" y="592632"/>
                    <a:pt x="758325" y="592447"/>
                  </a:cubicBezTo>
                  <a:cubicBezTo>
                    <a:pt x="757699" y="592748"/>
                    <a:pt x="756099" y="593974"/>
                    <a:pt x="757120" y="594507"/>
                  </a:cubicBezTo>
                  <a:close/>
                  <a:moveTo>
                    <a:pt x="874199" y="535941"/>
                  </a:moveTo>
                  <a:cubicBezTo>
                    <a:pt x="873805" y="535154"/>
                    <a:pt x="872414" y="534830"/>
                    <a:pt x="872576" y="536080"/>
                  </a:cubicBezTo>
                  <a:cubicBezTo>
                    <a:pt x="872739" y="537329"/>
                    <a:pt x="874014" y="536751"/>
                    <a:pt x="874199" y="535941"/>
                  </a:cubicBezTo>
                  <a:close/>
                  <a:moveTo>
                    <a:pt x="816042" y="575949"/>
                  </a:moveTo>
                  <a:cubicBezTo>
                    <a:pt x="812865" y="576388"/>
                    <a:pt x="816042" y="577476"/>
                    <a:pt x="817410" y="576226"/>
                  </a:cubicBezTo>
                  <a:cubicBezTo>
                    <a:pt x="816993" y="575856"/>
                    <a:pt x="816599" y="575949"/>
                    <a:pt x="816042" y="575949"/>
                  </a:cubicBezTo>
                  <a:close/>
                  <a:moveTo>
                    <a:pt x="877631" y="140143"/>
                  </a:moveTo>
                  <a:cubicBezTo>
                    <a:pt x="876889" y="138385"/>
                    <a:pt x="874941" y="141208"/>
                    <a:pt x="876495" y="141046"/>
                  </a:cubicBezTo>
                  <a:cubicBezTo>
                    <a:pt x="876889" y="140791"/>
                    <a:pt x="877724" y="140953"/>
                    <a:pt x="877631" y="140143"/>
                  </a:cubicBezTo>
                  <a:close/>
                  <a:moveTo>
                    <a:pt x="922502" y="552023"/>
                  </a:moveTo>
                  <a:cubicBezTo>
                    <a:pt x="922038" y="551236"/>
                    <a:pt x="920484" y="552416"/>
                    <a:pt x="920530" y="552694"/>
                  </a:cubicBezTo>
                  <a:cubicBezTo>
                    <a:pt x="921412" y="553804"/>
                    <a:pt x="921829" y="552578"/>
                    <a:pt x="922502" y="551930"/>
                  </a:cubicBezTo>
                  <a:close/>
                  <a:moveTo>
                    <a:pt x="933168" y="140143"/>
                  </a:moveTo>
                  <a:cubicBezTo>
                    <a:pt x="933168" y="139750"/>
                    <a:pt x="931847" y="138547"/>
                    <a:pt x="931429" y="138685"/>
                  </a:cubicBezTo>
                  <a:cubicBezTo>
                    <a:pt x="930849" y="139102"/>
                    <a:pt x="932171" y="140860"/>
                    <a:pt x="933168" y="140004"/>
                  </a:cubicBezTo>
                  <a:close/>
                  <a:moveTo>
                    <a:pt x="956589" y="52954"/>
                  </a:moveTo>
                  <a:cubicBezTo>
                    <a:pt x="956574" y="53363"/>
                    <a:pt x="956662" y="53768"/>
                    <a:pt x="956844" y="54134"/>
                  </a:cubicBezTo>
                  <a:cubicBezTo>
                    <a:pt x="958815" y="53324"/>
                    <a:pt x="956937" y="50432"/>
                    <a:pt x="956589" y="52815"/>
                  </a:cubicBezTo>
                  <a:close/>
                  <a:moveTo>
                    <a:pt x="829190" y="189060"/>
                  </a:moveTo>
                  <a:cubicBezTo>
                    <a:pt x="828587" y="187810"/>
                    <a:pt x="827196" y="189407"/>
                    <a:pt x="827173" y="190263"/>
                  </a:cubicBezTo>
                  <a:cubicBezTo>
                    <a:pt x="827150" y="191119"/>
                    <a:pt x="829237" y="189314"/>
                    <a:pt x="829190" y="189060"/>
                  </a:cubicBezTo>
                  <a:close/>
                  <a:moveTo>
                    <a:pt x="838744" y="547719"/>
                  </a:moveTo>
                  <a:cubicBezTo>
                    <a:pt x="837793" y="548320"/>
                    <a:pt x="837979" y="549130"/>
                    <a:pt x="839022" y="549339"/>
                  </a:cubicBezTo>
                  <a:cubicBezTo>
                    <a:pt x="840599" y="548968"/>
                    <a:pt x="839764" y="548112"/>
                    <a:pt x="838744" y="547649"/>
                  </a:cubicBezTo>
                  <a:close/>
                  <a:moveTo>
                    <a:pt x="949887" y="122742"/>
                  </a:moveTo>
                  <a:cubicBezTo>
                    <a:pt x="950212" y="123390"/>
                    <a:pt x="951719" y="123413"/>
                    <a:pt x="951858" y="122742"/>
                  </a:cubicBezTo>
                  <a:cubicBezTo>
                    <a:pt x="951673" y="121238"/>
                    <a:pt x="950745" y="122002"/>
                    <a:pt x="949887" y="122742"/>
                  </a:cubicBezTo>
                  <a:close/>
                  <a:moveTo>
                    <a:pt x="868008" y="657260"/>
                  </a:moveTo>
                  <a:cubicBezTo>
                    <a:pt x="868333" y="655988"/>
                    <a:pt x="866524" y="656173"/>
                    <a:pt x="866454" y="657122"/>
                  </a:cubicBezTo>
                  <a:cubicBezTo>
                    <a:pt x="866385" y="658070"/>
                    <a:pt x="868101" y="658533"/>
                    <a:pt x="868008" y="657399"/>
                  </a:cubicBezTo>
                  <a:close/>
                  <a:moveTo>
                    <a:pt x="885608" y="138593"/>
                  </a:moveTo>
                  <a:cubicBezTo>
                    <a:pt x="885608" y="136950"/>
                    <a:pt x="883057" y="139056"/>
                    <a:pt x="884310" y="139565"/>
                  </a:cubicBezTo>
                  <a:cubicBezTo>
                    <a:pt x="885052" y="139657"/>
                    <a:pt x="885400" y="139148"/>
                    <a:pt x="885608" y="138593"/>
                  </a:cubicBezTo>
                  <a:close/>
                  <a:moveTo>
                    <a:pt x="971708" y="86992"/>
                  </a:moveTo>
                  <a:cubicBezTo>
                    <a:pt x="973888" y="86691"/>
                    <a:pt x="972520" y="85835"/>
                    <a:pt x="971708" y="85928"/>
                  </a:cubicBezTo>
                  <a:cubicBezTo>
                    <a:pt x="970896" y="86020"/>
                    <a:pt x="970664" y="88033"/>
                    <a:pt x="971685" y="86992"/>
                  </a:cubicBezTo>
                  <a:close/>
                  <a:moveTo>
                    <a:pt x="770940" y="474321"/>
                  </a:moveTo>
                  <a:cubicBezTo>
                    <a:pt x="770940" y="473349"/>
                    <a:pt x="770940" y="472771"/>
                    <a:pt x="770036" y="472331"/>
                  </a:cubicBezTo>
                  <a:cubicBezTo>
                    <a:pt x="769340" y="473002"/>
                    <a:pt x="770662" y="475848"/>
                    <a:pt x="770940" y="474321"/>
                  </a:cubicBezTo>
                  <a:close/>
                  <a:moveTo>
                    <a:pt x="871996" y="472678"/>
                  </a:moveTo>
                  <a:cubicBezTo>
                    <a:pt x="872136" y="470711"/>
                    <a:pt x="870049" y="473025"/>
                    <a:pt x="871162" y="473858"/>
                  </a:cubicBezTo>
                  <a:cubicBezTo>
                    <a:pt x="871927" y="474252"/>
                    <a:pt x="872043" y="473187"/>
                    <a:pt x="871996" y="472678"/>
                  </a:cubicBezTo>
                  <a:close/>
                  <a:moveTo>
                    <a:pt x="823857" y="194729"/>
                  </a:moveTo>
                  <a:cubicBezTo>
                    <a:pt x="822860" y="195099"/>
                    <a:pt x="824344" y="197598"/>
                    <a:pt x="824831" y="197043"/>
                  </a:cubicBezTo>
                  <a:cubicBezTo>
                    <a:pt x="825318" y="196487"/>
                    <a:pt x="824344" y="194868"/>
                    <a:pt x="823857" y="194729"/>
                  </a:cubicBezTo>
                  <a:close/>
                  <a:moveTo>
                    <a:pt x="913435" y="568035"/>
                  </a:moveTo>
                  <a:cubicBezTo>
                    <a:pt x="913899" y="568938"/>
                    <a:pt x="915916" y="568637"/>
                    <a:pt x="916681" y="568313"/>
                  </a:cubicBezTo>
                  <a:cubicBezTo>
                    <a:pt x="915823" y="567572"/>
                    <a:pt x="914501" y="568475"/>
                    <a:pt x="913597" y="567549"/>
                  </a:cubicBezTo>
                  <a:close/>
                  <a:moveTo>
                    <a:pt x="796332" y="510465"/>
                  </a:moveTo>
                  <a:cubicBezTo>
                    <a:pt x="795775" y="510117"/>
                    <a:pt x="794500" y="509886"/>
                    <a:pt x="794198" y="510673"/>
                  </a:cubicBezTo>
                  <a:cubicBezTo>
                    <a:pt x="794245" y="511922"/>
                    <a:pt x="796123" y="511321"/>
                    <a:pt x="796401" y="510465"/>
                  </a:cubicBezTo>
                  <a:close/>
                  <a:moveTo>
                    <a:pt x="906664" y="513797"/>
                  </a:moveTo>
                  <a:cubicBezTo>
                    <a:pt x="906501" y="514977"/>
                    <a:pt x="907939" y="514722"/>
                    <a:pt x="908171" y="513912"/>
                  </a:cubicBezTo>
                  <a:cubicBezTo>
                    <a:pt x="908403" y="513102"/>
                    <a:pt x="906478" y="512593"/>
                    <a:pt x="906664" y="513797"/>
                  </a:cubicBezTo>
                  <a:close/>
                  <a:moveTo>
                    <a:pt x="757862" y="199704"/>
                  </a:moveTo>
                  <a:cubicBezTo>
                    <a:pt x="757491" y="198385"/>
                    <a:pt x="755844" y="201347"/>
                    <a:pt x="756401" y="201856"/>
                  </a:cubicBezTo>
                  <a:cubicBezTo>
                    <a:pt x="757282" y="201416"/>
                    <a:pt x="757444" y="200375"/>
                    <a:pt x="757862" y="199704"/>
                  </a:cubicBezTo>
                  <a:close/>
                  <a:moveTo>
                    <a:pt x="775833" y="573612"/>
                  </a:moveTo>
                  <a:cubicBezTo>
                    <a:pt x="776297" y="573612"/>
                    <a:pt x="778152" y="572339"/>
                    <a:pt x="777387" y="572038"/>
                  </a:cubicBezTo>
                  <a:cubicBezTo>
                    <a:pt x="776621" y="571737"/>
                    <a:pt x="774882" y="572987"/>
                    <a:pt x="775833" y="573612"/>
                  </a:cubicBezTo>
                  <a:close/>
                  <a:moveTo>
                    <a:pt x="833805" y="258316"/>
                  </a:moveTo>
                  <a:cubicBezTo>
                    <a:pt x="833086" y="257760"/>
                    <a:pt x="831625" y="258987"/>
                    <a:pt x="831834" y="259635"/>
                  </a:cubicBezTo>
                  <a:cubicBezTo>
                    <a:pt x="832576" y="259866"/>
                    <a:pt x="834083" y="259125"/>
                    <a:pt x="833921" y="258316"/>
                  </a:cubicBezTo>
                  <a:close/>
                  <a:moveTo>
                    <a:pt x="854141" y="463168"/>
                  </a:moveTo>
                  <a:cubicBezTo>
                    <a:pt x="854860" y="463168"/>
                    <a:pt x="856460" y="463307"/>
                    <a:pt x="855579" y="462497"/>
                  </a:cubicBezTo>
                  <a:cubicBezTo>
                    <a:pt x="854698" y="461687"/>
                    <a:pt x="852054" y="463006"/>
                    <a:pt x="854257" y="463168"/>
                  </a:cubicBezTo>
                  <a:close/>
                  <a:moveTo>
                    <a:pt x="859196" y="516111"/>
                  </a:moveTo>
                  <a:cubicBezTo>
                    <a:pt x="858477" y="516273"/>
                    <a:pt x="857202" y="518170"/>
                    <a:pt x="858408" y="518193"/>
                  </a:cubicBezTo>
                  <a:cubicBezTo>
                    <a:pt x="859011" y="517707"/>
                    <a:pt x="859776" y="516550"/>
                    <a:pt x="859196" y="516111"/>
                  </a:cubicBezTo>
                  <a:close/>
                  <a:moveTo>
                    <a:pt x="980357" y="125750"/>
                  </a:moveTo>
                  <a:cubicBezTo>
                    <a:pt x="979870" y="125357"/>
                    <a:pt x="978038" y="125218"/>
                    <a:pt x="978247" y="126190"/>
                  </a:cubicBezTo>
                  <a:cubicBezTo>
                    <a:pt x="978456" y="127162"/>
                    <a:pt x="980079" y="126491"/>
                    <a:pt x="980357" y="125750"/>
                  </a:cubicBezTo>
                  <a:close/>
                  <a:moveTo>
                    <a:pt x="906988" y="410364"/>
                  </a:moveTo>
                  <a:cubicBezTo>
                    <a:pt x="907522" y="409994"/>
                    <a:pt x="909006" y="409832"/>
                    <a:pt x="908635" y="408999"/>
                  </a:cubicBezTo>
                  <a:cubicBezTo>
                    <a:pt x="908264" y="408166"/>
                    <a:pt x="905922" y="409670"/>
                    <a:pt x="906988" y="410318"/>
                  </a:cubicBezTo>
                  <a:close/>
                  <a:moveTo>
                    <a:pt x="754128" y="610403"/>
                  </a:moveTo>
                  <a:cubicBezTo>
                    <a:pt x="754615" y="610102"/>
                    <a:pt x="755728" y="608714"/>
                    <a:pt x="755288" y="608321"/>
                  </a:cubicBezTo>
                  <a:cubicBezTo>
                    <a:pt x="754244" y="608089"/>
                    <a:pt x="753433" y="609570"/>
                    <a:pt x="754128" y="610403"/>
                  </a:cubicBezTo>
                  <a:close/>
                  <a:moveTo>
                    <a:pt x="814419" y="584372"/>
                  </a:moveTo>
                  <a:cubicBezTo>
                    <a:pt x="812796" y="585690"/>
                    <a:pt x="811775" y="584834"/>
                    <a:pt x="814257" y="586038"/>
                  </a:cubicBezTo>
                  <a:cubicBezTo>
                    <a:pt x="814535" y="585528"/>
                    <a:pt x="815694" y="584580"/>
                    <a:pt x="814512" y="584372"/>
                  </a:cubicBezTo>
                  <a:close/>
                  <a:moveTo>
                    <a:pt x="786129" y="457105"/>
                  </a:moveTo>
                  <a:cubicBezTo>
                    <a:pt x="785410" y="456967"/>
                    <a:pt x="784366" y="456504"/>
                    <a:pt x="783972" y="457383"/>
                  </a:cubicBezTo>
                  <a:cubicBezTo>
                    <a:pt x="784019" y="458679"/>
                    <a:pt x="785897" y="458008"/>
                    <a:pt x="786221" y="457152"/>
                  </a:cubicBezTo>
                  <a:close/>
                  <a:moveTo>
                    <a:pt x="916658" y="420638"/>
                  </a:moveTo>
                  <a:cubicBezTo>
                    <a:pt x="917423" y="420939"/>
                    <a:pt x="918559" y="419897"/>
                    <a:pt x="917330" y="419527"/>
                  </a:cubicBezTo>
                  <a:cubicBezTo>
                    <a:pt x="916101" y="419157"/>
                    <a:pt x="915081" y="420823"/>
                    <a:pt x="916751" y="420684"/>
                  </a:cubicBezTo>
                  <a:close/>
                  <a:moveTo>
                    <a:pt x="787242" y="520414"/>
                  </a:moveTo>
                  <a:cubicBezTo>
                    <a:pt x="787242" y="519790"/>
                    <a:pt x="786245" y="518795"/>
                    <a:pt x="785758" y="519489"/>
                  </a:cubicBezTo>
                  <a:cubicBezTo>
                    <a:pt x="785271" y="520183"/>
                    <a:pt x="787172" y="521571"/>
                    <a:pt x="787334" y="520461"/>
                  </a:cubicBezTo>
                  <a:close/>
                  <a:moveTo>
                    <a:pt x="959418" y="150810"/>
                  </a:moveTo>
                  <a:cubicBezTo>
                    <a:pt x="959418" y="151273"/>
                    <a:pt x="959302" y="152083"/>
                    <a:pt x="960021" y="152083"/>
                  </a:cubicBezTo>
                  <a:cubicBezTo>
                    <a:pt x="961621" y="151852"/>
                    <a:pt x="959418" y="148589"/>
                    <a:pt x="959418" y="150810"/>
                  </a:cubicBezTo>
                  <a:close/>
                  <a:moveTo>
                    <a:pt x="936623" y="434035"/>
                  </a:moveTo>
                  <a:cubicBezTo>
                    <a:pt x="936299" y="433550"/>
                    <a:pt x="936252" y="432578"/>
                    <a:pt x="935510" y="432670"/>
                  </a:cubicBezTo>
                  <a:cubicBezTo>
                    <a:pt x="934305" y="433202"/>
                    <a:pt x="935626" y="435123"/>
                    <a:pt x="936623" y="434035"/>
                  </a:cubicBezTo>
                  <a:close/>
                  <a:moveTo>
                    <a:pt x="797491" y="452431"/>
                  </a:moveTo>
                  <a:cubicBezTo>
                    <a:pt x="794338" y="452107"/>
                    <a:pt x="797097" y="454953"/>
                    <a:pt x="798048" y="452616"/>
                  </a:cubicBezTo>
                  <a:close/>
                  <a:moveTo>
                    <a:pt x="861051" y="129430"/>
                  </a:moveTo>
                  <a:cubicBezTo>
                    <a:pt x="860272" y="129264"/>
                    <a:pt x="859473" y="129607"/>
                    <a:pt x="859057" y="130286"/>
                  </a:cubicBezTo>
                  <a:cubicBezTo>
                    <a:pt x="860054" y="130957"/>
                    <a:pt x="860796" y="130101"/>
                    <a:pt x="861677" y="129707"/>
                  </a:cubicBezTo>
                  <a:close/>
                  <a:moveTo>
                    <a:pt x="774326" y="446438"/>
                  </a:moveTo>
                  <a:cubicBezTo>
                    <a:pt x="775207" y="446091"/>
                    <a:pt x="776111" y="444795"/>
                    <a:pt x="774326" y="445027"/>
                  </a:cubicBezTo>
                  <a:cubicBezTo>
                    <a:pt x="773560" y="445050"/>
                    <a:pt x="773444" y="446901"/>
                    <a:pt x="774302" y="446508"/>
                  </a:cubicBezTo>
                  <a:close/>
                  <a:moveTo>
                    <a:pt x="870281" y="523168"/>
                  </a:moveTo>
                  <a:cubicBezTo>
                    <a:pt x="870002" y="522173"/>
                    <a:pt x="867962" y="524140"/>
                    <a:pt x="868889" y="524765"/>
                  </a:cubicBezTo>
                  <a:cubicBezTo>
                    <a:pt x="869514" y="524429"/>
                    <a:pt x="870005" y="523890"/>
                    <a:pt x="870281" y="523237"/>
                  </a:cubicBezTo>
                  <a:close/>
                  <a:moveTo>
                    <a:pt x="790813" y="451922"/>
                  </a:moveTo>
                  <a:cubicBezTo>
                    <a:pt x="790813" y="450464"/>
                    <a:pt x="788169" y="453033"/>
                    <a:pt x="789862" y="452940"/>
                  </a:cubicBezTo>
                  <a:cubicBezTo>
                    <a:pt x="790535" y="453079"/>
                    <a:pt x="790859" y="452686"/>
                    <a:pt x="790813" y="451992"/>
                  </a:cubicBezTo>
                  <a:close/>
                  <a:moveTo>
                    <a:pt x="977041" y="130286"/>
                  </a:moveTo>
                  <a:cubicBezTo>
                    <a:pt x="977180" y="127972"/>
                    <a:pt x="974722" y="130425"/>
                    <a:pt x="976485" y="130934"/>
                  </a:cubicBezTo>
                  <a:cubicBezTo>
                    <a:pt x="977018" y="131119"/>
                    <a:pt x="976995" y="130702"/>
                    <a:pt x="977041" y="130448"/>
                  </a:cubicBezTo>
                  <a:close/>
                  <a:moveTo>
                    <a:pt x="877028" y="524209"/>
                  </a:moveTo>
                  <a:cubicBezTo>
                    <a:pt x="876866" y="523469"/>
                    <a:pt x="875521" y="522705"/>
                    <a:pt x="875428" y="523839"/>
                  </a:cubicBezTo>
                  <a:cubicBezTo>
                    <a:pt x="875336" y="524973"/>
                    <a:pt x="876333" y="525089"/>
                    <a:pt x="877028" y="524209"/>
                  </a:cubicBezTo>
                  <a:close/>
                  <a:moveTo>
                    <a:pt x="908287" y="418069"/>
                  </a:moveTo>
                  <a:cubicBezTo>
                    <a:pt x="908403" y="417306"/>
                    <a:pt x="907429" y="416357"/>
                    <a:pt x="906733" y="416982"/>
                  </a:cubicBezTo>
                  <a:cubicBezTo>
                    <a:pt x="907127" y="417491"/>
                    <a:pt x="907522" y="419041"/>
                    <a:pt x="908287" y="418069"/>
                  </a:cubicBezTo>
                  <a:close/>
                  <a:moveTo>
                    <a:pt x="875985" y="527194"/>
                  </a:moveTo>
                  <a:cubicBezTo>
                    <a:pt x="876194" y="526084"/>
                    <a:pt x="875127" y="525898"/>
                    <a:pt x="874362" y="526338"/>
                  </a:cubicBezTo>
                  <a:lnTo>
                    <a:pt x="875753" y="527680"/>
                  </a:lnTo>
                  <a:close/>
                  <a:moveTo>
                    <a:pt x="782140" y="161431"/>
                  </a:moveTo>
                  <a:cubicBezTo>
                    <a:pt x="782140" y="160876"/>
                    <a:pt x="780842" y="160413"/>
                    <a:pt x="780308" y="160691"/>
                  </a:cubicBezTo>
                  <a:cubicBezTo>
                    <a:pt x="779659" y="161385"/>
                    <a:pt x="781769" y="162287"/>
                    <a:pt x="782140" y="161431"/>
                  </a:cubicBezTo>
                  <a:close/>
                  <a:moveTo>
                    <a:pt x="751415" y="607650"/>
                  </a:moveTo>
                  <a:cubicBezTo>
                    <a:pt x="750464" y="607372"/>
                    <a:pt x="750093" y="608830"/>
                    <a:pt x="751137" y="608807"/>
                  </a:cubicBezTo>
                  <a:cubicBezTo>
                    <a:pt x="752180" y="608783"/>
                    <a:pt x="752551" y="607650"/>
                    <a:pt x="751415" y="607650"/>
                  </a:cubicBezTo>
                  <a:close/>
                  <a:moveTo>
                    <a:pt x="920693" y="127972"/>
                  </a:moveTo>
                  <a:cubicBezTo>
                    <a:pt x="920183" y="126769"/>
                    <a:pt x="918374" y="127972"/>
                    <a:pt x="919371" y="128805"/>
                  </a:cubicBezTo>
                  <a:cubicBezTo>
                    <a:pt x="919788" y="128967"/>
                    <a:pt x="920739" y="128365"/>
                    <a:pt x="920762" y="127972"/>
                  </a:cubicBezTo>
                  <a:close/>
                  <a:moveTo>
                    <a:pt x="914339" y="407957"/>
                  </a:moveTo>
                  <a:cubicBezTo>
                    <a:pt x="914339" y="406939"/>
                    <a:pt x="911649" y="407957"/>
                    <a:pt x="912646" y="408675"/>
                  </a:cubicBezTo>
                  <a:cubicBezTo>
                    <a:pt x="913313" y="408870"/>
                    <a:pt x="914028" y="408606"/>
                    <a:pt x="914409" y="408027"/>
                  </a:cubicBezTo>
                  <a:close/>
                  <a:moveTo>
                    <a:pt x="904530" y="130610"/>
                  </a:moveTo>
                  <a:cubicBezTo>
                    <a:pt x="904236" y="130522"/>
                    <a:pt x="903926" y="130689"/>
                    <a:pt x="903838" y="130983"/>
                  </a:cubicBezTo>
                  <a:cubicBezTo>
                    <a:pt x="903750" y="131277"/>
                    <a:pt x="903918" y="131587"/>
                    <a:pt x="904212" y="131674"/>
                  </a:cubicBezTo>
                  <a:cubicBezTo>
                    <a:pt x="904316" y="131705"/>
                    <a:pt x="904427" y="131705"/>
                    <a:pt x="904530" y="131674"/>
                  </a:cubicBezTo>
                  <a:cubicBezTo>
                    <a:pt x="905690" y="131998"/>
                    <a:pt x="905759" y="130355"/>
                    <a:pt x="904530" y="130610"/>
                  </a:cubicBezTo>
                  <a:close/>
                  <a:moveTo>
                    <a:pt x="799810" y="408929"/>
                  </a:moveTo>
                  <a:cubicBezTo>
                    <a:pt x="800231" y="408422"/>
                    <a:pt x="800596" y="407871"/>
                    <a:pt x="800900" y="407286"/>
                  </a:cubicBezTo>
                  <a:cubicBezTo>
                    <a:pt x="799532" y="406662"/>
                    <a:pt x="798743" y="407842"/>
                    <a:pt x="799810" y="408929"/>
                  </a:cubicBezTo>
                  <a:close/>
                  <a:moveTo>
                    <a:pt x="831857" y="160205"/>
                  </a:moveTo>
                  <a:cubicBezTo>
                    <a:pt x="830651" y="160853"/>
                    <a:pt x="832042" y="161825"/>
                    <a:pt x="832854" y="161408"/>
                  </a:cubicBezTo>
                  <a:cubicBezTo>
                    <a:pt x="833666" y="160992"/>
                    <a:pt x="832460" y="160367"/>
                    <a:pt x="831857" y="160205"/>
                  </a:cubicBezTo>
                  <a:close/>
                  <a:moveTo>
                    <a:pt x="872159" y="544572"/>
                  </a:moveTo>
                  <a:cubicBezTo>
                    <a:pt x="872645" y="544141"/>
                    <a:pt x="872979" y="543565"/>
                    <a:pt x="873110" y="542929"/>
                  </a:cubicBezTo>
                  <a:cubicBezTo>
                    <a:pt x="872507" y="542235"/>
                    <a:pt x="870953" y="544155"/>
                    <a:pt x="872159" y="544572"/>
                  </a:cubicBezTo>
                  <a:close/>
                  <a:moveTo>
                    <a:pt x="839579" y="463307"/>
                  </a:moveTo>
                  <a:cubicBezTo>
                    <a:pt x="839718" y="462474"/>
                    <a:pt x="838280" y="462381"/>
                    <a:pt x="838002" y="462960"/>
                  </a:cubicBezTo>
                  <a:cubicBezTo>
                    <a:pt x="837724" y="463538"/>
                    <a:pt x="839347" y="464186"/>
                    <a:pt x="839579" y="463307"/>
                  </a:cubicBezTo>
                  <a:close/>
                  <a:moveTo>
                    <a:pt x="877075" y="166337"/>
                  </a:moveTo>
                  <a:cubicBezTo>
                    <a:pt x="876263" y="166337"/>
                    <a:pt x="876310" y="168142"/>
                    <a:pt x="877260" y="167887"/>
                  </a:cubicBezTo>
                  <a:cubicBezTo>
                    <a:pt x="878211" y="167633"/>
                    <a:pt x="877863" y="166267"/>
                    <a:pt x="877075" y="166337"/>
                  </a:cubicBezTo>
                  <a:close/>
                  <a:moveTo>
                    <a:pt x="776621" y="586084"/>
                  </a:moveTo>
                  <a:cubicBezTo>
                    <a:pt x="776366" y="584950"/>
                    <a:pt x="775276" y="585089"/>
                    <a:pt x="775091" y="585899"/>
                  </a:cubicBezTo>
                  <a:cubicBezTo>
                    <a:pt x="774905" y="586709"/>
                    <a:pt x="776621" y="587102"/>
                    <a:pt x="776621" y="586084"/>
                  </a:cubicBezTo>
                  <a:close/>
                  <a:moveTo>
                    <a:pt x="850408" y="465528"/>
                  </a:moveTo>
                  <a:cubicBezTo>
                    <a:pt x="850408" y="464672"/>
                    <a:pt x="848854" y="463746"/>
                    <a:pt x="848970" y="464718"/>
                  </a:cubicBezTo>
                  <a:cubicBezTo>
                    <a:pt x="849248" y="465204"/>
                    <a:pt x="849689" y="466870"/>
                    <a:pt x="850361" y="465528"/>
                  </a:cubicBezTo>
                  <a:close/>
                  <a:moveTo>
                    <a:pt x="916403" y="78500"/>
                  </a:moveTo>
                  <a:cubicBezTo>
                    <a:pt x="915545" y="78361"/>
                    <a:pt x="915383" y="80120"/>
                    <a:pt x="916403" y="80097"/>
                  </a:cubicBezTo>
                  <a:cubicBezTo>
                    <a:pt x="917423" y="80073"/>
                    <a:pt x="917145" y="78778"/>
                    <a:pt x="916403" y="78500"/>
                  </a:cubicBezTo>
                  <a:close/>
                  <a:moveTo>
                    <a:pt x="845561" y="556118"/>
                  </a:moveTo>
                  <a:cubicBezTo>
                    <a:pt x="845724" y="556118"/>
                    <a:pt x="846628" y="555933"/>
                    <a:pt x="846396" y="555378"/>
                  </a:cubicBezTo>
                  <a:cubicBezTo>
                    <a:pt x="845701" y="554360"/>
                    <a:pt x="842987" y="556489"/>
                    <a:pt x="845561" y="556118"/>
                  </a:cubicBezTo>
                  <a:close/>
                  <a:moveTo>
                    <a:pt x="856738" y="646177"/>
                  </a:moveTo>
                  <a:cubicBezTo>
                    <a:pt x="858431" y="645691"/>
                    <a:pt x="855370" y="643585"/>
                    <a:pt x="855788" y="644997"/>
                  </a:cubicBezTo>
                  <a:cubicBezTo>
                    <a:pt x="856228" y="645297"/>
                    <a:pt x="855927" y="646200"/>
                    <a:pt x="856738" y="646177"/>
                  </a:cubicBezTo>
                  <a:close/>
                  <a:moveTo>
                    <a:pt x="973470" y="134011"/>
                  </a:moveTo>
                  <a:cubicBezTo>
                    <a:pt x="973099" y="134590"/>
                    <a:pt x="974212" y="135423"/>
                    <a:pt x="974491" y="136163"/>
                  </a:cubicBezTo>
                  <a:cubicBezTo>
                    <a:pt x="974939" y="135573"/>
                    <a:pt x="974823" y="134731"/>
                    <a:pt x="974231" y="134283"/>
                  </a:cubicBezTo>
                  <a:cubicBezTo>
                    <a:pt x="974012" y="134117"/>
                    <a:pt x="973746" y="134022"/>
                    <a:pt x="973470" y="134011"/>
                  </a:cubicBezTo>
                  <a:close/>
                  <a:moveTo>
                    <a:pt x="981099" y="124455"/>
                  </a:moveTo>
                  <a:cubicBezTo>
                    <a:pt x="981215" y="125172"/>
                    <a:pt x="982630" y="125056"/>
                    <a:pt x="982653" y="124455"/>
                  </a:cubicBezTo>
                  <a:cubicBezTo>
                    <a:pt x="982676" y="123853"/>
                    <a:pt x="980983" y="123575"/>
                    <a:pt x="981099" y="124455"/>
                  </a:cubicBezTo>
                  <a:close/>
                  <a:moveTo>
                    <a:pt x="794430" y="527796"/>
                  </a:moveTo>
                  <a:cubicBezTo>
                    <a:pt x="795427" y="527796"/>
                    <a:pt x="795195" y="527009"/>
                    <a:pt x="794314" y="526708"/>
                  </a:cubicBezTo>
                  <a:cubicBezTo>
                    <a:pt x="793433" y="526408"/>
                    <a:pt x="792853" y="528120"/>
                    <a:pt x="794430" y="527796"/>
                  </a:cubicBezTo>
                  <a:close/>
                  <a:moveTo>
                    <a:pt x="923058" y="466801"/>
                  </a:moveTo>
                  <a:cubicBezTo>
                    <a:pt x="922419" y="466374"/>
                    <a:pt x="921555" y="466546"/>
                    <a:pt x="921128" y="467183"/>
                  </a:cubicBezTo>
                  <a:cubicBezTo>
                    <a:pt x="921096" y="467231"/>
                    <a:pt x="921067" y="467281"/>
                    <a:pt x="921041" y="467333"/>
                  </a:cubicBezTo>
                  <a:cubicBezTo>
                    <a:pt x="921180" y="468235"/>
                    <a:pt x="922710" y="467518"/>
                    <a:pt x="923058" y="466801"/>
                  </a:cubicBezTo>
                  <a:close/>
                  <a:moveTo>
                    <a:pt x="891174" y="395555"/>
                  </a:moveTo>
                  <a:cubicBezTo>
                    <a:pt x="890640" y="395092"/>
                    <a:pt x="889875" y="394652"/>
                    <a:pt x="889295" y="394120"/>
                  </a:cubicBezTo>
                  <a:cubicBezTo>
                    <a:pt x="888530" y="395161"/>
                    <a:pt x="890478" y="396411"/>
                    <a:pt x="891174" y="395555"/>
                  </a:cubicBezTo>
                  <a:close/>
                  <a:moveTo>
                    <a:pt x="883521" y="196395"/>
                  </a:moveTo>
                  <a:cubicBezTo>
                    <a:pt x="882640" y="196187"/>
                    <a:pt x="882478" y="197714"/>
                    <a:pt x="883289" y="197922"/>
                  </a:cubicBezTo>
                  <a:cubicBezTo>
                    <a:pt x="884101" y="198130"/>
                    <a:pt x="884240" y="196534"/>
                    <a:pt x="883521" y="196395"/>
                  </a:cubicBezTo>
                  <a:close/>
                  <a:moveTo>
                    <a:pt x="800969" y="152685"/>
                  </a:moveTo>
                  <a:cubicBezTo>
                    <a:pt x="800969" y="151828"/>
                    <a:pt x="800065" y="152685"/>
                    <a:pt x="799578" y="152685"/>
                  </a:cubicBezTo>
                  <a:cubicBezTo>
                    <a:pt x="798604" y="154050"/>
                    <a:pt x="801016" y="153934"/>
                    <a:pt x="800969" y="152685"/>
                  </a:cubicBezTo>
                  <a:close/>
                  <a:moveTo>
                    <a:pt x="920159" y="391019"/>
                  </a:moveTo>
                  <a:cubicBezTo>
                    <a:pt x="920299" y="390834"/>
                    <a:pt x="917841" y="390279"/>
                    <a:pt x="918258" y="391205"/>
                  </a:cubicBezTo>
                  <a:cubicBezTo>
                    <a:pt x="918675" y="392130"/>
                    <a:pt x="919997" y="391598"/>
                    <a:pt x="920159" y="390927"/>
                  </a:cubicBezTo>
                  <a:close/>
                  <a:moveTo>
                    <a:pt x="779937" y="599273"/>
                  </a:moveTo>
                  <a:cubicBezTo>
                    <a:pt x="780169" y="598440"/>
                    <a:pt x="778662" y="598371"/>
                    <a:pt x="778384" y="598926"/>
                  </a:cubicBezTo>
                  <a:cubicBezTo>
                    <a:pt x="778105" y="599481"/>
                    <a:pt x="779729" y="600129"/>
                    <a:pt x="779937" y="599412"/>
                  </a:cubicBezTo>
                  <a:close/>
                  <a:moveTo>
                    <a:pt x="923012" y="470295"/>
                  </a:moveTo>
                  <a:cubicBezTo>
                    <a:pt x="922733" y="469611"/>
                    <a:pt x="921986" y="469244"/>
                    <a:pt x="921273" y="469439"/>
                  </a:cubicBezTo>
                  <a:cubicBezTo>
                    <a:pt x="920391" y="470110"/>
                    <a:pt x="922455" y="471012"/>
                    <a:pt x="923012" y="470318"/>
                  </a:cubicBezTo>
                  <a:close/>
                  <a:moveTo>
                    <a:pt x="863602" y="545729"/>
                  </a:moveTo>
                  <a:cubicBezTo>
                    <a:pt x="864321" y="545729"/>
                    <a:pt x="865040" y="544641"/>
                    <a:pt x="864275" y="544271"/>
                  </a:cubicBezTo>
                  <a:cubicBezTo>
                    <a:pt x="863509" y="543901"/>
                    <a:pt x="862582" y="545197"/>
                    <a:pt x="863602" y="545752"/>
                  </a:cubicBezTo>
                  <a:close/>
                  <a:moveTo>
                    <a:pt x="913759" y="554985"/>
                  </a:moveTo>
                  <a:cubicBezTo>
                    <a:pt x="914211" y="555034"/>
                    <a:pt x="914666" y="554937"/>
                    <a:pt x="915058" y="554707"/>
                  </a:cubicBezTo>
                  <a:cubicBezTo>
                    <a:pt x="914107" y="553573"/>
                    <a:pt x="911603" y="554175"/>
                    <a:pt x="913759" y="554961"/>
                  </a:cubicBezTo>
                  <a:close/>
                  <a:moveTo>
                    <a:pt x="934861" y="135145"/>
                  </a:moveTo>
                  <a:cubicBezTo>
                    <a:pt x="933980" y="134891"/>
                    <a:pt x="933539" y="136209"/>
                    <a:pt x="934536" y="136279"/>
                  </a:cubicBezTo>
                  <a:cubicBezTo>
                    <a:pt x="935534" y="136348"/>
                    <a:pt x="935997" y="135122"/>
                    <a:pt x="934861" y="135122"/>
                  </a:cubicBezTo>
                  <a:close/>
                  <a:moveTo>
                    <a:pt x="901493" y="388844"/>
                  </a:moveTo>
                  <a:cubicBezTo>
                    <a:pt x="900890" y="387479"/>
                    <a:pt x="900333" y="389076"/>
                    <a:pt x="900078" y="389539"/>
                  </a:cubicBezTo>
                  <a:cubicBezTo>
                    <a:pt x="899684" y="390580"/>
                    <a:pt x="901516" y="389816"/>
                    <a:pt x="901493" y="388844"/>
                  </a:cubicBezTo>
                  <a:close/>
                  <a:moveTo>
                    <a:pt x="786592" y="529439"/>
                  </a:moveTo>
                  <a:cubicBezTo>
                    <a:pt x="785665" y="529207"/>
                    <a:pt x="785294" y="530642"/>
                    <a:pt x="786337" y="530619"/>
                  </a:cubicBezTo>
                  <a:cubicBezTo>
                    <a:pt x="787381" y="530596"/>
                    <a:pt x="787775" y="529369"/>
                    <a:pt x="786592" y="529439"/>
                  </a:cubicBezTo>
                  <a:close/>
                  <a:moveTo>
                    <a:pt x="817062" y="473349"/>
                  </a:moveTo>
                  <a:cubicBezTo>
                    <a:pt x="818245" y="473627"/>
                    <a:pt x="818268" y="472030"/>
                    <a:pt x="817062" y="472262"/>
                  </a:cubicBezTo>
                  <a:cubicBezTo>
                    <a:pt x="816761" y="472199"/>
                    <a:pt x="816467" y="472392"/>
                    <a:pt x="816405" y="472693"/>
                  </a:cubicBezTo>
                  <a:cubicBezTo>
                    <a:pt x="816342" y="472993"/>
                    <a:pt x="816536" y="473287"/>
                    <a:pt x="816836" y="473349"/>
                  </a:cubicBezTo>
                  <a:cubicBezTo>
                    <a:pt x="816911" y="473365"/>
                    <a:pt x="816988" y="473365"/>
                    <a:pt x="817063" y="473349"/>
                  </a:cubicBezTo>
                  <a:close/>
                  <a:moveTo>
                    <a:pt x="842570" y="171728"/>
                  </a:moveTo>
                  <a:cubicBezTo>
                    <a:pt x="842431" y="170201"/>
                    <a:pt x="841341" y="171960"/>
                    <a:pt x="841503" y="172746"/>
                  </a:cubicBezTo>
                  <a:cubicBezTo>
                    <a:pt x="842222" y="173649"/>
                    <a:pt x="842640" y="172446"/>
                    <a:pt x="842500" y="171728"/>
                  </a:cubicBezTo>
                  <a:close/>
                  <a:moveTo>
                    <a:pt x="881666" y="581456"/>
                  </a:moveTo>
                  <a:cubicBezTo>
                    <a:pt x="881411" y="580600"/>
                    <a:pt x="879649" y="581086"/>
                    <a:pt x="880113" y="581896"/>
                  </a:cubicBezTo>
                  <a:cubicBezTo>
                    <a:pt x="880576" y="582705"/>
                    <a:pt x="881805" y="582312"/>
                    <a:pt x="881597" y="581456"/>
                  </a:cubicBezTo>
                  <a:close/>
                  <a:moveTo>
                    <a:pt x="840785" y="147802"/>
                  </a:moveTo>
                  <a:cubicBezTo>
                    <a:pt x="840947" y="146900"/>
                    <a:pt x="839509" y="146807"/>
                    <a:pt x="839648" y="147802"/>
                  </a:cubicBezTo>
                  <a:cubicBezTo>
                    <a:pt x="839537" y="148115"/>
                    <a:pt x="839701" y="148459"/>
                    <a:pt x="840015" y="148571"/>
                  </a:cubicBezTo>
                  <a:cubicBezTo>
                    <a:pt x="840328" y="148682"/>
                    <a:pt x="840673" y="148518"/>
                    <a:pt x="840784" y="148205"/>
                  </a:cubicBezTo>
                  <a:cubicBezTo>
                    <a:pt x="840831" y="148075"/>
                    <a:pt x="840831" y="147933"/>
                    <a:pt x="840784" y="147802"/>
                  </a:cubicBezTo>
                  <a:close/>
                  <a:moveTo>
                    <a:pt x="876333" y="171705"/>
                  </a:moveTo>
                  <a:cubicBezTo>
                    <a:pt x="876008" y="170803"/>
                    <a:pt x="874014" y="171705"/>
                    <a:pt x="874478" y="172422"/>
                  </a:cubicBezTo>
                  <a:cubicBezTo>
                    <a:pt x="875034" y="172700"/>
                    <a:pt x="876333" y="172237"/>
                    <a:pt x="876333" y="171705"/>
                  </a:cubicBezTo>
                  <a:close/>
                  <a:moveTo>
                    <a:pt x="871811" y="554360"/>
                  </a:moveTo>
                  <a:cubicBezTo>
                    <a:pt x="872947" y="554360"/>
                    <a:pt x="872344" y="552971"/>
                    <a:pt x="871417" y="553319"/>
                  </a:cubicBezTo>
                  <a:cubicBezTo>
                    <a:pt x="870489" y="553666"/>
                    <a:pt x="870999" y="554661"/>
                    <a:pt x="871881" y="554360"/>
                  </a:cubicBezTo>
                  <a:close/>
                  <a:moveTo>
                    <a:pt x="976995" y="103537"/>
                  </a:moveTo>
                  <a:cubicBezTo>
                    <a:pt x="976995" y="102357"/>
                    <a:pt x="975696" y="102958"/>
                    <a:pt x="975534" y="103537"/>
                  </a:cubicBezTo>
                  <a:cubicBezTo>
                    <a:pt x="975606" y="103939"/>
                    <a:pt x="975992" y="104207"/>
                    <a:pt x="976395" y="104135"/>
                  </a:cubicBezTo>
                  <a:cubicBezTo>
                    <a:pt x="976701" y="104081"/>
                    <a:pt x="976940" y="103842"/>
                    <a:pt x="976995" y="103537"/>
                  </a:cubicBezTo>
                  <a:close/>
                  <a:moveTo>
                    <a:pt x="779891" y="500029"/>
                  </a:moveTo>
                  <a:cubicBezTo>
                    <a:pt x="778523" y="499543"/>
                    <a:pt x="777827" y="501325"/>
                    <a:pt x="779311" y="501024"/>
                  </a:cubicBezTo>
                  <a:cubicBezTo>
                    <a:pt x="779636" y="500700"/>
                    <a:pt x="781120" y="500260"/>
                    <a:pt x="779798" y="500029"/>
                  </a:cubicBezTo>
                  <a:close/>
                  <a:moveTo>
                    <a:pt x="865991" y="153818"/>
                  </a:moveTo>
                  <a:cubicBezTo>
                    <a:pt x="868912" y="153703"/>
                    <a:pt x="865991" y="152268"/>
                    <a:pt x="864692" y="153518"/>
                  </a:cubicBezTo>
                  <a:cubicBezTo>
                    <a:pt x="865055" y="153814"/>
                    <a:pt x="865534" y="153925"/>
                    <a:pt x="865991" y="153818"/>
                  </a:cubicBezTo>
                  <a:close/>
                  <a:moveTo>
                    <a:pt x="830489" y="497877"/>
                  </a:moveTo>
                  <a:cubicBezTo>
                    <a:pt x="830489" y="496998"/>
                    <a:pt x="829074" y="496974"/>
                    <a:pt x="828935" y="497622"/>
                  </a:cubicBezTo>
                  <a:cubicBezTo>
                    <a:pt x="828796" y="498270"/>
                    <a:pt x="830442" y="498594"/>
                    <a:pt x="830489" y="497877"/>
                  </a:cubicBezTo>
                  <a:close/>
                  <a:moveTo>
                    <a:pt x="964612" y="82087"/>
                  </a:moveTo>
                  <a:cubicBezTo>
                    <a:pt x="964798" y="82596"/>
                    <a:pt x="966189" y="82596"/>
                    <a:pt x="966189" y="81925"/>
                  </a:cubicBezTo>
                  <a:cubicBezTo>
                    <a:pt x="966189" y="81254"/>
                    <a:pt x="964450" y="81092"/>
                    <a:pt x="964612" y="82087"/>
                  </a:cubicBezTo>
                  <a:close/>
                  <a:moveTo>
                    <a:pt x="778940" y="498316"/>
                  </a:moveTo>
                  <a:cubicBezTo>
                    <a:pt x="779868" y="498640"/>
                    <a:pt x="780378" y="497252"/>
                    <a:pt x="779334" y="497159"/>
                  </a:cubicBezTo>
                  <a:cubicBezTo>
                    <a:pt x="778291" y="497067"/>
                    <a:pt x="777920" y="498293"/>
                    <a:pt x="778940" y="498316"/>
                  </a:cubicBezTo>
                  <a:close/>
                  <a:moveTo>
                    <a:pt x="900356" y="539713"/>
                  </a:moveTo>
                  <a:cubicBezTo>
                    <a:pt x="900592" y="539669"/>
                    <a:pt x="900776" y="539485"/>
                    <a:pt x="900820" y="539250"/>
                  </a:cubicBezTo>
                  <a:cubicBezTo>
                    <a:pt x="900820" y="537445"/>
                    <a:pt x="897666" y="539620"/>
                    <a:pt x="900426" y="539713"/>
                  </a:cubicBezTo>
                  <a:close/>
                  <a:moveTo>
                    <a:pt x="772656" y="191790"/>
                  </a:moveTo>
                  <a:lnTo>
                    <a:pt x="774163" y="191003"/>
                  </a:lnTo>
                  <a:cubicBezTo>
                    <a:pt x="773236" y="189846"/>
                    <a:pt x="771404" y="190425"/>
                    <a:pt x="772656" y="191790"/>
                  </a:cubicBezTo>
                  <a:close/>
                  <a:moveTo>
                    <a:pt x="805770" y="493851"/>
                  </a:moveTo>
                  <a:cubicBezTo>
                    <a:pt x="804912" y="494360"/>
                    <a:pt x="805167" y="495401"/>
                    <a:pt x="806233" y="495424"/>
                  </a:cubicBezTo>
                  <a:cubicBezTo>
                    <a:pt x="807300" y="495447"/>
                    <a:pt x="806396" y="494082"/>
                    <a:pt x="805770" y="493851"/>
                  </a:cubicBezTo>
                  <a:close/>
                  <a:moveTo>
                    <a:pt x="777943" y="581086"/>
                  </a:moveTo>
                  <a:cubicBezTo>
                    <a:pt x="777531" y="581319"/>
                    <a:pt x="777386" y="581841"/>
                    <a:pt x="777620" y="582253"/>
                  </a:cubicBezTo>
                  <a:cubicBezTo>
                    <a:pt x="777787" y="582548"/>
                    <a:pt x="778114" y="582717"/>
                    <a:pt x="778453" y="582682"/>
                  </a:cubicBezTo>
                  <a:cubicBezTo>
                    <a:pt x="779381" y="582451"/>
                    <a:pt x="778592" y="581340"/>
                    <a:pt x="777874" y="581086"/>
                  </a:cubicBezTo>
                  <a:close/>
                  <a:moveTo>
                    <a:pt x="860935" y="657029"/>
                  </a:moveTo>
                  <a:cubicBezTo>
                    <a:pt x="858246" y="657145"/>
                    <a:pt x="861075" y="657469"/>
                    <a:pt x="862002" y="657908"/>
                  </a:cubicBezTo>
                  <a:cubicBezTo>
                    <a:pt x="863069" y="657654"/>
                    <a:pt x="861608" y="656659"/>
                    <a:pt x="860866" y="657029"/>
                  </a:cubicBezTo>
                  <a:close/>
                  <a:moveTo>
                    <a:pt x="884727" y="480152"/>
                  </a:moveTo>
                  <a:cubicBezTo>
                    <a:pt x="885237" y="480360"/>
                    <a:pt x="886814" y="479851"/>
                    <a:pt x="885562" y="479620"/>
                  </a:cubicBezTo>
                  <a:cubicBezTo>
                    <a:pt x="884240" y="478741"/>
                    <a:pt x="882455" y="480222"/>
                    <a:pt x="884658" y="480152"/>
                  </a:cubicBezTo>
                  <a:close/>
                  <a:moveTo>
                    <a:pt x="852124" y="662490"/>
                  </a:moveTo>
                  <a:cubicBezTo>
                    <a:pt x="851869" y="661657"/>
                    <a:pt x="850130" y="662073"/>
                    <a:pt x="850570" y="662883"/>
                  </a:cubicBezTo>
                  <a:cubicBezTo>
                    <a:pt x="851011" y="663693"/>
                    <a:pt x="852240" y="663300"/>
                    <a:pt x="852054" y="662490"/>
                  </a:cubicBezTo>
                  <a:close/>
                  <a:moveTo>
                    <a:pt x="935928" y="146483"/>
                  </a:moveTo>
                  <a:cubicBezTo>
                    <a:pt x="934907" y="146483"/>
                    <a:pt x="935232" y="147316"/>
                    <a:pt x="935928" y="147594"/>
                  </a:cubicBezTo>
                  <a:cubicBezTo>
                    <a:pt x="937273" y="147501"/>
                    <a:pt x="937458" y="146136"/>
                    <a:pt x="935858" y="146391"/>
                  </a:cubicBezTo>
                  <a:close/>
                  <a:moveTo>
                    <a:pt x="864970" y="480869"/>
                  </a:moveTo>
                  <a:cubicBezTo>
                    <a:pt x="865944" y="481193"/>
                    <a:pt x="867081" y="479944"/>
                    <a:pt x="865782" y="479782"/>
                  </a:cubicBezTo>
                  <a:cubicBezTo>
                    <a:pt x="865156" y="479944"/>
                    <a:pt x="863417" y="480522"/>
                    <a:pt x="864901" y="480777"/>
                  </a:cubicBezTo>
                  <a:close/>
                  <a:moveTo>
                    <a:pt x="824181" y="548506"/>
                  </a:moveTo>
                  <a:cubicBezTo>
                    <a:pt x="823551" y="548137"/>
                    <a:pt x="822771" y="548137"/>
                    <a:pt x="822141" y="548506"/>
                  </a:cubicBezTo>
                  <a:cubicBezTo>
                    <a:pt x="822651" y="549477"/>
                    <a:pt x="823602" y="549524"/>
                    <a:pt x="824181" y="548506"/>
                  </a:cubicBezTo>
                  <a:close/>
                  <a:moveTo>
                    <a:pt x="827799" y="577615"/>
                  </a:moveTo>
                  <a:cubicBezTo>
                    <a:pt x="830976" y="578240"/>
                    <a:pt x="827567" y="575648"/>
                    <a:pt x="827196" y="577060"/>
                  </a:cubicBezTo>
                  <a:cubicBezTo>
                    <a:pt x="827010" y="577499"/>
                    <a:pt x="828100" y="577684"/>
                    <a:pt x="827799" y="577592"/>
                  </a:cubicBezTo>
                  <a:close/>
                  <a:moveTo>
                    <a:pt x="1001413" y="115292"/>
                  </a:moveTo>
                  <a:cubicBezTo>
                    <a:pt x="1001413" y="114528"/>
                    <a:pt x="999952" y="114505"/>
                    <a:pt x="999836" y="115130"/>
                  </a:cubicBezTo>
                  <a:cubicBezTo>
                    <a:pt x="999720" y="115754"/>
                    <a:pt x="1001413" y="116125"/>
                    <a:pt x="1001413" y="115292"/>
                  </a:cubicBezTo>
                  <a:close/>
                  <a:moveTo>
                    <a:pt x="760134" y="187532"/>
                  </a:moveTo>
                  <a:cubicBezTo>
                    <a:pt x="760182" y="187040"/>
                    <a:pt x="760094" y="186544"/>
                    <a:pt x="759879" y="186098"/>
                  </a:cubicBezTo>
                  <a:cubicBezTo>
                    <a:pt x="758720" y="187532"/>
                    <a:pt x="759925" y="190263"/>
                    <a:pt x="760134" y="187532"/>
                  </a:cubicBezTo>
                  <a:close/>
                  <a:moveTo>
                    <a:pt x="983859" y="139935"/>
                  </a:moveTo>
                  <a:cubicBezTo>
                    <a:pt x="984160" y="139079"/>
                    <a:pt x="982769" y="138616"/>
                    <a:pt x="982746" y="139634"/>
                  </a:cubicBezTo>
                  <a:cubicBezTo>
                    <a:pt x="982723" y="140652"/>
                    <a:pt x="983905" y="141254"/>
                    <a:pt x="983859" y="140027"/>
                  </a:cubicBezTo>
                  <a:close/>
                  <a:moveTo>
                    <a:pt x="915754" y="143568"/>
                  </a:moveTo>
                  <a:cubicBezTo>
                    <a:pt x="916357" y="143568"/>
                    <a:pt x="916519" y="142087"/>
                    <a:pt x="915754" y="141971"/>
                  </a:cubicBezTo>
                  <a:cubicBezTo>
                    <a:pt x="914988" y="141855"/>
                    <a:pt x="914780" y="143568"/>
                    <a:pt x="915754" y="143568"/>
                  </a:cubicBezTo>
                  <a:close/>
                  <a:moveTo>
                    <a:pt x="1001923" y="102380"/>
                  </a:moveTo>
                  <a:cubicBezTo>
                    <a:pt x="1002132" y="101477"/>
                    <a:pt x="1000671" y="101408"/>
                    <a:pt x="1000346" y="101986"/>
                  </a:cubicBezTo>
                  <a:cubicBezTo>
                    <a:pt x="1000021" y="102565"/>
                    <a:pt x="1001761" y="103190"/>
                    <a:pt x="1001969" y="102403"/>
                  </a:cubicBezTo>
                  <a:close/>
                  <a:moveTo>
                    <a:pt x="865109" y="594530"/>
                  </a:moveTo>
                  <a:cubicBezTo>
                    <a:pt x="865643" y="591591"/>
                    <a:pt x="863417" y="594298"/>
                    <a:pt x="864367" y="595085"/>
                  </a:cubicBezTo>
                  <a:cubicBezTo>
                    <a:pt x="865318" y="595872"/>
                    <a:pt x="865249" y="594136"/>
                    <a:pt x="865156" y="594553"/>
                  </a:cubicBezTo>
                  <a:close/>
                  <a:moveTo>
                    <a:pt x="834964" y="182118"/>
                  </a:moveTo>
                  <a:cubicBezTo>
                    <a:pt x="834802" y="183761"/>
                    <a:pt x="835984" y="182905"/>
                    <a:pt x="836054" y="182118"/>
                  </a:cubicBezTo>
                  <a:cubicBezTo>
                    <a:pt x="836124" y="181331"/>
                    <a:pt x="834918" y="180591"/>
                    <a:pt x="835103" y="182141"/>
                  </a:cubicBezTo>
                  <a:close/>
                  <a:moveTo>
                    <a:pt x="830952" y="581063"/>
                  </a:moveTo>
                  <a:cubicBezTo>
                    <a:pt x="830837" y="579836"/>
                    <a:pt x="829492" y="581618"/>
                    <a:pt x="829445" y="581942"/>
                  </a:cubicBezTo>
                  <a:cubicBezTo>
                    <a:pt x="830234" y="582358"/>
                    <a:pt x="831300" y="582289"/>
                    <a:pt x="831092" y="581086"/>
                  </a:cubicBezTo>
                  <a:close/>
                  <a:moveTo>
                    <a:pt x="848089" y="486191"/>
                  </a:moveTo>
                  <a:cubicBezTo>
                    <a:pt x="847927" y="487418"/>
                    <a:pt x="849434" y="486909"/>
                    <a:pt x="849550" y="486191"/>
                  </a:cubicBezTo>
                  <a:cubicBezTo>
                    <a:pt x="849364" y="485827"/>
                    <a:pt x="848917" y="485683"/>
                    <a:pt x="848552" y="485869"/>
                  </a:cubicBezTo>
                  <a:cubicBezTo>
                    <a:pt x="848412" y="485940"/>
                    <a:pt x="848299" y="486053"/>
                    <a:pt x="848228" y="486191"/>
                  </a:cubicBezTo>
                  <a:close/>
                  <a:moveTo>
                    <a:pt x="830651" y="182696"/>
                  </a:moveTo>
                  <a:cubicBezTo>
                    <a:pt x="832970" y="182881"/>
                    <a:pt x="830651" y="180382"/>
                    <a:pt x="830048" y="182141"/>
                  </a:cubicBezTo>
                  <a:cubicBezTo>
                    <a:pt x="829955" y="182673"/>
                    <a:pt x="830419" y="182650"/>
                    <a:pt x="830651" y="182696"/>
                  </a:cubicBezTo>
                  <a:close/>
                  <a:moveTo>
                    <a:pt x="864437" y="154374"/>
                  </a:moveTo>
                  <a:cubicBezTo>
                    <a:pt x="863231" y="154142"/>
                    <a:pt x="863254" y="155762"/>
                    <a:pt x="864437" y="155508"/>
                  </a:cubicBezTo>
                  <a:cubicBezTo>
                    <a:pt x="864751" y="155571"/>
                    <a:pt x="865057" y="155369"/>
                    <a:pt x="865120" y="155056"/>
                  </a:cubicBezTo>
                  <a:cubicBezTo>
                    <a:pt x="865184" y="154743"/>
                    <a:pt x="864981" y="154437"/>
                    <a:pt x="864668" y="154374"/>
                  </a:cubicBezTo>
                  <a:cubicBezTo>
                    <a:pt x="864592" y="154358"/>
                    <a:pt x="864513" y="154358"/>
                    <a:pt x="864437" y="154374"/>
                  </a:cubicBezTo>
                  <a:close/>
                  <a:moveTo>
                    <a:pt x="879347" y="184455"/>
                  </a:moveTo>
                  <a:lnTo>
                    <a:pt x="879857" y="184224"/>
                  </a:lnTo>
                  <a:cubicBezTo>
                    <a:pt x="879046" y="182257"/>
                    <a:pt x="877168" y="184409"/>
                    <a:pt x="879347" y="184409"/>
                  </a:cubicBezTo>
                  <a:close/>
                  <a:moveTo>
                    <a:pt x="768528" y="185681"/>
                  </a:moveTo>
                  <a:cubicBezTo>
                    <a:pt x="769201" y="186422"/>
                    <a:pt x="770499" y="186375"/>
                    <a:pt x="770291" y="185450"/>
                  </a:cubicBezTo>
                  <a:cubicBezTo>
                    <a:pt x="770082" y="184524"/>
                    <a:pt x="769039" y="185357"/>
                    <a:pt x="768528" y="185635"/>
                  </a:cubicBezTo>
                  <a:close/>
                  <a:moveTo>
                    <a:pt x="921574" y="549894"/>
                  </a:moveTo>
                  <a:cubicBezTo>
                    <a:pt x="922017" y="549828"/>
                    <a:pt x="922366" y="549480"/>
                    <a:pt x="922432" y="549038"/>
                  </a:cubicBezTo>
                  <a:cubicBezTo>
                    <a:pt x="921875" y="548020"/>
                    <a:pt x="919858" y="549570"/>
                    <a:pt x="921528" y="549848"/>
                  </a:cubicBezTo>
                  <a:close/>
                  <a:moveTo>
                    <a:pt x="815416" y="549894"/>
                  </a:moveTo>
                  <a:cubicBezTo>
                    <a:pt x="814813" y="549686"/>
                    <a:pt x="814094" y="548459"/>
                    <a:pt x="813607" y="549038"/>
                  </a:cubicBezTo>
                  <a:cubicBezTo>
                    <a:pt x="813515" y="550010"/>
                    <a:pt x="814535" y="550958"/>
                    <a:pt x="815370" y="549963"/>
                  </a:cubicBezTo>
                  <a:close/>
                  <a:moveTo>
                    <a:pt x="954247" y="140259"/>
                  </a:moveTo>
                  <a:cubicBezTo>
                    <a:pt x="953342" y="140513"/>
                    <a:pt x="954085" y="141763"/>
                    <a:pt x="954664" y="141763"/>
                  </a:cubicBezTo>
                  <a:cubicBezTo>
                    <a:pt x="955244" y="141763"/>
                    <a:pt x="955174" y="140004"/>
                    <a:pt x="954247" y="140259"/>
                  </a:cubicBezTo>
                  <a:close/>
                  <a:moveTo>
                    <a:pt x="794848" y="595224"/>
                  </a:moveTo>
                  <a:cubicBezTo>
                    <a:pt x="793549" y="595386"/>
                    <a:pt x="795567" y="597029"/>
                    <a:pt x="795845" y="595895"/>
                  </a:cubicBezTo>
                  <a:cubicBezTo>
                    <a:pt x="795937" y="595247"/>
                    <a:pt x="795497" y="595201"/>
                    <a:pt x="794848" y="595224"/>
                  </a:cubicBezTo>
                  <a:close/>
                  <a:moveTo>
                    <a:pt x="755751" y="187926"/>
                  </a:moveTo>
                  <a:cubicBezTo>
                    <a:pt x="755404" y="190240"/>
                    <a:pt x="758279" y="187926"/>
                    <a:pt x="756679" y="187926"/>
                  </a:cubicBezTo>
                  <a:cubicBezTo>
                    <a:pt x="756192" y="187833"/>
                    <a:pt x="755751" y="187741"/>
                    <a:pt x="755751" y="187926"/>
                  </a:cubicBezTo>
                  <a:close/>
                  <a:moveTo>
                    <a:pt x="849921" y="480083"/>
                  </a:moveTo>
                  <a:cubicBezTo>
                    <a:pt x="849248" y="478602"/>
                    <a:pt x="848135" y="481240"/>
                    <a:pt x="849225" y="481101"/>
                  </a:cubicBezTo>
                  <a:cubicBezTo>
                    <a:pt x="849623" y="480921"/>
                    <a:pt x="849871" y="480518"/>
                    <a:pt x="849851" y="480083"/>
                  </a:cubicBezTo>
                  <a:close/>
                  <a:moveTo>
                    <a:pt x="936948" y="478764"/>
                  </a:moveTo>
                  <a:cubicBezTo>
                    <a:pt x="936368" y="479481"/>
                    <a:pt x="936136" y="480222"/>
                    <a:pt x="936948" y="480569"/>
                  </a:cubicBezTo>
                  <a:cubicBezTo>
                    <a:pt x="938061" y="480222"/>
                    <a:pt x="937713" y="479736"/>
                    <a:pt x="936878" y="478764"/>
                  </a:cubicBezTo>
                  <a:close/>
                  <a:moveTo>
                    <a:pt x="843892" y="480175"/>
                  </a:moveTo>
                  <a:cubicBezTo>
                    <a:pt x="844564" y="480453"/>
                    <a:pt x="845306" y="479273"/>
                    <a:pt x="844286" y="479088"/>
                  </a:cubicBezTo>
                  <a:cubicBezTo>
                    <a:pt x="843266" y="478903"/>
                    <a:pt x="842616" y="480291"/>
                    <a:pt x="843869" y="480175"/>
                  </a:cubicBezTo>
                  <a:close/>
                  <a:moveTo>
                    <a:pt x="978363" y="101177"/>
                  </a:moveTo>
                  <a:cubicBezTo>
                    <a:pt x="978363" y="101755"/>
                    <a:pt x="978896" y="101639"/>
                    <a:pt x="979291" y="101686"/>
                  </a:cubicBezTo>
                  <a:cubicBezTo>
                    <a:pt x="980682" y="101639"/>
                    <a:pt x="978363" y="99603"/>
                    <a:pt x="978363" y="101177"/>
                  </a:cubicBezTo>
                  <a:close/>
                  <a:moveTo>
                    <a:pt x="878211" y="190008"/>
                  </a:moveTo>
                  <a:cubicBezTo>
                    <a:pt x="877539" y="188389"/>
                    <a:pt x="876402" y="191235"/>
                    <a:pt x="877562" y="190957"/>
                  </a:cubicBezTo>
                  <a:cubicBezTo>
                    <a:pt x="877933" y="190726"/>
                    <a:pt x="878281" y="190425"/>
                    <a:pt x="878211" y="190008"/>
                  </a:cubicBezTo>
                  <a:close/>
                  <a:moveTo>
                    <a:pt x="843034" y="478440"/>
                  </a:moveTo>
                  <a:cubicBezTo>
                    <a:pt x="842968" y="478030"/>
                    <a:pt x="842669" y="477696"/>
                    <a:pt x="842269" y="477584"/>
                  </a:cubicBezTo>
                  <a:cubicBezTo>
                    <a:pt x="841109" y="477699"/>
                    <a:pt x="842570" y="480175"/>
                    <a:pt x="843034" y="478440"/>
                  </a:cubicBezTo>
                  <a:close/>
                  <a:moveTo>
                    <a:pt x="862930" y="577707"/>
                  </a:moveTo>
                  <a:cubicBezTo>
                    <a:pt x="862744" y="576365"/>
                    <a:pt x="861051" y="578425"/>
                    <a:pt x="862211" y="578726"/>
                  </a:cubicBezTo>
                  <a:cubicBezTo>
                    <a:pt x="862837" y="578795"/>
                    <a:pt x="862930" y="578378"/>
                    <a:pt x="862930" y="577707"/>
                  </a:cubicBezTo>
                  <a:close/>
                  <a:moveTo>
                    <a:pt x="898895" y="102889"/>
                  </a:moveTo>
                  <a:cubicBezTo>
                    <a:pt x="898687" y="102889"/>
                    <a:pt x="898687" y="103375"/>
                    <a:pt x="898687" y="103814"/>
                  </a:cubicBezTo>
                  <a:cubicBezTo>
                    <a:pt x="898872" y="105434"/>
                    <a:pt x="900982" y="102588"/>
                    <a:pt x="898895" y="102889"/>
                  </a:cubicBezTo>
                  <a:close/>
                  <a:moveTo>
                    <a:pt x="853770" y="476913"/>
                  </a:moveTo>
                  <a:cubicBezTo>
                    <a:pt x="853770" y="476380"/>
                    <a:pt x="853446" y="476126"/>
                    <a:pt x="853075" y="475848"/>
                  </a:cubicBezTo>
                  <a:cubicBezTo>
                    <a:pt x="852077" y="475756"/>
                    <a:pt x="853144" y="478324"/>
                    <a:pt x="853770" y="476913"/>
                  </a:cubicBezTo>
                  <a:close/>
                  <a:moveTo>
                    <a:pt x="914919" y="81763"/>
                  </a:moveTo>
                  <a:cubicBezTo>
                    <a:pt x="915475" y="80883"/>
                    <a:pt x="912785" y="81323"/>
                    <a:pt x="913620" y="82202"/>
                  </a:cubicBezTo>
                  <a:cubicBezTo>
                    <a:pt x="914246" y="82642"/>
                    <a:pt x="914571" y="82133"/>
                    <a:pt x="914919" y="81763"/>
                  </a:cubicBezTo>
                  <a:close/>
                  <a:moveTo>
                    <a:pt x="867475" y="192322"/>
                  </a:moveTo>
                  <a:cubicBezTo>
                    <a:pt x="867938" y="192021"/>
                    <a:pt x="868704" y="191952"/>
                    <a:pt x="869028" y="191466"/>
                  </a:cubicBezTo>
                  <a:cubicBezTo>
                    <a:pt x="868402" y="190656"/>
                    <a:pt x="866246" y="191859"/>
                    <a:pt x="867475" y="192322"/>
                  </a:cubicBezTo>
                  <a:close/>
                  <a:moveTo>
                    <a:pt x="858825" y="473673"/>
                  </a:moveTo>
                  <a:cubicBezTo>
                    <a:pt x="858454" y="473141"/>
                    <a:pt x="857133" y="473303"/>
                    <a:pt x="857295" y="474066"/>
                  </a:cubicBezTo>
                  <a:cubicBezTo>
                    <a:pt x="857457" y="474830"/>
                    <a:pt x="858617" y="474205"/>
                    <a:pt x="858825" y="473673"/>
                  </a:cubicBezTo>
                  <a:close/>
                  <a:moveTo>
                    <a:pt x="923754" y="135839"/>
                  </a:moveTo>
                  <a:cubicBezTo>
                    <a:pt x="922293" y="135839"/>
                    <a:pt x="924287" y="138361"/>
                    <a:pt x="924357" y="136788"/>
                  </a:cubicBezTo>
                  <a:cubicBezTo>
                    <a:pt x="924241" y="136256"/>
                    <a:pt x="924333" y="135747"/>
                    <a:pt x="923661" y="135724"/>
                  </a:cubicBezTo>
                  <a:close/>
                  <a:moveTo>
                    <a:pt x="865782" y="193873"/>
                  </a:moveTo>
                  <a:cubicBezTo>
                    <a:pt x="865782" y="192045"/>
                    <a:pt x="863695" y="194544"/>
                    <a:pt x="865179" y="194706"/>
                  </a:cubicBezTo>
                  <a:cubicBezTo>
                    <a:pt x="865852" y="194590"/>
                    <a:pt x="865736" y="194081"/>
                    <a:pt x="865759" y="193757"/>
                  </a:cubicBezTo>
                  <a:close/>
                  <a:moveTo>
                    <a:pt x="1003152" y="100829"/>
                  </a:moveTo>
                  <a:cubicBezTo>
                    <a:pt x="1003407" y="100020"/>
                    <a:pt x="1001830" y="99881"/>
                    <a:pt x="1001668" y="100320"/>
                  </a:cubicBezTo>
                  <a:cubicBezTo>
                    <a:pt x="1001505" y="100760"/>
                    <a:pt x="1002804" y="101524"/>
                    <a:pt x="1003129" y="100714"/>
                  </a:cubicBezTo>
                  <a:close/>
                  <a:moveTo>
                    <a:pt x="891846" y="544341"/>
                  </a:moveTo>
                  <a:cubicBezTo>
                    <a:pt x="889527" y="544341"/>
                    <a:pt x="891846" y="545012"/>
                    <a:pt x="892750" y="545289"/>
                  </a:cubicBezTo>
                  <a:cubicBezTo>
                    <a:pt x="893376" y="544965"/>
                    <a:pt x="892565" y="543878"/>
                    <a:pt x="891916" y="544225"/>
                  </a:cubicBezTo>
                  <a:close/>
                  <a:moveTo>
                    <a:pt x="875011" y="195677"/>
                  </a:moveTo>
                  <a:cubicBezTo>
                    <a:pt x="875544" y="195539"/>
                    <a:pt x="875428" y="195030"/>
                    <a:pt x="875405" y="194613"/>
                  </a:cubicBezTo>
                  <a:cubicBezTo>
                    <a:pt x="875243" y="193178"/>
                    <a:pt x="873341" y="195909"/>
                    <a:pt x="875011" y="195677"/>
                  </a:cubicBezTo>
                  <a:close/>
                  <a:moveTo>
                    <a:pt x="995755" y="100529"/>
                  </a:moveTo>
                  <a:cubicBezTo>
                    <a:pt x="995755" y="99418"/>
                    <a:pt x="993737" y="101339"/>
                    <a:pt x="994456" y="101639"/>
                  </a:cubicBezTo>
                  <a:cubicBezTo>
                    <a:pt x="995110" y="101656"/>
                    <a:pt x="995672" y="101177"/>
                    <a:pt x="995755" y="100529"/>
                  </a:cubicBezTo>
                  <a:close/>
                  <a:moveTo>
                    <a:pt x="896878" y="598926"/>
                  </a:moveTo>
                  <a:cubicBezTo>
                    <a:pt x="896646" y="598417"/>
                    <a:pt x="894374" y="598348"/>
                    <a:pt x="895023" y="599181"/>
                  </a:cubicBezTo>
                  <a:cubicBezTo>
                    <a:pt x="895672" y="600014"/>
                    <a:pt x="896229" y="599158"/>
                    <a:pt x="896878" y="598926"/>
                  </a:cubicBezTo>
                  <a:close/>
                  <a:moveTo>
                    <a:pt x="779497" y="197343"/>
                  </a:moveTo>
                  <a:cubicBezTo>
                    <a:pt x="781816" y="197598"/>
                    <a:pt x="779705" y="195423"/>
                    <a:pt x="779056" y="196603"/>
                  </a:cubicBezTo>
                  <a:cubicBezTo>
                    <a:pt x="779121" y="196890"/>
                    <a:pt x="779275" y="197150"/>
                    <a:pt x="779497" y="197343"/>
                  </a:cubicBezTo>
                  <a:close/>
                  <a:moveTo>
                    <a:pt x="854953" y="468328"/>
                  </a:moveTo>
                  <a:cubicBezTo>
                    <a:pt x="854790" y="467055"/>
                    <a:pt x="853121" y="469068"/>
                    <a:pt x="854257" y="469323"/>
                  </a:cubicBezTo>
                  <a:cubicBezTo>
                    <a:pt x="854860" y="469415"/>
                    <a:pt x="855022" y="469045"/>
                    <a:pt x="854953" y="468328"/>
                  </a:cubicBezTo>
                  <a:close/>
                  <a:moveTo>
                    <a:pt x="832715" y="573056"/>
                  </a:moveTo>
                  <a:cubicBezTo>
                    <a:pt x="834222" y="572779"/>
                    <a:pt x="832715" y="571506"/>
                    <a:pt x="831810" y="572200"/>
                  </a:cubicBezTo>
                  <a:cubicBezTo>
                    <a:pt x="831966" y="572608"/>
                    <a:pt x="832299" y="572923"/>
                    <a:pt x="832715" y="573056"/>
                  </a:cubicBezTo>
                  <a:close/>
                  <a:moveTo>
                    <a:pt x="802314" y="467518"/>
                  </a:moveTo>
                  <a:cubicBezTo>
                    <a:pt x="803242" y="467749"/>
                    <a:pt x="802314" y="466037"/>
                    <a:pt x="801851" y="466153"/>
                  </a:cubicBezTo>
                  <a:cubicBezTo>
                    <a:pt x="800506" y="466847"/>
                    <a:pt x="801827" y="467102"/>
                    <a:pt x="802314" y="467518"/>
                  </a:cubicBezTo>
                  <a:close/>
                  <a:moveTo>
                    <a:pt x="778778" y="555818"/>
                  </a:moveTo>
                  <a:cubicBezTo>
                    <a:pt x="778662" y="555447"/>
                    <a:pt x="778175" y="555586"/>
                    <a:pt x="777758" y="555586"/>
                  </a:cubicBezTo>
                  <a:cubicBezTo>
                    <a:pt x="776320" y="555748"/>
                    <a:pt x="779218" y="557761"/>
                    <a:pt x="778778" y="555818"/>
                  </a:cubicBezTo>
                  <a:close/>
                  <a:moveTo>
                    <a:pt x="883289" y="132368"/>
                  </a:moveTo>
                  <a:cubicBezTo>
                    <a:pt x="883289" y="131119"/>
                    <a:pt x="881550" y="132947"/>
                    <a:pt x="881875" y="133271"/>
                  </a:cubicBezTo>
                  <a:cubicBezTo>
                    <a:pt x="882200" y="133595"/>
                    <a:pt x="883104" y="132924"/>
                    <a:pt x="883289" y="132368"/>
                  </a:cubicBezTo>
                  <a:close/>
                  <a:moveTo>
                    <a:pt x="790766" y="515856"/>
                  </a:moveTo>
                  <a:cubicBezTo>
                    <a:pt x="790766" y="514421"/>
                    <a:pt x="788239" y="516411"/>
                    <a:pt x="789816" y="516435"/>
                  </a:cubicBezTo>
                  <a:cubicBezTo>
                    <a:pt x="790233" y="516411"/>
                    <a:pt x="790743" y="516504"/>
                    <a:pt x="790766" y="515856"/>
                  </a:cubicBezTo>
                  <a:close/>
                  <a:moveTo>
                    <a:pt x="875962" y="556928"/>
                  </a:moveTo>
                  <a:cubicBezTo>
                    <a:pt x="876124" y="555679"/>
                    <a:pt x="874756" y="556535"/>
                    <a:pt x="874872" y="557299"/>
                  </a:cubicBezTo>
                  <a:cubicBezTo>
                    <a:pt x="874988" y="558062"/>
                    <a:pt x="876333" y="557576"/>
                    <a:pt x="875962" y="556928"/>
                  </a:cubicBezTo>
                  <a:close/>
                  <a:moveTo>
                    <a:pt x="875799" y="541402"/>
                  </a:moveTo>
                  <a:cubicBezTo>
                    <a:pt x="875104" y="541680"/>
                    <a:pt x="875637" y="542744"/>
                    <a:pt x="876240" y="542929"/>
                  </a:cubicBezTo>
                  <a:cubicBezTo>
                    <a:pt x="876614" y="542638"/>
                    <a:pt x="876681" y="542100"/>
                    <a:pt x="876390" y="541727"/>
                  </a:cubicBezTo>
                  <a:cubicBezTo>
                    <a:pt x="876246" y="541543"/>
                    <a:pt x="876032" y="541425"/>
                    <a:pt x="875799" y="541402"/>
                  </a:cubicBezTo>
                  <a:close/>
                  <a:moveTo>
                    <a:pt x="873110" y="609894"/>
                  </a:moveTo>
                  <a:cubicBezTo>
                    <a:pt x="872530" y="608483"/>
                    <a:pt x="871347" y="610611"/>
                    <a:pt x="872321" y="610889"/>
                  </a:cubicBezTo>
                  <a:cubicBezTo>
                    <a:pt x="872775" y="610767"/>
                    <a:pt x="873095" y="610363"/>
                    <a:pt x="873110" y="609894"/>
                  </a:cubicBezTo>
                  <a:close/>
                  <a:moveTo>
                    <a:pt x="872460" y="130054"/>
                  </a:moveTo>
                  <a:cubicBezTo>
                    <a:pt x="871881" y="129916"/>
                    <a:pt x="871278" y="130332"/>
                    <a:pt x="871927" y="130772"/>
                  </a:cubicBezTo>
                  <a:cubicBezTo>
                    <a:pt x="872576" y="131211"/>
                    <a:pt x="874431" y="129869"/>
                    <a:pt x="872460" y="130054"/>
                  </a:cubicBezTo>
                  <a:close/>
                  <a:moveTo>
                    <a:pt x="961087" y="69892"/>
                  </a:moveTo>
                  <a:cubicBezTo>
                    <a:pt x="961087" y="68458"/>
                    <a:pt x="958583" y="70424"/>
                    <a:pt x="960137" y="70448"/>
                  </a:cubicBezTo>
                  <a:cubicBezTo>
                    <a:pt x="960531" y="70471"/>
                    <a:pt x="961064" y="70610"/>
                    <a:pt x="961087" y="69938"/>
                  </a:cubicBezTo>
                  <a:close/>
                  <a:moveTo>
                    <a:pt x="989679" y="90347"/>
                  </a:moveTo>
                  <a:cubicBezTo>
                    <a:pt x="988195" y="90162"/>
                    <a:pt x="990236" y="92337"/>
                    <a:pt x="990607" y="91736"/>
                  </a:cubicBezTo>
                  <a:cubicBezTo>
                    <a:pt x="990978" y="91134"/>
                    <a:pt x="989957" y="90671"/>
                    <a:pt x="989679" y="90347"/>
                  </a:cubicBezTo>
                  <a:close/>
                  <a:moveTo>
                    <a:pt x="893284" y="613296"/>
                  </a:moveTo>
                  <a:cubicBezTo>
                    <a:pt x="893585" y="612740"/>
                    <a:pt x="894977" y="612046"/>
                    <a:pt x="894258" y="611630"/>
                  </a:cubicBezTo>
                  <a:cubicBezTo>
                    <a:pt x="893400" y="611722"/>
                    <a:pt x="892681" y="612555"/>
                    <a:pt x="893284" y="613296"/>
                  </a:cubicBezTo>
                  <a:close/>
                  <a:moveTo>
                    <a:pt x="785897" y="557576"/>
                  </a:moveTo>
                  <a:cubicBezTo>
                    <a:pt x="786639" y="556535"/>
                    <a:pt x="785062" y="556327"/>
                    <a:pt x="785224" y="557576"/>
                  </a:cubicBezTo>
                  <a:cubicBezTo>
                    <a:pt x="785387" y="558826"/>
                    <a:pt x="786801" y="558456"/>
                    <a:pt x="785897" y="557576"/>
                  </a:cubicBezTo>
                  <a:close/>
                  <a:moveTo>
                    <a:pt x="848089" y="542142"/>
                  </a:moveTo>
                  <a:cubicBezTo>
                    <a:pt x="847857" y="541610"/>
                    <a:pt x="846651" y="540985"/>
                    <a:pt x="846605" y="541957"/>
                  </a:cubicBezTo>
                  <a:cubicBezTo>
                    <a:pt x="846558" y="542929"/>
                    <a:pt x="847950" y="542767"/>
                    <a:pt x="847996" y="542142"/>
                  </a:cubicBezTo>
                  <a:close/>
                  <a:moveTo>
                    <a:pt x="764099" y="584279"/>
                  </a:moveTo>
                  <a:cubicBezTo>
                    <a:pt x="763682" y="583631"/>
                    <a:pt x="762615" y="584927"/>
                    <a:pt x="762639" y="585436"/>
                  </a:cubicBezTo>
                  <a:cubicBezTo>
                    <a:pt x="763241" y="585829"/>
                    <a:pt x="764239" y="584834"/>
                    <a:pt x="764099" y="584279"/>
                  </a:cubicBezTo>
                  <a:close/>
                  <a:moveTo>
                    <a:pt x="769247" y="541332"/>
                  </a:moveTo>
                  <a:cubicBezTo>
                    <a:pt x="769943" y="541332"/>
                    <a:pt x="770360" y="541332"/>
                    <a:pt x="770314" y="540685"/>
                  </a:cubicBezTo>
                  <a:cubicBezTo>
                    <a:pt x="770175" y="539528"/>
                    <a:pt x="768018" y="541101"/>
                    <a:pt x="769247" y="541332"/>
                  </a:cubicBezTo>
                  <a:close/>
                  <a:moveTo>
                    <a:pt x="781259" y="163514"/>
                  </a:moveTo>
                  <a:cubicBezTo>
                    <a:pt x="780424" y="163329"/>
                    <a:pt x="780540" y="164625"/>
                    <a:pt x="780749" y="164902"/>
                  </a:cubicBezTo>
                  <a:cubicBezTo>
                    <a:pt x="781468" y="165018"/>
                    <a:pt x="782117" y="163768"/>
                    <a:pt x="781259" y="163514"/>
                  </a:cubicBezTo>
                  <a:close/>
                  <a:moveTo>
                    <a:pt x="927348" y="541309"/>
                  </a:moveTo>
                  <a:cubicBezTo>
                    <a:pt x="928020" y="541078"/>
                    <a:pt x="927719" y="540476"/>
                    <a:pt x="927696" y="540013"/>
                  </a:cubicBezTo>
                  <a:cubicBezTo>
                    <a:pt x="927116" y="539250"/>
                    <a:pt x="925771" y="541564"/>
                    <a:pt x="927348" y="541309"/>
                  </a:cubicBezTo>
                  <a:close/>
                  <a:moveTo>
                    <a:pt x="811172" y="163884"/>
                  </a:moveTo>
                  <a:cubicBezTo>
                    <a:pt x="811520" y="161709"/>
                    <a:pt x="808575" y="163884"/>
                    <a:pt x="810222" y="163884"/>
                  </a:cubicBezTo>
                  <a:cubicBezTo>
                    <a:pt x="810616" y="163953"/>
                    <a:pt x="811149" y="164115"/>
                    <a:pt x="811172" y="163884"/>
                  </a:cubicBezTo>
                  <a:close/>
                  <a:moveTo>
                    <a:pt x="984137" y="68828"/>
                  </a:moveTo>
                  <a:cubicBezTo>
                    <a:pt x="985088" y="67995"/>
                    <a:pt x="983279" y="67208"/>
                    <a:pt x="982885" y="67972"/>
                  </a:cubicBezTo>
                  <a:cubicBezTo>
                    <a:pt x="983001" y="68342"/>
                    <a:pt x="983326" y="68712"/>
                    <a:pt x="984137" y="68828"/>
                  </a:cubicBezTo>
                  <a:close/>
                  <a:moveTo>
                    <a:pt x="978502" y="93147"/>
                  </a:moveTo>
                  <a:cubicBezTo>
                    <a:pt x="980241" y="92870"/>
                    <a:pt x="978015" y="91713"/>
                    <a:pt x="977204" y="92846"/>
                  </a:cubicBezTo>
                  <a:cubicBezTo>
                    <a:pt x="977551" y="93309"/>
                    <a:pt x="977923" y="93124"/>
                    <a:pt x="978502" y="93147"/>
                  </a:cubicBezTo>
                  <a:close/>
                  <a:moveTo>
                    <a:pt x="773584" y="584372"/>
                  </a:moveTo>
                  <a:cubicBezTo>
                    <a:pt x="773839" y="583886"/>
                    <a:pt x="775230" y="583168"/>
                    <a:pt x="774534" y="582775"/>
                  </a:cubicBezTo>
                  <a:cubicBezTo>
                    <a:pt x="773839" y="582382"/>
                    <a:pt x="772679" y="583839"/>
                    <a:pt x="773584" y="584372"/>
                  </a:cubicBezTo>
                  <a:close/>
                  <a:moveTo>
                    <a:pt x="931035" y="429824"/>
                  </a:moveTo>
                  <a:cubicBezTo>
                    <a:pt x="929481" y="430241"/>
                    <a:pt x="931731" y="431629"/>
                    <a:pt x="932032" y="430588"/>
                  </a:cubicBezTo>
                  <a:cubicBezTo>
                    <a:pt x="931901" y="430144"/>
                    <a:pt x="931498" y="429835"/>
                    <a:pt x="931035" y="429824"/>
                  </a:cubicBezTo>
                  <a:close/>
                  <a:moveTo>
                    <a:pt x="934050" y="67208"/>
                  </a:moveTo>
                  <a:cubicBezTo>
                    <a:pt x="933447" y="67000"/>
                    <a:pt x="932728" y="65773"/>
                    <a:pt x="932241" y="66329"/>
                  </a:cubicBezTo>
                  <a:cubicBezTo>
                    <a:pt x="932194" y="67208"/>
                    <a:pt x="933191" y="68180"/>
                    <a:pt x="934050" y="67208"/>
                  </a:cubicBezTo>
                  <a:close/>
                  <a:moveTo>
                    <a:pt x="859312" y="151967"/>
                  </a:moveTo>
                  <a:cubicBezTo>
                    <a:pt x="859822" y="151690"/>
                    <a:pt x="860518" y="150579"/>
                    <a:pt x="859498" y="150463"/>
                  </a:cubicBezTo>
                  <a:cubicBezTo>
                    <a:pt x="858477" y="150348"/>
                    <a:pt x="858733" y="151805"/>
                    <a:pt x="859312" y="151967"/>
                  </a:cubicBezTo>
                  <a:close/>
                  <a:moveTo>
                    <a:pt x="780030" y="569678"/>
                  </a:moveTo>
                  <a:cubicBezTo>
                    <a:pt x="781468" y="569123"/>
                    <a:pt x="779404" y="568035"/>
                    <a:pt x="779056" y="568868"/>
                  </a:cubicBezTo>
                  <a:cubicBezTo>
                    <a:pt x="779167" y="569322"/>
                    <a:pt x="779562" y="569651"/>
                    <a:pt x="780030" y="569678"/>
                  </a:cubicBezTo>
                  <a:close/>
                  <a:moveTo>
                    <a:pt x="811544" y="582682"/>
                  </a:moveTo>
                  <a:cubicBezTo>
                    <a:pt x="811961" y="581872"/>
                    <a:pt x="810083" y="582150"/>
                    <a:pt x="809688" y="582428"/>
                  </a:cubicBezTo>
                  <a:cubicBezTo>
                    <a:pt x="810361" y="582798"/>
                    <a:pt x="811080" y="583539"/>
                    <a:pt x="811544" y="582682"/>
                  </a:cubicBezTo>
                  <a:close/>
                  <a:moveTo>
                    <a:pt x="887278" y="123066"/>
                  </a:moveTo>
                  <a:cubicBezTo>
                    <a:pt x="887162" y="122418"/>
                    <a:pt x="886165" y="122650"/>
                    <a:pt x="885724" y="122881"/>
                  </a:cubicBezTo>
                  <a:cubicBezTo>
                    <a:pt x="886002" y="123483"/>
                    <a:pt x="887255" y="124362"/>
                    <a:pt x="887278" y="123066"/>
                  </a:cubicBezTo>
                  <a:close/>
                  <a:moveTo>
                    <a:pt x="855208" y="529578"/>
                  </a:moveTo>
                  <a:cubicBezTo>
                    <a:pt x="854582" y="530110"/>
                    <a:pt x="855648" y="530781"/>
                    <a:pt x="856390" y="531035"/>
                  </a:cubicBezTo>
                  <a:cubicBezTo>
                    <a:pt x="857179" y="530596"/>
                    <a:pt x="855904" y="529994"/>
                    <a:pt x="855208" y="529578"/>
                  </a:cubicBezTo>
                  <a:close/>
                  <a:moveTo>
                    <a:pt x="899382" y="383198"/>
                  </a:moveTo>
                  <a:cubicBezTo>
                    <a:pt x="899985" y="383036"/>
                    <a:pt x="899823" y="382504"/>
                    <a:pt x="899800" y="382065"/>
                  </a:cubicBezTo>
                  <a:cubicBezTo>
                    <a:pt x="899290" y="381046"/>
                    <a:pt x="897991" y="383407"/>
                    <a:pt x="899382" y="383198"/>
                  </a:cubicBezTo>
                  <a:close/>
                  <a:moveTo>
                    <a:pt x="906038" y="532054"/>
                  </a:moveTo>
                  <a:cubicBezTo>
                    <a:pt x="905922" y="531799"/>
                    <a:pt x="905504" y="531776"/>
                    <a:pt x="905064" y="531753"/>
                  </a:cubicBezTo>
                  <a:cubicBezTo>
                    <a:pt x="903487" y="531868"/>
                    <a:pt x="906177" y="533974"/>
                    <a:pt x="906038" y="532054"/>
                  </a:cubicBezTo>
                  <a:close/>
                  <a:moveTo>
                    <a:pt x="849457" y="564449"/>
                  </a:moveTo>
                  <a:cubicBezTo>
                    <a:pt x="850315" y="563292"/>
                    <a:pt x="850570" y="563176"/>
                    <a:pt x="849457" y="562551"/>
                  </a:cubicBezTo>
                  <a:cubicBezTo>
                    <a:pt x="848692" y="563130"/>
                    <a:pt x="848831" y="563477"/>
                    <a:pt x="849457" y="564379"/>
                  </a:cubicBezTo>
                  <a:close/>
                  <a:moveTo>
                    <a:pt x="863022" y="563477"/>
                  </a:moveTo>
                  <a:cubicBezTo>
                    <a:pt x="863441" y="563361"/>
                    <a:pt x="863778" y="563051"/>
                    <a:pt x="863927" y="562644"/>
                  </a:cubicBezTo>
                  <a:cubicBezTo>
                    <a:pt x="863046" y="561834"/>
                    <a:pt x="861538" y="563153"/>
                    <a:pt x="863022" y="563407"/>
                  </a:cubicBezTo>
                  <a:close/>
                  <a:moveTo>
                    <a:pt x="854953" y="662120"/>
                  </a:moveTo>
                  <a:cubicBezTo>
                    <a:pt x="854907" y="661686"/>
                    <a:pt x="854606" y="661322"/>
                    <a:pt x="854188" y="661194"/>
                  </a:cubicBezTo>
                  <a:cubicBezTo>
                    <a:pt x="853144" y="661263"/>
                    <a:pt x="854489" y="663716"/>
                    <a:pt x="854953" y="662050"/>
                  </a:cubicBezTo>
                  <a:close/>
                  <a:moveTo>
                    <a:pt x="809155" y="662305"/>
                  </a:moveTo>
                  <a:cubicBezTo>
                    <a:pt x="809387" y="662814"/>
                    <a:pt x="810593" y="663508"/>
                    <a:pt x="811080" y="663068"/>
                  </a:cubicBezTo>
                  <a:cubicBezTo>
                    <a:pt x="810965" y="662375"/>
                    <a:pt x="810309" y="661905"/>
                    <a:pt x="809614" y="662019"/>
                  </a:cubicBezTo>
                  <a:cubicBezTo>
                    <a:pt x="809424" y="662050"/>
                    <a:pt x="809243" y="662124"/>
                    <a:pt x="809086" y="662235"/>
                  </a:cubicBezTo>
                  <a:close/>
                  <a:moveTo>
                    <a:pt x="857133" y="156942"/>
                  </a:moveTo>
                  <a:cubicBezTo>
                    <a:pt x="856901" y="156410"/>
                    <a:pt x="855811" y="155577"/>
                    <a:pt x="855625" y="156572"/>
                  </a:cubicBezTo>
                  <a:cubicBezTo>
                    <a:pt x="855440" y="157567"/>
                    <a:pt x="856761" y="157451"/>
                    <a:pt x="857133" y="156942"/>
                  </a:cubicBezTo>
                  <a:close/>
                  <a:moveTo>
                    <a:pt x="888669" y="534113"/>
                  </a:moveTo>
                  <a:cubicBezTo>
                    <a:pt x="887510" y="534113"/>
                    <a:pt x="888368" y="535316"/>
                    <a:pt x="889133" y="535154"/>
                  </a:cubicBezTo>
                  <a:cubicBezTo>
                    <a:pt x="889898" y="534992"/>
                    <a:pt x="889365" y="533812"/>
                    <a:pt x="888669" y="534044"/>
                  </a:cubicBezTo>
                  <a:close/>
                  <a:moveTo>
                    <a:pt x="866292" y="666516"/>
                  </a:moveTo>
                  <a:lnTo>
                    <a:pt x="866083" y="666030"/>
                  </a:lnTo>
                  <a:cubicBezTo>
                    <a:pt x="865643" y="666516"/>
                    <a:pt x="864135" y="666516"/>
                    <a:pt x="864854" y="667534"/>
                  </a:cubicBezTo>
                  <a:cubicBezTo>
                    <a:pt x="865249" y="667164"/>
                    <a:pt x="866130" y="667349"/>
                    <a:pt x="866292" y="666516"/>
                  </a:cubicBezTo>
                  <a:close/>
                  <a:moveTo>
                    <a:pt x="882710" y="354899"/>
                  </a:moveTo>
                  <a:cubicBezTo>
                    <a:pt x="883962" y="354899"/>
                    <a:pt x="883915" y="354182"/>
                    <a:pt x="882571" y="353927"/>
                  </a:cubicBezTo>
                  <a:cubicBezTo>
                    <a:pt x="881689" y="354135"/>
                    <a:pt x="881573" y="355177"/>
                    <a:pt x="882710" y="354992"/>
                  </a:cubicBezTo>
                  <a:close/>
                  <a:moveTo>
                    <a:pt x="872414" y="153934"/>
                  </a:moveTo>
                  <a:cubicBezTo>
                    <a:pt x="872159" y="153425"/>
                    <a:pt x="871023" y="152638"/>
                    <a:pt x="870907" y="153680"/>
                  </a:cubicBezTo>
                  <a:cubicBezTo>
                    <a:pt x="870791" y="154721"/>
                    <a:pt x="872275" y="154628"/>
                    <a:pt x="872414" y="154027"/>
                  </a:cubicBezTo>
                  <a:close/>
                  <a:moveTo>
                    <a:pt x="861075" y="564703"/>
                  </a:moveTo>
                  <a:cubicBezTo>
                    <a:pt x="860402" y="563130"/>
                    <a:pt x="858756" y="565444"/>
                    <a:pt x="859892" y="565513"/>
                  </a:cubicBezTo>
                  <a:cubicBezTo>
                    <a:pt x="860101" y="565096"/>
                    <a:pt x="860935" y="565397"/>
                    <a:pt x="861075" y="564703"/>
                  </a:cubicBezTo>
                  <a:close/>
                  <a:moveTo>
                    <a:pt x="804239" y="154189"/>
                  </a:moveTo>
                  <a:cubicBezTo>
                    <a:pt x="804239" y="153541"/>
                    <a:pt x="802732" y="153610"/>
                    <a:pt x="802755" y="154374"/>
                  </a:cubicBezTo>
                  <a:cubicBezTo>
                    <a:pt x="802778" y="155137"/>
                    <a:pt x="804030" y="154767"/>
                    <a:pt x="804239" y="154189"/>
                  </a:cubicBezTo>
                  <a:close/>
                  <a:moveTo>
                    <a:pt x="953876" y="154790"/>
                  </a:moveTo>
                  <a:cubicBezTo>
                    <a:pt x="954827" y="154906"/>
                    <a:pt x="953876" y="152916"/>
                    <a:pt x="953319" y="153518"/>
                  </a:cubicBezTo>
                  <a:cubicBezTo>
                    <a:pt x="952763" y="154119"/>
                    <a:pt x="953621" y="154443"/>
                    <a:pt x="953876" y="154790"/>
                  </a:cubicBezTo>
                  <a:close/>
                  <a:moveTo>
                    <a:pt x="862906" y="536705"/>
                  </a:moveTo>
                  <a:cubicBezTo>
                    <a:pt x="862350" y="536034"/>
                    <a:pt x="861353" y="537468"/>
                    <a:pt x="862025" y="537885"/>
                  </a:cubicBezTo>
                  <a:cubicBezTo>
                    <a:pt x="862420" y="537954"/>
                    <a:pt x="862976" y="537075"/>
                    <a:pt x="862906" y="536705"/>
                  </a:cubicBezTo>
                  <a:close/>
                  <a:moveTo>
                    <a:pt x="861121" y="155577"/>
                  </a:moveTo>
                  <a:cubicBezTo>
                    <a:pt x="860564" y="155577"/>
                    <a:pt x="860518" y="156595"/>
                    <a:pt x="861121" y="156572"/>
                  </a:cubicBezTo>
                  <a:cubicBezTo>
                    <a:pt x="861724" y="156549"/>
                    <a:pt x="861956" y="155438"/>
                    <a:pt x="861121" y="155577"/>
                  </a:cubicBezTo>
                  <a:close/>
                  <a:moveTo>
                    <a:pt x="921249" y="156942"/>
                  </a:moveTo>
                  <a:cubicBezTo>
                    <a:pt x="921017" y="156456"/>
                    <a:pt x="920878" y="155808"/>
                    <a:pt x="920577" y="155716"/>
                  </a:cubicBezTo>
                  <a:cubicBezTo>
                    <a:pt x="919835" y="155832"/>
                    <a:pt x="920391" y="157845"/>
                    <a:pt x="921249" y="156942"/>
                  </a:cubicBezTo>
                  <a:close/>
                  <a:moveTo>
                    <a:pt x="876518" y="535594"/>
                  </a:moveTo>
                  <a:cubicBezTo>
                    <a:pt x="876518" y="535015"/>
                    <a:pt x="875452" y="535039"/>
                    <a:pt x="875452" y="535594"/>
                  </a:cubicBezTo>
                  <a:cubicBezTo>
                    <a:pt x="875452" y="536149"/>
                    <a:pt x="876657" y="536334"/>
                    <a:pt x="876518" y="535594"/>
                  </a:cubicBezTo>
                  <a:close/>
                  <a:moveTo>
                    <a:pt x="933702" y="531868"/>
                  </a:moveTo>
                  <a:cubicBezTo>
                    <a:pt x="933099" y="532007"/>
                    <a:pt x="932542" y="532794"/>
                    <a:pt x="932936" y="533280"/>
                  </a:cubicBezTo>
                  <a:cubicBezTo>
                    <a:pt x="933471" y="533224"/>
                    <a:pt x="933860" y="532747"/>
                    <a:pt x="933804" y="532213"/>
                  </a:cubicBezTo>
                  <a:cubicBezTo>
                    <a:pt x="933792" y="532093"/>
                    <a:pt x="933757" y="531976"/>
                    <a:pt x="933702" y="531868"/>
                  </a:cubicBezTo>
                  <a:close/>
                  <a:moveTo>
                    <a:pt x="839393" y="581641"/>
                  </a:moveTo>
                  <a:cubicBezTo>
                    <a:pt x="838048" y="582497"/>
                    <a:pt x="839092" y="583099"/>
                    <a:pt x="840112" y="582497"/>
                  </a:cubicBezTo>
                  <a:close/>
                  <a:moveTo>
                    <a:pt x="869098" y="580577"/>
                  </a:moveTo>
                  <a:cubicBezTo>
                    <a:pt x="868681" y="580068"/>
                    <a:pt x="867869" y="579836"/>
                    <a:pt x="867683" y="580577"/>
                  </a:cubicBezTo>
                  <a:cubicBezTo>
                    <a:pt x="867498" y="581317"/>
                    <a:pt x="868889" y="581248"/>
                    <a:pt x="869098" y="580577"/>
                  </a:cubicBezTo>
                  <a:close/>
                  <a:moveTo>
                    <a:pt x="882153" y="92661"/>
                  </a:moveTo>
                  <a:cubicBezTo>
                    <a:pt x="882339" y="91944"/>
                    <a:pt x="881063" y="91782"/>
                    <a:pt x="881156" y="92661"/>
                  </a:cubicBezTo>
                  <a:cubicBezTo>
                    <a:pt x="881249" y="93541"/>
                    <a:pt x="882107" y="93286"/>
                    <a:pt x="882153" y="92661"/>
                  </a:cubicBezTo>
                  <a:close/>
                  <a:moveTo>
                    <a:pt x="903788" y="540546"/>
                  </a:moveTo>
                  <a:cubicBezTo>
                    <a:pt x="904113" y="539898"/>
                    <a:pt x="902814" y="539227"/>
                    <a:pt x="902837" y="540013"/>
                  </a:cubicBezTo>
                  <a:cubicBezTo>
                    <a:pt x="902861" y="540800"/>
                    <a:pt x="903603" y="541957"/>
                    <a:pt x="903788" y="540592"/>
                  </a:cubicBezTo>
                  <a:close/>
                  <a:moveTo>
                    <a:pt x="884240" y="522543"/>
                  </a:moveTo>
                  <a:cubicBezTo>
                    <a:pt x="884240" y="522034"/>
                    <a:pt x="885307" y="521247"/>
                    <a:pt x="884634" y="520993"/>
                  </a:cubicBezTo>
                  <a:cubicBezTo>
                    <a:pt x="883962" y="520738"/>
                    <a:pt x="883707" y="522219"/>
                    <a:pt x="884240" y="522590"/>
                  </a:cubicBezTo>
                  <a:close/>
                  <a:moveTo>
                    <a:pt x="906362" y="541865"/>
                  </a:moveTo>
                  <a:cubicBezTo>
                    <a:pt x="907104" y="541263"/>
                    <a:pt x="905295" y="541101"/>
                    <a:pt x="905156" y="541541"/>
                  </a:cubicBezTo>
                  <a:cubicBezTo>
                    <a:pt x="905017" y="541980"/>
                    <a:pt x="906177" y="542605"/>
                    <a:pt x="906478" y="541911"/>
                  </a:cubicBezTo>
                  <a:close/>
                  <a:moveTo>
                    <a:pt x="797375" y="542003"/>
                  </a:moveTo>
                  <a:cubicBezTo>
                    <a:pt x="796935" y="542628"/>
                    <a:pt x="797375" y="543230"/>
                    <a:pt x="798048" y="543484"/>
                  </a:cubicBezTo>
                  <a:cubicBezTo>
                    <a:pt x="798396" y="542906"/>
                    <a:pt x="797862" y="542327"/>
                    <a:pt x="797282" y="542050"/>
                  </a:cubicBezTo>
                  <a:close/>
                  <a:moveTo>
                    <a:pt x="861283" y="542003"/>
                  </a:moveTo>
                  <a:cubicBezTo>
                    <a:pt x="860657" y="542003"/>
                    <a:pt x="860588" y="542998"/>
                    <a:pt x="861283" y="542998"/>
                  </a:cubicBezTo>
                  <a:cubicBezTo>
                    <a:pt x="861979" y="542998"/>
                    <a:pt x="861956" y="541888"/>
                    <a:pt x="861191" y="542003"/>
                  </a:cubicBezTo>
                  <a:close/>
                  <a:moveTo>
                    <a:pt x="920670" y="165943"/>
                  </a:moveTo>
                  <a:cubicBezTo>
                    <a:pt x="920438" y="165527"/>
                    <a:pt x="920299" y="164833"/>
                    <a:pt x="920020" y="164763"/>
                  </a:cubicBezTo>
                  <a:cubicBezTo>
                    <a:pt x="919209" y="164833"/>
                    <a:pt x="919974" y="167077"/>
                    <a:pt x="920670" y="165943"/>
                  </a:cubicBezTo>
                  <a:close/>
                  <a:moveTo>
                    <a:pt x="854953" y="168257"/>
                  </a:moveTo>
                  <a:cubicBezTo>
                    <a:pt x="854953" y="167887"/>
                    <a:pt x="854419" y="166985"/>
                    <a:pt x="854095" y="167031"/>
                  </a:cubicBezTo>
                  <a:cubicBezTo>
                    <a:pt x="853422" y="167355"/>
                    <a:pt x="854350" y="168766"/>
                    <a:pt x="854953" y="168165"/>
                  </a:cubicBezTo>
                  <a:close/>
                  <a:moveTo>
                    <a:pt x="786361" y="148658"/>
                  </a:moveTo>
                  <a:cubicBezTo>
                    <a:pt x="786649" y="148597"/>
                    <a:pt x="786833" y="148315"/>
                    <a:pt x="786772" y="148027"/>
                  </a:cubicBezTo>
                  <a:cubicBezTo>
                    <a:pt x="786728" y="147822"/>
                    <a:pt x="786567" y="147661"/>
                    <a:pt x="786361" y="147617"/>
                  </a:cubicBezTo>
                  <a:cubicBezTo>
                    <a:pt x="785456" y="147525"/>
                    <a:pt x="785595" y="148844"/>
                    <a:pt x="786361" y="148658"/>
                  </a:cubicBezTo>
                  <a:close/>
                  <a:moveTo>
                    <a:pt x="888947" y="587842"/>
                  </a:moveTo>
                  <a:cubicBezTo>
                    <a:pt x="886907" y="588028"/>
                    <a:pt x="888391" y="589370"/>
                    <a:pt x="889527" y="588120"/>
                  </a:cubicBezTo>
                  <a:close/>
                  <a:moveTo>
                    <a:pt x="873133" y="171913"/>
                  </a:moveTo>
                  <a:lnTo>
                    <a:pt x="873620" y="171705"/>
                  </a:lnTo>
                  <a:cubicBezTo>
                    <a:pt x="872715" y="170271"/>
                    <a:pt x="871370" y="171335"/>
                    <a:pt x="873133" y="171913"/>
                  </a:cubicBezTo>
                  <a:close/>
                  <a:moveTo>
                    <a:pt x="795288" y="503384"/>
                  </a:moveTo>
                  <a:cubicBezTo>
                    <a:pt x="795288" y="502759"/>
                    <a:pt x="794291" y="502713"/>
                    <a:pt x="794291" y="503384"/>
                  </a:cubicBezTo>
                  <a:cubicBezTo>
                    <a:pt x="794291" y="504055"/>
                    <a:pt x="795427" y="504124"/>
                    <a:pt x="795288" y="503384"/>
                  </a:cubicBezTo>
                  <a:close/>
                  <a:moveTo>
                    <a:pt x="907823" y="546423"/>
                  </a:moveTo>
                  <a:cubicBezTo>
                    <a:pt x="908101" y="546423"/>
                    <a:pt x="908240" y="546284"/>
                    <a:pt x="908287" y="546007"/>
                  </a:cubicBezTo>
                  <a:cubicBezTo>
                    <a:pt x="908403" y="544503"/>
                    <a:pt x="906246" y="546192"/>
                    <a:pt x="907823" y="546423"/>
                  </a:cubicBezTo>
                  <a:close/>
                  <a:moveTo>
                    <a:pt x="802129" y="147941"/>
                  </a:moveTo>
                  <a:cubicBezTo>
                    <a:pt x="801827" y="147779"/>
                    <a:pt x="801317" y="146738"/>
                    <a:pt x="801062" y="147316"/>
                  </a:cubicBezTo>
                  <a:cubicBezTo>
                    <a:pt x="800830" y="148196"/>
                    <a:pt x="801109" y="149052"/>
                    <a:pt x="802129" y="147941"/>
                  </a:cubicBezTo>
                  <a:close/>
                  <a:moveTo>
                    <a:pt x="873202" y="173140"/>
                  </a:moveTo>
                  <a:cubicBezTo>
                    <a:pt x="872460" y="172955"/>
                    <a:pt x="872252" y="174250"/>
                    <a:pt x="873202" y="174158"/>
                  </a:cubicBezTo>
                  <a:cubicBezTo>
                    <a:pt x="874153" y="174065"/>
                    <a:pt x="873852" y="173186"/>
                    <a:pt x="873249" y="173140"/>
                  </a:cubicBezTo>
                  <a:close/>
                  <a:moveTo>
                    <a:pt x="814628" y="496095"/>
                  </a:moveTo>
                  <a:cubicBezTo>
                    <a:pt x="813839" y="496095"/>
                    <a:pt x="814094" y="497414"/>
                    <a:pt x="814813" y="497113"/>
                  </a:cubicBezTo>
                  <a:cubicBezTo>
                    <a:pt x="815532" y="496812"/>
                    <a:pt x="815254" y="495956"/>
                    <a:pt x="814628" y="496095"/>
                  </a:cubicBezTo>
                  <a:close/>
                  <a:moveTo>
                    <a:pt x="850408" y="494961"/>
                  </a:moveTo>
                  <a:cubicBezTo>
                    <a:pt x="849573" y="494961"/>
                    <a:pt x="849851" y="496280"/>
                    <a:pt x="850593" y="495979"/>
                  </a:cubicBezTo>
                  <a:cubicBezTo>
                    <a:pt x="851335" y="495679"/>
                    <a:pt x="851034" y="494799"/>
                    <a:pt x="850408" y="494961"/>
                  </a:cubicBezTo>
                  <a:close/>
                  <a:moveTo>
                    <a:pt x="864483" y="591498"/>
                  </a:moveTo>
                  <a:cubicBezTo>
                    <a:pt x="864089" y="591174"/>
                    <a:pt x="864205" y="590272"/>
                    <a:pt x="863672" y="590341"/>
                  </a:cubicBezTo>
                  <a:cubicBezTo>
                    <a:pt x="863162" y="590827"/>
                    <a:pt x="863718" y="592470"/>
                    <a:pt x="864483" y="591498"/>
                  </a:cubicBezTo>
                  <a:close/>
                  <a:moveTo>
                    <a:pt x="870559" y="177513"/>
                  </a:moveTo>
                  <a:cubicBezTo>
                    <a:pt x="871254" y="177235"/>
                    <a:pt x="868936" y="176125"/>
                    <a:pt x="869237" y="177073"/>
                  </a:cubicBezTo>
                  <a:cubicBezTo>
                    <a:pt x="869472" y="177556"/>
                    <a:pt x="870055" y="177758"/>
                    <a:pt x="870539" y="177523"/>
                  </a:cubicBezTo>
                  <a:cubicBezTo>
                    <a:pt x="870545" y="177520"/>
                    <a:pt x="870552" y="177517"/>
                    <a:pt x="870559" y="177513"/>
                  </a:cubicBezTo>
                  <a:close/>
                  <a:moveTo>
                    <a:pt x="778940" y="178138"/>
                  </a:moveTo>
                  <a:cubicBezTo>
                    <a:pt x="779103" y="177583"/>
                    <a:pt x="777966" y="177467"/>
                    <a:pt x="777920" y="178138"/>
                  </a:cubicBezTo>
                  <a:cubicBezTo>
                    <a:pt x="777874" y="178809"/>
                    <a:pt x="778940" y="179017"/>
                    <a:pt x="778940" y="178138"/>
                  </a:cubicBezTo>
                  <a:close/>
                  <a:moveTo>
                    <a:pt x="791439" y="493735"/>
                  </a:moveTo>
                  <a:cubicBezTo>
                    <a:pt x="792250" y="493735"/>
                    <a:pt x="792135" y="492508"/>
                    <a:pt x="791439" y="492717"/>
                  </a:cubicBezTo>
                  <a:cubicBezTo>
                    <a:pt x="790743" y="492925"/>
                    <a:pt x="790720" y="493804"/>
                    <a:pt x="791323" y="493735"/>
                  </a:cubicBezTo>
                  <a:close/>
                  <a:moveTo>
                    <a:pt x="835173" y="492046"/>
                  </a:moveTo>
                  <a:cubicBezTo>
                    <a:pt x="835173" y="491398"/>
                    <a:pt x="834153" y="491375"/>
                    <a:pt x="834153" y="492046"/>
                  </a:cubicBezTo>
                  <a:cubicBezTo>
                    <a:pt x="834153" y="492717"/>
                    <a:pt x="835196" y="492809"/>
                    <a:pt x="835057" y="492046"/>
                  </a:cubicBezTo>
                  <a:close/>
                  <a:moveTo>
                    <a:pt x="823741" y="178901"/>
                  </a:moveTo>
                  <a:cubicBezTo>
                    <a:pt x="823741" y="177351"/>
                    <a:pt x="821955" y="179457"/>
                    <a:pt x="823393" y="179688"/>
                  </a:cubicBezTo>
                  <a:cubicBezTo>
                    <a:pt x="823926" y="179688"/>
                    <a:pt x="823671" y="179179"/>
                    <a:pt x="823741" y="178901"/>
                  </a:cubicBezTo>
                  <a:close/>
                  <a:moveTo>
                    <a:pt x="957818" y="85465"/>
                  </a:moveTo>
                  <a:cubicBezTo>
                    <a:pt x="958096" y="85997"/>
                    <a:pt x="958722" y="86599"/>
                    <a:pt x="959279" y="86182"/>
                  </a:cubicBezTo>
                  <a:cubicBezTo>
                    <a:pt x="959212" y="85650"/>
                    <a:pt x="958726" y="85272"/>
                    <a:pt x="958192" y="85338"/>
                  </a:cubicBezTo>
                  <a:cubicBezTo>
                    <a:pt x="958060" y="85354"/>
                    <a:pt x="957933" y="85398"/>
                    <a:pt x="957818" y="85465"/>
                  </a:cubicBezTo>
                  <a:close/>
                  <a:moveTo>
                    <a:pt x="810083" y="489153"/>
                  </a:moveTo>
                  <a:cubicBezTo>
                    <a:pt x="810083" y="488552"/>
                    <a:pt x="809016" y="488575"/>
                    <a:pt x="809016" y="489153"/>
                  </a:cubicBezTo>
                  <a:cubicBezTo>
                    <a:pt x="809016" y="489732"/>
                    <a:pt x="810245" y="489894"/>
                    <a:pt x="810083" y="489153"/>
                  </a:cubicBezTo>
                  <a:close/>
                  <a:moveTo>
                    <a:pt x="871927" y="181262"/>
                  </a:moveTo>
                  <a:lnTo>
                    <a:pt x="872901" y="182072"/>
                  </a:lnTo>
                  <a:cubicBezTo>
                    <a:pt x="873434" y="181007"/>
                    <a:pt x="872994" y="180058"/>
                    <a:pt x="871927" y="181262"/>
                  </a:cubicBezTo>
                  <a:close/>
                  <a:moveTo>
                    <a:pt x="785433" y="488205"/>
                  </a:moveTo>
                  <a:cubicBezTo>
                    <a:pt x="784529" y="487904"/>
                    <a:pt x="784250" y="489223"/>
                    <a:pt x="785155" y="489200"/>
                  </a:cubicBezTo>
                  <a:cubicBezTo>
                    <a:pt x="786059" y="489176"/>
                    <a:pt x="785897" y="488343"/>
                    <a:pt x="785433" y="488205"/>
                  </a:cubicBezTo>
                  <a:close/>
                  <a:moveTo>
                    <a:pt x="847834" y="180961"/>
                  </a:moveTo>
                  <a:lnTo>
                    <a:pt x="847092" y="181262"/>
                  </a:lnTo>
                  <a:cubicBezTo>
                    <a:pt x="847695" y="182766"/>
                    <a:pt x="849434" y="181146"/>
                    <a:pt x="847834" y="180961"/>
                  </a:cubicBezTo>
                  <a:close/>
                  <a:moveTo>
                    <a:pt x="907869" y="550403"/>
                  </a:moveTo>
                  <a:cubicBezTo>
                    <a:pt x="908449" y="550403"/>
                    <a:pt x="908449" y="549362"/>
                    <a:pt x="907869" y="549362"/>
                  </a:cubicBezTo>
                  <a:cubicBezTo>
                    <a:pt x="907290" y="549362"/>
                    <a:pt x="907127" y="550565"/>
                    <a:pt x="907869" y="550403"/>
                  </a:cubicBezTo>
                  <a:close/>
                  <a:moveTo>
                    <a:pt x="845422" y="483554"/>
                  </a:moveTo>
                  <a:cubicBezTo>
                    <a:pt x="845717" y="483554"/>
                    <a:pt x="845956" y="483315"/>
                    <a:pt x="845956" y="483021"/>
                  </a:cubicBezTo>
                  <a:cubicBezTo>
                    <a:pt x="845956" y="482727"/>
                    <a:pt x="845717" y="482489"/>
                    <a:pt x="845422" y="482489"/>
                  </a:cubicBezTo>
                  <a:cubicBezTo>
                    <a:pt x="844472" y="482443"/>
                    <a:pt x="844657" y="483716"/>
                    <a:pt x="845422" y="483554"/>
                  </a:cubicBezTo>
                  <a:close/>
                  <a:moveTo>
                    <a:pt x="950722" y="49576"/>
                  </a:moveTo>
                  <a:cubicBezTo>
                    <a:pt x="951603" y="49715"/>
                    <a:pt x="951279" y="48743"/>
                    <a:pt x="950722" y="48581"/>
                  </a:cubicBezTo>
                  <a:cubicBezTo>
                    <a:pt x="949864" y="48835"/>
                    <a:pt x="949679" y="49715"/>
                    <a:pt x="950722" y="49576"/>
                  </a:cubicBezTo>
                  <a:close/>
                  <a:moveTo>
                    <a:pt x="858918" y="141879"/>
                  </a:moveTo>
                  <a:cubicBezTo>
                    <a:pt x="859683" y="141879"/>
                    <a:pt x="859683" y="140583"/>
                    <a:pt x="858918" y="140791"/>
                  </a:cubicBezTo>
                  <a:cubicBezTo>
                    <a:pt x="858153" y="140999"/>
                    <a:pt x="858269" y="141879"/>
                    <a:pt x="858918" y="141879"/>
                  </a:cubicBezTo>
                  <a:close/>
                  <a:moveTo>
                    <a:pt x="816320" y="482998"/>
                  </a:moveTo>
                  <a:cubicBezTo>
                    <a:pt x="816320" y="482350"/>
                    <a:pt x="815323" y="482327"/>
                    <a:pt x="815300" y="482998"/>
                  </a:cubicBezTo>
                  <a:cubicBezTo>
                    <a:pt x="815277" y="483669"/>
                    <a:pt x="816413" y="483716"/>
                    <a:pt x="816320" y="482998"/>
                  </a:cubicBezTo>
                  <a:close/>
                  <a:moveTo>
                    <a:pt x="1001992" y="84632"/>
                  </a:moveTo>
                  <a:cubicBezTo>
                    <a:pt x="1001992" y="84007"/>
                    <a:pt x="1000972" y="83984"/>
                    <a:pt x="1000972" y="84632"/>
                  </a:cubicBezTo>
                  <a:cubicBezTo>
                    <a:pt x="1000972" y="85280"/>
                    <a:pt x="1002108" y="85396"/>
                    <a:pt x="1001992" y="84632"/>
                  </a:cubicBezTo>
                  <a:close/>
                  <a:moveTo>
                    <a:pt x="911556" y="139403"/>
                  </a:moveTo>
                  <a:cubicBezTo>
                    <a:pt x="911046" y="138708"/>
                    <a:pt x="910397" y="139403"/>
                    <a:pt x="910142" y="139889"/>
                  </a:cubicBezTo>
                  <a:cubicBezTo>
                    <a:pt x="910652" y="140560"/>
                    <a:pt x="911371" y="139889"/>
                    <a:pt x="911626" y="139403"/>
                  </a:cubicBezTo>
                  <a:close/>
                  <a:moveTo>
                    <a:pt x="1014398" y="102195"/>
                  </a:moveTo>
                  <a:cubicBezTo>
                    <a:pt x="1014398" y="101431"/>
                    <a:pt x="1013077" y="101686"/>
                    <a:pt x="1013378" y="102426"/>
                  </a:cubicBezTo>
                  <a:cubicBezTo>
                    <a:pt x="1013680" y="103167"/>
                    <a:pt x="1014677" y="102866"/>
                    <a:pt x="1014468" y="102195"/>
                  </a:cubicBezTo>
                  <a:close/>
                  <a:moveTo>
                    <a:pt x="786871" y="190124"/>
                  </a:moveTo>
                  <a:cubicBezTo>
                    <a:pt x="786105" y="189962"/>
                    <a:pt x="785943" y="191235"/>
                    <a:pt x="786871" y="191142"/>
                  </a:cubicBezTo>
                  <a:cubicBezTo>
                    <a:pt x="787798" y="191050"/>
                    <a:pt x="787520" y="190170"/>
                    <a:pt x="786940" y="190124"/>
                  </a:cubicBezTo>
                  <a:close/>
                  <a:moveTo>
                    <a:pt x="799300" y="474460"/>
                  </a:moveTo>
                  <a:cubicBezTo>
                    <a:pt x="799300" y="474460"/>
                    <a:pt x="799300" y="474113"/>
                    <a:pt x="798929" y="474066"/>
                  </a:cubicBezTo>
                  <a:cubicBezTo>
                    <a:pt x="797491" y="473812"/>
                    <a:pt x="798929" y="476126"/>
                    <a:pt x="799300" y="474460"/>
                  </a:cubicBezTo>
                  <a:close/>
                  <a:moveTo>
                    <a:pt x="871370" y="142966"/>
                  </a:moveTo>
                  <a:cubicBezTo>
                    <a:pt x="872043" y="143128"/>
                    <a:pt x="872159" y="141994"/>
                    <a:pt x="871486" y="141971"/>
                  </a:cubicBezTo>
                  <a:cubicBezTo>
                    <a:pt x="870814" y="141948"/>
                    <a:pt x="870721" y="142966"/>
                    <a:pt x="871370" y="142966"/>
                  </a:cubicBezTo>
                  <a:close/>
                  <a:moveTo>
                    <a:pt x="951302" y="137806"/>
                  </a:moveTo>
                  <a:cubicBezTo>
                    <a:pt x="951547" y="137357"/>
                    <a:pt x="951381" y="136795"/>
                    <a:pt x="950931" y="136551"/>
                  </a:cubicBezTo>
                  <a:cubicBezTo>
                    <a:pt x="950816" y="136488"/>
                    <a:pt x="950690" y="136451"/>
                    <a:pt x="950560" y="136441"/>
                  </a:cubicBezTo>
                  <a:cubicBezTo>
                    <a:pt x="950189" y="136904"/>
                    <a:pt x="950699" y="137714"/>
                    <a:pt x="951302" y="137806"/>
                  </a:cubicBezTo>
                  <a:close/>
                  <a:moveTo>
                    <a:pt x="842037" y="473951"/>
                  </a:moveTo>
                  <a:cubicBezTo>
                    <a:pt x="842538" y="474005"/>
                    <a:pt x="843045" y="473917"/>
                    <a:pt x="843498" y="473696"/>
                  </a:cubicBezTo>
                  <a:cubicBezTo>
                    <a:pt x="843034" y="473095"/>
                    <a:pt x="840599" y="473395"/>
                    <a:pt x="842037" y="473951"/>
                  </a:cubicBezTo>
                  <a:close/>
                  <a:moveTo>
                    <a:pt x="812912" y="192808"/>
                  </a:moveTo>
                  <a:cubicBezTo>
                    <a:pt x="812912" y="192253"/>
                    <a:pt x="811845" y="192230"/>
                    <a:pt x="811868" y="192808"/>
                  </a:cubicBezTo>
                  <a:cubicBezTo>
                    <a:pt x="811891" y="193387"/>
                    <a:pt x="813097" y="193572"/>
                    <a:pt x="812912" y="192808"/>
                  </a:cubicBezTo>
                  <a:close/>
                  <a:moveTo>
                    <a:pt x="847440" y="472794"/>
                  </a:moveTo>
                  <a:cubicBezTo>
                    <a:pt x="846938" y="472730"/>
                    <a:pt x="846429" y="472818"/>
                    <a:pt x="845979" y="473048"/>
                  </a:cubicBezTo>
                  <a:cubicBezTo>
                    <a:pt x="846442" y="473673"/>
                    <a:pt x="848924" y="473349"/>
                    <a:pt x="847440" y="472817"/>
                  </a:cubicBezTo>
                  <a:close/>
                  <a:moveTo>
                    <a:pt x="861747" y="136186"/>
                  </a:moveTo>
                  <a:cubicBezTo>
                    <a:pt x="861886" y="135677"/>
                    <a:pt x="860773" y="135492"/>
                    <a:pt x="860704" y="136024"/>
                  </a:cubicBezTo>
                  <a:cubicBezTo>
                    <a:pt x="860634" y="136557"/>
                    <a:pt x="861724" y="137089"/>
                    <a:pt x="861747" y="136209"/>
                  </a:cubicBezTo>
                  <a:close/>
                  <a:moveTo>
                    <a:pt x="870257" y="193502"/>
                  </a:moveTo>
                  <a:cubicBezTo>
                    <a:pt x="870396" y="192785"/>
                    <a:pt x="869098" y="192669"/>
                    <a:pt x="869237" y="193502"/>
                  </a:cubicBezTo>
                  <a:cubicBezTo>
                    <a:pt x="869376" y="194335"/>
                    <a:pt x="870257" y="194173"/>
                    <a:pt x="870257" y="193525"/>
                  </a:cubicBezTo>
                  <a:close/>
                  <a:moveTo>
                    <a:pt x="930548" y="470619"/>
                  </a:moveTo>
                  <a:cubicBezTo>
                    <a:pt x="930548" y="469392"/>
                    <a:pt x="929087" y="470989"/>
                    <a:pt x="929644" y="471475"/>
                  </a:cubicBezTo>
                  <a:cubicBezTo>
                    <a:pt x="930047" y="471367"/>
                    <a:pt x="930359" y="471047"/>
                    <a:pt x="930455" y="470642"/>
                  </a:cubicBezTo>
                  <a:close/>
                  <a:moveTo>
                    <a:pt x="872576" y="468837"/>
                  </a:moveTo>
                  <a:cubicBezTo>
                    <a:pt x="872924" y="468721"/>
                    <a:pt x="873527" y="468837"/>
                    <a:pt x="873782" y="468536"/>
                  </a:cubicBezTo>
                  <a:cubicBezTo>
                    <a:pt x="872947" y="467703"/>
                    <a:pt x="870536" y="468791"/>
                    <a:pt x="872391" y="468860"/>
                  </a:cubicBezTo>
                  <a:close/>
                  <a:moveTo>
                    <a:pt x="892866" y="599829"/>
                  </a:moveTo>
                  <a:cubicBezTo>
                    <a:pt x="892379" y="600476"/>
                    <a:pt x="893005" y="601032"/>
                    <a:pt x="893539" y="601310"/>
                  </a:cubicBezTo>
                  <a:cubicBezTo>
                    <a:pt x="893794" y="600708"/>
                    <a:pt x="893284" y="600106"/>
                    <a:pt x="892681" y="599852"/>
                  </a:cubicBezTo>
                  <a:close/>
                  <a:moveTo>
                    <a:pt x="833990" y="466199"/>
                  </a:moveTo>
                  <a:cubicBezTo>
                    <a:pt x="833387" y="465806"/>
                    <a:pt x="832784" y="466338"/>
                    <a:pt x="832576" y="466916"/>
                  </a:cubicBezTo>
                  <a:cubicBezTo>
                    <a:pt x="832993" y="467333"/>
                    <a:pt x="833596" y="466824"/>
                    <a:pt x="833805" y="466222"/>
                  </a:cubicBezTo>
                  <a:close/>
                  <a:moveTo>
                    <a:pt x="749560" y="199750"/>
                  </a:moveTo>
                  <a:cubicBezTo>
                    <a:pt x="749769" y="199079"/>
                    <a:pt x="750882" y="198153"/>
                    <a:pt x="749908" y="198038"/>
                  </a:cubicBezTo>
                  <a:cubicBezTo>
                    <a:pt x="748934" y="197922"/>
                    <a:pt x="749444" y="199102"/>
                    <a:pt x="749560" y="199750"/>
                  </a:cubicBezTo>
                  <a:close/>
                  <a:moveTo>
                    <a:pt x="778894" y="200699"/>
                  </a:moveTo>
                  <a:cubicBezTo>
                    <a:pt x="778825" y="200518"/>
                    <a:pt x="778667" y="200387"/>
                    <a:pt x="778476" y="200352"/>
                  </a:cubicBezTo>
                  <a:cubicBezTo>
                    <a:pt x="776900" y="200143"/>
                    <a:pt x="778546" y="202504"/>
                    <a:pt x="778940" y="200699"/>
                  </a:cubicBezTo>
                  <a:close/>
                  <a:moveTo>
                    <a:pt x="944600" y="58924"/>
                  </a:moveTo>
                  <a:cubicBezTo>
                    <a:pt x="944600" y="58646"/>
                    <a:pt x="943696" y="57999"/>
                    <a:pt x="943371" y="58091"/>
                  </a:cubicBezTo>
                  <a:cubicBezTo>
                    <a:pt x="942722" y="58600"/>
                    <a:pt x="944090" y="59549"/>
                    <a:pt x="944600" y="58924"/>
                  </a:cubicBezTo>
                  <a:close/>
                  <a:moveTo>
                    <a:pt x="801433" y="461849"/>
                  </a:moveTo>
                  <a:cubicBezTo>
                    <a:pt x="801433" y="461294"/>
                    <a:pt x="800088" y="461294"/>
                    <a:pt x="800088" y="461849"/>
                  </a:cubicBezTo>
                  <a:cubicBezTo>
                    <a:pt x="800187" y="462219"/>
                    <a:pt x="800567" y="462440"/>
                    <a:pt x="800939" y="462342"/>
                  </a:cubicBezTo>
                  <a:cubicBezTo>
                    <a:pt x="801181" y="462278"/>
                    <a:pt x="801369" y="462090"/>
                    <a:pt x="801433" y="461849"/>
                  </a:cubicBezTo>
                  <a:close/>
                  <a:moveTo>
                    <a:pt x="784088" y="451899"/>
                  </a:moveTo>
                  <a:cubicBezTo>
                    <a:pt x="783323" y="451714"/>
                    <a:pt x="783184" y="453033"/>
                    <a:pt x="784088" y="452917"/>
                  </a:cubicBezTo>
                  <a:cubicBezTo>
                    <a:pt x="784992" y="452801"/>
                    <a:pt x="784691" y="451945"/>
                    <a:pt x="784088" y="451899"/>
                  </a:cubicBezTo>
                  <a:close/>
                  <a:moveTo>
                    <a:pt x="872043" y="451321"/>
                  </a:moveTo>
                  <a:cubicBezTo>
                    <a:pt x="871115" y="451506"/>
                    <a:pt x="872043" y="452269"/>
                    <a:pt x="872321" y="452871"/>
                  </a:cubicBezTo>
                  <a:cubicBezTo>
                    <a:pt x="872646" y="452408"/>
                    <a:pt x="872808" y="451506"/>
                    <a:pt x="872043" y="451321"/>
                  </a:cubicBezTo>
                  <a:close/>
                  <a:moveTo>
                    <a:pt x="821978" y="450048"/>
                  </a:moveTo>
                  <a:cubicBezTo>
                    <a:pt x="821978" y="449767"/>
                    <a:pt x="821750" y="449539"/>
                    <a:pt x="821468" y="449539"/>
                  </a:cubicBezTo>
                  <a:cubicBezTo>
                    <a:pt x="821187" y="449539"/>
                    <a:pt x="820958" y="449767"/>
                    <a:pt x="820958" y="450048"/>
                  </a:cubicBezTo>
                  <a:cubicBezTo>
                    <a:pt x="820842" y="450950"/>
                    <a:pt x="822164" y="450788"/>
                    <a:pt x="821978" y="450048"/>
                  </a:cubicBezTo>
                  <a:close/>
                  <a:moveTo>
                    <a:pt x="939522" y="446415"/>
                  </a:moveTo>
                  <a:cubicBezTo>
                    <a:pt x="938896" y="445952"/>
                    <a:pt x="938363" y="446415"/>
                    <a:pt x="938038" y="446993"/>
                  </a:cubicBezTo>
                  <a:cubicBezTo>
                    <a:pt x="938409" y="447757"/>
                    <a:pt x="939267" y="446901"/>
                    <a:pt x="939522" y="446415"/>
                  </a:cubicBezTo>
                  <a:close/>
                  <a:moveTo>
                    <a:pt x="788401" y="446068"/>
                  </a:moveTo>
                  <a:cubicBezTo>
                    <a:pt x="788285" y="445420"/>
                    <a:pt x="786940" y="445420"/>
                    <a:pt x="786987" y="446068"/>
                  </a:cubicBezTo>
                  <a:cubicBezTo>
                    <a:pt x="787033" y="446716"/>
                    <a:pt x="788007" y="446693"/>
                    <a:pt x="788401" y="446068"/>
                  </a:cubicBezTo>
                  <a:close/>
                  <a:moveTo>
                    <a:pt x="865550" y="444610"/>
                  </a:moveTo>
                  <a:cubicBezTo>
                    <a:pt x="865063" y="444957"/>
                    <a:pt x="864924" y="445883"/>
                    <a:pt x="865550" y="446114"/>
                  </a:cubicBezTo>
                  <a:cubicBezTo>
                    <a:pt x="866176" y="446346"/>
                    <a:pt x="865689" y="445189"/>
                    <a:pt x="865550" y="444610"/>
                  </a:cubicBezTo>
                  <a:close/>
                  <a:moveTo>
                    <a:pt x="788216" y="444194"/>
                  </a:moveTo>
                  <a:cubicBezTo>
                    <a:pt x="787659" y="443592"/>
                    <a:pt x="786662" y="443175"/>
                    <a:pt x="786963" y="444194"/>
                  </a:cubicBezTo>
                  <a:cubicBezTo>
                    <a:pt x="786569" y="445235"/>
                    <a:pt x="787543" y="444818"/>
                    <a:pt x="788216" y="444194"/>
                  </a:cubicBezTo>
                  <a:close/>
                  <a:moveTo>
                    <a:pt x="773305" y="441047"/>
                  </a:moveTo>
                  <a:cubicBezTo>
                    <a:pt x="773305" y="443361"/>
                    <a:pt x="774465" y="440792"/>
                    <a:pt x="773560" y="440052"/>
                  </a:cubicBezTo>
                  <a:cubicBezTo>
                    <a:pt x="773303" y="440316"/>
                    <a:pt x="773176" y="440680"/>
                    <a:pt x="773213" y="441047"/>
                  </a:cubicBezTo>
                  <a:close/>
                  <a:moveTo>
                    <a:pt x="908797" y="129684"/>
                  </a:moveTo>
                  <a:cubicBezTo>
                    <a:pt x="908936" y="129175"/>
                    <a:pt x="908032" y="128064"/>
                    <a:pt x="907730" y="128735"/>
                  </a:cubicBezTo>
                  <a:cubicBezTo>
                    <a:pt x="907429" y="129406"/>
                    <a:pt x="908565" y="130263"/>
                    <a:pt x="908797" y="129684"/>
                  </a:cubicBezTo>
                  <a:close/>
                  <a:moveTo>
                    <a:pt x="739519" y="632848"/>
                  </a:moveTo>
                  <a:cubicBezTo>
                    <a:pt x="739218" y="632386"/>
                    <a:pt x="738522" y="631691"/>
                    <a:pt x="738082" y="632339"/>
                  </a:cubicBezTo>
                  <a:cubicBezTo>
                    <a:pt x="738406" y="632871"/>
                    <a:pt x="739056" y="633427"/>
                    <a:pt x="739519" y="632848"/>
                  </a:cubicBezTo>
                  <a:close/>
                  <a:moveTo>
                    <a:pt x="935394" y="411845"/>
                  </a:moveTo>
                  <a:cubicBezTo>
                    <a:pt x="934954" y="411845"/>
                    <a:pt x="934096" y="410804"/>
                    <a:pt x="933887" y="411451"/>
                  </a:cubicBezTo>
                  <a:cubicBezTo>
                    <a:pt x="933881" y="411912"/>
                    <a:pt x="934249" y="412290"/>
                    <a:pt x="934710" y="412296"/>
                  </a:cubicBezTo>
                  <a:cubicBezTo>
                    <a:pt x="935027" y="412301"/>
                    <a:pt x="935319" y="412126"/>
                    <a:pt x="935464" y="411845"/>
                  </a:cubicBezTo>
                  <a:close/>
                  <a:moveTo>
                    <a:pt x="922270" y="412192"/>
                  </a:moveTo>
                  <a:cubicBezTo>
                    <a:pt x="923846" y="412192"/>
                    <a:pt x="921435" y="410734"/>
                    <a:pt x="921365" y="411521"/>
                  </a:cubicBezTo>
                  <a:cubicBezTo>
                    <a:pt x="921296" y="412308"/>
                    <a:pt x="921991" y="412123"/>
                    <a:pt x="922339" y="412192"/>
                  </a:cubicBezTo>
                  <a:close/>
                  <a:moveTo>
                    <a:pt x="948519" y="52191"/>
                  </a:moveTo>
                  <a:cubicBezTo>
                    <a:pt x="948380" y="51612"/>
                    <a:pt x="947638" y="51034"/>
                    <a:pt x="947151" y="51450"/>
                  </a:cubicBezTo>
                  <a:cubicBezTo>
                    <a:pt x="947191" y="51960"/>
                    <a:pt x="947638" y="52340"/>
                    <a:pt x="948148" y="52300"/>
                  </a:cubicBezTo>
                  <a:cubicBezTo>
                    <a:pt x="948278" y="52290"/>
                    <a:pt x="948405" y="52253"/>
                    <a:pt x="948519" y="52191"/>
                  </a:cubicBezTo>
                  <a:close/>
                  <a:moveTo>
                    <a:pt x="819149" y="569076"/>
                  </a:moveTo>
                  <a:cubicBezTo>
                    <a:pt x="819149" y="568498"/>
                    <a:pt x="818106" y="568452"/>
                    <a:pt x="818106" y="569076"/>
                  </a:cubicBezTo>
                  <a:cubicBezTo>
                    <a:pt x="818106" y="569701"/>
                    <a:pt x="819289" y="569909"/>
                    <a:pt x="819149" y="569076"/>
                  </a:cubicBezTo>
                  <a:close/>
                  <a:moveTo>
                    <a:pt x="1001552" y="124524"/>
                  </a:moveTo>
                  <a:cubicBezTo>
                    <a:pt x="1001180" y="124622"/>
                    <a:pt x="1000959" y="125002"/>
                    <a:pt x="1001057" y="125373"/>
                  </a:cubicBezTo>
                  <a:cubicBezTo>
                    <a:pt x="1001121" y="125614"/>
                    <a:pt x="1001310" y="125802"/>
                    <a:pt x="1001552" y="125866"/>
                  </a:cubicBezTo>
                  <a:cubicBezTo>
                    <a:pt x="1002201" y="125820"/>
                    <a:pt x="1002224" y="124432"/>
                    <a:pt x="1001552" y="124524"/>
                  </a:cubicBezTo>
                  <a:close/>
                  <a:moveTo>
                    <a:pt x="886721" y="401872"/>
                  </a:moveTo>
                  <a:cubicBezTo>
                    <a:pt x="886721" y="401591"/>
                    <a:pt x="886493" y="401363"/>
                    <a:pt x="886211" y="401363"/>
                  </a:cubicBezTo>
                  <a:cubicBezTo>
                    <a:pt x="885929" y="401363"/>
                    <a:pt x="885701" y="401591"/>
                    <a:pt x="885701" y="401872"/>
                  </a:cubicBezTo>
                  <a:cubicBezTo>
                    <a:pt x="885608" y="402728"/>
                    <a:pt x="886860" y="402728"/>
                    <a:pt x="886721" y="401872"/>
                  </a:cubicBezTo>
                  <a:close/>
                  <a:moveTo>
                    <a:pt x="883289" y="394120"/>
                  </a:moveTo>
                  <a:cubicBezTo>
                    <a:pt x="883081" y="392917"/>
                    <a:pt x="881713" y="394444"/>
                    <a:pt x="882408" y="395092"/>
                  </a:cubicBezTo>
                  <a:cubicBezTo>
                    <a:pt x="882849" y="394837"/>
                    <a:pt x="883289" y="394606"/>
                    <a:pt x="883289" y="394120"/>
                  </a:cubicBezTo>
                  <a:close/>
                  <a:moveTo>
                    <a:pt x="891197" y="389492"/>
                  </a:moveTo>
                  <a:cubicBezTo>
                    <a:pt x="891197" y="388937"/>
                    <a:pt x="890153" y="388891"/>
                    <a:pt x="890176" y="389492"/>
                  </a:cubicBezTo>
                  <a:cubicBezTo>
                    <a:pt x="890200" y="390094"/>
                    <a:pt x="891452" y="390256"/>
                    <a:pt x="891266" y="389423"/>
                  </a:cubicBezTo>
                  <a:close/>
                  <a:moveTo>
                    <a:pt x="836124" y="563037"/>
                  </a:moveTo>
                  <a:cubicBezTo>
                    <a:pt x="836124" y="562435"/>
                    <a:pt x="835103" y="562389"/>
                    <a:pt x="835103" y="563037"/>
                  </a:cubicBezTo>
                  <a:cubicBezTo>
                    <a:pt x="835103" y="563685"/>
                    <a:pt x="836309" y="563616"/>
                    <a:pt x="836193" y="562875"/>
                  </a:cubicBezTo>
                  <a:close/>
                  <a:moveTo>
                    <a:pt x="900171" y="371814"/>
                  </a:moveTo>
                  <a:cubicBezTo>
                    <a:pt x="899800" y="371513"/>
                    <a:pt x="899893" y="370518"/>
                    <a:pt x="899382" y="370657"/>
                  </a:cubicBezTo>
                  <a:cubicBezTo>
                    <a:pt x="898872" y="370796"/>
                    <a:pt x="899521" y="372647"/>
                    <a:pt x="900240" y="371652"/>
                  </a:cubicBezTo>
                  <a:close/>
                  <a:moveTo>
                    <a:pt x="909933" y="562968"/>
                  </a:moveTo>
                  <a:cubicBezTo>
                    <a:pt x="909933" y="562389"/>
                    <a:pt x="908890" y="562389"/>
                    <a:pt x="908890" y="562968"/>
                  </a:cubicBezTo>
                  <a:cubicBezTo>
                    <a:pt x="908890" y="563546"/>
                    <a:pt x="910165" y="563546"/>
                    <a:pt x="910003" y="562806"/>
                  </a:cubicBezTo>
                  <a:close/>
                  <a:moveTo>
                    <a:pt x="773375" y="564125"/>
                  </a:moveTo>
                  <a:lnTo>
                    <a:pt x="774743" y="563361"/>
                  </a:lnTo>
                  <a:cubicBezTo>
                    <a:pt x="774163" y="562644"/>
                    <a:pt x="772656" y="562921"/>
                    <a:pt x="773444" y="563963"/>
                  </a:cubicBezTo>
                  <a:close/>
                  <a:moveTo>
                    <a:pt x="863927" y="664549"/>
                  </a:moveTo>
                  <a:cubicBezTo>
                    <a:pt x="864066" y="663924"/>
                    <a:pt x="862999" y="663786"/>
                    <a:pt x="862906" y="664341"/>
                  </a:cubicBezTo>
                  <a:cubicBezTo>
                    <a:pt x="862814" y="664896"/>
                    <a:pt x="863950" y="665151"/>
                    <a:pt x="863996" y="664387"/>
                  </a:cubicBezTo>
                  <a:close/>
                  <a:moveTo>
                    <a:pt x="975233" y="115500"/>
                  </a:moveTo>
                  <a:cubicBezTo>
                    <a:pt x="974282" y="115662"/>
                    <a:pt x="975233" y="116448"/>
                    <a:pt x="975488" y="117050"/>
                  </a:cubicBezTo>
                  <a:cubicBezTo>
                    <a:pt x="976044" y="116448"/>
                    <a:pt x="976207" y="115500"/>
                    <a:pt x="975395" y="115338"/>
                  </a:cubicBezTo>
                  <a:close/>
                  <a:moveTo>
                    <a:pt x="784134" y="564703"/>
                  </a:moveTo>
                  <a:cubicBezTo>
                    <a:pt x="783508" y="564703"/>
                    <a:pt x="783276" y="565212"/>
                    <a:pt x="783647" y="565698"/>
                  </a:cubicBezTo>
                  <a:cubicBezTo>
                    <a:pt x="783903" y="565305"/>
                    <a:pt x="784691" y="565004"/>
                    <a:pt x="784134" y="564703"/>
                  </a:cubicBezTo>
                  <a:close/>
                  <a:moveTo>
                    <a:pt x="975302" y="117883"/>
                  </a:moveTo>
                  <a:cubicBezTo>
                    <a:pt x="974699" y="117212"/>
                    <a:pt x="973980" y="117883"/>
                    <a:pt x="974421" y="118531"/>
                  </a:cubicBezTo>
                  <a:close/>
                  <a:moveTo>
                    <a:pt x="985969" y="119341"/>
                  </a:moveTo>
                  <a:cubicBezTo>
                    <a:pt x="985088" y="119804"/>
                    <a:pt x="985969" y="120729"/>
                    <a:pt x="986595" y="120151"/>
                  </a:cubicBezTo>
                  <a:close/>
                  <a:moveTo>
                    <a:pt x="1001876" y="119595"/>
                  </a:moveTo>
                  <a:cubicBezTo>
                    <a:pt x="1001645" y="119040"/>
                    <a:pt x="1001065" y="119341"/>
                    <a:pt x="1000601" y="119410"/>
                  </a:cubicBezTo>
                  <a:cubicBezTo>
                    <a:pt x="1000137" y="119480"/>
                    <a:pt x="1001552" y="120012"/>
                    <a:pt x="1001876" y="119595"/>
                  </a:cubicBezTo>
                  <a:close/>
                  <a:moveTo>
                    <a:pt x="949076" y="120868"/>
                  </a:moveTo>
                  <a:lnTo>
                    <a:pt x="949702" y="120058"/>
                  </a:lnTo>
                  <a:cubicBezTo>
                    <a:pt x="948983" y="119503"/>
                    <a:pt x="948218" y="120428"/>
                    <a:pt x="949076" y="120868"/>
                  </a:cubicBezTo>
                  <a:close/>
                  <a:moveTo>
                    <a:pt x="776413" y="564449"/>
                  </a:moveTo>
                  <a:cubicBezTo>
                    <a:pt x="776853" y="564194"/>
                    <a:pt x="776413" y="563384"/>
                    <a:pt x="775972" y="563523"/>
                  </a:cubicBezTo>
                  <a:cubicBezTo>
                    <a:pt x="775531" y="563662"/>
                    <a:pt x="775972" y="564379"/>
                    <a:pt x="776413" y="564449"/>
                  </a:cubicBezTo>
                  <a:close/>
                  <a:moveTo>
                    <a:pt x="992276" y="113487"/>
                  </a:moveTo>
                  <a:cubicBezTo>
                    <a:pt x="992879" y="113487"/>
                    <a:pt x="992926" y="112931"/>
                    <a:pt x="992694" y="112538"/>
                  </a:cubicBezTo>
                  <a:lnTo>
                    <a:pt x="991882" y="113232"/>
                  </a:lnTo>
                  <a:close/>
                  <a:moveTo>
                    <a:pt x="970085" y="111728"/>
                  </a:moveTo>
                  <a:cubicBezTo>
                    <a:pt x="970025" y="111453"/>
                    <a:pt x="969753" y="111279"/>
                    <a:pt x="969478" y="111338"/>
                  </a:cubicBezTo>
                  <a:cubicBezTo>
                    <a:pt x="969283" y="111381"/>
                    <a:pt x="969130" y="111533"/>
                    <a:pt x="969088" y="111728"/>
                  </a:cubicBezTo>
                  <a:cubicBezTo>
                    <a:pt x="969204" y="112630"/>
                    <a:pt x="969691" y="112006"/>
                    <a:pt x="970131" y="111774"/>
                  </a:cubicBezTo>
                  <a:close/>
                  <a:moveTo>
                    <a:pt x="891174" y="121169"/>
                  </a:moveTo>
                  <a:cubicBezTo>
                    <a:pt x="890918" y="120752"/>
                    <a:pt x="889434" y="120914"/>
                    <a:pt x="889875" y="121354"/>
                  </a:cubicBezTo>
                  <a:cubicBezTo>
                    <a:pt x="890246" y="121423"/>
                    <a:pt x="890895" y="121701"/>
                    <a:pt x="891174" y="121169"/>
                  </a:cubicBezTo>
                  <a:close/>
                  <a:moveTo>
                    <a:pt x="909377" y="123298"/>
                  </a:moveTo>
                  <a:cubicBezTo>
                    <a:pt x="908635" y="123460"/>
                    <a:pt x="909910" y="124455"/>
                    <a:pt x="910003" y="123969"/>
                  </a:cubicBezTo>
                  <a:cubicBezTo>
                    <a:pt x="910096" y="123483"/>
                    <a:pt x="909887" y="123251"/>
                    <a:pt x="909377" y="123298"/>
                  </a:cubicBezTo>
                  <a:close/>
                  <a:moveTo>
                    <a:pt x="851521" y="568498"/>
                  </a:moveTo>
                  <a:cubicBezTo>
                    <a:pt x="851219" y="567873"/>
                    <a:pt x="850663" y="568498"/>
                    <a:pt x="850570" y="568938"/>
                  </a:cubicBezTo>
                  <a:cubicBezTo>
                    <a:pt x="850786" y="569156"/>
                    <a:pt x="851138" y="569159"/>
                    <a:pt x="851357" y="568944"/>
                  </a:cubicBezTo>
                  <a:cubicBezTo>
                    <a:pt x="851476" y="568827"/>
                    <a:pt x="851536" y="568663"/>
                    <a:pt x="851521" y="568498"/>
                  </a:cubicBezTo>
                  <a:close/>
                  <a:moveTo>
                    <a:pt x="1007094" y="110664"/>
                  </a:moveTo>
                  <a:cubicBezTo>
                    <a:pt x="1006792" y="110016"/>
                    <a:pt x="1006236" y="110664"/>
                    <a:pt x="1006190" y="111126"/>
                  </a:cubicBezTo>
                  <a:cubicBezTo>
                    <a:pt x="1006397" y="111335"/>
                    <a:pt x="1006735" y="111336"/>
                    <a:pt x="1006944" y="111129"/>
                  </a:cubicBezTo>
                  <a:cubicBezTo>
                    <a:pt x="1007066" y="111007"/>
                    <a:pt x="1007122" y="110834"/>
                    <a:pt x="1007094" y="110664"/>
                  </a:cubicBezTo>
                  <a:close/>
                  <a:moveTo>
                    <a:pt x="978665" y="108859"/>
                  </a:moveTo>
                  <a:cubicBezTo>
                    <a:pt x="978605" y="108584"/>
                    <a:pt x="978333" y="108410"/>
                    <a:pt x="978058" y="108469"/>
                  </a:cubicBezTo>
                  <a:cubicBezTo>
                    <a:pt x="977862" y="108512"/>
                    <a:pt x="977710" y="108664"/>
                    <a:pt x="977667" y="108859"/>
                  </a:cubicBezTo>
                  <a:cubicBezTo>
                    <a:pt x="977737" y="109784"/>
                    <a:pt x="978363" y="109160"/>
                    <a:pt x="978665" y="108859"/>
                  </a:cubicBezTo>
                  <a:close/>
                  <a:moveTo>
                    <a:pt x="977436" y="123205"/>
                  </a:moveTo>
                  <a:cubicBezTo>
                    <a:pt x="976902" y="123622"/>
                    <a:pt x="977691" y="123853"/>
                    <a:pt x="977946" y="124200"/>
                  </a:cubicBezTo>
                  <a:cubicBezTo>
                    <a:pt x="978363" y="123760"/>
                    <a:pt x="978108" y="123182"/>
                    <a:pt x="977436" y="123275"/>
                  </a:cubicBezTo>
                  <a:close/>
                  <a:moveTo>
                    <a:pt x="908472" y="560538"/>
                  </a:moveTo>
                  <a:cubicBezTo>
                    <a:pt x="907846" y="560538"/>
                    <a:pt x="907614" y="561070"/>
                    <a:pt x="908009" y="561556"/>
                  </a:cubicBezTo>
                  <a:cubicBezTo>
                    <a:pt x="908264" y="561325"/>
                    <a:pt x="909075" y="561093"/>
                    <a:pt x="908472" y="560677"/>
                  </a:cubicBezTo>
                  <a:close/>
                  <a:moveTo>
                    <a:pt x="805770" y="568498"/>
                  </a:moveTo>
                  <a:lnTo>
                    <a:pt x="805097" y="569308"/>
                  </a:lnTo>
                  <a:cubicBezTo>
                    <a:pt x="805770" y="570048"/>
                    <a:pt x="806558" y="569192"/>
                    <a:pt x="805770" y="568637"/>
                  </a:cubicBezTo>
                  <a:close/>
                  <a:moveTo>
                    <a:pt x="986641" y="125635"/>
                  </a:moveTo>
                  <a:lnTo>
                    <a:pt x="987523" y="126352"/>
                  </a:lnTo>
                  <a:cubicBezTo>
                    <a:pt x="988126" y="125774"/>
                    <a:pt x="987430" y="125241"/>
                    <a:pt x="986711" y="125774"/>
                  </a:cubicBezTo>
                  <a:close/>
                  <a:moveTo>
                    <a:pt x="975256" y="129291"/>
                  </a:moveTo>
                  <a:lnTo>
                    <a:pt x="975047" y="128851"/>
                  </a:lnTo>
                  <a:cubicBezTo>
                    <a:pt x="973934" y="129545"/>
                    <a:pt x="974931" y="130679"/>
                    <a:pt x="975325" y="129430"/>
                  </a:cubicBezTo>
                  <a:close/>
                  <a:moveTo>
                    <a:pt x="775230" y="557761"/>
                  </a:moveTo>
                  <a:cubicBezTo>
                    <a:pt x="774581" y="557761"/>
                    <a:pt x="774163" y="558386"/>
                    <a:pt x="775021" y="558386"/>
                  </a:cubicBezTo>
                  <a:cubicBezTo>
                    <a:pt x="775879" y="558386"/>
                    <a:pt x="776181" y="558016"/>
                    <a:pt x="775230" y="557761"/>
                  </a:cubicBezTo>
                  <a:close/>
                  <a:moveTo>
                    <a:pt x="790535" y="569100"/>
                  </a:moveTo>
                  <a:cubicBezTo>
                    <a:pt x="789885" y="569100"/>
                    <a:pt x="789468" y="569678"/>
                    <a:pt x="790303" y="569701"/>
                  </a:cubicBezTo>
                  <a:cubicBezTo>
                    <a:pt x="791137" y="569724"/>
                    <a:pt x="791532" y="569331"/>
                    <a:pt x="790535" y="569100"/>
                  </a:cubicBezTo>
                  <a:close/>
                  <a:moveTo>
                    <a:pt x="816668" y="570326"/>
                  </a:moveTo>
                  <a:cubicBezTo>
                    <a:pt x="817642" y="570048"/>
                    <a:pt x="817248" y="569609"/>
                    <a:pt x="816413" y="569701"/>
                  </a:cubicBezTo>
                  <a:cubicBezTo>
                    <a:pt x="815578" y="569794"/>
                    <a:pt x="816042" y="570280"/>
                    <a:pt x="816715" y="570326"/>
                  </a:cubicBezTo>
                  <a:close/>
                  <a:moveTo>
                    <a:pt x="860935" y="570326"/>
                  </a:moveTo>
                  <a:lnTo>
                    <a:pt x="861654" y="570002"/>
                  </a:lnTo>
                  <a:cubicBezTo>
                    <a:pt x="861098" y="569331"/>
                    <a:pt x="859359" y="570071"/>
                    <a:pt x="860982" y="570326"/>
                  </a:cubicBezTo>
                  <a:close/>
                  <a:moveTo>
                    <a:pt x="805399" y="557484"/>
                  </a:moveTo>
                  <a:cubicBezTo>
                    <a:pt x="805143" y="557090"/>
                    <a:pt x="803636" y="557206"/>
                    <a:pt x="804077" y="557646"/>
                  </a:cubicBezTo>
                  <a:cubicBezTo>
                    <a:pt x="804587" y="557761"/>
                    <a:pt x="805143" y="557946"/>
                    <a:pt x="805445" y="557484"/>
                  </a:cubicBezTo>
                  <a:close/>
                  <a:moveTo>
                    <a:pt x="876843" y="106545"/>
                  </a:moveTo>
                  <a:cubicBezTo>
                    <a:pt x="876263" y="106290"/>
                    <a:pt x="875846" y="105689"/>
                    <a:pt x="875428" y="106105"/>
                  </a:cubicBezTo>
                  <a:cubicBezTo>
                    <a:pt x="875405" y="106915"/>
                    <a:pt x="875939" y="106823"/>
                    <a:pt x="876843" y="106545"/>
                  </a:cubicBezTo>
                  <a:close/>
                  <a:moveTo>
                    <a:pt x="871440" y="167170"/>
                  </a:moveTo>
                  <a:cubicBezTo>
                    <a:pt x="870860" y="166453"/>
                    <a:pt x="869933" y="167170"/>
                    <a:pt x="870536" y="167887"/>
                  </a:cubicBezTo>
                  <a:close/>
                  <a:moveTo>
                    <a:pt x="790766" y="557299"/>
                  </a:moveTo>
                  <a:cubicBezTo>
                    <a:pt x="790766" y="556188"/>
                    <a:pt x="789282" y="557507"/>
                    <a:pt x="789978" y="557761"/>
                  </a:cubicBezTo>
                  <a:cubicBezTo>
                    <a:pt x="790674" y="558016"/>
                    <a:pt x="790697" y="557761"/>
                    <a:pt x="790766" y="557299"/>
                  </a:cubicBezTo>
                  <a:close/>
                  <a:moveTo>
                    <a:pt x="898710" y="132577"/>
                  </a:moveTo>
                  <a:cubicBezTo>
                    <a:pt x="898316" y="132345"/>
                    <a:pt x="897921" y="131558"/>
                    <a:pt x="897597" y="132160"/>
                  </a:cubicBezTo>
                  <a:cubicBezTo>
                    <a:pt x="897272" y="132762"/>
                    <a:pt x="898177" y="132947"/>
                    <a:pt x="898710" y="132577"/>
                  </a:cubicBezTo>
                  <a:close/>
                  <a:moveTo>
                    <a:pt x="992786" y="133317"/>
                  </a:moveTo>
                  <a:lnTo>
                    <a:pt x="993436" y="132507"/>
                  </a:lnTo>
                  <a:cubicBezTo>
                    <a:pt x="992786" y="131998"/>
                    <a:pt x="991929" y="132854"/>
                    <a:pt x="992786" y="133317"/>
                  </a:cubicBezTo>
                  <a:close/>
                  <a:moveTo>
                    <a:pt x="899243" y="135145"/>
                  </a:moveTo>
                  <a:lnTo>
                    <a:pt x="898803" y="135330"/>
                  </a:lnTo>
                  <a:cubicBezTo>
                    <a:pt x="899336" y="136626"/>
                    <a:pt x="900495" y="135585"/>
                    <a:pt x="899243" y="135145"/>
                  </a:cubicBezTo>
                  <a:close/>
                  <a:moveTo>
                    <a:pt x="797213" y="554684"/>
                  </a:moveTo>
                  <a:cubicBezTo>
                    <a:pt x="796685" y="554368"/>
                    <a:pt x="796025" y="554368"/>
                    <a:pt x="795497" y="554684"/>
                  </a:cubicBezTo>
                  <a:cubicBezTo>
                    <a:pt x="796100" y="555054"/>
                    <a:pt x="796378" y="555008"/>
                    <a:pt x="797166" y="554684"/>
                  </a:cubicBezTo>
                  <a:close/>
                  <a:moveTo>
                    <a:pt x="972844" y="105156"/>
                  </a:moveTo>
                  <a:cubicBezTo>
                    <a:pt x="973841" y="104856"/>
                    <a:pt x="973401" y="104439"/>
                    <a:pt x="972589" y="104532"/>
                  </a:cubicBezTo>
                  <a:cubicBezTo>
                    <a:pt x="971778" y="104624"/>
                    <a:pt x="972218" y="105110"/>
                    <a:pt x="972844" y="105156"/>
                  </a:cubicBezTo>
                  <a:close/>
                  <a:moveTo>
                    <a:pt x="960044" y="137112"/>
                  </a:moveTo>
                  <a:lnTo>
                    <a:pt x="960902" y="137852"/>
                  </a:lnTo>
                  <a:cubicBezTo>
                    <a:pt x="961412" y="137135"/>
                    <a:pt x="960763" y="136626"/>
                    <a:pt x="960044" y="137112"/>
                  </a:cubicBezTo>
                  <a:close/>
                  <a:moveTo>
                    <a:pt x="929667" y="137459"/>
                  </a:moveTo>
                  <a:cubicBezTo>
                    <a:pt x="928832" y="137945"/>
                    <a:pt x="929667" y="138847"/>
                    <a:pt x="930339" y="138269"/>
                  </a:cubicBezTo>
                  <a:close/>
                  <a:moveTo>
                    <a:pt x="832483" y="551653"/>
                  </a:moveTo>
                  <a:cubicBezTo>
                    <a:pt x="832344" y="551653"/>
                    <a:pt x="831926" y="551653"/>
                    <a:pt x="831857" y="551861"/>
                  </a:cubicBezTo>
                  <a:cubicBezTo>
                    <a:pt x="831857" y="552717"/>
                    <a:pt x="834315" y="551653"/>
                    <a:pt x="832552" y="551583"/>
                  </a:cubicBezTo>
                  <a:close/>
                  <a:moveTo>
                    <a:pt x="853515" y="575393"/>
                  </a:moveTo>
                  <a:cubicBezTo>
                    <a:pt x="852866" y="575393"/>
                    <a:pt x="852495" y="575972"/>
                    <a:pt x="853306" y="575995"/>
                  </a:cubicBezTo>
                  <a:cubicBezTo>
                    <a:pt x="854118" y="576018"/>
                    <a:pt x="854512" y="575579"/>
                    <a:pt x="853585" y="575324"/>
                  </a:cubicBezTo>
                  <a:close/>
                  <a:moveTo>
                    <a:pt x="857782" y="143568"/>
                  </a:moveTo>
                  <a:cubicBezTo>
                    <a:pt x="857782" y="144077"/>
                    <a:pt x="858083" y="144169"/>
                    <a:pt x="858477" y="144169"/>
                  </a:cubicBezTo>
                  <a:cubicBezTo>
                    <a:pt x="858872" y="144169"/>
                    <a:pt x="858014" y="142735"/>
                    <a:pt x="857782" y="143568"/>
                  </a:cubicBezTo>
                  <a:close/>
                  <a:moveTo>
                    <a:pt x="892055" y="145488"/>
                  </a:moveTo>
                  <a:cubicBezTo>
                    <a:pt x="891753" y="145697"/>
                    <a:pt x="891452" y="145882"/>
                    <a:pt x="891429" y="146275"/>
                  </a:cubicBezTo>
                  <a:cubicBezTo>
                    <a:pt x="891659" y="146467"/>
                    <a:pt x="892002" y="146436"/>
                    <a:pt x="892194" y="146206"/>
                  </a:cubicBezTo>
                  <a:cubicBezTo>
                    <a:pt x="892386" y="145976"/>
                    <a:pt x="892355" y="145634"/>
                    <a:pt x="892124" y="145442"/>
                  </a:cubicBezTo>
                  <a:close/>
                  <a:moveTo>
                    <a:pt x="992856" y="101662"/>
                  </a:moveTo>
                  <a:cubicBezTo>
                    <a:pt x="992856" y="101130"/>
                    <a:pt x="992230" y="101107"/>
                    <a:pt x="991882" y="101477"/>
                  </a:cubicBezTo>
                  <a:lnTo>
                    <a:pt x="992671" y="102172"/>
                  </a:lnTo>
                  <a:cubicBezTo>
                    <a:pt x="992810" y="101917"/>
                    <a:pt x="992856" y="101778"/>
                    <a:pt x="992926" y="101616"/>
                  </a:cubicBezTo>
                  <a:close/>
                  <a:moveTo>
                    <a:pt x="818036" y="547117"/>
                  </a:moveTo>
                  <a:cubicBezTo>
                    <a:pt x="818036" y="546007"/>
                    <a:pt x="816575" y="547326"/>
                    <a:pt x="817271" y="547557"/>
                  </a:cubicBezTo>
                  <a:cubicBezTo>
                    <a:pt x="817967" y="547788"/>
                    <a:pt x="817967" y="547580"/>
                    <a:pt x="818036" y="547117"/>
                  </a:cubicBezTo>
                  <a:close/>
                  <a:moveTo>
                    <a:pt x="852657" y="545983"/>
                  </a:moveTo>
                  <a:cubicBezTo>
                    <a:pt x="852657" y="544873"/>
                    <a:pt x="851196" y="546169"/>
                    <a:pt x="851892" y="546400"/>
                  </a:cubicBezTo>
                  <a:cubicBezTo>
                    <a:pt x="852588" y="546631"/>
                    <a:pt x="852588" y="546469"/>
                    <a:pt x="852657" y="545983"/>
                  </a:cubicBezTo>
                  <a:close/>
                  <a:moveTo>
                    <a:pt x="916125" y="147363"/>
                  </a:moveTo>
                  <a:cubicBezTo>
                    <a:pt x="915916" y="146784"/>
                    <a:pt x="915313" y="147108"/>
                    <a:pt x="914849" y="147154"/>
                  </a:cubicBezTo>
                  <a:cubicBezTo>
                    <a:pt x="914246" y="147594"/>
                    <a:pt x="915869" y="147802"/>
                    <a:pt x="916125" y="147363"/>
                  </a:cubicBezTo>
                  <a:close/>
                  <a:moveTo>
                    <a:pt x="1005192" y="96040"/>
                  </a:moveTo>
                  <a:lnTo>
                    <a:pt x="1005935" y="95739"/>
                  </a:lnTo>
                  <a:cubicBezTo>
                    <a:pt x="1005378" y="94975"/>
                    <a:pt x="1003592" y="95785"/>
                    <a:pt x="1005192" y="96040"/>
                  </a:cubicBezTo>
                  <a:close/>
                  <a:moveTo>
                    <a:pt x="865712" y="148427"/>
                  </a:moveTo>
                  <a:cubicBezTo>
                    <a:pt x="865202" y="147987"/>
                    <a:pt x="864576" y="148149"/>
                    <a:pt x="864669" y="148844"/>
                  </a:cubicBezTo>
                  <a:cubicBezTo>
                    <a:pt x="864762" y="149538"/>
                    <a:pt x="865364" y="148682"/>
                    <a:pt x="865712" y="148427"/>
                  </a:cubicBezTo>
                  <a:close/>
                  <a:moveTo>
                    <a:pt x="942235" y="148057"/>
                  </a:moveTo>
                  <a:cubicBezTo>
                    <a:pt x="941609" y="148057"/>
                    <a:pt x="941168" y="148682"/>
                    <a:pt x="942003" y="148705"/>
                  </a:cubicBezTo>
                  <a:cubicBezTo>
                    <a:pt x="942838" y="148728"/>
                    <a:pt x="943116" y="148358"/>
                    <a:pt x="942189" y="148057"/>
                  </a:cubicBezTo>
                  <a:close/>
                  <a:moveTo>
                    <a:pt x="768041" y="580762"/>
                  </a:moveTo>
                  <a:lnTo>
                    <a:pt x="767230" y="580137"/>
                  </a:lnTo>
                  <a:cubicBezTo>
                    <a:pt x="766604" y="580716"/>
                    <a:pt x="767555" y="581502"/>
                    <a:pt x="767995" y="580646"/>
                  </a:cubicBezTo>
                  <a:close/>
                  <a:moveTo>
                    <a:pt x="942977" y="156387"/>
                  </a:moveTo>
                  <a:cubicBezTo>
                    <a:pt x="942560" y="156132"/>
                    <a:pt x="942073" y="155369"/>
                    <a:pt x="941934" y="156156"/>
                  </a:cubicBezTo>
                  <a:cubicBezTo>
                    <a:pt x="941795" y="156942"/>
                    <a:pt x="942629" y="156780"/>
                    <a:pt x="942931" y="156271"/>
                  </a:cubicBezTo>
                  <a:close/>
                  <a:moveTo>
                    <a:pt x="780656" y="157474"/>
                  </a:moveTo>
                  <a:cubicBezTo>
                    <a:pt x="780656" y="156803"/>
                    <a:pt x="780123" y="156665"/>
                    <a:pt x="779636" y="156989"/>
                  </a:cubicBezTo>
                  <a:cubicBezTo>
                    <a:pt x="779914" y="157127"/>
                    <a:pt x="780146" y="157937"/>
                    <a:pt x="780563" y="157451"/>
                  </a:cubicBezTo>
                  <a:close/>
                  <a:moveTo>
                    <a:pt x="992926" y="95438"/>
                  </a:moveTo>
                  <a:lnTo>
                    <a:pt x="992717" y="94975"/>
                  </a:lnTo>
                  <a:cubicBezTo>
                    <a:pt x="991488" y="95531"/>
                    <a:pt x="992531" y="96688"/>
                    <a:pt x="992926" y="95438"/>
                  </a:cubicBezTo>
                  <a:close/>
                  <a:moveTo>
                    <a:pt x="847996" y="581942"/>
                  </a:moveTo>
                  <a:cubicBezTo>
                    <a:pt x="847764" y="581387"/>
                    <a:pt x="847185" y="581711"/>
                    <a:pt x="846721" y="581757"/>
                  </a:cubicBezTo>
                  <a:cubicBezTo>
                    <a:pt x="846187" y="582173"/>
                    <a:pt x="847741" y="582382"/>
                    <a:pt x="847996" y="581942"/>
                  </a:cubicBezTo>
                  <a:close/>
                  <a:moveTo>
                    <a:pt x="777665" y="527935"/>
                  </a:moveTo>
                  <a:lnTo>
                    <a:pt x="776830" y="527310"/>
                  </a:lnTo>
                  <a:cubicBezTo>
                    <a:pt x="776274" y="527981"/>
                    <a:pt x="777247" y="528814"/>
                    <a:pt x="777665" y="527935"/>
                  </a:cubicBezTo>
                  <a:close/>
                  <a:moveTo>
                    <a:pt x="779520" y="527727"/>
                  </a:moveTo>
                  <a:cubicBezTo>
                    <a:pt x="780076" y="527727"/>
                    <a:pt x="780100" y="527125"/>
                    <a:pt x="779729" y="526778"/>
                  </a:cubicBezTo>
                  <a:lnTo>
                    <a:pt x="779010" y="527541"/>
                  </a:lnTo>
                  <a:close/>
                  <a:moveTo>
                    <a:pt x="818129" y="162264"/>
                  </a:moveTo>
                  <a:cubicBezTo>
                    <a:pt x="818407" y="162264"/>
                    <a:pt x="818662" y="162056"/>
                    <a:pt x="818570" y="161709"/>
                  </a:cubicBezTo>
                  <a:cubicBezTo>
                    <a:pt x="818361" y="160760"/>
                    <a:pt x="817016" y="162241"/>
                    <a:pt x="818129" y="162264"/>
                  </a:cubicBezTo>
                  <a:close/>
                  <a:moveTo>
                    <a:pt x="872831" y="524927"/>
                  </a:moveTo>
                  <a:cubicBezTo>
                    <a:pt x="873086" y="524580"/>
                    <a:pt x="873875" y="524209"/>
                    <a:pt x="873295" y="523885"/>
                  </a:cubicBezTo>
                  <a:cubicBezTo>
                    <a:pt x="872715" y="523561"/>
                    <a:pt x="872437" y="524394"/>
                    <a:pt x="872831" y="524927"/>
                  </a:cubicBezTo>
                  <a:close/>
                  <a:moveTo>
                    <a:pt x="814141" y="163213"/>
                  </a:moveTo>
                  <a:cubicBezTo>
                    <a:pt x="814141" y="162565"/>
                    <a:pt x="813538" y="162149"/>
                    <a:pt x="813515" y="162982"/>
                  </a:cubicBezTo>
                  <a:cubicBezTo>
                    <a:pt x="813491" y="163815"/>
                    <a:pt x="813886" y="164162"/>
                    <a:pt x="814141" y="163213"/>
                  </a:cubicBezTo>
                  <a:close/>
                  <a:moveTo>
                    <a:pt x="777665" y="521872"/>
                  </a:moveTo>
                  <a:cubicBezTo>
                    <a:pt x="777201" y="520970"/>
                    <a:pt x="776227" y="521872"/>
                    <a:pt x="776830" y="522520"/>
                  </a:cubicBezTo>
                  <a:close/>
                  <a:moveTo>
                    <a:pt x="772865" y="520600"/>
                  </a:moveTo>
                  <a:cubicBezTo>
                    <a:pt x="772331" y="520322"/>
                    <a:pt x="771914" y="519674"/>
                    <a:pt x="771520" y="520137"/>
                  </a:cubicBezTo>
                  <a:cubicBezTo>
                    <a:pt x="771473" y="521062"/>
                    <a:pt x="771984" y="520993"/>
                    <a:pt x="772865" y="520738"/>
                  </a:cubicBezTo>
                  <a:close/>
                  <a:moveTo>
                    <a:pt x="820402" y="165041"/>
                  </a:moveTo>
                  <a:cubicBezTo>
                    <a:pt x="820680" y="165041"/>
                    <a:pt x="820912" y="164810"/>
                    <a:pt x="820842" y="164463"/>
                  </a:cubicBezTo>
                  <a:cubicBezTo>
                    <a:pt x="820680" y="163606"/>
                    <a:pt x="819289" y="165110"/>
                    <a:pt x="820402" y="165110"/>
                  </a:cubicBezTo>
                  <a:close/>
                  <a:moveTo>
                    <a:pt x="868634" y="516758"/>
                  </a:moveTo>
                  <a:lnTo>
                    <a:pt x="869469" y="517522"/>
                  </a:lnTo>
                  <a:cubicBezTo>
                    <a:pt x="869979" y="516758"/>
                    <a:pt x="869376" y="516111"/>
                    <a:pt x="868634" y="516735"/>
                  </a:cubicBezTo>
                  <a:close/>
                  <a:moveTo>
                    <a:pt x="787474" y="167355"/>
                  </a:moveTo>
                  <a:lnTo>
                    <a:pt x="786848" y="167656"/>
                  </a:lnTo>
                  <a:cubicBezTo>
                    <a:pt x="787590" y="168512"/>
                    <a:pt x="789213" y="167424"/>
                    <a:pt x="787543" y="167378"/>
                  </a:cubicBezTo>
                  <a:close/>
                  <a:moveTo>
                    <a:pt x="782395" y="504703"/>
                  </a:moveTo>
                  <a:cubicBezTo>
                    <a:pt x="782163" y="505374"/>
                    <a:pt x="781584" y="505767"/>
                    <a:pt x="782024" y="506184"/>
                  </a:cubicBezTo>
                  <a:cubicBezTo>
                    <a:pt x="783045" y="506230"/>
                    <a:pt x="782905" y="505767"/>
                    <a:pt x="782465" y="504726"/>
                  </a:cubicBezTo>
                  <a:close/>
                  <a:moveTo>
                    <a:pt x="847556" y="588930"/>
                  </a:moveTo>
                  <a:lnTo>
                    <a:pt x="848019" y="588722"/>
                  </a:lnTo>
                  <a:cubicBezTo>
                    <a:pt x="847509" y="587518"/>
                    <a:pt x="846327" y="588560"/>
                    <a:pt x="847625" y="588953"/>
                  </a:cubicBezTo>
                  <a:close/>
                  <a:moveTo>
                    <a:pt x="880020" y="503569"/>
                  </a:moveTo>
                  <a:cubicBezTo>
                    <a:pt x="879788" y="504217"/>
                    <a:pt x="879185" y="504657"/>
                    <a:pt x="879672" y="505050"/>
                  </a:cubicBezTo>
                  <a:cubicBezTo>
                    <a:pt x="880692" y="505073"/>
                    <a:pt x="880599" y="504541"/>
                    <a:pt x="880113" y="503592"/>
                  </a:cubicBezTo>
                  <a:close/>
                  <a:moveTo>
                    <a:pt x="801387" y="588837"/>
                  </a:moveTo>
                  <a:cubicBezTo>
                    <a:pt x="801085" y="587889"/>
                    <a:pt x="800019" y="588675"/>
                    <a:pt x="800575" y="589370"/>
                  </a:cubicBezTo>
                  <a:close/>
                  <a:moveTo>
                    <a:pt x="778778" y="169900"/>
                  </a:moveTo>
                  <a:cubicBezTo>
                    <a:pt x="778360" y="169646"/>
                    <a:pt x="777688" y="169623"/>
                    <a:pt x="777758" y="170271"/>
                  </a:cubicBezTo>
                  <a:cubicBezTo>
                    <a:pt x="777827" y="170918"/>
                    <a:pt x="778546" y="170271"/>
                    <a:pt x="778778" y="169900"/>
                  </a:cubicBezTo>
                  <a:close/>
                  <a:moveTo>
                    <a:pt x="827150" y="504124"/>
                  </a:moveTo>
                  <a:cubicBezTo>
                    <a:pt x="828332" y="503407"/>
                    <a:pt x="826732" y="503153"/>
                    <a:pt x="826639" y="503847"/>
                  </a:cubicBezTo>
                  <a:cubicBezTo>
                    <a:pt x="826547" y="504541"/>
                    <a:pt x="827381" y="504379"/>
                    <a:pt x="827150" y="504124"/>
                  </a:cubicBezTo>
                  <a:close/>
                  <a:moveTo>
                    <a:pt x="804401" y="503245"/>
                  </a:moveTo>
                  <a:cubicBezTo>
                    <a:pt x="803961" y="502713"/>
                    <a:pt x="803752" y="503476"/>
                    <a:pt x="803381" y="503754"/>
                  </a:cubicBezTo>
                  <a:cubicBezTo>
                    <a:pt x="803891" y="504101"/>
                    <a:pt x="804448" y="503893"/>
                    <a:pt x="804448" y="503245"/>
                  </a:cubicBezTo>
                  <a:close/>
                  <a:moveTo>
                    <a:pt x="1001158" y="87501"/>
                  </a:moveTo>
                  <a:cubicBezTo>
                    <a:pt x="1001413" y="87131"/>
                    <a:pt x="1002178" y="86761"/>
                    <a:pt x="1001621" y="86414"/>
                  </a:cubicBezTo>
                  <a:cubicBezTo>
                    <a:pt x="1001065" y="86067"/>
                    <a:pt x="1000787" y="86969"/>
                    <a:pt x="1001158" y="87501"/>
                  </a:cubicBezTo>
                  <a:close/>
                  <a:moveTo>
                    <a:pt x="827636" y="173973"/>
                  </a:moveTo>
                  <a:cubicBezTo>
                    <a:pt x="827358" y="173556"/>
                    <a:pt x="826593" y="173649"/>
                    <a:pt x="826315" y="173973"/>
                  </a:cubicBezTo>
                  <a:cubicBezTo>
                    <a:pt x="826036" y="174297"/>
                    <a:pt x="827358" y="174320"/>
                    <a:pt x="827636" y="173973"/>
                  </a:cubicBezTo>
                  <a:close/>
                  <a:moveTo>
                    <a:pt x="843057" y="175963"/>
                  </a:moveTo>
                  <a:cubicBezTo>
                    <a:pt x="843057" y="174875"/>
                    <a:pt x="841596" y="176171"/>
                    <a:pt x="842292" y="176426"/>
                  </a:cubicBezTo>
                  <a:cubicBezTo>
                    <a:pt x="842593" y="176472"/>
                    <a:pt x="842941" y="176449"/>
                    <a:pt x="843011" y="175963"/>
                  </a:cubicBezTo>
                  <a:close/>
                  <a:moveTo>
                    <a:pt x="837955" y="492786"/>
                  </a:moveTo>
                  <a:cubicBezTo>
                    <a:pt x="837955" y="492138"/>
                    <a:pt x="837422" y="491953"/>
                    <a:pt x="836958" y="492323"/>
                  </a:cubicBezTo>
                  <a:cubicBezTo>
                    <a:pt x="837237" y="492578"/>
                    <a:pt x="837515" y="493365"/>
                    <a:pt x="837909" y="492786"/>
                  </a:cubicBezTo>
                  <a:close/>
                  <a:moveTo>
                    <a:pt x="761873" y="179850"/>
                  </a:moveTo>
                  <a:lnTo>
                    <a:pt x="762314" y="179642"/>
                  </a:lnTo>
                  <a:cubicBezTo>
                    <a:pt x="761804" y="178462"/>
                    <a:pt x="760575" y="179457"/>
                    <a:pt x="761873" y="179850"/>
                  </a:cubicBezTo>
                  <a:close/>
                  <a:moveTo>
                    <a:pt x="840715" y="179040"/>
                  </a:moveTo>
                  <a:cubicBezTo>
                    <a:pt x="840413" y="178716"/>
                    <a:pt x="839671" y="178508"/>
                    <a:pt x="839347" y="179040"/>
                  </a:cubicBezTo>
                  <a:cubicBezTo>
                    <a:pt x="839022" y="179572"/>
                    <a:pt x="840413" y="179387"/>
                    <a:pt x="840669" y="179040"/>
                  </a:cubicBezTo>
                  <a:close/>
                  <a:moveTo>
                    <a:pt x="795172" y="180359"/>
                  </a:moveTo>
                  <a:cubicBezTo>
                    <a:pt x="795427" y="179943"/>
                    <a:pt x="796123" y="179457"/>
                    <a:pt x="795311" y="179364"/>
                  </a:cubicBezTo>
                  <a:cubicBezTo>
                    <a:pt x="794500" y="179272"/>
                    <a:pt x="794639" y="180128"/>
                    <a:pt x="795172" y="180359"/>
                  </a:cubicBezTo>
                  <a:close/>
                  <a:moveTo>
                    <a:pt x="801943" y="182557"/>
                  </a:moveTo>
                  <a:cubicBezTo>
                    <a:pt x="802407" y="181910"/>
                    <a:pt x="801619" y="181215"/>
                    <a:pt x="801178" y="181886"/>
                  </a:cubicBezTo>
                  <a:cubicBezTo>
                    <a:pt x="801307" y="182231"/>
                    <a:pt x="801605" y="182485"/>
                    <a:pt x="801967" y="182557"/>
                  </a:cubicBezTo>
                  <a:close/>
                  <a:moveTo>
                    <a:pt x="875428" y="186098"/>
                  </a:moveTo>
                  <a:lnTo>
                    <a:pt x="875869" y="185890"/>
                  </a:lnTo>
                  <a:cubicBezTo>
                    <a:pt x="875312" y="184663"/>
                    <a:pt x="874153" y="185728"/>
                    <a:pt x="875452" y="186098"/>
                  </a:cubicBezTo>
                  <a:close/>
                  <a:moveTo>
                    <a:pt x="801410" y="484595"/>
                  </a:moveTo>
                  <a:lnTo>
                    <a:pt x="802129" y="483716"/>
                  </a:lnTo>
                  <a:cubicBezTo>
                    <a:pt x="801364" y="483230"/>
                    <a:pt x="800529" y="484178"/>
                    <a:pt x="801433" y="484641"/>
                  </a:cubicBezTo>
                  <a:close/>
                  <a:moveTo>
                    <a:pt x="883289" y="186375"/>
                  </a:moveTo>
                  <a:lnTo>
                    <a:pt x="882408" y="185612"/>
                  </a:lnTo>
                  <a:cubicBezTo>
                    <a:pt x="881898" y="186329"/>
                    <a:pt x="882756" y="187093"/>
                    <a:pt x="883289" y="186375"/>
                  </a:cubicBezTo>
                  <a:close/>
                  <a:moveTo>
                    <a:pt x="773839" y="186699"/>
                  </a:moveTo>
                  <a:cubicBezTo>
                    <a:pt x="773213" y="186699"/>
                    <a:pt x="772981" y="187255"/>
                    <a:pt x="773352" y="187741"/>
                  </a:cubicBezTo>
                  <a:cubicBezTo>
                    <a:pt x="773676" y="187370"/>
                    <a:pt x="774465" y="187116"/>
                    <a:pt x="773908" y="186699"/>
                  </a:cubicBezTo>
                  <a:close/>
                  <a:moveTo>
                    <a:pt x="788378" y="481702"/>
                  </a:moveTo>
                  <a:cubicBezTo>
                    <a:pt x="787891" y="480846"/>
                    <a:pt x="786963" y="481702"/>
                    <a:pt x="787566" y="482373"/>
                  </a:cubicBezTo>
                  <a:close/>
                  <a:moveTo>
                    <a:pt x="769131" y="595270"/>
                  </a:moveTo>
                  <a:cubicBezTo>
                    <a:pt x="769131" y="594113"/>
                    <a:pt x="767671" y="595478"/>
                    <a:pt x="768366" y="595687"/>
                  </a:cubicBezTo>
                  <a:cubicBezTo>
                    <a:pt x="768784" y="595756"/>
                    <a:pt x="769131" y="595756"/>
                    <a:pt x="769201" y="595270"/>
                  </a:cubicBezTo>
                  <a:close/>
                  <a:moveTo>
                    <a:pt x="938571" y="480407"/>
                  </a:moveTo>
                  <a:cubicBezTo>
                    <a:pt x="938316" y="481031"/>
                    <a:pt x="937737" y="481448"/>
                    <a:pt x="938177" y="481841"/>
                  </a:cubicBezTo>
                  <a:cubicBezTo>
                    <a:pt x="939151" y="481864"/>
                    <a:pt x="939058" y="481402"/>
                    <a:pt x="938641" y="480407"/>
                  </a:cubicBezTo>
                  <a:close/>
                  <a:moveTo>
                    <a:pt x="754917" y="187532"/>
                  </a:moveTo>
                  <a:cubicBezTo>
                    <a:pt x="754615" y="187185"/>
                    <a:pt x="753873" y="187000"/>
                    <a:pt x="753549" y="187394"/>
                  </a:cubicBezTo>
                  <a:cubicBezTo>
                    <a:pt x="753224" y="187787"/>
                    <a:pt x="754662" y="187856"/>
                    <a:pt x="754917" y="187532"/>
                  </a:cubicBezTo>
                  <a:close/>
                  <a:moveTo>
                    <a:pt x="766789" y="188990"/>
                  </a:moveTo>
                  <a:cubicBezTo>
                    <a:pt x="765908" y="189453"/>
                    <a:pt x="766789" y="190379"/>
                    <a:pt x="767439" y="189823"/>
                  </a:cubicBezTo>
                  <a:close/>
                  <a:moveTo>
                    <a:pt x="782720" y="476450"/>
                  </a:moveTo>
                  <a:cubicBezTo>
                    <a:pt x="782465" y="476103"/>
                    <a:pt x="781143" y="475987"/>
                    <a:pt x="781352" y="476450"/>
                  </a:cubicBezTo>
                  <a:cubicBezTo>
                    <a:pt x="781730" y="476818"/>
                    <a:pt x="782330" y="476828"/>
                    <a:pt x="782720" y="476473"/>
                  </a:cubicBezTo>
                  <a:close/>
                  <a:moveTo>
                    <a:pt x="879023" y="475709"/>
                  </a:moveTo>
                  <a:lnTo>
                    <a:pt x="878327" y="476519"/>
                  </a:lnTo>
                  <a:cubicBezTo>
                    <a:pt x="879023" y="477121"/>
                    <a:pt x="879811" y="476242"/>
                    <a:pt x="879023" y="475732"/>
                  </a:cubicBezTo>
                  <a:close/>
                  <a:moveTo>
                    <a:pt x="765792" y="191767"/>
                  </a:moveTo>
                  <a:lnTo>
                    <a:pt x="765583" y="191327"/>
                  </a:lnTo>
                  <a:cubicBezTo>
                    <a:pt x="764354" y="191836"/>
                    <a:pt x="765375" y="193016"/>
                    <a:pt x="765792" y="191767"/>
                  </a:cubicBezTo>
                  <a:close/>
                  <a:moveTo>
                    <a:pt x="887765" y="597098"/>
                  </a:moveTo>
                  <a:cubicBezTo>
                    <a:pt x="887533" y="596682"/>
                    <a:pt x="886002" y="596844"/>
                    <a:pt x="886443" y="597260"/>
                  </a:cubicBezTo>
                  <a:cubicBezTo>
                    <a:pt x="886884" y="597677"/>
                    <a:pt x="887487" y="597630"/>
                    <a:pt x="887765" y="597098"/>
                  </a:cubicBezTo>
                  <a:close/>
                  <a:moveTo>
                    <a:pt x="807857" y="191258"/>
                  </a:moveTo>
                  <a:lnTo>
                    <a:pt x="807393" y="191443"/>
                  </a:lnTo>
                  <a:cubicBezTo>
                    <a:pt x="807903" y="192669"/>
                    <a:pt x="809086" y="191651"/>
                    <a:pt x="807857" y="191258"/>
                  </a:cubicBezTo>
                  <a:close/>
                  <a:moveTo>
                    <a:pt x="972960" y="81277"/>
                  </a:moveTo>
                  <a:cubicBezTo>
                    <a:pt x="973772" y="81277"/>
                    <a:pt x="973470" y="80629"/>
                    <a:pt x="972775" y="80721"/>
                  </a:cubicBezTo>
                  <a:cubicBezTo>
                    <a:pt x="972079" y="80814"/>
                    <a:pt x="972125" y="81416"/>
                    <a:pt x="972960" y="81277"/>
                  </a:cubicBezTo>
                  <a:close/>
                  <a:moveTo>
                    <a:pt x="774302" y="473419"/>
                  </a:moveTo>
                  <a:lnTo>
                    <a:pt x="774117" y="472933"/>
                  </a:lnTo>
                  <a:lnTo>
                    <a:pt x="773352" y="473673"/>
                  </a:lnTo>
                  <a:cubicBezTo>
                    <a:pt x="773676" y="473951"/>
                    <a:pt x="774302" y="474020"/>
                    <a:pt x="774302" y="473419"/>
                  </a:cubicBezTo>
                  <a:close/>
                  <a:moveTo>
                    <a:pt x="774720" y="470480"/>
                  </a:moveTo>
                  <a:cubicBezTo>
                    <a:pt x="774094" y="470480"/>
                    <a:pt x="773630" y="471105"/>
                    <a:pt x="774488" y="471128"/>
                  </a:cubicBezTo>
                  <a:cubicBezTo>
                    <a:pt x="775346" y="471151"/>
                    <a:pt x="775647" y="470758"/>
                    <a:pt x="774697" y="470480"/>
                  </a:cubicBezTo>
                  <a:close/>
                  <a:moveTo>
                    <a:pt x="752436" y="599204"/>
                  </a:moveTo>
                  <a:lnTo>
                    <a:pt x="753224" y="598903"/>
                  </a:lnTo>
                  <a:cubicBezTo>
                    <a:pt x="752783" y="598579"/>
                    <a:pt x="752181" y="598579"/>
                    <a:pt x="751740" y="598903"/>
                  </a:cubicBezTo>
                  <a:close/>
                  <a:moveTo>
                    <a:pt x="883892" y="470202"/>
                  </a:moveTo>
                  <a:lnTo>
                    <a:pt x="883057" y="469508"/>
                  </a:lnTo>
                  <a:cubicBezTo>
                    <a:pt x="882455" y="470202"/>
                    <a:pt x="883289" y="470989"/>
                    <a:pt x="883869" y="470202"/>
                  </a:cubicBezTo>
                  <a:close/>
                  <a:moveTo>
                    <a:pt x="777340" y="469462"/>
                  </a:moveTo>
                  <a:cubicBezTo>
                    <a:pt x="776691" y="469462"/>
                    <a:pt x="776482" y="469971"/>
                    <a:pt x="776876" y="470480"/>
                  </a:cubicBezTo>
                  <a:cubicBezTo>
                    <a:pt x="777085" y="470110"/>
                    <a:pt x="777897" y="469832"/>
                    <a:pt x="777317" y="469462"/>
                  </a:cubicBezTo>
                  <a:close/>
                  <a:moveTo>
                    <a:pt x="946270" y="80374"/>
                  </a:moveTo>
                  <a:cubicBezTo>
                    <a:pt x="946038" y="80097"/>
                    <a:pt x="945853" y="79750"/>
                    <a:pt x="945435" y="79773"/>
                  </a:cubicBezTo>
                  <a:cubicBezTo>
                    <a:pt x="944995" y="80305"/>
                    <a:pt x="945760" y="81092"/>
                    <a:pt x="946270" y="80374"/>
                  </a:cubicBezTo>
                  <a:close/>
                  <a:moveTo>
                    <a:pt x="881550" y="196071"/>
                  </a:moveTo>
                  <a:cubicBezTo>
                    <a:pt x="881232" y="195670"/>
                    <a:pt x="880649" y="195603"/>
                    <a:pt x="880247" y="195920"/>
                  </a:cubicBezTo>
                  <a:cubicBezTo>
                    <a:pt x="880233" y="195931"/>
                    <a:pt x="880219" y="195943"/>
                    <a:pt x="880205" y="195955"/>
                  </a:cubicBezTo>
                  <a:cubicBezTo>
                    <a:pt x="879997" y="196510"/>
                    <a:pt x="881318" y="196418"/>
                    <a:pt x="881550" y="196048"/>
                  </a:cubicBezTo>
                  <a:close/>
                  <a:moveTo>
                    <a:pt x="841550" y="467194"/>
                  </a:moveTo>
                  <a:cubicBezTo>
                    <a:pt x="840900" y="467194"/>
                    <a:pt x="840715" y="467726"/>
                    <a:pt x="841086" y="468189"/>
                  </a:cubicBezTo>
                  <a:cubicBezTo>
                    <a:pt x="841248" y="467842"/>
                    <a:pt x="842037" y="467518"/>
                    <a:pt x="841550" y="467194"/>
                  </a:cubicBezTo>
                  <a:close/>
                  <a:moveTo>
                    <a:pt x="811915" y="466639"/>
                  </a:moveTo>
                  <a:cubicBezTo>
                    <a:pt x="810639" y="467078"/>
                    <a:pt x="811915" y="468027"/>
                    <a:pt x="812355" y="466824"/>
                  </a:cubicBezTo>
                  <a:close/>
                  <a:moveTo>
                    <a:pt x="754221" y="205419"/>
                  </a:moveTo>
                  <a:lnTo>
                    <a:pt x="754940" y="205095"/>
                  </a:lnTo>
                  <a:cubicBezTo>
                    <a:pt x="754360" y="204355"/>
                    <a:pt x="752598" y="205165"/>
                    <a:pt x="754221" y="205419"/>
                  </a:cubicBezTo>
                  <a:close/>
                  <a:moveTo>
                    <a:pt x="770917" y="205651"/>
                  </a:moveTo>
                  <a:cubicBezTo>
                    <a:pt x="770917" y="205651"/>
                    <a:pt x="770917" y="205118"/>
                    <a:pt x="770708" y="205049"/>
                  </a:cubicBezTo>
                  <a:cubicBezTo>
                    <a:pt x="769665" y="204956"/>
                    <a:pt x="770894" y="207455"/>
                    <a:pt x="770917" y="205651"/>
                  </a:cubicBezTo>
                  <a:close/>
                  <a:moveTo>
                    <a:pt x="757885" y="208844"/>
                  </a:moveTo>
                  <a:cubicBezTo>
                    <a:pt x="757259" y="208844"/>
                    <a:pt x="757259" y="209399"/>
                    <a:pt x="757537" y="209792"/>
                  </a:cubicBezTo>
                  <a:lnTo>
                    <a:pt x="758325" y="209052"/>
                  </a:lnTo>
                  <a:close/>
                  <a:moveTo>
                    <a:pt x="958560" y="75631"/>
                  </a:moveTo>
                  <a:lnTo>
                    <a:pt x="959372" y="75353"/>
                  </a:lnTo>
                  <a:cubicBezTo>
                    <a:pt x="958902" y="75065"/>
                    <a:pt x="958310" y="75065"/>
                    <a:pt x="957841" y="75353"/>
                  </a:cubicBezTo>
                  <a:close/>
                  <a:moveTo>
                    <a:pt x="808923" y="265373"/>
                  </a:moveTo>
                  <a:cubicBezTo>
                    <a:pt x="808923" y="264702"/>
                    <a:pt x="808320" y="264748"/>
                    <a:pt x="807949" y="265003"/>
                  </a:cubicBezTo>
                  <a:lnTo>
                    <a:pt x="808714" y="265790"/>
                  </a:lnTo>
                  <a:close/>
                  <a:moveTo>
                    <a:pt x="936623" y="461826"/>
                  </a:moveTo>
                  <a:cubicBezTo>
                    <a:pt x="936392" y="461247"/>
                    <a:pt x="935789" y="461571"/>
                    <a:pt x="935325" y="461641"/>
                  </a:cubicBezTo>
                  <a:cubicBezTo>
                    <a:pt x="934861" y="461710"/>
                    <a:pt x="936345" y="462289"/>
                    <a:pt x="936623" y="461826"/>
                  </a:cubicBezTo>
                  <a:close/>
                  <a:moveTo>
                    <a:pt x="869747" y="460345"/>
                  </a:moveTo>
                  <a:cubicBezTo>
                    <a:pt x="869283" y="459142"/>
                    <a:pt x="868333" y="460345"/>
                    <a:pt x="869515" y="460808"/>
                  </a:cubicBezTo>
                  <a:close/>
                  <a:moveTo>
                    <a:pt x="845237" y="460044"/>
                  </a:moveTo>
                  <a:cubicBezTo>
                    <a:pt x="844958" y="459651"/>
                    <a:pt x="843451" y="459697"/>
                    <a:pt x="843869" y="460183"/>
                  </a:cubicBezTo>
                  <a:cubicBezTo>
                    <a:pt x="844332" y="460275"/>
                    <a:pt x="844889" y="460576"/>
                    <a:pt x="845213" y="460044"/>
                  </a:cubicBezTo>
                  <a:close/>
                  <a:moveTo>
                    <a:pt x="807277" y="460368"/>
                  </a:moveTo>
                  <a:cubicBezTo>
                    <a:pt x="806906" y="459118"/>
                    <a:pt x="805793" y="460368"/>
                    <a:pt x="807045" y="460831"/>
                  </a:cubicBezTo>
                  <a:close/>
                  <a:moveTo>
                    <a:pt x="761688" y="609269"/>
                  </a:moveTo>
                  <a:lnTo>
                    <a:pt x="762337" y="608460"/>
                  </a:lnTo>
                  <a:cubicBezTo>
                    <a:pt x="761641" y="607881"/>
                    <a:pt x="760830" y="608807"/>
                    <a:pt x="761665" y="609269"/>
                  </a:cubicBezTo>
                  <a:close/>
                  <a:moveTo>
                    <a:pt x="867382" y="458262"/>
                  </a:moveTo>
                  <a:cubicBezTo>
                    <a:pt x="866941" y="458008"/>
                    <a:pt x="866478" y="457314"/>
                    <a:pt x="866362" y="458100"/>
                  </a:cubicBezTo>
                  <a:cubicBezTo>
                    <a:pt x="866246" y="458887"/>
                    <a:pt x="867057" y="458794"/>
                    <a:pt x="867382" y="458262"/>
                  </a:cubicBezTo>
                  <a:close/>
                  <a:moveTo>
                    <a:pt x="934629" y="454745"/>
                  </a:moveTo>
                  <a:cubicBezTo>
                    <a:pt x="933980" y="454745"/>
                    <a:pt x="933794" y="455300"/>
                    <a:pt x="934142" y="455763"/>
                  </a:cubicBezTo>
                  <a:cubicBezTo>
                    <a:pt x="934305" y="455393"/>
                    <a:pt x="935163" y="455138"/>
                    <a:pt x="934606" y="454722"/>
                  </a:cubicBezTo>
                  <a:close/>
                  <a:moveTo>
                    <a:pt x="764076" y="613296"/>
                  </a:moveTo>
                  <a:lnTo>
                    <a:pt x="763891" y="612856"/>
                  </a:lnTo>
                  <a:cubicBezTo>
                    <a:pt x="762708" y="613411"/>
                    <a:pt x="763705" y="614591"/>
                    <a:pt x="764076" y="613296"/>
                  </a:cubicBezTo>
                  <a:close/>
                  <a:moveTo>
                    <a:pt x="789584" y="454190"/>
                  </a:moveTo>
                  <a:cubicBezTo>
                    <a:pt x="789584" y="453056"/>
                    <a:pt x="788077" y="454398"/>
                    <a:pt x="788795" y="454629"/>
                  </a:cubicBezTo>
                  <a:cubicBezTo>
                    <a:pt x="789213" y="454676"/>
                    <a:pt x="789561" y="454676"/>
                    <a:pt x="789653" y="454190"/>
                  </a:cubicBezTo>
                  <a:close/>
                  <a:moveTo>
                    <a:pt x="779520" y="453010"/>
                  </a:moveTo>
                  <a:cubicBezTo>
                    <a:pt x="778847" y="453010"/>
                    <a:pt x="778685" y="453565"/>
                    <a:pt x="779056" y="454051"/>
                  </a:cubicBezTo>
                  <a:cubicBezTo>
                    <a:pt x="779381" y="453634"/>
                    <a:pt x="780169" y="453426"/>
                    <a:pt x="779589" y="453010"/>
                  </a:cubicBezTo>
                  <a:close/>
                  <a:moveTo>
                    <a:pt x="926328" y="68897"/>
                  </a:moveTo>
                  <a:cubicBezTo>
                    <a:pt x="927626" y="68689"/>
                    <a:pt x="925957" y="68018"/>
                    <a:pt x="925423" y="68573"/>
                  </a:cubicBezTo>
                  <a:cubicBezTo>
                    <a:pt x="925702" y="68897"/>
                    <a:pt x="926049" y="68828"/>
                    <a:pt x="926397" y="68828"/>
                  </a:cubicBezTo>
                  <a:close/>
                  <a:moveTo>
                    <a:pt x="928786" y="412794"/>
                  </a:moveTo>
                  <a:cubicBezTo>
                    <a:pt x="929087" y="412794"/>
                    <a:pt x="929319" y="412562"/>
                    <a:pt x="929226" y="412215"/>
                  </a:cubicBezTo>
                  <a:cubicBezTo>
                    <a:pt x="929110" y="411197"/>
                    <a:pt x="927765" y="412701"/>
                    <a:pt x="928855" y="412724"/>
                  </a:cubicBezTo>
                  <a:close/>
                  <a:moveTo>
                    <a:pt x="911649" y="406662"/>
                  </a:moveTo>
                  <a:cubicBezTo>
                    <a:pt x="911649" y="406037"/>
                    <a:pt x="911046" y="406060"/>
                    <a:pt x="910652" y="406245"/>
                  </a:cubicBezTo>
                  <a:cubicBezTo>
                    <a:pt x="911116" y="406477"/>
                    <a:pt x="911441" y="407356"/>
                    <a:pt x="911719" y="406592"/>
                  </a:cubicBezTo>
                  <a:close/>
                  <a:moveTo>
                    <a:pt x="853144" y="646177"/>
                  </a:moveTo>
                  <a:lnTo>
                    <a:pt x="853144" y="645691"/>
                  </a:lnTo>
                  <a:cubicBezTo>
                    <a:pt x="851822" y="646269"/>
                    <a:pt x="852843" y="647449"/>
                    <a:pt x="853144" y="646177"/>
                  </a:cubicBezTo>
                  <a:close/>
                  <a:moveTo>
                    <a:pt x="909933" y="382689"/>
                  </a:moveTo>
                  <a:lnTo>
                    <a:pt x="910420" y="382504"/>
                  </a:lnTo>
                  <a:lnTo>
                    <a:pt x="909655" y="381717"/>
                  </a:lnTo>
                  <a:cubicBezTo>
                    <a:pt x="909446" y="382088"/>
                    <a:pt x="909423" y="382689"/>
                    <a:pt x="910026" y="382689"/>
                  </a:cubicBezTo>
                  <a:close/>
                  <a:moveTo>
                    <a:pt x="841642" y="380098"/>
                  </a:moveTo>
                  <a:cubicBezTo>
                    <a:pt x="841364" y="379704"/>
                    <a:pt x="839741" y="379936"/>
                    <a:pt x="840390" y="380329"/>
                  </a:cubicBezTo>
                  <a:cubicBezTo>
                    <a:pt x="841040" y="380723"/>
                    <a:pt x="841550" y="380653"/>
                    <a:pt x="841735" y="380098"/>
                  </a:cubicBezTo>
                  <a:close/>
                  <a:moveTo>
                    <a:pt x="891197" y="373156"/>
                  </a:moveTo>
                  <a:cubicBezTo>
                    <a:pt x="891197" y="372022"/>
                    <a:pt x="889713" y="373341"/>
                    <a:pt x="890431" y="373596"/>
                  </a:cubicBezTo>
                  <a:cubicBezTo>
                    <a:pt x="890872" y="373688"/>
                    <a:pt x="891220" y="373665"/>
                    <a:pt x="891290" y="373179"/>
                  </a:cubicBezTo>
                  <a:close/>
                  <a:moveTo>
                    <a:pt x="898292" y="369222"/>
                  </a:moveTo>
                  <a:cubicBezTo>
                    <a:pt x="897852" y="369500"/>
                    <a:pt x="897991" y="370981"/>
                    <a:pt x="898455" y="370541"/>
                  </a:cubicBezTo>
                  <a:cubicBezTo>
                    <a:pt x="898617" y="370102"/>
                    <a:pt x="898872" y="369546"/>
                    <a:pt x="898385" y="369245"/>
                  </a:cubicBezTo>
                  <a:close/>
                  <a:moveTo>
                    <a:pt x="901840" y="368019"/>
                  </a:moveTo>
                  <a:cubicBezTo>
                    <a:pt x="901562" y="368436"/>
                    <a:pt x="900820" y="368898"/>
                    <a:pt x="901608" y="369037"/>
                  </a:cubicBezTo>
                  <a:cubicBezTo>
                    <a:pt x="902397" y="369176"/>
                    <a:pt x="902235" y="368366"/>
                    <a:pt x="901840" y="368019"/>
                  </a:cubicBezTo>
                  <a:close/>
                  <a:moveTo>
                    <a:pt x="861585" y="664734"/>
                  </a:moveTo>
                  <a:cubicBezTo>
                    <a:pt x="862072" y="664110"/>
                    <a:pt x="861237" y="663485"/>
                    <a:pt x="860820" y="664110"/>
                  </a:cubicBezTo>
                  <a:cubicBezTo>
                    <a:pt x="860950" y="664435"/>
                    <a:pt x="861239" y="664672"/>
                    <a:pt x="861585" y="664734"/>
                  </a:cubicBezTo>
                  <a:close/>
                  <a:moveTo>
                    <a:pt x="924449" y="459720"/>
                  </a:moveTo>
                  <a:lnTo>
                    <a:pt x="923754" y="460044"/>
                  </a:lnTo>
                  <a:cubicBezTo>
                    <a:pt x="924380" y="460784"/>
                    <a:pt x="926096" y="459998"/>
                    <a:pt x="924449" y="459720"/>
                  </a:cubicBezTo>
                  <a:close/>
                  <a:moveTo>
                    <a:pt x="299096" y="479805"/>
                  </a:moveTo>
                  <a:cubicBezTo>
                    <a:pt x="299444" y="497992"/>
                    <a:pt x="291606" y="516828"/>
                    <a:pt x="291931" y="533534"/>
                  </a:cubicBezTo>
                  <a:cubicBezTo>
                    <a:pt x="287293" y="535293"/>
                    <a:pt x="290702" y="540615"/>
                    <a:pt x="288012" y="542906"/>
                  </a:cubicBezTo>
                  <a:cubicBezTo>
                    <a:pt x="286968" y="549686"/>
                    <a:pt x="283096" y="556095"/>
                    <a:pt x="281450" y="562991"/>
                  </a:cubicBezTo>
                  <a:cubicBezTo>
                    <a:pt x="277544" y="569884"/>
                    <a:pt x="274149" y="577053"/>
                    <a:pt x="271293" y="584441"/>
                  </a:cubicBezTo>
                  <a:cubicBezTo>
                    <a:pt x="267838" y="587935"/>
                    <a:pt x="265820" y="593118"/>
                    <a:pt x="263339" y="597422"/>
                  </a:cubicBezTo>
                  <a:cubicBezTo>
                    <a:pt x="263803" y="600315"/>
                    <a:pt x="258470" y="601842"/>
                    <a:pt x="260325" y="604364"/>
                  </a:cubicBezTo>
                  <a:cubicBezTo>
                    <a:pt x="258377" y="606932"/>
                    <a:pt x="250075" y="614291"/>
                    <a:pt x="250562" y="619937"/>
                  </a:cubicBezTo>
                  <a:cubicBezTo>
                    <a:pt x="246690" y="620330"/>
                    <a:pt x="245252" y="624842"/>
                    <a:pt x="243095" y="627711"/>
                  </a:cubicBezTo>
                  <a:cubicBezTo>
                    <a:pt x="241101" y="629655"/>
                    <a:pt x="238643" y="631344"/>
                    <a:pt x="239200" y="634468"/>
                  </a:cubicBezTo>
                  <a:cubicBezTo>
                    <a:pt x="238736" y="635255"/>
                    <a:pt x="237391" y="634237"/>
                    <a:pt x="237484" y="635579"/>
                  </a:cubicBezTo>
                  <a:cubicBezTo>
                    <a:pt x="237484" y="638703"/>
                    <a:pt x="236765" y="639050"/>
                    <a:pt x="234237" y="638679"/>
                  </a:cubicBezTo>
                  <a:cubicBezTo>
                    <a:pt x="230666" y="645621"/>
                    <a:pt x="221971" y="650249"/>
                    <a:pt x="219489" y="656890"/>
                  </a:cubicBezTo>
                  <a:cubicBezTo>
                    <a:pt x="212876" y="661658"/>
                    <a:pt x="206974" y="667337"/>
                    <a:pt x="201959" y="673759"/>
                  </a:cubicBezTo>
                  <a:cubicBezTo>
                    <a:pt x="200683" y="675795"/>
                    <a:pt x="197785" y="675031"/>
                    <a:pt x="196092" y="677021"/>
                  </a:cubicBezTo>
                  <a:cubicBezTo>
                    <a:pt x="193448" y="679937"/>
                    <a:pt x="190132" y="681372"/>
                    <a:pt x="187558" y="683963"/>
                  </a:cubicBezTo>
                  <a:cubicBezTo>
                    <a:pt x="179326" y="689077"/>
                    <a:pt x="168776" y="692663"/>
                    <a:pt x="162677" y="697662"/>
                  </a:cubicBezTo>
                  <a:cubicBezTo>
                    <a:pt x="157900" y="696158"/>
                    <a:pt x="147442" y="701965"/>
                    <a:pt x="145680" y="700809"/>
                  </a:cubicBezTo>
                  <a:cubicBezTo>
                    <a:pt x="141042" y="700809"/>
                    <a:pt x="131766" y="703793"/>
                    <a:pt x="129448" y="697939"/>
                  </a:cubicBezTo>
                  <a:cubicBezTo>
                    <a:pt x="130422" y="696481"/>
                    <a:pt x="128219" y="696204"/>
                    <a:pt x="127848" y="695625"/>
                  </a:cubicBezTo>
                  <a:cubicBezTo>
                    <a:pt x="127407" y="693705"/>
                    <a:pt x="127592" y="690835"/>
                    <a:pt x="125969" y="689517"/>
                  </a:cubicBezTo>
                  <a:cubicBezTo>
                    <a:pt x="126456" y="688637"/>
                    <a:pt x="127106" y="687203"/>
                    <a:pt x="125158" y="687758"/>
                  </a:cubicBezTo>
                  <a:cubicBezTo>
                    <a:pt x="124416" y="687758"/>
                    <a:pt x="123233" y="686994"/>
                    <a:pt x="123697" y="686138"/>
                  </a:cubicBezTo>
                  <a:cubicBezTo>
                    <a:pt x="125877" y="684796"/>
                    <a:pt x="124114" y="683431"/>
                    <a:pt x="123697" y="682228"/>
                  </a:cubicBezTo>
                  <a:cubicBezTo>
                    <a:pt x="123259" y="680334"/>
                    <a:pt x="123429" y="678350"/>
                    <a:pt x="124184" y="676559"/>
                  </a:cubicBezTo>
                  <a:cubicBezTo>
                    <a:pt x="122375" y="674430"/>
                    <a:pt x="124555" y="666794"/>
                    <a:pt x="121865" y="662675"/>
                  </a:cubicBezTo>
                  <a:cubicBezTo>
                    <a:pt x="121633" y="660916"/>
                    <a:pt x="122746" y="658950"/>
                    <a:pt x="119894" y="658602"/>
                  </a:cubicBezTo>
                  <a:cubicBezTo>
                    <a:pt x="120868" y="657260"/>
                    <a:pt x="119105" y="655594"/>
                    <a:pt x="118920" y="653859"/>
                  </a:cubicBezTo>
                  <a:cubicBezTo>
                    <a:pt x="117575" y="643932"/>
                    <a:pt x="105447" y="636689"/>
                    <a:pt x="107001" y="626878"/>
                  </a:cubicBezTo>
                  <a:cubicBezTo>
                    <a:pt x="102108" y="619266"/>
                    <a:pt x="105772" y="613388"/>
                    <a:pt x="106259" y="605868"/>
                  </a:cubicBezTo>
                  <a:cubicBezTo>
                    <a:pt x="104682" y="602929"/>
                    <a:pt x="108299" y="602559"/>
                    <a:pt x="108346" y="599597"/>
                  </a:cubicBezTo>
                  <a:cubicBezTo>
                    <a:pt x="108810" y="597746"/>
                    <a:pt x="105841" y="599829"/>
                    <a:pt x="106189" y="597954"/>
                  </a:cubicBezTo>
                  <a:cubicBezTo>
                    <a:pt x="111986" y="590457"/>
                    <a:pt x="105285" y="581201"/>
                    <a:pt x="104497" y="572686"/>
                  </a:cubicBezTo>
                  <a:cubicBezTo>
                    <a:pt x="104497" y="569933"/>
                    <a:pt x="102618" y="567503"/>
                    <a:pt x="103360" y="564773"/>
                  </a:cubicBezTo>
                  <a:cubicBezTo>
                    <a:pt x="105378" y="563639"/>
                    <a:pt x="104056" y="562320"/>
                    <a:pt x="103639" y="561001"/>
                  </a:cubicBezTo>
                  <a:cubicBezTo>
                    <a:pt x="102131" y="557553"/>
                    <a:pt x="104357" y="554337"/>
                    <a:pt x="105355" y="551074"/>
                  </a:cubicBezTo>
                  <a:cubicBezTo>
                    <a:pt x="106352" y="547811"/>
                    <a:pt x="109992" y="545312"/>
                    <a:pt x="109598" y="542096"/>
                  </a:cubicBezTo>
                  <a:cubicBezTo>
                    <a:pt x="112248" y="540771"/>
                    <a:pt x="113964" y="538110"/>
                    <a:pt x="114073" y="535154"/>
                  </a:cubicBezTo>
                  <a:cubicBezTo>
                    <a:pt x="117227" y="530920"/>
                    <a:pt x="115488" y="524580"/>
                    <a:pt x="118711" y="520091"/>
                  </a:cubicBezTo>
                  <a:cubicBezTo>
                    <a:pt x="119732" y="513149"/>
                    <a:pt x="124021" y="507780"/>
                    <a:pt x="126897" y="502690"/>
                  </a:cubicBezTo>
                  <a:cubicBezTo>
                    <a:pt x="128497" y="500815"/>
                    <a:pt x="131697" y="500144"/>
                    <a:pt x="130932" y="497507"/>
                  </a:cubicBezTo>
                  <a:cubicBezTo>
                    <a:pt x="131651" y="496118"/>
                    <a:pt x="137309" y="496558"/>
                    <a:pt x="135894" y="492879"/>
                  </a:cubicBezTo>
                  <a:cubicBezTo>
                    <a:pt x="135314" y="490704"/>
                    <a:pt x="139558" y="492416"/>
                    <a:pt x="139558" y="490889"/>
                  </a:cubicBezTo>
                  <a:cubicBezTo>
                    <a:pt x="141738" y="487765"/>
                    <a:pt x="146259" y="485729"/>
                    <a:pt x="148949" y="482327"/>
                  </a:cubicBezTo>
                  <a:cubicBezTo>
                    <a:pt x="154097" y="475756"/>
                    <a:pt x="159315" y="466523"/>
                    <a:pt x="164092" y="460484"/>
                  </a:cubicBezTo>
                  <a:cubicBezTo>
                    <a:pt x="166039" y="456943"/>
                    <a:pt x="171187" y="457036"/>
                    <a:pt x="173367" y="452894"/>
                  </a:cubicBezTo>
                  <a:cubicBezTo>
                    <a:pt x="176590" y="450881"/>
                    <a:pt x="180161" y="450580"/>
                    <a:pt x="182805" y="447711"/>
                  </a:cubicBezTo>
                  <a:cubicBezTo>
                    <a:pt x="186552" y="447340"/>
                    <a:pt x="190134" y="445991"/>
                    <a:pt x="193193" y="443800"/>
                  </a:cubicBezTo>
                  <a:cubicBezTo>
                    <a:pt x="194353" y="444726"/>
                    <a:pt x="195118" y="442967"/>
                    <a:pt x="196161" y="443175"/>
                  </a:cubicBezTo>
                  <a:cubicBezTo>
                    <a:pt x="198040" y="444471"/>
                    <a:pt x="198921" y="442620"/>
                    <a:pt x="200173" y="441949"/>
                  </a:cubicBezTo>
                  <a:cubicBezTo>
                    <a:pt x="200938" y="441556"/>
                    <a:pt x="201611" y="440769"/>
                    <a:pt x="202121" y="442180"/>
                  </a:cubicBezTo>
                  <a:cubicBezTo>
                    <a:pt x="203072" y="442574"/>
                    <a:pt x="204440" y="441394"/>
                    <a:pt x="205692" y="442435"/>
                  </a:cubicBezTo>
                  <a:cubicBezTo>
                    <a:pt x="208591" y="441301"/>
                    <a:pt x="212904" y="442042"/>
                    <a:pt x="215107" y="439843"/>
                  </a:cubicBezTo>
                  <a:cubicBezTo>
                    <a:pt x="216591" y="441139"/>
                    <a:pt x="219142" y="443337"/>
                    <a:pt x="221460" y="441185"/>
                  </a:cubicBezTo>
                  <a:cubicBezTo>
                    <a:pt x="224699" y="441360"/>
                    <a:pt x="227883" y="442088"/>
                    <a:pt x="230875" y="443337"/>
                  </a:cubicBezTo>
                  <a:cubicBezTo>
                    <a:pt x="233356" y="443083"/>
                    <a:pt x="237275" y="447155"/>
                    <a:pt x="239339" y="444518"/>
                  </a:cubicBezTo>
                  <a:cubicBezTo>
                    <a:pt x="241774" y="449747"/>
                    <a:pt x="250400" y="449284"/>
                    <a:pt x="254342" y="453010"/>
                  </a:cubicBezTo>
                  <a:cubicBezTo>
                    <a:pt x="264097" y="456847"/>
                    <a:pt x="273513" y="461491"/>
                    <a:pt x="282493" y="466893"/>
                  </a:cubicBezTo>
                  <a:cubicBezTo>
                    <a:pt x="285067" y="468374"/>
                    <a:pt x="282748" y="464371"/>
                    <a:pt x="287131" y="469068"/>
                  </a:cubicBezTo>
                  <a:cubicBezTo>
                    <a:pt x="291305" y="468768"/>
                    <a:pt x="293485" y="473951"/>
                    <a:pt x="297195" y="473372"/>
                  </a:cubicBezTo>
                  <a:cubicBezTo>
                    <a:pt x="298612" y="475204"/>
                    <a:pt x="299291" y="477499"/>
                    <a:pt x="299096" y="479805"/>
                  </a:cubicBezTo>
                  <a:close/>
                  <a:moveTo>
                    <a:pt x="199222" y="579373"/>
                  </a:moveTo>
                  <a:cubicBezTo>
                    <a:pt x="198388" y="577684"/>
                    <a:pt x="196718" y="579883"/>
                    <a:pt x="199222" y="579373"/>
                  </a:cubicBezTo>
                  <a:cubicBezTo>
                    <a:pt x="198875" y="581872"/>
                    <a:pt x="201704" y="579119"/>
                    <a:pt x="199222" y="579373"/>
                  </a:cubicBezTo>
                  <a:close/>
                  <a:moveTo>
                    <a:pt x="229947" y="581572"/>
                  </a:moveTo>
                  <a:cubicBezTo>
                    <a:pt x="229623" y="582520"/>
                    <a:pt x="230805" y="583886"/>
                    <a:pt x="231524" y="582960"/>
                  </a:cubicBezTo>
                  <a:cubicBezTo>
                    <a:pt x="231014" y="581664"/>
                    <a:pt x="229600" y="581664"/>
                    <a:pt x="229345" y="579883"/>
                  </a:cubicBezTo>
                  <a:cubicBezTo>
                    <a:pt x="228579" y="578957"/>
                    <a:pt x="227327" y="581687"/>
                    <a:pt x="229831" y="581572"/>
                  </a:cubicBezTo>
                  <a:close/>
                  <a:moveTo>
                    <a:pt x="128242" y="592910"/>
                  </a:moveTo>
                  <a:cubicBezTo>
                    <a:pt x="129378" y="592378"/>
                    <a:pt x="130050" y="594136"/>
                    <a:pt x="130561" y="593627"/>
                  </a:cubicBezTo>
                  <a:cubicBezTo>
                    <a:pt x="131442" y="588190"/>
                    <a:pt x="122468" y="597098"/>
                    <a:pt x="128126" y="592910"/>
                  </a:cubicBezTo>
                  <a:close/>
                  <a:moveTo>
                    <a:pt x="126595" y="606516"/>
                  </a:moveTo>
                  <a:cubicBezTo>
                    <a:pt x="125761" y="610658"/>
                    <a:pt x="130306" y="607974"/>
                    <a:pt x="126595" y="606516"/>
                  </a:cubicBezTo>
                  <a:cubicBezTo>
                    <a:pt x="122468" y="604665"/>
                    <a:pt x="122213" y="608668"/>
                    <a:pt x="126479" y="606516"/>
                  </a:cubicBezTo>
                  <a:close/>
                  <a:moveTo>
                    <a:pt x="206596" y="570881"/>
                  </a:moveTo>
                  <a:cubicBezTo>
                    <a:pt x="206596" y="570071"/>
                    <a:pt x="205020" y="569053"/>
                    <a:pt x="204996" y="570395"/>
                  </a:cubicBezTo>
                  <a:cubicBezTo>
                    <a:pt x="205808" y="571228"/>
                    <a:pt x="206759" y="570627"/>
                    <a:pt x="207315" y="571899"/>
                  </a:cubicBezTo>
                  <a:cubicBezTo>
                    <a:pt x="209866" y="573311"/>
                    <a:pt x="208707" y="568452"/>
                    <a:pt x="206480" y="570881"/>
                  </a:cubicBezTo>
                  <a:close/>
                  <a:moveTo>
                    <a:pt x="181089" y="514768"/>
                  </a:moveTo>
                  <a:cubicBezTo>
                    <a:pt x="181089" y="513820"/>
                    <a:pt x="179837" y="514051"/>
                    <a:pt x="179582" y="514491"/>
                  </a:cubicBezTo>
                  <a:cubicBezTo>
                    <a:pt x="181344" y="514676"/>
                    <a:pt x="180996" y="516134"/>
                    <a:pt x="182990" y="515925"/>
                  </a:cubicBezTo>
                  <a:cubicBezTo>
                    <a:pt x="186144" y="517175"/>
                    <a:pt x="182828" y="513797"/>
                    <a:pt x="180927" y="514768"/>
                  </a:cubicBezTo>
                  <a:close/>
                  <a:moveTo>
                    <a:pt x="144590" y="564703"/>
                  </a:moveTo>
                  <a:cubicBezTo>
                    <a:pt x="144590" y="563847"/>
                    <a:pt x="143500" y="563268"/>
                    <a:pt x="143083" y="564310"/>
                  </a:cubicBezTo>
                  <a:cubicBezTo>
                    <a:pt x="144706" y="564541"/>
                    <a:pt x="145517" y="566624"/>
                    <a:pt x="147164" y="566832"/>
                  </a:cubicBezTo>
                  <a:cubicBezTo>
                    <a:pt x="147859" y="565420"/>
                    <a:pt x="145888" y="563940"/>
                    <a:pt x="144590" y="564703"/>
                  </a:cubicBezTo>
                  <a:close/>
                  <a:moveTo>
                    <a:pt x="160544" y="571992"/>
                  </a:moveTo>
                  <a:cubicBezTo>
                    <a:pt x="159802" y="573542"/>
                    <a:pt x="162213" y="574306"/>
                    <a:pt x="161378" y="572594"/>
                  </a:cubicBezTo>
                  <a:cubicBezTo>
                    <a:pt x="160845" y="571807"/>
                    <a:pt x="158851" y="571182"/>
                    <a:pt x="159894" y="569817"/>
                  </a:cubicBezTo>
                  <a:cubicBezTo>
                    <a:pt x="160080" y="569609"/>
                    <a:pt x="159778" y="569285"/>
                    <a:pt x="159500" y="569238"/>
                  </a:cubicBezTo>
                  <a:cubicBezTo>
                    <a:pt x="156207" y="569331"/>
                    <a:pt x="157691" y="573033"/>
                    <a:pt x="160544" y="571946"/>
                  </a:cubicBezTo>
                  <a:close/>
                  <a:moveTo>
                    <a:pt x="225797" y="554429"/>
                  </a:moveTo>
                  <a:cubicBezTo>
                    <a:pt x="228324" y="556304"/>
                    <a:pt x="230945" y="551467"/>
                    <a:pt x="227095" y="552763"/>
                  </a:cubicBezTo>
                  <a:cubicBezTo>
                    <a:pt x="225310" y="552555"/>
                    <a:pt x="226562" y="554499"/>
                    <a:pt x="224776" y="554684"/>
                  </a:cubicBezTo>
                  <a:cubicBezTo>
                    <a:pt x="224197" y="555794"/>
                    <a:pt x="225913" y="555262"/>
                    <a:pt x="225797" y="554383"/>
                  </a:cubicBezTo>
                  <a:close/>
                  <a:moveTo>
                    <a:pt x="265589" y="485867"/>
                  </a:moveTo>
                  <a:cubicBezTo>
                    <a:pt x="265426" y="486793"/>
                    <a:pt x="267235" y="487186"/>
                    <a:pt x="266516" y="486145"/>
                  </a:cubicBezTo>
                  <a:cubicBezTo>
                    <a:pt x="261623" y="481980"/>
                    <a:pt x="259374" y="490241"/>
                    <a:pt x="265589" y="485821"/>
                  </a:cubicBezTo>
                  <a:close/>
                  <a:moveTo>
                    <a:pt x="117320" y="546492"/>
                  </a:moveTo>
                  <a:cubicBezTo>
                    <a:pt x="119036" y="545752"/>
                    <a:pt x="119917" y="546793"/>
                    <a:pt x="121587" y="547094"/>
                  </a:cubicBezTo>
                  <a:cubicBezTo>
                    <a:pt x="125250" y="545451"/>
                    <a:pt x="116508" y="543253"/>
                    <a:pt x="117389" y="546562"/>
                  </a:cubicBezTo>
                  <a:cubicBezTo>
                    <a:pt x="112242" y="547094"/>
                    <a:pt x="122259" y="552624"/>
                    <a:pt x="117320" y="546446"/>
                  </a:cubicBezTo>
                  <a:close/>
                  <a:moveTo>
                    <a:pt x="211582" y="578888"/>
                  </a:moveTo>
                  <a:cubicBezTo>
                    <a:pt x="217959" y="582567"/>
                    <a:pt x="223571" y="580345"/>
                    <a:pt x="212649" y="578332"/>
                  </a:cubicBezTo>
                  <a:cubicBezTo>
                    <a:pt x="206179" y="579350"/>
                    <a:pt x="209147" y="587842"/>
                    <a:pt x="211582" y="578749"/>
                  </a:cubicBezTo>
                  <a:close/>
                  <a:moveTo>
                    <a:pt x="203698" y="509169"/>
                  </a:moveTo>
                  <a:cubicBezTo>
                    <a:pt x="203907" y="511321"/>
                    <a:pt x="206527" y="508984"/>
                    <a:pt x="204162" y="509169"/>
                  </a:cubicBezTo>
                  <a:cubicBezTo>
                    <a:pt x="202214" y="508475"/>
                    <a:pt x="204950" y="505050"/>
                    <a:pt x="204973" y="504124"/>
                  </a:cubicBezTo>
                  <a:cubicBezTo>
                    <a:pt x="203559" y="504124"/>
                    <a:pt x="202353" y="505906"/>
                    <a:pt x="201217" y="506809"/>
                  </a:cubicBezTo>
                  <a:cubicBezTo>
                    <a:pt x="200962" y="507271"/>
                    <a:pt x="202538" y="509331"/>
                    <a:pt x="203698" y="509169"/>
                  </a:cubicBezTo>
                  <a:close/>
                  <a:moveTo>
                    <a:pt x="213298" y="557761"/>
                  </a:moveTo>
                  <a:cubicBezTo>
                    <a:pt x="212556" y="556419"/>
                    <a:pt x="210237" y="554314"/>
                    <a:pt x="208799" y="555193"/>
                  </a:cubicBezTo>
                  <a:cubicBezTo>
                    <a:pt x="207825" y="555540"/>
                    <a:pt x="207478" y="556003"/>
                    <a:pt x="208915" y="556049"/>
                  </a:cubicBezTo>
                  <a:cubicBezTo>
                    <a:pt x="211049" y="556882"/>
                    <a:pt x="213553" y="557576"/>
                    <a:pt x="214504" y="559474"/>
                  </a:cubicBezTo>
                  <a:cubicBezTo>
                    <a:pt x="213391" y="559474"/>
                    <a:pt x="212718" y="561510"/>
                    <a:pt x="213970" y="561788"/>
                  </a:cubicBezTo>
                  <a:cubicBezTo>
                    <a:pt x="215617" y="561950"/>
                    <a:pt x="214898" y="560214"/>
                    <a:pt x="214411" y="559474"/>
                  </a:cubicBezTo>
                  <a:cubicBezTo>
                    <a:pt x="216730" y="558803"/>
                    <a:pt x="216730" y="562158"/>
                    <a:pt x="218701" y="561626"/>
                  </a:cubicBezTo>
                  <a:cubicBezTo>
                    <a:pt x="219420" y="558965"/>
                    <a:pt x="215849" y="557275"/>
                    <a:pt x="213298" y="557761"/>
                  </a:cubicBezTo>
                  <a:close/>
                  <a:moveTo>
                    <a:pt x="258725" y="587171"/>
                  </a:moveTo>
                  <a:cubicBezTo>
                    <a:pt x="262226" y="589208"/>
                    <a:pt x="260023" y="586292"/>
                    <a:pt x="262087" y="584626"/>
                  </a:cubicBezTo>
                  <a:cubicBezTo>
                    <a:pt x="264870" y="581988"/>
                    <a:pt x="257264" y="579998"/>
                    <a:pt x="258841" y="582636"/>
                  </a:cubicBezTo>
                  <a:cubicBezTo>
                    <a:pt x="264035" y="581896"/>
                    <a:pt x="257565" y="587634"/>
                    <a:pt x="256754" y="588722"/>
                  </a:cubicBezTo>
                  <a:cubicBezTo>
                    <a:pt x="254852" y="589740"/>
                    <a:pt x="257751" y="589185"/>
                    <a:pt x="257959" y="590550"/>
                  </a:cubicBezTo>
                  <a:cubicBezTo>
                    <a:pt x="259304" y="591151"/>
                    <a:pt x="259815" y="589555"/>
                    <a:pt x="258516" y="589046"/>
                  </a:cubicBezTo>
                  <a:cubicBezTo>
                    <a:pt x="256777" y="588791"/>
                    <a:pt x="258655" y="588051"/>
                    <a:pt x="258725" y="587241"/>
                  </a:cubicBezTo>
                  <a:close/>
                  <a:moveTo>
                    <a:pt x="215640" y="549848"/>
                  </a:moveTo>
                  <a:cubicBezTo>
                    <a:pt x="213483" y="548320"/>
                    <a:pt x="213066" y="549154"/>
                    <a:pt x="213599" y="551005"/>
                  </a:cubicBezTo>
                  <a:cubicBezTo>
                    <a:pt x="212115" y="553596"/>
                    <a:pt x="221205" y="551930"/>
                    <a:pt x="222875" y="550750"/>
                  </a:cubicBezTo>
                  <a:cubicBezTo>
                    <a:pt x="225518" y="550750"/>
                    <a:pt x="226005" y="547025"/>
                    <a:pt x="226005" y="545382"/>
                  </a:cubicBezTo>
                  <a:cubicBezTo>
                    <a:pt x="224359" y="545752"/>
                    <a:pt x="224498" y="549570"/>
                    <a:pt x="222156" y="548644"/>
                  </a:cubicBezTo>
                  <a:cubicBezTo>
                    <a:pt x="220394" y="547742"/>
                    <a:pt x="221855" y="550357"/>
                    <a:pt x="220927" y="550843"/>
                  </a:cubicBezTo>
                  <a:cubicBezTo>
                    <a:pt x="219489" y="550357"/>
                    <a:pt x="220811" y="548668"/>
                    <a:pt x="219513" y="548159"/>
                  </a:cubicBezTo>
                  <a:cubicBezTo>
                    <a:pt x="218214" y="547649"/>
                    <a:pt x="220185" y="547002"/>
                    <a:pt x="219350" y="546701"/>
                  </a:cubicBezTo>
                  <a:cubicBezTo>
                    <a:pt x="216846" y="546307"/>
                    <a:pt x="220417" y="543369"/>
                    <a:pt x="217982" y="543785"/>
                  </a:cubicBezTo>
                  <a:cubicBezTo>
                    <a:pt x="211234" y="547233"/>
                    <a:pt x="223571" y="545960"/>
                    <a:pt x="215663" y="549917"/>
                  </a:cubicBezTo>
                  <a:close/>
                  <a:moveTo>
                    <a:pt x="172324" y="582752"/>
                  </a:moveTo>
                  <a:cubicBezTo>
                    <a:pt x="171419" y="581849"/>
                    <a:pt x="168381" y="580322"/>
                    <a:pt x="166573" y="581988"/>
                  </a:cubicBezTo>
                  <a:cubicBezTo>
                    <a:pt x="164601" y="581520"/>
                    <a:pt x="162682" y="580853"/>
                    <a:pt x="160845" y="579998"/>
                  </a:cubicBezTo>
                  <a:cubicBezTo>
                    <a:pt x="160126" y="580484"/>
                    <a:pt x="160845" y="580924"/>
                    <a:pt x="161031" y="581410"/>
                  </a:cubicBezTo>
                  <a:cubicBezTo>
                    <a:pt x="161402" y="582335"/>
                    <a:pt x="159547" y="582034"/>
                    <a:pt x="160010" y="583006"/>
                  </a:cubicBezTo>
                  <a:cubicBezTo>
                    <a:pt x="161309" y="585089"/>
                    <a:pt x="163535" y="583215"/>
                    <a:pt x="164949" y="583006"/>
                  </a:cubicBezTo>
                  <a:cubicBezTo>
                    <a:pt x="167013" y="587333"/>
                    <a:pt x="167663" y="579744"/>
                    <a:pt x="169587" y="583284"/>
                  </a:cubicBezTo>
                  <a:cubicBezTo>
                    <a:pt x="169399" y="584729"/>
                    <a:pt x="170421" y="586052"/>
                    <a:pt x="171869" y="586239"/>
                  </a:cubicBezTo>
                  <a:cubicBezTo>
                    <a:pt x="172347" y="586301"/>
                    <a:pt x="172833" y="586232"/>
                    <a:pt x="173274" y="586038"/>
                  </a:cubicBezTo>
                  <a:cubicBezTo>
                    <a:pt x="173599" y="583377"/>
                    <a:pt x="174921" y="583377"/>
                    <a:pt x="177448" y="583099"/>
                  </a:cubicBezTo>
                  <a:cubicBezTo>
                    <a:pt x="175770" y="582706"/>
                    <a:pt x="174039" y="582588"/>
                    <a:pt x="172324" y="582752"/>
                  </a:cubicBezTo>
                  <a:close/>
                  <a:moveTo>
                    <a:pt x="192057" y="554985"/>
                  </a:moveTo>
                  <a:cubicBezTo>
                    <a:pt x="193101" y="554985"/>
                    <a:pt x="193124" y="554985"/>
                    <a:pt x="192567" y="553828"/>
                  </a:cubicBezTo>
                  <a:cubicBezTo>
                    <a:pt x="194005" y="551375"/>
                    <a:pt x="194399" y="558456"/>
                    <a:pt x="197066" y="557160"/>
                  </a:cubicBezTo>
                  <a:cubicBezTo>
                    <a:pt x="194747" y="553319"/>
                    <a:pt x="198457" y="552948"/>
                    <a:pt x="194561" y="551583"/>
                  </a:cubicBezTo>
                  <a:cubicBezTo>
                    <a:pt x="192057" y="548853"/>
                    <a:pt x="191014" y="552902"/>
                    <a:pt x="188092" y="552856"/>
                  </a:cubicBezTo>
                  <a:cubicBezTo>
                    <a:pt x="187095" y="553272"/>
                    <a:pt x="186816" y="557275"/>
                    <a:pt x="188393" y="557738"/>
                  </a:cubicBezTo>
                  <a:cubicBezTo>
                    <a:pt x="188324" y="555216"/>
                    <a:pt x="188996" y="554059"/>
                    <a:pt x="192057" y="554985"/>
                  </a:cubicBezTo>
                  <a:close/>
                  <a:moveTo>
                    <a:pt x="241843" y="602906"/>
                  </a:moveTo>
                  <a:cubicBezTo>
                    <a:pt x="241287" y="604271"/>
                    <a:pt x="244324" y="603693"/>
                    <a:pt x="243953" y="602258"/>
                  </a:cubicBezTo>
                  <a:cubicBezTo>
                    <a:pt x="243304" y="599065"/>
                    <a:pt x="248127" y="600476"/>
                    <a:pt x="248916" y="598348"/>
                  </a:cubicBezTo>
                  <a:cubicBezTo>
                    <a:pt x="244788" y="596034"/>
                    <a:pt x="249449" y="595270"/>
                    <a:pt x="246898" y="593558"/>
                  </a:cubicBezTo>
                  <a:cubicBezTo>
                    <a:pt x="245971" y="593211"/>
                    <a:pt x="244881" y="590457"/>
                    <a:pt x="244580" y="592748"/>
                  </a:cubicBezTo>
                  <a:cubicBezTo>
                    <a:pt x="244580" y="593697"/>
                    <a:pt x="246458" y="594460"/>
                    <a:pt x="245600" y="595386"/>
                  </a:cubicBezTo>
                  <a:cubicBezTo>
                    <a:pt x="244023" y="598440"/>
                    <a:pt x="241959" y="599412"/>
                    <a:pt x="241843" y="602906"/>
                  </a:cubicBezTo>
                  <a:close/>
                  <a:moveTo>
                    <a:pt x="213669" y="532887"/>
                  </a:moveTo>
                  <a:cubicBezTo>
                    <a:pt x="211559" y="532262"/>
                    <a:pt x="206712" y="537190"/>
                    <a:pt x="210863" y="535640"/>
                  </a:cubicBezTo>
                  <a:cubicBezTo>
                    <a:pt x="213182" y="533743"/>
                    <a:pt x="214063" y="538209"/>
                    <a:pt x="216637" y="538255"/>
                  </a:cubicBezTo>
                  <a:cubicBezTo>
                    <a:pt x="221043" y="538255"/>
                    <a:pt x="215083" y="533002"/>
                    <a:pt x="213669" y="532887"/>
                  </a:cubicBezTo>
                  <a:close/>
                  <a:moveTo>
                    <a:pt x="169865" y="591267"/>
                  </a:moveTo>
                  <a:cubicBezTo>
                    <a:pt x="174689" y="588953"/>
                    <a:pt x="168497" y="589161"/>
                    <a:pt x="167871" y="587472"/>
                  </a:cubicBezTo>
                  <a:cubicBezTo>
                    <a:pt x="167106" y="583585"/>
                    <a:pt x="164323" y="587310"/>
                    <a:pt x="164973" y="588537"/>
                  </a:cubicBezTo>
                  <a:cubicBezTo>
                    <a:pt x="165970" y="589161"/>
                    <a:pt x="167709" y="591545"/>
                    <a:pt x="166897" y="592355"/>
                  </a:cubicBezTo>
                  <a:cubicBezTo>
                    <a:pt x="165622" y="592493"/>
                    <a:pt x="170167" y="594669"/>
                    <a:pt x="170468" y="593442"/>
                  </a:cubicBezTo>
                  <a:cubicBezTo>
                    <a:pt x="170074" y="593026"/>
                    <a:pt x="165297" y="588976"/>
                    <a:pt x="168381" y="589208"/>
                  </a:cubicBezTo>
                  <a:cubicBezTo>
                    <a:pt x="169309" y="589717"/>
                    <a:pt x="168613" y="591336"/>
                    <a:pt x="169865" y="591267"/>
                  </a:cubicBezTo>
                  <a:close/>
                  <a:moveTo>
                    <a:pt x="199222" y="550357"/>
                  </a:moveTo>
                  <a:cubicBezTo>
                    <a:pt x="199222" y="548043"/>
                    <a:pt x="198619" y="546978"/>
                    <a:pt x="196556" y="547349"/>
                  </a:cubicBezTo>
                  <a:cubicBezTo>
                    <a:pt x="195396" y="546284"/>
                    <a:pt x="191918" y="544225"/>
                    <a:pt x="190527" y="543160"/>
                  </a:cubicBezTo>
                  <a:cubicBezTo>
                    <a:pt x="189205" y="545474"/>
                    <a:pt x="192567" y="545752"/>
                    <a:pt x="193564" y="547094"/>
                  </a:cubicBezTo>
                  <a:cubicBezTo>
                    <a:pt x="193564" y="549963"/>
                    <a:pt x="196973" y="546793"/>
                    <a:pt x="197553" y="549408"/>
                  </a:cubicBezTo>
                  <a:cubicBezTo>
                    <a:pt x="197692" y="550403"/>
                    <a:pt x="198991" y="552995"/>
                    <a:pt x="199222" y="550357"/>
                  </a:cubicBezTo>
                  <a:close/>
                  <a:moveTo>
                    <a:pt x="145170" y="579235"/>
                  </a:moveTo>
                  <a:cubicBezTo>
                    <a:pt x="144845" y="580970"/>
                    <a:pt x="146259" y="584765"/>
                    <a:pt x="148439" y="583631"/>
                  </a:cubicBezTo>
                  <a:cubicBezTo>
                    <a:pt x="147767" y="581711"/>
                    <a:pt x="145541" y="579721"/>
                    <a:pt x="148903" y="578841"/>
                  </a:cubicBezTo>
                  <a:cubicBezTo>
                    <a:pt x="150920" y="577198"/>
                    <a:pt x="144056" y="575278"/>
                    <a:pt x="145170" y="579235"/>
                  </a:cubicBezTo>
                  <a:close/>
                  <a:moveTo>
                    <a:pt x="191547" y="542559"/>
                  </a:moveTo>
                  <a:cubicBezTo>
                    <a:pt x="192753" y="541356"/>
                    <a:pt x="191222" y="540245"/>
                    <a:pt x="193170" y="539782"/>
                  </a:cubicBezTo>
                  <a:cubicBezTo>
                    <a:pt x="194585" y="537306"/>
                    <a:pt x="190272" y="540546"/>
                    <a:pt x="191292" y="537329"/>
                  </a:cubicBezTo>
                  <a:cubicBezTo>
                    <a:pt x="190967" y="536149"/>
                    <a:pt x="187396" y="539366"/>
                    <a:pt x="188370" y="540430"/>
                  </a:cubicBezTo>
                  <a:cubicBezTo>
                    <a:pt x="188556" y="540823"/>
                    <a:pt x="187373" y="540731"/>
                    <a:pt x="187512" y="541124"/>
                  </a:cubicBezTo>
                  <a:cubicBezTo>
                    <a:pt x="188856" y="541492"/>
                    <a:pt x="190167" y="541972"/>
                    <a:pt x="191431" y="542559"/>
                  </a:cubicBezTo>
                  <a:close/>
                  <a:moveTo>
                    <a:pt x="196370" y="596381"/>
                  </a:moveTo>
                  <a:cubicBezTo>
                    <a:pt x="196022" y="596381"/>
                    <a:pt x="195651" y="596381"/>
                    <a:pt x="195373" y="596635"/>
                  </a:cubicBezTo>
                  <a:cubicBezTo>
                    <a:pt x="198248" y="596635"/>
                    <a:pt x="196834" y="599713"/>
                    <a:pt x="198782" y="600592"/>
                  </a:cubicBezTo>
                  <a:cubicBezTo>
                    <a:pt x="199733" y="601078"/>
                    <a:pt x="199802" y="601333"/>
                    <a:pt x="199014" y="602004"/>
                  </a:cubicBezTo>
                  <a:cubicBezTo>
                    <a:pt x="197460" y="602883"/>
                    <a:pt x="202422" y="604433"/>
                    <a:pt x="202422" y="603600"/>
                  </a:cubicBezTo>
                  <a:cubicBezTo>
                    <a:pt x="202840" y="601032"/>
                    <a:pt x="200382" y="604942"/>
                    <a:pt x="200962" y="599204"/>
                  </a:cubicBezTo>
                  <a:cubicBezTo>
                    <a:pt x="199941" y="598996"/>
                    <a:pt x="197901" y="598463"/>
                    <a:pt x="199083" y="597237"/>
                  </a:cubicBezTo>
                  <a:cubicBezTo>
                    <a:pt x="198215" y="596748"/>
                    <a:pt x="197249" y="596456"/>
                    <a:pt x="196254" y="596381"/>
                  </a:cubicBezTo>
                  <a:close/>
                  <a:moveTo>
                    <a:pt x="182156" y="537607"/>
                  </a:moveTo>
                  <a:cubicBezTo>
                    <a:pt x="181553" y="537005"/>
                    <a:pt x="181344" y="535663"/>
                    <a:pt x="180903" y="537214"/>
                  </a:cubicBezTo>
                  <a:cubicBezTo>
                    <a:pt x="178886" y="538810"/>
                    <a:pt x="174944" y="540685"/>
                    <a:pt x="178237" y="543068"/>
                  </a:cubicBezTo>
                  <a:cubicBezTo>
                    <a:pt x="180161" y="542860"/>
                    <a:pt x="177773" y="541379"/>
                    <a:pt x="181274" y="540893"/>
                  </a:cubicBezTo>
                  <a:cubicBezTo>
                    <a:pt x="181854" y="539551"/>
                    <a:pt x="180277" y="538787"/>
                    <a:pt x="182040" y="537607"/>
                  </a:cubicBezTo>
                  <a:close/>
                  <a:moveTo>
                    <a:pt x="144659" y="552393"/>
                  </a:moveTo>
                  <a:cubicBezTo>
                    <a:pt x="143245" y="552208"/>
                    <a:pt x="142758" y="553110"/>
                    <a:pt x="143175" y="554128"/>
                  </a:cubicBezTo>
                  <a:cubicBezTo>
                    <a:pt x="144594" y="554036"/>
                    <a:pt x="145949" y="553502"/>
                    <a:pt x="147048" y="552601"/>
                  </a:cubicBezTo>
                  <a:cubicBezTo>
                    <a:pt x="147512" y="548737"/>
                    <a:pt x="151686" y="553527"/>
                    <a:pt x="152103" y="550542"/>
                  </a:cubicBezTo>
                  <a:cubicBezTo>
                    <a:pt x="151407" y="549570"/>
                    <a:pt x="149088" y="550704"/>
                    <a:pt x="147790" y="549755"/>
                  </a:cubicBezTo>
                  <a:cubicBezTo>
                    <a:pt x="145425" y="547048"/>
                    <a:pt x="145680" y="552995"/>
                    <a:pt x="144543" y="552393"/>
                  </a:cubicBezTo>
                  <a:close/>
                  <a:moveTo>
                    <a:pt x="167477" y="567989"/>
                  </a:moveTo>
                  <a:cubicBezTo>
                    <a:pt x="167292" y="557322"/>
                    <a:pt x="159593" y="570303"/>
                    <a:pt x="166874" y="568845"/>
                  </a:cubicBezTo>
                  <a:cubicBezTo>
                    <a:pt x="168683" y="569771"/>
                    <a:pt x="167245" y="568336"/>
                    <a:pt x="167361" y="567989"/>
                  </a:cubicBezTo>
                  <a:close/>
                  <a:moveTo>
                    <a:pt x="130143" y="545312"/>
                  </a:moveTo>
                  <a:cubicBezTo>
                    <a:pt x="125969" y="545706"/>
                    <a:pt x="130143" y="546446"/>
                    <a:pt x="131627" y="547210"/>
                  </a:cubicBezTo>
                  <a:cubicBezTo>
                    <a:pt x="132532" y="548714"/>
                    <a:pt x="136126" y="549524"/>
                    <a:pt x="135152" y="551537"/>
                  </a:cubicBezTo>
                  <a:cubicBezTo>
                    <a:pt x="134874" y="552231"/>
                    <a:pt x="136172" y="552185"/>
                    <a:pt x="136613" y="551953"/>
                  </a:cubicBezTo>
                  <a:cubicBezTo>
                    <a:pt x="137285" y="548644"/>
                    <a:pt x="133042" y="545336"/>
                    <a:pt x="130027" y="545312"/>
                  </a:cubicBezTo>
                  <a:close/>
                  <a:moveTo>
                    <a:pt x="182132" y="557183"/>
                  </a:moveTo>
                  <a:cubicBezTo>
                    <a:pt x="193727" y="548621"/>
                    <a:pt x="178840" y="550125"/>
                    <a:pt x="183547" y="553295"/>
                  </a:cubicBezTo>
                  <a:cubicBezTo>
                    <a:pt x="186747" y="554499"/>
                    <a:pt x="179790" y="555841"/>
                    <a:pt x="182016" y="557183"/>
                  </a:cubicBezTo>
                  <a:close/>
                  <a:moveTo>
                    <a:pt x="150526" y="553920"/>
                  </a:moveTo>
                  <a:cubicBezTo>
                    <a:pt x="150016" y="555702"/>
                    <a:pt x="149436" y="558548"/>
                    <a:pt x="151593" y="559566"/>
                  </a:cubicBezTo>
                  <a:cubicBezTo>
                    <a:pt x="152520" y="560006"/>
                    <a:pt x="150364" y="560654"/>
                    <a:pt x="151222" y="561140"/>
                  </a:cubicBezTo>
                  <a:cubicBezTo>
                    <a:pt x="154538" y="560978"/>
                    <a:pt x="152845" y="555447"/>
                    <a:pt x="150526" y="553920"/>
                  </a:cubicBezTo>
                  <a:close/>
                  <a:moveTo>
                    <a:pt x="184753" y="534391"/>
                  </a:moveTo>
                  <a:cubicBezTo>
                    <a:pt x="184753" y="531845"/>
                    <a:pt x="186237" y="533442"/>
                    <a:pt x="187558" y="533280"/>
                  </a:cubicBezTo>
                  <a:cubicBezTo>
                    <a:pt x="187373" y="527495"/>
                    <a:pt x="179744" y="531475"/>
                    <a:pt x="184776" y="534391"/>
                  </a:cubicBezTo>
                  <a:close/>
                  <a:moveTo>
                    <a:pt x="231478" y="591013"/>
                  </a:moveTo>
                  <a:cubicBezTo>
                    <a:pt x="232707" y="594530"/>
                    <a:pt x="232313" y="586709"/>
                    <a:pt x="233797" y="589624"/>
                  </a:cubicBezTo>
                  <a:cubicBezTo>
                    <a:pt x="238759" y="591429"/>
                    <a:pt x="232243" y="581155"/>
                    <a:pt x="231501" y="591013"/>
                  </a:cubicBezTo>
                  <a:close/>
                  <a:moveTo>
                    <a:pt x="220695" y="601448"/>
                  </a:moveTo>
                  <a:cubicBezTo>
                    <a:pt x="219466" y="601009"/>
                    <a:pt x="218191" y="602397"/>
                    <a:pt x="219791" y="602536"/>
                  </a:cubicBezTo>
                  <a:cubicBezTo>
                    <a:pt x="222110" y="601819"/>
                    <a:pt x="221739" y="606308"/>
                    <a:pt x="223756" y="604341"/>
                  </a:cubicBezTo>
                  <a:cubicBezTo>
                    <a:pt x="226353" y="599643"/>
                    <a:pt x="223710" y="602744"/>
                    <a:pt x="220718" y="601448"/>
                  </a:cubicBezTo>
                  <a:close/>
                  <a:moveTo>
                    <a:pt x="194724" y="541726"/>
                  </a:moveTo>
                  <a:cubicBezTo>
                    <a:pt x="195280" y="543878"/>
                    <a:pt x="196695" y="542906"/>
                    <a:pt x="197159" y="541309"/>
                  </a:cubicBezTo>
                  <a:cubicBezTo>
                    <a:pt x="197599" y="540499"/>
                    <a:pt x="199477" y="540823"/>
                    <a:pt x="198944" y="539319"/>
                  </a:cubicBezTo>
                  <a:cubicBezTo>
                    <a:pt x="193704" y="536473"/>
                    <a:pt x="197646" y="539250"/>
                    <a:pt x="194747" y="541726"/>
                  </a:cubicBezTo>
                  <a:close/>
                  <a:moveTo>
                    <a:pt x="182666" y="571020"/>
                  </a:moveTo>
                  <a:cubicBezTo>
                    <a:pt x="179767" y="572015"/>
                    <a:pt x="181042" y="574954"/>
                    <a:pt x="183732" y="573103"/>
                  </a:cubicBezTo>
                  <a:cubicBezTo>
                    <a:pt x="186422" y="571252"/>
                    <a:pt x="179118" y="565698"/>
                    <a:pt x="182689" y="571020"/>
                  </a:cubicBezTo>
                  <a:close/>
                  <a:moveTo>
                    <a:pt x="273426" y="485867"/>
                  </a:moveTo>
                  <a:cubicBezTo>
                    <a:pt x="273913" y="488714"/>
                    <a:pt x="274678" y="485173"/>
                    <a:pt x="275513" y="484595"/>
                  </a:cubicBezTo>
                  <a:cubicBezTo>
                    <a:pt x="275513" y="482813"/>
                    <a:pt x="272591" y="484248"/>
                    <a:pt x="273194" y="480522"/>
                  </a:cubicBezTo>
                  <a:cubicBezTo>
                    <a:pt x="270435" y="479273"/>
                    <a:pt x="273194" y="481610"/>
                    <a:pt x="272174" y="482466"/>
                  </a:cubicBezTo>
                  <a:cubicBezTo>
                    <a:pt x="270968" y="484363"/>
                    <a:pt x="274980" y="483924"/>
                    <a:pt x="273426" y="485867"/>
                  </a:cubicBezTo>
                  <a:close/>
                  <a:moveTo>
                    <a:pt x="174109" y="552069"/>
                  </a:moveTo>
                  <a:cubicBezTo>
                    <a:pt x="174387" y="547441"/>
                    <a:pt x="170329" y="551861"/>
                    <a:pt x="171257" y="553481"/>
                  </a:cubicBezTo>
                  <a:cubicBezTo>
                    <a:pt x="172834" y="554846"/>
                    <a:pt x="174109" y="554128"/>
                    <a:pt x="174109" y="552069"/>
                  </a:cubicBezTo>
                  <a:close/>
                  <a:moveTo>
                    <a:pt x="188254" y="570812"/>
                  </a:moveTo>
                  <a:cubicBezTo>
                    <a:pt x="193332" y="570002"/>
                    <a:pt x="185147" y="566878"/>
                    <a:pt x="184382" y="567364"/>
                  </a:cubicBezTo>
                  <a:cubicBezTo>
                    <a:pt x="184451" y="568706"/>
                    <a:pt x="187048" y="570141"/>
                    <a:pt x="188254" y="570812"/>
                  </a:cubicBezTo>
                  <a:close/>
                  <a:moveTo>
                    <a:pt x="207060" y="540893"/>
                  </a:moveTo>
                  <a:cubicBezTo>
                    <a:pt x="207246" y="538579"/>
                    <a:pt x="205321" y="539805"/>
                    <a:pt x="205808" y="538232"/>
                  </a:cubicBezTo>
                  <a:cubicBezTo>
                    <a:pt x="206504" y="536172"/>
                    <a:pt x="201704" y="535733"/>
                    <a:pt x="203002" y="537538"/>
                  </a:cubicBezTo>
                  <a:cubicBezTo>
                    <a:pt x="204950" y="538671"/>
                    <a:pt x="204417" y="541564"/>
                    <a:pt x="207060" y="540893"/>
                  </a:cubicBezTo>
                  <a:close/>
                  <a:moveTo>
                    <a:pt x="143871" y="590156"/>
                  </a:moveTo>
                  <a:cubicBezTo>
                    <a:pt x="146190" y="590619"/>
                    <a:pt x="145703" y="587611"/>
                    <a:pt x="144636" y="586824"/>
                  </a:cubicBezTo>
                  <a:cubicBezTo>
                    <a:pt x="143685" y="586547"/>
                    <a:pt x="144288" y="589138"/>
                    <a:pt x="143523" y="587935"/>
                  </a:cubicBezTo>
                  <a:cubicBezTo>
                    <a:pt x="143361" y="587333"/>
                    <a:pt x="142851" y="587356"/>
                    <a:pt x="142480" y="587125"/>
                  </a:cubicBezTo>
                  <a:cubicBezTo>
                    <a:pt x="142109" y="586894"/>
                    <a:pt x="142480" y="585876"/>
                    <a:pt x="141830" y="586662"/>
                  </a:cubicBezTo>
                  <a:cubicBezTo>
                    <a:pt x="141668" y="586847"/>
                    <a:pt x="140926" y="587403"/>
                    <a:pt x="141598" y="588051"/>
                  </a:cubicBezTo>
                  <a:cubicBezTo>
                    <a:pt x="142688" y="588398"/>
                    <a:pt x="142688" y="590156"/>
                    <a:pt x="143871" y="590156"/>
                  </a:cubicBezTo>
                  <a:close/>
                  <a:moveTo>
                    <a:pt x="225031" y="592771"/>
                  </a:moveTo>
                  <a:cubicBezTo>
                    <a:pt x="222898" y="592586"/>
                    <a:pt x="222272" y="590110"/>
                    <a:pt x="220927" y="589717"/>
                  </a:cubicBezTo>
                  <a:cubicBezTo>
                    <a:pt x="218168" y="593118"/>
                    <a:pt x="223060" y="593859"/>
                    <a:pt x="225078" y="592725"/>
                  </a:cubicBezTo>
                  <a:close/>
                  <a:moveTo>
                    <a:pt x="255061" y="592979"/>
                  </a:moveTo>
                  <a:cubicBezTo>
                    <a:pt x="257913" y="593095"/>
                    <a:pt x="255061" y="590156"/>
                    <a:pt x="253298" y="591267"/>
                  </a:cubicBezTo>
                  <a:cubicBezTo>
                    <a:pt x="252394" y="591822"/>
                    <a:pt x="249727" y="592285"/>
                    <a:pt x="249982" y="593350"/>
                  </a:cubicBezTo>
                  <a:cubicBezTo>
                    <a:pt x="250469" y="593997"/>
                    <a:pt x="252858" y="592887"/>
                    <a:pt x="253530" y="592193"/>
                  </a:cubicBezTo>
                  <a:cubicBezTo>
                    <a:pt x="254203" y="591498"/>
                    <a:pt x="254087" y="593280"/>
                    <a:pt x="255107" y="592933"/>
                  </a:cubicBezTo>
                  <a:close/>
                  <a:moveTo>
                    <a:pt x="146074" y="543693"/>
                  </a:moveTo>
                  <a:cubicBezTo>
                    <a:pt x="147535" y="543461"/>
                    <a:pt x="145912" y="541032"/>
                    <a:pt x="148022" y="541379"/>
                  </a:cubicBezTo>
                  <a:cubicBezTo>
                    <a:pt x="148254" y="541379"/>
                    <a:pt x="148439" y="540962"/>
                    <a:pt x="148022" y="540939"/>
                  </a:cubicBezTo>
                  <a:cubicBezTo>
                    <a:pt x="146677" y="540268"/>
                    <a:pt x="145564" y="538787"/>
                    <a:pt x="145378" y="541286"/>
                  </a:cubicBezTo>
                  <a:cubicBezTo>
                    <a:pt x="143570" y="542258"/>
                    <a:pt x="144080" y="543461"/>
                    <a:pt x="146213" y="543646"/>
                  </a:cubicBezTo>
                  <a:close/>
                  <a:moveTo>
                    <a:pt x="195582" y="585945"/>
                  </a:moveTo>
                  <a:cubicBezTo>
                    <a:pt x="194770" y="582289"/>
                    <a:pt x="186306" y="584603"/>
                    <a:pt x="195048" y="586662"/>
                  </a:cubicBezTo>
                  <a:cubicBezTo>
                    <a:pt x="195466" y="586871"/>
                    <a:pt x="195675" y="586246"/>
                    <a:pt x="195721" y="585899"/>
                  </a:cubicBezTo>
                  <a:close/>
                  <a:moveTo>
                    <a:pt x="256081" y="574884"/>
                  </a:moveTo>
                  <a:cubicBezTo>
                    <a:pt x="258771" y="574375"/>
                    <a:pt x="255733" y="573218"/>
                    <a:pt x="254783" y="572385"/>
                  </a:cubicBezTo>
                  <a:cubicBezTo>
                    <a:pt x="258029" y="566508"/>
                    <a:pt x="250655" y="572362"/>
                    <a:pt x="256220" y="574838"/>
                  </a:cubicBezTo>
                  <a:close/>
                  <a:moveTo>
                    <a:pt x="174596" y="577198"/>
                  </a:moveTo>
                  <a:cubicBezTo>
                    <a:pt x="178445" y="577453"/>
                    <a:pt x="174434" y="573357"/>
                    <a:pt x="172532" y="574491"/>
                  </a:cubicBezTo>
                  <a:cubicBezTo>
                    <a:pt x="173274" y="575185"/>
                    <a:pt x="173437" y="577337"/>
                    <a:pt x="174735" y="577106"/>
                  </a:cubicBezTo>
                  <a:close/>
                  <a:moveTo>
                    <a:pt x="193866" y="611398"/>
                  </a:moveTo>
                  <a:cubicBezTo>
                    <a:pt x="194515" y="614545"/>
                    <a:pt x="194028" y="610588"/>
                    <a:pt x="194909" y="610079"/>
                  </a:cubicBezTo>
                  <a:cubicBezTo>
                    <a:pt x="195651" y="608992"/>
                    <a:pt x="198109" y="610079"/>
                    <a:pt x="198156" y="609015"/>
                  </a:cubicBezTo>
                  <a:cubicBezTo>
                    <a:pt x="197599" y="606007"/>
                    <a:pt x="193541" y="609015"/>
                    <a:pt x="194005" y="611306"/>
                  </a:cubicBezTo>
                  <a:close/>
                  <a:moveTo>
                    <a:pt x="198991" y="569747"/>
                  </a:moveTo>
                  <a:cubicBezTo>
                    <a:pt x="198991" y="568058"/>
                    <a:pt x="193077" y="563569"/>
                    <a:pt x="194353" y="566948"/>
                  </a:cubicBezTo>
                  <a:cubicBezTo>
                    <a:pt x="196486" y="566369"/>
                    <a:pt x="198295" y="570719"/>
                    <a:pt x="199222" y="569632"/>
                  </a:cubicBezTo>
                  <a:close/>
                  <a:moveTo>
                    <a:pt x="256290" y="550033"/>
                  </a:moveTo>
                  <a:cubicBezTo>
                    <a:pt x="254852" y="550472"/>
                    <a:pt x="257264" y="552879"/>
                    <a:pt x="258145" y="552347"/>
                  </a:cubicBezTo>
                  <a:cubicBezTo>
                    <a:pt x="260765" y="550982"/>
                    <a:pt x="257797" y="549871"/>
                    <a:pt x="256429" y="549917"/>
                  </a:cubicBezTo>
                  <a:close/>
                  <a:moveTo>
                    <a:pt x="186538" y="577800"/>
                  </a:moveTo>
                  <a:cubicBezTo>
                    <a:pt x="187303" y="575486"/>
                    <a:pt x="188857" y="576458"/>
                    <a:pt x="190805" y="575972"/>
                  </a:cubicBezTo>
                  <a:cubicBezTo>
                    <a:pt x="190063" y="572848"/>
                    <a:pt x="184335" y="576041"/>
                    <a:pt x="186677" y="577592"/>
                  </a:cubicBezTo>
                  <a:close/>
                  <a:moveTo>
                    <a:pt x="235234" y="583886"/>
                  </a:moveTo>
                  <a:cubicBezTo>
                    <a:pt x="235234" y="579790"/>
                    <a:pt x="231084" y="585228"/>
                    <a:pt x="233240" y="585760"/>
                  </a:cubicBezTo>
                  <a:cubicBezTo>
                    <a:pt x="234382" y="585697"/>
                    <a:pt x="235307" y="584813"/>
                    <a:pt x="235420" y="583677"/>
                  </a:cubicBezTo>
                  <a:close/>
                  <a:moveTo>
                    <a:pt x="130120" y="577638"/>
                  </a:moveTo>
                  <a:cubicBezTo>
                    <a:pt x="128427" y="580692"/>
                    <a:pt x="134410" y="577638"/>
                    <a:pt x="131766" y="576365"/>
                  </a:cubicBezTo>
                  <a:cubicBezTo>
                    <a:pt x="130839" y="575671"/>
                    <a:pt x="129123" y="575995"/>
                    <a:pt x="130306" y="577430"/>
                  </a:cubicBezTo>
                  <a:close/>
                  <a:moveTo>
                    <a:pt x="116091" y="551791"/>
                  </a:moveTo>
                  <a:cubicBezTo>
                    <a:pt x="116647" y="553249"/>
                    <a:pt x="118943" y="551282"/>
                    <a:pt x="120242" y="551791"/>
                  </a:cubicBezTo>
                  <a:cubicBezTo>
                    <a:pt x="121517" y="548644"/>
                    <a:pt x="116926" y="550357"/>
                    <a:pt x="116276" y="551583"/>
                  </a:cubicBezTo>
                  <a:close/>
                  <a:moveTo>
                    <a:pt x="257542" y="543855"/>
                  </a:moveTo>
                  <a:cubicBezTo>
                    <a:pt x="255803" y="544155"/>
                    <a:pt x="256522" y="546585"/>
                    <a:pt x="257542" y="547164"/>
                  </a:cubicBezTo>
                  <a:cubicBezTo>
                    <a:pt x="258980" y="546192"/>
                    <a:pt x="259954" y="543600"/>
                    <a:pt x="257820" y="543646"/>
                  </a:cubicBezTo>
                  <a:close/>
                  <a:moveTo>
                    <a:pt x="243281" y="589277"/>
                  </a:moveTo>
                  <a:cubicBezTo>
                    <a:pt x="241727" y="587472"/>
                    <a:pt x="238875" y="588953"/>
                    <a:pt x="240243" y="591059"/>
                  </a:cubicBezTo>
                  <a:cubicBezTo>
                    <a:pt x="241635" y="591614"/>
                    <a:pt x="242145" y="589717"/>
                    <a:pt x="243281" y="589277"/>
                  </a:cubicBezTo>
                  <a:close/>
                  <a:moveTo>
                    <a:pt x="272684" y="499913"/>
                  </a:moveTo>
                  <a:cubicBezTo>
                    <a:pt x="270968" y="499635"/>
                    <a:pt x="274771" y="503315"/>
                    <a:pt x="275003" y="502505"/>
                  </a:cubicBezTo>
                  <a:cubicBezTo>
                    <a:pt x="275235" y="501695"/>
                    <a:pt x="276696" y="501371"/>
                    <a:pt x="275328" y="500931"/>
                  </a:cubicBezTo>
                  <a:cubicBezTo>
                    <a:pt x="277623" y="498895"/>
                    <a:pt x="273589" y="501232"/>
                    <a:pt x="272684" y="499913"/>
                  </a:cubicBezTo>
                  <a:close/>
                  <a:moveTo>
                    <a:pt x="197785" y="565096"/>
                  </a:moveTo>
                  <a:cubicBezTo>
                    <a:pt x="199269" y="565420"/>
                    <a:pt x="200567" y="564310"/>
                    <a:pt x="199060" y="563083"/>
                  </a:cubicBezTo>
                  <a:cubicBezTo>
                    <a:pt x="197692" y="562389"/>
                    <a:pt x="194701" y="565582"/>
                    <a:pt x="197785" y="565143"/>
                  </a:cubicBezTo>
                  <a:close/>
                  <a:moveTo>
                    <a:pt x="224985" y="492532"/>
                  </a:moveTo>
                  <a:cubicBezTo>
                    <a:pt x="224256" y="491686"/>
                    <a:pt x="223590" y="490789"/>
                    <a:pt x="222991" y="489847"/>
                  </a:cubicBezTo>
                  <a:cubicBezTo>
                    <a:pt x="219443" y="490079"/>
                    <a:pt x="223687" y="494498"/>
                    <a:pt x="224985" y="492578"/>
                  </a:cubicBezTo>
                  <a:close/>
                  <a:moveTo>
                    <a:pt x="159918" y="559242"/>
                  </a:moveTo>
                  <a:cubicBezTo>
                    <a:pt x="159662" y="557507"/>
                    <a:pt x="157297" y="558016"/>
                    <a:pt x="156091" y="558062"/>
                  </a:cubicBezTo>
                  <a:cubicBezTo>
                    <a:pt x="157042" y="558733"/>
                    <a:pt x="159083" y="561764"/>
                    <a:pt x="159918" y="559242"/>
                  </a:cubicBezTo>
                  <a:close/>
                  <a:moveTo>
                    <a:pt x="229901" y="533396"/>
                  </a:moveTo>
                  <a:cubicBezTo>
                    <a:pt x="228371" y="534252"/>
                    <a:pt x="232545" y="534969"/>
                    <a:pt x="233008" y="536219"/>
                  </a:cubicBezTo>
                  <a:cubicBezTo>
                    <a:pt x="235814" y="534900"/>
                    <a:pt x="231176" y="533558"/>
                    <a:pt x="229901" y="533396"/>
                  </a:cubicBezTo>
                  <a:close/>
                  <a:moveTo>
                    <a:pt x="263896" y="463214"/>
                  </a:moveTo>
                  <a:lnTo>
                    <a:pt x="263386" y="463422"/>
                  </a:lnTo>
                  <a:cubicBezTo>
                    <a:pt x="263988" y="465274"/>
                    <a:pt x="264383" y="469184"/>
                    <a:pt x="266516" y="465736"/>
                  </a:cubicBezTo>
                  <a:cubicBezTo>
                    <a:pt x="263594" y="466083"/>
                    <a:pt x="266191" y="464117"/>
                    <a:pt x="263896" y="463214"/>
                  </a:cubicBezTo>
                  <a:close/>
                  <a:moveTo>
                    <a:pt x="159361" y="553295"/>
                  </a:moveTo>
                  <a:cubicBezTo>
                    <a:pt x="157993" y="553966"/>
                    <a:pt x="159361" y="555077"/>
                    <a:pt x="159361" y="556003"/>
                  </a:cubicBezTo>
                  <a:cubicBezTo>
                    <a:pt x="161007" y="558224"/>
                    <a:pt x="161865" y="553295"/>
                    <a:pt x="159361" y="553295"/>
                  </a:cubicBezTo>
                  <a:close/>
                  <a:moveTo>
                    <a:pt x="152173" y="564449"/>
                  </a:moveTo>
                  <a:cubicBezTo>
                    <a:pt x="154352" y="564773"/>
                    <a:pt x="151755" y="560978"/>
                    <a:pt x="150596" y="563477"/>
                  </a:cubicBezTo>
                  <a:cubicBezTo>
                    <a:pt x="150225" y="563940"/>
                    <a:pt x="149343" y="564379"/>
                    <a:pt x="149970" y="565027"/>
                  </a:cubicBezTo>
                  <a:cubicBezTo>
                    <a:pt x="150596" y="565675"/>
                    <a:pt x="151338" y="563454"/>
                    <a:pt x="152173" y="564449"/>
                  </a:cubicBezTo>
                  <a:close/>
                  <a:moveTo>
                    <a:pt x="174039" y="633404"/>
                  </a:moveTo>
                  <a:cubicBezTo>
                    <a:pt x="171581" y="631969"/>
                    <a:pt x="171303" y="638217"/>
                    <a:pt x="174039" y="636227"/>
                  </a:cubicBezTo>
                  <a:cubicBezTo>
                    <a:pt x="174039" y="634977"/>
                    <a:pt x="172463" y="634653"/>
                    <a:pt x="174039" y="633404"/>
                  </a:cubicBezTo>
                  <a:close/>
                  <a:moveTo>
                    <a:pt x="190874" y="502829"/>
                  </a:moveTo>
                  <a:cubicBezTo>
                    <a:pt x="192985" y="500977"/>
                    <a:pt x="190874" y="500098"/>
                    <a:pt x="189089" y="501163"/>
                  </a:cubicBezTo>
                  <a:cubicBezTo>
                    <a:pt x="186840" y="502227"/>
                    <a:pt x="190225" y="502042"/>
                    <a:pt x="190874" y="502829"/>
                  </a:cubicBezTo>
                  <a:close/>
                  <a:moveTo>
                    <a:pt x="183269" y="561741"/>
                  </a:moveTo>
                  <a:cubicBezTo>
                    <a:pt x="184227" y="561851"/>
                    <a:pt x="185191" y="561585"/>
                    <a:pt x="185958" y="561001"/>
                  </a:cubicBezTo>
                  <a:cubicBezTo>
                    <a:pt x="185170" y="558363"/>
                    <a:pt x="181483" y="560538"/>
                    <a:pt x="183269" y="561741"/>
                  </a:cubicBezTo>
                  <a:close/>
                  <a:moveTo>
                    <a:pt x="167894" y="536288"/>
                  </a:moveTo>
                  <a:cubicBezTo>
                    <a:pt x="165112" y="535987"/>
                    <a:pt x="168915" y="539435"/>
                    <a:pt x="169773" y="538093"/>
                  </a:cubicBezTo>
                  <a:cubicBezTo>
                    <a:pt x="170468" y="537306"/>
                    <a:pt x="168683" y="536103"/>
                    <a:pt x="167894" y="536288"/>
                  </a:cubicBezTo>
                  <a:close/>
                  <a:moveTo>
                    <a:pt x="189344" y="517615"/>
                  </a:moveTo>
                  <a:cubicBezTo>
                    <a:pt x="190527" y="518239"/>
                    <a:pt x="192869" y="515787"/>
                    <a:pt x="190619" y="515879"/>
                  </a:cubicBezTo>
                  <a:cubicBezTo>
                    <a:pt x="189228" y="515856"/>
                    <a:pt x="186399" y="517777"/>
                    <a:pt x="189344" y="517615"/>
                  </a:cubicBezTo>
                  <a:close/>
                  <a:moveTo>
                    <a:pt x="137216" y="539250"/>
                  </a:moveTo>
                  <a:cubicBezTo>
                    <a:pt x="136961" y="537792"/>
                    <a:pt x="134711" y="537283"/>
                    <a:pt x="133552" y="536936"/>
                  </a:cubicBezTo>
                  <a:cubicBezTo>
                    <a:pt x="133297" y="537838"/>
                    <a:pt x="136427" y="540407"/>
                    <a:pt x="137216" y="539250"/>
                  </a:cubicBezTo>
                  <a:close/>
                  <a:moveTo>
                    <a:pt x="260904" y="571437"/>
                  </a:moveTo>
                  <a:cubicBezTo>
                    <a:pt x="263757" y="571136"/>
                    <a:pt x="259235" y="570303"/>
                    <a:pt x="261415" y="568776"/>
                  </a:cubicBezTo>
                  <a:cubicBezTo>
                    <a:pt x="258980" y="567272"/>
                    <a:pt x="258957" y="571460"/>
                    <a:pt x="260904" y="571437"/>
                  </a:cubicBezTo>
                  <a:close/>
                  <a:moveTo>
                    <a:pt x="270690" y="476774"/>
                  </a:moveTo>
                  <a:cubicBezTo>
                    <a:pt x="271219" y="476821"/>
                    <a:pt x="271752" y="476742"/>
                    <a:pt x="272244" y="476542"/>
                  </a:cubicBezTo>
                  <a:cubicBezTo>
                    <a:pt x="270968" y="473303"/>
                    <a:pt x="266470" y="475756"/>
                    <a:pt x="270690" y="476774"/>
                  </a:cubicBezTo>
                  <a:close/>
                  <a:moveTo>
                    <a:pt x="201541" y="561232"/>
                  </a:moveTo>
                  <a:cubicBezTo>
                    <a:pt x="199222" y="563384"/>
                    <a:pt x="207895" y="563546"/>
                    <a:pt x="203651" y="561811"/>
                  </a:cubicBezTo>
                  <a:cubicBezTo>
                    <a:pt x="202817" y="561926"/>
                    <a:pt x="202330" y="561070"/>
                    <a:pt x="201541" y="561232"/>
                  </a:cubicBezTo>
                  <a:close/>
                  <a:moveTo>
                    <a:pt x="217936" y="497159"/>
                  </a:moveTo>
                  <a:cubicBezTo>
                    <a:pt x="220115" y="497437"/>
                    <a:pt x="217936" y="493295"/>
                    <a:pt x="216753" y="495748"/>
                  </a:cubicBezTo>
                  <a:cubicBezTo>
                    <a:pt x="214828" y="497599"/>
                    <a:pt x="216637" y="496627"/>
                    <a:pt x="217936" y="497159"/>
                  </a:cubicBezTo>
                  <a:close/>
                  <a:moveTo>
                    <a:pt x="265125" y="564703"/>
                  </a:moveTo>
                  <a:cubicBezTo>
                    <a:pt x="261971" y="566415"/>
                    <a:pt x="269206" y="568035"/>
                    <a:pt x="266586" y="565282"/>
                  </a:cubicBezTo>
                  <a:cubicBezTo>
                    <a:pt x="266122" y="564911"/>
                    <a:pt x="265728" y="564425"/>
                    <a:pt x="265125" y="564703"/>
                  </a:cubicBezTo>
                  <a:close/>
                  <a:moveTo>
                    <a:pt x="245785" y="579350"/>
                  </a:moveTo>
                  <a:cubicBezTo>
                    <a:pt x="245345" y="581225"/>
                    <a:pt x="246968" y="582867"/>
                    <a:pt x="248104" y="581664"/>
                  </a:cubicBezTo>
                  <a:cubicBezTo>
                    <a:pt x="248777" y="580901"/>
                    <a:pt x="245855" y="578587"/>
                    <a:pt x="245785" y="579235"/>
                  </a:cubicBezTo>
                  <a:close/>
                  <a:moveTo>
                    <a:pt x="283444" y="488899"/>
                  </a:moveTo>
                  <a:cubicBezTo>
                    <a:pt x="280893" y="490866"/>
                    <a:pt x="285438" y="491213"/>
                    <a:pt x="286203" y="492161"/>
                  </a:cubicBezTo>
                  <a:cubicBezTo>
                    <a:pt x="287038" y="490310"/>
                    <a:pt x="283722" y="490241"/>
                    <a:pt x="283444" y="488783"/>
                  </a:cubicBezTo>
                  <a:close/>
                  <a:moveTo>
                    <a:pt x="230318" y="608136"/>
                  </a:moveTo>
                  <a:cubicBezTo>
                    <a:pt x="229831" y="606817"/>
                    <a:pt x="227559" y="608460"/>
                    <a:pt x="227582" y="609431"/>
                  </a:cubicBezTo>
                  <a:cubicBezTo>
                    <a:pt x="228023" y="610773"/>
                    <a:pt x="230318" y="609154"/>
                    <a:pt x="230318" y="608136"/>
                  </a:cubicBezTo>
                  <a:close/>
                  <a:moveTo>
                    <a:pt x="133552" y="584418"/>
                  </a:moveTo>
                  <a:cubicBezTo>
                    <a:pt x="132624" y="586200"/>
                    <a:pt x="134526" y="584672"/>
                    <a:pt x="135291" y="584302"/>
                  </a:cubicBezTo>
                  <a:cubicBezTo>
                    <a:pt x="135709" y="582289"/>
                    <a:pt x="132091" y="581641"/>
                    <a:pt x="133552" y="584418"/>
                  </a:cubicBezTo>
                  <a:close/>
                  <a:moveTo>
                    <a:pt x="209912" y="526084"/>
                  </a:moveTo>
                  <a:cubicBezTo>
                    <a:pt x="208985" y="523770"/>
                    <a:pt x="208452" y="524464"/>
                    <a:pt x="207756" y="526361"/>
                  </a:cubicBezTo>
                  <a:cubicBezTo>
                    <a:pt x="207362" y="527680"/>
                    <a:pt x="209796" y="527333"/>
                    <a:pt x="209912" y="526084"/>
                  </a:cubicBezTo>
                  <a:close/>
                  <a:moveTo>
                    <a:pt x="274841" y="473164"/>
                  </a:moveTo>
                  <a:cubicBezTo>
                    <a:pt x="276000" y="474020"/>
                    <a:pt x="278226" y="471637"/>
                    <a:pt x="277160" y="470642"/>
                  </a:cubicBezTo>
                  <a:cubicBezTo>
                    <a:pt x="276394" y="470503"/>
                    <a:pt x="274678" y="472354"/>
                    <a:pt x="274771" y="473164"/>
                  </a:cubicBezTo>
                  <a:close/>
                  <a:moveTo>
                    <a:pt x="142294" y="537098"/>
                  </a:moveTo>
                  <a:cubicBezTo>
                    <a:pt x="142433" y="535779"/>
                    <a:pt x="140949" y="536589"/>
                    <a:pt x="140346" y="535802"/>
                  </a:cubicBezTo>
                  <a:cubicBezTo>
                    <a:pt x="138074" y="535686"/>
                    <a:pt x="141483" y="539528"/>
                    <a:pt x="142294" y="537098"/>
                  </a:cubicBezTo>
                  <a:close/>
                  <a:moveTo>
                    <a:pt x="263339" y="474737"/>
                  </a:moveTo>
                  <a:cubicBezTo>
                    <a:pt x="262481" y="474136"/>
                    <a:pt x="259188" y="476658"/>
                    <a:pt x="261623" y="477051"/>
                  </a:cubicBezTo>
                  <a:cubicBezTo>
                    <a:pt x="263455" y="477908"/>
                    <a:pt x="262041" y="475570"/>
                    <a:pt x="263339" y="474737"/>
                  </a:cubicBezTo>
                  <a:close/>
                  <a:moveTo>
                    <a:pt x="142758" y="574237"/>
                  </a:moveTo>
                  <a:cubicBezTo>
                    <a:pt x="141575" y="575139"/>
                    <a:pt x="144914" y="577731"/>
                    <a:pt x="145239" y="575879"/>
                  </a:cubicBezTo>
                  <a:cubicBezTo>
                    <a:pt x="144576" y="575064"/>
                    <a:pt x="143664" y="574487"/>
                    <a:pt x="142642" y="574237"/>
                  </a:cubicBezTo>
                  <a:close/>
                  <a:moveTo>
                    <a:pt x="260672" y="484178"/>
                  </a:moveTo>
                  <a:cubicBezTo>
                    <a:pt x="263687" y="483600"/>
                    <a:pt x="256985" y="480592"/>
                    <a:pt x="258957" y="483392"/>
                  </a:cubicBezTo>
                  <a:cubicBezTo>
                    <a:pt x="259317" y="483913"/>
                    <a:pt x="259923" y="484210"/>
                    <a:pt x="260557" y="484178"/>
                  </a:cubicBezTo>
                  <a:close/>
                  <a:moveTo>
                    <a:pt x="156578" y="549987"/>
                  </a:moveTo>
                  <a:cubicBezTo>
                    <a:pt x="153610" y="549987"/>
                    <a:pt x="156787" y="552648"/>
                    <a:pt x="158086" y="551907"/>
                  </a:cubicBezTo>
                  <a:cubicBezTo>
                    <a:pt x="158503" y="551097"/>
                    <a:pt x="156833" y="550426"/>
                    <a:pt x="156578" y="549987"/>
                  </a:cubicBezTo>
                  <a:close/>
                  <a:moveTo>
                    <a:pt x="248382" y="583215"/>
                  </a:moveTo>
                  <a:cubicBezTo>
                    <a:pt x="247803" y="583932"/>
                    <a:pt x="249356" y="584626"/>
                    <a:pt x="249264" y="585690"/>
                  </a:cubicBezTo>
                  <a:cubicBezTo>
                    <a:pt x="251722" y="585945"/>
                    <a:pt x="250423" y="583585"/>
                    <a:pt x="248382" y="583215"/>
                  </a:cubicBezTo>
                  <a:close/>
                  <a:moveTo>
                    <a:pt x="222179" y="472817"/>
                  </a:moveTo>
                  <a:cubicBezTo>
                    <a:pt x="221514" y="472698"/>
                    <a:pt x="220829" y="472804"/>
                    <a:pt x="220231" y="473118"/>
                  </a:cubicBezTo>
                  <a:cubicBezTo>
                    <a:pt x="222110" y="473581"/>
                    <a:pt x="222133" y="475223"/>
                    <a:pt x="223988" y="473673"/>
                  </a:cubicBezTo>
                  <a:cubicBezTo>
                    <a:pt x="223613" y="473050"/>
                    <a:pt x="222900" y="472713"/>
                    <a:pt x="222179" y="472817"/>
                  </a:cubicBezTo>
                  <a:close/>
                  <a:moveTo>
                    <a:pt x="190990" y="526037"/>
                  </a:moveTo>
                  <a:cubicBezTo>
                    <a:pt x="191385" y="526037"/>
                    <a:pt x="192127" y="525135"/>
                    <a:pt x="192266" y="524441"/>
                  </a:cubicBezTo>
                  <a:cubicBezTo>
                    <a:pt x="191663" y="522474"/>
                    <a:pt x="188602" y="525366"/>
                    <a:pt x="190990" y="526060"/>
                  </a:cubicBezTo>
                  <a:close/>
                  <a:moveTo>
                    <a:pt x="159639" y="563523"/>
                  </a:moveTo>
                  <a:cubicBezTo>
                    <a:pt x="159083" y="567202"/>
                    <a:pt x="162260" y="562412"/>
                    <a:pt x="160126" y="561811"/>
                  </a:cubicBezTo>
                  <a:cubicBezTo>
                    <a:pt x="157622" y="561510"/>
                    <a:pt x="160242" y="562759"/>
                    <a:pt x="159639" y="563523"/>
                  </a:cubicBezTo>
                  <a:close/>
                  <a:moveTo>
                    <a:pt x="263223" y="556998"/>
                  </a:moveTo>
                  <a:cubicBezTo>
                    <a:pt x="259884" y="556998"/>
                    <a:pt x="263641" y="560145"/>
                    <a:pt x="264383" y="559011"/>
                  </a:cubicBezTo>
                  <a:cubicBezTo>
                    <a:pt x="264174" y="558252"/>
                    <a:pt x="263775" y="557560"/>
                    <a:pt x="263223" y="556998"/>
                  </a:cubicBezTo>
                  <a:close/>
                  <a:moveTo>
                    <a:pt x="178677" y="548135"/>
                  </a:moveTo>
                  <a:cubicBezTo>
                    <a:pt x="177866" y="548135"/>
                    <a:pt x="175639" y="549825"/>
                    <a:pt x="176868" y="550611"/>
                  </a:cubicBezTo>
                  <a:cubicBezTo>
                    <a:pt x="177379" y="551167"/>
                    <a:pt x="179883" y="548506"/>
                    <a:pt x="178677" y="548135"/>
                  </a:cubicBezTo>
                  <a:close/>
                  <a:moveTo>
                    <a:pt x="247409" y="578216"/>
                  </a:moveTo>
                  <a:cubicBezTo>
                    <a:pt x="248243" y="580669"/>
                    <a:pt x="251258" y="578078"/>
                    <a:pt x="249727" y="576990"/>
                  </a:cubicBezTo>
                  <a:cubicBezTo>
                    <a:pt x="248730" y="577198"/>
                    <a:pt x="248498" y="578425"/>
                    <a:pt x="247409" y="578332"/>
                  </a:cubicBezTo>
                  <a:close/>
                  <a:moveTo>
                    <a:pt x="201379" y="557761"/>
                  </a:moveTo>
                  <a:cubicBezTo>
                    <a:pt x="201959" y="556813"/>
                    <a:pt x="203559" y="556882"/>
                    <a:pt x="203582" y="555956"/>
                  </a:cubicBezTo>
                  <a:cubicBezTo>
                    <a:pt x="202840" y="554383"/>
                    <a:pt x="199756" y="556998"/>
                    <a:pt x="201379" y="557761"/>
                  </a:cubicBezTo>
                  <a:close/>
                  <a:moveTo>
                    <a:pt x="221669" y="553851"/>
                  </a:moveTo>
                  <a:cubicBezTo>
                    <a:pt x="219165" y="553851"/>
                    <a:pt x="222666" y="556442"/>
                    <a:pt x="223478" y="555193"/>
                  </a:cubicBezTo>
                  <a:cubicBezTo>
                    <a:pt x="223663" y="554290"/>
                    <a:pt x="222573" y="553666"/>
                    <a:pt x="221669" y="553851"/>
                  </a:cubicBezTo>
                  <a:close/>
                  <a:moveTo>
                    <a:pt x="129239" y="575532"/>
                  </a:moveTo>
                  <a:cubicBezTo>
                    <a:pt x="129239" y="574375"/>
                    <a:pt x="127106" y="573982"/>
                    <a:pt x="126619" y="574445"/>
                  </a:cubicBezTo>
                  <a:cubicBezTo>
                    <a:pt x="126085" y="575324"/>
                    <a:pt x="128752" y="576597"/>
                    <a:pt x="129239" y="575532"/>
                  </a:cubicBezTo>
                  <a:close/>
                  <a:moveTo>
                    <a:pt x="212023" y="604040"/>
                  </a:moveTo>
                  <a:cubicBezTo>
                    <a:pt x="209008" y="603068"/>
                    <a:pt x="208011" y="603531"/>
                    <a:pt x="211396" y="605313"/>
                  </a:cubicBezTo>
                  <a:close/>
                  <a:moveTo>
                    <a:pt x="212023" y="528351"/>
                  </a:moveTo>
                  <a:cubicBezTo>
                    <a:pt x="213785" y="528652"/>
                    <a:pt x="213368" y="527125"/>
                    <a:pt x="212347" y="526708"/>
                  </a:cubicBezTo>
                  <a:cubicBezTo>
                    <a:pt x="210817" y="526847"/>
                    <a:pt x="210028" y="528351"/>
                    <a:pt x="212046" y="528328"/>
                  </a:cubicBezTo>
                  <a:close/>
                  <a:moveTo>
                    <a:pt x="188138" y="643492"/>
                  </a:moveTo>
                  <a:cubicBezTo>
                    <a:pt x="187558" y="644117"/>
                    <a:pt x="185657" y="644997"/>
                    <a:pt x="185819" y="645621"/>
                  </a:cubicBezTo>
                  <a:cubicBezTo>
                    <a:pt x="186631" y="647241"/>
                    <a:pt x="188811" y="644372"/>
                    <a:pt x="188138" y="643492"/>
                  </a:cubicBezTo>
                  <a:close/>
                  <a:moveTo>
                    <a:pt x="191524" y="487557"/>
                  </a:moveTo>
                  <a:cubicBezTo>
                    <a:pt x="190735" y="487557"/>
                    <a:pt x="190248" y="488158"/>
                    <a:pt x="189553" y="488390"/>
                  </a:cubicBezTo>
                  <a:cubicBezTo>
                    <a:pt x="191014" y="489385"/>
                    <a:pt x="194793" y="489038"/>
                    <a:pt x="191524" y="487557"/>
                  </a:cubicBezTo>
                  <a:close/>
                  <a:moveTo>
                    <a:pt x="275258" y="476774"/>
                  </a:moveTo>
                  <a:cubicBezTo>
                    <a:pt x="274192" y="476774"/>
                    <a:pt x="275629" y="477838"/>
                    <a:pt x="275026" y="478370"/>
                  </a:cubicBezTo>
                  <a:cubicBezTo>
                    <a:pt x="274771" y="481633"/>
                    <a:pt x="278250" y="476473"/>
                    <a:pt x="275258" y="476774"/>
                  </a:cubicBezTo>
                  <a:close/>
                  <a:moveTo>
                    <a:pt x="243281" y="616211"/>
                  </a:moveTo>
                  <a:cubicBezTo>
                    <a:pt x="242963" y="616234"/>
                    <a:pt x="242650" y="616304"/>
                    <a:pt x="242353" y="616419"/>
                  </a:cubicBezTo>
                  <a:cubicBezTo>
                    <a:pt x="244394" y="619127"/>
                    <a:pt x="247200" y="616859"/>
                    <a:pt x="243281" y="616211"/>
                  </a:cubicBezTo>
                  <a:close/>
                  <a:moveTo>
                    <a:pt x="128010" y="596566"/>
                  </a:moveTo>
                  <a:cubicBezTo>
                    <a:pt x="127013" y="596288"/>
                    <a:pt x="127569" y="598116"/>
                    <a:pt x="128149" y="598371"/>
                  </a:cubicBezTo>
                  <a:cubicBezTo>
                    <a:pt x="130282" y="598972"/>
                    <a:pt x="130074" y="596635"/>
                    <a:pt x="128079" y="596566"/>
                  </a:cubicBezTo>
                  <a:close/>
                  <a:moveTo>
                    <a:pt x="249867" y="567434"/>
                  </a:moveTo>
                  <a:cubicBezTo>
                    <a:pt x="250377" y="566554"/>
                    <a:pt x="248336" y="566878"/>
                    <a:pt x="248475" y="565698"/>
                  </a:cubicBezTo>
                  <a:cubicBezTo>
                    <a:pt x="245924" y="563754"/>
                    <a:pt x="248498" y="569146"/>
                    <a:pt x="249936" y="567434"/>
                  </a:cubicBezTo>
                  <a:close/>
                  <a:moveTo>
                    <a:pt x="211605" y="601587"/>
                  </a:moveTo>
                  <a:cubicBezTo>
                    <a:pt x="211883" y="601286"/>
                    <a:pt x="213924" y="600708"/>
                    <a:pt x="213599" y="599921"/>
                  </a:cubicBezTo>
                  <a:cubicBezTo>
                    <a:pt x="212834" y="598903"/>
                    <a:pt x="209078" y="601194"/>
                    <a:pt x="211605" y="601587"/>
                  </a:cubicBezTo>
                  <a:close/>
                  <a:moveTo>
                    <a:pt x="258377" y="557761"/>
                  </a:moveTo>
                  <a:cubicBezTo>
                    <a:pt x="259768" y="558201"/>
                    <a:pt x="260510" y="556466"/>
                    <a:pt x="258933" y="556234"/>
                  </a:cubicBezTo>
                  <a:cubicBezTo>
                    <a:pt x="257843" y="556535"/>
                    <a:pt x="256220" y="558062"/>
                    <a:pt x="258377" y="557761"/>
                  </a:cubicBezTo>
                  <a:close/>
                  <a:moveTo>
                    <a:pt x="176938" y="551514"/>
                  </a:moveTo>
                  <a:cubicBezTo>
                    <a:pt x="174619" y="551120"/>
                    <a:pt x="178422" y="554267"/>
                    <a:pt x="179002" y="552578"/>
                  </a:cubicBezTo>
                  <a:cubicBezTo>
                    <a:pt x="179048" y="551907"/>
                    <a:pt x="177611" y="551606"/>
                    <a:pt x="176938" y="551560"/>
                  </a:cubicBezTo>
                  <a:close/>
                  <a:moveTo>
                    <a:pt x="230527" y="565143"/>
                  </a:moveTo>
                  <a:cubicBezTo>
                    <a:pt x="228046" y="565143"/>
                    <a:pt x="229924" y="566809"/>
                    <a:pt x="231432" y="566277"/>
                  </a:cubicBezTo>
                  <a:cubicBezTo>
                    <a:pt x="232939" y="565744"/>
                    <a:pt x="231408" y="564911"/>
                    <a:pt x="230527" y="565189"/>
                  </a:cubicBezTo>
                  <a:close/>
                  <a:moveTo>
                    <a:pt x="229205" y="470410"/>
                  </a:moveTo>
                  <a:cubicBezTo>
                    <a:pt x="229507" y="467935"/>
                    <a:pt x="227814" y="468953"/>
                    <a:pt x="227582" y="470410"/>
                  </a:cubicBezTo>
                  <a:cubicBezTo>
                    <a:pt x="227513" y="471475"/>
                    <a:pt x="229368" y="471197"/>
                    <a:pt x="229205" y="470457"/>
                  </a:cubicBezTo>
                  <a:close/>
                  <a:moveTo>
                    <a:pt x="128172" y="603114"/>
                  </a:moveTo>
                  <a:cubicBezTo>
                    <a:pt x="128474" y="601772"/>
                    <a:pt x="126781" y="601795"/>
                    <a:pt x="126479" y="602952"/>
                  </a:cubicBezTo>
                  <a:cubicBezTo>
                    <a:pt x="126178" y="604109"/>
                    <a:pt x="128450" y="604827"/>
                    <a:pt x="128172" y="603114"/>
                  </a:cubicBezTo>
                  <a:close/>
                  <a:moveTo>
                    <a:pt x="126433" y="527241"/>
                  </a:moveTo>
                  <a:cubicBezTo>
                    <a:pt x="125552" y="527241"/>
                    <a:pt x="126642" y="528490"/>
                    <a:pt x="126827" y="528976"/>
                  </a:cubicBezTo>
                  <a:cubicBezTo>
                    <a:pt x="128358" y="530226"/>
                    <a:pt x="128520" y="526662"/>
                    <a:pt x="126433" y="527241"/>
                  </a:cubicBezTo>
                  <a:close/>
                  <a:moveTo>
                    <a:pt x="223060" y="618294"/>
                  </a:moveTo>
                  <a:cubicBezTo>
                    <a:pt x="222411" y="617553"/>
                    <a:pt x="220510" y="617114"/>
                    <a:pt x="221553" y="618433"/>
                  </a:cubicBezTo>
                  <a:cubicBezTo>
                    <a:pt x="220997" y="620770"/>
                    <a:pt x="222411" y="620237"/>
                    <a:pt x="223060" y="618294"/>
                  </a:cubicBezTo>
                  <a:close/>
                  <a:moveTo>
                    <a:pt x="136172" y="586200"/>
                  </a:moveTo>
                  <a:cubicBezTo>
                    <a:pt x="133297" y="585783"/>
                    <a:pt x="136775" y="589161"/>
                    <a:pt x="137216" y="587218"/>
                  </a:cubicBezTo>
                  <a:cubicBezTo>
                    <a:pt x="137262" y="586570"/>
                    <a:pt x="137146" y="586084"/>
                    <a:pt x="136172" y="586200"/>
                  </a:cubicBezTo>
                  <a:close/>
                  <a:moveTo>
                    <a:pt x="133598" y="608668"/>
                  </a:moveTo>
                  <a:cubicBezTo>
                    <a:pt x="134062" y="607788"/>
                    <a:pt x="134943" y="606470"/>
                    <a:pt x="133598" y="606030"/>
                  </a:cubicBezTo>
                  <a:cubicBezTo>
                    <a:pt x="132868" y="606373"/>
                    <a:pt x="132555" y="607241"/>
                    <a:pt x="132899" y="607970"/>
                  </a:cubicBezTo>
                  <a:cubicBezTo>
                    <a:pt x="133044" y="608276"/>
                    <a:pt x="133291" y="608523"/>
                    <a:pt x="133598" y="608668"/>
                  </a:cubicBezTo>
                  <a:close/>
                  <a:moveTo>
                    <a:pt x="194260" y="504032"/>
                  </a:moveTo>
                  <a:cubicBezTo>
                    <a:pt x="193332" y="505004"/>
                    <a:pt x="194585" y="507341"/>
                    <a:pt x="195930" y="506670"/>
                  </a:cubicBezTo>
                  <a:cubicBezTo>
                    <a:pt x="196393" y="505906"/>
                    <a:pt x="194585" y="505119"/>
                    <a:pt x="194260" y="504101"/>
                  </a:cubicBezTo>
                  <a:close/>
                  <a:moveTo>
                    <a:pt x="134920" y="596844"/>
                  </a:moveTo>
                  <a:cubicBezTo>
                    <a:pt x="134387" y="600662"/>
                    <a:pt x="138213" y="596658"/>
                    <a:pt x="135778" y="596358"/>
                  </a:cubicBezTo>
                  <a:cubicBezTo>
                    <a:pt x="134943" y="596311"/>
                    <a:pt x="134920" y="596867"/>
                    <a:pt x="134920" y="596844"/>
                  </a:cubicBezTo>
                  <a:close/>
                  <a:moveTo>
                    <a:pt x="253067" y="585505"/>
                  </a:moveTo>
                  <a:cubicBezTo>
                    <a:pt x="253117" y="584988"/>
                    <a:pt x="253020" y="584467"/>
                    <a:pt x="252788" y="584001"/>
                  </a:cubicBezTo>
                  <a:cubicBezTo>
                    <a:pt x="250632" y="584695"/>
                    <a:pt x="252951" y="588467"/>
                    <a:pt x="253067" y="585528"/>
                  </a:cubicBezTo>
                  <a:close/>
                  <a:moveTo>
                    <a:pt x="196904" y="505096"/>
                  </a:moveTo>
                  <a:cubicBezTo>
                    <a:pt x="197437" y="504888"/>
                    <a:pt x="197924" y="504610"/>
                    <a:pt x="197947" y="503986"/>
                  </a:cubicBezTo>
                  <a:cubicBezTo>
                    <a:pt x="197437" y="502227"/>
                    <a:pt x="194353" y="504795"/>
                    <a:pt x="196904" y="505096"/>
                  </a:cubicBezTo>
                  <a:close/>
                  <a:moveTo>
                    <a:pt x="203072" y="551977"/>
                  </a:moveTo>
                  <a:cubicBezTo>
                    <a:pt x="202886" y="551375"/>
                    <a:pt x="201356" y="550380"/>
                    <a:pt x="200892" y="551444"/>
                  </a:cubicBezTo>
                  <a:cubicBezTo>
                    <a:pt x="200869" y="552185"/>
                    <a:pt x="203025" y="553365"/>
                    <a:pt x="203072" y="551977"/>
                  </a:cubicBezTo>
                  <a:close/>
                  <a:moveTo>
                    <a:pt x="158202" y="561672"/>
                  </a:moveTo>
                  <a:cubicBezTo>
                    <a:pt x="157135" y="559682"/>
                    <a:pt x="154654" y="563708"/>
                    <a:pt x="157065" y="562621"/>
                  </a:cubicBezTo>
                  <a:cubicBezTo>
                    <a:pt x="157483" y="562227"/>
                    <a:pt x="158294" y="562528"/>
                    <a:pt x="158202" y="561672"/>
                  </a:cubicBezTo>
                  <a:close/>
                  <a:moveTo>
                    <a:pt x="137169" y="681857"/>
                  </a:moveTo>
                  <a:cubicBezTo>
                    <a:pt x="138862" y="681649"/>
                    <a:pt x="136288" y="679544"/>
                    <a:pt x="135662" y="680423"/>
                  </a:cubicBezTo>
                  <a:cubicBezTo>
                    <a:pt x="135036" y="681302"/>
                    <a:pt x="136358" y="682089"/>
                    <a:pt x="137169" y="681857"/>
                  </a:cubicBezTo>
                  <a:close/>
                  <a:moveTo>
                    <a:pt x="142804" y="604040"/>
                  </a:moveTo>
                  <a:cubicBezTo>
                    <a:pt x="142016" y="603230"/>
                    <a:pt x="139025" y="604688"/>
                    <a:pt x="140485" y="605451"/>
                  </a:cubicBezTo>
                  <a:cubicBezTo>
                    <a:pt x="141946" y="606215"/>
                    <a:pt x="141784" y="604179"/>
                    <a:pt x="142804" y="604040"/>
                  </a:cubicBezTo>
                  <a:close/>
                  <a:moveTo>
                    <a:pt x="229182" y="594183"/>
                  </a:moveTo>
                  <a:cubicBezTo>
                    <a:pt x="227652" y="594460"/>
                    <a:pt x="230458" y="597144"/>
                    <a:pt x="230852" y="596682"/>
                  </a:cubicBezTo>
                  <a:cubicBezTo>
                    <a:pt x="230852" y="595733"/>
                    <a:pt x="229808" y="594622"/>
                    <a:pt x="229182" y="594113"/>
                  </a:cubicBezTo>
                  <a:close/>
                  <a:moveTo>
                    <a:pt x="181344" y="587380"/>
                  </a:moveTo>
                  <a:cubicBezTo>
                    <a:pt x="180555" y="587819"/>
                    <a:pt x="181669" y="589879"/>
                    <a:pt x="182411" y="589485"/>
                  </a:cubicBezTo>
                  <a:cubicBezTo>
                    <a:pt x="182885" y="588932"/>
                    <a:pt x="182820" y="588099"/>
                    <a:pt x="182266" y="587626"/>
                  </a:cubicBezTo>
                  <a:cubicBezTo>
                    <a:pt x="182010" y="587407"/>
                    <a:pt x="181680" y="587294"/>
                    <a:pt x="181344" y="587310"/>
                  </a:cubicBezTo>
                  <a:close/>
                  <a:moveTo>
                    <a:pt x="204046" y="633381"/>
                  </a:moveTo>
                  <a:cubicBezTo>
                    <a:pt x="203665" y="632951"/>
                    <a:pt x="203254" y="632549"/>
                    <a:pt x="202817" y="632177"/>
                  </a:cubicBezTo>
                  <a:cubicBezTo>
                    <a:pt x="200034" y="634954"/>
                    <a:pt x="202515" y="634121"/>
                    <a:pt x="204046" y="633311"/>
                  </a:cubicBezTo>
                  <a:close/>
                  <a:moveTo>
                    <a:pt x="124230" y="555633"/>
                  </a:moveTo>
                  <a:cubicBezTo>
                    <a:pt x="126085" y="555841"/>
                    <a:pt x="124810" y="554105"/>
                    <a:pt x="123836" y="554059"/>
                  </a:cubicBezTo>
                  <a:cubicBezTo>
                    <a:pt x="122700" y="554476"/>
                    <a:pt x="122955" y="555864"/>
                    <a:pt x="124230" y="555563"/>
                  </a:cubicBezTo>
                  <a:close/>
                  <a:moveTo>
                    <a:pt x="141251" y="592748"/>
                  </a:moveTo>
                  <a:cubicBezTo>
                    <a:pt x="142225" y="590897"/>
                    <a:pt x="139627" y="592193"/>
                    <a:pt x="138932" y="592748"/>
                  </a:cubicBezTo>
                  <a:cubicBezTo>
                    <a:pt x="139720" y="592725"/>
                    <a:pt x="142364" y="594321"/>
                    <a:pt x="141251" y="592748"/>
                  </a:cubicBezTo>
                  <a:close/>
                  <a:moveTo>
                    <a:pt x="141251" y="540847"/>
                  </a:moveTo>
                  <a:cubicBezTo>
                    <a:pt x="141645" y="540129"/>
                    <a:pt x="143709" y="540569"/>
                    <a:pt x="143338" y="539458"/>
                  </a:cubicBezTo>
                  <a:cubicBezTo>
                    <a:pt x="142967" y="538347"/>
                    <a:pt x="139767" y="540499"/>
                    <a:pt x="141251" y="540847"/>
                  </a:cubicBezTo>
                  <a:close/>
                  <a:moveTo>
                    <a:pt x="153935" y="567572"/>
                  </a:moveTo>
                  <a:cubicBezTo>
                    <a:pt x="153123" y="568197"/>
                    <a:pt x="154422" y="570465"/>
                    <a:pt x="155025" y="570673"/>
                  </a:cubicBezTo>
                  <a:cubicBezTo>
                    <a:pt x="156045" y="570488"/>
                    <a:pt x="154329" y="567827"/>
                    <a:pt x="153981" y="567572"/>
                  </a:cubicBezTo>
                  <a:close/>
                  <a:moveTo>
                    <a:pt x="269322" y="557437"/>
                  </a:moveTo>
                  <a:cubicBezTo>
                    <a:pt x="269136" y="556350"/>
                    <a:pt x="267791" y="555702"/>
                    <a:pt x="267420" y="556859"/>
                  </a:cubicBezTo>
                  <a:cubicBezTo>
                    <a:pt x="267049" y="558016"/>
                    <a:pt x="269020" y="558247"/>
                    <a:pt x="269368" y="557437"/>
                  </a:cubicBezTo>
                  <a:close/>
                  <a:moveTo>
                    <a:pt x="286597" y="479088"/>
                  </a:moveTo>
                  <a:cubicBezTo>
                    <a:pt x="286760" y="478278"/>
                    <a:pt x="286087" y="477329"/>
                    <a:pt x="285484" y="478185"/>
                  </a:cubicBezTo>
                  <a:cubicBezTo>
                    <a:pt x="284882" y="479041"/>
                    <a:pt x="286319" y="481124"/>
                    <a:pt x="286597" y="479088"/>
                  </a:cubicBezTo>
                  <a:close/>
                  <a:moveTo>
                    <a:pt x="145146" y="567919"/>
                  </a:moveTo>
                  <a:cubicBezTo>
                    <a:pt x="145146" y="566901"/>
                    <a:pt x="143477" y="567596"/>
                    <a:pt x="143523" y="568452"/>
                  </a:cubicBezTo>
                  <a:cubicBezTo>
                    <a:pt x="143570" y="569308"/>
                    <a:pt x="145541" y="569331"/>
                    <a:pt x="145170" y="568012"/>
                  </a:cubicBezTo>
                  <a:close/>
                  <a:moveTo>
                    <a:pt x="179790" y="557761"/>
                  </a:moveTo>
                  <a:cubicBezTo>
                    <a:pt x="179790" y="556859"/>
                    <a:pt x="178144" y="556142"/>
                    <a:pt x="178144" y="557391"/>
                  </a:cubicBezTo>
                  <a:cubicBezTo>
                    <a:pt x="178144" y="558641"/>
                    <a:pt x="179628" y="558826"/>
                    <a:pt x="179790" y="557761"/>
                  </a:cubicBezTo>
                  <a:close/>
                  <a:moveTo>
                    <a:pt x="289658" y="482026"/>
                  </a:moveTo>
                  <a:cubicBezTo>
                    <a:pt x="287896" y="482906"/>
                    <a:pt x="290911" y="484479"/>
                    <a:pt x="291119" y="482975"/>
                  </a:cubicBezTo>
                  <a:cubicBezTo>
                    <a:pt x="290841" y="482235"/>
                    <a:pt x="290099" y="482327"/>
                    <a:pt x="289658" y="482026"/>
                  </a:cubicBezTo>
                  <a:close/>
                  <a:moveTo>
                    <a:pt x="175570" y="630372"/>
                  </a:moveTo>
                  <a:cubicBezTo>
                    <a:pt x="175732" y="630372"/>
                    <a:pt x="175361" y="630372"/>
                    <a:pt x="175013" y="630372"/>
                  </a:cubicBezTo>
                  <a:cubicBezTo>
                    <a:pt x="173715" y="632779"/>
                    <a:pt x="179744" y="630534"/>
                    <a:pt x="175570" y="630372"/>
                  </a:cubicBezTo>
                  <a:close/>
                  <a:moveTo>
                    <a:pt x="177518" y="633705"/>
                  </a:moveTo>
                  <a:cubicBezTo>
                    <a:pt x="181066" y="633705"/>
                    <a:pt x="177518" y="631969"/>
                    <a:pt x="175941" y="633450"/>
                  </a:cubicBezTo>
                  <a:cubicBezTo>
                    <a:pt x="176382" y="633843"/>
                    <a:pt x="176961" y="633681"/>
                    <a:pt x="177518" y="633705"/>
                  </a:cubicBezTo>
                  <a:close/>
                  <a:moveTo>
                    <a:pt x="210631" y="545336"/>
                  </a:moveTo>
                  <a:cubicBezTo>
                    <a:pt x="208730" y="545474"/>
                    <a:pt x="211582" y="547858"/>
                    <a:pt x="212046" y="546701"/>
                  </a:cubicBezTo>
                  <a:cubicBezTo>
                    <a:pt x="212069" y="546192"/>
                    <a:pt x="211141" y="545359"/>
                    <a:pt x="210631" y="545336"/>
                  </a:cubicBezTo>
                  <a:close/>
                  <a:moveTo>
                    <a:pt x="144265" y="591799"/>
                  </a:moveTo>
                  <a:cubicBezTo>
                    <a:pt x="142990" y="591799"/>
                    <a:pt x="143639" y="593419"/>
                    <a:pt x="144543" y="593465"/>
                  </a:cubicBezTo>
                  <a:cubicBezTo>
                    <a:pt x="145448" y="593512"/>
                    <a:pt x="145355" y="591498"/>
                    <a:pt x="144265" y="591799"/>
                  </a:cubicBezTo>
                  <a:close/>
                  <a:moveTo>
                    <a:pt x="196904" y="446299"/>
                  </a:moveTo>
                  <a:cubicBezTo>
                    <a:pt x="196695" y="447387"/>
                    <a:pt x="197135" y="448405"/>
                    <a:pt x="197947" y="447526"/>
                  </a:cubicBezTo>
                  <a:cubicBezTo>
                    <a:pt x="198272" y="446531"/>
                    <a:pt x="197344" y="444680"/>
                    <a:pt x="196904" y="446299"/>
                  </a:cubicBezTo>
                  <a:close/>
                  <a:moveTo>
                    <a:pt x="257820" y="578772"/>
                  </a:moveTo>
                  <a:cubicBezTo>
                    <a:pt x="258539" y="578772"/>
                    <a:pt x="259652" y="578031"/>
                    <a:pt x="259096" y="577291"/>
                  </a:cubicBezTo>
                  <a:cubicBezTo>
                    <a:pt x="258539" y="576550"/>
                    <a:pt x="256429" y="578772"/>
                    <a:pt x="257820" y="578772"/>
                  </a:cubicBezTo>
                  <a:close/>
                  <a:moveTo>
                    <a:pt x="160289" y="585528"/>
                  </a:moveTo>
                  <a:cubicBezTo>
                    <a:pt x="163906" y="585528"/>
                    <a:pt x="157784" y="583677"/>
                    <a:pt x="158433" y="584788"/>
                  </a:cubicBezTo>
                  <a:cubicBezTo>
                    <a:pt x="159083" y="585899"/>
                    <a:pt x="159616" y="585528"/>
                    <a:pt x="160289" y="585528"/>
                  </a:cubicBezTo>
                  <a:close/>
                  <a:moveTo>
                    <a:pt x="155813" y="563407"/>
                  </a:moveTo>
                  <a:cubicBezTo>
                    <a:pt x="155117" y="563662"/>
                    <a:pt x="155651" y="565143"/>
                    <a:pt x="156602" y="565073"/>
                  </a:cubicBezTo>
                  <a:cubicBezTo>
                    <a:pt x="157552" y="565004"/>
                    <a:pt x="157483" y="563361"/>
                    <a:pt x="155813" y="563454"/>
                  </a:cubicBezTo>
                  <a:close/>
                  <a:moveTo>
                    <a:pt x="207686" y="491490"/>
                  </a:moveTo>
                  <a:cubicBezTo>
                    <a:pt x="206249" y="491930"/>
                    <a:pt x="209356" y="493804"/>
                    <a:pt x="209750" y="492971"/>
                  </a:cubicBezTo>
                  <a:cubicBezTo>
                    <a:pt x="209518" y="492023"/>
                    <a:pt x="208498" y="492069"/>
                    <a:pt x="207686" y="491537"/>
                  </a:cubicBezTo>
                  <a:close/>
                  <a:moveTo>
                    <a:pt x="208127" y="554105"/>
                  </a:moveTo>
                  <a:cubicBezTo>
                    <a:pt x="207802" y="553342"/>
                    <a:pt x="206318" y="552624"/>
                    <a:pt x="205994" y="553735"/>
                  </a:cubicBezTo>
                  <a:cubicBezTo>
                    <a:pt x="206040" y="555309"/>
                    <a:pt x="207338" y="554730"/>
                    <a:pt x="208127" y="554152"/>
                  </a:cubicBezTo>
                  <a:close/>
                  <a:moveTo>
                    <a:pt x="171141" y="527680"/>
                  </a:moveTo>
                  <a:cubicBezTo>
                    <a:pt x="174712" y="527796"/>
                    <a:pt x="171141" y="525852"/>
                    <a:pt x="169703" y="527449"/>
                  </a:cubicBezTo>
                  <a:cubicBezTo>
                    <a:pt x="170145" y="527678"/>
                    <a:pt x="170649" y="527759"/>
                    <a:pt x="171141" y="527680"/>
                  </a:cubicBezTo>
                  <a:close/>
                  <a:moveTo>
                    <a:pt x="208243" y="592470"/>
                  </a:moveTo>
                  <a:cubicBezTo>
                    <a:pt x="208104" y="594599"/>
                    <a:pt x="211234" y="592008"/>
                    <a:pt x="209286" y="591660"/>
                  </a:cubicBezTo>
                  <a:cubicBezTo>
                    <a:pt x="208637" y="591776"/>
                    <a:pt x="208150" y="591869"/>
                    <a:pt x="208220" y="592632"/>
                  </a:cubicBezTo>
                  <a:close/>
                  <a:moveTo>
                    <a:pt x="153912" y="551560"/>
                  </a:moveTo>
                  <a:cubicBezTo>
                    <a:pt x="151917" y="551560"/>
                    <a:pt x="154491" y="554499"/>
                    <a:pt x="154816" y="552601"/>
                  </a:cubicBezTo>
                  <a:cubicBezTo>
                    <a:pt x="154862" y="552000"/>
                    <a:pt x="154746" y="551514"/>
                    <a:pt x="153912" y="551560"/>
                  </a:cubicBezTo>
                  <a:close/>
                  <a:moveTo>
                    <a:pt x="181970" y="523052"/>
                  </a:moveTo>
                  <a:cubicBezTo>
                    <a:pt x="183616" y="522150"/>
                    <a:pt x="180440" y="520600"/>
                    <a:pt x="180463" y="522196"/>
                  </a:cubicBezTo>
                  <a:cubicBezTo>
                    <a:pt x="180671" y="522844"/>
                    <a:pt x="181413" y="522867"/>
                    <a:pt x="181970" y="523052"/>
                  </a:cubicBezTo>
                  <a:close/>
                  <a:moveTo>
                    <a:pt x="163419" y="558918"/>
                  </a:moveTo>
                  <a:cubicBezTo>
                    <a:pt x="162422" y="558733"/>
                    <a:pt x="161889" y="559381"/>
                    <a:pt x="162283" y="560399"/>
                  </a:cubicBezTo>
                  <a:cubicBezTo>
                    <a:pt x="163280" y="560399"/>
                    <a:pt x="165436" y="558941"/>
                    <a:pt x="163489" y="558941"/>
                  </a:cubicBezTo>
                  <a:close/>
                  <a:moveTo>
                    <a:pt x="229136" y="487048"/>
                  </a:moveTo>
                  <a:cubicBezTo>
                    <a:pt x="229136" y="485821"/>
                    <a:pt x="226817" y="487927"/>
                    <a:pt x="227976" y="488343"/>
                  </a:cubicBezTo>
                  <a:cubicBezTo>
                    <a:pt x="228695" y="488922"/>
                    <a:pt x="229368" y="487672"/>
                    <a:pt x="229205" y="487071"/>
                  </a:cubicBezTo>
                  <a:close/>
                  <a:moveTo>
                    <a:pt x="133575" y="677183"/>
                  </a:moveTo>
                  <a:cubicBezTo>
                    <a:pt x="136613" y="676281"/>
                    <a:pt x="135732" y="674754"/>
                    <a:pt x="133320" y="676651"/>
                  </a:cubicBezTo>
                  <a:cubicBezTo>
                    <a:pt x="133158" y="676836"/>
                    <a:pt x="133436" y="677091"/>
                    <a:pt x="133575" y="677183"/>
                  </a:cubicBezTo>
                  <a:close/>
                  <a:moveTo>
                    <a:pt x="222597" y="567457"/>
                  </a:moveTo>
                  <a:cubicBezTo>
                    <a:pt x="222167" y="567433"/>
                    <a:pt x="221737" y="567512"/>
                    <a:pt x="221344" y="567688"/>
                  </a:cubicBezTo>
                  <a:cubicBezTo>
                    <a:pt x="221994" y="569609"/>
                    <a:pt x="224869" y="567850"/>
                    <a:pt x="222597" y="567457"/>
                  </a:cubicBezTo>
                  <a:close/>
                  <a:moveTo>
                    <a:pt x="254133" y="568313"/>
                  </a:moveTo>
                  <a:cubicBezTo>
                    <a:pt x="253855" y="567642"/>
                    <a:pt x="252533" y="566925"/>
                    <a:pt x="252510" y="568081"/>
                  </a:cubicBezTo>
                  <a:cubicBezTo>
                    <a:pt x="252487" y="569238"/>
                    <a:pt x="253646" y="569331"/>
                    <a:pt x="254133" y="568313"/>
                  </a:cubicBezTo>
                  <a:close/>
                  <a:moveTo>
                    <a:pt x="237716" y="473233"/>
                  </a:moveTo>
                  <a:cubicBezTo>
                    <a:pt x="237507" y="472493"/>
                    <a:pt x="235698" y="473812"/>
                    <a:pt x="235605" y="474205"/>
                  </a:cubicBezTo>
                  <a:cubicBezTo>
                    <a:pt x="236324" y="474946"/>
                    <a:pt x="237762" y="474298"/>
                    <a:pt x="237716" y="473233"/>
                  </a:cubicBezTo>
                  <a:close/>
                  <a:moveTo>
                    <a:pt x="129262" y="583839"/>
                  </a:moveTo>
                  <a:cubicBezTo>
                    <a:pt x="129772" y="583839"/>
                    <a:pt x="131581" y="581872"/>
                    <a:pt x="130723" y="581711"/>
                  </a:cubicBezTo>
                  <a:cubicBezTo>
                    <a:pt x="129865" y="581549"/>
                    <a:pt x="128242" y="583816"/>
                    <a:pt x="129262" y="583839"/>
                  </a:cubicBezTo>
                  <a:close/>
                  <a:moveTo>
                    <a:pt x="206040" y="544734"/>
                  </a:moveTo>
                  <a:cubicBezTo>
                    <a:pt x="208127" y="544942"/>
                    <a:pt x="205576" y="542628"/>
                    <a:pt x="204904" y="544017"/>
                  </a:cubicBezTo>
                  <a:cubicBezTo>
                    <a:pt x="204718" y="544757"/>
                    <a:pt x="205553" y="544780"/>
                    <a:pt x="206040" y="544734"/>
                  </a:cubicBezTo>
                  <a:close/>
                  <a:moveTo>
                    <a:pt x="161425" y="587842"/>
                  </a:moveTo>
                  <a:cubicBezTo>
                    <a:pt x="162260" y="587449"/>
                    <a:pt x="162515" y="586107"/>
                    <a:pt x="161286" y="586246"/>
                  </a:cubicBezTo>
                  <a:cubicBezTo>
                    <a:pt x="160057" y="586385"/>
                    <a:pt x="160613" y="587518"/>
                    <a:pt x="161425" y="587842"/>
                  </a:cubicBezTo>
                  <a:close/>
                  <a:moveTo>
                    <a:pt x="276650" y="467356"/>
                  </a:moveTo>
                  <a:cubicBezTo>
                    <a:pt x="275838" y="467518"/>
                    <a:pt x="275328" y="469670"/>
                    <a:pt x="276232" y="469277"/>
                  </a:cubicBezTo>
                  <a:cubicBezTo>
                    <a:pt x="277136" y="468883"/>
                    <a:pt x="277392" y="468235"/>
                    <a:pt x="276650" y="467240"/>
                  </a:cubicBezTo>
                  <a:close/>
                  <a:moveTo>
                    <a:pt x="140068" y="587680"/>
                  </a:moveTo>
                  <a:cubicBezTo>
                    <a:pt x="140416" y="586732"/>
                    <a:pt x="139396" y="585644"/>
                    <a:pt x="138955" y="586801"/>
                  </a:cubicBezTo>
                  <a:cubicBezTo>
                    <a:pt x="138514" y="587958"/>
                    <a:pt x="140184" y="589023"/>
                    <a:pt x="140068" y="587565"/>
                  </a:cubicBezTo>
                  <a:close/>
                  <a:moveTo>
                    <a:pt x="250493" y="604896"/>
                  </a:moveTo>
                  <a:cubicBezTo>
                    <a:pt x="249681" y="604757"/>
                    <a:pt x="248429" y="605613"/>
                    <a:pt x="249588" y="606076"/>
                  </a:cubicBezTo>
                  <a:cubicBezTo>
                    <a:pt x="250400" y="606354"/>
                    <a:pt x="252093" y="604919"/>
                    <a:pt x="250493" y="604780"/>
                  </a:cubicBezTo>
                  <a:close/>
                  <a:moveTo>
                    <a:pt x="177541" y="518656"/>
                  </a:moveTo>
                  <a:cubicBezTo>
                    <a:pt x="177332" y="520738"/>
                    <a:pt x="179141" y="519096"/>
                    <a:pt x="178631" y="517962"/>
                  </a:cubicBezTo>
                  <a:cubicBezTo>
                    <a:pt x="178121" y="516828"/>
                    <a:pt x="177332" y="517985"/>
                    <a:pt x="177541" y="518656"/>
                  </a:cubicBezTo>
                  <a:close/>
                  <a:moveTo>
                    <a:pt x="239849" y="615610"/>
                  </a:moveTo>
                  <a:cubicBezTo>
                    <a:pt x="239052" y="615449"/>
                    <a:pt x="238242" y="615812"/>
                    <a:pt x="237832" y="616512"/>
                  </a:cubicBezTo>
                  <a:cubicBezTo>
                    <a:pt x="238829" y="617229"/>
                    <a:pt x="239594" y="616281"/>
                    <a:pt x="240498" y="615910"/>
                  </a:cubicBezTo>
                  <a:close/>
                  <a:moveTo>
                    <a:pt x="163025" y="630419"/>
                  </a:moveTo>
                  <a:cubicBezTo>
                    <a:pt x="162700" y="630974"/>
                    <a:pt x="162468" y="632224"/>
                    <a:pt x="163234" y="632548"/>
                  </a:cubicBezTo>
                  <a:cubicBezTo>
                    <a:pt x="164439" y="632594"/>
                    <a:pt x="163883" y="630696"/>
                    <a:pt x="163025" y="630419"/>
                  </a:cubicBezTo>
                  <a:close/>
                  <a:moveTo>
                    <a:pt x="268186" y="572570"/>
                  </a:moveTo>
                  <a:cubicBezTo>
                    <a:pt x="269276" y="572918"/>
                    <a:pt x="270087" y="571645"/>
                    <a:pt x="268765" y="571460"/>
                  </a:cubicBezTo>
                  <a:cubicBezTo>
                    <a:pt x="267444" y="571275"/>
                    <a:pt x="266818" y="572709"/>
                    <a:pt x="268186" y="572524"/>
                  </a:cubicBezTo>
                  <a:close/>
                  <a:moveTo>
                    <a:pt x="166897" y="572570"/>
                  </a:moveTo>
                  <a:cubicBezTo>
                    <a:pt x="167338" y="571714"/>
                    <a:pt x="168219" y="571228"/>
                    <a:pt x="167616" y="570257"/>
                  </a:cubicBezTo>
                  <a:cubicBezTo>
                    <a:pt x="166550" y="570951"/>
                    <a:pt x="165692" y="571275"/>
                    <a:pt x="166897" y="572570"/>
                  </a:cubicBezTo>
                  <a:close/>
                  <a:moveTo>
                    <a:pt x="192103" y="450140"/>
                  </a:moveTo>
                  <a:cubicBezTo>
                    <a:pt x="193541" y="450002"/>
                    <a:pt x="191361" y="448891"/>
                    <a:pt x="190735" y="449030"/>
                  </a:cubicBezTo>
                  <a:cubicBezTo>
                    <a:pt x="189530" y="449331"/>
                    <a:pt x="191130" y="450487"/>
                    <a:pt x="192103" y="450140"/>
                  </a:cubicBezTo>
                  <a:close/>
                  <a:moveTo>
                    <a:pt x="203582" y="523515"/>
                  </a:moveTo>
                  <a:cubicBezTo>
                    <a:pt x="203118" y="523191"/>
                    <a:pt x="200892" y="522960"/>
                    <a:pt x="201031" y="523677"/>
                  </a:cubicBezTo>
                  <a:cubicBezTo>
                    <a:pt x="201170" y="524394"/>
                    <a:pt x="202909" y="523816"/>
                    <a:pt x="203582" y="523515"/>
                  </a:cubicBezTo>
                  <a:close/>
                  <a:moveTo>
                    <a:pt x="231408" y="584001"/>
                  </a:moveTo>
                  <a:cubicBezTo>
                    <a:pt x="230759" y="584140"/>
                    <a:pt x="230458" y="584719"/>
                    <a:pt x="230063" y="585158"/>
                  </a:cubicBezTo>
                  <a:cubicBezTo>
                    <a:pt x="230156" y="586107"/>
                    <a:pt x="232962" y="584719"/>
                    <a:pt x="231316" y="584001"/>
                  </a:cubicBezTo>
                  <a:close/>
                  <a:moveTo>
                    <a:pt x="245113" y="585019"/>
                  </a:moveTo>
                  <a:cubicBezTo>
                    <a:pt x="246017" y="585019"/>
                    <a:pt x="245832" y="583677"/>
                    <a:pt x="244951" y="583886"/>
                  </a:cubicBezTo>
                  <a:cubicBezTo>
                    <a:pt x="243675" y="583677"/>
                    <a:pt x="243837" y="585320"/>
                    <a:pt x="245020" y="585019"/>
                  </a:cubicBezTo>
                  <a:close/>
                  <a:moveTo>
                    <a:pt x="158457" y="540245"/>
                  </a:moveTo>
                  <a:cubicBezTo>
                    <a:pt x="156857" y="540430"/>
                    <a:pt x="158944" y="541795"/>
                    <a:pt x="159732" y="541217"/>
                  </a:cubicBezTo>
                  <a:cubicBezTo>
                    <a:pt x="159648" y="540597"/>
                    <a:pt x="159078" y="540163"/>
                    <a:pt x="158457" y="540245"/>
                  </a:cubicBezTo>
                  <a:close/>
                  <a:moveTo>
                    <a:pt x="157042" y="620099"/>
                  </a:moveTo>
                  <a:cubicBezTo>
                    <a:pt x="157042" y="619381"/>
                    <a:pt x="155581" y="619358"/>
                    <a:pt x="155488" y="620099"/>
                  </a:cubicBezTo>
                  <a:cubicBezTo>
                    <a:pt x="155396" y="620839"/>
                    <a:pt x="157112" y="621001"/>
                    <a:pt x="157042" y="620099"/>
                  </a:cubicBezTo>
                  <a:close/>
                  <a:moveTo>
                    <a:pt x="178097" y="571645"/>
                  </a:moveTo>
                  <a:cubicBezTo>
                    <a:pt x="177587" y="571298"/>
                    <a:pt x="177124" y="570048"/>
                    <a:pt x="176544" y="570465"/>
                  </a:cubicBezTo>
                  <a:cubicBezTo>
                    <a:pt x="176034" y="571645"/>
                    <a:pt x="177100" y="572339"/>
                    <a:pt x="178097" y="571645"/>
                  </a:cubicBezTo>
                  <a:close/>
                  <a:moveTo>
                    <a:pt x="176219" y="522474"/>
                  </a:moveTo>
                  <a:cubicBezTo>
                    <a:pt x="177216" y="521988"/>
                    <a:pt x="176776" y="520924"/>
                    <a:pt x="175779" y="520970"/>
                  </a:cubicBezTo>
                  <a:cubicBezTo>
                    <a:pt x="174782" y="521016"/>
                    <a:pt x="175570" y="522428"/>
                    <a:pt x="176219" y="522566"/>
                  </a:cubicBezTo>
                  <a:close/>
                  <a:moveTo>
                    <a:pt x="267884" y="579258"/>
                  </a:moveTo>
                  <a:cubicBezTo>
                    <a:pt x="266191" y="579651"/>
                    <a:pt x="268626" y="581294"/>
                    <a:pt x="268928" y="579906"/>
                  </a:cubicBezTo>
                  <a:cubicBezTo>
                    <a:pt x="268951" y="579327"/>
                    <a:pt x="268418" y="579397"/>
                    <a:pt x="267884" y="579350"/>
                  </a:cubicBezTo>
                  <a:close/>
                  <a:moveTo>
                    <a:pt x="133993" y="526037"/>
                  </a:moveTo>
                  <a:cubicBezTo>
                    <a:pt x="132833" y="525922"/>
                    <a:pt x="133390" y="527379"/>
                    <a:pt x="133993" y="527495"/>
                  </a:cubicBezTo>
                  <a:cubicBezTo>
                    <a:pt x="134595" y="527611"/>
                    <a:pt x="134943" y="526292"/>
                    <a:pt x="133993" y="526153"/>
                  </a:cubicBezTo>
                  <a:close/>
                  <a:moveTo>
                    <a:pt x="212440" y="584973"/>
                  </a:moveTo>
                  <a:cubicBezTo>
                    <a:pt x="211816" y="584914"/>
                    <a:pt x="211186" y="585009"/>
                    <a:pt x="210608" y="585251"/>
                  </a:cubicBezTo>
                  <a:cubicBezTo>
                    <a:pt x="211594" y="585773"/>
                    <a:pt x="212776" y="585773"/>
                    <a:pt x="213762" y="585251"/>
                  </a:cubicBezTo>
                  <a:cubicBezTo>
                    <a:pt x="213368" y="585006"/>
                    <a:pt x="212900" y="584907"/>
                    <a:pt x="212440" y="584973"/>
                  </a:cubicBezTo>
                  <a:close/>
                  <a:moveTo>
                    <a:pt x="126062" y="610982"/>
                  </a:moveTo>
                  <a:cubicBezTo>
                    <a:pt x="126294" y="610982"/>
                    <a:pt x="127500" y="609987"/>
                    <a:pt x="127453" y="609732"/>
                  </a:cubicBezTo>
                  <a:cubicBezTo>
                    <a:pt x="126642" y="608668"/>
                    <a:pt x="125320" y="609871"/>
                    <a:pt x="126062" y="610982"/>
                  </a:cubicBezTo>
                  <a:close/>
                  <a:moveTo>
                    <a:pt x="177541" y="638355"/>
                  </a:moveTo>
                  <a:cubicBezTo>
                    <a:pt x="176521" y="638101"/>
                    <a:pt x="176103" y="639142"/>
                    <a:pt x="176660" y="639929"/>
                  </a:cubicBezTo>
                  <a:cubicBezTo>
                    <a:pt x="176868" y="639813"/>
                    <a:pt x="178816" y="638355"/>
                    <a:pt x="177541" y="638286"/>
                  </a:cubicBezTo>
                  <a:close/>
                  <a:moveTo>
                    <a:pt x="188301" y="544503"/>
                  </a:moveTo>
                  <a:cubicBezTo>
                    <a:pt x="187350" y="544503"/>
                    <a:pt x="186909" y="543346"/>
                    <a:pt x="186214" y="543369"/>
                  </a:cubicBezTo>
                  <a:cubicBezTo>
                    <a:pt x="185750" y="544387"/>
                    <a:pt x="187628" y="545312"/>
                    <a:pt x="188301" y="544433"/>
                  </a:cubicBezTo>
                  <a:close/>
                  <a:moveTo>
                    <a:pt x="205321" y="586385"/>
                  </a:moveTo>
                  <a:cubicBezTo>
                    <a:pt x="205507" y="585528"/>
                    <a:pt x="204069" y="585436"/>
                    <a:pt x="203744" y="585991"/>
                  </a:cubicBezTo>
                  <a:cubicBezTo>
                    <a:pt x="203420" y="586547"/>
                    <a:pt x="205089" y="587148"/>
                    <a:pt x="205321" y="586315"/>
                  </a:cubicBezTo>
                  <a:close/>
                  <a:moveTo>
                    <a:pt x="245600" y="572871"/>
                  </a:moveTo>
                  <a:cubicBezTo>
                    <a:pt x="245368" y="572247"/>
                    <a:pt x="243675" y="572478"/>
                    <a:pt x="244023" y="573311"/>
                  </a:cubicBezTo>
                  <a:cubicBezTo>
                    <a:pt x="244371" y="574144"/>
                    <a:pt x="245785" y="573959"/>
                    <a:pt x="245600" y="572871"/>
                  </a:cubicBezTo>
                  <a:close/>
                  <a:moveTo>
                    <a:pt x="191222" y="582844"/>
                  </a:moveTo>
                  <a:cubicBezTo>
                    <a:pt x="191222" y="583585"/>
                    <a:pt x="192776" y="583469"/>
                    <a:pt x="192799" y="582844"/>
                  </a:cubicBezTo>
                  <a:cubicBezTo>
                    <a:pt x="192822" y="582220"/>
                    <a:pt x="191153" y="581965"/>
                    <a:pt x="191245" y="582844"/>
                  </a:cubicBezTo>
                  <a:close/>
                  <a:moveTo>
                    <a:pt x="214086" y="554406"/>
                  </a:moveTo>
                  <a:cubicBezTo>
                    <a:pt x="211582" y="554591"/>
                    <a:pt x="214086" y="555054"/>
                    <a:pt x="214968" y="555517"/>
                  </a:cubicBezTo>
                  <a:cubicBezTo>
                    <a:pt x="216104" y="555447"/>
                    <a:pt x="214597" y="554198"/>
                    <a:pt x="214110" y="554406"/>
                  </a:cubicBezTo>
                  <a:close/>
                  <a:moveTo>
                    <a:pt x="206179" y="561811"/>
                  </a:moveTo>
                  <a:cubicBezTo>
                    <a:pt x="205089" y="561811"/>
                    <a:pt x="205483" y="563222"/>
                    <a:pt x="206480" y="562875"/>
                  </a:cubicBezTo>
                  <a:cubicBezTo>
                    <a:pt x="207454" y="562875"/>
                    <a:pt x="207083" y="561510"/>
                    <a:pt x="206179" y="561811"/>
                  </a:cubicBezTo>
                  <a:close/>
                  <a:moveTo>
                    <a:pt x="153587" y="588953"/>
                  </a:moveTo>
                  <a:cubicBezTo>
                    <a:pt x="154144" y="588814"/>
                    <a:pt x="155002" y="589370"/>
                    <a:pt x="155187" y="588629"/>
                  </a:cubicBezTo>
                  <a:cubicBezTo>
                    <a:pt x="154746" y="587842"/>
                    <a:pt x="149854" y="588884"/>
                    <a:pt x="153587" y="588953"/>
                  </a:cubicBezTo>
                  <a:close/>
                  <a:moveTo>
                    <a:pt x="197947" y="553828"/>
                  </a:moveTo>
                  <a:cubicBezTo>
                    <a:pt x="196950" y="554221"/>
                    <a:pt x="198967" y="556142"/>
                    <a:pt x="199570" y="555239"/>
                  </a:cubicBezTo>
                  <a:cubicBezTo>
                    <a:pt x="199083" y="554707"/>
                    <a:pt x="198712" y="554013"/>
                    <a:pt x="197947" y="553828"/>
                  </a:cubicBezTo>
                  <a:close/>
                  <a:moveTo>
                    <a:pt x="209541" y="578818"/>
                  </a:moveTo>
                  <a:cubicBezTo>
                    <a:pt x="210469" y="577869"/>
                    <a:pt x="207223" y="578101"/>
                    <a:pt x="207825" y="578679"/>
                  </a:cubicBezTo>
                  <a:cubicBezTo>
                    <a:pt x="207980" y="579180"/>
                    <a:pt x="208512" y="579461"/>
                    <a:pt x="209014" y="579307"/>
                  </a:cubicBezTo>
                  <a:cubicBezTo>
                    <a:pt x="209264" y="579230"/>
                    <a:pt x="209472" y="579053"/>
                    <a:pt x="209588" y="578818"/>
                  </a:cubicBezTo>
                  <a:close/>
                  <a:moveTo>
                    <a:pt x="191663" y="498594"/>
                  </a:moveTo>
                  <a:cubicBezTo>
                    <a:pt x="191153" y="498016"/>
                    <a:pt x="190388" y="497345"/>
                    <a:pt x="189622" y="497923"/>
                  </a:cubicBezTo>
                  <a:cubicBezTo>
                    <a:pt x="189755" y="498600"/>
                    <a:pt x="190412" y="499042"/>
                    <a:pt x="191091" y="498910"/>
                  </a:cubicBezTo>
                  <a:cubicBezTo>
                    <a:pt x="191323" y="498865"/>
                    <a:pt x="191537" y="498756"/>
                    <a:pt x="191709" y="498594"/>
                  </a:cubicBezTo>
                  <a:close/>
                  <a:moveTo>
                    <a:pt x="123024" y="533905"/>
                  </a:moveTo>
                  <a:cubicBezTo>
                    <a:pt x="123357" y="534727"/>
                    <a:pt x="124252" y="535174"/>
                    <a:pt x="125111" y="534946"/>
                  </a:cubicBezTo>
                  <a:cubicBezTo>
                    <a:pt x="125019" y="534414"/>
                    <a:pt x="123488" y="533257"/>
                    <a:pt x="123071" y="533905"/>
                  </a:cubicBezTo>
                  <a:close/>
                  <a:moveTo>
                    <a:pt x="174480" y="592794"/>
                  </a:moveTo>
                  <a:cubicBezTo>
                    <a:pt x="176034" y="592054"/>
                    <a:pt x="173483" y="590712"/>
                    <a:pt x="173205" y="591915"/>
                  </a:cubicBezTo>
                  <a:cubicBezTo>
                    <a:pt x="172950" y="592470"/>
                    <a:pt x="174202" y="592470"/>
                    <a:pt x="174526" y="592794"/>
                  </a:cubicBezTo>
                  <a:close/>
                  <a:moveTo>
                    <a:pt x="202678" y="548251"/>
                  </a:moveTo>
                  <a:cubicBezTo>
                    <a:pt x="201402" y="548251"/>
                    <a:pt x="202121" y="549570"/>
                    <a:pt x="202678" y="549778"/>
                  </a:cubicBezTo>
                  <a:cubicBezTo>
                    <a:pt x="203103" y="549687"/>
                    <a:pt x="203375" y="549269"/>
                    <a:pt x="203283" y="548844"/>
                  </a:cubicBezTo>
                  <a:cubicBezTo>
                    <a:pt x="203222" y="548558"/>
                    <a:pt x="203006" y="548330"/>
                    <a:pt x="202724" y="548251"/>
                  </a:cubicBezTo>
                  <a:close/>
                  <a:moveTo>
                    <a:pt x="215455" y="567781"/>
                  </a:moveTo>
                  <a:cubicBezTo>
                    <a:pt x="215223" y="567202"/>
                    <a:pt x="214110" y="566392"/>
                    <a:pt x="213878" y="567364"/>
                  </a:cubicBezTo>
                  <a:cubicBezTo>
                    <a:pt x="213762" y="567799"/>
                    <a:pt x="214022" y="568244"/>
                    <a:pt x="214457" y="568359"/>
                  </a:cubicBezTo>
                  <a:cubicBezTo>
                    <a:pt x="214893" y="568474"/>
                    <a:pt x="215339" y="568215"/>
                    <a:pt x="215455" y="567781"/>
                  </a:cubicBezTo>
                  <a:close/>
                  <a:moveTo>
                    <a:pt x="182434" y="596705"/>
                  </a:moveTo>
                  <a:cubicBezTo>
                    <a:pt x="182739" y="596278"/>
                    <a:pt x="182639" y="595686"/>
                    <a:pt x="182212" y="595381"/>
                  </a:cubicBezTo>
                  <a:cubicBezTo>
                    <a:pt x="181891" y="595154"/>
                    <a:pt x="181463" y="595146"/>
                    <a:pt x="181135" y="595363"/>
                  </a:cubicBezTo>
                  <a:cubicBezTo>
                    <a:pt x="181019" y="595849"/>
                    <a:pt x="181993" y="596658"/>
                    <a:pt x="182503" y="596705"/>
                  </a:cubicBezTo>
                  <a:close/>
                  <a:moveTo>
                    <a:pt x="212115" y="552740"/>
                  </a:moveTo>
                  <a:cubicBezTo>
                    <a:pt x="212254" y="551930"/>
                    <a:pt x="210817" y="551861"/>
                    <a:pt x="210979" y="552740"/>
                  </a:cubicBezTo>
                  <a:cubicBezTo>
                    <a:pt x="210817" y="554013"/>
                    <a:pt x="212440" y="554105"/>
                    <a:pt x="212185" y="552833"/>
                  </a:cubicBezTo>
                  <a:close/>
                  <a:moveTo>
                    <a:pt x="184289" y="488181"/>
                  </a:moveTo>
                  <a:cubicBezTo>
                    <a:pt x="184474" y="487279"/>
                    <a:pt x="183060" y="487186"/>
                    <a:pt x="182712" y="487765"/>
                  </a:cubicBezTo>
                  <a:cubicBezTo>
                    <a:pt x="182364" y="488343"/>
                    <a:pt x="184080" y="489084"/>
                    <a:pt x="184335" y="488343"/>
                  </a:cubicBezTo>
                  <a:close/>
                  <a:moveTo>
                    <a:pt x="186816" y="536774"/>
                  </a:moveTo>
                  <a:cubicBezTo>
                    <a:pt x="185680" y="536774"/>
                    <a:pt x="186051" y="538185"/>
                    <a:pt x="187048" y="537908"/>
                  </a:cubicBezTo>
                  <a:cubicBezTo>
                    <a:pt x="188045" y="537630"/>
                    <a:pt x="187744" y="536612"/>
                    <a:pt x="186863" y="536936"/>
                  </a:cubicBezTo>
                  <a:close/>
                  <a:moveTo>
                    <a:pt x="221600" y="485312"/>
                  </a:moveTo>
                  <a:cubicBezTo>
                    <a:pt x="221020" y="485613"/>
                    <a:pt x="221298" y="487626"/>
                    <a:pt x="222086" y="487464"/>
                  </a:cubicBezTo>
                  <a:cubicBezTo>
                    <a:pt x="222875" y="487302"/>
                    <a:pt x="221646" y="486029"/>
                    <a:pt x="221553" y="485382"/>
                  </a:cubicBezTo>
                  <a:close/>
                  <a:moveTo>
                    <a:pt x="213854" y="575671"/>
                  </a:moveTo>
                  <a:cubicBezTo>
                    <a:pt x="213739" y="575162"/>
                    <a:pt x="213228" y="575324"/>
                    <a:pt x="212811" y="575347"/>
                  </a:cubicBezTo>
                  <a:cubicBezTo>
                    <a:pt x="211304" y="575509"/>
                    <a:pt x="214086" y="577499"/>
                    <a:pt x="213808" y="575741"/>
                  </a:cubicBezTo>
                  <a:close/>
                  <a:moveTo>
                    <a:pt x="119198" y="590596"/>
                  </a:moveTo>
                  <a:cubicBezTo>
                    <a:pt x="117830" y="590758"/>
                    <a:pt x="119917" y="592401"/>
                    <a:pt x="120195" y="591290"/>
                  </a:cubicBezTo>
                  <a:cubicBezTo>
                    <a:pt x="120242" y="590712"/>
                    <a:pt x="119801" y="590642"/>
                    <a:pt x="119152" y="590665"/>
                  </a:cubicBezTo>
                  <a:close/>
                  <a:moveTo>
                    <a:pt x="239385" y="595895"/>
                  </a:moveTo>
                  <a:cubicBezTo>
                    <a:pt x="238666" y="595247"/>
                    <a:pt x="237785" y="596335"/>
                    <a:pt x="237855" y="597075"/>
                  </a:cubicBezTo>
                  <a:cubicBezTo>
                    <a:pt x="237924" y="597815"/>
                    <a:pt x="239223" y="596427"/>
                    <a:pt x="239339" y="595964"/>
                  </a:cubicBezTo>
                  <a:close/>
                  <a:moveTo>
                    <a:pt x="234237" y="548506"/>
                  </a:moveTo>
                  <a:cubicBezTo>
                    <a:pt x="234029" y="547973"/>
                    <a:pt x="232985" y="547164"/>
                    <a:pt x="232707" y="548066"/>
                  </a:cubicBezTo>
                  <a:cubicBezTo>
                    <a:pt x="232429" y="548968"/>
                    <a:pt x="233774" y="548945"/>
                    <a:pt x="234237" y="548506"/>
                  </a:cubicBezTo>
                  <a:close/>
                  <a:moveTo>
                    <a:pt x="178121" y="497599"/>
                  </a:moveTo>
                  <a:cubicBezTo>
                    <a:pt x="177889" y="499913"/>
                    <a:pt x="179489" y="497229"/>
                    <a:pt x="178840" y="496604"/>
                  </a:cubicBezTo>
                  <a:cubicBezTo>
                    <a:pt x="178213" y="496512"/>
                    <a:pt x="178190" y="497391"/>
                    <a:pt x="178121" y="497599"/>
                  </a:cubicBezTo>
                  <a:close/>
                  <a:moveTo>
                    <a:pt x="191408" y="597098"/>
                  </a:moveTo>
                  <a:cubicBezTo>
                    <a:pt x="190944" y="597584"/>
                    <a:pt x="191106" y="598880"/>
                    <a:pt x="191941" y="598625"/>
                  </a:cubicBezTo>
                  <a:cubicBezTo>
                    <a:pt x="192776" y="598371"/>
                    <a:pt x="191964" y="597214"/>
                    <a:pt x="191408" y="597098"/>
                  </a:cubicBezTo>
                  <a:close/>
                  <a:moveTo>
                    <a:pt x="141761" y="547603"/>
                  </a:moveTo>
                  <a:cubicBezTo>
                    <a:pt x="141761" y="547210"/>
                    <a:pt x="141969" y="546608"/>
                    <a:pt x="141227" y="546539"/>
                  </a:cubicBezTo>
                  <a:cubicBezTo>
                    <a:pt x="139929" y="546492"/>
                    <a:pt x="141436" y="548922"/>
                    <a:pt x="141761" y="547603"/>
                  </a:cubicBezTo>
                  <a:close/>
                  <a:moveTo>
                    <a:pt x="131697" y="554684"/>
                  </a:moveTo>
                  <a:cubicBezTo>
                    <a:pt x="131952" y="555285"/>
                    <a:pt x="134016" y="554985"/>
                    <a:pt x="133807" y="554244"/>
                  </a:cubicBezTo>
                  <a:cubicBezTo>
                    <a:pt x="133274" y="553874"/>
                    <a:pt x="132323" y="554499"/>
                    <a:pt x="131697" y="554684"/>
                  </a:cubicBezTo>
                  <a:close/>
                  <a:moveTo>
                    <a:pt x="267165" y="471961"/>
                  </a:moveTo>
                  <a:cubicBezTo>
                    <a:pt x="266748" y="471475"/>
                    <a:pt x="265449" y="471567"/>
                    <a:pt x="265635" y="472377"/>
                  </a:cubicBezTo>
                  <a:cubicBezTo>
                    <a:pt x="265820" y="473187"/>
                    <a:pt x="266933" y="472424"/>
                    <a:pt x="267165" y="471961"/>
                  </a:cubicBezTo>
                  <a:close/>
                  <a:moveTo>
                    <a:pt x="156973" y="555262"/>
                  </a:moveTo>
                  <a:cubicBezTo>
                    <a:pt x="156694" y="554730"/>
                    <a:pt x="155396" y="554059"/>
                    <a:pt x="155465" y="555262"/>
                  </a:cubicBezTo>
                  <a:cubicBezTo>
                    <a:pt x="155687" y="555666"/>
                    <a:pt x="156195" y="555813"/>
                    <a:pt x="156599" y="555592"/>
                  </a:cubicBezTo>
                  <a:cubicBezTo>
                    <a:pt x="156769" y="555499"/>
                    <a:pt x="156901" y="555349"/>
                    <a:pt x="156973" y="555170"/>
                  </a:cubicBezTo>
                  <a:close/>
                  <a:moveTo>
                    <a:pt x="173390" y="555679"/>
                  </a:moveTo>
                  <a:cubicBezTo>
                    <a:pt x="173761" y="555679"/>
                    <a:pt x="174921" y="555540"/>
                    <a:pt x="174341" y="555123"/>
                  </a:cubicBezTo>
                  <a:cubicBezTo>
                    <a:pt x="172903" y="554221"/>
                    <a:pt x="171605" y="556489"/>
                    <a:pt x="173390" y="555586"/>
                  </a:cubicBezTo>
                  <a:close/>
                  <a:moveTo>
                    <a:pt x="254875" y="603716"/>
                  </a:moveTo>
                  <a:cubicBezTo>
                    <a:pt x="253577" y="603600"/>
                    <a:pt x="255780" y="605729"/>
                    <a:pt x="255965" y="605104"/>
                  </a:cubicBezTo>
                  <a:cubicBezTo>
                    <a:pt x="256151" y="604480"/>
                    <a:pt x="255362" y="603878"/>
                    <a:pt x="254875" y="603716"/>
                  </a:cubicBezTo>
                  <a:close/>
                  <a:moveTo>
                    <a:pt x="239061" y="607094"/>
                  </a:moveTo>
                  <a:cubicBezTo>
                    <a:pt x="238921" y="607858"/>
                    <a:pt x="240336" y="607673"/>
                    <a:pt x="240916" y="607603"/>
                  </a:cubicBezTo>
                  <a:cubicBezTo>
                    <a:pt x="241495" y="607534"/>
                    <a:pt x="238875" y="606354"/>
                    <a:pt x="238945" y="607094"/>
                  </a:cubicBezTo>
                  <a:close/>
                  <a:moveTo>
                    <a:pt x="245229" y="556697"/>
                  </a:moveTo>
                  <a:cubicBezTo>
                    <a:pt x="242655" y="556836"/>
                    <a:pt x="244162" y="558733"/>
                    <a:pt x="245693" y="556928"/>
                  </a:cubicBezTo>
                  <a:close/>
                  <a:moveTo>
                    <a:pt x="201425" y="540499"/>
                  </a:moveTo>
                  <a:cubicBezTo>
                    <a:pt x="201309" y="540175"/>
                    <a:pt x="200846" y="540175"/>
                    <a:pt x="200382" y="540222"/>
                  </a:cubicBezTo>
                  <a:cubicBezTo>
                    <a:pt x="198898" y="540523"/>
                    <a:pt x="201541" y="542327"/>
                    <a:pt x="201309" y="540523"/>
                  </a:cubicBezTo>
                  <a:close/>
                  <a:moveTo>
                    <a:pt x="149738" y="570858"/>
                  </a:moveTo>
                  <a:cubicBezTo>
                    <a:pt x="150248" y="570858"/>
                    <a:pt x="150920" y="570118"/>
                    <a:pt x="150828" y="569539"/>
                  </a:cubicBezTo>
                  <a:cubicBezTo>
                    <a:pt x="150735" y="568961"/>
                    <a:pt x="148532" y="570812"/>
                    <a:pt x="149738" y="570858"/>
                  </a:cubicBezTo>
                  <a:close/>
                  <a:moveTo>
                    <a:pt x="181042" y="584950"/>
                  </a:moveTo>
                  <a:cubicBezTo>
                    <a:pt x="182480" y="584372"/>
                    <a:pt x="180254" y="583215"/>
                    <a:pt x="179999" y="584256"/>
                  </a:cubicBezTo>
                  <a:cubicBezTo>
                    <a:pt x="180254" y="584626"/>
                    <a:pt x="180509" y="584996"/>
                    <a:pt x="181042" y="584950"/>
                  </a:cubicBezTo>
                  <a:close/>
                  <a:moveTo>
                    <a:pt x="222782" y="540037"/>
                  </a:moveTo>
                  <a:cubicBezTo>
                    <a:pt x="222063" y="538972"/>
                    <a:pt x="220463" y="540361"/>
                    <a:pt x="221507" y="541263"/>
                  </a:cubicBezTo>
                  <a:cubicBezTo>
                    <a:pt x="221878" y="540777"/>
                    <a:pt x="222133" y="540199"/>
                    <a:pt x="222829" y="540037"/>
                  </a:cubicBezTo>
                  <a:close/>
                  <a:moveTo>
                    <a:pt x="166132" y="524695"/>
                  </a:moveTo>
                  <a:cubicBezTo>
                    <a:pt x="165993" y="524464"/>
                    <a:pt x="165599" y="524371"/>
                    <a:pt x="165135" y="524394"/>
                  </a:cubicBezTo>
                  <a:cubicBezTo>
                    <a:pt x="163605" y="524510"/>
                    <a:pt x="166294" y="526593"/>
                    <a:pt x="166178" y="524695"/>
                  </a:cubicBezTo>
                  <a:close/>
                  <a:moveTo>
                    <a:pt x="167013" y="559404"/>
                  </a:moveTo>
                  <a:cubicBezTo>
                    <a:pt x="167663" y="558432"/>
                    <a:pt x="164555" y="558965"/>
                    <a:pt x="165854" y="559913"/>
                  </a:cubicBezTo>
                  <a:cubicBezTo>
                    <a:pt x="166457" y="560075"/>
                    <a:pt x="166758" y="559798"/>
                    <a:pt x="167060" y="559450"/>
                  </a:cubicBezTo>
                  <a:close/>
                  <a:moveTo>
                    <a:pt x="259768" y="559127"/>
                  </a:moveTo>
                  <a:cubicBezTo>
                    <a:pt x="259276" y="558828"/>
                    <a:pt x="258634" y="558984"/>
                    <a:pt x="258334" y="559475"/>
                  </a:cubicBezTo>
                  <a:cubicBezTo>
                    <a:pt x="258295" y="559540"/>
                    <a:pt x="258262" y="559610"/>
                    <a:pt x="258238" y="559682"/>
                  </a:cubicBezTo>
                  <a:cubicBezTo>
                    <a:pt x="258377" y="560353"/>
                    <a:pt x="259861" y="560307"/>
                    <a:pt x="259884" y="559173"/>
                  </a:cubicBezTo>
                  <a:close/>
                  <a:moveTo>
                    <a:pt x="266725" y="527727"/>
                  </a:moveTo>
                  <a:cubicBezTo>
                    <a:pt x="267049" y="527727"/>
                    <a:pt x="268626" y="527727"/>
                    <a:pt x="268116" y="527287"/>
                  </a:cubicBezTo>
                  <a:cubicBezTo>
                    <a:pt x="267606" y="526847"/>
                    <a:pt x="263942" y="527541"/>
                    <a:pt x="266748" y="527680"/>
                  </a:cubicBezTo>
                  <a:close/>
                  <a:moveTo>
                    <a:pt x="130282" y="528305"/>
                  </a:moveTo>
                  <a:cubicBezTo>
                    <a:pt x="129424" y="528930"/>
                    <a:pt x="131326" y="529878"/>
                    <a:pt x="131882" y="529277"/>
                  </a:cubicBezTo>
                  <a:cubicBezTo>
                    <a:pt x="132439" y="528675"/>
                    <a:pt x="130700" y="528652"/>
                    <a:pt x="130306" y="528351"/>
                  </a:cubicBezTo>
                  <a:close/>
                  <a:moveTo>
                    <a:pt x="233101" y="539875"/>
                  </a:moveTo>
                  <a:cubicBezTo>
                    <a:pt x="232846" y="539366"/>
                    <a:pt x="231803" y="538509"/>
                    <a:pt x="231524" y="539435"/>
                  </a:cubicBezTo>
                  <a:cubicBezTo>
                    <a:pt x="231246" y="540361"/>
                    <a:pt x="232661" y="540453"/>
                    <a:pt x="233124" y="539990"/>
                  </a:cubicBezTo>
                  <a:close/>
                  <a:moveTo>
                    <a:pt x="191918" y="652332"/>
                  </a:moveTo>
                  <a:cubicBezTo>
                    <a:pt x="191222" y="652332"/>
                    <a:pt x="190874" y="653003"/>
                    <a:pt x="190225" y="653072"/>
                  </a:cubicBezTo>
                  <a:cubicBezTo>
                    <a:pt x="190457" y="654160"/>
                    <a:pt x="192799" y="653118"/>
                    <a:pt x="191941" y="652447"/>
                  </a:cubicBezTo>
                  <a:close/>
                  <a:moveTo>
                    <a:pt x="215594" y="582081"/>
                  </a:moveTo>
                  <a:cubicBezTo>
                    <a:pt x="217913" y="582220"/>
                    <a:pt x="214968" y="580762"/>
                    <a:pt x="214504" y="581317"/>
                  </a:cubicBezTo>
                  <a:cubicBezTo>
                    <a:pt x="214040" y="581872"/>
                    <a:pt x="215153" y="582266"/>
                    <a:pt x="215617" y="582196"/>
                  </a:cubicBezTo>
                  <a:close/>
                  <a:moveTo>
                    <a:pt x="193935" y="580392"/>
                  </a:moveTo>
                  <a:cubicBezTo>
                    <a:pt x="192985" y="580692"/>
                    <a:pt x="194631" y="581965"/>
                    <a:pt x="194956" y="581178"/>
                  </a:cubicBezTo>
                  <a:cubicBezTo>
                    <a:pt x="194747" y="580901"/>
                    <a:pt x="194585" y="580461"/>
                    <a:pt x="193959" y="580507"/>
                  </a:cubicBezTo>
                  <a:close/>
                  <a:moveTo>
                    <a:pt x="171187" y="538463"/>
                  </a:moveTo>
                  <a:cubicBezTo>
                    <a:pt x="171048" y="538463"/>
                    <a:pt x="170816" y="538463"/>
                    <a:pt x="170770" y="538833"/>
                  </a:cubicBezTo>
                  <a:cubicBezTo>
                    <a:pt x="170584" y="540499"/>
                    <a:pt x="172926" y="538949"/>
                    <a:pt x="171210" y="538579"/>
                  </a:cubicBezTo>
                  <a:close/>
                  <a:moveTo>
                    <a:pt x="127129" y="532192"/>
                  </a:moveTo>
                  <a:cubicBezTo>
                    <a:pt x="127453" y="532192"/>
                    <a:pt x="127778" y="532030"/>
                    <a:pt x="128103" y="531938"/>
                  </a:cubicBezTo>
                  <a:cubicBezTo>
                    <a:pt x="127175" y="531244"/>
                    <a:pt x="124879" y="532308"/>
                    <a:pt x="127082" y="532308"/>
                  </a:cubicBezTo>
                  <a:close/>
                  <a:moveTo>
                    <a:pt x="176196" y="529994"/>
                  </a:moveTo>
                  <a:cubicBezTo>
                    <a:pt x="175802" y="529277"/>
                    <a:pt x="175245" y="529578"/>
                    <a:pt x="174851" y="530249"/>
                  </a:cubicBezTo>
                  <a:cubicBezTo>
                    <a:pt x="175083" y="530711"/>
                    <a:pt x="176799" y="530735"/>
                    <a:pt x="176150" y="530110"/>
                  </a:cubicBezTo>
                  <a:close/>
                  <a:moveTo>
                    <a:pt x="215037" y="523700"/>
                  </a:moveTo>
                  <a:cubicBezTo>
                    <a:pt x="214040" y="523978"/>
                    <a:pt x="215524" y="525158"/>
                    <a:pt x="216011" y="524649"/>
                  </a:cubicBezTo>
                  <a:cubicBezTo>
                    <a:pt x="215920" y="524160"/>
                    <a:pt x="215489" y="523808"/>
                    <a:pt x="214991" y="523816"/>
                  </a:cubicBezTo>
                  <a:close/>
                  <a:moveTo>
                    <a:pt x="189530" y="523029"/>
                  </a:moveTo>
                  <a:cubicBezTo>
                    <a:pt x="189530" y="522451"/>
                    <a:pt x="188463" y="522451"/>
                    <a:pt x="188486" y="523029"/>
                  </a:cubicBezTo>
                  <a:cubicBezTo>
                    <a:pt x="188509" y="523608"/>
                    <a:pt x="189622" y="523908"/>
                    <a:pt x="189437" y="523052"/>
                  </a:cubicBezTo>
                  <a:close/>
                  <a:moveTo>
                    <a:pt x="236672" y="541703"/>
                  </a:moveTo>
                  <a:cubicBezTo>
                    <a:pt x="236672" y="541147"/>
                    <a:pt x="235605" y="541170"/>
                    <a:pt x="235605" y="541703"/>
                  </a:cubicBezTo>
                  <a:cubicBezTo>
                    <a:pt x="235605" y="542235"/>
                    <a:pt x="236742" y="542559"/>
                    <a:pt x="236579" y="541818"/>
                  </a:cubicBezTo>
                  <a:close/>
                  <a:moveTo>
                    <a:pt x="165993" y="520252"/>
                  </a:moveTo>
                  <a:cubicBezTo>
                    <a:pt x="166689" y="519651"/>
                    <a:pt x="164973" y="519605"/>
                    <a:pt x="164671" y="519975"/>
                  </a:cubicBezTo>
                  <a:cubicBezTo>
                    <a:pt x="164926" y="520738"/>
                    <a:pt x="165529" y="521086"/>
                    <a:pt x="165900" y="520368"/>
                  </a:cubicBezTo>
                  <a:close/>
                  <a:moveTo>
                    <a:pt x="239432" y="585968"/>
                  </a:moveTo>
                  <a:cubicBezTo>
                    <a:pt x="241750" y="585968"/>
                    <a:pt x="240243" y="584418"/>
                    <a:pt x="239061" y="585783"/>
                  </a:cubicBezTo>
                  <a:cubicBezTo>
                    <a:pt x="239170" y="585867"/>
                    <a:pt x="239264" y="585969"/>
                    <a:pt x="239339" y="586084"/>
                  </a:cubicBezTo>
                  <a:close/>
                  <a:moveTo>
                    <a:pt x="130955" y="517013"/>
                  </a:moveTo>
                  <a:cubicBezTo>
                    <a:pt x="133274" y="517013"/>
                    <a:pt x="130653" y="515810"/>
                    <a:pt x="129981" y="516758"/>
                  </a:cubicBezTo>
                  <a:cubicBezTo>
                    <a:pt x="130253" y="516981"/>
                    <a:pt x="130609" y="517074"/>
                    <a:pt x="130955" y="517013"/>
                  </a:cubicBezTo>
                  <a:close/>
                  <a:moveTo>
                    <a:pt x="174642" y="514699"/>
                  </a:moveTo>
                  <a:cubicBezTo>
                    <a:pt x="176961" y="514699"/>
                    <a:pt x="174387" y="513542"/>
                    <a:pt x="173668" y="514445"/>
                  </a:cubicBezTo>
                  <a:cubicBezTo>
                    <a:pt x="173926" y="514695"/>
                    <a:pt x="174292" y="514799"/>
                    <a:pt x="174642" y="514722"/>
                  </a:cubicBezTo>
                  <a:close/>
                  <a:moveTo>
                    <a:pt x="129656" y="588699"/>
                  </a:moveTo>
                  <a:cubicBezTo>
                    <a:pt x="129355" y="588166"/>
                    <a:pt x="128798" y="587565"/>
                    <a:pt x="128149" y="588074"/>
                  </a:cubicBezTo>
                  <a:cubicBezTo>
                    <a:pt x="128520" y="588629"/>
                    <a:pt x="129100" y="589185"/>
                    <a:pt x="129656" y="588699"/>
                  </a:cubicBezTo>
                  <a:close/>
                  <a:moveTo>
                    <a:pt x="132880" y="588953"/>
                  </a:moveTo>
                  <a:cubicBezTo>
                    <a:pt x="132022" y="588953"/>
                    <a:pt x="132184" y="589740"/>
                    <a:pt x="132880" y="589948"/>
                  </a:cubicBezTo>
                  <a:cubicBezTo>
                    <a:pt x="133714" y="589717"/>
                    <a:pt x="133946" y="588884"/>
                    <a:pt x="132949" y="588953"/>
                  </a:cubicBezTo>
                  <a:close/>
                  <a:moveTo>
                    <a:pt x="173715" y="545382"/>
                  </a:moveTo>
                  <a:cubicBezTo>
                    <a:pt x="172950" y="545220"/>
                    <a:pt x="172764" y="546539"/>
                    <a:pt x="173715" y="546446"/>
                  </a:cubicBezTo>
                  <a:cubicBezTo>
                    <a:pt x="174666" y="546354"/>
                    <a:pt x="174295" y="545428"/>
                    <a:pt x="173715" y="545382"/>
                  </a:cubicBezTo>
                  <a:close/>
                  <a:moveTo>
                    <a:pt x="214272" y="593512"/>
                  </a:moveTo>
                  <a:cubicBezTo>
                    <a:pt x="214040" y="593627"/>
                    <a:pt x="213460" y="593280"/>
                    <a:pt x="213599" y="593905"/>
                  </a:cubicBezTo>
                  <a:cubicBezTo>
                    <a:pt x="213854" y="595224"/>
                    <a:pt x="215756" y="593488"/>
                    <a:pt x="214226" y="593512"/>
                  </a:cubicBezTo>
                  <a:close/>
                  <a:moveTo>
                    <a:pt x="221228" y="483577"/>
                  </a:moveTo>
                  <a:cubicBezTo>
                    <a:pt x="221623" y="483577"/>
                    <a:pt x="222179" y="483692"/>
                    <a:pt x="222457" y="483299"/>
                  </a:cubicBezTo>
                  <a:cubicBezTo>
                    <a:pt x="221669" y="482443"/>
                    <a:pt x="219257" y="483507"/>
                    <a:pt x="221089" y="483577"/>
                  </a:cubicBezTo>
                  <a:close/>
                  <a:moveTo>
                    <a:pt x="170654" y="551352"/>
                  </a:moveTo>
                  <a:cubicBezTo>
                    <a:pt x="170121" y="550704"/>
                    <a:pt x="169471" y="551352"/>
                    <a:pt x="169170" y="551838"/>
                  </a:cubicBezTo>
                  <a:cubicBezTo>
                    <a:pt x="169703" y="552486"/>
                    <a:pt x="170283" y="551768"/>
                    <a:pt x="170654" y="551352"/>
                  </a:cubicBezTo>
                  <a:close/>
                  <a:moveTo>
                    <a:pt x="266122" y="482813"/>
                  </a:moveTo>
                  <a:cubicBezTo>
                    <a:pt x="265542" y="482605"/>
                    <a:pt x="264452" y="481448"/>
                    <a:pt x="264475" y="482443"/>
                  </a:cubicBezTo>
                  <a:cubicBezTo>
                    <a:pt x="264499" y="483438"/>
                    <a:pt x="265449" y="482929"/>
                    <a:pt x="266122" y="482813"/>
                  </a:cubicBezTo>
                  <a:close/>
                  <a:moveTo>
                    <a:pt x="284835" y="479018"/>
                  </a:moveTo>
                  <a:cubicBezTo>
                    <a:pt x="284835" y="478417"/>
                    <a:pt x="283815" y="478347"/>
                    <a:pt x="283815" y="479018"/>
                  </a:cubicBezTo>
                  <a:cubicBezTo>
                    <a:pt x="283815" y="479689"/>
                    <a:pt x="285021" y="479782"/>
                    <a:pt x="284835" y="479088"/>
                  </a:cubicBezTo>
                  <a:close/>
                  <a:moveTo>
                    <a:pt x="188231" y="598926"/>
                  </a:moveTo>
                  <a:cubicBezTo>
                    <a:pt x="188069" y="598463"/>
                    <a:pt x="186932" y="597538"/>
                    <a:pt x="186793" y="598371"/>
                  </a:cubicBezTo>
                  <a:cubicBezTo>
                    <a:pt x="186926" y="598878"/>
                    <a:pt x="187446" y="599181"/>
                    <a:pt x="187954" y="599048"/>
                  </a:cubicBezTo>
                  <a:cubicBezTo>
                    <a:pt x="188052" y="599023"/>
                    <a:pt x="188146" y="598981"/>
                    <a:pt x="188231" y="598926"/>
                  </a:cubicBezTo>
                  <a:close/>
                  <a:moveTo>
                    <a:pt x="177263" y="471058"/>
                  </a:moveTo>
                  <a:cubicBezTo>
                    <a:pt x="176637" y="471544"/>
                    <a:pt x="176266" y="472516"/>
                    <a:pt x="177263" y="472215"/>
                  </a:cubicBezTo>
                  <a:cubicBezTo>
                    <a:pt x="178353" y="472516"/>
                    <a:pt x="177889" y="471544"/>
                    <a:pt x="177263" y="471058"/>
                  </a:cubicBezTo>
                  <a:close/>
                  <a:moveTo>
                    <a:pt x="206365" y="598325"/>
                  </a:moveTo>
                  <a:cubicBezTo>
                    <a:pt x="205901" y="597653"/>
                    <a:pt x="205228" y="598325"/>
                    <a:pt x="204973" y="598810"/>
                  </a:cubicBezTo>
                  <a:cubicBezTo>
                    <a:pt x="205367" y="599551"/>
                    <a:pt x="206179" y="598834"/>
                    <a:pt x="206365" y="598371"/>
                  </a:cubicBezTo>
                  <a:close/>
                  <a:moveTo>
                    <a:pt x="180254" y="554753"/>
                  </a:moveTo>
                  <a:cubicBezTo>
                    <a:pt x="179767" y="554082"/>
                    <a:pt x="179118" y="554753"/>
                    <a:pt x="178840" y="555239"/>
                  </a:cubicBezTo>
                  <a:cubicBezTo>
                    <a:pt x="179257" y="555910"/>
                    <a:pt x="179953" y="555193"/>
                    <a:pt x="180254" y="554753"/>
                  </a:cubicBezTo>
                  <a:close/>
                  <a:moveTo>
                    <a:pt x="251304" y="554961"/>
                  </a:moveTo>
                  <a:cubicBezTo>
                    <a:pt x="251304" y="554360"/>
                    <a:pt x="250307" y="554290"/>
                    <a:pt x="250284" y="554961"/>
                  </a:cubicBezTo>
                  <a:cubicBezTo>
                    <a:pt x="250261" y="555633"/>
                    <a:pt x="251420" y="555725"/>
                    <a:pt x="251304" y="554961"/>
                  </a:cubicBezTo>
                  <a:close/>
                  <a:moveTo>
                    <a:pt x="145888" y="602420"/>
                  </a:moveTo>
                  <a:cubicBezTo>
                    <a:pt x="145888" y="602906"/>
                    <a:pt x="145077" y="602258"/>
                    <a:pt x="145401" y="603045"/>
                  </a:cubicBezTo>
                  <a:cubicBezTo>
                    <a:pt x="146004" y="604410"/>
                    <a:pt x="147558" y="602513"/>
                    <a:pt x="145888" y="602420"/>
                  </a:cubicBezTo>
                  <a:close/>
                  <a:moveTo>
                    <a:pt x="185982" y="605359"/>
                  </a:moveTo>
                  <a:cubicBezTo>
                    <a:pt x="185982" y="604572"/>
                    <a:pt x="184683" y="604827"/>
                    <a:pt x="184961" y="605567"/>
                  </a:cubicBezTo>
                  <a:cubicBezTo>
                    <a:pt x="185240" y="606308"/>
                    <a:pt x="186144" y="605960"/>
                    <a:pt x="186028" y="605359"/>
                  </a:cubicBezTo>
                  <a:close/>
                  <a:moveTo>
                    <a:pt x="141691" y="572455"/>
                  </a:moveTo>
                  <a:cubicBezTo>
                    <a:pt x="141691" y="571876"/>
                    <a:pt x="140625" y="571853"/>
                    <a:pt x="140648" y="572455"/>
                  </a:cubicBezTo>
                  <a:cubicBezTo>
                    <a:pt x="140671" y="573056"/>
                    <a:pt x="141923" y="573195"/>
                    <a:pt x="141738" y="572455"/>
                  </a:cubicBezTo>
                  <a:close/>
                  <a:moveTo>
                    <a:pt x="258678" y="459813"/>
                  </a:moveTo>
                  <a:cubicBezTo>
                    <a:pt x="258817" y="459188"/>
                    <a:pt x="257704" y="459049"/>
                    <a:pt x="257635" y="459628"/>
                  </a:cubicBezTo>
                  <a:cubicBezTo>
                    <a:pt x="257565" y="460206"/>
                    <a:pt x="258725" y="460576"/>
                    <a:pt x="258725" y="459813"/>
                  </a:cubicBezTo>
                  <a:close/>
                  <a:moveTo>
                    <a:pt x="219884" y="558409"/>
                  </a:moveTo>
                  <a:cubicBezTo>
                    <a:pt x="219675" y="558548"/>
                    <a:pt x="219095" y="558155"/>
                    <a:pt x="219211" y="558803"/>
                  </a:cubicBezTo>
                  <a:cubicBezTo>
                    <a:pt x="219513" y="560075"/>
                    <a:pt x="221460" y="558363"/>
                    <a:pt x="219884" y="558409"/>
                  </a:cubicBezTo>
                  <a:close/>
                  <a:moveTo>
                    <a:pt x="150317" y="561533"/>
                  </a:moveTo>
                  <a:cubicBezTo>
                    <a:pt x="149993" y="560978"/>
                    <a:pt x="149436" y="560376"/>
                    <a:pt x="148810" y="560885"/>
                  </a:cubicBezTo>
                  <a:cubicBezTo>
                    <a:pt x="148972" y="561464"/>
                    <a:pt x="149552" y="562019"/>
                    <a:pt x="150201" y="561533"/>
                  </a:cubicBezTo>
                  <a:close/>
                  <a:moveTo>
                    <a:pt x="186863" y="638749"/>
                  </a:moveTo>
                  <a:cubicBezTo>
                    <a:pt x="188695" y="638633"/>
                    <a:pt x="186190" y="637708"/>
                    <a:pt x="185587" y="638448"/>
                  </a:cubicBezTo>
                  <a:cubicBezTo>
                    <a:pt x="185958" y="638934"/>
                    <a:pt x="186353" y="638749"/>
                    <a:pt x="186863" y="638749"/>
                  </a:cubicBezTo>
                  <a:close/>
                  <a:moveTo>
                    <a:pt x="132091" y="561163"/>
                  </a:moveTo>
                  <a:cubicBezTo>
                    <a:pt x="130050" y="561348"/>
                    <a:pt x="131395" y="562783"/>
                    <a:pt x="132601" y="561510"/>
                  </a:cubicBezTo>
                  <a:close/>
                  <a:moveTo>
                    <a:pt x="190573" y="645112"/>
                  </a:moveTo>
                  <a:cubicBezTo>
                    <a:pt x="189553" y="645344"/>
                    <a:pt x="191083" y="646524"/>
                    <a:pt x="191570" y="646038"/>
                  </a:cubicBezTo>
                  <a:cubicBezTo>
                    <a:pt x="191513" y="645526"/>
                    <a:pt x="191089" y="645132"/>
                    <a:pt x="190573" y="645112"/>
                  </a:cubicBezTo>
                  <a:close/>
                  <a:moveTo>
                    <a:pt x="259281" y="564125"/>
                  </a:moveTo>
                  <a:cubicBezTo>
                    <a:pt x="259096" y="563847"/>
                    <a:pt x="258817" y="562875"/>
                    <a:pt x="258330" y="563222"/>
                  </a:cubicBezTo>
                  <a:cubicBezTo>
                    <a:pt x="257843" y="563569"/>
                    <a:pt x="259142" y="565143"/>
                    <a:pt x="259281" y="564055"/>
                  </a:cubicBezTo>
                  <a:close/>
                  <a:moveTo>
                    <a:pt x="177402" y="568452"/>
                  </a:moveTo>
                  <a:cubicBezTo>
                    <a:pt x="177703" y="568151"/>
                    <a:pt x="178422" y="567734"/>
                    <a:pt x="178028" y="567225"/>
                  </a:cubicBezTo>
                  <a:cubicBezTo>
                    <a:pt x="177634" y="566716"/>
                    <a:pt x="176451" y="568475"/>
                    <a:pt x="177402" y="568382"/>
                  </a:cubicBezTo>
                  <a:close/>
                  <a:moveTo>
                    <a:pt x="182040" y="565536"/>
                  </a:moveTo>
                  <a:lnTo>
                    <a:pt x="181228" y="564796"/>
                  </a:lnTo>
                  <a:cubicBezTo>
                    <a:pt x="180671" y="565420"/>
                    <a:pt x="181321" y="565999"/>
                    <a:pt x="182040" y="565467"/>
                  </a:cubicBezTo>
                  <a:close/>
                  <a:moveTo>
                    <a:pt x="119616" y="566925"/>
                  </a:moveTo>
                  <a:cubicBezTo>
                    <a:pt x="120868" y="566554"/>
                    <a:pt x="119616" y="565490"/>
                    <a:pt x="119175" y="566693"/>
                  </a:cubicBezTo>
                  <a:close/>
                  <a:moveTo>
                    <a:pt x="133227" y="567434"/>
                  </a:moveTo>
                  <a:cubicBezTo>
                    <a:pt x="132926" y="566786"/>
                    <a:pt x="132346" y="567434"/>
                    <a:pt x="132300" y="567896"/>
                  </a:cubicBezTo>
                  <a:cubicBezTo>
                    <a:pt x="132253" y="568359"/>
                    <a:pt x="133343" y="567943"/>
                    <a:pt x="133227" y="567364"/>
                  </a:cubicBezTo>
                  <a:close/>
                  <a:moveTo>
                    <a:pt x="243745" y="566878"/>
                  </a:moveTo>
                  <a:cubicBezTo>
                    <a:pt x="243119" y="566878"/>
                    <a:pt x="242724" y="567480"/>
                    <a:pt x="243536" y="567526"/>
                  </a:cubicBezTo>
                  <a:cubicBezTo>
                    <a:pt x="244348" y="567572"/>
                    <a:pt x="244695" y="567017"/>
                    <a:pt x="243745" y="566809"/>
                  </a:cubicBezTo>
                  <a:close/>
                  <a:moveTo>
                    <a:pt x="213901" y="563592"/>
                  </a:moveTo>
                  <a:cubicBezTo>
                    <a:pt x="212602" y="564009"/>
                    <a:pt x="213901" y="565004"/>
                    <a:pt x="214341" y="563754"/>
                  </a:cubicBezTo>
                  <a:close/>
                  <a:moveTo>
                    <a:pt x="134294" y="568891"/>
                  </a:moveTo>
                  <a:cubicBezTo>
                    <a:pt x="133993" y="568544"/>
                    <a:pt x="133251" y="568336"/>
                    <a:pt x="132949" y="568752"/>
                  </a:cubicBezTo>
                  <a:cubicBezTo>
                    <a:pt x="132648" y="569169"/>
                    <a:pt x="134039" y="569331"/>
                    <a:pt x="134294" y="568891"/>
                  </a:cubicBezTo>
                  <a:close/>
                  <a:moveTo>
                    <a:pt x="121262" y="569539"/>
                  </a:moveTo>
                  <a:cubicBezTo>
                    <a:pt x="120821" y="568660"/>
                    <a:pt x="119871" y="569539"/>
                    <a:pt x="120450" y="570187"/>
                  </a:cubicBezTo>
                  <a:close/>
                  <a:moveTo>
                    <a:pt x="171767" y="557970"/>
                  </a:moveTo>
                  <a:cubicBezTo>
                    <a:pt x="171512" y="557622"/>
                    <a:pt x="170167" y="557507"/>
                    <a:pt x="170445" y="558132"/>
                  </a:cubicBezTo>
                  <a:cubicBezTo>
                    <a:pt x="170825" y="558466"/>
                    <a:pt x="171402" y="558435"/>
                    <a:pt x="171744" y="558062"/>
                  </a:cubicBezTo>
                  <a:close/>
                  <a:moveTo>
                    <a:pt x="172903" y="571298"/>
                  </a:moveTo>
                  <a:cubicBezTo>
                    <a:pt x="173553" y="571298"/>
                    <a:pt x="173715" y="570766"/>
                    <a:pt x="173367" y="570280"/>
                  </a:cubicBezTo>
                  <a:cubicBezTo>
                    <a:pt x="173066" y="570742"/>
                    <a:pt x="172300" y="570974"/>
                    <a:pt x="172880" y="571390"/>
                  </a:cubicBezTo>
                  <a:close/>
                  <a:moveTo>
                    <a:pt x="179860" y="572177"/>
                  </a:moveTo>
                  <a:cubicBezTo>
                    <a:pt x="179350" y="571737"/>
                    <a:pt x="178677" y="571899"/>
                    <a:pt x="178793" y="572594"/>
                  </a:cubicBezTo>
                  <a:cubicBezTo>
                    <a:pt x="178909" y="573288"/>
                    <a:pt x="179442" y="572501"/>
                    <a:pt x="179790" y="572270"/>
                  </a:cubicBezTo>
                  <a:close/>
                  <a:moveTo>
                    <a:pt x="233820" y="575255"/>
                  </a:moveTo>
                  <a:lnTo>
                    <a:pt x="233611" y="574815"/>
                  </a:lnTo>
                  <a:cubicBezTo>
                    <a:pt x="232290" y="575463"/>
                    <a:pt x="233333" y="576643"/>
                    <a:pt x="233750" y="575347"/>
                  </a:cubicBezTo>
                  <a:close/>
                  <a:moveTo>
                    <a:pt x="209727" y="547811"/>
                  </a:moveTo>
                  <a:cubicBezTo>
                    <a:pt x="209356" y="547487"/>
                    <a:pt x="208498" y="547511"/>
                    <a:pt x="208428" y="547973"/>
                  </a:cubicBezTo>
                  <a:cubicBezTo>
                    <a:pt x="208736" y="548298"/>
                    <a:pt x="209250" y="548313"/>
                    <a:pt x="209576" y="548005"/>
                  </a:cubicBezTo>
                  <a:cubicBezTo>
                    <a:pt x="209636" y="547949"/>
                    <a:pt x="209687" y="547883"/>
                    <a:pt x="209727" y="547811"/>
                  </a:cubicBezTo>
                  <a:close/>
                  <a:moveTo>
                    <a:pt x="232034" y="579998"/>
                  </a:moveTo>
                  <a:cubicBezTo>
                    <a:pt x="232034" y="578888"/>
                    <a:pt x="230550" y="580160"/>
                    <a:pt x="231269" y="580438"/>
                  </a:cubicBezTo>
                  <a:cubicBezTo>
                    <a:pt x="231687" y="580507"/>
                    <a:pt x="231988" y="580484"/>
                    <a:pt x="232034" y="579998"/>
                  </a:cubicBezTo>
                  <a:close/>
                  <a:moveTo>
                    <a:pt x="224521" y="579998"/>
                  </a:moveTo>
                  <a:cubicBezTo>
                    <a:pt x="223965" y="580438"/>
                    <a:pt x="224753" y="580669"/>
                    <a:pt x="225008" y="581016"/>
                  </a:cubicBezTo>
                  <a:cubicBezTo>
                    <a:pt x="225379" y="580461"/>
                    <a:pt x="225171" y="579859"/>
                    <a:pt x="224521" y="579929"/>
                  </a:cubicBezTo>
                  <a:close/>
                  <a:moveTo>
                    <a:pt x="149668" y="540754"/>
                  </a:moveTo>
                  <a:cubicBezTo>
                    <a:pt x="150920" y="540361"/>
                    <a:pt x="149900" y="539412"/>
                    <a:pt x="149251" y="540499"/>
                  </a:cubicBezTo>
                  <a:close/>
                  <a:moveTo>
                    <a:pt x="139998" y="581248"/>
                  </a:moveTo>
                  <a:cubicBezTo>
                    <a:pt x="139604" y="580970"/>
                    <a:pt x="139117" y="580230"/>
                    <a:pt x="138978" y="580993"/>
                  </a:cubicBezTo>
                  <a:cubicBezTo>
                    <a:pt x="138839" y="581757"/>
                    <a:pt x="139674" y="581711"/>
                    <a:pt x="139998" y="581248"/>
                  </a:cubicBezTo>
                  <a:close/>
                  <a:moveTo>
                    <a:pt x="141251" y="533025"/>
                  </a:moveTo>
                  <a:cubicBezTo>
                    <a:pt x="141251" y="532354"/>
                    <a:pt x="140694" y="532169"/>
                    <a:pt x="140207" y="532540"/>
                  </a:cubicBezTo>
                  <a:cubicBezTo>
                    <a:pt x="140532" y="532794"/>
                    <a:pt x="140764" y="533604"/>
                    <a:pt x="141251" y="533025"/>
                  </a:cubicBezTo>
                  <a:close/>
                  <a:moveTo>
                    <a:pt x="209704" y="531174"/>
                  </a:moveTo>
                  <a:cubicBezTo>
                    <a:pt x="209866" y="531174"/>
                    <a:pt x="210283" y="531290"/>
                    <a:pt x="210353" y="530827"/>
                  </a:cubicBezTo>
                  <a:cubicBezTo>
                    <a:pt x="209820" y="530226"/>
                    <a:pt x="207918" y="531128"/>
                    <a:pt x="209657" y="531174"/>
                  </a:cubicBezTo>
                  <a:close/>
                  <a:moveTo>
                    <a:pt x="134990" y="529994"/>
                  </a:moveTo>
                  <a:cubicBezTo>
                    <a:pt x="135477" y="531244"/>
                    <a:pt x="136427" y="529994"/>
                    <a:pt x="135175" y="529531"/>
                  </a:cubicBezTo>
                  <a:cubicBezTo>
                    <a:pt x="135106" y="529763"/>
                    <a:pt x="135059" y="529994"/>
                    <a:pt x="134990" y="529994"/>
                  </a:cubicBezTo>
                  <a:close/>
                  <a:moveTo>
                    <a:pt x="165947" y="528189"/>
                  </a:moveTo>
                  <a:cubicBezTo>
                    <a:pt x="165321" y="528189"/>
                    <a:pt x="164903" y="528791"/>
                    <a:pt x="165738" y="528814"/>
                  </a:cubicBezTo>
                  <a:cubicBezTo>
                    <a:pt x="166573" y="528837"/>
                    <a:pt x="166897" y="528536"/>
                    <a:pt x="165947" y="528282"/>
                  </a:cubicBezTo>
                  <a:close/>
                  <a:moveTo>
                    <a:pt x="141622" y="582960"/>
                  </a:moveTo>
                  <a:cubicBezTo>
                    <a:pt x="140972" y="582451"/>
                    <a:pt x="140300" y="583215"/>
                    <a:pt x="140926" y="583724"/>
                  </a:cubicBezTo>
                  <a:cubicBezTo>
                    <a:pt x="141267" y="583595"/>
                    <a:pt x="141526" y="583311"/>
                    <a:pt x="141622" y="582960"/>
                  </a:cubicBezTo>
                  <a:close/>
                  <a:moveTo>
                    <a:pt x="174086" y="524533"/>
                  </a:moveTo>
                  <a:cubicBezTo>
                    <a:pt x="173761" y="524256"/>
                    <a:pt x="172115" y="524533"/>
                    <a:pt x="172787" y="524811"/>
                  </a:cubicBezTo>
                  <a:cubicBezTo>
                    <a:pt x="173460" y="525089"/>
                    <a:pt x="173715" y="525181"/>
                    <a:pt x="174016" y="524533"/>
                  </a:cubicBezTo>
                  <a:close/>
                  <a:moveTo>
                    <a:pt x="220092" y="521687"/>
                  </a:moveTo>
                  <a:cubicBezTo>
                    <a:pt x="220092" y="521039"/>
                    <a:pt x="219559" y="520854"/>
                    <a:pt x="219072" y="521201"/>
                  </a:cubicBezTo>
                  <a:cubicBezTo>
                    <a:pt x="219466" y="521479"/>
                    <a:pt x="219698" y="522266"/>
                    <a:pt x="220092" y="521687"/>
                  </a:cubicBezTo>
                  <a:close/>
                  <a:moveTo>
                    <a:pt x="184590" y="519119"/>
                  </a:moveTo>
                  <a:cubicBezTo>
                    <a:pt x="185147" y="518910"/>
                    <a:pt x="184869" y="518309"/>
                    <a:pt x="184799" y="517869"/>
                  </a:cubicBezTo>
                  <a:cubicBezTo>
                    <a:pt x="184382" y="517314"/>
                    <a:pt x="184150" y="518864"/>
                    <a:pt x="184590" y="519119"/>
                  </a:cubicBezTo>
                  <a:close/>
                  <a:moveTo>
                    <a:pt x="221298" y="517591"/>
                  </a:moveTo>
                  <a:cubicBezTo>
                    <a:pt x="221762" y="518795"/>
                    <a:pt x="222689" y="517591"/>
                    <a:pt x="221484" y="517152"/>
                  </a:cubicBezTo>
                  <a:cubicBezTo>
                    <a:pt x="221414" y="517291"/>
                    <a:pt x="221368" y="517453"/>
                    <a:pt x="221298" y="517591"/>
                  </a:cubicBezTo>
                  <a:close/>
                  <a:moveTo>
                    <a:pt x="199454" y="513565"/>
                  </a:moveTo>
                  <a:cubicBezTo>
                    <a:pt x="198828" y="513565"/>
                    <a:pt x="198411" y="514144"/>
                    <a:pt x="199246" y="514167"/>
                  </a:cubicBezTo>
                  <a:cubicBezTo>
                    <a:pt x="200080" y="514190"/>
                    <a:pt x="200428" y="513797"/>
                    <a:pt x="199454" y="513565"/>
                  </a:cubicBezTo>
                  <a:close/>
                  <a:moveTo>
                    <a:pt x="185750" y="510765"/>
                  </a:moveTo>
                  <a:cubicBezTo>
                    <a:pt x="186469" y="510210"/>
                    <a:pt x="184985" y="509979"/>
                    <a:pt x="184985" y="510650"/>
                  </a:cubicBezTo>
                  <a:cubicBezTo>
                    <a:pt x="184985" y="511321"/>
                    <a:pt x="185611" y="511136"/>
                    <a:pt x="185750" y="510765"/>
                  </a:cubicBezTo>
                  <a:close/>
                  <a:moveTo>
                    <a:pt x="188324" y="509678"/>
                  </a:moveTo>
                  <a:cubicBezTo>
                    <a:pt x="188324" y="509169"/>
                    <a:pt x="187999" y="509099"/>
                    <a:pt x="187628" y="509122"/>
                  </a:cubicBezTo>
                  <a:cubicBezTo>
                    <a:pt x="186909" y="509308"/>
                    <a:pt x="188231" y="510580"/>
                    <a:pt x="188324" y="509678"/>
                  </a:cubicBezTo>
                  <a:close/>
                  <a:moveTo>
                    <a:pt x="174410" y="510627"/>
                  </a:moveTo>
                  <a:cubicBezTo>
                    <a:pt x="174990" y="510395"/>
                    <a:pt x="174689" y="509817"/>
                    <a:pt x="174619" y="509354"/>
                  </a:cubicBezTo>
                  <a:cubicBezTo>
                    <a:pt x="174550" y="508891"/>
                    <a:pt x="173947" y="510349"/>
                    <a:pt x="174364" y="510627"/>
                  </a:cubicBezTo>
                  <a:close/>
                  <a:moveTo>
                    <a:pt x="137309" y="588444"/>
                  </a:moveTo>
                  <a:cubicBezTo>
                    <a:pt x="136080" y="588907"/>
                    <a:pt x="137309" y="589832"/>
                    <a:pt x="137749" y="588629"/>
                  </a:cubicBezTo>
                  <a:close/>
                  <a:moveTo>
                    <a:pt x="227745" y="588675"/>
                  </a:moveTo>
                  <a:cubicBezTo>
                    <a:pt x="227953" y="589115"/>
                    <a:pt x="228811" y="588976"/>
                    <a:pt x="229066" y="588675"/>
                  </a:cubicBezTo>
                  <a:cubicBezTo>
                    <a:pt x="229182" y="588213"/>
                    <a:pt x="227884" y="588351"/>
                    <a:pt x="227652" y="588675"/>
                  </a:cubicBezTo>
                  <a:close/>
                  <a:moveTo>
                    <a:pt x="147999" y="589208"/>
                  </a:moveTo>
                  <a:cubicBezTo>
                    <a:pt x="147743" y="588768"/>
                    <a:pt x="146213" y="588907"/>
                    <a:pt x="146654" y="589370"/>
                  </a:cubicBezTo>
                  <a:cubicBezTo>
                    <a:pt x="147048" y="589439"/>
                    <a:pt x="147628" y="589763"/>
                    <a:pt x="147906" y="589208"/>
                  </a:cubicBezTo>
                  <a:close/>
                  <a:moveTo>
                    <a:pt x="179790" y="501579"/>
                  </a:moveTo>
                  <a:cubicBezTo>
                    <a:pt x="179489" y="500654"/>
                    <a:pt x="178445" y="501440"/>
                    <a:pt x="178979" y="502158"/>
                  </a:cubicBezTo>
                  <a:close/>
                  <a:moveTo>
                    <a:pt x="216220" y="492485"/>
                  </a:moveTo>
                  <a:cubicBezTo>
                    <a:pt x="215779" y="491953"/>
                    <a:pt x="215594" y="492717"/>
                    <a:pt x="215223" y="492994"/>
                  </a:cubicBezTo>
                  <a:cubicBezTo>
                    <a:pt x="215663" y="493365"/>
                    <a:pt x="216220" y="493110"/>
                    <a:pt x="216127" y="492485"/>
                  </a:cubicBezTo>
                  <a:close/>
                  <a:moveTo>
                    <a:pt x="132091" y="591799"/>
                  </a:moveTo>
                  <a:lnTo>
                    <a:pt x="131882" y="591336"/>
                  </a:lnTo>
                  <a:cubicBezTo>
                    <a:pt x="130653" y="591892"/>
                    <a:pt x="131651" y="593049"/>
                    <a:pt x="132091" y="591799"/>
                  </a:cubicBezTo>
                  <a:close/>
                  <a:moveTo>
                    <a:pt x="191593" y="492439"/>
                  </a:moveTo>
                  <a:cubicBezTo>
                    <a:pt x="191361" y="491861"/>
                    <a:pt x="190782" y="492185"/>
                    <a:pt x="190295" y="492231"/>
                  </a:cubicBezTo>
                  <a:cubicBezTo>
                    <a:pt x="189808" y="492277"/>
                    <a:pt x="191315" y="492971"/>
                    <a:pt x="191593" y="492439"/>
                  </a:cubicBezTo>
                  <a:close/>
                  <a:moveTo>
                    <a:pt x="219420" y="491907"/>
                  </a:moveTo>
                  <a:cubicBezTo>
                    <a:pt x="219142" y="491375"/>
                    <a:pt x="218376" y="491444"/>
                    <a:pt x="218399" y="492092"/>
                  </a:cubicBezTo>
                  <a:cubicBezTo>
                    <a:pt x="218423" y="492740"/>
                    <a:pt x="219072" y="492161"/>
                    <a:pt x="219489" y="491907"/>
                  </a:cubicBezTo>
                  <a:close/>
                  <a:moveTo>
                    <a:pt x="183663" y="487001"/>
                  </a:moveTo>
                  <a:cubicBezTo>
                    <a:pt x="184428" y="487001"/>
                    <a:pt x="184057" y="486307"/>
                    <a:pt x="183408" y="486423"/>
                  </a:cubicBezTo>
                  <a:cubicBezTo>
                    <a:pt x="182758" y="486539"/>
                    <a:pt x="182990" y="487117"/>
                    <a:pt x="183732" y="487001"/>
                  </a:cubicBezTo>
                  <a:close/>
                  <a:moveTo>
                    <a:pt x="187303" y="593072"/>
                  </a:moveTo>
                  <a:cubicBezTo>
                    <a:pt x="187002" y="593396"/>
                    <a:pt x="187141" y="595039"/>
                    <a:pt x="187582" y="594368"/>
                  </a:cubicBezTo>
                  <a:cubicBezTo>
                    <a:pt x="187628" y="593859"/>
                    <a:pt x="187999" y="593303"/>
                    <a:pt x="187373" y="593072"/>
                  </a:cubicBezTo>
                  <a:close/>
                  <a:moveTo>
                    <a:pt x="193101" y="593558"/>
                  </a:moveTo>
                  <a:cubicBezTo>
                    <a:pt x="192660" y="594067"/>
                    <a:pt x="192846" y="594692"/>
                    <a:pt x="193518" y="594599"/>
                  </a:cubicBezTo>
                  <a:cubicBezTo>
                    <a:pt x="194190" y="594507"/>
                    <a:pt x="193402" y="593905"/>
                    <a:pt x="193170" y="593558"/>
                  </a:cubicBezTo>
                  <a:close/>
                  <a:moveTo>
                    <a:pt x="198388" y="595502"/>
                  </a:moveTo>
                  <a:cubicBezTo>
                    <a:pt x="198086" y="595154"/>
                    <a:pt x="197321" y="594992"/>
                    <a:pt x="197019" y="595386"/>
                  </a:cubicBezTo>
                  <a:cubicBezTo>
                    <a:pt x="196718" y="595779"/>
                    <a:pt x="198202" y="595802"/>
                    <a:pt x="198457" y="595502"/>
                  </a:cubicBezTo>
                  <a:close/>
                  <a:moveTo>
                    <a:pt x="186608" y="481402"/>
                  </a:moveTo>
                  <a:cubicBezTo>
                    <a:pt x="186608" y="480291"/>
                    <a:pt x="185147" y="481587"/>
                    <a:pt x="185843" y="481864"/>
                  </a:cubicBezTo>
                  <a:cubicBezTo>
                    <a:pt x="186190" y="481888"/>
                    <a:pt x="186538" y="481864"/>
                    <a:pt x="186608" y="481402"/>
                  </a:cubicBezTo>
                  <a:close/>
                  <a:moveTo>
                    <a:pt x="133135" y="598834"/>
                  </a:moveTo>
                  <a:cubicBezTo>
                    <a:pt x="132903" y="598417"/>
                    <a:pt x="131488" y="598394"/>
                    <a:pt x="131766" y="599019"/>
                  </a:cubicBezTo>
                  <a:cubicBezTo>
                    <a:pt x="132175" y="599347"/>
                    <a:pt x="132774" y="599283"/>
                    <a:pt x="133103" y="598875"/>
                  </a:cubicBezTo>
                  <a:cubicBezTo>
                    <a:pt x="133114" y="598861"/>
                    <a:pt x="133125" y="598848"/>
                    <a:pt x="133135" y="598834"/>
                  </a:cubicBezTo>
                  <a:close/>
                  <a:moveTo>
                    <a:pt x="129146" y="599412"/>
                  </a:moveTo>
                  <a:cubicBezTo>
                    <a:pt x="128937" y="598996"/>
                    <a:pt x="127477" y="599042"/>
                    <a:pt x="127871" y="599574"/>
                  </a:cubicBezTo>
                  <a:cubicBezTo>
                    <a:pt x="128172" y="599759"/>
                    <a:pt x="128937" y="599898"/>
                    <a:pt x="129146" y="599412"/>
                  </a:cubicBezTo>
                  <a:close/>
                  <a:moveTo>
                    <a:pt x="265797" y="469277"/>
                  </a:moveTo>
                  <a:cubicBezTo>
                    <a:pt x="266377" y="469045"/>
                    <a:pt x="266029" y="468444"/>
                    <a:pt x="265983" y="467981"/>
                  </a:cubicBezTo>
                  <a:cubicBezTo>
                    <a:pt x="265565" y="467518"/>
                    <a:pt x="265357" y="469022"/>
                    <a:pt x="265797" y="469277"/>
                  </a:cubicBezTo>
                  <a:close/>
                  <a:moveTo>
                    <a:pt x="185796" y="600338"/>
                  </a:moveTo>
                  <a:cubicBezTo>
                    <a:pt x="185332" y="600870"/>
                    <a:pt x="185495" y="601495"/>
                    <a:pt x="186190" y="601402"/>
                  </a:cubicBezTo>
                  <a:cubicBezTo>
                    <a:pt x="186886" y="601310"/>
                    <a:pt x="186028" y="600708"/>
                    <a:pt x="185796" y="600338"/>
                  </a:cubicBezTo>
                  <a:close/>
                  <a:moveTo>
                    <a:pt x="227304" y="601911"/>
                  </a:moveTo>
                  <a:cubicBezTo>
                    <a:pt x="227559" y="601448"/>
                    <a:pt x="227536" y="600824"/>
                    <a:pt x="226910" y="600916"/>
                  </a:cubicBezTo>
                  <a:cubicBezTo>
                    <a:pt x="226284" y="601009"/>
                    <a:pt x="227049" y="601726"/>
                    <a:pt x="227304" y="601911"/>
                  </a:cubicBezTo>
                  <a:close/>
                  <a:moveTo>
                    <a:pt x="123163" y="602605"/>
                  </a:moveTo>
                  <a:lnTo>
                    <a:pt x="124045" y="602328"/>
                  </a:lnTo>
                  <a:cubicBezTo>
                    <a:pt x="123813" y="601587"/>
                    <a:pt x="121818" y="602189"/>
                    <a:pt x="123163" y="602605"/>
                  </a:cubicBezTo>
                  <a:close/>
                  <a:moveTo>
                    <a:pt x="220069" y="463769"/>
                  </a:moveTo>
                  <a:cubicBezTo>
                    <a:pt x="220811" y="463769"/>
                    <a:pt x="220486" y="463145"/>
                    <a:pt x="219837" y="463237"/>
                  </a:cubicBezTo>
                  <a:cubicBezTo>
                    <a:pt x="218817" y="463307"/>
                    <a:pt x="219211" y="463862"/>
                    <a:pt x="220092" y="463746"/>
                  </a:cubicBezTo>
                  <a:close/>
                  <a:moveTo>
                    <a:pt x="232661" y="605937"/>
                  </a:moveTo>
                  <a:lnTo>
                    <a:pt x="233124" y="605752"/>
                  </a:lnTo>
                  <a:cubicBezTo>
                    <a:pt x="232568" y="604526"/>
                    <a:pt x="231362" y="605498"/>
                    <a:pt x="232661" y="605914"/>
                  </a:cubicBezTo>
                  <a:close/>
                  <a:moveTo>
                    <a:pt x="111615" y="610727"/>
                  </a:moveTo>
                  <a:lnTo>
                    <a:pt x="110804" y="610056"/>
                  </a:lnTo>
                  <a:cubicBezTo>
                    <a:pt x="110178" y="610704"/>
                    <a:pt x="111105" y="611491"/>
                    <a:pt x="111615" y="610704"/>
                  </a:cubicBezTo>
                  <a:close/>
                  <a:moveTo>
                    <a:pt x="231408" y="616790"/>
                  </a:moveTo>
                  <a:cubicBezTo>
                    <a:pt x="230782" y="617114"/>
                    <a:pt x="231408" y="617692"/>
                    <a:pt x="231872" y="617692"/>
                  </a:cubicBezTo>
                  <a:cubicBezTo>
                    <a:pt x="232336" y="617692"/>
                    <a:pt x="231965" y="616651"/>
                    <a:pt x="231408" y="616767"/>
                  </a:cubicBezTo>
                  <a:close/>
                  <a:moveTo>
                    <a:pt x="217495" y="619543"/>
                  </a:moveTo>
                  <a:lnTo>
                    <a:pt x="216730" y="619867"/>
                  </a:lnTo>
                  <a:cubicBezTo>
                    <a:pt x="217183" y="620181"/>
                    <a:pt x="217784" y="620181"/>
                    <a:pt x="218237" y="619867"/>
                  </a:cubicBezTo>
                  <a:close/>
                  <a:moveTo>
                    <a:pt x="172810" y="630581"/>
                  </a:moveTo>
                  <a:cubicBezTo>
                    <a:pt x="172370" y="630326"/>
                    <a:pt x="171721" y="630326"/>
                    <a:pt x="171813" y="630974"/>
                  </a:cubicBezTo>
                  <a:cubicBezTo>
                    <a:pt x="171906" y="631622"/>
                    <a:pt x="172671" y="630928"/>
                    <a:pt x="172903" y="630558"/>
                  </a:cubicBezTo>
                  <a:close/>
                  <a:moveTo>
                    <a:pt x="193959" y="638888"/>
                  </a:moveTo>
                  <a:cubicBezTo>
                    <a:pt x="194422" y="640091"/>
                    <a:pt x="195373" y="638888"/>
                    <a:pt x="194144" y="638425"/>
                  </a:cubicBezTo>
                  <a:cubicBezTo>
                    <a:pt x="194167" y="638564"/>
                    <a:pt x="194121" y="638749"/>
                    <a:pt x="194051" y="638865"/>
                  </a:cubicBezTo>
                  <a:close/>
                  <a:moveTo>
                    <a:pt x="189251" y="647542"/>
                  </a:moveTo>
                  <a:cubicBezTo>
                    <a:pt x="188625" y="647287"/>
                    <a:pt x="188208" y="646686"/>
                    <a:pt x="187814" y="647148"/>
                  </a:cubicBezTo>
                  <a:cubicBezTo>
                    <a:pt x="187767" y="648005"/>
                    <a:pt x="188277" y="648005"/>
                    <a:pt x="189251" y="647542"/>
                  </a:cubicBezTo>
                  <a:close/>
                  <a:moveTo>
                    <a:pt x="133598" y="673620"/>
                  </a:moveTo>
                  <a:cubicBezTo>
                    <a:pt x="133042" y="673365"/>
                    <a:pt x="132624" y="672717"/>
                    <a:pt x="132230" y="673203"/>
                  </a:cubicBezTo>
                  <a:cubicBezTo>
                    <a:pt x="132114" y="674083"/>
                    <a:pt x="132671" y="674013"/>
                    <a:pt x="133529" y="673620"/>
                  </a:cubicBezTo>
                  <a:close/>
                  <a:moveTo>
                    <a:pt x="150178" y="674569"/>
                  </a:moveTo>
                  <a:cubicBezTo>
                    <a:pt x="149668" y="675008"/>
                    <a:pt x="150433" y="675193"/>
                    <a:pt x="150712" y="675540"/>
                  </a:cubicBezTo>
                  <a:cubicBezTo>
                    <a:pt x="150990" y="675031"/>
                    <a:pt x="150735" y="674476"/>
                    <a:pt x="150109" y="674569"/>
                  </a:cubicBezTo>
                  <a:close/>
                  <a:moveTo>
                    <a:pt x="585848" y="90347"/>
                  </a:moveTo>
                  <a:cubicBezTo>
                    <a:pt x="586288" y="88751"/>
                    <a:pt x="580978" y="87316"/>
                    <a:pt x="582671" y="86853"/>
                  </a:cubicBezTo>
                  <a:cubicBezTo>
                    <a:pt x="584364" y="86391"/>
                    <a:pt x="579425" y="82225"/>
                    <a:pt x="579981" y="79726"/>
                  </a:cubicBezTo>
                  <a:cubicBezTo>
                    <a:pt x="578683" y="78375"/>
                    <a:pt x="577764" y="76707"/>
                    <a:pt x="577314" y="74890"/>
                  </a:cubicBezTo>
                  <a:cubicBezTo>
                    <a:pt x="572398" y="66421"/>
                    <a:pt x="564050" y="61562"/>
                    <a:pt x="556445" y="57999"/>
                  </a:cubicBezTo>
                  <a:cubicBezTo>
                    <a:pt x="547378" y="55106"/>
                    <a:pt x="540931" y="45133"/>
                    <a:pt x="533256" y="38307"/>
                  </a:cubicBezTo>
                  <a:cubicBezTo>
                    <a:pt x="530659" y="33216"/>
                    <a:pt x="522148" y="31967"/>
                    <a:pt x="519343" y="26622"/>
                  </a:cubicBezTo>
                  <a:cubicBezTo>
                    <a:pt x="513151" y="19888"/>
                    <a:pt x="504687" y="10679"/>
                    <a:pt x="518345" y="5796"/>
                  </a:cubicBezTo>
                  <a:cubicBezTo>
                    <a:pt x="521198" y="4362"/>
                    <a:pt x="523957" y="5796"/>
                    <a:pt x="526485" y="4778"/>
                  </a:cubicBezTo>
                  <a:cubicBezTo>
                    <a:pt x="529383" y="2320"/>
                    <a:pt x="533201" y="1224"/>
                    <a:pt x="536966" y="1770"/>
                  </a:cubicBezTo>
                  <a:cubicBezTo>
                    <a:pt x="540004" y="-12"/>
                    <a:pt x="543343" y="2487"/>
                    <a:pt x="546241" y="521"/>
                  </a:cubicBezTo>
                  <a:cubicBezTo>
                    <a:pt x="547633" y="-1099"/>
                    <a:pt x="548560" y="1608"/>
                    <a:pt x="550021" y="1284"/>
                  </a:cubicBezTo>
                  <a:cubicBezTo>
                    <a:pt x="551482" y="960"/>
                    <a:pt x="549604" y="2487"/>
                    <a:pt x="550555" y="2834"/>
                  </a:cubicBezTo>
                  <a:cubicBezTo>
                    <a:pt x="553476" y="4362"/>
                    <a:pt x="554729" y="-868"/>
                    <a:pt x="557326" y="1377"/>
                  </a:cubicBezTo>
                  <a:cubicBezTo>
                    <a:pt x="563749" y="2557"/>
                    <a:pt x="570682" y="891"/>
                    <a:pt x="576549" y="3945"/>
                  </a:cubicBezTo>
                  <a:cubicBezTo>
                    <a:pt x="582138" y="3158"/>
                    <a:pt x="579193" y="5889"/>
                    <a:pt x="584294" y="6097"/>
                  </a:cubicBezTo>
                  <a:cubicBezTo>
                    <a:pt x="584851" y="6537"/>
                    <a:pt x="585083" y="6282"/>
                    <a:pt x="585546" y="5704"/>
                  </a:cubicBezTo>
                  <a:cubicBezTo>
                    <a:pt x="586799" y="3575"/>
                    <a:pt x="588862" y="6120"/>
                    <a:pt x="590810" y="5866"/>
                  </a:cubicBezTo>
                  <a:cubicBezTo>
                    <a:pt x="594428" y="7231"/>
                    <a:pt x="598439" y="6282"/>
                    <a:pt x="601129" y="6560"/>
                  </a:cubicBezTo>
                  <a:cubicBezTo>
                    <a:pt x="610567" y="12622"/>
                    <a:pt x="623669" y="12808"/>
                    <a:pt x="634614" y="17690"/>
                  </a:cubicBezTo>
                  <a:cubicBezTo>
                    <a:pt x="649362" y="21901"/>
                    <a:pt x="665756" y="29560"/>
                    <a:pt x="678116" y="35600"/>
                  </a:cubicBezTo>
                  <a:cubicBezTo>
                    <a:pt x="693188" y="45295"/>
                    <a:pt x="709003" y="57235"/>
                    <a:pt x="717884" y="71211"/>
                  </a:cubicBezTo>
                  <a:cubicBezTo>
                    <a:pt x="724238" y="73710"/>
                    <a:pt x="719809" y="72044"/>
                    <a:pt x="721594" y="76325"/>
                  </a:cubicBezTo>
                  <a:cubicBezTo>
                    <a:pt x="724099" y="76325"/>
                    <a:pt x="723774" y="80606"/>
                    <a:pt x="726557" y="80212"/>
                  </a:cubicBezTo>
                  <a:cubicBezTo>
                    <a:pt x="728296" y="80883"/>
                    <a:pt x="726024" y="83915"/>
                    <a:pt x="728018" y="84840"/>
                  </a:cubicBezTo>
                  <a:cubicBezTo>
                    <a:pt x="729942" y="87895"/>
                    <a:pt x="732656" y="90301"/>
                    <a:pt x="734163" y="93656"/>
                  </a:cubicBezTo>
                  <a:cubicBezTo>
                    <a:pt x="741235" y="102657"/>
                    <a:pt x="746267" y="112769"/>
                    <a:pt x="752296" y="122627"/>
                  </a:cubicBezTo>
                  <a:cubicBezTo>
                    <a:pt x="757583" y="129846"/>
                    <a:pt x="760482" y="137875"/>
                    <a:pt x="764772" y="145928"/>
                  </a:cubicBezTo>
                  <a:cubicBezTo>
                    <a:pt x="768807" y="149931"/>
                    <a:pt x="761850" y="153078"/>
                    <a:pt x="758766" y="152870"/>
                  </a:cubicBezTo>
                  <a:cubicBezTo>
                    <a:pt x="754638" y="151782"/>
                    <a:pt x="750140" y="153633"/>
                    <a:pt x="746917" y="155184"/>
                  </a:cubicBezTo>
                  <a:cubicBezTo>
                    <a:pt x="745664" y="154906"/>
                    <a:pt x="745131" y="153078"/>
                    <a:pt x="743763" y="154559"/>
                  </a:cubicBezTo>
                  <a:cubicBezTo>
                    <a:pt x="740145" y="155415"/>
                    <a:pt x="735647" y="154212"/>
                    <a:pt x="731542" y="154351"/>
                  </a:cubicBezTo>
                  <a:cubicBezTo>
                    <a:pt x="725467" y="156503"/>
                    <a:pt x="718209" y="153934"/>
                    <a:pt x="712226" y="156942"/>
                  </a:cubicBezTo>
                  <a:cubicBezTo>
                    <a:pt x="703391" y="157104"/>
                    <a:pt x="694649" y="156109"/>
                    <a:pt x="685582" y="156387"/>
                  </a:cubicBezTo>
                  <a:cubicBezTo>
                    <a:pt x="682290" y="157104"/>
                    <a:pt x="677490" y="155808"/>
                    <a:pt x="674939" y="157822"/>
                  </a:cubicBezTo>
                  <a:cubicBezTo>
                    <a:pt x="672203" y="156942"/>
                    <a:pt x="668933" y="155508"/>
                    <a:pt x="665663" y="156641"/>
                  </a:cubicBezTo>
                  <a:cubicBezTo>
                    <a:pt x="662394" y="157775"/>
                    <a:pt x="659356" y="154328"/>
                    <a:pt x="656689" y="155762"/>
                  </a:cubicBezTo>
                  <a:cubicBezTo>
                    <a:pt x="655460" y="157567"/>
                    <a:pt x="654162" y="153703"/>
                    <a:pt x="653257" y="156179"/>
                  </a:cubicBezTo>
                  <a:cubicBezTo>
                    <a:pt x="648898" y="155554"/>
                    <a:pt x="643286" y="152847"/>
                    <a:pt x="638486" y="151852"/>
                  </a:cubicBezTo>
                  <a:cubicBezTo>
                    <a:pt x="635773" y="151111"/>
                    <a:pt x="634034" y="147224"/>
                    <a:pt x="631414" y="147548"/>
                  </a:cubicBezTo>
                  <a:cubicBezTo>
                    <a:pt x="630672" y="146206"/>
                    <a:pt x="628793" y="146414"/>
                    <a:pt x="627819" y="145234"/>
                  </a:cubicBezTo>
                  <a:cubicBezTo>
                    <a:pt x="626084" y="142696"/>
                    <a:pt x="624061" y="140367"/>
                    <a:pt x="621790" y="138292"/>
                  </a:cubicBezTo>
                  <a:cubicBezTo>
                    <a:pt x="616318" y="130957"/>
                    <a:pt x="614370" y="120614"/>
                    <a:pt x="610660" y="113325"/>
                  </a:cubicBezTo>
                  <a:cubicBezTo>
                    <a:pt x="609709" y="112098"/>
                    <a:pt x="610961" y="111196"/>
                    <a:pt x="609895" y="109715"/>
                  </a:cubicBezTo>
                  <a:cubicBezTo>
                    <a:pt x="607831" y="109044"/>
                    <a:pt x="608944" y="108766"/>
                    <a:pt x="608063" y="107401"/>
                  </a:cubicBezTo>
                  <a:cubicBezTo>
                    <a:pt x="602891" y="99834"/>
                    <a:pt x="593570" y="95600"/>
                    <a:pt x="585848" y="90347"/>
                  </a:cubicBezTo>
                  <a:close/>
                  <a:moveTo>
                    <a:pt x="678927" y="42634"/>
                  </a:moveTo>
                  <a:cubicBezTo>
                    <a:pt x="682614" y="43189"/>
                    <a:pt x="678927" y="39719"/>
                    <a:pt x="678927" y="42634"/>
                  </a:cubicBezTo>
                  <a:cubicBezTo>
                    <a:pt x="676168" y="42657"/>
                    <a:pt x="679090" y="45966"/>
                    <a:pt x="678927" y="42727"/>
                  </a:cubicBezTo>
                  <a:close/>
                  <a:moveTo>
                    <a:pt x="621002" y="94975"/>
                  </a:moveTo>
                  <a:cubicBezTo>
                    <a:pt x="621489" y="94142"/>
                    <a:pt x="619796" y="93217"/>
                    <a:pt x="620190" y="94397"/>
                  </a:cubicBezTo>
                  <a:cubicBezTo>
                    <a:pt x="621048" y="95045"/>
                    <a:pt x="621512" y="95924"/>
                    <a:pt x="622509" y="96572"/>
                  </a:cubicBezTo>
                  <a:cubicBezTo>
                    <a:pt x="624527" y="96595"/>
                    <a:pt x="622069" y="94489"/>
                    <a:pt x="621002" y="94975"/>
                  </a:cubicBezTo>
                  <a:close/>
                  <a:moveTo>
                    <a:pt x="568758" y="42218"/>
                  </a:moveTo>
                  <a:cubicBezTo>
                    <a:pt x="568294" y="40066"/>
                    <a:pt x="566624" y="42472"/>
                    <a:pt x="568758" y="42218"/>
                  </a:cubicBezTo>
                  <a:cubicBezTo>
                    <a:pt x="566300" y="46082"/>
                    <a:pt x="573558" y="41755"/>
                    <a:pt x="568758" y="42218"/>
                  </a:cubicBezTo>
                  <a:close/>
                  <a:moveTo>
                    <a:pt x="718650" y="101709"/>
                  </a:moveTo>
                  <a:cubicBezTo>
                    <a:pt x="714986" y="101339"/>
                    <a:pt x="719693" y="108813"/>
                    <a:pt x="718650" y="101709"/>
                  </a:cubicBezTo>
                  <a:cubicBezTo>
                    <a:pt x="721339" y="103444"/>
                    <a:pt x="718371" y="98793"/>
                    <a:pt x="718650" y="101709"/>
                  </a:cubicBezTo>
                  <a:close/>
                  <a:moveTo>
                    <a:pt x="619912" y="17852"/>
                  </a:moveTo>
                  <a:cubicBezTo>
                    <a:pt x="617477" y="17320"/>
                    <a:pt x="615947" y="20744"/>
                    <a:pt x="618590" y="20374"/>
                  </a:cubicBezTo>
                  <a:cubicBezTo>
                    <a:pt x="618590" y="17551"/>
                    <a:pt x="621489" y="18407"/>
                    <a:pt x="622092" y="17088"/>
                  </a:cubicBezTo>
                  <a:cubicBezTo>
                    <a:pt x="621442" y="16140"/>
                    <a:pt x="619471" y="16602"/>
                    <a:pt x="619912" y="17852"/>
                  </a:cubicBezTo>
                  <a:close/>
                  <a:moveTo>
                    <a:pt x="589767" y="34790"/>
                  </a:moveTo>
                  <a:cubicBezTo>
                    <a:pt x="590810" y="35068"/>
                    <a:pt x="594010" y="34512"/>
                    <a:pt x="591367" y="34235"/>
                  </a:cubicBezTo>
                  <a:cubicBezTo>
                    <a:pt x="590601" y="33725"/>
                    <a:pt x="592480" y="32407"/>
                    <a:pt x="590949" y="32106"/>
                  </a:cubicBezTo>
                  <a:cubicBezTo>
                    <a:pt x="589999" y="32106"/>
                    <a:pt x="589744" y="33980"/>
                    <a:pt x="589836" y="34859"/>
                  </a:cubicBezTo>
                  <a:cubicBezTo>
                    <a:pt x="586822" y="34235"/>
                    <a:pt x="588932" y="37520"/>
                    <a:pt x="589767" y="34813"/>
                  </a:cubicBezTo>
                  <a:close/>
                  <a:moveTo>
                    <a:pt x="680040" y="75584"/>
                  </a:moveTo>
                  <a:cubicBezTo>
                    <a:pt x="682359" y="76047"/>
                    <a:pt x="679646" y="71142"/>
                    <a:pt x="677907" y="73132"/>
                  </a:cubicBezTo>
                  <a:cubicBezTo>
                    <a:pt x="677907" y="74266"/>
                    <a:pt x="679971" y="74266"/>
                    <a:pt x="680110" y="75654"/>
                  </a:cubicBezTo>
                  <a:cubicBezTo>
                    <a:pt x="677559" y="75191"/>
                    <a:pt x="679229" y="77250"/>
                    <a:pt x="680040" y="75584"/>
                  </a:cubicBezTo>
                  <a:close/>
                  <a:moveTo>
                    <a:pt x="657965" y="64894"/>
                  </a:moveTo>
                  <a:cubicBezTo>
                    <a:pt x="658707" y="66120"/>
                    <a:pt x="660678" y="67208"/>
                    <a:pt x="661744" y="65727"/>
                  </a:cubicBezTo>
                  <a:cubicBezTo>
                    <a:pt x="661072" y="64408"/>
                    <a:pt x="659101" y="64987"/>
                    <a:pt x="657918" y="64940"/>
                  </a:cubicBezTo>
                  <a:cubicBezTo>
                    <a:pt x="658614" y="63575"/>
                    <a:pt x="655947" y="62626"/>
                    <a:pt x="657710" y="61886"/>
                  </a:cubicBezTo>
                  <a:cubicBezTo>
                    <a:pt x="662765" y="58461"/>
                    <a:pt x="651541" y="60984"/>
                    <a:pt x="657965" y="64894"/>
                  </a:cubicBezTo>
                  <a:close/>
                  <a:moveTo>
                    <a:pt x="710696" y="97752"/>
                  </a:moveTo>
                  <a:cubicBezTo>
                    <a:pt x="710255" y="93633"/>
                    <a:pt x="705502" y="97752"/>
                    <a:pt x="709374" y="97752"/>
                  </a:cubicBezTo>
                  <a:cubicBezTo>
                    <a:pt x="711693" y="96664"/>
                    <a:pt x="710533" y="100505"/>
                    <a:pt x="712922" y="98839"/>
                  </a:cubicBezTo>
                  <a:cubicBezTo>
                    <a:pt x="718023" y="99765"/>
                    <a:pt x="714012" y="95831"/>
                    <a:pt x="710696" y="97752"/>
                  </a:cubicBezTo>
                  <a:close/>
                  <a:moveTo>
                    <a:pt x="610266" y="32499"/>
                  </a:moveTo>
                  <a:cubicBezTo>
                    <a:pt x="603309" y="31666"/>
                    <a:pt x="610683" y="38353"/>
                    <a:pt x="613002" y="37798"/>
                  </a:cubicBezTo>
                  <a:cubicBezTo>
                    <a:pt x="613929" y="35785"/>
                    <a:pt x="606949" y="33772"/>
                    <a:pt x="611008" y="32476"/>
                  </a:cubicBezTo>
                  <a:cubicBezTo>
                    <a:pt x="613210" y="32337"/>
                    <a:pt x="609663" y="30393"/>
                    <a:pt x="610266" y="32499"/>
                  </a:cubicBezTo>
                  <a:close/>
                  <a:moveTo>
                    <a:pt x="610266" y="24516"/>
                  </a:moveTo>
                  <a:cubicBezTo>
                    <a:pt x="615645" y="27941"/>
                    <a:pt x="611750" y="35230"/>
                    <a:pt x="615808" y="31458"/>
                  </a:cubicBezTo>
                  <a:cubicBezTo>
                    <a:pt x="615321" y="31180"/>
                    <a:pt x="613697" y="31458"/>
                    <a:pt x="614718" y="30509"/>
                  </a:cubicBezTo>
                  <a:cubicBezTo>
                    <a:pt x="616642" y="28936"/>
                    <a:pt x="612886" y="26899"/>
                    <a:pt x="613883" y="25164"/>
                  </a:cubicBezTo>
                  <a:cubicBezTo>
                    <a:pt x="610637" y="24655"/>
                    <a:pt x="609709" y="21415"/>
                    <a:pt x="605813" y="21045"/>
                  </a:cubicBezTo>
                  <a:cubicBezTo>
                    <a:pt x="604468" y="20860"/>
                    <a:pt x="606254" y="22179"/>
                    <a:pt x="605396" y="22781"/>
                  </a:cubicBezTo>
                  <a:cubicBezTo>
                    <a:pt x="604074" y="24100"/>
                    <a:pt x="603865" y="25418"/>
                    <a:pt x="602010" y="23961"/>
                  </a:cubicBezTo>
                  <a:cubicBezTo>
                    <a:pt x="599691" y="23961"/>
                    <a:pt x="603100" y="30717"/>
                    <a:pt x="605442" y="28866"/>
                  </a:cubicBezTo>
                  <a:cubicBezTo>
                    <a:pt x="608758" y="27316"/>
                    <a:pt x="603703" y="28288"/>
                    <a:pt x="602938" y="27501"/>
                  </a:cubicBezTo>
                  <a:cubicBezTo>
                    <a:pt x="604542" y="25125"/>
                    <a:pt x="607443" y="23977"/>
                    <a:pt x="610242" y="24609"/>
                  </a:cubicBezTo>
                  <a:close/>
                  <a:moveTo>
                    <a:pt x="588097" y="24794"/>
                  </a:moveTo>
                  <a:cubicBezTo>
                    <a:pt x="588468" y="21855"/>
                    <a:pt x="585175" y="25418"/>
                    <a:pt x="583691" y="23752"/>
                  </a:cubicBezTo>
                  <a:cubicBezTo>
                    <a:pt x="580143" y="23012"/>
                    <a:pt x="585454" y="35715"/>
                    <a:pt x="588074" y="24886"/>
                  </a:cubicBezTo>
                  <a:close/>
                  <a:moveTo>
                    <a:pt x="561963" y="44346"/>
                  </a:moveTo>
                  <a:cubicBezTo>
                    <a:pt x="565395" y="44717"/>
                    <a:pt x="562427" y="42032"/>
                    <a:pt x="562961" y="41014"/>
                  </a:cubicBezTo>
                  <a:cubicBezTo>
                    <a:pt x="565279" y="41454"/>
                    <a:pt x="563332" y="38284"/>
                    <a:pt x="565279" y="38839"/>
                  </a:cubicBezTo>
                  <a:cubicBezTo>
                    <a:pt x="566045" y="39441"/>
                    <a:pt x="567111" y="41662"/>
                    <a:pt x="567227" y="39256"/>
                  </a:cubicBezTo>
                  <a:cubicBezTo>
                    <a:pt x="567227" y="38585"/>
                    <a:pt x="565558" y="38862"/>
                    <a:pt x="566462" y="37729"/>
                  </a:cubicBezTo>
                  <a:cubicBezTo>
                    <a:pt x="565117" y="38238"/>
                    <a:pt x="563216" y="34975"/>
                    <a:pt x="562682" y="37266"/>
                  </a:cubicBezTo>
                  <a:cubicBezTo>
                    <a:pt x="563494" y="39580"/>
                    <a:pt x="559111" y="43907"/>
                    <a:pt x="561940" y="44439"/>
                  </a:cubicBezTo>
                  <a:close/>
                  <a:moveTo>
                    <a:pt x="698406" y="78407"/>
                  </a:moveTo>
                  <a:cubicBezTo>
                    <a:pt x="693652" y="79611"/>
                    <a:pt x="701699" y="83776"/>
                    <a:pt x="703484" y="82457"/>
                  </a:cubicBezTo>
                  <a:cubicBezTo>
                    <a:pt x="704644" y="81763"/>
                    <a:pt x="702464" y="81832"/>
                    <a:pt x="702881" y="80976"/>
                  </a:cubicBezTo>
                  <a:cubicBezTo>
                    <a:pt x="704410" y="80084"/>
                    <a:pt x="706094" y="79488"/>
                    <a:pt x="707844" y="79217"/>
                  </a:cubicBezTo>
                  <a:cubicBezTo>
                    <a:pt x="703971" y="76996"/>
                    <a:pt x="700099" y="84053"/>
                    <a:pt x="698383" y="78500"/>
                  </a:cubicBezTo>
                  <a:close/>
                  <a:moveTo>
                    <a:pt x="637605" y="140097"/>
                  </a:moveTo>
                  <a:cubicBezTo>
                    <a:pt x="639020" y="138755"/>
                    <a:pt x="638092" y="136927"/>
                    <a:pt x="640388" y="137343"/>
                  </a:cubicBezTo>
                  <a:cubicBezTo>
                    <a:pt x="640620" y="137343"/>
                    <a:pt x="640921" y="137158"/>
                    <a:pt x="640620" y="136834"/>
                  </a:cubicBezTo>
                  <a:cubicBezTo>
                    <a:pt x="637319" y="137080"/>
                    <a:pt x="634000" y="136798"/>
                    <a:pt x="630788" y="136001"/>
                  </a:cubicBezTo>
                  <a:cubicBezTo>
                    <a:pt x="637211" y="145882"/>
                    <a:pt x="631715" y="132391"/>
                    <a:pt x="637605" y="140097"/>
                  </a:cubicBezTo>
                  <a:close/>
                  <a:moveTo>
                    <a:pt x="551691" y="18777"/>
                  </a:moveTo>
                  <a:cubicBezTo>
                    <a:pt x="551389" y="11211"/>
                    <a:pt x="547053" y="15631"/>
                    <a:pt x="548653" y="17273"/>
                  </a:cubicBezTo>
                  <a:cubicBezTo>
                    <a:pt x="549442" y="18037"/>
                    <a:pt x="547262" y="19587"/>
                    <a:pt x="549163" y="19425"/>
                  </a:cubicBezTo>
                  <a:cubicBezTo>
                    <a:pt x="549534" y="19425"/>
                    <a:pt x="549975" y="18662"/>
                    <a:pt x="549998" y="19634"/>
                  </a:cubicBezTo>
                  <a:cubicBezTo>
                    <a:pt x="550508" y="22295"/>
                    <a:pt x="551436" y="20189"/>
                    <a:pt x="551691" y="18777"/>
                  </a:cubicBezTo>
                  <a:close/>
                  <a:moveTo>
                    <a:pt x="591344" y="49553"/>
                  </a:moveTo>
                  <a:cubicBezTo>
                    <a:pt x="592526" y="49368"/>
                    <a:pt x="595541" y="49252"/>
                    <a:pt x="595309" y="48141"/>
                  </a:cubicBezTo>
                  <a:cubicBezTo>
                    <a:pt x="593175" y="47840"/>
                    <a:pt x="593454" y="44485"/>
                    <a:pt x="591761" y="44555"/>
                  </a:cubicBezTo>
                  <a:cubicBezTo>
                    <a:pt x="593222" y="48072"/>
                    <a:pt x="591158" y="47516"/>
                    <a:pt x="587680" y="48049"/>
                  </a:cubicBezTo>
                  <a:cubicBezTo>
                    <a:pt x="588669" y="49004"/>
                    <a:pt x="589990" y="49543"/>
                    <a:pt x="591367" y="49553"/>
                  </a:cubicBezTo>
                  <a:close/>
                  <a:moveTo>
                    <a:pt x="579935" y="18893"/>
                  </a:moveTo>
                  <a:cubicBezTo>
                    <a:pt x="584271" y="16996"/>
                    <a:pt x="587680" y="14427"/>
                    <a:pt x="580723" y="14867"/>
                  </a:cubicBezTo>
                  <a:cubicBezTo>
                    <a:pt x="581071" y="16579"/>
                    <a:pt x="577453" y="17667"/>
                    <a:pt x="579935" y="18893"/>
                  </a:cubicBezTo>
                  <a:close/>
                  <a:moveTo>
                    <a:pt x="665176" y="91875"/>
                  </a:moveTo>
                  <a:cubicBezTo>
                    <a:pt x="656852" y="91111"/>
                    <a:pt x="667194" y="90625"/>
                    <a:pt x="660539" y="87594"/>
                  </a:cubicBezTo>
                  <a:cubicBezTo>
                    <a:pt x="661142" y="89584"/>
                    <a:pt x="658591" y="91805"/>
                    <a:pt x="660539" y="92661"/>
                  </a:cubicBezTo>
                  <a:cubicBezTo>
                    <a:pt x="661652" y="93517"/>
                    <a:pt x="667634" y="91990"/>
                    <a:pt x="665176" y="91875"/>
                  </a:cubicBezTo>
                  <a:close/>
                  <a:moveTo>
                    <a:pt x="561129" y="32129"/>
                  </a:moveTo>
                  <a:cubicBezTo>
                    <a:pt x="562218" y="31088"/>
                    <a:pt x="564491" y="32013"/>
                    <a:pt x="565210" y="29815"/>
                  </a:cubicBezTo>
                  <a:cubicBezTo>
                    <a:pt x="565488" y="27756"/>
                    <a:pt x="567992" y="29630"/>
                    <a:pt x="568526" y="28542"/>
                  </a:cubicBezTo>
                  <a:cubicBezTo>
                    <a:pt x="568039" y="27200"/>
                    <a:pt x="563540" y="27709"/>
                    <a:pt x="563146" y="29028"/>
                  </a:cubicBezTo>
                  <a:cubicBezTo>
                    <a:pt x="563285" y="30532"/>
                    <a:pt x="558995" y="31180"/>
                    <a:pt x="561129" y="32129"/>
                  </a:cubicBezTo>
                  <a:close/>
                  <a:moveTo>
                    <a:pt x="690452" y="62580"/>
                  </a:moveTo>
                  <a:cubicBezTo>
                    <a:pt x="694927" y="62256"/>
                    <a:pt x="697664" y="56333"/>
                    <a:pt x="691171" y="58785"/>
                  </a:cubicBezTo>
                  <a:cubicBezTo>
                    <a:pt x="692029" y="62580"/>
                    <a:pt x="688852" y="61886"/>
                    <a:pt x="690452" y="62580"/>
                  </a:cubicBezTo>
                  <a:close/>
                  <a:moveTo>
                    <a:pt x="687298" y="82596"/>
                  </a:moveTo>
                  <a:cubicBezTo>
                    <a:pt x="686997" y="81554"/>
                    <a:pt x="681895" y="78731"/>
                    <a:pt x="682174" y="80814"/>
                  </a:cubicBezTo>
                  <a:cubicBezTo>
                    <a:pt x="679229" y="84146"/>
                    <a:pt x="685791" y="82943"/>
                    <a:pt x="687298" y="82619"/>
                  </a:cubicBezTo>
                  <a:close/>
                  <a:moveTo>
                    <a:pt x="599228" y="37127"/>
                  </a:moveTo>
                  <a:cubicBezTo>
                    <a:pt x="605350" y="36618"/>
                    <a:pt x="595031" y="34813"/>
                    <a:pt x="593245" y="35322"/>
                  </a:cubicBezTo>
                  <a:cubicBezTo>
                    <a:pt x="592665" y="36965"/>
                    <a:pt x="594915" y="36386"/>
                    <a:pt x="595564" y="37428"/>
                  </a:cubicBezTo>
                  <a:cubicBezTo>
                    <a:pt x="596816" y="37451"/>
                    <a:pt x="597744" y="36456"/>
                    <a:pt x="599228" y="37127"/>
                  </a:cubicBezTo>
                  <a:close/>
                  <a:moveTo>
                    <a:pt x="604422" y="12808"/>
                  </a:moveTo>
                  <a:cubicBezTo>
                    <a:pt x="600155" y="11951"/>
                    <a:pt x="601964" y="14936"/>
                    <a:pt x="603634" y="16116"/>
                  </a:cubicBezTo>
                  <a:cubicBezTo>
                    <a:pt x="605210" y="12553"/>
                    <a:pt x="605280" y="15029"/>
                    <a:pt x="608434" y="14219"/>
                  </a:cubicBezTo>
                  <a:cubicBezTo>
                    <a:pt x="607448" y="13060"/>
                    <a:pt x="605923" y="12506"/>
                    <a:pt x="604422" y="12761"/>
                  </a:cubicBezTo>
                  <a:close/>
                  <a:moveTo>
                    <a:pt x="552363" y="38724"/>
                  </a:moveTo>
                  <a:cubicBezTo>
                    <a:pt x="553244" y="33448"/>
                    <a:pt x="547563" y="41801"/>
                    <a:pt x="547517" y="42680"/>
                  </a:cubicBezTo>
                  <a:cubicBezTo>
                    <a:pt x="548352" y="41963"/>
                    <a:pt x="552155" y="41917"/>
                    <a:pt x="550299" y="40366"/>
                  </a:cubicBezTo>
                  <a:cubicBezTo>
                    <a:pt x="550439" y="39001"/>
                    <a:pt x="553082" y="41570"/>
                    <a:pt x="552363" y="38724"/>
                  </a:cubicBezTo>
                  <a:close/>
                  <a:moveTo>
                    <a:pt x="709884" y="76741"/>
                  </a:moveTo>
                  <a:cubicBezTo>
                    <a:pt x="709142" y="79588"/>
                    <a:pt x="714105" y="77065"/>
                    <a:pt x="712064" y="75145"/>
                  </a:cubicBezTo>
                  <a:cubicBezTo>
                    <a:pt x="708400" y="74474"/>
                    <a:pt x="705200" y="74427"/>
                    <a:pt x="709884" y="76741"/>
                  </a:cubicBezTo>
                  <a:close/>
                  <a:moveTo>
                    <a:pt x="680574" y="53602"/>
                  </a:moveTo>
                  <a:cubicBezTo>
                    <a:pt x="681223" y="53602"/>
                    <a:pt x="682452" y="53209"/>
                    <a:pt x="682568" y="54990"/>
                  </a:cubicBezTo>
                  <a:cubicBezTo>
                    <a:pt x="682753" y="56055"/>
                    <a:pt x="686649" y="56032"/>
                    <a:pt x="684562" y="54736"/>
                  </a:cubicBezTo>
                  <a:cubicBezTo>
                    <a:pt x="679739" y="49761"/>
                    <a:pt x="673617" y="54157"/>
                    <a:pt x="680574" y="53533"/>
                  </a:cubicBezTo>
                  <a:close/>
                  <a:moveTo>
                    <a:pt x="604538" y="36595"/>
                  </a:moveTo>
                  <a:cubicBezTo>
                    <a:pt x="600132" y="38099"/>
                    <a:pt x="601709" y="38145"/>
                    <a:pt x="603819" y="40899"/>
                  </a:cubicBezTo>
                  <a:cubicBezTo>
                    <a:pt x="603170" y="37914"/>
                    <a:pt x="609176" y="37312"/>
                    <a:pt x="604538" y="36525"/>
                  </a:cubicBezTo>
                  <a:close/>
                  <a:moveTo>
                    <a:pt x="720041" y="92661"/>
                  </a:moveTo>
                  <a:cubicBezTo>
                    <a:pt x="723658" y="91713"/>
                    <a:pt x="722615" y="86784"/>
                    <a:pt x="726047" y="92360"/>
                  </a:cubicBezTo>
                  <a:cubicBezTo>
                    <a:pt x="727531" y="86830"/>
                    <a:pt x="718650" y="89838"/>
                    <a:pt x="720041" y="92661"/>
                  </a:cubicBezTo>
                  <a:close/>
                  <a:moveTo>
                    <a:pt x="695461" y="54042"/>
                  </a:moveTo>
                  <a:cubicBezTo>
                    <a:pt x="695252" y="51589"/>
                    <a:pt x="694417" y="50918"/>
                    <a:pt x="692191" y="52029"/>
                  </a:cubicBezTo>
                  <a:cubicBezTo>
                    <a:pt x="692817" y="53070"/>
                    <a:pt x="694325" y="53024"/>
                    <a:pt x="692864" y="54204"/>
                  </a:cubicBezTo>
                  <a:cubicBezTo>
                    <a:pt x="692609" y="54458"/>
                    <a:pt x="693443" y="55199"/>
                    <a:pt x="692423" y="55314"/>
                  </a:cubicBezTo>
                  <a:cubicBezTo>
                    <a:pt x="691843" y="57351"/>
                    <a:pt x="694951" y="54759"/>
                    <a:pt x="695461" y="54042"/>
                  </a:cubicBezTo>
                  <a:close/>
                  <a:moveTo>
                    <a:pt x="589535" y="20629"/>
                  </a:moveTo>
                  <a:cubicBezTo>
                    <a:pt x="589929" y="17806"/>
                    <a:pt x="585222" y="20883"/>
                    <a:pt x="588584" y="22549"/>
                  </a:cubicBezTo>
                  <a:cubicBezTo>
                    <a:pt x="589999" y="23822"/>
                    <a:pt x="593222" y="20999"/>
                    <a:pt x="589999" y="21207"/>
                  </a:cubicBezTo>
                  <a:cubicBezTo>
                    <a:pt x="589651" y="21184"/>
                    <a:pt x="589233" y="21207"/>
                    <a:pt x="589535" y="20629"/>
                  </a:cubicBezTo>
                  <a:close/>
                  <a:moveTo>
                    <a:pt x="720899" y="106244"/>
                  </a:moveTo>
                  <a:cubicBezTo>
                    <a:pt x="719531" y="107401"/>
                    <a:pt x="716261" y="105874"/>
                    <a:pt x="715844" y="107771"/>
                  </a:cubicBezTo>
                  <a:cubicBezTo>
                    <a:pt x="717050" y="109206"/>
                    <a:pt x="720041" y="106383"/>
                    <a:pt x="721919" y="107933"/>
                  </a:cubicBezTo>
                  <a:cubicBezTo>
                    <a:pt x="723473" y="107725"/>
                    <a:pt x="721989" y="105851"/>
                    <a:pt x="720968" y="106198"/>
                  </a:cubicBezTo>
                  <a:close/>
                  <a:moveTo>
                    <a:pt x="573419" y="34350"/>
                  </a:moveTo>
                  <a:cubicBezTo>
                    <a:pt x="570079" y="35924"/>
                    <a:pt x="573929" y="36849"/>
                    <a:pt x="575738" y="35692"/>
                  </a:cubicBezTo>
                  <a:cubicBezTo>
                    <a:pt x="576549" y="35137"/>
                    <a:pt x="577801" y="37497"/>
                    <a:pt x="578358" y="36039"/>
                  </a:cubicBezTo>
                  <a:cubicBezTo>
                    <a:pt x="577825" y="34813"/>
                    <a:pt x="575204" y="34512"/>
                    <a:pt x="573419" y="34304"/>
                  </a:cubicBezTo>
                  <a:close/>
                  <a:moveTo>
                    <a:pt x="550044" y="48234"/>
                  </a:moveTo>
                  <a:cubicBezTo>
                    <a:pt x="548398" y="43421"/>
                    <a:pt x="549418" y="44370"/>
                    <a:pt x="546288" y="47586"/>
                  </a:cubicBezTo>
                  <a:cubicBezTo>
                    <a:pt x="547563" y="47493"/>
                    <a:pt x="549372" y="49807"/>
                    <a:pt x="550044" y="48280"/>
                  </a:cubicBezTo>
                  <a:close/>
                  <a:moveTo>
                    <a:pt x="570404" y="21786"/>
                  </a:moveTo>
                  <a:cubicBezTo>
                    <a:pt x="572723" y="21786"/>
                    <a:pt x="569291" y="19981"/>
                    <a:pt x="571656" y="19472"/>
                  </a:cubicBezTo>
                  <a:cubicBezTo>
                    <a:pt x="572885" y="14844"/>
                    <a:pt x="566740" y="21091"/>
                    <a:pt x="570404" y="21832"/>
                  </a:cubicBezTo>
                  <a:close/>
                  <a:moveTo>
                    <a:pt x="602010" y="29792"/>
                  </a:moveTo>
                  <a:cubicBezTo>
                    <a:pt x="600828" y="30440"/>
                    <a:pt x="599691" y="33378"/>
                    <a:pt x="602289" y="33008"/>
                  </a:cubicBezTo>
                  <a:cubicBezTo>
                    <a:pt x="604723" y="33147"/>
                    <a:pt x="603193" y="30000"/>
                    <a:pt x="602010" y="29838"/>
                  </a:cubicBezTo>
                  <a:close/>
                  <a:moveTo>
                    <a:pt x="648202" y="88635"/>
                  </a:moveTo>
                  <a:cubicBezTo>
                    <a:pt x="647669" y="87224"/>
                    <a:pt x="645883" y="89260"/>
                    <a:pt x="646301" y="89607"/>
                  </a:cubicBezTo>
                  <a:cubicBezTo>
                    <a:pt x="648202" y="90671"/>
                    <a:pt x="651170" y="89144"/>
                    <a:pt x="652770" y="87594"/>
                  </a:cubicBezTo>
                  <a:cubicBezTo>
                    <a:pt x="652121" y="86182"/>
                    <a:pt x="649988" y="89584"/>
                    <a:pt x="648202" y="88681"/>
                  </a:cubicBezTo>
                  <a:close/>
                  <a:moveTo>
                    <a:pt x="565929" y="48095"/>
                  </a:moveTo>
                  <a:cubicBezTo>
                    <a:pt x="566462" y="46406"/>
                    <a:pt x="564746" y="44670"/>
                    <a:pt x="563239" y="45781"/>
                  </a:cubicBezTo>
                  <a:cubicBezTo>
                    <a:pt x="563146" y="46892"/>
                    <a:pt x="565604" y="50779"/>
                    <a:pt x="565929" y="48095"/>
                  </a:cubicBezTo>
                  <a:close/>
                  <a:moveTo>
                    <a:pt x="578404" y="11327"/>
                  </a:moveTo>
                  <a:cubicBezTo>
                    <a:pt x="580051" y="11882"/>
                    <a:pt x="581048" y="9290"/>
                    <a:pt x="583042" y="9869"/>
                  </a:cubicBezTo>
                  <a:cubicBezTo>
                    <a:pt x="583506" y="6791"/>
                    <a:pt x="578752" y="9360"/>
                    <a:pt x="578404" y="11327"/>
                  </a:cubicBezTo>
                  <a:close/>
                  <a:moveTo>
                    <a:pt x="659194" y="54296"/>
                  </a:moveTo>
                  <a:cubicBezTo>
                    <a:pt x="661142" y="50918"/>
                    <a:pt x="654857" y="53463"/>
                    <a:pt x="656875" y="54967"/>
                  </a:cubicBezTo>
                  <a:cubicBezTo>
                    <a:pt x="657570" y="55384"/>
                    <a:pt x="660237" y="55638"/>
                    <a:pt x="659194" y="54296"/>
                  </a:cubicBezTo>
                  <a:close/>
                  <a:moveTo>
                    <a:pt x="577848" y="20929"/>
                  </a:moveTo>
                  <a:cubicBezTo>
                    <a:pt x="579796" y="22086"/>
                    <a:pt x="581998" y="21230"/>
                    <a:pt x="584039" y="20929"/>
                  </a:cubicBezTo>
                  <a:cubicBezTo>
                    <a:pt x="583204" y="20929"/>
                    <a:pt x="582996" y="19263"/>
                    <a:pt x="582346" y="19865"/>
                  </a:cubicBezTo>
                  <a:cubicBezTo>
                    <a:pt x="580816" y="22110"/>
                    <a:pt x="578822" y="18060"/>
                    <a:pt x="577848" y="20929"/>
                  </a:cubicBezTo>
                  <a:close/>
                  <a:moveTo>
                    <a:pt x="554659" y="9360"/>
                  </a:moveTo>
                  <a:cubicBezTo>
                    <a:pt x="552131" y="9776"/>
                    <a:pt x="556213" y="16741"/>
                    <a:pt x="556073" y="12900"/>
                  </a:cubicBezTo>
                  <a:cubicBezTo>
                    <a:pt x="554636" y="11951"/>
                    <a:pt x="556723" y="9961"/>
                    <a:pt x="554705" y="9360"/>
                  </a:cubicBezTo>
                  <a:close/>
                  <a:moveTo>
                    <a:pt x="637953" y="27987"/>
                  </a:moveTo>
                  <a:cubicBezTo>
                    <a:pt x="641222" y="28126"/>
                    <a:pt x="639506" y="26043"/>
                    <a:pt x="638277" y="24701"/>
                  </a:cubicBezTo>
                  <a:cubicBezTo>
                    <a:pt x="638393" y="25928"/>
                    <a:pt x="635518" y="28103"/>
                    <a:pt x="637999" y="28010"/>
                  </a:cubicBezTo>
                  <a:close/>
                  <a:moveTo>
                    <a:pt x="712389" y="81092"/>
                  </a:moveTo>
                  <a:cubicBezTo>
                    <a:pt x="711902" y="80768"/>
                    <a:pt x="708261" y="79588"/>
                    <a:pt x="708493" y="80212"/>
                  </a:cubicBezTo>
                  <a:cubicBezTo>
                    <a:pt x="708516" y="83406"/>
                    <a:pt x="711044" y="82411"/>
                    <a:pt x="712389" y="81092"/>
                  </a:cubicBezTo>
                  <a:close/>
                  <a:moveTo>
                    <a:pt x="565604" y="22734"/>
                  </a:moveTo>
                  <a:cubicBezTo>
                    <a:pt x="569940" y="26622"/>
                    <a:pt x="566648" y="21600"/>
                    <a:pt x="565604" y="19680"/>
                  </a:cubicBezTo>
                  <a:cubicBezTo>
                    <a:pt x="562984" y="20027"/>
                    <a:pt x="566717" y="21184"/>
                    <a:pt x="565604" y="22734"/>
                  </a:cubicBezTo>
                  <a:close/>
                  <a:moveTo>
                    <a:pt x="722684" y="81254"/>
                  </a:moveTo>
                  <a:cubicBezTo>
                    <a:pt x="721618" y="80860"/>
                    <a:pt x="720365" y="79078"/>
                    <a:pt x="719392" y="79379"/>
                  </a:cubicBezTo>
                  <a:cubicBezTo>
                    <a:pt x="718603" y="81115"/>
                    <a:pt x="721386" y="80953"/>
                    <a:pt x="721108" y="82665"/>
                  </a:cubicBezTo>
                  <a:cubicBezTo>
                    <a:pt x="721270" y="83406"/>
                    <a:pt x="722615" y="81554"/>
                    <a:pt x="722638" y="81254"/>
                  </a:cubicBezTo>
                  <a:close/>
                  <a:moveTo>
                    <a:pt x="662997" y="75052"/>
                  </a:moveTo>
                  <a:cubicBezTo>
                    <a:pt x="664898" y="73317"/>
                    <a:pt x="660678" y="71674"/>
                    <a:pt x="659750" y="72507"/>
                  </a:cubicBezTo>
                  <a:cubicBezTo>
                    <a:pt x="659704" y="73456"/>
                    <a:pt x="661907" y="74150"/>
                    <a:pt x="662997" y="75052"/>
                  </a:cubicBezTo>
                  <a:close/>
                  <a:moveTo>
                    <a:pt x="704087" y="92661"/>
                  </a:moveTo>
                  <a:cubicBezTo>
                    <a:pt x="703438" y="93494"/>
                    <a:pt x="701073" y="94443"/>
                    <a:pt x="701374" y="95299"/>
                  </a:cubicBezTo>
                  <a:cubicBezTo>
                    <a:pt x="702951" y="96942"/>
                    <a:pt x="705432" y="94212"/>
                    <a:pt x="704087" y="92661"/>
                  </a:cubicBezTo>
                  <a:close/>
                  <a:moveTo>
                    <a:pt x="570636" y="22943"/>
                  </a:moveTo>
                  <a:cubicBezTo>
                    <a:pt x="569987" y="22943"/>
                    <a:pt x="569291" y="22943"/>
                    <a:pt x="569314" y="23868"/>
                  </a:cubicBezTo>
                  <a:cubicBezTo>
                    <a:pt x="569337" y="24794"/>
                    <a:pt x="567343" y="24192"/>
                    <a:pt x="567946" y="25094"/>
                  </a:cubicBezTo>
                  <a:cubicBezTo>
                    <a:pt x="568966" y="26969"/>
                    <a:pt x="573256" y="22989"/>
                    <a:pt x="570636" y="22943"/>
                  </a:cubicBezTo>
                  <a:close/>
                  <a:moveTo>
                    <a:pt x="580862" y="44647"/>
                  </a:moveTo>
                  <a:cubicBezTo>
                    <a:pt x="578242" y="45527"/>
                    <a:pt x="580654" y="46475"/>
                    <a:pt x="582184" y="46707"/>
                  </a:cubicBezTo>
                  <a:cubicBezTo>
                    <a:pt x="584155" y="46105"/>
                    <a:pt x="582138" y="44578"/>
                    <a:pt x="580862" y="44647"/>
                  </a:cubicBezTo>
                  <a:close/>
                  <a:moveTo>
                    <a:pt x="609779" y="88033"/>
                  </a:moveTo>
                  <a:cubicBezTo>
                    <a:pt x="607181" y="90579"/>
                    <a:pt x="613326" y="90116"/>
                    <a:pt x="614671" y="89375"/>
                  </a:cubicBezTo>
                  <a:cubicBezTo>
                    <a:pt x="613095" y="88566"/>
                    <a:pt x="610961" y="90347"/>
                    <a:pt x="609779" y="88033"/>
                  </a:cubicBezTo>
                  <a:close/>
                  <a:moveTo>
                    <a:pt x="552247" y="43745"/>
                  </a:moveTo>
                  <a:cubicBezTo>
                    <a:pt x="551876" y="41292"/>
                    <a:pt x="547610" y="43282"/>
                    <a:pt x="548746" y="44393"/>
                  </a:cubicBezTo>
                  <a:cubicBezTo>
                    <a:pt x="549789" y="43097"/>
                    <a:pt x="552015" y="45573"/>
                    <a:pt x="552247" y="43745"/>
                  </a:cubicBezTo>
                  <a:close/>
                  <a:moveTo>
                    <a:pt x="656782" y="82179"/>
                  </a:moveTo>
                  <a:cubicBezTo>
                    <a:pt x="657918" y="82920"/>
                    <a:pt x="659101" y="81068"/>
                    <a:pt x="657478" y="80768"/>
                  </a:cubicBezTo>
                  <a:cubicBezTo>
                    <a:pt x="656689" y="80768"/>
                    <a:pt x="654486" y="80999"/>
                    <a:pt x="654626" y="82040"/>
                  </a:cubicBezTo>
                  <a:cubicBezTo>
                    <a:pt x="654765" y="83082"/>
                    <a:pt x="656249" y="81601"/>
                    <a:pt x="656782" y="82179"/>
                  </a:cubicBezTo>
                  <a:close/>
                  <a:moveTo>
                    <a:pt x="717907" y="95345"/>
                  </a:moveTo>
                  <a:cubicBezTo>
                    <a:pt x="718325" y="93934"/>
                    <a:pt x="713502" y="93517"/>
                    <a:pt x="714545" y="94975"/>
                  </a:cubicBezTo>
                  <a:cubicBezTo>
                    <a:pt x="715473" y="95484"/>
                    <a:pt x="717189" y="96502"/>
                    <a:pt x="717907" y="95345"/>
                  </a:cubicBezTo>
                  <a:close/>
                  <a:moveTo>
                    <a:pt x="654579" y="74520"/>
                  </a:moveTo>
                  <a:cubicBezTo>
                    <a:pt x="654579" y="73525"/>
                    <a:pt x="654208" y="72507"/>
                    <a:pt x="653141" y="72507"/>
                  </a:cubicBezTo>
                  <a:cubicBezTo>
                    <a:pt x="651240" y="73178"/>
                    <a:pt x="654533" y="77320"/>
                    <a:pt x="654579" y="74404"/>
                  </a:cubicBezTo>
                  <a:close/>
                  <a:moveTo>
                    <a:pt x="666962" y="63807"/>
                  </a:moveTo>
                  <a:cubicBezTo>
                    <a:pt x="668075" y="63691"/>
                    <a:pt x="668446" y="62279"/>
                    <a:pt x="669582" y="61979"/>
                  </a:cubicBezTo>
                  <a:cubicBezTo>
                    <a:pt x="669304" y="60266"/>
                    <a:pt x="665107" y="62071"/>
                    <a:pt x="666962" y="63691"/>
                  </a:cubicBezTo>
                  <a:close/>
                  <a:moveTo>
                    <a:pt x="733653" y="108627"/>
                  </a:moveTo>
                  <a:cubicBezTo>
                    <a:pt x="736458" y="109414"/>
                    <a:pt x="731612" y="106614"/>
                    <a:pt x="730638" y="107725"/>
                  </a:cubicBezTo>
                  <a:cubicBezTo>
                    <a:pt x="729177" y="108859"/>
                    <a:pt x="732980" y="109090"/>
                    <a:pt x="733653" y="108512"/>
                  </a:cubicBezTo>
                  <a:close/>
                  <a:moveTo>
                    <a:pt x="554010" y="16487"/>
                  </a:moveTo>
                  <a:cubicBezTo>
                    <a:pt x="553523" y="17782"/>
                    <a:pt x="555587" y="18430"/>
                    <a:pt x="556329" y="17389"/>
                  </a:cubicBezTo>
                  <a:cubicBezTo>
                    <a:pt x="556329" y="16487"/>
                    <a:pt x="553847" y="14520"/>
                    <a:pt x="554010" y="16487"/>
                  </a:cubicBezTo>
                  <a:close/>
                  <a:moveTo>
                    <a:pt x="659959" y="42611"/>
                  </a:moveTo>
                  <a:cubicBezTo>
                    <a:pt x="661237" y="41918"/>
                    <a:pt x="662640" y="41485"/>
                    <a:pt x="664087" y="41338"/>
                  </a:cubicBezTo>
                  <a:cubicBezTo>
                    <a:pt x="662997" y="40066"/>
                    <a:pt x="659217" y="40690"/>
                    <a:pt x="659959" y="42611"/>
                  </a:cubicBezTo>
                  <a:close/>
                  <a:moveTo>
                    <a:pt x="661860" y="95392"/>
                  </a:moveTo>
                  <a:cubicBezTo>
                    <a:pt x="661327" y="92823"/>
                    <a:pt x="658220" y="95901"/>
                    <a:pt x="660330" y="96572"/>
                  </a:cubicBezTo>
                  <a:cubicBezTo>
                    <a:pt x="661142" y="96595"/>
                    <a:pt x="661884" y="96016"/>
                    <a:pt x="661860" y="95392"/>
                  </a:cubicBezTo>
                  <a:close/>
                  <a:moveTo>
                    <a:pt x="529221" y="17852"/>
                  </a:moveTo>
                  <a:cubicBezTo>
                    <a:pt x="529870" y="17574"/>
                    <a:pt x="531169" y="18454"/>
                    <a:pt x="531146" y="17181"/>
                  </a:cubicBezTo>
                  <a:cubicBezTo>
                    <a:pt x="530473" y="15445"/>
                    <a:pt x="524769" y="17921"/>
                    <a:pt x="529221" y="17852"/>
                  </a:cubicBezTo>
                  <a:close/>
                  <a:moveTo>
                    <a:pt x="577314" y="23243"/>
                  </a:moveTo>
                  <a:cubicBezTo>
                    <a:pt x="577314" y="21786"/>
                    <a:pt x="575714" y="21323"/>
                    <a:pt x="575181" y="22595"/>
                  </a:cubicBezTo>
                  <a:cubicBezTo>
                    <a:pt x="575065" y="23567"/>
                    <a:pt x="577198" y="24979"/>
                    <a:pt x="577314" y="23243"/>
                  </a:cubicBezTo>
                  <a:close/>
                  <a:moveTo>
                    <a:pt x="723635" y="100367"/>
                  </a:moveTo>
                  <a:cubicBezTo>
                    <a:pt x="722615" y="99163"/>
                    <a:pt x="721316" y="98469"/>
                    <a:pt x="719925" y="99696"/>
                  </a:cubicBezTo>
                  <a:cubicBezTo>
                    <a:pt x="721502" y="99603"/>
                    <a:pt x="722522" y="101917"/>
                    <a:pt x="723635" y="100367"/>
                  </a:cubicBezTo>
                  <a:close/>
                  <a:moveTo>
                    <a:pt x="671994" y="65079"/>
                  </a:moveTo>
                  <a:cubicBezTo>
                    <a:pt x="671877" y="64335"/>
                    <a:pt x="671262" y="63770"/>
                    <a:pt x="670510" y="63714"/>
                  </a:cubicBezTo>
                  <a:cubicBezTo>
                    <a:pt x="668469" y="64339"/>
                    <a:pt x="671321" y="67439"/>
                    <a:pt x="671994" y="65079"/>
                  </a:cubicBezTo>
                  <a:close/>
                  <a:moveTo>
                    <a:pt x="701490" y="75654"/>
                  </a:moveTo>
                  <a:cubicBezTo>
                    <a:pt x="705571" y="76209"/>
                    <a:pt x="702881" y="71952"/>
                    <a:pt x="702232" y="74242"/>
                  </a:cubicBezTo>
                  <a:cubicBezTo>
                    <a:pt x="702626" y="75307"/>
                    <a:pt x="699009" y="75168"/>
                    <a:pt x="701490" y="75654"/>
                  </a:cubicBezTo>
                  <a:close/>
                  <a:moveTo>
                    <a:pt x="727415" y="107355"/>
                  </a:moveTo>
                  <a:cubicBezTo>
                    <a:pt x="728058" y="107453"/>
                    <a:pt x="728716" y="107373"/>
                    <a:pt x="729316" y="107123"/>
                  </a:cubicBezTo>
                  <a:cubicBezTo>
                    <a:pt x="727925" y="104786"/>
                    <a:pt x="723287" y="107424"/>
                    <a:pt x="727415" y="107355"/>
                  </a:cubicBezTo>
                  <a:close/>
                  <a:moveTo>
                    <a:pt x="567552" y="32314"/>
                  </a:moveTo>
                  <a:cubicBezTo>
                    <a:pt x="566323" y="30995"/>
                    <a:pt x="565952" y="34420"/>
                    <a:pt x="564445" y="34443"/>
                  </a:cubicBezTo>
                  <a:cubicBezTo>
                    <a:pt x="565187" y="35646"/>
                    <a:pt x="567506" y="33309"/>
                    <a:pt x="567552" y="32314"/>
                  </a:cubicBezTo>
                  <a:close/>
                  <a:moveTo>
                    <a:pt x="604120" y="88519"/>
                  </a:moveTo>
                  <a:cubicBezTo>
                    <a:pt x="602381" y="88242"/>
                    <a:pt x="604654" y="91296"/>
                    <a:pt x="606741" y="88381"/>
                  </a:cubicBezTo>
                  <a:cubicBezTo>
                    <a:pt x="605744" y="87432"/>
                    <a:pt x="605141" y="88913"/>
                    <a:pt x="604120" y="88519"/>
                  </a:cubicBezTo>
                  <a:close/>
                  <a:moveTo>
                    <a:pt x="554566" y="45064"/>
                  </a:moveTo>
                  <a:cubicBezTo>
                    <a:pt x="552850" y="44786"/>
                    <a:pt x="553500" y="46799"/>
                    <a:pt x="555030" y="46730"/>
                  </a:cubicBezTo>
                  <a:cubicBezTo>
                    <a:pt x="556560" y="46660"/>
                    <a:pt x="555749" y="44624"/>
                    <a:pt x="554566" y="45064"/>
                  </a:cubicBezTo>
                  <a:close/>
                  <a:moveTo>
                    <a:pt x="614741" y="22410"/>
                  </a:moveTo>
                  <a:cubicBezTo>
                    <a:pt x="614741" y="21184"/>
                    <a:pt x="612909" y="20999"/>
                    <a:pt x="612144" y="21415"/>
                  </a:cubicBezTo>
                  <a:cubicBezTo>
                    <a:pt x="612237" y="22248"/>
                    <a:pt x="614300" y="23498"/>
                    <a:pt x="614741" y="22410"/>
                  </a:cubicBezTo>
                  <a:close/>
                  <a:moveTo>
                    <a:pt x="669165" y="95091"/>
                  </a:moveTo>
                  <a:cubicBezTo>
                    <a:pt x="669165" y="94721"/>
                    <a:pt x="667843" y="94119"/>
                    <a:pt x="667379" y="94350"/>
                  </a:cubicBezTo>
                  <a:cubicBezTo>
                    <a:pt x="666800" y="95507"/>
                    <a:pt x="668863" y="97590"/>
                    <a:pt x="669165" y="95091"/>
                  </a:cubicBezTo>
                  <a:close/>
                  <a:moveTo>
                    <a:pt x="635796" y="126144"/>
                  </a:moveTo>
                  <a:cubicBezTo>
                    <a:pt x="635796" y="124894"/>
                    <a:pt x="633779" y="125866"/>
                    <a:pt x="633802" y="126491"/>
                  </a:cubicBezTo>
                  <a:cubicBezTo>
                    <a:pt x="633941" y="127509"/>
                    <a:pt x="636167" y="127370"/>
                    <a:pt x="635796" y="126144"/>
                  </a:cubicBezTo>
                  <a:close/>
                  <a:moveTo>
                    <a:pt x="546102" y="7833"/>
                  </a:moveTo>
                  <a:cubicBezTo>
                    <a:pt x="544989" y="4801"/>
                    <a:pt x="543505" y="11026"/>
                    <a:pt x="545847" y="8596"/>
                  </a:cubicBezTo>
                  <a:cubicBezTo>
                    <a:pt x="545984" y="8362"/>
                    <a:pt x="546070" y="8102"/>
                    <a:pt x="546102" y="7833"/>
                  </a:cubicBezTo>
                  <a:close/>
                  <a:moveTo>
                    <a:pt x="690243" y="76857"/>
                  </a:moveTo>
                  <a:cubicBezTo>
                    <a:pt x="690243" y="75793"/>
                    <a:pt x="687345" y="76209"/>
                    <a:pt x="687090" y="76371"/>
                  </a:cubicBezTo>
                  <a:cubicBezTo>
                    <a:pt x="687577" y="76765"/>
                    <a:pt x="689803" y="77783"/>
                    <a:pt x="690243" y="76857"/>
                  </a:cubicBezTo>
                  <a:close/>
                  <a:moveTo>
                    <a:pt x="590161" y="55338"/>
                  </a:moveTo>
                  <a:cubicBezTo>
                    <a:pt x="589859" y="54412"/>
                    <a:pt x="588584" y="53301"/>
                    <a:pt x="588120" y="54643"/>
                  </a:cubicBezTo>
                  <a:cubicBezTo>
                    <a:pt x="588051" y="55638"/>
                    <a:pt x="590138" y="56379"/>
                    <a:pt x="590161" y="55338"/>
                  </a:cubicBezTo>
                  <a:close/>
                  <a:moveTo>
                    <a:pt x="524931" y="11049"/>
                  </a:moveTo>
                  <a:cubicBezTo>
                    <a:pt x="523864" y="10771"/>
                    <a:pt x="522890" y="11419"/>
                    <a:pt x="524328" y="12113"/>
                  </a:cubicBezTo>
                  <a:cubicBezTo>
                    <a:pt x="525998" y="12414"/>
                    <a:pt x="527644" y="10632"/>
                    <a:pt x="524931" y="11049"/>
                  </a:cubicBezTo>
                  <a:close/>
                  <a:moveTo>
                    <a:pt x="705571" y="86182"/>
                  </a:moveTo>
                  <a:cubicBezTo>
                    <a:pt x="705873" y="85743"/>
                    <a:pt x="703762" y="84655"/>
                    <a:pt x="703577" y="85604"/>
                  </a:cubicBezTo>
                  <a:cubicBezTo>
                    <a:pt x="704226" y="86205"/>
                    <a:pt x="705803" y="88728"/>
                    <a:pt x="705571" y="86182"/>
                  </a:cubicBezTo>
                  <a:close/>
                  <a:moveTo>
                    <a:pt x="712876" y="101547"/>
                  </a:moveTo>
                  <a:cubicBezTo>
                    <a:pt x="712876" y="100876"/>
                    <a:pt x="710997" y="99973"/>
                    <a:pt x="710812" y="101038"/>
                  </a:cubicBezTo>
                  <a:cubicBezTo>
                    <a:pt x="710800" y="101638"/>
                    <a:pt x="711278" y="102135"/>
                    <a:pt x="711880" y="102146"/>
                  </a:cubicBezTo>
                  <a:cubicBezTo>
                    <a:pt x="712300" y="102155"/>
                    <a:pt x="712687" y="101921"/>
                    <a:pt x="712876" y="101547"/>
                  </a:cubicBezTo>
                  <a:close/>
                  <a:moveTo>
                    <a:pt x="698012" y="72785"/>
                  </a:moveTo>
                  <a:cubicBezTo>
                    <a:pt x="697525" y="72785"/>
                    <a:pt x="697130" y="72900"/>
                    <a:pt x="697107" y="73502"/>
                  </a:cubicBezTo>
                  <a:cubicBezTo>
                    <a:pt x="697038" y="75978"/>
                    <a:pt x="700470" y="73247"/>
                    <a:pt x="698012" y="72785"/>
                  </a:cubicBezTo>
                  <a:close/>
                  <a:moveTo>
                    <a:pt x="549372" y="35762"/>
                  </a:moveTo>
                  <a:cubicBezTo>
                    <a:pt x="548931" y="34674"/>
                    <a:pt x="547053" y="34420"/>
                    <a:pt x="547215" y="35762"/>
                  </a:cubicBezTo>
                  <a:cubicBezTo>
                    <a:pt x="547378" y="37104"/>
                    <a:pt x="548700" y="35993"/>
                    <a:pt x="549372" y="35692"/>
                  </a:cubicBezTo>
                  <a:close/>
                  <a:moveTo>
                    <a:pt x="687345" y="68643"/>
                  </a:moveTo>
                  <a:cubicBezTo>
                    <a:pt x="686719" y="67810"/>
                    <a:pt x="684075" y="68643"/>
                    <a:pt x="684817" y="69823"/>
                  </a:cubicBezTo>
                  <a:cubicBezTo>
                    <a:pt x="685698" y="70378"/>
                    <a:pt x="686417" y="68689"/>
                    <a:pt x="687345" y="68573"/>
                  </a:cubicBezTo>
                  <a:close/>
                  <a:moveTo>
                    <a:pt x="732238" y="105133"/>
                  </a:moveTo>
                  <a:cubicBezTo>
                    <a:pt x="733490" y="105504"/>
                    <a:pt x="733514" y="103838"/>
                    <a:pt x="732354" y="103514"/>
                  </a:cubicBezTo>
                  <a:cubicBezTo>
                    <a:pt x="731195" y="103190"/>
                    <a:pt x="730754" y="105411"/>
                    <a:pt x="732238" y="105064"/>
                  </a:cubicBezTo>
                  <a:close/>
                  <a:moveTo>
                    <a:pt x="668145" y="81439"/>
                  </a:moveTo>
                  <a:cubicBezTo>
                    <a:pt x="668145" y="80351"/>
                    <a:pt x="666266" y="80513"/>
                    <a:pt x="666429" y="81578"/>
                  </a:cubicBezTo>
                  <a:cubicBezTo>
                    <a:pt x="666591" y="82642"/>
                    <a:pt x="668446" y="82619"/>
                    <a:pt x="668145" y="81439"/>
                  </a:cubicBezTo>
                  <a:close/>
                  <a:moveTo>
                    <a:pt x="593431" y="28033"/>
                  </a:moveTo>
                  <a:cubicBezTo>
                    <a:pt x="592811" y="27900"/>
                    <a:pt x="592165" y="27982"/>
                    <a:pt x="591599" y="28265"/>
                  </a:cubicBezTo>
                  <a:cubicBezTo>
                    <a:pt x="592712" y="29676"/>
                    <a:pt x="597048" y="28589"/>
                    <a:pt x="593431" y="28033"/>
                  </a:cubicBezTo>
                  <a:close/>
                  <a:moveTo>
                    <a:pt x="602938" y="18963"/>
                  </a:moveTo>
                  <a:cubicBezTo>
                    <a:pt x="605002" y="18963"/>
                    <a:pt x="603286" y="17181"/>
                    <a:pt x="602033" y="17898"/>
                  </a:cubicBezTo>
                  <a:cubicBezTo>
                    <a:pt x="601245" y="18615"/>
                    <a:pt x="602242" y="19148"/>
                    <a:pt x="602961" y="18963"/>
                  </a:cubicBezTo>
                  <a:close/>
                  <a:moveTo>
                    <a:pt x="578938" y="33702"/>
                  </a:moveTo>
                  <a:cubicBezTo>
                    <a:pt x="578242" y="33702"/>
                    <a:pt x="578938" y="35577"/>
                    <a:pt x="579842" y="35391"/>
                  </a:cubicBezTo>
                  <a:cubicBezTo>
                    <a:pt x="581535" y="35415"/>
                    <a:pt x="579865" y="33656"/>
                    <a:pt x="578961" y="33702"/>
                  </a:cubicBezTo>
                  <a:close/>
                  <a:moveTo>
                    <a:pt x="727740" y="115245"/>
                  </a:moveTo>
                  <a:cubicBezTo>
                    <a:pt x="727253" y="114135"/>
                    <a:pt x="726209" y="116564"/>
                    <a:pt x="725699" y="116772"/>
                  </a:cubicBezTo>
                  <a:cubicBezTo>
                    <a:pt x="726384" y="117147"/>
                    <a:pt x="727244" y="116896"/>
                    <a:pt x="727619" y="116212"/>
                  </a:cubicBezTo>
                  <a:cubicBezTo>
                    <a:pt x="727781" y="115917"/>
                    <a:pt x="727832" y="115574"/>
                    <a:pt x="727763" y="115245"/>
                  </a:cubicBezTo>
                  <a:close/>
                  <a:moveTo>
                    <a:pt x="555726" y="27987"/>
                  </a:moveTo>
                  <a:cubicBezTo>
                    <a:pt x="553082" y="27987"/>
                    <a:pt x="555911" y="30162"/>
                    <a:pt x="556792" y="28751"/>
                  </a:cubicBezTo>
                  <a:cubicBezTo>
                    <a:pt x="556978" y="28126"/>
                    <a:pt x="556166" y="27871"/>
                    <a:pt x="555726" y="27987"/>
                  </a:cubicBezTo>
                  <a:close/>
                  <a:moveTo>
                    <a:pt x="677211" y="45850"/>
                  </a:moveTo>
                  <a:cubicBezTo>
                    <a:pt x="677374" y="43860"/>
                    <a:pt x="674336" y="46244"/>
                    <a:pt x="676098" y="46683"/>
                  </a:cubicBezTo>
                  <a:cubicBezTo>
                    <a:pt x="676655" y="46730"/>
                    <a:pt x="677235" y="46799"/>
                    <a:pt x="677211" y="45850"/>
                  </a:cubicBezTo>
                  <a:close/>
                  <a:moveTo>
                    <a:pt x="703902" y="89931"/>
                  </a:moveTo>
                  <a:cubicBezTo>
                    <a:pt x="703507" y="88033"/>
                    <a:pt x="701188" y="90718"/>
                    <a:pt x="702881" y="91250"/>
                  </a:cubicBezTo>
                  <a:cubicBezTo>
                    <a:pt x="703577" y="91551"/>
                    <a:pt x="703415" y="90162"/>
                    <a:pt x="703902" y="89931"/>
                  </a:cubicBezTo>
                  <a:close/>
                  <a:moveTo>
                    <a:pt x="612955" y="15283"/>
                  </a:moveTo>
                  <a:cubicBezTo>
                    <a:pt x="612260" y="14450"/>
                    <a:pt x="610845" y="16232"/>
                    <a:pt x="610868" y="16857"/>
                  </a:cubicBezTo>
                  <a:cubicBezTo>
                    <a:pt x="611680" y="17852"/>
                    <a:pt x="612329" y="15816"/>
                    <a:pt x="612955" y="15283"/>
                  </a:cubicBezTo>
                  <a:close/>
                  <a:moveTo>
                    <a:pt x="541836" y="12252"/>
                  </a:moveTo>
                  <a:cubicBezTo>
                    <a:pt x="541488" y="9360"/>
                    <a:pt x="538543" y="14705"/>
                    <a:pt x="541441" y="13062"/>
                  </a:cubicBezTo>
                  <a:cubicBezTo>
                    <a:pt x="541673" y="12854"/>
                    <a:pt x="542114" y="12715"/>
                    <a:pt x="541836" y="12252"/>
                  </a:cubicBezTo>
                  <a:close/>
                  <a:moveTo>
                    <a:pt x="599181" y="24076"/>
                  </a:moveTo>
                  <a:cubicBezTo>
                    <a:pt x="599599" y="23336"/>
                    <a:pt x="601222" y="22457"/>
                    <a:pt x="600851" y="21878"/>
                  </a:cubicBezTo>
                  <a:cubicBezTo>
                    <a:pt x="599715" y="21855"/>
                    <a:pt x="598068" y="22850"/>
                    <a:pt x="599181" y="24076"/>
                  </a:cubicBezTo>
                  <a:close/>
                  <a:moveTo>
                    <a:pt x="696852" y="78338"/>
                  </a:moveTo>
                  <a:cubicBezTo>
                    <a:pt x="697385" y="77991"/>
                    <a:pt x="699171" y="76417"/>
                    <a:pt x="697641" y="76256"/>
                  </a:cubicBezTo>
                  <a:cubicBezTo>
                    <a:pt x="696944" y="76357"/>
                    <a:pt x="696461" y="77003"/>
                    <a:pt x="696563" y="77699"/>
                  </a:cubicBezTo>
                  <a:cubicBezTo>
                    <a:pt x="696597" y="77935"/>
                    <a:pt x="696698" y="78156"/>
                    <a:pt x="696852" y="78338"/>
                  </a:cubicBezTo>
                  <a:close/>
                  <a:moveTo>
                    <a:pt x="522473" y="17806"/>
                  </a:moveTo>
                  <a:cubicBezTo>
                    <a:pt x="527273" y="17505"/>
                    <a:pt x="521940" y="16602"/>
                    <a:pt x="520618" y="17528"/>
                  </a:cubicBezTo>
                  <a:cubicBezTo>
                    <a:pt x="521128" y="18014"/>
                    <a:pt x="521847" y="17759"/>
                    <a:pt x="522473" y="17806"/>
                  </a:cubicBezTo>
                  <a:close/>
                  <a:moveTo>
                    <a:pt x="678974" y="118577"/>
                  </a:moveTo>
                  <a:cubicBezTo>
                    <a:pt x="678974" y="120891"/>
                    <a:pt x="679646" y="118415"/>
                    <a:pt x="680040" y="117605"/>
                  </a:cubicBezTo>
                  <a:cubicBezTo>
                    <a:pt x="679623" y="116171"/>
                    <a:pt x="678603" y="117675"/>
                    <a:pt x="678974" y="118577"/>
                  </a:cubicBezTo>
                  <a:close/>
                  <a:moveTo>
                    <a:pt x="542160" y="28820"/>
                  </a:moveTo>
                  <a:cubicBezTo>
                    <a:pt x="542299" y="28195"/>
                    <a:pt x="541395" y="27270"/>
                    <a:pt x="540815" y="27478"/>
                  </a:cubicBezTo>
                  <a:cubicBezTo>
                    <a:pt x="539818" y="28149"/>
                    <a:pt x="541302" y="29745"/>
                    <a:pt x="542068" y="28820"/>
                  </a:cubicBezTo>
                  <a:close/>
                  <a:moveTo>
                    <a:pt x="535389" y="19564"/>
                  </a:moveTo>
                  <a:cubicBezTo>
                    <a:pt x="534021" y="19772"/>
                    <a:pt x="536317" y="21392"/>
                    <a:pt x="536734" y="21253"/>
                  </a:cubicBezTo>
                  <a:cubicBezTo>
                    <a:pt x="537407" y="20929"/>
                    <a:pt x="535853" y="19472"/>
                    <a:pt x="535296" y="19495"/>
                  </a:cubicBezTo>
                  <a:close/>
                  <a:moveTo>
                    <a:pt x="672782" y="42704"/>
                  </a:moveTo>
                  <a:cubicBezTo>
                    <a:pt x="672203" y="41292"/>
                    <a:pt x="670695" y="43837"/>
                    <a:pt x="671414" y="44300"/>
                  </a:cubicBezTo>
                  <a:cubicBezTo>
                    <a:pt x="671878" y="43860"/>
                    <a:pt x="672527" y="43467"/>
                    <a:pt x="672690" y="42704"/>
                  </a:cubicBezTo>
                  <a:close/>
                  <a:moveTo>
                    <a:pt x="618776" y="30023"/>
                  </a:moveTo>
                  <a:cubicBezTo>
                    <a:pt x="618497" y="29329"/>
                    <a:pt x="617153" y="28704"/>
                    <a:pt x="617153" y="29884"/>
                  </a:cubicBezTo>
                  <a:cubicBezTo>
                    <a:pt x="617153" y="31064"/>
                    <a:pt x="618266" y="30926"/>
                    <a:pt x="618683" y="30023"/>
                  </a:cubicBezTo>
                  <a:close/>
                  <a:moveTo>
                    <a:pt x="662463" y="139264"/>
                  </a:moveTo>
                  <a:cubicBezTo>
                    <a:pt x="661768" y="138130"/>
                    <a:pt x="660956" y="139264"/>
                    <a:pt x="660469" y="139842"/>
                  </a:cubicBezTo>
                  <a:cubicBezTo>
                    <a:pt x="660678" y="140768"/>
                    <a:pt x="662347" y="139912"/>
                    <a:pt x="662371" y="139264"/>
                  </a:cubicBezTo>
                  <a:close/>
                  <a:moveTo>
                    <a:pt x="557140" y="15515"/>
                  </a:moveTo>
                  <a:cubicBezTo>
                    <a:pt x="557929" y="15515"/>
                    <a:pt x="558787" y="14798"/>
                    <a:pt x="558439" y="14103"/>
                  </a:cubicBezTo>
                  <a:cubicBezTo>
                    <a:pt x="557650" y="13988"/>
                    <a:pt x="555540" y="14566"/>
                    <a:pt x="557140" y="15515"/>
                  </a:cubicBezTo>
                  <a:close/>
                  <a:moveTo>
                    <a:pt x="600573" y="15376"/>
                  </a:moveTo>
                  <a:cubicBezTo>
                    <a:pt x="600689" y="13455"/>
                    <a:pt x="598671" y="15769"/>
                    <a:pt x="599738" y="16602"/>
                  </a:cubicBezTo>
                  <a:cubicBezTo>
                    <a:pt x="600665" y="16834"/>
                    <a:pt x="600526" y="15885"/>
                    <a:pt x="600573" y="15376"/>
                  </a:cubicBezTo>
                  <a:close/>
                  <a:moveTo>
                    <a:pt x="546659" y="38793"/>
                  </a:moveTo>
                  <a:cubicBezTo>
                    <a:pt x="544850" y="38538"/>
                    <a:pt x="546033" y="40158"/>
                    <a:pt x="547123" y="39927"/>
                  </a:cubicBezTo>
                  <a:cubicBezTo>
                    <a:pt x="548213" y="39695"/>
                    <a:pt x="547494" y="38515"/>
                    <a:pt x="546659" y="38793"/>
                  </a:cubicBezTo>
                  <a:close/>
                  <a:moveTo>
                    <a:pt x="678834" y="65426"/>
                  </a:moveTo>
                  <a:cubicBezTo>
                    <a:pt x="678093" y="65426"/>
                    <a:pt x="676632" y="65426"/>
                    <a:pt x="677397" y="66421"/>
                  </a:cubicBezTo>
                  <a:cubicBezTo>
                    <a:pt x="678371" y="66282"/>
                    <a:pt x="681223" y="65565"/>
                    <a:pt x="678950" y="65426"/>
                  </a:cubicBezTo>
                  <a:close/>
                  <a:moveTo>
                    <a:pt x="669281" y="58623"/>
                  </a:moveTo>
                  <a:cubicBezTo>
                    <a:pt x="665269" y="58762"/>
                    <a:pt x="668817" y="59896"/>
                    <a:pt x="670788" y="58924"/>
                  </a:cubicBezTo>
                  <a:cubicBezTo>
                    <a:pt x="670510" y="58461"/>
                    <a:pt x="669953" y="58646"/>
                    <a:pt x="669397" y="58623"/>
                  </a:cubicBezTo>
                  <a:close/>
                  <a:moveTo>
                    <a:pt x="693583" y="72715"/>
                  </a:moveTo>
                  <a:cubicBezTo>
                    <a:pt x="694580" y="72715"/>
                    <a:pt x="695229" y="71003"/>
                    <a:pt x="694046" y="71142"/>
                  </a:cubicBezTo>
                  <a:cubicBezTo>
                    <a:pt x="693467" y="71257"/>
                    <a:pt x="692562" y="72576"/>
                    <a:pt x="693698" y="72715"/>
                  </a:cubicBezTo>
                  <a:close/>
                  <a:moveTo>
                    <a:pt x="694371" y="67231"/>
                  </a:moveTo>
                  <a:cubicBezTo>
                    <a:pt x="693814" y="67671"/>
                    <a:pt x="694371" y="69175"/>
                    <a:pt x="694997" y="69267"/>
                  </a:cubicBezTo>
                  <a:cubicBezTo>
                    <a:pt x="696388" y="69036"/>
                    <a:pt x="695113" y="67370"/>
                    <a:pt x="694487" y="67208"/>
                  </a:cubicBezTo>
                  <a:close/>
                  <a:moveTo>
                    <a:pt x="586080" y="37729"/>
                  </a:moveTo>
                  <a:cubicBezTo>
                    <a:pt x="586845" y="37891"/>
                    <a:pt x="588213" y="37081"/>
                    <a:pt x="587054" y="36595"/>
                  </a:cubicBezTo>
                  <a:cubicBezTo>
                    <a:pt x="585894" y="36109"/>
                    <a:pt x="584456" y="37451"/>
                    <a:pt x="586080" y="37729"/>
                  </a:cubicBezTo>
                  <a:close/>
                  <a:moveTo>
                    <a:pt x="652214" y="91713"/>
                  </a:moveTo>
                  <a:cubicBezTo>
                    <a:pt x="651541" y="90347"/>
                    <a:pt x="649895" y="91851"/>
                    <a:pt x="650266" y="92522"/>
                  </a:cubicBezTo>
                  <a:cubicBezTo>
                    <a:pt x="651025" y="92739"/>
                    <a:pt x="651833" y="92403"/>
                    <a:pt x="652214" y="91713"/>
                  </a:cubicBezTo>
                  <a:close/>
                  <a:moveTo>
                    <a:pt x="656643" y="149052"/>
                  </a:moveTo>
                  <a:cubicBezTo>
                    <a:pt x="656365" y="148172"/>
                    <a:pt x="654324" y="149052"/>
                    <a:pt x="654811" y="149769"/>
                  </a:cubicBezTo>
                  <a:cubicBezTo>
                    <a:pt x="655514" y="149977"/>
                    <a:pt x="656269" y="149682"/>
                    <a:pt x="656643" y="149052"/>
                  </a:cubicBezTo>
                  <a:close/>
                  <a:moveTo>
                    <a:pt x="582439" y="42611"/>
                  </a:moveTo>
                  <a:cubicBezTo>
                    <a:pt x="582414" y="42177"/>
                    <a:pt x="582041" y="41846"/>
                    <a:pt x="581607" y="41871"/>
                  </a:cubicBezTo>
                  <a:cubicBezTo>
                    <a:pt x="581260" y="41891"/>
                    <a:pt x="580967" y="42135"/>
                    <a:pt x="580885" y="42472"/>
                  </a:cubicBezTo>
                  <a:cubicBezTo>
                    <a:pt x="581001" y="43120"/>
                    <a:pt x="582346" y="43837"/>
                    <a:pt x="582369" y="42588"/>
                  </a:cubicBezTo>
                  <a:close/>
                  <a:moveTo>
                    <a:pt x="715867" y="74358"/>
                  </a:moveTo>
                  <a:cubicBezTo>
                    <a:pt x="715867" y="73803"/>
                    <a:pt x="714452" y="73664"/>
                    <a:pt x="714220" y="74358"/>
                  </a:cubicBezTo>
                  <a:cubicBezTo>
                    <a:pt x="713989" y="75052"/>
                    <a:pt x="715635" y="75515"/>
                    <a:pt x="715867" y="74358"/>
                  </a:cubicBezTo>
                  <a:close/>
                  <a:moveTo>
                    <a:pt x="606579" y="93772"/>
                  </a:moveTo>
                  <a:cubicBezTo>
                    <a:pt x="607923" y="94212"/>
                    <a:pt x="608457" y="92291"/>
                    <a:pt x="607019" y="92777"/>
                  </a:cubicBezTo>
                  <a:cubicBezTo>
                    <a:pt x="606532" y="93147"/>
                    <a:pt x="605141" y="93564"/>
                    <a:pt x="606579" y="93772"/>
                  </a:cubicBezTo>
                  <a:close/>
                  <a:moveTo>
                    <a:pt x="619193" y="16464"/>
                  </a:moveTo>
                  <a:cubicBezTo>
                    <a:pt x="618474" y="15283"/>
                    <a:pt x="616874" y="16926"/>
                    <a:pt x="617825" y="17644"/>
                  </a:cubicBezTo>
                  <a:cubicBezTo>
                    <a:pt x="618451" y="17551"/>
                    <a:pt x="618799" y="16949"/>
                    <a:pt x="619193" y="16464"/>
                  </a:cubicBezTo>
                  <a:close/>
                  <a:moveTo>
                    <a:pt x="671855" y="78940"/>
                  </a:moveTo>
                  <a:cubicBezTo>
                    <a:pt x="672458" y="78940"/>
                    <a:pt x="673153" y="79078"/>
                    <a:pt x="673710" y="78685"/>
                  </a:cubicBezTo>
                  <a:cubicBezTo>
                    <a:pt x="672726" y="78154"/>
                    <a:pt x="671540" y="78154"/>
                    <a:pt x="670556" y="78685"/>
                  </a:cubicBezTo>
                  <a:cubicBezTo>
                    <a:pt x="670933" y="78953"/>
                    <a:pt x="671394" y="79076"/>
                    <a:pt x="671855" y="79032"/>
                  </a:cubicBezTo>
                  <a:close/>
                  <a:moveTo>
                    <a:pt x="674800" y="109877"/>
                  </a:moveTo>
                  <a:cubicBezTo>
                    <a:pt x="676052" y="109599"/>
                    <a:pt x="676261" y="108697"/>
                    <a:pt x="675356" y="108095"/>
                  </a:cubicBezTo>
                  <a:cubicBezTo>
                    <a:pt x="675032" y="108095"/>
                    <a:pt x="673872" y="110155"/>
                    <a:pt x="674800" y="109969"/>
                  </a:cubicBezTo>
                  <a:close/>
                  <a:moveTo>
                    <a:pt x="697617" y="58161"/>
                  </a:moveTo>
                  <a:cubicBezTo>
                    <a:pt x="698015" y="57630"/>
                    <a:pt x="698364" y="57064"/>
                    <a:pt x="698661" y="56471"/>
                  </a:cubicBezTo>
                  <a:cubicBezTo>
                    <a:pt x="697293" y="55916"/>
                    <a:pt x="696481" y="57119"/>
                    <a:pt x="697617" y="58253"/>
                  </a:cubicBezTo>
                  <a:close/>
                  <a:moveTo>
                    <a:pt x="643611" y="90347"/>
                  </a:moveTo>
                  <a:cubicBezTo>
                    <a:pt x="643136" y="90256"/>
                    <a:pt x="642652" y="90456"/>
                    <a:pt x="642382" y="90856"/>
                  </a:cubicBezTo>
                  <a:cubicBezTo>
                    <a:pt x="641709" y="92360"/>
                    <a:pt x="645373" y="90810"/>
                    <a:pt x="643611" y="90347"/>
                  </a:cubicBezTo>
                  <a:close/>
                  <a:moveTo>
                    <a:pt x="542833" y="22364"/>
                  </a:moveTo>
                  <a:cubicBezTo>
                    <a:pt x="543552" y="22364"/>
                    <a:pt x="544850" y="22225"/>
                    <a:pt x="544711" y="21369"/>
                  </a:cubicBezTo>
                  <a:cubicBezTo>
                    <a:pt x="544154" y="21161"/>
                    <a:pt x="541186" y="22202"/>
                    <a:pt x="542833" y="22364"/>
                  </a:cubicBezTo>
                  <a:close/>
                  <a:moveTo>
                    <a:pt x="558879" y="43375"/>
                  </a:moveTo>
                  <a:cubicBezTo>
                    <a:pt x="558369" y="43583"/>
                    <a:pt x="558392" y="44948"/>
                    <a:pt x="559065" y="44971"/>
                  </a:cubicBezTo>
                  <a:cubicBezTo>
                    <a:pt x="559737" y="44994"/>
                    <a:pt x="559946" y="43213"/>
                    <a:pt x="558879" y="43375"/>
                  </a:cubicBezTo>
                  <a:close/>
                  <a:moveTo>
                    <a:pt x="630208" y="24076"/>
                  </a:moveTo>
                  <a:cubicBezTo>
                    <a:pt x="628909" y="24331"/>
                    <a:pt x="630787" y="25696"/>
                    <a:pt x="631483" y="25141"/>
                  </a:cubicBezTo>
                  <a:cubicBezTo>
                    <a:pt x="632179" y="24585"/>
                    <a:pt x="630811" y="23845"/>
                    <a:pt x="630208" y="24076"/>
                  </a:cubicBezTo>
                  <a:close/>
                  <a:moveTo>
                    <a:pt x="650521" y="86552"/>
                  </a:moveTo>
                  <a:cubicBezTo>
                    <a:pt x="650280" y="86131"/>
                    <a:pt x="649742" y="85983"/>
                    <a:pt x="649319" y="86224"/>
                  </a:cubicBezTo>
                  <a:cubicBezTo>
                    <a:pt x="649036" y="86385"/>
                    <a:pt x="648864" y="86690"/>
                    <a:pt x="648875" y="87015"/>
                  </a:cubicBezTo>
                  <a:cubicBezTo>
                    <a:pt x="649083" y="88033"/>
                    <a:pt x="650196" y="87200"/>
                    <a:pt x="650521" y="86552"/>
                  </a:cubicBezTo>
                  <a:close/>
                  <a:moveTo>
                    <a:pt x="723032" y="84493"/>
                  </a:moveTo>
                  <a:cubicBezTo>
                    <a:pt x="723171" y="83475"/>
                    <a:pt x="720319" y="84493"/>
                    <a:pt x="721386" y="85234"/>
                  </a:cubicBezTo>
                  <a:cubicBezTo>
                    <a:pt x="722040" y="85395"/>
                    <a:pt x="722720" y="85089"/>
                    <a:pt x="723032" y="84493"/>
                  </a:cubicBezTo>
                  <a:close/>
                  <a:moveTo>
                    <a:pt x="710139" y="85581"/>
                  </a:moveTo>
                  <a:cubicBezTo>
                    <a:pt x="710441" y="84724"/>
                    <a:pt x="709026" y="84308"/>
                    <a:pt x="709073" y="85326"/>
                  </a:cubicBezTo>
                  <a:cubicBezTo>
                    <a:pt x="708725" y="86321"/>
                    <a:pt x="710232" y="86807"/>
                    <a:pt x="710139" y="85581"/>
                  </a:cubicBezTo>
                  <a:close/>
                  <a:moveTo>
                    <a:pt x="591645" y="24609"/>
                  </a:moveTo>
                  <a:cubicBezTo>
                    <a:pt x="592573" y="24909"/>
                    <a:pt x="592990" y="23521"/>
                    <a:pt x="591970" y="23475"/>
                  </a:cubicBezTo>
                  <a:cubicBezTo>
                    <a:pt x="590949" y="23428"/>
                    <a:pt x="590532" y="24632"/>
                    <a:pt x="591645" y="24609"/>
                  </a:cubicBezTo>
                  <a:close/>
                  <a:moveTo>
                    <a:pt x="663530" y="62488"/>
                  </a:moveTo>
                  <a:cubicBezTo>
                    <a:pt x="663344" y="61631"/>
                    <a:pt x="661605" y="61955"/>
                    <a:pt x="661976" y="62788"/>
                  </a:cubicBezTo>
                  <a:cubicBezTo>
                    <a:pt x="662347" y="63621"/>
                    <a:pt x="663669" y="63321"/>
                    <a:pt x="663553" y="62580"/>
                  </a:cubicBezTo>
                  <a:close/>
                  <a:moveTo>
                    <a:pt x="560201" y="48835"/>
                  </a:moveTo>
                  <a:cubicBezTo>
                    <a:pt x="560039" y="48303"/>
                    <a:pt x="559529" y="48465"/>
                    <a:pt x="559134" y="48465"/>
                  </a:cubicBezTo>
                  <a:cubicBezTo>
                    <a:pt x="557743" y="48558"/>
                    <a:pt x="560410" y="50525"/>
                    <a:pt x="560224" y="48835"/>
                  </a:cubicBezTo>
                  <a:close/>
                  <a:moveTo>
                    <a:pt x="596399" y="33702"/>
                  </a:moveTo>
                  <a:cubicBezTo>
                    <a:pt x="599552" y="33448"/>
                    <a:pt x="595610" y="32754"/>
                    <a:pt x="595077" y="33286"/>
                  </a:cubicBezTo>
                  <a:cubicBezTo>
                    <a:pt x="594544" y="33818"/>
                    <a:pt x="596004" y="33633"/>
                    <a:pt x="596422" y="33702"/>
                  </a:cubicBezTo>
                  <a:close/>
                  <a:moveTo>
                    <a:pt x="695461" y="85997"/>
                  </a:moveTo>
                  <a:cubicBezTo>
                    <a:pt x="694997" y="85650"/>
                    <a:pt x="693977" y="84724"/>
                    <a:pt x="693768" y="85789"/>
                  </a:cubicBezTo>
                  <a:cubicBezTo>
                    <a:pt x="693559" y="86853"/>
                    <a:pt x="694858" y="86576"/>
                    <a:pt x="695461" y="85997"/>
                  </a:cubicBezTo>
                  <a:close/>
                  <a:moveTo>
                    <a:pt x="539470" y="33749"/>
                  </a:moveTo>
                  <a:cubicBezTo>
                    <a:pt x="538891" y="33610"/>
                    <a:pt x="538612" y="34026"/>
                    <a:pt x="538357" y="34350"/>
                  </a:cubicBezTo>
                  <a:cubicBezTo>
                    <a:pt x="537940" y="35415"/>
                    <a:pt x="540815" y="34558"/>
                    <a:pt x="539470" y="33749"/>
                  </a:cubicBezTo>
                  <a:close/>
                  <a:moveTo>
                    <a:pt x="722661" y="85858"/>
                  </a:moveTo>
                  <a:cubicBezTo>
                    <a:pt x="722244" y="85858"/>
                    <a:pt x="721293" y="85858"/>
                    <a:pt x="721154" y="86599"/>
                  </a:cubicBezTo>
                  <a:cubicBezTo>
                    <a:pt x="721015" y="87339"/>
                    <a:pt x="722684" y="87224"/>
                    <a:pt x="722661" y="85858"/>
                  </a:cubicBezTo>
                  <a:close/>
                  <a:moveTo>
                    <a:pt x="673246" y="82341"/>
                  </a:moveTo>
                  <a:cubicBezTo>
                    <a:pt x="672574" y="80837"/>
                    <a:pt x="671391" y="83382"/>
                    <a:pt x="672527" y="83336"/>
                  </a:cubicBezTo>
                  <a:cubicBezTo>
                    <a:pt x="672921" y="83151"/>
                    <a:pt x="673316" y="82873"/>
                    <a:pt x="673246" y="82341"/>
                  </a:cubicBezTo>
                  <a:close/>
                  <a:moveTo>
                    <a:pt x="552943" y="25742"/>
                  </a:moveTo>
                  <a:cubicBezTo>
                    <a:pt x="554497" y="25141"/>
                    <a:pt x="551876" y="23891"/>
                    <a:pt x="551923" y="25002"/>
                  </a:cubicBezTo>
                  <a:cubicBezTo>
                    <a:pt x="552091" y="25424"/>
                    <a:pt x="552488" y="25712"/>
                    <a:pt x="552943" y="25742"/>
                  </a:cubicBezTo>
                  <a:close/>
                  <a:moveTo>
                    <a:pt x="719554" y="89815"/>
                  </a:moveTo>
                  <a:cubicBezTo>
                    <a:pt x="719809" y="89815"/>
                    <a:pt x="720365" y="89815"/>
                    <a:pt x="720365" y="89190"/>
                  </a:cubicBezTo>
                  <a:cubicBezTo>
                    <a:pt x="720180" y="87756"/>
                    <a:pt x="717722" y="89838"/>
                    <a:pt x="719554" y="89815"/>
                  </a:cubicBezTo>
                  <a:close/>
                  <a:moveTo>
                    <a:pt x="597720" y="48442"/>
                  </a:moveTo>
                  <a:cubicBezTo>
                    <a:pt x="597489" y="47540"/>
                    <a:pt x="596700" y="48442"/>
                    <a:pt x="596144" y="48697"/>
                  </a:cubicBezTo>
                  <a:cubicBezTo>
                    <a:pt x="596631" y="49645"/>
                    <a:pt x="597535" y="49368"/>
                    <a:pt x="597720" y="48442"/>
                  </a:cubicBezTo>
                  <a:close/>
                  <a:moveTo>
                    <a:pt x="670858" y="56147"/>
                  </a:moveTo>
                  <a:cubicBezTo>
                    <a:pt x="670858" y="55500"/>
                    <a:pt x="669374" y="55731"/>
                    <a:pt x="669350" y="56263"/>
                  </a:cubicBezTo>
                  <a:cubicBezTo>
                    <a:pt x="669304" y="57281"/>
                    <a:pt x="670556" y="56818"/>
                    <a:pt x="670858" y="56147"/>
                  </a:cubicBezTo>
                  <a:close/>
                  <a:moveTo>
                    <a:pt x="673177" y="104740"/>
                  </a:moveTo>
                  <a:cubicBezTo>
                    <a:pt x="673177" y="104509"/>
                    <a:pt x="672666" y="104485"/>
                    <a:pt x="672226" y="104509"/>
                  </a:cubicBezTo>
                  <a:cubicBezTo>
                    <a:pt x="670649" y="104671"/>
                    <a:pt x="673432" y="106753"/>
                    <a:pt x="673200" y="104763"/>
                  </a:cubicBezTo>
                  <a:close/>
                  <a:moveTo>
                    <a:pt x="574648" y="16996"/>
                  </a:moveTo>
                  <a:cubicBezTo>
                    <a:pt x="575390" y="16070"/>
                    <a:pt x="575853" y="15330"/>
                    <a:pt x="574648" y="15168"/>
                  </a:cubicBezTo>
                  <a:cubicBezTo>
                    <a:pt x="573813" y="15607"/>
                    <a:pt x="574068" y="16302"/>
                    <a:pt x="574648" y="16996"/>
                  </a:cubicBezTo>
                  <a:close/>
                  <a:moveTo>
                    <a:pt x="667055" y="69175"/>
                  </a:moveTo>
                  <a:cubicBezTo>
                    <a:pt x="666892" y="71003"/>
                    <a:pt x="669605" y="68943"/>
                    <a:pt x="668029" y="68851"/>
                  </a:cubicBezTo>
                  <a:cubicBezTo>
                    <a:pt x="667634" y="68851"/>
                    <a:pt x="667101" y="68758"/>
                    <a:pt x="667055" y="69175"/>
                  </a:cubicBezTo>
                  <a:close/>
                  <a:moveTo>
                    <a:pt x="650011" y="106776"/>
                  </a:moveTo>
                  <a:cubicBezTo>
                    <a:pt x="652330" y="106776"/>
                    <a:pt x="649130" y="105689"/>
                    <a:pt x="648365" y="106499"/>
                  </a:cubicBezTo>
                  <a:cubicBezTo>
                    <a:pt x="648828" y="106938"/>
                    <a:pt x="649315" y="106730"/>
                    <a:pt x="650011" y="106776"/>
                  </a:cubicBezTo>
                  <a:close/>
                  <a:moveTo>
                    <a:pt x="663623" y="54574"/>
                  </a:moveTo>
                  <a:cubicBezTo>
                    <a:pt x="663623" y="54157"/>
                    <a:pt x="663739" y="53648"/>
                    <a:pt x="663089" y="53556"/>
                  </a:cubicBezTo>
                  <a:cubicBezTo>
                    <a:pt x="661582" y="53533"/>
                    <a:pt x="663507" y="56124"/>
                    <a:pt x="663623" y="54574"/>
                  </a:cubicBezTo>
                  <a:close/>
                  <a:moveTo>
                    <a:pt x="647136" y="94142"/>
                  </a:moveTo>
                  <a:cubicBezTo>
                    <a:pt x="647705" y="94406"/>
                    <a:pt x="648380" y="94158"/>
                    <a:pt x="648644" y="93590"/>
                  </a:cubicBezTo>
                  <a:cubicBezTo>
                    <a:pt x="648652" y="93574"/>
                    <a:pt x="648659" y="93557"/>
                    <a:pt x="648666" y="93541"/>
                  </a:cubicBezTo>
                  <a:cubicBezTo>
                    <a:pt x="648596" y="92939"/>
                    <a:pt x="647136" y="92962"/>
                    <a:pt x="647136" y="94142"/>
                  </a:cubicBezTo>
                  <a:close/>
                  <a:moveTo>
                    <a:pt x="693142" y="64454"/>
                  </a:moveTo>
                  <a:cubicBezTo>
                    <a:pt x="692956" y="62673"/>
                    <a:pt x="691240" y="64755"/>
                    <a:pt x="692284" y="65264"/>
                  </a:cubicBezTo>
                  <a:cubicBezTo>
                    <a:pt x="692717" y="65211"/>
                    <a:pt x="693064" y="64883"/>
                    <a:pt x="693142" y="64454"/>
                  </a:cubicBezTo>
                  <a:close/>
                  <a:moveTo>
                    <a:pt x="596978" y="30301"/>
                  </a:moveTo>
                  <a:cubicBezTo>
                    <a:pt x="598161" y="30301"/>
                    <a:pt x="597280" y="29074"/>
                    <a:pt x="596538" y="29167"/>
                  </a:cubicBezTo>
                  <a:cubicBezTo>
                    <a:pt x="595796" y="29260"/>
                    <a:pt x="596283" y="30579"/>
                    <a:pt x="596978" y="30301"/>
                  </a:cubicBezTo>
                  <a:close/>
                  <a:moveTo>
                    <a:pt x="546079" y="27594"/>
                  </a:moveTo>
                  <a:cubicBezTo>
                    <a:pt x="546404" y="26321"/>
                    <a:pt x="545244" y="26136"/>
                    <a:pt x="545128" y="27246"/>
                  </a:cubicBezTo>
                  <a:cubicBezTo>
                    <a:pt x="545012" y="28357"/>
                    <a:pt x="546172" y="28889"/>
                    <a:pt x="546079" y="27594"/>
                  </a:cubicBezTo>
                  <a:close/>
                  <a:moveTo>
                    <a:pt x="635170" y="27038"/>
                  </a:moveTo>
                  <a:cubicBezTo>
                    <a:pt x="634173" y="27038"/>
                    <a:pt x="635170" y="28936"/>
                    <a:pt x="635773" y="28311"/>
                  </a:cubicBezTo>
                  <a:cubicBezTo>
                    <a:pt x="636376" y="27686"/>
                    <a:pt x="635356" y="27385"/>
                    <a:pt x="635170" y="27038"/>
                  </a:cubicBezTo>
                  <a:close/>
                  <a:moveTo>
                    <a:pt x="596051" y="26460"/>
                  </a:moveTo>
                  <a:cubicBezTo>
                    <a:pt x="596260" y="25673"/>
                    <a:pt x="594938" y="25488"/>
                    <a:pt x="595007" y="26344"/>
                  </a:cubicBezTo>
                  <a:cubicBezTo>
                    <a:pt x="595077" y="27200"/>
                    <a:pt x="595912" y="26992"/>
                    <a:pt x="595981" y="26460"/>
                  </a:cubicBezTo>
                  <a:close/>
                  <a:moveTo>
                    <a:pt x="684887" y="92060"/>
                  </a:moveTo>
                  <a:cubicBezTo>
                    <a:pt x="685368" y="92103"/>
                    <a:pt x="685851" y="92006"/>
                    <a:pt x="686278" y="91782"/>
                  </a:cubicBezTo>
                  <a:cubicBezTo>
                    <a:pt x="685698" y="91180"/>
                    <a:pt x="683264" y="91527"/>
                    <a:pt x="684817" y="92060"/>
                  </a:cubicBezTo>
                  <a:close/>
                  <a:moveTo>
                    <a:pt x="681895" y="43907"/>
                  </a:moveTo>
                  <a:cubicBezTo>
                    <a:pt x="681895" y="44693"/>
                    <a:pt x="683217" y="44485"/>
                    <a:pt x="682916" y="43745"/>
                  </a:cubicBezTo>
                  <a:cubicBezTo>
                    <a:pt x="682614" y="43004"/>
                    <a:pt x="681687" y="43305"/>
                    <a:pt x="681826" y="43907"/>
                  </a:cubicBezTo>
                  <a:close/>
                  <a:moveTo>
                    <a:pt x="573859" y="26089"/>
                  </a:moveTo>
                  <a:cubicBezTo>
                    <a:pt x="573604" y="25511"/>
                    <a:pt x="573024" y="24933"/>
                    <a:pt x="572398" y="25418"/>
                  </a:cubicBezTo>
                  <a:cubicBezTo>
                    <a:pt x="572561" y="25997"/>
                    <a:pt x="573140" y="26552"/>
                    <a:pt x="573790" y="26089"/>
                  </a:cubicBezTo>
                  <a:close/>
                  <a:moveTo>
                    <a:pt x="711507" y="89861"/>
                  </a:moveTo>
                  <a:cubicBezTo>
                    <a:pt x="710742" y="89630"/>
                    <a:pt x="710580" y="90949"/>
                    <a:pt x="711507" y="90880"/>
                  </a:cubicBezTo>
                  <a:cubicBezTo>
                    <a:pt x="712435" y="90810"/>
                    <a:pt x="711994" y="89908"/>
                    <a:pt x="711438" y="89861"/>
                  </a:cubicBezTo>
                  <a:close/>
                  <a:moveTo>
                    <a:pt x="661791" y="55638"/>
                  </a:moveTo>
                  <a:cubicBezTo>
                    <a:pt x="661675" y="54967"/>
                    <a:pt x="660307" y="54990"/>
                    <a:pt x="660400" y="55523"/>
                  </a:cubicBezTo>
                  <a:cubicBezTo>
                    <a:pt x="660492" y="56055"/>
                    <a:pt x="661397" y="56286"/>
                    <a:pt x="661791" y="55638"/>
                  </a:cubicBezTo>
                  <a:close/>
                  <a:moveTo>
                    <a:pt x="737803" y="102357"/>
                  </a:moveTo>
                  <a:cubicBezTo>
                    <a:pt x="737705" y="101986"/>
                    <a:pt x="737324" y="101765"/>
                    <a:pt x="736953" y="101863"/>
                  </a:cubicBezTo>
                  <a:cubicBezTo>
                    <a:pt x="736711" y="101927"/>
                    <a:pt x="736523" y="102116"/>
                    <a:pt x="736458" y="102357"/>
                  </a:cubicBezTo>
                  <a:cubicBezTo>
                    <a:pt x="736528" y="102981"/>
                    <a:pt x="737943" y="103005"/>
                    <a:pt x="737803" y="102403"/>
                  </a:cubicBezTo>
                  <a:close/>
                  <a:moveTo>
                    <a:pt x="545476" y="32499"/>
                  </a:moveTo>
                  <a:cubicBezTo>
                    <a:pt x="545476" y="31759"/>
                    <a:pt x="543969" y="32499"/>
                    <a:pt x="544085" y="32916"/>
                  </a:cubicBezTo>
                  <a:cubicBezTo>
                    <a:pt x="544201" y="33332"/>
                    <a:pt x="545639" y="33263"/>
                    <a:pt x="545476" y="32499"/>
                  </a:cubicBezTo>
                  <a:close/>
                  <a:moveTo>
                    <a:pt x="686927" y="48396"/>
                  </a:moveTo>
                  <a:cubicBezTo>
                    <a:pt x="685490" y="48859"/>
                    <a:pt x="688040" y="49298"/>
                    <a:pt x="688435" y="48673"/>
                  </a:cubicBezTo>
                  <a:cubicBezTo>
                    <a:pt x="688040" y="48303"/>
                    <a:pt x="687785" y="48442"/>
                    <a:pt x="686997" y="48442"/>
                  </a:cubicBezTo>
                  <a:close/>
                  <a:moveTo>
                    <a:pt x="616619" y="21207"/>
                  </a:moveTo>
                  <a:cubicBezTo>
                    <a:pt x="615576" y="21045"/>
                    <a:pt x="616040" y="22295"/>
                    <a:pt x="616758" y="22156"/>
                  </a:cubicBezTo>
                  <a:cubicBezTo>
                    <a:pt x="617477" y="22017"/>
                    <a:pt x="617524" y="20929"/>
                    <a:pt x="616619" y="21207"/>
                  </a:cubicBezTo>
                  <a:close/>
                  <a:moveTo>
                    <a:pt x="683217" y="85326"/>
                  </a:moveTo>
                  <a:cubicBezTo>
                    <a:pt x="683007" y="84960"/>
                    <a:pt x="682539" y="84834"/>
                    <a:pt x="682173" y="85043"/>
                  </a:cubicBezTo>
                  <a:cubicBezTo>
                    <a:pt x="681981" y="85153"/>
                    <a:pt x="681846" y="85341"/>
                    <a:pt x="681803" y="85558"/>
                  </a:cubicBezTo>
                  <a:cubicBezTo>
                    <a:pt x="682104" y="85951"/>
                    <a:pt x="683403" y="86067"/>
                    <a:pt x="683310" y="85326"/>
                  </a:cubicBezTo>
                  <a:close/>
                  <a:moveTo>
                    <a:pt x="679693" y="83012"/>
                  </a:moveTo>
                  <a:cubicBezTo>
                    <a:pt x="680365" y="82387"/>
                    <a:pt x="678649" y="82318"/>
                    <a:pt x="678348" y="82735"/>
                  </a:cubicBezTo>
                  <a:cubicBezTo>
                    <a:pt x="678834" y="83406"/>
                    <a:pt x="679414" y="83660"/>
                    <a:pt x="679785" y="82943"/>
                  </a:cubicBezTo>
                  <a:close/>
                  <a:moveTo>
                    <a:pt x="585152" y="9892"/>
                  </a:moveTo>
                  <a:cubicBezTo>
                    <a:pt x="584619" y="9892"/>
                    <a:pt x="584480" y="11095"/>
                    <a:pt x="585291" y="10980"/>
                  </a:cubicBezTo>
                  <a:cubicBezTo>
                    <a:pt x="586103" y="10864"/>
                    <a:pt x="585964" y="9961"/>
                    <a:pt x="585152" y="9892"/>
                  </a:cubicBezTo>
                  <a:close/>
                  <a:moveTo>
                    <a:pt x="715821" y="79472"/>
                  </a:moveTo>
                  <a:cubicBezTo>
                    <a:pt x="715759" y="79184"/>
                    <a:pt x="715476" y="79001"/>
                    <a:pt x="715188" y="79062"/>
                  </a:cubicBezTo>
                  <a:cubicBezTo>
                    <a:pt x="714982" y="79105"/>
                    <a:pt x="714821" y="79266"/>
                    <a:pt x="714777" y="79472"/>
                  </a:cubicBezTo>
                  <a:cubicBezTo>
                    <a:pt x="714684" y="80397"/>
                    <a:pt x="715960" y="80212"/>
                    <a:pt x="715821" y="79472"/>
                  </a:cubicBezTo>
                  <a:close/>
                  <a:moveTo>
                    <a:pt x="660168" y="79472"/>
                  </a:moveTo>
                  <a:cubicBezTo>
                    <a:pt x="659704" y="78847"/>
                    <a:pt x="659008" y="79472"/>
                    <a:pt x="658776" y="79935"/>
                  </a:cubicBezTo>
                  <a:cubicBezTo>
                    <a:pt x="659055" y="80536"/>
                    <a:pt x="659773" y="79796"/>
                    <a:pt x="660075" y="79356"/>
                  </a:cubicBezTo>
                  <a:close/>
                  <a:moveTo>
                    <a:pt x="720690" y="76903"/>
                  </a:moveTo>
                  <a:cubicBezTo>
                    <a:pt x="720203" y="76765"/>
                    <a:pt x="719067" y="77690"/>
                    <a:pt x="719716" y="77968"/>
                  </a:cubicBezTo>
                  <a:cubicBezTo>
                    <a:pt x="720365" y="78245"/>
                    <a:pt x="721223" y="77112"/>
                    <a:pt x="720597" y="76788"/>
                  </a:cubicBezTo>
                  <a:close/>
                  <a:moveTo>
                    <a:pt x="674336" y="74150"/>
                  </a:moveTo>
                  <a:cubicBezTo>
                    <a:pt x="674058" y="73733"/>
                    <a:pt x="672829" y="73594"/>
                    <a:pt x="672875" y="74150"/>
                  </a:cubicBezTo>
                  <a:cubicBezTo>
                    <a:pt x="672921" y="74705"/>
                    <a:pt x="673895" y="74937"/>
                    <a:pt x="674336" y="74150"/>
                  </a:cubicBezTo>
                  <a:close/>
                  <a:moveTo>
                    <a:pt x="713084" y="106846"/>
                  </a:moveTo>
                  <a:cubicBezTo>
                    <a:pt x="714290" y="105758"/>
                    <a:pt x="713084" y="104532"/>
                    <a:pt x="712551" y="106499"/>
                  </a:cubicBezTo>
                  <a:close/>
                  <a:moveTo>
                    <a:pt x="686185" y="51844"/>
                  </a:moveTo>
                  <a:cubicBezTo>
                    <a:pt x="687345" y="52006"/>
                    <a:pt x="687507" y="51103"/>
                    <a:pt x="686185" y="51242"/>
                  </a:cubicBezTo>
                  <a:cubicBezTo>
                    <a:pt x="685235" y="51011"/>
                    <a:pt x="685049" y="51959"/>
                    <a:pt x="686185" y="51844"/>
                  </a:cubicBezTo>
                  <a:close/>
                  <a:moveTo>
                    <a:pt x="583413" y="40991"/>
                  </a:moveTo>
                  <a:cubicBezTo>
                    <a:pt x="584178" y="40991"/>
                    <a:pt x="584178" y="39765"/>
                    <a:pt x="583413" y="39973"/>
                  </a:cubicBezTo>
                  <a:cubicBezTo>
                    <a:pt x="582648" y="40181"/>
                    <a:pt x="582880" y="41014"/>
                    <a:pt x="583506" y="40991"/>
                  </a:cubicBezTo>
                  <a:close/>
                  <a:moveTo>
                    <a:pt x="736134" y="107308"/>
                  </a:moveTo>
                  <a:cubicBezTo>
                    <a:pt x="736760" y="107308"/>
                    <a:pt x="736760" y="106730"/>
                    <a:pt x="736551" y="106337"/>
                  </a:cubicBezTo>
                  <a:cubicBezTo>
                    <a:pt x="736343" y="106661"/>
                    <a:pt x="735508" y="107031"/>
                    <a:pt x="736227" y="107308"/>
                  </a:cubicBezTo>
                  <a:close/>
                  <a:moveTo>
                    <a:pt x="611355" y="19865"/>
                  </a:moveTo>
                  <a:cubicBezTo>
                    <a:pt x="610752" y="19148"/>
                    <a:pt x="609871" y="19865"/>
                    <a:pt x="610474" y="20559"/>
                  </a:cubicBezTo>
                  <a:close/>
                  <a:moveTo>
                    <a:pt x="669003" y="130008"/>
                  </a:moveTo>
                  <a:cubicBezTo>
                    <a:pt x="668863" y="130008"/>
                    <a:pt x="668446" y="130008"/>
                    <a:pt x="668400" y="130216"/>
                  </a:cubicBezTo>
                  <a:cubicBezTo>
                    <a:pt x="668307" y="131165"/>
                    <a:pt x="670788" y="130078"/>
                    <a:pt x="669003" y="130008"/>
                  </a:cubicBezTo>
                  <a:close/>
                  <a:moveTo>
                    <a:pt x="668284" y="51566"/>
                  </a:moveTo>
                  <a:cubicBezTo>
                    <a:pt x="667472" y="51265"/>
                    <a:pt x="667217" y="51196"/>
                    <a:pt x="666545" y="51566"/>
                  </a:cubicBezTo>
                  <a:cubicBezTo>
                    <a:pt x="667084" y="51871"/>
                    <a:pt x="667744" y="51871"/>
                    <a:pt x="668284" y="51566"/>
                  </a:cubicBezTo>
                  <a:close/>
                  <a:moveTo>
                    <a:pt x="671437" y="102472"/>
                  </a:moveTo>
                  <a:cubicBezTo>
                    <a:pt x="671205" y="102148"/>
                    <a:pt x="669791" y="102079"/>
                    <a:pt x="670116" y="102611"/>
                  </a:cubicBezTo>
                  <a:cubicBezTo>
                    <a:pt x="670535" y="102860"/>
                    <a:pt x="671067" y="102813"/>
                    <a:pt x="671437" y="102495"/>
                  </a:cubicBezTo>
                  <a:close/>
                  <a:moveTo>
                    <a:pt x="674846" y="143290"/>
                  </a:moveTo>
                  <a:cubicBezTo>
                    <a:pt x="674637" y="142966"/>
                    <a:pt x="674429" y="142642"/>
                    <a:pt x="674034" y="142642"/>
                  </a:cubicBezTo>
                  <a:cubicBezTo>
                    <a:pt x="673571" y="143174"/>
                    <a:pt x="674313" y="144007"/>
                    <a:pt x="674846" y="143313"/>
                  </a:cubicBezTo>
                  <a:close/>
                  <a:moveTo>
                    <a:pt x="577198" y="46383"/>
                  </a:moveTo>
                  <a:cubicBezTo>
                    <a:pt x="576804" y="46105"/>
                    <a:pt x="576317" y="45341"/>
                    <a:pt x="576178" y="46128"/>
                  </a:cubicBezTo>
                  <a:cubicBezTo>
                    <a:pt x="576039" y="46915"/>
                    <a:pt x="576897" y="46845"/>
                    <a:pt x="577198" y="46383"/>
                  </a:cubicBezTo>
                  <a:close/>
                  <a:moveTo>
                    <a:pt x="548537" y="30393"/>
                  </a:moveTo>
                  <a:lnTo>
                    <a:pt x="547841" y="31203"/>
                  </a:lnTo>
                  <a:cubicBezTo>
                    <a:pt x="548537" y="31759"/>
                    <a:pt x="549372" y="30949"/>
                    <a:pt x="548560" y="30370"/>
                  </a:cubicBezTo>
                  <a:close/>
                  <a:moveTo>
                    <a:pt x="552015" y="30393"/>
                  </a:moveTo>
                  <a:cubicBezTo>
                    <a:pt x="551552" y="30902"/>
                    <a:pt x="551714" y="31597"/>
                    <a:pt x="552433" y="31458"/>
                  </a:cubicBezTo>
                  <a:cubicBezTo>
                    <a:pt x="553152" y="31319"/>
                    <a:pt x="552294" y="30694"/>
                    <a:pt x="552039" y="30324"/>
                  </a:cubicBezTo>
                  <a:close/>
                  <a:moveTo>
                    <a:pt x="569685" y="30995"/>
                  </a:moveTo>
                  <a:cubicBezTo>
                    <a:pt x="570659" y="30694"/>
                    <a:pt x="570242" y="30278"/>
                    <a:pt x="569430" y="30347"/>
                  </a:cubicBezTo>
                  <a:cubicBezTo>
                    <a:pt x="568619" y="30417"/>
                    <a:pt x="569082" y="30856"/>
                    <a:pt x="569708" y="30926"/>
                  </a:cubicBezTo>
                  <a:close/>
                  <a:moveTo>
                    <a:pt x="590230" y="31226"/>
                  </a:moveTo>
                  <a:cubicBezTo>
                    <a:pt x="589929" y="30879"/>
                    <a:pt x="589187" y="30717"/>
                    <a:pt x="588886" y="31226"/>
                  </a:cubicBezTo>
                  <a:cubicBezTo>
                    <a:pt x="588584" y="31735"/>
                    <a:pt x="590022" y="31504"/>
                    <a:pt x="590254" y="31157"/>
                  </a:cubicBezTo>
                  <a:close/>
                  <a:moveTo>
                    <a:pt x="708284" y="91527"/>
                  </a:moveTo>
                  <a:cubicBezTo>
                    <a:pt x="708957" y="91527"/>
                    <a:pt x="709119" y="90995"/>
                    <a:pt x="708771" y="90509"/>
                  </a:cubicBezTo>
                  <a:cubicBezTo>
                    <a:pt x="708539" y="90787"/>
                    <a:pt x="707774" y="91018"/>
                    <a:pt x="708307" y="91458"/>
                  </a:cubicBezTo>
                  <a:close/>
                  <a:moveTo>
                    <a:pt x="572723" y="43814"/>
                  </a:moveTo>
                  <a:cubicBezTo>
                    <a:pt x="572723" y="43259"/>
                    <a:pt x="572097" y="43282"/>
                    <a:pt x="571726" y="43606"/>
                  </a:cubicBezTo>
                  <a:lnTo>
                    <a:pt x="572537" y="44300"/>
                  </a:lnTo>
                  <a:cubicBezTo>
                    <a:pt x="572589" y="44134"/>
                    <a:pt x="572651" y="43972"/>
                    <a:pt x="572723" y="43814"/>
                  </a:cubicBezTo>
                  <a:close/>
                  <a:moveTo>
                    <a:pt x="654185" y="90694"/>
                  </a:moveTo>
                  <a:cubicBezTo>
                    <a:pt x="654741" y="89630"/>
                    <a:pt x="654185" y="88843"/>
                    <a:pt x="653536" y="89537"/>
                  </a:cubicBezTo>
                  <a:cubicBezTo>
                    <a:pt x="653721" y="89861"/>
                    <a:pt x="653883" y="90162"/>
                    <a:pt x="654185" y="90694"/>
                  </a:cubicBezTo>
                  <a:close/>
                  <a:moveTo>
                    <a:pt x="572561" y="13641"/>
                  </a:moveTo>
                  <a:cubicBezTo>
                    <a:pt x="572746" y="13432"/>
                    <a:pt x="573233" y="13317"/>
                    <a:pt x="573001" y="12854"/>
                  </a:cubicBezTo>
                  <a:cubicBezTo>
                    <a:pt x="572561" y="12275"/>
                    <a:pt x="571726" y="13988"/>
                    <a:pt x="572561" y="13641"/>
                  </a:cubicBezTo>
                  <a:close/>
                  <a:moveTo>
                    <a:pt x="678626" y="87270"/>
                  </a:moveTo>
                  <a:cubicBezTo>
                    <a:pt x="678927" y="86761"/>
                    <a:pt x="679113" y="86460"/>
                    <a:pt x="679275" y="86136"/>
                  </a:cubicBezTo>
                  <a:cubicBezTo>
                    <a:pt x="678649" y="85442"/>
                    <a:pt x="678162" y="86275"/>
                    <a:pt x="678695" y="87270"/>
                  </a:cubicBezTo>
                  <a:close/>
                  <a:moveTo>
                    <a:pt x="644283" y="85719"/>
                  </a:moveTo>
                  <a:cubicBezTo>
                    <a:pt x="643657" y="85025"/>
                    <a:pt x="642915" y="85604"/>
                    <a:pt x="643379" y="86344"/>
                  </a:cubicBezTo>
                  <a:close/>
                  <a:moveTo>
                    <a:pt x="573743" y="32499"/>
                  </a:moveTo>
                  <a:cubicBezTo>
                    <a:pt x="573419" y="32499"/>
                    <a:pt x="573071" y="32499"/>
                    <a:pt x="572908" y="32823"/>
                  </a:cubicBezTo>
                  <a:cubicBezTo>
                    <a:pt x="573442" y="33402"/>
                    <a:pt x="575042" y="32754"/>
                    <a:pt x="573743" y="32499"/>
                  </a:cubicBezTo>
                  <a:close/>
                  <a:moveTo>
                    <a:pt x="601686" y="10632"/>
                  </a:moveTo>
                  <a:cubicBezTo>
                    <a:pt x="601268" y="10424"/>
                    <a:pt x="600573" y="10239"/>
                    <a:pt x="600271" y="10632"/>
                  </a:cubicBezTo>
                  <a:cubicBezTo>
                    <a:pt x="599970" y="11026"/>
                    <a:pt x="601407" y="11118"/>
                    <a:pt x="601686" y="10702"/>
                  </a:cubicBezTo>
                  <a:close/>
                  <a:moveTo>
                    <a:pt x="559204" y="9475"/>
                  </a:moveTo>
                  <a:cubicBezTo>
                    <a:pt x="559065" y="8318"/>
                    <a:pt x="558392" y="8990"/>
                    <a:pt x="558555" y="9730"/>
                  </a:cubicBezTo>
                  <a:cubicBezTo>
                    <a:pt x="558717" y="10470"/>
                    <a:pt x="559158" y="10170"/>
                    <a:pt x="559204" y="9545"/>
                  </a:cubicBezTo>
                  <a:close/>
                  <a:moveTo>
                    <a:pt x="566161" y="8064"/>
                  </a:moveTo>
                  <a:cubicBezTo>
                    <a:pt x="565558" y="8064"/>
                    <a:pt x="565140" y="8666"/>
                    <a:pt x="565975" y="8689"/>
                  </a:cubicBezTo>
                  <a:cubicBezTo>
                    <a:pt x="566810" y="8712"/>
                    <a:pt x="567227" y="8388"/>
                    <a:pt x="566253" y="8133"/>
                  </a:cubicBezTo>
                  <a:close/>
                  <a:moveTo>
                    <a:pt x="697177" y="70540"/>
                  </a:moveTo>
                  <a:cubicBezTo>
                    <a:pt x="696527" y="70540"/>
                    <a:pt x="696272" y="71049"/>
                    <a:pt x="696690" y="71558"/>
                  </a:cubicBezTo>
                  <a:cubicBezTo>
                    <a:pt x="697061" y="71211"/>
                    <a:pt x="697780" y="70933"/>
                    <a:pt x="697270" y="70540"/>
                  </a:cubicBezTo>
                  <a:close/>
                  <a:moveTo>
                    <a:pt x="602984" y="68967"/>
                  </a:moveTo>
                  <a:cubicBezTo>
                    <a:pt x="602474" y="69615"/>
                    <a:pt x="603239" y="70286"/>
                    <a:pt x="603750" y="69661"/>
                  </a:cubicBezTo>
                  <a:cubicBezTo>
                    <a:pt x="603632" y="69346"/>
                    <a:pt x="603388" y="69094"/>
                    <a:pt x="603077" y="68967"/>
                  </a:cubicBezTo>
                  <a:close/>
                  <a:moveTo>
                    <a:pt x="711716" y="68504"/>
                  </a:moveTo>
                  <a:cubicBezTo>
                    <a:pt x="711299" y="68296"/>
                    <a:pt x="710626" y="68134"/>
                    <a:pt x="710325" y="68504"/>
                  </a:cubicBezTo>
                  <a:cubicBezTo>
                    <a:pt x="710023" y="68874"/>
                    <a:pt x="711507" y="68920"/>
                    <a:pt x="711809" y="68504"/>
                  </a:cubicBezTo>
                  <a:close/>
                  <a:moveTo>
                    <a:pt x="569801" y="36109"/>
                  </a:moveTo>
                  <a:cubicBezTo>
                    <a:pt x="569801" y="35021"/>
                    <a:pt x="568317" y="36294"/>
                    <a:pt x="569036" y="36548"/>
                  </a:cubicBezTo>
                  <a:cubicBezTo>
                    <a:pt x="569477" y="36525"/>
                    <a:pt x="569824" y="36502"/>
                    <a:pt x="569894" y="36039"/>
                  </a:cubicBezTo>
                  <a:close/>
                  <a:moveTo>
                    <a:pt x="581813" y="37497"/>
                  </a:moveTo>
                  <a:cubicBezTo>
                    <a:pt x="582230" y="37775"/>
                    <a:pt x="582694" y="38562"/>
                    <a:pt x="582856" y="37752"/>
                  </a:cubicBezTo>
                  <a:cubicBezTo>
                    <a:pt x="583019" y="36942"/>
                    <a:pt x="582254" y="36942"/>
                    <a:pt x="581836" y="37428"/>
                  </a:cubicBezTo>
                  <a:close/>
                  <a:moveTo>
                    <a:pt x="683356" y="63066"/>
                  </a:moveTo>
                  <a:cubicBezTo>
                    <a:pt x="682939" y="62511"/>
                    <a:pt x="682684" y="63297"/>
                    <a:pt x="682313" y="63552"/>
                  </a:cubicBezTo>
                  <a:cubicBezTo>
                    <a:pt x="682893" y="63876"/>
                    <a:pt x="683495" y="63645"/>
                    <a:pt x="683449" y="62997"/>
                  </a:cubicBezTo>
                  <a:close/>
                  <a:moveTo>
                    <a:pt x="62826" y="271135"/>
                  </a:moveTo>
                  <a:cubicBezTo>
                    <a:pt x="64496" y="269446"/>
                    <a:pt x="67070" y="270441"/>
                    <a:pt x="68855" y="268821"/>
                  </a:cubicBezTo>
                  <a:cubicBezTo>
                    <a:pt x="69945" y="267363"/>
                    <a:pt x="69945" y="269538"/>
                    <a:pt x="70896" y="269122"/>
                  </a:cubicBezTo>
                  <a:cubicBezTo>
                    <a:pt x="73445" y="267941"/>
                    <a:pt x="75902" y="266572"/>
                    <a:pt x="78247" y="265026"/>
                  </a:cubicBezTo>
                  <a:cubicBezTo>
                    <a:pt x="81354" y="267340"/>
                    <a:pt x="86618" y="265350"/>
                    <a:pt x="89192" y="263337"/>
                  </a:cubicBezTo>
                  <a:cubicBezTo>
                    <a:pt x="90746" y="262573"/>
                    <a:pt x="94154" y="264031"/>
                    <a:pt x="96380" y="262874"/>
                  </a:cubicBezTo>
                  <a:cubicBezTo>
                    <a:pt x="119569" y="258385"/>
                    <a:pt x="142874" y="257506"/>
                    <a:pt x="165668" y="256395"/>
                  </a:cubicBezTo>
                  <a:cubicBezTo>
                    <a:pt x="172903" y="258385"/>
                    <a:pt x="180115" y="260051"/>
                    <a:pt x="186909" y="262504"/>
                  </a:cubicBezTo>
                  <a:cubicBezTo>
                    <a:pt x="187466" y="261115"/>
                    <a:pt x="188347" y="261532"/>
                    <a:pt x="188903" y="262943"/>
                  </a:cubicBezTo>
                  <a:cubicBezTo>
                    <a:pt x="189669" y="263082"/>
                    <a:pt x="192776" y="263614"/>
                    <a:pt x="190990" y="264401"/>
                  </a:cubicBezTo>
                  <a:cubicBezTo>
                    <a:pt x="204138" y="271065"/>
                    <a:pt x="222040" y="277822"/>
                    <a:pt x="235374" y="287379"/>
                  </a:cubicBezTo>
                  <a:cubicBezTo>
                    <a:pt x="246759" y="294135"/>
                    <a:pt x="240243" y="294436"/>
                    <a:pt x="234075" y="301979"/>
                  </a:cubicBezTo>
                  <a:cubicBezTo>
                    <a:pt x="232313" y="301979"/>
                    <a:pt x="233588" y="304988"/>
                    <a:pt x="232498" y="305450"/>
                  </a:cubicBezTo>
                  <a:cubicBezTo>
                    <a:pt x="230388" y="304988"/>
                    <a:pt x="228278" y="307579"/>
                    <a:pt x="227258" y="309384"/>
                  </a:cubicBezTo>
                  <a:cubicBezTo>
                    <a:pt x="227258" y="311814"/>
                    <a:pt x="221460" y="314613"/>
                    <a:pt x="223269" y="315516"/>
                  </a:cubicBezTo>
                  <a:cubicBezTo>
                    <a:pt x="208707" y="325929"/>
                    <a:pt x="196208" y="342566"/>
                    <a:pt x="181738" y="353742"/>
                  </a:cubicBezTo>
                  <a:cubicBezTo>
                    <a:pt x="170144" y="361239"/>
                    <a:pt x="165831" y="370981"/>
                    <a:pt x="150155" y="368945"/>
                  </a:cubicBezTo>
                  <a:cubicBezTo>
                    <a:pt x="143198" y="368759"/>
                    <a:pt x="136242" y="363970"/>
                    <a:pt x="129679" y="364317"/>
                  </a:cubicBezTo>
                  <a:cubicBezTo>
                    <a:pt x="122723" y="364548"/>
                    <a:pt x="114027" y="363090"/>
                    <a:pt x="107998" y="366029"/>
                  </a:cubicBezTo>
                  <a:cubicBezTo>
                    <a:pt x="105795" y="362003"/>
                    <a:pt x="101876" y="365659"/>
                    <a:pt x="98723" y="362234"/>
                  </a:cubicBezTo>
                  <a:cubicBezTo>
                    <a:pt x="95136" y="360861"/>
                    <a:pt x="91841" y="358828"/>
                    <a:pt x="89006" y="356241"/>
                  </a:cubicBezTo>
                  <a:cubicBezTo>
                    <a:pt x="88125" y="355431"/>
                    <a:pt x="87012" y="358347"/>
                    <a:pt x="86502" y="356704"/>
                  </a:cubicBezTo>
                  <a:cubicBezTo>
                    <a:pt x="85227" y="350503"/>
                    <a:pt x="72032" y="349762"/>
                    <a:pt x="65771" y="351752"/>
                  </a:cubicBezTo>
                  <a:cubicBezTo>
                    <a:pt x="63012" y="351428"/>
                    <a:pt x="59302" y="352701"/>
                    <a:pt x="57261" y="350641"/>
                  </a:cubicBezTo>
                  <a:cubicBezTo>
                    <a:pt x="56125" y="349693"/>
                    <a:pt x="55499" y="352238"/>
                    <a:pt x="54131" y="351058"/>
                  </a:cubicBezTo>
                  <a:cubicBezTo>
                    <a:pt x="52322" y="350526"/>
                    <a:pt x="55592" y="349276"/>
                    <a:pt x="53574" y="348744"/>
                  </a:cubicBezTo>
                  <a:cubicBezTo>
                    <a:pt x="48936" y="347703"/>
                    <a:pt x="46015" y="342126"/>
                    <a:pt x="41099" y="340020"/>
                  </a:cubicBezTo>
                  <a:cubicBezTo>
                    <a:pt x="28739" y="333310"/>
                    <a:pt x="10953" y="341756"/>
                    <a:pt x="1678" y="329168"/>
                  </a:cubicBezTo>
                  <a:cubicBezTo>
                    <a:pt x="-1592" y="326530"/>
                    <a:pt x="2234" y="324540"/>
                    <a:pt x="147" y="321810"/>
                  </a:cubicBezTo>
                  <a:cubicBezTo>
                    <a:pt x="-85" y="321301"/>
                    <a:pt x="-154" y="319936"/>
                    <a:pt x="797" y="320792"/>
                  </a:cubicBezTo>
                  <a:cubicBezTo>
                    <a:pt x="5008" y="310662"/>
                    <a:pt x="11611" y="301700"/>
                    <a:pt x="20043" y="294667"/>
                  </a:cubicBezTo>
                  <a:cubicBezTo>
                    <a:pt x="29690" y="289623"/>
                    <a:pt x="39452" y="280506"/>
                    <a:pt x="49493" y="276457"/>
                  </a:cubicBezTo>
                  <a:cubicBezTo>
                    <a:pt x="51649" y="277105"/>
                    <a:pt x="52090" y="271968"/>
                    <a:pt x="54687" y="273703"/>
                  </a:cubicBezTo>
                  <a:cubicBezTo>
                    <a:pt x="55522" y="274328"/>
                    <a:pt x="55916" y="271875"/>
                    <a:pt x="56844" y="272778"/>
                  </a:cubicBezTo>
                  <a:cubicBezTo>
                    <a:pt x="59023" y="273379"/>
                    <a:pt x="61157" y="271436"/>
                    <a:pt x="62989" y="270973"/>
                  </a:cubicBezTo>
                  <a:close/>
                  <a:moveTo>
                    <a:pt x="83279" y="337429"/>
                  </a:moveTo>
                  <a:cubicBezTo>
                    <a:pt x="81517" y="335115"/>
                    <a:pt x="82398" y="337568"/>
                    <a:pt x="84090" y="338401"/>
                  </a:cubicBezTo>
                  <a:cubicBezTo>
                    <a:pt x="85783" y="339234"/>
                    <a:pt x="84206" y="336943"/>
                    <a:pt x="83279" y="337429"/>
                  </a:cubicBezTo>
                  <a:close/>
                  <a:moveTo>
                    <a:pt x="136613" y="357259"/>
                  </a:moveTo>
                  <a:cubicBezTo>
                    <a:pt x="136613" y="354945"/>
                    <a:pt x="131395" y="356519"/>
                    <a:pt x="129911" y="356449"/>
                  </a:cubicBezTo>
                  <a:cubicBezTo>
                    <a:pt x="129911" y="357329"/>
                    <a:pt x="131395" y="358948"/>
                    <a:pt x="132068" y="358069"/>
                  </a:cubicBezTo>
                  <a:cubicBezTo>
                    <a:pt x="133366" y="355755"/>
                    <a:pt x="137587" y="356588"/>
                    <a:pt x="136706" y="359157"/>
                  </a:cubicBezTo>
                  <a:cubicBezTo>
                    <a:pt x="136497" y="362466"/>
                    <a:pt x="138885" y="359018"/>
                    <a:pt x="140346" y="359967"/>
                  </a:cubicBezTo>
                  <a:cubicBezTo>
                    <a:pt x="141390" y="358393"/>
                    <a:pt x="139488" y="355940"/>
                    <a:pt x="141622" y="354390"/>
                  </a:cubicBezTo>
                  <a:cubicBezTo>
                    <a:pt x="141529" y="350665"/>
                    <a:pt x="137494" y="356449"/>
                    <a:pt x="136613" y="357259"/>
                  </a:cubicBezTo>
                  <a:close/>
                  <a:moveTo>
                    <a:pt x="98143" y="273958"/>
                  </a:moveTo>
                  <a:cubicBezTo>
                    <a:pt x="99349" y="273518"/>
                    <a:pt x="100114" y="273125"/>
                    <a:pt x="98583" y="272569"/>
                  </a:cubicBezTo>
                  <a:cubicBezTo>
                    <a:pt x="97656" y="272060"/>
                    <a:pt x="98583" y="270926"/>
                    <a:pt x="97401" y="270626"/>
                  </a:cubicBezTo>
                  <a:cubicBezTo>
                    <a:pt x="93041" y="271760"/>
                    <a:pt x="94270" y="273148"/>
                    <a:pt x="98166" y="273888"/>
                  </a:cubicBezTo>
                  <a:close/>
                  <a:moveTo>
                    <a:pt x="92717" y="273588"/>
                  </a:moveTo>
                  <a:cubicBezTo>
                    <a:pt x="90398" y="276387"/>
                    <a:pt x="92346" y="280529"/>
                    <a:pt x="95036" y="276526"/>
                  </a:cubicBezTo>
                  <a:cubicBezTo>
                    <a:pt x="92925" y="276202"/>
                    <a:pt x="93018" y="275577"/>
                    <a:pt x="92740" y="273518"/>
                  </a:cubicBezTo>
                  <a:close/>
                  <a:moveTo>
                    <a:pt x="155326" y="354575"/>
                  </a:moveTo>
                  <a:cubicBezTo>
                    <a:pt x="152868" y="358578"/>
                    <a:pt x="162074" y="355385"/>
                    <a:pt x="157158" y="354968"/>
                  </a:cubicBezTo>
                  <a:cubicBezTo>
                    <a:pt x="156462" y="354945"/>
                    <a:pt x="155767" y="355084"/>
                    <a:pt x="155164" y="354575"/>
                  </a:cubicBezTo>
                  <a:close/>
                  <a:moveTo>
                    <a:pt x="123558" y="352007"/>
                  </a:moveTo>
                  <a:cubicBezTo>
                    <a:pt x="122043" y="351414"/>
                    <a:pt x="120494" y="350912"/>
                    <a:pt x="118920" y="350503"/>
                  </a:cubicBezTo>
                  <a:cubicBezTo>
                    <a:pt x="118456" y="351821"/>
                    <a:pt x="122537" y="353603"/>
                    <a:pt x="123488" y="352007"/>
                  </a:cubicBezTo>
                  <a:close/>
                  <a:moveTo>
                    <a:pt x="87175" y="277961"/>
                  </a:moveTo>
                  <a:cubicBezTo>
                    <a:pt x="85319" y="277313"/>
                    <a:pt x="84206" y="279280"/>
                    <a:pt x="86293" y="279534"/>
                  </a:cubicBezTo>
                  <a:cubicBezTo>
                    <a:pt x="88102" y="279210"/>
                    <a:pt x="90537" y="277891"/>
                    <a:pt x="87105" y="277938"/>
                  </a:cubicBezTo>
                  <a:close/>
                  <a:moveTo>
                    <a:pt x="99836" y="354552"/>
                  </a:moveTo>
                  <a:cubicBezTo>
                    <a:pt x="100323" y="351174"/>
                    <a:pt x="97749" y="352793"/>
                    <a:pt x="97888" y="354367"/>
                  </a:cubicBezTo>
                  <a:cubicBezTo>
                    <a:pt x="98723" y="354390"/>
                    <a:pt x="99673" y="356449"/>
                    <a:pt x="99766" y="354529"/>
                  </a:cubicBezTo>
                  <a:close/>
                  <a:moveTo>
                    <a:pt x="144196" y="356172"/>
                  </a:moveTo>
                  <a:cubicBezTo>
                    <a:pt x="143606" y="356127"/>
                    <a:pt x="143093" y="356567"/>
                    <a:pt x="143048" y="357155"/>
                  </a:cubicBezTo>
                  <a:cubicBezTo>
                    <a:pt x="143003" y="357743"/>
                    <a:pt x="143444" y="358256"/>
                    <a:pt x="144033" y="358301"/>
                  </a:cubicBezTo>
                  <a:cubicBezTo>
                    <a:pt x="144629" y="358326"/>
                    <a:pt x="145132" y="357865"/>
                    <a:pt x="145158" y="357271"/>
                  </a:cubicBezTo>
                  <a:cubicBezTo>
                    <a:pt x="145184" y="356677"/>
                    <a:pt x="144722" y="356174"/>
                    <a:pt x="144126" y="356149"/>
                  </a:cubicBezTo>
                  <a:close/>
                  <a:moveTo>
                    <a:pt x="98050" y="307116"/>
                  </a:moveTo>
                  <a:cubicBezTo>
                    <a:pt x="96891" y="306515"/>
                    <a:pt x="95569" y="305057"/>
                    <a:pt x="94317" y="305311"/>
                  </a:cubicBezTo>
                  <a:cubicBezTo>
                    <a:pt x="94798" y="306795"/>
                    <a:pt x="96393" y="307608"/>
                    <a:pt x="97879" y="307128"/>
                  </a:cubicBezTo>
                  <a:cubicBezTo>
                    <a:pt x="97913" y="307117"/>
                    <a:pt x="97947" y="307105"/>
                    <a:pt x="97980" y="307093"/>
                  </a:cubicBezTo>
                  <a:close/>
                  <a:moveTo>
                    <a:pt x="149413" y="291428"/>
                  </a:moveTo>
                  <a:cubicBezTo>
                    <a:pt x="148648" y="290826"/>
                    <a:pt x="146885" y="290595"/>
                    <a:pt x="146468" y="291428"/>
                  </a:cubicBezTo>
                  <a:cubicBezTo>
                    <a:pt x="146862" y="293811"/>
                    <a:pt x="147906" y="292539"/>
                    <a:pt x="149343" y="291405"/>
                  </a:cubicBezTo>
                  <a:close/>
                  <a:moveTo>
                    <a:pt x="80519" y="343029"/>
                  </a:moveTo>
                  <a:cubicBezTo>
                    <a:pt x="80125" y="342172"/>
                    <a:pt x="80682" y="340020"/>
                    <a:pt x="79105" y="340391"/>
                  </a:cubicBezTo>
                  <a:cubicBezTo>
                    <a:pt x="78386" y="340715"/>
                    <a:pt x="79893" y="344602"/>
                    <a:pt x="80450" y="343005"/>
                  </a:cubicBezTo>
                  <a:close/>
                  <a:moveTo>
                    <a:pt x="80960" y="277776"/>
                  </a:moveTo>
                  <a:cubicBezTo>
                    <a:pt x="80960" y="278493"/>
                    <a:pt x="82630" y="278586"/>
                    <a:pt x="83279" y="278285"/>
                  </a:cubicBezTo>
                  <a:cubicBezTo>
                    <a:pt x="84809" y="277382"/>
                    <a:pt x="80543" y="276040"/>
                    <a:pt x="80960" y="277776"/>
                  </a:cubicBezTo>
                  <a:close/>
                  <a:moveTo>
                    <a:pt x="130723" y="346453"/>
                  </a:moveTo>
                  <a:cubicBezTo>
                    <a:pt x="131274" y="346212"/>
                    <a:pt x="131525" y="345571"/>
                    <a:pt x="131284" y="345021"/>
                  </a:cubicBezTo>
                  <a:cubicBezTo>
                    <a:pt x="131103" y="344609"/>
                    <a:pt x="130686" y="344350"/>
                    <a:pt x="130236" y="344371"/>
                  </a:cubicBezTo>
                  <a:cubicBezTo>
                    <a:pt x="129308" y="344602"/>
                    <a:pt x="129958" y="346176"/>
                    <a:pt x="130793" y="346361"/>
                  </a:cubicBezTo>
                  <a:close/>
                  <a:moveTo>
                    <a:pt x="131975" y="341177"/>
                  </a:moveTo>
                  <a:cubicBezTo>
                    <a:pt x="132207" y="338863"/>
                    <a:pt x="128961" y="341339"/>
                    <a:pt x="130352" y="342010"/>
                  </a:cubicBezTo>
                  <a:cubicBezTo>
                    <a:pt x="131044" y="342123"/>
                    <a:pt x="131721" y="341737"/>
                    <a:pt x="131975" y="341085"/>
                  </a:cubicBezTo>
                  <a:close/>
                  <a:moveTo>
                    <a:pt x="79267" y="284070"/>
                  </a:moveTo>
                  <a:cubicBezTo>
                    <a:pt x="78827" y="282890"/>
                    <a:pt x="77644" y="284370"/>
                    <a:pt x="77250" y="284856"/>
                  </a:cubicBezTo>
                  <a:cubicBezTo>
                    <a:pt x="77203" y="285944"/>
                    <a:pt x="79406" y="285018"/>
                    <a:pt x="79267" y="284070"/>
                  </a:cubicBezTo>
                  <a:close/>
                  <a:moveTo>
                    <a:pt x="125158" y="289345"/>
                  </a:moveTo>
                  <a:cubicBezTo>
                    <a:pt x="123938" y="288940"/>
                    <a:pt x="122620" y="288940"/>
                    <a:pt x="121401" y="289345"/>
                  </a:cubicBezTo>
                  <a:cubicBezTo>
                    <a:pt x="122542" y="290090"/>
                    <a:pt x="124017" y="290090"/>
                    <a:pt x="125158" y="289345"/>
                  </a:cubicBezTo>
                  <a:close/>
                  <a:moveTo>
                    <a:pt x="95198" y="296056"/>
                  </a:moveTo>
                  <a:cubicBezTo>
                    <a:pt x="94711" y="296357"/>
                    <a:pt x="93041" y="296681"/>
                    <a:pt x="93992" y="297352"/>
                  </a:cubicBezTo>
                  <a:cubicBezTo>
                    <a:pt x="94688" y="298601"/>
                    <a:pt x="96728" y="296449"/>
                    <a:pt x="95198" y="296056"/>
                  </a:cubicBezTo>
                  <a:close/>
                  <a:moveTo>
                    <a:pt x="117274" y="351821"/>
                  </a:moveTo>
                  <a:cubicBezTo>
                    <a:pt x="116763" y="351498"/>
                    <a:pt x="114700" y="351081"/>
                    <a:pt x="114769" y="351983"/>
                  </a:cubicBezTo>
                  <a:cubicBezTo>
                    <a:pt x="114839" y="352886"/>
                    <a:pt x="117042" y="352169"/>
                    <a:pt x="117274" y="351821"/>
                  </a:cubicBezTo>
                  <a:close/>
                  <a:moveTo>
                    <a:pt x="185912" y="303021"/>
                  </a:moveTo>
                  <a:cubicBezTo>
                    <a:pt x="184869" y="302165"/>
                    <a:pt x="183199" y="303807"/>
                    <a:pt x="183895" y="304710"/>
                  </a:cubicBezTo>
                  <a:cubicBezTo>
                    <a:pt x="184451" y="304872"/>
                    <a:pt x="184938" y="303391"/>
                    <a:pt x="185912" y="303044"/>
                  </a:cubicBezTo>
                  <a:close/>
                  <a:moveTo>
                    <a:pt x="104149" y="280090"/>
                  </a:moveTo>
                  <a:cubicBezTo>
                    <a:pt x="104311" y="279372"/>
                    <a:pt x="102386" y="279349"/>
                    <a:pt x="102154" y="279673"/>
                  </a:cubicBezTo>
                  <a:cubicBezTo>
                    <a:pt x="102178" y="280691"/>
                    <a:pt x="104149" y="281247"/>
                    <a:pt x="104149" y="280090"/>
                  </a:cubicBezTo>
                  <a:close/>
                  <a:moveTo>
                    <a:pt x="146793" y="280552"/>
                  </a:moveTo>
                  <a:cubicBezTo>
                    <a:pt x="146793" y="280784"/>
                    <a:pt x="146793" y="281154"/>
                    <a:pt x="147326" y="281154"/>
                  </a:cubicBezTo>
                  <a:cubicBezTo>
                    <a:pt x="149228" y="280900"/>
                    <a:pt x="146816" y="278308"/>
                    <a:pt x="146885" y="280645"/>
                  </a:cubicBezTo>
                  <a:close/>
                  <a:moveTo>
                    <a:pt x="91743" y="287494"/>
                  </a:moveTo>
                  <a:cubicBezTo>
                    <a:pt x="91951" y="286430"/>
                    <a:pt x="90908" y="286407"/>
                    <a:pt x="90630" y="287494"/>
                  </a:cubicBezTo>
                  <a:cubicBezTo>
                    <a:pt x="90351" y="288582"/>
                    <a:pt x="92137" y="288744"/>
                    <a:pt x="91835" y="287494"/>
                  </a:cubicBezTo>
                  <a:close/>
                  <a:moveTo>
                    <a:pt x="117250" y="356449"/>
                  </a:moveTo>
                  <a:cubicBezTo>
                    <a:pt x="116926" y="355917"/>
                    <a:pt x="115905" y="354506"/>
                    <a:pt x="115372" y="355547"/>
                  </a:cubicBezTo>
                  <a:cubicBezTo>
                    <a:pt x="115442" y="356449"/>
                    <a:pt x="116763" y="356796"/>
                    <a:pt x="117274" y="356449"/>
                  </a:cubicBezTo>
                  <a:close/>
                  <a:moveTo>
                    <a:pt x="92322" y="269584"/>
                  </a:moveTo>
                  <a:cubicBezTo>
                    <a:pt x="92345" y="269137"/>
                    <a:pt x="92111" y="268716"/>
                    <a:pt x="91720" y="268497"/>
                  </a:cubicBezTo>
                  <a:cubicBezTo>
                    <a:pt x="90606" y="268103"/>
                    <a:pt x="91488" y="270834"/>
                    <a:pt x="92322" y="269584"/>
                  </a:cubicBezTo>
                  <a:close/>
                  <a:moveTo>
                    <a:pt x="104149" y="277521"/>
                  </a:moveTo>
                  <a:cubicBezTo>
                    <a:pt x="103894" y="277012"/>
                    <a:pt x="102734" y="276318"/>
                    <a:pt x="102641" y="277336"/>
                  </a:cubicBezTo>
                  <a:cubicBezTo>
                    <a:pt x="102549" y="278354"/>
                    <a:pt x="104149" y="278146"/>
                    <a:pt x="104149" y="277521"/>
                  </a:cubicBezTo>
                  <a:close/>
                  <a:moveTo>
                    <a:pt x="82885" y="279233"/>
                  </a:moveTo>
                  <a:cubicBezTo>
                    <a:pt x="82328" y="279442"/>
                    <a:pt x="81702" y="280830"/>
                    <a:pt x="82537" y="281131"/>
                  </a:cubicBezTo>
                  <a:cubicBezTo>
                    <a:pt x="82606" y="280645"/>
                    <a:pt x="83766" y="279164"/>
                    <a:pt x="82885" y="279233"/>
                  </a:cubicBezTo>
                  <a:close/>
                  <a:moveTo>
                    <a:pt x="129262" y="289716"/>
                  </a:moveTo>
                  <a:cubicBezTo>
                    <a:pt x="129053" y="288836"/>
                    <a:pt x="127755" y="289530"/>
                    <a:pt x="127755" y="290086"/>
                  </a:cubicBezTo>
                  <a:cubicBezTo>
                    <a:pt x="127755" y="290641"/>
                    <a:pt x="129424" y="290479"/>
                    <a:pt x="129262" y="289716"/>
                  </a:cubicBezTo>
                  <a:close/>
                  <a:moveTo>
                    <a:pt x="86896" y="292677"/>
                  </a:moveTo>
                  <a:cubicBezTo>
                    <a:pt x="87337" y="292677"/>
                    <a:pt x="85714" y="292677"/>
                    <a:pt x="86386" y="293071"/>
                  </a:cubicBezTo>
                  <a:cubicBezTo>
                    <a:pt x="87917" y="293580"/>
                    <a:pt x="90444" y="292492"/>
                    <a:pt x="86896" y="292677"/>
                  </a:cubicBezTo>
                  <a:close/>
                  <a:moveTo>
                    <a:pt x="174132" y="293719"/>
                  </a:moveTo>
                  <a:cubicBezTo>
                    <a:pt x="174318" y="291544"/>
                    <a:pt x="172741" y="294505"/>
                    <a:pt x="173413" y="294853"/>
                  </a:cubicBezTo>
                  <a:cubicBezTo>
                    <a:pt x="174086" y="295200"/>
                    <a:pt x="174155" y="294205"/>
                    <a:pt x="174132" y="293719"/>
                  </a:cubicBezTo>
                  <a:close/>
                  <a:moveTo>
                    <a:pt x="93830" y="293210"/>
                  </a:moveTo>
                  <a:cubicBezTo>
                    <a:pt x="93505" y="293418"/>
                    <a:pt x="92740" y="292839"/>
                    <a:pt x="92601" y="293534"/>
                  </a:cubicBezTo>
                  <a:cubicBezTo>
                    <a:pt x="93041" y="294390"/>
                    <a:pt x="97030" y="293210"/>
                    <a:pt x="93830" y="293210"/>
                  </a:cubicBezTo>
                  <a:close/>
                  <a:moveTo>
                    <a:pt x="161077" y="348582"/>
                  </a:moveTo>
                  <a:cubicBezTo>
                    <a:pt x="161309" y="348582"/>
                    <a:pt x="161077" y="348027"/>
                    <a:pt x="161077" y="347610"/>
                  </a:cubicBezTo>
                  <a:cubicBezTo>
                    <a:pt x="160845" y="346152"/>
                    <a:pt x="158804" y="349207"/>
                    <a:pt x="160984" y="348582"/>
                  </a:cubicBezTo>
                  <a:close/>
                  <a:moveTo>
                    <a:pt x="153633" y="347656"/>
                  </a:moveTo>
                  <a:cubicBezTo>
                    <a:pt x="152196" y="348420"/>
                    <a:pt x="154978" y="349415"/>
                    <a:pt x="154700" y="348281"/>
                  </a:cubicBezTo>
                  <a:cubicBezTo>
                    <a:pt x="154375" y="347911"/>
                    <a:pt x="154097" y="347541"/>
                    <a:pt x="153541" y="347656"/>
                  </a:cubicBezTo>
                  <a:close/>
                  <a:moveTo>
                    <a:pt x="145193" y="350479"/>
                  </a:moveTo>
                  <a:cubicBezTo>
                    <a:pt x="144914" y="350479"/>
                    <a:pt x="144822" y="350688"/>
                    <a:pt x="144752" y="350965"/>
                  </a:cubicBezTo>
                  <a:cubicBezTo>
                    <a:pt x="144799" y="352493"/>
                    <a:pt x="146700" y="350526"/>
                    <a:pt x="145100" y="350479"/>
                  </a:cubicBezTo>
                  <a:close/>
                  <a:moveTo>
                    <a:pt x="86224" y="275601"/>
                  </a:moveTo>
                  <a:cubicBezTo>
                    <a:pt x="86827" y="275601"/>
                    <a:pt x="86804" y="274536"/>
                    <a:pt x="86224" y="274559"/>
                  </a:cubicBezTo>
                  <a:cubicBezTo>
                    <a:pt x="85644" y="274583"/>
                    <a:pt x="85598" y="275763"/>
                    <a:pt x="86224" y="275601"/>
                  </a:cubicBezTo>
                  <a:close/>
                  <a:moveTo>
                    <a:pt x="90282" y="276596"/>
                  </a:moveTo>
                  <a:cubicBezTo>
                    <a:pt x="91209" y="276596"/>
                    <a:pt x="89980" y="274744"/>
                    <a:pt x="89633" y="275323"/>
                  </a:cubicBezTo>
                  <a:cubicBezTo>
                    <a:pt x="89285" y="275901"/>
                    <a:pt x="89888" y="276295"/>
                    <a:pt x="90235" y="276596"/>
                  </a:cubicBezTo>
                  <a:close/>
                  <a:moveTo>
                    <a:pt x="97238" y="282959"/>
                  </a:moveTo>
                  <a:cubicBezTo>
                    <a:pt x="97888" y="282357"/>
                    <a:pt x="96172" y="282288"/>
                    <a:pt x="95940" y="282704"/>
                  </a:cubicBezTo>
                  <a:cubicBezTo>
                    <a:pt x="96102" y="283237"/>
                    <a:pt x="96891" y="283723"/>
                    <a:pt x="97192" y="282959"/>
                  </a:cubicBezTo>
                  <a:close/>
                  <a:moveTo>
                    <a:pt x="140323" y="287587"/>
                  </a:moveTo>
                  <a:cubicBezTo>
                    <a:pt x="139882" y="288212"/>
                    <a:pt x="140323" y="288836"/>
                    <a:pt x="141019" y="289068"/>
                  </a:cubicBezTo>
                  <a:cubicBezTo>
                    <a:pt x="141436" y="288489"/>
                    <a:pt x="140856" y="287911"/>
                    <a:pt x="140300" y="287633"/>
                  </a:cubicBezTo>
                  <a:close/>
                  <a:moveTo>
                    <a:pt x="92346" y="291659"/>
                  </a:moveTo>
                  <a:cubicBezTo>
                    <a:pt x="91720" y="291659"/>
                    <a:pt x="91696" y="292677"/>
                    <a:pt x="92346" y="292677"/>
                  </a:cubicBezTo>
                  <a:cubicBezTo>
                    <a:pt x="92995" y="292677"/>
                    <a:pt x="93111" y="291451"/>
                    <a:pt x="92346" y="291659"/>
                  </a:cubicBezTo>
                  <a:close/>
                  <a:moveTo>
                    <a:pt x="114584" y="293973"/>
                  </a:moveTo>
                  <a:cubicBezTo>
                    <a:pt x="114584" y="294598"/>
                    <a:pt x="115581" y="294667"/>
                    <a:pt x="115604" y="293973"/>
                  </a:cubicBezTo>
                  <a:cubicBezTo>
                    <a:pt x="115627" y="293279"/>
                    <a:pt x="114468" y="293001"/>
                    <a:pt x="114584" y="293788"/>
                  </a:cubicBezTo>
                  <a:close/>
                  <a:moveTo>
                    <a:pt x="133807" y="300151"/>
                  </a:moveTo>
                  <a:cubicBezTo>
                    <a:pt x="134410" y="300290"/>
                    <a:pt x="134572" y="299180"/>
                    <a:pt x="133993" y="299110"/>
                  </a:cubicBezTo>
                  <a:cubicBezTo>
                    <a:pt x="133413" y="299041"/>
                    <a:pt x="132995" y="299943"/>
                    <a:pt x="133807" y="299966"/>
                  </a:cubicBezTo>
                  <a:close/>
                  <a:moveTo>
                    <a:pt x="85598" y="299712"/>
                  </a:moveTo>
                  <a:cubicBezTo>
                    <a:pt x="85598" y="300013"/>
                    <a:pt x="86479" y="300637"/>
                    <a:pt x="86804" y="300522"/>
                  </a:cubicBezTo>
                  <a:cubicBezTo>
                    <a:pt x="87476" y="299989"/>
                    <a:pt x="86154" y="299041"/>
                    <a:pt x="85598" y="299712"/>
                  </a:cubicBezTo>
                  <a:close/>
                  <a:moveTo>
                    <a:pt x="170538" y="305103"/>
                  </a:moveTo>
                  <a:cubicBezTo>
                    <a:pt x="170037" y="305051"/>
                    <a:pt x="169531" y="305139"/>
                    <a:pt x="169077" y="305358"/>
                  </a:cubicBezTo>
                  <a:cubicBezTo>
                    <a:pt x="169610" y="305936"/>
                    <a:pt x="172022" y="305659"/>
                    <a:pt x="170608" y="305103"/>
                  </a:cubicBezTo>
                  <a:close/>
                  <a:moveTo>
                    <a:pt x="109320" y="338308"/>
                  </a:moveTo>
                  <a:cubicBezTo>
                    <a:pt x="109042" y="337730"/>
                    <a:pt x="108439" y="337174"/>
                    <a:pt x="107813" y="337637"/>
                  </a:cubicBezTo>
                  <a:cubicBezTo>
                    <a:pt x="108114" y="338192"/>
                    <a:pt x="108786" y="338794"/>
                    <a:pt x="109320" y="338308"/>
                  </a:cubicBezTo>
                  <a:close/>
                  <a:moveTo>
                    <a:pt x="113123" y="352192"/>
                  </a:moveTo>
                  <a:cubicBezTo>
                    <a:pt x="113471" y="351660"/>
                    <a:pt x="112914" y="351567"/>
                    <a:pt x="112729" y="351312"/>
                  </a:cubicBezTo>
                  <a:cubicBezTo>
                    <a:pt x="111963" y="350665"/>
                    <a:pt x="112079" y="353534"/>
                    <a:pt x="113123" y="352122"/>
                  </a:cubicBezTo>
                  <a:close/>
                  <a:moveTo>
                    <a:pt x="149715" y="351035"/>
                  </a:moveTo>
                  <a:cubicBezTo>
                    <a:pt x="150944" y="350641"/>
                    <a:pt x="149715" y="349600"/>
                    <a:pt x="149274" y="350803"/>
                  </a:cubicBezTo>
                  <a:close/>
                  <a:moveTo>
                    <a:pt x="89424" y="271736"/>
                  </a:moveTo>
                  <a:cubicBezTo>
                    <a:pt x="88960" y="270510"/>
                    <a:pt x="88056" y="271736"/>
                    <a:pt x="89262" y="272199"/>
                  </a:cubicBezTo>
                  <a:close/>
                  <a:moveTo>
                    <a:pt x="71337" y="275716"/>
                  </a:moveTo>
                  <a:cubicBezTo>
                    <a:pt x="71800" y="276943"/>
                    <a:pt x="72751" y="275716"/>
                    <a:pt x="71499" y="275277"/>
                  </a:cubicBezTo>
                  <a:close/>
                  <a:moveTo>
                    <a:pt x="149622" y="278516"/>
                  </a:moveTo>
                  <a:cubicBezTo>
                    <a:pt x="150897" y="278123"/>
                    <a:pt x="149761" y="277058"/>
                    <a:pt x="149181" y="278285"/>
                  </a:cubicBezTo>
                  <a:close/>
                  <a:moveTo>
                    <a:pt x="96728" y="278771"/>
                  </a:moveTo>
                  <a:cubicBezTo>
                    <a:pt x="96496" y="278470"/>
                    <a:pt x="96311" y="278146"/>
                    <a:pt x="95917" y="278169"/>
                  </a:cubicBezTo>
                  <a:cubicBezTo>
                    <a:pt x="95546" y="278609"/>
                    <a:pt x="96311" y="279442"/>
                    <a:pt x="96798" y="278701"/>
                  </a:cubicBezTo>
                  <a:close/>
                  <a:moveTo>
                    <a:pt x="89424" y="282033"/>
                  </a:moveTo>
                  <a:lnTo>
                    <a:pt x="89262" y="281524"/>
                  </a:lnTo>
                  <a:cubicBezTo>
                    <a:pt x="88033" y="281779"/>
                    <a:pt x="88867" y="283098"/>
                    <a:pt x="89493" y="281964"/>
                  </a:cubicBezTo>
                  <a:close/>
                  <a:moveTo>
                    <a:pt x="148486" y="283445"/>
                  </a:moveTo>
                  <a:cubicBezTo>
                    <a:pt x="147859" y="282774"/>
                    <a:pt x="147141" y="283445"/>
                    <a:pt x="147604" y="284070"/>
                  </a:cubicBezTo>
                  <a:close/>
                  <a:moveTo>
                    <a:pt x="157413" y="283699"/>
                  </a:moveTo>
                  <a:lnTo>
                    <a:pt x="158109" y="283352"/>
                  </a:lnTo>
                  <a:cubicBezTo>
                    <a:pt x="157483" y="282658"/>
                    <a:pt x="155883" y="283260"/>
                    <a:pt x="157483" y="283630"/>
                  </a:cubicBezTo>
                  <a:close/>
                  <a:moveTo>
                    <a:pt x="143941" y="289530"/>
                  </a:moveTo>
                  <a:lnTo>
                    <a:pt x="143083" y="288813"/>
                  </a:lnTo>
                  <a:cubicBezTo>
                    <a:pt x="142572" y="289345"/>
                    <a:pt x="143430" y="290225"/>
                    <a:pt x="144010" y="289461"/>
                  </a:cubicBezTo>
                  <a:close/>
                  <a:moveTo>
                    <a:pt x="173483" y="316210"/>
                  </a:moveTo>
                  <a:cubicBezTo>
                    <a:pt x="172950" y="315794"/>
                    <a:pt x="172324" y="315979"/>
                    <a:pt x="172416" y="316650"/>
                  </a:cubicBezTo>
                  <a:cubicBezTo>
                    <a:pt x="172509" y="317321"/>
                    <a:pt x="173181" y="316372"/>
                    <a:pt x="173553" y="316141"/>
                  </a:cubicBezTo>
                  <a:close/>
                  <a:moveTo>
                    <a:pt x="120149" y="356195"/>
                  </a:moveTo>
                  <a:cubicBezTo>
                    <a:pt x="119755" y="354945"/>
                    <a:pt x="118688" y="356056"/>
                    <a:pt x="119917" y="356634"/>
                  </a:cubicBezTo>
                  <a:close/>
                  <a:moveTo>
                    <a:pt x="165552" y="347680"/>
                  </a:moveTo>
                  <a:cubicBezTo>
                    <a:pt x="165158" y="346407"/>
                    <a:pt x="164138" y="347680"/>
                    <a:pt x="165321" y="348119"/>
                  </a:cubicBezTo>
                  <a:close/>
                  <a:moveTo>
                    <a:pt x="131975" y="353719"/>
                  </a:moveTo>
                  <a:lnTo>
                    <a:pt x="132624" y="352932"/>
                  </a:lnTo>
                  <a:cubicBezTo>
                    <a:pt x="131975" y="352377"/>
                    <a:pt x="131094" y="353326"/>
                    <a:pt x="131975" y="353719"/>
                  </a:cubicBezTo>
                  <a:close/>
                  <a:moveTo>
                    <a:pt x="255988" y="451945"/>
                  </a:moveTo>
                  <a:cubicBezTo>
                    <a:pt x="255154" y="451806"/>
                    <a:pt x="255270" y="453125"/>
                    <a:pt x="255988" y="452917"/>
                  </a:cubicBezTo>
                  <a:cubicBezTo>
                    <a:pt x="256707" y="452709"/>
                    <a:pt x="256568" y="451922"/>
                    <a:pt x="255965" y="451945"/>
                  </a:cubicBezTo>
                  <a:close/>
                  <a:moveTo>
                    <a:pt x="935093" y="537954"/>
                  </a:moveTo>
                  <a:cubicBezTo>
                    <a:pt x="934583" y="540407"/>
                    <a:pt x="936693" y="538810"/>
                    <a:pt x="935093" y="537954"/>
                  </a:cubicBezTo>
                  <a:close/>
                  <a:moveTo>
                    <a:pt x="585361" y="91088"/>
                  </a:moveTo>
                  <a:cubicBezTo>
                    <a:pt x="585475" y="91331"/>
                    <a:pt x="585766" y="91435"/>
                    <a:pt x="586009" y="91320"/>
                  </a:cubicBezTo>
                  <a:cubicBezTo>
                    <a:pt x="586180" y="91240"/>
                    <a:pt x="586289" y="91068"/>
                    <a:pt x="586288" y="90880"/>
                  </a:cubicBezTo>
                  <a:cubicBezTo>
                    <a:pt x="585801" y="90648"/>
                    <a:pt x="585245" y="90047"/>
                    <a:pt x="585361" y="91088"/>
                  </a:cubicBezTo>
                  <a:close/>
                  <a:moveTo>
                    <a:pt x="884495" y="209376"/>
                  </a:moveTo>
                  <a:cubicBezTo>
                    <a:pt x="884487" y="209208"/>
                    <a:pt x="884448" y="209043"/>
                    <a:pt x="884379" y="208890"/>
                  </a:cubicBezTo>
                  <a:lnTo>
                    <a:pt x="883591" y="209561"/>
                  </a:lnTo>
                  <a:cubicBezTo>
                    <a:pt x="883846" y="209931"/>
                    <a:pt x="884402" y="209885"/>
                    <a:pt x="884402" y="209376"/>
                  </a:cubicBezTo>
                  <a:close/>
                  <a:moveTo>
                    <a:pt x="165645" y="256395"/>
                  </a:moveTo>
                  <a:cubicBezTo>
                    <a:pt x="164787" y="254775"/>
                    <a:pt x="163326" y="256904"/>
                    <a:pt x="165645" y="256395"/>
                  </a:cubicBezTo>
                  <a:close/>
                  <a:moveTo>
                    <a:pt x="62873" y="271135"/>
                  </a:moveTo>
                  <a:cubicBezTo>
                    <a:pt x="62015" y="269469"/>
                    <a:pt x="60554" y="271644"/>
                    <a:pt x="62873" y="271135"/>
                  </a:cubicBezTo>
                  <a:close/>
                  <a:moveTo>
                    <a:pt x="933980" y="400252"/>
                  </a:moveTo>
                  <a:cubicBezTo>
                    <a:pt x="933493" y="402566"/>
                    <a:pt x="935487" y="401201"/>
                    <a:pt x="933980" y="400252"/>
                  </a:cubicBezTo>
                  <a:close/>
                  <a:moveTo>
                    <a:pt x="719229" y="651892"/>
                  </a:moveTo>
                  <a:cubicBezTo>
                    <a:pt x="718858" y="649925"/>
                    <a:pt x="717096" y="651892"/>
                    <a:pt x="719229" y="651892"/>
                  </a:cubicBezTo>
                  <a:close/>
                  <a:moveTo>
                    <a:pt x="215640" y="549848"/>
                  </a:moveTo>
                  <a:cubicBezTo>
                    <a:pt x="211327" y="552995"/>
                    <a:pt x="220556" y="550357"/>
                    <a:pt x="215640" y="549848"/>
                  </a:cubicBezTo>
                  <a:close/>
                  <a:moveTo>
                    <a:pt x="586891" y="24979"/>
                  </a:moveTo>
                  <a:cubicBezTo>
                    <a:pt x="586428" y="24261"/>
                    <a:pt x="586149" y="26113"/>
                    <a:pt x="586729" y="26205"/>
                  </a:cubicBezTo>
                  <a:cubicBezTo>
                    <a:pt x="586988" y="25850"/>
                    <a:pt x="587049" y="25389"/>
                    <a:pt x="586891" y="24979"/>
                  </a:cubicBezTo>
                  <a:close/>
                </a:path>
              </a:pathLst>
            </a:custGeom>
            <a:solidFill>
              <a:srgbClr val="3CADB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73" name="Google Shape;173;p3"/>
            <p:cNvSpPr/>
            <p:nvPr/>
          </p:nvSpPr>
          <p:spPr>
            <a:xfrm>
              <a:off x="3557698" y="3036983"/>
              <a:ext cx="585977" cy="375606"/>
            </a:xfrm>
            <a:custGeom>
              <a:avLst/>
              <a:gdLst/>
              <a:ahLst/>
              <a:cxnLst/>
              <a:rect l="l" t="t" r="r" b="b"/>
              <a:pathLst>
                <a:path w="705996" h="438024" extrusionOk="0">
                  <a:moveTo>
                    <a:pt x="41033" y="205845"/>
                  </a:moveTo>
                  <a:cubicBezTo>
                    <a:pt x="45994" y="201748"/>
                    <a:pt x="50385" y="197009"/>
                    <a:pt x="54088" y="191753"/>
                  </a:cubicBezTo>
                  <a:cubicBezTo>
                    <a:pt x="54088" y="190619"/>
                    <a:pt x="54552" y="189879"/>
                    <a:pt x="55758" y="190018"/>
                  </a:cubicBezTo>
                  <a:cubicBezTo>
                    <a:pt x="56964" y="190156"/>
                    <a:pt x="55294" y="188699"/>
                    <a:pt x="56430" y="188861"/>
                  </a:cubicBezTo>
                  <a:cubicBezTo>
                    <a:pt x="59004" y="188513"/>
                    <a:pt x="59955" y="185714"/>
                    <a:pt x="61949" y="184580"/>
                  </a:cubicBezTo>
                  <a:cubicBezTo>
                    <a:pt x="66070" y="181033"/>
                    <a:pt x="69901" y="177164"/>
                    <a:pt x="73405" y="173010"/>
                  </a:cubicBezTo>
                  <a:cubicBezTo>
                    <a:pt x="75422" y="173010"/>
                    <a:pt x="75723" y="170349"/>
                    <a:pt x="77764" y="170048"/>
                  </a:cubicBezTo>
                  <a:cubicBezTo>
                    <a:pt x="78668" y="169817"/>
                    <a:pt x="78483" y="168012"/>
                    <a:pt x="79526" y="167989"/>
                  </a:cubicBezTo>
                  <a:cubicBezTo>
                    <a:pt x="82100" y="167734"/>
                    <a:pt x="82495" y="164495"/>
                    <a:pt x="84906" y="163916"/>
                  </a:cubicBezTo>
                  <a:cubicBezTo>
                    <a:pt x="89753" y="158409"/>
                    <a:pt x="97011" y="154776"/>
                    <a:pt x="101903" y="149454"/>
                  </a:cubicBezTo>
                  <a:cubicBezTo>
                    <a:pt x="105104" y="146585"/>
                    <a:pt x="109556" y="145174"/>
                    <a:pt x="111179" y="140939"/>
                  </a:cubicBezTo>
                  <a:cubicBezTo>
                    <a:pt x="113220" y="139366"/>
                    <a:pt x="116999" y="140037"/>
                    <a:pt x="117579" y="136311"/>
                  </a:cubicBezTo>
                  <a:cubicBezTo>
                    <a:pt x="117579" y="135987"/>
                    <a:pt x="117579" y="135478"/>
                    <a:pt x="118182" y="135848"/>
                  </a:cubicBezTo>
                  <a:cubicBezTo>
                    <a:pt x="118785" y="136219"/>
                    <a:pt x="119550" y="135848"/>
                    <a:pt x="120246" y="135617"/>
                  </a:cubicBezTo>
                  <a:cubicBezTo>
                    <a:pt x="125139" y="133303"/>
                    <a:pt x="128570" y="128883"/>
                    <a:pt x="133278" y="126778"/>
                  </a:cubicBezTo>
                  <a:cubicBezTo>
                    <a:pt x="134855" y="123862"/>
                    <a:pt x="138750" y="124024"/>
                    <a:pt x="140652" y="121340"/>
                  </a:cubicBezTo>
                  <a:cubicBezTo>
                    <a:pt x="141788" y="120507"/>
                    <a:pt x="143713" y="120530"/>
                    <a:pt x="143736" y="118586"/>
                  </a:cubicBezTo>
                  <a:cubicBezTo>
                    <a:pt x="143736" y="117962"/>
                    <a:pt x="145034" y="116435"/>
                    <a:pt x="145614" y="117337"/>
                  </a:cubicBezTo>
                  <a:cubicBezTo>
                    <a:pt x="146194" y="118239"/>
                    <a:pt x="147191" y="117591"/>
                    <a:pt x="147933" y="117337"/>
                  </a:cubicBezTo>
                  <a:cubicBezTo>
                    <a:pt x="150654" y="115222"/>
                    <a:pt x="153513" y="113290"/>
                    <a:pt x="156490" y="111552"/>
                  </a:cubicBezTo>
                  <a:cubicBezTo>
                    <a:pt x="155052" y="110187"/>
                    <a:pt x="158809" y="108289"/>
                    <a:pt x="158948" y="109701"/>
                  </a:cubicBezTo>
                  <a:cubicBezTo>
                    <a:pt x="165533" y="106693"/>
                    <a:pt x="172861" y="101163"/>
                    <a:pt x="179957" y="97669"/>
                  </a:cubicBezTo>
                  <a:cubicBezTo>
                    <a:pt x="181441" y="96951"/>
                    <a:pt x="181951" y="94406"/>
                    <a:pt x="183992" y="95216"/>
                  </a:cubicBezTo>
                  <a:cubicBezTo>
                    <a:pt x="185273" y="94420"/>
                    <a:pt x="186614" y="93723"/>
                    <a:pt x="188003" y="93133"/>
                  </a:cubicBezTo>
                  <a:cubicBezTo>
                    <a:pt x="192363" y="89315"/>
                    <a:pt x="198067" y="87834"/>
                    <a:pt x="202705" y="84687"/>
                  </a:cubicBezTo>
                  <a:cubicBezTo>
                    <a:pt x="204143" y="84040"/>
                    <a:pt x="205974" y="84178"/>
                    <a:pt x="206461" y="82119"/>
                  </a:cubicBezTo>
                  <a:cubicBezTo>
                    <a:pt x="207273" y="81240"/>
                    <a:pt x="209360" y="82443"/>
                    <a:pt x="209731" y="80638"/>
                  </a:cubicBezTo>
                  <a:cubicBezTo>
                    <a:pt x="209989" y="79782"/>
                    <a:pt x="210885" y="79288"/>
                    <a:pt x="211748" y="79527"/>
                  </a:cubicBezTo>
                  <a:cubicBezTo>
                    <a:pt x="215104" y="79473"/>
                    <a:pt x="218233" y="77822"/>
                    <a:pt x="220166" y="75085"/>
                  </a:cubicBezTo>
                  <a:cubicBezTo>
                    <a:pt x="221372" y="75270"/>
                    <a:pt x="222160" y="73904"/>
                    <a:pt x="223412" y="74159"/>
                  </a:cubicBezTo>
                  <a:cubicBezTo>
                    <a:pt x="224085" y="74298"/>
                    <a:pt x="224896" y="73904"/>
                    <a:pt x="224966" y="73419"/>
                  </a:cubicBezTo>
                  <a:cubicBezTo>
                    <a:pt x="225291" y="70873"/>
                    <a:pt x="227911" y="71706"/>
                    <a:pt x="229117" y="70480"/>
                  </a:cubicBezTo>
                  <a:cubicBezTo>
                    <a:pt x="230624" y="70480"/>
                    <a:pt x="241152" y="67541"/>
                    <a:pt x="239459" y="65852"/>
                  </a:cubicBezTo>
                  <a:cubicBezTo>
                    <a:pt x="239157" y="65459"/>
                    <a:pt x="239714" y="65435"/>
                    <a:pt x="239876" y="65482"/>
                  </a:cubicBezTo>
                  <a:cubicBezTo>
                    <a:pt x="243465" y="65490"/>
                    <a:pt x="246868" y="63894"/>
                    <a:pt x="249152" y="61132"/>
                  </a:cubicBezTo>
                  <a:cubicBezTo>
                    <a:pt x="252352" y="61340"/>
                    <a:pt x="255065" y="58956"/>
                    <a:pt x="258149" y="58008"/>
                  </a:cubicBezTo>
                  <a:cubicBezTo>
                    <a:pt x="258474" y="57846"/>
                    <a:pt x="258845" y="57452"/>
                    <a:pt x="259100" y="57522"/>
                  </a:cubicBezTo>
                  <a:cubicBezTo>
                    <a:pt x="260839" y="58008"/>
                    <a:pt x="261117" y="56180"/>
                    <a:pt x="262137" y="55578"/>
                  </a:cubicBezTo>
                  <a:cubicBezTo>
                    <a:pt x="262555" y="53264"/>
                    <a:pt x="265338" y="56967"/>
                    <a:pt x="265987" y="53727"/>
                  </a:cubicBezTo>
                  <a:cubicBezTo>
                    <a:pt x="266520" y="54097"/>
                    <a:pt x="267053" y="52154"/>
                    <a:pt x="267587" y="53727"/>
                  </a:cubicBezTo>
                  <a:cubicBezTo>
                    <a:pt x="268004" y="54305"/>
                    <a:pt x="269117" y="52848"/>
                    <a:pt x="269256" y="52339"/>
                  </a:cubicBezTo>
                  <a:cubicBezTo>
                    <a:pt x="269396" y="51830"/>
                    <a:pt x="269674" y="52061"/>
                    <a:pt x="269998" y="52177"/>
                  </a:cubicBezTo>
                  <a:cubicBezTo>
                    <a:pt x="270780" y="52435"/>
                    <a:pt x="271637" y="52315"/>
                    <a:pt x="272317" y="51853"/>
                  </a:cubicBezTo>
                  <a:cubicBezTo>
                    <a:pt x="275378" y="50233"/>
                    <a:pt x="278462" y="49539"/>
                    <a:pt x="280712" y="47387"/>
                  </a:cubicBezTo>
                  <a:cubicBezTo>
                    <a:pt x="281950" y="47625"/>
                    <a:pt x="283233" y="47368"/>
                    <a:pt x="284283" y="46670"/>
                  </a:cubicBezTo>
                  <a:cubicBezTo>
                    <a:pt x="287552" y="44541"/>
                    <a:pt x="291494" y="44008"/>
                    <a:pt x="295042" y="42319"/>
                  </a:cubicBezTo>
                  <a:cubicBezTo>
                    <a:pt x="307124" y="36951"/>
                    <a:pt x="319947" y="33364"/>
                    <a:pt x="332144" y="28436"/>
                  </a:cubicBezTo>
                  <a:lnTo>
                    <a:pt x="332144" y="28436"/>
                  </a:lnTo>
                  <a:cubicBezTo>
                    <a:pt x="335298" y="28112"/>
                    <a:pt x="337965" y="26006"/>
                    <a:pt x="341002" y="25381"/>
                  </a:cubicBezTo>
                  <a:cubicBezTo>
                    <a:pt x="340801" y="24925"/>
                    <a:pt x="341008" y="24393"/>
                    <a:pt x="341465" y="24191"/>
                  </a:cubicBezTo>
                  <a:cubicBezTo>
                    <a:pt x="341922" y="23990"/>
                    <a:pt x="342455" y="24197"/>
                    <a:pt x="342657" y="24653"/>
                  </a:cubicBezTo>
                  <a:cubicBezTo>
                    <a:pt x="342685" y="24716"/>
                    <a:pt x="342705" y="24782"/>
                    <a:pt x="342718" y="24849"/>
                  </a:cubicBezTo>
                  <a:cubicBezTo>
                    <a:pt x="349026" y="22859"/>
                    <a:pt x="356075" y="21448"/>
                    <a:pt x="362220" y="19388"/>
                  </a:cubicBezTo>
                  <a:cubicBezTo>
                    <a:pt x="364539" y="19759"/>
                    <a:pt x="366185" y="18046"/>
                    <a:pt x="368249" y="17745"/>
                  </a:cubicBezTo>
                  <a:cubicBezTo>
                    <a:pt x="371588" y="17121"/>
                    <a:pt x="375461" y="17259"/>
                    <a:pt x="378267" y="15084"/>
                  </a:cubicBezTo>
                  <a:cubicBezTo>
                    <a:pt x="387357" y="13902"/>
                    <a:pt x="396305" y="11817"/>
                    <a:pt x="404980" y="8860"/>
                  </a:cubicBezTo>
                  <a:cubicBezTo>
                    <a:pt x="409386" y="9693"/>
                    <a:pt x="413537" y="8513"/>
                    <a:pt x="417919" y="7981"/>
                  </a:cubicBezTo>
                  <a:cubicBezTo>
                    <a:pt x="418847" y="7749"/>
                    <a:pt x="419357" y="6384"/>
                    <a:pt x="420679" y="7078"/>
                  </a:cubicBezTo>
                  <a:cubicBezTo>
                    <a:pt x="421823" y="7099"/>
                    <a:pt x="422964" y="6951"/>
                    <a:pt x="424064" y="6639"/>
                  </a:cubicBezTo>
                  <a:cubicBezTo>
                    <a:pt x="424876" y="6245"/>
                    <a:pt x="424714" y="4787"/>
                    <a:pt x="425595" y="4811"/>
                  </a:cubicBezTo>
                  <a:cubicBezTo>
                    <a:pt x="428401" y="6546"/>
                    <a:pt x="432551" y="5759"/>
                    <a:pt x="435775" y="4811"/>
                  </a:cubicBezTo>
                  <a:cubicBezTo>
                    <a:pt x="437398" y="4024"/>
                    <a:pt x="440412" y="5019"/>
                    <a:pt x="441340" y="3237"/>
                  </a:cubicBezTo>
                  <a:cubicBezTo>
                    <a:pt x="446673" y="2450"/>
                    <a:pt x="453537" y="4602"/>
                    <a:pt x="458523" y="1802"/>
                  </a:cubicBezTo>
                  <a:cubicBezTo>
                    <a:pt x="459984" y="460"/>
                    <a:pt x="459566" y="3630"/>
                    <a:pt x="461444" y="2497"/>
                  </a:cubicBezTo>
                  <a:cubicBezTo>
                    <a:pt x="466360" y="1247"/>
                    <a:pt x="471903" y="2890"/>
                    <a:pt x="476077" y="183"/>
                  </a:cubicBezTo>
                  <a:cubicBezTo>
                    <a:pt x="476656" y="437"/>
                    <a:pt x="475752" y="807"/>
                    <a:pt x="476077" y="993"/>
                  </a:cubicBezTo>
                  <a:cubicBezTo>
                    <a:pt x="477749" y="1367"/>
                    <a:pt x="479470" y="1485"/>
                    <a:pt x="481178" y="1340"/>
                  </a:cubicBezTo>
                  <a:cubicBezTo>
                    <a:pt x="485143" y="1001"/>
                    <a:pt x="489127" y="962"/>
                    <a:pt x="493097" y="1224"/>
                  </a:cubicBezTo>
                  <a:cubicBezTo>
                    <a:pt x="496482" y="761"/>
                    <a:pt x="499915" y="761"/>
                    <a:pt x="503300" y="1224"/>
                  </a:cubicBezTo>
                  <a:cubicBezTo>
                    <a:pt x="508378" y="136"/>
                    <a:pt x="513642" y="1548"/>
                    <a:pt x="518813" y="1062"/>
                  </a:cubicBezTo>
                  <a:cubicBezTo>
                    <a:pt x="520715" y="-26"/>
                    <a:pt x="522779" y="2867"/>
                    <a:pt x="524332" y="391"/>
                  </a:cubicBezTo>
                  <a:cubicBezTo>
                    <a:pt x="524657" y="-164"/>
                    <a:pt x="525909" y="-95"/>
                    <a:pt x="526095" y="391"/>
                  </a:cubicBezTo>
                  <a:cubicBezTo>
                    <a:pt x="528158" y="2705"/>
                    <a:pt x="531892" y="553"/>
                    <a:pt x="534443" y="2219"/>
                  </a:cubicBezTo>
                  <a:cubicBezTo>
                    <a:pt x="537619" y="1432"/>
                    <a:pt x="541190" y="2497"/>
                    <a:pt x="544228" y="1756"/>
                  </a:cubicBezTo>
                  <a:cubicBezTo>
                    <a:pt x="545364" y="1386"/>
                    <a:pt x="546269" y="946"/>
                    <a:pt x="547080" y="2219"/>
                  </a:cubicBezTo>
                  <a:cubicBezTo>
                    <a:pt x="552669" y="4186"/>
                    <a:pt x="559046" y="2635"/>
                    <a:pt x="564565" y="4695"/>
                  </a:cubicBezTo>
                  <a:cubicBezTo>
                    <a:pt x="567612" y="5038"/>
                    <a:pt x="570691" y="4983"/>
                    <a:pt x="573724" y="4533"/>
                  </a:cubicBezTo>
                  <a:cubicBezTo>
                    <a:pt x="574466" y="4139"/>
                    <a:pt x="574142" y="5644"/>
                    <a:pt x="575023" y="5389"/>
                  </a:cubicBezTo>
                  <a:cubicBezTo>
                    <a:pt x="575581" y="5227"/>
                    <a:pt x="576183" y="5338"/>
                    <a:pt x="576646" y="5690"/>
                  </a:cubicBezTo>
                  <a:cubicBezTo>
                    <a:pt x="578478" y="7726"/>
                    <a:pt x="580588" y="5065"/>
                    <a:pt x="582258" y="5690"/>
                  </a:cubicBezTo>
                  <a:cubicBezTo>
                    <a:pt x="583695" y="7263"/>
                    <a:pt x="585481" y="5690"/>
                    <a:pt x="587266" y="6083"/>
                  </a:cubicBezTo>
                  <a:cubicBezTo>
                    <a:pt x="588287" y="6384"/>
                    <a:pt x="586756" y="7634"/>
                    <a:pt x="588032" y="7587"/>
                  </a:cubicBezTo>
                  <a:cubicBezTo>
                    <a:pt x="589524" y="7529"/>
                    <a:pt x="591016" y="7732"/>
                    <a:pt x="592438" y="8189"/>
                  </a:cubicBezTo>
                  <a:cubicBezTo>
                    <a:pt x="596217" y="8189"/>
                    <a:pt x="600229" y="10133"/>
                    <a:pt x="603800" y="9323"/>
                  </a:cubicBezTo>
                  <a:cubicBezTo>
                    <a:pt x="604150" y="9149"/>
                    <a:pt x="604574" y="9258"/>
                    <a:pt x="604797" y="9577"/>
                  </a:cubicBezTo>
                  <a:cubicBezTo>
                    <a:pt x="605377" y="10919"/>
                    <a:pt x="606884" y="10549"/>
                    <a:pt x="607765" y="11290"/>
                  </a:cubicBezTo>
                  <a:cubicBezTo>
                    <a:pt x="621145" y="13465"/>
                    <a:pt x="634734" y="17445"/>
                    <a:pt x="648067" y="20915"/>
                  </a:cubicBezTo>
                  <a:cubicBezTo>
                    <a:pt x="650386" y="21448"/>
                    <a:pt x="651244" y="23229"/>
                    <a:pt x="654050" y="22396"/>
                  </a:cubicBezTo>
                  <a:cubicBezTo>
                    <a:pt x="654398" y="22396"/>
                    <a:pt x="654954" y="22234"/>
                    <a:pt x="655117" y="22396"/>
                  </a:cubicBezTo>
                  <a:cubicBezTo>
                    <a:pt x="656160" y="24248"/>
                    <a:pt x="658688" y="22651"/>
                    <a:pt x="659476" y="24039"/>
                  </a:cubicBezTo>
                  <a:lnTo>
                    <a:pt x="658456" y="24201"/>
                  </a:lnTo>
                  <a:cubicBezTo>
                    <a:pt x="658827" y="24849"/>
                    <a:pt x="659337" y="25659"/>
                    <a:pt x="659407" y="23970"/>
                  </a:cubicBezTo>
                  <a:cubicBezTo>
                    <a:pt x="660369" y="23482"/>
                    <a:pt x="661543" y="23722"/>
                    <a:pt x="662236" y="24548"/>
                  </a:cubicBezTo>
                  <a:cubicBezTo>
                    <a:pt x="662583" y="24919"/>
                    <a:pt x="661146" y="25312"/>
                    <a:pt x="662236" y="25775"/>
                  </a:cubicBezTo>
                  <a:cubicBezTo>
                    <a:pt x="665462" y="27584"/>
                    <a:pt x="668896" y="28998"/>
                    <a:pt x="672462" y="29986"/>
                  </a:cubicBezTo>
                  <a:cubicBezTo>
                    <a:pt x="673899" y="29662"/>
                    <a:pt x="673459" y="31259"/>
                    <a:pt x="674340" y="31930"/>
                  </a:cubicBezTo>
                  <a:cubicBezTo>
                    <a:pt x="675546" y="33341"/>
                    <a:pt x="677378" y="34059"/>
                    <a:pt x="678375" y="35748"/>
                  </a:cubicBezTo>
                  <a:cubicBezTo>
                    <a:pt x="678771" y="36360"/>
                    <a:pt x="679589" y="36536"/>
                    <a:pt x="680202" y="36141"/>
                  </a:cubicBezTo>
                  <a:cubicBezTo>
                    <a:pt x="680236" y="36119"/>
                    <a:pt x="680268" y="36096"/>
                    <a:pt x="680299" y="36072"/>
                  </a:cubicBezTo>
                  <a:cubicBezTo>
                    <a:pt x="680578" y="35863"/>
                    <a:pt x="681134" y="36326"/>
                    <a:pt x="680926" y="36673"/>
                  </a:cubicBezTo>
                  <a:cubicBezTo>
                    <a:pt x="679210" y="38987"/>
                    <a:pt x="684775" y="37784"/>
                    <a:pt x="682433" y="38987"/>
                  </a:cubicBezTo>
                  <a:cubicBezTo>
                    <a:pt x="685495" y="43684"/>
                    <a:pt x="689168" y="47956"/>
                    <a:pt x="693355" y="51691"/>
                  </a:cubicBezTo>
                  <a:cubicBezTo>
                    <a:pt x="692427" y="54213"/>
                    <a:pt x="697506" y="54398"/>
                    <a:pt x="695998" y="57082"/>
                  </a:cubicBezTo>
                  <a:cubicBezTo>
                    <a:pt x="696277" y="60599"/>
                    <a:pt x="699175" y="63607"/>
                    <a:pt x="699129" y="67425"/>
                  </a:cubicBezTo>
                  <a:cubicBezTo>
                    <a:pt x="699129" y="69739"/>
                    <a:pt x="701726" y="71405"/>
                    <a:pt x="700520" y="73835"/>
                  </a:cubicBezTo>
                  <a:cubicBezTo>
                    <a:pt x="701675" y="76061"/>
                    <a:pt x="702227" y="78550"/>
                    <a:pt x="702120" y="81055"/>
                  </a:cubicBezTo>
                  <a:cubicBezTo>
                    <a:pt x="701981" y="84641"/>
                    <a:pt x="703929" y="87696"/>
                    <a:pt x="703720" y="91051"/>
                  </a:cubicBezTo>
                  <a:cubicBezTo>
                    <a:pt x="703233" y="96442"/>
                    <a:pt x="705482" y="101741"/>
                    <a:pt x="704694" y="106971"/>
                  </a:cubicBezTo>
                  <a:cubicBezTo>
                    <a:pt x="703256" y="109909"/>
                    <a:pt x="705366" y="112917"/>
                    <a:pt x="704694" y="115740"/>
                  </a:cubicBezTo>
                  <a:cubicBezTo>
                    <a:pt x="704207" y="116967"/>
                    <a:pt x="703697" y="119026"/>
                    <a:pt x="705390" y="119605"/>
                  </a:cubicBezTo>
                  <a:cubicBezTo>
                    <a:pt x="705969" y="119767"/>
                    <a:pt x="705877" y="119998"/>
                    <a:pt x="705065" y="120646"/>
                  </a:cubicBezTo>
                  <a:cubicBezTo>
                    <a:pt x="702514" y="123561"/>
                    <a:pt x="704764" y="128212"/>
                    <a:pt x="703372" y="131383"/>
                  </a:cubicBezTo>
                  <a:cubicBezTo>
                    <a:pt x="704833" y="132748"/>
                    <a:pt x="702700" y="133373"/>
                    <a:pt x="702793" y="134298"/>
                  </a:cubicBezTo>
                  <a:cubicBezTo>
                    <a:pt x="702955" y="136311"/>
                    <a:pt x="701610" y="138209"/>
                    <a:pt x="702584" y="140268"/>
                  </a:cubicBezTo>
                  <a:cubicBezTo>
                    <a:pt x="702908" y="140916"/>
                    <a:pt x="702375" y="141680"/>
                    <a:pt x="702167" y="142397"/>
                  </a:cubicBezTo>
                  <a:cubicBezTo>
                    <a:pt x="700358" y="145428"/>
                    <a:pt x="701703" y="148830"/>
                    <a:pt x="700543" y="151930"/>
                  </a:cubicBezTo>
                  <a:cubicBezTo>
                    <a:pt x="700103" y="153018"/>
                    <a:pt x="699268" y="154244"/>
                    <a:pt x="700288" y="155609"/>
                  </a:cubicBezTo>
                  <a:cubicBezTo>
                    <a:pt x="700659" y="156072"/>
                    <a:pt x="700079" y="156628"/>
                    <a:pt x="699871" y="157137"/>
                  </a:cubicBezTo>
                  <a:cubicBezTo>
                    <a:pt x="698340" y="159289"/>
                    <a:pt x="699198" y="162158"/>
                    <a:pt x="697992" y="164263"/>
                  </a:cubicBezTo>
                  <a:cubicBezTo>
                    <a:pt x="697506" y="165189"/>
                    <a:pt x="697135" y="165814"/>
                    <a:pt x="698364" y="166577"/>
                  </a:cubicBezTo>
                  <a:cubicBezTo>
                    <a:pt x="698966" y="166948"/>
                    <a:pt x="698804" y="167943"/>
                    <a:pt x="698364" y="168567"/>
                  </a:cubicBezTo>
                  <a:cubicBezTo>
                    <a:pt x="694398" y="173704"/>
                    <a:pt x="695117" y="179813"/>
                    <a:pt x="692566" y="185459"/>
                  </a:cubicBezTo>
                  <a:cubicBezTo>
                    <a:pt x="693123" y="186315"/>
                    <a:pt x="692566" y="186778"/>
                    <a:pt x="691963" y="187264"/>
                  </a:cubicBezTo>
                  <a:cubicBezTo>
                    <a:pt x="690850" y="188213"/>
                    <a:pt x="691847" y="189717"/>
                    <a:pt x="691059" y="190689"/>
                  </a:cubicBezTo>
                  <a:cubicBezTo>
                    <a:pt x="690271" y="191660"/>
                    <a:pt x="689459" y="192331"/>
                    <a:pt x="689413" y="193535"/>
                  </a:cubicBezTo>
                  <a:cubicBezTo>
                    <a:pt x="689274" y="197515"/>
                    <a:pt x="686352" y="200870"/>
                    <a:pt x="686746" y="204873"/>
                  </a:cubicBezTo>
                  <a:cubicBezTo>
                    <a:pt x="686915" y="205809"/>
                    <a:pt x="686455" y="206747"/>
                    <a:pt x="685610" y="207187"/>
                  </a:cubicBezTo>
                  <a:cubicBezTo>
                    <a:pt x="684149" y="208089"/>
                    <a:pt x="684033" y="208274"/>
                    <a:pt x="684265" y="209940"/>
                  </a:cubicBezTo>
                  <a:cubicBezTo>
                    <a:pt x="682410" y="213319"/>
                    <a:pt x="678444" y="217947"/>
                    <a:pt x="679186" y="222482"/>
                  </a:cubicBezTo>
                  <a:cubicBezTo>
                    <a:pt x="679465" y="224055"/>
                    <a:pt x="676659" y="222482"/>
                    <a:pt x="677447" y="225282"/>
                  </a:cubicBezTo>
                  <a:cubicBezTo>
                    <a:pt x="677447" y="225560"/>
                    <a:pt x="677610" y="225791"/>
                    <a:pt x="677262" y="225860"/>
                  </a:cubicBezTo>
                  <a:cubicBezTo>
                    <a:pt x="674595" y="227387"/>
                    <a:pt x="675059" y="231367"/>
                    <a:pt x="672833" y="233543"/>
                  </a:cubicBezTo>
                  <a:cubicBezTo>
                    <a:pt x="670236" y="239674"/>
                    <a:pt x="665575" y="244904"/>
                    <a:pt x="663557" y="251198"/>
                  </a:cubicBezTo>
                  <a:cubicBezTo>
                    <a:pt x="659781" y="256371"/>
                    <a:pt x="656341" y="261781"/>
                    <a:pt x="653261" y="267395"/>
                  </a:cubicBezTo>
                  <a:cubicBezTo>
                    <a:pt x="652380" y="268876"/>
                    <a:pt x="649992" y="269709"/>
                    <a:pt x="650943" y="272023"/>
                  </a:cubicBezTo>
                  <a:cubicBezTo>
                    <a:pt x="651105" y="272440"/>
                    <a:pt x="650641" y="272764"/>
                    <a:pt x="650386" y="272856"/>
                  </a:cubicBezTo>
                  <a:cubicBezTo>
                    <a:pt x="640948" y="282112"/>
                    <a:pt x="634293" y="294723"/>
                    <a:pt x="623951" y="303886"/>
                  </a:cubicBezTo>
                  <a:cubicBezTo>
                    <a:pt x="622606" y="304488"/>
                    <a:pt x="623163" y="306200"/>
                    <a:pt x="622026" y="306802"/>
                  </a:cubicBezTo>
                  <a:cubicBezTo>
                    <a:pt x="621337" y="307098"/>
                    <a:pt x="620726" y="307550"/>
                    <a:pt x="620241" y="308121"/>
                  </a:cubicBezTo>
                  <a:cubicBezTo>
                    <a:pt x="618107" y="311591"/>
                    <a:pt x="613887" y="313605"/>
                    <a:pt x="612473" y="317376"/>
                  </a:cubicBezTo>
                  <a:cubicBezTo>
                    <a:pt x="612473" y="317654"/>
                    <a:pt x="611962" y="318186"/>
                    <a:pt x="611754" y="318163"/>
                  </a:cubicBezTo>
                  <a:cubicBezTo>
                    <a:pt x="610154" y="317955"/>
                    <a:pt x="609690" y="319389"/>
                    <a:pt x="608693" y="320060"/>
                  </a:cubicBezTo>
                  <a:cubicBezTo>
                    <a:pt x="603290" y="324387"/>
                    <a:pt x="599417" y="330404"/>
                    <a:pt x="593342" y="333366"/>
                  </a:cubicBezTo>
                  <a:cubicBezTo>
                    <a:pt x="589169" y="338180"/>
                    <a:pt x="584243" y="342290"/>
                    <a:pt x="578756" y="345537"/>
                  </a:cubicBezTo>
                  <a:cubicBezTo>
                    <a:pt x="576113" y="349031"/>
                    <a:pt x="570571" y="349771"/>
                    <a:pt x="569295" y="354237"/>
                  </a:cubicBezTo>
                  <a:cubicBezTo>
                    <a:pt x="568878" y="355926"/>
                    <a:pt x="567417" y="354237"/>
                    <a:pt x="566281" y="355186"/>
                  </a:cubicBezTo>
                  <a:cubicBezTo>
                    <a:pt x="566095" y="356968"/>
                    <a:pt x="564773" y="356806"/>
                    <a:pt x="563521" y="356944"/>
                  </a:cubicBezTo>
                  <a:cubicBezTo>
                    <a:pt x="562940" y="357076"/>
                    <a:pt x="562532" y="357599"/>
                    <a:pt x="562547" y="358194"/>
                  </a:cubicBezTo>
                  <a:cubicBezTo>
                    <a:pt x="562431" y="360184"/>
                    <a:pt x="560576" y="358796"/>
                    <a:pt x="559602" y="359490"/>
                  </a:cubicBezTo>
                  <a:cubicBezTo>
                    <a:pt x="555382" y="362799"/>
                    <a:pt x="550489" y="364650"/>
                    <a:pt x="546246" y="367751"/>
                  </a:cubicBezTo>
                  <a:cubicBezTo>
                    <a:pt x="544877" y="368468"/>
                    <a:pt x="546756" y="369278"/>
                    <a:pt x="545759" y="369602"/>
                  </a:cubicBezTo>
                  <a:cubicBezTo>
                    <a:pt x="538222" y="370851"/>
                    <a:pt x="531405" y="377700"/>
                    <a:pt x="524077" y="380523"/>
                  </a:cubicBezTo>
                  <a:cubicBezTo>
                    <a:pt x="522176" y="380894"/>
                    <a:pt x="520993" y="382629"/>
                    <a:pt x="519115" y="382837"/>
                  </a:cubicBezTo>
                  <a:cubicBezTo>
                    <a:pt x="517723" y="382837"/>
                    <a:pt x="516981" y="383184"/>
                    <a:pt x="517631" y="384758"/>
                  </a:cubicBezTo>
                  <a:cubicBezTo>
                    <a:pt x="517793" y="385174"/>
                    <a:pt x="516842" y="385660"/>
                    <a:pt x="516494" y="385267"/>
                  </a:cubicBezTo>
                  <a:cubicBezTo>
                    <a:pt x="515729" y="384457"/>
                    <a:pt x="515173" y="384550"/>
                    <a:pt x="514361" y="385267"/>
                  </a:cubicBezTo>
                  <a:cubicBezTo>
                    <a:pt x="512784" y="386678"/>
                    <a:pt x="510210" y="386216"/>
                    <a:pt x="508587" y="387835"/>
                  </a:cubicBezTo>
                  <a:cubicBezTo>
                    <a:pt x="506083" y="390358"/>
                    <a:pt x="500981" y="388923"/>
                    <a:pt x="500865" y="392463"/>
                  </a:cubicBezTo>
                  <a:cubicBezTo>
                    <a:pt x="497855" y="392848"/>
                    <a:pt x="494948" y="393814"/>
                    <a:pt x="492309" y="395309"/>
                  </a:cubicBezTo>
                  <a:cubicBezTo>
                    <a:pt x="488227" y="395610"/>
                    <a:pt x="484564" y="398526"/>
                    <a:pt x="480575" y="399822"/>
                  </a:cubicBezTo>
                  <a:cubicBezTo>
                    <a:pt x="474106" y="402830"/>
                    <a:pt x="466453" y="403501"/>
                    <a:pt x="460146" y="407504"/>
                  </a:cubicBezTo>
                  <a:cubicBezTo>
                    <a:pt x="458940" y="408962"/>
                    <a:pt x="457642" y="407782"/>
                    <a:pt x="456088" y="407967"/>
                  </a:cubicBezTo>
                  <a:cubicBezTo>
                    <a:pt x="453769" y="409147"/>
                    <a:pt x="451056" y="408962"/>
                    <a:pt x="449433" y="410720"/>
                  </a:cubicBezTo>
                  <a:cubicBezTo>
                    <a:pt x="448946" y="410720"/>
                    <a:pt x="448482" y="411414"/>
                    <a:pt x="448320" y="410373"/>
                  </a:cubicBezTo>
                  <a:cubicBezTo>
                    <a:pt x="447694" y="409772"/>
                    <a:pt x="445885" y="410813"/>
                    <a:pt x="445607" y="411623"/>
                  </a:cubicBezTo>
                  <a:cubicBezTo>
                    <a:pt x="445328" y="412433"/>
                    <a:pt x="444679" y="412548"/>
                    <a:pt x="444378" y="412271"/>
                  </a:cubicBezTo>
                  <a:cubicBezTo>
                    <a:pt x="441920" y="411183"/>
                    <a:pt x="439624" y="413821"/>
                    <a:pt x="436980" y="413451"/>
                  </a:cubicBezTo>
                  <a:cubicBezTo>
                    <a:pt x="435496" y="413312"/>
                    <a:pt x="435125" y="415765"/>
                    <a:pt x="433711" y="414376"/>
                  </a:cubicBezTo>
                  <a:cubicBezTo>
                    <a:pt x="429537" y="415788"/>
                    <a:pt x="424111" y="416042"/>
                    <a:pt x="419798" y="418402"/>
                  </a:cubicBezTo>
                  <a:cubicBezTo>
                    <a:pt x="412161" y="419433"/>
                    <a:pt x="404622" y="421089"/>
                    <a:pt x="397258" y="423354"/>
                  </a:cubicBezTo>
                  <a:cubicBezTo>
                    <a:pt x="397258" y="423748"/>
                    <a:pt x="397444" y="424187"/>
                    <a:pt x="396539" y="423933"/>
                  </a:cubicBezTo>
                  <a:cubicBezTo>
                    <a:pt x="394367" y="423305"/>
                    <a:pt x="392047" y="423428"/>
                    <a:pt x="389954" y="424280"/>
                  </a:cubicBezTo>
                  <a:cubicBezTo>
                    <a:pt x="387890" y="425483"/>
                    <a:pt x="384991" y="423771"/>
                    <a:pt x="383600" y="426131"/>
                  </a:cubicBezTo>
                  <a:cubicBezTo>
                    <a:pt x="372191" y="427473"/>
                    <a:pt x="360945" y="429486"/>
                    <a:pt x="349466" y="431962"/>
                  </a:cubicBezTo>
                  <a:cubicBezTo>
                    <a:pt x="347681" y="430921"/>
                    <a:pt x="345779" y="432379"/>
                    <a:pt x="343947" y="431684"/>
                  </a:cubicBezTo>
                  <a:cubicBezTo>
                    <a:pt x="342533" y="431129"/>
                    <a:pt x="340121" y="432934"/>
                    <a:pt x="339031" y="433258"/>
                  </a:cubicBezTo>
                  <a:cubicBezTo>
                    <a:pt x="334880" y="432055"/>
                    <a:pt x="330266" y="434739"/>
                    <a:pt x="326138" y="433975"/>
                  </a:cubicBezTo>
                  <a:cubicBezTo>
                    <a:pt x="324956" y="436289"/>
                    <a:pt x="323240" y="433767"/>
                    <a:pt x="321501" y="434415"/>
                  </a:cubicBezTo>
                  <a:cubicBezTo>
                    <a:pt x="318926" y="434901"/>
                    <a:pt x="316304" y="435095"/>
                    <a:pt x="313686" y="434993"/>
                  </a:cubicBezTo>
                  <a:cubicBezTo>
                    <a:pt x="311553" y="435387"/>
                    <a:pt x="311367" y="437955"/>
                    <a:pt x="308886" y="435965"/>
                  </a:cubicBezTo>
                  <a:cubicBezTo>
                    <a:pt x="307332" y="434901"/>
                    <a:pt x="306011" y="436590"/>
                    <a:pt x="304248" y="435965"/>
                  </a:cubicBezTo>
                  <a:cubicBezTo>
                    <a:pt x="303506" y="435826"/>
                    <a:pt x="299958" y="435780"/>
                    <a:pt x="301164" y="436983"/>
                  </a:cubicBezTo>
                  <a:cubicBezTo>
                    <a:pt x="300747" y="437215"/>
                    <a:pt x="300167" y="437701"/>
                    <a:pt x="299958" y="437585"/>
                  </a:cubicBezTo>
                  <a:cubicBezTo>
                    <a:pt x="298451" y="436706"/>
                    <a:pt x="296526" y="437793"/>
                    <a:pt x="295158" y="436497"/>
                  </a:cubicBezTo>
                  <a:cubicBezTo>
                    <a:pt x="294666" y="436031"/>
                    <a:pt x="293917" y="435964"/>
                    <a:pt x="293349" y="436335"/>
                  </a:cubicBezTo>
                  <a:cubicBezTo>
                    <a:pt x="289709" y="437793"/>
                    <a:pt x="285489" y="435688"/>
                    <a:pt x="281639" y="437215"/>
                  </a:cubicBezTo>
                  <a:cubicBezTo>
                    <a:pt x="279320" y="436706"/>
                    <a:pt x="277001" y="438233"/>
                    <a:pt x="274520" y="437215"/>
                  </a:cubicBezTo>
                  <a:cubicBezTo>
                    <a:pt x="274162" y="437075"/>
                    <a:pt x="273765" y="437075"/>
                    <a:pt x="273407" y="437215"/>
                  </a:cubicBezTo>
                  <a:cubicBezTo>
                    <a:pt x="268282" y="438580"/>
                    <a:pt x="261813" y="435340"/>
                    <a:pt x="257639" y="438025"/>
                  </a:cubicBezTo>
                  <a:cubicBezTo>
                    <a:pt x="256294" y="434484"/>
                    <a:pt x="253140" y="438395"/>
                    <a:pt x="251007" y="436752"/>
                  </a:cubicBezTo>
                  <a:cubicBezTo>
                    <a:pt x="245534" y="437631"/>
                    <a:pt x="240015" y="436266"/>
                    <a:pt x="234357" y="436058"/>
                  </a:cubicBezTo>
                  <a:cubicBezTo>
                    <a:pt x="231783" y="436428"/>
                    <a:pt x="229233" y="434855"/>
                    <a:pt x="226705" y="435040"/>
                  </a:cubicBezTo>
                  <a:cubicBezTo>
                    <a:pt x="225824" y="435271"/>
                    <a:pt x="225291" y="436428"/>
                    <a:pt x="224038" y="435433"/>
                  </a:cubicBezTo>
                  <a:cubicBezTo>
                    <a:pt x="218048" y="434207"/>
                    <a:pt x="211951" y="433571"/>
                    <a:pt x="205835" y="433536"/>
                  </a:cubicBezTo>
                  <a:cubicBezTo>
                    <a:pt x="205024" y="432379"/>
                    <a:pt x="203795" y="432726"/>
                    <a:pt x="202705" y="432703"/>
                  </a:cubicBezTo>
                  <a:cubicBezTo>
                    <a:pt x="201615" y="432679"/>
                    <a:pt x="200618" y="432101"/>
                    <a:pt x="199621" y="432934"/>
                  </a:cubicBezTo>
                  <a:cubicBezTo>
                    <a:pt x="199111" y="433374"/>
                    <a:pt x="199203" y="432749"/>
                    <a:pt x="199018" y="432517"/>
                  </a:cubicBezTo>
                  <a:cubicBezTo>
                    <a:pt x="197673" y="430018"/>
                    <a:pt x="196374" y="433420"/>
                    <a:pt x="195099" y="432332"/>
                  </a:cubicBezTo>
                  <a:cubicBezTo>
                    <a:pt x="194241" y="430574"/>
                    <a:pt x="192548" y="430782"/>
                    <a:pt x="191110" y="430527"/>
                  </a:cubicBezTo>
                  <a:cubicBezTo>
                    <a:pt x="185800" y="430111"/>
                    <a:pt x="180258" y="427936"/>
                    <a:pt x="175157" y="427936"/>
                  </a:cubicBezTo>
                  <a:cubicBezTo>
                    <a:pt x="174020" y="428885"/>
                    <a:pt x="173162" y="428399"/>
                    <a:pt x="172420" y="427381"/>
                  </a:cubicBezTo>
                  <a:cubicBezTo>
                    <a:pt x="171354" y="425691"/>
                    <a:pt x="169104" y="427219"/>
                    <a:pt x="167783" y="425876"/>
                  </a:cubicBezTo>
                  <a:cubicBezTo>
                    <a:pt x="163539" y="423794"/>
                    <a:pt x="158113" y="424881"/>
                    <a:pt x="154217" y="421665"/>
                  </a:cubicBezTo>
                  <a:cubicBezTo>
                    <a:pt x="151920" y="421637"/>
                    <a:pt x="149656" y="421108"/>
                    <a:pt x="147585" y="420115"/>
                  </a:cubicBezTo>
                  <a:cubicBezTo>
                    <a:pt x="146959" y="418773"/>
                    <a:pt x="146843" y="421526"/>
                    <a:pt x="146171" y="420277"/>
                  </a:cubicBezTo>
                  <a:cubicBezTo>
                    <a:pt x="145429" y="418634"/>
                    <a:pt x="143017" y="419606"/>
                    <a:pt x="142043" y="418449"/>
                  </a:cubicBezTo>
                  <a:cubicBezTo>
                    <a:pt x="141301" y="417731"/>
                    <a:pt x="140652" y="419004"/>
                    <a:pt x="140072" y="418333"/>
                  </a:cubicBezTo>
                  <a:cubicBezTo>
                    <a:pt x="141139" y="417315"/>
                    <a:pt x="138681" y="416783"/>
                    <a:pt x="138101" y="416852"/>
                  </a:cubicBezTo>
                  <a:cubicBezTo>
                    <a:pt x="130518" y="415626"/>
                    <a:pt x="124002" y="409378"/>
                    <a:pt x="116257" y="409378"/>
                  </a:cubicBezTo>
                  <a:cubicBezTo>
                    <a:pt x="115051" y="409887"/>
                    <a:pt x="114356" y="409378"/>
                    <a:pt x="113938" y="407897"/>
                  </a:cubicBezTo>
                  <a:cubicBezTo>
                    <a:pt x="109695" y="404126"/>
                    <a:pt x="102970" y="402321"/>
                    <a:pt x="97706" y="399451"/>
                  </a:cubicBezTo>
                  <a:cubicBezTo>
                    <a:pt x="94553" y="398757"/>
                    <a:pt x="94831" y="395934"/>
                    <a:pt x="91538" y="395865"/>
                  </a:cubicBezTo>
                  <a:cubicBezTo>
                    <a:pt x="88180" y="393607"/>
                    <a:pt x="84662" y="391596"/>
                    <a:pt x="81010" y="389849"/>
                  </a:cubicBezTo>
                  <a:cubicBezTo>
                    <a:pt x="78923" y="388599"/>
                    <a:pt x="77092" y="386308"/>
                    <a:pt x="74587" y="385545"/>
                  </a:cubicBezTo>
                  <a:cubicBezTo>
                    <a:pt x="74239" y="385545"/>
                    <a:pt x="74425" y="384226"/>
                    <a:pt x="73497" y="383948"/>
                  </a:cubicBezTo>
                  <a:cubicBezTo>
                    <a:pt x="71129" y="383052"/>
                    <a:pt x="69007" y="381609"/>
                    <a:pt x="67306" y="379737"/>
                  </a:cubicBezTo>
                  <a:cubicBezTo>
                    <a:pt x="66100" y="378256"/>
                    <a:pt x="63874" y="379320"/>
                    <a:pt x="62668" y="377816"/>
                  </a:cubicBezTo>
                  <a:cubicBezTo>
                    <a:pt x="61694" y="377145"/>
                    <a:pt x="63874" y="377307"/>
                    <a:pt x="63109" y="376636"/>
                  </a:cubicBezTo>
                  <a:cubicBezTo>
                    <a:pt x="60839" y="374550"/>
                    <a:pt x="58267" y="372819"/>
                    <a:pt x="55480" y="371499"/>
                  </a:cubicBezTo>
                  <a:cubicBezTo>
                    <a:pt x="55016" y="371499"/>
                    <a:pt x="54599" y="371129"/>
                    <a:pt x="54645" y="370921"/>
                  </a:cubicBezTo>
                  <a:cubicBezTo>
                    <a:pt x="54854" y="368283"/>
                    <a:pt x="50796" y="369162"/>
                    <a:pt x="50540" y="366293"/>
                  </a:cubicBezTo>
                  <a:cubicBezTo>
                    <a:pt x="49335" y="364511"/>
                    <a:pt x="46111" y="364511"/>
                    <a:pt x="45694" y="361665"/>
                  </a:cubicBezTo>
                  <a:cubicBezTo>
                    <a:pt x="43769" y="358749"/>
                    <a:pt x="39920" y="357176"/>
                    <a:pt x="38158" y="353913"/>
                  </a:cubicBezTo>
                  <a:cubicBezTo>
                    <a:pt x="37045" y="352941"/>
                    <a:pt x="35421" y="349748"/>
                    <a:pt x="33775" y="350743"/>
                  </a:cubicBezTo>
                  <a:cubicBezTo>
                    <a:pt x="32778" y="351391"/>
                    <a:pt x="31688" y="349818"/>
                    <a:pt x="33103" y="349679"/>
                  </a:cubicBezTo>
                  <a:cubicBezTo>
                    <a:pt x="30784" y="343686"/>
                    <a:pt x="23642" y="339312"/>
                    <a:pt x="21091" y="332903"/>
                  </a:cubicBezTo>
                  <a:cubicBezTo>
                    <a:pt x="17497" y="329710"/>
                    <a:pt x="17636" y="328275"/>
                    <a:pt x="15340" y="324827"/>
                  </a:cubicBezTo>
                  <a:cubicBezTo>
                    <a:pt x="11991" y="320226"/>
                    <a:pt x="9212" y="315238"/>
                    <a:pt x="7062" y="309972"/>
                  </a:cubicBezTo>
                  <a:cubicBezTo>
                    <a:pt x="7201" y="306802"/>
                    <a:pt x="3769" y="309393"/>
                    <a:pt x="5044" y="307403"/>
                  </a:cubicBezTo>
                  <a:cubicBezTo>
                    <a:pt x="6436" y="306778"/>
                    <a:pt x="5346" y="306547"/>
                    <a:pt x="4905" y="306362"/>
                  </a:cubicBezTo>
                  <a:cubicBezTo>
                    <a:pt x="3653" y="306038"/>
                    <a:pt x="4488" y="305760"/>
                    <a:pt x="4905" y="305575"/>
                  </a:cubicBezTo>
                  <a:cubicBezTo>
                    <a:pt x="4734" y="304336"/>
                    <a:pt x="4183" y="303181"/>
                    <a:pt x="3328" y="302266"/>
                  </a:cubicBezTo>
                  <a:cubicBezTo>
                    <a:pt x="685" y="300994"/>
                    <a:pt x="2795" y="296296"/>
                    <a:pt x="1241" y="294191"/>
                  </a:cubicBezTo>
                  <a:cubicBezTo>
                    <a:pt x="986" y="293658"/>
                    <a:pt x="638" y="293288"/>
                    <a:pt x="1241" y="292825"/>
                  </a:cubicBezTo>
                  <a:cubicBezTo>
                    <a:pt x="2078" y="290528"/>
                    <a:pt x="1684" y="287965"/>
                    <a:pt x="198" y="286022"/>
                  </a:cubicBezTo>
                  <a:cubicBezTo>
                    <a:pt x="-100" y="285671"/>
                    <a:pt x="-57" y="285146"/>
                    <a:pt x="295" y="284848"/>
                  </a:cubicBezTo>
                  <a:cubicBezTo>
                    <a:pt x="388" y="284770"/>
                    <a:pt x="498" y="284712"/>
                    <a:pt x="615" y="284680"/>
                  </a:cubicBezTo>
                  <a:cubicBezTo>
                    <a:pt x="2934" y="282367"/>
                    <a:pt x="1264" y="277623"/>
                    <a:pt x="3073" y="274499"/>
                  </a:cubicBezTo>
                  <a:cubicBezTo>
                    <a:pt x="4372" y="271537"/>
                    <a:pt x="4140" y="268066"/>
                    <a:pt x="5392" y="265243"/>
                  </a:cubicBezTo>
                  <a:cubicBezTo>
                    <a:pt x="5740" y="264341"/>
                    <a:pt x="6644" y="263716"/>
                    <a:pt x="5902" y="262606"/>
                  </a:cubicBezTo>
                  <a:cubicBezTo>
                    <a:pt x="5485" y="262096"/>
                    <a:pt x="7363" y="262004"/>
                    <a:pt x="6575" y="261634"/>
                  </a:cubicBezTo>
                  <a:cubicBezTo>
                    <a:pt x="5786" y="261263"/>
                    <a:pt x="5949" y="260824"/>
                    <a:pt x="6180" y="260153"/>
                  </a:cubicBezTo>
                  <a:cubicBezTo>
                    <a:pt x="6412" y="259482"/>
                    <a:pt x="6180" y="257839"/>
                    <a:pt x="7896" y="257839"/>
                  </a:cubicBezTo>
                  <a:cubicBezTo>
                    <a:pt x="12047" y="253581"/>
                    <a:pt x="12001" y="247102"/>
                    <a:pt x="16152" y="242845"/>
                  </a:cubicBezTo>
                  <a:cubicBezTo>
                    <a:pt x="17288" y="241179"/>
                    <a:pt x="18656" y="239651"/>
                    <a:pt x="17844" y="237384"/>
                  </a:cubicBezTo>
                  <a:cubicBezTo>
                    <a:pt x="17844" y="237245"/>
                    <a:pt x="18192" y="236759"/>
                    <a:pt x="18308" y="236782"/>
                  </a:cubicBezTo>
                  <a:cubicBezTo>
                    <a:pt x="20766" y="236782"/>
                    <a:pt x="22042" y="233149"/>
                    <a:pt x="23085" y="231298"/>
                  </a:cubicBezTo>
                  <a:cubicBezTo>
                    <a:pt x="23897" y="228359"/>
                    <a:pt x="26934" y="226948"/>
                    <a:pt x="27584" y="224148"/>
                  </a:cubicBezTo>
                  <a:cubicBezTo>
                    <a:pt x="31224" y="220284"/>
                    <a:pt x="33450" y="215517"/>
                    <a:pt x="37068" y="211676"/>
                  </a:cubicBezTo>
                  <a:cubicBezTo>
                    <a:pt x="37867" y="211204"/>
                    <a:pt x="38194" y="210216"/>
                    <a:pt x="37833" y="209362"/>
                  </a:cubicBezTo>
                  <a:cubicBezTo>
                    <a:pt x="37508" y="208205"/>
                    <a:pt x="39224" y="208043"/>
                    <a:pt x="39804" y="207696"/>
                  </a:cubicBezTo>
                  <a:cubicBezTo>
                    <a:pt x="40384" y="207349"/>
                    <a:pt x="40268" y="206308"/>
                    <a:pt x="41010" y="205937"/>
                  </a:cubicBezTo>
                  <a:cubicBezTo>
                    <a:pt x="40593" y="207997"/>
                    <a:pt x="43445" y="205544"/>
                    <a:pt x="41033" y="205845"/>
                  </a:cubicBezTo>
                  <a:close/>
                  <a:moveTo>
                    <a:pt x="113683" y="358217"/>
                  </a:moveTo>
                  <a:cubicBezTo>
                    <a:pt x="114286" y="358425"/>
                    <a:pt x="114936" y="359050"/>
                    <a:pt x="115283" y="357893"/>
                  </a:cubicBezTo>
                  <a:cubicBezTo>
                    <a:pt x="114796" y="357592"/>
                    <a:pt x="113822" y="357500"/>
                    <a:pt x="113776" y="358287"/>
                  </a:cubicBezTo>
                  <a:cubicBezTo>
                    <a:pt x="113220" y="358287"/>
                    <a:pt x="112617" y="358125"/>
                    <a:pt x="112153" y="358495"/>
                  </a:cubicBezTo>
                  <a:cubicBezTo>
                    <a:pt x="112941" y="359096"/>
                    <a:pt x="113962" y="359860"/>
                    <a:pt x="113683" y="358263"/>
                  </a:cubicBezTo>
                  <a:close/>
                  <a:moveTo>
                    <a:pt x="301095" y="48960"/>
                  </a:moveTo>
                  <a:cubicBezTo>
                    <a:pt x="300677" y="47341"/>
                    <a:pt x="298567" y="48960"/>
                    <a:pt x="299610" y="49793"/>
                  </a:cubicBezTo>
                  <a:cubicBezTo>
                    <a:pt x="300097" y="50048"/>
                    <a:pt x="299866" y="49284"/>
                    <a:pt x="300121" y="49169"/>
                  </a:cubicBezTo>
                  <a:cubicBezTo>
                    <a:pt x="300447" y="49030"/>
                    <a:pt x="300790" y="48937"/>
                    <a:pt x="301141" y="48891"/>
                  </a:cubicBezTo>
                  <a:cubicBezTo>
                    <a:pt x="300770" y="51575"/>
                    <a:pt x="304596" y="49099"/>
                    <a:pt x="301095" y="48960"/>
                  </a:cubicBezTo>
                  <a:close/>
                  <a:moveTo>
                    <a:pt x="78483" y="256265"/>
                  </a:moveTo>
                  <a:cubicBezTo>
                    <a:pt x="79086" y="257978"/>
                    <a:pt x="81312" y="255849"/>
                    <a:pt x="78483" y="256265"/>
                  </a:cubicBezTo>
                  <a:cubicBezTo>
                    <a:pt x="78854" y="253558"/>
                    <a:pt x="75028" y="256936"/>
                    <a:pt x="78552" y="256265"/>
                  </a:cubicBezTo>
                  <a:close/>
                  <a:moveTo>
                    <a:pt x="142646" y="303932"/>
                  </a:moveTo>
                  <a:cubicBezTo>
                    <a:pt x="138959" y="303400"/>
                    <a:pt x="142785" y="306802"/>
                    <a:pt x="142646" y="303932"/>
                  </a:cubicBezTo>
                  <a:cubicBezTo>
                    <a:pt x="145545" y="303863"/>
                    <a:pt x="144037" y="300716"/>
                    <a:pt x="142716" y="303932"/>
                  </a:cubicBezTo>
                  <a:close/>
                  <a:moveTo>
                    <a:pt x="355750" y="289146"/>
                  </a:moveTo>
                  <a:cubicBezTo>
                    <a:pt x="355402" y="291784"/>
                    <a:pt x="358347" y="288892"/>
                    <a:pt x="355750" y="289146"/>
                  </a:cubicBezTo>
                  <a:cubicBezTo>
                    <a:pt x="356121" y="288082"/>
                    <a:pt x="355194" y="286647"/>
                    <a:pt x="354382" y="288036"/>
                  </a:cubicBezTo>
                  <a:cubicBezTo>
                    <a:pt x="353965" y="288869"/>
                    <a:pt x="354939" y="288383"/>
                    <a:pt x="355124" y="288730"/>
                  </a:cubicBezTo>
                  <a:cubicBezTo>
                    <a:pt x="355310" y="289077"/>
                    <a:pt x="355402" y="289007"/>
                    <a:pt x="355750" y="289146"/>
                  </a:cubicBezTo>
                  <a:close/>
                  <a:moveTo>
                    <a:pt x="328434" y="269871"/>
                  </a:moveTo>
                  <a:cubicBezTo>
                    <a:pt x="329190" y="269776"/>
                    <a:pt x="329954" y="269975"/>
                    <a:pt x="330567" y="270427"/>
                  </a:cubicBezTo>
                  <a:cubicBezTo>
                    <a:pt x="332283" y="270126"/>
                    <a:pt x="329014" y="268298"/>
                    <a:pt x="328480" y="269918"/>
                  </a:cubicBezTo>
                  <a:cubicBezTo>
                    <a:pt x="325860" y="269663"/>
                    <a:pt x="328550" y="272417"/>
                    <a:pt x="328341" y="269871"/>
                  </a:cubicBezTo>
                  <a:close/>
                  <a:moveTo>
                    <a:pt x="120663" y="246130"/>
                  </a:moveTo>
                  <a:cubicBezTo>
                    <a:pt x="117857" y="247033"/>
                    <a:pt x="121336" y="249971"/>
                    <a:pt x="120663" y="246130"/>
                  </a:cubicBezTo>
                  <a:cubicBezTo>
                    <a:pt x="123075" y="246362"/>
                    <a:pt x="120339" y="243562"/>
                    <a:pt x="120570" y="246130"/>
                  </a:cubicBezTo>
                  <a:close/>
                  <a:moveTo>
                    <a:pt x="480668" y="287434"/>
                  </a:moveTo>
                  <a:cubicBezTo>
                    <a:pt x="480668" y="290303"/>
                    <a:pt x="483798" y="288822"/>
                    <a:pt x="480668" y="287434"/>
                  </a:cubicBezTo>
                  <a:cubicBezTo>
                    <a:pt x="479253" y="284518"/>
                    <a:pt x="476471" y="288151"/>
                    <a:pt x="480575" y="287434"/>
                  </a:cubicBezTo>
                  <a:close/>
                  <a:moveTo>
                    <a:pt x="625412" y="35216"/>
                  </a:moveTo>
                  <a:cubicBezTo>
                    <a:pt x="626151" y="35306"/>
                    <a:pt x="626901" y="35243"/>
                    <a:pt x="627615" y="35030"/>
                  </a:cubicBezTo>
                  <a:cubicBezTo>
                    <a:pt x="627012" y="33758"/>
                    <a:pt x="624090" y="33503"/>
                    <a:pt x="625458" y="35285"/>
                  </a:cubicBezTo>
                  <a:cubicBezTo>
                    <a:pt x="622420" y="34961"/>
                    <a:pt x="624739" y="36928"/>
                    <a:pt x="625319" y="35285"/>
                  </a:cubicBezTo>
                  <a:close/>
                  <a:moveTo>
                    <a:pt x="489758" y="361595"/>
                  </a:moveTo>
                  <a:cubicBezTo>
                    <a:pt x="491010" y="364511"/>
                    <a:pt x="493375" y="361295"/>
                    <a:pt x="489758" y="361595"/>
                  </a:cubicBezTo>
                  <a:cubicBezTo>
                    <a:pt x="489758" y="360878"/>
                    <a:pt x="489943" y="360115"/>
                    <a:pt x="489596" y="359467"/>
                  </a:cubicBezTo>
                  <a:cubicBezTo>
                    <a:pt x="489062" y="359860"/>
                    <a:pt x="488946" y="360600"/>
                    <a:pt x="488367" y="361017"/>
                  </a:cubicBezTo>
                  <a:cubicBezTo>
                    <a:pt x="487926" y="361966"/>
                    <a:pt x="489155" y="362290"/>
                    <a:pt x="489665" y="361665"/>
                  </a:cubicBezTo>
                  <a:close/>
                  <a:moveTo>
                    <a:pt x="506152" y="75524"/>
                  </a:moveTo>
                  <a:cubicBezTo>
                    <a:pt x="506454" y="72262"/>
                    <a:pt x="502048" y="77098"/>
                    <a:pt x="506152" y="75524"/>
                  </a:cubicBezTo>
                  <a:cubicBezTo>
                    <a:pt x="508077" y="78810"/>
                    <a:pt x="511254" y="76103"/>
                    <a:pt x="506060" y="75594"/>
                  </a:cubicBezTo>
                  <a:close/>
                  <a:moveTo>
                    <a:pt x="610131" y="48821"/>
                  </a:moveTo>
                  <a:cubicBezTo>
                    <a:pt x="609922" y="53449"/>
                    <a:pt x="613122" y="48821"/>
                    <a:pt x="610131" y="48821"/>
                  </a:cubicBezTo>
                  <a:lnTo>
                    <a:pt x="610617" y="47873"/>
                  </a:lnTo>
                  <a:cubicBezTo>
                    <a:pt x="608159" y="46970"/>
                    <a:pt x="606722" y="49493"/>
                    <a:pt x="610038" y="48891"/>
                  </a:cubicBezTo>
                  <a:close/>
                  <a:moveTo>
                    <a:pt x="406765" y="64834"/>
                  </a:moveTo>
                  <a:cubicBezTo>
                    <a:pt x="407508" y="60831"/>
                    <a:pt x="402754" y="65343"/>
                    <a:pt x="406765" y="64834"/>
                  </a:cubicBezTo>
                  <a:cubicBezTo>
                    <a:pt x="406928" y="65852"/>
                    <a:pt x="408667" y="66778"/>
                    <a:pt x="409409" y="66384"/>
                  </a:cubicBezTo>
                  <a:cubicBezTo>
                    <a:pt x="409045" y="65277"/>
                    <a:pt x="407912" y="64613"/>
                    <a:pt x="406765" y="64834"/>
                  </a:cubicBezTo>
                  <a:close/>
                  <a:moveTo>
                    <a:pt x="554941" y="351622"/>
                  </a:moveTo>
                  <a:cubicBezTo>
                    <a:pt x="550953" y="349841"/>
                    <a:pt x="555451" y="355996"/>
                    <a:pt x="554941" y="351622"/>
                  </a:cubicBezTo>
                  <a:cubicBezTo>
                    <a:pt x="558883" y="352155"/>
                    <a:pt x="556263" y="348545"/>
                    <a:pt x="554941" y="351622"/>
                  </a:cubicBezTo>
                  <a:close/>
                  <a:moveTo>
                    <a:pt x="540147" y="349309"/>
                  </a:moveTo>
                  <a:cubicBezTo>
                    <a:pt x="540959" y="349656"/>
                    <a:pt x="542466" y="348475"/>
                    <a:pt x="541631" y="347781"/>
                  </a:cubicBezTo>
                  <a:cubicBezTo>
                    <a:pt x="540332" y="347272"/>
                    <a:pt x="539312" y="348314"/>
                    <a:pt x="540193" y="349378"/>
                  </a:cubicBezTo>
                  <a:cubicBezTo>
                    <a:pt x="538176" y="349702"/>
                    <a:pt x="540170" y="351460"/>
                    <a:pt x="540147" y="349309"/>
                  </a:cubicBezTo>
                  <a:close/>
                  <a:moveTo>
                    <a:pt x="413583" y="96558"/>
                  </a:moveTo>
                  <a:cubicBezTo>
                    <a:pt x="411867" y="95008"/>
                    <a:pt x="411380" y="97368"/>
                    <a:pt x="412099" y="98664"/>
                  </a:cubicBezTo>
                  <a:cubicBezTo>
                    <a:pt x="412447" y="97831"/>
                    <a:pt x="413258" y="97345"/>
                    <a:pt x="413513" y="96488"/>
                  </a:cubicBezTo>
                  <a:cubicBezTo>
                    <a:pt x="414070" y="96720"/>
                    <a:pt x="414812" y="97298"/>
                    <a:pt x="415067" y="96164"/>
                  </a:cubicBezTo>
                  <a:cubicBezTo>
                    <a:pt x="414603" y="95841"/>
                    <a:pt x="413722" y="95794"/>
                    <a:pt x="413583" y="96558"/>
                  </a:cubicBezTo>
                  <a:close/>
                  <a:moveTo>
                    <a:pt x="606049" y="53982"/>
                  </a:moveTo>
                  <a:cubicBezTo>
                    <a:pt x="605470" y="57684"/>
                    <a:pt x="608925" y="53843"/>
                    <a:pt x="606049" y="53982"/>
                  </a:cubicBezTo>
                  <a:cubicBezTo>
                    <a:pt x="604959" y="49978"/>
                    <a:pt x="601783" y="54953"/>
                    <a:pt x="606188" y="53982"/>
                  </a:cubicBezTo>
                  <a:close/>
                  <a:moveTo>
                    <a:pt x="287506" y="370134"/>
                  </a:moveTo>
                  <a:cubicBezTo>
                    <a:pt x="286625" y="369902"/>
                    <a:pt x="286022" y="370805"/>
                    <a:pt x="285187" y="370666"/>
                  </a:cubicBezTo>
                  <a:cubicBezTo>
                    <a:pt x="285025" y="370666"/>
                    <a:pt x="284631" y="370666"/>
                    <a:pt x="284932" y="371175"/>
                  </a:cubicBezTo>
                  <a:cubicBezTo>
                    <a:pt x="285929" y="372564"/>
                    <a:pt x="287251" y="371175"/>
                    <a:pt x="287506" y="370064"/>
                  </a:cubicBezTo>
                  <a:cubicBezTo>
                    <a:pt x="289639" y="369694"/>
                    <a:pt x="287274" y="368028"/>
                    <a:pt x="287506" y="370134"/>
                  </a:cubicBezTo>
                  <a:close/>
                  <a:moveTo>
                    <a:pt x="478303" y="280538"/>
                  </a:moveTo>
                  <a:cubicBezTo>
                    <a:pt x="477932" y="283523"/>
                    <a:pt x="479879" y="281163"/>
                    <a:pt x="478303" y="280538"/>
                  </a:cubicBezTo>
                  <a:cubicBezTo>
                    <a:pt x="478303" y="279451"/>
                    <a:pt x="478627" y="278225"/>
                    <a:pt x="478094" y="277230"/>
                  </a:cubicBezTo>
                  <a:cubicBezTo>
                    <a:pt x="476981" y="278757"/>
                    <a:pt x="476679" y="279405"/>
                    <a:pt x="478303" y="280631"/>
                  </a:cubicBezTo>
                  <a:close/>
                  <a:moveTo>
                    <a:pt x="319877" y="412062"/>
                  </a:moveTo>
                  <a:cubicBezTo>
                    <a:pt x="319159" y="412062"/>
                    <a:pt x="318347" y="411808"/>
                    <a:pt x="317721" y="412271"/>
                  </a:cubicBezTo>
                  <a:cubicBezTo>
                    <a:pt x="318903" y="413520"/>
                    <a:pt x="322730" y="414585"/>
                    <a:pt x="319831" y="412016"/>
                  </a:cubicBezTo>
                  <a:cubicBezTo>
                    <a:pt x="320364" y="412132"/>
                    <a:pt x="322544" y="411391"/>
                    <a:pt x="322011" y="410674"/>
                  </a:cubicBezTo>
                  <a:cubicBezTo>
                    <a:pt x="321501" y="410396"/>
                    <a:pt x="319877" y="411276"/>
                    <a:pt x="319877" y="412155"/>
                  </a:cubicBezTo>
                  <a:close/>
                  <a:moveTo>
                    <a:pt x="433386" y="310064"/>
                  </a:moveTo>
                  <a:cubicBezTo>
                    <a:pt x="432806" y="308444"/>
                    <a:pt x="430511" y="310342"/>
                    <a:pt x="433386" y="310064"/>
                  </a:cubicBezTo>
                  <a:lnTo>
                    <a:pt x="433386" y="310897"/>
                  </a:lnTo>
                  <a:cubicBezTo>
                    <a:pt x="434406" y="310226"/>
                    <a:pt x="437166" y="311406"/>
                    <a:pt x="437235" y="309833"/>
                  </a:cubicBezTo>
                  <a:cubicBezTo>
                    <a:pt x="436215" y="309648"/>
                    <a:pt x="434708" y="310411"/>
                    <a:pt x="433386" y="310157"/>
                  </a:cubicBezTo>
                  <a:close/>
                  <a:moveTo>
                    <a:pt x="277303" y="419421"/>
                  </a:moveTo>
                  <a:cubicBezTo>
                    <a:pt x="276746" y="419421"/>
                    <a:pt x="276167" y="419259"/>
                    <a:pt x="275657" y="419606"/>
                  </a:cubicBezTo>
                  <a:cubicBezTo>
                    <a:pt x="276306" y="420369"/>
                    <a:pt x="276909" y="421434"/>
                    <a:pt x="277975" y="421063"/>
                  </a:cubicBezTo>
                  <a:cubicBezTo>
                    <a:pt x="278230" y="421063"/>
                    <a:pt x="278833" y="421318"/>
                    <a:pt x="278671" y="420670"/>
                  </a:cubicBezTo>
                  <a:cubicBezTo>
                    <a:pt x="278671" y="420439"/>
                    <a:pt x="278346" y="419930"/>
                    <a:pt x="277883" y="420161"/>
                  </a:cubicBezTo>
                  <a:cubicBezTo>
                    <a:pt x="276654" y="420763"/>
                    <a:pt x="277442" y="419583"/>
                    <a:pt x="277164" y="419351"/>
                  </a:cubicBezTo>
                  <a:cubicBezTo>
                    <a:pt x="279483" y="419791"/>
                    <a:pt x="277790" y="417338"/>
                    <a:pt x="277303" y="419513"/>
                  </a:cubicBezTo>
                  <a:close/>
                  <a:moveTo>
                    <a:pt x="454395" y="263045"/>
                  </a:moveTo>
                  <a:cubicBezTo>
                    <a:pt x="453885" y="261402"/>
                    <a:pt x="451427" y="263369"/>
                    <a:pt x="454395" y="263045"/>
                  </a:cubicBezTo>
                  <a:cubicBezTo>
                    <a:pt x="454024" y="264040"/>
                    <a:pt x="455926" y="265591"/>
                    <a:pt x="456552" y="264966"/>
                  </a:cubicBezTo>
                  <a:cubicBezTo>
                    <a:pt x="457201" y="263693"/>
                    <a:pt x="455462" y="262791"/>
                    <a:pt x="454395" y="263138"/>
                  </a:cubicBezTo>
                  <a:close/>
                  <a:moveTo>
                    <a:pt x="58123" y="256751"/>
                  </a:moveTo>
                  <a:cubicBezTo>
                    <a:pt x="57799" y="259065"/>
                    <a:pt x="60257" y="257353"/>
                    <a:pt x="58123" y="256751"/>
                  </a:cubicBezTo>
                  <a:cubicBezTo>
                    <a:pt x="59793" y="253003"/>
                    <a:pt x="53485" y="254784"/>
                    <a:pt x="57010" y="255617"/>
                  </a:cubicBezTo>
                  <a:cubicBezTo>
                    <a:pt x="57196" y="255617"/>
                    <a:pt x="57590" y="255617"/>
                    <a:pt x="57358" y="256080"/>
                  </a:cubicBezTo>
                  <a:cubicBezTo>
                    <a:pt x="56755" y="257399"/>
                    <a:pt x="57822" y="256751"/>
                    <a:pt x="58123" y="256751"/>
                  </a:cubicBezTo>
                  <a:close/>
                  <a:moveTo>
                    <a:pt x="348794" y="253998"/>
                  </a:moveTo>
                  <a:cubicBezTo>
                    <a:pt x="348469" y="254761"/>
                    <a:pt x="347518" y="255594"/>
                    <a:pt x="348979" y="255710"/>
                  </a:cubicBezTo>
                  <a:cubicBezTo>
                    <a:pt x="349489" y="255710"/>
                    <a:pt x="350162" y="255988"/>
                    <a:pt x="350394" y="255293"/>
                  </a:cubicBezTo>
                  <a:cubicBezTo>
                    <a:pt x="350626" y="254599"/>
                    <a:pt x="349466" y="253905"/>
                    <a:pt x="348724" y="254067"/>
                  </a:cubicBezTo>
                  <a:cubicBezTo>
                    <a:pt x="349373" y="248537"/>
                    <a:pt x="344504" y="254553"/>
                    <a:pt x="348794" y="253998"/>
                  </a:cubicBezTo>
                  <a:close/>
                  <a:moveTo>
                    <a:pt x="13183" y="282390"/>
                  </a:moveTo>
                  <a:cubicBezTo>
                    <a:pt x="13485" y="279821"/>
                    <a:pt x="10656" y="282644"/>
                    <a:pt x="13183" y="282390"/>
                  </a:cubicBezTo>
                  <a:cubicBezTo>
                    <a:pt x="13183" y="285120"/>
                    <a:pt x="18239" y="281927"/>
                    <a:pt x="15804" y="281325"/>
                  </a:cubicBezTo>
                  <a:cubicBezTo>
                    <a:pt x="15164" y="282096"/>
                    <a:pt x="14180" y="282495"/>
                    <a:pt x="13183" y="282390"/>
                  </a:cubicBezTo>
                  <a:close/>
                  <a:moveTo>
                    <a:pt x="240433" y="351530"/>
                  </a:moveTo>
                  <a:cubicBezTo>
                    <a:pt x="240317" y="351067"/>
                    <a:pt x="241221" y="350951"/>
                    <a:pt x="240781" y="350396"/>
                  </a:cubicBezTo>
                  <a:cubicBezTo>
                    <a:pt x="240340" y="349841"/>
                    <a:pt x="240247" y="349818"/>
                    <a:pt x="239668" y="350165"/>
                  </a:cubicBezTo>
                  <a:cubicBezTo>
                    <a:pt x="239088" y="350512"/>
                    <a:pt x="236468" y="350581"/>
                    <a:pt x="238299" y="351484"/>
                  </a:cubicBezTo>
                  <a:cubicBezTo>
                    <a:pt x="239042" y="351646"/>
                    <a:pt x="239760" y="350581"/>
                    <a:pt x="240502" y="351484"/>
                  </a:cubicBezTo>
                  <a:cubicBezTo>
                    <a:pt x="240873" y="352340"/>
                    <a:pt x="241685" y="352455"/>
                    <a:pt x="242450" y="352641"/>
                  </a:cubicBezTo>
                  <a:cubicBezTo>
                    <a:pt x="243215" y="352826"/>
                    <a:pt x="243633" y="351113"/>
                    <a:pt x="243100" y="350627"/>
                  </a:cubicBezTo>
                  <a:cubicBezTo>
                    <a:pt x="242566" y="350142"/>
                    <a:pt x="241221" y="351622"/>
                    <a:pt x="240317" y="351622"/>
                  </a:cubicBezTo>
                  <a:close/>
                  <a:moveTo>
                    <a:pt x="500448" y="77838"/>
                  </a:moveTo>
                  <a:cubicBezTo>
                    <a:pt x="497086" y="77653"/>
                    <a:pt x="500448" y="81101"/>
                    <a:pt x="501862" y="79342"/>
                  </a:cubicBezTo>
                  <a:cubicBezTo>
                    <a:pt x="502002" y="78741"/>
                    <a:pt x="500425" y="78787"/>
                    <a:pt x="500401" y="77792"/>
                  </a:cubicBezTo>
                  <a:cubicBezTo>
                    <a:pt x="503625" y="77722"/>
                    <a:pt x="500355" y="75108"/>
                    <a:pt x="500448" y="77838"/>
                  </a:cubicBezTo>
                  <a:close/>
                  <a:moveTo>
                    <a:pt x="415229" y="48960"/>
                  </a:moveTo>
                  <a:cubicBezTo>
                    <a:pt x="415021" y="47572"/>
                    <a:pt x="412145" y="47873"/>
                    <a:pt x="412493" y="49169"/>
                  </a:cubicBezTo>
                  <a:cubicBezTo>
                    <a:pt x="412864" y="49423"/>
                    <a:pt x="414139" y="48659"/>
                    <a:pt x="415276" y="48891"/>
                  </a:cubicBezTo>
                  <a:cubicBezTo>
                    <a:pt x="414510" y="49793"/>
                    <a:pt x="414186" y="52177"/>
                    <a:pt x="415832" y="52223"/>
                  </a:cubicBezTo>
                  <a:cubicBezTo>
                    <a:pt x="416237" y="52161"/>
                    <a:pt x="416516" y="51784"/>
                    <a:pt x="416454" y="51379"/>
                  </a:cubicBezTo>
                  <a:cubicBezTo>
                    <a:pt x="416432" y="51237"/>
                    <a:pt x="416369" y="51104"/>
                    <a:pt x="416273" y="50997"/>
                  </a:cubicBezTo>
                  <a:cubicBezTo>
                    <a:pt x="415253" y="50557"/>
                    <a:pt x="416528" y="49099"/>
                    <a:pt x="415229" y="48960"/>
                  </a:cubicBezTo>
                  <a:close/>
                  <a:moveTo>
                    <a:pt x="178426" y="115740"/>
                  </a:moveTo>
                  <a:cubicBezTo>
                    <a:pt x="183713" y="114121"/>
                    <a:pt x="178913" y="110789"/>
                    <a:pt x="178426" y="115740"/>
                  </a:cubicBezTo>
                  <a:cubicBezTo>
                    <a:pt x="174739" y="115370"/>
                    <a:pt x="177197" y="118656"/>
                    <a:pt x="178426" y="115740"/>
                  </a:cubicBezTo>
                  <a:close/>
                  <a:moveTo>
                    <a:pt x="35398" y="248398"/>
                  </a:moveTo>
                  <a:cubicBezTo>
                    <a:pt x="34308" y="248745"/>
                    <a:pt x="33868" y="246940"/>
                    <a:pt x="33079" y="247611"/>
                  </a:cubicBezTo>
                  <a:cubicBezTo>
                    <a:pt x="32500" y="248768"/>
                    <a:pt x="34262" y="249925"/>
                    <a:pt x="35074" y="250481"/>
                  </a:cubicBezTo>
                  <a:cubicBezTo>
                    <a:pt x="35313" y="249789"/>
                    <a:pt x="35369" y="249048"/>
                    <a:pt x="35236" y="248329"/>
                  </a:cubicBezTo>
                  <a:cubicBezTo>
                    <a:pt x="38343" y="250388"/>
                    <a:pt x="36534" y="246107"/>
                    <a:pt x="35398" y="248398"/>
                  </a:cubicBezTo>
                  <a:close/>
                  <a:moveTo>
                    <a:pt x="418615" y="38756"/>
                  </a:moveTo>
                  <a:cubicBezTo>
                    <a:pt x="419496" y="36442"/>
                    <a:pt x="418105" y="36442"/>
                    <a:pt x="416737" y="38015"/>
                  </a:cubicBezTo>
                  <a:cubicBezTo>
                    <a:pt x="416389" y="38386"/>
                    <a:pt x="415415" y="37830"/>
                    <a:pt x="415508" y="38501"/>
                  </a:cubicBezTo>
                  <a:cubicBezTo>
                    <a:pt x="415995" y="39126"/>
                    <a:pt x="417826" y="38501"/>
                    <a:pt x="418684" y="38686"/>
                  </a:cubicBezTo>
                  <a:cubicBezTo>
                    <a:pt x="419682" y="44194"/>
                    <a:pt x="423415" y="37992"/>
                    <a:pt x="418615" y="38756"/>
                  </a:cubicBezTo>
                  <a:close/>
                  <a:moveTo>
                    <a:pt x="433456" y="36442"/>
                  </a:moveTo>
                  <a:cubicBezTo>
                    <a:pt x="426244" y="36442"/>
                    <a:pt x="430650" y="40514"/>
                    <a:pt x="433456" y="36442"/>
                  </a:cubicBezTo>
                  <a:cubicBezTo>
                    <a:pt x="435334" y="35956"/>
                    <a:pt x="433456" y="34267"/>
                    <a:pt x="433456" y="36488"/>
                  </a:cubicBezTo>
                  <a:close/>
                  <a:moveTo>
                    <a:pt x="205743" y="351622"/>
                  </a:moveTo>
                  <a:cubicBezTo>
                    <a:pt x="203424" y="351391"/>
                    <a:pt x="204792" y="352409"/>
                    <a:pt x="204421" y="353728"/>
                  </a:cubicBezTo>
                  <a:cubicBezTo>
                    <a:pt x="204421" y="353867"/>
                    <a:pt x="203818" y="354237"/>
                    <a:pt x="204421" y="354283"/>
                  </a:cubicBezTo>
                  <a:cubicBezTo>
                    <a:pt x="205024" y="354330"/>
                    <a:pt x="205719" y="355626"/>
                    <a:pt x="206137" y="355325"/>
                  </a:cubicBezTo>
                  <a:cubicBezTo>
                    <a:pt x="206554" y="355024"/>
                    <a:pt x="205882" y="354260"/>
                    <a:pt x="205511" y="353821"/>
                  </a:cubicBezTo>
                  <a:cubicBezTo>
                    <a:pt x="205140" y="353381"/>
                    <a:pt x="206090" y="352432"/>
                    <a:pt x="205789" y="351507"/>
                  </a:cubicBezTo>
                  <a:cubicBezTo>
                    <a:pt x="207922" y="351622"/>
                    <a:pt x="206230" y="349309"/>
                    <a:pt x="205743" y="351622"/>
                  </a:cubicBezTo>
                  <a:close/>
                  <a:moveTo>
                    <a:pt x="497039" y="81749"/>
                  </a:moveTo>
                  <a:cubicBezTo>
                    <a:pt x="498987" y="84363"/>
                    <a:pt x="500865" y="81217"/>
                    <a:pt x="497039" y="81749"/>
                  </a:cubicBezTo>
                  <a:cubicBezTo>
                    <a:pt x="496854" y="80036"/>
                    <a:pt x="495486" y="81402"/>
                    <a:pt x="494419" y="81147"/>
                  </a:cubicBezTo>
                  <a:cubicBezTo>
                    <a:pt x="493352" y="80893"/>
                    <a:pt x="491775" y="82559"/>
                    <a:pt x="492401" y="83461"/>
                  </a:cubicBezTo>
                  <a:cubicBezTo>
                    <a:pt x="492680" y="83461"/>
                    <a:pt x="493352" y="83461"/>
                    <a:pt x="493398" y="83276"/>
                  </a:cubicBezTo>
                  <a:cubicBezTo>
                    <a:pt x="493955" y="81240"/>
                    <a:pt x="495625" y="81911"/>
                    <a:pt x="497039" y="81749"/>
                  </a:cubicBezTo>
                  <a:close/>
                  <a:moveTo>
                    <a:pt x="413560" y="254622"/>
                  </a:moveTo>
                  <a:cubicBezTo>
                    <a:pt x="413560" y="251568"/>
                    <a:pt x="409850" y="255155"/>
                    <a:pt x="413560" y="254622"/>
                  </a:cubicBezTo>
                  <a:cubicBezTo>
                    <a:pt x="414232" y="256265"/>
                    <a:pt x="414163" y="256427"/>
                    <a:pt x="412702" y="256936"/>
                  </a:cubicBezTo>
                  <a:cubicBezTo>
                    <a:pt x="411032" y="256751"/>
                    <a:pt x="412818" y="258788"/>
                    <a:pt x="413560" y="257723"/>
                  </a:cubicBezTo>
                  <a:cubicBezTo>
                    <a:pt x="414024" y="257260"/>
                    <a:pt x="414441" y="256589"/>
                    <a:pt x="414997" y="256450"/>
                  </a:cubicBezTo>
                  <a:cubicBezTo>
                    <a:pt x="416064" y="256196"/>
                    <a:pt x="415368" y="255849"/>
                    <a:pt x="415276" y="255386"/>
                  </a:cubicBezTo>
                  <a:cubicBezTo>
                    <a:pt x="415044" y="254113"/>
                    <a:pt x="414163" y="254715"/>
                    <a:pt x="413513" y="254622"/>
                  </a:cubicBezTo>
                  <a:close/>
                  <a:moveTo>
                    <a:pt x="390371" y="317515"/>
                  </a:moveTo>
                  <a:cubicBezTo>
                    <a:pt x="390371" y="316844"/>
                    <a:pt x="389791" y="316960"/>
                    <a:pt x="389444" y="316775"/>
                  </a:cubicBezTo>
                  <a:cubicBezTo>
                    <a:pt x="387983" y="315849"/>
                    <a:pt x="389026" y="318857"/>
                    <a:pt x="390417" y="317469"/>
                  </a:cubicBezTo>
                  <a:cubicBezTo>
                    <a:pt x="391183" y="322860"/>
                    <a:pt x="396447" y="316913"/>
                    <a:pt x="390232" y="317515"/>
                  </a:cubicBezTo>
                  <a:close/>
                  <a:moveTo>
                    <a:pt x="122217" y="358333"/>
                  </a:moveTo>
                  <a:cubicBezTo>
                    <a:pt x="122101" y="357199"/>
                    <a:pt x="120918" y="358078"/>
                    <a:pt x="120478" y="357407"/>
                  </a:cubicBezTo>
                  <a:cubicBezTo>
                    <a:pt x="120292" y="357083"/>
                    <a:pt x="120037" y="357407"/>
                    <a:pt x="119991" y="357639"/>
                  </a:cubicBezTo>
                  <a:cubicBezTo>
                    <a:pt x="119991" y="358749"/>
                    <a:pt x="121568" y="358125"/>
                    <a:pt x="122310" y="358263"/>
                  </a:cubicBezTo>
                  <a:cubicBezTo>
                    <a:pt x="121614" y="359999"/>
                    <a:pt x="123585" y="360253"/>
                    <a:pt x="124049" y="361341"/>
                  </a:cubicBezTo>
                  <a:cubicBezTo>
                    <a:pt x="126507" y="362405"/>
                    <a:pt x="124026" y="357801"/>
                    <a:pt x="122217" y="358333"/>
                  </a:cubicBezTo>
                  <a:close/>
                  <a:moveTo>
                    <a:pt x="509468" y="86353"/>
                  </a:moveTo>
                  <a:cubicBezTo>
                    <a:pt x="511602" y="82859"/>
                    <a:pt x="507149" y="87140"/>
                    <a:pt x="507915" y="83739"/>
                  </a:cubicBezTo>
                  <a:cubicBezTo>
                    <a:pt x="507915" y="83461"/>
                    <a:pt x="508541" y="83206"/>
                    <a:pt x="507915" y="82952"/>
                  </a:cubicBezTo>
                  <a:cubicBezTo>
                    <a:pt x="505109" y="82674"/>
                    <a:pt x="507289" y="86793"/>
                    <a:pt x="509491" y="86284"/>
                  </a:cubicBezTo>
                  <a:cubicBezTo>
                    <a:pt x="507474" y="88806"/>
                    <a:pt x="511926" y="88413"/>
                    <a:pt x="512691" y="87256"/>
                  </a:cubicBezTo>
                  <a:cubicBezTo>
                    <a:pt x="513434" y="85659"/>
                    <a:pt x="510349" y="86585"/>
                    <a:pt x="509468" y="86353"/>
                  </a:cubicBezTo>
                  <a:close/>
                  <a:moveTo>
                    <a:pt x="575394" y="331630"/>
                  </a:moveTo>
                  <a:cubicBezTo>
                    <a:pt x="574443" y="332070"/>
                    <a:pt x="573608" y="333296"/>
                    <a:pt x="572472" y="332671"/>
                  </a:cubicBezTo>
                  <a:cubicBezTo>
                    <a:pt x="571336" y="332047"/>
                    <a:pt x="570594" y="332995"/>
                    <a:pt x="569643" y="332671"/>
                  </a:cubicBezTo>
                  <a:cubicBezTo>
                    <a:pt x="567324" y="334777"/>
                    <a:pt x="576460" y="333805"/>
                    <a:pt x="575347" y="331491"/>
                  </a:cubicBezTo>
                  <a:cubicBezTo>
                    <a:pt x="578153" y="331746"/>
                    <a:pt x="576321" y="329085"/>
                    <a:pt x="575394" y="331699"/>
                  </a:cubicBezTo>
                  <a:close/>
                  <a:moveTo>
                    <a:pt x="407322" y="307195"/>
                  </a:moveTo>
                  <a:cubicBezTo>
                    <a:pt x="407322" y="310342"/>
                    <a:pt x="412331" y="306686"/>
                    <a:pt x="407322" y="307195"/>
                  </a:cubicBezTo>
                  <a:cubicBezTo>
                    <a:pt x="407067" y="304881"/>
                    <a:pt x="401270" y="306385"/>
                    <a:pt x="402684" y="307681"/>
                  </a:cubicBezTo>
                  <a:cubicBezTo>
                    <a:pt x="404261" y="307658"/>
                    <a:pt x="406000" y="308121"/>
                    <a:pt x="407322" y="307264"/>
                  </a:cubicBezTo>
                  <a:close/>
                  <a:moveTo>
                    <a:pt x="324933" y="59095"/>
                  </a:moveTo>
                  <a:cubicBezTo>
                    <a:pt x="326973" y="59651"/>
                    <a:pt x="327089" y="56573"/>
                    <a:pt x="329176" y="56226"/>
                  </a:cubicBezTo>
                  <a:cubicBezTo>
                    <a:pt x="329825" y="55948"/>
                    <a:pt x="329338" y="55162"/>
                    <a:pt x="328782" y="55162"/>
                  </a:cubicBezTo>
                  <a:cubicBezTo>
                    <a:pt x="327530" y="55162"/>
                    <a:pt x="327089" y="56388"/>
                    <a:pt x="326115" y="56781"/>
                  </a:cubicBezTo>
                  <a:cubicBezTo>
                    <a:pt x="326509" y="57938"/>
                    <a:pt x="325118" y="58239"/>
                    <a:pt x="325002" y="59095"/>
                  </a:cubicBezTo>
                  <a:cubicBezTo>
                    <a:pt x="323402" y="59280"/>
                    <a:pt x="321732" y="55555"/>
                    <a:pt x="321037" y="58633"/>
                  </a:cubicBezTo>
                  <a:cubicBezTo>
                    <a:pt x="321918" y="59651"/>
                    <a:pt x="324260" y="58401"/>
                    <a:pt x="322730" y="60692"/>
                  </a:cubicBezTo>
                  <a:cubicBezTo>
                    <a:pt x="322335" y="61895"/>
                    <a:pt x="325443" y="60067"/>
                    <a:pt x="324933" y="59095"/>
                  </a:cubicBezTo>
                  <a:close/>
                  <a:moveTo>
                    <a:pt x="173325" y="334453"/>
                  </a:moveTo>
                  <a:cubicBezTo>
                    <a:pt x="173487" y="332995"/>
                    <a:pt x="173325" y="331028"/>
                    <a:pt x="171377" y="330959"/>
                  </a:cubicBezTo>
                  <a:cubicBezTo>
                    <a:pt x="170217" y="331121"/>
                    <a:pt x="167945" y="331167"/>
                    <a:pt x="168270" y="332764"/>
                  </a:cubicBezTo>
                  <a:cubicBezTo>
                    <a:pt x="167365" y="332486"/>
                    <a:pt x="167504" y="330450"/>
                    <a:pt x="166159" y="331561"/>
                  </a:cubicBezTo>
                  <a:cubicBezTo>
                    <a:pt x="165487" y="331792"/>
                    <a:pt x="164096" y="333042"/>
                    <a:pt x="165510" y="333250"/>
                  </a:cubicBezTo>
                  <a:cubicBezTo>
                    <a:pt x="168826" y="333504"/>
                    <a:pt x="170681" y="337878"/>
                    <a:pt x="169452" y="340770"/>
                  </a:cubicBezTo>
                  <a:cubicBezTo>
                    <a:pt x="169220" y="341140"/>
                    <a:pt x="169081" y="341996"/>
                    <a:pt x="169684" y="342274"/>
                  </a:cubicBezTo>
                  <a:cubicBezTo>
                    <a:pt x="173232" y="343015"/>
                    <a:pt x="170704" y="340654"/>
                    <a:pt x="171215" y="339220"/>
                  </a:cubicBezTo>
                  <a:cubicBezTo>
                    <a:pt x="172722" y="337207"/>
                    <a:pt x="168896" y="336443"/>
                    <a:pt x="170449" y="334592"/>
                  </a:cubicBezTo>
                  <a:cubicBezTo>
                    <a:pt x="170797" y="333180"/>
                    <a:pt x="167690" y="334592"/>
                    <a:pt x="168130" y="332695"/>
                  </a:cubicBezTo>
                  <a:cubicBezTo>
                    <a:pt x="168896" y="332880"/>
                    <a:pt x="169336" y="332371"/>
                    <a:pt x="169823" y="331931"/>
                  </a:cubicBezTo>
                  <a:cubicBezTo>
                    <a:pt x="171354" y="330866"/>
                    <a:pt x="171377" y="334569"/>
                    <a:pt x="173325" y="334384"/>
                  </a:cubicBezTo>
                  <a:cubicBezTo>
                    <a:pt x="173000" y="335610"/>
                    <a:pt x="174275" y="336698"/>
                    <a:pt x="173325" y="338063"/>
                  </a:cubicBezTo>
                  <a:cubicBezTo>
                    <a:pt x="173325" y="338179"/>
                    <a:pt x="173325" y="338549"/>
                    <a:pt x="173510" y="338826"/>
                  </a:cubicBezTo>
                  <a:cubicBezTo>
                    <a:pt x="174484" y="338340"/>
                    <a:pt x="174739" y="337114"/>
                    <a:pt x="175528" y="336350"/>
                  </a:cubicBezTo>
                  <a:cubicBezTo>
                    <a:pt x="175922" y="335749"/>
                    <a:pt x="175064" y="334569"/>
                    <a:pt x="176409" y="334337"/>
                  </a:cubicBezTo>
                  <a:cubicBezTo>
                    <a:pt x="176849" y="333111"/>
                    <a:pt x="174113" y="334916"/>
                    <a:pt x="173325" y="334522"/>
                  </a:cubicBezTo>
                  <a:close/>
                  <a:moveTo>
                    <a:pt x="126762" y="337230"/>
                  </a:moveTo>
                  <a:cubicBezTo>
                    <a:pt x="127179" y="337230"/>
                    <a:pt x="127736" y="337091"/>
                    <a:pt x="127898" y="337739"/>
                  </a:cubicBezTo>
                  <a:cubicBezTo>
                    <a:pt x="127898" y="337970"/>
                    <a:pt x="128199" y="338410"/>
                    <a:pt x="128292" y="338155"/>
                  </a:cubicBezTo>
                  <a:cubicBezTo>
                    <a:pt x="128895" y="336304"/>
                    <a:pt x="129614" y="338711"/>
                    <a:pt x="130611" y="338826"/>
                  </a:cubicBezTo>
                  <a:cubicBezTo>
                    <a:pt x="130959" y="335564"/>
                    <a:pt x="128570" y="332995"/>
                    <a:pt x="126878" y="337299"/>
                  </a:cubicBezTo>
                  <a:cubicBezTo>
                    <a:pt x="125765" y="337716"/>
                    <a:pt x="121289" y="336073"/>
                    <a:pt x="121823" y="337531"/>
                  </a:cubicBezTo>
                  <a:cubicBezTo>
                    <a:pt x="123005" y="337947"/>
                    <a:pt x="123168" y="338664"/>
                    <a:pt x="122495" y="339636"/>
                  </a:cubicBezTo>
                  <a:cubicBezTo>
                    <a:pt x="122217" y="340492"/>
                    <a:pt x="123701" y="339891"/>
                    <a:pt x="123770" y="339382"/>
                  </a:cubicBezTo>
                  <a:cubicBezTo>
                    <a:pt x="124002" y="337461"/>
                    <a:pt x="126182" y="338410"/>
                    <a:pt x="126762" y="337299"/>
                  </a:cubicBezTo>
                  <a:close/>
                  <a:moveTo>
                    <a:pt x="363611" y="268668"/>
                  </a:moveTo>
                  <a:cubicBezTo>
                    <a:pt x="365119" y="272879"/>
                    <a:pt x="367136" y="268275"/>
                    <a:pt x="363611" y="268668"/>
                  </a:cubicBezTo>
                  <a:cubicBezTo>
                    <a:pt x="363078" y="266539"/>
                    <a:pt x="360481" y="268113"/>
                    <a:pt x="358974" y="267210"/>
                  </a:cubicBezTo>
                  <a:cubicBezTo>
                    <a:pt x="357466" y="266308"/>
                    <a:pt x="356423" y="270033"/>
                    <a:pt x="358208" y="269663"/>
                  </a:cubicBezTo>
                  <a:cubicBezTo>
                    <a:pt x="359089" y="269524"/>
                    <a:pt x="358834" y="267997"/>
                    <a:pt x="359530" y="268275"/>
                  </a:cubicBezTo>
                  <a:cubicBezTo>
                    <a:pt x="360829" y="269177"/>
                    <a:pt x="362243" y="268529"/>
                    <a:pt x="363611" y="268737"/>
                  </a:cubicBezTo>
                  <a:close/>
                  <a:moveTo>
                    <a:pt x="38181" y="250596"/>
                  </a:moveTo>
                  <a:cubicBezTo>
                    <a:pt x="39271" y="252170"/>
                    <a:pt x="41590" y="251360"/>
                    <a:pt x="42564" y="252100"/>
                  </a:cubicBezTo>
                  <a:cubicBezTo>
                    <a:pt x="42007" y="253489"/>
                    <a:pt x="43143" y="252771"/>
                    <a:pt x="43514" y="252887"/>
                  </a:cubicBezTo>
                  <a:cubicBezTo>
                    <a:pt x="44465" y="253188"/>
                    <a:pt x="44697" y="251961"/>
                    <a:pt x="43932" y="251522"/>
                  </a:cubicBezTo>
                  <a:cubicBezTo>
                    <a:pt x="42703" y="250804"/>
                    <a:pt x="41126" y="251522"/>
                    <a:pt x="40175" y="250110"/>
                  </a:cubicBezTo>
                  <a:cubicBezTo>
                    <a:pt x="38668" y="249092"/>
                    <a:pt x="37369" y="247912"/>
                    <a:pt x="38250" y="250666"/>
                  </a:cubicBezTo>
                  <a:cubicBezTo>
                    <a:pt x="36048" y="251198"/>
                    <a:pt x="38506" y="252818"/>
                    <a:pt x="38181" y="250596"/>
                  </a:cubicBezTo>
                  <a:close/>
                  <a:moveTo>
                    <a:pt x="335785" y="52339"/>
                  </a:moveTo>
                  <a:cubicBezTo>
                    <a:pt x="333744" y="52639"/>
                    <a:pt x="330985" y="51644"/>
                    <a:pt x="329362" y="52339"/>
                  </a:cubicBezTo>
                  <a:cubicBezTo>
                    <a:pt x="327738" y="53033"/>
                    <a:pt x="333327" y="56573"/>
                    <a:pt x="333698" y="55139"/>
                  </a:cubicBezTo>
                  <a:cubicBezTo>
                    <a:pt x="334069" y="53704"/>
                    <a:pt x="332562" y="54977"/>
                    <a:pt x="332399" y="54120"/>
                  </a:cubicBezTo>
                  <a:cubicBezTo>
                    <a:pt x="332399" y="51806"/>
                    <a:pt x="335391" y="53727"/>
                    <a:pt x="335715" y="52246"/>
                  </a:cubicBezTo>
                  <a:cubicBezTo>
                    <a:pt x="338498" y="52593"/>
                    <a:pt x="335136" y="48845"/>
                    <a:pt x="335785" y="52339"/>
                  </a:cubicBezTo>
                  <a:close/>
                  <a:moveTo>
                    <a:pt x="398812" y="22258"/>
                  </a:moveTo>
                  <a:cubicBezTo>
                    <a:pt x="398162" y="22258"/>
                    <a:pt x="397907" y="22859"/>
                    <a:pt x="397490" y="23206"/>
                  </a:cubicBezTo>
                  <a:cubicBezTo>
                    <a:pt x="396354" y="24132"/>
                    <a:pt x="398464" y="23623"/>
                    <a:pt x="398023" y="24456"/>
                  </a:cubicBezTo>
                  <a:cubicBezTo>
                    <a:pt x="396957" y="26515"/>
                    <a:pt x="398418" y="27094"/>
                    <a:pt x="400342" y="26770"/>
                  </a:cubicBezTo>
                  <a:cubicBezTo>
                    <a:pt x="400876" y="26654"/>
                    <a:pt x="401409" y="27649"/>
                    <a:pt x="401687" y="26770"/>
                  </a:cubicBezTo>
                  <a:cubicBezTo>
                    <a:pt x="401687" y="26446"/>
                    <a:pt x="401849" y="25867"/>
                    <a:pt x="401478" y="25752"/>
                  </a:cubicBezTo>
                  <a:cubicBezTo>
                    <a:pt x="399647" y="25196"/>
                    <a:pt x="399507" y="23438"/>
                    <a:pt x="398835" y="22119"/>
                  </a:cubicBezTo>
                  <a:cubicBezTo>
                    <a:pt x="402035" y="21957"/>
                    <a:pt x="396678" y="17931"/>
                    <a:pt x="395681" y="19411"/>
                  </a:cubicBezTo>
                  <a:cubicBezTo>
                    <a:pt x="394986" y="20430"/>
                    <a:pt x="396818" y="21725"/>
                    <a:pt x="397815" y="21587"/>
                  </a:cubicBezTo>
                  <a:cubicBezTo>
                    <a:pt x="398186" y="21679"/>
                    <a:pt x="398696" y="21679"/>
                    <a:pt x="398812" y="22327"/>
                  </a:cubicBezTo>
                  <a:close/>
                  <a:moveTo>
                    <a:pt x="442546" y="311221"/>
                  </a:moveTo>
                  <a:cubicBezTo>
                    <a:pt x="440830" y="311221"/>
                    <a:pt x="439114" y="310897"/>
                    <a:pt x="438835" y="313350"/>
                  </a:cubicBezTo>
                  <a:cubicBezTo>
                    <a:pt x="438720" y="314090"/>
                    <a:pt x="436888" y="314553"/>
                    <a:pt x="437514" y="315548"/>
                  </a:cubicBezTo>
                  <a:cubicBezTo>
                    <a:pt x="438140" y="316543"/>
                    <a:pt x="439276" y="316057"/>
                    <a:pt x="440111" y="315965"/>
                  </a:cubicBezTo>
                  <a:cubicBezTo>
                    <a:pt x="440992" y="316404"/>
                    <a:pt x="440899" y="315780"/>
                    <a:pt x="440644" y="315433"/>
                  </a:cubicBezTo>
                  <a:cubicBezTo>
                    <a:pt x="438325" y="312795"/>
                    <a:pt x="441850" y="313119"/>
                    <a:pt x="442476" y="311175"/>
                  </a:cubicBezTo>
                  <a:cubicBezTo>
                    <a:pt x="443026" y="311245"/>
                    <a:pt x="443585" y="311173"/>
                    <a:pt x="444099" y="310967"/>
                  </a:cubicBezTo>
                  <a:cubicBezTo>
                    <a:pt x="443960" y="310111"/>
                    <a:pt x="442151" y="310203"/>
                    <a:pt x="442870" y="309416"/>
                  </a:cubicBezTo>
                  <a:cubicBezTo>
                    <a:pt x="443125" y="309116"/>
                    <a:pt x="443380" y="308884"/>
                    <a:pt x="443728" y="309416"/>
                  </a:cubicBezTo>
                  <a:cubicBezTo>
                    <a:pt x="444076" y="309949"/>
                    <a:pt x="444262" y="310319"/>
                    <a:pt x="444795" y="309879"/>
                  </a:cubicBezTo>
                  <a:cubicBezTo>
                    <a:pt x="446395" y="308167"/>
                    <a:pt x="441015" y="307912"/>
                    <a:pt x="440783" y="309139"/>
                  </a:cubicBezTo>
                  <a:cubicBezTo>
                    <a:pt x="440551" y="310365"/>
                    <a:pt x="442383" y="310087"/>
                    <a:pt x="442546" y="311291"/>
                  </a:cubicBezTo>
                  <a:close/>
                  <a:moveTo>
                    <a:pt x="54088" y="302798"/>
                  </a:moveTo>
                  <a:cubicBezTo>
                    <a:pt x="54738" y="301040"/>
                    <a:pt x="50146" y="301109"/>
                    <a:pt x="50332" y="302637"/>
                  </a:cubicBezTo>
                  <a:cubicBezTo>
                    <a:pt x="51074" y="304094"/>
                    <a:pt x="52883" y="302382"/>
                    <a:pt x="54135" y="302637"/>
                  </a:cubicBezTo>
                  <a:cubicBezTo>
                    <a:pt x="53949" y="303817"/>
                    <a:pt x="52512" y="302637"/>
                    <a:pt x="52442" y="303932"/>
                  </a:cubicBezTo>
                  <a:cubicBezTo>
                    <a:pt x="52094" y="305668"/>
                    <a:pt x="53509" y="306084"/>
                    <a:pt x="54761" y="306663"/>
                  </a:cubicBezTo>
                  <a:cubicBezTo>
                    <a:pt x="55596" y="307588"/>
                    <a:pt x="56732" y="306964"/>
                    <a:pt x="55920" y="305876"/>
                  </a:cubicBezTo>
                  <a:cubicBezTo>
                    <a:pt x="55410" y="304210"/>
                    <a:pt x="56894" y="302868"/>
                    <a:pt x="54088" y="302798"/>
                  </a:cubicBezTo>
                  <a:close/>
                  <a:moveTo>
                    <a:pt x="159133" y="322629"/>
                  </a:moveTo>
                  <a:cubicBezTo>
                    <a:pt x="159133" y="320315"/>
                    <a:pt x="157185" y="322143"/>
                    <a:pt x="159133" y="322629"/>
                  </a:cubicBezTo>
                  <a:cubicBezTo>
                    <a:pt x="158577" y="324341"/>
                    <a:pt x="158322" y="323207"/>
                    <a:pt x="157093" y="323369"/>
                  </a:cubicBezTo>
                  <a:cubicBezTo>
                    <a:pt x="156861" y="324064"/>
                    <a:pt x="158159" y="325035"/>
                    <a:pt x="159087" y="324434"/>
                  </a:cubicBezTo>
                  <a:cubicBezTo>
                    <a:pt x="159597" y="324202"/>
                    <a:pt x="160432" y="323624"/>
                    <a:pt x="160849" y="323902"/>
                  </a:cubicBezTo>
                  <a:cubicBezTo>
                    <a:pt x="161985" y="324642"/>
                    <a:pt x="161962" y="323601"/>
                    <a:pt x="162287" y="323115"/>
                  </a:cubicBezTo>
                  <a:cubicBezTo>
                    <a:pt x="162959" y="321981"/>
                    <a:pt x="162519" y="319713"/>
                    <a:pt x="160780" y="320199"/>
                  </a:cubicBezTo>
                  <a:cubicBezTo>
                    <a:pt x="160154" y="320431"/>
                    <a:pt x="159203" y="320523"/>
                    <a:pt x="160014" y="321703"/>
                  </a:cubicBezTo>
                  <a:cubicBezTo>
                    <a:pt x="160826" y="322883"/>
                    <a:pt x="159736" y="322559"/>
                    <a:pt x="159133" y="322629"/>
                  </a:cubicBezTo>
                  <a:close/>
                  <a:moveTo>
                    <a:pt x="615093" y="71637"/>
                  </a:moveTo>
                  <a:cubicBezTo>
                    <a:pt x="613354" y="68073"/>
                    <a:pt x="611684" y="71267"/>
                    <a:pt x="615093" y="71637"/>
                  </a:cubicBezTo>
                  <a:cubicBezTo>
                    <a:pt x="615557" y="72678"/>
                    <a:pt x="616925" y="73812"/>
                    <a:pt x="615232" y="74483"/>
                  </a:cubicBezTo>
                  <a:cubicBezTo>
                    <a:pt x="614884" y="74645"/>
                    <a:pt x="614119" y="74298"/>
                    <a:pt x="614165" y="74853"/>
                  </a:cubicBezTo>
                  <a:cubicBezTo>
                    <a:pt x="614675" y="75617"/>
                    <a:pt x="616647" y="74437"/>
                    <a:pt x="617249" y="75432"/>
                  </a:cubicBezTo>
                  <a:cubicBezTo>
                    <a:pt x="617504" y="75825"/>
                    <a:pt x="617667" y="76427"/>
                    <a:pt x="618154" y="76080"/>
                  </a:cubicBezTo>
                  <a:cubicBezTo>
                    <a:pt x="619058" y="75362"/>
                    <a:pt x="617644" y="74691"/>
                    <a:pt x="617226" y="74159"/>
                  </a:cubicBezTo>
                  <a:cubicBezTo>
                    <a:pt x="616415" y="73696"/>
                    <a:pt x="617528" y="72701"/>
                    <a:pt x="618107" y="72863"/>
                  </a:cubicBezTo>
                  <a:cubicBezTo>
                    <a:pt x="618687" y="73025"/>
                    <a:pt x="619197" y="74321"/>
                    <a:pt x="619939" y="73789"/>
                  </a:cubicBezTo>
                  <a:cubicBezTo>
                    <a:pt x="620681" y="73257"/>
                    <a:pt x="622096" y="71868"/>
                    <a:pt x="620612" y="71706"/>
                  </a:cubicBezTo>
                  <a:cubicBezTo>
                    <a:pt x="618873" y="73141"/>
                    <a:pt x="617041" y="71058"/>
                    <a:pt x="615093" y="71637"/>
                  </a:cubicBezTo>
                  <a:close/>
                  <a:moveTo>
                    <a:pt x="317558" y="420092"/>
                  </a:moveTo>
                  <a:cubicBezTo>
                    <a:pt x="317141" y="418055"/>
                    <a:pt x="315240" y="420092"/>
                    <a:pt x="317558" y="420092"/>
                  </a:cubicBezTo>
                  <a:cubicBezTo>
                    <a:pt x="317396" y="420647"/>
                    <a:pt x="317953" y="421549"/>
                    <a:pt x="317048" y="421758"/>
                  </a:cubicBezTo>
                  <a:cubicBezTo>
                    <a:pt x="316144" y="421966"/>
                    <a:pt x="316701" y="423007"/>
                    <a:pt x="316214" y="423285"/>
                  </a:cubicBezTo>
                  <a:cubicBezTo>
                    <a:pt x="315559" y="423626"/>
                    <a:pt x="314970" y="424080"/>
                    <a:pt x="314474" y="424627"/>
                  </a:cubicBezTo>
                  <a:cubicBezTo>
                    <a:pt x="313732" y="425645"/>
                    <a:pt x="315703" y="424835"/>
                    <a:pt x="315773" y="425599"/>
                  </a:cubicBezTo>
                  <a:cubicBezTo>
                    <a:pt x="316144" y="427242"/>
                    <a:pt x="317512" y="425367"/>
                    <a:pt x="318532" y="425738"/>
                  </a:cubicBezTo>
                  <a:cubicBezTo>
                    <a:pt x="319645" y="425738"/>
                    <a:pt x="319228" y="424812"/>
                    <a:pt x="319205" y="424280"/>
                  </a:cubicBezTo>
                  <a:cubicBezTo>
                    <a:pt x="319182" y="423748"/>
                    <a:pt x="318672" y="423424"/>
                    <a:pt x="318115" y="423840"/>
                  </a:cubicBezTo>
                  <a:cubicBezTo>
                    <a:pt x="317558" y="424257"/>
                    <a:pt x="316816" y="422961"/>
                    <a:pt x="317558" y="422683"/>
                  </a:cubicBezTo>
                  <a:cubicBezTo>
                    <a:pt x="318138" y="421503"/>
                    <a:pt x="319344" y="422082"/>
                    <a:pt x="320248" y="421596"/>
                  </a:cubicBezTo>
                  <a:cubicBezTo>
                    <a:pt x="320132" y="421480"/>
                    <a:pt x="319993" y="421272"/>
                    <a:pt x="319924" y="421295"/>
                  </a:cubicBezTo>
                  <a:cubicBezTo>
                    <a:pt x="318811" y="421573"/>
                    <a:pt x="318463" y="420230"/>
                    <a:pt x="317558" y="420092"/>
                  </a:cubicBezTo>
                  <a:close/>
                  <a:moveTo>
                    <a:pt x="451612" y="26862"/>
                  </a:moveTo>
                  <a:cubicBezTo>
                    <a:pt x="450407" y="27371"/>
                    <a:pt x="450105" y="28852"/>
                    <a:pt x="449294" y="27233"/>
                  </a:cubicBezTo>
                  <a:cubicBezTo>
                    <a:pt x="448482" y="25613"/>
                    <a:pt x="447114" y="27233"/>
                    <a:pt x="446279" y="26330"/>
                  </a:cubicBezTo>
                  <a:cubicBezTo>
                    <a:pt x="446279" y="26330"/>
                    <a:pt x="445862" y="26654"/>
                    <a:pt x="445908" y="26955"/>
                  </a:cubicBezTo>
                  <a:cubicBezTo>
                    <a:pt x="445908" y="29037"/>
                    <a:pt x="449502" y="27302"/>
                    <a:pt x="449317" y="29870"/>
                  </a:cubicBezTo>
                  <a:cubicBezTo>
                    <a:pt x="451218" y="30773"/>
                    <a:pt x="454511" y="30796"/>
                    <a:pt x="452540" y="28066"/>
                  </a:cubicBezTo>
                  <a:cubicBezTo>
                    <a:pt x="452037" y="27802"/>
                    <a:pt x="451667" y="27340"/>
                    <a:pt x="451520" y="26793"/>
                  </a:cubicBezTo>
                  <a:cubicBezTo>
                    <a:pt x="453096" y="27772"/>
                    <a:pt x="455170" y="27290"/>
                    <a:pt x="456151" y="25716"/>
                  </a:cubicBezTo>
                  <a:cubicBezTo>
                    <a:pt x="456153" y="25712"/>
                    <a:pt x="456155" y="25709"/>
                    <a:pt x="456157" y="25705"/>
                  </a:cubicBezTo>
                  <a:cubicBezTo>
                    <a:pt x="456969" y="25705"/>
                    <a:pt x="457363" y="25381"/>
                    <a:pt x="456343" y="25011"/>
                  </a:cubicBezTo>
                  <a:cubicBezTo>
                    <a:pt x="454975" y="23738"/>
                    <a:pt x="453468" y="25937"/>
                    <a:pt x="452007" y="24548"/>
                  </a:cubicBezTo>
                  <a:cubicBezTo>
                    <a:pt x="450198" y="23253"/>
                    <a:pt x="451520" y="26052"/>
                    <a:pt x="451612" y="26862"/>
                  </a:cubicBezTo>
                  <a:close/>
                  <a:moveTo>
                    <a:pt x="394267" y="307264"/>
                  </a:moveTo>
                  <a:cubicBezTo>
                    <a:pt x="392971" y="307165"/>
                    <a:pt x="391669" y="307243"/>
                    <a:pt x="390394" y="307496"/>
                  </a:cubicBezTo>
                  <a:cubicBezTo>
                    <a:pt x="391136" y="309278"/>
                    <a:pt x="393664" y="307496"/>
                    <a:pt x="394197" y="309810"/>
                  </a:cubicBezTo>
                  <a:cubicBezTo>
                    <a:pt x="394336" y="310180"/>
                    <a:pt x="394870" y="310434"/>
                    <a:pt x="395264" y="310666"/>
                  </a:cubicBezTo>
                  <a:cubicBezTo>
                    <a:pt x="397165" y="311221"/>
                    <a:pt x="396122" y="308606"/>
                    <a:pt x="396562" y="307797"/>
                  </a:cubicBezTo>
                  <a:cubicBezTo>
                    <a:pt x="396927" y="307319"/>
                    <a:pt x="396834" y="306636"/>
                    <a:pt x="396355" y="306273"/>
                  </a:cubicBezTo>
                  <a:cubicBezTo>
                    <a:pt x="396332" y="306255"/>
                    <a:pt x="396308" y="306239"/>
                    <a:pt x="396284" y="306223"/>
                  </a:cubicBezTo>
                  <a:cubicBezTo>
                    <a:pt x="395449" y="305621"/>
                    <a:pt x="394499" y="303678"/>
                    <a:pt x="393455" y="304974"/>
                  </a:cubicBezTo>
                  <a:cubicBezTo>
                    <a:pt x="393015" y="305460"/>
                    <a:pt x="392899" y="305945"/>
                    <a:pt x="393710" y="306200"/>
                  </a:cubicBezTo>
                  <a:cubicBezTo>
                    <a:pt x="394522" y="306455"/>
                    <a:pt x="394197" y="306894"/>
                    <a:pt x="394197" y="307357"/>
                  </a:cubicBezTo>
                  <a:close/>
                  <a:moveTo>
                    <a:pt x="470349" y="290326"/>
                  </a:moveTo>
                  <a:cubicBezTo>
                    <a:pt x="466963" y="289517"/>
                    <a:pt x="466337" y="293705"/>
                    <a:pt x="465247" y="295996"/>
                  </a:cubicBezTo>
                  <a:cubicBezTo>
                    <a:pt x="462673" y="295695"/>
                    <a:pt x="465410" y="298471"/>
                    <a:pt x="465247" y="295996"/>
                  </a:cubicBezTo>
                  <a:cubicBezTo>
                    <a:pt x="469305" y="296991"/>
                    <a:pt x="467265" y="293149"/>
                    <a:pt x="469885" y="294677"/>
                  </a:cubicBezTo>
                  <a:cubicBezTo>
                    <a:pt x="470233" y="294885"/>
                    <a:pt x="470372" y="294561"/>
                    <a:pt x="470534" y="294399"/>
                  </a:cubicBezTo>
                  <a:cubicBezTo>
                    <a:pt x="470697" y="294237"/>
                    <a:pt x="470674" y="293959"/>
                    <a:pt x="470303" y="293705"/>
                  </a:cubicBezTo>
                  <a:cubicBezTo>
                    <a:pt x="468494" y="292895"/>
                    <a:pt x="469862" y="291668"/>
                    <a:pt x="470303" y="290303"/>
                  </a:cubicBezTo>
                  <a:cubicBezTo>
                    <a:pt x="474245" y="290720"/>
                    <a:pt x="471323" y="288198"/>
                    <a:pt x="470349" y="290326"/>
                  </a:cubicBezTo>
                  <a:close/>
                  <a:moveTo>
                    <a:pt x="224989" y="404843"/>
                  </a:moveTo>
                  <a:cubicBezTo>
                    <a:pt x="229859" y="407434"/>
                    <a:pt x="226033" y="403200"/>
                    <a:pt x="229395" y="403131"/>
                  </a:cubicBezTo>
                  <a:cubicBezTo>
                    <a:pt x="231876" y="403015"/>
                    <a:pt x="230114" y="399544"/>
                    <a:pt x="228282" y="400377"/>
                  </a:cubicBezTo>
                  <a:cubicBezTo>
                    <a:pt x="227053" y="400886"/>
                    <a:pt x="227146" y="403061"/>
                    <a:pt x="225267" y="402691"/>
                  </a:cubicBezTo>
                  <a:cubicBezTo>
                    <a:pt x="224757" y="403177"/>
                    <a:pt x="225267" y="404172"/>
                    <a:pt x="225059" y="404843"/>
                  </a:cubicBezTo>
                  <a:cubicBezTo>
                    <a:pt x="221070" y="404102"/>
                    <a:pt x="223783" y="407735"/>
                    <a:pt x="224989" y="404843"/>
                  </a:cubicBezTo>
                  <a:close/>
                  <a:moveTo>
                    <a:pt x="425502" y="30819"/>
                  </a:moveTo>
                  <a:cubicBezTo>
                    <a:pt x="423531" y="30241"/>
                    <a:pt x="422998" y="32601"/>
                    <a:pt x="421305" y="33133"/>
                  </a:cubicBezTo>
                  <a:cubicBezTo>
                    <a:pt x="420702" y="33318"/>
                    <a:pt x="419844" y="34128"/>
                    <a:pt x="420006" y="34429"/>
                  </a:cubicBezTo>
                  <a:cubicBezTo>
                    <a:pt x="420447" y="35308"/>
                    <a:pt x="421050" y="34267"/>
                    <a:pt x="421606" y="34197"/>
                  </a:cubicBezTo>
                  <a:cubicBezTo>
                    <a:pt x="422611" y="34144"/>
                    <a:pt x="423613" y="34334"/>
                    <a:pt x="424528" y="34753"/>
                  </a:cubicBezTo>
                  <a:cubicBezTo>
                    <a:pt x="426290" y="35331"/>
                    <a:pt x="424227" y="31467"/>
                    <a:pt x="426244" y="32555"/>
                  </a:cubicBezTo>
                  <a:cubicBezTo>
                    <a:pt x="427777" y="33073"/>
                    <a:pt x="429458" y="32930"/>
                    <a:pt x="430882" y="32161"/>
                  </a:cubicBezTo>
                  <a:cubicBezTo>
                    <a:pt x="429537" y="30750"/>
                    <a:pt x="426244" y="33388"/>
                    <a:pt x="425386" y="30773"/>
                  </a:cubicBezTo>
                  <a:cubicBezTo>
                    <a:pt x="429954" y="31722"/>
                    <a:pt x="425456" y="27071"/>
                    <a:pt x="425502" y="30819"/>
                  </a:cubicBezTo>
                  <a:close/>
                  <a:moveTo>
                    <a:pt x="528854" y="93087"/>
                  </a:moveTo>
                  <a:cubicBezTo>
                    <a:pt x="529387" y="94684"/>
                    <a:pt x="531799" y="92763"/>
                    <a:pt x="528854" y="93087"/>
                  </a:cubicBezTo>
                  <a:cubicBezTo>
                    <a:pt x="528936" y="92628"/>
                    <a:pt x="528936" y="92158"/>
                    <a:pt x="528854" y="91699"/>
                  </a:cubicBezTo>
                  <a:cubicBezTo>
                    <a:pt x="528645" y="91097"/>
                    <a:pt x="528135" y="92092"/>
                    <a:pt x="527741" y="91699"/>
                  </a:cubicBezTo>
                  <a:cubicBezTo>
                    <a:pt x="527347" y="91305"/>
                    <a:pt x="526860" y="91328"/>
                    <a:pt x="526860" y="91143"/>
                  </a:cubicBezTo>
                  <a:cubicBezTo>
                    <a:pt x="526512" y="88089"/>
                    <a:pt x="522524" y="88228"/>
                    <a:pt x="520576" y="89500"/>
                  </a:cubicBezTo>
                  <a:cubicBezTo>
                    <a:pt x="520576" y="89894"/>
                    <a:pt x="521921" y="89500"/>
                    <a:pt x="521202" y="90495"/>
                  </a:cubicBezTo>
                  <a:cubicBezTo>
                    <a:pt x="522199" y="91629"/>
                    <a:pt x="525445" y="89454"/>
                    <a:pt x="526071" y="92092"/>
                  </a:cubicBezTo>
                  <a:cubicBezTo>
                    <a:pt x="525399" y="93087"/>
                    <a:pt x="527555" y="92856"/>
                    <a:pt x="526906" y="93966"/>
                  </a:cubicBezTo>
                  <a:cubicBezTo>
                    <a:pt x="526628" y="94151"/>
                    <a:pt x="527184" y="94267"/>
                    <a:pt x="528854" y="93087"/>
                  </a:cubicBezTo>
                  <a:close/>
                  <a:moveTo>
                    <a:pt x="318185" y="49516"/>
                  </a:moveTo>
                  <a:cubicBezTo>
                    <a:pt x="317651" y="49516"/>
                    <a:pt x="316747" y="49238"/>
                    <a:pt x="316631" y="49747"/>
                  </a:cubicBezTo>
                  <a:cubicBezTo>
                    <a:pt x="316353" y="50950"/>
                    <a:pt x="315263" y="50464"/>
                    <a:pt x="314660" y="50927"/>
                  </a:cubicBezTo>
                  <a:cubicBezTo>
                    <a:pt x="314057" y="51390"/>
                    <a:pt x="315008" y="52663"/>
                    <a:pt x="313640" y="52593"/>
                  </a:cubicBezTo>
                  <a:cubicBezTo>
                    <a:pt x="312387" y="53403"/>
                    <a:pt x="314498" y="54537"/>
                    <a:pt x="315309" y="53727"/>
                  </a:cubicBezTo>
                  <a:cubicBezTo>
                    <a:pt x="316121" y="52917"/>
                    <a:pt x="316445" y="53727"/>
                    <a:pt x="316492" y="54467"/>
                  </a:cubicBezTo>
                  <a:cubicBezTo>
                    <a:pt x="316538" y="55208"/>
                    <a:pt x="316909" y="55254"/>
                    <a:pt x="317396" y="54977"/>
                  </a:cubicBezTo>
                  <a:cubicBezTo>
                    <a:pt x="319599" y="54236"/>
                    <a:pt x="317025" y="51251"/>
                    <a:pt x="318115" y="49446"/>
                  </a:cubicBezTo>
                  <a:cubicBezTo>
                    <a:pt x="319753" y="50846"/>
                    <a:pt x="322204" y="50714"/>
                    <a:pt x="323680" y="49145"/>
                  </a:cubicBezTo>
                  <a:cubicBezTo>
                    <a:pt x="322127" y="47503"/>
                    <a:pt x="320735" y="49446"/>
                    <a:pt x="319043" y="48544"/>
                  </a:cubicBezTo>
                  <a:cubicBezTo>
                    <a:pt x="318022" y="47965"/>
                    <a:pt x="318231" y="48914"/>
                    <a:pt x="318185" y="49516"/>
                  </a:cubicBezTo>
                  <a:close/>
                  <a:moveTo>
                    <a:pt x="383414" y="270427"/>
                  </a:moveTo>
                  <a:cubicBezTo>
                    <a:pt x="384041" y="269825"/>
                    <a:pt x="385548" y="270288"/>
                    <a:pt x="385548" y="269270"/>
                  </a:cubicBezTo>
                  <a:cubicBezTo>
                    <a:pt x="385548" y="268252"/>
                    <a:pt x="383832" y="268946"/>
                    <a:pt x="383414" y="267928"/>
                  </a:cubicBezTo>
                  <a:cubicBezTo>
                    <a:pt x="383414" y="267766"/>
                    <a:pt x="382070" y="268090"/>
                    <a:pt x="381698" y="268437"/>
                  </a:cubicBezTo>
                  <a:cubicBezTo>
                    <a:pt x="380423" y="269779"/>
                    <a:pt x="379704" y="267280"/>
                    <a:pt x="378568" y="267789"/>
                  </a:cubicBezTo>
                  <a:cubicBezTo>
                    <a:pt x="378197" y="268020"/>
                    <a:pt x="378382" y="268506"/>
                    <a:pt x="378568" y="268737"/>
                  </a:cubicBezTo>
                  <a:cubicBezTo>
                    <a:pt x="379380" y="272347"/>
                    <a:pt x="375391" y="270218"/>
                    <a:pt x="376017" y="272579"/>
                  </a:cubicBezTo>
                  <a:cubicBezTo>
                    <a:pt x="375530" y="273921"/>
                    <a:pt x="378011" y="274661"/>
                    <a:pt x="378336" y="272949"/>
                  </a:cubicBezTo>
                  <a:cubicBezTo>
                    <a:pt x="378498" y="272069"/>
                    <a:pt x="378707" y="270936"/>
                    <a:pt x="380168" y="270959"/>
                  </a:cubicBezTo>
                  <a:cubicBezTo>
                    <a:pt x="381490" y="270519"/>
                    <a:pt x="381954" y="268043"/>
                    <a:pt x="383438" y="270496"/>
                  </a:cubicBezTo>
                  <a:cubicBezTo>
                    <a:pt x="379797" y="270496"/>
                    <a:pt x="386383" y="274846"/>
                    <a:pt x="386754" y="272671"/>
                  </a:cubicBezTo>
                  <a:cubicBezTo>
                    <a:pt x="385896" y="271722"/>
                    <a:pt x="383878" y="272347"/>
                    <a:pt x="383414" y="270427"/>
                  </a:cubicBezTo>
                  <a:close/>
                  <a:moveTo>
                    <a:pt x="385733" y="276721"/>
                  </a:moveTo>
                  <a:cubicBezTo>
                    <a:pt x="385733" y="276235"/>
                    <a:pt x="385409" y="276073"/>
                    <a:pt x="385014" y="276142"/>
                  </a:cubicBezTo>
                  <a:cubicBezTo>
                    <a:pt x="382023" y="277021"/>
                    <a:pt x="382162" y="273388"/>
                    <a:pt x="380377" y="272787"/>
                  </a:cubicBezTo>
                  <a:cubicBezTo>
                    <a:pt x="378846" y="274962"/>
                    <a:pt x="382093" y="276466"/>
                    <a:pt x="383925" y="276998"/>
                  </a:cubicBezTo>
                  <a:cubicBezTo>
                    <a:pt x="383925" y="276998"/>
                    <a:pt x="383275" y="277530"/>
                    <a:pt x="383925" y="277785"/>
                  </a:cubicBezTo>
                  <a:cubicBezTo>
                    <a:pt x="384574" y="278039"/>
                    <a:pt x="384620" y="276350"/>
                    <a:pt x="385826" y="276674"/>
                  </a:cubicBezTo>
                  <a:cubicBezTo>
                    <a:pt x="385826" y="278039"/>
                    <a:pt x="389072" y="277970"/>
                    <a:pt x="387496" y="279266"/>
                  </a:cubicBezTo>
                  <a:cubicBezTo>
                    <a:pt x="386058" y="279497"/>
                    <a:pt x="384180" y="280423"/>
                    <a:pt x="386499" y="281302"/>
                  </a:cubicBezTo>
                  <a:cubicBezTo>
                    <a:pt x="386990" y="282148"/>
                    <a:pt x="387846" y="282720"/>
                    <a:pt x="388817" y="282852"/>
                  </a:cubicBezTo>
                  <a:cubicBezTo>
                    <a:pt x="388817" y="281603"/>
                    <a:pt x="390116" y="282528"/>
                    <a:pt x="390557" y="281881"/>
                  </a:cubicBezTo>
                  <a:cubicBezTo>
                    <a:pt x="392064" y="280006"/>
                    <a:pt x="388029" y="279844"/>
                    <a:pt x="389420" y="277877"/>
                  </a:cubicBezTo>
                  <a:cubicBezTo>
                    <a:pt x="389923" y="277264"/>
                    <a:pt x="389831" y="276360"/>
                    <a:pt x="389216" y="275859"/>
                  </a:cubicBezTo>
                  <a:cubicBezTo>
                    <a:pt x="389143" y="275799"/>
                    <a:pt x="389063" y="275747"/>
                    <a:pt x="388980" y="275702"/>
                  </a:cubicBezTo>
                  <a:cubicBezTo>
                    <a:pt x="387704" y="275378"/>
                    <a:pt x="387194" y="277183"/>
                    <a:pt x="385687" y="276721"/>
                  </a:cubicBezTo>
                  <a:close/>
                  <a:moveTo>
                    <a:pt x="428331" y="25659"/>
                  </a:moveTo>
                  <a:cubicBezTo>
                    <a:pt x="429259" y="25844"/>
                    <a:pt x="430186" y="24664"/>
                    <a:pt x="431160" y="25659"/>
                  </a:cubicBezTo>
                  <a:cubicBezTo>
                    <a:pt x="431160" y="25659"/>
                    <a:pt x="431624" y="25659"/>
                    <a:pt x="431624" y="25497"/>
                  </a:cubicBezTo>
                  <a:cubicBezTo>
                    <a:pt x="431624" y="24155"/>
                    <a:pt x="433224" y="24988"/>
                    <a:pt x="433363" y="24224"/>
                  </a:cubicBezTo>
                  <a:cubicBezTo>
                    <a:pt x="433502" y="23067"/>
                    <a:pt x="431879" y="23368"/>
                    <a:pt x="431531" y="22420"/>
                  </a:cubicBezTo>
                  <a:cubicBezTo>
                    <a:pt x="430928" y="20753"/>
                    <a:pt x="435195" y="23137"/>
                    <a:pt x="432714" y="19134"/>
                  </a:cubicBezTo>
                  <a:cubicBezTo>
                    <a:pt x="432018" y="19273"/>
                    <a:pt x="432575" y="19990"/>
                    <a:pt x="432296" y="20152"/>
                  </a:cubicBezTo>
                  <a:cubicBezTo>
                    <a:pt x="431299" y="20753"/>
                    <a:pt x="430627" y="21934"/>
                    <a:pt x="429235" y="21795"/>
                  </a:cubicBezTo>
                  <a:cubicBezTo>
                    <a:pt x="428192" y="21587"/>
                    <a:pt x="428238" y="22743"/>
                    <a:pt x="428911" y="23206"/>
                  </a:cubicBezTo>
                  <a:cubicBezTo>
                    <a:pt x="429119" y="23600"/>
                    <a:pt x="430001" y="23206"/>
                    <a:pt x="429792" y="23854"/>
                  </a:cubicBezTo>
                  <a:cubicBezTo>
                    <a:pt x="428563" y="24942"/>
                    <a:pt x="425989" y="21864"/>
                    <a:pt x="425293" y="24456"/>
                  </a:cubicBezTo>
                  <a:cubicBezTo>
                    <a:pt x="425293" y="24733"/>
                    <a:pt x="424435" y="24456"/>
                    <a:pt x="424644" y="24988"/>
                  </a:cubicBezTo>
                  <a:cubicBezTo>
                    <a:pt x="425896" y="25752"/>
                    <a:pt x="427543" y="23345"/>
                    <a:pt x="428377" y="25752"/>
                  </a:cubicBezTo>
                  <a:cubicBezTo>
                    <a:pt x="428099" y="25752"/>
                    <a:pt x="427635" y="25752"/>
                    <a:pt x="427566" y="25752"/>
                  </a:cubicBezTo>
                  <a:cubicBezTo>
                    <a:pt x="426754" y="28227"/>
                    <a:pt x="424899" y="25104"/>
                    <a:pt x="423902" y="27117"/>
                  </a:cubicBezTo>
                  <a:cubicBezTo>
                    <a:pt x="425316" y="27672"/>
                    <a:pt x="428053" y="27811"/>
                    <a:pt x="428285" y="25659"/>
                  </a:cubicBezTo>
                  <a:close/>
                  <a:moveTo>
                    <a:pt x="528877" y="85220"/>
                  </a:moveTo>
                  <a:cubicBezTo>
                    <a:pt x="526558" y="84919"/>
                    <a:pt x="528877" y="83438"/>
                    <a:pt x="527996" y="82489"/>
                  </a:cubicBezTo>
                  <a:cubicBezTo>
                    <a:pt x="527082" y="82339"/>
                    <a:pt x="526150" y="82339"/>
                    <a:pt x="525237" y="82489"/>
                  </a:cubicBezTo>
                  <a:cubicBezTo>
                    <a:pt x="524541" y="82489"/>
                    <a:pt x="525608" y="83137"/>
                    <a:pt x="525237" y="83554"/>
                  </a:cubicBezTo>
                  <a:cubicBezTo>
                    <a:pt x="523497" y="84225"/>
                    <a:pt x="521295" y="82350"/>
                    <a:pt x="519231" y="83021"/>
                  </a:cubicBezTo>
                  <a:cubicBezTo>
                    <a:pt x="519439" y="80060"/>
                    <a:pt x="515451" y="83507"/>
                    <a:pt x="519231" y="83021"/>
                  </a:cubicBezTo>
                  <a:cubicBezTo>
                    <a:pt x="519231" y="83924"/>
                    <a:pt x="520715" y="84201"/>
                    <a:pt x="520367" y="85335"/>
                  </a:cubicBezTo>
                  <a:cubicBezTo>
                    <a:pt x="519648" y="85659"/>
                    <a:pt x="518952" y="85868"/>
                    <a:pt x="518187" y="86191"/>
                  </a:cubicBezTo>
                  <a:cubicBezTo>
                    <a:pt x="518952" y="86515"/>
                    <a:pt x="520506" y="86515"/>
                    <a:pt x="518976" y="87094"/>
                  </a:cubicBezTo>
                  <a:cubicBezTo>
                    <a:pt x="517979" y="87719"/>
                    <a:pt x="518976" y="89223"/>
                    <a:pt x="519973" y="88621"/>
                  </a:cubicBezTo>
                  <a:cubicBezTo>
                    <a:pt x="520970" y="88019"/>
                    <a:pt x="520993" y="87534"/>
                    <a:pt x="521828" y="87418"/>
                  </a:cubicBezTo>
                  <a:cubicBezTo>
                    <a:pt x="521202" y="86677"/>
                    <a:pt x="520205" y="86539"/>
                    <a:pt x="520297" y="85266"/>
                  </a:cubicBezTo>
                  <a:cubicBezTo>
                    <a:pt x="521921" y="84988"/>
                    <a:pt x="523567" y="84549"/>
                    <a:pt x="524379" y="86654"/>
                  </a:cubicBezTo>
                  <a:cubicBezTo>
                    <a:pt x="524842" y="87348"/>
                    <a:pt x="526466" y="87048"/>
                    <a:pt x="526558" y="86261"/>
                  </a:cubicBezTo>
                  <a:cubicBezTo>
                    <a:pt x="526790" y="83947"/>
                    <a:pt x="528576" y="88343"/>
                    <a:pt x="528877" y="85266"/>
                  </a:cubicBezTo>
                  <a:cubicBezTo>
                    <a:pt x="532889" y="84965"/>
                    <a:pt x="530106" y="81309"/>
                    <a:pt x="528831" y="85220"/>
                  </a:cubicBezTo>
                  <a:close/>
                  <a:moveTo>
                    <a:pt x="450523" y="282413"/>
                  </a:moveTo>
                  <a:lnTo>
                    <a:pt x="450523" y="282413"/>
                  </a:lnTo>
                  <a:cubicBezTo>
                    <a:pt x="451427" y="283477"/>
                    <a:pt x="451473" y="283523"/>
                    <a:pt x="452308" y="282806"/>
                  </a:cubicBezTo>
                  <a:cubicBezTo>
                    <a:pt x="453931" y="281996"/>
                    <a:pt x="455253" y="284819"/>
                    <a:pt x="457108" y="283130"/>
                  </a:cubicBezTo>
                  <a:cubicBezTo>
                    <a:pt x="457734" y="282343"/>
                    <a:pt x="460192" y="284680"/>
                    <a:pt x="459960" y="283130"/>
                  </a:cubicBezTo>
                  <a:cubicBezTo>
                    <a:pt x="458778" y="282528"/>
                    <a:pt x="457827" y="280816"/>
                    <a:pt x="456134" y="281904"/>
                  </a:cubicBezTo>
                  <a:cubicBezTo>
                    <a:pt x="455508" y="282413"/>
                    <a:pt x="454488" y="281510"/>
                    <a:pt x="454070" y="280932"/>
                  </a:cubicBezTo>
                  <a:cubicBezTo>
                    <a:pt x="452726" y="279520"/>
                    <a:pt x="456227" y="278317"/>
                    <a:pt x="455207" y="277230"/>
                  </a:cubicBezTo>
                  <a:cubicBezTo>
                    <a:pt x="454812" y="276906"/>
                    <a:pt x="454627" y="276952"/>
                    <a:pt x="454511" y="277484"/>
                  </a:cubicBezTo>
                  <a:cubicBezTo>
                    <a:pt x="454279" y="278549"/>
                    <a:pt x="453027" y="278641"/>
                    <a:pt x="452447" y="279544"/>
                  </a:cubicBezTo>
                  <a:cubicBezTo>
                    <a:pt x="451868" y="280446"/>
                    <a:pt x="449943" y="278109"/>
                    <a:pt x="450244" y="279659"/>
                  </a:cubicBezTo>
                  <a:cubicBezTo>
                    <a:pt x="450639" y="280284"/>
                    <a:pt x="451218" y="281048"/>
                    <a:pt x="449688" y="280400"/>
                  </a:cubicBezTo>
                  <a:cubicBezTo>
                    <a:pt x="449085" y="279960"/>
                    <a:pt x="447021" y="280400"/>
                    <a:pt x="447369" y="281372"/>
                  </a:cubicBezTo>
                  <a:cubicBezTo>
                    <a:pt x="447485" y="281487"/>
                    <a:pt x="447717" y="281765"/>
                    <a:pt x="447763" y="281742"/>
                  </a:cubicBezTo>
                  <a:cubicBezTo>
                    <a:pt x="448969" y="280770"/>
                    <a:pt x="449595" y="282019"/>
                    <a:pt x="450476" y="282413"/>
                  </a:cubicBezTo>
                  <a:close/>
                  <a:moveTo>
                    <a:pt x="466360" y="42666"/>
                  </a:moveTo>
                  <a:cubicBezTo>
                    <a:pt x="468563" y="43268"/>
                    <a:pt x="466917" y="38039"/>
                    <a:pt x="469537" y="39843"/>
                  </a:cubicBezTo>
                  <a:cubicBezTo>
                    <a:pt x="469769" y="40005"/>
                    <a:pt x="470117" y="40653"/>
                    <a:pt x="470303" y="40052"/>
                  </a:cubicBezTo>
                  <a:cubicBezTo>
                    <a:pt x="470488" y="39450"/>
                    <a:pt x="472250" y="38987"/>
                    <a:pt x="471276" y="37599"/>
                  </a:cubicBezTo>
                  <a:cubicBezTo>
                    <a:pt x="470697" y="36766"/>
                    <a:pt x="471671" y="37090"/>
                    <a:pt x="471949" y="37044"/>
                  </a:cubicBezTo>
                  <a:cubicBezTo>
                    <a:pt x="473271" y="36858"/>
                    <a:pt x="473363" y="35586"/>
                    <a:pt x="471949" y="35840"/>
                  </a:cubicBezTo>
                  <a:cubicBezTo>
                    <a:pt x="471418" y="35656"/>
                    <a:pt x="471010" y="35224"/>
                    <a:pt x="470859" y="34683"/>
                  </a:cubicBezTo>
                  <a:cubicBezTo>
                    <a:pt x="469560" y="33110"/>
                    <a:pt x="468656" y="35887"/>
                    <a:pt x="470071" y="36997"/>
                  </a:cubicBezTo>
                  <a:cubicBezTo>
                    <a:pt x="470071" y="38455"/>
                    <a:pt x="468169" y="36627"/>
                    <a:pt x="467427" y="36997"/>
                  </a:cubicBezTo>
                  <a:cubicBezTo>
                    <a:pt x="466685" y="37368"/>
                    <a:pt x="467427" y="38710"/>
                    <a:pt x="466082" y="38825"/>
                  </a:cubicBezTo>
                  <a:cubicBezTo>
                    <a:pt x="460957" y="41255"/>
                    <a:pt x="463763" y="40144"/>
                    <a:pt x="466384" y="42690"/>
                  </a:cubicBezTo>
                  <a:cubicBezTo>
                    <a:pt x="465317" y="42435"/>
                    <a:pt x="464065" y="43106"/>
                    <a:pt x="463160" y="42180"/>
                  </a:cubicBezTo>
                  <a:cubicBezTo>
                    <a:pt x="461027" y="42690"/>
                    <a:pt x="463787" y="43430"/>
                    <a:pt x="464459" y="43754"/>
                  </a:cubicBezTo>
                  <a:cubicBezTo>
                    <a:pt x="466778" y="44101"/>
                    <a:pt x="464459" y="45374"/>
                    <a:pt x="465642" y="46068"/>
                  </a:cubicBezTo>
                  <a:cubicBezTo>
                    <a:pt x="466337" y="46068"/>
                    <a:pt x="467613" y="46461"/>
                    <a:pt x="467961" y="45767"/>
                  </a:cubicBezTo>
                  <a:cubicBezTo>
                    <a:pt x="467914" y="44379"/>
                    <a:pt x="465711" y="44402"/>
                    <a:pt x="466314" y="42666"/>
                  </a:cubicBezTo>
                  <a:close/>
                  <a:moveTo>
                    <a:pt x="151179" y="338433"/>
                  </a:moveTo>
                  <a:cubicBezTo>
                    <a:pt x="152733" y="338248"/>
                    <a:pt x="152849" y="339590"/>
                    <a:pt x="153290" y="340539"/>
                  </a:cubicBezTo>
                  <a:cubicBezTo>
                    <a:pt x="153452" y="340863"/>
                    <a:pt x="152061" y="340539"/>
                    <a:pt x="152664" y="341233"/>
                  </a:cubicBezTo>
                  <a:cubicBezTo>
                    <a:pt x="154240" y="342621"/>
                    <a:pt x="151736" y="345213"/>
                    <a:pt x="153475" y="346347"/>
                  </a:cubicBezTo>
                  <a:cubicBezTo>
                    <a:pt x="154588" y="346208"/>
                    <a:pt x="153637" y="344843"/>
                    <a:pt x="154240" y="344264"/>
                  </a:cubicBezTo>
                  <a:cubicBezTo>
                    <a:pt x="154843" y="343686"/>
                    <a:pt x="154866" y="343107"/>
                    <a:pt x="155261" y="344264"/>
                  </a:cubicBezTo>
                  <a:cubicBezTo>
                    <a:pt x="156814" y="345722"/>
                    <a:pt x="156722" y="340932"/>
                    <a:pt x="155678" y="340492"/>
                  </a:cubicBezTo>
                  <a:cubicBezTo>
                    <a:pt x="154356" y="339335"/>
                    <a:pt x="155098" y="337322"/>
                    <a:pt x="153545" y="336397"/>
                  </a:cubicBezTo>
                  <a:cubicBezTo>
                    <a:pt x="153382" y="335911"/>
                    <a:pt x="154727" y="334083"/>
                    <a:pt x="153151" y="334453"/>
                  </a:cubicBezTo>
                  <a:cubicBezTo>
                    <a:pt x="150832" y="334962"/>
                    <a:pt x="151458" y="336952"/>
                    <a:pt x="151249" y="338456"/>
                  </a:cubicBezTo>
                  <a:cubicBezTo>
                    <a:pt x="149911" y="338177"/>
                    <a:pt x="148637" y="337652"/>
                    <a:pt x="147492" y="336906"/>
                  </a:cubicBezTo>
                  <a:cubicBezTo>
                    <a:pt x="146727" y="336212"/>
                    <a:pt x="147098" y="337068"/>
                    <a:pt x="147121" y="337577"/>
                  </a:cubicBezTo>
                  <a:cubicBezTo>
                    <a:pt x="145614" y="339243"/>
                    <a:pt x="146078" y="339891"/>
                    <a:pt x="148443" y="339567"/>
                  </a:cubicBezTo>
                  <a:cubicBezTo>
                    <a:pt x="149487" y="339683"/>
                    <a:pt x="150948" y="339752"/>
                    <a:pt x="151179" y="338433"/>
                  </a:cubicBezTo>
                  <a:close/>
                  <a:moveTo>
                    <a:pt x="389675" y="59095"/>
                  </a:moveTo>
                  <a:cubicBezTo>
                    <a:pt x="391786" y="60993"/>
                    <a:pt x="392644" y="56180"/>
                    <a:pt x="393780" y="59396"/>
                  </a:cubicBezTo>
                  <a:cubicBezTo>
                    <a:pt x="394568" y="61132"/>
                    <a:pt x="395449" y="59234"/>
                    <a:pt x="396562" y="59975"/>
                  </a:cubicBezTo>
                  <a:cubicBezTo>
                    <a:pt x="398209" y="60090"/>
                    <a:pt x="398649" y="63168"/>
                    <a:pt x="400110" y="62427"/>
                  </a:cubicBezTo>
                  <a:cubicBezTo>
                    <a:pt x="401015" y="61756"/>
                    <a:pt x="400110" y="61525"/>
                    <a:pt x="399507" y="61201"/>
                  </a:cubicBezTo>
                  <a:cubicBezTo>
                    <a:pt x="400760" y="59813"/>
                    <a:pt x="398789" y="59142"/>
                    <a:pt x="398812" y="58054"/>
                  </a:cubicBezTo>
                  <a:cubicBezTo>
                    <a:pt x="398812" y="56295"/>
                    <a:pt x="396841" y="55995"/>
                    <a:pt x="396493" y="54421"/>
                  </a:cubicBezTo>
                  <a:cubicBezTo>
                    <a:pt x="396493" y="54074"/>
                    <a:pt x="395960" y="54236"/>
                    <a:pt x="396006" y="54421"/>
                  </a:cubicBezTo>
                  <a:cubicBezTo>
                    <a:pt x="396261" y="55139"/>
                    <a:pt x="395241" y="55717"/>
                    <a:pt x="395797" y="56365"/>
                  </a:cubicBezTo>
                  <a:cubicBezTo>
                    <a:pt x="396354" y="57013"/>
                    <a:pt x="396957" y="57661"/>
                    <a:pt x="396307" y="58285"/>
                  </a:cubicBezTo>
                  <a:cubicBezTo>
                    <a:pt x="395658" y="58910"/>
                    <a:pt x="394731" y="58285"/>
                    <a:pt x="394244" y="57661"/>
                  </a:cubicBezTo>
                  <a:cubicBezTo>
                    <a:pt x="393371" y="56573"/>
                    <a:pt x="391780" y="56398"/>
                    <a:pt x="390691" y="57269"/>
                  </a:cubicBezTo>
                  <a:cubicBezTo>
                    <a:pt x="390118" y="57726"/>
                    <a:pt x="389773" y="58410"/>
                    <a:pt x="389745" y="59142"/>
                  </a:cubicBezTo>
                  <a:cubicBezTo>
                    <a:pt x="385246" y="58679"/>
                    <a:pt x="389444" y="63052"/>
                    <a:pt x="389675" y="59095"/>
                  </a:cubicBezTo>
                  <a:close/>
                  <a:moveTo>
                    <a:pt x="430070" y="296481"/>
                  </a:moveTo>
                  <a:cubicBezTo>
                    <a:pt x="430650" y="296343"/>
                    <a:pt x="431137" y="295857"/>
                    <a:pt x="431856" y="295880"/>
                  </a:cubicBezTo>
                  <a:cubicBezTo>
                    <a:pt x="432575" y="295903"/>
                    <a:pt x="432412" y="294121"/>
                    <a:pt x="431601" y="294306"/>
                  </a:cubicBezTo>
                  <a:cubicBezTo>
                    <a:pt x="430232" y="294468"/>
                    <a:pt x="429745" y="293566"/>
                    <a:pt x="429050" y="292594"/>
                  </a:cubicBezTo>
                  <a:cubicBezTo>
                    <a:pt x="428354" y="291622"/>
                    <a:pt x="428586" y="290905"/>
                    <a:pt x="428006" y="290465"/>
                  </a:cubicBezTo>
                  <a:cubicBezTo>
                    <a:pt x="427427" y="290026"/>
                    <a:pt x="427056" y="289956"/>
                    <a:pt x="427774" y="289424"/>
                  </a:cubicBezTo>
                  <a:cubicBezTo>
                    <a:pt x="428493" y="288892"/>
                    <a:pt x="428053" y="286208"/>
                    <a:pt x="430256" y="287897"/>
                  </a:cubicBezTo>
                  <a:cubicBezTo>
                    <a:pt x="430256" y="287897"/>
                    <a:pt x="430673" y="287619"/>
                    <a:pt x="430882" y="287434"/>
                  </a:cubicBezTo>
                  <a:cubicBezTo>
                    <a:pt x="433734" y="285120"/>
                    <a:pt x="432922" y="284287"/>
                    <a:pt x="430070" y="283130"/>
                  </a:cubicBezTo>
                  <a:cubicBezTo>
                    <a:pt x="429328" y="282112"/>
                    <a:pt x="429050" y="280816"/>
                    <a:pt x="427751" y="280122"/>
                  </a:cubicBezTo>
                  <a:cubicBezTo>
                    <a:pt x="426453" y="279428"/>
                    <a:pt x="426963" y="277530"/>
                    <a:pt x="425734" y="276674"/>
                  </a:cubicBezTo>
                  <a:cubicBezTo>
                    <a:pt x="425015" y="275957"/>
                    <a:pt x="426708" y="275702"/>
                    <a:pt x="426940" y="275309"/>
                  </a:cubicBezTo>
                  <a:cubicBezTo>
                    <a:pt x="427589" y="274453"/>
                    <a:pt x="425572" y="273203"/>
                    <a:pt x="425479" y="274360"/>
                  </a:cubicBezTo>
                  <a:cubicBezTo>
                    <a:pt x="425386" y="275517"/>
                    <a:pt x="422812" y="276443"/>
                    <a:pt x="422163" y="275448"/>
                  </a:cubicBezTo>
                  <a:cubicBezTo>
                    <a:pt x="422163" y="275286"/>
                    <a:pt x="421861" y="274939"/>
                    <a:pt x="421513" y="275240"/>
                  </a:cubicBezTo>
                  <a:cubicBezTo>
                    <a:pt x="417734" y="280608"/>
                    <a:pt x="424690" y="274245"/>
                    <a:pt x="427798" y="282806"/>
                  </a:cubicBezTo>
                  <a:cubicBezTo>
                    <a:pt x="428401" y="283361"/>
                    <a:pt x="429606" y="283616"/>
                    <a:pt x="428957" y="284912"/>
                  </a:cubicBezTo>
                  <a:cubicBezTo>
                    <a:pt x="429305" y="285375"/>
                    <a:pt x="432134" y="285930"/>
                    <a:pt x="430163" y="286856"/>
                  </a:cubicBezTo>
                  <a:cubicBezTo>
                    <a:pt x="427844" y="286416"/>
                    <a:pt x="427380" y="288336"/>
                    <a:pt x="426221" y="289864"/>
                  </a:cubicBezTo>
                  <a:cubicBezTo>
                    <a:pt x="425038" y="292316"/>
                    <a:pt x="428725" y="293520"/>
                    <a:pt x="429073" y="295880"/>
                  </a:cubicBezTo>
                  <a:cubicBezTo>
                    <a:pt x="429235" y="296279"/>
                    <a:pt x="429641" y="296523"/>
                    <a:pt x="430070" y="296481"/>
                  </a:cubicBezTo>
                  <a:close/>
                  <a:moveTo>
                    <a:pt x="506732" y="341881"/>
                  </a:moveTo>
                  <a:lnTo>
                    <a:pt x="506732" y="341881"/>
                  </a:lnTo>
                  <a:cubicBezTo>
                    <a:pt x="507729" y="341881"/>
                    <a:pt x="509816" y="341881"/>
                    <a:pt x="508007" y="342945"/>
                  </a:cubicBezTo>
                  <a:cubicBezTo>
                    <a:pt x="507706" y="343130"/>
                    <a:pt x="507242" y="342945"/>
                    <a:pt x="507265" y="343593"/>
                  </a:cubicBezTo>
                  <a:cubicBezTo>
                    <a:pt x="507265" y="344704"/>
                    <a:pt x="510094" y="343755"/>
                    <a:pt x="508170" y="344819"/>
                  </a:cubicBezTo>
                  <a:cubicBezTo>
                    <a:pt x="504529" y="348892"/>
                    <a:pt x="512297" y="345421"/>
                    <a:pt x="510744" y="348337"/>
                  </a:cubicBezTo>
                  <a:cubicBezTo>
                    <a:pt x="511509" y="350327"/>
                    <a:pt x="510581" y="352386"/>
                    <a:pt x="511462" y="354260"/>
                  </a:cubicBezTo>
                  <a:cubicBezTo>
                    <a:pt x="512576" y="352826"/>
                    <a:pt x="512761" y="351692"/>
                    <a:pt x="514500" y="350604"/>
                  </a:cubicBezTo>
                  <a:cubicBezTo>
                    <a:pt x="514013" y="350257"/>
                    <a:pt x="513410" y="350604"/>
                    <a:pt x="512877" y="350373"/>
                  </a:cubicBezTo>
                  <a:cubicBezTo>
                    <a:pt x="511741" y="350049"/>
                    <a:pt x="512251" y="347619"/>
                    <a:pt x="513434" y="348337"/>
                  </a:cubicBezTo>
                  <a:cubicBezTo>
                    <a:pt x="516007" y="349933"/>
                    <a:pt x="516889" y="344519"/>
                    <a:pt x="514199" y="345491"/>
                  </a:cubicBezTo>
                  <a:cubicBezTo>
                    <a:pt x="513828" y="345491"/>
                    <a:pt x="513503" y="345884"/>
                    <a:pt x="513480" y="345259"/>
                  </a:cubicBezTo>
                  <a:cubicBezTo>
                    <a:pt x="513689" y="342367"/>
                    <a:pt x="509515" y="344889"/>
                    <a:pt x="510071" y="342135"/>
                  </a:cubicBezTo>
                  <a:cubicBezTo>
                    <a:pt x="510419" y="340492"/>
                    <a:pt x="510280" y="339428"/>
                    <a:pt x="508657" y="338618"/>
                  </a:cubicBezTo>
                  <a:cubicBezTo>
                    <a:pt x="507520" y="338179"/>
                    <a:pt x="508007" y="339335"/>
                    <a:pt x="507775" y="339821"/>
                  </a:cubicBezTo>
                  <a:cubicBezTo>
                    <a:pt x="507126" y="341002"/>
                    <a:pt x="505457" y="340724"/>
                    <a:pt x="504529" y="341626"/>
                  </a:cubicBezTo>
                  <a:cubicBezTo>
                    <a:pt x="505230" y="341896"/>
                    <a:pt x="505988" y="341984"/>
                    <a:pt x="506732" y="341881"/>
                  </a:cubicBezTo>
                  <a:close/>
                  <a:moveTo>
                    <a:pt x="14876" y="298402"/>
                  </a:moveTo>
                  <a:cubicBezTo>
                    <a:pt x="14714" y="299328"/>
                    <a:pt x="15247" y="300184"/>
                    <a:pt x="14436" y="300461"/>
                  </a:cubicBezTo>
                  <a:cubicBezTo>
                    <a:pt x="13624" y="300739"/>
                    <a:pt x="12117" y="300461"/>
                    <a:pt x="12905" y="299304"/>
                  </a:cubicBezTo>
                  <a:cubicBezTo>
                    <a:pt x="12905" y="298772"/>
                    <a:pt x="14181" y="297731"/>
                    <a:pt x="13137" y="297638"/>
                  </a:cubicBezTo>
                  <a:cubicBezTo>
                    <a:pt x="12627" y="297638"/>
                    <a:pt x="12279" y="296805"/>
                    <a:pt x="11653" y="297268"/>
                  </a:cubicBezTo>
                  <a:cubicBezTo>
                    <a:pt x="13137" y="298981"/>
                    <a:pt x="9079" y="299582"/>
                    <a:pt x="11815" y="301225"/>
                  </a:cubicBezTo>
                  <a:cubicBezTo>
                    <a:pt x="12117" y="301665"/>
                    <a:pt x="10865" y="302289"/>
                    <a:pt x="10470" y="302498"/>
                  </a:cubicBezTo>
                  <a:cubicBezTo>
                    <a:pt x="12534" y="303493"/>
                    <a:pt x="14505" y="300924"/>
                    <a:pt x="16708" y="302127"/>
                  </a:cubicBezTo>
                  <a:cubicBezTo>
                    <a:pt x="18053" y="302914"/>
                    <a:pt x="18331" y="300554"/>
                    <a:pt x="19676" y="300901"/>
                  </a:cubicBezTo>
                  <a:cubicBezTo>
                    <a:pt x="20372" y="300600"/>
                    <a:pt x="18865" y="300461"/>
                    <a:pt x="18563" y="300485"/>
                  </a:cubicBezTo>
                  <a:cubicBezTo>
                    <a:pt x="15549" y="300485"/>
                    <a:pt x="18378" y="298171"/>
                    <a:pt x="16870" y="296991"/>
                  </a:cubicBezTo>
                  <a:cubicBezTo>
                    <a:pt x="15781" y="295695"/>
                    <a:pt x="19792" y="295625"/>
                    <a:pt x="19815" y="293867"/>
                  </a:cubicBezTo>
                  <a:cubicBezTo>
                    <a:pt x="18834" y="293614"/>
                    <a:pt x="17805" y="293614"/>
                    <a:pt x="16824" y="293867"/>
                  </a:cubicBezTo>
                  <a:cubicBezTo>
                    <a:pt x="15950" y="294933"/>
                    <a:pt x="14676" y="295594"/>
                    <a:pt x="13299" y="295695"/>
                  </a:cubicBezTo>
                  <a:cubicBezTo>
                    <a:pt x="13531" y="296065"/>
                    <a:pt x="13926" y="295949"/>
                    <a:pt x="14273" y="296019"/>
                  </a:cubicBezTo>
                  <a:cubicBezTo>
                    <a:pt x="15131" y="296088"/>
                    <a:pt x="14644" y="298032"/>
                    <a:pt x="14876" y="298402"/>
                  </a:cubicBezTo>
                  <a:close/>
                  <a:moveTo>
                    <a:pt x="385478" y="22304"/>
                  </a:moveTo>
                  <a:cubicBezTo>
                    <a:pt x="384272" y="23067"/>
                    <a:pt x="384110" y="24988"/>
                    <a:pt x="385641" y="25381"/>
                  </a:cubicBezTo>
                  <a:cubicBezTo>
                    <a:pt x="384226" y="25381"/>
                    <a:pt x="384203" y="28621"/>
                    <a:pt x="385641" y="27695"/>
                  </a:cubicBezTo>
                  <a:cubicBezTo>
                    <a:pt x="386313" y="26955"/>
                    <a:pt x="386916" y="27117"/>
                    <a:pt x="387728" y="27302"/>
                  </a:cubicBezTo>
                  <a:cubicBezTo>
                    <a:pt x="390186" y="27302"/>
                    <a:pt x="389096" y="29061"/>
                    <a:pt x="390232" y="30102"/>
                  </a:cubicBezTo>
                  <a:cubicBezTo>
                    <a:pt x="391044" y="29917"/>
                    <a:pt x="392968" y="31675"/>
                    <a:pt x="392899" y="30102"/>
                  </a:cubicBezTo>
                  <a:cubicBezTo>
                    <a:pt x="392528" y="26909"/>
                    <a:pt x="390904" y="29361"/>
                    <a:pt x="390348" y="27788"/>
                  </a:cubicBezTo>
                  <a:cubicBezTo>
                    <a:pt x="390433" y="27315"/>
                    <a:pt x="390234" y="26835"/>
                    <a:pt x="389838" y="26561"/>
                  </a:cubicBezTo>
                  <a:cubicBezTo>
                    <a:pt x="387867" y="24872"/>
                    <a:pt x="392945" y="24248"/>
                    <a:pt x="390997" y="22628"/>
                  </a:cubicBezTo>
                  <a:cubicBezTo>
                    <a:pt x="390325" y="22165"/>
                    <a:pt x="389583" y="21887"/>
                    <a:pt x="389652" y="20823"/>
                  </a:cubicBezTo>
                  <a:cubicBezTo>
                    <a:pt x="387843" y="19342"/>
                    <a:pt x="386313" y="27140"/>
                    <a:pt x="385478" y="22304"/>
                  </a:cubicBezTo>
                  <a:close/>
                  <a:moveTo>
                    <a:pt x="481711" y="68744"/>
                  </a:moveTo>
                  <a:cubicBezTo>
                    <a:pt x="481897" y="68999"/>
                    <a:pt x="481479" y="69925"/>
                    <a:pt x="482106" y="69624"/>
                  </a:cubicBezTo>
                  <a:cubicBezTo>
                    <a:pt x="483427" y="68953"/>
                    <a:pt x="483729" y="70156"/>
                    <a:pt x="484424" y="70619"/>
                  </a:cubicBezTo>
                  <a:cubicBezTo>
                    <a:pt x="485630" y="71637"/>
                    <a:pt x="484633" y="68305"/>
                    <a:pt x="486048" y="69994"/>
                  </a:cubicBezTo>
                  <a:cubicBezTo>
                    <a:pt x="486349" y="70665"/>
                    <a:pt x="488482" y="72493"/>
                    <a:pt x="487369" y="72678"/>
                  </a:cubicBezTo>
                  <a:cubicBezTo>
                    <a:pt x="485513" y="72551"/>
                    <a:pt x="483760" y="73544"/>
                    <a:pt x="482917" y="75200"/>
                  </a:cubicBezTo>
                  <a:cubicBezTo>
                    <a:pt x="484007" y="76334"/>
                    <a:pt x="485027" y="73048"/>
                    <a:pt x="486280" y="75200"/>
                  </a:cubicBezTo>
                  <a:cubicBezTo>
                    <a:pt x="486456" y="75526"/>
                    <a:pt x="486865" y="75647"/>
                    <a:pt x="487191" y="75471"/>
                  </a:cubicBezTo>
                  <a:cubicBezTo>
                    <a:pt x="487306" y="75409"/>
                    <a:pt x="487400" y="75315"/>
                    <a:pt x="487462" y="75200"/>
                  </a:cubicBezTo>
                  <a:cubicBezTo>
                    <a:pt x="488390" y="73696"/>
                    <a:pt x="490129" y="74992"/>
                    <a:pt x="491335" y="74159"/>
                  </a:cubicBezTo>
                  <a:cubicBezTo>
                    <a:pt x="492077" y="73789"/>
                    <a:pt x="492123" y="72609"/>
                    <a:pt x="491103" y="72771"/>
                  </a:cubicBezTo>
                  <a:cubicBezTo>
                    <a:pt x="489271" y="73025"/>
                    <a:pt x="490222" y="71105"/>
                    <a:pt x="489155" y="70318"/>
                  </a:cubicBezTo>
                  <a:cubicBezTo>
                    <a:pt x="487601" y="69901"/>
                    <a:pt x="487671" y="67333"/>
                    <a:pt x="485769" y="68004"/>
                  </a:cubicBezTo>
                  <a:cubicBezTo>
                    <a:pt x="484517" y="69068"/>
                    <a:pt x="481387" y="66407"/>
                    <a:pt x="481711" y="68744"/>
                  </a:cubicBezTo>
                  <a:close/>
                  <a:moveTo>
                    <a:pt x="46598" y="286254"/>
                  </a:moveTo>
                  <a:cubicBezTo>
                    <a:pt x="47851" y="286254"/>
                    <a:pt x="47132" y="284125"/>
                    <a:pt x="46900" y="283547"/>
                  </a:cubicBezTo>
                  <a:cubicBezTo>
                    <a:pt x="45926" y="283084"/>
                    <a:pt x="46181" y="282019"/>
                    <a:pt x="47224" y="281788"/>
                  </a:cubicBezTo>
                  <a:cubicBezTo>
                    <a:pt x="48268" y="281557"/>
                    <a:pt x="47642" y="284333"/>
                    <a:pt x="49033" y="283130"/>
                  </a:cubicBezTo>
                  <a:cubicBezTo>
                    <a:pt x="50425" y="281927"/>
                    <a:pt x="47456" y="280400"/>
                    <a:pt x="49590" y="280053"/>
                  </a:cubicBezTo>
                  <a:cubicBezTo>
                    <a:pt x="50726" y="280053"/>
                    <a:pt x="51491" y="281233"/>
                    <a:pt x="52280" y="279891"/>
                  </a:cubicBezTo>
                  <a:cubicBezTo>
                    <a:pt x="52720" y="279266"/>
                    <a:pt x="53485" y="279613"/>
                    <a:pt x="54019" y="279173"/>
                  </a:cubicBezTo>
                  <a:cubicBezTo>
                    <a:pt x="51397" y="278792"/>
                    <a:pt x="48722" y="279262"/>
                    <a:pt x="46390" y="280515"/>
                  </a:cubicBezTo>
                  <a:cubicBezTo>
                    <a:pt x="46204" y="280700"/>
                    <a:pt x="45648" y="280515"/>
                    <a:pt x="45323" y="280515"/>
                  </a:cubicBezTo>
                  <a:cubicBezTo>
                    <a:pt x="44419" y="279960"/>
                    <a:pt x="46506" y="278387"/>
                    <a:pt x="44859" y="278039"/>
                  </a:cubicBezTo>
                  <a:cubicBezTo>
                    <a:pt x="44071" y="277854"/>
                    <a:pt x="43723" y="279034"/>
                    <a:pt x="43909" y="279613"/>
                  </a:cubicBezTo>
                  <a:cubicBezTo>
                    <a:pt x="45138" y="280816"/>
                    <a:pt x="43909" y="282760"/>
                    <a:pt x="44697" y="283847"/>
                  </a:cubicBezTo>
                  <a:cubicBezTo>
                    <a:pt x="46367" y="284171"/>
                    <a:pt x="44813" y="286508"/>
                    <a:pt x="46598" y="286323"/>
                  </a:cubicBezTo>
                  <a:close/>
                  <a:moveTo>
                    <a:pt x="222833" y="346694"/>
                  </a:moveTo>
                  <a:cubicBezTo>
                    <a:pt x="222531" y="347804"/>
                    <a:pt x="223830" y="348661"/>
                    <a:pt x="224085" y="347041"/>
                  </a:cubicBezTo>
                  <a:cubicBezTo>
                    <a:pt x="224340" y="345421"/>
                    <a:pt x="225963" y="346115"/>
                    <a:pt x="226867" y="345560"/>
                  </a:cubicBezTo>
                  <a:cubicBezTo>
                    <a:pt x="229627" y="344819"/>
                    <a:pt x="230299" y="338757"/>
                    <a:pt x="226867" y="340932"/>
                  </a:cubicBezTo>
                  <a:cubicBezTo>
                    <a:pt x="226149" y="341603"/>
                    <a:pt x="226149" y="342806"/>
                    <a:pt x="224896" y="343107"/>
                  </a:cubicBezTo>
                  <a:cubicBezTo>
                    <a:pt x="224270" y="343246"/>
                    <a:pt x="223064" y="343547"/>
                    <a:pt x="223157" y="344241"/>
                  </a:cubicBezTo>
                  <a:cubicBezTo>
                    <a:pt x="223250" y="344935"/>
                    <a:pt x="222554" y="345768"/>
                    <a:pt x="222786" y="346763"/>
                  </a:cubicBezTo>
                  <a:close/>
                  <a:moveTo>
                    <a:pt x="515752" y="331167"/>
                  </a:moveTo>
                  <a:cubicBezTo>
                    <a:pt x="517213" y="331838"/>
                    <a:pt x="517955" y="329455"/>
                    <a:pt x="519602" y="329779"/>
                  </a:cubicBezTo>
                  <a:cubicBezTo>
                    <a:pt x="519832" y="328485"/>
                    <a:pt x="519629" y="327151"/>
                    <a:pt x="519022" y="325984"/>
                  </a:cubicBezTo>
                  <a:cubicBezTo>
                    <a:pt x="518466" y="325475"/>
                    <a:pt x="518605" y="324966"/>
                    <a:pt x="519439" y="324897"/>
                  </a:cubicBezTo>
                  <a:cubicBezTo>
                    <a:pt x="520668" y="325128"/>
                    <a:pt x="521758" y="322930"/>
                    <a:pt x="519996" y="323207"/>
                  </a:cubicBezTo>
                  <a:cubicBezTo>
                    <a:pt x="519347" y="323416"/>
                    <a:pt x="518697" y="323855"/>
                    <a:pt x="518442" y="322745"/>
                  </a:cubicBezTo>
                  <a:cubicBezTo>
                    <a:pt x="518442" y="322583"/>
                    <a:pt x="517700" y="322745"/>
                    <a:pt x="517747" y="322745"/>
                  </a:cubicBezTo>
                  <a:cubicBezTo>
                    <a:pt x="518350" y="323948"/>
                    <a:pt x="517399" y="324064"/>
                    <a:pt x="516703" y="324387"/>
                  </a:cubicBezTo>
                  <a:cubicBezTo>
                    <a:pt x="516378" y="324549"/>
                    <a:pt x="516378" y="325012"/>
                    <a:pt x="516518" y="325105"/>
                  </a:cubicBezTo>
                  <a:cubicBezTo>
                    <a:pt x="517492" y="325706"/>
                    <a:pt x="516518" y="326401"/>
                    <a:pt x="516657" y="327049"/>
                  </a:cubicBezTo>
                  <a:cubicBezTo>
                    <a:pt x="517074" y="329362"/>
                    <a:pt x="517028" y="329362"/>
                    <a:pt x="514802" y="329941"/>
                  </a:cubicBezTo>
                  <a:cubicBezTo>
                    <a:pt x="512576" y="330519"/>
                    <a:pt x="513944" y="331468"/>
                    <a:pt x="515752" y="331167"/>
                  </a:cubicBezTo>
                  <a:close/>
                  <a:moveTo>
                    <a:pt x="402429" y="45559"/>
                  </a:moveTo>
                  <a:cubicBezTo>
                    <a:pt x="403426" y="45559"/>
                    <a:pt x="408852" y="44332"/>
                    <a:pt x="405722" y="43245"/>
                  </a:cubicBezTo>
                  <a:cubicBezTo>
                    <a:pt x="404331" y="43037"/>
                    <a:pt x="404192" y="42759"/>
                    <a:pt x="404725" y="41556"/>
                  </a:cubicBezTo>
                  <a:cubicBezTo>
                    <a:pt x="405258" y="40352"/>
                    <a:pt x="407832" y="38640"/>
                    <a:pt x="406418" y="37206"/>
                  </a:cubicBezTo>
                  <a:cubicBezTo>
                    <a:pt x="402939" y="37529"/>
                    <a:pt x="405722" y="41139"/>
                    <a:pt x="402128" y="40098"/>
                  </a:cubicBezTo>
                  <a:cubicBezTo>
                    <a:pt x="401896" y="40098"/>
                    <a:pt x="401757" y="39913"/>
                    <a:pt x="401687" y="40098"/>
                  </a:cubicBezTo>
                  <a:cubicBezTo>
                    <a:pt x="401316" y="41394"/>
                    <a:pt x="403380" y="40352"/>
                    <a:pt x="403241" y="41695"/>
                  </a:cubicBezTo>
                  <a:cubicBezTo>
                    <a:pt x="401919" y="41695"/>
                    <a:pt x="402568" y="43476"/>
                    <a:pt x="401502" y="43800"/>
                  </a:cubicBezTo>
                  <a:cubicBezTo>
                    <a:pt x="400435" y="44124"/>
                    <a:pt x="401177" y="45929"/>
                    <a:pt x="402429" y="45559"/>
                  </a:cubicBezTo>
                  <a:close/>
                  <a:moveTo>
                    <a:pt x="510118" y="335610"/>
                  </a:moveTo>
                  <a:cubicBezTo>
                    <a:pt x="508309" y="337045"/>
                    <a:pt x="513248" y="338757"/>
                    <a:pt x="513828" y="339960"/>
                  </a:cubicBezTo>
                  <a:cubicBezTo>
                    <a:pt x="513526" y="340284"/>
                    <a:pt x="512228" y="339960"/>
                    <a:pt x="512436" y="340840"/>
                  </a:cubicBezTo>
                  <a:cubicBezTo>
                    <a:pt x="514176" y="342691"/>
                    <a:pt x="516309" y="337369"/>
                    <a:pt x="516889" y="342829"/>
                  </a:cubicBezTo>
                  <a:cubicBezTo>
                    <a:pt x="516889" y="344172"/>
                    <a:pt x="518929" y="343501"/>
                    <a:pt x="519092" y="342621"/>
                  </a:cubicBezTo>
                  <a:cubicBezTo>
                    <a:pt x="517941" y="341296"/>
                    <a:pt x="517024" y="339786"/>
                    <a:pt x="516378" y="338155"/>
                  </a:cubicBezTo>
                  <a:cubicBezTo>
                    <a:pt x="515312" y="335332"/>
                    <a:pt x="513410" y="339428"/>
                    <a:pt x="512228" y="337160"/>
                  </a:cubicBezTo>
                  <a:cubicBezTo>
                    <a:pt x="511810" y="336466"/>
                    <a:pt x="510813" y="336096"/>
                    <a:pt x="510118" y="335610"/>
                  </a:cubicBezTo>
                  <a:close/>
                  <a:moveTo>
                    <a:pt x="192131" y="363956"/>
                  </a:moveTo>
                  <a:cubicBezTo>
                    <a:pt x="190879" y="364349"/>
                    <a:pt x="193313" y="365899"/>
                    <a:pt x="191087" y="365668"/>
                  </a:cubicBezTo>
                  <a:cubicBezTo>
                    <a:pt x="190113" y="365228"/>
                    <a:pt x="189255" y="366385"/>
                    <a:pt x="188537" y="365830"/>
                  </a:cubicBezTo>
                  <a:cubicBezTo>
                    <a:pt x="187470" y="363817"/>
                    <a:pt x="183899" y="367403"/>
                    <a:pt x="185939" y="368514"/>
                  </a:cubicBezTo>
                  <a:cubicBezTo>
                    <a:pt x="187354" y="369278"/>
                    <a:pt x="187377" y="369370"/>
                    <a:pt x="188119" y="368329"/>
                  </a:cubicBezTo>
                  <a:cubicBezTo>
                    <a:pt x="188861" y="367288"/>
                    <a:pt x="190855" y="367195"/>
                    <a:pt x="192177" y="367681"/>
                  </a:cubicBezTo>
                  <a:cubicBezTo>
                    <a:pt x="194125" y="368584"/>
                    <a:pt x="193453" y="365714"/>
                    <a:pt x="194635" y="365066"/>
                  </a:cubicBezTo>
                  <a:cubicBezTo>
                    <a:pt x="195099" y="364071"/>
                    <a:pt x="192595" y="364789"/>
                    <a:pt x="192131" y="363956"/>
                  </a:cubicBezTo>
                  <a:close/>
                  <a:moveTo>
                    <a:pt x="397165" y="47225"/>
                  </a:moveTo>
                  <a:cubicBezTo>
                    <a:pt x="399299" y="45767"/>
                    <a:pt x="394151" y="44911"/>
                    <a:pt x="398116" y="44124"/>
                  </a:cubicBezTo>
                  <a:cubicBezTo>
                    <a:pt x="396725" y="42597"/>
                    <a:pt x="393849" y="42111"/>
                    <a:pt x="392991" y="44564"/>
                  </a:cubicBezTo>
                  <a:cubicBezTo>
                    <a:pt x="392644" y="45073"/>
                    <a:pt x="391762" y="45212"/>
                    <a:pt x="392504" y="46091"/>
                  </a:cubicBezTo>
                  <a:cubicBezTo>
                    <a:pt x="392678" y="46433"/>
                    <a:pt x="392678" y="46837"/>
                    <a:pt x="392504" y="47179"/>
                  </a:cubicBezTo>
                  <a:cubicBezTo>
                    <a:pt x="391345" y="48659"/>
                    <a:pt x="394383" y="50025"/>
                    <a:pt x="394823" y="48567"/>
                  </a:cubicBezTo>
                  <a:cubicBezTo>
                    <a:pt x="394962" y="46184"/>
                    <a:pt x="394916" y="45883"/>
                    <a:pt x="397165" y="47225"/>
                  </a:cubicBezTo>
                  <a:close/>
                  <a:moveTo>
                    <a:pt x="170635" y="356621"/>
                  </a:moveTo>
                  <a:cubicBezTo>
                    <a:pt x="169151" y="356782"/>
                    <a:pt x="170820" y="359282"/>
                    <a:pt x="168733" y="358934"/>
                  </a:cubicBezTo>
                  <a:cubicBezTo>
                    <a:pt x="168246" y="358934"/>
                    <a:pt x="167412" y="358587"/>
                    <a:pt x="167296" y="359189"/>
                  </a:cubicBezTo>
                  <a:cubicBezTo>
                    <a:pt x="166785" y="361341"/>
                    <a:pt x="173093" y="365645"/>
                    <a:pt x="172559" y="361827"/>
                  </a:cubicBezTo>
                  <a:cubicBezTo>
                    <a:pt x="171957" y="360994"/>
                    <a:pt x="173302" y="360693"/>
                    <a:pt x="173742" y="360230"/>
                  </a:cubicBezTo>
                  <a:cubicBezTo>
                    <a:pt x="172745" y="359906"/>
                    <a:pt x="171655" y="359744"/>
                    <a:pt x="171238" y="358495"/>
                  </a:cubicBezTo>
                  <a:cubicBezTo>
                    <a:pt x="175110" y="357986"/>
                    <a:pt x="172397" y="357407"/>
                    <a:pt x="170635" y="356621"/>
                  </a:cubicBezTo>
                  <a:close/>
                  <a:moveTo>
                    <a:pt x="538941" y="81101"/>
                  </a:moveTo>
                  <a:cubicBezTo>
                    <a:pt x="538477" y="80175"/>
                    <a:pt x="537040" y="81101"/>
                    <a:pt x="536321" y="80245"/>
                  </a:cubicBezTo>
                  <a:cubicBezTo>
                    <a:pt x="535973" y="81957"/>
                    <a:pt x="534303" y="81008"/>
                    <a:pt x="533353" y="81656"/>
                  </a:cubicBezTo>
                  <a:cubicBezTo>
                    <a:pt x="532402" y="82304"/>
                    <a:pt x="530895" y="81656"/>
                    <a:pt x="532147" y="83438"/>
                  </a:cubicBezTo>
                  <a:cubicBezTo>
                    <a:pt x="532147" y="83438"/>
                    <a:pt x="532147" y="83808"/>
                    <a:pt x="531985" y="83924"/>
                  </a:cubicBezTo>
                  <a:cubicBezTo>
                    <a:pt x="530524" y="85983"/>
                    <a:pt x="533840" y="84757"/>
                    <a:pt x="534628" y="85289"/>
                  </a:cubicBezTo>
                  <a:cubicBezTo>
                    <a:pt x="535416" y="85821"/>
                    <a:pt x="536158" y="85289"/>
                    <a:pt x="536089" y="84525"/>
                  </a:cubicBezTo>
                  <a:cubicBezTo>
                    <a:pt x="535695" y="82096"/>
                    <a:pt x="538408" y="82512"/>
                    <a:pt x="538941" y="81101"/>
                  </a:cubicBezTo>
                  <a:close/>
                  <a:moveTo>
                    <a:pt x="191551" y="356690"/>
                  </a:moveTo>
                  <a:cubicBezTo>
                    <a:pt x="190484" y="357639"/>
                    <a:pt x="192247" y="360045"/>
                    <a:pt x="192850" y="359004"/>
                  </a:cubicBezTo>
                  <a:cubicBezTo>
                    <a:pt x="192734" y="357870"/>
                    <a:pt x="193476" y="357731"/>
                    <a:pt x="194264" y="357569"/>
                  </a:cubicBezTo>
                  <a:cubicBezTo>
                    <a:pt x="197047" y="357569"/>
                    <a:pt x="193383" y="360392"/>
                    <a:pt x="196142" y="360994"/>
                  </a:cubicBezTo>
                  <a:cubicBezTo>
                    <a:pt x="196699" y="361272"/>
                    <a:pt x="197163" y="362382"/>
                    <a:pt x="197511" y="362105"/>
                  </a:cubicBezTo>
                  <a:cubicBezTo>
                    <a:pt x="198369" y="361225"/>
                    <a:pt x="197047" y="359791"/>
                    <a:pt x="196444" y="359027"/>
                  </a:cubicBezTo>
                  <a:cubicBezTo>
                    <a:pt x="194751" y="357963"/>
                    <a:pt x="199041" y="356459"/>
                    <a:pt x="197000" y="356088"/>
                  </a:cubicBezTo>
                  <a:cubicBezTo>
                    <a:pt x="196241" y="355883"/>
                    <a:pt x="195441" y="355883"/>
                    <a:pt x="194682" y="356088"/>
                  </a:cubicBezTo>
                  <a:cubicBezTo>
                    <a:pt x="193684" y="356435"/>
                    <a:pt x="193615" y="354793"/>
                    <a:pt x="192595" y="354700"/>
                  </a:cubicBezTo>
                  <a:cubicBezTo>
                    <a:pt x="191574" y="354607"/>
                    <a:pt x="191226" y="355788"/>
                    <a:pt x="191551" y="356690"/>
                  </a:cubicBezTo>
                  <a:close/>
                  <a:moveTo>
                    <a:pt x="486558" y="46184"/>
                  </a:moveTo>
                  <a:cubicBezTo>
                    <a:pt x="485422" y="45165"/>
                    <a:pt x="488320" y="43661"/>
                    <a:pt x="488598" y="45142"/>
                  </a:cubicBezTo>
                  <a:cubicBezTo>
                    <a:pt x="488598" y="45489"/>
                    <a:pt x="489294" y="45675"/>
                    <a:pt x="489711" y="45860"/>
                  </a:cubicBezTo>
                  <a:cubicBezTo>
                    <a:pt x="491799" y="47109"/>
                    <a:pt x="490662" y="44518"/>
                    <a:pt x="492030" y="44402"/>
                  </a:cubicBezTo>
                  <a:cubicBezTo>
                    <a:pt x="492819" y="44008"/>
                    <a:pt x="494349" y="45536"/>
                    <a:pt x="494094" y="44170"/>
                  </a:cubicBezTo>
                  <a:cubicBezTo>
                    <a:pt x="492749" y="41857"/>
                    <a:pt x="491497" y="43731"/>
                    <a:pt x="489456" y="43222"/>
                  </a:cubicBezTo>
                  <a:cubicBezTo>
                    <a:pt x="487416" y="42713"/>
                    <a:pt x="485677" y="45536"/>
                    <a:pt x="484424" y="42481"/>
                  </a:cubicBezTo>
                  <a:cubicBezTo>
                    <a:pt x="481224" y="40746"/>
                    <a:pt x="486651" y="48498"/>
                    <a:pt x="486558" y="46184"/>
                  </a:cubicBezTo>
                  <a:close/>
                  <a:moveTo>
                    <a:pt x="408412" y="38756"/>
                  </a:moveTo>
                  <a:cubicBezTo>
                    <a:pt x="410151" y="38756"/>
                    <a:pt x="416273" y="35054"/>
                    <a:pt x="411519" y="35378"/>
                  </a:cubicBezTo>
                  <a:cubicBezTo>
                    <a:pt x="409455" y="35378"/>
                    <a:pt x="412400" y="33064"/>
                    <a:pt x="410916" y="32624"/>
                  </a:cubicBezTo>
                  <a:cubicBezTo>
                    <a:pt x="410081" y="32439"/>
                    <a:pt x="408226" y="29778"/>
                    <a:pt x="408110" y="31259"/>
                  </a:cubicBezTo>
                  <a:cubicBezTo>
                    <a:pt x="408783" y="31722"/>
                    <a:pt x="408110" y="32855"/>
                    <a:pt x="409270" y="33272"/>
                  </a:cubicBezTo>
                  <a:cubicBezTo>
                    <a:pt x="409989" y="33503"/>
                    <a:pt x="409641" y="34637"/>
                    <a:pt x="408783" y="34799"/>
                  </a:cubicBezTo>
                  <a:cubicBezTo>
                    <a:pt x="407925" y="34961"/>
                    <a:pt x="407136" y="34799"/>
                    <a:pt x="406905" y="35586"/>
                  </a:cubicBezTo>
                  <a:cubicBezTo>
                    <a:pt x="407971" y="36349"/>
                    <a:pt x="409339" y="36373"/>
                    <a:pt x="408157" y="38247"/>
                  </a:cubicBezTo>
                  <a:cubicBezTo>
                    <a:pt x="407879" y="38733"/>
                    <a:pt x="408319" y="38548"/>
                    <a:pt x="408412" y="38733"/>
                  </a:cubicBezTo>
                  <a:close/>
                  <a:moveTo>
                    <a:pt x="409363" y="280724"/>
                  </a:moveTo>
                  <a:cubicBezTo>
                    <a:pt x="403936" y="280724"/>
                    <a:pt x="408528" y="284912"/>
                    <a:pt x="410337" y="286416"/>
                  </a:cubicBezTo>
                  <a:cubicBezTo>
                    <a:pt x="411334" y="286879"/>
                    <a:pt x="411264" y="287249"/>
                    <a:pt x="411612" y="286832"/>
                  </a:cubicBezTo>
                  <a:cubicBezTo>
                    <a:pt x="413073" y="284912"/>
                    <a:pt x="415508" y="286022"/>
                    <a:pt x="417224" y="286254"/>
                  </a:cubicBezTo>
                  <a:cubicBezTo>
                    <a:pt x="417687" y="285467"/>
                    <a:pt x="415438" y="283940"/>
                    <a:pt x="414534" y="285051"/>
                  </a:cubicBezTo>
                  <a:cubicBezTo>
                    <a:pt x="413467" y="284611"/>
                    <a:pt x="412215" y="285722"/>
                    <a:pt x="411241" y="284333"/>
                  </a:cubicBezTo>
                  <a:cubicBezTo>
                    <a:pt x="410267" y="282945"/>
                    <a:pt x="408134" y="283130"/>
                    <a:pt x="409432" y="281695"/>
                  </a:cubicBezTo>
                  <a:cubicBezTo>
                    <a:pt x="409942" y="281302"/>
                    <a:pt x="410174" y="280608"/>
                    <a:pt x="409363" y="280700"/>
                  </a:cubicBezTo>
                  <a:close/>
                  <a:moveTo>
                    <a:pt x="430534" y="13789"/>
                  </a:moveTo>
                  <a:cubicBezTo>
                    <a:pt x="430534" y="14506"/>
                    <a:pt x="429745" y="14182"/>
                    <a:pt x="429514" y="14575"/>
                  </a:cubicBezTo>
                  <a:cubicBezTo>
                    <a:pt x="429282" y="14969"/>
                    <a:pt x="428238" y="14575"/>
                    <a:pt x="427914" y="15269"/>
                  </a:cubicBezTo>
                  <a:cubicBezTo>
                    <a:pt x="430001" y="15269"/>
                    <a:pt x="431832" y="18602"/>
                    <a:pt x="433827" y="17421"/>
                  </a:cubicBezTo>
                  <a:cubicBezTo>
                    <a:pt x="434221" y="16565"/>
                    <a:pt x="433386" y="16681"/>
                    <a:pt x="432853" y="16565"/>
                  </a:cubicBezTo>
                  <a:cubicBezTo>
                    <a:pt x="432319" y="16450"/>
                    <a:pt x="431322" y="15941"/>
                    <a:pt x="431346" y="15732"/>
                  </a:cubicBezTo>
                  <a:cubicBezTo>
                    <a:pt x="431879" y="15200"/>
                    <a:pt x="431021" y="14737"/>
                    <a:pt x="431346" y="14298"/>
                  </a:cubicBezTo>
                  <a:cubicBezTo>
                    <a:pt x="432233" y="13714"/>
                    <a:pt x="432479" y="12523"/>
                    <a:pt x="431895" y="11637"/>
                  </a:cubicBezTo>
                  <a:cubicBezTo>
                    <a:pt x="431890" y="11629"/>
                    <a:pt x="431884" y="11621"/>
                    <a:pt x="431879" y="11613"/>
                  </a:cubicBezTo>
                  <a:cubicBezTo>
                    <a:pt x="431438" y="11290"/>
                    <a:pt x="430488" y="12470"/>
                    <a:pt x="430279" y="11128"/>
                  </a:cubicBezTo>
                  <a:cubicBezTo>
                    <a:pt x="428818" y="11382"/>
                    <a:pt x="426986" y="11382"/>
                    <a:pt x="425432" y="11729"/>
                  </a:cubicBezTo>
                  <a:cubicBezTo>
                    <a:pt x="426453" y="13974"/>
                    <a:pt x="429676" y="12377"/>
                    <a:pt x="430534" y="13789"/>
                  </a:cubicBezTo>
                  <a:close/>
                  <a:moveTo>
                    <a:pt x="143156" y="357361"/>
                  </a:moveTo>
                  <a:cubicBezTo>
                    <a:pt x="142484" y="357361"/>
                    <a:pt x="141232" y="358541"/>
                    <a:pt x="142043" y="359050"/>
                  </a:cubicBezTo>
                  <a:cubicBezTo>
                    <a:pt x="144362" y="360971"/>
                    <a:pt x="140466" y="361619"/>
                    <a:pt x="142043" y="363076"/>
                  </a:cubicBezTo>
                  <a:cubicBezTo>
                    <a:pt x="142437" y="363470"/>
                    <a:pt x="142924" y="363562"/>
                    <a:pt x="143133" y="363076"/>
                  </a:cubicBezTo>
                  <a:cubicBezTo>
                    <a:pt x="143620" y="361572"/>
                    <a:pt x="145707" y="363076"/>
                    <a:pt x="146542" y="362012"/>
                  </a:cubicBezTo>
                  <a:cubicBezTo>
                    <a:pt x="146704" y="360716"/>
                    <a:pt x="144455" y="361364"/>
                    <a:pt x="146055" y="359698"/>
                  </a:cubicBezTo>
                  <a:cubicBezTo>
                    <a:pt x="147632" y="357245"/>
                    <a:pt x="144362" y="358101"/>
                    <a:pt x="143156" y="357361"/>
                  </a:cubicBezTo>
                  <a:close/>
                  <a:moveTo>
                    <a:pt x="512251" y="322953"/>
                  </a:moveTo>
                  <a:cubicBezTo>
                    <a:pt x="511022" y="322490"/>
                    <a:pt x="511115" y="321055"/>
                    <a:pt x="510512" y="320037"/>
                  </a:cubicBezTo>
                  <a:cubicBezTo>
                    <a:pt x="508448" y="319181"/>
                    <a:pt x="508703" y="323578"/>
                    <a:pt x="506477" y="323763"/>
                  </a:cubicBezTo>
                  <a:cubicBezTo>
                    <a:pt x="506083" y="323902"/>
                    <a:pt x="506315" y="324133"/>
                    <a:pt x="506477" y="324364"/>
                  </a:cubicBezTo>
                  <a:cubicBezTo>
                    <a:pt x="508796" y="327002"/>
                    <a:pt x="504483" y="326863"/>
                    <a:pt x="506245" y="327997"/>
                  </a:cubicBezTo>
                  <a:cubicBezTo>
                    <a:pt x="507335" y="328992"/>
                    <a:pt x="508216" y="326956"/>
                    <a:pt x="509283" y="326563"/>
                  </a:cubicBezTo>
                  <a:cubicBezTo>
                    <a:pt x="509862" y="326053"/>
                    <a:pt x="509074" y="324573"/>
                    <a:pt x="508471" y="324249"/>
                  </a:cubicBezTo>
                  <a:cubicBezTo>
                    <a:pt x="507451" y="324017"/>
                    <a:pt x="508216" y="323554"/>
                    <a:pt x="508471" y="323392"/>
                  </a:cubicBezTo>
                  <a:cubicBezTo>
                    <a:pt x="509515" y="322074"/>
                    <a:pt x="511973" y="324989"/>
                    <a:pt x="512251" y="322953"/>
                  </a:cubicBezTo>
                  <a:close/>
                  <a:moveTo>
                    <a:pt x="521781" y="316011"/>
                  </a:moveTo>
                  <a:cubicBezTo>
                    <a:pt x="522570" y="317029"/>
                    <a:pt x="523034" y="314900"/>
                    <a:pt x="522106" y="314854"/>
                  </a:cubicBezTo>
                  <a:cubicBezTo>
                    <a:pt x="521179" y="314808"/>
                    <a:pt x="519671" y="314391"/>
                    <a:pt x="519787" y="313373"/>
                  </a:cubicBezTo>
                  <a:cubicBezTo>
                    <a:pt x="519787" y="313096"/>
                    <a:pt x="520506" y="312841"/>
                    <a:pt x="519926" y="312563"/>
                  </a:cubicBezTo>
                  <a:cubicBezTo>
                    <a:pt x="518326" y="313003"/>
                    <a:pt x="519439" y="315271"/>
                    <a:pt x="516657" y="314738"/>
                  </a:cubicBezTo>
                  <a:cubicBezTo>
                    <a:pt x="516263" y="314738"/>
                    <a:pt x="515892" y="314738"/>
                    <a:pt x="515845" y="315294"/>
                  </a:cubicBezTo>
                  <a:cubicBezTo>
                    <a:pt x="515799" y="315849"/>
                    <a:pt x="515613" y="316173"/>
                    <a:pt x="516031" y="316289"/>
                  </a:cubicBezTo>
                  <a:cubicBezTo>
                    <a:pt x="517863" y="316428"/>
                    <a:pt x="518350" y="319690"/>
                    <a:pt x="520205" y="318603"/>
                  </a:cubicBezTo>
                  <a:cubicBezTo>
                    <a:pt x="521503" y="317839"/>
                    <a:pt x="519695" y="315571"/>
                    <a:pt x="521781" y="315919"/>
                  </a:cubicBezTo>
                  <a:close/>
                  <a:moveTo>
                    <a:pt x="398255" y="37599"/>
                  </a:moveTo>
                  <a:cubicBezTo>
                    <a:pt x="400945" y="38062"/>
                    <a:pt x="397119" y="38409"/>
                    <a:pt x="398093" y="39635"/>
                  </a:cubicBezTo>
                  <a:cubicBezTo>
                    <a:pt x="398580" y="40728"/>
                    <a:pt x="399677" y="41422"/>
                    <a:pt x="400876" y="41394"/>
                  </a:cubicBezTo>
                  <a:cubicBezTo>
                    <a:pt x="398116" y="37738"/>
                    <a:pt x="401942" y="39589"/>
                    <a:pt x="402684" y="37483"/>
                  </a:cubicBezTo>
                  <a:cubicBezTo>
                    <a:pt x="401641" y="36280"/>
                    <a:pt x="399183" y="37483"/>
                    <a:pt x="397722" y="36465"/>
                  </a:cubicBezTo>
                  <a:cubicBezTo>
                    <a:pt x="396470" y="36072"/>
                    <a:pt x="395844" y="37807"/>
                    <a:pt x="394499" y="37761"/>
                  </a:cubicBezTo>
                  <a:cubicBezTo>
                    <a:pt x="394267" y="37761"/>
                    <a:pt x="395009" y="38663"/>
                    <a:pt x="394035" y="38825"/>
                  </a:cubicBezTo>
                  <a:cubicBezTo>
                    <a:pt x="393525" y="38825"/>
                    <a:pt x="393594" y="39519"/>
                    <a:pt x="394035" y="39936"/>
                  </a:cubicBezTo>
                  <a:cubicBezTo>
                    <a:pt x="395171" y="40838"/>
                    <a:pt x="397165" y="37483"/>
                    <a:pt x="398255" y="37599"/>
                  </a:cubicBezTo>
                  <a:close/>
                  <a:moveTo>
                    <a:pt x="45022" y="323670"/>
                  </a:moveTo>
                  <a:cubicBezTo>
                    <a:pt x="46622" y="323323"/>
                    <a:pt x="44326" y="319042"/>
                    <a:pt x="42703" y="320685"/>
                  </a:cubicBezTo>
                  <a:cubicBezTo>
                    <a:pt x="41590" y="319783"/>
                    <a:pt x="40384" y="321634"/>
                    <a:pt x="39479" y="320685"/>
                  </a:cubicBezTo>
                  <a:cubicBezTo>
                    <a:pt x="39479" y="319042"/>
                    <a:pt x="43097" y="319482"/>
                    <a:pt x="40546" y="317075"/>
                  </a:cubicBezTo>
                  <a:cubicBezTo>
                    <a:pt x="38598" y="314762"/>
                    <a:pt x="38227" y="320986"/>
                    <a:pt x="38668" y="321703"/>
                  </a:cubicBezTo>
                  <a:cubicBezTo>
                    <a:pt x="40175" y="324272"/>
                    <a:pt x="42703" y="319690"/>
                    <a:pt x="43978" y="322953"/>
                  </a:cubicBezTo>
                  <a:cubicBezTo>
                    <a:pt x="44187" y="323184"/>
                    <a:pt x="44442" y="323601"/>
                    <a:pt x="45022" y="323670"/>
                  </a:cubicBezTo>
                  <a:close/>
                  <a:moveTo>
                    <a:pt x="589632" y="32115"/>
                  </a:moveTo>
                  <a:cubicBezTo>
                    <a:pt x="588356" y="30310"/>
                    <a:pt x="587522" y="32323"/>
                    <a:pt x="586733" y="33388"/>
                  </a:cubicBezTo>
                  <a:cubicBezTo>
                    <a:pt x="586177" y="35123"/>
                    <a:pt x="583765" y="32369"/>
                    <a:pt x="584159" y="34545"/>
                  </a:cubicBezTo>
                  <a:cubicBezTo>
                    <a:pt x="585040" y="36858"/>
                    <a:pt x="584321" y="36858"/>
                    <a:pt x="582420" y="37784"/>
                  </a:cubicBezTo>
                  <a:cubicBezTo>
                    <a:pt x="582930" y="38432"/>
                    <a:pt x="583834" y="37784"/>
                    <a:pt x="584437" y="38293"/>
                  </a:cubicBezTo>
                  <a:cubicBezTo>
                    <a:pt x="586756" y="40075"/>
                    <a:pt x="584692" y="34984"/>
                    <a:pt x="586988" y="36812"/>
                  </a:cubicBezTo>
                  <a:cubicBezTo>
                    <a:pt x="587730" y="37368"/>
                    <a:pt x="588101" y="36303"/>
                    <a:pt x="588751" y="36349"/>
                  </a:cubicBezTo>
                  <a:cubicBezTo>
                    <a:pt x="588959" y="36349"/>
                    <a:pt x="589052" y="36118"/>
                    <a:pt x="588913" y="36025"/>
                  </a:cubicBezTo>
                  <a:cubicBezTo>
                    <a:pt x="585597" y="35285"/>
                    <a:pt x="588472" y="33480"/>
                    <a:pt x="589516" y="32161"/>
                  </a:cubicBezTo>
                  <a:close/>
                  <a:moveTo>
                    <a:pt x="215528" y="389617"/>
                  </a:moveTo>
                  <a:cubicBezTo>
                    <a:pt x="214948" y="391653"/>
                    <a:pt x="216804" y="388900"/>
                    <a:pt x="218125" y="389432"/>
                  </a:cubicBezTo>
                  <a:cubicBezTo>
                    <a:pt x="219841" y="389594"/>
                    <a:pt x="220444" y="387118"/>
                    <a:pt x="222299" y="387720"/>
                  </a:cubicBezTo>
                  <a:cubicBezTo>
                    <a:pt x="222693" y="387720"/>
                    <a:pt x="223250" y="387280"/>
                    <a:pt x="223157" y="386840"/>
                  </a:cubicBezTo>
                  <a:cubicBezTo>
                    <a:pt x="221093" y="384527"/>
                    <a:pt x="217986" y="389571"/>
                    <a:pt x="215111" y="387326"/>
                  </a:cubicBezTo>
                  <a:cubicBezTo>
                    <a:pt x="214067" y="386702"/>
                    <a:pt x="212421" y="388113"/>
                    <a:pt x="213951" y="388784"/>
                  </a:cubicBezTo>
                  <a:cubicBezTo>
                    <a:pt x="214438" y="389039"/>
                    <a:pt x="216479" y="388645"/>
                    <a:pt x="215528" y="389617"/>
                  </a:cubicBezTo>
                  <a:close/>
                  <a:moveTo>
                    <a:pt x="174461" y="353288"/>
                  </a:moveTo>
                  <a:cubicBezTo>
                    <a:pt x="173255" y="354353"/>
                    <a:pt x="174786" y="354330"/>
                    <a:pt x="175087" y="354700"/>
                  </a:cubicBezTo>
                  <a:cubicBezTo>
                    <a:pt x="176548" y="356667"/>
                    <a:pt x="176478" y="354538"/>
                    <a:pt x="177197" y="353612"/>
                  </a:cubicBezTo>
                  <a:cubicBezTo>
                    <a:pt x="177962" y="353103"/>
                    <a:pt x="177777" y="352641"/>
                    <a:pt x="177197" y="352155"/>
                  </a:cubicBezTo>
                  <a:cubicBezTo>
                    <a:pt x="174554" y="350072"/>
                    <a:pt x="178496" y="350859"/>
                    <a:pt x="178264" y="349031"/>
                  </a:cubicBezTo>
                  <a:cubicBezTo>
                    <a:pt x="177731" y="347897"/>
                    <a:pt x="175435" y="349031"/>
                    <a:pt x="175296" y="350049"/>
                  </a:cubicBezTo>
                  <a:cubicBezTo>
                    <a:pt x="175296" y="350419"/>
                    <a:pt x="175783" y="350975"/>
                    <a:pt x="174809" y="350951"/>
                  </a:cubicBezTo>
                  <a:cubicBezTo>
                    <a:pt x="173023" y="350905"/>
                    <a:pt x="174878" y="352409"/>
                    <a:pt x="174461" y="353288"/>
                  </a:cubicBezTo>
                  <a:close/>
                  <a:moveTo>
                    <a:pt x="476471" y="86261"/>
                  </a:moveTo>
                  <a:cubicBezTo>
                    <a:pt x="479810" y="86261"/>
                    <a:pt x="473827" y="84456"/>
                    <a:pt x="473804" y="82582"/>
                  </a:cubicBezTo>
                  <a:cubicBezTo>
                    <a:pt x="474592" y="82258"/>
                    <a:pt x="475450" y="81448"/>
                    <a:pt x="476378" y="81934"/>
                  </a:cubicBezTo>
                  <a:cubicBezTo>
                    <a:pt x="476749" y="82165"/>
                    <a:pt x="477143" y="82582"/>
                    <a:pt x="477561" y="82096"/>
                  </a:cubicBezTo>
                  <a:cubicBezTo>
                    <a:pt x="476853" y="81048"/>
                    <a:pt x="475842" y="80240"/>
                    <a:pt x="474662" y="79782"/>
                  </a:cubicBezTo>
                  <a:cubicBezTo>
                    <a:pt x="473874" y="79388"/>
                    <a:pt x="474152" y="79782"/>
                    <a:pt x="474059" y="80407"/>
                  </a:cubicBezTo>
                  <a:cubicBezTo>
                    <a:pt x="474059" y="81818"/>
                    <a:pt x="472111" y="81587"/>
                    <a:pt x="471508" y="82420"/>
                  </a:cubicBezTo>
                  <a:cubicBezTo>
                    <a:pt x="471508" y="82651"/>
                    <a:pt x="471508" y="82883"/>
                    <a:pt x="471740" y="82859"/>
                  </a:cubicBezTo>
                  <a:cubicBezTo>
                    <a:pt x="474268" y="82859"/>
                    <a:pt x="473456" y="86932"/>
                    <a:pt x="476471" y="86261"/>
                  </a:cubicBezTo>
                  <a:close/>
                  <a:moveTo>
                    <a:pt x="414302" y="59674"/>
                  </a:moveTo>
                  <a:cubicBezTo>
                    <a:pt x="420563" y="59882"/>
                    <a:pt x="413235" y="57846"/>
                    <a:pt x="413212" y="55856"/>
                  </a:cubicBezTo>
                  <a:cubicBezTo>
                    <a:pt x="412962" y="55782"/>
                    <a:pt x="412696" y="55782"/>
                    <a:pt x="412447" y="55856"/>
                  </a:cubicBezTo>
                  <a:cubicBezTo>
                    <a:pt x="408922" y="57036"/>
                    <a:pt x="411403" y="60414"/>
                    <a:pt x="414302" y="59674"/>
                  </a:cubicBezTo>
                  <a:close/>
                  <a:moveTo>
                    <a:pt x="317118" y="410396"/>
                  </a:moveTo>
                  <a:cubicBezTo>
                    <a:pt x="317628" y="410281"/>
                    <a:pt x="318393" y="410628"/>
                    <a:pt x="319112" y="410257"/>
                  </a:cubicBezTo>
                  <a:cubicBezTo>
                    <a:pt x="318393" y="408939"/>
                    <a:pt x="319599" y="409401"/>
                    <a:pt x="320086" y="409193"/>
                  </a:cubicBezTo>
                  <a:cubicBezTo>
                    <a:pt x="320689" y="407943"/>
                    <a:pt x="317906" y="408267"/>
                    <a:pt x="317048" y="408129"/>
                  </a:cubicBezTo>
                  <a:cubicBezTo>
                    <a:pt x="315843" y="407990"/>
                    <a:pt x="316932" y="406463"/>
                    <a:pt x="315866" y="406162"/>
                  </a:cubicBezTo>
                  <a:cubicBezTo>
                    <a:pt x="315518" y="406162"/>
                    <a:pt x="315216" y="405745"/>
                    <a:pt x="314892" y="406162"/>
                  </a:cubicBezTo>
                  <a:cubicBezTo>
                    <a:pt x="313709" y="406717"/>
                    <a:pt x="315147" y="407874"/>
                    <a:pt x="314683" y="408823"/>
                  </a:cubicBezTo>
                  <a:cubicBezTo>
                    <a:pt x="314312" y="410882"/>
                    <a:pt x="315541" y="410419"/>
                    <a:pt x="317118" y="410396"/>
                  </a:cubicBezTo>
                  <a:close/>
                  <a:moveTo>
                    <a:pt x="437467" y="15015"/>
                  </a:moveTo>
                  <a:cubicBezTo>
                    <a:pt x="437769" y="15015"/>
                    <a:pt x="438001" y="15200"/>
                    <a:pt x="437931" y="15547"/>
                  </a:cubicBezTo>
                  <a:cubicBezTo>
                    <a:pt x="437653" y="17167"/>
                    <a:pt x="438975" y="17861"/>
                    <a:pt x="439833" y="18717"/>
                  </a:cubicBezTo>
                  <a:cubicBezTo>
                    <a:pt x="442778" y="19296"/>
                    <a:pt x="438117" y="11775"/>
                    <a:pt x="435635" y="14691"/>
                  </a:cubicBezTo>
                  <a:cubicBezTo>
                    <a:pt x="434383" y="14691"/>
                    <a:pt x="433317" y="15686"/>
                    <a:pt x="434847" y="16542"/>
                  </a:cubicBezTo>
                  <a:cubicBezTo>
                    <a:pt x="435682" y="16542"/>
                    <a:pt x="436146" y="18000"/>
                    <a:pt x="436911" y="17398"/>
                  </a:cubicBezTo>
                  <a:cubicBezTo>
                    <a:pt x="437676" y="16797"/>
                    <a:pt x="435960" y="15084"/>
                    <a:pt x="437467" y="15015"/>
                  </a:cubicBezTo>
                  <a:close/>
                  <a:moveTo>
                    <a:pt x="512877" y="75871"/>
                  </a:moveTo>
                  <a:cubicBezTo>
                    <a:pt x="511700" y="75918"/>
                    <a:pt x="510783" y="76908"/>
                    <a:pt x="510830" y="78083"/>
                  </a:cubicBezTo>
                  <a:cubicBezTo>
                    <a:pt x="510831" y="78117"/>
                    <a:pt x="510833" y="78151"/>
                    <a:pt x="510836" y="78185"/>
                  </a:cubicBezTo>
                  <a:cubicBezTo>
                    <a:pt x="512205" y="80916"/>
                    <a:pt x="513712" y="78440"/>
                    <a:pt x="514755" y="76889"/>
                  </a:cubicBezTo>
                  <a:cubicBezTo>
                    <a:pt x="515242" y="76357"/>
                    <a:pt x="513689" y="72910"/>
                    <a:pt x="512831" y="73696"/>
                  </a:cubicBezTo>
                  <a:cubicBezTo>
                    <a:pt x="511300" y="74946"/>
                    <a:pt x="510697" y="74622"/>
                    <a:pt x="512877" y="75871"/>
                  </a:cubicBezTo>
                  <a:close/>
                  <a:moveTo>
                    <a:pt x="513434" y="66477"/>
                  </a:moveTo>
                  <a:cubicBezTo>
                    <a:pt x="513271" y="65551"/>
                    <a:pt x="511903" y="66107"/>
                    <a:pt x="511231" y="65852"/>
                  </a:cubicBezTo>
                  <a:cubicBezTo>
                    <a:pt x="511068" y="65852"/>
                    <a:pt x="510442" y="65852"/>
                    <a:pt x="510906" y="65459"/>
                  </a:cubicBezTo>
                  <a:cubicBezTo>
                    <a:pt x="512320" y="64556"/>
                    <a:pt x="510651" y="64186"/>
                    <a:pt x="510628" y="63538"/>
                  </a:cubicBezTo>
                  <a:cubicBezTo>
                    <a:pt x="511022" y="60183"/>
                    <a:pt x="506593" y="61224"/>
                    <a:pt x="509097" y="64024"/>
                  </a:cubicBezTo>
                  <a:cubicBezTo>
                    <a:pt x="511022" y="65505"/>
                    <a:pt x="508378" y="65852"/>
                    <a:pt x="509468" y="66477"/>
                  </a:cubicBezTo>
                  <a:cubicBezTo>
                    <a:pt x="510558" y="66477"/>
                    <a:pt x="510396" y="68397"/>
                    <a:pt x="511393" y="68120"/>
                  </a:cubicBezTo>
                  <a:cubicBezTo>
                    <a:pt x="512390" y="67842"/>
                    <a:pt x="513271" y="67541"/>
                    <a:pt x="513434" y="66477"/>
                  </a:cubicBezTo>
                  <a:close/>
                  <a:moveTo>
                    <a:pt x="453143" y="18416"/>
                  </a:moveTo>
                  <a:cubicBezTo>
                    <a:pt x="451960" y="17537"/>
                    <a:pt x="451195" y="19920"/>
                    <a:pt x="449804" y="19018"/>
                  </a:cubicBezTo>
                  <a:cubicBezTo>
                    <a:pt x="448807" y="19550"/>
                    <a:pt x="449247" y="21772"/>
                    <a:pt x="449549" y="22813"/>
                  </a:cubicBezTo>
                  <a:cubicBezTo>
                    <a:pt x="449850" y="23854"/>
                    <a:pt x="451125" y="23669"/>
                    <a:pt x="451033" y="22651"/>
                  </a:cubicBezTo>
                  <a:cubicBezTo>
                    <a:pt x="451357" y="20337"/>
                    <a:pt x="452285" y="20129"/>
                    <a:pt x="454395" y="20036"/>
                  </a:cubicBezTo>
                  <a:cubicBezTo>
                    <a:pt x="455902" y="19226"/>
                    <a:pt x="454488" y="17931"/>
                    <a:pt x="453143" y="18416"/>
                  </a:cubicBezTo>
                  <a:close/>
                  <a:moveTo>
                    <a:pt x="301025" y="369509"/>
                  </a:moveTo>
                  <a:cubicBezTo>
                    <a:pt x="301025" y="368352"/>
                    <a:pt x="300422" y="368445"/>
                    <a:pt x="300097" y="368329"/>
                  </a:cubicBezTo>
                  <a:cubicBezTo>
                    <a:pt x="297779" y="368144"/>
                    <a:pt x="296781" y="366246"/>
                    <a:pt x="295460" y="366015"/>
                  </a:cubicBezTo>
                  <a:cubicBezTo>
                    <a:pt x="294880" y="366478"/>
                    <a:pt x="294347" y="366339"/>
                    <a:pt x="293651" y="366015"/>
                  </a:cubicBezTo>
                  <a:cubicBezTo>
                    <a:pt x="292422" y="365575"/>
                    <a:pt x="291564" y="367959"/>
                    <a:pt x="293234" y="367403"/>
                  </a:cubicBezTo>
                  <a:cubicBezTo>
                    <a:pt x="293581" y="367403"/>
                    <a:pt x="294184" y="367403"/>
                    <a:pt x="294207" y="367704"/>
                  </a:cubicBezTo>
                  <a:cubicBezTo>
                    <a:pt x="294347" y="369185"/>
                    <a:pt x="295807" y="368213"/>
                    <a:pt x="296526" y="369000"/>
                  </a:cubicBezTo>
                  <a:cubicBezTo>
                    <a:pt x="297245" y="369787"/>
                    <a:pt x="297802" y="368445"/>
                    <a:pt x="298544" y="368560"/>
                  </a:cubicBezTo>
                  <a:cubicBezTo>
                    <a:pt x="299286" y="368676"/>
                    <a:pt x="300097" y="370134"/>
                    <a:pt x="301025" y="369509"/>
                  </a:cubicBezTo>
                  <a:close/>
                  <a:moveTo>
                    <a:pt x="496900" y="346995"/>
                  </a:moveTo>
                  <a:cubicBezTo>
                    <a:pt x="497781" y="347157"/>
                    <a:pt x="498268" y="346995"/>
                    <a:pt x="498199" y="345838"/>
                  </a:cubicBezTo>
                  <a:cubicBezTo>
                    <a:pt x="498361" y="345120"/>
                    <a:pt x="499520" y="343524"/>
                    <a:pt x="497758" y="343801"/>
                  </a:cubicBezTo>
                  <a:cubicBezTo>
                    <a:pt x="495045" y="344912"/>
                    <a:pt x="495439" y="342413"/>
                    <a:pt x="493932" y="342020"/>
                  </a:cubicBezTo>
                  <a:cubicBezTo>
                    <a:pt x="493004" y="343061"/>
                    <a:pt x="494465" y="344334"/>
                    <a:pt x="494767" y="345444"/>
                  </a:cubicBezTo>
                  <a:cubicBezTo>
                    <a:pt x="495254" y="346995"/>
                    <a:pt x="495300" y="346995"/>
                    <a:pt x="496900" y="346995"/>
                  </a:cubicBezTo>
                  <a:close/>
                  <a:moveTo>
                    <a:pt x="83144" y="300438"/>
                  </a:moveTo>
                  <a:cubicBezTo>
                    <a:pt x="84721" y="300924"/>
                    <a:pt x="85718" y="299235"/>
                    <a:pt x="87248" y="299235"/>
                  </a:cubicBezTo>
                  <a:cubicBezTo>
                    <a:pt x="87712" y="299235"/>
                    <a:pt x="87248" y="298911"/>
                    <a:pt x="87248" y="298819"/>
                  </a:cubicBezTo>
                  <a:cubicBezTo>
                    <a:pt x="85691" y="298112"/>
                    <a:pt x="83878" y="298252"/>
                    <a:pt x="82448" y="299189"/>
                  </a:cubicBezTo>
                  <a:cubicBezTo>
                    <a:pt x="80616" y="300323"/>
                    <a:pt x="81289" y="297453"/>
                    <a:pt x="79897" y="297153"/>
                  </a:cubicBezTo>
                  <a:cubicBezTo>
                    <a:pt x="77996" y="296273"/>
                    <a:pt x="79016" y="299466"/>
                    <a:pt x="79689" y="299837"/>
                  </a:cubicBezTo>
                  <a:cubicBezTo>
                    <a:pt x="80802" y="299744"/>
                    <a:pt x="81822" y="300716"/>
                    <a:pt x="83144" y="300438"/>
                  </a:cubicBezTo>
                  <a:close/>
                  <a:moveTo>
                    <a:pt x="397652" y="263832"/>
                  </a:moveTo>
                  <a:cubicBezTo>
                    <a:pt x="397652" y="263184"/>
                    <a:pt x="397652" y="262282"/>
                    <a:pt x="396725" y="262582"/>
                  </a:cubicBezTo>
                  <a:cubicBezTo>
                    <a:pt x="395032" y="263786"/>
                    <a:pt x="393061" y="261865"/>
                    <a:pt x="391693" y="263253"/>
                  </a:cubicBezTo>
                  <a:cubicBezTo>
                    <a:pt x="391391" y="263855"/>
                    <a:pt x="392110" y="264040"/>
                    <a:pt x="392597" y="264248"/>
                  </a:cubicBezTo>
                  <a:cubicBezTo>
                    <a:pt x="393571" y="265105"/>
                    <a:pt x="393409" y="266562"/>
                    <a:pt x="394916" y="265567"/>
                  </a:cubicBezTo>
                  <a:cubicBezTo>
                    <a:pt x="395751" y="264781"/>
                    <a:pt x="397815" y="265220"/>
                    <a:pt x="397652" y="263832"/>
                  </a:cubicBezTo>
                  <a:close/>
                  <a:moveTo>
                    <a:pt x="24987" y="312424"/>
                  </a:moveTo>
                  <a:cubicBezTo>
                    <a:pt x="24268" y="312239"/>
                    <a:pt x="23873" y="312841"/>
                    <a:pt x="23387" y="313281"/>
                  </a:cubicBezTo>
                  <a:cubicBezTo>
                    <a:pt x="22900" y="313720"/>
                    <a:pt x="21369" y="313882"/>
                    <a:pt x="23387" y="314137"/>
                  </a:cubicBezTo>
                  <a:cubicBezTo>
                    <a:pt x="24847" y="314276"/>
                    <a:pt x="22969" y="315664"/>
                    <a:pt x="23549" y="316057"/>
                  </a:cubicBezTo>
                  <a:cubicBezTo>
                    <a:pt x="24616" y="316335"/>
                    <a:pt x="24592" y="317561"/>
                    <a:pt x="25404" y="317955"/>
                  </a:cubicBezTo>
                  <a:cubicBezTo>
                    <a:pt x="28349" y="316751"/>
                    <a:pt x="27560" y="315919"/>
                    <a:pt x="25404" y="314553"/>
                  </a:cubicBezTo>
                  <a:cubicBezTo>
                    <a:pt x="25450" y="313697"/>
                    <a:pt x="26262" y="312471"/>
                    <a:pt x="24987" y="312424"/>
                  </a:cubicBezTo>
                  <a:close/>
                  <a:moveTo>
                    <a:pt x="28975" y="282343"/>
                  </a:moveTo>
                  <a:cubicBezTo>
                    <a:pt x="31526" y="281372"/>
                    <a:pt x="26888" y="280029"/>
                    <a:pt x="29392" y="279544"/>
                  </a:cubicBezTo>
                  <a:cubicBezTo>
                    <a:pt x="30691" y="279891"/>
                    <a:pt x="30830" y="278687"/>
                    <a:pt x="31317" y="278039"/>
                  </a:cubicBezTo>
                  <a:cubicBezTo>
                    <a:pt x="31317" y="275864"/>
                    <a:pt x="27398" y="279289"/>
                    <a:pt x="26679" y="279914"/>
                  </a:cubicBezTo>
                  <a:cubicBezTo>
                    <a:pt x="23271" y="280330"/>
                    <a:pt x="27630" y="282205"/>
                    <a:pt x="28975" y="282367"/>
                  </a:cubicBezTo>
                  <a:close/>
                  <a:moveTo>
                    <a:pt x="372585" y="57383"/>
                  </a:moveTo>
                  <a:cubicBezTo>
                    <a:pt x="365861" y="58956"/>
                    <a:pt x="371449" y="58771"/>
                    <a:pt x="374093" y="59697"/>
                  </a:cubicBezTo>
                  <a:cubicBezTo>
                    <a:pt x="375229" y="59558"/>
                    <a:pt x="378730" y="57522"/>
                    <a:pt x="376922" y="56388"/>
                  </a:cubicBezTo>
                  <a:cubicBezTo>
                    <a:pt x="376365" y="57568"/>
                    <a:pt x="375113" y="56689"/>
                    <a:pt x="374603" y="57175"/>
                  </a:cubicBezTo>
                  <a:cubicBezTo>
                    <a:pt x="374093" y="57661"/>
                    <a:pt x="373327" y="57961"/>
                    <a:pt x="372585" y="57383"/>
                  </a:cubicBezTo>
                  <a:close/>
                  <a:moveTo>
                    <a:pt x="350023" y="87464"/>
                  </a:moveTo>
                  <a:cubicBezTo>
                    <a:pt x="355611" y="90102"/>
                    <a:pt x="353107" y="86168"/>
                    <a:pt x="349884" y="84618"/>
                  </a:cubicBezTo>
                  <a:cubicBezTo>
                    <a:pt x="348423" y="83970"/>
                    <a:pt x="349257" y="86492"/>
                    <a:pt x="347866" y="86492"/>
                  </a:cubicBezTo>
                  <a:cubicBezTo>
                    <a:pt x="346081" y="87834"/>
                    <a:pt x="348910" y="88413"/>
                    <a:pt x="350023" y="87487"/>
                  </a:cubicBezTo>
                  <a:close/>
                  <a:moveTo>
                    <a:pt x="457781" y="58031"/>
                  </a:moveTo>
                  <a:cubicBezTo>
                    <a:pt x="456065" y="57267"/>
                    <a:pt x="452934" y="61571"/>
                    <a:pt x="455114" y="60993"/>
                  </a:cubicBezTo>
                  <a:cubicBezTo>
                    <a:pt x="455485" y="60715"/>
                    <a:pt x="455879" y="60784"/>
                    <a:pt x="456041" y="61155"/>
                  </a:cubicBezTo>
                  <a:cubicBezTo>
                    <a:pt x="456691" y="62358"/>
                    <a:pt x="453073" y="61733"/>
                    <a:pt x="454905" y="63006"/>
                  </a:cubicBezTo>
                  <a:cubicBezTo>
                    <a:pt x="455740" y="62150"/>
                    <a:pt x="458569" y="63191"/>
                    <a:pt x="458291" y="61687"/>
                  </a:cubicBezTo>
                  <a:cubicBezTo>
                    <a:pt x="457340" y="59535"/>
                    <a:pt x="455531" y="59373"/>
                    <a:pt x="458824" y="58910"/>
                  </a:cubicBezTo>
                  <a:cubicBezTo>
                    <a:pt x="458637" y="58468"/>
                    <a:pt x="458249" y="58141"/>
                    <a:pt x="457781" y="58031"/>
                  </a:cubicBezTo>
                  <a:close/>
                  <a:moveTo>
                    <a:pt x="319228" y="334499"/>
                  </a:moveTo>
                  <a:cubicBezTo>
                    <a:pt x="317860" y="332903"/>
                    <a:pt x="315286" y="331815"/>
                    <a:pt x="314845" y="329432"/>
                  </a:cubicBezTo>
                  <a:cubicBezTo>
                    <a:pt x="314405" y="327049"/>
                    <a:pt x="310416" y="327118"/>
                    <a:pt x="312527" y="329108"/>
                  </a:cubicBezTo>
                  <a:cubicBezTo>
                    <a:pt x="315286" y="329501"/>
                    <a:pt x="316608" y="337878"/>
                    <a:pt x="319228" y="334499"/>
                  </a:cubicBezTo>
                  <a:close/>
                  <a:moveTo>
                    <a:pt x="614559" y="54514"/>
                  </a:moveTo>
                  <a:lnTo>
                    <a:pt x="614559" y="54514"/>
                  </a:lnTo>
                  <a:cubicBezTo>
                    <a:pt x="614828" y="53421"/>
                    <a:pt x="614159" y="52318"/>
                    <a:pt x="613064" y="52049"/>
                  </a:cubicBezTo>
                  <a:cubicBezTo>
                    <a:pt x="611969" y="51781"/>
                    <a:pt x="610863" y="52449"/>
                    <a:pt x="610594" y="53542"/>
                  </a:cubicBezTo>
                  <a:cubicBezTo>
                    <a:pt x="610611" y="53835"/>
                    <a:pt x="610386" y="54087"/>
                    <a:pt x="610092" y="54103"/>
                  </a:cubicBezTo>
                  <a:cubicBezTo>
                    <a:pt x="610001" y="54109"/>
                    <a:pt x="609911" y="54091"/>
                    <a:pt x="609829" y="54051"/>
                  </a:cubicBezTo>
                  <a:cubicBezTo>
                    <a:pt x="608438" y="53727"/>
                    <a:pt x="609620" y="52639"/>
                    <a:pt x="609435" y="51737"/>
                  </a:cubicBezTo>
                  <a:cubicBezTo>
                    <a:pt x="608786" y="50534"/>
                    <a:pt x="608183" y="51922"/>
                    <a:pt x="608252" y="52686"/>
                  </a:cubicBezTo>
                  <a:cubicBezTo>
                    <a:pt x="607000" y="54861"/>
                    <a:pt x="610710" y="55486"/>
                    <a:pt x="611336" y="53704"/>
                  </a:cubicBezTo>
                  <a:cubicBezTo>
                    <a:pt x="611522" y="53056"/>
                    <a:pt x="612241" y="52894"/>
                    <a:pt x="612983" y="52940"/>
                  </a:cubicBezTo>
                  <a:cubicBezTo>
                    <a:pt x="614722" y="52940"/>
                    <a:pt x="613261" y="54467"/>
                    <a:pt x="613446" y="55439"/>
                  </a:cubicBezTo>
                  <a:cubicBezTo>
                    <a:pt x="613632" y="57290"/>
                    <a:pt x="615000" y="55601"/>
                    <a:pt x="614559" y="54421"/>
                  </a:cubicBezTo>
                  <a:close/>
                  <a:moveTo>
                    <a:pt x="437954" y="69971"/>
                  </a:moveTo>
                  <a:cubicBezTo>
                    <a:pt x="438233" y="70711"/>
                    <a:pt x="437143" y="71220"/>
                    <a:pt x="437491" y="71729"/>
                  </a:cubicBezTo>
                  <a:cubicBezTo>
                    <a:pt x="437838" y="72238"/>
                    <a:pt x="438696" y="71313"/>
                    <a:pt x="439322" y="71729"/>
                  </a:cubicBezTo>
                  <a:cubicBezTo>
                    <a:pt x="439949" y="72146"/>
                    <a:pt x="439995" y="73349"/>
                    <a:pt x="440737" y="73095"/>
                  </a:cubicBezTo>
                  <a:cubicBezTo>
                    <a:pt x="441873" y="72377"/>
                    <a:pt x="442175" y="73280"/>
                    <a:pt x="442522" y="74066"/>
                  </a:cubicBezTo>
                  <a:cubicBezTo>
                    <a:pt x="442870" y="74853"/>
                    <a:pt x="443612" y="73904"/>
                    <a:pt x="443450" y="73511"/>
                  </a:cubicBezTo>
                  <a:cubicBezTo>
                    <a:pt x="442870" y="72192"/>
                    <a:pt x="441293" y="71753"/>
                    <a:pt x="440830" y="70480"/>
                  </a:cubicBezTo>
                  <a:cubicBezTo>
                    <a:pt x="440830" y="69647"/>
                    <a:pt x="440412" y="69253"/>
                    <a:pt x="439624" y="69415"/>
                  </a:cubicBezTo>
                  <a:cubicBezTo>
                    <a:pt x="438835" y="69577"/>
                    <a:pt x="436911" y="67842"/>
                    <a:pt x="437954" y="69878"/>
                  </a:cubicBezTo>
                  <a:close/>
                  <a:moveTo>
                    <a:pt x="411519" y="239836"/>
                  </a:moveTo>
                  <a:cubicBezTo>
                    <a:pt x="413722" y="239003"/>
                    <a:pt x="415044" y="236504"/>
                    <a:pt x="417664" y="236504"/>
                  </a:cubicBezTo>
                  <a:cubicBezTo>
                    <a:pt x="418499" y="236342"/>
                    <a:pt x="416597" y="235232"/>
                    <a:pt x="416203" y="235787"/>
                  </a:cubicBezTo>
                  <a:cubicBezTo>
                    <a:pt x="414163" y="236643"/>
                    <a:pt x="412215" y="239050"/>
                    <a:pt x="409757" y="237777"/>
                  </a:cubicBezTo>
                  <a:cubicBezTo>
                    <a:pt x="409084" y="237291"/>
                    <a:pt x="407971" y="238008"/>
                    <a:pt x="407925" y="238888"/>
                  </a:cubicBezTo>
                  <a:cubicBezTo>
                    <a:pt x="408505" y="240022"/>
                    <a:pt x="410499" y="238633"/>
                    <a:pt x="411519" y="239744"/>
                  </a:cubicBezTo>
                  <a:close/>
                  <a:moveTo>
                    <a:pt x="562455" y="322698"/>
                  </a:moveTo>
                  <a:cubicBezTo>
                    <a:pt x="561133" y="322559"/>
                    <a:pt x="559973" y="322698"/>
                    <a:pt x="559996" y="324642"/>
                  </a:cubicBezTo>
                  <a:cubicBezTo>
                    <a:pt x="559881" y="325197"/>
                    <a:pt x="558443" y="325637"/>
                    <a:pt x="559417" y="326308"/>
                  </a:cubicBezTo>
                  <a:cubicBezTo>
                    <a:pt x="561573" y="328113"/>
                    <a:pt x="561365" y="323184"/>
                    <a:pt x="563289" y="324642"/>
                  </a:cubicBezTo>
                  <a:cubicBezTo>
                    <a:pt x="566211" y="325683"/>
                    <a:pt x="564449" y="321819"/>
                    <a:pt x="562455" y="322606"/>
                  </a:cubicBezTo>
                  <a:close/>
                  <a:moveTo>
                    <a:pt x="525353" y="76265"/>
                  </a:moveTo>
                  <a:cubicBezTo>
                    <a:pt x="524958" y="75524"/>
                    <a:pt x="523822" y="74899"/>
                    <a:pt x="523173" y="74344"/>
                  </a:cubicBezTo>
                  <a:cubicBezTo>
                    <a:pt x="521851" y="73997"/>
                    <a:pt x="523173" y="76056"/>
                    <a:pt x="521596" y="75640"/>
                  </a:cubicBezTo>
                  <a:cubicBezTo>
                    <a:pt x="521318" y="75640"/>
                    <a:pt x="520947" y="75640"/>
                    <a:pt x="521039" y="76010"/>
                  </a:cubicBezTo>
                  <a:cubicBezTo>
                    <a:pt x="521480" y="77190"/>
                    <a:pt x="520599" y="77792"/>
                    <a:pt x="519996" y="78509"/>
                  </a:cubicBezTo>
                  <a:cubicBezTo>
                    <a:pt x="520390" y="79851"/>
                    <a:pt x="524634" y="77213"/>
                    <a:pt x="525353" y="76265"/>
                  </a:cubicBezTo>
                  <a:close/>
                  <a:moveTo>
                    <a:pt x="622096" y="37599"/>
                  </a:moveTo>
                  <a:cubicBezTo>
                    <a:pt x="619174" y="37900"/>
                    <a:pt x="623626" y="39357"/>
                    <a:pt x="621145" y="41093"/>
                  </a:cubicBezTo>
                  <a:cubicBezTo>
                    <a:pt x="620728" y="41602"/>
                    <a:pt x="621145" y="41695"/>
                    <a:pt x="621331" y="41903"/>
                  </a:cubicBezTo>
                  <a:cubicBezTo>
                    <a:pt x="622606" y="43314"/>
                    <a:pt x="623858" y="40445"/>
                    <a:pt x="623997" y="39589"/>
                  </a:cubicBezTo>
                  <a:cubicBezTo>
                    <a:pt x="623812" y="39334"/>
                    <a:pt x="622861" y="39357"/>
                    <a:pt x="622745" y="39196"/>
                  </a:cubicBezTo>
                  <a:cubicBezTo>
                    <a:pt x="622954" y="38386"/>
                    <a:pt x="624716" y="38733"/>
                    <a:pt x="625342" y="39196"/>
                  </a:cubicBezTo>
                  <a:cubicBezTo>
                    <a:pt x="625968" y="39658"/>
                    <a:pt x="627244" y="39751"/>
                    <a:pt x="627545" y="39010"/>
                  </a:cubicBezTo>
                  <a:cubicBezTo>
                    <a:pt x="626896" y="37391"/>
                    <a:pt x="623557" y="38478"/>
                    <a:pt x="622096" y="37483"/>
                  </a:cubicBezTo>
                  <a:close/>
                  <a:moveTo>
                    <a:pt x="485120" y="89130"/>
                  </a:moveTo>
                  <a:cubicBezTo>
                    <a:pt x="482268" y="87649"/>
                    <a:pt x="485422" y="91444"/>
                    <a:pt x="486395" y="90380"/>
                  </a:cubicBezTo>
                  <a:cubicBezTo>
                    <a:pt x="486395" y="90380"/>
                    <a:pt x="486998" y="90750"/>
                    <a:pt x="487230" y="91028"/>
                  </a:cubicBezTo>
                  <a:cubicBezTo>
                    <a:pt x="487880" y="91791"/>
                    <a:pt x="488575" y="93920"/>
                    <a:pt x="489549" y="92323"/>
                  </a:cubicBezTo>
                  <a:cubicBezTo>
                    <a:pt x="488320" y="90542"/>
                    <a:pt x="491984" y="90912"/>
                    <a:pt x="491868" y="89500"/>
                  </a:cubicBezTo>
                  <a:cubicBezTo>
                    <a:pt x="491427" y="89153"/>
                    <a:pt x="489549" y="89917"/>
                    <a:pt x="489062" y="90565"/>
                  </a:cubicBezTo>
                  <a:cubicBezTo>
                    <a:pt x="488575" y="91213"/>
                    <a:pt x="488436" y="90333"/>
                    <a:pt x="488529" y="90079"/>
                  </a:cubicBezTo>
                  <a:cubicBezTo>
                    <a:pt x="489851" y="88436"/>
                    <a:pt x="486140" y="89338"/>
                    <a:pt x="485120" y="89130"/>
                  </a:cubicBezTo>
                  <a:close/>
                  <a:moveTo>
                    <a:pt x="226450" y="395795"/>
                  </a:moveTo>
                  <a:cubicBezTo>
                    <a:pt x="225824" y="397508"/>
                    <a:pt x="224131" y="397554"/>
                    <a:pt x="222508" y="398109"/>
                  </a:cubicBezTo>
                  <a:cubicBezTo>
                    <a:pt x="220606" y="399451"/>
                    <a:pt x="230021" y="401349"/>
                    <a:pt x="225128" y="398803"/>
                  </a:cubicBezTo>
                  <a:cubicBezTo>
                    <a:pt x="226218" y="397832"/>
                    <a:pt x="227633" y="399660"/>
                    <a:pt x="228375" y="398803"/>
                  </a:cubicBezTo>
                  <a:cubicBezTo>
                    <a:pt x="228838" y="397184"/>
                    <a:pt x="226705" y="397230"/>
                    <a:pt x="226450" y="395795"/>
                  </a:cubicBezTo>
                  <a:close/>
                  <a:moveTo>
                    <a:pt x="23966" y="286832"/>
                  </a:moveTo>
                  <a:cubicBezTo>
                    <a:pt x="22644" y="284866"/>
                    <a:pt x="22111" y="287665"/>
                    <a:pt x="20789" y="286717"/>
                  </a:cubicBezTo>
                  <a:cubicBezTo>
                    <a:pt x="19632" y="286396"/>
                    <a:pt x="18578" y="285783"/>
                    <a:pt x="17728" y="284935"/>
                  </a:cubicBezTo>
                  <a:cubicBezTo>
                    <a:pt x="17033" y="284056"/>
                    <a:pt x="16453" y="285305"/>
                    <a:pt x="15734" y="285328"/>
                  </a:cubicBezTo>
                  <a:cubicBezTo>
                    <a:pt x="14923" y="285999"/>
                    <a:pt x="16337" y="286601"/>
                    <a:pt x="16847" y="285907"/>
                  </a:cubicBezTo>
                  <a:cubicBezTo>
                    <a:pt x="18981" y="286439"/>
                    <a:pt x="22227" y="290766"/>
                    <a:pt x="23966" y="286832"/>
                  </a:cubicBezTo>
                  <a:close/>
                  <a:moveTo>
                    <a:pt x="132350" y="327720"/>
                  </a:moveTo>
                  <a:cubicBezTo>
                    <a:pt x="135087" y="327257"/>
                    <a:pt x="131144" y="327072"/>
                    <a:pt x="130727" y="326169"/>
                  </a:cubicBezTo>
                  <a:cubicBezTo>
                    <a:pt x="129104" y="324110"/>
                    <a:pt x="124373" y="327465"/>
                    <a:pt x="126089" y="329501"/>
                  </a:cubicBezTo>
                  <a:cubicBezTo>
                    <a:pt x="126298" y="329779"/>
                    <a:pt x="126669" y="330103"/>
                    <a:pt x="126808" y="329501"/>
                  </a:cubicBezTo>
                  <a:cubicBezTo>
                    <a:pt x="128501" y="325915"/>
                    <a:pt x="129336" y="327349"/>
                    <a:pt x="132350" y="327720"/>
                  </a:cubicBezTo>
                  <a:close/>
                  <a:moveTo>
                    <a:pt x="374974" y="73303"/>
                  </a:moveTo>
                  <a:cubicBezTo>
                    <a:pt x="378591" y="73164"/>
                    <a:pt x="370591" y="69068"/>
                    <a:pt x="369895" y="70202"/>
                  </a:cubicBezTo>
                  <a:cubicBezTo>
                    <a:pt x="369200" y="71961"/>
                    <a:pt x="371565" y="71105"/>
                    <a:pt x="371495" y="72516"/>
                  </a:cubicBezTo>
                  <a:cubicBezTo>
                    <a:pt x="371495" y="73257"/>
                    <a:pt x="372261" y="73997"/>
                    <a:pt x="372516" y="73673"/>
                  </a:cubicBezTo>
                  <a:cubicBezTo>
                    <a:pt x="373281" y="72516"/>
                    <a:pt x="374139" y="73280"/>
                    <a:pt x="374974" y="73303"/>
                  </a:cubicBezTo>
                  <a:close/>
                  <a:moveTo>
                    <a:pt x="439067" y="288036"/>
                  </a:moveTo>
                  <a:cubicBezTo>
                    <a:pt x="440343" y="288198"/>
                    <a:pt x="441386" y="286508"/>
                    <a:pt x="442592" y="286647"/>
                  </a:cubicBezTo>
                  <a:cubicBezTo>
                    <a:pt x="443473" y="286822"/>
                    <a:pt x="444347" y="286317"/>
                    <a:pt x="444633" y="285467"/>
                  </a:cubicBezTo>
                  <a:cubicBezTo>
                    <a:pt x="446557" y="283431"/>
                    <a:pt x="445096" y="282690"/>
                    <a:pt x="443543" y="284380"/>
                  </a:cubicBezTo>
                  <a:cubicBezTo>
                    <a:pt x="442847" y="285074"/>
                    <a:pt x="441456" y="284171"/>
                    <a:pt x="440946" y="284935"/>
                  </a:cubicBezTo>
                  <a:cubicBezTo>
                    <a:pt x="441386" y="286670"/>
                    <a:pt x="437815" y="287665"/>
                    <a:pt x="439067" y="288036"/>
                  </a:cubicBezTo>
                  <a:close/>
                  <a:moveTo>
                    <a:pt x="402313" y="270473"/>
                  </a:moveTo>
                  <a:cubicBezTo>
                    <a:pt x="403055" y="270473"/>
                    <a:pt x="404632" y="266909"/>
                    <a:pt x="403148" y="268159"/>
                  </a:cubicBezTo>
                  <a:cubicBezTo>
                    <a:pt x="401316" y="270311"/>
                    <a:pt x="400157" y="267326"/>
                    <a:pt x="398394" y="267095"/>
                  </a:cubicBezTo>
                  <a:cubicBezTo>
                    <a:pt x="397049" y="267210"/>
                    <a:pt x="398070" y="268899"/>
                    <a:pt x="397026" y="269200"/>
                  </a:cubicBezTo>
                  <a:cubicBezTo>
                    <a:pt x="396864" y="269200"/>
                    <a:pt x="396470" y="269709"/>
                    <a:pt x="396794" y="269825"/>
                  </a:cubicBezTo>
                  <a:cubicBezTo>
                    <a:pt x="398633" y="269155"/>
                    <a:pt x="400681" y="269395"/>
                    <a:pt x="402313" y="270473"/>
                  </a:cubicBezTo>
                  <a:close/>
                  <a:moveTo>
                    <a:pt x="467450" y="287527"/>
                  </a:moveTo>
                  <a:cubicBezTo>
                    <a:pt x="466500" y="285213"/>
                    <a:pt x="461723" y="288383"/>
                    <a:pt x="463439" y="289679"/>
                  </a:cubicBezTo>
                  <a:cubicBezTo>
                    <a:pt x="464853" y="289447"/>
                    <a:pt x="465526" y="291784"/>
                    <a:pt x="466847" y="290604"/>
                  </a:cubicBezTo>
                  <a:cubicBezTo>
                    <a:pt x="468702" y="289794"/>
                    <a:pt x="464529" y="289401"/>
                    <a:pt x="466407" y="288290"/>
                  </a:cubicBezTo>
                  <a:cubicBezTo>
                    <a:pt x="466755" y="287989"/>
                    <a:pt x="467427" y="288198"/>
                    <a:pt x="467450" y="287527"/>
                  </a:cubicBezTo>
                  <a:close/>
                  <a:moveTo>
                    <a:pt x="531637" y="75154"/>
                  </a:moveTo>
                  <a:cubicBezTo>
                    <a:pt x="531103" y="73303"/>
                    <a:pt x="528298" y="75547"/>
                    <a:pt x="529944" y="76982"/>
                  </a:cubicBezTo>
                  <a:cubicBezTo>
                    <a:pt x="531590" y="78417"/>
                    <a:pt x="529271" y="78717"/>
                    <a:pt x="528413" y="79296"/>
                  </a:cubicBezTo>
                  <a:cubicBezTo>
                    <a:pt x="529271" y="79712"/>
                    <a:pt x="530222" y="79412"/>
                    <a:pt x="531034" y="80036"/>
                  </a:cubicBezTo>
                  <a:cubicBezTo>
                    <a:pt x="532680" y="80522"/>
                    <a:pt x="532495" y="77884"/>
                    <a:pt x="531474" y="77329"/>
                  </a:cubicBezTo>
                  <a:cubicBezTo>
                    <a:pt x="530454" y="76774"/>
                    <a:pt x="531822" y="75941"/>
                    <a:pt x="531637" y="75154"/>
                  </a:cubicBezTo>
                  <a:close/>
                  <a:moveTo>
                    <a:pt x="459195" y="70526"/>
                  </a:moveTo>
                  <a:cubicBezTo>
                    <a:pt x="458453" y="70526"/>
                    <a:pt x="458384" y="70896"/>
                    <a:pt x="458801" y="71197"/>
                  </a:cubicBezTo>
                  <a:cubicBezTo>
                    <a:pt x="460911" y="72840"/>
                    <a:pt x="456297" y="74043"/>
                    <a:pt x="458569" y="75385"/>
                  </a:cubicBezTo>
                  <a:cubicBezTo>
                    <a:pt x="459844" y="75571"/>
                    <a:pt x="459589" y="76565"/>
                    <a:pt x="460331" y="77167"/>
                  </a:cubicBezTo>
                  <a:cubicBezTo>
                    <a:pt x="460818" y="76242"/>
                    <a:pt x="462836" y="75594"/>
                    <a:pt x="460934" y="74853"/>
                  </a:cubicBezTo>
                  <a:cubicBezTo>
                    <a:pt x="458569" y="73187"/>
                    <a:pt x="463091" y="73164"/>
                    <a:pt x="459195" y="70457"/>
                  </a:cubicBezTo>
                  <a:close/>
                  <a:moveTo>
                    <a:pt x="319599" y="39890"/>
                  </a:moveTo>
                  <a:cubicBezTo>
                    <a:pt x="319599" y="40723"/>
                    <a:pt x="318208" y="40098"/>
                    <a:pt x="318138" y="41186"/>
                  </a:cubicBezTo>
                  <a:cubicBezTo>
                    <a:pt x="318069" y="42273"/>
                    <a:pt x="320666" y="43037"/>
                    <a:pt x="321315" y="42319"/>
                  </a:cubicBezTo>
                  <a:cubicBezTo>
                    <a:pt x="322243" y="42944"/>
                    <a:pt x="323518" y="45374"/>
                    <a:pt x="324260" y="43592"/>
                  </a:cubicBezTo>
                  <a:cubicBezTo>
                    <a:pt x="323236" y="41796"/>
                    <a:pt x="321572" y="40450"/>
                    <a:pt x="319599" y="39820"/>
                  </a:cubicBezTo>
                  <a:close/>
                  <a:moveTo>
                    <a:pt x="588913" y="62636"/>
                  </a:moveTo>
                  <a:cubicBezTo>
                    <a:pt x="587962" y="60322"/>
                    <a:pt x="586223" y="65181"/>
                    <a:pt x="585365" y="62150"/>
                  </a:cubicBezTo>
                  <a:cubicBezTo>
                    <a:pt x="585156" y="61317"/>
                    <a:pt x="584345" y="61618"/>
                    <a:pt x="583974" y="62150"/>
                  </a:cubicBezTo>
                  <a:cubicBezTo>
                    <a:pt x="585087" y="63191"/>
                    <a:pt x="583974" y="63700"/>
                    <a:pt x="583510" y="64464"/>
                  </a:cubicBezTo>
                  <a:cubicBezTo>
                    <a:pt x="583510" y="64903"/>
                    <a:pt x="584252" y="65505"/>
                    <a:pt x="584808" y="64811"/>
                  </a:cubicBezTo>
                  <a:cubicBezTo>
                    <a:pt x="588403" y="62497"/>
                    <a:pt x="587985" y="68328"/>
                    <a:pt x="588913" y="62566"/>
                  </a:cubicBezTo>
                  <a:close/>
                  <a:moveTo>
                    <a:pt x="115330" y="331121"/>
                  </a:moveTo>
                  <a:cubicBezTo>
                    <a:pt x="115654" y="331121"/>
                    <a:pt x="116304" y="331237"/>
                    <a:pt x="116304" y="330890"/>
                  </a:cubicBezTo>
                  <a:cubicBezTo>
                    <a:pt x="116304" y="330149"/>
                    <a:pt x="115167" y="330890"/>
                    <a:pt x="114820" y="330172"/>
                  </a:cubicBezTo>
                  <a:cubicBezTo>
                    <a:pt x="113521" y="329362"/>
                    <a:pt x="114959" y="326863"/>
                    <a:pt x="115933" y="328460"/>
                  </a:cubicBezTo>
                  <a:cubicBezTo>
                    <a:pt x="116628" y="329270"/>
                    <a:pt x="118623" y="328460"/>
                    <a:pt x="118646" y="327812"/>
                  </a:cubicBezTo>
                  <a:cubicBezTo>
                    <a:pt x="117718" y="326979"/>
                    <a:pt x="114008" y="325776"/>
                    <a:pt x="113753" y="327696"/>
                  </a:cubicBezTo>
                  <a:cubicBezTo>
                    <a:pt x="113498" y="329617"/>
                    <a:pt x="112640" y="331237"/>
                    <a:pt x="115330" y="331121"/>
                  </a:cubicBezTo>
                  <a:close/>
                  <a:moveTo>
                    <a:pt x="444818" y="400030"/>
                  </a:moveTo>
                  <a:cubicBezTo>
                    <a:pt x="445954" y="398595"/>
                    <a:pt x="444818" y="398294"/>
                    <a:pt x="444285" y="399451"/>
                  </a:cubicBezTo>
                  <a:cubicBezTo>
                    <a:pt x="444030" y="400215"/>
                    <a:pt x="444470" y="401141"/>
                    <a:pt x="443937" y="401765"/>
                  </a:cubicBezTo>
                  <a:cubicBezTo>
                    <a:pt x="443149" y="403316"/>
                    <a:pt x="446024" y="405329"/>
                    <a:pt x="447438" y="404426"/>
                  </a:cubicBezTo>
                  <a:cubicBezTo>
                    <a:pt x="448041" y="403316"/>
                    <a:pt x="446349" y="402992"/>
                    <a:pt x="445560" y="402783"/>
                  </a:cubicBezTo>
                  <a:cubicBezTo>
                    <a:pt x="445421" y="402783"/>
                    <a:pt x="445560" y="402506"/>
                    <a:pt x="445722" y="402436"/>
                  </a:cubicBezTo>
                  <a:cubicBezTo>
                    <a:pt x="447949" y="401858"/>
                    <a:pt x="444818" y="400655"/>
                    <a:pt x="444818" y="400030"/>
                  </a:cubicBezTo>
                  <a:close/>
                  <a:moveTo>
                    <a:pt x="546222" y="315224"/>
                  </a:moveTo>
                  <a:cubicBezTo>
                    <a:pt x="545851" y="315571"/>
                    <a:pt x="545712" y="315872"/>
                    <a:pt x="546037" y="316242"/>
                  </a:cubicBezTo>
                  <a:cubicBezTo>
                    <a:pt x="547243" y="317585"/>
                    <a:pt x="545109" y="318024"/>
                    <a:pt x="544228" y="318348"/>
                  </a:cubicBezTo>
                  <a:cubicBezTo>
                    <a:pt x="545295" y="319112"/>
                    <a:pt x="546825" y="318163"/>
                    <a:pt x="548008" y="318857"/>
                  </a:cubicBezTo>
                  <a:cubicBezTo>
                    <a:pt x="549191" y="319551"/>
                    <a:pt x="549770" y="319505"/>
                    <a:pt x="549863" y="318001"/>
                  </a:cubicBezTo>
                  <a:cubicBezTo>
                    <a:pt x="549863" y="317469"/>
                    <a:pt x="551092" y="317029"/>
                    <a:pt x="550698" y="316497"/>
                  </a:cubicBezTo>
                  <a:cubicBezTo>
                    <a:pt x="549933" y="315942"/>
                    <a:pt x="549562" y="317492"/>
                    <a:pt x="548866" y="317307"/>
                  </a:cubicBezTo>
                  <a:cubicBezTo>
                    <a:pt x="547498" y="317099"/>
                    <a:pt x="547266" y="315641"/>
                    <a:pt x="546222" y="315224"/>
                  </a:cubicBezTo>
                  <a:close/>
                  <a:moveTo>
                    <a:pt x="169568" y="321541"/>
                  </a:moveTo>
                  <a:cubicBezTo>
                    <a:pt x="170380" y="321935"/>
                    <a:pt x="172629" y="318117"/>
                    <a:pt x="171122" y="318394"/>
                  </a:cubicBezTo>
                  <a:cubicBezTo>
                    <a:pt x="169870" y="319482"/>
                    <a:pt x="168293" y="317955"/>
                    <a:pt x="167296" y="318394"/>
                  </a:cubicBezTo>
                  <a:cubicBezTo>
                    <a:pt x="166275" y="319922"/>
                    <a:pt x="168223" y="321171"/>
                    <a:pt x="169568" y="321541"/>
                  </a:cubicBezTo>
                  <a:close/>
                  <a:moveTo>
                    <a:pt x="135458" y="352085"/>
                  </a:moveTo>
                  <a:cubicBezTo>
                    <a:pt x="137382" y="352085"/>
                    <a:pt x="137220" y="351484"/>
                    <a:pt x="135597" y="351391"/>
                  </a:cubicBezTo>
                  <a:cubicBezTo>
                    <a:pt x="135063" y="350905"/>
                    <a:pt x="134646" y="350188"/>
                    <a:pt x="133718" y="350350"/>
                  </a:cubicBezTo>
                  <a:cubicBezTo>
                    <a:pt x="131539" y="350882"/>
                    <a:pt x="130681" y="349285"/>
                    <a:pt x="129939" y="347573"/>
                  </a:cubicBezTo>
                  <a:cubicBezTo>
                    <a:pt x="129266" y="346995"/>
                    <a:pt x="127133" y="348684"/>
                    <a:pt x="128849" y="348730"/>
                  </a:cubicBezTo>
                  <a:cubicBezTo>
                    <a:pt x="130424" y="350795"/>
                    <a:pt x="132857" y="352030"/>
                    <a:pt x="135458" y="352085"/>
                  </a:cubicBezTo>
                  <a:close/>
                  <a:moveTo>
                    <a:pt x="512784" y="48960"/>
                  </a:moveTo>
                  <a:lnTo>
                    <a:pt x="512784" y="48960"/>
                  </a:lnTo>
                  <a:cubicBezTo>
                    <a:pt x="514778" y="49493"/>
                    <a:pt x="513063" y="46646"/>
                    <a:pt x="515103" y="47410"/>
                  </a:cubicBezTo>
                  <a:cubicBezTo>
                    <a:pt x="515358" y="47410"/>
                    <a:pt x="515752" y="48035"/>
                    <a:pt x="515845" y="47410"/>
                  </a:cubicBezTo>
                  <a:cubicBezTo>
                    <a:pt x="516219" y="46597"/>
                    <a:pt x="515862" y="45635"/>
                    <a:pt x="515047" y="45262"/>
                  </a:cubicBezTo>
                  <a:cubicBezTo>
                    <a:pt x="514557" y="45038"/>
                    <a:pt x="513987" y="45071"/>
                    <a:pt x="513526" y="45351"/>
                  </a:cubicBezTo>
                  <a:cubicBezTo>
                    <a:pt x="512112" y="45767"/>
                    <a:pt x="512599" y="47479"/>
                    <a:pt x="511509" y="48058"/>
                  </a:cubicBezTo>
                  <a:cubicBezTo>
                    <a:pt x="510836" y="48868"/>
                    <a:pt x="512019" y="49007"/>
                    <a:pt x="512691" y="48891"/>
                  </a:cubicBezTo>
                  <a:close/>
                  <a:moveTo>
                    <a:pt x="225430" y="418726"/>
                  </a:moveTo>
                  <a:cubicBezTo>
                    <a:pt x="224015" y="417292"/>
                    <a:pt x="222531" y="419282"/>
                    <a:pt x="221163" y="419814"/>
                  </a:cubicBezTo>
                  <a:cubicBezTo>
                    <a:pt x="220838" y="420392"/>
                    <a:pt x="221325" y="421549"/>
                    <a:pt x="220838" y="422128"/>
                  </a:cubicBezTo>
                  <a:cubicBezTo>
                    <a:pt x="220351" y="422706"/>
                    <a:pt x="220491" y="422776"/>
                    <a:pt x="221093" y="422822"/>
                  </a:cubicBezTo>
                  <a:cubicBezTo>
                    <a:pt x="221696" y="422868"/>
                    <a:pt x="221928" y="423956"/>
                    <a:pt x="222578" y="423655"/>
                  </a:cubicBezTo>
                  <a:cubicBezTo>
                    <a:pt x="223296" y="422706"/>
                    <a:pt x="221720" y="419791"/>
                    <a:pt x="223992" y="419907"/>
                  </a:cubicBezTo>
                  <a:cubicBezTo>
                    <a:pt x="224572" y="419999"/>
                    <a:pt x="225012" y="419259"/>
                    <a:pt x="225430" y="418726"/>
                  </a:cubicBezTo>
                  <a:close/>
                  <a:moveTo>
                    <a:pt x="232641" y="343639"/>
                  </a:moveTo>
                  <a:cubicBezTo>
                    <a:pt x="231783" y="344403"/>
                    <a:pt x="233314" y="345953"/>
                    <a:pt x="232966" y="346439"/>
                  </a:cubicBezTo>
                  <a:cubicBezTo>
                    <a:pt x="232618" y="346925"/>
                    <a:pt x="232525" y="347203"/>
                    <a:pt x="232966" y="347851"/>
                  </a:cubicBezTo>
                  <a:cubicBezTo>
                    <a:pt x="233407" y="348499"/>
                    <a:pt x="234079" y="349956"/>
                    <a:pt x="235053" y="349679"/>
                  </a:cubicBezTo>
                  <a:cubicBezTo>
                    <a:pt x="235470" y="349170"/>
                    <a:pt x="237140" y="348221"/>
                    <a:pt x="236166" y="347619"/>
                  </a:cubicBezTo>
                  <a:cubicBezTo>
                    <a:pt x="233128" y="347758"/>
                    <a:pt x="234983" y="344287"/>
                    <a:pt x="232641" y="343639"/>
                  </a:cubicBezTo>
                  <a:close/>
                  <a:moveTo>
                    <a:pt x="454047" y="259690"/>
                  </a:moveTo>
                  <a:cubicBezTo>
                    <a:pt x="453109" y="259678"/>
                    <a:pt x="452170" y="259740"/>
                    <a:pt x="451241" y="259875"/>
                  </a:cubicBezTo>
                  <a:cubicBezTo>
                    <a:pt x="451473" y="260639"/>
                    <a:pt x="452331" y="260014"/>
                    <a:pt x="452702" y="260523"/>
                  </a:cubicBezTo>
                  <a:cubicBezTo>
                    <a:pt x="456552" y="265359"/>
                    <a:pt x="460100" y="259065"/>
                    <a:pt x="454047" y="259690"/>
                  </a:cubicBezTo>
                  <a:close/>
                  <a:moveTo>
                    <a:pt x="329292" y="65320"/>
                  </a:moveTo>
                  <a:cubicBezTo>
                    <a:pt x="335367" y="64926"/>
                    <a:pt x="326509" y="64926"/>
                    <a:pt x="325304" y="63191"/>
                  </a:cubicBezTo>
                  <a:cubicBezTo>
                    <a:pt x="324190" y="62844"/>
                    <a:pt x="323472" y="64741"/>
                    <a:pt x="322057" y="64186"/>
                  </a:cubicBezTo>
                  <a:cubicBezTo>
                    <a:pt x="321905" y="64234"/>
                    <a:pt x="321779" y="64343"/>
                    <a:pt x="321709" y="64487"/>
                  </a:cubicBezTo>
                  <a:cubicBezTo>
                    <a:pt x="322590" y="66153"/>
                    <a:pt x="324956" y="64741"/>
                    <a:pt x="326208" y="64788"/>
                  </a:cubicBezTo>
                  <a:cubicBezTo>
                    <a:pt x="327112" y="65597"/>
                    <a:pt x="328179" y="65227"/>
                    <a:pt x="329292" y="65366"/>
                  </a:cubicBezTo>
                  <a:close/>
                  <a:moveTo>
                    <a:pt x="591904" y="80661"/>
                  </a:moveTo>
                  <a:cubicBezTo>
                    <a:pt x="593327" y="80088"/>
                    <a:pt x="594793" y="79624"/>
                    <a:pt x="596287" y="79273"/>
                  </a:cubicBezTo>
                  <a:cubicBezTo>
                    <a:pt x="595777" y="78046"/>
                    <a:pt x="594177" y="78787"/>
                    <a:pt x="593782" y="77352"/>
                  </a:cubicBezTo>
                  <a:cubicBezTo>
                    <a:pt x="593782" y="77121"/>
                    <a:pt x="592693" y="77051"/>
                    <a:pt x="592623" y="77491"/>
                  </a:cubicBezTo>
                  <a:cubicBezTo>
                    <a:pt x="592066" y="78370"/>
                    <a:pt x="589956" y="80036"/>
                    <a:pt x="591904" y="80661"/>
                  </a:cubicBezTo>
                  <a:close/>
                  <a:moveTo>
                    <a:pt x="230670" y="354191"/>
                  </a:moveTo>
                  <a:cubicBezTo>
                    <a:pt x="230508" y="353705"/>
                    <a:pt x="227679" y="351507"/>
                    <a:pt x="227888" y="352617"/>
                  </a:cubicBezTo>
                  <a:cubicBezTo>
                    <a:pt x="228096" y="353728"/>
                    <a:pt x="225407" y="354816"/>
                    <a:pt x="227656" y="355649"/>
                  </a:cubicBezTo>
                  <a:cubicBezTo>
                    <a:pt x="228236" y="355880"/>
                    <a:pt x="227447" y="357199"/>
                    <a:pt x="228537" y="357060"/>
                  </a:cubicBezTo>
                  <a:cubicBezTo>
                    <a:pt x="229209" y="357060"/>
                    <a:pt x="229209" y="356065"/>
                    <a:pt x="229511" y="355556"/>
                  </a:cubicBezTo>
                  <a:cubicBezTo>
                    <a:pt x="229812" y="355047"/>
                    <a:pt x="230717" y="354978"/>
                    <a:pt x="230670" y="354191"/>
                  </a:cubicBezTo>
                  <a:close/>
                  <a:moveTo>
                    <a:pt x="299402" y="361734"/>
                  </a:moveTo>
                  <a:cubicBezTo>
                    <a:pt x="298729" y="364257"/>
                    <a:pt x="302439" y="366223"/>
                    <a:pt x="303066" y="364580"/>
                  </a:cubicBezTo>
                  <a:cubicBezTo>
                    <a:pt x="301257" y="363909"/>
                    <a:pt x="301071" y="362405"/>
                    <a:pt x="301118" y="360786"/>
                  </a:cubicBezTo>
                  <a:cubicBezTo>
                    <a:pt x="300816" y="358564"/>
                    <a:pt x="298892" y="360138"/>
                    <a:pt x="299402" y="361734"/>
                  </a:cubicBezTo>
                  <a:close/>
                  <a:moveTo>
                    <a:pt x="515428" y="299258"/>
                  </a:moveTo>
                  <a:cubicBezTo>
                    <a:pt x="514199" y="299119"/>
                    <a:pt x="513828" y="300832"/>
                    <a:pt x="514987" y="300878"/>
                  </a:cubicBezTo>
                  <a:cubicBezTo>
                    <a:pt x="516147" y="300924"/>
                    <a:pt x="516309" y="301294"/>
                    <a:pt x="516634" y="302058"/>
                  </a:cubicBezTo>
                  <a:cubicBezTo>
                    <a:pt x="517376" y="303122"/>
                    <a:pt x="518466" y="302590"/>
                    <a:pt x="518952" y="301642"/>
                  </a:cubicBezTo>
                  <a:cubicBezTo>
                    <a:pt x="519532" y="301202"/>
                    <a:pt x="519996" y="302451"/>
                    <a:pt x="520668" y="301942"/>
                  </a:cubicBezTo>
                  <a:cubicBezTo>
                    <a:pt x="521341" y="301433"/>
                    <a:pt x="520831" y="300045"/>
                    <a:pt x="520065" y="300508"/>
                  </a:cubicBezTo>
                  <a:cubicBezTo>
                    <a:pt x="517747" y="302313"/>
                    <a:pt x="517190" y="299975"/>
                    <a:pt x="515428" y="299351"/>
                  </a:cubicBezTo>
                  <a:close/>
                  <a:moveTo>
                    <a:pt x="148721" y="352687"/>
                  </a:moveTo>
                  <a:cubicBezTo>
                    <a:pt x="147724" y="353867"/>
                    <a:pt x="150484" y="355440"/>
                    <a:pt x="148559" y="356782"/>
                  </a:cubicBezTo>
                  <a:cubicBezTo>
                    <a:pt x="147632" y="357731"/>
                    <a:pt x="150507" y="358379"/>
                    <a:pt x="150623" y="357106"/>
                  </a:cubicBezTo>
                  <a:cubicBezTo>
                    <a:pt x="150832" y="356366"/>
                    <a:pt x="151597" y="356019"/>
                    <a:pt x="152246" y="355741"/>
                  </a:cubicBezTo>
                  <a:cubicBezTo>
                    <a:pt x="147307" y="355417"/>
                    <a:pt x="153266" y="353080"/>
                    <a:pt x="148721" y="352687"/>
                  </a:cubicBezTo>
                  <a:close/>
                  <a:moveTo>
                    <a:pt x="617133" y="69138"/>
                  </a:moveTo>
                  <a:cubicBezTo>
                    <a:pt x="616113" y="72910"/>
                    <a:pt x="622096" y="69415"/>
                    <a:pt x="618548" y="68698"/>
                  </a:cubicBezTo>
                  <a:cubicBezTo>
                    <a:pt x="617968" y="68860"/>
                    <a:pt x="617620" y="67611"/>
                    <a:pt x="618293" y="67796"/>
                  </a:cubicBezTo>
                  <a:cubicBezTo>
                    <a:pt x="620171" y="68976"/>
                    <a:pt x="620820" y="67148"/>
                    <a:pt x="618641" y="66546"/>
                  </a:cubicBezTo>
                  <a:cubicBezTo>
                    <a:pt x="618061" y="66338"/>
                    <a:pt x="617667" y="65945"/>
                    <a:pt x="617249" y="66546"/>
                  </a:cubicBezTo>
                  <a:cubicBezTo>
                    <a:pt x="616160" y="67541"/>
                    <a:pt x="617783" y="68328"/>
                    <a:pt x="617203" y="69138"/>
                  </a:cubicBezTo>
                  <a:close/>
                  <a:moveTo>
                    <a:pt x="651801" y="66477"/>
                  </a:moveTo>
                  <a:lnTo>
                    <a:pt x="651801" y="66477"/>
                  </a:lnTo>
                  <a:cubicBezTo>
                    <a:pt x="654282" y="66963"/>
                    <a:pt x="650989" y="64163"/>
                    <a:pt x="654119" y="64950"/>
                  </a:cubicBezTo>
                  <a:cubicBezTo>
                    <a:pt x="654560" y="65112"/>
                    <a:pt x="654722" y="66153"/>
                    <a:pt x="655325" y="65482"/>
                  </a:cubicBezTo>
                  <a:cubicBezTo>
                    <a:pt x="655928" y="64811"/>
                    <a:pt x="654653" y="63816"/>
                    <a:pt x="654792" y="62913"/>
                  </a:cubicBezTo>
                  <a:cubicBezTo>
                    <a:pt x="654560" y="62057"/>
                    <a:pt x="652264" y="63422"/>
                    <a:pt x="652032" y="63607"/>
                  </a:cubicBezTo>
                  <a:cubicBezTo>
                    <a:pt x="652241" y="64973"/>
                    <a:pt x="650780" y="65250"/>
                    <a:pt x="650479" y="66315"/>
                  </a:cubicBezTo>
                  <a:cubicBezTo>
                    <a:pt x="650924" y="66475"/>
                    <a:pt x="651400" y="66531"/>
                    <a:pt x="651870" y="66477"/>
                  </a:cubicBezTo>
                  <a:close/>
                  <a:moveTo>
                    <a:pt x="515892" y="59697"/>
                  </a:moveTo>
                  <a:cubicBezTo>
                    <a:pt x="512019" y="59350"/>
                    <a:pt x="515892" y="67217"/>
                    <a:pt x="517352" y="63723"/>
                  </a:cubicBezTo>
                  <a:cubicBezTo>
                    <a:pt x="517352" y="63237"/>
                    <a:pt x="517005" y="63191"/>
                    <a:pt x="516657" y="63052"/>
                  </a:cubicBezTo>
                  <a:cubicBezTo>
                    <a:pt x="514454" y="62381"/>
                    <a:pt x="518512" y="59766"/>
                    <a:pt x="515961" y="59697"/>
                  </a:cubicBezTo>
                  <a:close/>
                  <a:moveTo>
                    <a:pt x="473642" y="271838"/>
                  </a:moveTo>
                  <a:cubicBezTo>
                    <a:pt x="473155" y="273296"/>
                    <a:pt x="474894" y="273550"/>
                    <a:pt x="475335" y="274499"/>
                  </a:cubicBezTo>
                  <a:cubicBezTo>
                    <a:pt x="475335" y="275656"/>
                    <a:pt x="476679" y="276096"/>
                    <a:pt x="477445" y="275980"/>
                  </a:cubicBezTo>
                  <a:cubicBezTo>
                    <a:pt x="477445" y="275448"/>
                    <a:pt x="476610" y="275054"/>
                    <a:pt x="476656" y="274731"/>
                  </a:cubicBezTo>
                  <a:cubicBezTo>
                    <a:pt x="477074" y="273157"/>
                    <a:pt x="475335" y="272417"/>
                    <a:pt x="475335" y="271005"/>
                  </a:cubicBezTo>
                  <a:cubicBezTo>
                    <a:pt x="475056" y="269756"/>
                    <a:pt x="473248" y="270635"/>
                    <a:pt x="473711" y="271838"/>
                  </a:cubicBezTo>
                  <a:close/>
                  <a:moveTo>
                    <a:pt x="493352" y="273157"/>
                  </a:moveTo>
                  <a:cubicBezTo>
                    <a:pt x="493352" y="272741"/>
                    <a:pt x="493097" y="272717"/>
                    <a:pt x="492842" y="272764"/>
                  </a:cubicBezTo>
                  <a:cubicBezTo>
                    <a:pt x="489711" y="273620"/>
                    <a:pt x="489364" y="269709"/>
                    <a:pt x="487253" y="269385"/>
                  </a:cubicBezTo>
                  <a:cubicBezTo>
                    <a:pt x="483682" y="270565"/>
                    <a:pt x="488042" y="270195"/>
                    <a:pt x="488506" y="271699"/>
                  </a:cubicBezTo>
                  <a:cubicBezTo>
                    <a:pt x="488506" y="274013"/>
                    <a:pt x="492100" y="272370"/>
                    <a:pt x="491868" y="274892"/>
                  </a:cubicBezTo>
                  <a:cubicBezTo>
                    <a:pt x="492564" y="276651"/>
                    <a:pt x="492007" y="272949"/>
                    <a:pt x="493422" y="273157"/>
                  </a:cubicBezTo>
                  <a:close/>
                  <a:moveTo>
                    <a:pt x="512784" y="329432"/>
                  </a:moveTo>
                  <a:cubicBezTo>
                    <a:pt x="512784" y="328460"/>
                    <a:pt x="510651" y="327558"/>
                    <a:pt x="509886" y="327720"/>
                  </a:cubicBezTo>
                  <a:cubicBezTo>
                    <a:pt x="509120" y="327882"/>
                    <a:pt x="510118" y="328367"/>
                    <a:pt x="509886" y="328738"/>
                  </a:cubicBezTo>
                  <a:cubicBezTo>
                    <a:pt x="509654" y="329108"/>
                    <a:pt x="508402" y="329455"/>
                    <a:pt x="507752" y="329987"/>
                  </a:cubicBezTo>
                  <a:cubicBezTo>
                    <a:pt x="507613" y="329987"/>
                    <a:pt x="507080" y="330381"/>
                    <a:pt x="507567" y="330381"/>
                  </a:cubicBezTo>
                  <a:cubicBezTo>
                    <a:pt x="508610" y="330381"/>
                    <a:pt x="509376" y="331676"/>
                    <a:pt x="510419" y="330959"/>
                  </a:cubicBezTo>
                  <a:cubicBezTo>
                    <a:pt x="511115" y="330103"/>
                    <a:pt x="512320" y="330172"/>
                    <a:pt x="512854" y="329432"/>
                  </a:cubicBezTo>
                  <a:close/>
                  <a:moveTo>
                    <a:pt x="503509" y="80661"/>
                  </a:moveTo>
                  <a:cubicBezTo>
                    <a:pt x="505202" y="80337"/>
                    <a:pt x="507173" y="76704"/>
                    <a:pt x="504344" y="76704"/>
                  </a:cubicBezTo>
                  <a:cubicBezTo>
                    <a:pt x="503171" y="76976"/>
                    <a:pt x="502441" y="78145"/>
                    <a:pt x="502713" y="79315"/>
                  </a:cubicBezTo>
                  <a:cubicBezTo>
                    <a:pt x="502843" y="79872"/>
                    <a:pt x="503187" y="80355"/>
                    <a:pt x="503671" y="80661"/>
                  </a:cubicBezTo>
                  <a:close/>
                  <a:moveTo>
                    <a:pt x="409803" y="39242"/>
                  </a:moveTo>
                  <a:cubicBezTo>
                    <a:pt x="408621" y="38710"/>
                    <a:pt x="406000" y="40514"/>
                    <a:pt x="408203" y="40908"/>
                  </a:cubicBezTo>
                  <a:cubicBezTo>
                    <a:pt x="408899" y="41070"/>
                    <a:pt x="409386" y="39867"/>
                    <a:pt x="410197" y="40700"/>
                  </a:cubicBezTo>
                  <a:cubicBezTo>
                    <a:pt x="410592" y="41116"/>
                    <a:pt x="411009" y="41949"/>
                    <a:pt x="411774" y="41278"/>
                  </a:cubicBezTo>
                  <a:cubicBezTo>
                    <a:pt x="412539" y="40607"/>
                    <a:pt x="413305" y="41278"/>
                    <a:pt x="413745" y="40445"/>
                  </a:cubicBezTo>
                  <a:cubicBezTo>
                    <a:pt x="414186" y="40075"/>
                    <a:pt x="413745" y="39566"/>
                    <a:pt x="413397" y="39427"/>
                  </a:cubicBezTo>
                  <a:cubicBezTo>
                    <a:pt x="412122" y="40445"/>
                    <a:pt x="410986" y="39242"/>
                    <a:pt x="409803" y="39242"/>
                  </a:cubicBezTo>
                  <a:close/>
                  <a:moveTo>
                    <a:pt x="309489" y="429810"/>
                  </a:moveTo>
                  <a:cubicBezTo>
                    <a:pt x="308040" y="429833"/>
                    <a:pt x="306615" y="429439"/>
                    <a:pt x="305384" y="428676"/>
                  </a:cubicBezTo>
                  <a:cubicBezTo>
                    <a:pt x="304712" y="428144"/>
                    <a:pt x="304155" y="429556"/>
                    <a:pt x="305037" y="429625"/>
                  </a:cubicBezTo>
                  <a:cubicBezTo>
                    <a:pt x="305918" y="429694"/>
                    <a:pt x="306961" y="429972"/>
                    <a:pt x="306266" y="431453"/>
                  </a:cubicBezTo>
                  <a:cubicBezTo>
                    <a:pt x="305547" y="433350"/>
                    <a:pt x="310579" y="431962"/>
                    <a:pt x="309489" y="429810"/>
                  </a:cubicBezTo>
                  <a:close/>
                  <a:moveTo>
                    <a:pt x="188652" y="349563"/>
                  </a:moveTo>
                  <a:cubicBezTo>
                    <a:pt x="189018" y="348594"/>
                    <a:pt x="188528" y="347513"/>
                    <a:pt x="187557" y="347148"/>
                  </a:cubicBezTo>
                  <a:cubicBezTo>
                    <a:pt x="187544" y="347143"/>
                    <a:pt x="187530" y="347138"/>
                    <a:pt x="187516" y="347133"/>
                  </a:cubicBezTo>
                  <a:cubicBezTo>
                    <a:pt x="187029" y="346138"/>
                    <a:pt x="185638" y="345028"/>
                    <a:pt x="185893" y="347133"/>
                  </a:cubicBezTo>
                  <a:cubicBezTo>
                    <a:pt x="186032" y="347666"/>
                    <a:pt x="187261" y="347596"/>
                    <a:pt x="186890" y="348198"/>
                  </a:cubicBezTo>
                  <a:cubicBezTo>
                    <a:pt x="186264" y="349170"/>
                    <a:pt x="187539" y="350095"/>
                    <a:pt x="186705" y="350951"/>
                  </a:cubicBezTo>
                  <a:cubicBezTo>
                    <a:pt x="186519" y="351113"/>
                    <a:pt x="186496" y="351322"/>
                    <a:pt x="186705" y="351345"/>
                  </a:cubicBezTo>
                  <a:cubicBezTo>
                    <a:pt x="188189" y="351738"/>
                    <a:pt x="188977" y="351183"/>
                    <a:pt x="188652" y="349563"/>
                  </a:cubicBezTo>
                  <a:close/>
                  <a:moveTo>
                    <a:pt x="451056" y="308190"/>
                  </a:moveTo>
                  <a:cubicBezTo>
                    <a:pt x="451056" y="307380"/>
                    <a:pt x="449688" y="305876"/>
                    <a:pt x="449108" y="306293"/>
                  </a:cubicBezTo>
                  <a:cubicBezTo>
                    <a:pt x="448389" y="307126"/>
                    <a:pt x="445885" y="306131"/>
                    <a:pt x="446209" y="307264"/>
                  </a:cubicBezTo>
                  <a:cubicBezTo>
                    <a:pt x="446928" y="308768"/>
                    <a:pt x="448320" y="308028"/>
                    <a:pt x="449224" y="308768"/>
                  </a:cubicBezTo>
                  <a:cubicBezTo>
                    <a:pt x="449502" y="310203"/>
                    <a:pt x="451102" y="309301"/>
                    <a:pt x="451056" y="308190"/>
                  </a:cubicBezTo>
                  <a:close/>
                  <a:moveTo>
                    <a:pt x="130147" y="322583"/>
                  </a:moveTo>
                  <a:cubicBezTo>
                    <a:pt x="130588" y="322583"/>
                    <a:pt x="131260" y="322745"/>
                    <a:pt x="131260" y="322097"/>
                  </a:cubicBezTo>
                  <a:cubicBezTo>
                    <a:pt x="131005" y="320778"/>
                    <a:pt x="134414" y="318117"/>
                    <a:pt x="130936" y="318996"/>
                  </a:cubicBezTo>
                  <a:cubicBezTo>
                    <a:pt x="130217" y="316867"/>
                    <a:pt x="128153" y="319574"/>
                    <a:pt x="129823" y="320246"/>
                  </a:cubicBezTo>
                  <a:cubicBezTo>
                    <a:pt x="131284" y="321333"/>
                    <a:pt x="127202" y="322282"/>
                    <a:pt x="130147" y="322583"/>
                  </a:cubicBezTo>
                  <a:close/>
                  <a:moveTo>
                    <a:pt x="422093" y="24086"/>
                  </a:moveTo>
                  <a:cubicBezTo>
                    <a:pt x="426916" y="21633"/>
                    <a:pt x="426429" y="21077"/>
                    <a:pt x="421212" y="21772"/>
                  </a:cubicBezTo>
                  <a:cubicBezTo>
                    <a:pt x="419542" y="21679"/>
                    <a:pt x="420447" y="24201"/>
                    <a:pt x="422093" y="23970"/>
                  </a:cubicBezTo>
                  <a:close/>
                  <a:moveTo>
                    <a:pt x="103967" y="355464"/>
                  </a:moveTo>
                  <a:cubicBezTo>
                    <a:pt x="105104" y="354145"/>
                    <a:pt x="110089" y="355834"/>
                    <a:pt x="109324" y="353150"/>
                  </a:cubicBezTo>
                  <a:cubicBezTo>
                    <a:pt x="108211" y="351877"/>
                    <a:pt x="107005" y="353520"/>
                    <a:pt x="106124" y="354283"/>
                  </a:cubicBezTo>
                  <a:cubicBezTo>
                    <a:pt x="105243" y="355047"/>
                    <a:pt x="104431" y="353381"/>
                    <a:pt x="103596" y="354098"/>
                  </a:cubicBezTo>
                  <a:cubicBezTo>
                    <a:pt x="102182" y="354283"/>
                    <a:pt x="102275" y="355371"/>
                    <a:pt x="103967" y="355464"/>
                  </a:cubicBezTo>
                  <a:close/>
                  <a:moveTo>
                    <a:pt x="490059" y="56319"/>
                  </a:moveTo>
                  <a:cubicBezTo>
                    <a:pt x="488042" y="55856"/>
                    <a:pt x="488297" y="58031"/>
                    <a:pt x="489943" y="57961"/>
                  </a:cubicBezTo>
                  <a:cubicBezTo>
                    <a:pt x="491149" y="57753"/>
                    <a:pt x="493004" y="59466"/>
                    <a:pt x="493561" y="57545"/>
                  </a:cubicBezTo>
                  <a:cubicBezTo>
                    <a:pt x="493746" y="56342"/>
                    <a:pt x="491404" y="57360"/>
                    <a:pt x="492007" y="55925"/>
                  </a:cubicBezTo>
                  <a:cubicBezTo>
                    <a:pt x="492007" y="55671"/>
                    <a:pt x="492680" y="55370"/>
                    <a:pt x="492007" y="55208"/>
                  </a:cubicBezTo>
                  <a:cubicBezTo>
                    <a:pt x="490523" y="55439"/>
                    <a:pt x="492355" y="57476"/>
                    <a:pt x="490059" y="56319"/>
                  </a:cubicBezTo>
                  <a:close/>
                  <a:moveTo>
                    <a:pt x="399322" y="303377"/>
                  </a:moveTo>
                  <a:cubicBezTo>
                    <a:pt x="399067" y="302845"/>
                    <a:pt x="397884" y="301919"/>
                    <a:pt x="397142" y="302451"/>
                  </a:cubicBezTo>
                  <a:cubicBezTo>
                    <a:pt x="395728" y="303886"/>
                    <a:pt x="394962" y="300878"/>
                    <a:pt x="393919" y="302243"/>
                  </a:cubicBezTo>
                  <a:cubicBezTo>
                    <a:pt x="393594" y="302891"/>
                    <a:pt x="395890" y="303840"/>
                    <a:pt x="396562" y="303932"/>
                  </a:cubicBezTo>
                  <a:cubicBezTo>
                    <a:pt x="397235" y="304025"/>
                    <a:pt x="396400" y="304673"/>
                    <a:pt x="396748" y="304881"/>
                  </a:cubicBezTo>
                  <a:cubicBezTo>
                    <a:pt x="397690" y="305283"/>
                    <a:pt x="398780" y="304847"/>
                    <a:pt x="399183" y="303907"/>
                  </a:cubicBezTo>
                  <a:cubicBezTo>
                    <a:pt x="399255" y="303738"/>
                    <a:pt x="399302" y="303560"/>
                    <a:pt x="399322" y="303377"/>
                  </a:cubicBezTo>
                  <a:close/>
                  <a:moveTo>
                    <a:pt x="502651" y="63862"/>
                  </a:moveTo>
                  <a:cubicBezTo>
                    <a:pt x="502651" y="62404"/>
                    <a:pt x="500981" y="61779"/>
                    <a:pt x="500123" y="60877"/>
                  </a:cubicBezTo>
                  <a:cubicBezTo>
                    <a:pt x="498778" y="62127"/>
                    <a:pt x="496807" y="60160"/>
                    <a:pt x="495903" y="61270"/>
                  </a:cubicBezTo>
                  <a:cubicBezTo>
                    <a:pt x="495671" y="61895"/>
                    <a:pt x="496042" y="62774"/>
                    <a:pt x="496830" y="62358"/>
                  </a:cubicBezTo>
                  <a:cubicBezTo>
                    <a:pt x="498104" y="61796"/>
                    <a:pt x="499586" y="62002"/>
                    <a:pt x="500657" y="62890"/>
                  </a:cubicBezTo>
                  <a:cubicBezTo>
                    <a:pt x="501352" y="63237"/>
                    <a:pt x="501839" y="64903"/>
                    <a:pt x="502651" y="63862"/>
                  </a:cubicBezTo>
                  <a:close/>
                  <a:moveTo>
                    <a:pt x="433711" y="386540"/>
                  </a:moveTo>
                  <a:cubicBezTo>
                    <a:pt x="434499" y="385614"/>
                    <a:pt x="436030" y="386540"/>
                    <a:pt x="436725" y="385336"/>
                  </a:cubicBezTo>
                  <a:cubicBezTo>
                    <a:pt x="437467" y="384688"/>
                    <a:pt x="437212" y="384318"/>
                    <a:pt x="436331" y="384365"/>
                  </a:cubicBezTo>
                  <a:cubicBezTo>
                    <a:pt x="434986" y="383971"/>
                    <a:pt x="433711" y="385336"/>
                    <a:pt x="432343" y="384365"/>
                  </a:cubicBezTo>
                  <a:cubicBezTo>
                    <a:pt x="430974" y="383393"/>
                    <a:pt x="430696" y="385475"/>
                    <a:pt x="431925" y="385822"/>
                  </a:cubicBezTo>
                  <a:cubicBezTo>
                    <a:pt x="432482" y="386193"/>
                    <a:pt x="433247" y="385984"/>
                    <a:pt x="433711" y="386540"/>
                  </a:cubicBezTo>
                  <a:close/>
                  <a:moveTo>
                    <a:pt x="246624" y="415556"/>
                  </a:moveTo>
                  <a:cubicBezTo>
                    <a:pt x="245604" y="415811"/>
                    <a:pt x="242729" y="417246"/>
                    <a:pt x="243308" y="418079"/>
                  </a:cubicBezTo>
                  <a:cubicBezTo>
                    <a:pt x="244560" y="418518"/>
                    <a:pt x="244189" y="422105"/>
                    <a:pt x="245743" y="420601"/>
                  </a:cubicBezTo>
                  <a:cubicBezTo>
                    <a:pt x="245024" y="419953"/>
                    <a:pt x="246949" y="418819"/>
                    <a:pt x="245279" y="418287"/>
                  </a:cubicBezTo>
                  <a:cubicBezTo>
                    <a:pt x="244236" y="417801"/>
                    <a:pt x="245720" y="416459"/>
                    <a:pt x="246485" y="416621"/>
                  </a:cubicBezTo>
                  <a:cubicBezTo>
                    <a:pt x="247250" y="416783"/>
                    <a:pt x="246763" y="415672"/>
                    <a:pt x="246624" y="415556"/>
                  </a:cubicBezTo>
                  <a:close/>
                  <a:moveTo>
                    <a:pt x="303344" y="336883"/>
                  </a:moveTo>
                  <a:cubicBezTo>
                    <a:pt x="302695" y="334360"/>
                    <a:pt x="300167" y="334823"/>
                    <a:pt x="298335" y="334083"/>
                  </a:cubicBezTo>
                  <a:cubicBezTo>
                    <a:pt x="296944" y="333967"/>
                    <a:pt x="298126" y="336952"/>
                    <a:pt x="299239" y="336027"/>
                  </a:cubicBezTo>
                  <a:cubicBezTo>
                    <a:pt x="301071" y="334384"/>
                    <a:pt x="302138" y="338456"/>
                    <a:pt x="303344" y="336836"/>
                  </a:cubicBezTo>
                  <a:close/>
                  <a:moveTo>
                    <a:pt x="230021" y="375363"/>
                  </a:moveTo>
                  <a:cubicBezTo>
                    <a:pt x="229163" y="375201"/>
                    <a:pt x="224386" y="377677"/>
                    <a:pt x="227030" y="378048"/>
                  </a:cubicBezTo>
                  <a:cubicBezTo>
                    <a:pt x="227285" y="378048"/>
                    <a:pt x="227633" y="377608"/>
                    <a:pt x="227749" y="377700"/>
                  </a:cubicBezTo>
                  <a:cubicBezTo>
                    <a:pt x="229395" y="379158"/>
                    <a:pt x="232966" y="375063"/>
                    <a:pt x="230021" y="375317"/>
                  </a:cubicBezTo>
                  <a:close/>
                  <a:moveTo>
                    <a:pt x="358718" y="283061"/>
                  </a:moveTo>
                  <a:cubicBezTo>
                    <a:pt x="354823" y="286277"/>
                    <a:pt x="364353" y="288776"/>
                    <a:pt x="361942" y="286439"/>
                  </a:cubicBezTo>
                  <a:cubicBezTo>
                    <a:pt x="359832" y="286532"/>
                    <a:pt x="360156" y="283894"/>
                    <a:pt x="358718" y="283014"/>
                  </a:cubicBezTo>
                  <a:close/>
                  <a:moveTo>
                    <a:pt x="189905" y="364048"/>
                  </a:moveTo>
                  <a:cubicBezTo>
                    <a:pt x="190137" y="364048"/>
                    <a:pt x="190554" y="364048"/>
                    <a:pt x="190670" y="363886"/>
                  </a:cubicBezTo>
                  <a:cubicBezTo>
                    <a:pt x="191528" y="362590"/>
                    <a:pt x="193615" y="363100"/>
                    <a:pt x="194311" y="361804"/>
                  </a:cubicBezTo>
                  <a:cubicBezTo>
                    <a:pt x="194311" y="361086"/>
                    <a:pt x="193708" y="361110"/>
                    <a:pt x="193337" y="361202"/>
                  </a:cubicBezTo>
                  <a:cubicBezTo>
                    <a:pt x="192479" y="361457"/>
                    <a:pt x="192015" y="360415"/>
                    <a:pt x="191273" y="360670"/>
                  </a:cubicBezTo>
                  <a:cubicBezTo>
                    <a:pt x="190531" y="360924"/>
                    <a:pt x="190531" y="362035"/>
                    <a:pt x="190206" y="362752"/>
                  </a:cubicBezTo>
                  <a:cubicBezTo>
                    <a:pt x="189881" y="363470"/>
                    <a:pt x="188792" y="363886"/>
                    <a:pt x="189905" y="363979"/>
                  </a:cubicBezTo>
                  <a:close/>
                  <a:moveTo>
                    <a:pt x="626896" y="46600"/>
                  </a:moveTo>
                  <a:cubicBezTo>
                    <a:pt x="627592" y="46600"/>
                    <a:pt x="628983" y="44911"/>
                    <a:pt x="628658" y="44772"/>
                  </a:cubicBezTo>
                  <a:cubicBezTo>
                    <a:pt x="627476" y="44286"/>
                    <a:pt x="627638" y="43384"/>
                    <a:pt x="627545" y="42458"/>
                  </a:cubicBezTo>
                  <a:cubicBezTo>
                    <a:pt x="625458" y="41718"/>
                    <a:pt x="624948" y="45952"/>
                    <a:pt x="626896" y="46600"/>
                  </a:cubicBezTo>
                  <a:close/>
                  <a:moveTo>
                    <a:pt x="376620" y="290928"/>
                  </a:moveTo>
                  <a:cubicBezTo>
                    <a:pt x="371727" y="292525"/>
                    <a:pt x="376226" y="298124"/>
                    <a:pt x="376620" y="294954"/>
                  </a:cubicBezTo>
                  <a:cubicBezTo>
                    <a:pt x="375136" y="293473"/>
                    <a:pt x="377988" y="291877"/>
                    <a:pt x="376620" y="290928"/>
                  </a:cubicBezTo>
                  <a:close/>
                  <a:moveTo>
                    <a:pt x="395913" y="296875"/>
                  </a:moveTo>
                  <a:cubicBezTo>
                    <a:pt x="396933" y="296481"/>
                    <a:pt x="403218" y="292849"/>
                    <a:pt x="401247" y="292571"/>
                  </a:cubicBezTo>
                  <a:cubicBezTo>
                    <a:pt x="400041" y="293774"/>
                    <a:pt x="394545" y="294630"/>
                    <a:pt x="396006" y="296875"/>
                  </a:cubicBezTo>
                  <a:close/>
                  <a:moveTo>
                    <a:pt x="412145" y="301503"/>
                  </a:moveTo>
                  <a:cubicBezTo>
                    <a:pt x="412145" y="300508"/>
                    <a:pt x="410592" y="301503"/>
                    <a:pt x="410545" y="300415"/>
                  </a:cubicBezTo>
                  <a:cubicBezTo>
                    <a:pt x="411079" y="297407"/>
                    <a:pt x="404400" y="301294"/>
                    <a:pt x="407438" y="301526"/>
                  </a:cubicBezTo>
                  <a:cubicBezTo>
                    <a:pt x="408574" y="301294"/>
                    <a:pt x="409339" y="300114"/>
                    <a:pt x="410151" y="301804"/>
                  </a:cubicBezTo>
                  <a:cubicBezTo>
                    <a:pt x="410615" y="302521"/>
                    <a:pt x="412215" y="302405"/>
                    <a:pt x="412331" y="301618"/>
                  </a:cubicBezTo>
                  <a:close/>
                  <a:moveTo>
                    <a:pt x="20163" y="316913"/>
                  </a:moveTo>
                  <a:cubicBezTo>
                    <a:pt x="19239" y="317353"/>
                    <a:pt x="18218" y="317552"/>
                    <a:pt x="17195" y="317492"/>
                  </a:cubicBezTo>
                  <a:cubicBezTo>
                    <a:pt x="15665" y="317839"/>
                    <a:pt x="17334" y="320569"/>
                    <a:pt x="18447" y="319297"/>
                  </a:cubicBezTo>
                  <a:cubicBezTo>
                    <a:pt x="19259" y="318649"/>
                    <a:pt x="19815" y="317446"/>
                    <a:pt x="21184" y="318464"/>
                  </a:cubicBezTo>
                  <a:cubicBezTo>
                    <a:pt x="22273" y="318418"/>
                    <a:pt x="21833" y="316474"/>
                    <a:pt x="20163" y="316913"/>
                  </a:cubicBezTo>
                  <a:close/>
                  <a:moveTo>
                    <a:pt x="173209" y="347411"/>
                  </a:moveTo>
                  <a:cubicBezTo>
                    <a:pt x="170890" y="343339"/>
                    <a:pt x="172536" y="346740"/>
                    <a:pt x="170635" y="346856"/>
                  </a:cubicBezTo>
                  <a:cubicBezTo>
                    <a:pt x="168733" y="346971"/>
                    <a:pt x="170959" y="350859"/>
                    <a:pt x="171817" y="350813"/>
                  </a:cubicBezTo>
                  <a:cubicBezTo>
                    <a:pt x="172559" y="349887"/>
                    <a:pt x="170333" y="347920"/>
                    <a:pt x="172768" y="347990"/>
                  </a:cubicBezTo>
                  <a:cubicBezTo>
                    <a:pt x="173021" y="348030"/>
                    <a:pt x="173259" y="347857"/>
                    <a:pt x="173299" y="347605"/>
                  </a:cubicBezTo>
                  <a:cubicBezTo>
                    <a:pt x="173305" y="347564"/>
                    <a:pt x="173306" y="347522"/>
                    <a:pt x="173302" y="347480"/>
                  </a:cubicBezTo>
                  <a:close/>
                  <a:moveTo>
                    <a:pt x="544530" y="313859"/>
                  </a:moveTo>
                  <a:cubicBezTo>
                    <a:pt x="544993" y="312309"/>
                    <a:pt x="541979" y="312633"/>
                    <a:pt x="542211" y="314206"/>
                  </a:cubicBezTo>
                  <a:cubicBezTo>
                    <a:pt x="542072" y="314900"/>
                    <a:pt x="540286" y="314877"/>
                    <a:pt x="540727" y="315826"/>
                  </a:cubicBezTo>
                  <a:cubicBezTo>
                    <a:pt x="541167" y="316775"/>
                    <a:pt x="542257" y="315201"/>
                    <a:pt x="543046" y="315687"/>
                  </a:cubicBezTo>
                  <a:cubicBezTo>
                    <a:pt x="543327" y="315757"/>
                    <a:pt x="543622" y="315757"/>
                    <a:pt x="543903" y="315687"/>
                  </a:cubicBezTo>
                  <a:cubicBezTo>
                    <a:pt x="545504" y="315456"/>
                    <a:pt x="543857" y="314600"/>
                    <a:pt x="544622" y="313929"/>
                  </a:cubicBezTo>
                  <a:close/>
                  <a:moveTo>
                    <a:pt x="28071" y="296551"/>
                  </a:moveTo>
                  <a:cubicBezTo>
                    <a:pt x="27421" y="296551"/>
                    <a:pt x="26587" y="296320"/>
                    <a:pt x="27352" y="297476"/>
                  </a:cubicBezTo>
                  <a:cubicBezTo>
                    <a:pt x="27623" y="297879"/>
                    <a:pt x="27516" y="298426"/>
                    <a:pt x="27113" y="298697"/>
                  </a:cubicBezTo>
                  <a:cubicBezTo>
                    <a:pt x="27030" y="298752"/>
                    <a:pt x="26938" y="298794"/>
                    <a:pt x="26842" y="298819"/>
                  </a:cubicBezTo>
                  <a:cubicBezTo>
                    <a:pt x="25265" y="299420"/>
                    <a:pt x="27607" y="301132"/>
                    <a:pt x="28442" y="300230"/>
                  </a:cubicBezTo>
                  <a:cubicBezTo>
                    <a:pt x="27468" y="298101"/>
                    <a:pt x="32917" y="297546"/>
                    <a:pt x="28071" y="296551"/>
                  </a:cubicBezTo>
                  <a:close/>
                  <a:moveTo>
                    <a:pt x="539475" y="91814"/>
                  </a:moveTo>
                  <a:cubicBezTo>
                    <a:pt x="539475" y="90866"/>
                    <a:pt x="535208" y="90264"/>
                    <a:pt x="534837" y="90426"/>
                  </a:cubicBezTo>
                  <a:cubicBezTo>
                    <a:pt x="534234" y="91051"/>
                    <a:pt x="533770" y="92185"/>
                    <a:pt x="534837" y="92462"/>
                  </a:cubicBezTo>
                  <a:cubicBezTo>
                    <a:pt x="536437" y="91120"/>
                    <a:pt x="538315" y="93550"/>
                    <a:pt x="539475" y="91814"/>
                  </a:cubicBezTo>
                  <a:close/>
                  <a:moveTo>
                    <a:pt x="20047" y="291992"/>
                  </a:moveTo>
                  <a:cubicBezTo>
                    <a:pt x="21439" y="289910"/>
                    <a:pt x="23688" y="291414"/>
                    <a:pt x="25682" y="290558"/>
                  </a:cubicBezTo>
                  <a:cubicBezTo>
                    <a:pt x="23363" y="289586"/>
                    <a:pt x="20349" y="291414"/>
                    <a:pt x="18007" y="289331"/>
                  </a:cubicBezTo>
                  <a:cubicBezTo>
                    <a:pt x="16523" y="290026"/>
                    <a:pt x="18934" y="292131"/>
                    <a:pt x="19978" y="291992"/>
                  </a:cubicBezTo>
                  <a:close/>
                  <a:moveTo>
                    <a:pt x="561388" y="341881"/>
                  </a:moveTo>
                  <a:cubicBezTo>
                    <a:pt x="560599" y="340701"/>
                    <a:pt x="560391" y="342320"/>
                    <a:pt x="561388" y="342760"/>
                  </a:cubicBezTo>
                  <a:cubicBezTo>
                    <a:pt x="563139" y="342791"/>
                    <a:pt x="564823" y="343438"/>
                    <a:pt x="566141" y="344588"/>
                  </a:cubicBezTo>
                  <a:cubicBezTo>
                    <a:pt x="566386" y="344728"/>
                    <a:pt x="566698" y="344644"/>
                    <a:pt x="566838" y="344400"/>
                  </a:cubicBezTo>
                  <a:cubicBezTo>
                    <a:pt x="566846" y="344386"/>
                    <a:pt x="566854" y="344372"/>
                    <a:pt x="566860" y="344357"/>
                  </a:cubicBezTo>
                  <a:cubicBezTo>
                    <a:pt x="566923" y="344193"/>
                    <a:pt x="566923" y="344012"/>
                    <a:pt x="566860" y="343848"/>
                  </a:cubicBezTo>
                  <a:cubicBezTo>
                    <a:pt x="565770" y="343639"/>
                    <a:pt x="565886" y="342228"/>
                    <a:pt x="565005" y="341973"/>
                  </a:cubicBezTo>
                  <a:cubicBezTo>
                    <a:pt x="563782" y="341829"/>
                    <a:pt x="562547" y="341798"/>
                    <a:pt x="561318" y="341881"/>
                  </a:cubicBezTo>
                  <a:close/>
                  <a:moveTo>
                    <a:pt x="520993" y="69809"/>
                  </a:moveTo>
                  <a:cubicBezTo>
                    <a:pt x="523312" y="69577"/>
                    <a:pt x="522245" y="65042"/>
                    <a:pt x="520483" y="66199"/>
                  </a:cubicBezTo>
                  <a:cubicBezTo>
                    <a:pt x="519973" y="67333"/>
                    <a:pt x="519045" y="69670"/>
                    <a:pt x="520993" y="69809"/>
                  </a:cubicBezTo>
                  <a:close/>
                  <a:moveTo>
                    <a:pt x="404447" y="22836"/>
                  </a:moveTo>
                  <a:cubicBezTo>
                    <a:pt x="404655" y="20221"/>
                    <a:pt x="402823" y="20869"/>
                    <a:pt x="402128" y="23067"/>
                  </a:cubicBezTo>
                  <a:cubicBezTo>
                    <a:pt x="401849" y="23553"/>
                    <a:pt x="400505" y="23276"/>
                    <a:pt x="401084" y="24271"/>
                  </a:cubicBezTo>
                  <a:cubicBezTo>
                    <a:pt x="401664" y="25266"/>
                    <a:pt x="402684" y="23785"/>
                    <a:pt x="403287" y="24271"/>
                  </a:cubicBezTo>
                  <a:cubicBezTo>
                    <a:pt x="404609" y="25011"/>
                    <a:pt x="404447" y="23530"/>
                    <a:pt x="404447" y="22836"/>
                  </a:cubicBezTo>
                  <a:close/>
                  <a:moveTo>
                    <a:pt x="228653" y="362197"/>
                  </a:moveTo>
                  <a:cubicBezTo>
                    <a:pt x="229511" y="361781"/>
                    <a:pt x="232502" y="361919"/>
                    <a:pt x="232920" y="360415"/>
                  </a:cubicBezTo>
                  <a:cubicBezTo>
                    <a:pt x="232734" y="359721"/>
                    <a:pt x="231644" y="359929"/>
                    <a:pt x="231296" y="360253"/>
                  </a:cubicBezTo>
                  <a:cubicBezTo>
                    <a:pt x="229882" y="362567"/>
                    <a:pt x="227099" y="359675"/>
                    <a:pt x="225870" y="361179"/>
                  </a:cubicBezTo>
                  <a:cubicBezTo>
                    <a:pt x="225476" y="361896"/>
                    <a:pt x="227633" y="362382"/>
                    <a:pt x="228653" y="362197"/>
                  </a:cubicBezTo>
                  <a:close/>
                  <a:moveTo>
                    <a:pt x="330892" y="62960"/>
                  </a:moveTo>
                  <a:cubicBezTo>
                    <a:pt x="331750" y="61826"/>
                    <a:pt x="330521" y="59998"/>
                    <a:pt x="332144" y="58980"/>
                  </a:cubicBezTo>
                  <a:cubicBezTo>
                    <a:pt x="332283" y="58540"/>
                    <a:pt x="330312" y="57499"/>
                    <a:pt x="330127" y="58378"/>
                  </a:cubicBezTo>
                  <a:cubicBezTo>
                    <a:pt x="330016" y="58836"/>
                    <a:pt x="329755" y="59243"/>
                    <a:pt x="329385" y="59535"/>
                  </a:cubicBezTo>
                  <a:cubicBezTo>
                    <a:pt x="327808" y="61108"/>
                    <a:pt x="330985" y="61016"/>
                    <a:pt x="330660" y="62474"/>
                  </a:cubicBezTo>
                  <a:cubicBezTo>
                    <a:pt x="330637" y="62612"/>
                    <a:pt x="330799" y="62798"/>
                    <a:pt x="330892" y="62960"/>
                  </a:cubicBezTo>
                  <a:close/>
                  <a:moveTo>
                    <a:pt x="388215" y="221765"/>
                  </a:moveTo>
                  <a:cubicBezTo>
                    <a:pt x="387101" y="221626"/>
                    <a:pt x="388099" y="222505"/>
                    <a:pt x="387890" y="222667"/>
                  </a:cubicBezTo>
                  <a:cubicBezTo>
                    <a:pt x="387681" y="222829"/>
                    <a:pt x="386754" y="223176"/>
                    <a:pt x="386197" y="223500"/>
                  </a:cubicBezTo>
                  <a:cubicBezTo>
                    <a:pt x="384899" y="224588"/>
                    <a:pt x="387774" y="225398"/>
                    <a:pt x="388678" y="224611"/>
                  </a:cubicBezTo>
                  <a:cubicBezTo>
                    <a:pt x="389583" y="223824"/>
                    <a:pt x="388794" y="222945"/>
                    <a:pt x="389652" y="222528"/>
                  </a:cubicBezTo>
                  <a:cubicBezTo>
                    <a:pt x="389388" y="221991"/>
                    <a:pt x="388809" y="221683"/>
                    <a:pt x="388215" y="221765"/>
                  </a:cubicBezTo>
                  <a:close/>
                  <a:moveTo>
                    <a:pt x="534837" y="53449"/>
                  </a:moveTo>
                  <a:cubicBezTo>
                    <a:pt x="533051" y="53634"/>
                    <a:pt x="534837" y="55624"/>
                    <a:pt x="535672" y="56134"/>
                  </a:cubicBezTo>
                  <a:cubicBezTo>
                    <a:pt x="537341" y="57290"/>
                    <a:pt x="537689" y="55532"/>
                    <a:pt x="537318" y="54329"/>
                  </a:cubicBezTo>
                  <a:cubicBezTo>
                    <a:pt x="537202" y="53912"/>
                    <a:pt x="536692" y="54005"/>
                    <a:pt x="536321" y="54005"/>
                  </a:cubicBezTo>
                  <a:cubicBezTo>
                    <a:pt x="535950" y="54005"/>
                    <a:pt x="535347" y="53264"/>
                    <a:pt x="534744" y="53449"/>
                  </a:cubicBezTo>
                  <a:close/>
                  <a:moveTo>
                    <a:pt x="41775" y="289146"/>
                  </a:moveTo>
                  <a:cubicBezTo>
                    <a:pt x="39456" y="288845"/>
                    <a:pt x="41311" y="290859"/>
                    <a:pt x="41566" y="291992"/>
                  </a:cubicBezTo>
                  <a:cubicBezTo>
                    <a:pt x="41822" y="293126"/>
                    <a:pt x="42633" y="291530"/>
                    <a:pt x="43190" y="291507"/>
                  </a:cubicBezTo>
                  <a:cubicBezTo>
                    <a:pt x="45022" y="290720"/>
                    <a:pt x="43166" y="288684"/>
                    <a:pt x="41775" y="289146"/>
                  </a:cubicBezTo>
                  <a:close/>
                  <a:moveTo>
                    <a:pt x="498083" y="74946"/>
                  </a:moveTo>
                  <a:cubicBezTo>
                    <a:pt x="497804" y="74321"/>
                    <a:pt x="496390" y="73928"/>
                    <a:pt x="495764" y="73951"/>
                  </a:cubicBezTo>
                  <a:cubicBezTo>
                    <a:pt x="495138" y="73974"/>
                    <a:pt x="496135" y="74737"/>
                    <a:pt x="495764" y="75177"/>
                  </a:cubicBezTo>
                  <a:cubicBezTo>
                    <a:pt x="494952" y="75941"/>
                    <a:pt x="494326" y="76681"/>
                    <a:pt x="495601" y="77167"/>
                  </a:cubicBezTo>
                  <a:cubicBezTo>
                    <a:pt x="496367" y="77306"/>
                    <a:pt x="496946" y="78625"/>
                    <a:pt x="497665" y="78324"/>
                  </a:cubicBezTo>
                  <a:cubicBezTo>
                    <a:pt x="498384" y="78023"/>
                    <a:pt x="497433" y="77653"/>
                    <a:pt x="497271" y="77306"/>
                  </a:cubicBezTo>
                  <a:cubicBezTo>
                    <a:pt x="496483" y="76056"/>
                    <a:pt x="497480" y="75894"/>
                    <a:pt x="498083" y="74946"/>
                  </a:cubicBezTo>
                  <a:close/>
                  <a:moveTo>
                    <a:pt x="268909" y="347504"/>
                  </a:moveTo>
                  <a:cubicBezTo>
                    <a:pt x="267958" y="347504"/>
                    <a:pt x="268909" y="348707"/>
                    <a:pt x="268723" y="349193"/>
                  </a:cubicBezTo>
                  <a:cubicBezTo>
                    <a:pt x="268723" y="350303"/>
                    <a:pt x="269256" y="350442"/>
                    <a:pt x="270114" y="350373"/>
                  </a:cubicBezTo>
                  <a:cubicBezTo>
                    <a:pt x="271622" y="349609"/>
                    <a:pt x="272851" y="352108"/>
                    <a:pt x="273755" y="351090"/>
                  </a:cubicBezTo>
                  <a:cubicBezTo>
                    <a:pt x="273755" y="349147"/>
                    <a:pt x="270207" y="350720"/>
                    <a:pt x="270346" y="348522"/>
                  </a:cubicBezTo>
                  <a:cubicBezTo>
                    <a:pt x="270257" y="347863"/>
                    <a:pt x="269650" y="347401"/>
                    <a:pt x="268990" y="347490"/>
                  </a:cubicBezTo>
                  <a:cubicBezTo>
                    <a:pt x="268963" y="347493"/>
                    <a:pt x="268936" y="347498"/>
                    <a:pt x="268909" y="347504"/>
                  </a:cubicBezTo>
                  <a:close/>
                  <a:moveTo>
                    <a:pt x="532819" y="59859"/>
                  </a:moveTo>
                  <a:cubicBezTo>
                    <a:pt x="532402" y="60808"/>
                    <a:pt x="533631" y="62173"/>
                    <a:pt x="533886" y="60715"/>
                  </a:cubicBezTo>
                  <a:cubicBezTo>
                    <a:pt x="533886" y="60229"/>
                    <a:pt x="533005" y="59789"/>
                    <a:pt x="533585" y="59304"/>
                  </a:cubicBezTo>
                  <a:cubicBezTo>
                    <a:pt x="534164" y="58818"/>
                    <a:pt x="534953" y="60322"/>
                    <a:pt x="535509" y="59304"/>
                  </a:cubicBezTo>
                  <a:cubicBezTo>
                    <a:pt x="536066" y="58285"/>
                    <a:pt x="534605" y="56573"/>
                    <a:pt x="533816" y="56272"/>
                  </a:cubicBezTo>
                  <a:cubicBezTo>
                    <a:pt x="533329" y="56272"/>
                    <a:pt x="533306" y="56805"/>
                    <a:pt x="533376" y="57152"/>
                  </a:cubicBezTo>
                  <a:cubicBezTo>
                    <a:pt x="533538" y="58193"/>
                    <a:pt x="532495" y="58887"/>
                    <a:pt x="532819" y="59859"/>
                  </a:cubicBezTo>
                  <a:close/>
                  <a:moveTo>
                    <a:pt x="60349" y="301387"/>
                  </a:moveTo>
                  <a:cubicBezTo>
                    <a:pt x="60349" y="301063"/>
                    <a:pt x="60535" y="299837"/>
                    <a:pt x="59955" y="300137"/>
                  </a:cubicBezTo>
                  <a:cubicBezTo>
                    <a:pt x="58657" y="300970"/>
                    <a:pt x="57057" y="300137"/>
                    <a:pt x="55874" y="301318"/>
                  </a:cubicBezTo>
                  <a:cubicBezTo>
                    <a:pt x="56477" y="302521"/>
                    <a:pt x="57775" y="302127"/>
                    <a:pt x="58819" y="302220"/>
                  </a:cubicBezTo>
                  <a:cubicBezTo>
                    <a:pt x="60326" y="302498"/>
                    <a:pt x="60326" y="302498"/>
                    <a:pt x="60349" y="301387"/>
                  </a:cubicBezTo>
                  <a:close/>
                  <a:moveTo>
                    <a:pt x="38668" y="299975"/>
                  </a:moveTo>
                  <a:cubicBezTo>
                    <a:pt x="39503" y="299814"/>
                    <a:pt x="39781" y="298819"/>
                    <a:pt x="40685" y="298795"/>
                  </a:cubicBezTo>
                  <a:cubicBezTo>
                    <a:pt x="41149" y="298795"/>
                    <a:pt x="41868" y="299004"/>
                    <a:pt x="41961" y="298587"/>
                  </a:cubicBezTo>
                  <a:cubicBezTo>
                    <a:pt x="41706" y="297453"/>
                    <a:pt x="39642" y="297314"/>
                    <a:pt x="38877" y="296875"/>
                  </a:cubicBezTo>
                  <a:cubicBezTo>
                    <a:pt x="38111" y="296435"/>
                    <a:pt x="38598" y="298309"/>
                    <a:pt x="37949" y="298749"/>
                  </a:cubicBezTo>
                  <a:cubicBezTo>
                    <a:pt x="37300" y="299189"/>
                    <a:pt x="38250" y="299675"/>
                    <a:pt x="38668" y="299975"/>
                  </a:cubicBezTo>
                  <a:close/>
                  <a:moveTo>
                    <a:pt x="68210" y="282945"/>
                  </a:moveTo>
                  <a:cubicBezTo>
                    <a:pt x="65335" y="282806"/>
                    <a:pt x="68883" y="284333"/>
                    <a:pt x="66912" y="285259"/>
                  </a:cubicBezTo>
                  <a:cubicBezTo>
                    <a:pt x="66726" y="285421"/>
                    <a:pt x="66912" y="285629"/>
                    <a:pt x="67051" y="285652"/>
                  </a:cubicBezTo>
                  <a:cubicBezTo>
                    <a:pt x="68048" y="285652"/>
                    <a:pt x="68558" y="288591"/>
                    <a:pt x="69532" y="286856"/>
                  </a:cubicBezTo>
                  <a:cubicBezTo>
                    <a:pt x="69532" y="286508"/>
                    <a:pt x="69741" y="285999"/>
                    <a:pt x="69323" y="285861"/>
                  </a:cubicBezTo>
                  <a:cubicBezTo>
                    <a:pt x="66518" y="285097"/>
                    <a:pt x="71364" y="283547"/>
                    <a:pt x="68210" y="282945"/>
                  </a:cubicBezTo>
                  <a:close/>
                  <a:moveTo>
                    <a:pt x="456181" y="7587"/>
                  </a:moveTo>
                  <a:cubicBezTo>
                    <a:pt x="455531" y="7795"/>
                    <a:pt x="455902" y="8027"/>
                    <a:pt x="456181" y="8305"/>
                  </a:cubicBezTo>
                  <a:cubicBezTo>
                    <a:pt x="457178" y="8906"/>
                    <a:pt x="456018" y="10225"/>
                    <a:pt x="456181" y="11266"/>
                  </a:cubicBezTo>
                  <a:cubicBezTo>
                    <a:pt x="455323" y="12123"/>
                    <a:pt x="456807" y="12493"/>
                    <a:pt x="457386" y="11729"/>
                  </a:cubicBezTo>
                  <a:cubicBezTo>
                    <a:pt x="457966" y="10966"/>
                    <a:pt x="457665" y="9415"/>
                    <a:pt x="458337" y="8629"/>
                  </a:cubicBezTo>
                  <a:cubicBezTo>
                    <a:pt x="458546" y="8143"/>
                    <a:pt x="456598" y="7402"/>
                    <a:pt x="456065" y="7564"/>
                  </a:cubicBezTo>
                  <a:close/>
                  <a:moveTo>
                    <a:pt x="374301" y="405907"/>
                  </a:moveTo>
                  <a:cubicBezTo>
                    <a:pt x="374487" y="405259"/>
                    <a:pt x="373884" y="404287"/>
                    <a:pt x="373327" y="405005"/>
                  </a:cubicBezTo>
                  <a:cubicBezTo>
                    <a:pt x="372678" y="407319"/>
                    <a:pt x="371310" y="405907"/>
                    <a:pt x="369872" y="406116"/>
                  </a:cubicBezTo>
                  <a:cubicBezTo>
                    <a:pt x="370916" y="408198"/>
                    <a:pt x="374301" y="408869"/>
                    <a:pt x="374301" y="405907"/>
                  </a:cubicBezTo>
                  <a:close/>
                  <a:moveTo>
                    <a:pt x="338521" y="222413"/>
                  </a:moveTo>
                  <a:cubicBezTo>
                    <a:pt x="337802" y="219011"/>
                    <a:pt x="337362" y="219890"/>
                    <a:pt x="335901" y="221857"/>
                  </a:cubicBezTo>
                  <a:cubicBezTo>
                    <a:pt x="335275" y="222621"/>
                    <a:pt x="336341" y="222968"/>
                    <a:pt x="336318" y="223593"/>
                  </a:cubicBezTo>
                  <a:cubicBezTo>
                    <a:pt x="336805" y="224703"/>
                    <a:pt x="338498" y="222945"/>
                    <a:pt x="338567" y="222413"/>
                  </a:cubicBezTo>
                  <a:close/>
                  <a:moveTo>
                    <a:pt x="518071" y="78232"/>
                  </a:moveTo>
                  <a:cubicBezTo>
                    <a:pt x="518512" y="76565"/>
                    <a:pt x="514825" y="77653"/>
                    <a:pt x="516123" y="79018"/>
                  </a:cubicBezTo>
                  <a:cubicBezTo>
                    <a:pt x="516564" y="79712"/>
                    <a:pt x="515173" y="79458"/>
                    <a:pt x="514802" y="79759"/>
                  </a:cubicBezTo>
                  <a:cubicBezTo>
                    <a:pt x="516819" y="81957"/>
                    <a:pt x="517631" y="80684"/>
                    <a:pt x="518071" y="78232"/>
                  </a:cubicBezTo>
                  <a:close/>
                  <a:moveTo>
                    <a:pt x="177313" y="365668"/>
                  </a:moveTo>
                  <a:cubicBezTo>
                    <a:pt x="177848" y="365748"/>
                    <a:pt x="178394" y="365676"/>
                    <a:pt x="178890" y="365460"/>
                  </a:cubicBezTo>
                  <a:cubicBezTo>
                    <a:pt x="178333" y="363724"/>
                    <a:pt x="176687" y="364233"/>
                    <a:pt x="175481" y="363585"/>
                  </a:cubicBezTo>
                  <a:cubicBezTo>
                    <a:pt x="174925" y="363169"/>
                    <a:pt x="173858" y="363169"/>
                    <a:pt x="173696" y="363585"/>
                  </a:cubicBezTo>
                  <a:cubicBezTo>
                    <a:pt x="173348" y="364372"/>
                    <a:pt x="174438" y="364280"/>
                    <a:pt x="174809" y="364650"/>
                  </a:cubicBezTo>
                  <a:cubicBezTo>
                    <a:pt x="175403" y="365410"/>
                    <a:pt x="176356" y="365798"/>
                    <a:pt x="177313" y="365668"/>
                  </a:cubicBezTo>
                  <a:close/>
                  <a:moveTo>
                    <a:pt x="58935" y="269941"/>
                  </a:moveTo>
                  <a:cubicBezTo>
                    <a:pt x="58494" y="267303"/>
                    <a:pt x="53532" y="269941"/>
                    <a:pt x="53741" y="271375"/>
                  </a:cubicBezTo>
                  <a:cubicBezTo>
                    <a:pt x="55248" y="271375"/>
                    <a:pt x="56871" y="269964"/>
                    <a:pt x="58703" y="270450"/>
                  </a:cubicBezTo>
                  <a:cubicBezTo>
                    <a:pt x="58935" y="270450"/>
                    <a:pt x="59213" y="270288"/>
                    <a:pt x="58935" y="269941"/>
                  </a:cubicBezTo>
                  <a:close/>
                  <a:moveTo>
                    <a:pt x="599232" y="90472"/>
                  </a:moveTo>
                  <a:cubicBezTo>
                    <a:pt x="598884" y="88367"/>
                    <a:pt x="594594" y="90842"/>
                    <a:pt x="597052" y="92023"/>
                  </a:cubicBezTo>
                  <a:cubicBezTo>
                    <a:pt x="598165" y="92578"/>
                    <a:pt x="597052" y="93018"/>
                    <a:pt x="596449" y="93411"/>
                  </a:cubicBezTo>
                  <a:cubicBezTo>
                    <a:pt x="599232" y="94776"/>
                    <a:pt x="597794" y="91259"/>
                    <a:pt x="599232" y="90472"/>
                  </a:cubicBezTo>
                  <a:close/>
                  <a:moveTo>
                    <a:pt x="603197" y="34197"/>
                  </a:moveTo>
                  <a:cubicBezTo>
                    <a:pt x="602548" y="34452"/>
                    <a:pt x="599580" y="29292"/>
                    <a:pt x="598814" y="30611"/>
                  </a:cubicBezTo>
                  <a:cubicBezTo>
                    <a:pt x="598791" y="31837"/>
                    <a:pt x="603035" y="37136"/>
                    <a:pt x="603197" y="34197"/>
                  </a:cubicBezTo>
                  <a:close/>
                  <a:moveTo>
                    <a:pt x="502651" y="330635"/>
                  </a:moveTo>
                  <a:cubicBezTo>
                    <a:pt x="502651" y="329571"/>
                    <a:pt x="501399" y="329362"/>
                    <a:pt x="500726" y="328969"/>
                  </a:cubicBezTo>
                  <a:cubicBezTo>
                    <a:pt x="500054" y="328576"/>
                    <a:pt x="498268" y="330288"/>
                    <a:pt x="498894" y="330959"/>
                  </a:cubicBezTo>
                  <a:cubicBezTo>
                    <a:pt x="499520" y="331630"/>
                    <a:pt x="499636" y="331954"/>
                    <a:pt x="500239" y="331468"/>
                  </a:cubicBezTo>
                  <a:cubicBezTo>
                    <a:pt x="500842" y="330982"/>
                    <a:pt x="502257" y="331561"/>
                    <a:pt x="502651" y="330635"/>
                  </a:cubicBezTo>
                  <a:close/>
                  <a:moveTo>
                    <a:pt x="211308" y="364442"/>
                  </a:moveTo>
                  <a:cubicBezTo>
                    <a:pt x="211308" y="365043"/>
                    <a:pt x="210589" y="365367"/>
                    <a:pt x="211192" y="365552"/>
                  </a:cubicBezTo>
                  <a:cubicBezTo>
                    <a:pt x="212560" y="365691"/>
                    <a:pt x="214809" y="366779"/>
                    <a:pt x="215830" y="365552"/>
                  </a:cubicBezTo>
                  <a:cubicBezTo>
                    <a:pt x="216038" y="365090"/>
                    <a:pt x="215575" y="365113"/>
                    <a:pt x="215412" y="365159"/>
                  </a:cubicBezTo>
                  <a:cubicBezTo>
                    <a:pt x="214346" y="365506"/>
                    <a:pt x="214299" y="363817"/>
                    <a:pt x="213789" y="364095"/>
                  </a:cubicBezTo>
                  <a:cubicBezTo>
                    <a:pt x="212583" y="365113"/>
                    <a:pt x="210334" y="361688"/>
                    <a:pt x="211308" y="364442"/>
                  </a:cubicBezTo>
                  <a:close/>
                  <a:moveTo>
                    <a:pt x="584414" y="92462"/>
                  </a:moveTo>
                  <a:cubicBezTo>
                    <a:pt x="581863" y="92601"/>
                    <a:pt x="585434" y="93480"/>
                    <a:pt x="586223" y="93665"/>
                  </a:cubicBezTo>
                  <a:cubicBezTo>
                    <a:pt x="587011" y="93851"/>
                    <a:pt x="586455" y="94082"/>
                    <a:pt x="586223" y="94383"/>
                  </a:cubicBezTo>
                  <a:cubicBezTo>
                    <a:pt x="586223" y="95540"/>
                    <a:pt x="584971" y="95008"/>
                    <a:pt x="584507" y="95655"/>
                  </a:cubicBezTo>
                  <a:cubicBezTo>
                    <a:pt x="585367" y="96362"/>
                    <a:pt x="586639" y="96239"/>
                    <a:pt x="587347" y="95380"/>
                  </a:cubicBezTo>
                  <a:cubicBezTo>
                    <a:pt x="587746" y="94896"/>
                    <a:pt x="587897" y="94253"/>
                    <a:pt x="587753" y="93642"/>
                  </a:cubicBezTo>
                  <a:cubicBezTo>
                    <a:pt x="587753" y="93295"/>
                    <a:pt x="587498" y="93064"/>
                    <a:pt x="587243" y="93110"/>
                  </a:cubicBezTo>
                  <a:cubicBezTo>
                    <a:pt x="586269" y="93388"/>
                    <a:pt x="585458" y="92462"/>
                    <a:pt x="584414" y="92462"/>
                  </a:cubicBezTo>
                  <a:close/>
                  <a:moveTo>
                    <a:pt x="608020" y="83368"/>
                  </a:moveTo>
                  <a:cubicBezTo>
                    <a:pt x="608206" y="82119"/>
                    <a:pt x="603939" y="83183"/>
                    <a:pt x="604171" y="80291"/>
                  </a:cubicBezTo>
                  <a:cubicBezTo>
                    <a:pt x="603174" y="79412"/>
                    <a:pt x="601852" y="81888"/>
                    <a:pt x="603220" y="82258"/>
                  </a:cubicBezTo>
                  <a:cubicBezTo>
                    <a:pt x="604983" y="82073"/>
                    <a:pt x="606814" y="84965"/>
                    <a:pt x="608020" y="83438"/>
                  </a:cubicBezTo>
                  <a:close/>
                  <a:moveTo>
                    <a:pt x="113011" y="340932"/>
                  </a:moveTo>
                  <a:cubicBezTo>
                    <a:pt x="110831" y="340122"/>
                    <a:pt x="110901" y="338618"/>
                    <a:pt x="109857" y="341464"/>
                  </a:cubicBezTo>
                  <a:cubicBezTo>
                    <a:pt x="109440" y="341715"/>
                    <a:pt x="109178" y="342159"/>
                    <a:pt x="109162" y="342644"/>
                  </a:cubicBezTo>
                  <a:cubicBezTo>
                    <a:pt x="109162" y="342945"/>
                    <a:pt x="108396" y="343177"/>
                    <a:pt x="108976" y="343477"/>
                  </a:cubicBezTo>
                  <a:cubicBezTo>
                    <a:pt x="109556" y="343778"/>
                    <a:pt x="110020" y="343709"/>
                    <a:pt x="110530" y="343917"/>
                  </a:cubicBezTo>
                  <a:cubicBezTo>
                    <a:pt x="111040" y="344125"/>
                    <a:pt x="110901" y="343431"/>
                    <a:pt x="110854" y="343153"/>
                  </a:cubicBezTo>
                  <a:cubicBezTo>
                    <a:pt x="110437" y="341094"/>
                    <a:pt x="111898" y="341603"/>
                    <a:pt x="113011" y="340932"/>
                  </a:cubicBezTo>
                  <a:close/>
                  <a:moveTo>
                    <a:pt x="184293" y="118795"/>
                  </a:moveTo>
                  <a:cubicBezTo>
                    <a:pt x="185684" y="118610"/>
                    <a:pt x="184965" y="117545"/>
                    <a:pt x="186148" y="117615"/>
                  </a:cubicBezTo>
                  <a:cubicBezTo>
                    <a:pt x="187331" y="117684"/>
                    <a:pt x="186821" y="117152"/>
                    <a:pt x="186357" y="116712"/>
                  </a:cubicBezTo>
                  <a:cubicBezTo>
                    <a:pt x="185893" y="116273"/>
                    <a:pt x="185197" y="116504"/>
                    <a:pt x="185221" y="115671"/>
                  </a:cubicBezTo>
                  <a:cubicBezTo>
                    <a:pt x="182044" y="115602"/>
                    <a:pt x="183180" y="116828"/>
                    <a:pt x="184293" y="118679"/>
                  </a:cubicBezTo>
                  <a:close/>
                  <a:moveTo>
                    <a:pt x="364075" y="37159"/>
                  </a:moveTo>
                  <a:cubicBezTo>
                    <a:pt x="361756" y="36442"/>
                    <a:pt x="362104" y="39635"/>
                    <a:pt x="363750" y="38455"/>
                  </a:cubicBezTo>
                  <a:cubicBezTo>
                    <a:pt x="367437" y="37252"/>
                    <a:pt x="366185" y="41556"/>
                    <a:pt x="367994" y="39149"/>
                  </a:cubicBezTo>
                  <a:cubicBezTo>
                    <a:pt x="367623" y="36928"/>
                    <a:pt x="365234" y="37923"/>
                    <a:pt x="364075" y="37044"/>
                  </a:cubicBezTo>
                  <a:close/>
                  <a:moveTo>
                    <a:pt x="246300" y="378117"/>
                  </a:moveTo>
                  <a:cubicBezTo>
                    <a:pt x="249036" y="378742"/>
                    <a:pt x="249592" y="375988"/>
                    <a:pt x="246647" y="376451"/>
                  </a:cubicBezTo>
                  <a:cubicBezTo>
                    <a:pt x="245604" y="377538"/>
                    <a:pt x="244189" y="375757"/>
                    <a:pt x="243517" y="377006"/>
                  </a:cubicBezTo>
                  <a:cubicBezTo>
                    <a:pt x="243146" y="377886"/>
                    <a:pt x="243958" y="377469"/>
                    <a:pt x="244236" y="377538"/>
                  </a:cubicBezTo>
                  <a:cubicBezTo>
                    <a:pt x="244931" y="377770"/>
                    <a:pt x="245488" y="378418"/>
                    <a:pt x="246300" y="378117"/>
                  </a:cubicBezTo>
                  <a:close/>
                  <a:moveTo>
                    <a:pt x="588426" y="102042"/>
                  </a:moveTo>
                  <a:lnTo>
                    <a:pt x="588426" y="102042"/>
                  </a:lnTo>
                  <a:cubicBezTo>
                    <a:pt x="589122" y="99589"/>
                    <a:pt x="586316" y="98571"/>
                    <a:pt x="586107" y="101255"/>
                  </a:cubicBezTo>
                  <a:cubicBezTo>
                    <a:pt x="586153" y="102597"/>
                    <a:pt x="588797" y="104495"/>
                    <a:pt x="588426" y="102042"/>
                  </a:cubicBezTo>
                  <a:close/>
                  <a:moveTo>
                    <a:pt x="304503" y="418726"/>
                  </a:moveTo>
                  <a:cubicBezTo>
                    <a:pt x="304155" y="417685"/>
                    <a:pt x="304039" y="417037"/>
                    <a:pt x="303692" y="416204"/>
                  </a:cubicBezTo>
                  <a:cubicBezTo>
                    <a:pt x="303158" y="417963"/>
                    <a:pt x="303506" y="419721"/>
                    <a:pt x="301048" y="420092"/>
                  </a:cubicBezTo>
                  <a:cubicBezTo>
                    <a:pt x="300755" y="420116"/>
                    <a:pt x="300537" y="420373"/>
                    <a:pt x="300561" y="420666"/>
                  </a:cubicBezTo>
                  <a:cubicBezTo>
                    <a:pt x="300569" y="420759"/>
                    <a:pt x="300601" y="420848"/>
                    <a:pt x="300654" y="420925"/>
                  </a:cubicBezTo>
                  <a:cubicBezTo>
                    <a:pt x="301906" y="421758"/>
                    <a:pt x="304295" y="419999"/>
                    <a:pt x="304503" y="418726"/>
                  </a:cubicBezTo>
                  <a:close/>
                  <a:moveTo>
                    <a:pt x="96385" y="276582"/>
                  </a:moveTo>
                  <a:cubicBezTo>
                    <a:pt x="97080" y="274800"/>
                    <a:pt x="99909" y="274476"/>
                    <a:pt x="100002" y="272509"/>
                  </a:cubicBezTo>
                  <a:cubicBezTo>
                    <a:pt x="98773" y="271468"/>
                    <a:pt x="98634" y="272879"/>
                    <a:pt x="97961" y="273296"/>
                  </a:cubicBezTo>
                  <a:cubicBezTo>
                    <a:pt x="96176" y="273388"/>
                    <a:pt x="96037" y="275564"/>
                    <a:pt x="96385" y="276559"/>
                  </a:cubicBezTo>
                  <a:close/>
                  <a:moveTo>
                    <a:pt x="60813" y="292594"/>
                  </a:moveTo>
                  <a:cubicBezTo>
                    <a:pt x="59329" y="292016"/>
                    <a:pt x="55804" y="294515"/>
                    <a:pt x="59051" y="294306"/>
                  </a:cubicBezTo>
                  <a:cubicBezTo>
                    <a:pt x="59677" y="294306"/>
                    <a:pt x="60442" y="294538"/>
                    <a:pt x="60906" y="293982"/>
                  </a:cubicBezTo>
                  <a:cubicBezTo>
                    <a:pt x="61370" y="293427"/>
                    <a:pt x="62761" y="294283"/>
                    <a:pt x="62529" y="293034"/>
                  </a:cubicBezTo>
                  <a:cubicBezTo>
                    <a:pt x="62367" y="292201"/>
                    <a:pt x="61416" y="292687"/>
                    <a:pt x="60813" y="292571"/>
                  </a:cubicBezTo>
                  <a:close/>
                  <a:moveTo>
                    <a:pt x="316469" y="431569"/>
                  </a:moveTo>
                  <a:cubicBezTo>
                    <a:pt x="315425" y="430666"/>
                    <a:pt x="313779" y="428537"/>
                    <a:pt x="313037" y="430898"/>
                  </a:cubicBezTo>
                  <a:cubicBezTo>
                    <a:pt x="312782" y="432818"/>
                    <a:pt x="315680" y="433142"/>
                    <a:pt x="316469" y="431546"/>
                  </a:cubicBezTo>
                  <a:close/>
                  <a:moveTo>
                    <a:pt x="507984" y="57545"/>
                  </a:moveTo>
                  <a:cubicBezTo>
                    <a:pt x="508378" y="56851"/>
                    <a:pt x="510697" y="55555"/>
                    <a:pt x="509468" y="55231"/>
                  </a:cubicBezTo>
                  <a:cubicBezTo>
                    <a:pt x="507938" y="53912"/>
                    <a:pt x="507149" y="56203"/>
                    <a:pt x="505828" y="55948"/>
                  </a:cubicBezTo>
                  <a:cubicBezTo>
                    <a:pt x="505271" y="56643"/>
                    <a:pt x="507358" y="56990"/>
                    <a:pt x="507984" y="57545"/>
                  </a:cubicBezTo>
                  <a:close/>
                  <a:moveTo>
                    <a:pt x="370823" y="45165"/>
                  </a:moveTo>
                  <a:cubicBezTo>
                    <a:pt x="370452" y="44610"/>
                    <a:pt x="369432" y="44101"/>
                    <a:pt x="370035" y="43337"/>
                  </a:cubicBezTo>
                  <a:cubicBezTo>
                    <a:pt x="370382" y="42944"/>
                    <a:pt x="370498" y="42551"/>
                    <a:pt x="370035" y="42134"/>
                  </a:cubicBezTo>
                  <a:cubicBezTo>
                    <a:pt x="369200" y="40630"/>
                    <a:pt x="367043" y="39681"/>
                    <a:pt x="366394" y="41787"/>
                  </a:cubicBezTo>
                  <a:cubicBezTo>
                    <a:pt x="366811" y="42342"/>
                    <a:pt x="367785" y="40908"/>
                    <a:pt x="368342" y="41787"/>
                  </a:cubicBezTo>
                  <a:cubicBezTo>
                    <a:pt x="369664" y="42435"/>
                    <a:pt x="368806" y="46415"/>
                    <a:pt x="370823" y="45165"/>
                  </a:cubicBezTo>
                  <a:close/>
                  <a:moveTo>
                    <a:pt x="520390" y="297870"/>
                  </a:moveTo>
                  <a:cubicBezTo>
                    <a:pt x="522037" y="297662"/>
                    <a:pt x="521341" y="301688"/>
                    <a:pt x="522964" y="300855"/>
                  </a:cubicBezTo>
                  <a:cubicBezTo>
                    <a:pt x="524587" y="300022"/>
                    <a:pt x="522315" y="299328"/>
                    <a:pt x="522431" y="298148"/>
                  </a:cubicBezTo>
                  <a:cubicBezTo>
                    <a:pt x="522129" y="297014"/>
                    <a:pt x="518118" y="296296"/>
                    <a:pt x="519323" y="298633"/>
                  </a:cubicBezTo>
                  <a:cubicBezTo>
                    <a:pt x="519706" y="298419"/>
                    <a:pt x="520064" y="298163"/>
                    <a:pt x="520390" y="297870"/>
                  </a:cubicBezTo>
                  <a:close/>
                  <a:moveTo>
                    <a:pt x="532124" y="88181"/>
                  </a:moveTo>
                  <a:cubicBezTo>
                    <a:pt x="531799" y="87904"/>
                    <a:pt x="531127" y="87117"/>
                    <a:pt x="530756" y="87557"/>
                  </a:cubicBezTo>
                  <a:cubicBezTo>
                    <a:pt x="530060" y="89269"/>
                    <a:pt x="528437" y="88922"/>
                    <a:pt x="527184" y="89431"/>
                  </a:cubicBezTo>
                  <a:cubicBezTo>
                    <a:pt x="527695" y="90403"/>
                    <a:pt x="528692" y="90357"/>
                    <a:pt x="529503" y="90634"/>
                  </a:cubicBezTo>
                  <a:cubicBezTo>
                    <a:pt x="530315" y="90912"/>
                    <a:pt x="530269" y="89847"/>
                    <a:pt x="530616" y="89385"/>
                  </a:cubicBezTo>
                  <a:cubicBezTo>
                    <a:pt x="530964" y="88922"/>
                    <a:pt x="531985" y="88922"/>
                    <a:pt x="532147" y="88181"/>
                  </a:cubicBezTo>
                  <a:close/>
                  <a:moveTo>
                    <a:pt x="217059" y="358703"/>
                  </a:moveTo>
                  <a:cubicBezTo>
                    <a:pt x="217430" y="357986"/>
                    <a:pt x="216409" y="357569"/>
                    <a:pt x="216479" y="356736"/>
                  </a:cubicBezTo>
                  <a:cubicBezTo>
                    <a:pt x="216548" y="355903"/>
                    <a:pt x="215992" y="355834"/>
                    <a:pt x="215412" y="356297"/>
                  </a:cubicBezTo>
                  <a:cubicBezTo>
                    <a:pt x="214832" y="356759"/>
                    <a:pt x="213627" y="357847"/>
                    <a:pt x="214554" y="358194"/>
                  </a:cubicBezTo>
                  <a:cubicBezTo>
                    <a:pt x="216409" y="358194"/>
                    <a:pt x="215621" y="359490"/>
                    <a:pt x="216201" y="360508"/>
                  </a:cubicBezTo>
                  <a:cubicBezTo>
                    <a:pt x="216896" y="360202"/>
                    <a:pt x="217261" y="359434"/>
                    <a:pt x="217059" y="358703"/>
                  </a:cubicBezTo>
                  <a:close/>
                  <a:moveTo>
                    <a:pt x="41056" y="239281"/>
                  </a:moveTo>
                  <a:cubicBezTo>
                    <a:pt x="41056" y="239281"/>
                    <a:pt x="41636" y="239281"/>
                    <a:pt x="41404" y="238934"/>
                  </a:cubicBezTo>
                  <a:cubicBezTo>
                    <a:pt x="40593" y="237846"/>
                    <a:pt x="42981" y="237569"/>
                    <a:pt x="41845" y="236435"/>
                  </a:cubicBezTo>
                  <a:cubicBezTo>
                    <a:pt x="41103" y="235209"/>
                    <a:pt x="38575" y="236273"/>
                    <a:pt x="39642" y="237615"/>
                  </a:cubicBezTo>
                  <a:cubicBezTo>
                    <a:pt x="40129" y="238379"/>
                    <a:pt x="39642" y="239536"/>
                    <a:pt x="41056" y="239281"/>
                  </a:cubicBezTo>
                  <a:close/>
                  <a:moveTo>
                    <a:pt x="83584" y="246223"/>
                  </a:moveTo>
                  <a:cubicBezTo>
                    <a:pt x="83237" y="244950"/>
                    <a:pt x="80616" y="245297"/>
                    <a:pt x="80547" y="246686"/>
                  </a:cubicBezTo>
                  <a:cubicBezTo>
                    <a:pt x="80547" y="247542"/>
                    <a:pt x="78993" y="248167"/>
                    <a:pt x="79550" y="248838"/>
                  </a:cubicBezTo>
                  <a:cubicBezTo>
                    <a:pt x="81034" y="248976"/>
                    <a:pt x="82124" y="246593"/>
                    <a:pt x="83584" y="246223"/>
                  </a:cubicBezTo>
                  <a:close/>
                  <a:moveTo>
                    <a:pt x="183296" y="361110"/>
                  </a:moveTo>
                  <a:cubicBezTo>
                    <a:pt x="181093" y="361457"/>
                    <a:pt x="185615" y="362151"/>
                    <a:pt x="183481" y="363794"/>
                  </a:cubicBezTo>
                  <a:cubicBezTo>
                    <a:pt x="181719" y="365853"/>
                    <a:pt x="185800" y="364766"/>
                    <a:pt x="185638" y="363447"/>
                  </a:cubicBezTo>
                  <a:cubicBezTo>
                    <a:pt x="185313" y="361781"/>
                    <a:pt x="184873" y="361202"/>
                    <a:pt x="183319" y="361110"/>
                  </a:cubicBezTo>
                  <a:close/>
                  <a:moveTo>
                    <a:pt x="348191" y="405074"/>
                  </a:moveTo>
                  <a:cubicBezTo>
                    <a:pt x="348446" y="403940"/>
                    <a:pt x="347194" y="404218"/>
                    <a:pt x="346823" y="403640"/>
                  </a:cubicBezTo>
                  <a:cubicBezTo>
                    <a:pt x="346469" y="403219"/>
                    <a:pt x="346055" y="402852"/>
                    <a:pt x="345594" y="402552"/>
                  </a:cubicBezTo>
                  <a:cubicBezTo>
                    <a:pt x="345083" y="403547"/>
                    <a:pt x="343275" y="406856"/>
                    <a:pt x="345594" y="404866"/>
                  </a:cubicBezTo>
                  <a:cubicBezTo>
                    <a:pt x="346475" y="404056"/>
                    <a:pt x="347843" y="407157"/>
                    <a:pt x="348214" y="405097"/>
                  </a:cubicBezTo>
                  <a:close/>
                  <a:moveTo>
                    <a:pt x="620519" y="62612"/>
                  </a:moveTo>
                  <a:cubicBezTo>
                    <a:pt x="621215" y="63330"/>
                    <a:pt x="623070" y="62080"/>
                    <a:pt x="622235" y="61525"/>
                  </a:cubicBezTo>
                  <a:cubicBezTo>
                    <a:pt x="621145" y="61849"/>
                    <a:pt x="619151" y="61525"/>
                    <a:pt x="618548" y="62497"/>
                  </a:cubicBezTo>
                  <a:cubicBezTo>
                    <a:pt x="617945" y="63469"/>
                    <a:pt x="616994" y="66338"/>
                    <a:pt x="619429" y="64579"/>
                  </a:cubicBezTo>
                  <a:cubicBezTo>
                    <a:pt x="620102" y="64047"/>
                    <a:pt x="619105" y="62242"/>
                    <a:pt x="620542" y="62636"/>
                  </a:cubicBezTo>
                  <a:close/>
                  <a:moveTo>
                    <a:pt x="216618" y="405352"/>
                  </a:moveTo>
                  <a:cubicBezTo>
                    <a:pt x="215487" y="405493"/>
                    <a:pt x="214684" y="406522"/>
                    <a:pt x="214826" y="407650"/>
                  </a:cubicBezTo>
                  <a:cubicBezTo>
                    <a:pt x="214833" y="407710"/>
                    <a:pt x="214843" y="407769"/>
                    <a:pt x="214856" y="407828"/>
                  </a:cubicBezTo>
                  <a:cubicBezTo>
                    <a:pt x="215691" y="408753"/>
                    <a:pt x="216966" y="406949"/>
                    <a:pt x="217847" y="406578"/>
                  </a:cubicBezTo>
                  <a:cubicBezTo>
                    <a:pt x="218102" y="406393"/>
                    <a:pt x="218728" y="406578"/>
                    <a:pt x="218543" y="406046"/>
                  </a:cubicBezTo>
                  <a:cubicBezTo>
                    <a:pt x="218357" y="405514"/>
                    <a:pt x="217314" y="405259"/>
                    <a:pt x="216618" y="405352"/>
                  </a:cubicBezTo>
                  <a:close/>
                  <a:moveTo>
                    <a:pt x="468331" y="55740"/>
                  </a:moveTo>
                  <a:cubicBezTo>
                    <a:pt x="468788" y="55734"/>
                    <a:pt x="469239" y="55631"/>
                    <a:pt x="469653" y="55439"/>
                  </a:cubicBezTo>
                  <a:cubicBezTo>
                    <a:pt x="466940" y="55185"/>
                    <a:pt x="469027" y="53334"/>
                    <a:pt x="467334" y="52894"/>
                  </a:cubicBezTo>
                  <a:cubicBezTo>
                    <a:pt x="466523" y="53357"/>
                    <a:pt x="464297" y="51737"/>
                    <a:pt x="464830" y="53149"/>
                  </a:cubicBezTo>
                  <a:cubicBezTo>
                    <a:pt x="466500" y="53496"/>
                    <a:pt x="466662" y="55972"/>
                    <a:pt x="468331" y="55740"/>
                  </a:cubicBezTo>
                  <a:close/>
                  <a:moveTo>
                    <a:pt x="526535" y="306177"/>
                  </a:moveTo>
                  <a:cubicBezTo>
                    <a:pt x="527208" y="302937"/>
                    <a:pt x="523034" y="305066"/>
                    <a:pt x="523382" y="306501"/>
                  </a:cubicBezTo>
                  <a:cubicBezTo>
                    <a:pt x="523868" y="307264"/>
                    <a:pt x="524680" y="306501"/>
                    <a:pt x="525329" y="306200"/>
                  </a:cubicBezTo>
                  <a:cubicBezTo>
                    <a:pt x="526628" y="306200"/>
                    <a:pt x="524750" y="307357"/>
                    <a:pt x="525677" y="307704"/>
                  </a:cubicBezTo>
                  <a:cubicBezTo>
                    <a:pt x="526048" y="307658"/>
                    <a:pt x="526721" y="306524"/>
                    <a:pt x="526535" y="306177"/>
                  </a:cubicBezTo>
                  <a:close/>
                  <a:moveTo>
                    <a:pt x="84582" y="185667"/>
                  </a:moveTo>
                  <a:cubicBezTo>
                    <a:pt x="84582" y="185436"/>
                    <a:pt x="82703" y="184973"/>
                    <a:pt x="82634" y="185205"/>
                  </a:cubicBezTo>
                  <a:cubicBezTo>
                    <a:pt x="82448" y="185852"/>
                    <a:pt x="82100" y="185991"/>
                    <a:pt x="81451" y="186061"/>
                  </a:cubicBezTo>
                  <a:cubicBezTo>
                    <a:pt x="79248" y="186315"/>
                    <a:pt x="80292" y="188375"/>
                    <a:pt x="81613" y="188745"/>
                  </a:cubicBezTo>
                  <a:cubicBezTo>
                    <a:pt x="82216" y="188351"/>
                    <a:pt x="81799" y="188028"/>
                    <a:pt x="81613" y="187634"/>
                  </a:cubicBezTo>
                  <a:cubicBezTo>
                    <a:pt x="81451" y="186662"/>
                    <a:pt x="83260" y="186200"/>
                    <a:pt x="84095" y="186038"/>
                  </a:cubicBezTo>
                  <a:cubicBezTo>
                    <a:pt x="84442" y="186061"/>
                    <a:pt x="84558" y="186014"/>
                    <a:pt x="84582" y="185667"/>
                  </a:cubicBezTo>
                  <a:close/>
                  <a:moveTo>
                    <a:pt x="228978" y="348128"/>
                  </a:moveTo>
                  <a:cubicBezTo>
                    <a:pt x="227911" y="348128"/>
                    <a:pt x="227099" y="347990"/>
                    <a:pt x="227818" y="349586"/>
                  </a:cubicBezTo>
                  <a:cubicBezTo>
                    <a:pt x="227818" y="350350"/>
                    <a:pt x="227980" y="351229"/>
                    <a:pt x="229001" y="350905"/>
                  </a:cubicBezTo>
                  <a:cubicBezTo>
                    <a:pt x="230021" y="350581"/>
                    <a:pt x="227934" y="348591"/>
                    <a:pt x="229557" y="348915"/>
                  </a:cubicBezTo>
                  <a:cubicBezTo>
                    <a:pt x="230183" y="349239"/>
                    <a:pt x="231111" y="349771"/>
                    <a:pt x="231157" y="348591"/>
                  </a:cubicBezTo>
                  <a:cubicBezTo>
                    <a:pt x="231204" y="347411"/>
                    <a:pt x="229812" y="348244"/>
                    <a:pt x="228978" y="348128"/>
                  </a:cubicBezTo>
                  <a:close/>
                  <a:moveTo>
                    <a:pt x="441108" y="296551"/>
                  </a:moveTo>
                  <a:cubicBezTo>
                    <a:pt x="439972" y="294908"/>
                    <a:pt x="438348" y="297060"/>
                    <a:pt x="436957" y="296181"/>
                  </a:cubicBezTo>
                  <a:cubicBezTo>
                    <a:pt x="436841" y="296898"/>
                    <a:pt x="436308" y="296991"/>
                    <a:pt x="435890" y="297476"/>
                  </a:cubicBezTo>
                  <a:cubicBezTo>
                    <a:pt x="436656" y="297638"/>
                    <a:pt x="437096" y="298309"/>
                    <a:pt x="437722" y="298703"/>
                  </a:cubicBezTo>
                  <a:cubicBezTo>
                    <a:pt x="437908" y="295579"/>
                    <a:pt x="440992" y="298263"/>
                    <a:pt x="441108" y="296551"/>
                  </a:cubicBezTo>
                  <a:close/>
                  <a:moveTo>
                    <a:pt x="180722" y="357153"/>
                  </a:moveTo>
                  <a:cubicBezTo>
                    <a:pt x="178078" y="358472"/>
                    <a:pt x="179771" y="357616"/>
                    <a:pt x="180722" y="359582"/>
                  </a:cubicBezTo>
                  <a:cubicBezTo>
                    <a:pt x="183597" y="360878"/>
                    <a:pt x="183458" y="358101"/>
                    <a:pt x="180722" y="357153"/>
                  </a:cubicBezTo>
                  <a:close/>
                  <a:moveTo>
                    <a:pt x="296665" y="61965"/>
                  </a:moveTo>
                  <a:cubicBezTo>
                    <a:pt x="298150" y="62335"/>
                    <a:pt x="298845" y="59928"/>
                    <a:pt x="296897" y="60669"/>
                  </a:cubicBezTo>
                  <a:cubicBezTo>
                    <a:pt x="296039" y="61039"/>
                    <a:pt x="294718" y="61317"/>
                    <a:pt x="294857" y="59489"/>
                  </a:cubicBezTo>
                  <a:cubicBezTo>
                    <a:pt x="294602" y="58702"/>
                    <a:pt x="293651" y="59489"/>
                    <a:pt x="293349" y="59882"/>
                  </a:cubicBezTo>
                  <a:cubicBezTo>
                    <a:pt x="292955" y="61039"/>
                    <a:pt x="295599" y="61779"/>
                    <a:pt x="296619" y="61965"/>
                  </a:cubicBezTo>
                  <a:close/>
                  <a:moveTo>
                    <a:pt x="23665" y="277415"/>
                  </a:moveTo>
                  <a:cubicBezTo>
                    <a:pt x="23048" y="278071"/>
                    <a:pt x="22234" y="278510"/>
                    <a:pt x="21346" y="278664"/>
                  </a:cubicBezTo>
                  <a:cubicBezTo>
                    <a:pt x="23688" y="281117"/>
                    <a:pt x="27050" y="279636"/>
                    <a:pt x="23665" y="277415"/>
                  </a:cubicBezTo>
                  <a:close/>
                  <a:moveTo>
                    <a:pt x="435079" y="81540"/>
                  </a:moveTo>
                  <a:cubicBezTo>
                    <a:pt x="434963" y="80684"/>
                    <a:pt x="431415" y="76103"/>
                    <a:pt x="431461" y="78440"/>
                  </a:cubicBezTo>
                  <a:cubicBezTo>
                    <a:pt x="432134" y="79759"/>
                    <a:pt x="433572" y="81934"/>
                    <a:pt x="435079" y="81540"/>
                  </a:cubicBezTo>
                  <a:close/>
                  <a:moveTo>
                    <a:pt x="236537" y="404172"/>
                  </a:moveTo>
                  <a:lnTo>
                    <a:pt x="236004" y="404357"/>
                  </a:lnTo>
                  <a:cubicBezTo>
                    <a:pt x="236468" y="405907"/>
                    <a:pt x="239691" y="407620"/>
                    <a:pt x="240642" y="406347"/>
                  </a:cubicBezTo>
                  <a:cubicBezTo>
                    <a:pt x="240920" y="405884"/>
                    <a:pt x="240363" y="405583"/>
                    <a:pt x="240178" y="405560"/>
                  </a:cubicBezTo>
                  <a:cubicBezTo>
                    <a:pt x="238833" y="405514"/>
                    <a:pt x="237766" y="404542"/>
                    <a:pt x="236537" y="404172"/>
                  </a:cubicBezTo>
                  <a:close/>
                  <a:moveTo>
                    <a:pt x="388075" y="324827"/>
                  </a:moveTo>
                  <a:cubicBezTo>
                    <a:pt x="389606" y="325822"/>
                    <a:pt x="392713" y="321518"/>
                    <a:pt x="390116" y="323022"/>
                  </a:cubicBezTo>
                  <a:cubicBezTo>
                    <a:pt x="388887" y="323832"/>
                    <a:pt x="387797" y="325336"/>
                    <a:pt x="386336" y="323207"/>
                  </a:cubicBezTo>
                  <a:cubicBezTo>
                    <a:pt x="383577" y="322999"/>
                    <a:pt x="386591" y="325359"/>
                    <a:pt x="388075" y="324827"/>
                  </a:cubicBezTo>
                  <a:close/>
                  <a:moveTo>
                    <a:pt x="67816" y="366756"/>
                  </a:moveTo>
                  <a:lnTo>
                    <a:pt x="67816" y="366756"/>
                  </a:lnTo>
                  <a:cubicBezTo>
                    <a:pt x="71457" y="366756"/>
                    <a:pt x="67213" y="365367"/>
                    <a:pt x="67144" y="364210"/>
                  </a:cubicBezTo>
                  <a:cubicBezTo>
                    <a:pt x="67144" y="364002"/>
                    <a:pt x="67375" y="363354"/>
                    <a:pt x="66726" y="363609"/>
                  </a:cubicBezTo>
                  <a:cubicBezTo>
                    <a:pt x="65474" y="364187"/>
                    <a:pt x="66726" y="365251"/>
                    <a:pt x="66077" y="366108"/>
                  </a:cubicBezTo>
                  <a:cubicBezTo>
                    <a:pt x="65891" y="367010"/>
                    <a:pt x="67283" y="366732"/>
                    <a:pt x="67816" y="366756"/>
                  </a:cubicBezTo>
                  <a:close/>
                  <a:moveTo>
                    <a:pt x="228421" y="373697"/>
                  </a:moveTo>
                  <a:cubicBezTo>
                    <a:pt x="228954" y="372564"/>
                    <a:pt x="225708" y="371499"/>
                    <a:pt x="225128" y="372332"/>
                  </a:cubicBezTo>
                  <a:cubicBezTo>
                    <a:pt x="224549" y="373165"/>
                    <a:pt x="228954" y="376104"/>
                    <a:pt x="228421" y="373605"/>
                  </a:cubicBezTo>
                  <a:close/>
                  <a:moveTo>
                    <a:pt x="437885" y="287897"/>
                  </a:moveTo>
                  <a:cubicBezTo>
                    <a:pt x="438093" y="286670"/>
                    <a:pt x="436262" y="286300"/>
                    <a:pt x="436795" y="284912"/>
                  </a:cubicBezTo>
                  <a:cubicBezTo>
                    <a:pt x="436934" y="284033"/>
                    <a:pt x="435890" y="284056"/>
                    <a:pt x="435496" y="284634"/>
                  </a:cubicBezTo>
                  <a:cubicBezTo>
                    <a:pt x="434453" y="285722"/>
                    <a:pt x="436447" y="286948"/>
                    <a:pt x="436818" y="288128"/>
                  </a:cubicBezTo>
                  <a:cubicBezTo>
                    <a:pt x="437189" y="289308"/>
                    <a:pt x="437560" y="288128"/>
                    <a:pt x="437885" y="287804"/>
                  </a:cubicBezTo>
                  <a:close/>
                  <a:moveTo>
                    <a:pt x="402128" y="54768"/>
                  </a:moveTo>
                  <a:cubicBezTo>
                    <a:pt x="401999" y="55498"/>
                    <a:pt x="401301" y="55986"/>
                    <a:pt x="400570" y="55857"/>
                  </a:cubicBezTo>
                  <a:cubicBezTo>
                    <a:pt x="400277" y="55806"/>
                    <a:pt x="400009" y="55659"/>
                    <a:pt x="399809" y="55439"/>
                  </a:cubicBezTo>
                  <a:cubicBezTo>
                    <a:pt x="399600" y="55277"/>
                    <a:pt x="399461" y="55254"/>
                    <a:pt x="399391" y="55439"/>
                  </a:cubicBezTo>
                  <a:cubicBezTo>
                    <a:pt x="399113" y="57105"/>
                    <a:pt x="401386" y="56481"/>
                    <a:pt x="402290" y="56180"/>
                  </a:cubicBezTo>
                  <a:cubicBezTo>
                    <a:pt x="405189" y="54514"/>
                    <a:pt x="400273" y="50811"/>
                    <a:pt x="402128" y="54768"/>
                  </a:cubicBezTo>
                  <a:close/>
                  <a:moveTo>
                    <a:pt x="392597" y="273736"/>
                  </a:moveTo>
                  <a:cubicBezTo>
                    <a:pt x="391646" y="274754"/>
                    <a:pt x="394916" y="275772"/>
                    <a:pt x="395310" y="275309"/>
                  </a:cubicBezTo>
                  <a:cubicBezTo>
                    <a:pt x="395797" y="273898"/>
                    <a:pt x="391971" y="270635"/>
                    <a:pt x="392528" y="273736"/>
                  </a:cubicBezTo>
                  <a:close/>
                  <a:moveTo>
                    <a:pt x="386174" y="312910"/>
                  </a:moveTo>
                  <a:cubicBezTo>
                    <a:pt x="385455" y="312517"/>
                    <a:pt x="383855" y="310111"/>
                    <a:pt x="383438" y="312008"/>
                  </a:cubicBezTo>
                  <a:cubicBezTo>
                    <a:pt x="383299" y="312633"/>
                    <a:pt x="382023" y="313096"/>
                    <a:pt x="382556" y="313836"/>
                  </a:cubicBezTo>
                  <a:cubicBezTo>
                    <a:pt x="383090" y="314576"/>
                    <a:pt x="384574" y="313096"/>
                    <a:pt x="385664" y="313489"/>
                  </a:cubicBezTo>
                  <a:cubicBezTo>
                    <a:pt x="385896" y="313443"/>
                    <a:pt x="386151" y="313535"/>
                    <a:pt x="386104" y="312910"/>
                  </a:cubicBezTo>
                  <a:close/>
                  <a:moveTo>
                    <a:pt x="210867" y="344542"/>
                  </a:moveTo>
                  <a:cubicBezTo>
                    <a:pt x="210543" y="345305"/>
                    <a:pt x="211702" y="346856"/>
                    <a:pt x="212444" y="346717"/>
                  </a:cubicBezTo>
                  <a:cubicBezTo>
                    <a:pt x="212908" y="345838"/>
                    <a:pt x="211006" y="345051"/>
                    <a:pt x="212861" y="344611"/>
                  </a:cubicBezTo>
                  <a:cubicBezTo>
                    <a:pt x="213696" y="344195"/>
                    <a:pt x="212537" y="343292"/>
                    <a:pt x="212189" y="342853"/>
                  </a:cubicBezTo>
                  <a:cubicBezTo>
                    <a:pt x="211146" y="341904"/>
                    <a:pt x="210705" y="343686"/>
                    <a:pt x="210798" y="344542"/>
                  </a:cubicBezTo>
                  <a:close/>
                  <a:moveTo>
                    <a:pt x="205418" y="88575"/>
                  </a:moveTo>
                  <a:cubicBezTo>
                    <a:pt x="206461" y="89153"/>
                    <a:pt x="209406" y="87001"/>
                    <a:pt x="207343" y="86261"/>
                  </a:cubicBezTo>
                  <a:cubicBezTo>
                    <a:pt x="206763" y="86261"/>
                    <a:pt x="206021" y="85821"/>
                    <a:pt x="205696" y="86816"/>
                  </a:cubicBezTo>
                  <a:cubicBezTo>
                    <a:pt x="205371" y="87811"/>
                    <a:pt x="204328" y="87696"/>
                    <a:pt x="203563" y="88228"/>
                  </a:cubicBezTo>
                  <a:cubicBezTo>
                    <a:pt x="204119" y="88760"/>
                    <a:pt x="204537" y="88552"/>
                    <a:pt x="205418" y="88575"/>
                  </a:cubicBezTo>
                  <a:close/>
                  <a:moveTo>
                    <a:pt x="455856" y="46785"/>
                  </a:moveTo>
                  <a:cubicBezTo>
                    <a:pt x="454326" y="48474"/>
                    <a:pt x="457989" y="48729"/>
                    <a:pt x="457270" y="50673"/>
                  </a:cubicBezTo>
                  <a:cubicBezTo>
                    <a:pt x="457270" y="51644"/>
                    <a:pt x="459288" y="50881"/>
                    <a:pt x="458662" y="50117"/>
                  </a:cubicBezTo>
                  <a:cubicBezTo>
                    <a:pt x="457781" y="48891"/>
                    <a:pt x="457781" y="47248"/>
                    <a:pt x="455902" y="46785"/>
                  </a:cubicBezTo>
                  <a:close/>
                  <a:moveTo>
                    <a:pt x="403589" y="290234"/>
                  </a:moveTo>
                  <a:cubicBezTo>
                    <a:pt x="404052" y="289517"/>
                    <a:pt x="402499" y="288383"/>
                    <a:pt x="402661" y="287318"/>
                  </a:cubicBezTo>
                  <a:cubicBezTo>
                    <a:pt x="402541" y="286762"/>
                    <a:pt x="402070" y="286348"/>
                    <a:pt x="401502" y="286300"/>
                  </a:cubicBezTo>
                  <a:cubicBezTo>
                    <a:pt x="400690" y="285953"/>
                    <a:pt x="399739" y="287851"/>
                    <a:pt x="400319" y="287989"/>
                  </a:cubicBezTo>
                  <a:cubicBezTo>
                    <a:pt x="402336" y="287665"/>
                    <a:pt x="402128" y="290234"/>
                    <a:pt x="403589" y="290234"/>
                  </a:cubicBezTo>
                  <a:close/>
                  <a:moveTo>
                    <a:pt x="143875" y="316381"/>
                  </a:moveTo>
                  <a:cubicBezTo>
                    <a:pt x="142136" y="316381"/>
                    <a:pt x="141162" y="317122"/>
                    <a:pt x="142136" y="318695"/>
                  </a:cubicBezTo>
                  <a:cubicBezTo>
                    <a:pt x="142136" y="319019"/>
                    <a:pt x="141139" y="319436"/>
                    <a:pt x="142136" y="319644"/>
                  </a:cubicBezTo>
                  <a:cubicBezTo>
                    <a:pt x="143133" y="319852"/>
                    <a:pt x="144594" y="316705"/>
                    <a:pt x="143829" y="316381"/>
                  </a:cubicBezTo>
                  <a:close/>
                  <a:moveTo>
                    <a:pt x="435705" y="317908"/>
                  </a:moveTo>
                  <a:cubicBezTo>
                    <a:pt x="434870" y="316613"/>
                    <a:pt x="431485" y="316659"/>
                    <a:pt x="432598" y="318649"/>
                  </a:cubicBezTo>
                  <a:cubicBezTo>
                    <a:pt x="433270" y="319505"/>
                    <a:pt x="435682" y="319436"/>
                    <a:pt x="435659" y="317908"/>
                  </a:cubicBezTo>
                  <a:close/>
                  <a:moveTo>
                    <a:pt x="359669" y="415996"/>
                  </a:moveTo>
                  <a:cubicBezTo>
                    <a:pt x="359953" y="417071"/>
                    <a:pt x="361056" y="417714"/>
                    <a:pt x="362134" y="417431"/>
                  </a:cubicBezTo>
                  <a:cubicBezTo>
                    <a:pt x="362310" y="417384"/>
                    <a:pt x="362480" y="417314"/>
                    <a:pt x="362637" y="417222"/>
                  </a:cubicBezTo>
                  <a:cubicBezTo>
                    <a:pt x="363055" y="416991"/>
                    <a:pt x="363913" y="417616"/>
                    <a:pt x="363959" y="416852"/>
                  </a:cubicBezTo>
                  <a:cubicBezTo>
                    <a:pt x="363588" y="416112"/>
                    <a:pt x="360156" y="414793"/>
                    <a:pt x="359623" y="415996"/>
                  </a:cubicBezTo>
                  <a:close/>
                  <a:moveTo>
                    <a:pt x="81822" y="290558"/>
                  </a:moveTo>
                  <a:cubicBezTo>
                    <a:pt x="78019" y="286578"/>
                    <a:pt x="79758" y="288522"/>
                    <a:pt x="79735" y="292154"/>
                  </a:cubicBezTo>
                  <a:cubicBezTo>
                    <a:pt x="80431" y="293381"/>
                    <a:pt x="81242" y="291044"/>
                    <a:pt x="81822" y="290558"/>
                  </a:cubicBezTo>
                  <a:close/>
                  <a:moveTo>
                    <a:pt x="333466" y="142165"/>
                  </a:moveTo>
                  <a:cubicBezTo>
                    <a:pt x="333930" y="140314"/>
                    <a:pt x="331750" y="140893"/>
                    <a:pt x="330730" y="139852"/>
                  </a:cubicBezTo>
                  <a:cubicBezTo>
                    <a:pt x="329106" y="139319"/>
                    <a:pt x="328411" y="140546"/>
                    <a:pt x="330057" y="140893"/>
                  </a:cubicBezTo>
                  <a:cubicBezTo>
                    <a:pt x="331704" y="141240"/>
                    <a:pt x="332863" y="141309"/>
                    <a:pt x="333141" y="143207"/>
                  </a:cubicBezTo>
                  <a:cubicBezTo>
                    <a:pt x="333605" y="143091"/>
                    <a:pt x="333443" y="142674"/>
                    <a:pt x="333466" y="142165"/>
                  </a:cubicBezTo>
                  <a:close/>
                  <a:moveTo>
                    <a:pt x="471995" y="72748"/>
                  </a:moveTo>
                  <a:cubicBezTo>
                    <a:pt x="472204" y="71290"/>
                    <a:pt x="471207" y="72262"/>
                    <a:pt x="470442" y="71660"/>
                  </a:cubicBezTo>
                  <a:cubicBezTo>
                    <a:pt x="468355" y="71891"/>
                    <a:pt x="467589" y="72562"/>
                    <a:pt x="469885" y="73303"/>
                  </a:cubicBezTo>
                  <a:cubicBezTo>
                    <a:pt x="470882" y="73511"/>
                    <a:pt x="472204" y="74437"/>
                    <a:pt x="471995" y="72724"/>
                  </a:cubicBezTo>
                  <a:close/>
                  <a:moveTo>
                    <a:pt x="123399" y="331376"/>
                  </a:moveTo>
                  <a:cubicBezTo>
                    <a:pt x="123399" y="333689"/>
                    <a:pt x="126066" y="332833"/>
                    <a:pt x="126599" y="331376"/>
                  </a:cubicBezTo>
                  <a:cubicBezTo>
                    <a:pt x="126136" y="330519"/>
                    <a:pt x="124628" y="331376"/>
                    <a:pt x="124072" y="330334"/>
                  </a:cubicBezTo>
                  <a:cubicBezTo>
                    <a:pt x="123515" y="329293"/>
                    <a:pt x="123353" y="330797"/>
                    <a:pt x="123399" y="331376"/>
                  </a:cubicBezTo>
                  <a:close/>
                  <a:moveTo>
                    <a:pt x="28488" y="262791"/>
                  </a:moveTo>
                  <a:cubicBezTo>
                    <a:pt x="27978" y="263415"/>
                    <a:pt x="26818" y="264387"/>
                    <a:pt x="27955" y="265105"/>
                  </a:cubicBezTo>
                  <a:cubicBezTo>
                    <a:pt x="29833" y="265868"/>
                    <a:pt x="28349" y="262629"/>
                    <a:pt x="30274" y="263161"/>
                  </a:cubicBezTo>
                  <a:cubicBezTo>
                    <a:pt x="31456" y="262837"/>
                    <a:pt x="28187" y="261287"/>
                    <a:pt x="27584" y="261634"/>
                  </a:cubicBezTo>
                  <a:cubicBezTo>
                    <a:pt x="27700" y="262166"/>
                    <a:pt x="27978" y="262212"/>
                    <a:pt x="28488" y="262791"/>
                  </a:cubicBezTo>
                  <a:close/>
                  <a:moveTo>
                    <a:pt x="49845" y="319089"/>
                  </a:moveTo>
                  <a:cubicBezTo>
                    <a:pt x="51004" y="317885"/>
                    <a:pt x="52396" y="316775"/>
                    <a:pt x="53439" y="315433"/>
                  </a:cubicBezTo>
                  <a:cubicBezTo>
                    <a:pt x="51978" y="315085"/>
                    <a:pt x="50494" y="316798"/>
                    <a:pt x="49288" y="317561"/>
                  </a:cubicBezTo>
                  <a:cubicBezTo>
                    <a:pt x="48917" y="317885"/>
                    <a:pt x="49659" y="318718"/>
                    <a:pt x="49845" y="319089"/>
                  </a:cubicBezTo>
                  <a:close/>
                  <a:moveTo>
                    <a:pt x="431044" y="314600"/>
                  </a:moveTo>
                  <a:lnTo>
                    <a:pt x="431044" y="314600"/>
                  </a:lnTo>
                  <a:cubicBezTo>
                    <a:pt x="437305" y="314808"/>
                    <a:pt x="431299" y="311522"/>
                    <a:pt x="428957" y="314276"/>
                  </a:cubicBezTo>
                  <a:cubicBezTo>
                    <a:pt x="429467" y="314947"/>
                    <a:pt x="430348" y="314600"/>
                    <a:pt x="431044" y="314600"/>
                  </a:cubicBezTo>
                  <a:close/>
                  <a:moveTo>
                    <a:pt x="365745" y="63955"/>
                  </a:moveTo>
                  <a:cubicBezTo>
                    <a:pt x="364145" y="62520"/>
                    <a:pt x="363032" y="65667"/>
                    <a:pt x="361617" y="66014"/>
                  </a:cubicBezTo>
                  <a:cubicBezTo>
                    <a:pt x="360945" y="66454"/>
                    <a:pt x="362614" y="66523"/>
                    <a:pt x="362869" y="66662"/>
                  </a:cubicBezTo>
                  <a:cubicBezTo>
                    <a:pt x="365188" y="68120"/>
                    <a:pt x="362150" y="64788"/>
                    <a:pt x="365049" y="64788"/>
                  </a:cubicBezTo>
                  <a:cubicBezTo>
                    <a:pt x="365420" y="64695"/>
                    <a:pt x="365814" y="64695"/>
                    <a:pt x="365745" y="63955"/>
                  </a:cubicBezTo>
                  <a:close/>
                  <a:moveTo>
                    <a:pt x="107005" y="264758"/>
                  </a:moveTo>
                  <a:cubicBezTo>
                    <a:pt x="110878" y="264133"/>
                    <a:pt x="106008" y="260130"/>
                    <a:pt x="105799" y="262860"/>
                  </a:cubicBezTo>
                  <a:cubicBezTo>
                    <a:pt x="106101" y="263462"/>
                    <a:pt x="106147" y="264781"/>
                    <a:pt x="107005" y="264758"/>
                  </a:cubicBezTo>
                  <a:close/>
                  <a:moveTo>
                    <a:pt x="275262" y="358240"/>
                  </a:moveTo>
                  <a:cubicBezTo>
                    <a:pt x="273407" y="357847"/>
                    <a:pt x="272943" y="361086"/>
                    <a:pt x="274404" y="360091"/>
                  </a:cubicBezTo>
                  <a:cubicBezTo>
                    <a:pt x="274799" y="358934"/>
                    <a:pt x="275378" y="359513"/>
                    <a:pt x="275796" y="360091"/>
                  </a:cubicBezTo>
                  <a:cubicBezTo>
                    <a:pt x="277790" y="361318"/>
                    <a:pt x="277512" y="357662"/>
                    <a:pt x="275262" y="358240"/>
                  </a:cubicBezTo>
                  <a:close/>
                  <a:moveTo>
                    <a:pt x="690943" y="136427"/>
                  </a:moveTo>
                  <a:cubicBezTo>
                    <a:pt x="690016" y="137468"/>
                    <a:pt x="691152" y="139018"/>
                    <a:pt x="691500" y="140106"/>
                  </a:cubicBezTo>
                  <a:cubicBezTo>
                    <a:pt x="694305" y="140245"/>
                    <a:pt x="692242" y="136797"/>
                    <a:pt x="690943" y="136427"/>
                  </a:cubicBezTo>
                  <a:close/>
                  <a:moveTo>
                    <a:pt x="312480" y="141610"/>
                  </a:moveTo>
                  <a:cubicBezTo>
                    <a:pt x="312480" y="140592"/>
                    <a:pt x="311321" y="140847"/>
                    <a:pt x="310973" y="140199"/>
                  </a:cubicBezTo>
                  <a:cubicBezTo>
                    <a:pt x="310625" y="139551"/>
                    <a:pt x="309674" y="140199"/>
                    <a:pt x="309187" y="140569"/>
                  </a:cubicBezTo>
                  <a:cubicBezTo>
                    <a:pt x="310092" y="141032"/>
                    <a:pt x="311298" y="140685"/>
                    <a:pt x="310393" y="142142"/>
                  </a:cubicBezTo>
                  <a:cubicBezTo>
                    <a:pt x="309489" y="143600"/>
                    <a:pt x="312921" y="142767"/>
                    <a:pt x="312480" y="141494"/>
                  </a:cubicBezTo>
                  <a:close/>
                  <a:moveTo>
                    <a:pt x="380052" y="32531"/>
                  </a:moveTo>
                  <a:cubicBezTo>
                    <a:pt x="379681" y="30217"/>
                    <a:pt x="376991" y="31120"/>
                    <a:pt x="375669" y="29824"/>
                  </a:cubicBezTo>
                  <a:cubicBezTo>
                    <a:pt x="373768" y="30912"/>
                    <a:pt x="378962" y="32323"/>
                    <a:pt x="379751" y="32948"/>
                  </a:cubicBezTo>
                  <a:close/>
                  <a:moveTo>
                    <a:pt x="367507" y="45027"/>
                  </a:moveTo>
                  <a:cubicBezTo>
                    <a:pt x="367298" y="44032"/>
                    <a:pt x="365188" y="41625"/>
                    <a:pt x="364214" y="43152"/>
                  </a:cubicBezTo>
                  <a:cubicBezTo>
                    <a:pt x="364585" y="44286"/>
                    <a:pt x="366510" y="46461"/>
                    <a:pt x="367507" y="45027"/>
                  </a:cubicBezTo>
                  <a:close/>
                  <a:moveTo>
                    <a:pt x="466453" y="367982"/>
                  </a:moveTo>
                  <a:cubicBezTo>
                    <a:pt x="464134" y="369671"/>
                    <a:pt x="465920" y="370296"/>
                    <a:pt x="467868" y="371129"/>
                  </a:cubicBezTo>
                  <a:cubicBezTo>
                    <a:pt x="468168" y="369881"/>
                    <a:pt x="467587" y="368588"/>
                    <a:pt x="466453" y="367982"/>
                  </a:cubicBezTo>
                  <a:close/>
                  <a:moveTo>
                    <a:pt x="488088" y="31421"/>
                  </a:moveTo>
                  <a:cubicBezTo>
                    <a:pt x="487189" y="31871"/>
                    <a:pt x="486397" y="32510"/>
                    <a:pt x="485769" y="33295"/>
                  </a:cubicBezTo>
                  <a:cubicBezTo>
                    <a:pt x="486210" y="33827"/>
                    <a:pt x="488320" y="34868"/>
                    <a:pt x="488413" y="33642"/>
                  </a:cubicBezTo>
                  <a:cubicBezTo>
                    <a:pt x="488529" y="32809"/>
                    <a:pt x="489456" y="31953"/>
                    <a:pt x="488088" y="31421"/>
                  </a:cubicBezTo>
                  <a:close/>
                  <a:moveTo>
                    <a:pt x="531660" y="355973"/>
                  </a:moveTo>
                  <a:cubicBezTo>
                    <a:pt x="532402" y="355302"/>
                    <a:pt x="533074" y="354191"/>
                    <a:pt x="534211" y="353659"/>
                  </a:cubicBezTo>
                  <a:cubicBezTo>
                    <a:pt x="534473" y="353499"/>
                    <a:pt x="534556" y="353158"/>
                    <a:pt x="534397" y="352896"/>
                  </a:cubicBezTo>
                  <a:cubicBezTo>
                    <a:pt x="534350" y="352820"/>
                    <a:pt x="534287" y="352756"/>
                    <a:pt x="534211" y="352710"/>
                  </a:cubicBezTo>
                  <a:cubicBezTo>
                    <a:pt x="532634" y="351345"/>
                    <a:pt x="530292" y="355487"/>
                    <a:pt x="531660" y="355973"/>
                  </a:cubicBezTo>
                  <a:close/>
                  <a:moveTo>
                    <a:pt x="467566" y="247218"/>
                  </a:moveTo>
                  <a:cubicBezTo>
                    <a:pt x="470372" y="247426"/>
                    <a:pt x="465943" y="243955"/>
                    <a:pt x="465247" y="244048"/>
                  </a:cubicBezTo>
                  <a:cubicBezTo>
                    <a:pt x="465433" y="245182"/>
                    <a:pt x="465781" y="247496"/>
                    <a:pt x="467566" y="247241"/>
                  </a:cubicBezTo>
                  <a:close/>
                  <a:moveTo>
                    <a:pt x="36836" y="243909"/>
                  </a:moveTo>
                  <a:cubicBezTo>
                    <a:pt x="35700" y="242289"/>
                    <a:pt x="35421" y="244950"/>
                    <a:pt x="34517" y="243909"/>
                  </a:cubicBezTo>
                  <a:cubicBezTo>
                    <a:pt x="30088" y="241688"/>
                    <a:pt x="34262" y="248028"/>
                    <a:pt x="36836" y="243909"/>
                  </a:cubicBezTo>
                  <a:close/>
                  <a:moveTo>
                    <a:pt x="431717" y="47526"/>
                  </a:moveTo>
                  <a:cubicBezTo>
                    <a:pt x="432041" y="45998"/>
                    <a:pt x="431114" y="44703"/>
                    <a:pt x="430070" y="46369"/>
                  </a:cubicBezTo>
                  <a:cubicBezTo>
                    <a:pt x="431531" y="47317"/>
                    <a:pt x="428864" y="48683"/>
                    <a:pt x="430441" y="49400"/>
                  </a:cubicBezTo>
                  <a:cubicBezTo>
                    <a:pt x="431508" y="49608"/>
                    <a:pt x="431717" y="48197"/>
                    <a:pt x="431717" y="47526"/>
                  </a:cubicBezTo>
                  <a:close/>
                  <a:moveTo>
                    <a:pt x="183157" y="336189"/>
                  </a:moveTo>
                  <a:cubicBezTo>
                    <a:pt x="186055" y="336628"/>
                    <a:pt x="184154" y="330658"/>
                    <a:pt x="183157" y="334013"/>
                  </a:cubicBezTo>
                  <a:cubicBezTo>
                    <a:pt x="183041" y="334800"/>
                    <a:pt x="181835" y="336050"/>
                    <a:pt x="183157" y="336189"/>
                  </a:cubicBezTo>
                  <a:close/>
                  <a:moveTo>
                    <a:pt x="463972" y="242289"/>
                  </a:moveTo>
                  <a:cubicBezTo>
                    <a:pt x="463230" y="241017"/>
                    <a:pt x="460772" y="240207"/>
                    <a:pt x="460308" y="241988"/>
                  </a:cubicBezTo>
                  <a:cubicBezTo>
                    <a:pt x="461003" y="243062"/>
                    <a:pt x="462438" y="243370"/>
                    <a:pt x="463514" y="242677"/>
                  </a:cubicBezTo>
                  <a:cubicBezTo>
                    <a:pt x="463683" y="242568"/>
                    <a:pt x="463837" y="242438"/>
                    <a:pt x="463972" y="242289"/>
                  </a:cubicBezTo>
                  <a:close/>
                  <a:moveTo>
                    <a:pt x="476332" y="66569"/>
                  </a:moveTo>
                  <a:cubicBezTo>
                    <a:pt x="477213" y="67541"/>
                    <a:pt x="474824" y="68143"/>
                    <a:pt x="475543" y="68883"/>
                  </a:cubicBezTo>
                  <a:cubicBezTo>
                    <a:pt x="476262" y="69624"/>
                    <a:pt x="476888" y="68073"/>
                    <a:pt x="477862" y="68027"/>
                  </a:cubicBezTo>
                  <a:cubicBezTo>
                    <a:pt x="478674" y="67587"/>
                    <a:pt x="478024" y="67194"/>
                    <a:pt x="477862" y="66731"/>
                  </a:cubicBezTo>
                  <a:cubicBezTo>
                    <a:pt x="477885" y="65806"/>
                    <a:pt x="475682" y="65551"/>
                    <a:pt x="476332" y="66569"/>
                  </a:cubicBezTo>
                  <a:close/>
                  <a:moveTo>
                    <a:pt x="435728" y="28482"/>
                  </a:moveTo>
                  <a:cubicBezTo>
                    <a:pt x="435264" y="27626"/>
                    <a:pt x="434267" y="27186"/>
                    <a:pt x="434453" y="26052"/>
                  </a:cubicBezTo>
                  <a:cubicBezTo>
                    <a:pt x="434453" y="25682"/>
                    <a:pt x="434059" y="26052"/>
                    <a:pt x="434035" y="26052"/>
                  </a:cubicBezTo>
                  <a:cubicBezTo>
                    <a:pt x="434012" y="26052"/>
                    <a:pt x="434035" y="27094"/>
                    <a:pt x="433363" y="27348"/>
                  </a:cubicBezTo>
                  <a:cubicBezTo>
                    <a:pt x="432690" y="27603"/>
                    <a:pt x="432644" y="28158"/>
                    <a:pt x="433363" y="28389"/>
                  </a:cubicBezTo>
                  <a:cubicBezTo>
                    <a:pt x="434082" y="28621"/>
                    <a:pt x="433780" y="29408"/>
                    <a:pt x="434151" y="29963"/>
                  </a:cubicBezTo>
                  <a:close/>
                  <a:moveTo>
                    <a:pt x="10841" y="273388"/>
                  </a:moveTo>
                  <a:cubicBezTo>
                    <a:pt x="8708" y="272972"/>
                    <a:pt x="11931" y="276373"/>
                    <a:pt x="12998" y="275378"/>
                  </a:cubicBezTo>
                  <a:cubicBezTo>
                    <a:pt x="14065" y="274383"/>
                    <a:pt x="12395" y="272949"/>
                    <a:pt x="10841" y="273388"/>
                  </a:cubicBezTo>
                  <a:close/>
                  <a:moveTo>
                    <a:pt x="111434" y="365946"/>
                  </a:moveTo>
                  <a:cubicBezTo>
                    <a:pt x="111017" y="365136"/>
                    <a:pt x="110993" y="363146"/>
                    <a:pt x="109996" y="362359"/>
                  </a:cubicBezTo>
                  <a:cubicBezTo>
                    <a:pt x="109695" y="363609"/>
                    <a:pt x="110993" y="364858"/>
                    <a:pt x="109811" y="366223"/>
                  </a:cubicBezTo>
                  <a:cubicBezTo>
                    <a:pt x="109185" y="367658"/>
                    <a:pt x="112060" y="367936"/>
                    <a:pt x="111434" y="365923"/>
                  </a:cubicBezTo>
                  <a:close/>
                  <a:moveTo>
                    <a:pt x="388354" y="57545"/>
                  </a:moveTo>
                  <a:cubicBezTo>
                    <a:pt x="387658" y="56897"/>
                    <a:pt x="385362" y="56573"/>
                    <a:pt x="384783" y="57545"/>
                  </a:cubicBezTo>
                  <a:cubicBezTo>
                    <a:pt x="384806" y="59095"/>
                    <a:pt x="388354" y="59234"/>
                    <a:pt x="388354" y="57545"/>
                  </a:cubicBezTo>
                  <a:close/>
                  <a:moveTo>
                    <a:pt x="463068" y="21517"/>
                  </a:moveTo>
                  <a:cubicBezTo>
                    <a:pt x="463763" y="20592"/>
                    <a:pt x="462813" y="20545"/>
                    <a:pt x="462395" y="20337"/>
                  </a:cubicBezTo>
                  <a:cubicBezTo>
                    <a:pt x="461491" y="19897"/>
                    <a:pt x="461885" y="20753"/>
                    <a:pt x="461839" y="21031"/>
                  </a:cubicBezTo>
                  <a:cubicBezTo>
                    <a:pt x="461839" y="22119"/>
                    <a:pt x="460447" y="21355"/>
                    <a:pt x="460262" y="22072"/>
                  </a:cubicBezTo>
                  <a:cubicBezTo>
                    <a:pt x="460610" y="23044"/>
                    <a:pt x="461746" y="22651"/>
                    <a:pt x="462395" y="23160"/>
                  </a:cubicBezTo>
                  <a:cubicBezTo>
                    <a:pt x="463044" y="23669"/>
                    <a:pt x="462952" y="23160"/>
                    <a:pt x="462929" y="22929"/>
                  </a:cubicBezTo>
                  <a:cubicBezTo>
                    <a:pt x="462905" y="22697"/>
                    <a:pt x="463902" y="22072"/>
                    <a:pt x="463068" y="21517"/>
                  </a:cubicBezTo>
                  <a:close/>
                  <a:moveTo>
                    <a:pt x="365814" y="405907"/>
                  </a:moveTo>
                  <a:cubicBezTo>
                    <a:pt x="364168" y="405907"/>
                    <a:pt x="363495" y="407481"/>
                    <a:pt x="365142" y="407782"/>
                  </a:cubicBezTo>
                  <a:cubicBezTo>
                    <a:pt x="365907" y="408638"/>
                    <a:pt x="366510" y="407782"/>
                    <a:pt x="367136" y="407504"/>
                  </a:cubicBezTo>
                  <a:cubicBezTo>
                    <a:pt x="368435" y="406856"/>
                    <a:pt x="366278" y="406069"/>
                    <a:pt x="365814" y="405907"/>
                  </a:cubicBezTo>
                  <a:close/>
                  <a:moveTo>
                    <a:pt x="386684" y="17769"/>
                  </a:moveTo>
                  <a:cubicBezTo>
                    <a:pt x="383855" y="17769"/>
                    <a:pt x="390348" y="20800"/>
                    <a:pt x="390580" y="19296"/>
                  </a:cubicBezTo>
                  <a:cubicBezTo>
                    <a:pt x="390812" y="17792"/>
                    <a:pt x="387588" y="18023"/>
                    <a:pt x="386661" y="17769"/>
                  </a:cubicBezTo>
                  <a:close/>
                  <a:moveTo>
                    <a:pt x="287877" y="333342"/>
                  </a:moveTo>
                  <a:cubicBezTo>
                    <a:pt x="285697" y="332718"/>
                    <a:pt x="286347" y="335656"/>
                    <a:pt x="287877" y="335656"/>
                  </a:cubicBezTo>
                  <a:cubicBezTo>
                    <a:pt x="289407" y="335656"/>
                    <a:pt x="289732" y="332926"/>
                    <a:pt x="287877" y="333342"/>
                  </a:cubicBezTo>
                  <a:close/>
                  <a:moveTo>
                    <a:pt x="507868" y="68768"/>
                  </a:moveTo>
                  <a:cubicBezTo>
                    <a:pt x="506964" y="68768"/>
                    <a:pt x="506013" y="68768"/>
                    <a:pt x="505549" y="69647"/>
                  </a:cubicBezTo>
                  <a:cubicBezTo>
                    <a:pt x="506639" y="70526"/>
                    <a:pt x="508749" y="67935"/>
                    <a:pt x="508819" y="70318"/>
                  </a:cubicBezTo>
                  <a:cubicBezTo>
                    <a:pt x="508680" y="71521"/>
                    <a:pt x="510720" y="70202"/>
                    <a:pt x="510952" y="69601"/>
                  </a:cubicBezTo>
                  <a:cubicBezTo>
                    <a:pt x="510005" y="69082"/>
                    <a:pt x="508948" y="68797"/>
                    <a:pt x="507868" y="68768"/>
                  </a:cubicBezTo>
                  <a:close/>
                  <a:moveTo>
                    <a:pt x="227795" y="429741"/>
                  </a:moveTo>
                  <a:cubicBezTo>
                    <a:pt x="225244" y="431129"/>
                    <a:pt x="231041" y="434531"/>
                    <a:pt x="230369" y="431916"/>
                  </a:cubicBezTo>
                  <a:cubicBezTo>
                    <a:pt x="229186" y="431546"/>
                    <a:pt x="228630" y="430296"/>
                    <a:pt x="227795" y="429741"/>
                  </a:cubicBezTo>
                  <a:close/>
                  <a:moveTo>
                    <a:pt x="162241" y="356250"/>
                  </a:moveTo>
                  <a:cubicBezTo>
                    <a:pt x="161684" y="356829"/>
                    <a:pt x="162380" y="357916"/>
                    <a:pt x="161684" y="358310"/>
                  </a:cubicBezTo>
                  <a:cubicBezTo>
                    <a:pt x="160988" y="358703"/>
                    <a:pt x="160548" y="358726"/>
                    <a:pt x="161684" y="359050"/>
                  </a:cubicBezTo>
                  <a:cubicBezTo>
                    <a:pt x="164258" y="362151"/>
                    <a:pt x="163841" y="357523"/>
                    <a:pt x="162241" y="356250"/>
                  </a:cubicBezTo>
                  <a:close/>
                  <a:moveTo>
                    <a:pt x="256549" y="353751"/>
                  </a:moveTo>
                  <a:cubicBezTo>
                    <a:pt x="257059" y="352965"/>
                    <a:pt x="256758" y="351831"/>
                    <a:pt x="257987" y="351622"/>
                  </a:cubicBezTo>
                  <a:cubicBezTo>
                    <a:pt x="258294" y="351606"/>
                    <a:pt x="258529" y="351344"/>
                    <a:pt x="258512" y="351038"/>
                  </a:cubicBezTo>
                  <a:cubicBezTo>
                    <a:pt x="258508" y="350959"/>
                    <a:pt x="258487" y="350882"/>
                    <a:pt x="258450" y="350813"/>
                  </a:cubicBezTo>
                  <a:cubicBezTo>
                    <a:pt x="256850" y="349100"/>
                    <a:pt x="254392" y="352664"/>
                    <a:pt x="256549" y="353636"/>
                  </a:cubicBezTo>
                  <a:close/>
                  <a:moveTo>
                    <a:pt x="133301" y="331792"/>
                  </a:moveTo>
                  <a:cubicBezTo>
                    <a:pt x="136872" y="331792"/>
                    <a:pt x="132118" y="329131"/>
                    <a:pt x="130704" y="330427"/>
                  </a:cubicBezTo>
                  <a:cubicBezTo>
                    <a:pt x="129405" y="331260"/>
                    <a:pt x="132884" y="331121"/>
                    <a:pt x="133301" y="331676"/>
                  </a:cubicBezTo>
                  <a:close/>
                  <a:moveTo>
                    <a:pt x="593481" y="35285"/>
                  </a:moveTo>
                  <a:cubicBezTo>
                    <a:pt x="593852" y="35285"/>
                    <a:pt x="594548" y="35540"/>
                    <a:pt x="595127" y="35100"/>
                  </a:cubicBezTo>
                  <a:cubicBezTo>
                    <a:pt x="594339" y="34776"/>
                    <a:pt x="594038" y="32069"/>
                    <a:pt x="593597" y="32786"/>
                  </a:cubicBezTo>
                  <a:cubicBezTo>
                    <a:pt x="593736" y="34290"/>
                    <a:pt x="592716" y="34082"/>
                    <a:pt x="591788" y="34128"/>
                  </a:cubicBezTo>
                  <a:cubicBezTo>
                    <a:pt x="590304" y="35100"/>
                    <a:pt x="592461" y="35493"/>
                    <a:pt x="593481" y="35285"/>
                  </a:cubicBezTo>
                  <a:close/>
                  <a:moveTo>
                    <a:pt x="167064" y="115833"/>
                  </a:moveTo>
                  <a:cubicBezTo>
                    <a:pt x="166020" y="116018"/>
                    <a:pt x="167899" y="117615"/>
                    <a:pt x="168594" y="117476"/>
                  </a:cubicBezTo>
                  <a:cubicBezTo>
                    <a:pt x="169290" y="117337"/>
                    <a:pt x="169707" y="117476"/>
                    <a:pt x="170101" y="117939"/>
                  </a:cubicBezTo>
                  <a:cubicBezTo>
                    <a:pt x="170774" y="119096"/>
                    <a:pt x="171748" y="117800"/>
                    <a:pt x="172049" y="117221"/>
                  </a:cubicBezTo>
                  <a:cubicBezTo>
                    <a:pt x="170496" y="116527"/>
                    <a:pt x="168548" y="117383"/>
                    <a:pt x="167064" y="115833"/>
                  </a:cubicBezTo>
                  <a:close/>
                  <a:moveTo>
                    <a:pt x="117718" y="256265"/>
                  </a:moveTo>
                  <a:cubicBezTo>
                    <a:pt x="115121" y="256057"/>
                    <a:pt x="118669" y="258741"/>
                    <a:pt x="119156" y="259042"/>
                  </a:cubicBezTo>
                  <a:cubicBezTo>
                    <a:pt x="119643" y="259343"/>
                    <a:pt x="120153" y="257816"/>
                    <a:pt x="119875" y="257746"/>
                  </a:cubicBezTo>
                  <a:cubicBezTo>
                    <a:pt x="118924" y="257515"/>
                    <a:pt x="118854" y="255941"/>
                    <a:pt x="117718" y="256265"/>
                  </a:cubicBezTo>
                  <a:close/>
                  <a:moveTo>
                    <a:pt x="400041" y="347828"/>
                  </a:moveTo>
                  <a:cubicBezTo>
                    <a:pt x="398781" y="346940"/>
                    <a:pt x="397057" y="347118"/>
                    <a:pt x="396006" y="348244"/>
                  </a:cubicBezTo>
                  <a:cubicBezTo>
                    <a:pt x="397629" y="350049"/>
                    <a:pt x="398278" y="348545"/>
                    <a:pt x="400041" y="347828"/>
                  </a:cubicBezTo>
                  <a:close/>
                  <a:moveTo>
                    <a:pt x="209661" y="368931"/>
                  </a:moveTo>
                  <a:cubicBezTo>
                    <a:pt x="209986" y="367103"/>
                    <a:pt x="208363" y="367149"/>
                    <a:pt x="208896" y="368931"/>
                  </a:cubicBezTo>
                  <a:cubicBezTo>
                    <a:pt x="204676" y="369486"/>
                    <a:pt x="210473" y="372887"/>
                    <a:pt x="209661" y="368931"/>
                  </a:cubicBezTo>
                  <a:close/>
                  <a:moveTo>
                    <a:pt x="151203" y="344681"/>
                  </a:moveTo>
                  <a:cubicBezTo>
                    <a:pt x="150414" y="343848"/>
                    <a:pt x="151574" y="342482"/>
                    <a:pt x="149858" y="342367"/>
                  </a:cubicBezTo>
                  <a:cubicBezTo>
                    <a:pt x="148791" y="342367"/>
                    <a:pt x="149000" y="343061"/>
                    <a:pt x="148930" y="343663"/>
                  </a:cubicBezTo>
                  <a:cubicBezTo>
                    <a:pt x="148861" y="344264"/>
                    <a:pt x="148211" y="344241"/>
                    <a:pt x="148629" y="344519"/>
                  </a:cubicBezTo>
                  <a:cubicBezTo>
                    <a:pt x="149046" y="344796"/>
                    <a:pt x="150322" y="344310"/>
                    <a:pt x="150948" y="345120"/>
                  </a:cubicBezTo>
                  <a:close/>
                  <a:moveTo>
                    <a:pt x="323286" y="45513"/>
                  </a:moveTo>
                  <a:cubicBezTo>
                    <a:pt x="322521" y="45513"/>
                    <a:pt x="320434" y="46762"/>
                    <a:pt x="321269" y="47618"/>
                  </a:cubicBezTo>
                  <a:cubicBezTo>
                    <a:pt x="322683" y="48775"/>
                    <a:pt x="324956" y="46369"/>
                    <a:pt x="323286" y="45513"/>
                  </a:cubicBezTo>
                  <a:close/>
                  <a:moveTo>
                    <a:pt x="439067" y="290627"/>
                  </a:moveTo>
                  <a:cubicBezTo>
                    <a:pt x="438650" y="290350"/>
                    <a:pt x="437838" y="288730"/>
                    <a:pt x="437119" y="289308"/>
                  </a:cubicBezTo>
                  <a:cubicBezTo>
                    <a:pt x="436401" y="289887"/>
                    <a:pt x="436122" y="291067"/>
                    <a:pt x="437119" y="291622"/>
                  </a:cubicBezTo>
                  <a:cubicBezTo>
                    <a:pt x="437467" y="291784"/>
                    <a:pt x="437398" y="292895"/>
                    <a:pt x="437722" y="292270"/>
                  </a:cubicBezTo>
                  <a:cubicBezTo>
                    <a:pt x="438047" y="291645"/>
                    <a:pt x="439021" y="291622"/>
                    <a:pt x="439044" y="290627"/>
                  </a:cubicBezTo>
                  <a:close/>
                  <a:moveTo>
                    <a:pt x="237905" y="328275"/>
                  </a:moveTo>
                  <a:cubicBezTo>
                    <a:pt x="239134" y="328437"/>
                    <a:pt x="239621" y="325614"/>
                    <a:pt x="238624" y="325128"/>
                  </a:cubicBezTo>
                  <a:cubicBezTo>
                    <a:pt x="237627" y="324642"/>
                    <a:pt x="238137" y="325452"/>
                    <a:pt x="238137" y="325683"/>
                  </a:cubicBezTo>
                  <a:cubicBezTo>
                    <a:pt x="238346" y="327002"/>
                    <a:pt x="236421" y="326123"/>
                    <a:pt x="236676" y="326956"/>
                  </a:cubicBezTo>
                  <a:cubicBezTo>
                    <a:pt x="236931" y="327419"/>
                    <a:pt x="236792" y="328483"/>
                    <a:pt x="237882" y="328275"/>
                  </a:cubicBezTo>
                  <a:close/>
                  <a:moveTo>
                    <a:pt x="644566" y="59095"/>
                  </a:moveTo>
                  <a:cubicBezTo>
                    <a:pt x="646328" y="59095"/>
                    <a:pt x="647673" y="58216"/>
                    <a:pt x="647418" y="56619"/>
                  </a:cubicBezTo>
                  <a:cubicBezTo>
                    <a:pt x="647186" y="56157"/>
                    <a:pt x="646931" y="56619"/>
                    <a:pt x="646815" y="56619"/>
                  </a:cubicBezTo>
                  <a:cubicBezTo>
                    <a:pt x="646514" y="57753"/>
                    <a:pt x="642015" y="58656"/>
                    <a:pt x="644566" y="59095"/>
                  </a:cubicBezTo>
                  <a:close/>
                  <a:moveTo>
                    <a:pt x="566768" y="323624"/>
                  </a:moveTo>
                  <a:lnTo>
                    <a:pt x="566768" y="323624"/>
                  </a:lnTo>
                  <a:cubicBezTo>
                    <a:pt x="566443" y="326817"/>
                    <a:pt x="568600" y="324804"/>
                    <a:pt x="568507" y="322930"/>
                  </a:cubicBezTo>
                  <a:cubicBezTo>
                    <a:pt x="568414" y="321055"/>
                    <a:pt x="566327" y="322166"/>
                    <a:pt x="566768" y="323624"/>
                  </a:cubicBezTo>
                  <a:close/>
                  <a:moveTo>
                    <a:pt x="316793" y="413613"/>
                  </a:moveTo>
                  <a:cubicBezTo>
                    <a:pt x="316376" y="412363"/>
                    <a:pt x="314358" y="411438"/>
                    <a:pt x="314057" y="413613"/>
                  </a:cubicBezTo>
                  <a:cubicBezTo>
                    <a:pt x="314335" y="415140"/>
                    <a:pt x="316330" y="414793"/>
                    <a:pt x="316886" y="413613"/>
                  </a:cubicBezTo>
                  <a:close/>
                  <a:moveTo>
                    <a:pt x="448830" y="296505"/>
                  </a:moveTo>
                  <a:cubicBezTo>
                    <a:pt x="449572" y="296690"/>
                    <a:pt x="450986" y="296227"/>
                    <a:pt x="449410" y="295949"/>
                  </a:cubicBezTo>
                  <a:cubicBezTo>
                    <a:pt x="447253" y="295949"/>
                    <a:pt x="449039" y="294399"/>
                    <a:pt x="448088" y="293427"/>
                  </a:cubicBezTo>
                  <a:cubicBezTo>
                    <a:pt x="446836" y="292895"/>
                    <a:pt x="446650" y="295440"/>
                    <a:pt x="447021" y="296158"/>
                  </a:cubicBezTo>
                  <a:cubicBezTo>
                    <a:pt x="447392" y="296875"/>
                    <a:pt x="448296" y="296366"/>
                    <a:pt x="448923" y="296505"/>
                  </a:cubicBezTo>
                  <a:close/>
                  <a:moveTo>
                    <a:pt x="199783" y="99821"/>
                  </a:moveTo>
                  <a:cubicBezTo>
                    <a:pt x="199809" y="99669"/>
                    <a:pt x="199707" y="99526"/>
                    <a:pt x="199555" y="99500"/>
                  </a:cubicBezTo>
                  <a:cubicBezTo>
                    <a:pt x="199538" y="99498"/>
                    <a:pt x="199522" y="99496"/>
                    <a:pt x="199505" y="99497"/>
                  </a:cubicBezTo>
                  <a:cubicBezTo>
                    <a:pt x="198160" y="100515"/>
                    <a:pt x="197302" y="98085"/>
                    <a:pt x="196119" y="99149"/>
                  </a:cubicBezTo>
                  <a:cubicBezTo>
                    <a:pt x="195516" y="100029"/>
                    <a:pt x="196977" y="99821"/>
                    <a:pt x="197070" y="100468"/>
                  </a:cubicBezTo>
                  <a:cubicBezTo>
                    <a:pt x="197603" y="102019"/>
                    <a:pt x="199366" y="100492"/>
                    <a:pt x="199876" y="99728"/>
                  </a:cubicBezTo>
                  <a:close/>
                  <a:moveTo>
                    <a:pt x="152177" y="361295"/>
                  </a:moveTo>
                  <a:cubicBezTo>
                    <a:pt x="154611" y="360624"/>
                    <a:pt x="149974" y="356667"/>
                    <a:pt x="150275" y="359629"/>
                  </a:cubicBezTo>
                  <a:cubicBezTo>
                    <a:pt x="151156" y="359953"/>
                    <a:pt x="151064" y="361364"/>
                    <a:pt x="152269" y="361110"/>
                  </a:cubicBezTo>
                  <a:close/>
                  <a:moveTo>
                    <a:pt x="541167" y="319644"/>
                  </a:moveTo>
                  <a:cubicBezTo>
                    <a:pt x="539938" y="317515"/>
                    <a:pt x="538570" y="321680"/>
                    <a:pt x="539219" y="322629"/>
                  </a:cubicBezTo>
                  <a:cubicBezTo>
                    <a:pt x="541260" y="322953"/>
                    <a:pt x="540240" y="320199"/>
                    <a:pt x="541260" y="319482"/>
                  </a:cubicBezTo>
                  <a:close/>
                  <a:moveTo>
                    <a:pt x="178751" y="336374"/>
                  </a:moveTo>
                  <a:cubicBezTo>
                    <a:pt x="180235" y="335911"/>
                    <a:pt x="180258" y="333736"/>
                    <a:pt x="178751" y="333713"/>
                  </a:cubicBezTo>
                  <a:cubicBezTo>
                    <a:pt x="177522" y="334245"/>
                    <a:pt x="176641" y="336142"/>
                    <a:pt x="178844" y="336212"/>
                  </a:cubicBezTo>
                  <a:close/>
                  <a:moveTo>
                    <a:pt x="557678" y="335008"/>
                  </a:moveTo>
                  <a:cubicBezTo>
                    <a:pt x="558072" y="331792"/>
                    <a:pt x="554107" y="334893"/>
                    <a:pt x="556379" y="336420"/>
                  </a:cubicBezTo>
                  <a:cubicBezTo>
                    <a:pt x="557121" y="337322"/>
                    <a:pt x="557979" y="335425"/>
                    <a:pt x="557770" y="334846"/>
                  </a:cubicBezTo>
                  <a:close/>
                  <a:moveTo>
                    <a:pt x="45648" y="313882"/>
                  </a:moveTo>
                  <a:cubicBezTo>
                    <a:pt x="44395" y="313119"/>
                    <a:pt x="43074" y="314044"/>
                    <a:pt x="42100" y="312656"/>
                  </a:cubicBezTo>
                  <a:cubicBezTo>
                    <a:pt x="41894" y="312483"/>
                    <a:pt x="41612" y="312430"/>
                    <a:pt x="41358" y="312517"/>
                  </a:cubicBezTo>
                  <a:cubicBezTo>
                    <a:pt x="40059" y="314368"/>
                    <a:pt x="42680" y="313882"/>
                    <a:pt x="43677" y="314600"/>
                  </a:cubicBezTo>
                  <a:cubicBezTo>
                    <a:pt x="44233" y="314970"/>
                    <a:pt x="44720" y="313975"/>
                    <a:pt x="45648" y="313882"/>
                  </a:cubicBezTo>
                  <a:close/>
                  <a:moveTo>
                    <a:pt x="591835" y="55023"/>
                  </a:moveTo>
                  <a:cubicBezTo>
                    <a:pt x="591835" y="55393"/>
                    <a:pt x="591950" y="56504"/>
                    <a:pt x="592600" y="56643"/>
                  </a:cubicBezTo>
                  <a:cubicBezTo>
                    <a:pt x="593249" y="56781"/>
                    <a:pt x="592971" y="54745"/>
                    <a:pt x="593759" y="54190"/>
                  </a:cubicBezTo>
                  <a:cubicBezTo>
                    <a:pt x="594548" y="53634"/>
                    <a:pt x="593759" y="53472"/>
                    <a:pt x="593249" y="53449"/>
                  </a:cubicBezTo>
                  <a:cubicBezTo>
                    <a:pt x="591904" y="53403"/>
                    <a:pt x="591811" y="53496"/>
                    <a:pt x="591835" y="55023"/>
                  </a:cubicBezTo>
                  <a:close/>
                  <a:moveTo>
                    <a:pt x="513549" y="366756"/>
                  </a:moveTo>
                  <a:lnTo>
                    <a:pt x="513549" y="366756"/>
                  </a:lnTo>
                  <a:cubicBezTo>
                    <a:pt x="514755" y="367218"/>
                    <a:pt x="516007" y="365737"/>
                    <a:pt x="514663" y="365113"/>
                  </a:cubicBezTo>
                  <a:cubicBezTo>
                    <a:pt x="512576" y="364395"/>
                    <a:pt x="511115" y="366709"/>
                    <a:pt x="513549" y="366756"/>
                  </a:cubicBezTo>
                  <a:close/>
                  <a:moveTo>
                    <a:pt x="383391" y="30773"/>
                  </a:moveTo>
                  <a:cubicBezTo>
                    <a:pt x="383159" y="29408"/>
                    <a:pt x="380585" y="29732"/>
                    <a:pt x="380238" y="30958"/>
                  </a:cubicBezTo>
                  <a:cubicBezTo>
                    <a:pt x="379890" y="32184"/>
                    <a:pt x="383113" y="31536"/>
                    <a:pt x="383391" y="30773"/>
                  </a:cubicBezTo>
                  <a:close/>
                  <a:moveTo>
                    <a:pt x="425989" y="257353"/>
                  </a:moveTo>
                  <a:cubicBezTo>
                    <a:pt x="425641" y="258093"/>
                    <a:pt x="425432" y="258996"/>
                    <a:pt x="426522" y="258302"/>
                  </a:cubicBezTo>
                  <a:cubicBezTo>
                    <a:pt x="427125" y="256798"/>
                    <a:pt x="428841" y="256844"/>
                    <a:pt x="429861" y="255988"/>
                  </a:cubicBezTo>
                  <a:cubicBezTo>
                    <a:pt x="428748" y="255108"/>
                    <a:pt x="427705" y="256844"/>
                    <a:pt x="426476" y="256335"/>
                  </a:cubicBezTo>
                  <a:cubicBezTo>
                    <a:pt x="425177" y="256196"/>
                    <a:pt x="425711" y="256751"/>
                    <a:pt x="425989" y="257353"/>
                  </a:cubicBezTo>
                  <a:close/>
                  <a:moveTo>
                    <a:pt x="338591" y="401349"/>
                  </a:moveTo>
                  <a:lnTo>
                    <a:pt x="338591" y="401349"/>
                  </a:lnTo>
                  <a:cubicBezTo>
                    <a:pt x="341976" y="402112"/>
                    <a:pt x="340910" y="398873"/>
                    <a:pt x="338846" y="399891"/>
                  </a:cubicBezTo>
                  <a:cubicBezTo>
                    <a:pt x="338312" y="401349"/>
                    <a:pt x="337176" y="400377"/>
                    <a:pt x="336527" y="401117"/>
                  </a:cubicBezTo>
                  <a:cubicBezTo>
                    <a:pt x="337037" y="401557"/>
                    <a:pt x="337849" y="401279"/>
                    <a:pt x="338591" y="401349"/>
                  </a:cubicBezTo>
                  <a:close/>
                  <a:moveTo>
                    <a:pt x="327251" y="156072"/>
                  </a:moveTo>
                  <a:cubicBezTo>
                    <a:pt x="326324" y="153758"/>
                    <a:pt x="323703" y="158039"/>
                    <a:pt x="325651" y="158247"/>
                  </a:cubicBezTo>
                  <a:cubicBezTo>
                    <a:pt x="326544" y="157858"/>
                    <a:pt x="327157" y="157017"/>
                    <a:pt x="327251" y="156049"/>
                  </a:cubicBezTo>
                  <a:close/>
                  <a:moveTo>
                    <a:pt x="526674" y="336304"/>
                  </a:moveTo>
                  <a:cubicBezTo>
                    <a:pt x="525631" y="336304"/>
                    <a:pt x="524355" y="337993"/>
                    <a:pt x="524680" y="338988"/>
                  </a:cubicBezTo>
                  <a:cubicBezTo>
                    <a:pt x="525376" y="339197"/>
                    <a:pt x="525631" y="338549"/>
                    <a:pt x="526048" y="338225"/>
                  </a:cubicBezTo>
                  <a:cubicBezTo>
                    <a:pt x="526466" y="337901"/>
                    <a:pt x="529016" y="336304"/>
                    <a:pt x="526558" y="336281"/>
                  </a:cubicBezTo>
                  <a:close/>
                  <a:moveTo>
                    <a:pt x="522639" y="346833"/>
                  </a:moveTo>
                  <a:cubicBezTo>
                    <a:pt x="521897" y="346162"/>
                    <a:pt x="520900" y="348314"/>
                    <a:pt x="519903" y="348475"/>
                  </a:cubicBezTo>
                  <a:cubicBezTo>
                    <a:pt x="519532" y="348637"/>
                    <a:pt x="519903" y="349933"/>
                    <a:pt x="520460" y="350118"/>
                  </a:cubicBezTo>
                  <a:cubicBezTo>
                    <a:pt x="521016" y="350303"/>
                    <a:pt x="520831" y="349563"/>
                    <a:pt x="521155" y="349355"/>
                  </a:cubicBezTo>
                  <a:cubicBezTo>
                    <a:pt x="521872" y="348674"/>
                    <a:pt x="522351" y="347782"/>
                    <a:pt x="522523" y="346809"/>
                  </a:cubicBezTo>
                  <a:close/>
                  <a:moveTo>
                    <a:pt x="498686" y="353520"/>
                  </a:moveTo>
                  <a:cubicBezTo>
                    <a:pt x="496738" y="356111"/>
                    <a:pt x="499590" y="355996"/>
                    <a:pt x="499404" y="353520"/>
                  </a:cubicBezTo>
                  <a:cubicBezTo>
                    <a:pt x="498778" y="350581"/>
                    <a:pt x="495091" y="351622"/>
                    <a:pt x="498570" y="353497"/>
                  </a:cubicBezTo>
                  <a:close/>
                  <a:moveTo>
                    <a:pt x="387380" y="261958"/>
                  </a:moveTo>
                  <a:cubicBezTo>
                    <a:pt x="386545" y="263323"/>
                    <a:pt x="390580" y="262305"/>
                    <a:pt x="389583" y="261495"/>
                  </a:cubicBezTo>
                  <a:cubicBezTo>
                    <a:pt x="388168" y="261495"/>
                    <a:pt x="388400" y="259181"/>
                    <a:pt x="386893" y="259783"/>
                  </a:cubicBezTo>
                  <a:cubicBezTo>
                    <a:pt x="385896" y="260454"/>
                    <a:pt x="388215" y="260963"/>
                    <a:pt x="387171" y="261934"/>
                  </a:cubicBezTo>
                  <a:close/>
                  <a:moveTo>
                    <a:pt x="501770" y="58679"/>
                  </a:moveTo>
                  <a:cubicBezTo>
                    <a:pt x="502048" y="62705"/>
                    <a:pt x="507497" y="60553"/>
                    <a:pt x="502025" y="58100"/>
                  </a:cubicBezTo>
                  <a:close/>
                  <a:moveTo>
                    <a:pt x="41265" y="266933"/>
                  </a:moveTo>
                  <a:cubicBezTo>
                    <a:pt x="40871" y="266678"/>
                    <a:pt x="41798" y="265637"/>
                    <a:pt x="40685" y="265567"/>
                  </a:cubicBezTo>
                  <a:cubicBezTo>
                    <a:pt x="39572" y="265498"/>
                    <a:pt x="40059" y="266562"/>
                    <a:pt x="39595" y="266979"/>
                  </a:cubicBezTo>
                  <a:cubicBezTo>
                    <a:pt x="38969" y="268946"/>
                    <a:pt x="41659" y="269524"/>
                    <a:pt x="41056" y="266840"/>
                  </a:cubicBezTo>
                  <a:close/>
                  <a:moveTo>
                    <a:pt x="540332" y="358564"/>
                  </a:moveTo>
                  <a:cubicBezTo>
                    <a:pt x="541051" y="357963"/>
                    <a:pt x="539753" y="357430"/>
                    <a:pt x="539660" y="358310"/>
                  </a:cubicBezTo>
                  <a:cubicBezTo>
                    <a:pt x="539567" y="359189"/>
                    <a:pt x="538130" y="358564"/>
                    <a:pt x="538106" y="359351"/>
                  </a:cubicBezTo>
                  <a:cubicBezTo>
                    <a:pt x="538083" y="360138"/>
                    <a:pt x="539498" y="359791"/>
                    <a:pt x="539637" y="360739"/>
                  </a:cubicBezTo>
                  <a:cubicBezTo>
                    <a:pt x="539649" y="361020"/>
                    <a:pt x="539887" y="361238"/>
                    <a:pt x="540169" y="361226"/>
                  </a:cubicBezTo>
                  <a:cubicBezTo>
                    <a:pt x="540280" y="361221"/>
                    <a:pt x="540386" y="361180"/>
                    <a:pt x="540472" y="361110"/>
                  </a:cubicBezTo>
                  <a:cubicBezTo>
                    <a:pt x="541492" y="360161"/>
                    <a:pt x="539799" y="359397"/>
                    <a:pt x="540332" y="358564"/>
                  </a:cubicBezTo>
                  <a:close/>
                  <a:moveTo>
                    <a:pt x="242891" y="330427"/>
                  </a:moveTo>
                  <a:cubicBezTo>
                    <a:pt x="242358" y="329571"/>
                    <a:pt x="240920" y="331167"/>
                    <a:pt x="242242" y="331075"/>
                  </a:cubicBezTo>
                  <a:cubicBezTo>
                    <a:pt x="244189" y="330566"/>
                    <a:pt x="245836" y="332139"/>
                    <a:pt x="247645" y="331399"/>
                  </a:cubicBezTo>
                  <a:cubicBezTo>
                    <a:pt x="246703" y="331088"/>
                    <a:pt x="245794" y="330685"/>
                    <a:pt x="244931" y="330195"/>
                  </a:cubicBezTo>
                  <a:cubicBezTo>
                    <a:pt x="244073" y="329594"/>
                    <a:pt x="243587" y="330797"/>
                    <a:pt x="242891" y="330427"/>
                  </a:cubicBezTo>
                  <a:close/>
                  <a:moveTo>
                    <a:pt x="469630" y="266701"/>
                  </a:moveTo>
                  <a:cubicBezTo>
                    <a:pt x="468424" y="265591"/>
                    <a:pt x="465479" y="265706"/>
                    <a:pt x="467010" y="267789"/>
                  </a:cubicBezTo>
                  <a:cubicBezTo>
                    <a:pt x="467404" y="268784"/>
                    <a:pt x="469236" y="267442"/>
                    <a:pt x="469630" y="266701"/>
                  </a:cubicBezTo>
                  <a:close/>
                  <a:moveTo>
                    <a:pt x="375159" y="412710"/>
                  </a:moveTo>
                  <a:cubicBezTo>
                    <a:pt x="373629" y="412895"/>
                    <a:pt x="376272" y="415834"/>
                    <a:pt x="377478" y="415394"/>
                  </a:cubicBezTo>
                  <a:cubicBezTo>
                    <a:pt x="377942" y="415256"/>
                    <a:pt x="378591" y="414399"/>
                    <a:pt x="377756" y="414376"/>
                  </a:cubicBezTo>
                  <a:cubicBezTo>
                    <a:pt x="377525" y="414237"/>
                    <a:pt x="377269" y="414006"/>
                    <a:pt x="377038" y="414006"/>
                  </a:cubicBezTo>
                  <a:cubicBezTo>
                    <a:pt x="376087" y="414099"/>
                    <a:pt x="376180" y="412548"/>
                    <a:pt x="375159" y="412710"/>
                  </a:cubicBezTo>
                  <a:close/>
                  <a:moveTo>
                    <a:pt x="432273" y="290280"/>
                  </a:moveTo>
                  <a:cubicBezTo>
                    <a:pt x="432969" y="290280"/>
                    <a:pt x="433804" y="290512"/>
                    <a:pt x="434383" y="290002"/>
                  </a:cubicBezTo>
                  <a:cubicBezTo>
                    <a:pt x="432621" y="289632"/>
                    <a:pt x="430650" y="288221"/>
                    <a:pt x="428887" y="289447"/>
                  </a:cubicBezTo>
                  <a:cubicBezTo>
                    <a:pt x="429864" y="290154"/>
                    <a:pt x="431079" y="290453"/>
                    <a:pt x="432273" y="290280"/>
                  </a:cubicBezTo>
                  <a:close/>
                  <a:moveTo>
                    <a:pt x="13369" y="269894"/>
                  </a:moveTo>
                  <a:lnTo>
                    <a:pt x="13369" y="269894"/>
                  </a:lnTo>
                  <a:cubicBezTo>
                    <a:pt x="16082" y="269894"/>
                    <a:pt x="13949" y="269594"/>
                    <a:pt x="13694" y="268437"/>
                  </a:cubicBezTo>
                  <a:cubicBezTo>
                    <a:pt x="12279" y="266007"/>
                    <a:pt x="10239" y="270774"/>
                    <a:pt x="13369" y="269894"/>
                  </a:cubicBezTo>
                  <a:close/>
                  <a:moveTo>
                    <a:pt x="428447" y="46045"/>
                  </a:moveTo>
                  <a:cubicBezTo>
                    <a:pt x="427658" y="45651"/>
                    <a:pt x="426847" y="44008"/>
                    <a:pt x="426128" y="44703"/>
                  </a:cubicBezTo>
                  <a:cubicBezTo>
                    <a:pt x="425409" y="45397"/>
                    <a:pt x="426383" y="46137"/>
                    <a:pt x="426638" y="46762"/>
                  </a:cubicBezTo>
                  <a:cubicBezTo>
                    <a:pt x="427009" y="47850"/>
                    <a:pt x="427983" y="46808"/>
                    <a:pt x="428401" y="46045"/>
                  </a:cubicBezTo>
                  <a:close/>
                  <a:moveTo>
                    <a:pt x="622420" y="28922"/>
                  </a:moveTo>
                  <a:cubicBezTo>
                    <a:pt x="621191" y="25821"/>
                    <a:pt x="618061" y="30773"/>
                    <a:pt x="621099" y="30727"/>
                  </a:cubicBezTo>
                  <a:cubicBezTo>
                    <a:pt x="621586" y="30194"/>
                    <a:pt x="621076" y="28922"/>
                    <a:pt x="622420" y="28922"/>
                  </a:cubicBezTo>
                  <a:close/>
                  <a:moveTo>
                    <a:pt x="402777" y="30241"/>
                  </a:moveTo>
                  <a:cubicBezTo>
                    <a:pt x="405096" y="30703"/>
                    <a:pt x="402035" y="27325"/>
                    <a:pt x="401293" y="28459"/>
                  </a:cubicBezTo>
                  <a:cubicBezTo>
                    <a:pt x="399368" y="29084"/>
                    <a:pt x="401548" y="30588"/>
                    <a:pt x="402731" y="30241"/>
                  </a:cubicBezTo>
                  <a:close/>
                  <a:moveTo>
                    <a:pt x="188513" y="327465"/>
                  </a:moveTo>
                  <a:cubicBezTo>
                    <a:pt x="185568" y="324133"/>
                    <a:pt x="181673" y="329617"/>
                    <a:pt x="185244" y="327882"/>
                  </a:cubicBezTo>
                  <a:cubicBezTo>
                    <a:pt x="185870" y="325845"/>
                    <a:pt x="187331" y="328483"/>
                    <a:pt x="188513" y="327465"/>
                  </a:cubicBezTo>
                  <a:close/>
                  <a:moveTo>
                    <a:pt x="487926" y="287689"/>
                  </a:moveTo>
                  <a:cubicBezTo>
                    <a:pt x="487578" y="286856"/>
                    <a:pt x="485978" y="287226"/>
                    <a:pt x="486674" y="286092"/>
                  </a:cubicBezTo>
                  <a:cubicBezTo>
                    <a:pt x="484378" y="285051"/>
                    <a:pt x="485607" y="291021"/>
                    <a:pt x="487926" y="287689"/>
                  </a:cubicBezTo>
                  <a:close/>
                  <a:moveTo>
                    <a:pt x="222995" y="339752"/>
                  </a:moveTo>
                  <a:cubicBezTo>
                    <a:pt x="222717" y="340678"/>
                    <a:pt x="220096" y="340608"/>
                    <a:pt x="220954" y="341395"/>
                  </a:cubicBezTo>
                  <a:cubicBezTo>
                    <a:pt x="222670" y="343339"/>
                    <a:pt x="224409" y="341163"/>
                    <a:pt x="222925" y="339752"/>
                  </a:cubicBezTo>
                  <a:close/>
                  <a:moveTo>
                    <a:pt x="55712" y="289540"/>
                  </a:moveTo>
                  <a:cubicBezTo>
                    <a:pt x="55456" y="289169"/>
                    <a:pt x="52326" y="286740"/>
                    <a:pt x="52465" y="288336"/>
                  </a:cubicBezTo>
                  <a:cubicBezTo>
                    <a:pt x="52883" y="289378"/>
                    <a:pt x="54854" y="291067"/>
                    <a:pt x="55642" y="289540"/>
                  </a:cubicBezTo>
                  <a:close/>
                  <a:moveTo>
                    <a:pt x="118321" y="255409"/>
                  </a:moveTo>
                  <a:cubicBezTo>
                    <a:pt x="119017" y="253789"/>
                    <a:pt x="114425" y="252216"/>
                    <a:pt x="115307" y="254113"/>
                  </a:cubicBezTo>
                  <a:cubicBezTo>
                    <a:pt x="115979" y="254761"/>
                    <a:pt x="117231" y="254530"/>
                    <a:pt x="117625" y="255664"/>
                  </a:cubicBezTo>
                  <a:cubicBezTo>
                    <a:pt x="117625" y="255803"/>
                    <a:pt x="118252" y="255617"/>
                    <a:pt x="118252" y="255409"/>
                  </a:cubicBezTo>
                  <a:close/>
                  <a:moveTo>
                    <a:pt x="529990" y="58841"/>
                  </a:moveTo>
                  <a:cubicBezTo>
                    <a:pt x="529990" y="56967"/>
                    <a:pt x="527880" y="57499"/>
                    <a:pt x="527671" y="58841"/>
                  </a:cubicBezTo>
                  <a:cubicBezTo>
                    <a:pt x="528019" y="60183"/>
                    <a:pt x="530106" y="60530"/>
                    <a:pt x="529990" y="58841"/>
                  </a:cubicBezTo>
                  <a:close/>
                  <a:moveTo>
                    <a:pt x="440760" y="81772"/>
                  </a:moveTo>
                  <a:cubicBezTo>
                    <a:pt x="440969" y="80754"/>
                    <a:pt x="440204" y="80291"/>
                    <a:pt x="439577" y="79759"/>
                  </a:cubicBezTo>
                  <a:cubicBezTo>
                    <a:pt x="437746" y="79041"/>
                    <a:pt x="439137" y="81309"/>
                    <a:pt x="439230" y="82073"/>
                  </a:cubicBezTo>
                  <a:cubicBezTo>
                    <a:pt x="439322" y="82836"/>
                    <a:pt x="440714" y="82420"/>
                    <a:pt x="440760" y="81772"/>
                  </a:cubicBezTo>
                  <a:close/>
                  <a:moveTo>
                    <a:pt x="544112" y="56319"/>
                  </a:moveTo>
                  <a:cubicBezTo>
                    <a:pt x="544112" y="54838"/>
                    <a:pt x="540124" y="56573"/>
                    <a:pt x="540819" y="57591"/>
                  </a:cubicBezTo>
                  <a:cubicBezTo>
                    <a:pt x="541376" y="58193"/>
                    <a:pt x="541770" y="57591"/>
                    <a:pt x="542257" y="57383"/>
                  </a:cubicBezTo>
                  <a:cubicBezTo>
                    <a:pt x="543018" y="57479"/>
                    <a:pt x="543759" y="57091"/>
                    <a:pt x="544112" y="56411"/>
                  </a:cubicBezTo>
                  <a:close/>
                  <a:moveTo>
                    <a:pt x="232386" y="376428"/>
                  </a:moveTo>
                  <a:cubicBezTo>
                    <a:pt x="232450" y="377067"/>
                    <a:pt x="233021" y="377533"/>
                    <a:pt x="233662" y="377469"/>
                  </a:cubicBezTo>
                  <a:cubicBezTo>
                    <a:pt x="234302" y="377405"/>
                    <a:pt x="234769" y="376835"/>
                    <a:pt x="234705" y="376196"/>
                  </a:cubicBezTo>
                  <a:cubicBezTo>
                    <a:pt x="234775" y="374924"/>
                    <a:pt x="232270" y="374762"/>
                    <a:pt x="232386" y="376428"/>
                  </a:cubicBezTo>
                  <a:close/>
                  <a:moveTo>
                    <a:pt x="309118" y="428260"/>
                  </a:moveTo>
                  <a:cubicBezTo>
                    <a:pt x="307935" y="428260"/>
                    <a:pt x="308028" y="427149"/>
                    <a:pt x="307379" y="426571"/>
                  </a:cubicBezTo>
                  <a:cubicBezTo>
                    <a:pt x="306242" y="425645"/>
                    <a:pt x="305361" y="426779"/>
                    <a:pt x="306335" y="427635"/>
                  </a:cubicBezTo>
                  <a:cubicBezTo>
                    <a:pt x="306683" y="428815"/>
                    <a:pt x="308098" y="428352"/>
                    <a:pt x="308816" y="429023"/>
                  </a:cubicBezTo>
                  <a:close/>
                  <a:moveTo>
                    <a:pt x="150762" y="321680"/>
                  </a:moveTo>
                  <a:lnTo>
                    <a:pt x="151133" y="321148"/>
                  </a:lnTo>
                  <a:cubicBezTo>
                    <a:pt x="146797" y="320130"/>
                    <a:pt x="146750" y="325406"/>
                    <a:pt x="150762" y="321680"/>
                  </a:cubicBezTo>
                  <a:close/>
                  <a:moveTo>
                    <a:pt x="629377" y="61502"/>
                  </a:moveTo>
                  <a:cubicBezTo>
                    <a:pt x="627708" y="61756"/>
                    <a:pt x="628589" y="60044"/>
                    <a:pt x="627731" y="59720"/>
                  </a:cubicBezTo>
                  <a:cubicBezTo>
                    <a:pt x="624600" y="59350"/>
                    <a:pt x="628287" y="64163"/>
                    <a:pt x="629377" y="61502"/>
                  </a:cubicBezTo>
                  <a:close/>
                  <a:moveTo>
                    <a:pt x="177661" y="329918"/>
                  </a:moveTo>
                  <a:cubicBezTo>
                    <a:pt x="176687" y="329640"/>
                    <a:pt x="175574" y="329270"/>
                    <a:pt x="176362" y="330890"/>
                  </a:cubicBezTo>
                  <a:cubicBezTo>
                    <a:pt x="176687" y="331306"/>
                    <a:pt x="177267" y="331977"/>
                    <a:pt x="177638" y="331399"/>
                  </a:cubicBezTo>
                  <a:cubicBezTo>
                    <a:pt x="178009" y="330820"/>
                    <a:pt x="178380" y="330728"/>
                    <a:pt x="178983" y="330982"/>
                  </a:cubicBezTo>
                  <a:cubicBezTo>
                    <a:pt x="180560" y="330519"/>
                    <a:pt x="178681" y="329594"/>
                    <a:pt x="177684" y="329964"/>
                  </a:cubicBezTo>
                  <a:close/>
                  <a:moveTo>
                    <a:pt x="247018" y="406717"/>
                  </a:moveTo>
                  <a:cubicBezTo>
                    <a:pt x="247018" y="404912"/>
                    <a:pt x="243934" y="404843"/>
                    <a:pt x="245326" y="406555"/>
                  </a:cubicBezTo>
                  <a:cubicBezTo>
                    <a:pt x="245743" y="407018"/>
                    <a:pt x="246369" y="407411"/>
                    <a:pt x="245697" y="408152"/>
                  </a:cubicBezTo>
                  <a:cubicBezTo>
                    <a:pt x="245024" y="408892"/>
                    <a:pt x="245836" y="408823"/>
                    <a:pt x="246068" y="408962"/>
                  </a:cubicBezTo>
                  <a:cubicBezTo>
                    <a:pt x="247204" y="409471"/>
                    <a:pt x="246068" y="407157"/>
                    <a:pt x="247042" y="406763"/>
                  </a:cubicBezTo>
                  <a:close/>
                  <a:moveTo>
                    <a:pt x="322428" y="397901"/>
                  </a:moveTo>
                  <a:cubicBezTo>
                    <a:pt x="321130" y="399451"/>
                    <a:pt x="321640" y="400215"/>
                    <a:pt x="323472" y="400493"/>
                  </a:cubicBezTo>
                  <a:cubicBezTo>
                    <a:pt x="325605" y="400215"/>
                    <a:pt x="323101" y="398665"/>
                    <a:pt x="322428" y="397901"/>
                  </a:cubicBezTo>
                  <a:close/>
                  <a:moveTo>
                    <a:pt x="665621" y="41556"/>
                  </a:moveTo>
                  <a:cubicBezTo>
                    <a:pt x="665180" y="40144"/>
                    <a:pt x="662885" y="41371"/>
                    <a:pt x="661749" y="40538"/>
                  </a:cubicBezTo>
                  <a:cubicBezTo>
                    <a:pt x="661749" y="40538"/>
                    <a:pt x="661470" y="40769"/>
                    <a:pt x="661354" y="40908"/>
                  </a:cubicBezTo>
                  <a:cubicBezTo>
                    <a:pt x="661238" y="41047"/>
                    <a:pt x="661354" y="41394"/>
                    <a:pt x="661633" y="41371"/>
                  </a:cubicBezTo>
                  <a:cubicBezTo>
                    <a:pt x="662836" y="41131"/>
                    <a:pt x="664076" y="41555"/>
                    <a:pt x="664879" y="42481"/>
                  </a:cubicBezTo>
                  <a:cubicBezTo>
                    <a:pt x="665157" y="42944"/>
                    <a:pt x="665667" y="42458"/>
                    <a:pt x="665621" y="41695"/>
                  </a:cubicBezTo>
                  <a:close/>
                  <a:moveTo>
                    <a:pt x="156768" y="361619"/>
                  </a:moveTo>
                  <a:cubicBezTo>
                    <a:pt x="158252" y="361619"/>
                    <a:pt x="159435" y="359883"/>
                    <a:pt x="161151" y="360971"/>
                  </a:cubicBezTo>
                  <a:cubicBezTo>
                    <a:pt x="161313" y="360971"/>
                    <a:pt x="161498" y="360508"/>
                    <a:pt x="161359" y="360346"/>
                  </a:cubicBezTo>
                  <a:cubicBezTo>
                    <a:pt x="160501" y="358611"/>
                    <a:pt x="158252" y="361086"/>
                    <a:pt x="156722" y="360624"/>
                  </a:cubicBezTo>
                  <a:cubicBezTo>
                    <a:pt x="156327" y="360670"/>
                    <a:pt x="156327" y="361457"/>
                    <a:pt x="156768" y="361619"/>
                  </a:cubicBezTo>
                  <a:close/>
                  <a:moveTo>
                    <a:pt x="182925" y="366108"/>
                  </a:moveTo>
                  <a:cubicBezTo>
                    <a:pt x="182438" y="364904"/>
                    <a:pt x="181905" y="366594"/>
                    <a:pt x="181348" y="366802"/>
                  </a:cubicBezTo>
                  <a:cubicBezTo>
                    <a:pt x="180073" y="367056"/>
                    <a:pt x="181348" y="368283"/>
                    <a:pt x="181580" y="368931"/>
                  </a:cubicBezTo>
                  <a:cubicBezTo>
                    <a:pt x="182506" y="368300"/>
                    <a:pt x="183019" y="367222"/>
                    <a:pt x="182925" y="366108"/>
                  </a:cubicBezTo>
                  <a:close/>
                  <a:moveTo>
                    <a:pt x="460981" y="59743"/>
                  </a:moveTo>
                  <a:cubicBezTo>
                    <a:pt x="459613" y="59975"/>
                    <a:pt x="458847" y="62312"/>
                    <a:pt x="460633" y="62404"/>
                  </a:cubicBezTo>
                  <a:cubicBezTo>
                    <a:pt x="461414" y="62157"/>
                    <a:pt x="461847" y="61324"/>
                    <a:pt x="461599" y="60545"/>
                  </a:cubicBezTo>
                  <a:cubicBezTo>
                    <a:pt x="461493" y="60214"/>
                    <a:pt x="461275" y="59930"/>
                    <a:pt x="460981" y="59743"/>
                  </a:cubicBezTo>
                  <a:close/>
                  <a:moveTo>
                    <a:pt x="23618" y="310134"/>
                  </a:moveTo>
                  <a:cubicBezTo>
                    <a:pt x="21671" y="309833"/>
                    <a:pt x="21300" y="311915"/>
                    <a:pt x="23085" y="312262"/>
                  </a:cubicBezTo>
                  <a:cubicBezTo>
                    <a:pt x="24152" y="312008"/>
                    <a:pt x="25358" y="309972"/>
                    <a:pt x="23618" y="310134"/>
                  </a:cubicBezTo>
                  <a:close/>
                  <a:moveTo>
                    <a:pt x="179122" y="342367"/>
                  </a:moveTo>
                  <a:cubicBezTo>
                    <a:pt x="179493" y="341673"/>
                    <a:pt x="182809" y="341973"/>
                    <a:pt x="181232" y="341233"/>
                  </a:cubicBezTo>
                  <a:cubicBezTo>
                    <a:pt x="180629" y="341233"/>
                    <a:pt x="180861" y="340377"/>
                    <a:pt x="180397" y="340238"/>
                  </a:cubicBezTo>
                  <a:cubicBezTo>
                    <a:pt x="179284" y="339474"/>
                    <a:pt x="177661" y="342182"/>
                    <a:pt x="179122" y="342367"/>
                  </a:cubicBezTo>
                  <a:close/>
                  <a:moveTo>
                    <a:pt x="57288" y="258718"/>
                  </a:moveTo>
                  <a:cubicBezTo>
                    <a:pt x="55990" y="260037"/>
                    <a:pt x="59445" y="262004"/>
                    <a:pt x="60164" y="260060"/>
                  </a:cubicBezTo>
                  <a:cubicBezTo>
                    <a:pt x="59793" y="259482"/>
                    <a:pt x="58170" y="259459"/>
                    <a:pt x="57288" y="258718"/>
                  </a:cubicBezTo>
                  <a:close/>
                  <a:moveTo>
                    <a:pt x="399391" y="262536"/>
                  </a:moveTo>
                  <a:cubicBezTo>
                    <a:pt x="401710" y="262675"/>
                    <a:pt x="398719" y="260639"/>
                    <a:pt x="398116" y="259968"/>
                  </a:cubicBezTo>
                  <a:cubicBezTo>
                    <a:pt x="396794" y="259945"/>
                    <a:pt x="398302" y="262860"/>
                    <a:pt x="399391" y="262536"/>
                  </a:cubicBezTo>
                  <a:close/>
                  <a:moveTo>
                    <a:pt x="461769" y="365066"/>
                  </a:moveTo>
                  <a:cubicBezTo>
                    <a:pt x="462627" y="365182"/>
                    <a:pt x="463253" y="364604"/>
                    <a:pt x="463949" y="364187"/>
                  </a:cubicBezTo>
                  <a:cubicBezTo>
                    <a:pt x="462418" y="362590"/>
                    <a:pt x="458105" y="364580"/>
                    <a:pt x="461769" y="365066"/>
                  </a:cubicBezTo>
                  <a:close/>
                  <a:moveTo>
                    <a:pt x="166925" y="371152"/>
                  </a:moveTo>
                  <a:lnTo>
                    <a:pt x="166925" y="370944"/>
                  </a:lnTo>
                  <a:cubicBezTo>
                    <a:pt x="165904" y="371059"/>
                    <a:pt x="162287" y="368236"/>
                    <a:pt x="162820" y="370574"/>
                  </a:cubicBezTo>
                  <a:cubicBezTo>
                    <a:pt x="164304" y="370250"/>
                    <a:pt x="165997" y="372448"/>
                    <a:pt x="166925" y="371152"/>
                  </a:cubicBezTo>
                  <a:close/>
                  <a:moveTo>
                    <a:pt x="394035" y="21147"/>
                  </a:moveTo>
                  <a:cubicBezTo>
                    <a:pt x="392945" y="21008"/>
                    <a:pt x="392017" y="22466"/>
                    <a:pt x="392760" y="23229"/>
                  </a:cubicBezTo>
                  <a:cubicBezTo>
                    <a:pt x="393502" y="23993"/>
                    <a:pt x="394174" y="22350"/>
                    <a:pt x="395078" y="22211"/>
                  </a:cubicBezTo>
                  <a:cubicBezTo>
                    <a:pt x="395588" y="21772"/>
                    <a:pt x="394452" y="21077"/>
                    <a:pt x="394035" y="21147"/>
                  </a:cubicBezTo>
                  <a:close/>
                  <a:moveTo>
                    <a:pt x="414232" y="21725"/>
                  </a:moveTo>
                  <a:cubicBezTo>
                    <a:pt x="413444" y="21355"/>
                    <a:pt x="411612" y="22836"/>
                    <a:pt x="412887" y="23368"/>
                  </a:cubicBezTo>
                  <a:cubicBezTo>
                    <a:pt x="414163" y="23900"/>
                    <a:pt x="416597" y="21841"/>
                    <a:pt x="414232" y="21725"/>
                  </a:cubicBezTo>
                  <a:close/>
                  <a:moveTo>
                    <a:pt x="491358" y="64926"/>
                  </a:moveTo>
                  <a:lnTo>
                    <a:pt x="491358" y="64926"/>
                  </a:lnTo>
                  <a:cubicBezTo>
                    <a:pt x="490778" y="67240"/>
                    <a:pt x="493422" y="66222"/>
                    <a:pt x="493978" y="65135"/>
                  </a:cubicBezTo>
                  <a:cubicBezTo>
                    <a:pt x="493700" y="64255"/>
                    <a:pt x="492007" y="65343"/>
                    <a:pt x="491845" y="64047"/>
                  </a:cubicBezTo>
                  <a:cubicBezTo>
                    <a:pt x="491427" y="63284"/>
                    <a:pt x="491242" y="64695"/>
                    <a:pt x="491358" y="64926"/>
                  </a:cubicBezTo>
                  <a:close/>
                  <a:moveTo>
                    <a:pt x="508216" y="265382"/>
                  </a:moveTo>
                  <a:cubicBezTo>
                    <a:pt x="506500" y="265243"/>
                    <a:pt x="506222" y="267465"/>
                    <a:pt x="507799" y="267696"/>
                  </a:cubicBezTo>
                  <a:cubicBezTo>
                    <a:pt x="508796" y="267650"/>
                    <a:pt x="509561" y="265475"/>
                    <a:pt x="508216" y="265382"/>
                  </a:cubicBezTo>
                  <a:close/>
                  <a:moveTo>
                    <a:pt x="586130" y="72076"/>
                  </a:moveTo>
                  <a:cubicBezTo>
                    <a:pt x="585504" y="70827"/>
                    <a:pt x="583603" y="72840"/>
                    <a:pt x="583811" y="73904"/>
                  </a:cubicBezTo>
                  <a:cubicBezTo>
                    <a:pt x="584785" y="75501"/>
                    <a:pt x="585898" y="72817"/>
                    <a:pt x="586130" y="72076"/>
                  </a:cubicBezTo>
                  <a:close/>
                  <a:moveTo>
                    <a:pt x="629864" y="30426"/>
                  </a:moveTo>
                  <a:cubicBezTo>
                    <a:pt x="629725" y="29639"/>
                    <a:pt x="627847" y="28598"/>
                    <a:pt x="627383" y="29732"/>
                  </a:cubicBezTo>
                  <a:cubicBezTo>
                    <a:pt x="626919" y="30865"/>
                    <a:pt x="629493" y="31953"/>
                    <a:pt x="629864" y="30356"/>
                  </a:cubicBezTo>
                  <a:close/>
                  <a:moveTo>
                    <a:pt x="416528" y="324295"/>
                  </a:moveTo>
                  <a:cubicBezTo>
                    <a:pt x="419473" y="320940"/>
                    <a:pt x="414696" y="322675"/>
                    <a:pt x="414209" y="323624"/>
                  </a:cubicBezTo>
                  <a:cubicBezTo>
                    <a:pt x="414905" y="324017"/>
                    <a:pt x="415879" y="323416"/>
                    <a:pt x="416574" y="324110"/>
                  </a:cubicBezTo>
                  <a:close/>
                  <a:moveTo>
                    <a:pt x="373606" y="250990"/>
                  </a:moveTo>
                  <a:cubicBezTo>
                    <a:pt x="372840" y="249647"/>
                    <a:pt x="372052" y="251267"/>
                    <a:pt x="371287" y="251823"/>
                  </a:cubicBezTo>
                  <a:cubicBezTo>
                    <a:pt x="370707" y="253743"/>
                    <a:pt x="373582" y="252702"/>
                    <a:pt x="373652" y="250804"/>
                  </a:cubicBezTo>
                  <a:close/>
                  <a:moveTo>
                    <a:pt x="121289" y="324711"/>
                  </a:moveTo>
                  <a:cubicBezTo>
                    <a:pt x="121707" y="324711"/>
                    <a:pt x="122101" y="324318"/>
                    <a:pt x="122054" y="324110"/>
                  </a:cubicBezTo>
                  <a:cubicBezTo>
                    <a:pt x="121823" y="323022"/>
                    <a:pt x="123817" y="323346"/>
                    <a:pt x="123214" y="322374"/>
                  </a:cubicBezTo>
                  <a:cubicBezTo>
                    <a:pt x="122031" y="321888"/>
                    <a:pt x="118970" y="323184"/>
                    <a:pt x="121289" y="324711"/>
                  </a:cubicBezTo>
                  <a:close/>
                  <a:moveTo>
                    <a:pt x="469120" y="271491"/>
                  </a:moveTo>
                  <a:cubicBezTo>
                    <a:pt x="469560" y="269756"/>
                    <a:pt x="467056" y="270820"/>
                    <a:pt x="466801" y="271491"/>
                  </a:cubicBezTo>
                  <a:cubicBezTo>
                    <a:pt x="467056" y="272949"/>
                    <a:pt x="469560" y="273226"/>
                    <a:pt x="469190" y="271514"/>
                  </a:cubicBezTo>
                  <a:close/>
                  <a:moveTo>
                    <a:pt x="494628" y="276721"/>
                  </a:moveTo>
                  <a:cubicBezTo>
                    <a:pt x="493491" y="277114"/>
                    <a:pt x="492309" y="278572"/>
                    <a:pt x="494326" y="278456"/>
                  </a:cubicBezTo>
                  <a:cubicBezTo>
                    <a:pt x="496158" y="280168"/>
                    <a:pt x="496320" y="276813"/>
                    <a:pt x="494743" y="276744"/>
                  </a:cubicBezTo>
                  <a:close/>
                  <a:moveTo>
                    <a:pt x="109695" y="320685"/>
                  </a:moveTo>
                  <a:cubicBezTo>
                    <a:pt x="109022" y="320060"/>
                    <a:pt x="106796" y="320060"/>
                    <a:pt x="106611" y="321102"/>
                  </a:cubicBezTo>
                  <a:cubicBezTo>
                    <a:pt x="107422" y="322444"/>
                    <a:pt x="108953" y="322097"/>
                    <a:pt x="109695" y="320685"/>
                  </a:cubicBezTo>
                  <a:close/>
                  <a:moveTo>
                    <a:pt x="537735" y="351298"/>
                  </a:moveTo>
                  <a:cubicBezTo>
                    <a:pt x="536993" y="350234"/>
                    <a:pt x="535579" y="351715"/>
                    <a:pt x="534582" y="351761"/>
                  </a:cubicBezTo>
                  <a:cubicBezTo>
                    <a:pt x="536738" y="352849"/>
                    <a:pt x="536761" y="354376"/>
                    <a:pt x="537735" y="351298"/>
                  </a:cubicBezTo>
                  <a:close/>
                  <a:moveTo>
                    <a:pt x="441827" y="55439"/>
                  </a:moveTo>
                  <a:cubicBezTo>
                    <a:pt x="440551" y="53773"/>
                    <a:pt x="441085" y="56319"/>
                    <a:pt x="440111" y="55439"/>
                  </a:cubicBezTo>
                  <a:cubicBezTo>
                    <a:pt x="438325" y="54444"/>
                    <a:pt x="439508" y="57753"/>
                    <a:pt x="440273" y="57406"/>
                  </a:cubicBezTo>
                  <a:cubicBezTo>
                    <a:pt x="441038" y="57059"/>
                    <a:pt x="441317" y="56018"/>
                    <a:pt x="441827" y="55439"/>
                  </a:cubicBezTo>
                  <a:close/>
                  <a:moveTo>
                    <a:pt x="397490" y="284056"/>
                  </a:moveTo>
                  <a:cubicBezTo>
                    <a:pt x="398302" y="284056"/>
                    <a:pt x="398000" y="283130"/>
                    <a:pt x="398510" y="282968"/>
                  </a:cubicBezTo>
                  <a:cubicBezTo>
                    <a:pt x="399020" y="282806"/>
                    <a:pt x="400133" y="283176"/>
                    <a:pt x="399670" y="282089"/>
                  </a:cubicBezTo>
                  <a:cubicBezTo>
                    <a:pt x="399345" y="281348"/>
                    <a:pt x="398789" y="282205"/>
                    <a:pt x="398325" y="282320"/>
                  </a:cubicBezTo>
                  <a:cubicBezTo>
                    <a:pt x="396748" y="282205"/>
                    <a:pt x="395635" y="283130"/>
                    <a:pt x="397490" y="284056"/>
                  </a:cubicBezTo>
                  <a:close/>
                  <a:moveTo>
                    <a:pt x="570686" y="119975"/>
                  </a:moveTo>
                  <a:cubicBezTo>
                    <a:pt x="569898" y="119466"/>
                    <a:pt x="567301" y="120877"/>
                    <a:pt x="568136" y="121942"/>
                  </a:cubicBezTo>
                  <a:cubicBezTo>
                    <a:pt x="568924" y="123561"/>
                    <a:pt x="570594" y="120553"/>
                    <a:pt x="570756" y="119975"/>
                  </a:cubicBezTo>
                  <a:close/>
                  <a:moveTo>
                    <a:pt x="411890" y="316913"/>
                  </a:moveTo>
                  <a:cubicBezTo>
                    <a:pt x="413745" y="317376"/>
                    <a:pt x="412586" y="314715"/>
                    <a:pt x="411728" y="314600"/>
                  </a:cubicBezTo>
                  <a:cubicBezTo>
                    <a:pt x="410452" y="314970"/>
                    <a:pt x="410197" y="317261"/>
                    <a:pt x="411890" y="316913"/>
                  </a:cubicBezTo>
                  <a:close/>
                  <a:moveTo>
                    <a:pt x="421931" y="383763"/>
                  </a:moveTo>
                  <a:cubicBezTo>
                    <a:pt x="419287" y="383948"/>
                    <a:pt x="422627" y="386563"/>
                    <a:pt x="423670" y="385082"/>
                  </a:cubicBezTo>
                  <a:cubicBezTo>
                    <a:pt x="423832" y="384203"/>
                    <a:pt x="422766" y="383647"/>
                    <a:pt x="421931" y="383786"/>
                  </a:cubicBezTo>
                  <a:close/>
                  <a:moveTo>
                    <a:pt x="315912" y="47387"/>
                  </a:moveTo>
                  <a:cubicBezTo>
                    <a:pt x="316144" y="44541"/>
                    <a:pt x="313222" y="47549"/>
                    <a:pt x="314451" y="48752"/>
                  </a:cubicBezTo>
                  <a:cubicBezTo>
                    <a:pt x="315564" y="49400"/>
                    <a:pt x="316074" y="48289"/>
                    <a:pt x="315912" y="47387"/>
                  </a:cubicBezTo>
                  <a:close/>
                  <a:moveTo>
                    <a:pt x="476332" y="289146"/>
                  </a:moveTo>
                  <a:cubicBezTo>
                    <a:pt x="477491" y="288660"/>
                    <a:pt x="477097" y="287781"/>
                    <a:pt x="476633" y="286948"/>
                  </a:cubicBezTo>
                  <a:cubicBezTo>
                    <a:pt x="476169" y="286115"/>
                    <a:pt x="474987" y="286717"/>
                    <a:pt x="474987" y="287503"/>
                  </a:cubicBezTo>
                  <a:cubicBezTo>
                    <a:pt x="474987" y="288290"/>
                    <a:pt x="475798" y="288522"/>
                    <a:pt x="476332" y="289146"/>
                  </a:cubicBezTo>
                  <a:close/>
                  <a:moveTo>
                    <a:pt x="453352" y="228012"/>
                  </a:moveTo>
                  <a:lnTo>
                    <a:pt x="453352" y="228012"/>
                  </a:lnTo>
                  <a:cubicBezTo>
                    <a:pt x="456807" y="228452"/>
                    <a:pt x="453212" y="224495"/>
                    <a:pt x="451752" y="227781"/>
                  </a:cubicBezTo>
                  <a:cubicBezTo>
                    <a:pt x="452235" y="227984"/>
                    <a:pt x="452767" y="228040"/>
                    <a:pt x="453282" y="227943"/>
                  </a:cubicBezTo>
                  <a:close/>
                  <a:moveTo>
                    <a:pt x="607093" y="80893"/>
                  </a:moveTo>
                  <a:cubicBezTo>
                    <a:pt x="606745" y="82582"/>
                    <a:pt x="608855" y="82073"/>
                    <a:pt x="609412" y="80893"/>
                  </a:cubicBezTo>
                  <a:cubicBezTo>
                    <a:pt x="608878" y="79805"/>
                    <a:pt x="606722" y="78879"/>
                    <a:pt x="607093" y="80893"/>
                  </a:cubicBezTo>
                  <a:close/>
                  <a:moveTo>
                    <a:pt x="376017" y="226971"/>
                  </a:moveTo>
                  <a:cubicBezTo>
                    <a:pt x="376017" y="226786"/>
                    <a:pt x="374649" y="225166"/>
                    <a:pt x="374487" y="225282"/>
                  </a:cubicBezTo>
                  <a:cubicBezTo>
                    <a:pt x="373582" y="225976"/>
                    <a:pt x="372446" y="225282"/>
                    <a:pt x="371611" y="225883"/>
                  </a:cubicBezTo>
                  <a:cubicBezTo>
                    <a:pt x="372913" y="226166"/>
                    <a:pt x="374169" y="226625"/>
                    <a:pt x="375345" y="227249"/>
                  </a:cubicBezTo>
                  <a:cubicBezTo>
                    <a:pt x="375584" y="227362"/>
                    <a:pt x="375870" y="227283"/>
                    <a:pt x="376017" y="227064"/>
                  </a:cubicBezTo>
                  <a:close/>
                  <a:moveTo>
                    <a:pt x="513434" y="289725"/>
                  </a:moveTo>
                  <a:cubicBezTo>
                    <a:pt x="515451" y="289956"/>
                    <a:pt x="513758" y="288360"/>
                    <a:pt x="512691" y="288174"/>
                  </a:cubicBezTo>
                  <a:cubicBezTo>
                    <a:pt x="510210" y="287365"/>
                    <a:pt x="511532" y="290488"/>
                    <a:pt x="513434" y="289725"/>
                  </a:cubicBezTo>
                  <a:close/>
                  <a:moveTo>
                    <a:pt x="363611" y="394476"/>
                  </a:moveTo>
                  <a:cubicBezTo>
                    <a:pt x="363611" y="393458"/>
                    <a:pt x="361292" y="393829"/>
                    <a:pt x="360875" y="394222"/>
                  </a:cubicBezTo>
                  <a:cubicBezTo>
                    <a:pt x="361084" y="395726"/>
                    <a:pt x="363148" y="396328"/>
                    <a:pt x="363588" y="394476"/>
                  </a:cubicBezTo>
                  <a:close/>
                  <a:moveTo>
                    <a:pt x="426731" y="309601"/>
                  </a:moveTo>
                  <a:cubicBezTo>
                    <a:pt x="429050" y="309347"/>
                    <a:pt x="424945" y="306616"/>
                    <a:pt x="423879" y="307565"/>
                  </a:cubicBezTo>
                  <a:cubicBezTo>
                    <a:pt x="425316" y="307912"/>
                    <a:pt x="425131" y="309694"/>
                    <a:pt x="426708" y="309601"/>
                  </a:cubicBezTo>
                  <a:close/>
                  <a:moveTo>
                    <a:pt x="28789" y="309694"/>
                  </a:moveTo>
                  <a:cubicBezTo>
                    <a:pt x="28187" y="310573"/>
                    <a:pt x="29439" y="310897"/>
                    <a:pt x="30042" y="310504"/>
                  </a:cubicBezTo>
                  <a:cubicBezTo>
                    <a:pt x="30645" y="310111"/>
                    <a:pt x="30274" y="309856"/>
                    <a:pt x="30042" y="309578"/>
                  </a:cubicBezTo>
                  <a:cubicBezTo>
                    <a:pt x="29323" y="308954"/>
                    <a:pt x="30366" y="307264"/>
                    <a:pt x="29045" y="307264"/>
                  </a:cubicBezTo>
                  <a:cubicBezTo>
                    <a:pt x="27746" y="307912"/>
                    <a:pt x="29392" y="308954"/>
                    <a:pt x="28789" y="309694"/>
                  </a:cubicBezTo>
                  <a:close/>
                  <a:moveTo>
                    <a:pt x="522013" y="292293"/>
                  </a:moveTo>
                  <a:cubicBezTo>
                    <a:pt x="521321" y="291699"/>
                    <a:pt x="520861" y="290879"/>
                    <a:pt x="520715" y="289979"/>
                  </a:cubicBezTo>
                  <a:cubicBezTo>
                    <a:pt x="518326" y="289933"/>
                    <a:pt x="521318" y="295024"/>
                    <a:pt x="521967" y="292293"/>
                  </a:cubicBezTo>
                  <a:close/>
                  <a:moveTo>
                    <a:pt x="60790" y="307126"/>
                  </a:moveTo>
                  <a:cubicBezTo>
                    <a:pt x="60558" y="306408"/>
                    <a:pt x="58030" y="307334"/>
                    <a:pt x="57613" y="307797"/>
                  </a:cubicBezTo>
                  <a:cubicBezTo>
                    <a:pt x="57613" y="308606"/>
                    <a:pt x="58448" y="308375"/>
                    <a:pt x="58796" y="308768"/>
                  </a:cubicBezTo>
                  <a:cubicBezTo>
                    <a:pt x="59770" y="309625"/>
                    <a:pt x="60025" y="307658"/>
                    <a:pt x="60744" y="307126"/>
                  </a:cubicBezTo>
                  <a:close/>
                  <a:moveTo>
                    <a:pt x="233546" y="411252"/>
                  </a:moveTo>
                  <a:cubicBezTo>
                    <a:pt x="233546" y="410188"/>
                    <a:pt x="231783" y="408615"/>
                    <a:pt x="230833" y="409633"/>
                  </a:cubicBezTo>
                  <a:cubicBezTo>
                    <a:pt x="230531" y="410928"/>
                    <a:pt x="232850" y="409910"/>
                    <a:pt x="232479" y="411461"/>
                  </a:cubicBezTo>
                  <a:cubicBezTo>
                    <a:pt x="232410" y="412386"/>
                    <a:pt x="233708" y="412155"/>
                    <a:pt x="233499" y="411276"/>
                  </a:cubicBezTo>
                  <a:close/>
                  <a:moveTo>
                    <a:pt x="377780" y="52269"/>
                  </a:moveTo>
                  <a:cubicBezTo>
                    <a:pt x="378151" y="51482"/>
                    <a:pt x="376110" y="50187"/>
                    <a:pt x="375461" y="50881"/>
                  </a:cubicBezTo>
                  <a:cubicBezTo>
                    <a:pt x="374811" y="51575"/>
                    <a:pt x="374719" y="52385"/>
                    <a:pt x="375716" y="52292"/>
                  </a:cubicBezTo>
                  <a:cubicBezTo>
                    <a:pt x="376713" y="52200"/>
                    <a:pt x="377710" y="53241"/>
                    <a:pt x="377780" y="52269"/>
                  </a:cubicBezTo>
                  <a:close/>
                  <a:moveTo>
                    <a:pt x="287529" y="50649"/>
                  </a:moveTo>
                  <a:cubicBezTo>
                    <a:pt x="285836" y="51321"/>
                    <a:pt x="288271" y="53750"/>
                    <a:pt x="289477" y="52223"/>
                  </a:cubicBezTo>
                  <a:cubicBezTo>
                    <a:pt x="290683" y="50696"/>
                    <a:pt x="288039" y="51251"/>
                    <a:pt x="287529" y="50649"/>
                  </a:cubicBezTo>
                  <a:close/>
                  <a:moveTo>
                    <a:pt x="305663" y="411322"/>
                  </a:moveTo>
                  <a:cubicBezTo>
                    <a:pt x="304782" y="410998"/>
                    <a:pt x="305431" y="409633"/>
                    <a:pt x="304851" y="409540"/>
                  </a:cubicBezTo>
                  <a:cubicBezTo>
                    <a:pt x="304271" y="409448"/>
                    <a:pt x="304851" y="410628"/>
                    <a:pt x="304202" y="411021"/>
                  </a:cubicBezTo>
                  <a:cubicBezTo>
                    <a:pt x="301187" y="413150"/>
                    <a:pt x="305060" y="413289"/>
                    <a:pt x="305663" y="411322"/>
                  </a:cubicBezTo>
                  <a:close/>
                  <a:moveTo>
                    <a:pt x="326996" y="67611"/>
                  </a:moveTo>
                  <a:cubicBezTo>
                    <a:pt x="324515" y="67911"/>
                    <a:pt x="329988" y="70711"/>
                    <a:pt x="329477" y="68305"/>
                  </a:cubicBezTo>
                  <a:cubicBezTo>
                    <a:pt x="329315" y="67009"/>
                    <a:pt x="327924" y="68351"/>
                    <a:pt x="326996" y="67611"/>
                  </a:cubicBezTo>
                  <a:close/>
                  <a:moveTo>
                    <a:pt x="495996" y="176990"/>
                  </a:moveTo>
                  <a:cubicBezTo>
                    <a:pt x="494001" y="177823"/>
                    <a:pt x="496622" y="179096"/>
                    <a:pt x="497735" y="179304"/>
                  </a:cubicBezTo>
                  <a:cubicBezTo>
                    <a:pt x="498199" y="178679"/>
                    <a:pt x="496714" y="176851"/>
                    <a:pt x="495996" y="176990"/>
                  </a:cubicBezTo>
                  <a:close/>
                  <a:moveTo>
                    <a:pt x="606954" y="34776"/>
                  </a:moveTo>
                  <a:cubicBezTo>
                    <a:pt x="607533" y="35007"/>
                    <a:pt x="607904" y="34197"/>
                    <a:pt x="608554" y="34082"/>
                  </a:cubicBezTo>
                  <a:cubicBezTo>
                    <a:pt x="609226" y="33272"/>
                    <a:pt x="607000" y="32740"/>
                    <a:pt x="606374" y="33133"/>
                  </a:cubicBezTo>
                  <a:cubicBezTo>
                    <a:pt x="605748" y="33526"/>
                    <a:pt x="605910" y="34915"/>
                    <a:pt x="606954" y="34776"/>
                  </a:cubicBezTo>
                  <a:close/>
                  <a:moveTo>
                    <a:pt x="631047" y="50973"/>
                  </a:moveTo>
                  <a:cubicBezTo>
                    <a:pt x="631047" y="52200"/>
                    <a:pt x="632508" y="50418"/>
                    <a:pt x="633203" y="51297"/>
                  </a:cubicBezTo>
                  <a:cubicBezTo>
                    <a:pt x="633760" y="51691"/>
                    <a:pt x="634432" y="52015"/>
                    <a:pt x="634780" y="51297"/>
                  </a:cubicBezTo>
                  <a:cubicBezTo>
                    <a:pt x="634525" y="50603"/>
                    <a:pt x="631395" y="49354"/>
                    <a:pt x="631047" y="51066"/>
                  </a:cubicBezTo>
                  <a:close/>
                  <a:moveTo>
                    <a:pt x="534164" y="161001"/>
                  </a:moveTo>
                  <a:lnTo>
                    <a:pt x="534164" y="161001"/>
                  </a:lnTo>
                  <a:cubicBezTo>
                    <a:pt x="535161" y="161417"/>
                    <a:pt x="536367" y="160029"/>
                    <a:pt x="534883" y="159890"/>
                  </a:cubicBezTo>
                  <a:cubicBezTo>
                    <a:pt x="534373" y="159890"/>
                    <a:pt x="534048" y="159612"/>
                    <a:pt x="533631" y="159404"/>
                  </a:cubicBezTo>
                  <a:cubicBezTo>
                    <a:pt x="532216" y="159219"/>
                    <a:pt x="532703" y="161718"/>
                    <a:pt x="534164" y="161093"/>
                  </a:cubicBezTo>
                  <a:close/>
                  <a:moveTo>
                    <a:pt x="175644" y="344148"/>
                  </a:moveTo>
                  <a:cubicBezTo>
                    <a:pt x="174670" y="344449"/>
                    <a:pt x="174971" y="345652"/>
                    <a:pt x="175644" y="346162"/>
                  </a:cubicBezTo>
                  <a:cubicBezTo>
                    <a:pt x="176316" y="346671"/>
                    <a:pt x="177336" y="345676"/>
                    <a:pt x="177220" y="345074"/>
                  </a:cubicBezTo>
                  <a:cubicBezTo>
                    <a:pt x="176718" y="344727"/>
                    <a:pt x="176191" y="344418"/>
                    <a:pt x="175644" y="344148"/>
                  </a:cubicBezTo>
                  <a:close/>
                  <a:moveTo>
                    <a:pt x="681413" y="50048"/>
                  </a:moveTo>
                  <a:cubicBezTo>
                    <a:pt x="683894" y="50233"/>
                    <a:pt x="681853" y="48174"/>
                    <a:pt x="680508" y="48359"/>
                  </a:cubicBezTo>
                  <a:cubicBezTo>
                    <a:pt x="679163" y="48544"/>
                    <a:pt x="680392" y="50326"/>
                    <a:pt x="681413" y="50048"/>
                  </a:cubicBezTo>
                  <a:close/>
                  <a:moveTo>
                    <a:pt x="124884" y="308514"/>
                  </a:moveTo>
                  <a:cubicBezTo>
                    <a:pt x="124327" y="308907"/>
                    <a:pt x="125486" y="311152"/>
                    <a:pt x="126043" y="310550"/>
                  </a:cubicBezTo>
                  <a:cubicBezTo>
                    <a:pt x="126599" y="309949"/>
                    <a:pt x="126994" y="310666"/>
                    <a:pt x="127457" y="310550"/>
                  </a:cubicBezTo>
                  <a:cubicBezTo>
                    <a:pt x="129405" y="309463"/>
                    <a:pt x="125208" y="309740"/>
                    <a:pt x="124768" y="308514"/>
                  </a:cubicBezTo>
                  <a:close/>
                  <a:moveTo>
                    <a:pt x="489225" y="53449"/>
                  </a:moveTo>
                  <a:cubicBezTo>
                    <a:pt x="492865" y="53449"/>
                    <a:pt x="487972" y="51436"/>
                    <a:pt x="486906" y="52547"/>
                  </a:cubicBezTo>
                  <a:cubicBezTo>
                    <a:pt x="487323" y="53542"/>
                    <a:pt x="488343" y="53519"/>
                    <a:pt x="489225" y="53449"/>
                  </a:cubicBezTo>
                  <a:close/>
                  <a:moveTo>
                    <a:pt x="457270" y="222366"/>
                  </a:moveTo>
                  <a:lnTo>
                    <a:pt x="457270" y="222366"/>
                  </a:lnTo>
                  <a:cubicBezTo>
                    <a:pt x="456443" y="222096"/>
                    <a:pt x="455552" y="222546"/>
                    <a:pt x="455281" y="223371"/>
                  </a:cubicBezTo>
                  <a:cubicBezTo>
                    <a:pt x="455260" y="223436"/>
                    <a:pt x="455243" y="223502"/>
                    <a:pt x="455230" y="223569"/>
                  </a:cubicBezTo>
                  <a:cubicBezTo>
                    <a:pt x="455091" y="224888"/>
                    <a:pt x="457943" y="223315"/>
                    <a:pt x="458314" y="222598"/>
                  </a:cubicBezTo>
                  <a:cubicBezTo>
                    <a:pt x="458013" y="222378"/>
                    <a:pt x="457641" y="222278"/>
                    <a:pt x="457270" y="222320"/>
                  </a:cubicBezTo>
                  <a:close/>
                  <a:moveTo>
                    <a:pt x="478140" y="25682"/>
                  </a:moveTo>
                  <a:cubicBezTo>
                    <a:pt x="479207" y="25821"/>
                    <a:pt x="479601" y="23877"/>
                    <a:pt x="477955" y="24109"/>
                  </a:cubicBezTo>
                  <a:cubicBezTo>
                    <a:pt x="477352" y="24618"/>
                    <a:pt x="476610" y="24456"/>
                    <a:pt x="476030" y="24872"/>
                  </a:cubicBezTo>
                  <a:cubicBezTo>
                    <a:pt x="476633" y="25590"/>
                    <a:pt x="476935" y="25728"/>
                    <a:pt x="478233" y="25636"/>
                  </a:cubicBezTo>
                  <a:close/>
                  <a:moveTo>
                    <a:pt x="436911" y="31953"/>
                  </a:moveTo>
                  <a:lnTo>
                    <a:pt x="436911" y="31953"/>
                  </a:lnTo>
                  <a:cubicBezTo>
                    <a:pt x="436192" y="31953"/>
                    <a:pt x="435357" y="31745"/>
                    <a:pt x="434731" y="32231"/>
                  </a:cubicBezTo>
                  <a:cubicBezTo>
                    <a:pt x="437282" y="32670"/>
                    <a:pt x="436099" y="35054"/>
                    <a:pt x="438488" y="32231"/>
                  </a:cubicBezTo>
                  <a:cubicBezTo>
                    <a:pt x="437954" y="31814"/>
                    <a:pt x="437375" y="31976"/>
                    <a:pt x="436911" y="31953"/>
                  </a:cubicBezTo>
                  <a:close/>
                  <a:moveTo>
                    <a:pt x="342092" y="74460"/>
                  </a:moveTo>
                  <a:cubicBezTo>
                    <a:pt x="341304" y="74460"/>
                    <a:pt x="338382" y="76265"/>
                    <a:pt x="341025" y="76149"/>
                  </a:cubicBezTo>
                  <a:cubicBezTo>
                    <a:pt x="341373" y="76149"/>
                    <a:pt x="341582" y="76889"/>
                    <a:pt x="342115" y="76288"/>
                  </a:cubicBezTo>
                  <a:cubicBezTo>
                    <a:pt x="342649" y="75686"/>
                    <a:pt x="342834" y="74784"/>
                    <a:pt x="342092" y="74460"/>
                  </a:cubicBezTo>
                  <a:close/>
                  <a:moveTo>
                    <a:pt x="164791" y="347504"/>
                  </a:moveTo>
                  <a:cubicBezTo>
                    <a:pt x="164212" y="345676"/>
                    <a:pt x="161522" y="347851"/>
                    <a:pt x="161591" y="348637"/>
                  </a:cubicBezTo>
                  <a:cubicBezTo>
                    <a:pt x="161661" y="349424"/>
                    <a:pt x="162658" y="348452"/>
                    <a:pt x="163214" y="348244"/>
                  </a:cubicBezTo>
                  <a:cubicBezTo>
                    <a:pt x="163771" y="348036"/>
                    <a:pt x="164606" y="348314"/>
                    <a:pt x="164791" y="347573"/>
                  </a:cubicBezTo>
                  <a:close/>
                  <a:moveTo>
                    <a:pt x="499822" y="283871"/>
                  </a:moveTo>
                  <a:cubicBezTo>
                    <a:pt x="498848" y="282482"/>
                    <a:pt x="496645" y="284611"/>
                    <a:pt x="497967" y="285629"/>
                  </a:cubicBezTo>
                  <a:cubicBezTo>
                    <a:pt x="498570" y="285837"/>
                    <a:pt x="499891" y="284518"/>
                    <a:pt x="499822" y="283940"/>
                  </a:cubicBezTo>
                  <a:close/>
                  <a:moveTo>
                    <a:pt x="529457" y="320246"/>
                  </a:moveTo>
                  <a:cubicBezTo>
                    <a:pt x="531150" y="320963"/>
                    <a:pt x="533306" y="317399"/>
                    <a:pt x="530871" y="318117"/>
                  </a:cubicBezTo>
                  <a:cubicBezTo>
                    <a:pt x="530315" y="318533"/>
                    <a:pt x="530315" y="319505"/>
                    <a:pt x="529434" y="319690"/>
                  </a:cubicBezTo>
                  <a:cubicBezTo>
                    <a:pt x="528553" y="319875"/>
                    <a:pt x="528877" y="320315"/>
                    <a:pt x="529457" y="320315"/>
                  </a:cubicBezTo>
                  <a:close/>
                  <a:moveTo>
                    <a:pt x="247366" y="318556"/>
                  </a:moveTo>
                  <a:cubicBezTo>
                    <a:pt x="246578" y="319644"/>
                    <a:pt x="248085" y="321703"/>
                    <a:pt x="249268" y="320546"/>
                  </a:cubicBezTo>
                  <a:cubicBezTo>
                    <a:pt x="249639" y="319690"/>
                    <a:pt x="248456" y="318903"/>
                    <a:pt x="247366" y="318626"/>
                  </a:cubicBezTo>
                  <a:close/>
                  <a:moveTo>
                    <a:pt x="433409" y="378881"/>
                  </a:moveTo>
                  <a:lnTo>
                    <a:pt x="433409" y="378881"/>
                  </a:lnTo>
                  <a:cubicBezTo>
                    <a:pt x="433177" y="380523"/>
                    <a:pt x="433850" y="381657"/>
                    <a:pt x="434128" y="379390"/>
                  </a:cubicBezTo>
                  <a:cubicBezTo>
                    <a:pt x="435427" y="378418"/>
                    <a:pt x="435241" y="377469"/>
                    <a:pt x="433664" y="377076"/>
                  </a:cubicBezTo>
                  <a:cubicBezTo>
                    <a:pt x="433451" y="377676"/>
                    <a:pt x="433364" y="378314"/>
                    <a:pt x="433409" y="378950"/>
                  </a:cubicBezTo>
                  <a:close/>
                  <a:moveTo>
                    <a:pt x="382301" y="46184"/>
                  </a:moveTo>
                  <a:cubicBezTo>
                    <a:pt x="381745" y="47919"/>
                    <a:pt x="383832" y="48498"/>
                    <a:pt x="383925" y="46762"/>
                  </a:cubicBezTo>
                  <a:cubicBezTo>
                    <a:pt x="383901" y="45443"/>
                    <a:pt x="381026" y="44008"/>
                    <a:pt x="382301" y="46184"/>
                  </a:cubicBezTo>
                  <a:close/>
                  <a:moveTo>
                    <a:pt x="512158" y="84155"/>
                  </a:moveTo>
                  <a:cubicBezTo>
                    <a:pt x="513712" y="84549"/>
                    <a:pt x="513642" y="82489"/>
                    <a:pt x="512042" y="82420"/>
                  </a:cubicBezTo>
                  <a:cubicBezTo>
                    <a:pt x="511231" y="82420"/>
                    <a:pt x="511231" y="82998"/>
                    <a:pt x="510976" y="83438"/>
                  </a:cubicBezTo>
                  <a:cubicBezTo>
                    <a:pt x="510326" y="84178"/>
                    <a:pt x="511509" y="84040"/>
                    <a:pt x="512228" y="84040"/>
                  </a:cubicBezTo>
                  <a:close/>
                  <a:moveTo>
                    <a:pt x="651870" y="28621"/>
                  </a:moveTo>
                  <a:cubicBezTo>
                    <a:pt x="650085" y="28181"/>
                    <a:pt x="651314" y="30472"/>
                    <a:pt x="652172" y="30657"/>
                  </a:cubicBezTo>
                  <a:cubicBezTo>
                    <a:pt x="653447" y="30449"/>
                    <a:pt x="653609" y="28158"/>
                    <a:pt x="651940" y="28598"/>
                  </a:cubicBezTo>
                  <a:close/>
                  <a:moveTo>
                    <a:pt x="99538" y="360994"/>
                  </a:moveTo>
                  <a:cubicBezTo>
                    <a:pt x="99538" y="359050"/>
                    <a:pt x="97892" y="359605"/>
                    <a:pt x="97382" y="360624"/>
                  </a:cubicBezTo>
                  <a:cubicBezTo>
                    <a:pt x="96872" y="361642"/>
                    <a:pt x="99561" y="362243"/>
                    <a:pt x="99538" y="360994"/>
                  </a:cubicBezTo>
                  <a:close/>
                  <a:moveTo>
                    <a:pt x="455462" y="375548"/>
                  </a:moveTo>
                  <a:cubicBezTo>
                    <a:pt x="454859" y="375248"/>
                    <a:pt x="454418" y="375039"/>
                    <a:pt x="454186" y="374276"/>
                  </a:cubicBezTo>
                  <a:cubicBezTo>
                    <a:pt x="451752" y="376358"/>
                    <a:pt x="453815" y="378140"/>
                    <a:pt x="455462" y="375548"/>
                  </a:cubicBezTo>
                  <a:close/>
                  <a:moveTo>
                    <a:pt x="455833" y="44402"/>
                  </a:moveTo>
                  <a:cubicBezTo>
                    <a:pt x="459357" y="44726"/>
                    <a:pt x="455462" y="39589"/>
                    <a:pt x="455276" y="43962"/>
                  </a:cubicBezTo>
                  <a:cubicBezTo>
                    <a:pt x="454812" y="44448"/>
                    <a:pt x="455647" y="44240"/>
                    <a:pt x="455833" y="44402"/>
                  </a:cubicBezTo>
                  <a:close/>
                  <a:moveTo>
                    <a:pt x="381096" y="85752"/>
                  </a:moveTo>
                  <a:cubicBezTo>
                    <a:pt x="381096" y="85590"/>
                    <a:pt x="380980" y="85312"/>
                    <a:pt x="380887" y="85289"/>
                  </a:cubicBezTo>
                  <a:cubicBezTo>
                    <a:pt x="379797" y="85289"/>
                    <a:pt x="379449" y="83739"/>
                    <a:pt x="378568" y="83716"/>
                  </a:cubicBezTo>
                  <a:cubicBezTo>
                    <a:pt x="378081" y="84849"/>
                    <a:pt x="380284" y="87557"/>
                    <a:pt x="381096" y="85752"/>
                  </a:cubicBezTo>
                  <a:close/>
                  <a:moveTo>
                    <a:pt x="419821" y="74714"/>
                  </a:moveTo>
                  <a:cubicBezTo>
                    <a:pt x="420934" y="75061"/>
                    <a:pt x="419821" y="73048"/>
                    <a:pt x="420702" y="72586"/>
                  </a:cubicBezTo>
                  <a:cubicBezTo>
                    <a:pt x="421073" y="72238"/>
                    <a:pt x="420911" y="71868"/>
                    <a:pt x="420563" y="71660"/>
                  </a:cubicBezTo>
                  <a:cubicBezTo>
                    <a:pt x="420215" y="71452"/>
                    <a:pt x="418800" y="71660"/>
                    <a:pt x="419334" y="72424"/>
                  </a:cubicBezTo>
                  <a:cubicBezTo>
                    <a:pt x="419867" y="73187"/>
                    <a:pt x="418545" y="74066"/>
                    <a:pt x="419821" y="74714"/>
                  </a:cubicBezTo>
                  <a:close/>
                  <a:moveTo>
                    <a:pt x="173417" y="370273"/>
                  </a:moveTo>
                  <a:cubicBezTo>
                    <a:pt x="172173" y="369973"/>
                    <a:pt x="170920" y="370736"/>
                    <a:pt x="170619" y="371978"/>
                  </a:cubicBezTo>
                  <a:cubicBezTo>
                    <a:pt x="170607" y="372026"/>
                    <a:pt x="170597" y="372075"/>
                    <a:pt x="170588" y="372124"/>
                  </a:cubicBezTo>
                  <a:cubicBezTo>
                    <a:pt x="171075" y="372587"/>
                    <a:pt x="172235" y="372702"/>
                    <a:pt x="172188" y="371754"/>
                  </a:cubicBezTo>
                  <a:cubicBezTo>
                    <a:pt x="172142" y="370805"/>
                    <a:pt x="173116" y="370921"/>
                    <a:pt x="173835" y="370458"/>
                  </a:cubicBezTo>
                  <a:close/>
                  <a:moveTo>
                    <a:pt x="444146" y="42759"/>
                  </a:moveTo>
                  <a:cubicBezTo>
                    <a:pt x="442685" y="44842"/>
                    <a:pt x="445560" y="44680"/>
                    <a:pt x="445352" y="42759"/>
                  </a:cubicBezTo>
                  <a:cubicBezTo>
                    <a:pt x="445583" y="41347"/>
                    <a:pt x="442175" y="41255"/>
                    <a:pt x="443659" y="42134"/>
                  </a:cubicBezTo>
                  <a:cubicBezTo>
                    <a:pt x="443964" y="42170"/>
                    <a:pt x="444183" y="42446"/>
                    <a:pt x="444147" y="42750"/>
                  </a:cubicBezTo>
                  <a:cubicBezTo>
                    <a:pt x="444146" y="42753"/>
                    <a:pt x="444146" y="42756"/>
                    <a:pt x="444146" y="42759"/>
                  </a:cubicBezTo>
                  <a:close/>
                  <a:moveTo>
                    <a:pt x="598165" y="86284"/>
                  </a:moveTo>
                  <a:cubicBezTo>
                    <a:pt x="597377" y="86145"/>
                    <a:pt x="596078" y="86978"/>
                    <a:pt x="596542" y="87811"/>
                  </a:cubicBezTo>
                  <a:cubicBezTo>
                    <a:pt x="597609" y="88852"/>
                    <a:pt x="600716" y="86307"/>
                    <a:pt x="598165" y="86284"/>
                  </a:cubicBezTo>
                  <a:close/>
                  <a:moveTo>
                    <a:pt x="468494" y="262883"/>
                  </a:moveTo>
                  <a:cubicBezTo>
                    <a:pt x="468146" y="261796"/>
                    <a:pt x="466430" y="260916"/>
                    <a:pt x="465873" y="262282"/>
                  </a:cubicBezTo>
                  <a:cubicBezTo>
                    <a:pt x="466476" y="263184"/>
                    <a:pt x="467798" y="264295"/>
                    <a:pt x="468494" y="262883"/>
                  </a:cubicBezTo>
                  <a:close/>
                  <a:moveTo>
                    <a:pt x="385177" y="35979"/>
                  </a:moveTo>
                  <a:lnTo>
                    <a:pt x="385177" y="35979"/>
                  </a:lnTo>
                  <a:cubicBezTo>
                    <a:pt x="385014" y="36882"/>
                    <a:pt x="385177" y="37900"/>
                    <a:pt x="386359" y="37553"/>
                  </a:cubicBezTo>
                  <a:cubicBezTo>
                    <a:pt x="387542" y="37206"/>
                    <a:pt x="385965" y="36025"/>
                    <a:pt x="386220" y="35239"/>
                  </a:cubicBezTo>
                  <a:cubicBezTo>
                    <a:pt x="385896" y="34197"/>
                    <a:pt x="384899" y="35192"/>
                    <a:pt x="385177" y="35979"/>
                  </a:cubicBezTo>
                  <a:close/>
                  <a:moveTo>
                    <a:pt x="671905" y="62034"/>
                  </a:moveTo>
                  <a:cubicBezTo>
                    <a:pt x="672081" y="61568"/>
                    <a:pt x="671845" y="61047"/>
                    <a:pt x="671377" y="60872"/>
                  </a:cubicBezTo>
                  <a:cubicBezTo>
                    <a:pt x="670910" y="60696"/>
                    <a:pt x="670388" y="60932"/>
                    <a:pt x="670212" y="61398"/>
                  </a:cubicBezTo>
                  <a:cubicBezTo>
                    <a:pt x="670135" y="61603"/>
                    <a:pt x="670135" y="61829"/>
                    <a:pt x="670212" y="62034"/>
                  </a:cubicBezTo>
                  <a:cubicBezTo>
                    <a:pt x="669841" y="63399"/>
                    <a:pt x="672276" y="63446"/>
                    <a:pt x="671905" y="62034"/>
                  </a:cubicBezTo>
                  <a:close/>
                  <a:moveTo>
                    <a:pt x="66448" y="361133"/>
                  </a:moveTo>
                  <a:cubicBezTo>
                    <a:pt x="65683" y="361133"/>
                    <a:pt x="63202" y="361619"/>
                    <a:pt x="63387" y="362313"/>
                  </a:cubicBezTo>
                  <a:cubicBezTo>
                    <a:pt x="63804" y="363747"/>
                    <a:pt x="64802" y="361503"/>
                    <a:pt x="65706" y="362197"/>
                  </a:cubicBezTo>
                  <a:cubicBezTo>
                    <a:pt x="66154" y="361896"/>
                    <a:pt x="66628" y="361633"/>
                    <a:pt x="67120" y="361410"/>
                  </a:cubicBezTo>
                  <a:close/>
                  <a:moveTo>
                    <a:pt x="449850" y="77861"/>
                  </a:moveTo>
                  <a:cubicBezTo>
                    <a:pt x="448505" y="78486"/>
                    <a:pt x="451450" y="78879"/>
                    <a:pt x="451288" y="79944"/>
                  </a:cubicBezTo>
                  <a:cubicBezTo>
                    <a:pt x="451821" y="80453"/>
                    <a:pt x="452586" y="79134"/>
                    <a:pt x="452563" y="78671"/>
                  </a:cubicBezTo>
                  <a:cubicBezTo>
                    <a:pt x="452076" y="78070"/>
                    <a:pt x="450592" y="78579"/>
                    <a:pt x="449850" y="77861"/>
                  </a:cubicBezTo>
                  <a:close/>
                  <a:moveTo>
                    <a:pt x="323448" y="405306"/>
                  </a:moveTo>
                  <a:cubicBezTo>
                    <a:pt x="322776" y="405421"/>
                    <a:pt x="322173" y="405306"/>
                    <a:pt x="321709" y="405560"/>
                  </a:cubicBezTo>
                  <a:cubicBezTo>
                    <a:pt x="322964" y="406376"/>
                    <a:pt x="324507" y="406620"/>
                    <a:pt x="325953" y="406231"/>
                  </a:cubicBezTo>
                  <a:cubicBezTo>
                    <a:pt x="325304" y="405556"/>
                    <a:pt x="324381" y="405215"/>
                    <a:pt x="323448" y="405306"/>
                  </a:cubicBezTo>
                  <a:close/>
                  <a:moveTo>
                    <a:pt x="180629" y="351252"/>
                  </a:moveTo>
                  <a:cubicBezTo>
                    <a:pt x="180629" y="353566"/>
                    <a:pt x="182090" y="352108"/>
                    <a:pt x="182276" y="351252"/>
                  </a:cubicBezTo>
                  <a:cubicBezTo>
                    <a:pt x="182461" y="350396"/>
                    <a:pt x="179516" y="349980"/>
                    <a:pt x="180629" y="351252"/>
                  </a:cubicBezTo>
                  <a:close/>
                  <a:moveTo>
                    <a:pt x="426035" y="42250"/>
                  </a:moveTo>
                  <a:cubicBezTo>
                    <a:pt x="426337" y="40584"/>
                    <a:pt x="424806" y="40977"/>
                    <a:pt x="423902" y="41787"/>
                  </a:cubicBezTo>
                  <a:cubicBezTo>
                    <a:pt x="423948" y="42366"/>
                    <a:pt x="426314" y="44332"/>
                    <a:pt x="426035" y="42250"/>
                  </a:cubicBezTo>
                  <a:close/>
                  <a:moveTo>
                    <a:pt x="603127" y="41787"/>
                  </a:moveTo>
                  <a:cubicBezTo>
                    <a:pt x="603684" y="40121"/>
                    <a:pt x="599046" y="41995"/>
                    <a:pt x="599371" y="42690"/>
                  </a:cubicBezTo>
                  <a:cubicBezTo>
                    <a:pt x="599696" y="43384"/>
                    <a:pt x="600484" y="42690"/>
                    <a:pt x="600971" y="42342"/>
                  </a:cubicBezTo>
                  <a:cubicBezTo>
                    <a:pt x="601458" y="41995"/>
                    <a:pt x="602756" y="42481"/>
                    <a:pt x="603127" y="41787"/>
                  </a:cubicBezTo>
                  <a:close/>
                  <a:moveTo>
                    <a:pt x="115376" y="334638"/>
                  </a:moveTo>
                  <a:cubicBezTo>
                    <a:pt x="115376" y="333412"/>
                    <a:pt x="112454" y="332810"/>
                    <a:pt x="112663" y="334037"/>
                  </a:cubicBezTo>
                  <a:cubicBezTo>
                    <a:pt x="113312" y="334546"/>
                    <a:pt x="114727" y="335726"/>
                    <a:pt x="115376" y="334638"/>
                  </a:cubicBezTo>
                  <a:close/>
                  <a:moveTo>
                    <a:pt x="531985" y="303955"/>
                  </a:moveTo>
                  <a:cubicBezTo>
                    <a:pt x="528970" y="304441"/>
                    <a:pt x="532611" y="306894"/>
                    <a:pt x="533376" y="304742"/>
                  </a:cubicBezTo>
                  <a:cubicBezTo>
                    <a:pt x="533816" y="303585"/>
                    <a:pt x="532286" y="304534"/>
                    <a:pt x="531985" y="303955"/>
                  </a:cubicBezTo>
                  <a:close/>
                  <a:moveTo>
                    <a:pt x="367066" y="262582"/>
                  </a:moveTo>
                  <a:cubicBezTo>
                    <a:pt x="366927" y="261310"/>
                    <a:pt x="364562" y="262328"/>
                    <a:pt x="364330" y="263045"/>
                  </a:cubicBezTo>
                  <a:cubicBezTo>
                    <a:pt x="364284" y="264295"/>
                    <a:pt x="366811" y="263253"/>
                    <a:pt x="366950" y="262582"/>
                  </a:cubicBezTo>
                  <a:close/>
                  <a:moveTo>
                    <a:pt x="438163" y="53796"/>
                  </a:moveTo>
                  <a:cubicBezTo>
                    <a:pt x="439300" y="54385"/>
                    <a:pt x="440699" y="53943"/>
                    <a:pt x="441289" y="52809"/>
                  </a:cubicBezTo>
                  <a:cubicBezTo>
                    <a:pt x="441291" y="52807"/>
                    <a:pt x="441292" y="52804"/>
                    <a:pt x="441293" y="52801"/>
                  </a:cubicBezTo>
                  <a:cubicBezTo>
                    <a:pt x="441386" y="51714"/>
                    <a:pt x="438279" y="53241"/>
                    <a:pt x="438047" y="53796"/>
                  </a:cubicBezTo>
                  <a:close/>
                  <a:moveTo>
                    <a:pt x="405003" y="18671"/>
                  </a:moveTo>
                  <a:cubicBezTo>
                    <a:pt x="404076" y="17583"/>
                    <a:pt x="401038" y="18000"/>
                    <a:pt x="401270" y="19735"/>
                  </a:cubicBezTo>
                  <a:cubicBezTo>
                    <a:pt x="402476" y="19550"/>
                    <a:pt x="403542" y="18787"/>
                    <a:pt x="404887" y="18671"/>
                  </a:cubicBezTo>
                  <a:close/>
                  <a:moveTo>
                    <a:pt x="488622" y="368491"/>
                  </a:moveTo>
                  <a:cubicBezTo>
                    <a:pt x="488135" y="369972"/>
                    <a:pt x="490639" y="369879"/>
                    <a:pt x="490709" y="368815"/>
                  </a:cubicBezTo>
                  <a:cubicBezTo>
                    <a:pt x="490500" y="368121"/>
                    <a:pt x="488181" y="366686"/>
                    <a:pt x="488506" y="368491"/>
                  </a:cubicBezTo>
                  <a:close/>
                  <a:moveTo>
                    <a:pt x="541956" y="339590"/>
                  </a:moveTo>
                  <a:cubicBezTo>
                    <a:pt x="540866" y="339312"/>
                    <a:pt x="540773" y="340284"/>
                    <a:pt x="540379" y="340863"/>
                  </a:cubicBezTo>
                  <a:cubicBezTo>
                    <a:pt x="540193" y="341002"/>
                    <a:pt x="540263" y="341163"/>
                    <a:pt x="540518" y="341210"/>
                  </a:cubicBezTo>
                  <a:cubicBezTo>
                    <a:pt x="541631" y="341765"/>
                    <a:pt x="544367" y="339613"/>
                    <a:pt x="541956" y="339590"/>
                  </a:cubicBezTo>
                  <a:close/>
                  <a:moveTo>
                    <a:pt x="291518" y="351460"/>
                  </a:moveTo>
                  <a:cubicBezTo>
                    <a:pt x="292440" y="351373"/>
                    <a:pt x="293329" y="351072"/>
                    <a:pt x="294115" y="350581"/>
                  </a:cubicBezTo>
                  <a:cubicBezTo>
                    <a:pt x="293360" y="350294"/>
                    <a:pt x="292585" y="350062"/>
                    <a:pt x="291796" y="349887"/>
                  </a:cubicBezTo>
                  <a:cubicBezTo>
                    <a:pt x="291147" y="349794"/>
                    <a:pt x="290358" y="351460"/>
                    <a:pt x="291541" y="351460"/>
                  </a:cubicBezTo>
                  <a:close/>
                  <a:moveTo>
                    <a:pt x="671812" y="38710"/>
                  </a:moveTo>
                  <a:lnTo>
                    <a:pt x="671812" y="38710"/>
                  </a:lnTo>
                  <a:cubicBezTo>
                    <a:pt x="674131" y="39172"/>
                    <a:pt x="671812" y="36396"/>
                    <a:pt x="670908" y="37229"/>
                  </a:cubicBezTo>
                  <a:cubicBezTo>
                    <a:pt x="670004" y="38062"/>
                    <a:pt x="670537" y="38987"/>
                    <a:pt x="671743" y="38710"/>
                  </a:cubicBezTo>
                  <a:close/>
                  <a:moveTo>
                    <a:pt x="49474" y="297870"/>
                  </a:moveTo>
                  <a:cubicBezTo>
                    <a:pt x="48701" y="297279"/>
                    <a:pt x="47595" y="297425"/>
                    <a:pt x="47003" y="298196"/>
                  </a:cubicBezTo>
                  <a:cubicBezTo>
                    <a:pt x="46975" y="298233"/>
                    <a:pt x="46948" y="298271"/>
                    <a:pt x="46923" y="298309"/>
                  </a:cubicBezTo>
                  <a:cubicBezTo>
                    <a:pt x="46274" y="300207"/>
                    <a:pt x="49358" y="299004"/>
                    <a:pt x="49404" y="297986"/>
                  </a:cubicBezTo>
                  <a:close/>
                  <a:moveTo>
                    <a:pt x="470326" y="50811"/>
                  </a:moveTo>
                  <a:cubicBezTo>
                    <a:pt x="470581" y="49886"/>
                    <a:pt x="468471" y="49608"/>
                    <a:pt x="468007" y="50511"/>
                  </a:cubicBezTo>
                  <a:cubicBezTo>
                    <a:pt x="467543" y="51413"/>
                    <a:pt x="470581" y="52477"/>
                    <a:pt x="470326" y="50811"/>
                  </a:cubicBezTo>
                  <a:close/>
                  <a:moveTo>
                    <a:pt x="548217" y="357523"/>
                  </a:moveTo>
                  <a:cubicBezTo>
                    <a:pt x="548518" y="356366"/>
                    <a:pt x="546408" y="356181"/>
                    <a:pt x="546037" y="357037"/>
                  </a:cubicBezTo>
                  <a:cubicBezTo>
                    <a:pt x="545666" y="357893"/>
                    <a:pt x="548217" y="359050"/>
                    <a:pt x="548217" y="357523"/>
                  </a:cubicBezTo>
                  <a:close/>
                  <a:moveTo>
                    <a:pt x="75631" y="293034"/>
                  </a:moveTo>
                  <a:cubicBezTo>
                    <a:pt x="75074" y="291877"/>
                    <a:pt x="72825" y="292779"/>
                    <a:pt x="73057" y="294075"/>
                  </a:cubicBezTo>
                  <a:cubicBezTo>
                    <a:pt x="73521" y="294769"/>
                    <a:pt x="75584" y="293774"/>
                    <a:pt x="75631" y="293034"/>
                  </a:cubicBezTo>
                  <a:close/>
                  <a:moveTo>
                    <a:pt x="264178" y="350142"/>
                  </a:moveTo>
                  <a:cubicBezTo>
                    <a:pt x="262717" y="348221"/>
                    <a:pt x="262671" y="349748"/>
                    <a:pt x="262184" y="351044"/>
                  </a:cubicBezTo>
                  <a:cubicBezTo>
                    <a:pt x="261697" y="352340"/>
                    <a:pt x="264387" y="351183"/>
                    <a:pt x="264178" y="350142"/>
                  </a:cubicBezTo>
                  <a:close/>
                  <a:moveTo>
                    <a:pt x="533167" y="65945"/>
                  </a:moveTo>
                  <a:cubicBezTo>
                    <a:pt x="532721" y="65876"/>
                    <a:pt x="532270" y="66032"/>
                    <a:pt x="531961" y="66361"/>
                  </a:cubicBezTo>
                  <a:cubicBezTo>
                    <a:pt x="531729" y="66546"/>
                    <a:pt x="531080" y="66361"/>
                    <a:pt x="531266" y="66870"/>
                  </a:cubicBezTo>
                  <a:cubicBezTo>
                    <a:pt x="531478" y="67280"/>
                    <a:pt x="531799" y="67624"/>
                    <a:pt x="532193" y="67865"/>
                  </a:cubicBezTo>
                  <a:cubicBezTo>
                    <a:pt x="532727" y="68282"/>
                    <a:pt x="532657" y="67680"/>
                    <a:pt x="532842" y="67449"/>
                  </a:cubicBezTo>
                  <a:cubicBezTo>
                    <a:pt x="533492" y="67148"/>
                    <a:pt x="534582" y="66037"/>
                    <a:pt x="533190" y="65945"/>
                  </a:cubicBezTo>
                  <a:close/>
                  <a:moveTo>
                    <a:pt x="286787" y="358564"/>
                  </a:moveTo>
                  <a:cubicBezTo>
                    <a:pt x="286787" y="358194"/>
                    <a:pt x="286903" y="358449"/>
                    <a:pt x="286625" y="358425"/>
                  </a:cubicBezTo>
                  <a:cubicBezTo>
                    <a:pt x="285651" y="358425"/>
                    <a:pt x="285048" y="357708"/>
                    <a:pt x="284306" y="357268"/>
                  </a:cubicBezTo>
                  <a:cubicBezTo>
                    <a:pt x="283425" y="357430"/>
                    <a:pt x="283912" y="359258"/>
                    <a:pt x="284561" y="359305"/>
                  </a:cubicBezTo>
                  <a:cubicBezTo>
                    <a:pt x="285210" y="359351"/>
                    <a:pt x="286184" y="358842"/>
                    <a:pt x="286787" y="358564"/>
                  </a:cubicBezTo>
                  <a:close/>
                  <a:moveTo>
                    <a:pt x="526187" y="48891"/>
                  </a:moveTo>
                  <a:cubicBezTo>
                    <a:pt x="525028" y="48891"/>
                    <a:pt x="526187" y="50464"/>
                    <a:pt x="526558" y="50881"/>
                  </a:cubicBezTo>
                  <a:cubicBezTo>
                    <a:pt x="528437" y="51899"/>
                    <a:pt x="527718" y="48498"/>
                    <a:pt x="526187" y="48891"/>
                  </a:cubicBezTo>
                  <a:close/>
                  <a:moveTo>
                    <a:pt x="34703" y="259921"/>
                  </a:moveTo>
                  <a:cubicBezTo>
                    <a:pt x="33566" y="258626"/>
                    <a:pt x="32592" y="257260"/>
                    <a:pt x="31572" y="259528"/>
                  </a:cubicBezTo>
                  <a:cubicBezTo>
                    <a:pt x="31572" y="259667"/>
                    <a:pt x="32198" y="259713"/>
                    <a:pt x="32546" y="259690"/>
                  </a:cubicBezTo>
                  <a:cubicBezTo>
                    <a:pt x="33427" y="259412"/>
                    <a:pt x="34077" y="260847"/>
                    <a:pt x="34703" y="259921"/>
                  </a:cubicBezTo>
                  <a:close/>
                  <a:moveTo>
                    <a:pt x="139260" y="326609"/>
                  </a:moveTo>
                  <a:cubicBezTo>
                    <a:pt x="137591" y="323462"/>
                    <a:pt x="134089" y="325660"/>
                    <a:pt x="138982" y="327025"/>
                  </a:cubicBezTo>
                  <a:close/>
                  <a:moveTo>
                    <a:pt x="475172" y="290465"/>
                  </a:moveTo>
                  <a:cubicBezTo>
                    <a:pt x="474732" y="290997"/>
                    <a:pt x="474523" y="292779"/>
                    <a:pt x="475311" y="293080"/>
                  </a:cubicBezTo>
                  <a:cubicBezTo>
                    <a:pt x="477236" y="292964"/>
                    <a:pt x="476332" y="290951"/>
                    <a:pt x="475172" y="290465"/>
                  </a:cubicBezTo>
                  <a:close/>
                  <a:moveTo>
                    <a:pt x="315170" y="130480"/>
                  </a:moveTo>
                  <a:lnTo>
                    <a:pt x="315170" y="130480"/>
                  </a:lnTo>
                  <a:cubicBezTo>
                    <a:pt x="314614" y="130272"/>
                    <a:pt x="313083" y="130781"/>
                    <a:pt x="314312" y="131082"/>
                  </a:cubicBezTo>
                  <a:cubicBezTo>
                    <a:pt x="315541" y="131383"/>
                    <a:pt x="314312" y="132563"/>
                    <a:pt x="315332" y="132725"/>
                  </a:cubicBezTo>
                  <a:cubicBezTo>
                    <a:pt x="316353" y="132887"/>
                    <a:pt x="315819" y="131637"/>
                    <a:pt x="316144" y="131244"/>
                  </a:cubicBezTo>
                  <a:cubicBezTo>
                    <a:pt x="316747" y="130364"/>
                    <a:pt x="315680" y="130503"/>
                    <a:pt x="315101" y="130480"/>
                  </a:cubicBezTo>
                  <a:close/>
                  <a:moveTo>
                    <a:pt x="340005" y="412132"/>
                  </a:moveTo>
                  <a:cubicBezTo>
                    <a:pt x="338405" y="411576"/>
                    <a:pt x="338312" y="414122"/>
                    <a:pt x="339541" y="414214"/>
                  </a:cubicBezTo>
                  <a:cubicBezTo>
                    <a:pt x="340237" y="414099"/>
                    <a:pt x="341304" y="411785"/>
                    <a:pt x="339936" y="412132"/>
                  </a:cubicBezTo>
                  <a:close/>
                  <a:moveTo>
                    <a:pt x="38297" y="312980"/>
                  </a:moveTo>
                  <a:cubicBezTo>
                    <a:pt x="36604" y="313234"/>
                    <a:pt x="38807" y="315132"/>
                    <a:pt x="39665" y="315085"/>
                  </a:cubicBezTo>
                  <a:cubicBezTo>
                    <a:pt x="41451" y="314206"/>
                    <a:pt x="39016" y="313373"/>
                    <a:pt x="38297" y="312980"/>
                  </a:cubicBezTo>
                  <a:close/>
                  <a:moveTo>
                    <a:pt x="410313" y="50580"/>
                  </a:moveTo>
                  <a:cubicBezTo>
                    <a:pt x="411751" y="49909"/>
                    <a:pt x="410777" y="49030"/>
                    <a:pt x="409803" y="48451"/>
                  </a:cubicBezTo>
                  <a:cubicBezTo>
                    <a:pt x="408829" y="47873"/>
                    <a:pt x="407971" y="48845"/>
                    <a:pt x="409061" y="49192"/>
                  </a:cubicBezTo>
                  <a:cubicBezTo>
                    <a:pt x="409594" y="49516"/>
                    <a:pt x="409339" y="50511"/>
                    <a:pt x="410313" y="50580"/>
                  </a:cubicBezTo>
                  <a:close/>
                  <a:moveTo>
                    <a:pt x="469004" y="273851"/>
                  </a:moveTo>
                  <a:cubicBezTo>
                    <a:pt x="466430" y="273851"/>
                    <a:pt x="469862" y="277114"/>
                    <a:pt x="470349" y="274869"/>
                  </a:cubicBezTo>
                  <a:cubicBezTo>
                    <a:pt x="470419" y="273898"/>
                    <a:pt x="469792" y="273851"/>
                    <a:pt x="469004" y="273851"/>
                  </a:cubicBezTo>
                  <a:close/>
                  <a:moveTo>
                    <a:pt x="18308" y="315780"/>
                  </a:moveTo>
                  <a:cubicBezTo>
                    <a:pt x="18749" y="314692"/>
                    <a:pt x="16778" y="313327"/>
                    <a:pt x="16639" y="314808"/>
                  </a:cubicBezTo>
                  <a:cubicBezTo>
                    <a:pt x="16105" y="315895"/>
                    <a:pt x="17705" y="317145"/>
                    <a:pt x="18308" y="315780"/>
                  </a:cubicBezTo>
                  <a:close/>
                  <a:moveTo>
                    <a:pt x="407879" y="322559"/>
                  </a:moveTo>
                  <a:cubicBezTo>
                    <a:pt x="407577" y="322143"/>
                    <a:pt x="406186" y="321657"/>
                    <a:pt x="406278" y="322883"/>
                  </a:cubicBezTo>
                  <a:cubicBezTo>
                    <a:pt x="406278" y="323300"/>
                    <a:pt x="405467" y="324064"/>
                    <a:pt x="406116" y="324249"/>
                  </a:cubicBezTo>
                  <a:cubicBezTo>
                    <a:pt x="407044" y="324411"/>
                    <a:pt x="407925" y="324087"/>
                    <a:pt x="407763" y="322559"/>
                  </a:cubicBezTo>
                  <a:close/>
                  <a:moveTo>
                    <a:pt x="621215" y="44425"/>
                  </a:moveTo>
                  <a:cubicBezTo>
                    <a:pt x="619360" y="44425"/>
                    <a:pt x="618594" y="47873"/>
                    <a:pt x="620913" y="46346"/>
                  </a:cubicBezTo>
                  <a:cubicBezTo>
                    <a:pt x="620844" y="45744"/>
                    <a:pt x="621934" y="45003"/>
                    <a:pt x="621006" y="44425"/>
                  </a:cubicBezTo>
                  <a:close/>
                  <a:moveTo>
                    <a:pt x="519486" y="55694"/>
                  </a:moveTo>
                  <a:lnTo>
                    <a:pt x="519486" y="55694"/>
                  </a:lnTo>
                  <a:cubicBezTo>
                    <a:pt x="520413" y="55694"/>
                    <a:pt x="522060" y="55948"/>
                    <a:pt x="521619" y="54560"/>
                  </a:cubicBezTo>
                  <a:cubicBezTo>
                    <a:pt x="521619" y="53912"/>
                    <a:pt x="521225" y="54259"/>
                    <a:pt x="520900" y="54398"/>
                  </a:cubicBezTo>
                  <a:cubicBezTo>
                    <a:pt x="519625" y="55139"/>
                    <a:pt x="515521" y="55578"/>
                    <a:pt x="519277" y="55694"/>
                  </a:cubicBezTo>
                  <a:close/>
                  <a:moveTo>
                    <a:pt x="476100" y="74691"/>
                  </a:moveTo>
                  <a:cubicBezTo>
                    <a:pt x="475195" y="74043"/>
                    <a:pt x="472575" y="74228"/>
                    <a:pt x="473572" y="75894"/>
                  </a:cubicBezTo>
                  <a:cubicBezTo>
                    <a:pt x="474129" y="76265"/>
                    <a:pt x="475381" y="75270"/>
                    <a:pt x="475891" y="74691"/>
                  </a:cubicBezTo>
                  <a:close/>
                  <a:moveTo>
                    <a:pt x="664114" y="56897"/>
                  </a:moveTo>
                  <a:cubicBezTo>
                    <a:pt x="663465" y="54583"/>
                    <a:pt x="663488" y="53866"/>
                    <a:pt x="662676" y="56388"/>
                  </a:cubicBezTo>
                  <a:cubicBezTo>
                    <a:pt x="661841" y="57591"/>
                    <a:pt x="663696" y="58494"/>
                    <a:pt x="663905" y="56897"/>
                  </a:cubicBezTo>
                  <a:close/>
                  <a:moveTo>
                    <a:pt x="363565" y="25682"/>
                  </a:moveTo>
                  <a:cubicBezTo>
                    <a:pt x="366603" y="25890"/>
                    <a:pt x="362591" y="22350"/>
                    <a:pt x="362429" y="24895"/>
                  </a:cubicBezTo>
                  <a:cubicBezTo>
                    <a:pt x="362382" y="25752"/>
                    <a:pt x="362962" y="25682"/>
                    <a:pt x="363565" y="25682"/>
                  </a:cubicBezTo>
                  <a:close/>
                  <a:moveTo>
                    <a:pt x="513434" y="319760"/>
                  </a:moveTo>
                  <a:cubicBezTo>
                    <a:pt x="514036" y="319760"/>
                    <a:pt x="515289" y="319366"/>
                    <a:pt x="514987" y="318603"/>
                  </a:cubicBezTo>
                  <a:cubicBezTo>
                    <a:pt x="514663" y="317469"/>
                    <a:pt x="514036" y="318603"/>
                    <a:pt x="513526" y="318603"/>
                  </a:cubicBezTo>
                  <a:cubicBezTo>
                    <a:pt x="512251" y="318348"/>
                    <a:pt x="511834" y="319945"/>
                    <a:pt x="513434" y="319760"/>
                  </a:cubicBezTo>
                  <a:close/>
                  <a:moveTo>
                    <a:pt x="52419" y="241364"/>
                  </a:moveTo>
                  <a:cubicBezTo>
                    <a:pt x="52071" y="242798"/>
                    <a:pt x="53903" y="243886"/>
                    <a:pt x="54065" y="242081"/>
                  </a:cubicBezTo>
                  <a:cubicBezTo>
                    <a:pt x="53856" y="241179"/>
                    <a:pt x="52512" y="239443"/>
                    <a:pt x="52419" y="241364"/>
                  </a:cubicBezTo>
                  <a:close/>
                  <a:moveTo>
                    <a:pt x="476517" y="280700"/>
                  </a:moveTo>
                  <a:cubicBezTo>
                    <a:pt x="476679" y="279891"/>
                    <a:pt x="475242" y="279983"/>
                    <a:pt x="474824" y="280423"/>
                  </a:cubicBezTo>
                  <a:cubicBezTo>
                    <a:pt x="473248" y="282852"/>
                    <a:pt x="475566" y="282390"/>
                    <a:pt x="476517" y="280724"/>
                  </a:cubicBezTo>
                  <a:close/>
                  <a:moveTo>
                    <a:pt x="117556" y="320037"/>
                  </a:moveTo>
                  <a:cubicBezTo>
                    <a:pt x="116821" y="320562"/>
                    <a:pt x="116459" y="321465"/>
                    <a:pt x="116628" y="322351"/>
                  </a:cubicBezTo>
                  <a:cubicBezTo>
                    <a:pt x="117904" y="323439"/>
                    <a:pt x="119040" y="320616"/>
                    <a:pt x="117556" y="319968"/>
                  </a:cubicBezTo>
                  <a:close/>
                  <a:moveTo>
                    <a:pt x="218682" y="320662"/>
                  </a:moveTo>
                  <a:cubicBezTo>
                    <a:pt x="217801" y="320408"/>
                    <a:pt x="217082" y="318927"/>
                    <a:pt x="216131" y="319413"/>
                  </a:cubicBezTo>
                  <a:cubicBezTo>
                    <a:pt x="215088" y="320870"/>
                    <a:pt x="217615" y="321726"/>
                    <a:pt x="218682" y="320593"/>
                  </a:cubicBezTo>
                  <a:close/>
                  <a:moveTo>
                    <a:pt x="155353" y="335425"/>
                  </a:moveTo>
                  <a:cubicBezTo>
                    <a:pt x="154866" y="336929"/>
                    <a:pt x="155840" y="336721"/>
                    <a:pt x="156745" y="336952"/>
                  </a:cubicBezTo>
                  <a:cubicBezTo>
                    <a:pt x="156953" y="336952"/>
                    <a:pt x="157139" y="337507"/>
                    <a:pt x="157348" y="336952"/>
                  </a:cubicBezTo>
                  <a:cubicBezTo>
                    <a:pt x="157626" y="336119"/>
                    <a:pt x="155585" y="334546"/>
                    <a:pt x="155353" y="335425"/>
                  </a:cubicBezTo>
                  <a:close/>
                  <a:moveTo>
                    <a:pt x="524054" y="318811"/>
                  </a:moveTo>
                  <a:cubicBezTo>
                    <a:pt x="523428" y="319042"/>
                    <a:pt x="523822" y="320199"/>
                    <a:pt x="524263" y="320546"/>
                  </a:cubicBezTo>
                  <a:cubicBezTo>
                    <a:pt x="524703" y="320893"/>
                    <a:pt x="525492" y="320778"/>
                    <a:pt x="525816" y="320222"/>
                  </a:cubicBezTo>
                  <a:cubicBezTo>
                    <a:pt x="526141" y="319667"/>
                    <a:pt x="524634" y="319227"/>
                    <a:pt x="523984" y="318788"/>
                  </a:cubicBezTo>
                  <a:close/>
                  <a:moveTo>
                    <a:pt x="412029" y="107850"/>
                  </a:moveTo>
                  <a:cubicBezTo>
                    <a:pt x="410012" y="107572"/>
                    <a:pt x="410777" y="109192"/>
                    <a:pt x="412029" y="109446"/>
                  </a:cubicBezTo>
                  <a:cubicBezTo>
                    <a:pt x="413281" y="109701"/>
                    <a:pt x="413166" y="107618"/>
                    <a:pt x="412029" y="107850"/>
                  </a:cubicBezTo>
                  <a:close/>
                  <a:moveTo>
                    <a:pt x="396794" y="322444"/>
                  </a:moveTo>
                  <a:cubicBezTo>
                    <a:pt x="397304" y="320824"/>
                    <a:pt x="396447" y="320940"/>
                    <a:pt x="396238" y="319875"/>
                  </a:cubicBezTo>
                  <a:cubicBezTo>
                    <a:pt x="395681" y="321541"/>
                    <a:pt x="394684" y="323069"/>
                    <a:pt x="396794" y="322444"/>
                  </a:cubicBezTo>
                  <a:close/>
                  <a:moveTo>
                    <a:pt x="208966" y="362683"/>
                  </a:moveTo>
                  <a:cubicBezTo>
                    <a:pt x="208803" y="361896"/>
                    <a:pt x="207111" y="361063"/>
                    <a:pt x="206832" y="362174"/>
                  </a:cubicBezTo>
                  <a:cubicBezTo>
                    <a:pt x="206554" y="363285"/>
                    <a:pt x="209105" y="364071"/>
                    <a:pt x="209059" y="362683"/>
                  </a:cubicBezTo>
                  <a:close/>
                  <a:moveTo>
                    <a:pt x="256804" y="358287"/>
                  </a:moveTo>
                  <a:cubicBezTo>
                    <a:pt x="255761" y="358287"/>
                    <a:pt x="256943" y="359397"/>
                    <a:pt x="256804" y="359976"/>
                  </a:cubicBezTo>
                  <a:cubicBezTo>
                    <a:pt x="256804" y="360994"/>
                    <a:pt x="258103" y="360323"/>
                    <a:pt x="258335" y="359744"/>
                  </a:cubicBezTo>
                  <a:cubicBezTo>
                    <a:pt x="258566" y="359166"/>
                    <a:pt x="257407" y="358680"/>
                    <a:pt x="256897" y="358287"/>
                  </a:cubicBezTo>
                  <a:close/>
                  <a:moveTo>
                    <a:pt x="236978" y="358287"/>
                  </a:moveTo>
                  <a:cubicBezTo>
                    <a:pt x="234659" y="357801"/>
                    <a:pt x="236328" y="360600"/>
                    <a:pt x="237279" y="360948"/>
                  </a:cubicBezTo>
                  <a:cubicBezTo>
                    <a:pt x="237836" y="360207"/>
                    <a:pt x="236259" y="359652"/>
                    <a:pt x="237140" y="359073"/>
                  </a:cubicBezTo>
                  <a:cubicBezTo>
                    <a:pt x="238021" y="358495"/>
                    <a:pt x="238299" y="358310"/>
                    <a:pt x="237070" y="358263"/>
                  </a:cubicBezTo>
                  <a:close/>
                  <a:moveTo>
                    <a:pt x="37671" y="279613"/>
                  </a:moveTo>
                  <a:cubicBezTo>
                    <a:pt x="38002" y="279740"/>
                    <a:pt x="38378" y="279637"/>
                    <a:pt x="38598" y="279358"/>
                  </a:cubicBezTo>
                  <a:cubicBezTo>
                    <a:pt x="37735" y="279266"/>
                    <a:pt x="36972" y="278755"/>
                    <a:pt x="36558" y="277993"/>
                  </a:cubicBezTo>
                  <a:cubicBezTo>
                    <a:pt x="34077" y="277577"/>
                    <a:pt x="36326" y="279891"/>
                    <a:pt x="37764" y="279497"/>
                  </a:cubicBezTo>
                  <a:close/>
                  <a:moveTo>
                    <a:pt x="500657" y="27950"/>
                  </a:moveTo>
                  <a:lnTo>
                    <a:pt x="500657" y="27950"/>
                  </a:lnTo>
                  <a:cubicBezTo>
                    <a:pt x="501296" y="28030"/>
                    <a:pt x="501946" y="27967"/>
                    <a:pt x="502558" y="27765"/>
                  </a:cubicBezTo>
                  <a:cubicBezTo>
                    <a:pt x="501723" y="25890"/>
                    <a:pt x="500239" y="27510"/>
                    <a:pt x="499010" y="27556"/>
                  </a:cubicBezTo>
                  <a:cubicBezTo>
                    <a:pt x="498199" y="27672"/>
                    <a:pt x="499659" y="28158"/>
                    <a:pt x="500657" y="27950"/>
                  </a:cubicBezTo>
                  <a:close/>
                  <a:moveTo>
                    <a:pt x="152269" y="348314"/>
                  </a:moveTo>
                  <a:cubicBezTo>
                    <a:pt x="150368" y="346138"/>
                    <a:pt x="151040" y="349100"/>
                    <a:pt x="150182" y="350072"/>
                  </a:cubicBezTo>
                  <a:cubicBezTo>
                    <a:pt x="151110" y="350928"/>
                    <a:pt x="151690" y="348892"/>
                    <a:pt x="152269" y="348314"/>
                  </a:cubicBezTo>
                  <a:close/>
                  <a:moveTo>
                    <a:pt x="110205" y="284310"/>
                  </a:moveTo>
                  <a:cubicBezTo>
                    <a:pt x="109579" y="283593"/>
                    <a:pt x="107886" y="282181"/>
                    <a:pt x="107028" y="283315"/>
                  </a:cubicBezTo>
                  <a:cubicBezTo>
                    <a:pt x="106819" y="283940"/>
                    <a:pt x="107306" y="284102"/>
                    <a:pt x="107817" y="284056"/>
                  </a:cubicBezTo>
                  <a:cubicBezTo>
                    <a:pt x="108675" y="283709"/>
                    <a:pt x="109649" y="285166"/>
                    <a:pt x="110205" y="284310"/>
                  </a:cubicBezTo>
                  <a:close/>
                  <a:moveTo>
                    <a:pt x="574118" y="338456"/>
                  </a:moveTo>
                  <a:cubicBezTo>
                    <a:pt x="575324" y="338850"/>
                    <a:pt x="575997" y="337022"/>
                    <a:pt x="574675" y="336767"/>
                  </a:cubicBezTo>
                  <a:cubicBezTo>
                    <a:pt x="573724" y="336813"/>
                    <a:pt x="572426" y="338711"/>
                    <a:pt x="574118" y="338456"/>
                  </a:cubicBezTo>
                  <a:close/>
                  <a:moveTo>
                    <a:pt x="282636" y="351622"/>
                  </a:moveTo>
                  <a:cubicBezTo>
                    <a:pt x="282356" y="352361"/>
                    <a:pt x="282299" y="353166"/>
                    <a:pt x="282474" y="353936"/>
                  </a:cubicBezTo>
                  <a:cubicBezTo>
                    <a:pt x="282729" y="354723"/>
                    <a:pt x="284654" y="354168"/>
                    <a:pt x="283912" y="353265"/>
                  </a:cubicBezTo>
                  <a:cubicBezTo>
                    <a:pt x="283397" y="352793"/>
                    <a:pt x="282966" y="352238"/>
                    <a:pt x="282636" y="351622"/>
                  </a:cubicBezTo>
                  <a:close/>
                  <a:moveTo>
                    <a:pt x="378498" y="284819"/>
                  </a:moveTo>
                  <a:cubicBezTo>
                    <a:pt x="376736" y="285259"/>
                    <a:pt x="381072" y="289146"/>
                    <a:pt x="380539" y="287133"/>
                  </a:cubicBezTo>
                  <a:cubicBezTo>
                    <a:pt x="379704" y="286624"/>
                    <a:pt x="379171" y="285189"/>
                    <a:pt x="378498" y="284796"/>
                  </a:cubicBezTo>
                  <a:close/>
                  <a:moveTo>
                    <a:pt x="419983" y="46808"/>
                  </a:moveTo>
                  <a:cubicBezTo>
                    <a:pt x="419566" y="47526"/>
                    <a:pt x="417896" y="47688"/>
                    <a:pt x="418151" y="48567"/>
                  </a:cubicBezTo>
                  <a:cubicBezTo>
                    <a:pt x="419148" y="49840"/>
                    <a:pt x="421235" y="47665"/>
                    <a:pt x="419983" y="46808"/>
                  </a:cubicBezTo>
                  <a:close/>
                  <a:moveTo>
                    <a:pt x="218241" y="84618"/>
                  </a:moveTo>
                  <a:cubicBezTo>
                    <a:pt x="219957" y="84849"/>
                    <a:pt x="218751" y="83114"/>
                    <a:pt x="217940" y="82512"/>
                  </a:cubicBezTo>
                  <a:cubicBezTo>
                    <a:pt x="217105" y="82489"/>
                    <a:pt x="216456" y="85058"/>
                    <a:pt x="218218" y="84618"/>
                  </a:cubicBezTo>
                  <a:close/>
                  <a:moveTo>
                    <a:pt x="76790" y="287480"/>
                  </a:moveTo>
                  <a:cubicBezTo>
                    <a:pt x="76350" y="285861"/>
                    <a:pt x="73335" y="288915"/>
                    <a:pt x="75121" y="289100"/>
                  </a:cubicBezTo>
                  <a:cubicBezTo>
                    <a:pt x="75890" y="288816"/>
                    <a:pt x="76509" y="288231"/>
                    <a:pt x="76836" y="287480"/>
                  </a:cubicBezTo>
                  <a:close/>
                  <a:moveTo>
                    <a:pt x="471833" y="32647"/>
                  </a:moveTo>
                  <a:cubicBezTo>
                    <a:pt x="471648" y="31583"/>
                    <a:pt x="468981" y="31837"/>
                    <a:pt x="469259" y="33202"/>
                  </a:cubicBezTo>
                  <a:cubicBezTo>
                    <a:pt x="469468" y="33804"/>
                    <a:pt x="469931" y="33665"/>
                    <a:pt x="470326" y="33202"/>
                  </a:cubicBezTo>
                  <a:cubicBezTo>
                    <a:pt x="470720" y="32740"/>
                    <a:pt x="471972" y="33388"/>
                    <a:pt x="471833" y="32647"/>
                  </a:cubicBezTo>
                  <a:close/>
                  <a:moveTo>
                    <a:pt x="185754" y="360439"/>
                  </a:moveTo>
                  <a:cubicBezTo>
                    <a:pt x="187099" y="359444"/>
                    <a:pt x="185754" y="358472"/>
                    <a:pt x="184594" y="358356"/>
                  </a:cubicBezTo>
                  <a:cubicBezTo>
                    <a:pt x="183481" y="358564"/>
                    <a:pt x="185105" y="360346"/>
                    <a:pt x="185754" y="360439"/>
                  </a:cubicBezTo>
                  <a:close/>
                  <a:moveTo>
                    <a:pt x="412215" y="416112"/>
                  </a:moveTo>
                  <a:cubicBezTo>
                    <a:pt x="412563" y="415903"/>
                    <a:pt x="413421" y="416459"/>
                    <a:pt x="413467" y="415626"/>
                  </a:cubicBezTo>
                  <a:cubicBezTo>
                    <a:pt x="413421" y="413636"/>
                    <a:pt x="408157" y="415950"/>
                    <a:pt x="412215" y="416112"/>
                  </a:cubicBezTo>
                  <a:close/>
                  <a:moveTo>
                    <a:pt x="273732" y="420740"/>
                  </a:moveTo>
                  <a:cubicBezTo>
                    <a:pt x="272874" y="421249"/>
                    <a:pt x="273871" y="422359"/>
                    <a:pt x="274288" y="422892"/>
                  </a:cubicBezTo>
                  <a:cubicBezTo>
                    <a:pt x="276190" y="422799"/>
                    <a:pt x="274961" y="420809"/>
                    <a:pt x="273732" y="420670"/>
                  </a:cubicBezTo>
                  <a:close/>
                  <a:moveTo>
                    <a:pt x="344852" y="222968"/>
                  </a:moveTo>
                  <a:cubicBezTo>
                    <a:pt x="343182" y="223431"/>
                    <a:pt x="345223" y="225721"/>
                    <a:pt x="346104" y="224796"/>
                  </a:cubicBezTo>
                  <a:cubicBezTo>
                    <a:pt x="346985" y="223870"/>
                    <a:pt x="345455" y="223199"/>
                    <a:pt x="344852" y="222898"/>
                  </a:cubicBezTo>
                  <a:close/>
                  <a:moveTo>
                    <a:pt x="457781" y="66014"/>
                  </a:moveTo>
                  <a:cubicBezTo>
                    <a:pt x="457781" y="64672"/>
                    <a:pt x="455299" y="66199"/>
                    <a:pt x="454511" y="66176"/>
                  </a:cubicBezTo>
                  <a:cubicBezTo>
                    <a:pt x="455462" y="66616"/>
                    <a:pt x="457363" y="67726"/>
                    <a:pt x="457781" y="66014"/>
                  </a:cubicBezTo>
                  <a:close/>
                  <a:moveTo>
                    <a:pt x="600554" y="45559"/>
                  </a:moveTo>
                  <a:cubicBezTo>
                    <a:pt x="602501" y="45860"/>
                    <a:pt x="602293" y="43916"/>
                    <a:pt x="600554" y="44402"/>
                  </a:cubicBezTo>
                  <a:cubicBezTo>
                    <a:pt x="598861" y="44055"/>
                    <a:pt x="598954" y="45860"/>
                    <a:pt x="600577" y="45559"/>
                  </a:cubicBezTo>
                  <a:close/>
                  <a:moveTo>
                    <a:pt x="432621" y="43870"/>
                  </a:moveTo>
                  <a:cubicBezTo>
                    <a:pt x="430974" y="44541"/>
                    <a:pt x="433270" y="47965"/>
                    <a:pt x="433943" y="45605"/>
                  </a:cubicBezTo>
                  <a:cubicBezTo>
                    <a:pt x="433804" y="44772"/>
                    <a:pt x="432598" y="44865"/>
                    <a:pt x="432621" y="43870"/>
                  </a:cubicBezTo>
                  <a:close/>
                  <a:moveTo>
                    <a:pt x="510025" y="80152"/>
                  </a:moveTo>
                  <a:cubicBezTo>
                    <a:pt x="510025" y="79273"/>
                    <a:pt x="508819" y="79458"/>
                    <a:pt x="508193" y="79574"/>
                  </a:cubicBezTo>
                  <a:cubicBezTo>
                    <a:pt x="506778" y="81101"/>
                    <a:pt x="509236" y="81633"/>
                    <a:pt x="510025" y="80152"/>
                  </a:cubicBezTo>
                  <a:close/>
                  <a:moveTo>
                    <a:pt x="435009" y="84340"/>
                  </a:moveTo>
                  <a:cubicBezTo>
                    <a:pt x="434499" y="82952"/>
                    <a:pt x="432041" y="83368"/>
                    <a:pt x="432366" y="84873"/>
                  </a:cubicBezTo>
                  <a:cubicBezTo>
                    <a:pt x="432899" y="85520"/>
                    <a:pt x="434290" y="84525"/>
                    <a:pt x="435009" y="84340"/>
                  </a:cubicBezTo>
                  <a:close/>
                  <a:moveTo>
                    <a:pt x="509654" y="272162"/>
                  </a:moveTo>
                  <a:cubicBezTo>
                    <a:pt x="507613" y="271838"/>
                    <a:pt x="508912" y="273574"/>
                    <a:pt x="509909" y="273851"/>
                  </a:cubicBezTo>
                  <a:cubicBezTo>
                    <a:pt x="510906" y="274129"/>
                    <a:pt x="510674" y="271769"/>
                    <a:pt x="509654" y="272162"/>
                  </a:cubicBezTo>
                  <a:close/>
                  <a:moveTo>
                    <a:pt x="377710" y="69971"/>
                  </a:moveTo>
                  <a:cubicBezTo>
                    <a:pt x="377849" y="68791"/>
                    <a:pt x="376249" y="69786"/>
                    <a:pt x="376087" y="68721"/>
                  </a:cubicBezTo>
                  <a:cubicBezTo>
                    <a:pt x="375971" y="68166"/>
                    <a:pt x="375716" y="68212"/>
                    <a:pt x="375391" y="68559"/>
                  </a:cubicBezTo>
                  <a:cubicBezTo>
                    <a:pt x="374417" y="69323"/>
                    <a:pt x="377153" y="71405"/>
                    <a:pt x="377710" y="69971"/>
                  </a:cubicBezTo>
                  <a:close/>
                  <a:moveTo>
                    <a:pt x="298868" y="421225"/>
                  </a:moveTo>
                  <a:cubicBezTo>
                    <a:pt x="296921" y="420925"/>
                    <a:pt x="297500" y="426339"/>
                    <a:pt x="298544" y="424743"/>
                  </a:cubicBezTo>
                  <a:cubicBezTo>
                    <a:pt x="297129" y="423215"/>
                    <a:pt x="299657" y="421989"/>
                    <a:pt x="298961" y="421225"/>
                  </a:cubicBezTo>
                  <a:close/>
                  <a:moveTo>
                    <a:pt x="17914" y="310157"/>
                  </a:moveTo>
                  <a:cubicBezTo>
                    <a:pt x="17427" y="310157"/>
                    <a:pt x="16639" y="309925"/>
                    <a:pt x="16615" y="310758"/>
                  </a:cubicBezTo>
                  <a:cubicBezTo>
                    <a:pt x="16801" y="313165"/>
                    <a:pt x="20511" y="310458"/>
                    <a:pt x="18007" y="310134"/>
                  </a:cubicBezTo>
                  <a:close/>
                  <a:moveTo>
                    <a:pt x="504367" y="97090"/>
                  </a:moveTo>
                  <a:cubicBezTo>
                    <a:pt x="505758" y="97460"/>
                    <a:pt x="505758" y="95632"/>
                    <a:pt x="504483" y="95470"/>
                  </a:cubicBezTo>
                  <a:cubicBezTo>
                    <a:pt x="503207" y="95308"/>
                    <a:pt x="502790" y="97391"/>
                    <a:pt x="504367" y="97090"/>
                  </a:cubicBezTo>
                  <a:close/>
                  <a:moveTo>
                    <a:pt x="535069" y="350003"/>
                  </a:moveTo>
                  <a:cubicBezTo>
                    <a:pt x="535069" y="348452"/>
                    <a:pt x="533585" y="347388"/>
                    <a:pt x="533376" y="348823"/>
                  </a:cubicBezTo>
                  <a:cubicBezTo>
                    <a:pt x="533167" y="350257"/>
                    <a:pt x="534466" y="350697"/>
                    <a:pt x="535069" y="350003"/>
                  </a:cubicBezTo>
                  <a:close/>
                  <a:moveTo>
                    <a:pt x="36511" y="272324"/>
                  </a:moveTo>
                  <a:cubicBezTo>
                    <a:pt x="36648" y="271766"/>
                    <a:pt x="36449" y="271180"/>
                    <a:pt x="36001" y="270820"/>
                  </a:cubicBezTo>
                  <a:cubicBezTo>
                    <a:pt x="35097" y="270288"/>
                    <a:pt x="35190" y="273435"/>
                    <a:pt x="35769" y="273666"/>
                  </a:cubicBezTo>
                  <a:cubicBezTo>
                    <a:pt x="36286" y="273433"/>
                    <a:pt x="36581" y="272882"/>
                    <a:pt x="36488" y="272324"/>
                  </a:cubicBezTo>
                  <a:close/>
                  <a:moveTo>
                    <a:pt x="192595" y="374762"/>
                  </a:moveTo>
                  <a:cubicBezTo>
                    <a:pt x="191945" y="373373"/>
                    <a:pt x="189255" y="373744"/>
                    <a:pt x="190763" y="375317"/>
                  </a:cubicBezTo>
                  <a:cubicBezTo>
                    <a:pt x="191319" y="375340"/>
                    <a:pt x="192618" y="375595"/>
                    <a:pt x="192595" y="374762"/>
                  </a:cubicBezTo>
                  <a:close/>
                  <a:moveTo>
                    <a:pt x="228978" y="372448"/>
                  </a:moveTo>
                  <a:cubicBezTo>
                    <a:pt x="228978" y="373512"/>
                    <a:pt x="231296" y="373003"/>
                    <a:pt x="231088" y="372240"/>
                  </a:cubicBezTo>
                  <a:cubicBezTo>
                    <a:pt x="231018" y="371106"/>
                    <a:pt x="228630" y="370897"/>
                    <a:pt x="228978" y="372448"/>
                  </a:cubicBezTo>
                  <a:close/>
                  <a:moveTo>
                    <a:pt x="553828" y="328090"/>
                  </a:moveTo>
                  <a:cubicBezTo>
                    <a:pt x="553712" y="327280"/>
                    <a:pt x="554060" y="325637"/>
                    <a:pt x="552808" y="326215"/>
                  </a:cubicBezTo>
                  <a:cubicBezTo>
                    <a:pt x="553365" y="327280"/>
                    <a:pt x="551788" y="328645"/>
                    <a:pt x="553573" y="329293"/>
                  </a:cubicBezTo>
                  <a:cubicBezTo>
                    <a:pt x="553797" y="328926"/>
                    <a:pt x="553887" y="328493"/>
                    <a:pt x="553828" y="328067"/>
                  </a:cubicBezTo>
                  <a:close/>
                  <a:moveTo>
                    <a:pt x="173812" y="373049"/>
                  </a:moveTo>
                  <a:cubicBezTo>
                    <a:pt x="175157" y="373489"/>
                    <a:pt x="175644" y="371383"/>
                    <a:pt x="174206" y="371291"/>
                  </a:cubicBezTo>
                  <a:cubicBezTo>
                    <a:pt x="172768" y="371198"/>
                    <a:pt x="172559" y="373373"/>
                    <a:pt x="173812" y="373049"/>
                  </a:cubicBezTo>
                  <a:close/>
                  <a:moveTo>
                    <a:pt x="504483" y="269871"/>
                  </a:moveTo>
                  <a:cubicBezTo>
                    <a:pt x="505317" y="269871"/>
                    <a:pt x="506036" y="269408"/>
                    <a:pt x="506060" y="268761"/>
                  </a:cubicBezTo>
                  <a:cubicBezTo>
                    <a:pt x="505735" y="267048"/>
                    <a:pt x="502442" y="269432"/>
                    <a:pt x="504483" y="269871"/>
                  </a:cubicBezTo>
                  <a:close/>
                  <a:moveTo>
                    <a:pt x="214624" y="403616"/>
                  </a:moveTo>
                  <a:cubicBezTo>
                    <a:pt x="213859" y="403385"/>
                    <a:pt x="212490" y="404982"/>
                    <a:pt x="213348" y="405792"/>
                  </a:cubicBezTo>
                  <a:cubicBezTo>
                    <a:pt x="214183" y="406092"/>
                    <a:pt x="214021" y="405144"/>
                    <a:pt x="214392" y="404889"/>
                  </a:cubicBezTo>
                  <a:cubicBezTo>
                    <a:pt x="215227" y="404843"/>
                    <a:pt x="215760" y="403709"/>
                    <a:pt x="214717" y="403616"/>
                  </a:cubicBezTo>
                  <a:close/>
                  <a:moveTo>
                    <a:pt x="401618" y="300531"/>
                  </a:moveTo>
                  <a:cubicBezTo>
                    <a:pt x="400389" y="300346"/>
                    <a:pt x="399762" y="303099"/>
                    <a:pt x="401247" y="302637"/>
                  </a:cubicBezTo>
                  <a:cubicBezTo>
                    <a:pt x="402128" y="302359"/>
                    <a:pt x="402684" y="300924"/>
                    <a:pt x="401710" y="300531"/>
                  </a:cubicBezTo>
                  <a:close/>
                  <a:moveTo>
                    <a:pt x="455415" y="304326"/>
                  </a:moveTo>
                  <a:cubicBezTo>
                    <a:pt x="455415" y="304048"/>
                    <a:pt x="455021" y="303817"/>
                    <a:pt x="454812" y="303955"/>
                  </a:cubicBezTo>
                  <a:cubicBezTo>
                    <a:pt x="451497" y="304742"/>
                    <a:pt x="454789" y="307658"/>
                    <a:pt x="455462" y="304326"/>
                  </a:cubicBezTo>
                  <a:close/>
                  <a:moveTo>
                    <a:pt x="158646" y="328807"/>
                  </a:moveTo>
                  <a:cubicBezTo>
                    <a:pt x="161893" y="328807"/>
                    <a:pt x="158646" y="325683"/>
                    <a:pt x="158020" y="327858"/>
                  </a:cubicBezTo>
                  <a:cubicBezTo>
                    <a:pt x="158020" y="328321"/>
                    <a:pt x="158043" y="328761"/>
                    <a:pt x="158646" y="328807"/>
                  </a:cubicBezTo>
                  <a:close/>
                  <a:moveTo>
                    <a:pt x="238647" y="425668"/>
                  </a:moveTo>
                  <a:cubicBezTo>
                    <a:pt x="237210" y="425344"/>
                    <a:pt x="237302" y="427057"/>
                    <a:pt x="238508" y="427334"/>
                  </a:cubicBezTo>
                  <a:cubicBezTo>
                    <a:pt x="239714" y="427612"/>
                    <a:pt x="240317" y="425391"/>
                    <a:pt x="238647" y="425668"/>
                  </a:cubicBezTo>
                  <a:close/>
                  <a:moveTo>
                    <a:pt x="503346" y="72701"/>
                  </a:moveTo>
                  <a:cubicBezTo>
                    <a:pt x="504831" y="72979"/>
                    <a:pt x="504413" y="70943"/>
                    <a:pt x="503184" y="71081"/>
                  </a:cubicBezTo>
                  <a:cubicBezTo>
                    <a:pt x="501955" y="71220"/>
                    <a:pt x="501839" y="73048"/>
                    <a:pt x="503346" y="72701"/>
                  </a:cubicBezTo>
                  <a:close/>
                  <a:moveTo>
                    <a:pt x="148258" y="332787"/>
                  </a:moveTo>
                  <a:cubicBezTo>
                    <a:pt x="150206" y="332556"/>
                    <a:pt x="147284" y="329987"/>
                    <a:pt x="146704" y="331584"/>
                  </a:cubicBezTo>
                  <a:cubicBezTo>
                    <a:pt x="146786" y="332333"/>
                    <a:pt x="147462" y="332875"/>
                    <a:pt x="148213" y="332793"/>
                  </a:cubicBezTo>
                  <a:cubicBezTo>
                    <a:pt x="148228" y="332791"/>
                    <a:pt x="148243" y="332789"/>
                    <a:pt x="148258" y="332787"/>
                  </a:cubicBezTo>
                  <a:close/>
                  <a:moveTo>
                    <a:pt x="275517" y="68860"/>
                  </a:moveTo>
                  <a:cubicBezTo>
                    <a:pt x="275100" y="66546"/>
                    <a:pt x="273917" y="68652"/>
                    <a:pt x="272827" y="69068"/>
                  </a:cubicBezTo>
                  <a:cubicBezTo>
                    <a:pt x="273778" y="69439"/>
                    <a:pt x="275239" y="70179"/>
                    <a:pt x="275517" y="68860"/>
                  </a:cubicBezTo>
                  <a:close/>
                  <a:moveTo>
                    <a:pt x="438975" y="379089"/>
                  </a:moveTo>
                  <a:cubicBezTo>
                    <a:pt x="439183" y="378395"/>
                    <a:pt x="438812" y="378186"/>
                    <a:pt x="438627" y="377886"/>
                  </a:cubicBezTo>
                  <a:cubicBezTo>
                    <a:pt x="438441" y="377585"/>
                    <a:pt x="438627" y="376775"/>
                    <a:pt x="437908" y="377353"/>
                  </a:cubicBezTo>
                  <a:cubicBezTo>
                    <a:pt x="435519" y="377770"/>
                    <a:pt x="437954" y="379505"/>
                    <a:pt x="438975" y="379089"/>
                  </a:cubicBezTo>
                  <a:close/>
                  <a:moveTo>
                    <a:pt x="379472" y="49446"/>
                  </a:moveTo>
                  <a:cubicBezTo>
                    <a:pt x="377571" y="49238"/>
                    <a:pt x="379032" y="50835"/>
                    <a:pt x="379472" y="51135"/>
                  </a:cubicBezTo>
                  <a:cubicBezTo>
                    <a:pt x="380794" y="50811"/>
                    <a:pt x="380887" y="49238"/>
                    <a:pt x="379472" y="49446"/>
                  </a:cubicBezTo>
                  <a:close/>
                  <a:moveTo>
                    <a:pt x="408644" y="306154"/>
                  </a:moveTo>
                  <a:cubicBezTo>
                    <a:pt x="409664" y="306455"/>
                    <a:pt x="410058" y="304534"/>
                    <a:pt x="408945" y="304441"/>
                  </a:cubicBezTo>
                  <a:cubicBezTo>
                    <a:pt x="407832" y="304349"/>
                    <a:pt x="407322" y="306223"/>
                    <a:pt x="408644" y="306154"/>
                  </a:cubicBezTo>
                  <a:close/>
                  <a:moveTo>
                    <a:pt x="371403" y="258857"/>
                  </a:moveTo>
                  <a:cubicBezTo>
                    <a:pt x="370498" y="258024"/>
                    <a:pt x="367669" y="258116"/>
                    <a:pt x="367762" y="259574"/>
                  </a:cubicBezTo>
                  <a:cubicBezTo>
                    <a:pt x="368435" y="259991"/>
                    <a:pt x="368713" y="259135"/>
                    <a:pt x="369246" y="259111"/>
                  </a:cubicBezTo>
                  <a:cubicBezTo>
                    <a:pt x="369779" y="259088"/>
                    <a:pt x="370800" y="259320"/>
                    <a:pt x="371403" y="258857"/>
                  </a:cubicBezTo>
                  <a:close/>
                  <a:moveTo>
                    <a:pt x="398649" y="51205"/>
                  </a:moveTo>
                  <a:cubicBezTo>
                    <a:pt x="397374" y="50904"/>
                    <a:pt x="396052" y="51876"/>
                    <a:pt x="396655" y="53195"/>
                  </a:cubicBezTo>
                  <a:cubicBezTo>
                    <a:pt x="397606" y="53125"/>
                    <a:pt x="398278" y="52061"/>
                    <a:pt x="398649" y="51205"/>
                  </a:cubicBezTo>
                  <a:close/>
                  <a:moveTo>
                    <a:pt x="329593" y="168452"/>
                  </a:moveTo>
                  <a:cubicBezTo>
                    <a:pt x="330312" y="168452"/>
                    <a:pt x="330243" y="166554"/>
                    <a:pt x="329222" y="166763"/>
                  </a:cubicBezTo>
                  <a:cubicBezTo>
                    <a:pt x="327924" y="166763"/>
                    <a:pt x="328156" y="168822"/>
                    <a:pt x="329593" y="168452"/>
                  </a:cubicBezTo>
                  <a:close/>
                  <a:moveTo>
                    <a:pt x="506477" y="52339"/>
                  </a:moveTo>
                  <a:cubicBezTo>
                    <a:pt x="507078" y="52154"/>
                    <a:pt x="507649" y="51881"/>
                    <a:pt x="508170" y="51529"/>
                  </a:cubicBezTo>
                  <a:cubicBezTo>
                    <a:pt x="507451" y="51043"/>
                    <a:pt x="506407" y="50279"/>
                    <a:pt x="505573" y="50881"/>
                  </a:cubicBezTo>
                  <a:close/>
                  <a:moveTo>
                    <a:pt x="81381" y="301109"/>
                  </a:moveTo>
                  <a:cubicBezTo>
                    <a:pt x="80268" y="300901"/>
                    <a:pt x="81381" y="303585"/>
                    <a:pt x="81613" y="303793"/>
                  </a:cubicBezTo>
                  <a:cubicBezTo>
                    <a:pt x="81845" y="304002"/>
                    <a:pt x="82355" y="303215"/>
                    <a:pt x="82402" y="303099"/>
                  </a:cubicBezTo>
                  <a:cubicBezTo>
                    <a:pt x="81752" y="302521"/>
                    <a:pt x="82263" y="301364"/>
                    <a:pt x="81381" y="301109"/>
                  </a:cubicBezTo>
                  <a:close/>
                  <a:moveTo>
                    <a:pt x="21091" y="258602"/>
                  </a:moveTo>
                  <a:lnTo>
                    <a:pt x="21091" y="258602"/>
                  </a:lnTo>
                  <a:cubicBezTo>
                    <a:pt x="16986" y="258741"/>
                    <a:pt x="20163" y="260916"/>
                    <a:pt x="22134" y="258834"/>
                  </a:cubicBezTo>
                  <a:cubicBezTo>
                    <a:pt x="21839" y="258643"/>
                    <a:pt x="21486" y="258561"/>
                    <a:pt x="21137" y="258602"/>
                  </a:cubicBezTo>
                  <a:close/>
                  <a:moveTo>
                    <a:pt x="312457" y="426848"/>
                  </a:moveTo>
                  <a:cubicBezTo>
                    <a:pt x="312457" y="426848"/>
                    <a:pt x="313199" y="426848"/>
                    <a:pt x="312689" y="426386"/>
                  </a:cubicBezTo>
                  <a:cubicBezTo>
                    <a:pt x="311784" y="425969"/>
                    <a:pt x="310834" y="427681"/>
                    <a:pt x="311506" y="428376"/>
                  </a:cubicBezTo>
                  <a:cubicBezTo>
                    <a:pt x="311781" y="428636"/>
                    <a:pt x="312192" y="428692"/>
                    <a:pt x="312527" y="428514"/>
                  </a:cubicBezTo>
                  <a:cubicBezTo>
                    <a:pt x="313338" y="427982"/>
                    <a:pt x="312202" y="427797"/>
                    <a:pt x="312503" y="426848"/>
                  </a:cubicBezTo>
                  <a:close/>
                  <a:moveTo>
                    <a:pt x="286578" y="362984"/>
                  </a:moveTo>
                  <a:cubicBezTo>
                    <a:pt x="286973" y="362359"/>
                    <a:pt x="287715" y="361966"/>
                    <a:pt x="287297" y="361410"/>
                  </a:cubicBezTo>
                  <a:cubicBezTo>
                    <a:pt x="286880" y="360855"/>
                    <a:pt x="285210" y="359953"/>
                    <a:pt x="285233" y="361133"/>
                  </a:cubicBezTo>
                  <a:cubicBezTo>
                    <a:pt x="285535" y="361827"/>
                    <a:pt x="286509" y="361919"/>
                    <a:pt x="286625" y="362984"/>
                  </a:cubicBezTo>
                  <a:close/>
                  <a:moveTo>
                    <a:pt x="295854" y="356505"/>
                  </a:moveTo>
                  <a:cubicBezTo>
                    <a:pt x="295483" y="357870"/>
                    <a:pt x="297152" y="357754"/>
                    <a:pt x="297523" y="356667"/>
                  </a:cubicBezTo>
                  <a:cubicBezTo>
                    <a:pt x="297894" y="355579"/>
                    <a:pt x="295715" y="355024"/>
                    <a:pt x="295970" y="356505"/>
                  </a:cubicBezTo>
                  <a:close/>
                  <a:moveTo>
                    <a:pt x="73242" y="299420"/>
                  </a:moveTo>
                  <a:cubicBezTo>
                    <a:pt x="71294" y="299929"/>
                    <a:pt x="75167" y="301919"/>
                    <a:pt x="75260" y="300693"/>
                  </a:cubicBezTo>
                  <a:cubicBezTo>
                    <a:pt x="74587" y="300554"/>
                    <a:pt x="74657" y="299212"/>
                    <a:pt x="73428" y="299420"/>
                  </a:cubicBezTo>
                  <a:close/>
                  <a:moveTo>
                    <a:pt x="474291" y="33665"/>
                  </a:moveTo>
                  <a:cubicBezTo>
                    <a:pt x="474082" y="35285"/>
                    <a:pt x="475706" y="34151"/>
                    <a:pt x="475961" y="33133"/>
                  </a:cubicBezTo>
                  <a:cubicBezTo>
                    <a:pt x="476216" y="32115"/>
                    <a:pt x="474129" y="32300"/>
                    <a:pt x="474291" y="33665"/>
                  </a:cubicBezTo>
                  <a:close/>
                  <a:moveTo>
                    <a:pt x="639256" y="27441"/>
                  </a:moveTo>
                  <a:cubicBezTo>
                    <a:pt x="640322" y="27441"/>
                    <a:pt x="640253" y="25960"/>
                    <a:pt x="641064" y="25497"/>
                  </a:cubicBezTo>
                  <a:cubicBezTo>
                    <a:pt x="640670" y="24433"/>
                    <a:pt x="638745" y="26515"/>
                    <a:pt x="638583" y="27209"/>
                  </a:cubicBezTo>
                  <a:close/>
                  <a:moveTo>
                    <a:pt x="680717" y="61548"/>
                  </a:moveTo>
                  <a:cubicBezTo>
                    <a:pt x="681305" y="62118"/>
                    <a:pt x="682244" y="62105"/>
                    <a:pt x="682816" y="61519"/>
                  </a:cubicBezTo>
                  <a:cubicBezTo>
                    <a:pt x="683189" y="61135"/>
                    <a:pt x="683327" y="60580"/>
                    <a:pt x="683175" y="60067"/>
                  </a:cubicBezTo>
                  <a:cubicBezTo>
                    <a:pt x="682502" y="59558"/>
                    <a:pt x="681598" y="61155"/>
                    <a:pt x="680717" y="61548"/>
                  </a:cubicBezTo>
                  <a:close/>
                  <a:moveTo>
                    <a:pt x="519045" y="71637"/>
                  </a:moveTo>
                  <a:cubicBezTo>
                    <a:pt x="518581" y="71637"/>
                    <a:pt x="517607" y="71475"/>
                    <a:pt x="517515" y="72192"/>
                  </a:cubicBezTo>
                  <a:cubicBezTo>
                    <a:pt x="517770" y="73951"/>
                    <a:pt x="521990" y="71637"/>
                    <a:pt x="519045" y="71637"/>
                  </a:cubicBezTo>
                  <a:close/>
                  <a:moveTo>
                    <a:pt x="537944" y="50649"/>
                  </a:moveTo>
                  <a:cubicBezTo>
                    <a:pt x="537434" y="49840"/>
                    <a:pt x="535254" y="51112"/>
                    <a:pt x="535973" y="51274"/>
                  </a:cubicBezTo>
                  <a:cubicBezTo>
                    <a:pt x="536414" y="53125"/>
                    <a:pt x="537527" y="51760"/>
                    <a:pt x="537944" y="50580"/>
                  </a:cubicBezTo>
                  <a:close/>
                  <a:moveTo>
                    <a:pt x="66355" y="255178"/>
                  </a:moveTo>
                  <a:cubicBezTo>
                    <a:pt x="67654" y="255178"/>
                    <a:pt x="67352" y="253072"/>
                    <a:pt x="66100" y="253442"/>
                  </a:cubicBezTo>
                  <a:cubicBezTo>
                    <a:pt x="64848" y="253813"/>
                    <a:pt x="65312" y="255455"/>
                    <a:pt x="66355" y="255178"/>
                  </a:cubicBezTo>
                  <a:close/>
                  <a:moveTo>
                    <a:pt x="583278" y="43870"/>
                  </a:moveTo>
                  <a:cubicBezTo>
                    <a:pt x="583510" y="42967"/>
                    <a:pt x="582188" y="43407"/>
                    <a:pt x="582188" y="42597"/>
                  </a:cubicBezTo>
                  <a:cubicBezTo>
                    <a:pt x="582188" y="41787"/>
                    <a:pt x="581840" y="42111"/>
                    <a:pt x="581516" y="42435"/>
                  </a:cubicBezTo>
                  <a:cubicBezTo>
                    <a:pt x="580147" y="43384"/>
                    <a:pt x="582768" y="44934"/>
                    <a:pt x="583278" y="43870"/>
                  </a:cubicBezTo>
                  <a:close/>
                  <a:moveTo>
                    <a:pt x="55619" y="297106"/>
                  </a:moveTo>
                  <a:cubicBezTo>
                    <a:pt x="56199" y="297106"/>
                    <a:pt x="57567" y="297453"/>
                    <a:pt x="57474" y="296320"/>
                  </a:cubicBezTo>
                  <a:cubicBezTo>
                    <a:pt x="56407" y="295348"/>
                    <a:pt x="55596" y="296759"/>
                    <a:pt x="54436" y="296574"/>
                  </a:cubicBezTo>
                  <a:cubicBezTo>
                    <a:pt x="53810" y="297176"/>
                    <a:pt x="55201" y="297153"/>
                    <a:pt x="55619" y="297106"/>
                  </a:cubicBezTo>
                  <a:close/>
                  <a:moveTo>
                    <a:pt x="469050" y="91930"/>
                  </a:moveTo>
                  <a:cubicBezTo>
                    <a:pt x="469885" y="92092"/>
                    <a:pt x="470998" y="90333"/>
                    <a:pt x="469978" y="89894"/>
                  </a:cubicBezTo>
                  <a:cubicBezTo>
                    <a:pt x="469213" y="89847"/>
                    <a:pt x="467984" y="91490"/>
                    <a:pt x="469050" y="91930"/>
                  </a:cubicBezTo>
                  <a:close/>
                  <a:moveTo>
                    <a:pt x="230647" y="412664"/>
                  </a:moveTo>
                  <a:cubicBezTo>
                    <a:pt x="232479" y="412016"/>
                    <a:pt x="229325" y="410535"/>
                    <a:pt x="228537" y="411183"/>
                  </a:cubicBezTo>
                  <a:cubicBezTo>
                    <a:pt x="228931" y="412016"/>
                    <a:pt x="229905" y="412224"/>
                    <a:pt x="230647" y="412664"/>
                  </a:cubicBezTo>
                  <a:close/>
                  <a:moveTo>
                    <a:pt x="247111" y="413289"/>
                  </a:moveTo>
                  <a:cubicBezTo>
                    <a:pt x="247111" y="412155"/>
                    <a:pt x="245187" y="411738"/>
                    <a:pt x="245071" y="412895"/>
                  </a:cubicBezTo>
                  <a:cubicBezTo>
                    <a:pt x="244955" y="414052"/>
                    <a:pt x="246763" y="414330"/>
                    <a:pt x="247111" y="413289"/>
                  </a:cubicBezTo>
                  <a:close/>
                  <a:moveTo>
                    <a:pt x="45022" y="310735"/>
                  </a:moveTo>
                  <a:cubicBezTo>
                    <a:pt x="46320" y="311013"/>
                    <a:pt x="47340" y="309139"/>
                    <a:pt x="45022" y="309555"/>
                  </a:cubicBezTo>
                  <a:cubicBezTo>
                    <a:pt x="43769" y="309254"/>
                    <a:pt x="43468" y="310944"/>
                    <a:pt x="45022" y="310735"/>
                  </a:cubicBezTo>
                  <a:close/>
                  <a:moveTo>
                    <a:pt x="394777" y="17792"/>
                  </a:moveTo>
                  <a:cubicBezTo>
                    <a:pt x="394568" y="16426"/>
                    <a:pt x="393409" y="18046"/>
                    <a:pt x="392736" y="17329"/>
                  </a:cubicBezTo>
                  <a:cubicBezTo>
                    <a:pt x="391832" y="19249"/>
                    <a:pt x="394035" y="19018"/>
                    <a:pt x="394777" y="17792"/>
                  </a:cubicBezTo>
                  <a:close/>
                  <a:moveTo>
                    <a:pt x="475613" y="50603"/>
                  </a:moveTo>
                  <a:cubicBezTo>
                    <a:pt x="476610" y="50950"/>
                    <a:pt x="477074" y="49145"/>
                    <a:pt x="476007" y="48960"/>
                  </a:cubicBezTo>
                  <a:cubicBezTo>
                    <a:pt x="474940" y="48775"/>
                    <a:pt x="474291" y="50580"/>
                    <a:pt x="475613" y="50603"/>
                  </a:cubicBezTo>
                  <a:close/>
                  <a:moveTo>
                    <a:pt x="360690" y="269871"/>
                  </a:moveTo>
                  <a:cubicBezTo>
                    <a:pt x="358974" y="269686"/>
                    <a:pt x="360249" y="271005"/>
                    <a:pt x="360991" y="271468"/>
                  </a:cubicBezTo>
                  <a:cubicBezTo>
                    <a:pt x="362405" y="271884"/>
                    <a:pt x="362034" y="269362"/>
                    <a:pt x="360690" y="269871"/>
                  </a:cubicBezTo>
                  <a:close/>
                  <a:moveTo>
                    <a:pt x="219911" y="396721"/>
                  </a:moveTo>
                  <a:cubicBezTo>
                    <a:pt x="219911" y="394407"/>
                    <a:pt x="218079" y="396536"/>
                    <a:pt x="218543" y="397438"/>
                  </a:cubicBezTo>
                  <a:cubicBezTo>
                    <a:pt x="219006" y="398341"/>
                    <a:pt x="220166" y="397647"/>
                    <a:pt x="219911" y="396721"/>
                  </a:cubicBezTo>
                  <a:close/>
                  <a:moveTo>
                    <a:pt x="238462" y="421735"/>
                  </a:moveTo>
                  <a:cubicBezTo>
                    <a:pt x="237256" y="421503"/>
                    <a:pt x="236978" y="422128"/>
                    <a:pt x="236607" y="422961"/>
                  </a:cubicBezTo>
                  <a:cubicBezTo>
                    <a:pt x="236421" y="423146"/>
                    <a:pt x="236421" y="423285"/>
                    <a:pt x="236607" y="423377"/>
                  </a:cubicBezTo>
                  <a:cubicBezTo>
                    <a:pt x="237566" y="423241"/>
                    <a:pt x="238437" y="422744"/>
                    <a:pt x="239042" y="421989"/>
                  </a:cubicBezTo>
                  <a:close/>
                  <a:moveTo>
                    <a:pt x="164861" y="339035"/>
                  </a:moveTo>
                  <a:cubicBezTo>
                    <a:pt x="164235" y="339035"/>
                    <a:pt x="163330" y="340886"/>
                    <a:pt x="164397" y="341094"/>
                  </a:cubicBezTo>
                  <a:cubicBezTo>
                    <a:pt x="165835" y="341973"/>
                    <a:pt x="164397" y="340030"/>
                    <a:pt x="165371" y="340122"/>
                  </a:cubicBezTo>
                  <a:cubicBezTo>
                    <a:pt x="166345" y="340215"/>
                    <a:pt x="165278" y="339173"/>
                    <a:pt x="164884" y="339035"/>
                  </a:cubicBezTo>
                  <a:close/>
                  <a:moveTo>
                    <a:pt x="492401" y="373605"/>
                  </a:moveTo>
                  <a:cubicBezTo>
                    <a:pt x="491659" y="373605"/>
                    <a:pt x="490477" y="374230"/>
                    <a:pt x="490917" y="375039"/>
                  </a:cubicBezTo>
                  <a:cubicBezTo>
                    <a:pt x="491358" y="375849"/>
                    <a:pt x="494164" y="373790"/>
                    <a:pt x="492401" y="373605"/>
                  </a:cubicBezTo>
                  <a:close/>
                  <a:moveTo>
                    <a:pt x="352179" y="271653"/>
                  </a:moveTo>
                  <a:cubicBezTo>
                    <a:pt x="352017" y="270380"/>
                    <a:pt x="349721" y="271190"/>
                    <a:pt x="350000" y="272347"/>
                  </a:cubicBezTo>
                  <a:cubicBezTo>
                    <a:pt x="350278" y="273065"/>
                    <a:pt x="352017" y="272139"/>
                    <a:pt x="352179" y="271653"/>
                  </a:cubicBezTo>
                  <a:close/>
                  <a:moveTo>
                    <a:pt x="399925" y="415579"/>
                  </a:moveTo>
                  <a:cubicBezTo>
                    <a:pt x="399647" y="414353"/>
                    <a:pt x="398278" y="412918"/>
                    <a:pt x="397815" y="414816"/>
                  </a:cubicBezTo>
                  <a:cubicBezTo>
                    <a:pt x="398232" y="415348"/>
                    <a:pt x="399507" y="416274"/>
                    <a:pt x="399925" y="415579"/>
                  </a:cubicBezTo>
                  <a:close/>
                  <a:moveTo>
                    <a:pt x="231227" y="352155"/>
                  </a:moveTo>
                  <a:cubicBezTo>
                    <a:pt x="231227" y="353774"/>
                    <a:pt x="232224" y="352571"/>
                    <a:pt x="232781" y="351946"/>
                  </a:cubicBezTo>
                  <a:cubicBezTo>
                    <a:pt x="233639" y="350465"/>
                    <a:pt x="230879" y="350604"/>
                    <a:pt x="231227" y="352155"/>
                  </a:cubicBezTo>
                  <a:close/>
                  <a:moveTo>
                    <a:pt x="59213" y="246732"/>
                  </a:moveTo>
                  <a:cubicBezTo>
                    <a:pt x="58772" y="247079"/>
                    <a:pt x="57242" y="247172"/>
                    <a:pt x="57590" y="248028"/>
                  </a:cubicBezTo>
                  <a:cubicBezTo>
                    <a:pt x="57938" y="248884"/>
                    <a:pt x="60883" y="247241"/>
                    <a:pt x="59213" y="246732"/>
                  </a:cubicBezTo>
                  <a:close/>
                  <a:moveTo>
                    <a:pt x="77486" y="273296"/>
                  </a:moveTo>
                  <a:cubicBezTo>
                    <a:pt x="78297" y="273296"/>
                    <a:pt x="78552" y="273458"/>
                    <a:pt x="79039" y="272995"/>
                  </a:cubicBezTo>
                  <a:cubicBezTo>
                    <a:pt x="78668" y="272625"/>
                    <a:pt x="77973" y="272787"/>
                    <a:pt x="77463" y="272717"/>
                  </a:cubicBezTo>
                  <a:cubicBezTo>
                    <a:pt x="76350" y="272717"/>
                    <a:pt x="77718" y="271792"/>
                    <a:pt x="77045" y="271630"/>
                  </a:cubicBezTo>
                  <a:cubicBezTo>
                    <a:pt x="75028" y="271769"/>
                    <a:pt x="76048" y="273504"/>
                    <a:pt x="77486" y="273296"/>
                  </a:cubicBezTo>
                  <a:close/>
                  <a:moveTo>
                    <a:pt x="355750" y="245714"/>
                  </a:moveTo>
                  <a:cubicBezTo>
                    <a:pt x="355750" y="244418"/>
                    <a:pt x="353733" y="245297"/>
                    <a:pt x="353756" y="246015"/>
                  </a:cubicBezTo>
                  <a:cubicBezTo>
                    <a:pt x="353779" y="246732"/>
                    <a:pt x="355959" y="246894"/>
                    <a:pt x="355750" y="245714"/>
                  </a:cubicBezTo>
                  <a:close/>
                  <a:moveTo>
                    <a:pt x="369293" y="415649"/>
                  </a:moveTo>
                  <a:cubicBezTo>
                    <a:pt x="369293" y="414492"/>
                    <a:pt x="367368" y="414908"/>
                    <a:pt x="367275" y="415788"/>
                  </a:cubicBezTo>
                  <a:cubicBezTo>
                    <a:pt x="367182" y="416667"/>
                    <a:pt x="369084" y="416806"/>
                    <a:pt x="369177" y="415649"/>
                  </a:cubicBezTo>
                  <a:close/>
                  <a:moveTo>
                    <a:pt x="212444" y="360323"/>
                  </a:moveTo>
                  <a:cubicBezTo>
                    <a:pt x="212073" y="359004"/>
                    <a:pt x="209360" y="359282"/>
                    <a:pt x="210125" y="360647"/>
                  </a:cubicBezTo>
                  <a:cubicBezTo>
                    <a:pt x="210913" y="360762"/>
                    <a:pt x="211718" y="360649"/>
                    <a:pt x="212444" y="360323"/>
                  </a:cubicBezTo>
                  <a:close/>
                  <a:moveTo>
                    <a:pt x="405931" y="28482"/>
                  </a:moveTo>
                  <a:cubicBezTo>
                    <a:pt x="403310" y="27904"/>
                    <a:pt x="405931" y="31027"/>
                    <a:pt x="406673" y="29870"/>
                  </a:cubicBezTo>
                  <a:cubicBezTo>
                    <a:pt x="407044" y="29292"/>
                    <a:pt x="406626" y="28389"/>
                    <a:pt x="405931" y="28482"/>
                  </a:cubicBezTo>
                  <a:close/>
                  <a:moveTo>
                    <a:pt x="46065" y="231067"/>
                  </a:moveTo>
                  <a:cubicBezTo>
                    <a:pt x="45416" y="230372"/>
                    <a:pt x="44210" y="231275"/>
                    <a:pt x="43561" y="230326"/>
                  </a:cubicBezTo>
                  <a:cubicBezTo>
                    <a:pt x="42842" y="231946"/>
                    <a:pt x="45323" y="232455"/>
                    <a:pt x="46065" y="231067"/>
                  </a:cubicBezTo>
                  <a:close/>
                  <a:moveTo>
                    <a:pt x="629377" y="37576"/>
                  </a:moveTo>
                  <a:cubicBezTo>
                    <a:pt x="630356" y="37457"/>
                    <a:pt x="631053" y="36569"/>
                    <a:pt x="630935" y="35592"/>
                  </a:cubicBezTo>
                  <a:cubicBezTo>
                    <a:pt x="630933" y="35583"/>
                    <a:pt x="630932" y="35573"/>
                    <a:pt x="630931" y="35563"/>
                  </a:cubicBezTo>
                  <a:cubicBezTo>
                    <a:pt x="630537" y="35378"/>
                    <a:pt x="627615" y="37298"/>
                    <a:pt x="629377" y="37576"/>
                  </a:cubicBezTo>
                  <a:close/>
                  <a:moveTo>
                    <a:pt x="193708" y="378418"/>
                  </a:moveTo>
                  <a:cubicBezTo>
                    <a:pt x="193708" y="378048"/>
                    <a:pt x="193708" y="378302"/>
                    <a:pt x="193499" y="378279"/>
                  </a:cubicBezTo>
                  <a:cubicBezTo>
                    <a:pt x="192595" y="378094"/>
                    <a:pt x="192687" y="377446"/>
                    <a:pt x="192595" y="376821"/>
                  </a:cubicBezTo>
                  <a:cubicBezTo>
                    <a:pt x="190577" y="375340"/>
                    <a:pt x="191853" y="380084"/>
                    <a:pt x="193708" y="378418"/>
                  </a:cubicBezTo>
                  <a:close/>
                  <a:moveTo>
                    <a:pt x="256039" y="419143"/>
                  </a:moveTo>
                  <a:cubicBezTo>
                    <a:pt x="255204" y="417569"/>
                    <a:pt x="254161" y="418935"/>
                    <a:pt x="253488" y="419837"/>
                  </a:cubicBezTo>
                  <a:cubicBezTo>
                    <a:pt x="253998" y="420416"/>
                    <a:pt x="255900" y="419629"/>
                    <a:pt x="256039" y="419143"/>
                  </a:cubicBezTo>
                  <a:close/>
                  <a:moveTo>
                    <a:pt x="387426" y="286346"/>
                  </a:moveTo>
                  <a:cubicBezTo>
                    <a:pt x="386864" y="286451"/>
                    <a:pt x="386418" y="286878"/>
                    <a:pt x="386290" y="287434"/>
                  </a:cubicBezTo>
                  <a:cubicBezTo>
                    <a:pt x="386614" y="289146"/>
                    <a:pt x="389907" y="287041"/>
                    <a:pt x="387496" y="286346"/>
                  </a:cubicBezTo>
                  <a:close/>
                  <a:moveTo>
                    <a:pt x="174623" y="119743"/>
                  </a:moveTo>
                  <a:cubicBezTo>
                    <a:pt x="175041" y="119743"/>
                    <a:pt x="175852" y="119998"/>
                    <a:pt x="175945" y="119396"/>
                  </a:cubicBezTo>
                  <a:cubicBezTo>
                    <a:pt x="175342" y="118725"/>
                    <a:pt x="173626" y="119743"/>
                    <a:pt x="172931" y="118563"/>
                  </a:cubicBezTo>
                  <a:cubicBezTo>
                    <a:pt x="172235" y="117383"/>
                    <a:pt x="171817" y="118563"/>
                    <a:pt x="172467" y="119188"/>
                  </a:cubicBezTo>
                  <a:cubicBezTo>
                    <a:pt x="173116" y="119813"/>
                    <a:pt x="173881" y="119651"/>
                    <a:pt x="174693" y="119743"/>
                  </a:cubicBezTo>
                  <a:close/>
                  <a:moveTo>
                    <a:pt x="387426" y="234746"/>
                  </a:moveTo>
                  <a:lnTo>
                    <a:pt x="387426" y="234746"/>
                  </a:lnTo>
                  <a:cubicBezTo>
                    <a:pt x="387983" y="234746"/>
                    <a:pt x="388933" y="235047"/>
                    <a:pt x="389003" y="234237"/>
                  </a:cubicBezTo>
                  <a:cubicBezTo>
                    <a:pt x="388817" y="232432"/>
                    <a:pt x="384690" y="234815"/>
                    <a:pt x="387496" y="234746"/>
                  </a:cubicBezTo>
                  <a:close/>
                  <a:moveTo>
                    <a:pt x="413954" y="242382"/>
                  </a:moveTo>
                  <a:cubicBezTo>
                    <a:pt x="413096" y="241502"/>
                    <a:pt x="410731" y="242659"/>
                    <a:pt x="412099" y="243770"/>
                  </a:cubicBezTo>
                  <a:cubicBezTo>
                    <a:pt x="412516" y="243955"/>
                    <a:pt x="414047" y="242868"/>
                    <a:pt x="414024" y="242382"/>
                  </a:cubicBezTo>
                  <a:close/>
                  <a:moveTo>
                    <a:pt x="519950" y="74992"/>
                  </a:moveTo>
                  <a:cubicBezTo>
                    <a:pt x="520321" y="74992"/>
                    <a:pt x="521434" y="75293"/>
                    <a:pt x="521086" y="74483"/>
                  </a:cubicBezTo>
                  <a:cubicBezTo>
                    <a:pt x="520738" y="73673"/>
                    <a:pt x="519068" y="75177"/>
                    <a:pt x="518210" y="73904"/>
                  </a:cubicBezTo>
                  <a:cubicBezTo>
                    <a:pt x="516263" y="73951"/>
                    <a:pt x="519138" y="75409"/>
                    <a:pt x="520019" y="74992"/>
                  </a:cubicBezTo>
                  <a:close/>
                  <a:moveTo>
                    <a:pt x="236328" y="379181"/>
                  </a:moveTo>
                  <a:cubicBezTo>
                    <a:pt x="236630" y="378001"/>
                    <a:pt x="235215" y="377076"/>
                    <a:pt x="234752" y="378510"/>
                  </a:cubicBezTo>
                  <a:cubicBezTo>
                    <a:pt x="234450" y="379390"/>
                    <a:pt x="236305" y="380454"/>
                    <a:pt x="236328" y="379181"/>
                  </a:cubicBezTo>
                  <a:close/>
                  <a:moveTo>
                    <a:pt x="382904" y="416204"/>
                  </a:moveTo>
                  <a:lnTo>
                    <a:pt x="382441" y="416482"/>
                  </a:lnTo>
                  <a:cubicBezTo>
                    <a:pt x="383577" y="419675"/>
                    <a:pt x="386267" y="416412"/>
                    <a:pt x="382904" y="416089"/>
                  </a:cubicBezTo>
                  <a:close/>
                  <a:moveTo>
                    <a:pt x="454441" y="56805"/>
                  </a:moveTo>
                  <a:cubicBezTo>
                    <a:pt x="455879" y="56134"/>
                    <a:pt x="455624" y="53634"/>
                    <a:pt x="453955" y="54953"/>
                  </a:cubicBezTo>
                  <a:cubicBezTo>
                    <a:pt x="453723" y="55486"/>
                    <a:pt x="454743" y="56041"/>
                    <a:pt x="453955" y="56619"/>
                  </a:cubicBezTo>
                  <a:close/>
                  <a:moveTo>
                    <a:pt x="356168" y="282575"/>
                  </a:moveTo>
                  <a:cubicBezTo>
                    <a:pt x="355078" y="281857"/>
                    <a:pt x="353849" y="283315"/>
                    <a:pt x="353988" y="284333"/>
                  </a:cubicBezTo>
                  <a:cubicBezTo>
                    <a:pt x="354776" y="284958"/>
                    <a:pt x="355449" y="283084"/>
                    <a:pt x="356168" y="282575"/>
                  </a:cubicBezTo>
                  <a:close/>
                  <a:moveTo>
                    <a:pt x="594733" y="317538"/>
                  </a:moveTo>
                  <a:cubicBezTo>
                    <a:pt x="593922" y="317538"/>
                    <a:pt x="593875" y="319204"/>
                    <a:pt x="594733" y="319181"/>
                  </a:cubicBezTo>
                  <a:cubicBezTo>
                    <a:pt x="596171" y="319528"/>
                    <a:pt x="595916" y="317723"/>
                    <a:pt x="594733" y="317538"/>
                  </a:cubicBezTo>
                  <a:close/>
                  <a:moveTo>
                    <a:pt x="379890" y="45536"/>
                  </a:moveTo>
                  <a:cubicBezTo>
                    <a:pt x="378800" y="45281"/>
                    <a:pt x="379009" y="46369"/>
                    <a:pt x="379890" y="46600"/>
                  </a:cubicBezTo>
                  <a:cubicBezTo>
                    <a:pt x="381977" y="47248"/>
                    <a:pt x="381907" y="45304"/>
                    <a:pt x="379890" y="45536"/>
                  </a:cubicBezTo>
                  <a:close/>
                  <a:moveTo>
                    <a:pt x="320967" y="418379"/>
                  </a:moveTo>
                  <a:cubicBezTo>
                    <a:pt x="321431" y="418379"/>
                    <a:pt x="321686" y="418079"/>
                    <a:pt x="321617" y="417384"/>
                  </a:cubicBezTo>
                  <a:cubicBezTo>
                    <a:pt x="321245" y="415348"/>
                    <a:pt x="318393" y="418564"/>
                    <a:pt x="320967" y="418379"/>
                  </a:cubicBezTo>
                  <a:close/>
                  <a:moveTo>
                    <a:pt x="186473" y="381033"/>
                  </a:moveTo>
                  <a:cubicBezTo>
                    <a:pt x="185823" y="381033"/>
                    <a:pt x="185012" y="381819"/>
                    <a:pt x="184989" y="382282"/>
                  </a:cubicBezTo>
                  <a:cubicBezTo>
                    <a:pt x="185429" y="383508"/>
                    <a:pt x="187818" y="381842"/>
                    <a:pt x="186473" y="381033"/>
                  </a:cubicBezTo>
                  <a:close/>
                  <a:moveTo>
                    <a:pt x="316561" y="69901"/>
                  </a:moveTo>
                  <a:cubicBezTo>
                    <a:pt x="317327" y="69901"/>
                    <a:pt x="317628" y="70087"/>
                    <a:pt x="318138" y="69601"/>
                  </a:cubicBezTo>
                  <a:cubicBezTo>
                    <a:pt x="317095" y="69601"/>
                    <a:pt x="315819" y="67958"/>
                    <a:pt x="315008" y="69068"/>
                  </a:cubicBezTo>
                  <a:cubicBezTo>
                    <a:pt x="314845" y="69462"/>
                    <a:pt x="316098" y="70063"/>
                    <a:pt x="316445" y="69901"/>
                  </a:cubicBezTo>
                  <a:close/>
                  <a:moveTo>
                    <a:pt x="394406" y="31027"/>
                  </a:moveTo>
                  <a:cubicBezTo>
                    <a:pt x="395032" y="31745"/>
                    <a:pt x="395983" y="31027"/>
                    <a:pt x="396725" y="31652"/>
                  </a:cubicBezTo>
                  <a:cubicBezTo>
                    <a:pt x="396910" y="31837"/>
                    <a:pt x="397073" y="31837"/>
                    <a:pt x="397142" y="31652"/>
                  </a:cubicBezTo>
                  <a:cubicBezTo>
                    <a:pt x="397351" y="30703"/>
                    <a:pt x="394916" y="29662"/>
                    <a:pt x="394290" y="31027"/>
                  </a:cubicBezTo>
                  <a:close/>
                  <a:moveTo>
                    <a:pt x="543533" y="337299"/>
                  </a:moveTo>
                  <a:cubicBezTo>
                    <a:pt x="543533" y="336582"/>
                    <a:pt x="544669" y="335263"/>
                    <a:pt x="543648" y="335124"/>
                  </a:cubicBezTo>
                  <a:cubicBezTo>
                    <a:pt x="542188" y="335425"/>
                    <a:pt x="542188" y="336790"/>
                    <a:pt x="543417" y="337299"/>
                  </a:cubicBezTo>
                  <a:close/>
                  <a:moveTo>
                    <a:pt x="111573" y="346254"/>
                  </a:moveTo>
                  <a:cubicBezTo>
                    <a:pt x="111713" y="345618"/>
                    <a:pt x="111310" y="344988"/>
                    <a:pt x="110672" y="344848"/>
                  </a:cubicBezTo>
                  <a:cubicBezTo>
                    <a:pt x="110663" y="344846"/>
                    <a:pt x="110654" y="344844"/>
                    <a:pt x="110646" y="344843"/>
                  </a:cubicBezTo>
                  <a:cubicBezTo>
                    <a:pt x="108999" y="345213"/>
                    <a:pt x="111063" y="348244"/>
                    <a:pt x="111457" y="346254"/>
                  </a:cubicBezTo>
                  <a:close/>
                  <a:moveTo>
                    <a:pt x="471694" y="21702"/>
                  </a:moveTo>
                  <a:cubicBezTo>
                    <a:pt x="470650" y="21702"/>
                    <a:pt x="471532" y="22466"/>
                    <a:pt x="471114" y="23229"/>
                  </a:cubicBezTo>
                  <a:cubicBezTo>
                    <a:pt x="472274" y="23900"/>
                    <a:pt x="474152" y="21841"/>
                    <a:pt x="471694" y="21702"/>
                  </a:cubicBezTo>
                  <a:close/>
                  <a:moveTo>
                    <a:pt x="534929" y="307311"/>
                  </a:moveTo>
                  <a:cubicBezTo>
                    <a:pt x="536251" y="307010"/>
                    <a:pt x="534929" y="305621"/>
                    <a:pt x="534929" y="304719"/>
                  </a:cubicBezTo>
                  <a:cubicBezTo>
                    <a:pt x="534071" y="304974"/>
                    <a:pt x="534721" y="305691"/>
                    <a:pt x="534512" y="306154"/>
                  </a:cubicBezTo>
                  <a:cubicBezTo>
                    <a:pt x="534002" y="307102"/>
                    <a:pt x="533956" y="307264"/>
                    <a:pt x="534883" y="307311"/>
                  </a:cubicBezTo>
                  <a:close/>
                  <a:moveTo>
                    <a:pt x="123399" y="383184"/>
                  </a:moveTo>
                  <a:cubicBezTo>
                    <a:pt x="125301" y="382583"/>
                    <a:pt x="121707" y="381356"/>
                    <a:pt x="121707" y="381935"/>
                  </a:cubicBezTo>
                  <a:cubicBezTo>
                    <a:pt x="121716" y="382663"/>
                    <a:pt x="122315" y="383246"/>
                    <a:pt x="123045" y="383237"/>
                  </a:cubicBezTo>
                  <a:cubicBezTo>
                    <a:pt x="123165" y="383236"/>
                    <a:pt x="123284" y="383218"/>
                    <a:pt x="123399" y="383184"/>
                  </a:cubicBezTo>
                  <a:close/>
                  <a:moveTo>
                    <a:pt x="426685" y="231946"/>
                  </a:moveTo>
                  <a:lnTo>
                    <a:pt x="426198" y="232177"/>
                  </a:lnTo>
                  <a:cubicBezTo>
                    <a:pt x="426785" y="232545"/>
                    <a:pt x="427252" y="233076"/>
                    <a:pt x="427543" y="233705"/>
                  </a:cubicBezTo>
                  <a:cubicBezTo>
                    <a:pt x="428957" y="234815"/>
                    <a:pt x="428192" y="231298"/>
                    <a:pt x="426685" y="231946"/>
                  </a:cubicBezTo>
                  <a:close/>
                  <a:moveTo>
                    <a:pt x="449294" y="243516"/>
                  </a:moveTo>
                  <a:cubicBezTo>
                    <a:pt x="449294" y="244025"/>
                    <a:pt x="449294" y="245182"/>
                    <a:pt x="450105" y="244788"/>
                  </a:cubicBezTo>
                  <a:cubicBezTo>
                    <a:pt x="451334" y="244002"/>
                    <a:pt x="449525" y="241387"/>
                    <a:pt x="449294" y="243608"/>
                  </a:cubicBezTo>
                  <a:close/>
                  <a:moveTo>
                    <a:pt x="471810" y="46646"/>
                  </a:moveTo>
                  <a:cubicBezTo>
                    <a:pt x="470984" y="47025"/>
                    <a:pt x="470622" y="48001"/>
                    <a:pt x="471002" y="48825"/>
                  </a:cubicBezTo>
                  <a:cubicBezTo>
                    <a:pt x="471067" y="48966"/>
                    <a:pt x="471151" y="49098"/>
                    <a:pt x="471253" y="49215"/>
                  </a:cubicBezTo>
                  <a:cubicBezTo>
                    <a:pt x="471555" y="48498"/>
                    <a:pt x="472969" y="47433"/>
                    <a:pt x="471810" y="46739"/>
                  </a:cubicBezTo>
                  <a:close/>
                  <a:moveTo>
                    <a:pt x="246578" y="383046"/>
                  </a:moveTo>
                  <a:cubicBezTo>
                    <a:pt x="246346" y="382328"/>
                    <a:pt x="244908" y="383046"/>
                    <a:pt x="244978" y="383763"/>
                  </a:cubicBezTo>
                  <a:cubicBezTo>
                    <a:pt x="245047" y="384480"/>
                    <a:pt x="246972" y="384503"/>
                    <a:pt x="246578" y="383046"/>
                  </a:cubicBezTo>
                  <a:close/>
                  <a:moveTo>
                    <a:pt x="668612" y="65690"/>
                  </a:moveTo>
                  <a:cubicBezTo>
                    <a:pt x="669332" y="66244"/>
                    <a:pt x="670366" y="66111"/>
                    <a:pt x="670922" y="65393"/>
                  </a:cubicBezTo>
                  <a:cubicBezTo>
                    <a:pt x="671109" y="65150"/>
                    <a:pt x="671225" y="64861"/>
                    <a:pt x="671256" y="64556"/>
                  </a:cubicBezTo>
                  <a:cubicBezTo>
                    <a:pt x="670676" y="64140"/>
                    <a:pt x="669308" y="65297"/>
                    <a:pt x="668636" y="65690"/>
                  </a:cubicBezTo>
                  <a:close/>
                  <a:moveTo>
                    <a:pt x="622049" y="65019"/>
                  </a:moveTo>
                  <a:cubicBezTo>
                    <a:pt x="623047" y="63515"/>
                    <a:pt x="620357" y="64602"/>
                    <a:pt x="620426" y="65551"/>
                  </a:cubicBezTo>
                  <a:cubicBezTo>
                    <a:pt x="620496" y="66500"/>
                    <a:pt x="623278" y="66245"/>
                    <a:pt x="622073" y="65019"/>
                  </a:cubicBezTo>
                  <a:close/>
                  <a:moveTo>
                    <a:pt x="592669" y="98802"/>
                  </a:moveTo>
                  <a:lnTo>
                    <a:pt x="593319" y="98617"/>
                  </a:lnTo>
                  <a:cubicBezTo>
                    <a:pt x="592530" y="95679"/>
                    <a:pt x="589585" y="98895"/>
                    <a:pt x="592693" y="98802"/>
                  </a:cubicBezTo>
                  <a:close/>
                  <a:moveTo>
                    <a:pt x="441386" y="275494"/>
                  </a:moveTo>
                  <a:cubicBezTo>
                    <a:pt x="442569" y="275494"/>
                    <a:pt x="442917" y="273527"/>
                    <a:pt x="441386" y="273851"/>
                  </a:cubicBezTo>
                  <a:cubicBezTo>
                    <a:pt x="440505" y="273759"/>
                    <a:pt x="440551" y="275494"/>
                    <a:pt x="441386" y="275494"/>
                  </a:cubicBezTo>
                  <a:close/>
                  <a:moveTo>
                    <a:pt x="29346" y="316404"/>
                  </a:moveTo>
                  <a:cubicBezTo>
                    <a:pt x="30390" y="316543"/>
                    <a:pt x="31178" y="316034"/>
                    <a:pt x="30761" y="315016"/>
                  </a:cubicBezTo>
                  <a:cubicBezTo>
                    <a:pt x="30297" y="314553"/>
                    <a:pt x="28975" y="315641"/>
                    <a:pt x="28697" y="316150"/>
                  </a:cubicBezTo>
                  <a:close/>
                  <a:moveTo>
                    <a:pt x="50007" y="352085"/>
                  </a:moveTo>
                  <a:cubicBezTo>
                    <a:pt x="48848" y="351761"/>
                    <a:pt x="48569" y="353682"/>
                    <a:pt x="49590" y="353728"/>
                  </a:cubicBezTo>
                  <a:cubicBezTo>
                    <a:pt x="50610" y="353774"/>
                    <a:pt x="51190" y="352062"/>
                    <a:pt x="50007" y="352085"/>
                  </a:cubicBezTo>
                  <a:close/>
                  <a:moveTo>
                    <a:pt x="288851" y="422776"/>
                  </a:moveTo>
                  <a:cubicBezTo>
                    <a:pt x="289339" y="422273"/>
                    <a:pt x="289613" y="421601"/>
                    <a:pt x="289616" y="420902"/>
                  </a:cubicBezTo>
                  <a:cubicBezTo>
                    <a:pt x="288503" y="420022"/>
                    <a:pt x="287390" y="422267"/>
                    <a:pt x="288874" y="422776"/>
                  </a:cubicBezTo>
                  <a:close/>
                  <a:moveTo>
                    <a:pt x="550327" y="346416"/>
                  </a:moveTo>
                  <a:cubicBezTo>
                    <a:pt x="550327" y="345560"/>
                    <a:pt x="548796" y="344658"/>
                    <a:pt x="548657" y="345884"/>
                  </a:cubicBezTo>
                  <a:cubicBezTo>
                    <a:pt x="548518" y="347110"/>
                    <a:pt x="550049" y="347457"/>
                    <a:pt x="550350" y="346439"/>
                  </a:cubicBezTo>
                  <a:close/>
                  <a:moveTo>
                    <a:pt x="41891" y="245668"/>
                  </a:moveTo>
                  <a:cubicBezTo>
                    <a:pt x="40940" y="246686"/>
                    <a:pt x="43445" y="247981"/>
                    <a:pt x="43816" y="246755"/>
                  </a:cubicBezTo>
                  <a:cubicBezTo>
                    <a:pt x="43746" y="245598"/>
                    <a:pt x="42471" y="246454"/>
                    <a:pt x="41891" y="245668"/>
                  </a:cubicBezTo>
                  <a:close/>
                  <a:moveTo>
                    <a:pt x="605377" y="38062"/>
                  </a:moveTo>
                  <a:cubicBezTo>
                    <a:pt x="605052" y="38987"/>
                    <a:pt x="604171" y="39543"/>
                    <a:pt x="604658" y="40376"/>
                  </a:cubicBezTo>
                  <a:cubicBezTo>
                    <a:pt x="605956" y="40607"/>
                    <a:pt x="606351" y="38848"/>
                    <a:pt x="605284" y="38062"/>
                  </a:cubicBezTo>
                  <a:close/>
                  <a:moveTo>
                    <a:pt x="339704" y="375363"/>
                  </a:moveTo>
                  <a:cubicBezTo>
                    <a:pt x="339704" y="374553"/>
                    <a:pt x="338196" y="373558"/>
                    <a:pt x="338057" y="374762"/>
                  </a:cubicBezTo>
                  <a:cubicBezTo>
                    <a:pt x="337918" y="375965"/>
                    <a:pt x="339240" y="376358"/>
                    <a:pt x="339704" y="375363"/>
                  </a:cubicBezTo>
                  <a:close/>
                  <a:moveTo>
                    <a:pt x="381675" y="345467"/>
                  </a:moveTo>
                  <a:cubicBezTo>
                    <a:pt x="381327" y="345097"/>
                    <a:pt x="380029" y="345467"/>
                    <a:pt x="380075" y="346393"/>
                  </a:cubicBezTo>
                  <a:cubicBezTo>
                    <a:pt x="380122" y="347319"/>
                    <a:pt x="382139" y="346995"/>
                    <a:pt x="381675" y="345467"/>
                  </a:cubicBezTo>
                  <a:close/>
                  <a:moveTo>
                    <a:pt x="437885" y="44888"/>
                  </a:moveTo>
                  <a:cubicBezTo>
                    <a:pt x="439508" y="44564"/>
                    <a:pt x="437235" y="42828"/>
                    <a:pt x="436401" y="43499"/>
                  </a:cubicBezTo>
                  <a:cubicBezTo>
                    <a:pt x="436006" y="44541"/>
                    <a:pt x="437467" y="44471"/>
                    <a:pt x="437885" y="44888"/>
                  </a:cubicBezTo>
                  <a:close/>
                  <a:moveTo>
                    <a:pt x="437050" y="58471"/>
                  </a:moveTo>
                  <a:cubicBezTo>
                    <a:pt x="438070" y="58147"/>
                    <a:pt x="438163" y="56573"/>
                    <a:pt x="437050" y="56434"/>
                  </a:cubicBezTo>
                  <a:cubicBezTo>
                    <a:pt x="435937" y="56295"/>
                    <a:pt x="436122" y="58031"/>
                    <a:pt x="437050" y="58471"/>
                  </a:cubicBezTo>
                  <a:close/>
                  <a:moveTo>
                    <a:pt x="116559" y="314021"/>
                  </a:moveTo>
                  <a:cubicBezTo>
                    <a:pt x="116396" y="313072"/>
                    <a:pt x="114866" y="313859"/>
                    <a:pt x="114936" y="314692"/>
                  </a:cubicBezTo>
                  <a:cubicBezTo>
                    <a:pt x="115005" y="315525"/>
                    <a:pt x="116907" y="315294"/>
                    <a:pt x="116559" y="314021"/>
                  </a:cubicBezTo>
                  <a:close/>
                  <a:moveTo>
                    <a:pt x="216618" y="391839"/>
                  </a:moveTo>
                  <a:cubicBezTo>
                    <a:pt x="215737" y="391029"/>
                    <a:pt x="214879" y="391399"/>
                    <a:pt x="213928" y="391839"/>
                  </a:cubicBezTo>
                  <a:cubicBezTo>
                    <a:pt x="213511" y="392001"/>
                    <a:pt x="213928" y="392209"/>
                    <a:pt x="213928" y="392324"/>
                  </a:cubicBezTo>
                  <a:cubicBezTo>
                    <a:pt x="215250" y="392972"/>
                    <a:pt x="215691" y="393019"/>
                    <a:pt x="216618" y="391839"/>
                  </a:cubicBezTo>
                  <a:close/>
                  <a:moveTo>
                    <a:pt x="504923" y="29037"/>
                  </a:moveTo>
                  <a:cubicBezTo>
                    <a:pt x="504599" y="28158"/>
                    <a:pt x="503416" y="28459"/>
                    <a:pt x="502929" y="29037"/>
                  </a:cubicBezTo>
                  <a:cubicBezTo>
                    <a:pt x="502442" y="29616"/>
                    <a:pt x="503602" y="30333"/>
                    <a:pt x="503973" y="29732"/>
                  </a:cubicBezTo>
                  <a:cubicBezTo>
                    <a:pt x="504344" y="29130"/>
                    <a:pt x="504970" y="29732"/>
                    <a:pt x="504923" y="29037"/>
                  </a:cubicBezTo>
                  <a:close/>
                  <a:moveTo>
                    <a:pt x="489619" y="76751"/>
                  </a:moveTo>
                  <a:cubicBezTo>
                    <a:pt x="489410" y="75432"/>
                    <a:pt x="487532" y="76866"/>
                    <a:pt x="487555" y="77676"/>
                  </a:cubicBezTo>
                  <a:cubicBezTo>
                    <a:pt x="488158" y="78879"/>
                    <a:pt x="488993" y="77167"/>
                    <a:pt x="489619" y="76751"/>
                  </a:cubicBezTo>
                  <a:close/>
                  <a:moveTo>
                    <a:pt x="306567" y="44865"/>
                  </a:moveTo>
                  <a:cubicBezTo>
                    <a:pt x="306961" y="44194"/>
                    <a:pt x="304874" y="43152"/>
                    <a:pt x="304526" y="43615"/>
                  </a:cubicBezTo>
                  <a:cubicBezTo>
                    <a:pt x="304573" y="44564"/>
                    <a:pt x="305964" y="46022"/>
                    <a:pt x="306567" y="44865"/>
                  </a:cubicBezTo>
                  <a:close/>
                  <a:moveTo>
                    <a:pt x="529573" y="68004"/>
                  </a:moveTo>
                  <a:cubicBezTo>
                    <a:pt x="528854" y="69647"/>
                    <a:pt x="530083" y="69925"/>
                    <a:pt x="531127" y="70318"/>
                  </a:cubicBezTo>
                  <a:cubicBezTo>
                    <a:pt x="532124" y="70063"/>
                    <a:pt x="529990" y="68814"/>
                    <a:pt x="529666" y="68050"/>
                  </a:cubicBezTo>
                  <a:close/>
                  <a:moveTo>
                    <a:pt x="102993" y="250573"/>
                  </a:moveTo>
                  <a:cubicBezTo>
                    <a:pt x="103001" y="250932"/>
                    <a:pt x="103080" y="251286"/>
                    <a:pt x="103225" y="251614"/>
                  </a:cubicBezTo>
                  <a:cubicBezTo>
                    <a:pt x="103735" y="251452"/>
                    <a:pt x="104872" y="249879"/>
                    <a:pt x="104385" y="249624"/>
                  </a:cubicBezTo>
                  <a:cubicBezTo>
                    <a:pt x="103898" y="249370"/>
                    <a:pt x="102761" y="249671"/>
                    <a:pt x="102993" y="250573"/>
                  </a:cubicBezTo>
                  <a:close/>
                  <a:moveTo>
                    <a:pt x="525376" y="327095"/>
                  </a:moveTo>
                  <a:lnTo>
                    <a:pt x="525863" y="326887"/>
                  </a:lnTo>
                  <a:cubicBezTo>
                    <a:pt x="525028" y="323045"/>
                    <a:pt x="522895" y="325892"/>
                    <a:pt x="525376" y="327095"/>
                  </a:cubicBezTo>
                  <a:close/>
                  <a:moveTo>
                    <a:pt x="411751" y="290350"/>
                  </a:moveTo>
                  <a:cubicBezTo>
                    <a:pt x="410615" y="290188"/>
                    <a:pt x="409780" y="290488"/>
                    <a:pt x="410174" y="291645"/>
                  </a:cubicBezTo>
                  <a:cubicBezTo>
                    <a:pt x="410568" y="292201"/>
                    <a:pt x="410708" y="291507"/>
                    <a:pt x="410986" y="291460"/>
                  </a:cubicBezTo>
                  <a:cubicBezTo>
                    <a:pt x="411533" y="291357"/>
                    <a:pt x="412013" y="291030"/>
                    <a:pt x="412308" y="290558"/>
                  </a:cubicBezTo>
                  <a:close/>
                  <a:moveTo>
                    <a:pt x="525376" y="52940"/>
                  </a:moveTo>
                  <a:cubicBezTo>
                    <a:pt x="524564" y="52940"/>
                    <a:pt x="523590" y="54467"/>
                    <a:pt x="524842" y="54560"/>
                  </a:cubicBezTo>
                  <a:cubicBezTo>
                    <a:pt x="526095" y="54653"/>
                    <a:pt x="526535" y="53241"/>
                    <a:pt x="525445" y="52940"/>
                  </a:cubicBezTo>
                  <a:close/>
                  <a:moveTo>
                    <a:pt x="403334" y="58748"/>
                  </a:moveTo>
                  <a:cubicBezTo>
                    <a:pt x="404122" y="59581"/>
                    <a:pt x="405003" y="58309"/>
                    <a:pt x="405374" y="57684"/>
                  </a:cubicBezTo>
                  <a:cubicBezTo>
                    <a:pt x="405397" y="57082"/>
                    <a:pt x="403078" y="57476"/>
                    <a:pt x="403403" y="58748"/>
                  </a:cubicBezTo>
                  <a:close/>
                  <a:moveTo>
                    <a:pt x="444656" y="6986"/>
                  </a:moveTo>
                  <a:cubicBezTo>
                    <a:pt x="443056" y="7749"/>
                    <a:pt x="446302" y="9300"/>
                    <a:pt x="446859" y="8374"/>
                  </a:cubicBezTo>
                  <a:cubicBezTo>
                    <a:pt x="445978" y="8258"/>
                    <a:pt x="445583" y="7171"/>
                    <a:pt x="444725" y="6986"/>
                  </a:cubicBezTo>
                  <a:close/>
                  <a:moveTo>
                    <a:pt x="47340" y="251221"/>
                  </a:moveTo>
                  <a:cubicBezTo>
                    <a:pt x="47340" y="250434"/>
                    <a:pt x="45578" y="250365"/>
                    <a:pt x="45671" y="251221"/>
                  </a:cubicBezTo>
                  <a:cubicBezTo>
                    <a:pt x="45277" y="252748"/>
                    <a:pt x="47085" y="252378"/>
                    <a:pt x="47340" y="251221"/>
                  </a:cubicBezTo>
                  <a:close/>
                  <a:moveTo>
                    <a:pt x="118854" y="308954"/>
                  </a:moveTo>
                  <a:cubicBezTo>
                    <a:pt x="118669" y="307750"/>
                    <a:pt x="117185" y="307820"/>
                    <a:pt x="117208" y="309069"/>
                  </a:cubicBezTo>
                  <a:cubicBezTo>
                    <a:pt x="117231" y="310319"/>
                    <a:pt x="118762" y="310180"/>
                    <a:pt x="118808" y="308954"/>
                  </a:cubicBezTo>
                  <a:close/>
                  <a:moveTo>
                    <a:pt x="532448" y="351368"/>
                  </a:moveTo>
                  <a:cubicBezTo>
                    <a:pt x="533399" y="350836"/>
                    <a:pt x="532448" y="349332"/>
                    <a:pt x="531637" y="349262"/>
                  </a:cubicBezTo>
                  <a:cubicBezTo>
                    <a:pt x="530222" y="349586"/>
                    <a:pt x="531985" y="350928"/>
                    <a:pt x="532448" y="351368"/>
                  </a:cubicBezTo>
                  <a:close/>
                  <a:moveTo>
                    <a:pt x="265314" y="353682"/>
                  </a:moveTo>
                  <a:cubicBezTo>
                    <a:pt x="269117" y="352664"/>
                    <a:pt x="266984" y="350859"/>
                    <a:pt x="264874" y="353427"/>
                  </a:cubicBezTo>
                  <a:close/>
                  <a:moveTo>
                    <a:pt x="252978" y="426038"/>
                  </a:moveTo>
                  <a:cubicBezTo>
                    <a:pt x="253650" y="426038"/>
                    <a:pt x="255111" y="424558"/>
                    <a:pt x="253836" y="424164"/>
                  </a:cubicBezTo>
                  <a:cubicBezTo>
                    <a:pt x="252932" y="424280"/>
                    <a:pt x="251865" y="425668"/>
                    <a:pt x="252978" y="426108"/>
                  </a:cubicBezTo>
                  <a:close/>
                  <a:moveTo>
                    <a:pt x="311692" y="42666"/>
                  </a:moveTo>
                  <a:cubicBezTo>
                    <a:pt x="309187" y="42666"/>
                    <a:pt x="312295" y="45721"/>
                    <a:pt x="312387" y="43592"/>
                  </a:cubicBezTo>
                  <a:cubicBezTo>
                    <a:pt x="312527" y="42852"/>
                    <a:pt x="312109" y="42643"/>
                    <a:pt x="311692" y="42666"/>
                  </a:cubicBezTo>
                  <a:close/>
                  <a:moveTo>
                    <a:pt x="343692" y="161093"/>
                  </a:moveTo>
                  <a:cubicBezTo>
                    <a:pt x="343692" y="159636"/>
                    <a:pt x="340817" y="159636"/>
                    <a:pt x="340910" y="160445"/>
                  </a:cubicBezTo>
                  <a:cubicBezTo>
                    <a:pt x="340910" y="161672"/>
                    <a:pt x="341768" y="159960"/>
                    <a:pt x="342208" y="160584"/>
                  </a:cubicBezTo>
                  <a:cubicBezTo>
                    <a:pt x="342649" y="161209"/>
                    <a:pt x="343507" y="160816"/>
                    <a:pt x="343762" y="161093"/>
                  </a:cubicBezTo>
                  <a:close/>
                  <a:moveTo>
                    <a:pt x="213024" y="353312"/>
                  </a:moveTo>
                  <a:cubicBezTo>
                    <a:pt x="212861" y="351900"/>
                    <a:pt x="211470" y="354168"/>
                    <a:pt x="210937" y="354515"/>
                  </a:cubicBezTo>
                  <a:cubicBezTo>
                    <a:pt x="211169" y="355533"/>
                    <a:pt x="213186" y="353936"/>
                    <a:pt x="213093" y="353312"/>
                  </a:cubicBezTo>
                  <a:close/>
                  <a:moveTo>
                    <a:pt x="285233" y="424581"/>
                  </a:moveTo>
                  <a:cubicBezTo>
                    <a:pt x="284167" y="424442"/>
                    <a:pt x="283680" y="425205"/>
                    <a:pt x="285233" y="425159"/>
                  </a:cubicBezTo>
                  <a:cubicBezTo>
                    <a:pt x="285906" y="425483"/>
                    <a:pt x="286509" y="426038"/>
                    <a:pt x="287274" y="425553"/>
                  </a:cubicBezTo>
                  <a:cubicBezTo>
                    <a:pt x="287297" y="424604"/>
                    <a:pt x="286184" y="424511"/>
                    <a:pt x="285303" y="424581"/>
                  </a:cubicBezTo>
                  <a:close/>
                  <a:moveTo>
                    <a:pt x="383971" y="342367"/>
                  </a:moveTo>
                  <a:cubicBezTo>
                    <a:pt x="383554" y="341140"/>
                    <a:pt x="382672" y="342367"/>
                    <a:pt x="382788" y="343200"/>
                  </a:cubicBezTo>
                  <a:cubicBezTo>
                    <a:pt x="382788" y="343477"/>
                    <a:pt x="382139" y="343755"/>
                    <a:pt x="382788" y="344033"/>
                  </a:cubicBezTo>
                  <a:cubicBezTo>
                    <a:pt x="383505" y="343999"/>
                    <a:pt x="384058" y="343392"/>
                    <a:pt x="384024" y="342677"/>
                  </a:cubicBezTo>
                  <a:cubicBezTo>
                    <a:pt x="384019" y="342572"/>
                    <a:pt x="384001" y="342468"/>
                    <a:pt x="383971" y="342367"/>
                  </a:cubicBezTo>
                  <a:close/>
                  <a:moveTo>
                    <a:pt x="39897" y="254646"/>
                  </a:moveTo>
                  <a:cubicBezTo>
                    <a:pt x="38668" y="254854"/>
                    <a:pt x="39897" y="255872"/>
                    <a:pt x="39897" y="256381"/>
                  </a:cubicBezTo>
                  <a:cubicBezTo>
                    <a:pt x="41288" y="258093"/>
                    <a:pt x="41149" y="254900"/>
                    <a:pt x="39897" y="254646"/>
                  </a:cubicBezTo>
                  <a:close/>
                  <a:moveTo>
                    <a:pt x="238207" y="367311"/>
                  </a:moveTo>
                  <a:cubicBezTo>
                    <a:pt x="239366" y="367056"/>
                    <a:pt x="239505" y="365275"/>
                    <a:pt x="238207" y="365691"/>
                  </a:cubicBezTo>
                  <a:cubicBezTo>
                    <a:pt x="237186" y="365761"/>
                    <a:pt x="237326" y="367403"/>
                    <a:pt x="238207" y="367311"/>
                  </a:cubicBezTo>
                  <a:close/>
                  <a:moveTo>
                    <a:pt x="42401" y="263693"/>
                  </a:moveTo>
                  <a:cubicBezTo>
                    <a:pt x="42401" y="263809"/>
                    <a:pt x="43723" y="263462"/>
                    <a:pt x="43259" y="262906"/>
                  </a:cubicBezTo>
                  <a:cubicBezTo>
                    <a:pt x="42146" y="261518"/>
                    <a:pt x="39503" y="263693"/>
                    <a:pt x="42401" y="263693"/>
                  </a:cubicBezTo>
                  <a:close/>
                  <a:moveTo>
                    <a:pt x="655186" y="59813"/>
                  </a:moveTo>
                  <a:cubicBezTo>
                    <a:pt x="654676" y="60113"/>
                    <a:pt x="654606" y="62312"/>
                    <a:pt x="655441" y="61641"/>
                  </a:cubicBezTo>
                  <a:cubicBezTo>
                    <a:pt x="657319" y="61016"/>
                    <a:pt x="656462" y="60461"/>
                    <a:pt x="655186" y="59813"/>
                  </a:cubicBezTo>
                  <a:close/>
                  <a:moveTo>
                    <a:pt x="516773" y="71382"/>
                  </a:moveTo>
                  <a:cubicBezTo>
                    <a:pt x="516054" y="70943"/>
                    <a:pt x="514871" y="71753"/>
                    <a:pt x="514245" y="72331"/>
                  </a:cubicBezTo>
                  <a:cubicBezTo>
                    <a:pt x="513920" y="73465"/>
                    <a:pt x="516842" y="72053"/>
                    <a:pt x="516773" y="71290"/>
                  </a:cubicBezTo>
                  <a:close/>
                  <a:moveTo>
                    <a:pt x="352550" y="403177"/>
                  </a:moveTo>
                  <a:cubicBezTo>
                    <a:pt x="351507" y="403431"/>
                    <a:pt x="351368" y="404982"/>
                    <a:pt x="352550" y="405144"/>
                  </a:cubicBezTo>
                  <a:cubicBezTo>
                    <a:pt x="353733" y="405306"/>
                    <a:pt x="353431" y="403547"/>
                    <a:pt x="352550" y="403177"/>
                  </a:cubicBezTo>
                  <a:close/>
                  <a:moveTo>
                    <a:pt x="386684" y="42481"/>
                  </a:moveTo>
                  <a:cubicBezTo>
                    <a:pt x="386684" y="41903"/>
                    <a:pt x="384064" y="41232"/>
                    <a:pt x="383646" y="41741"/>
                  </a:cubicBezTo>
                  <a:cubicBezTo>
                    <a:pt x="384388" y="42623"/>
                    <a:pt x="385618" y="42923"/>
                    <a:pt x="386684" y="42481"/>
                  </a:cubicBezTo>
                  <a:close/>
                  <a:moveTo>
                    <a:pt x="378939" y="300438"/>
                  </a:moveTo>
                  <a:cubicBezTo>
                    <a:pt x="379797" y="300438"/>
                    <a:pt x="381629" y="298286"/>
                    <a:pt x="380029" y="298286"/>
                  </a:cubicBezTo>
                  <a:cubicBezTo>
                    <a:pt x="379635" y="298934"/>
                    <a:pt x="378058" y="299952"/>
                    <a:pt x="378939" y="300438"/>
                  </a:cubicBezTo>
                  <a:close/>
                  <a:moveTo>
                    <a:pt x="545898" y="341279"/>
                  </a:moveTo>
                  <a:cubicBezTo>
                    <a:pt x="544947" y="341279"/>
                    <a:pt x="544808" y="341163"/>
                    <a:pt x="544205" y="341511"/>
                  </a:cubicBezTo>
                  <a:cubicBezTo>
                    <a:pt x="544762" y="343547"/>
                    <a:pt x="548379" y="341511"/>
                    <a:pt x="545898" y="341279"/>
                  </a:cubicBezTo>
                  <a:close/>
                  <a:moveTo>
                    <a:pt x="469120" y="257399"/>
                  </a:moveTo>
                  <a:cubicBezTo>
                    <a:pt x="469653" y="257399"/>
                    <a:pt x="469862" y="256890"/>
                    <a:pt x="470187" y="256589"/>
                  </a:cubicBezTo>
                  <a:cubicBezTo>
                    <a:pt x="469375" y="254669"/>
                    <a:pt x="466894" y="256751"/>
                    <a:pt x="469190" y="257399"/>
                  </a:cubicBezTo>
                  <a:close/>
                  <a:moveTo>
                    <a:pt x="526512" y="340701"/>
                  </a:moveTo>
                  <a:cubicBezTo>
                    <a:pt x="525608" y="340701"/>
                    <a:pt x="525097" y="342089"/>
                    <a:pt x="526164" y="341788"/>
                  </a:cubicBezTo>
                  <a:cubicBezTo>
                    <a:pt x="526651" y="341788"/>
                    <a:pt x="528298" y="342968"/>
                    <a:pt x="527903" y="341788"/>
                  </a:cubicBezTo>
                  <a:cubicBezTo>
                    <a:pt x="527532" y="341464"/>
                    <a:pt x="527184" y="340909"/>
                    <a:pt x="526582" y="340770"/>
                  </a:cubicBezTo>
                  <a:close/>
                  <a:moveTo>
                    <a:pt x="265314" y="362822"/>
                  </a:moveTo>
                  <a:cubicBezTo>
                    <a:pt x="262717" y="362822"/>
                    <a:pt x="265477" y="364974"/>
                    <a:pt x="266358" y="363562"/>
                  </a:cubicBezTo>
                  <a:cubicBezTo>
                    <a:pt x="266590" y="362891"/>
                    <a:pt x="265801" y="362752"/>
                    <a:pt x="265314" y="362822"/>
                  </a:cubicBezTo>
                  <a:close/>
                  <a:moveTo>
                    <a:pt x="268816" y="141240"/>
                  </a:moveTo>
                  <a:cubicBezTo>
                    <a:pt x="270068" y="141680"/>
                    <a:pt x="271135" y="140245"/>
                    <a:pt x="269627" y="140152"/>
                  </a:cubicBezTo>
                  <a:cubicBezTo>
                    <a:pt x="268769" y="139759"/>
                    <a:pt x="267448" y="140893"/>
                    <a:pt x="268839" y="141240"/>
                  </a:cubicBezTo>
                  <a:close/>
                  <a:moveTo>
                    <a:pt x="250149" y="431268"/>
                  </a:moveTo>
                  <a:lnTo>
                    <a:pt x="251610" y="429347"/>
                  </a:lnTo>
                  <a:cubicBezTo>
                    <a:pt x="250520" y="428885"/>
                    <a:pt x="248456" y="430296"/>
                    <a:pt x="250172" y="431268"/>
                  </a:cubicBezTo>
                  <a:close/>
                  <a:moveTo>
                    <a:pt x="141162" y="310643"/>
                  </a:moveTo>
                  <a:lnTo>
                    <a:pt x="141162" y="310643"/>
                  </a:lnTo>
                  <a:cubicBezTo>
                    <a:pt x="142553" y="310990"/>
                    <a:pt x="143133" y="309833"/>
                    <a:pt x="141440" y="309555"/>
                  </a:cubicBezTo>
                  <a:cubicBezTo>
                    <a:pt x="140095" y="309439"/>
                    <a:pt x="139423" y="310967"/>
                    <a:pt x="141139" y="310643"/>
                  </a:cubicBezTo>
                  <a:close/>
                  <a:moveTo>
                    <a:pt x="476564" y="27348"/>
                  </a:moveTo>
                  <a:cubicBezTo>
                    <a:pt x="476169" y="26261"/>
                    <a:pt x="476100" y="27834"/>
                    <a:pt x="475520" y="27927"/>
                  </a:cubicBezTo>
                  <a:cubicBezTo>
                    <a:pt x="474361" y="28158"/>
                    <a:pt x="475682" y="28945"/>
                    <a:pt x="475706" y="29546"/>
                  </a:cubicBezTo>
                  <a:cubicBezTo>
                    <a:pt x="476030" y="28806"/>
                    <a:pt x="476726" y="28227"/>
                    <a:pt x="476564" y="27348"/>
                  </a:cubicBezTo>
                  <a:close/>
                  <a:moveTo>
                    <a:pt x="593551" y="65412"/>
                  </a:moveTo>
                  <a:cubicBezTo>
                    <a:pt x="593552" y="65028"/>
                    <a:pt x="593464" y="64648"/>
                    <a:pt x="593295" y="64302"/>
                  </a:cubicBezTo>
                  <a:cubicBezTo>
                    <a:pt x="591278" y="65088"/>
                    <a:pt x="593365" y="68004"/>
                    <a:pt x="593551" y="65412"/>
                  </a:cubicBezTo>
                  <a:close/>
                  <a:moveTo>
                    <a:pt x="486674" y="296805"/>
                  </a:moveTo>
                  <a:cubicBezTo>
                    <a:pt x="486187" y="295394"/>
                    <a:pt x="483937" y="296412"/>
                    <a:pt x="484819" y="297569"/>
                  </a:cubicBezTo>
                  <a:cubicBezTo>
                    <a:pt x="485282" y="296898"/>
                    <a:pt x="486372" y="297407"/>
                    <a:pt x="486674" y="296759"/>
                  </a:cubicBezTo>
                  <a:close/>
                  <a:moveTo>
                    <a:pt x="309373" y="405884"/>
                  </a:moveTo>
                  <a:cubicBezTo>
                    <a:pt x="306590" y="405884"/>
                    <a:pt x="309628" y="407504"/>
                    <a:pt x="310671" y="406787"/>
                  </a:cubicBezTo>
                  <a:cubicBezTo>
                    <a:pt x="310393" y="406310"/>
                    <a:pt x="309918" y="405979"/>
                    <a:pt x="309373" y="405884"/>
                  </a:cubicBezTo>
                  <a:close/>
                  <a:moveTo>
                    <a:pt x="418221" y="293265"/>
                  </a:moveTo>
                  <a:cubicBezTo>
                    <a:pt x="417363" y="293797"/>
                    <a:pt x="417363" y="295116"/>
                    <a:pt x="418638" y="294815"/>
                  </a:cubicBezTo>
                  <a:cubicBezTo>
                    <a:pt x="419913" y="294515"/>
                    <a:pt x="419055" y="293358"/>
                    <a:pt x="418221" y="293265"/>
                  </a:cubicBezTo>
                  <a:close/>
                  <a:moveTo>
                    <a:pt x="408945" y="293265"/>
                  </a:moveTo>
                  <a:cubicBezTo>
                    <a:pt x="408551" y="292455"/>
                    <a:pt x="407160" y="292178"/>
                    <a:pt x="407368" y="293404"/>
                  </a:cubicBezTo>
                  <a:cubicBezTo>
                    <a:pt x="407577" y="294630"/>
                    <a:pt x="408644" y="294168"/>
                    <a:pt x="408876" y="293358"/>
                  </a:cubicBezTo>
                  <a:close/>
                  <a:moveTo>
                    <a:pt x="397490" y="16357"/>
                  </a:moveTo>
                  <a:cubicBezTo>
                    <a:pt x="397003" y="15825"/>
                    <a:pt x="396168" y="14460"/>
                    <a:pt x="395403" y="15154"/>
                  </a:cubicBezTo>
                  <a:cubicBezTo>
                    <a:pt x="395403" y="15848"/>
                    <a:pt x="396887" y="17121"/>
                    <a:pt x="397490" y="16357"/>
                  </a:cubicBezTo>
                  <a:close/>
                  <a:moveTo>
                    <a:pt x="188374" y="356667"/>
                  </a:moveTo>
                  <a:cubicBezTo>
                    <a:pt x="186960" y="357569"/>
                    <a:pt x="188374" y="357893"/>
                    <a:pt x="189279" y="358217"/>
                  </a:cubicBezTo>
                  <a:cubicBezTo>
                    <a:pt x="190670" y="357824"/>
                    <a:pt x="189000" y="356968"/>
                    <a:pt x="188374" y="356667"/>
                  </a:cubicBezTo>
                  <a:close/>
                  <a:moveTo>
                    <a:pt x="177174" y="357569"/>
                  </a:moveTo>
                  <a:cubicBezTo>
                    <a:pt x="177313" y="357083"/>
                    <a:pt x="176780" y="356921"/>
                    <a:pt x="176478" y="356713"/>
                  </a:cubicBezTo>
                  <a:cubicBezTo>
                    <a:pt x="174646" y="356250"/>
                    <a:pt x="175991" y="359721"/>
                    <a:pt x="177197" y="357569"/>
                  </a:cubicBezTo>
                  <a:close/>
                  <a:moveTo>
                    <a:pt x="360666" y="409239"/>
                  </a:moveTo>
                  <a:cubicBezTo>
                    <a:pt x="360666" y="408707"/>
                    <a:pt x="360203" y="408753"/>
                    <a:pt x="359878" y="408615"/>
                  </a:cubicBezTo>
                  <a:cubicBezTo>
                    <a:pt x="357837" y="407434"/>
                    <a:pt x="359808" y="411576"/>
                    <a:pt x="360666" y="409239"/>
                  </a:cubicBezTo>
                  <a:close/>
                  <a:moveTo>
                    <a:pt x="532263" y="302798"/>
                  </a:moveTo>
                  <a:cubicBezTo>
                    <a:pt x="534234" y="303099"/>
                    <a:pt x="532680" y="301572"/>
                    <a:pt x="532077" y="301248"/>
                  </a:cubicBezTo>
                  <a:cubicBezTo>
                    <a:pt x="531289" y="301873"/>
                    <a:pt x="530941" y="303030"/>
                    <a:pt x="532170" y="302775"/>
                  </a:cubicBezTo>
                  <a:close/>
                  <a:moveTo>
                    <a:pt x="67909" y="303886"/>
                  </a:moveTo>
                  <a:cubicBezTo>
                    <a:pt x="69347" y="303539"/>
                    <a:pt x="67051" y="301341"/>
                    <a:pt x="66773" y="302683"/>
                  </a:cubicBezTo>
                  <a:cubicBezTo>
                    <a:pt x="66757" y="303288"/>
                    <a:pt x="67212" y="303803"/>
                    <a:pt x="67816" y="303863"/>
                  </a:cubicBezTo>
                  <a:close/>
                  <a:moveTo>
                    <a:pt x="390232" y="410119"/>
                  </a:moveTo>
                  <a:cubicBezTo>
                    <a:pt x="390603" y="408985"/>
                    <a:pt x="388075" y="408175"/>
                    <a:pt x="388284" y="409147"/>
                  </a:cubicBezTo>
                  <a:cubicBezTo>
                    <a:pt x="389165" y="409124"/>
                    <a:pt x="389281" y="411160"/>
                    <a:pt x="390186" y="410095"/>
                  </a:cubicBezTo>
                  <a:close/>
                  <a:moveTo>
                    <a:pt x="48569" y="302706"/>
                  </a:moveTo>
                  <a:lnTo>
                    <a:pt x="47503" y="302960"/>
                  </a:lnTo>
                  <a:cubicBezTo>
                    <a:pt x="47874" y="303701"/>
                    <a:pt x="48825" y="302960"/>
                    <a:pt x="49010" y="304002"/>
                  </a:cubicBezTo>
                  <a:cubicBezTo>
                    <a:pt x="49311" y="304603"/>
                    <a:pt x="49520" y="304210"/>
                    <a:pt x="49775" y="304002"/>
                  </a:cubicBezTo>
                  <a:cubicBezTo>
                    <a:pt x="50401" y="303308"/>
                    <a:pt x="49149" y="302683"/>
                    <a:pt x="48569" y="302706"/>
                  </a:cubicBezTo>
                  <a:close/>
                  <a:moveTo>
                    <a:pt x="408412" y="302706"/>
                  </a:moveTo>
                  <a:cubicBezTo>
                    <a:pt x="407438" y="302451"/>
                    <a:pt x="406835" y="303747"/>
                    <a:pt x="408064" y="303863"/>
                  </a:cubicBezTo>
                  <a:cubicBezTo>
                    <a:pt x="409293" y="303979"/>
                    <a:pt x="409896" y="302475"/>
                    <a:pt x="408412" y="302729"/>
                  </a:cubicBezTo>
                  <a:close/>
                  <a:moveTo>
                    <a:pt x="458407" y="290674"/>
                  </a:moveTo>
                  <a:cubicBezTo>
                    <a:pt x="458407" y="288360"/>
                    <a:pt x="456088" y="292247"/>
                    <a:pt x="458105" y="291923"/>
                  </a:cubicBezTo>
                  <a:cubicBezTo>
                    <a:pt x="458546" y="291645"/>
                    <a:pt x="458407" y="291136"/>
                    <a:pt x="458407" y="290697"/>
                  </a:cubicBezTo>
                  <a:close/>
                  <a:moveTo>
                    <a:pt x="34053" y="256844"/>
                  </a:moveTo>
                  <a:cubicBezTo>
                    <a:pt x="34483" y="256868"/>
                    <a:pt x="34913" y="256788"/>
                    <a:pt x="35306" y="256612"/>
                  </a:cubicBezTo>
                  <a:cubicBezTo>
                    <a:pt x="34610" y="256057"/>
                    <a:pt x="33613" y="255409"/>
                    <a:pt x="32685" y="255941"/>
                  </a:cubicBezTo>
                  <a:cubicBezTo>
                    <a:pt x="32951" y="256434"/>
                    <a:pt x="33431" y="256776"/>
                    <a:pt x="33984" y="256867"/>
                  </a:cubicBezTo>
                  <a:close/>
                  <a:moveTo>
                    <a:pt x="328875" y="138047"/>
                  </a:moveTo>
                  <a:cubicBezTo>
                    <a:pt x="329037" y="137075"/>
                    <a:pt x="327089" y="137121"/>
                    <a:pt x="326788" y="137538"/>
                  </a:cubicBezTo>
                  <a:cubicBezTo>
                    <a:pt x="326834" y="138324"/>
                    <a:pt x="328434" y="138926"/>
                    <a:pt x="328875" y="138047"/>
                  </a:cubicBezTo>
                  <a:close/>
                  <a:moveTo>
                    <a:pt x="449270" y="259783"/>
                  </a:moveTo>
                  <a:cubicBezTo>
                    <a:pt x="447647" y="260176"/>
                    <a:pt x="450360" y="262397"/>
                    <a:pt x="450407" y="260778"/>
                  </a:cubicBezTo>
                  <a:cubicBezTo>
                    <a:pt x="450317" y="260216"/>
                    <a:pt x="449840" y="259798"/>
                    <a:pt x="449270" y="259783"/>
                  </a:cubicBezTo>
                  <a:close/>
                  <a:moveTo>
                    <a:pt x="63758" y="290164"/>
                  </a:moveTo>
                  <a:cubicBezTo>
                    <a:pt x="63503" y="289054"/>
                    <a:pt x="62181" y="289077"/>
                    <a:pt x="62088" y="290280"/>
                  </a:cubicBezTo>
                  <a:cubicBezTo>
                    <a:pt x="61996" y="291483"/>
                    <a:pt x="63804" y="291044"/>
                    <a:pt x="63758" y="290164"/>
                  </a:cubicBezTo>
                  <a:close/>
                  <a:moveTo>
                    <a:pt x="354150" y="221603"/>
                  </a:moveTo>
                  <a:cubicBezTo>
                    <a:pt x="354846" y="221302"/>
                    <a:pt x="356075" y="220816"/>
                    <a:pt x="355518" y="219821"/>
                  </a:cubicBezTo>
                  <a:cubicBezTo>
                    <a:pt x="354846" y="219451"/>
                    <a:pt x="353594" y="221047"/>
                    <a:pt x="354150" y="221603"/>
                  </a:cubicBezTo>
                  <a:close/>
                  <a:moveTo>
                    <a:pt x="462929" y="260222"/>
                  </a:moveTo>
                  <a:cubicBezTo>
                    <a:pt x="460610" y="260222"/>
                    <a:pt x="463253" y="262305"/>
                    <a:pt x="464018" y="261009"/>
                  </a:cubicBezTo>
                  <a:cubicBezTo>
                    <a:pt x="464204" y="260361"/>
                    <a:pt x="463323" y="260361"/>
                    <a:pt x="462929" y="260222"/>
                  </a:cubicBezTo>
                  <a:close/>
                  <a:moveTo>
                    <a:pt x="45717" y="261958"/>
                  </a:moveTo>
                  <a:cubicBezTo>
                    <a:pt x="46923" y="262374"/>
                    <a:pt x="48036" y="261032"/>
                    <a:pt x="46552" y="260870"/>
                  </a:cubicBezTo>
                  <a:cubicBezTo>
                    <a:pt x="45833" y="260662"/>
                    <a:pt x="44488" y="261796"/>
                    <a:pt x="45717" y="261958"/>
                  </a:cubicBezTo>
                  <a:close/>
                  <a:moveTo>
                    <a:pt x="479903" y="54583"/>
                  </a:moveTo>
                  <a:cubicBezTo>
                    <a:pt x="482477" y="54884"/>
                    <a:pt x="479393" y="52269"/>
                    <a:pt x="478929" y="53935"/>
                  </a:cubicBezTo>
                  <a:cubicBezTo>
                    <a:pt x="478882" y="54676"/>
                    <a:pt x="479485" y="54491"/>
                    <a:pt x="479903" y="54583"/>
                  </a:cubicBezTo>
                  <a:close/>
                  <a:moveTo>
                    <a:pt x="256549" y="134460"/>
                  </a:moveTo>
                  <a:lnTo>
                    <a:pt x="256549" y="134460"/>
                  </a:lnTo>
                  <a:cubicBezTo>
                    <a:pt x="257007" y="134487"/>
                    <a:pt x="257463" y="134391"/>
                    <a:pt x="257871" y="134182"/>
                  </a:cubicBezTo>
                  <a:cubicBezTo>
                    <a:pt x="257337" y="133882"/>
                    <a:pt x="256456" y="134182"/>
                    <a:pt x="256271" y="133396"/>
                  </a:cubicBezTo>
                  <a:cubicBezTo>
                    <a:pt x="256271" y="133187"/>
                    <a:pt x="256271" y="132725"/>
                    <a:pt x="255853" y="133025"/>
                  </a:cubicBezTo>
                  <a:cubicBezTo>
                    <a:pt x="255134" y="134113"/>
                    <a:pt x="255019" y="134668"/>
                    <a:pt x="256549" y="134460"/>
                  </a:cubicBezTo>
                  <a:close/>
                  <a:moveTo>
                    <a:pt x="442870" y="36303"/>
                  </a:moveTo>
                  <a:lnTo>
                    <a:pt x="444146" y="35609"/>
                  </a:lnTo>
                  <a:cubicBezTo>
                    <a:pt x="443218" y="35609"/>
                    <a:pt x="442314" y="34521"/>
                    <a:pt x="441456" y="34961"/>
                  </a:cubicBezTo>
                  <a:cubicBezTo>
                    <a:pt x="441850" y="35470"/>
                    <a:pt x="442244" y="36141"/>
                    <a:pt x="442870" y="36303"/>
                  </a:cubicBezTo>
                  <a:close/>
                  <a:moveTo>
                    <a:pt x="456923" y="255178"/>
                  </a:moveTo>
                  <a:cubicBezTo>
                    <a:pt x="455926" y="254877"/>
                    <a:pt x="454998" y="255826"/>
                    <a:pt x="456041" y="256242"/>
                  </a:cubicBezTo>
                  <a:cubicBezTo>
                    <a:pt x="457085" y="256659"/>
                    <a:pt x="458523" y="255085"/>
                    <a:pt x="456923" y="255178"/>
                  </a:cubicBezTo>
                  <a:close/>
                  <a:moveTo>
                    <a:pt x="468633" y="222783"/>
                  </a:moveTo>
                  <a:cubicBezTo>
                    <a:pt x="468053" y="221348"/>
                    <a:pt x="466546" y="223731"/>
                    <a:pt x="467427" y="224194"/>
                  </a:cubicBezTo>
                  <a:cubicBezTo>
                    <a:pt x="468308" y="224657"/>
                    <a:pt x="468239" y="223222"/>
                    <a:pt x="468633" y="222806"/>
                  </a:cubicBezTo>
                  <a:close/>
                  <a:moveTo>
                    <a:pt x="638977" y="54398"/>
                  </a:moveTo>
                  <a:cubicBezTo>
                    <a:pt x="639093" y="52454"/>
                    <a:pt x="636983" y="54768"/>
                    <a:pt x="638119" y="55578"/>
                  </a:cubicBezTo>
                  <a:cubicBezTo>
                    <a:pt x="638884" y="55972"/>
                    <a:pt x="639070" y="54977"/>
                    <a:pt x="638977" y="54421"/>
                  </a:cubicBezTo>
                  <a:close/>
                  <a:moveTo>
                    <a:pt x="593133" y="68768"/>
                  </a:moveTo>
                  <a:cubicBezTo>
                    <a:pt x="593713" y="68559"/>
                    <a:pt x="594617" y="69092"/>
                    <a:pt x="594594" y="68004"/>
                  </a:cubicBezTo>
                  <a:cubicBezTo>
                    <a:pt x="594571" y="66916"/>
                    <a:pt x="591255" y="68559"/>
                    <a:pt x="593133" y="68791"/>
                  </a:cubicBezTo>
                  <a:close/>
                  <a:moveTo>
                    <a:pt x="393130" y="312286"/>
                  </a:moveTo>
                  <a:cubicBezTo>
                    <a:pt x="394359" y="312147"/>
                    <a:pt x="392875" y="310203"/>
                    <a:pt x="392203" y="310782"/>
                  </a:cubicBezTo>
                  <a:cubicBezTo>
                    <a:pt x="391530" y="311360"/>
                    <a:pt x="392551" y="312286"/>
                    <a:pt x="393130" y="312286"/>
                  </a:cubicBezTo>
                  <a:close/>
                  <a:moveTo>
                    <a:pt x="417154" y="409772"/>
                  </a:moveTo>
                  <a:cubicBezTo>
                    <a:pt x="416296" y="409494"/>
                    <a:pt x="415183" y="410466"/>
                    <a:pt x="416342" y="410882"/>
                  </a:cubicBezTo>
                  <a:cubicBezTo>
                    <a:pt x="417502" y="411299"/>
                    <a:pt x="418777" y="409795"/>
                    <a:pt x="417154" y="409841"/>
                  </a:cubicBezTo>
                  <a:close/>
                  <a:moveTo>
                    <a:pt x="424853" y="286832"/>
                  </a:moveTo>
                  <a:cubicBezTo>
                    <a:pt x="424528" y="285305"/>
                    <a:pt x="422163" y="287781"/>
                    <a:pt x="423809" y="287943"/>
                  </a:cubicBezTo>
                  <a:cubicBezTo>
                    <a:pt x="424365" y="287844"/>
                    <a:pt x="424790" y="287392"/>
                    <a:pt x="424853" y="286832"/>
                  </a:cubicBezTo>
                  <a:close/>
                  <a:moveTo>
                    <a:pt x="525932" y="316705"/>
                  </a:moveTo>
                  <a:cubicBezTo>
                    <a:pt x="525237" y="315757"/>
                    <a:pt x="523613" y="317191"/>
                    <a:pt x="524564" y="317932"/>
                  </a:cubicBezTo>
                  <a:cubicBezTo>
                    <a:pt x="525224" y="318021"/>
                    <a:pt x="525832" y="317560"/>
                    <a:pt x="525921" y="316901"/>
                  </a:cubicBezTo>
                  <a:cubicBezTo>
                    <a:pt x="525928" y="316852"/>
                    <a:pt x="525932" y="316802"/>
                    <a:pt x="525932" y="316752"/>
                  </a:cubicBezTo>
                  <a:close/>
                  <a:moveTo>
                    <a:pt x="446720" y="284680"/>
                  </a:moveTo>
                  <a:cubicBezTo>
                    <a:pt x="446186" y="284680"/>
                    <a:pt x="446581" y="286647"/>
                    <a:pt x="447299" y="286740"/>
                  </a:cubicBezTo>
                  <a:cubicBezTo>
                    <a:pt x="448505" y="286555"/>
                    <a:pt x="447392" y="284842"/>
                    <a:pt x="446720" y="284727"/>
                  </a:cubicBezTo>
                  <a:close/>
                  <a:moveTo>
                    <a:pt x="71271" y="264781"/>
                  </a:moveTo>
                  <a:cubicBezTo>
                    <a:pt x="72477" y="265197"/>
                    <a:pt x="73590" y="263878"/>
                    <a:pt x="72106" y="263693"/>
                  </a:cubicBezTo>
                  <a:cubicBezTo>
                    <a:pt x="71387" y="263485"/>
                    <a:pt x="70042" y="264665"/>
                    <a:pt x="71271" y="264781"/>
                  </a:cubicBezTo>
                  <a:close/>
                  <a:moveTo>
                    <a:pt x="460100" y="285722"/>
                  </a:moveTo>
                  <a:cubicBezTo>
                    <a:pt x="460934" y="285560"/>
                    <a:pt x="460726" y="284750"/>
                    <a:pt x="461097" y="284218"/>
                  </a:cubicBezTo>
                  <a:cubicBezTo>
                    <a:pt x="459868" y="283431"/>
                    <a:pt x="458801" y="285213"/>
                    <a:pt x="460100" y="285722"/>
                  </a:cubicBezTo>
                  <a:close/>
                  <a:moveTo>
                    <a:pt x="239807" y="381449"/>
                  </a:moveTo>
                  <a:cubicBezTo>
                    <a:pt x="239181" y="380292"/>
                    <a:pt x="237488" y="383370"/>
                    <a:pt x="238740" y="383138"/>
                  </a:cubicBezTo>
                  <a:cubicBezTo>
                    <a:pt x="239271" y="382707"/>
                    <a:pt x="239646" y="382113"/>
                    <a:pt x="239807" y="381449"/>
                  </a:cubicBezTo>
                  <a:close/>
                  <a:moveTo>
                    <a:pt x="560136" y="319898"/>
                  </a:moveTo>
                  <a:lnTo>
                    <a:pt x="561550" y="320801"/>
                  </a:lnTo>
                  <a:cubicBezTo>
                    <a:pt x="562570" y="319736"/>
                    <a:pt x="560553" y="318163"/>
                    <a:pt x="560089" y="319898"/>
                  </a:cubicBezTo>
                  <a:close/>
                  <a:moveTo>
                    <a:pt x="509120" y="72840"/>
                  </a:moveTo>
                  <a:cubicBezTo>
                    <a:pt x="507497" y="73650"/>
                    <a:pt x="509862" y="74737"/>
                    <a:pt x="510535" y="74136"/>
                  </a:cubicBezTo>
                  <a:cubicBezTo>
                    <a:pt x="511207" y="73534"/>
                    <a:pt x="509677" y="73164"/>
                    <a:pt x="509144" y="72840"/>
                  </a:cubicBezTo>
                  <a:close/>
                  <a:moveTo>
                    <a:pt x="225894" y="382074"/>
                  </a:moveTo>
                  <a:cubicBezTo>
                    <a:pt x="226334" y="382074"/>
                    <a:pt x="227378" y="382305"/>
                    <a:pt x="227215" y="381310"/>
                  </a:cubicBezTo>
                  <a:cubicBezTo>
                    <a:pt x="226682" y="380639"/>
                    <a:pt x="226288" y="381171"/>
                    <a:pt x="225824" y="381310"/>
                  </a:cubicBezTo>
                  <a:cubicBezTo>
                    <a:pt x="225360" y="381449"/>
                    <a:pt x="224873" y="381310"/>
                    <a:pt x="224502" y="381680"/>
                  </a:cubicBezTo>
                  <a:cubicBezTo>
                    <a:pt x="224943" y="382166"/>
                    <a:pt x="225360" y="382074"/>
                    <a:pt x="225894" y="382074"/>
                  </a:cubicBezTo>
                  <a:close/>
                  <a:moveTo>
                    <a:pt x="222554" y="413497"/>
                  </a:moveTo>
                  <a:cubicBezTo>
                    <a:pt x="222207" y="412942"/>
                    <a:pt x="220746" y="413289"/>
                    <a:pt x="221024" y="414191"/>
                  </a:cubicBezTo>
                  <a:cubicBezTo>
                    <a:pt x="221256" y="415556"/>
                    <a:pt x="222392" y="414631"/>
                    <a:pt x="222578" y="413497"/>
                  </a:cubicBezTo>
                  <a:close/>
                  <a:moveTo>
                    <a:pt x="542164" y="73951"/>
                  </a:moveTo>
                  <a:cubicBezTo>
                    <a:pt x="543092" y="74298"/>
                    <a:pt x="544228" y="73257"/>
                    <a:pt x="543022" y="72886"/>
                  </a:cubicBezTo>
                  <a:cubicBezTo>
                    <a:pt x="541817" y="72516"/>
                    <a:pt x="540634" y="73951"/>
                    <a:pt x="542164" y="73951"/>
                  </a:cubicBezTo>
                  <a:close/>
                  <a:moveTo>
                    <a:pt x="455462" y="22327"/>
                  </a:moveTo>
                  <a:cubicBezTo>
                    <a:pt x="455299" y="21471"/>
                    <a:pt x="454210" y="21656"/>
                    <a:pt x="453607" y="21818"/>
                  </a:cubicBezTo>
                  <a:cubicBezTo>
                    <a:pt x="452888" y="22466"/>
                    <a:pt x="455462" y="23507"/>
                    <a:pt x="455462" y="22327"/>
                  </a:cubicBezTo>
                  <a:close/>
                  <a:moveTo>
                    <a:pt x="240502" y="364002"/>
                  </a:moveTo>
                  <a:cubicBezTo>
                    <a:pt x="239830" y="364002"/>
                    <a:pt x="239807" y="364395"/>
                    <a:pt x="239784" y="364742"/>
                  </a:cubicBezTo>
                  <a:cubicBezTo>
                    <a:pt x="239807" y="366918"/>
                    <a:pt x="242775" y="364465"/>
                    <a:pt x="240502" y="364002"/>
                  </a:cubicBezTo>
                  <a:close/>
                  <a:moveTo>
                    <a:pt x="500216" y="365622"/>
                  </a:moveTo>
                  <a:cubicBezTo>
                    <a:pt x="500749" y="365390"/>
                    <a:pt x="500448" y="364534"/>
                    <a:pt x="501515" y="364187"/>
                  </a:cubicBezTo>
                  <a:cubicBezTo>
                    <a:pt x="500378" y="363308"/>
                    <a:pt x="498152" y="365321"/>
                    <a:pt x="500100" y="365622"/>
                  </a:cubicBezTo>
                  <a:close/>
                  <a:moveTo>
                    <a:pt x="234752" y="414376"/>
                  </a:moveTo>
                  <a:cubicBezTo>
                    <a:pt x="234752" y="414376"/>
                    <a:pt x="233894" y="414376"/>
                    <a:pt x="233708" y="414608"/>
                  </a:cubicBezTo>
                  <a:cubicBezTo>
                    <a:pt x="234334" y="415325"/>
                    <a:pt x="235586" y="414723"/>
                    <a:pt x="236375" y="415464"/>
                  </a:cubicBezTo>
                  <a:cubicBezTo>
                    <a:pt x="236375" y="415464"/>
                    <a:pt x="236699" y="415348"/>
                    <a:pt x="236862" y="415279"/>
                  </a:cubicBezTo>
                  <a:cubicBezTo>
                    <a:pt x="236421" y="414423"/>
                    <a:pt x="235818" y="414330"/>
                    <a:pt x="234752" y="414376"/>
                  </a:cubicBezTo>
                  <a:close/>
                  <a:moveTo>
                    <a:pt x="406116" y="54560"/>
                  </a:moveTo>
                  <a:cubicBezTo>
                    <a:pt x="405763" y="54579"/>
                    <a:pt x="405416" y="54665"/>
                    <a:pt x="405096" y="54815"/>
                  </a:cubicBezTo>
                  <a:cubicBezTo>
                    <a:pt x="405838" y="56897"/>
                    <a:pt x="408852" y="54629"/>
                    <a:pt x="406116" y="54560"/>
                  </a:cubicBezTo>
                  <a:close/>
                  <a:moveTo>
                    <a:pt x="469514" y="365506"/>
                  </a:moveTo>
                  <a:cubicBezTo>
                    <a:pt x="470210" y="364812"/>
                    <a:pt x="466500" y="364951"/>
                    <a:pt x="467195" y="365506"/>
                  </a:cubicBezTo>
                  <a:cubicBezTo>
                    <a:pt x="467891" y="366061"/>
                    <a:pt x="468772" y="366825"/>
                    <a:pt x="469514" y="365506"/>
                  </a:cubicBezTo>
                  <a:close/>
                  <a:moveTo>
                    <a:pt x="16847" y="253535"/>
                  </a:moveTo>
                  <a:cubicBezTo>
                    <a:pt x="16244" y="254183"/>
                    <a:pt x="17311" y="254808"/>
                    <a:pt x="17984" y="254946"/>
                  </a:cubicBezTo>
                  <a:cubicBezTo>
                    <a:pt x="18772" y="254599"/>
                    <a:pt x="18401" y="253118"/>
                    <a:pt x="16847" y="253535"/>
                  </a:cubicBezTo>
                  <a:close/>
                  <a:moveTo>
                    <a:pt x="153151" y="324272"/>
                  </a:moveTo>
                  <a:cubicBezTo>
                    <a:pt x="153498" y="324272"/>
                    <a:pt x="154194" y="324272"/>
                    <a:pt x="154426" y="324064"/>
                  </a:cubicBezTo>
                  <a:cubicBezTo>
                    <a:pt x="154171" y="323416"/>
                    <a:pt x="153220" y="324064"/>
                    <a:pt x="152826" y="323369"/>
                  </a:cubicBezTo>
                  <a:cubicBezTo>
                    <a:pt x="151249" y="322606"/>
                    <a:pt x="151690" y="324711"/>
                    <a:pt x="153151" y="324272"/>
                  </a:cubicBezTo>
                  <a:close/>
                  <a:moveTo>
                    <a:pt x="118530" y="281186"/>
                  </a:moveTo>
                  <a:cubicBezTo>
                    <a:pt x="117788" y="281024"/>
                    <a:pt x="116489" y="281881"/>
                    <a:pt x="117602" y="282297"/>
                  </a:cubicBezTo>
                  <a:cubicBezTo>
                    <a:pt x="118715" y="282714"/>
                    <a:pt x="120153" y="281418"/>
                    <a:pt x="118530" y="281186"/>
                  </a:cubicBezTo>
                  <a:close/>
                  <a:moveTo>
                    <a:pt x="456668" y="267095"/>
                  </a:moveTo>
                  <a:cubicBezTo>
                    <a:pt x="456157" y="267095"/>
                    <a:pt x="455276" y="267997"/>
                    <a:pt x="455694" y="268552"/>
                  </a:cubicBezTo>
                  <a:cubicBezTo>
                    <a:pt x="456366" y="269478"/>
                    <a:pt x="458013" y="267280"/>
                    <a:pt x="456668" y="267095"/>
                  </a:cubicBezTo>
                  <a:close/>
                  <a:moveTo>
                    <a:pt x="531358" y="324364"/>
                  </a:moveTo>
                  <a:cubicBezTo>
                    <a:pt x="530964" y="324503"/>
                    <a:pt x="530732" y="326401"/>
                    <a:pt x="531358" y="326354"/>
                  </a:cubicBezTo>
                  <a:cubicBezTo>
                    <a:pt x="531985" y="326308"/>
                    <a:pt x="532796" y="324341"/>
                    <a:pt x="531358" y="324364"/>
                  </a:cubicBezTo>
                  <a:close/>
                  <a:moveTo>
                    <a:pt x="650456" y="34892"/>
                  </a:moveTo>
                  <a:cubicBezTo>
                    <a:pt x="648716" y="35655"/>
                    <a:pt x="652079" y="37206"/>
                    <a:pt x="651963" y="35771"/>
                  </a:cubicBezTo>
                  <a:cubicBezTo>
                    <a:pt x="651685" y="35146"/>
                    <a:pt x="651035" y="35100"/>
                    <a:pt x="650456" y="34892"/>
                  </a:cubicBezTo>
                  <a:close/>
                  <a:moveTo>
                    <a:pt x="222717" y="378603"/>
                  </a:moveTo>
                  <a:cubicBezTo>
                    <a:pt x="222621" y="377980"/>
                    <a:pt x="222044" y="377548"/>
                    <a:pt x="221418" y="377631"/>
                  </a:cubicBezTo>
                  <a:cubicBezTo>
                    <a:pt x="220120" y="378140"/>
                    <a:pt x="222647" y="380223"/>
                    <a:pt x="222717" y="378603"/>
                  </a:cubicBezTo>
                  <a:close/>
                  <a:moveTo>
                    <a:pt x="126762" y="346486"/>
                  </a:moveTo>
                  <a:cubicBezTo>
                    <a:pt x="126762" y="344334"/>
                    <a:pt x="123910" y="346277"/>
                    <a:pt x="125672" y="346948"/>
                  </a:cubicBezTo>
                  <a:cubicBezTo>
                    <a:pt x="126182" y="346995"/>
                    <a:pt x="126576" y="347110"/>
                    <a:pt x="126762" y="346486"/>
                  </a:cubicBezTo>
                  <a:close/>
                  <a:moveTo>
                    <a:pt x="519973" y="60252"/>
                  </a:moveTo>
                  <a:cubicBezTo>
                    <a:pt x="520970" y="60252"/>
                    <a:pt x="521295" y="60437"/>
                    <a:pt x="521921" y="59998"/>
                  </a:cubicBezTo>
                  <a:cubicBezTo>
                    <a:pt x="521689" y="58609"/>
                    <a:pt x="517816" y="60067"/>
                    <a:pt x="519973" y="60252"/>
                  </a:cubicBezTo>
                  <a:close/>
                  <a:moveTo>
                    <a:pt x="531985" y="92069"/>
                  </a:moveTo>
                  <a:cubicBezTo>
                    <a:pt x="531034" y="92601"/>
                    <a:pt x="532402" y="93272"/>
                    <a:pt x="533005" y="93457"/>
                  </a:cubicBezTo>
                  <a:cubicBezTo>
                    <a:pt x="533724" y="93226"/>
                    <a:pt x="533469" y="91606"/>
                    <a:pt x="531985" y="92069"/>
                  </a:cubicBezTo>
                  <a:close/>
                  <a:moveTo>
                    <a:pt x="496042" y="89755"/>
                  </a:moveTo>
                  <a:cubicBezTo>
                    <a:pt x="497990" y="89894"/>
                    <a:pt x="495648" y="87834"/>
                    <a:pt x="494859" y="88922"/>
                  </a:cubicBezTo>
                  <a:cubicBezTo>
                    <a:pt x="494465" y="89616"/>
                    <a:pt x="495509" y="89755"/>
                    <a:pt x="496042" y="89685"/>
                  </a:cubicBezTo>
                  <a:close/>
                  <a:moveTo>
                    <a:pt x="378591" y="47294"/>
                  </a:moveTo>
                  <a:cubicBezTo>
                    <a:pt x="377687" y="47757"/>
                    <a:pt x="377455" y="49122"/>
                    <a:pt x="378777" y="48914"/>
                  </a:cubicBezTo>
                  <a:cubicBezTo>
                    <a:pt x="380098" y="48706"/>
                    <a:pt x="379310" y="47549"/>
                    <a:pt x="378591" y="47294"/>
                  </a:cubicBezTo>
                  <a:close/>
                  <a:moveTo>
                    <a:pt x="459752" y="269640"/>
                  </a:moveTo>
                  <a:cubicBezTo>
                    <a:pt x="460660" y="270148"/>
                    <a:pt x="461807" y="269865"/>
                    <a:pt x="462372" y="268992"/>
                  </a:cubicBezTo>
                  <a:cubicBezTo>
                    <a:pt x="461421" y="268321"/>
                    <a:pt x="460401" y="269154"/>
                    <a:pt x="459682" y="269640"/>
                  </a:cubicBezTo>
                  <a:close/>
                  <a:moveTo>
                    <a:pt x="182716" y="344125"/>
                  </a:moveTo>
                  <a:cubicBezTo>
                    <a:pt x="182261" y="344091"/>
                    <a:pt x="181804" y="344178"/>
                    <a:pt x="181394" y="344380"/>
                  </a:cubicBezTo>
                  <a:cubicBezTo>
                    <a:pt x="182020" y="346231"/>
                    <a:pt x="185012" y="344681"/>
                    <a:pt x="182716" y="344125"/>
                  </a:cubicBezTo>
                  <a:close/>
                  <a:moveTo>
                    <a:pt x="476053" y="17236"/>
                  </a:moveTo>
                  <a:cubicBezTo>
                    <a:pt x="475413" y="17249"/>
                    <a:pt x="474904" y="17776"/>
                    <a:pt x="474916" y="18415"/>
                  </a:cubicBezTo>
                  <a:cubicBezTo>
                    <a:pt x="474916" y="18423"/>
                    <a:pt x="474917" y="18431"/>
                    <a:pt x="474917" y="18440"/>
                  </a:cubicBezTo>
                  <a:cubicBezTo>
                    <a:pt x="475195" y="19828"/>
                    <a:pt x="477561" y="17583"/>
                    <a:pt x="476053" y="17236"/>
                  </a:cubicBezTo>
                  <a:close/>
                  <a:moveTo>
                    <a:pt x="129452" y="332232"/>
                  </a:moveTo>
                  <a:cubicBezTo>
                    <a:pt x="127713" y="333551"/>
                    <a:pt x="129452" y="333157"/>
                    <a:pt x="130356" y="333713"/>
                  </a:cubicBezTo>
                  <a:cubicBezTo>
                    <a:pt x="131353" y="333736"/>
                    <a:pt x="130240" y="332162"/>
                    <a:pt x="129452" y="332232"/>
                  </a:cubicBezTo>
                  <a:close/>
                  <a:moveTo>
                    <a:pt x="429954" y="275263"/>
                  </a:moveTo>
                  <a:cubicBezTo>
                    <a:pt x="430256" y="274407"/>
                    <a:pt x="429119" y="273342"/>
                    <a:pt x="428818" y="274661"/>
                  </a:cubicBezTo>
                  <a:cubicBezTo>
                    <a:pt x="428516" y="275980"/>
                    <a:pt x="430232" y="276605"/>
                    <a:pt x="429954" y="275263"/>
                  </a:cubicBezTo>
                  <a:close/>
                  <a:moveTo>
                    <a:pt x="648670" y="59142"/>
                  </a:moveTo>
                  <a:cubicBezTo>
                    <a:pt x="648670" y="59674"/>
                    <a:pt x="649111" y="59651"/>
                    <a:pt x="649482" y="59651"/>
                  </a:cubicBezTo>
                  <a:cubicBezTo>
                    <a:pt x="651615" y="59581"/>
                    <a:pt x="648902" y="56666"/>
                    <a:pt x="648670" y="59142"/>
                  </a:cubicBezTo>
                  <a:close/>
                  <a:moveTo>
                    <a:pt x="215876" y="343038"/>
                  </a:moveTo>
                  <a:cubicBezTo>
                    <a:pt x="216061" y="342297"/>
                    <a:pt x="214090" y="342274"/>
                    <a:pt x="213882" y="342598"/>
                  </a:cubicBezTo>
                  <a:cubicBezTo>
                    <a:pt x="213812" y="343524"/>
                    <a:pt x="215644" y="344079"/>
                    <a:pt x="215876" y="343038"/>
                  </a:cubicBezTo>
                  <a:close/>
                  <a:moveTo>
                    <a:pt x="223598" y="368491"/>
                  </a:moveTo>
                  <a:cubicBezTo>
                    <a:pt x="223969" y="368051"/>
                    <a:pt x="224178" y="367450"/>
                    <a:pt x="224827" y="367241"/>
                  </a:cubicBezTo>
                  <a:cubicBezTo>
                    <a:pt x="225383" y="365090"/>
                    <a:pt x="222230" y="367195"/>
                    <a:pt x="223575" y="368375"/>
                  </a:cubicBezTo>
                  <a:close/>
                  <a:moveTo>
                    <a:pt x="359414" y="273388"/>
                  </a:moveTo>
                  <a:cubicBezTo>
                    <a:pt x="357466" y="273388"/>
                    <a:pt x="359808" y="275402"/>
                    <a:pt x="360620" y="274268"/>
                  </a:cubicBezTo>
                  <a:cubicBezTo>
                    <a:pt x="360945" y="273250"/>
                    <a:pt x="359901" y="273342"/>
                    <a:pt x="359414" y="273273"/>
                  </a:cubicBezTo>
                  <a:close/>
                  <a:moveTo>
                    <a:pt x="72245" y="370759"/>
                  </a:moveTo>
                  <a:cubicBezTo>
                    <a:pt x="74286" y="370967"/>
                    <a:pt x="72639" y="369116"/>
                    <a:pt x="71503" y="369671"/>
                  </a:cubicBezTo>
                  <a:cubicBezTo>
                    <a:pt x="70367" y="370226"/>
                    <a:pt x="71549" y="370990"/>
                    <a:pt x="72245" y="370759"/>
                  </a:cubicBezTo>
                  <a:close/>
                  <a:moveTo>
                    <a:pt x="500633" y="368445"/>
                  </a:moveTo>
                  <a:cubicBezTo>
                    <a:pt x="501144" y="368144"/>
                    <a:pt x="502257" y="366756"/>
                    <a:pt x="501793" y="366339"/>
                  </a:cubicBezTo>
                  <a:cubicBezTo>
                    <a:pt x="501050" y="366326"/>
                    <a:pt x="500438" y="366917"/>
                    <a:pt x="500425" y="367658"/>
                  </a:cubicBezTo>
                  <a:cubicBezTo>
                    <a:pt x="500421" y="367920"/>
                    <a:pt x="500493" y="368177"/>
                    <a:pt x="500633" y="368398"/>
                  </a:cubicBezTo>
                  <a:close/>
                  <a:moveTo>
                    <a:pt x="419171" y="45651"/>
                  </a:moveTo>
                  <a:cubicBezTo>
                    <a:pt x="419171" y="44888"/>
                    <a:pt x="417200" y="44518"/>
                    <a:pt x="417177" y="45351"/>
                  </a:cubicBezTo>
                  <a:cubicBezTo>
                    <a:pt x="417154" y="46184"/>
                    <a:pt x="418731" y="46554"/>
                    <a:pt x="419171" y="45651"/>
                  </a:cubicBezTo>
                  <a:close/>
                  <a:moveTo>
                    <a:pt x="573191" y="341835"/>
                  </a:moveTo>
                  <a:cubicBezTo>
                    <a:pt x="573376" y="341835"/>
                    <a:pt x="574791" y="341557"/>
                    <a:pt x="573933" y="340840"/>
                  </a:cubicBezTo>
                  <a:cubicBezTo>
                    <a:pt x="573121" y="341765"/>
                    <a:pt x="571869" y="340978"/>
                    <a:pt x="571058" y="341487"/>
                  </a:cubicBezTo>
                  <a:cubicBezTo>
                    <a:pt x="571405" y="342182"/>
                    <a:pt x="572078" y="341696"/>
                    <a:pt x="573191" y="341835"/>
                  </a:cubicBezTo>
                  <a:close/>
                  <a:moveTo>
                    <a:pt x="426708" y="18416"/>
                  </a:moveTo>
                  <a:cubicBezTo>
                    <a:pt x="425780" y="18139"/>
                    <a:pt x="424876" y="19365"/>
                    <a:pt x="426198" y="19573"/>
                  </a:cubicBezTo>
                  <a:cubicBezTo>
                    <a:pt x="427519" y="19782"/>
                    <a:pt x="428192" y="18116"/>
                    <a:pt x="426708" y="18416"/>
                  </a:cubicBezTo>
                  <a:close/>
                  <a:moveTo>
                    <a:pt x="261303" y="419606"/>
                  </a:moveTo>
                  <a:cubicBezTo>
                    <a:pt x="261303" y="418819"/>
                    <a:pt x="260677" y="419004"/>
                    <a:pt x="260352" y="418750"/>
                  </a:cubicBezTo>
                  <a:cubicBezTo>
                    <a:pt x="259540" y="417870"/>
                    <a:pt x="259540" y="419467"/>
                    <a:pt x="260190" y="419837"/>
                  </a:cubicBezTo>
                  <a:cubicBezTo>
                    <a:pt x="260120" y="420855"/>
                    <a:pt x="261233" y="420323"/>
                    <a:pt x="261303" y="419606"/>
                  </a:cubicBezTo>
                  <a:close/>
                  <a:moveTo>
                    <a:pt x="371982" y="78579"/>
                  </a:moveTo>
                  <a:cubicBezTo>
                    <a:pt x="371982" y="77144"/>
                    <a:pt x="370568" y="78000"/>
                    <a:pt x="370475" y="79041"/>
                  </a:cubicBezTo>
                  <a:cubicBezTo>
                    <a:pt x="370382" y="80083"/>
                    <a:pt x="372353" y="79712"/>
                    <a:pt x="371982" y="78579"/>
                  </a:cubicBezTo>
                  <a:close/>
                  <a:moveTo>
                    <a:pt x="187423" y="340053"/>
                  </a:moveTo>
                  <a:cubicBezTo>
                    <a:pt x="189070" y="340053"/>
                    <a:pt x="187029" y="337507"/>
                    <a:pt x="186473" y="338734"/>
                  </a:cubicBezTo>
                  <a:cubicBezTo>
                    <a:pt x="186388" y="339356"/>
                    <a:pt x="186805" y="339935"/>
                    <a:pt x="187423" y="340053"/>
                  </a:cubicBezTo>
                  <a:close/>
                  <a:moveTo>
                    <a:pt x="52372" y="271653"/>
                  </a:moveTo>
                  <a:cubicBezTo>
                    <a:pt x="51584" y="270033"/>
                    <a:pt x="50054" y="272139"/>
                    <a:pt x="51584" y="273180"/>
                  </a:cubicBezTo>
                  <a:close/>
                  <a:moveTo>
                    <a:pt x="424064" y="79597"/>
                  </a:moveTo>
                  <a:cubicBezTo>
                    <a:pt x="422116" y="79065"/>
                    <a:pt x="422835" y="81217"/>
                    <a:pt x="424273" y="80106"/>
                  </a:cubicBezTo>
                  <a:cubicBezTo>
                    <a:pt x="426429" y="80175"/>
                    <a:pt x="425989" y="79342"/>
                    <a:pt x="424064" y="79574"/>
                  </a:cubicBezTo>
                  <a:close/>
                  <a:moveTo>
                    <a:pt x="39850" y="272949"/>
                  </a:moveTo>
                  <a:cubicBezTo>
                    <a:pt x="39039" y="272046"/>
                    <a:pt x="37532" y="274314"/>
                    <a:pt x="37903" y="274823"/>
                  </a:cubicBezTo>
                  <a:cubicBezTo>
                    <a:pt x="38714" y="275124"/>
                    <a:pt x="39108" y="273458"/>
                    <a:pt x="39850" y="272949"/>
                  </a:cubicBezTo>
                  <a:close/>
                  <a:moveTo>
                    <a:pt x="503787" y="272162"/>
                  </a:moveTo>
                  <a:cubicBezTo>
                    <a:pt x="503653" y="271708"/>
                    <a:pt x="503175" y="271449"/>
                    <a:pt x="502720" y="271584"/>
                  </a:cubicBezTo>
                  <a:cubicBezTo>
                    <a:pt x="502266" y="271718"/>
                    <a:pt x="502006" y="272194"/>
                    <a:pt x="502141" y="272648"/>
                  </a:cubicBezTo>
                  <a:cubicBezTo>
                    <a:pt x="502141" y="272879"/>
                    <a:pt x="502280" y="273319"/>
                    <a:pt x="502628" y="272949"/>
                  </a:cubicBezTo>
                  <a:cubicBezTo>
                    <a:pt x="502975" y="272579"/>
                    <a:pt x="503857" y="272949"/>
                    <a:pt x="503787" y="272231"/>
                  </a:cubicBezTo>
                  <a:close/>
                  <a:moveTo>
                    <a:pt x="338683" y="272625"/>
                  </a:moveTo>
                  <a:cubicBezTo>
                    <a:pt x="339657" y="273898"/>
                    <a:pt x="341002" y="271769"/>
                    <a:pt x="339356" y="272116"/>
                  </a:cubicBezTo>
                  <a:cubicBezTo>
                    <a:pt x="337617" y="271699"/>
                    <a:pt x="336527" y="273712"/>
                    <a:pt x="338683" y="272694"/>
                  </a:cubicBezTo>
                  <a:close/>
                  <a:moveTo>
                    <a:pt x="68210" y="272417"/>
                  </a:moveTo>
                  <a:cubicBezTo>
                    <a:pt x="67607" y="271884"/>
                    <a:pt x="66054" y="272208"/>
                    <a:pt x="66239" y="273134"/>
                  </a:cubicBezTo>
                  <a:cubicBezTo>
                    <a:pt x="66912" y="273504"/>
                    <a:pt x="67758" y="273261"/>
                    <a:pt x="68130" y="272589"/>
                  </a:cubicBezTo>
                  <a:cubicBezTo>
                    <a:pt x="68160" y="272534"/>
                    <a:pt x="68187" y="272476"/>
                    <a:pt x="68210" y="272417"/>
                  </a:cubicBezTo>
                  <a:close/>
                  <a:moveTo>
                    <a:pt x="262995" y="340377"/>
                  </a:moveTo>
                  <a:lnTo>
                    <a:pt x="262995" y="340377"/>
                  </a:lnTo>
                  <a:cubicBezTo>
                    <a:pt x="262810" y="341441"/>
                    <a:pt x="263274" y="342228"/>
                    <a:pt x="263993" y="341094"/>
                  </a:cubicBezTo>
                  <a:cubicBezTo>
                    <a:pt x="263575" y="340492"/>
                    <a:pt x="263691" y="339683"/>
                    <a:pt x="263297" y="339127"/>
                  </a:cubicBezTo>
                  <a:cubicBezTo>
                    <a:pt x="262995" y="339474"/>
                    <a:pt x="262995" y="339914"/>
                    <a:pt x="262995" y="340377"/>
                  </a:cubicBezTo>
                  <a:close/>
                  <a:moveTo>
                    <a:pt x="393270" y="340099"/>
                  </a:moveTo>
                  <a:cubicBezTo>
                    <a:pt x="393826" y="339775"/>
                    <a:pt x="392157" y="338340"/>
                    <a:pt x="391623" y="338549"/>
                  </a:cubicBezTo>
                  <a:cubicBezTo>
                    <a:pt x="391090" y="338757"/>
                    <a:pt x="392852" y="340307"/>
                    <a:pt x="393362" y="340053"/>
                  </a:cubicBezTo>
                  <a:close/>
                  <a:moveTo>
                    <a:pt x="397536" y="246639"/>
                  </a:moveTo>
                  <a:cubicBezTo>
                    <a:pt x="397536" y="245899"/>
                    <a:pt x="395704" y="245853"/>
                    <a:pt x="396075" y="246639"/>
                  </a:cubicBezTo>
                  <a:lnTo>
                    <a:pt x="396725" y="247727"/>
                  </a:lnTo>
                  <a:cubicBezTo>
                    <a:pt x="397212" y="247496"/>
                    <a:pt x="397629" y="247172"/>
                    <a:pt x="397629" y="246639"/>
                  </a:cubicBezTo>
                  <a:close/>
                  <a:moveTo>
                    <a:pt x="533028" y="339636"/>
                  </a:moveTo>
                  <a:cubicBezTo>
                    <a:pt x="532054" y="340724"/>
                    <a:pt x="533214" y="341788"/>
                    <a:pt x="534280" y="341071"/>
                  </a:cubicBezTo>
                  <a:close/>
                  <a:moveTo>
                    <a:pt x="601922" y="58563"/>
                  </a:moveTo>
                  <a:cubicBezTo>
                    <a:pt x="600739" y="58332"/>
                    <a:pt x="600646" y="59928"/>
                    <a:pt x="601922" y="59697"/>
                  </a:cubicBezTo>
                  <a:cubicBezTo>
                    <a:pt x="602756" y="59859"/>
                    <a:pt x="602826" y="58424"/>
                    <a:pt x="601922" y="58563"/>
                  </a:cubicBezTo>
                  <a:close/>
                  <a:moveTo>
                    <a:pt x="569086" y="341904"/>
                  </a:moveTo>
                  <a:cubicBezTo>
                    <a:pt x="569086" y="341534"/>
                    <a:pt x="569086" y="341140"/>
                    <a:pt x="568855" y="340840"/>
                  </a:cubicBezTo>
                  <a:cubicBezTo>
                    <a:pt x="567301" y="342182"/>
                    <a:pt x="568739" y="344380"/>
                    <a:pt x="569086" y="341904"/>
                  </a:cubicBezTo>
                  <a:close/>
                  <a:moveTo>
                    <a:pt x="388446" y="270450"/>
                  </a:moveTo>
                  <a:cubicBezTo>
                    <a:pt x="386730" y="270450"/>
                    <a:pt x="388215" y="271213"/>
                    <a:pt x="388980" y="271560"/>
                  </a:cubicBezTo>
                  <a:cubicBezTo>
                    <a:pt x="390301" y="271560"/>
                    <a:pt x="389444" y="270103"/>
                    <a:pt x="388493" y="270450"/>
                  </a:cubicBezTo>
                  <a:close/>
                  <a:moveTo>
                    <a:pt x="289060" y="337022"/>
                  </a:moveTo>
                  <a:cubicBezTo>
                    <a:pt x="289060" y="336628"/>
                    <a:pt x="288480" y="336790"/>
                    <a:pt x="288062" y="336767"/>
                  </a:cubicBezTo>
                  <a:cubicBezTo>
                    <a:pt x="285489" y="336374"/>
                    <a:pt x="289431" y="339150"/>
                    <a:pt x="289106" y="337022"/>
                  </a:cubicBezTo>
                  <a:close/>
                  <a:moveTo>
                    <a:pt x="358069" y="81795"/>
                  </a:moveTo>
                  <a:cubicBezTo>
                    <a:pt x="356887" y="81795"/>
                    <a:pt x="358324" y="83183"/>
                    <a:pt x="358765" y="83322"/>
                  </a:cubicBezTo>
                  <a:cubicBezTo>
                    <a:pt x="359461" y="82975"/>
                    <a:pt x="358950" y="81494"/>
                    <a:pt x="358069" y="81795"/>
                  </a:cubicBezTo>
                  <a:close/>
                  <a:moveTo>
                    <a:pt x="315332" y="43870"/>
                  </a:moveTo>
                  <a:cubicBezTo>
                    <a:pt x="315495" y="44703"/>
                    <a:pt x="316932" y="44564"/>
                    <a:pt x="317443" y="44170"/>
                  </a:cubicBezTo>
                  <a:cubicBezTo>
                    <a:pt x="316979" y="43870"/>
                    <a:pt x="315587" y="42643"/>
                    <a:pt x="315332" y="43870"/>
                  </a:cubicBezTo>
                  <a:close/>
                  <a:moveTo>
                    <a:pt x="173023" y="341996"/>
                  </a:moveTo>
                  <a:cubicBezTo>
                    <a:pt x="172374" y="342459"/>
                    <a:pt x="173209" y="343130"/>
                    <a:pt x="173626" y="343431"/>
                  </a:cubicBezTo>
                  <a:cubicBezTo>
                    <a:pt x="175296" y="343709"/>
                    <a:pt x="174044" y="342066"/>
                    <a:pt x="173023" y="341996"/>
                  </a:cubicBezTo>
                  <a:close/>
                  <a:moveTo>
                    <a:pt x="357930" y="76704"/>
                  </a:moveTo>
                  <a:lnTo>
                    <a:pt x="357443" y="76913"/>
                  </a:lnTo>
                  <a:lnTo>
                    <a:pt x="358788" y="78301"/>
                  </a:lnTo>
                  <a:cubicBezTo>
                    <a:pt x="359275" y="77468"/>
                    <a:pt x="359020" y="76473"/>
                    <a:pt x="357930" y="76704"/>
                  </a:cubicBezTo>
                  <a:close/>
                  <a:moveTo>
                    <a:pt x="283239" y="422313"/>
                  </a:moveTo>
                  <a:cubicBezTo>
                    <a:pt x="281894" y="422313"/>
                    <a:pt x="281593" y="422105"/>
                    <a:pt x="280920" y="422568"/>
                  </a:cubicBezTo>
                  <a:cubicBezTo>
                    <a:pt x="281199" y="423354"/>
                    <a:pt x="285604" y="422730"/>
                    <a:pt x="283239" y="422313"/>
                  </a:cubicBezTo>
                  <a:close/>
                  <a:moveTo>
                    <a:pt x="573724" y="58517"/>
                  </a:moveTo>
                  <a:cubicBezTo>
                    <a:pt x="573724" y="57846"/>
                    <a:pt x="572310" y="57753"/>
                    <a:pt x="572124" y="58378"/>
                  </a:cubicBezTo>
                  <a:cubicBezTo>
                    <a:pt x="571939" y="59003"/>
                    <a:pt x="573492" y="59466"/>
                    <a:pt x="573724" y="58517"/>
                  </a:cubicBezTo>
                  <a:close/>
                  <a:moveTo>
                    <a:pt x="250079" y="373073"/>
                  </a:moveTo>
                  <a:cubicBezTo>
                    <a:pt x="248989" y="373073"/>
                    <a:pt x="249639" y="374392"/>
                    <a:pt x="250265" y="374553"/>
                  </a:cubicBezTo>
                  <a:cubicBezTo>
                    <a:pt x="250891" y="374715"/>
                    <a:pt x="251146" y="373235"/>
                    <a:pt x="250079" y="373073"/>
                  </a:cubicBezTo>
                  <a:close/>
                  <a:moveTo>
                    <a:pt x="513434" y="334615"/>
                  </a:moveTo>
                  <a:cubicBezTo>
                    <a:pt x="513434" y="334615"/>
                    <a:pt x="514593" y="333944"/>
                    <a:pt x="514338" y="333527"/>
                  </a:cubicBezTo>
                  <a:cubicBezTo>
                    <a:pt x="513549" y="332833"/>
                    <a:pt x="511323" y="334407"/>
                    <a:pt x="513434" y="334615"/>
                  </a:cubicBezTo>
                  <a:close/>
                  <a:moveTo>
                    <a:pt x="329431" y="85520"/>
                  </a:moveTo>
                  <a:cubicBezTo>
                    <a:pt x="328944" y="84525"/>
                    <a:pt x="327970" y="84826"/>
                    <a:pt x="327877" y="85798"/>
                  </a:cubicBezTo>
                  <a:cubicBezTo>
                    <a:pt x="327785" y="86770"/>
                    <a:pt x="329176" y="86006"/>
                    <a:pt x="329431" y="85520"/>
                  </a:cubicBezTo>
                  <a:close/>
                  <a:moveTo>
                    <a:pt x="646328" y="31374"/>
                  </a:moveTo>
                  <a:cubicBezTo>
                    <a:pt x="646050" y="30125"/>
                    <a:pt x="645145" y="30287"/>
                    <a:pt x="644914" y="31374"/>
                  </a:cubicBezTo>
                  <a:cubicBezTo>
                    <a:pt x="644427" y="32092"/>
                    <a:pt x="646235" y="32161"/>
                    <a:pt x="646328" y="31328"/>
                  </a:cubicBezTo>
                  <a:close/>
                  <a:moveTo>
                    <a:pt x="447276" y="84595"/>
                  </a:moveTo>
                  <a:cubicBezTo>
                    <a:pt x="446325" y="85196"/>
                    <a:pt x="446511" y="85937"/>
                    <a:pt x="447531" y="86215"/>
                  </a:cubicBezTo>
                  <a:cubicBezTo>
                    <a:pt x="448552" y="86492"/>
                    <a:pt x="447972" y="84919"/>
                    <a:pt x="447276" y="84664"/>
                  </a:cubicBezTo>
                  <a:close/>
                  <a:moveTo>
                    <a:pt x="153614" y="333921"/>
                  </a:moveTo>
                  <a:cubicBezTo>
                    <a:pt x="154866" y="334199"/>
                    <a:pt x="154356" y="332648"/>
                    <a:pt x="153243" y="332833"/>
                  </a:cubicBezTo>
                  <a:cubicBezTo>
                    <a:pt x="152223" y="333389"/>
                    <a:pt x="152408" y="334129"/>
                    <a:pt x="153614" y="333921"/>
                  </a:cubicBezTo>
                  <a:close/>
                  <a:moveTo>
                    <a:pt x="368921" y="276073"/>
                  </a:moveTo>
                  <a:cubicBezTo>
                    <a:pt x="367252" y="276258"/>
                    <a:pt x="369362" y="277646"/>
                    <a:pt x="370174" y="277021"/>
                  </a:cubicBezTo>
                  <a:cubicBezTo>
                    <a:pt x="370057" y="276443"/>
                    <a:pt x="369507" y="276057"/>
                    <a:pt x="368922" y="276142"/>
                  </a:cubicBezTo>
                  <a:close/>
                  <a:moveTo>
                    <a:pt x="553782" y="331607"/>
                  </a:moveTo>
                  <a:cubicBezTo>
                    <a:pt x="553782" y="330866"/>
                    <a:pt x="552367" y="330797"/>
                    <a:pt x="552136" y="331376"/>
                  </a:cubicBezTo>
                  <a:cubicBezTo>
                    <a:pt x="551904" y="331954"/>
                    <a:pt x="553596" y="332695"/>
                    <a:pt x="553782" y="331653"/>
                  </a:cubicBezTo>
                  <a:close/>
                  <a:moveTo>
                    <a:pt x="488227" y="243886"/>
                  </a:moveTo>
                  <a:lnTo>
                    <a:pt x="486929" y="244696"/>
                  </a:lnTo>
                  <a:cubicBezTo>
                    <a:pt x="487694" y="246130"/>
                    <a:pt x="489155" y="245182"/>
                    <a:pt x="488227" y="243932"/>
                  </a:cubicBezTo>
                  <a:close/>
                  <a:moveTo>
                    <a:pt x="677818" y="47086"/>
                  </a:moveTo>
                  <a:cubicBezTo>
                    <a:pt x="678444" y="46554"/>
                    <a:pt x="679395" y="46554"/>
                    <a:pt x="679789" y="45721"/>
                  </a:cubicBezTo>
                  <a:cubicBezTo>
                    <a:pt x="679047" y="45258"/>
                    <a:pt x="676937" y="46623"/>
                    <a:pt x="677818" y="47132"/>
                  </a:cubicBezTo>
                  <a:close/>
                  <a:moveTo>
                    <a:pt x="459149" y="365622"/>
                  </a:moveTo>
                  <a:cubicBezTo>
                    <a:pt x="458036" y="365622"/>
                    <a:pt x="458407" y="367056"/>
                    <a:pt x="459404" y="366732"/>
                  </a:cubicBezTo>
                  <a:cubicBezTo>
                    <a:pt x="460401" y="366408"/>
                    <a:pt x="460100" y="365506"/>
                    <a:pt x="459149" y="365668"/>
                  </a:cubicBezTo>
                  <a:close/>
                  <a:moveTo>
                    <a:pt x="396539" y="330543"/>
                  </a:moveTo>
                  <a:cubicBezTo>
                    <a:pt x="396539" y="329756"/>
                    <a:pt x="395125" y="329686"/>
                    <a:pt x="394962" y="330334"/>
                  </a:cubicBezTo>
                  <a:cubicBezTo>
                    <a:pt x="394800" y="330982"/>
                    <a:pt x="396354" y="331468"/>
                    <a:pt x="396470" y="330589"/>
                  </a:cubicBezTo>
                  <a:close/>
                  <a:moveTo>
                    <a:pt x="449433" y="56920"/>
                  </a:moveTo>
                  <a:cubicBezTo>
                    <a:pt x="448598" y="56781"/>
                    <a:pt x="448528" y="58193"/>
                    <a:pt x="449085" y="58471"/>
                  </a:cubicBezTo>
                  <a:cubicBezTo>
                    <a:pt x="449641" y="58748"/>
                    <a:pt x="450314" y="57128"/>
                    <a:pt x="449433" y="56920"/>
                  </a:cubicBezTo>
                  <a:close/>
                  <a:moveTo>
                    <a:pt x="446186" y="375201"/>
                  </a:moveTo>
                  <a:cubicBezTo>
                    <a:pt x="446696" y="374415"/>
                    <a:pt x="444609" y="374692"/>
                    <a:pt x="444401" y="375363"/>
                  </a:cubicBezTo>
                  <a:cubicBezTo>
                    <a:pt x="444192" y="376034"/>
                    <a:pt x="446024" y="375849"/>
                    <a:pt x="446186" y="375201"/>
                  </a:cubicBezTo>
                  <a:close/>
                  <a:moveTo>
                    <a:pt x="378081" y="278433"/>
                  </a:moveTo>
                  <a:cubicBezTo>
                    <a:pt x="377478" y="278896"/>
                    <a:pt x="378869" y="279891"/>
                    <a:pt x="379380" y="280053"/>
                  </a:cubicBezTo>
                  <a:cubicBezTo>
                    <a:pt x="380841" y="280053"/>
                    <a:pt x="378522" y="278271"/>
                    <a:pt x="378127" y="278433"/>
                  </a:cubicBezTo>
                  <a:close/>
                  <a:moveTo>
                    <a:pt x="280039" y="375803"/>
                  </a:moveTo>
                  <a:cubicBezTo>
                    <a:pt x="280039" y="375155"/>
                    <a:pt x="278601" y="375063"/>
                    <a:pt x="278439" y="375803"/>
                  </a:cubicBezTo>
                  <a:cubicBezTo>
                    <a:pt x="278277" y="376543"/>
                    <a:pt x="279970" y="376798"/>
                    <a:pt x="280086" y="375803"/>
                  </a:cubicBezTo>
                  <a:close/>
                  <a:moveTo>
                    <a:pt x="291471" y="423539"/>
                  </a:moveTo>
                  <a:cubicBezTo>
                    <a:pt x="291610" y="424442"/>
                    <a:pt x="293373" y="424095"/>
                    <a:pt x="293048" y="423262"/>
                  </a:cubicBezTo>
                  <a:cubicBezTo>
                    <a:pt x="292723" y="422429"/>
                    <a:pt x="291402" y="422730"/>
                    <a:pt x="291518" y="423539"/>
                  </a:cubicBezTo>
                  <a:close/>
                  <a:moveTo>
                    <a:pt x="444076" y="15408"/>
                  </a:moveTo>
                  <a:cubicBezTo>
                    <a:pt x="444911" y="14899"/>
                    <a:pt x="444563" y="13835"/>
                    <a:pt x="443543" y="13858"/>
                  </a:cubicBezTo>
                  <a:cubicBezTo>
                    <a:pt x="442522" y="13881"/>
                    <a:pt x="443357" y="15223"/>
                    <a:pt x="444076" y="15408"/>
                  </a:cubicBezTo>
                  <a:close/>
                  <a:moveTo>
                    <a:pt x="295321" y="415718"/>
                  </a:moveTo>
                  <a:cubicBezTo>
                    <a:pt x="294207" y="415117"/>
                    <a:pt x="293210" y="416760"/>
                    <a:pt x="293999" y="417639"/>
                  </a:cubicBezTo>
                  <a:close/>
                  <a:moveTo>
                    <a:pt x="401873" y="280608"/>
                  </a:moveTo>
                  <a:cubicBezTo>
                    <a:pt x="403960" y="280168"/>
                    <a:pt x="402012" y="278896"/>
                    <a:pt x="400574" y="280353"/>
                  </a:cubicBezTo>
                  <a:cubicBezTo>
                    <a:pt x="400852" y="280700"/>
                    <a:pt x="401200" y="280654"/>
                    <a:pt x="401873" y="280631"/>
                  </a:cubicBezTo>
                  <a:close/>
                  <a:moveTo>
                    <a:pt x="443473" y="17977"/>
                  </a:moveTo>
                  <a:cubicBezTo>
                    <a:pt x="443357" y="17491"/>
                    <a:pt x="442036" y="16866"/>
                    <a:pt x="441572" y="17352"/>
                  </a:cubicBezTo>
                  <a:cubicBezTo>
                    <a:pt x="441549" y="18208"/>
                    <a:pt x="443033" y="18717"/>
                    <a:pt x="443473" y="17977"/>
                  </a:cubicBezTo>
                  <a:close/>
                  <a:moveTo>
                    <a:pt x="423786" y="281233"/>
                  </a:moveTo>
                  <a:cubicBezTo>
                    <a:pt x="423995" y="279821"/>
                    <a:pt x="422812" y="280307"/>
                    <a:pt x="422696" y="281233"/>
                  </a:cubicBezTo>
                  <a:cubicBezTo>
                    <a:pt x="423137" y="282436"/>
                    <a:pt x="423925" y="282390"/>
                    <a:pt x="423786" y="281233"/>
                  </a:cubicBezTo>
                  <a:close/>
                  <a:moveTo>
                    <a:pt x="481943" y="252309"/>
                  </a:moveTo>
                  <a:lnTo>
                    <a:pt x="481943" y="252309"/>
                  </a:lnTo>
                  <a:cubicBezTo>
                    <a:pt x="481317" y="252309"/>
                    <a:pt x="480645" y="252170"/>
                    <a:pt x="480088" y="252540"/>
                  </a:cubicBezTo>
                  <a:cubicBezTo>
                    <a:pt x="481077" y="253050"/>
                    <a:pt x="482253" y="253050"/>
                    <a:pt x="483242" y="252540"/>
                  </a:cubicBezTo>
                  <a:cubicBezTo>
                    <a:pt x="482917" y="252239"/>
                    <a:pt x="482361" y="252401"/>
                    <a:pt x="481943" y="252309"/>
                  </a:cubicBezTo>
                  <a:close/>
                  <a:moveTo>
                    <a:pt x="38645" y="280955"/>
                  </a:moveTo>
                  <a:cubicBezTo>
                    <a:pt x="38019" y="280284"/>
                    <a:pt x="36975" y="281348"/>
                    <a:pt x="37161" y="282019"/>
                  </a:cubicBezTo>
                  <a:cubicBezTo>
                    <a:pt x="37810" y="283038"/>
                    <a:pt x="38297" y="281441"/>
                    <a:pt x="38645" y="280955"/>
                  </a:cubicBezTo>
                  <a:close/>
                  <a:moveTo>
                    <a:pt x="489711" y="253998"/>
                  </a:moveTo>
                  <a:cubicBezTo>
                    <a:pt x="490059" y="253998"/>
                    <a:pt x="490430" y="254113"/>
                    <a:pt x="490662" y="253720"/>
                  </a:cubicBezTo>
                  <a:cubicBezTo>
                    <a:pt x="490162" y="253507"/>
                    <a:pt x="489681" y="253252"/>
                    <a:pt x="489225" y="252956"/>
                  </a:cubicBezTo>
                  <a:cubicBezTo>
                    <a:pt x="487926" y="252956"/>
                    <a:pt x="488691" y="254437"/>
                    <a:pt x="489711" y="253998"/>
                  </a:cubicBezTo>
                  <a:close/>
                  <a:moveTo>
                    <a:pt x="410452" y="323855"/>
                  </a:moveTo>
                  <a:cubicBezTo>
                    <a:pt x="408435" y="325336"/>
                    <a:pt x="410661" y="326424"/>
                    <a:pt x="411125" y="324040"/>
                  </a:cubicBezTo>
                  <a:close/>
                  <a:moveTo>
                    <a:pt x="437282" y="323531"/>
                  </a:moveTo>
                  <a:cubicBezTo>
                    <a:pt x="436470" y="322698"/>
                    <a:pt x="434754" y="323832"/>
                    <a:pt x="435334" y="324850"/>
                  </a:cubicBezTo>
                  <a:close/>
                  <a:moveTo>
                    <a:pt x="158507" y="346254"/>
                  </a:moveTo>
                  <a:cubicBezTo>
                    <a:pt x="158252" y="345676"/>
                    <a:pt x="156582" y="345838"/>
                    <a:pt x="156930" y="346694"/>
                  </a:cubicBezTo>
                  <a:cubicBezTo>
                    <a:pt x="157278" y="347550"/>
                    <a:pt x="158646" y="347203"/>
                    <a:pt x="158507" y="346138"/>
                  </a:cubicBezTo>
                  <a:close/>
                  <a:moveTo>
                    <a:pt x="529364" y="98154"/>
                  </a:moveTo>
                  <a:cubicBezTo>
                    <a:pt x="529248" y="97483"/>
                    <a:pt x="527741" y="97368"/>
                    <a:pt x="527718" y="98154"/>
                  </a:cubicBezTo>
                  <a:cubicBezTo>
                    <a:pt x="527851" y="98608"/>
                    <a:pt x="528328" y="98868"/>
                    <a:pt x="528783" y="98735"/>
                  </a:cubicBezTo>
                  <a:cubicBezTo>
                    <a:pt x="529063" y="98653"/>
                    <a:pt x="529282" y="98434"/>
                    <a:pt x="529364" y="98154"/>
                  </a:cubicBezTo>
                  <a:close/>
                  <a:moveTo>
                    <a:pt x="503207" y="322189"/>
                  </a:moveTo>
                  <a:cubicBezTo>
                    <a:pt x="503393" y="321310"/>
                    <a:pt x="501932" y="321264"/>
                    <a:pt x="501630" y="321796"/>
                  </a:cubicBezTo>
                  <a:cubicBezTo>
                    <a:pt x="501329" y="322328"/>
                    <a:pt x="502975" y="322953"/>
                    <a:pt x="503207" y="322189"/>
                  </a:cubicBezTo>
                  <a:close/>
                  <a:moveTo>
                    <a:pt x="137776" y="366246"/>
                  </a:moveTo>
                  <a:cubicBezTo>
                    <a:pt x="138356" y="366246"/>
                    <a:pt x="139145" y="365737"/>
                    <a:pt x="139121" y="365437"/>
                  </a:cubicBezTo>
                  <a:cubicBezTo>
                    <a:pt x="138774" y="364257"/>
                    <a:pt x="136037" y="366108"/>
                    <a:pt x="137776" y="366246"/>
                  </a:cubicBezTo>
                  <a:close/>
                  <a:moveTo>
                    <a:pt x="143782" y="365159"/>
                  </a:moveTo>
                  <a:cubicBezTo>
                    <a:pt x="143643" y="363840"/>
                    <a:pt x="141695" y="365159"/>
                    <a:pt x="142298" y="366085"/>
                  </a:cubicBezTo>
                  <a:cubicBezTo>
                    <a:pt x="142808" y="365784"/>
                    <a:pt x="143527" y="365830"/>
                    <a:pt x="143782" y="365159"/>
                  </a:cubicBezTo>
                  <a:close/>
                  <a:moveTo>
                    <a:pt x="516378" y="320315"/>
                  </a:moveTo>
                  <a:cubicBezTo>
                    <a:pt x="515289" y="320153"/>
                    <a:pt x="515034" y="320963"/>
                    <a:pt x="516216" y="321403"/>
                  </a:cubicBezTo>
                  <a:cubicBezTo>
                    <a:pt x="517399" y="321842"/>
                    <a:pt x="517747" y="320060"/>
                    <a:pt x="516378" y="320315"/>
                  </a:cubicBezTo>
                  <a:close/>
                  <a:moveTo>
                    <a:pt x="241430" y="423956"/>
                  </a:moveTo>
                  <a:cubicBezTo>
                    <a:pt x="241268" y="423053"/>
                    <a:pt x="239482" y="423377"/>
                    <a:pt x="239876" y="424234"/>
                  </a:cubicBezTo>
                  <a:cubicBezTo>
                    <a:pt x="240271" y="425090"/>
                    <a:pt x="241592" y="424766"/>
                    <a:pt x="241430" y="423956"/>
                  </a:cubicBezTo>
                  <a:close/>
                  <a:moveTo>
                    <a:pt x="54297" y="238240"/>
                  </a:moveTo>
                  <a:cubicBezTo>
                    <a:pt x="55294" y="238240"/>
                    <a:pt x="55920" y="238240"/>
                    <a:pt x="56361" y="237337"/>
                  </a:cubicBezTo>
                  <a:cubicBezTo>
                    <a:pt x="55596" y="236713"/>
                    <a:pt x="55155" y="237870"/>
                    <a:pt x="54343" y="237684"/>
                  </a:cubicBezTo>
                  <a:cubicBezTo>
                    <a:pt x="54087" y="237609"/>
                    <a:pt x="53819" y="237754"/>
                    <a:pt x="53741" y="238008"/>
                  </a:cubicBezTo>
                  <a:close/>
                  <a:moveTo>
                    <a:pt x="443056" y="283315"/>
                  </a:moveTo>
                  <a:cubicBezTo>
                    <a:pt x="442499" y="282667"/>
                    <a:pt x="441038" y="283084"/>
                    <a:pt x="441108" y="283963"/>
                  </a:cubicBezTo>
                  <a:cubicBezTo>
                    <a:pt x="441825" y="284273"/>
                    <a:pt x="442660" y="283955"/>
                    <a:pt x="442986" y="283246"/>
                  </a:cubicBezTo>
                  <a:close/>
                  <a:moveTo>
                    <a:pt x="423415" y="60391"/>
                  </a:moveTo>
                  <a:cubicBezTo>
                    <a:pt x="422580" y="60900"/>
                    <a:pt x="422882" y="61965"/>
                    <a:pt x="423925" y="61941"/>
                  </a:cubicBezTo>
                  <a:cubicBezTo>
                    <a:pt x="424969" y="61918"/>
                    <a:pt x="424041" y="60530"/>
                    <a:pt x="423345" y="60322"/>
                  </a:cubicBezTo>
                  <a:close/>
                  <a:moveTo>
                    <a:pt x="501700" y="352062"/>
                  </a:moveTo>
                  <a:cubicBezTo>
                    <a:pt x="502465" y="352062"/>
                    <a:pt x="502396" y="350489"/>
                    <a:pt x="501700" y="350489"/>
                  </a:cubicBezTo>
                  <a:cubicBezTo>
                    <a:pt x="501004" y="350489"/>
                    <a:pt x="500726" y="352132"/>
                    <a:pt x="501630" y="351993"/>
                  </a:cubicBezTo>
                  <a:close/>
                  <a:moveTo>
                    <a:pt x="472946" y="256358"/>
                  </a:moveTo>
                  <a:cubicBezTo>
                    <a:pt x="470163" y="256543"/>
                    <a:pt x="472158" y="258186"/>
                    <a:pt x="473665" y="256612"/>
                  </a:cubicBezTo>
                  <a:close/>
                  <a:moveTo>
                    <a:pt x="404980" y="49562"/>
                  </a:moveTo>
                  <a:cubicBezTo>
                    <a:pt x="405096" y="48752"/>
                    <a:pt x="403612" y="48636"/>
                    <a:pt x="403380" y="49238"/>
                  </a:cubicBezTo>
                  <a:cubicBezTo>
                    <a:pt x="403148" y="49840"/>
                    <a:pt x="404771" y="50441"/>
                    <a:pt x="404980" y="49562"/>
                  </a:cubicBezTo>
                  <a:close/>
                  <a:moveTo>
                    <a:pt x="172861" y="319227"/>
                  </a:moveTo>
                  <a:cubicBezTo>
                    <a:pt x="171609" y="319551"/>
                    <a:pt x="173441" y="320801"/>
                    <a:pt x="174160" y="320269"/>
                  </a:cubicBezTo>
                  <a:cubicBezTo>
                    <a:pt x="174878" y="319736"/>
                    <a:pt x="173417" y="318973"/>
                    <a:pt x="172861" y="319227"/>
                  </a:cubicBezTo>
                  <a:close/>
                  <a:moveTo>
                    <a:pt x="388516" y="284796"/>
                  </a:moveTo>
                  <a:cubicBezTo>
                    <a:pt x="388516" y="283662"/>
                    <a:pt x="387078" y="284195"/>
                    <a:pt x="387032" y="284796"/>
                  </a:cubicBezTo>
                  <a:cubicBezTo>
                    <a:pt x="386986" y="285398"/>
                    <a:pt x="388354" y="285675"/>
                    <a:pt x="388516" y="284773"/>
                  </a:cubicBezTo>
                  <a:close/>
                  <a:moveTo>
                    <a:pt x="582745" y="108937"/>
                  </a:moveTo>
                  <a:cubicBezTo>
                    <a:pt x="581353" y="108706"/>
                    <a:pt x="581678" y="109979"/>
                    <a:pt x="582745" y="110002"/>
                  </a:cubicBezTo>
                  <a:cubicBezTo>
                    <a:pt x="583811" y="110025"/>
                    <a:pt x="583765" y="108660"/>
                    <a:pt x="582745" y="108984"/>
                  </a:cubicBezTo>
                  <a:close/>
                  <a:moveTo>
                    <a:pt x="80848" y="265359"/>
                  </a:moveTo>
                  <a:cubicBezTo>
                    <a:pt x="81521" y="265220"/>
                    <a:pt x="81613" y="263716"/>
                    <a:pt x="80848" y="263716"/>
                  </a:cubicBezTo>
                  <a:cubicBezTo>
                    <a:pt x="80083" y="263716"/>
                    <a:pt x="79944" y="265220"/>
                    <a:pt x="80848" y="265359"/>
                  </a:cubicBezTo>
                  <a:close/>
                  <a:moveTo>
                    <a:pt x="35352" y="235671"/>
                  </a:moveTo>
                  <a:cubicBezTo>
                    <a:pt x="35630" y="234514"/>
                    <a:pt x="34726" y="233728"/>
                    <a:pt x="34772" y="235324"/>
                  </a:cubicBezTo>
                  <a:cubicBezTo>
                    <a:pt x="34772" y="236042"/>
                    <a:pt x="33636" y="235694"/>
                    <a:pt x="33891" y="236296"/>
                  </a:cubicBezTo>
                  <a:cubicBezTo>
                    <a:pt x="34146" y="236898"/>
                    <a:pt x="35607" y="236481"/>
                    <a:pt x="35352" y="235671"/>
                  </a:cubicBezTo>
                  <a:close/>
                  <a:moveTo>
                    <a:pt x="520831" y="255155"/>
                  </a:moveTo>
                  <a:cubicBezTo>
                    <a:pt x="521874" y="255270"/>
                    <a:pt x="520645" y="253049"/>
                    <a:pt x="519973" y="253581"/>
                  </a:cubicBezTo>
                  <a:cubicBezTo>
                    <a:pt x="519300" y="254113"/>
                    <a:pt x="520205" y="255062"/>
                    <a:pt x="520831" y="255155"/>
                  </a:cubicBezTo>
                  <a:close/>
                  <a:moveTo>
                    <a:pt x="139260" y="317978"/>
                  </a:moveTo>
                  <a:cubicBezTo>
                    <a:pt x="139260" y="317376"/>
                    <a:pt x="137800" y="317237"/>
                    <a:pt x="137660" y="317978"/>
                  </a:cubicBezTo>
                  <a:cubicBezTo>
                    <a:pt x="137521" y="318718"/>
                    <a:pt x="139121" y="319019"/>
                    <a:pt x="139260" y="317978"/>
                  </a:cubicBezTo>
                  <a:close/>
                  <a:moveTo>
                    <a:pt x="517422" y="42620"/>
                  </a:moveTo>
                  <a:cubicBezTo>
                    <a:pt x="518466" y="42620"/>
                    <a:pt x="517863" y="41186"/>
                    <a:pt x="516935" y="41509"/>
                  </a:cubicBezTo>
                  <a:cubicBezTo>
                    <a:pt x="516007" y="41833"/>
                    <a:pt x="516402" y="42967"/>
                    <a:pt x="517422" y="42666"/>
                  </a:cubicBezTo>
                  <a:close/>
                  <a:moveTo>
                    <a:pt x="61671" y="285884"/>
                  </a:moveTo>
                  <a:lnTo>
                    <a:pt x="61022" y="286647"/>
                  </a:lnTo>
                  <a:cubicBezTo>
                    <a:pt x="62436" y="287943"/>
                    <a:pt x="64199" y="286485"/>
                    <a:pt x="61671" y="285884"/>
                  </a:cubicBezTo>
                  <a:close/>
                  <a:moveTo>
                    <a:pt x="571823" y="122104"/>
                  </a:moveTo>
                  <a:cubicBezTo>
                    <a:pt x="572240" y="120947"/>
                    <a:pt x="570872" y="120461"/>
                    <a:pt x="570733" y="121525"/>
                  </a:cubicBezTo>
                  <a:cubicBezTo>
                    <a:pt x="570594" y="122590"/>
                    <a:pt x="571800" y="122914"/>
                    <a:pt x="571915" y="122104"/>
                  </a:cubicBezTo>
                  <a:close/>
                  <a:moveTo>
                    <a:pt x="306358" y="121456"/>
                  </a:moveTo>
                  <a:cubicBezTo>
                    <a:pt x="304503" y="121757"/>
                    <a:pt x="307008" y="123492"/>
                    <a:pt x="307309" y="122081"/>
                  </a:cubicBezTo>
                  <a:cubicBezTo>
                    <a:pt x="307332" y="121386"/>
                    <a:pt x="306822" y="121456"/>
                    <a:pt x="306358" y="121456"/>
                  </a:cubicBezTo>
                  <a:close/>
                  <a:moveTo>
                    <a:pt x="86437" y="286832"/>
                  </a:moveTo>
                  <a:cubicBezTo>
                    <a:pt x="85973" y="286323"/>
                    <a:pt x="84489" y="286138"/>
                    <a:pt x="84419" y="286832"/>
                  </a:cubicBezTo>
                  <a:cubicBezTo>
                    <a:pt x="84697" y="287758"/>
                    <a:pt x="85787" y="287457"/>
                    <a:pt x="86437" y="286832"/>
                  </a:cubicBezTo>
                  <a:close/>
                  <a:moveTo>
                    <a:pt x="155168" y="315294"/>
                  </a:moveTo>
                  <a:cubicBezTo>
                    <a:pt x="155469" y="314206"/>
                    <a:pt x="154287" y="313952"/>
                    <a:pt x="153614" y="314507"/>
                  </a:cubicBezTo>
                  <a:cubicBezTo>
                    <a:pt x="153661" y="314600"/>
                    <a:pt x="155145" y="316474"/>
                    <a:pt x="155168" y="315178"/>
                  </a:cubicBezTo>
                  <a:close/>
                  <a:moveTo>
                    <a:pt x="388493" y="313605"/>
                  </a:moveTo>
                  <a:cubicBezTo>
                    <a:pt x="392087" y="313605"/>
                    <a:pt x="387936" y="312448"/>
                    <a:pt x="386916" y="313350"/>
                  </a:cubicBezTo>
                  <a:cubicBezTo>
                    <a:pt x="387357" y="313628"/>
                    <a:pt x="387936" y="313466"/>
                    <a:pt x="388493" y="313489"/>
                  </a:cubicBezTo>
                  <a:close/>
                  <a:moveTo>
                    <a:pt x="90889" y="362614"/>
                  </a:moveTo>
                  <a:cubicBezTo>
                    <a:pt x="90147" y="361295"/>
                    <a:pt x="89358" y="364210"/>
                    <a:pt x="89729" y="364465"/>
                  </a:cubicBezTo>
                  <a:cubicBezTo>
                    <a:pt x="90842" y="364580"/>
                    <a:pt x="90147" y="363192"/>
                    <a:pt x="90889" y="362614"/>
                  </a:cubicBezTo>
                  <a:close/>
                  <a:moveTo>
                    <a:pt x="207945" y="353358"/>
                  </a:moveTo>
                  <a:cubicBezTo>
                    <a:pt x="207945" y="352548"/>
                    <a:pt x="206322" y="351576"/>
                    <a:pt x="206485" y="352548"/>
                  </a:cubicBezTo>
                  <a:cubicBezTo>
                    <a:pt x="206832" y="352872"/>
                    <a:pt x="207343" y="354631"/>
                    <a:pt x="207945" y="353265"/>
                  </a:cubicBezTo>
                  <a:close/>
                  <a:moveTo>
                    <a:pt x="393803" y="54861"/>
                  </a:moveTo>
                  <a:cubicBezTo>
                    <a:pt x="394591" y="53403"/>
                    <a:pt x="392945" y="54629"/>
                    <a:pt x="392644" y="55486"/>
                  </a:cubicBezTo>
                  <a:cubicBezTo>
                    <a:pt x="393386" y="55902"/>
                    <a:pt x="394545" y="55763"/>
                    <a:pt x="393803" y="54815"/>
                  </a:cubicBezTo>
                  <a:close/>
                  <a:moveTo>
                    <a:pt x="532634" y="311337"/>
                  </a:moveTo>
                  <a:cubicBezTo>
                    <a:pt x="532077" y="311777"/>
                    <a:pt x="532796" y="312424"/>
                    <a:pt x="533051" y="312887"/>
                  </a:cubicBezTo>
                  <a:cubicBezTo>
                    <a:pt x="534443" y="313419"/>
                    <a:pt x="533793" y="311036"/>
                    <a:pt x="532634" y="311291"/>
                  </a:cubicBezTo>
                  <a:close/>
                  <a:moveTo>
                    <a:pt x="154333" y="361688"/>
                  </a:moveTo>
                  <a:cubicBezTo>
                    <a:pt x="151597" y="361919"/>
                    <a:pt x="153359" y="363632"/>
                    <a:pt x="155052" y="361943"/>
                  </a:cubicBezTo>
                  <a:close/>
                  <a:moveTo>
                    <a:pt x="360574" y="26608"/>
                  </a:moveTo>
                  <a:cubicBezTo>
                    <a:pt x="360133" y="25821"/>
                    <a:pt x="359066" y="26932"/>
                    <a:pt x="358533" y="27256"/>
                  </a:cubicBezTo>
                  <a:cubicBezTo>
                    <a:pt x="358394" y="28274"/>
                    <a:pt x="360388" y="27186"/>
                    <a:pt x="360574" y="26608"/>
                  </a:cubicBezTo>
                  <a:close/>
                  <a:moveTo>
                    <a:pt x="522176" y="311429"/>
                  </a:moveTo>
                  <a:cubicBezTo>
                    <a:pt x="521921" y="311962"/>
                    <a:pt x="521781" y="312910"/>
                    <a:pt x="522663" y="312934"/>
                  </a:cubicBezTo>
                  <a:cubicBezTo>
                    <a:pt x="522964" y="312934"/>
                    <a:pt x="523938" y="312934"/>
                    <a:pt x="523405" y="312424"/>
                  </a:cubicBezTo>
                  <a:cubicBezTo>
                    <a:pt x="522871" y="311915"/>
                    <a:pt x="522709" y="311522"/>
                    <a:pt x="522176" y="311429"/>
                  </a:cubicBezTo>
                  <a:close/>
                  <a:moveTo>
                    <a:pt x="238601" y="391283"/>
                  </a:moveTo>
                  <a:cubicBezTo>
                    <a:pt x="238717" y="390450"/>
                    <a:pt x="237256" y="390311"/>
                    <a:pt x="237001" y="390913"/>
                  </a:cubicBezTo>
                  <a:cubicBezTo>
                    <a:pt x="236746" y="391515"/>
                    <a:pt x="238392" y="392163"/>
                    <a:pt x="238601" y="391283"/>
                  </a:cubicBezTo>
                  <a:close/>
                  <a:moveTo>
                    <a:pt x="436122" y="390658"/>
                  </a:moveTo>
                  <a:cubicBezTo>
                    <a:pt x="434476" y="391376"/>
                    <a:pt x="438047" y="393273"/>
                    <a:pt x="436934" y="391515"/>
                  </a:cubicBezTo>
                  <a:cubicBezTo>
                    <a:pt x="436748" y="391168"/>
                    <a:pt x="436911" y="390566"/>
                    <a:pt x="436122" y="390658"/>
                  </a:cubicBezTo>
                  <a:close/>
                  <a:moveTo>
                    <a:pt x="406557" y="15501"/>
                  </a:moveTo>
                  <a:cubicBezTo>
                    <a:pt x="405629" y="15200"/>
                    <a:pt x="405189" y="16588"/>
                    <a:pt x="406232" y="16612"/>
                  </a:cubicBezTo>
                  <a:cubicBezTo>
                    <a:pt x="407276" y="16635"/>
                    <a:pt x="407693" y="15501"/>
                    <a:pt x="406557" y="15501"/>
                  </a:cubicBezTo>
                  <a:close/>
                  <a:moveTo>
                    <a:pt x="494071" y="362590"/>
                  </a:moveTo>
                  <a:cubicBezTo>
                    <a:pt x="495068" y="362081"/>
                    <a:pt x="494396" y="361063"/>
                    <a:pt x="493422" y="361133"/>
                  </a:cubicBezTo>
                  <a:cubicBezTo>
                    <a:pt x="492448" y="361202"/>
                    <a:pt x="493329" y="362683"/>
                    <a:pt x="494071" y="362660"/>
                  </a:cubicBezTo>
                  <a:close/>
                  <a:moveTo>
                    <a:pt x="225430" y="392394"/>
                  </a:moveTo>
                  <a:cubicBezTo>
                    <a:pt x="224340" y="392001"/>
                    <a:pt x="223482" y="392718"/>
                    <a:pt x="224038" y="393759"/>
                  </a:cubicBezTo>
                  <a:cubicBezTo>
                    <a:pt x="224618" y="393875"/>
                    <a:pt x="225314" y="393019"/>
                    <a:pt x="225430" y="392394"/>
                  </a:cubicBezTo>
                  <a:close/>
                  <a:moveTo>
                    <a:pt x="244444" y="354839"/>
                  </a:moveTo>
                  <a:cubicBezTo>
                    <a:pt x="245302" y="354677"/>
                    <a:pt x="245001" y="352895"/>
                    <a:pt x="244143" y="353265"/>
                  </a:cubicBezTo>
                  <a:cubicBezTo>
                    <a:pt x="243285" y="353636"/>
                    <a:pt x="243587" y="354978"/>
                    <a:pt x="244444" y="354839"/>
                  </a:cubicBezTo>
                  <a:close/>
                  <a:moveTo>
                    <a:pt x="195122" y="353774"/>
                  </a:moveTo>
                  <a:cubicBezTo>
                    <a:pt x="193638" y="353913"/>
                    <a:pt x="195586" y="355348"/>
                    <a:pt x="196328" y="354816"/>
                  </a:cubicBezTo>
                  <a:cubicBezTo>
                    <a:pt x="197070" y="354283"/>
                    <a:pt x="195748" y="353543"/>
                    <a:pt x="195099" y="353774"/>
                  </a:cubicBezTo>
                  <a:close/>
                  <a:moveTo>
                    <a:pt x="313593" y="394014"/>
                  </a:moveTo>
                  <a:cubicBezTo>
                    <a:pt x="313593" y="393111"/>
                    <a:pt x="311877" y="392348"/>
                    <a:pt x="312156" y="393296"/>
                  </a:cubicBezTo>
                  <a:cubicBezTo>
                    <a:pt x="312411" y="393736"/>
                    <a:pt x="312944" y="395379"/>
                    <a:pt x="313570" y="394014"/>
                  </a:cubicBezTo>
                  <a:close/>
                  <a:moveTo>
                    <a:pt x="474291" y="63122"/>
                  </a:moveTo>
                  <a:cubicBezTo>
                    <a:pt x="474477" y="62173"/>
                    <a:pt x="472436" y="62520"/>
                    <a:pt x="472343" y="62705"/>
                  </a:cubicBezTo>
                  <a:cubicBezTo>
                    <a:pt x="472505" y="63260"/>
                    <a:pt x="474129" y="64186"/>
                    <a:pt x="474268" y="63122"/>
                  </a:cubicBezTo>
                  <a:close/>
                  <a:moveTo>
                    <a:pt x="267030" y="429139"/>
                  </a:moveTo>
                  <a:cubicBezTo>
                    <a:pt x="267239" y="428052"/>
                    <a:pt x="266219" y="427797"/>
                    <a:pt x="265430" y="428214"/>
                  </a:cubicBezTo>
                  <a:lnTo>
                    <a:pt x="266798" y="429602"/>
                  </a:lnTo>
                  <a:cubicBezTo>
                    <a:pt x="266868" y="429440"/>
                    <a:pt x="266961" y="429301"/>
                    <a:pt x="267030" y="429139"/>
                  </a:cubicBezTo>
                  <a:close/>
                  <a:moveTo>
                    <a:pt x="246647" y="428561"/>
                  </a:moveTo>
                  <a:cubicBezTo>
                    <a:pt x="244978" y="428561"/>
                    <a:pt x="248595" y="431222"/>
                    <a:pt x="248085" y="429764"/>
                  </a:cubicBezTo>
                  <a:cubicBezTo>
                    <a:pt x="247621" y="429347"/>
                    <a:pt x="247343" y="428699"/>
                    <a:pt x="246763" y="428561"/>
                  </a:cubicBezTo>
                  <a:close/>
                  <a:moveTo>
                    <a:pt x="282312" y="355996"/>
                  </a:moveTo>
                  <a:lnTo>
                    <a:pt x="282312" y="355996"/>
                  </a:lnTo>
                  <a:cubicBezTo>
                    <a:pt x="284352" y="356181"/>
                    <a:pt x="282312" y="354677"/>
                    <a:pt x="281430" y="355024"/>
                  </a:cubicBezTo>
                  <a:cubicBezTo>
                    <a:pt x="280944" y="355672"/>
                    <a:pt x="281662" y="356250"/>
                    <a:pt x="282312" y="355996"/>
                  </a:cubicBezTo>
                  <a:close/>
                  <a:moveTo>
                    <a:pt x="265940" y="138486"/>
                  </a:moveTo>
                  <a:cubicBezTo>
                    <a:pt x="266080" y="139227"/>
                    <a:pt x="267007" y="138972"/>
                    <a:pt x="267355" y="139504"/>
                  </a:cubicBezTo>
                  <a:cubicBezTo>
                    <a:pt x="268213" y="138741"/>
                    <a:pt x="266126" y="137075"/>
                    <a:pt x="265940" y="138486"/>
                  </a:cubicBezTo>
                  <a:close/>
                  <a:moveTo>
                    <a:pt x="354475" y="394731"/>
                  </a:moveTo>
                  <a:cubicBezTo>
                    <a:pt x="354591" y="393227"/>
                    <a:pt x="352968" y="395124"/>
                    <a:pt x="352991" y="395471"/>
                  </a:cubicBezTo>
                  <a:cubicBezTo>
                    <a:pt x="353547" y="395865"/>
                    <a:pt x="354684" y="395772"/>
                    <a:pt x="354475" y="394731"/>
                  </a:cubicBezTo>
                  <a:close/>
                  <a:moveTo>
                    <a:pt x="450986" y="396582"/>
                  </a:moveTo>
                  <a:cubicBezTo>
                    <a:pt x="451265" y="395448"/>
                    <a:pt x="450546" y="394800"/>
                    <a:pt x="449595" y="395286"/>
                  </a:cubicBezTo>
                  <a:cubicBezTo>
                    <a:pt x="449386" y="395888"/>
                    <a:pt x="450036" y="395564"/>
                    <a:pt x="450175" y="395772"/>
                  </a:cubicBezTo>
                  <a:cubicBezTo>
                    <a:pt x="450379" y="396246"/>
                    <a:pt x="450550" y="396733"/>
                    <a:pt x="450685" y="397230"/>
                  </a:cubicBezTo>
                  <a:cubicBezTo>
                    <a:pt x="451125" y="397091"/>
                    <a:pt x="450986" y="396698"/>
                    <a:pt x="450986" y="396582"/>
                  </a:cubicBezTo>
                  <a:close/>
                  <a:moveTo>
                    <a:pt x="142182" y="150310"/>
                  </a:moveTo>
                  <a:lnTo>
                    <a:pt x="140559" y="151074"/>
                  </a:lnTo>
                  <a:cubicBezTo>
                    <a:pt x="140814" y="152624"/>
                    <a:pt x="143040" y="151028"/>
                    <a:pt x="142182" y="150310"/>
                  </a:cubicBezTo>
                  <a:close/>
                  <a:moveTo>
                    <a:pt x="151133" y="306107"/>
                  </a:moveTo>
                  <a:cubicBezTo>
                    <a:pt x="152014" y="306107"/>
                    <a:pt x="151829" y="304788"/>
                    <a:pt x="150948" y="304974"/>
                  </a:cubicBezTo>
                  <a:cubicBezTo>
                    <a:pt x="149765" y="304812"/>
                    <a:pt x="149927" y="306431"/>
                    <a:pt x="151133" y="306154"/>
                  </a:cubicBezTo>
                  <a:close/>
                  <a:moveTo>
                    <a:pt x="173835" y="289748"/>
                  </a:moveTo>
                  <a:cubicBezTo>
                    <a:pt x="172954" y="289910"/>
                    <a:pt x="173302" y="291668"/>
                    <a:pt x="174113" y="291298"/>
                  </a:cubicBezTo>
                  <a:cubicBezTo>
                    <a:pt x="174925" y="290928"/>
                    <a:pt x="174646" y="289655"/>
                    <a:pt x="173835" y="289794"/>
                  </a:cubicBezTo>
                  <a:close/>
                  <a:moveTo>
                    <a:pt x="347750" y="291206"/>
                  </a:moveTo>
                  <a:cubicBezTo>
                    <a:pt x="347936" y="290095"/>
                    <a:pt x="347426" y="289355"/>
                    <a:pt x="346382" y="289771"/>
                  </a:cubicBezTo>
                  <a:cubicBezTo>
                    <a:pt x="346011" y="290512"/>
                    <a:pt x="346962" y="290072"/>
                    <a:pt x="347031" y="290465"/>
                  </a:cubicBezTo>
                  <a:cubicBezTo>
                    <a:pt x="347101" y="290859"/>
                    <a:pt x="347310" y="292548"/>
                    <a:pt x="347681" y="291252"/>
                  </a:cubicBezTo>
                  <a:close/>
                  <a:moveTo>
                    <a:pt x="117394" y="356944"/>
                  </a:moveTo>
                  <a:cubicBezTo>
                    <a:pt x="118066" y="356944"/>
                    <a:pt x="117950" y="355348"/>
                    <a:pt x="117138" y="355487"/>
                  </a:cubicBezTo>
                  <a:cubicBezTo>
                    <a:pt x="116753" y="355490"/>
                    <a:pt x="116415" y="355743"/>
                    <a:pt x="116304" y="356111"/>
                  </a:cubicBezTo>
                  <a:cubicBezTo>
                    <a:pt x="116118" y="356968"/>
                    <a:pt x="117162" y="356412"/>
                    <a:pt x="117324" y="356991"/>
                  </a:cubicBezTo>
                  <a:close/>
                  <a:moveTo>
                    <a:pt x="348794" y="158270"/>
                  </a:moveTo>
                  <a:cubicBezTo>
                    <a:pt x="349884" y="157923"/>
                    <a:pt x="348144" y="156813"/>
                    <a:pt x="347472" y="157160"/>
                  </a:cubicBezTo>
                  <a:cubicBezTo>
                    <a:pt x="346799" y="157507"/>
                    <a:pt x="348260" y="158525"/>
                    <a:pt x="348794" y="158270"/>
                  </a:cubicBezTo>
                  <a:close/>
                  <a:moveTo>
                    <a:pt x="421931" y="304603"/>
                  </a:moveTo>
                  <a:cubicBezTo>
                    <a:pt x="422163" y="303770"/>
                    <a:pt x="420656" y="303655"/>
                    <a:pt x="420377" y="304233"/>
                  </a:cubicBezTo>
                  <a:cubicBezTo>
                    <a:pt x="420099" y="304812"/>
                    <a:pt x="421745" y="305344"/>
                    <a:pt x="421977" y="304603"/>
                  </a:cubicBezTo>
                  <a:close/>
                  <a:moveTo>
                    <a:pt x="30459" y="303932"/>
                  </a:moveTo>
                  <a:cubicBezTo>
                    <a:pt x="29972" y="303932"/>
                    <a:pt x="28836" y="303678"/>
                    <a:pt x="28720" y="304233"/>
                  </a:cubicBezTo>
                  <a:cubicBezTo>
                    <a:pt x="29690" y="304685"/>
                    <a:pt x="30811" y="304685"/>
                    <a:pt x="31781" y="304233"/>
                  </a:cubicBezTo>
                  <a:cubicBezTo>
                    <a:pt x="31388" y="304027"/>
                    <a:pt x="30949" y="303923"/>
                    <a:pt x="30505" y="303932"/>
                  </a:cubicBezTo>
                  <a:close/>
                  <a:moveTo>
                    <a:pt x="514338" y="255502"/>
                  </a:moveTo>
                  <a:cubicBezTo>
                    <a:pt x="513967" y="256312"/>
                    <a:pt x="513387" y="256173"/>
                    <a:pt x="513039" y="256497"/>
                  </a:cubicBezTo>
                  <a:cubicBezTo>
                    <a:pt x="514152" y="257839"/>
                    <a:pt x="515938" y="256983"/>
                    <a:pt x="514384" y="255502"/>
                  </a:cubicBezTo>
                  <a:close/>
                  <a:moveTo>
                    <a:pt x="369756" y="211005"/>
                  </a:moveTo>
                  <a:cubicBezTo>
                    <a:pt x="369199" y="211092"/>
                    <a:pt x="368765" y="211534"/>
                    <a:pt x="368690" y="212092"/>
                  </a:cubicBezTo>
                  <a:cubicBezTo>
                    <a:pt x="368527" y="213273"/>
                    <a:pt x="371565" y="211306"/>
                    <a:pt x="369803" y="211005"/>
                  </a:cubicBezTo>
                  <a:close/>
                  <a:moveTo>
                    <a:pt x="525353" y="290974"/>
                  </a:moveTo>
                  <a:cubicBezTo>
                    <a:pt x="525365" y="290655"/>
                    <a:pt x="525115" y="290386"/>
                    <a:pt x="524795" y="290374"/>
                  </a:cubicBezTo>
                  <a:cubicBezTo>
                    <a:pt x="524475" y="290362"/>
                    <a:pt x="524206" y="290612"/>
                    <a:pt x="524194" y="290931"/>
                  </a:cubicBezTo>
                  <a:cubicBezTo>
                    <a:pt x="524192" y="290992"/>
                    <a:pt x="524199" y="291054"/>
                    <a:pt x="524216" y="291113"/>
                  </a:cubicBezTo>
                  <a:cubicBezTo>
                    <a:pt x="524077" y="292293"/>
                    <a:pt x="525700" y="292178"/>
                    <a:pt x="525399" y="290974"/>
                  </a:cubicBezTo>
                  <a:close/>
                  <a:moveTo>
                    <a:pt x="477653" y="52316"/>
                  </a:moveTo>
                  <a:cubicBezTo>
                    <a:pt x="476285" y="52061"/>
                    <a:pt x="476726" y="53542"/>
                    <a:pt x="477793" y="53403"/>
                  </a:cubicBezTo>
                  <a:cubicBezTo>
                    <a:pt x="478859" y="53264"/>
                    <a:pt x="478766" y="52154"/>
                    <a:pt x="477653" y="52316"/>
                  </a:cubicBezTo>
                  <a:close/>
                  <a:moveTo>
                    <a:pt x="486929" y="63237"/>
                  </a:moveTo>
                  <a:lnTo>
                    <a:pt x="488343" y="64163"/>
                  </a:lnTo>
                  <a:cubicBezTo>
                    <a:pt x="489132" y="63307"/>
                    <a:pt x="486975" y="61618"/>
                    <a:pt x="486836" y="63237"/>
                  </a:cubicBezTo>
                  <a:close/>
                  <a:moveTo>
                    <a:pt x="455160" y="356852"/>
                  </a:moveTo>
                  <a:cubicBezTo>
                    <a:pt x="455647" y="357824"/>
                    <a:pt x="456644" y="357592"/>
                    <a:pt x="456737" y="356597"/>
                  </a:cubicBezTo>
                  <a:cubicBezTo>
                    <a:pt x="456830" y="355602"/>
                    <a:pt x="455462" y="356250"/>
                    <a:pt x="455068" y="356852"/>
                  </a:cubicBezTo>
                  <a:close/>
                  <a:moveTo>
                    <a:pt x="368272" y="207557"/>
                  </a:moveTo>
                  <a:cubicBezTo>
                    <a:pt x="367090" y="207557"/>
                    <a:pt x="367739" y="209084"/>
                    <a:pt x="368690" y="208714"/>
                  </a:cubicBezTo>
                  <a:cubicBezTo>
                    <a:pt x="369640" y="208344"/>
                    <a:pt x="369153" y="207256"/>
                    <a:pt x="368272" y="207557"/>
                  </a:cubicBezTo>
                  <a:close/>
                  <a:moveTo>
                    <a:pt x="256155" y="429185"/>
                  </a:moveTo>
                  <a:cubicBezTo>
                    <a:pt x="254879" y="429903"/>
                    <a:pt x="256619" y="430296"/>
                    <a:pt x="257013" y="430666"/>
                  </a:cubicBezTo>
                  <a:cubicBezTo>
                    <a:pt x="257940" y="430296"/>
                    <a:pt x="256897" y="429232"/>
                    <a:pt x="256155" y="429185"/>
                  </a:cubicBezTo>
                  <a:close/>
                  <a:moveTo>
                    <a:pt x="26308" y="259482"/>
                  </a:moveTo>
                  <a:cubicBezTo>
                    <a:pt x="26610" y="258579"/>
                    <a:pt x="25010" y="258209"/>
                    <a:pt x="24755" y="258880"/>
                  </a:cubicBezTo>
                  <a:cubicBezTo>
                    <a:pt x="25079" y="259343"/>
                    <a:pt x="26262" y="260870"/>
                    <a:pt x="26308" y="259482"/>
                  </a:cubicBezTo>
                  <a:close/>
                  <a:moveTo>
                    <a:pt x="318231" y="63098"/>
                  </a:moveTo>
                  <a:cubicBezTo>
                    <a:pt x="317187" y="63098"/>
                    <a:pt x="317651" y="64556"/>
                    <a:pt x="318602" y="64209"/>
                  </a:cubicBezTo>
                  <a:cubicBezTo>
                    <a:pt x="319553" y="63862"/>
                    <a:pt x="319251" y="62821"/>
                    <a:pt x="318231" y="63098"/>
                  </a:cubicBezTo>
                  <a:close/>
                  <a:moveTo>
                    <a:pt x="438441" y="358564"/>
                  </a:moveTo>
                  <a:cubicBezTo>
                    <a:pt x="438673" y="357130"/>
                    <a:pt x="437166" y="357731"/>
                    <a:pt x="436980" y="358564"/>
                  </a:cubicBezTo>
                  <a:cubicBezTo>
                    <a:pt x="437053" y="358967"/>
                    <a:pt x="437438" y="359235"/>
                    <a:pt x="437841" y="359163"/>
                  </a:cubicBezTo>
                  <a:cubicBezTo>
                    <a:pt x="438147" y="359108"/>
                    <a:pt x="438387" y="358869"/>
                    <a:pt x="438441" y="358564"/>
                  </a:cubicBezTo>
                  <a:close/>
                  <a:moveTo>
                    <a:pt x="432412" y="39774"/>
                  </a:moveTo>
                  <a:cubicBezTo>
                    <a:pt x="433154" y="39959"/>
                    <a:pt x="434267" y="39057"/>
                    <a:pt x="433827" y="38293"/>
                  </a:cubicBezTo>
                  <a:cubicBezTo>
                    <a:pt x="433131" y="38293"/>
                    <a:pt x="432946" y="39080"/>
                    <a:pt x="432319" y="39219"/>
                  </a:cubicBezTo>
                  <a:cubicBezTo>
                    <a:pt x="431693" y="39357"/>
                    <a:pt x="431832" y="39843"/>
                    <a:pt x="432412" y="39843"/>
                  </a:cubicBezTo>
                  <a:close/>
                  <a:moveTo>
                    <a:pt x="415113" y="407620"/>
                  </a:moveTo>
                  <a:cubicBezTo>
                    <a:pt x="414139" y="408059"/>
                    <a:pt x="416737" y="409540"/>
                    <a:pt x="416899" y="408846"/>
                  </a:cubicBezTo>
                  <a:cubicBezTo>
                    <a:pt x="417061" y="408152"/>
                    <a:pt x="415670" y="407805"/>
                    <a:pt x="415113" y="407620"/>
                  </a:cubicBezTo>
                  <a:close/>
                  <a:moveTo>
                    <a:pt x="401200" y="299929"/>
                  </a:moveTo>
                  <a:cubicBezTo>
                    <a:pt x="401536" y="299983"/>
                    <a:pt x="401877" y="299881"/>
                    <a:pt x="402128" y="299652"/>
                  </a:cubicBezTo>
                  <a:cubicBezTo>
                    <a:pt x="401455" y="299513"/>
                    <a:pt x="400690" y="298333"/>
                    <a:pt x="400064" y="299050"/>
                  </a:cubicBezTo>
                  <a:cubicBezTo>
                    <a:pt x="399438" y="299767"/>
                    <a:pt x="400505" y="299999"/>
                    <a:pt x="401177" y="299929"/>
                  </a:cubicBezTo>
                  <a:close/>
                  <a:moveTo>
                    <a:pt x="532518" y="52339"/>
                  </a:moveTo>
                  <a:lnTo>
                    <a:pt x="532518" y="52339"/>
                  </a:lnTo>
                  <a:cubicBezTo>
                    <a:pt x="533167" y="52339"/>
                    <a:pt x="533863" y="52524"/>
                    <a:pt x="534396" y="52084"/>
                  </a:cubicBezTo>
                  <a:cubicBezTo>
                    <a:pt x="533372" y="51657"/>
                    <a:pt x="532220" y="51657"/>
                    <a:pt x="531196" y="52084"/>
                  </a:cubicBezTo>
                  <a:cubicBezTo>
                    <a:pt x="531586" y="52318"/>
                    <a:pt x="532051" y="52393"/>
                    <a:pt x="532495" y="52292"/>
                  </a:cubicBezTo>
                  <a:close/>
                  <a:moveTo>
                    <a:pt x="486511" y="182150"/>
                  </a:moveTo>
                  <a:cubicBezTo>
                    <a:pt x="487114" y="180739"/>
                    <a:pt x="484564" y="182150"/>
                    <a:pt x="485236" y="183006"/>
                  </a:cubicBezTo>
                  <a:cubicBezTo>
                    <a:pt x="485909" y="183862"/>
                    <a:pt x="486349" y="182405"/>
                    <a:pt x="486488" y="182104"/>
                  </a:cubicBezTo>
                  <a:close/>
                  <a:moveTo>
                    <a:pt x="561736" y="65088"/>
                  </a:moveTo>
                  <a:cubicBezTo>
                    <a:pt x="560831" y="64487"/>
                    <a:pt x="560112" y="65088"/>
                    <a:pt x="559602" y="65736"/>
                  </a:cubicBezTo>
                  <a:cubicBezTo>
                    <a:pt x="560391" y="66245"/>
                    <a:pt x="561156" y="65713"/>
                    <a:pt x="561712" y="65042"/>
                  </a:cubicBezTo>
                  <a:close/>
                  <a:moveTo>
                    <a:pt x="50100" y="296690"/>
                  </a:moveTo>
                  <a:cubicBezTo>
                    <a:pt x="50401" y="296042"/>
                    <a:pt x="48407" y="294677"/>
                    <a:pt x="48639" y="295857"/>
                  </a:cubicBezTo>
                  <a:cubicBezTo>
                    <a:pt x="48964" y="296458"/>
                    <a:pt x="49427" y="297731"/>
                    <a:pt x="50100" y="296690"/>
                  </a:cubicBezTo>
                  <a:close/>
                  <a:moveTo>
                    <a:pt x="533005" y="63839"/>
                  </a:moveTo>
                  <a:cubicBezTo>
                    <a:pt x="532240" y="64857"/>
                    <a:pt x="533608" y="65968"/>
                    <a:pt x="534350" y="65042"/>
                  </a:cubicBezTo>
                  <a:cubicBezTo>
                    <a:pt x="534303" y="64695"/>
                    <a:pt x="533074" y="63723"/>
                    <a:pt x="533005" y="63839"/>
                  </a:cubicBezTo>
                  <a:close/>
                  <a:moveTo>
                    <a:pt x="341373" y="407157"/>
                  </a:moveTo>
                  <a:cubicBezTo>
                    <a:pt x="341512" y="406463"/>
                    <a:pt x="340492" y="405468"/>
                    <a:pt x="339843" y="406116"/>
                  </a:cubicBezTo>
                  <a:cubicBezTo>
                    <a:pt x="340237" y="406671"/>
                    <a:pt x="340654" y="408221"/>
                    <a:pt x="341373" y="407157"/>
                  </a:cubicBezTo>
                  <a:close/>
                  <a:moveTo>
                    <a:pt x="539150" y="308398"/>
                  </a:moveTo>
                  <a:cubicBezTo>
                    <a:pt x="538677" y="308367"/>
                    <a:pt x="538245" y="308664"/>
                    <a:pt x="538106" y="309116"/>
                  </a:cubicBezTo>
                  <a:cubicBezTo>
                    <a:pt x="538130" y="310203"/>
                    <a:pt x="540495" y="309162"/>
                    <a:pt x="539150" y="308468"/>
                  </a:cubicBezTo>
                  <a:close/>
                  <a:moveTo>
                    <a:pt x="59306" y="242683"/>
                  </a:moveTo>
                  <a:cubicBezTo>
                    <a:pt x="59770" y="242428"/>
                    <a:pt x="60558" y="243099"/>
                    <a:pt x="60651" y="242336"/>
                  </a:cubicBezTo>
                  <a:cubicBezTo>
                    <a:pt x="60373" y="241688"/>
                    <a:pt x="56454" y="242567"/>
                    <a:pt x="59306" y="242683"/>
                  </a:cubicBezTo>
                  <a:close/>
                  <a:moveTo>
                    <a:pt x="359020" y="64834"/>
                  </a:moveTo>
                  <a:cubicBezTo>
                    <a:pt x="357443" y="65297"/>
                    <a:pt x="359762" y="66592"/>
                    <a:pt x="359994" y="65574"/>
                  </a:cubicBezTo>
                  <a:cubicBezTo>
                    <a:pt x="359870" y="65139"/>
                    <a:pt x="359473" y="64837"/>
                    <a:pt x="359020" y="64834"/>
                  </a:cubicBezTo>
                  <a:close/>
                  <a:moveTo>
                    <a:pt x="331796" y="66847"/>
                  </a:moveTo>
                  <a:cubicBezTo>
                    <a:pt x="332028" y="65991"/>
                    <a:pt x="330730" y="65551"/>
                    <a:pt x="330289" y="66083"/>
                  </a:cubicBezTo>
                  <a:cubicBezTo>
                    <a:pt x="329849" y="66616"/>
                    <a:pt x="331031" y="66361"/>
                    <a:pt x="331147" y="66801"/>
                  </a:cubicBezTo>
                  <a:cubicBezTo>
                    <a:pt x="331263" y="67240"/>
                    <a:pt x="331704" y="67796"/>
                    <a:pt x="331796" y="66847"/>
                  </a:cubicBezTo>
                  <a:close/>
                  <a:moveTo>
                    <a:pt x="421467" y="256751"/>
                  </a:moveTo>
                  <a:cubicBezTo>
                    <a:pt x="420679" y="255270"/>
                    <a:pt x="419728" y="258070"/>
                    <a:pt x="420795" y="257769"/>
                  </a:cubicBezTo>
                  <a:cubicBezTo>
                    <a:pt x="421166" y="257538"/>
                    <a:pt x="421537" y="257260"/>
                    <a:pt x="421467" y="256751"/>
                  </a:cubicBezTo>
                  <a:close/>
                  <a:moveTo>
                    <a:pt x="370336" y="187333"/>
                  </a:moveTo>
                  <a:cubicBezTo>
                    <a:pt x="370452" y="186801"/>
                    <a:pt x="370058" y="186523"/>
                    <a:pt x="369733" y="186246"/>
                  </a:cubicBezTo>
                  <a:cubicBezTo>
                    <a:pt x="368666" y="185806"/>
                    <a:pt x="369455" y="188791"/>
                    <a:pt x="370336" y="187333"/>
                  </a:cubicBezTo>
                  <a:close/>
                  <a:moveTo>
                    <a:pt x="454882" y="8397"/>
                  </a:moveTo>
                  <a:cubicBezTo>
                    <a:pt x="454047" y="7518"/>
                    <a:pt x="452795" y="9300"/>
                    <a:pt x="454070" y="9600"/>
                  </a:cubicBezTo>
                  <a:cubicBezTo>
                    <a:pt x="454650" y="9485"/>
                    <a:pt x="454418" y="8721"/>
                    <a:pt x="454882" y="8420"/>
                  </a:cubicBezTo>
                  <a:close/>
                  <a:moveTo>
                    <a:pt x="520854" y="52362"/>
                  </a:moveTo>
                  <a:cubicBezTo>
                    <a:pt x="520970" y="51274"/>
                    <a:pt x="519509" y="52362"/>
                    <a:pt x="519810" y="52963"/>
                  </a:cubicBezTo>
                  <a:cubicBezTo>
                    <a:pt x="520112" y="53565"/>
                    <a:pt x="521039" y="53125"/>
                    <a:pt x="520854" y="52454"/>
                  </a:cubicBezTo>
                  <a:close/>
                  <a:moveTo>
                    <a:pt x="433432" y="358981"/>
                  </a:moveTo>
                  <a:cubicBezTo>
                    <a:pt x="433201" y="359906"/>
                    <a:pt x="434105" y="359929"/>
                    <a:pt x="434337" y="359282"/>
                  </a:cubicBezTo>
                  <a:cubicBezTo>
                    <a:pt x="434314" y="358171"/>
                    <a:pt x="433224" y="357292"/>
                    <a:pt x="433432" y="358981"/>
                  </a:cubicBezTo>
                  <a:close/>
                  <a:moveTo>
                    <a:pt x="453468" y="297638"/>
                  </a:moveTo>
                  <a:cubicBezTo>
                    <a:pt x="453839" y="297638"/>
                    <a:pt x="454302" y="297199"/>
                    <a:pt x="454302" y="296782"/>
                  </a:cubicBezTo>
                  <a:cubicBezTo>
                    <a:pt x="453746" y="295764"/>
                    <a:pt x="451612" y="297453"/>
                    <a:pt x="453468" y="297638"/>
                  </a:cubicBezTo>
                  <a:close/>
                  <a:moveTo>
                    <a:pt x="61532" y="259065"/>
                  </a:moveTo>
                  <a:cubicBezTo>
                    <a:pt x="61903" y="259065"/>
                    <a:pt x="62274" y="259065"/>
                    <a:pt x="62529" y="258764"/>
                  </a:cubicBezTo>
                  <a:cubicBezTo>
                    <a:pt x="61857" y="258764"/>
                    <a:pt x="60790" y="257723"/>
                    <a:pt x="60396" y="258278"/>
                  </a:cubicBezTo>
                  <a:cubicBezTo>
                    <a:pt x="60396" y="259065"/>
                    <a:pt x="60952" y="259204"/>
                    <a:pt x="61532" y="259065"/>
                  </a:cubicBezTo>
                  <a:close/>
                  <a:moveTo>
                    <a:pt x="629516" y="66477"/>
                  </a:moveTo>
                  <a:cubicBezTo>
                    <a:pt x="632508" y="66477"/>
                    <a:pt x="629331" y="65297"/>
                    <a:pt x="628287" y="66176"/>
                  </a:cubicBezTo>
                  <a:cubicBezTo>
                    <a:pt x="628612" y="66569"/>
                    <a:pt x="629052" y="66477"/>
                    <a:pt x="629516" y="66477"/>
                  </a:cubicBezTo>
                  <a:close/>
                  <a:moveTo>
                    <a:pt x="423554" y="63723"/>
                  </a:moveTo>
                  <a:cubicBezTo>
                    <a:pt x="423160" y="63825"/>
                    <a:pt x="422856" y="64137"/>
                    <a:pt x="422766" y="64533"/>
                  </a:cubicBezTo>
                  <a:cubicBezTo>
                    <a:pt x="423345" y="65505"/>
                    <a:pt x="425316" y="63839"/>
                    <a:pt x="423554" y="63723"/>
                  </a:cubicBezTo>
                  <a:close/>
                  <a:moveTo>
                    <a:pt x="492123" y="35956"/>
                  </a:moveTo>
                  <a:cubicBezTo>
                    <a:pt x="490361" y="35956"/>
                    <a:pt x="493004" y="38039"/>
                    <a:pt x="492981" y="36465"/>
                  </a:cubicBezTo>
                  <a:cubicBezTo>
                    <a:pt x="492888" y="35887"/>
                    <a:pt x="492564" y="35933"/>
                    <a:pt x="492123" y="35887"/>
                  </a:cubicBezTo>
                  <a:close/>
                  <a:moveTo>
                    <a:pt x="608832" y="40792"/>
                  </a:moveTo>
                  <a:cubicBezTo>
                    <a:pt x="608832" y="40445"/>
                    <a:pt x="607626" y="39589"/>
                    <a:pt x="607742" y="40607"/>
                  </a:cubicBezTo>
                  <a:cubicBezTo>
                    <a:pt x="607487" y="41394"/>
                    <a:pt x="608832" y="42088"/>
                    <a:pt x="608832" y="40723"/>
                  </a:cubicBezTo>
                  <a:close/>
                  <a:moveTo>
                    <a:pt x="353014" y="408337"/>
                  </a:moveTo>
                  <a:cubicBezTo>
                    <a:pt x="352342" y="407735"/>
                    <a:pt x="351623" y="407481"/>
                    <a:pt x="351275" y="408337"/>
                  </a:cubicBezTo>
                  <a:cubicBezTo>
                    <a:pt x="351600" y="409471"/>
                    <a:pt x="352133" y="409147"/>
                    <a:pt x="353014" y="408337"/>
                  </a:cubicBezTo>
                  <a:close/>
                  <a:moveTo>
                    <a:pt x="99608" y="178309"/>
                  </a:moveTo>
                  <a:cubicBezTo>
                    <a:pt x="99747" y="178957"/>
                    <a:pt x="101579" y="178054"/>
                    <a:pt x="101695" y="177823"/>
                  </a:cubicBezTo>
                  <a:cubicBezTo>
                    <a:pt x="101069" y="177245"/>
                    <a:pt x="100095" y="177707"/>
                    <a:pt x="99608" y="178309"/>
                  </a:cubicBezTo>
                  <a:close/>
                  <a:moveTo>
                    <a:pt x="270462" y="360670"/>
                  </a:moveTo>
                  <a:lnTo>
                    <a:pt x="270207" y="360091"/>
                  </a:lnTo>
                  <a:cubicBezTo>
                    <a:pt x="268259" y="360716"/>
                    <a:pt x="270439" y="362914"/>
                    <a:pt x="270462" y="360670"/>
                  </a:cubicBezTo>
                  <a:close/>
                  <a:moveTo>
                    <a:pt x="283494" y="360809"/>
                  </a:moveTo>
                  <a:cubicBezTo>
                    <a:pt x="283749" y="360207"/>
                    <a:pt x="282683" y="359675"/>
                    <a:pt x="282428" y="360439"/>
                  </a:cubicBezTo>
                  <a:cubicBezTo>
                    <a:pt x="282173" y="361202"/>
                    <a:pt x="283680" y="362128"/>
                    <a:pt x="283494" y="360878"/>
                  </a:cubicBezTo>
                  <a:close/>
                  <a:moveTo>
                    <a:pt x="382788" y="300924"/>
                  </a:moveTo>
                  <a:cubicBezTo>
                    <a:pt x="383183" y="298819"/>
                    <a:pt x="380214" y="300924"/>
                    <a:pt x="381814" y="301063"/>
                  </a:cubicBezTo>
                  <a:cubicBezTo>
                    <a:pt x="382232" y="301063"/>
                    <a:pt x="382765" y="301225"/>
                    <a:pt x="382788" y="300924"/>
                  </a:cubicBezTo>
                  <a:close/>
                  <a:moveTo>
                    <a:pt x="473224" y="15478"/>
                  </a:moveTo>
                  <a:cubicBezTo>
                    <a:pt x="473794" y="15576"/>
                    <a:pt x="474380" y="15486"/>
                    <a:pt x="474894" y="15223"/>
                  </a:cubicBezTo>
                  <a:cubicBezTo>
                    <a:pt x="474152" y="14460"/>
                    <a:pt x="470558" y="15246"/>
                    <a:pt x="473108" y="15478"/>
                  </a:cubicBezTo>
                  <a:close/>
                  <a:moveTo>
                    <a:pt x="507706" y="353936"/>
                  </a:moveTo>
                  <a:cubicBezTo>
                    <a:pt x="507289" y="353450"/>
                    <a:pt x="506013" y="353566"/>
                    <a:pt x="506152" y="354376"/>
                  </a:cubicBezTo>
                  <a:cubicBezTo>
                    <a:pt x="506291" y="355186"/>
                    <a:pt x="507497" y="354561"/>
                    <a:pt x="507706" y="353936"/>
                  </a:cubicBezTo>
                  <a:close/>
                  <a:moveTo>
                    <a:pt x="471276" y="300207"/>
                  </a:moveTo>
                  <a:cubicBezTo>
                    <a:pt x="471276" y="299860"/>
                    <a:pt x="471045" y="299814"/>
                    <a:pt x="470766" y="299837"/>
                  </a:cubicBezTo>
                  <a:cubicBezTo>
                    <a:pt x="468749" y="299837"/>
                    <a:pt x="470488" y="302081"/>
                    <a:pt x="471276" y="300299"/>
                  </a:cubicBezTo>
                  <a:close/>
                  <a:moveTo>
                    <a:pt x="293141" y="52663"/>
                  </a:moveTo>
                  <a:cubicBezTo>
                    <a:pt x="293141" y="53195"/>
                    <a:pt x="293419" y="53496"/>
                    <a:pt x="293767" y="53773"/>
                  </a:cubicBezTo>
                  <a:cubicBezTo>
                    <a:pt x="294857" y="54213"/>
                    <a:pt x="294138" y="51321"/>
                    <a:pt x="293141" y="52663"/>
                  </a:cubicBezTo>
                  <a:close/>
                  <a:moveTo>
                    <a:pt x="476332" y="255918"/>
                  </a:moveTo>
                  <a:cubicBezTo>
                    <a:pt x="475474" y="254183"/>
                    <a:pt x="473711" y="256381"/>
                    <a:pt x="475775" y="256265"/>
                  </a:cubicBezTo>
                  <a:cubicBezTo>
                    <a:pt x="476146" y="256288"/>
                    <a:pt x="476332" y="256265"/>
                    <a:pt x="476448" y="255918"/>
                  </a:cubicBezTo>
                  <a:close/>
                  <a:moveTo>
                    <a:pt x="522431" y="353774"/>
                  </a:moveTo>
                  <a:lnTo>
                    <a:pt x="522222" y="353288"/>
                  </a:lnTo>
                  <a:lnTo>
                    <a:pt x="520854" y="354052"/>
                  </a:lnTo>
                  <a:cubicBezTo>
                    <a:pt x="521434" y="355024"/>
                    <a:pt x="522384" y="354700"/>
                    <a:pt x="522547" y="353774"/>
                  </a:cubicBezTo>
                  <a:close/>
                  <a:moveTo>
                    <a:pt x="316051" y="361248"/>
                  </a:moveTo>
                  <a:cubicBezTo>
                    <a:pt x="315402" y="362220"/>
                    <a:pt x="316909" y="363285"/>
                    <a:pt x="317419" y="361966"/>
                  </a:cubicBezTo>
                  <a:close/>
                  <a:moveTo>
                    <a:pt x="373165" y="170141"/>
                  </a:moveTo>
                  <a:cubicBezTo>
                    <a:pt x="373049" y="170141"/>
                    <a:pt x="372191" y="169400"/>
                    <a:pt x="371751" y="169724"/>
                  </a:cubicBezTo>
                  <a:cubicBezTo>
                    <a:pt x="371310" y="170048"/>
                    <a:pt x="373722" y="172339"/>
                    <a:pt x="373211" y="170141"/>
                  </a:cubicBezTo>
                  <a:close/>
                  <a:moveTo>
                    <a:pt x="132258" y="301642"/>
                  </a:moveTo>
                  <a:cubicBezTo>
                    <a:pt x="131121" y="302359"/>
                    <a:pt x="133046" y="303331"/>
                    <a:pt x="133440" y="302498"/>
                  </a:cubicBezTo>
                  <a:cubicBezTo>
                    <a:pt x="133440" y="302127"/>
                    <a:pt x="133139" y="301757"/>
                    <a:pt x="132258" y="301642"/>
                  </a:cubicBezTo>
                  <a:close/>
                  <a:moveTo>
                    <a:pt x="445792" y="262305"/>
                  </a:moveTo>
                  <a:cubicBezTo>
                    <a:pt x="445305" y="261773"/>
                    <a:pt x="443983" y="262004"/>
                    <a:pt x="444285" y="262860"/>
                  </a:cubicBezTo>
                  <a:cubicBezTo>
                    <a:pt x="444586" y="263716"/>
                    <a:pt x="445514" y="262744"/>
                    <a:pt x="445792" y="262235"/>
                  </a:cubicBezTo>
                  <a:close/>
                  <a:moveTo>
                    <a:pt x="450963" y="68097"/>
                  </a:moveTo>
                  <a:cubicBezTo>
                    <a:pt x="450824" y="67518"/>
                    <a:pt x="450314" y="67680"/>
                    <a:pt x="449896" y="67703"/>
                  </a:cubicBezTo>
                  <a:cubicBezTo>
                    <a:pt x="448505" y="67796"/>
                    <a:pt x="451172" y="69693"/>
                    <a:pt x="450963" y="68027"/>
                  </a:cubicBezTo>
                  <a:close/>
                  <a:moveTo>
                    <a:pt x="327646" y="166971"/>
                  </a:moveTo>
                  <a:cubicBezTo>
                    <a:pt x="326788" y="165189"/>
                    <a:pt x="325095" y="167434"/>
                    <a:pt x="327135" y="167341"/>
                  </a:cubicBezTo>
                  <a:cubicBezTo>
                    <a:pt x="327391" y="167364"/>
                    <a:pt x="327622" y="167318"/>
                    <a:pt x="327646" y="166971"/>
                  </a:cubicBezTo>
                  <a:close/>
                  <a:moveTo>
                    <a:pt x="392713" y="210588"/>
                  </a:moveTo>
                  <a:cubicBezTo>
                    <a:pt x="390928" y="211491"/>
                    <a:pt x="393270" y="213087"/>
                    <a:pt x="393107" y="211074"/>
                  </a:cubicBezTo>
                  <a:cubicBezTo>
                    <a:pt x="393107" y="210820"/>
                    <a:pt x="393084" y="210473"/>
                    <a:pt x="392713" y="210588"/>
                  </a:cubicBezTo>
                  <a:close/>
                  <a:moveTo>
                    <a:pt x="474662" y="53241"/>
                  </a:moveTo>
                  <a:lnTo>
                    <a:pt x="475242" y="51853"/>
                  </a:lnTo>
                  <a:cubicBezTo>
                    <a:pt x="473618" y="51228"/>
                    <a:pt x="473665" y="52454"/>
                    <a:pt x="474662" y="53311"/>
                  </a:cubicBezTo>
                  <a:close/>
                  <a:moveTo>
                    <a:pt x="332956" y="40376"/>
                  </a:moveTo>
                  <a:cubicBezTo>
                    <a:pt x="332308" y="40475"/>
                    <a:pt x="331822" y="41018"/>
                    <a:pt x="331796" y="41671"/>
                  </a:cubicBezTo>
                  <a:cubicBezTo>
                    <a:pt x="332098" y="42504"/>
                    <a:pt x="333999" y="40468"/>
                    <a:pt x="332956" y="40445"/>
                  </a:cubicBezTo>
                  <a:close/>
                  <a:moveTo>
                    <a:pt x="49103" y="255571"/>
                  </a:moveTo>
                  <a:lnTo>
                    <a:pt x="49103" y="255571"/>
                  </a:lnTo>
                  <a:cubicBezTo>
                    <a:pt x="49618" y="255660"/>
                    <a:pt x="50147" y="255553"/>
                    <a:pt x="50587" y="255270"/>
                  </a:cubicBezTo>
                  <a:cubicBezTo>
                    <a:pt x="49659" y="254692"/>
                    <a:pt x="46622" y="255641"/>
                    <a:pt x="49103" y="255733"/>
                  </a:cubicBezTo>
                  <a:close/>
                  <a:moveTo>
                    <a:pt x="447949" y="351877"/>
                  </a:moveTo>
                  <a:cubicBezTo>
                    <a:pt x="450963" y="351877"/>
                    <a:pt x="447717" y="350743"/>
                    <a:pt x="446673" y="351599"/>
                  </a:cubicBezTo>
                  <a:cubicBezTo>
                    <a:pt x="446905" y="352155"/>
                    <a:pt x="447346" y="352062"/>
                    <a:pt x="447833" y="352039"/>
                  </a:cubicBezTo>
                  <a:close/>
                  <a:moveTo>
                    <a:pt x="37137" y="254692"/>
                  </a:moveTo>
                  <a:cubicBezTo>
                    <a:pt x="36581" y="254530"/>
                    <a:pt x="35908" y="253558"/>
                    <a:pt x="35537" y="254160"/>
                  </a:cubicBezTo>
                  <a:cubicBezTo>
                    <a:pt x="35445" y="255363"/>
                    <a:pt x="36349" y="256080"/>
                    <a:pt x="37021" y="254946"/>
                  </a:cubicBezTo>
                  <a:close/>
                  <a:moveTo>
                    <a:pt x="197742" y="352016"/>
                  </a:moveTo>
                  <a:cubicBezTo>
                    <a:pt x="196908" y="350211"/>
                    <a:pt x="195145" y="352455"/>
                    <a:pt x="197186" y="352363"/>
                  </a:cubicBezTo>
                  <a:cubicBezTo>
                    <a:pt x="197348" y="352641"/>
                    <a:pt x="197580" y="352594"/>
                    <a:pt x="197626" y="352270"/>
                  </a:cubicBezTo>
                  <a:close/>
                  <a:moveTo>
                    <a:pt x="563359" y="69716"/>
                  </a:moveTo>
                  <a:lnTo>
                    <a:pt x="563359" y="69716"/>
                  </a:lnTo>
                  <a:cubicBezTo>
                    <a:pt x="563802" y="69747"/>
                    <a:pt x="564244" y="69651"/>
                    <a:pt x="564634" y="69439"/>
                  </a:cubicBezTo>
                  <a:cubicBezTo>
                    <a:pt x="563428" y="68675"/>
                    <a:pt x="560437" y="69901"/>
                    <a:pt x="563243" y="69855"/>
                  </a:cubicBezTo>
                  <a:close/>
                  <a:moveTo>
                    <a:pt x="376620" y="214221"/>
                  </a:moveTo>
                  <a:cubicBezTo>
                    <a:pt x="376481" y="213874"/>
                    <a:pt x="376226" y="213874"/>
                    <a:pt x="376064" y="214221"/>
                  </a:cubicBezTo>
                  <a:cubicBezTo>
                    <a:pt x="373745" y="214753"/>
                    <a:pt x="376620" y="216327"/>
                    <a:pt x="376620" y="214221"/>
                  </a:cubicBezTo>
                  <a:close/>
                  <a:moveTo>
                    <a:pt x="316005" y="61965"/>
                  </a:moveTo>
                  <a:cubicBezTo>
                    <a:pt x="313547" y="62103"/>
                    <a:pt x="316005" y="62497"/>
                    <a:pt x="316747" y="62983"/>
                  </a:cubicBezTo>
                  <a:cubicBezTo>
                    <a:pt x="317396" y="62381"/>
                    <a:pt x="316770" y="61872"/>
                    <a:pt x="315982" y="61965"/>
                  </a:cubicBezTo>
                  <a:close/>
                  <a:moveTo>
                    <a:pt x="610501" y="70410"/>
                  </a:moveTo>
                  <a:cubicBezTo>
                    <a:pt x="610937" y="70350"/>
                    <a:pt x="611299" y="70043"/>
                    <a:pt x="611429" y="69624"/>
                  </a:cubicBezTo>
                  <a:cubicBezTo>
                    <a:pt x="611267" y="68629"/>
                    <a:pt x="609017" y="69901"/>
                    <a:pt x="610594" y="70410"/>
                  </a:cubicBezTo>
                  <a:close/>
                  <a:moveTo>
                    <a:pt x="328248" y="42180"/>
                  </a:moveTo>
                  <a:lnTo>
                    <a:pt x="328248" y="42180"/>
                  </a:lnTo>
                  <a:cubicBezTo>
                    <a:pt x="327344" y="41972"/>
                    <a:pt x="327275" y="42805"/>
                    <a:pt x="327924" y="43060"/>
                  </a:cubicBezTo>
                  <a:cubicBezTo>
                    <a:pt x="329037" y="43037"/>
                    <a:pt x="330011" y="41949"/>
                    <a:pt x="328248" y="42180"/>
                  </a:cubicBezTo>
                  <a:close/>
                  <a:moveTo>
                    <a:pt x="321895" y="400840"/>
                  </a:moveTo>
                  <a:cubicBezTo>
                    <a:pt x="321130" y="400284"/>
                    <a:pt x="320411" y="400030"/>
                    <a:pt x="320040" y="400840"/>
                  </a:cubicBezTo>
                  <a:cubicBezTo>
                    <a:pt x="320388" y="402112"/>
                    <a:pt x="320967" y="401765"/>
                    <a:pt x="321895" y="400932"/>
                  </a:cubicBezTo>
                  <a:close/>
                  <a:moveTo>
                    <a:pt x="452215" y="61409"/>
                  </a:moveTo>
                  <a:cubicBezTo>
                    <a:pt x="451265" y="61409"/>
                    <a:pt x="450824" y="62474"/>
                    <a:pt x="451821" y="62936"/>
                  </a:cubicBezTo>
                  <a:cubicBezTo>
                    <a:pt x="452007" y="62381"/>
                    <a:pt x="453143" y="61733"/>
                    <a:pt x="452215" y="61409"/>
                  </a:cubicBezTo>
                  <a:close/>
                  <a:moveTo>
                    <a:pt x="414070" y="71243"/>
                  </a:moveTo>
                  <a:cubicBezTo>
                    <a:pt x="414070" y="71105"/>
                    <a:pt x="413699" y="70781"/>
                    <a:pt x="413305" y="70642"/>
                  </a:cubicBezTo>
                  <a:cubicBezTo>
                    <a:pt x="412122" y="71012"/>
                    <a:pt x="413954" y="73372"/>
                    <a:pt x="414070" y="71243"/>
                  </a:cubicBezTo>
                  <a:close/>
                  <a:moveTo>
                    <a:pt x="525863" y="11799"/>
                  </a:moveTo>
                  <a:cubicBezTo>
                    <a:pt x="525700" y="11012"/>
                    <a:pt x="523544" y="10572"/>
                    <a:pt x="523961" y="11405"/>
                  </a:cubicBezTo>
                  <a:cubicBezTo>
                    <a:pt x="524611" y="11590"/>
                    <a:pt x="525283" y="12354"/>
                    <a:pt x="525863" y="11799"/>
                  </a:cubicBezTo>
                  <a:close/>
                  <a:moveTo>
                    <a:pt x="606559" y="61386"/>
                  </a:moveTo>
                  <a:cubicBezTo>
                    <a:pt x="606539" y="60945"/>
                    <a:pt x="606241" y="60565"/>
                    <a:pt x="605817" y="60437"/>
                  </a:cubicBezTo>
                  <a:cubicBezTo>
                    <a:pt x="604704" y="60530"/>
                    <a:pt x="606188" y="63006"/>
                    <a:pt x="606559" y="61386"/>
                  </a:cubicBezTo>
                  <a:close/>
                  <a:moveTo>
                    <a:pt x="479022" y="72724"/>
                  </a:moveTo>
                  <a:cubicBezTo>
                    <a:pt x="477306" y="72724"/>
                    <a:pt x="479764" y="74714"/>
                    <a:pt x="479903" y="73303"/>
                  </a:cubicBezTo>
                  <a:cubicBezTo>
                    <a:pt x="479949" y="72632"/>
                    <a:pt x="479416" y="72748"/>
                    <a:pt x="479068" y="72724"/>
                  </a:cubicBezTo>
                  <a:close/>
                  <a:moveTo>
                    <a:pt x="66633" y="290951"/>
                  </a:moveTo>
                  <a:cubicBezTo>
                    <a:pt x="67978" y="290812"/>
                    <a:pt x="67607" y="290141"/>
                    <a:pt x="66309" y="289864"/>
                  </a:cubicBezTo>
                  <a:cubicBezTo>
                    <a:pt x="65312" y="290280"/>
                    <a:pt x="65660" y="291021"/>
                    <a:pt x="66633" y="290951"/>
                  </a:cubicBezTo>
                  <a:close/>
                  <a:moveTo>
                    <a:pt x="445259" y="305876"/>
                  </a:moveTo>
                  <a:cubicBezTo>
                    <a:pt x="444656" y="305182"/>
                    <a:pt x="444007" y="306015"/>
                    <a:pt x="443682" y="306501"/>
                  </a:cubicBezTo>
                  <a:cubicBezTo>
                    <a:pt x="443659" y="307959"/>
                    <a:pt x="444772" y="306316"/>
                    <a:pt x="445259" y="305876"/>
                  </a:cubicBezTo>
                  <a:close/>
                  <a:moveTo>
                    <a:pt x="38761" y="307519"/>
                  </a:moveTo>
                  <a:cubicBezTo>
                    <a:pt x="39317" y="307912"/>
                    <a:pt x="39271" y="307519"/>
                    <a:pt x="39317" y="307288"/>
                  </a:cubicBezTo>
                  <a:cubicBezTo>
                    <a:pt x="39619" y="305714"/>
                    <a:pt x="38436" y="306570"/>
                    <a:pt x="37717" y="307010"/>
                  </a:cubicBezTo>
                  <a:close/>
                  <a:moveTo>
                    <a:pt x="357211" y="399081"/>
                  </a:moveTo>
                  <a:cubicBezTo>
                    <a:pt x="357072" y="398827"/>
                    <a:pt x="356910" y="397832"/>
                    <a:pt x="356029" y="398017"/>
                  </a:cubicBezTo>
                  <a:cubicBezTo>
                    <a:pt x="355217" y="398642"/>
                    <a:pt x="355936" y="399266"/>
                    <a:pt x="357211" y="399081"/>
                  </a:cubicBezTo>
                  <a:close/>
                  <a:moveTo>
                    <a:pt x="18424" y="265012"/>
                  </a:moveTo>
                  <a:cubicBezTo>
                    <a:pt x="17033" y="264619"/>
                    <a:pt x="18285" y="266701"/>
                    <a:pt x="19097" y="266423"/>
                  </a:cubicBezTo>
                  <a:cubicBezTo>
                    <a:pt x="19908" y="266146"/>
                    <a:pt x="18424" y="265220"/>
                    <a:pt x="18424" y="265012"/>
                  </a:cubicBezTo>
                  <a:close/>
                  <a:moveTo>
                    <a:pt x="436308" y="264827"/>
                  </a:moveTo>
                  <a:lnTo>
                    <a:pt x="435775" y="265058"/>
                  </a:lnTo>
                  <a:cubicBezTo>
                    <a:pt x="436493" y="266979"/>
                    <a:pt x="438604" y="264734"/>
                    <a:pt x="436308" y="264827"/>
                  </a:cubicBezTo>
                  <a:close/>
                  <a:moveTo>
                    <a:pt x="559533" y="53958"/>
                  </a:moveTo>
                  <a:cubicBezTo>
                    <a:pt x="559857" y="55393"/>
                    <a:pt x="561110" y="53958"/>
                    <a:pt x="560391" y="53010"/>
                  </a:cubicBezTo>
                  <a:cubicBezTo>
                    <a:pt x="559960" y="53157"/>
                    <a:pt x="559636" y="53516"/>
                    <a:pt x="559533" y="53958"/>
                  </a:cubicBezTo>
                  <a:close/>
                  <a:moveTo>
                    <a:pt x="55804" y="266007"/>
                  </a:moveTo>
                  <a:cubicBezTo>
                    <a:pt x="55642" y="267696"/>
                    <a:pt x="56083" y="267812"/>
                    <a:pt x="57404" y="266817"/>
                  </a:cubicBezTo>
                  <a:close/>
                  <a:moveTo>
                    <a:pt x="191110" y="346995"/>
                  </a:moveTo>
                  <a:cubicBezTo>
                    <a:pt x="189394" y="347365"/>
                    <a:pt x="191690" y="348799"/>
                    <a:pt x="191992" y="347735"/>
                  </a:cubicBezTo>
                  <a:cubicBezTo>
                    <a:pt x="191891" y="347323"/>
                    <a:pt x="191535" y="347023"/>
                    <a:pt x="191110" y="346995"/>
                  </a:cubicBezTo>
                  <a:close/>
                  <a:moveTo>
                    <a:pt x="13601" y="307380"/>
                  </a:moveTo>
                  <a:cubicBezTo>
                    <a:pt x="13195" y="307461"/>
                    <a:pt x="12881" y="307783"/>
                    <a:pt x="12812" y="308190"/>
                  </a:cubicBezTo>
                  <a:cubicBezTo>
                    <a:pt x="13346" y="309162"/>
                    <a:pt x="15433" y="307658"/>
                    <a:pt x="13601" y="307380"/>
                  </a:cubicBezTo>
                  <a:close/>
                  <a:moveTo>
                    <a:pt x="312921" y="147256"/>
                  </a:moveTo>
                  <a:cubicBezTo>
                    <a:pt x="312550" y="146793"/>
                    <a:pt x="312434" y="145590"/>
                    <a:pt x="311645" y="145891"/>
                  </a:cubicBezTo>
                  <a:cubicBezTo>
                    <a:pt x="311205" y="146122"/>
                    <a:pt x="311645" y="146377"/>
                    <a:pt x="311645" y="146516"/>
                  </a:cubicBezTo>
                  <a:cubicBezTo>
                    <a:pt x="311924" y="147048"/>
                    <a:pt x="312132" y="147997"/>
                    <a:pt x="312921" y="147256"/>
                  </a:cubicBezTo>
                  <a:close/>
                  <a:moveTo>
                    <a:pt x="330243" y="396235"/>
                  </a:moveTo>
                  <a:cubicBezTo>
                    <a:pt x="330962" y="396235"/>
                    <a:pt x="331820" y="394361"/>
                    <a:pt x="330753" y="394824"/>
                  </a:cubicBezTo>
                  <a:cubicBezTo>
                    <a:pt x="330359" y="395240"/>
                    <a:pt x="328921" y="396235"/>
                    <a:pt x="330243" y="396235"/>
                  </a:cubicBezTo>
                  <a:close/>
                  <a:moveTo>
                    <a:pt x="444818" y="290488"/>
                  </a:moveTo>
                  <a:cubicBezTo>
                    <a:pt x="445166" y="289702"/>
                    <a:pt x="443125" y="288591"/>
                    <a:pt x="443334" y="289586"/>
                  </a:cubicBezTo>
                  <a:cubicBezTo>
                    <a:pt x="443867" y="289887"/>
                    <a:pt x="444192" y="290997"/>
                    <a:pt x="444749" y="290488"/>
                  </a:cubicBezTo>
                  <a:close/>
                  <a:moveTo>
                    <a:pt x="455462" y="365113"/>
                  </a:moveTo>
                  <a:cubicBezTo>
                    <a:pt x="454812" y="365460"/>
                    <a:pt x="455323" y="366432"/>
                    <a:pt x="455926" y="366640"/>
                  </a:cubicBezTo>
                  <a:cubicBezTo>
                    <a:pt x="456310" y="366386"/>
                    <a:pt x="456415" y="365869"/>
                    <a:pt x="456160" y="365485"/>
                  </a:cubicBezTo>
                  <a:cubicBezTo>
                    <a:pt x="456005" y="365252"/>
                    <a:pt x="455742" y="365112"/>
                    <a:pt x="455462" y="365113"/>
                  </a:cubicBezTo>
                  <a:close/>
                  <a:moveTo>
                    <a:pt x="409363" y="266007"/>
                  </a:moveTo>
                  <a:cubicBezTo>
                    <a:pt x="408896" y="266425"/>
                    <a:pt x="408857" y="267142"/>
                    <a:pt x="409276" y="267608"/>
                  </a:cubicBezTo>
                  <a:cubicBezTo>
                    <a:pt x="409455" y="267807"/>
                    <a:pt x="409700" y="267937"/>
                    <a:pt x="409965" y="267974"/>
                  </a:cubicBezTo>
                  <a:cubicBezTo>
                    <a:pt x="410244" y="267465"/>
                    <a:pt x="409502" y="266678"/>
                    <a:pt x="409363" y="266007"/>
                  </a:cubicBezTo>
                  <a:close/>
                  <a:moveTo>
                    <a:pt x="160478" y="347920"/>
                  </a:moveTo>
                  <a:cubicBezTo>
                    <a:pt x="160988" y="347735"/>
                    <a:pt x="162380" y="346717"/>
                    <a:pt x="161498" y="346393"/>
                  </a:cubicBezTo>
                  <a:cubicBezTo>
                    <a:pt x="160756" y="346462"/>
                    <a:pt x="160061" y="347272"/>
                    <a:pt x="160478" y="347943"/>
                  </a:cubicBezTo>
                  <a:close/>
                  <a:moveTo>
                    <a:pt x="107446" y="267580"/>
                  </a:moveTo>
                  <a:cubicBezTo>
                    <a:pt x="107908" y="267582"/>
                    <a:pt x="108312" y="267266"/>
                    <a:pt x="108420" y="266817"/>
                  </a:cubicBezTo>
                  <a:cubicBezTo>
                    <a:pt x="108164" y="265799"/>
                    <a:pt x="105915" y="267233"/>
                    <a:pt x="107446" y="267604"/>
                  </a:cubicBezTo>
                  <a:close/>
                  <a:moveTo>
                    <a:pt x="314011" y="138394"/>
                  </a:moveTo>
                  <a:cubicBezTo>
                    <a:pt x="315448" y="138394"/>
                    <a:pt x="313756" y="136080"/>
                    <a:pt x="313547" y="137260"/>
                  </a:cubicBezTo>
                  <a:cubicBezTo>
                    <a:pt x="313640" y="137700"/>
                    <a:pt x="313454" y="138232"/>
                    <a:pt x="314011" y="138394"/>
                  </a:cubicBezTo>
                  <a:close/>
                  <a:moveTo>
                    <a:pt x="518071" y="366154"/>
                  </a:moveTo>
                  <a:cubicBezTo>
                    <a:pt x="520390" y="366339"/>
                    <a:pt x="518419" y="364025"/>
                    <a:pt x="517654" y="365969"/>
                  </a:cubicBezTo>
                  <a:close/>
                  <a:moveTo>
                    <a:pt x="246763" y="138162"/>
                  </a:moveTo>
                  <a:cubicBezTo>
                    <a:pt x="246763" y="138486"/>
                    <a:pt x="246763" y="139713"/>
                    <a:pt x="247204" y="139342"/>
                  </a:cubicBezTo>
                  <a:cubicBezTo>
                    <a:pt x="247552" y="138556"/>
                    <a:pt x="246763" y="135108"/>
                    <a:pt x="246578" y="138162"/>
                  </a:cubicBezTo>
                  <a:close/>
                  <a:moveTo>
                    <a:pt x="368713" y="409656"/>
                  </a:moveTo>
                  <a:cubicBezTo>
                    <a:pt x="368713" y="409309"/>
                    <a:pt x="368435" y="409286"/>
                    <a:pt x="368179" y="409309"/>
                  </a:cubicBezTo>
                  <a:cubicBezTo>
                    <a:pt x="365930" y="409193"/>
                    <a:pt x="367716" y="411461"/>
                    <a:pt x="368527" y="409656"/>
                  </a:cubicBezTo>
                  <a:close/>
                  <a:moveTo>
                    <a:pt x="414650" y="253512"/>
                  </a:moveTo>
                  <a:cubicBezTo>
                    <a:pt x="415021" y="253304"/>
                    <a:pt x="416087" y="253512"/>
                    <a:pt x="416203" y="252679"/>
                  </a:cubicBezTo>
                  <a:cubicBezTo>
                    <a:pt x="416319" y="251846"/>
                    <a:pt x="414603" y="252123"/>
                    <a:pt x="414650" y="253512"/>
                  </a:cubicBezTo>
                  <a:close/>
                  <a:moveTo>
                    <a:pt x="577736" y="76681"/>
                  </a:moveTo>
                  <a:lnTo>
                    <a:pt x="577736" y="76681"/>
                  </a:lnTo>
                  <a:cubicBezTo>
                    <a:pt x="578263" y="76767"/>
                    <a:pt x="578803" y="76669"/>
                    <a:pt x="579266" y="76404"/>
                  </a:cubicBezTo>
                  <a:cubicBezTo>
                    <a:pt x="578362" y="75663"/>
                    <a:pt x="575162" y="76519"/>
                    <a:pt x="577736" y="76681"/>
                  </a:cubicBezTo>
                  <a:close/>
                  <a:moveTo>
                    <a:pt x="57845" y="251684"/>
                  </a:moveTo>
                  <a:cubicBezTo>
                    <a:pt x="58401" y="250990"/>
                    <a:pt x="56477" y="251105"/>
                    <a:pt x="56430" y="251684"/>
                  </a:cubicBezTo>
                  <a:cubicBezTo>
                    <a:pt x="56291" y="252656"/>
                    <a:pt x="57613" y="252309"/>
                    <a:pt x="57845" y="251684"/>
                  </a:cubicBezTo>
                  <a:close/>
                  <a:moveTo>
                    <a:pt x="229441" y="392834"/>
                  </a:moveTo>
                  <a:cubicBezTo>
                    <a:pt x="229279" y="391862"/>
                    <a:pt x="228050" y="392533"/>
                    <a:pt x="227957" y="393204"/>
                  </a:cubicBezTo>
                  <a:cubicBezTo>
                    <a:pt x="228398" y="393481"/>
                    <a:pt x="229488" y="393643"/>
                    <a:pt x="229511" y="392834"/>
                  </a:cubicBezTo>
                  <a:close/>
                  <a:moveTo>
                    <a:pt x="517399" y="289146"/>
                  </a:moveTo>
                  <a:cubicBezTo>
                    <a:pt x="517399" y="288290"/>
                    <a:pt x="516402" y="288591"/>
                    <a:pt x="515915" y="288799"/>
                  </a:cubicBezTo>
                  <a:cubicBezTo>
                    <a:pt x="516007" y="289517"/>
                    <a:pt x="517237" y="290188"/>
                    <a:pt x="517399" y="289146"/>
                  </a:cubicBezTo>
                  <a:close/>
                  <a:moveTo>
                    <a:pt x="67538" y="225675"/>
                  </a:moveTo>
                  <a:cubicBezTo>
                    <a:pt x="68674" y="225675"/>
                    <a:pt x="67677" y="224403"/>
                    <a:pt x="66958" y="224634"/>
                  </a:cubicBezTo>
                  <a:cubicBezTo>
                    <a:pt x="66239" y="224865"/>
                    <a:pt x="66912" y="225883"/>
                    <a:pt x="67584" y="225698"/>
                  </a:cubicBezTo>
                  <a:close/>
                  <a:moveTo>
                    <a:pt x="415647" y="288822"/>
                  </a:moveTo>
                  <a:cubicBezTo>
                    <a:pt x="415415" y="288313"/>
                    <a:pt x="414302" y="287503"/>
                    <a:pt x="414139" y="288475"/>
                  </a:cubicBezTo>
                  <a:cubicBezTo>
                    <a:pt x="413977" y="289447"/>
                    <a:pt x="415392" y="289401"/>
                    <a:pt x="415693" y="288845"/>
                  </a:cubicBezTo>
                  <a:close/>
                  <a:moveTo>
                    <a:pt x="81289" y="346671"/>
                  </a:moveTo>
                  <a:cubicBezTo>
                    <a:pt x="81057" y="346439"/>
                    <a:pt x="80037" y="344819"/>
                    <a:pt x="79689" y="345421"/>
                  </a:cubicBezTo>
                  <a:cubicBezTo>
                    <a:pt x="79485" y="346027"/>
                    <a:pt x="79812" y="346683"/>
                    <a:pt x="80419" y="346886"/>
                  </a:cubicBezTo>
                  <a:cubicBezTo>
                    <a:pt x="80722" y="346988"/>
                    <a:pt x="81053" y="346960"/>
                    <a:pt x="81335" y="346809"/>
                  </a:cubicBezTo>
                  <a:close/>
                  <a:moveTo>
                    <a:pt x="35746" y="311314"/>
                  </a:moveTo>
                  <a:cubicBezTo>
                    <a:pt x="35050" y="311615"/>
                    <a:pt x="36419" y="312934"/>
                    <a:pt x="36882" y="312725"/>
                  </a:cubicBezTo>
                  <a:cubicBezTo>
                    <a:pt x="37392" y="312286"/>
                    <a:pt x="36372" y="311198"/>
                    <a:pt x="35746" y="311314"/>
                  </a:cubicBezTo>
                  <a:close/>
                  <a:moveTo>
                    <a:pt x="191899" y="102759"/>
                  </a:moveTo>
                  <a:cubicBezTo>
                    <a:pt x="191319" y="103153"/>
                    <a:pt x="192084" y="103615"/>
                    <a:pt x="192409" y="103824"/>
                  </a:cubicBezTo>
                  <a:cubicBezTo>
                    <a:pt x="194542" y="104032"/>
                    <a:pt x="193128" y="103083"/>
                    <a:pt x="191945" y="102759"/>
                  </a:cubicBezTo>
                  <a:close/>
                  <a:moveTo>
                    <a:pt x="490709" y="251082"/>
                  </a:moveTo>
                  <a:cubicBezTo>
                    <a:pt x="490617" y="250640"/>
                    <a:pt x="490270" y="250295"/>
                    <a:pt x="489827" y="250203"/>
                  </a:cubicBezTo>
                  <a:cubicBezTo>
                    <a:pt x="488900" y="250735"/>
                    <a:pt x="490477" y="252794"/>
                    <a:pt x="490755" y="251082"/>
                  </a:cubicBezTo>
                  <a:close/>
                  <a:moveTo>
                    <a:pt x="265013" y="423470"/>
                  </a:moveTo>
                  <a:cubicBezTo>
                    <a:pt x="268051" y="423239"/>
                    <a:pt x="264572" y="422406"/>
                    <a:pt x="263668" y="423169"/>
                  </a:cubicBezTo>
                  <a:cubicBezTo>
                    <a:pt x="264109" y="423586"/>
                    <a:pt x="264456" y="423354"/>
                    <a:pt x="265059" y="423470"/>
                  </a:cubicBezTo>
                  <a:close/>
                  <a:moveTo>
                    <a:pt x="45578" y="287573"/>
                  </a:moveTo>
                  <a:lnTo>
                    <a:pt x="45346" y="287018"/>
                  </a:lnTo>
                  <a:cubicBezTo>
                    <a:pt x="43422" y="287573"/>
                    <a:pt x="45485" y="289817"/>
                    <a:pt x="45578" y="287573"/>
                  </a:cubicBezTo>
                  <a:close/>
                  <a:moveTo>
                    <a:pt x="558304" y="342922"/>
                  </a:moveTo>
                  <a:cubicBezTo>
                    <a:pt x="558118" y="342020"/>
                    <a:pt x="556773" y="342668"/>
                    <a:pt x="556796" y="343269"/>
                  </a:cubicBezTo>
                  <a:cubicBezTo>
                    <a:pt x="556820" y="343871"/>
                    <a:pt x="558489" y="343686"/>
                    <a:pt x="558304" y="342922"/>
                  </a:cubicBezTo>
                  <a:close/>
                  <a:moveTo>
                    <a:pt x="300097" y="44356"/>
                  </a:moveTo>
                  <a:cubicBezTo>
                    <a:pt x="300515" y="44356"/>
                    <a:pt x="301373" y="43129"/>
                    <a:pt x="300329" y="43245"/>
                  </a:cubicBezTo>
                  <a:cubicBezTo>
                    <a:pt x="299587" y="42990"/>
                    <a:pt x="298868" y="44309"/>
                    <a:pt x="300097" y="44356"/>
                  </a:cubicBezTo>
                  <a:close/>
                  <a:moveTo>
                    <a:pt x="501839" y="13789"/>
                  </a:moveTo>
                  <a:cubicBezTo>
                    <a:pt x="502396" y="13789"/>
                    <a:pt x="502883" y="13789"/>
                    <a:pt x="503254" y="13488"/>
                  </a:cubicBezTo>
                  <a:cubicBezTo>
                    <a:pt x="502465" y="13025"/>
                    <a:pt x="501561" y="12331"/>
                    <a:pt x="501190" y="13488"/>
                  </a:cubicBezTo>
                  <a:close/>
                  <a:moveTo>
                    <a:pt x="382835" y="412687"/>
                  </a:moveTo>
                  <a:cubicBezTo>
                    <a:pt x="384458" y="412363"/>
                    <a:pt x="382255" y="410743"/>
                    <a:pt x="381884" y="411854"/>
                  </a:cubicBezTo>
                  <a:cubicBezTo>
                    <a:pt x="381969" y="412318"/>
                    <a:pt x="382363" y="412663"/>
                    <a:pt x="382835" y="412687"/>
                  </a:cubicBezTo>
                  <a:close/>
                  <a:moveTo>
                    <a:pt x="265314" y="342829"/>
                  </a:moveTo>
                  <a:cubicBezTo>
                    <a:pt x="265314" y="342390"/>
                    <a:pt x="264085" y="341487"/>
                    <a:pt x="264201" y="342552"/>
                  </a:cubicBezTo>
                  <a:cubicBezTo>
                    <a:pt x="263923" y="343385"/>
                    <a:pt x="265314" y="344125"/>
                    <a:pt x="265314" y="342829"/>
                  </a:cubicBezTo>
                  <a:close/>
                  <a:moveTo>
                    <a:pt x="685958" y="127472"/>
                  </a:moveTo>
                  <a:cubicBezTo>
                    <a:pt x="685795" y="126893"/>
                    <a:pt x="684381" y="126917"/>
                    <a:pt x="684450" y="127703"/>
                  </a:cubicBezTo>
                  <a:cubicBezTo>
                    <a:pt x="684520" y="128490"/>
                    <a:pt x="685726" y="128027"/>
                    <a:pt x="685958" y="127472"/>
                  </a:cubicBezTo>
                  <a:close/>
                  <a:moveTo>
                    <a:pt x="608020" y="44402"/>
                  </a:moveTo>
                  <a:cubicBezTo>
                    <a:pt x="607232" y="44934"/>
                    <a:pt x="607070" y="45628"/>
                    <a:pt x="608020" y="45929"/>
                  </a:cubicBezTo>
                  <a:cubicBezTo>
                    <a:pt x="608948" y="45651"/>
                    <a:pt x="608832" y="44934"/>
                    <a:pt x="608020" y="44402"/>
                  </a:cubicBezTo>
                  <a:close/>
                  <a:moveTo>
                    <a:pt x="366324" y="233057"/>
                  </a:moveTo>
                  <a:lnTo>
                    <a:pt x="366904" y="232848"/>
                  </a:lnTo>
                  <a:cubicBezTo>
                    <a:pt x="366255" y="230951"/>
                    <a:pt x="364075" y="232987"/>
                    <a:pt x="366324" y="233057"/>
                  </a:cubicBezTo>
                  <a:close/>
                  <a:moveTo>
                    <a:pt x="564031" y="124857"/>
                  </a:moveTo>
                  <a:cubicBezTo>
                    <a:pt x="564263" y="124163"/>
                    <a:pt x="563359" y="123214"/>
                    <a:pt x="562941" y="124163"/>
                  </a:cubicBezTo>
                  <a:cubicBezTo>
                    <a:pt x="562524" y="125112"/>
                    <a:pt x="563962" y="125806"/>
                    <a:pt x="564031" y="124857"/>
                  </a:cubicBezTo>
                  <a:close/>
                  <a:moveTo>
                    <a:pt x="423183" y="37206"/>
                  </a:moveTo>
                  <a:cubicBezTo>
                    <a:pt x="423183" y="36511"/>
                    <a:pt x="422348" y="35632"/>
                    <a:pt x="421769" y="36025"/>
                  </a:cubicBezTo>
                  <a:cubicBezTo>
                    <a:pt x="421629" y="36627"/>
                    <a:pt x="422835" y="37807"/>
                    <a:pt x="423183" y="37206"/>
                  </a:cubicBezTo>
                  <a:close/>
                  <a:moveTo>
                    <a:pt x="129544" y="341835"/>
                  </a:moveTo>
                  <a:cubicBezTo>
                    <a:pt x="130055" y="341835"/>
                    <a:pt x="130889" y="341835"/>
                    <a:pt x="130727" y="341140"/>
                  </a:cubicBezTo>
                  <a:cubicBezTo>
                    <a:pt x="130565" y="340446"/>
                    <a:pt x="129266" y="341580"/>
                    <a:pt x="128594" y="341557"/>
                  </a:cubicBezTo>
                  <a:cubicBezTo>
                    <a:pt x="128826" y="341927"/>
                    <a:pt x="129197" y="341858"/>
                    <a:pt x="129544" y="341835"/>
                  </a:cubicBezTo>
                  <a:close/>
                  <a:moveTo>
                    <a:pt x="375345" y="80036"/>
                  </a:moveTo>
                  <a:cubicBezTo>
                    <a:pt x="376110" y="80245"/>
                    <a:pt x="376249" y="78694"/>
                    <a:pt x="375739" y="78555"/>
                  </a:cubicBezTo>
                  <a:cubicBezTo>
                    <a:pt x="375229" y="78417"/>
                    <a:pt x="374487" y="79805"/>
                    <a:pt x="375391" y="80036"/>
                  </a:cubicBezTo>
                  <a:close/>
                  <a:moveTo>
                    <a:pt x="611591" y="79319"/>
                  </a:moveTo>
                  <a:cubicBezTo>
                    <a:pt x="611452" y="78833"/>
                    <a:pt x="610965" y="78949"/>
                    <a:pt x="610548" y="78995"/>
                  </a:cubicBezTo>
                  <a:cubicBezTo>
                    <a:pt x="609157" y="79088"/>
                    <a:pt x="611939" y="81147"/>
                    <a:pt x="611638" y="79319"/>
                  </a:cubicBezTo>
                  <a:close/>
                  <a:moveTo>
                    <a:pt x="358371" y="79458"/>
                  </a:moveTo>
                  <a:lnTo>
                    <a:pt x="357397" y="79759"/>
                  </a:lnTo>
                  <a:cubicBezTo>
                    <a:pt x="358023" y="80060"/>
                    <a:pt x="358881" y="81055"/>
                    <a:pt x="359298" y="79990"/>
                  </a:cubicBezTo>
                  <a:cubicBezTo>
                    <a:pt x="359716" y="78926"/>
                    <a:pt x="358788" y="79666"/>
                    <a:pt x="358417" y="79458"/>
                  </a:cubicBezTo>
                  <a:close/>
                  <a:moveTo>
                    <a:pt x="486604" y="247958"/>
                  </a:moveTo>
                  <a:cubicBezTo>
                    <a:pt x="486303" y="247542"/>
                    <a:pt x="485213" y="246755"/>
                    <a:pt x="485120" y="247773"/>
                  </a:cubicBezTo>
                  <a:cubicBezTo>
                    <a:pt x="485027" y="248791"/>
                    <a:pt x="486511" y="248629"/>
                    <a:pt x="486651" y="247958"/>
                  </a:cubicBezTo>
                  <a:close/>
                  <a:moveTo>
                    <a:pt x="381072" y="248398"/>
                  </a:moveTo>
                  <a:cubicBezTo>
                    <a:pt x="381443" y="248398"/>
                    <a:pt x="381838" y="248398"/>
                    <a:pt x="382116" y="248120"/>
                  </a:cubicBezTo>
                  <a:cubicBezTo>
                    <a:pt x="381513" y="247820"/>
                    <a:pt x="380655" y="246848"/>
                    <a:pt x="380238" y="247889"/>
                  </a:cubicBezTo>
                  <a:cubicBezTo>
                    <a:pt x="379820" y="248930"/>
                    <a:pt x="380841" y="248213"/>
                    <a:pt x="381119" y="248398"/>
                  </a:cubicBezTo>
                  <a:close/>
                  <a:moveTo>
                    <a:pt x="539498" y="314970"/>
                  </a:moveTo>
                  <a:cubicBezTo>
                    <a:pt x="539335" y="314530"/>
                    <a:pt x="538872" y="314600"/>
                    <a:pt x="538431" y="314669"/>
                  </a:cubicBezTo>
                  <a:cubicBezTo>
                    <a:pt x="537017" y="314900"/>
                    <a:pt x="539846" y="316728"/>
                    <a:pt x="539544" y="314970"/>
                  </a:cubicBezTo>
                  <a:close/>
                  <a:moveTo>
                    <a:pt x="273036" y="339729"/>
                  </a:moveTo>
                  <a:cubicBezTo>
                    <a:pt x="272735" y="339012"/>
                    <a:pt x="271320" y="338757"/>
                    <a:pt x="271622" y="339729"/>
                  </a:cubicBezTo>
                  <a:cubicBezTo>
                    <a:pt x="271830" y="340330"/>
                    <a:pt x="273384" y="340330"/>
                    <a:pt x="273083" y="339729"/>
                  </a:cubicBezTo>
                  <a:close/>
                  <a:moveTo>
                    <a:pt x="281802" y="420601"/>
                  </a:moveTo>
                  <a:cubicBezTo>
                    <a:pt x="283286" y="420045"/>
                    <a:pt x="281175" y="418935"/>
                    <a:pt x="280804" y="419791"/>
                  </a:cubicBezTo>
                  <a:cubicBezTo>
                    <a:pt x="280922" y="420269"/>
                    <a:pt x="281354" y="420604"/>
                    <a:pt x="281848" y="420601"/>
                  </a:cubicBezTo>
                  <a:close/>
                  <a:moveTo>
                    <a:pt x="89683" y="286832"/>
                  </a:moveTo>
                  <a:cubicBezTo>
                    <a:pt x="91353" y="286832"/>
                    <a:pt x="88895" y="284796"/>
                    <a:pt x="88779" y="286254"/>
                  </a:cubicBezTo>
                  <a:cubicBezTo>
                    <a:pt x="88802" y="287018"/>
                    <a:pt x="89358" y="286832"/>
                    <a:pt x="89683" y="286832"/>
                  </a:cubicBezTo>
                  <a:close/>
                  <a:moveTo>
                    <a:pt x="277303" y="368283"/>
                  </a:moveTo>
                  <a:cubicBezTo>
                    <a:pt x="277164" y="370041"/>
                    <a:pt x="279854" y="367936"/>
                    <a:pt x="278277" y="367866"/>
                  </a:cubicBezTo>
                  <a:cubicBezTo>
                    <a:pt x="277836" y="367936"/>
                    <a:pt x="277349" y="367820"/>
                    <a:pt x="277303" y="368352"/>
                  </a:cubicBezTo>
                  <a:close/>
                  <a:moveTo>
                    <a:pt x="632090" y="30703"/>
                  </a:moveTo>
                  <a:cubicBezTo>
                    <a:pt x="629771" y="30703"/>
                    <a:pt x="631905" y="32878"/>
                    <a:pt x="632624" y="31004"/>
                  </a:cubicBezTo>
                  <a:close/>
                  <a:moveTo>
                    <a:pt x="38250" y="285814"/>
                  </a:moveTo>
                  <a:cubicBezTo>
                    <a:pt x="35653" y="285699"/>
                    <a:pt x="36813" y="288128"/>
                    <a:pt x="38621" y="286022"/>
                  </a:cubicBezTo>
                  <a:close/>
                  <a:moveTo>
                    <a:pt x="524124" y="81402"/>
                  </a:moveTo>
                  <a:cubicBezTo>
                    <a:pt x="523312" y="79620"/>
                    <a:pt x="521550" y="81911"/>
                    <a:pt x="523590" y="81772"/>
                  </a:cubicBezTo>
                  <a:cubicBezTo>
                    <a:pt x="523845" y="81795"/>
                    <a:pt x="524077" y="81749"/>
                    <a:pt x="524124" y="81402"/>
                  </a:cubicBezTo>
                  <a:close/>
                  <a:moveTo>
                    <a:pt x="73915" y="273342"/>
                  </a:moveTo>
                  <a:cubicBezTo>
                    <a:pt x="73451" y="273342"/>
                    <a:pt x="73265" y="273851"/>
                    <a:pt x="72964" y="274175"/>
                  </a:cubicBezTo>
                  <a:cubicBezTo>
                    <a:pt x="73799" y="274962"/>
                    <a:pt x="75422" y="273759"/>
                    <a:pt x="73915" y="273342"/>
                  </a:cubicBezTo>
                  <a:close/>
                  <a:moveTo>
                    <a:pt x="155191" y="318094"/>
                  </a:moveTo>
                  <a:cubicBezTo>
                    <a:pt x="156049" y="318232"/>
                    <a:pt x="156490" y="317515"/>
                    <a:pt x="155516" y="317099"/>
                  </a:cubicBezTo>
                  <a:cubicBezTo>
                    <a:pt x="155040" y="317288"/>
                    <a:pt x="154582" y="317520"/>
                    <a:pt x="154148" y="317793"/>
                  </a:cubicBezTo>
                  <a:cubicBezTo>
                    <a:pt x="154424" y="318059"/>
                    <a:pt x="154815" y="318172"/>
                    <a:pt x="155191" y="318094"/>
                  </a:cubicBezTo>
                  <a:close/>
                  <a:moveTo>
                    <a:pt x="296341" y="336605"/>
                  </a:moveTo>
                  <a:cubicBezTo>
                    <a:pt x="296874" y="335934"/>
                    <a:pt x="294950" y="336003"/>
                    <a:pt x="294926" y="336605"/>
                  </a:cubicBezTo>
                  <a:cubicBezTo>
                    <a:pt x="294764" y="337739"/>
                    <a:pt x="296086" y="337322"/>
                    <a:pt x="296341" y="336674"/>
                  </a:cubicBezTo>
                  <a:close/>
                  <a:moveTo>
                    <a:pt x="233731" y="419397"/>
                  </a:moveTo>
                  <a:cubicBezTo>
                    <a:pt x="233731" y="419397"/>
                    <a:pt x="234404" y="419397"/>
                    <a:pt x="234566" y="419189"/>
                  </a:cubicBezTo>
                  <a:cubicBezTo>
                    <a:pt x="234102" y="418634"/>
                    <a:pt x="233221" y="419050"/>
                    <a:pt x="232711" y="418402"/>
                  </a:cubicBezTo>
                  <a:cubicBezTo>
                    <a:pt x="232039" y="419259"/>
                    <a:pt x="232711" y="419536"/>
                    <a:pt x="233685" y="419467"/>
                  </a:cubicBezTo>
                  <a:close/>
                  <a:moveTo>
                    <a:pt x="74286" y="246061"/>
                  </a:moveTo>
                  <a:cubicBezTo>
                    <a:pt x="76883" y="246061"/>
                    <a:pt x="74680" y="244441"/>
                    <a:pt x="73521" y="245830"/>
                  </a:cubicBezTo>
                  <a:close/>
                  <a:moveTo>
                    <a:pt x="562130" y="116805"/>
                  </a:moveTo>
                  <a:cubicBezTo>
                    <a:pt x="562385" y="115810"/>
                    <a:pt x="560739" y="117013"/>
                    <a:pt x="560275" y="117106"/>
                  </a:cubicBezTo>
                  <a:cubicBezTo>
                    <a:pt x="560576" y="117915"/>
                    <a:pt x="561782" y="117383"/>
                    <a:pt x="562130" y="116805"/>
                  </a:cubicBezTo>
                  <a:close/>
                  <a:moveTo>
                    <a:pt x="378290" y="417801"/>
                  </a:moveTo>
                  <a:cubicBezTo>
                    <a:pt x="378269" y="417360"/>
                    <a:pt x="377972" y="416979"/>
                    <a:pt x="377548" y="416852"/>
                  </a:cubicBezTo>
                  <a:cubicBezTo>
                    <a:pt x="376458" y="416991"/>
                    <a:pt x="377780" y="419421"/>
                    <a:pt x="378290" y="417801"/>
                  </a:cubicBezTo>
                  <a:close/>
                  <a:moveTo>
                    <a:pt x="635684" y="22535"/>
                  </a:moveTo>
                  <a:cubicBezTo>
                    <a:pt x="634989" y="22767"/>
                    <a:pt x="634826" y="24248"/>
                    <a:pt x="635824" y="23900"/>
                  </a:cubicBezTo>
                  <a:cubicBezTo>
                    <a:pt x="636334" y="23738"/>
                    <a:pt x="636334" y="22119"/>
                    <a:pt x="635638" y="22535"/>
                  </a:cubicBezTo>
                  <a:close/>
                  <a:moveTo>
                    <a:pt x="601551" y="83993"/>
                  </a:moveTo>
                  <a:cubicBezTo>
                    <a:pt x="601759" y="83368"/>
                    <a:pt x="600971" y="82397"/>
                    <a:pt x="600484" y="83322"/>
                  </a:cubicBezTo>
                  <a:cubicBezTo>
                    <a:pt x="599997" y="84248"/>
                    <a:pt x="601412" y="84988"/>
                    <a:pt x="601551" y="83993"/>
                  </a:cubicBezTo>
                  <a:close/>
                  <a:moveTo>
                    <a:pt x="186890" y="113288"/>
                  </a:moveTo>
                  <a:cubicBezTo>
                    <a:pt x="186658" y="112779"/>
                    <a:pt x="185592" y="111969"/>
                    <a:pt x="185336" y="112848"/>
                  </a:cubicBezTo>
                  <a:cubicBezTo>
                    <a:pt x="185081" y="113727"/>
                    <a:pt x="186473" y="113727"/>
                    <a:pt x="186890" y="113288"/>
                  </a:cubicBezTo>
                  <a:close/>
                  <a:moveTo>
                    <a:pt x="571962" y="109817"/>
                  </a:moveTo>
                  <a:cubicBezTo>
                    <a:pt x="571568" y="109377"/>
                    <a:pt x="570571" y="109817"/>
                    <a:pt x="570455" y="110349"/>
                  </a:cubicBezTo>
                  <a:cubicBezTo>
                    <a:pt x="570339" y="110881"/>
                    <a:pt x="572008" y="110974"/>
                    <a:pt x="571962" y="109794"/>
                  </a:cubicBezTo>
                  <a:close/>
                  <a:moveTo>
                    <a:pt x="407855" y="236782"/>
                  </a:moveTo>
                  <a:cubicBezTo>
                    <a:pt x="407855" y="234977"/>
                    <a:pt x="405768" y="237453"/>
                    <a:pt x="407276" y="237592"/>
                  </a:cubicBezTo>
                  <a:cubicBezTo>
                    <a:pt x="407971" y="237546"/>
                    <a:pt x="407832" y="237013"/>
                    <a:pt x="407855" y="236759"/>
                  </a:cubicBezTo>
                  <a:close/>
                  <a:moveTo>
                    <a:pt x="249245" y="418333"/>
                  </a:moveTo>
                  <a:cubicBezTo>
                    <a:pt x="249963" y="418449"/>
                    <a:pt x="250845" y="417546"/>
                    <a:pt x="250450" y="416945"/>
                  </a:cubicBezTo>
                  <a:cubicBezTo>
                    <a:pt x="250056" y="416343"/>
                    <a:pt x="248526" y="418148"/>
                    <a:pt x="249245" y="418310"/>
                  </a:cubicBezTo>
                  <a:close/>
                  <a:moveTo>
                    <a:pt x="502117" y="84664"/>
                  </a:moveTo>
                  <a:cubicBezTo>
                    <a:pt x="502233" y="83970"/>
                    <a:pt x="500703" y="83831"/>
                    <a:pt x="500587" y="84294"/>
                  </a:cubicBezTo>
                  <a:cubicBezTo>
                    <a:pt x="500471" y="84757"/>
                    <a:pt x="501839" y="85520"/>
                    <a:pt x="502117" y="84664"/>
                  </a:cubicBezTo>
                  <a:close/>
                  <a:moveTo>
                    <a:pt x="358347" y="275888"/>
                  </a:moveTo>
                  <a:cubicBezTo>
                    <a:pt x="357808" y="275439"/>
                    <a:pt x="357145" y="275164"/>
                    <a:pt x="356446" y="275101"/>
                  </a:cubicBezTo>
                  <a:cubicBezTo>
                    <a:pt x="355982" y="275841"/>
                    <a:pt x="357791" y="276489"/>
                    <a:pt x="358371" y="275888"/>
                  </a:cubicBezTo>
                  <a:close/>
                  <a:moveTo>
                    <a:pt x="39456" y="275587"/>
                  </a:moveTo>
                  <a:cubicBezTo>
                    <a:pt x="38436" y="275587"/>
                    <a:pt x="39294" y="276813"/>
                    <a:pt x="39990" y="276651"/>
                  </a:cubicBezTo>
                  <a:cubicBezTo>
                    <a:pt x="40685" y="276489"/>
                    <a:pt x="40245" y="275263"/>
                    <a:pt x="39456" y="275587"/>
                  </a:cubicBezTo>
                  <a:close/>
                  <a:moveTo>
                    <a:pt x="41937" y="283616"/>
                  </a:moveTo>
                  <a:cubicBezTo>
                    <a:pt x="41543" y="284195"/>
                    <a:pt x="40848" y="285004"/>
                    <a:pt x="41288" y="285675"/>
                  </a:cubicBezTo>
                  <a:cubicBezTo>
                    <a:pt x="42003" y="285394"/>
                    <a:pt x="42354" y="284588"/>
                    <a:pt x="42073" y="283875"/>
                  </a:cubicBezTo>
                  <a:cubicBezTo>
                    <a:pt x="42037" y="283784"/>
                    <a:pt x="41992" y="283697"/>
                    <a:pt x="41937" y="283616"/>
                  </a:cubicBezTo>
                  <a:close/>
                  <a:moveTo>
                    <a:pt x="586246" y="103893"/>
                  </a:moveTo>
                  <a:lnTo>
                    <a:pt x="585782" y="104078"/>
                  </a:lnTo>
                  <a:lnTo>
                    <a:pt x="587011" y="105490"/>
                  </a:lnTo>
                  <a:cubicBezTo>
                    <a:pt x="587637" y="104726"/>
                    <a:pt x="587359" y="103685"/>
                    <a:pt x="586246" y="103893"/>
                  </a:cubicBezTo>
                  <a:close/>
                  <a:moveTo>
                    <a:pt x="154009" y="319968"/>
                  </a:moveTo>
                  <a:cubicBezTo>
                    <a:pt x="153522" y="319505"/>
                    <a:pt x="152246" y="319713"/>
                    <a:pt x="152478" y="320523"/>
                  </a:cubicBezTo>
                  <a:cubicBezTo>
                    <a:pt x="152710" y="321333"/>
                    <a:pt x="153777" y="320546"/>
                    <a:pt x="154009" y="319968"/>
                  </a:cubicBezTo>
                  <a:close/>
                  <a:moveTo>
                    <a:pt x="223389" y="333851"/>
                  </a:moveTo>
                  <a:cubicBezTo>
                    <a:pt x="223807" y="333851"/>
                    <a:pt x="224780" y="333851"/>
                    <a:pt x="224896" y="333111"/>
                  </a:cubicBezTo>
                  <a:cubicBezTo>
                    <a:pt x="225012" y="332371"/>
                    <a:pt x="223273" y="332509"/>
                    <a:pt x="223320" y="333898"/>
                  </a:cubicBezTo>
                  <a:close/>
                  <a:moveTo>
                    <a:pt x="405699" y="103847"/>
                  </a:moveTo>
                  <a:cubicBezTo>
                    <a:pt x="404771" y="103847"/>
                    <a:pt x="405699" y="104888"/>
                    <a:pt x="406186" y="104911"/>
                  </a:cubicBezTo>
                  <a:cubicBezTo>
                    <a:pt x="407252" y="104795"/>
                    <a:pt x="406371" y="103638"/>
                    <a:pt x="405629" y="103893"/>
                  </a:cubicBezTo>
                  <a:close/>
                  <a:moveTo>
                    <a:pt x="614049" y="86770"/>
                  </a:moveTo>
                  <a:cubicBezTo>
                    <a:pt x="614884" y="86770"/>
                    <a:pt x="614629" y="85752"/>
                    <a:pt x="614397" y="85266"/>
                  </a:cubicBezTo>
                  <a:cubicBezTo>
                    <a:pt x="613702" y="85520"/>
                    <a:pt x="612913" y="86654"/>
                    <a:pt x="613980" y="86816"/>
                  </a:cubicBezTo>
                  <a:close/>
                  <a:moveTo>
                    <a:pt x="306335" y="417662"/>
                  </a:moveTo>
                  <a:cubicBezTo>
                    <a:pt x="307124" y="417523"/>
                    <a:pt x="306938" y="416574"/>
                    <a:pt x="306590" y="416158"/>
                  </a:cubicBezTo>
                  <a:cubicBezTo>
                    <a:pt x="305918" y="416412"/>
                    <a:pt x="305176" y="417708"/>
                    <a:pt x="306266" y="417731"/>
                  </a:cubicBezTo>
                  <a:close/>
                  <a:moveTo>
                    <a:pt x="488506" y="239189"/>
                  </a:moveTo>
                  <a:lnTo>
                    <a:pt x="489062" y="239003"/>
                  </a:lnTo>
                  <a:cubicBezTo>
                    <a:pt x="488343" y="237152"/>
                    <a:pt x="486117" y="239258"/>
                    <a:pt x="488436" y="239258"/>
                  </a:cubicBezTo>
                  <a:close/>
                  <a:moveTo>
                    <a:pt x="381258" y="331699"/>
                  </a:moveTo>
                  <a:cubicBezTo>
                    <a:pt x="381258" y="330242"/>
                    <a:pt x="378730" y="332116"/>
                    <a:pt x="380238" y="332209"/>
                  </a:cubicBezTo>
                  <a:cubicBezTo>
                    <a:pt x="380539" y="332209"/>
                    <a:pt x="381026" y="332324"/>
                    <a:pt x="381258" y="331699"/>
                  </a:cubicBezTo>
                  <a:close/>
                  <a:moveTo>
                    <a:pt x="414464" y="19018"/>
                  </a:moveTo>
                  <a:cubicBezTo>
                    <a:pt x="413861" y="19226"/>
                    <a:pt x="413908" y="20592"/>
                    <a:pt x="414696" y="20545"/>
                  </a:cubicBezTo>
                  <a:cubicBezTo>
                    <a:pt x="415484" y="20499"/>
                    <a:pt x="414974" y="19273"/>
                    <a:pt x="414464" y="19018"/>
                  </a:cubicBezTo>
                  <a:close/>
                  <a:moveTo>
                    <a:pt x="568368" y="330797"/>
                  </a:moveTo>
                  <a:cubicBezTo>
                    <a:pt x="567788" y="331052"/>
                    <a:pt x="566466" y="331190"/>
                    <a:pt x="567023" y="332162"/>
                  </a:cubicBezTo>
                  <a:cubicBezTo>
                    <a:pt x="567626" y="331815"/>
                    <a:pt x="568924" y="331653"/>
                    <a:pt x="568368" y="330797"/>
                  </a:cubicBezTo>
                  <a:close/>
                  <a:moveTo>
                    <a:pt x="457433" y="375641"/>
                  </a:moveTo>
                  <a:cubicBezTo>
                    <a:pt x="458291" y="374692"/>
                    <a:pt x="458592" y="374206"/>
                    <a:pt x="457433" y="373859"/>
                  </a:cubicBezTo>
                  <a:cubicBezTo>
                    <a:pt x="456621" y="374114"/>
                    <a:pt x="456853" y="374877"/>
                    <a:pt x="457433" y="375548"/>
                  </a:cubicBezTo>
                  <a:close/>
                  <a:moveTo>
                    <a:pt x="240827" y="330797"/>
                  </a:moveTo>
                  <a:cubicBezTo>
                    <a:pt x="240284" y="330370"/>
                    <a:pt x="239635" y="330098"/>
                    <a:pt x="238949" y="330010"/>
                  </a:cubicBezTo>
                  <a:cubicBezTo>
                    <a:pt x="238415" y="330797"/>
                    <a:pt x="240271" y="331468"/>
                    <a:pt x="240827" y="330797"/>
                  </a:cubicBezTo>
                  <a:close/>
                  <a:moveTo>
                    <a:pt x="463879" y="374230"/>
                  </a:moveTo>
                  <a:cubicBezTo>
                    <a:pt x="462813" y="372494"/>
                    <a:pt x="461421" y="374854"/>
                    <a:pt x="463439" y="374669"/>
                  </a:cubicBezTo>
                  <a:cubicBezTo>
                    <a:pt x="463671" y="374762"/>
                    <a:pt x="463949" y="374762"/>
                    <a:pt x="463879" y="374276"/>
                  </a:cubicBezTo>
                  <a:close/>
                  <a:moveTo>
                    <a:pt x="556518" y="329524"/>
                  </a:moveTo>
                  <a:cubicBezTo>
                    <a:pt x="556518" y="329131"/>
                    <a:pt x="555359" y="329339"/>
                    <a:pt x="555011" y="329524"/>
                  </a:cubicBezTo>
                  <a:cubicBezTo>
                    <a:pt x="555312" y="330357"/>
                    <a:pt x="556704" y="331098"/>
                    <a:pt x="556518" y="329571"/>
                  </a:cubicBezTo>
                  <a:close/>
                  <a:moveTo>
                    <a:pt x="30134" y="239281"/>
                  </a:moveTo>
                  <a:cubicBezTo>
                    <a:pt x="28674" y="240045"/>
                    <a:pt x="31433" y="241017"/>
                    <a:pt x="31201" y="239929"/>
                  </a:cubicBezTo>
                  <a:cubicBezTo>
                    <a:pt x="30998" y="239525"/>
                    <a:pt x="30561" y="239293"/>
                    <a:pt x="30111" y="239351"/>
                  </a:cubicBezTo>
                  <a:close/>
                  <a:moveTo>
                    <a:pt x="81497" y="242636"/>
                  </a:moveTo>
                  <a:cubicBezTo>
                    <a:pt x="82008" y="242636"/>
                    <a:pt x="82796" y="242382"/>
                    <a:pt x="82077" y="241942"/>
                  </a:cubicBezTo>
                  <a:cubicBezTo>
                    <a:pt x="81358" y="241502"/>
                    <a:pt x="79225" y="242683"/>
                    <a:pt x="81474" y="242706"/>
                  </a:cubicBezTo>
                  <a:close/>
                  <a:moveTo>
                    <a:pt x="594965" y="97090"/>
                  </a:moveTo>
                  <a:cubicBezTo>
                    <a:pt x="596078" y="97321"/>
                    <a:pt x="595962" y="96003"/>
                    <a:pt x="595127" y="96026"/>
                  </a:cubicBezTo>
                  <a:cubicBezTo>
                    <a:pt x="593898" y="95679"/>
                    <a:pt x="594223" y="96859"/>
                    <a:pt x="594965" y="97090"/>
                  </a:cubicBezTo>
                  <a:close/>
                  <a:moveTo>
                    <a:pt x="317512" y="415533"/>
                  </a:moveTo>
                  <a:cubicBezTo>
                    <a:pt x="317095" y="415302"/>
                    <a:pt x="316028" y="416019"/>
                    <a:pt x="316747" y="415950"/>
                  </a:cubicBezTo>
                  <a:cubicBezTo>
                    <a:pt x="317466" y="415880"/>
                    <a:pt x="317558" y="416760"/>
                    <a:pt x="318138" y="416343"/>
                  </a:cubicBezTo>
                  <a:cubicBezTo>
                    <a:pt x="318718" y="415927"/>
                    <a:pt x="318254" y="415441"/>
                    <a:pt x="317512" y="415533"/>
                  </a:cubicBezTo>
                  <a:close/>
                  <a:moveTo>
                    <a:pt x="430232" y="55833"/>
                  </a:moveTo>
                  <a:cubicBezTo>
                    <a:pt x="429745" y="56295"/>
                    <a:pt x="429931" y="57591"/>
                    <a:pt x="430743" y="57360"/>
                  </a:cubicBezTo>
                  <a:cubicBezTo>
                    <a:pt x="431554" y="57128"/>
                    <a:pt x="430812" y="55995"/>
                    <a:pt x="430232" y="55833"/>
                  </a:cubicBezTo>
                  <a:close/>
                  <a:moveTo>
                    <a:pt x="73126" y="241410"/>
                  </a:moveTo>
                  <a:cubicBezTo>
                    <a:pt x="73474" y="241410"/>
                    <a:pt x="73521" y="241155"/>
                    <a:pt x="73497" y="240901"/>
                  </a:cubicBezTo>
                  <a:cubicBezTo>
                    <a:pt x="73497" y="238865"/>
                    <a:pt x="71271" y="240554"/>
                    <a:pt x="73057" y="241410"/>
                  </a:cubicBezTo>
                  <a:close/>
                  <a:moveTo>
                    <a:pt x="195308" y="97507"/>
                  </a:moveTo>
                  <a:cubicBezTo>
                    <a:pt x="195887" y="97275"/>
                    <a:pt x="196606" y="96026"/>
                    <a:pt x="195493" y="96003"/>
                  </a:cubicBezTo>
                  <a:cubicBezTo>
                    <a:pt x="194728" y="96095"/>
                    <a:pt x="194797" y="97206"/>
                    <a:pt x="195238" y="97507"/>
                  </a:cubicBezTo>
                  <a:close/>
                  <a:moveTo>
                    <a:pt x="480529" y="279104"/>
                  </a:moveTo>
                  <a:cubicBezTo>
                    <a:pt x="480784" y="278271"/>
                    <a:pt x="479161" y="278155"/>
                    <a:pt x="479022" y="278618"/>
                  </a:cubicBezTo>
                  <a:cubicBezTo>
                    <a:pt x="478882" y="279081"/>
                    <a:pt x="480227" y="279891"/>
                    <a:pt x="480506" y="279104"/>
                  </a:cubicBezTo>
                  <a:close/>
                  <a:moveTo>
                    <a:pt x="204745" y="92462"/>
                  </a:moveTo>
                  <a:cubicBezTo>
                    <a:pt x="205116" y="92462"/>
                    <a:pt x="205557" y="91999"/>
                    <a:pt x="205557" y="91606"/>
                  </a:cubicBezTo>
                  <a:cubicBezTo>
                    <a:pt x="205024" y="90704"/>
                    <a:pt x="202960" y="92323"/>
                    <a:pt x="204745" y="92462"/>
                  </a:cubicBezTo>
                  <a:close/>
                  <a:moveTo>
                    <a:pt x="616832" y="55671"/>
                  </a:moveTo>
                  <a:cubicBezTo>
                    <a:pt x="616623" y="54745"/>
                    <a:pt x="615673" y="54491"/>
                    <a:pt x="615232" y="55439"/>
                  </a:cubicBezTo>
                  <a:lnTo>
                    <a:pt x="616600" y="56157"/>
                  </a:lnTo>
                  <a:close/>
                  <a:moveTo>
                    <a:pt x="564936" y="55277"/>
                  </a:moveTo>
                  <a:cubicBezTo>
                    <a:pt x="564681" y="54537"/>
                    <a:pt x="563220" y="54352"/>
                    <a:pt x="563521" y="55277"/>
                  </a:cubicBezTo>
                  <a:cubicBezTo>
                    <a:pt x="563707" y="55856"/>
                    <a:pt x="565307" y="55879"/>
                    <a:pt x="564936" y="55277"/>
                  </a:cubicBezTo>
                  <a:close/>
                  <a:moveTo>
                    <a:pt x="374788" y="280145"/>
                  </a:moveTo>
                  <a:cubicBezTo>
                    <a:pt x="374278" y="280353"/>
                    <a:pt x="375229" y="282251"/>
                    <a:pt x="375924" y="281626"/>
                  </a:cubicBezTo>
                  <a:cubicBezTo>
                    <a:pt x="375530" y="281094"/>
                    <a:pt x="375530" y="280122"/>
                    <a:pt x="374742" y="280145"/>
                  </a:cubicBezTo>
                  <a:close/>
                  <a:moveTo>
                    <a:pt x="329640" y="240970"/>
                  </a:moveTo>
                  <a:cubicBezTo>
                    <a:pt x="330220" y="240970"/>
                    <a:pt x="330220" y="239906"/>
                    <a:pt x="329640" y="239929"/>
                  </a:cubicBezTo>
                  <a:cubicBezTo>
                    <a:pt x="329060" y="239952"/>
                    <a:pt x="328875" y="241132"/>
                    <a:pt x="329593" y="240970"/>
                  </a:cubicBezTo>
                  <a:close/>
                  <a:moveTo>
                    <a:pt x="118437" y="325406"/>
                  </a:moveTo>
                  <a:cubicBezTo>
                    <a:pt x="118725" y="325345"/>
                    <a:pt x="118909" y="325062"/>
                    <a:pt x="118848" y="324775"/>
                  </a:cubicBezTo>
                  <a:cubicBezTo>
                    <a:pt x="118804" y="324569"/>
                    <a:pt x="118643" y="324408"/>
                    <a:pt x="118437" y="324364"/>
                  </a:cubicBezTo>
                  <a:cubicBezTo>
                    <a:pt x="117417" y="324295"/>
                    <a:pt x="117649" y="325568"/>
                    <a:pt x="118391" y="325406"/>
                  </a:cubicBezTo>
                  <a:close/>
                  <a:moveTo>
                    <a:pt x="558095" y="325892"/>
                  </a:moveTo>
                  <a:cubicBezTo>
                    <a:pt x="558744" y="325498"/>
                    <a:pt x="557214" y="325267"/>
                    <a:pt x="556889" y="325035"/>
                  </a:cubicBezTo>
                  <a:cubicBezTo>
                    <a:pt x="556286" y="325753"/>
                    <a:pt x="557492" y="326169"/>
                    <a:pt x="558049" y="325892"/>
                  </a:cubicBezTo>
                  <a:close/>
                  <a:moveTo>
                    <a:pt x="381861" y="55740"/>
                  </a:moveTo>
                  <a:lnTo>
                    <a:pt x="381281" y="55995"/>
                  </a:lnTo>
                  <a:lnTo>
                    <a:pt x="382672" y="56712"/>
                  </a:lnTo>
                  <a:cubicBezTo>
                    <a:pt x="383020" y="56064"/>
                    <a:pt x="382672" y="55601"/>
                    <a:pt x="381861" y="55740"/>
                  </a:cubicBezTo>
                  <a:close/>
                  <a:moveTo>
                    <a:pt x="208525" y="375919"/>
                  </a:moveTo>
                  <a:cubicBezTo>
                    <a:pt x="207714" y="375919"/>
                    <a:pt x="207992" y="377191"/>
                    <a:pt x="208711" y="376937"/>
                  </a:cubicBezTo>
                  <a:cubicBezTo>
                    <a:pt x="209430" y="376682"/>
                    <a:pt x="209105" y="375803"/>
                    <a:pt x="208525" y="375919"/>
                  </a:cubicBezTo>
                  <a:close/>
                  <a:moveTo>
                    <a:pt x="461004" y="375919"/>
                  </a:moveTo>
                  <a:cubicBezTo>
                    <a:pt x="462720" y="375734"/>
                    <a:pt x="460169" y="374877"/>
                    <a:pt x="459636" y="375641"/>
                  </a:cubicBezTo>
                  <a:cubicBezTo>
                    <a:pt x="460100" y="375965"/>
                    <a:pt x="460401" y="375849"/>
                    <a:pt x="461004" y="375849"/>
                  </a:cubicBezTo>
                  <a:close/>
                  <a:moveTo>
                    <a:pt x="149371" y="327141"/>
                  </a:moveTo>
                  <a:lnTo>
                    <a:pt x="149371" y="327141"/>
                  </a:lnTo>
                  <a:cubicBezTo>
                    <a:pt x="149024" y="327157"/>
                    <a:pt x="148685" y="327243"/>
                    <a:pt x="148374" y="327396"/>
                  </a:cubicBezTo>
                  <a:cubicBezTo>
                    <a:pt x="149371" y="328159"/>
                    <a:pt x="151806" y="327257"/>
                    <a:pt x="149371" y="327141"/>
                  </a:cubicBezTo>
                  <a:close/>
                  <a:moveTo>
                    <a:pt x="522987" y="278896"/>
                  </a:moveTo>
                  <a:cubicBezTo>
                    <a:pt x="522987" y="278317"/>
                    <a:pt x="521967" y="278271"/>
                    <a:pt x="521990" y="278896"/>
                  </a:cubicBezTo>
                  <a:cubicBezTo>
                    <a:pt x="522013" y="279520"/>
                    <a:pt x="523266" y="279705"/>
                    <a:pt x="523080" y="278896"/>
                  </a:cubicBezTo>
                  <a:close/>
                  <a:moveTo>
                    <a:pt x="209661" y="323855"/>
                  </a:moveTo>
                  <a:cubicBezTo>
                    <a:pt x="209035" y="323855"/>
                    <a:pt x="208224" y="324110"/>
                    <a:pt x="208780" y="324873"/>
                  </a:cubicBezTo>
                  <a:lnTo>
                    <a:pt x="210148" y="324087"/>
                  </a:lnTo>
                  <a:close/>
                  <a:moveTo>
                    <a:pt x="390951" y="414561"/>
                  </a:moveTo>
                  <a:cubicBezTo>
                    <a:pt x="390162" y="414330"/>
                    <a:pt x="390000" y="415672"/>
                    <a:pt x="390951" y="415579"/>
                  </a:cubicBezTo>
                  <a:cubicBezTo>
                    <a:pt x="391901" y="415487"/>
                    <a:pt x="391554" y="414492"/>
                    <a:pt x="390951" y="414446"/>
                  </a:cubicBezTo>
                  <a:close/>
                  <a:moveTo>
                    <a:pt x="127504" y="379390"/>
                  </a:moveTo>
                  <a:cubicBezTo>
                    <a:pt x="127968" y="380084"/>
                    <a:pt x="128640" y="379390"/>
                    <a:pt x="128918" y="378904"/>
                  </a:cubicBezTo>
                  <a:cubicBezTo>
                    <a:pt x="128501" y="378325"/>
                    <a:pt x="127782" y="379043"/>
                    <a:pt x="127504" y="379390"/>
                  </a:cubicBezTo>
                  <a:close/>
                  <a:moveTo>
                    <a:pt x="206693" y="330311"/>
                  </a:moveTo>
                  <a:cubicBezTo>
                    <a:pt x="206723" y="329921"/>
                    <a:pt x="206453" y="329571"/>
                    <a:pt x="206067" y="329501"/>
                  </a:cubicBezTo>
                  <a:cubicBezTo>
                    <a:pt x="205256" y="329640"/>
                    <a:pt x="205766" y="331861"/>
                    <a:pt x="206693" y="330404"/>
                  </a:cubicBezTo>
                  <a:close/>
                  <a:moveTo>
                    <a:pt x="547567" y="98154"/>
                  </a:moveTo>
                  <a:cubicBezTo>
                    <a:pt x="547730" y="97553"/>
                    <a:pt x="546640" y="97391"/>
                    <a:pt x="546570" y="97946"/>
                  </a:cubicBezTo>
                  <a:cubicBezTo>
                    <a:pt x="546501" y="98502"/>
                    <a:pt x="547475" y="99034"/>
                    <a:pt x="547498" y="98247"/>
                  </a:cubicBezTo>
                  <a:close/>
                  <a:moveTo>
                    <a:pt x="486256" y="87256"/>
                  </a:moveTo>
                  <a:cubicBezTo>
                    <a:pt x="486256" y="86701"/>
                    <a:pt x="485166" y="86631"/>
                    <a:pt x="485213" y="87256"/>
                  </a:cubicBezTo>
                  <a:cubicBezTo>
                    <a:pt x="485259" y="87881"/>
                    <a:pt x="486349" y="88112"/>
                    <a:pt x="486187" y="87348"/>
                  </a:cubicBezTo>
                  <a:close/>
                  <a:moveTo>
                    <a:pt x="450546" y="99774"/>
                  </a:moveTo>
                  <a:cubicBezTo>
                    <a:pt x="451102" y="99913"/>
                    <a:pt x="451265" y="98802"/>
                    <a:pt x="450685" y="98779"/>
                  </a:cubicBezTo>
                  <a:cubicBezTo>
                    <a:pt x="450105" y="98756"/>
                    <a:pt x="449595" y="99890"/>
                    <a:pt x="450476" y="99867"/>
                  </a:cubicBezTo>
                  <a:close/>
                  <a:moveTo>
                    <a:pt x="114309" y="239513"/>
                  </a:moveTo>
                  <a:cubicBezTo>
                    <a:pt x="114309" y="239165"/>
                    <a:pt x="112965" y="238194"/>
                    <a:pt x="112872" y="239003"/>
                  </a:cubicBezTo>
                  <a:cubicBezTo>
                    <a:pt x="113057" y="239605"/>
                    <a:pt x="113637" y="240114"/>
                    <a:pt x="114194" y="239605"/>
                  </a:cubicBezTo>
                  <a:close/>
                  <a:moveTo>
                    <a:pt x="226218" y="379690"/>
                  </a:moveTo>
                  <a:cubicBezTo>
                    <a:pt x="226218" y="379066"/>
                    <a:pt x="225221" y="379019"/>
                    <a:pt x="225198" y="379690"/>
                  </a:cubicBezTo>
                  <a:cubicBezTo>
                    <a:pt x="225175" y="380361"/>
                    <a:pt x="226218" y="380570"/>
                    <a:pt x="226102" y="379783"/>
                  </a:cubicBezTo>
                  <a:close/>
                  <a:moveTo>
                    <a:pt x="23966" y="297037"/>
                  </a:moveTo>
                  <a:cubicBezTo>
                    <a:pt x="24592" y="297176"/>
                    <a:pt x="24755" y="296134"/>
                    <a:pt x="24175" y="296042"/>
                  </a:cubicBezTo>
                  <a:cubicBezTo>
                    <a:pt x="23595" y="295949"/>
                    <a:pt x="23178" y="297014"/>
                    <a:pt x="23966" y="297037"/>
                  </a:cubicBezTo>
                  <a:close/>
                  <a:moveTo>
                    <a:pt x="173417" y="380038"/>
                  </a:moveTo>
                  <a:cubicBezTo>
                    <a:pt x="173696" y="380570"/>
                    <a:pt x="174345" y="381171"/>
                    <a:pt x="174878" y="380755"/>
                  </a:cubicBezTo>
                  <a:cubicBezTo>
                    <a:pt x="174812" y="380222"/>
                    <a:pt x="174325" y="379844"/>
                    <a:pt x="173792" y="379910"/>
                  </a:cubicBezTo>
                  <a:cubicBezTo>
                    <a:pt x="173660" y="379927"/>
                    <a:pt x="173532" y="379970"/>
                    <a:pt x="173417" y="380038"/>
                  </a:cubicBezTo>
                  <a:close/>
                  <a:moveTo>
                    <a:pt x="242126" y="373605"/>
                  </a:moveTo>
                  <a:cubicBezTo>
                    <a:pt x="241704" y="373778"/>
                    <a:pt x="241353" y="374088"/>
                    <a:pt x="241129" y="374484"/>
                  </a:cubicBezTo>
                  <a:cubicBezTo>
                    <a:pt x="241778" y="374993"/>
                    <a:pt x="242334" y="374484"/>
                    <a:pt x="242659" y="373836"/>
                  </a:cubicBezTo>
                  <a:close/>
                  <a:moveTo>
                    <a:pt x="422998" y="320940"/>
                  </a:moveTo>
                  <a:cubicBezTo>
                    <a:pt x="422256" y="320940"/>
                    <a:pt x="422557" y="322282"/>
                    <a:pt x="423276" y="321958"/>
                  </a:cubicBezTo>
                  <a:cubicBezTo>
                    <a:pt x="423995" y="321634"/>
                    <a:pt x="423809" y="320755"/>
                    <a:pt x="422998" y="320940"/>
                  </a:cubicBezTo>
                  <a:close/>
                  <a:moveTo>
                    <a:pt x="219215" y="85752"/>
                  </a:moveTo>
                  <a:cubicBezTo>
                    <a:pt x="218775" y="85752"/>
                    <a:pt x="218566" y="86955"/>
                    <a:pt x="219378" y="86816"/>
                  </a:cubicBezTo>
                  <a:cubicBezTo>
                    <a:pt x="220189" y="86677"/>
                    <a:pt x="220073" y="85844"/>
                    <a:pt x="219215" y="85752"/>
                  </a:cubicBezTo>
                  <a:close/>
                  <a:moveTo>
                    <a:pt x="25126" y="283477"/>
                  </a:moveTo>
                  <a:cubicBezTo>
                    <a:pt x="25775" y="283616"/>
                    <a:pt x="25891" y="282528"/>
                    <a:pt x="25311" y="282459"/>
                  </a:cubicBezTo>
                  <a:cubicBezTo>
                    <a:pt x="24731" y="282390"/>
                    <a:pt x="24314" y="283477"/>
                    <a:pt x="25126" y="283477"/>
                  </a:cubicBezTo>
                  <a:close/>
                  <a:moveTo>
                    <a:pt x="457781" y="101070"/>
                  </a:moveTo>
                  <a:cubicBezTo>
                    <a:pt x="457224" y="101070"/>
                    <a:pt x="457085" y="102250"/>
                    <a:pt x="457781" y="102134"/>
                  </a:cubicBezTo>
                  <a:cubicBezTo>
                    <a:pt x="458075" y="102134"/>
                    <a:pt x="458314" y="101896"/>
                    <a:pt x="458314" y="101602"/>
                  </a:cubicBezTo>
                  <a:cubicBezTo>
                    <a:pt x="458314" y="101308"/>
                    <a:pt x="458075" y="101070"/>
                    <a:pt x="457781" y="101070"/>
                  </a:cubicBezTo>
                  <a:close/>
                  <a:moveTo>
                    <a:pt x="310115" y="57753"/>
                  </a:moveTo>
                  <a:cubicBezTo>
                    <a:pt x="309744" y="57314"/>
                    <a:pt x="308840" y="57290"/>
                    <a:pt x="308631" y="57753"/>
                  </a:cubicBezTo>
                  <a:cubicBezTo>
                    <a:pt x="308778" y="58162"/>
                    <a:pt x="309229" y="58375"/>
                    <a:pt x="309639" y="58228"/>
                  </a:cubicBezTo>
                  <a:cubicBezTo>
                    <a:pt x="309861" y="58148"/>
                    <a:pt x="310035" y="57974"/>
                    <a:pt x="310115" y="57753"/>
                  </a:cubicBezTo>
                  <a:close/>
                  <a:moveTo>
                    <a:pt x="188652" y="381009"/>
                  </a:moveTo>
                  <a:cubicBezTo>
                    <a:pt x="188026" y="381009"/>
                    <a:pt x="187980" y="382027"/>
                    <a:pt x="188652" y="382027"/>
                  </a:cubicBezTo>
                  <a:cubicBezTo>
                    <a:pt x="189325" y="382027"/>
                    <a:pt x="189418" y="380894"/>
                    <a:pt x="188652" y="381009"/>
                  </a:cubicBezTo>
                  <a:close/>
                  <a:moveTo>
                    <a:pt x="380006" y="276744"/>
                  </a:moveTo>
                  <a:lnTo>
                    <a:pt x="379820" y="276235"/>
                  </a:lnTo>
                  <a:lnTo>
                    <a:pt x="378475" y="277021"/>
                  </a:lnTo>
                  <a:cubicBezTo>
                    <a:pt x="378939" y="277322"/>
                    <a:pt x="379867" y="277577"/>
                    <a:pt x="380006" y="276744"/>
                  </a:cubicBezTo>
                  <a:close/>
                  <a:moveTo>
                    <a:pt x="471300" y="245182"/>
                  </a:moveTo>
                  <a:cubicBezTo>
                    <a:pt x="470836" y="245182"/>
                    <a:pt x="470024" y="244117"/>
                    <a:pt x="469792" y="244811"/>
                  </a:cubicBezTo>
                  <a:cubicBezTo>
                    <a:pt x="469560" y="245506"/>
                    <a:pt x="471045" y="245737"/>
                    <a:pt x="471300" y="245182"/>
                  </a:cubicBezTo>
                  <a:close/>
                  <a:moveTo>
                    <a:pt x="60859" y="275610"/>
                  </a:moveTo>
                  <a:cubicBezTo>
                    <a:pt x="60257" y="275610"/>
                    <a:pt x="60164" y="276628"/>
                    <a:pt x="60859" y="276605"/>
                  </a:cubicBezTo>
                  <a:cubicBezTo>
                    <a:pt x="61555" y="276582"/>
                    <a:pt x="61694" y="275517"/>
                    <a:pt x="60883" y="275633"/>
                  </a:cubicBezTo>
                  <a:close/>
                  <a:moveTo>
                    <a:pt x="436911" y="23044"/>
                  </a:moveTo>
                  <a:cubicBezTo>
                    <a:pt x="436470" y="22790"/>
                    <a:pt x="435937" y="22049"/>
                    <a:pt x="435450" y="22489"/>
                  </a:cubicBezTo>
                  <a:cubicBezTo>
                    <a:pt x="434963" y="22929"/>
                    <a:pt x="436424" y="23738"/>
                    <a:pt x="436911" y="23044"/>
                  </a:cubicBezTo>
                  <a:close/>
                  <a:moveTo>
                    <a:pt x="286880" y="373628"/>
                  </a:moveTo>
                  <a:cubicBezTo>
                    <a:pt x="287019" y="372841"/>
                    <a:pt x="285651" y="372887"/>
                    <a:pt x="285836" y="373628"/>
                  </a:cubicBezTo>
                  <a:cubicBezTo>
                    <a:pt x="286022" y="374368"/>
                    <a:pt x="286903" y="374230"/>
                    <a:pt x="286880" y="373628"/>
                  </a:cubicBezTo>
                  <a:close/>
                  <a:moveTo>
                    <a:pt x="348214" y="413289"/>
                  </a:moveTo>
                  <a:cubicBezTo>
                    <a:pt x="348353" y="412687"/>
                    <a:pt x="347240" y="412548"/>
                    <a:pt x="347170" y="413104"/>
                  </a:cubicBezTo>
                  <a:cubicBezTo>
                    <a:pt x="347101" y="413659"/>
                    <a:pt x="348214" y="414099"/>
                    <a:pt x="348214" y="413289"/>
                  </a:cubicBezTo>
                  <a:close/>
                  <a:moveTo>
                    <a:pt x="521364" y="49585"/>
                  </a:moveTo>
                  <a:cubicBezTo>
                    <a:pt x="520924" y="49099"/>
                    <a:pt x="520135" y="48845"/>
                    <a:pt x="519950" y="49585"/>
                  </a:cubicBezTo>
                  <a:cubicBezTo>
                    <a:pt x="519764" y="50326"/>
                    <a:pt x="521132" y="50256"/>
                    <a:pt x="521364" y="49585"/>
                  </a:cubicBezTo>
                  <a:close/>
                  <a:moveTo>
                    <a:pt x="584437" y="105467"/>
                  </a:moveTo>
                  <a:cubicBezTo>
                    <a:pt x="584321" y="104911"/>
                    <a:pt x="583371" y="104934"/>
                    <a:pt x="583394" y="105467"/>
                  </a:cubicBezTo>
                  <a:cubicBezTo>
                    <a:pt x="583417" y="105999"/>
                    <a:pt x="584600" y="106207"/>
                    <a:pt x="584437" y="105467"/>
                  </a:cubicBezTo>
                  <a:close/>
                  <a:moveTo>
                    <a:pt x="188977" y="105467"/>
                  </a:moveTo>
                  <a:cubicBezTo>
                    <a:pt x="188050" y="105467"/>
                    <a:pt x="188235" y="106207"/>
                    <a:pt x="188977" y="106485"/>
                  </a:cubicBezTo>
                  <a:cubicBezTo>
                    <a:pt x="189696" y="106346"/>
                    <a:pt x="189905" y="105536"/>
                    <a:pt x="188977" y="105559"/>
                  </a:cubicBezTo>
                  <a:close/>
                  <a:moveTo>
                    <a:pt x="420864" y="113959"/>
                  </a:moveTo>
                  <a:lnTo>
                    <a:pt x="420864" y="113959"/>
                  </a:lnTo>
                  <a:cubicBezTo>
                    <a:pt x="421208" y="113929"/>
                    <a:pt x="421545" y="113843"/>
                    <a:pt x="421861" y="113704"/>
                  </a:cubicBezTo>
                  <a:cubicBezTo>
                    <a:pt x="421096" y="113010"/>
                    <a:pt x="418754" y="113982"/>
                    <a:pt x="420957" y="114051"/>
                  </a:cubicBezTo>
                  <a:close/>
                  <a:moveTo>
                    <a:pt x="469839" y="83415"/>
                  </a:moveTo>
                  <a:cubicBezTo>
                    <a:pt x="471787" y="83415"/>
                    <a:pt x="469282" y="82281"/>
                    <a:pt x="468633" y="83091"/>
                  </a:cubicBezTo>
                  <a:cubicBezTo>
                    <a:pt x="469050" y="83554"/>
                    <a:pt x="469491" y="83484"/>
                    <a:pt x="469931" y="83507"/>
                  </a:cubicBezTo>
                  <a:close/>
                  <a:moveTo>
                    <a:pt x="464830" y="83924"/>
                  </a:moveTo>
                  <a:cubicBezTo>
                    <a:pt x="465294" y="83577"/>
                    <a:pt x="465966" y="82767"/>
                    <a:pt x="464830" y="82883"/>
                  </a:cubicBezTo>
                  <a:cubicBezTo>
                    <a:pt x="463694" y="82998"/>
                    <a:pt x="464134" y="83484"/>
                    <a:pt x="464923" y="84016"/>
                  </a:cubicBezTo>
                  <a:close/>
                  <a:moveTo>
                    <a:pt x="604333" y="46508"/>
                  </a:moveTo>
                  <a:cubicBezTo>
                    <a:pt x="604913" y="46508"/>
                    <a:pt x="604936" y="45466"/>
                    <a:pt x="604333" y="45466"/>
                  </a:cubicBezTo>
                  <a:cubicBezTo>
                    <a:pt x="603730" y="45466"/>
                    <a:pt x="603684" y="46762"/>
                    <a:pt x="604426" y="46600"/>
                  </a:cubicBezTo>
                  <a:close/>
                  <a:moveTo>
                    <a:pt x="329037" y="335564"/>
                  </a:moveTo>
                  <a:cubicBezTo>
                    <a:pt x="329319" y="335564"/>
                    <a:pt x="329547" y="335336"/>
                    <a:pt x="329547" y="335055"/>
                  </a:cubicBezTo>
                  <a:cubicBezTo>
                    <a:pt x="329547" y="334774"/>
                    <a:pt x="329319" y="334546"/>
                    <a:pt x="329037" y="334546"/>
                  </a:cubicBezTo>
                  <a:cubicBezTo>
                    <a:pt x="328156" y="334407"/>
                    <a:pt x="328295" y="335726"/>
                    <a:pt x="329037" y="335564"/>
                  </a:cubicBezTo>
                  <a:close/>
                  <a:moveTo>
                    <a:pt x="332562" y="373003"/>
                  </a:moveTo>
                  <a:cubicBezTo>
                    <a:pt x="333304" y="372471"/>
                    <a:pt x="333396" y="371707"/>
                    <a:pt x="332562" y="371916"/>
                  </a:cubicBezTo>
                  <a:cubicBezTo>
                    <a:pt x="331727" y="372124"/>
                    <a:pt x="332167" y="372633"/>
                    <a:pt x="332562" y="373003"/>
                  </a:cubicBezTo>
                  <a:close/>
                  <a:moveTo>
                    <a:pt x="632113" y="26793"/>
                  </a:moveTo>
                  <a:cubicBezTo>
                    <a:pt x="632113" y="26168"/>
                    <a:pt x="631093" y="26122"/>
                    <a:pt x="631093" y="26793"/>
                  </a:cubicBezTo>
                  <a:cubicBezTo>
                    <a:pt x="631093" y="27464"/>
                    <a:pt x="632206" y="27533"/>
                    <a:pt x="632113" y="26793"/>
                  </a:cubicBezTo>
                  <a:close/>
                  <a:moveTo>
                    <a:pt x="61532" y="246038"/>
                  </a:moveTo>
                  <a:cubicBezTo>
                    <a:pt x="62204" y="246038"/>
                    <a:pt x="62158" y="244811"/>
                    <a:pt x="61393" y="245043"/>
                  </a:cubicBezTo>
                  <a:cubicBezTo>
                    <a:pt x="61124" y="245126"/>
                    <a:pt x="60974" y="245412"/>
                    <a:pt x="61057" y="245680"/>
                  </a:cubicBezTo>
                  <a:cubicBezTo>
                    <a:pt x="61122" y="245889"/>
                    <a:pt x="61313" y="246032"/>
                    <a:pt x="61532" y="246038"/>
                  </a:cubicBezTo>
                  <a:close/>
                  <a:moveTo>
                    <a:pt x="273871" y="371892"/>
                  </a:moveTo>
                  <a:cubicBezTo>
                    <a:pt x="274126" y="371684"/>
                    <a:pt x="275123" y="371407"/>
                    <a:pt x="274752" y="370921"/>
                  </a:cubicBezTo>
                  <a:cubicBezTo>
                    <a:pt x="274381" y="370435"/>
                    <a:pt x="272712" y="371754"/>
                    <a:pt x="273871" y="371892"/>
                  </a:cubicBezTo>
                  <a:close/>
                  <a:moveTo>
                    <a:pt x="397119" y="27117"/>
                  </a:moveTo>
                  <a:lnTo>
                    <a:pt x="396887" y="26561"/>
                  </a:lnTo>
                  <a:cubicBezTo>
                    <a:pt x="395449" y="27256"/>
                    <a:pt x="396702" y="29037"/>
                    <a:pt x="397119" y="27024"/>
                  </a:cubicBezTo>
                  <a:close/>
                  <a:moveTo>
                    <a:pt x="290265" y="55185"/>
                  </a:moveTo>
                  <a:cubicBezTo>
                    <a:pt x="290428" y="54583"/>
                    <a:pt x="289315" y="54421"/>
                    <a:pt x="289245" y="55000"/>
                  </a:cubicBezTo>
                  <a:cubicBezTo>
                    <a:pt x="289176" y="55578"/>
                    <a:pt x="290242" y="55995"/>
                    <a:pt x="290265" y="55185"/>
                  </a:cubicBezTo>
                  <a:close/>
                  <a:moveTo>
                    <a:pt x="408922" y="317446"/>
                  </a:moveTo>
                  <a:lnTo>
                    <a:pt x="408922" y="317446"/>
                  </a:lnTo>
                  <a:cubicBezTo>
                    <a:pt x="411241" y="317446"/>
                    <a:pt x="408760" y="316358"/>
                    <a:pt x="407948" y="317191"/>
                  </a:cubicBezTo>
                  <a:cubicBezTo>
                    <a:pt x="408221" y="317411"/>
                    <a:pt x="408576" y="317504"/>
                    <a:pt x="408922" y="317446"/>
                  </a:cubicBezTo>
                  <a:close/>
                  <a:moveTo>
                    <a:pt x="577504" y="117198"/>
                  </a:moveTo>
                  <a:cubicBezTo>
                    <a:pt x="576739" y="116319"/>
                    <a:pt x="575997" y="118193"/>
                    <a:pt x="576901" y="118425"/>
                  </a:cubicBezTo>
                  <a:close/>
                  <a:moveTo>
                    <a:pt x="354011" y="81471"/>
                  </a:moveTo>
                  <a:cubicBezTo>
                    <a:pt x="353153" y="81055"/>
                    <a:pt x="351831" y="81031"/>
                    <a:pt x="352434" y="82211"/>
                  </a:cubicBezTo>
                  <a:close/>
                  <a:moveTo>
                    <a:pt x="344202" y="245760"/>
                  </a:moveTo>
                  <a:cubicBezTo>
                    <a:pt x="344388" y="244997"/>
                    <a:pt x="343089" y="244788"/>
                    <a:pt x="343182" y="245644"/>
                  </a:cubicBezTo>
                  <a:cubicBezTo>
                    <a:pt x="343275" y="246501"/>
                    <a:pt x="344156" y="246223"/>
                    <a:pt x="344156" y="245668"/>
                  </a:cubicBezTo>
                  <a:close/>
                  <a:moveTo>
                    <a:pt x="366371" y="273388"/>
                  </a:moveTo>
                  <a:lnTo>
                    <a:pt x="366371" y="273388"/>
                  </a:lnTo>
                  <a:cubicBezTo>
                    <a:pt x="368690" y="273388"/>
                    <a:pt x="366069" y="272231"/>
                    <a:pt x="365397" y="273157"/>
                  </a:cubicBezTo>
                  <a:cubicBezTo>
                    <a:pt x="365684" y="273348"/>
                    <a:pt x="366042" y="273400"/>
                    <a:pt x="366371" y="273296"/>
                  </a:cubicBezTo>
                  <a:close/>
                  <a:moveTo>
                    <a:pt x="523057" y="337739"/>
                  </a:moveTo>
                  <a:cubicBezTo>
                    <a:pt x="522593" y="336466"/>
                    <a:pt x="521039" y="337392"/>
                    <a:pt x="521805" y="337947"/>
                  </a:cubicBezTo>
                  <a:cubicBezTo>
                    <a:pt x="522226" y="338139"/>
                    <a:pt x="522721" y="338056"/>
                    <a:pt x="523057" y="337739"/>
                  </a:cubicBezTo>
                  <a:close/>
                  <a:moveTo>
                    <a:pt x="538501" y="337461"/>
                  </a:moveTo>
                  <a:cubicBezTo>
                    <a:pt x="538501" y="338086"/>
                    <a:pt x="539567" y="338179"/>
                    <a:pt x="539567" y="337461"/>
                  </a:cubicBezTo>
                  <a:cubicBezTo>
                    <a:pt x="539567" y="336744"/>
                    <a:pt x="538385" y="336605"/>
                    <a:pt x="538501" y="337369"/>
                  </a:cubicBezTo>
                  <a:close/>
                  <a:moveTo>
                    <a:pt x="567973" y="119813"/>
                  </a:moveTo>
                  <a:cubicBezTo>
                    <a:pt x="568113" y="119258"/>
                    <a:pt x="566976" y="119142"/>
                    <a:pt x="566930" y="119674"/>
                  </a:cubicBezTo>
                  <a:cubicBezTo>
                    <a:pt x="566884" y="120206"/>
                    <a:pt x="567973" y="120553"/>
                    <a:pt x="567973" y="119720"/>
                  </a:cubicBezTo>
                  <a:close/>
                  <a:moveTo>
                    <a:pt x="171029" y="369787"/>
                  </a:moveTo>
                  <a:cubicBezTo>
                    <a:pt x="171238" y="369023"/>
                    <a:pt x="169939" y="368792"/>
                    <a:pt x="169986" y="369648"/>
                  </a:cubicBezTo>
                  <a:cubicBezTo>
                    <a:pt x="170032" y="370504"/>
                    <a:pt x="170913" y="370342"/>
                    <a:pt x="171029" y="369787"/>
                  </a:cubicBezTo>
                  <a:close/>
                  <a:moveTo>
                    <a:pt x="177151" y="369162"/>
                  </a:moveTo>
                  <a:cubicBezTo>
                    <a:pt x="176826" y="368931"/>
                    <a:pt x="176409" y="368260"/>
                    <a:pt x="175899" y="368584"/>
                  </a:cubicBezTo>
                  <a:cubicBezTo>
                    <a:pt x="175389" y="368908"/>
                    <a:pt x="177197" y="370134"/>
                    <a:pt x="177197" y="369162"/>
                  </a:cubicBezTo>
                  <a:close/>
                  <a:moveTo>
                    <a:pt x="178867" y="337762"/>
                  </a:moveTo>
                  <a:cubicBezTo>
                    <a:pt x="178867" y="336836"/>
                    <a:pt x="176989" y="337762"/>
                    <a:pt x="177591" y="338340"/>
                  </a:cubicBezTo>
                  <a:cubicBezTo>
                    <a:pt x="178194" y="338919"/>
                    <a:pt x="178519" y="338017"/>
                    <a:pt x="178867" y="337739"/>
                  </a:cubicBezTo>
                  <a:close/>
                  <a:moveTo>
                    <a:pt x="93834" y="273805"/>
                  </a:moveTo>
                  <a:cubicBezTo>
                    <a:pt x="93690" y="273369"/>
                    <a:pt x="93358" y="273021"/>
                    <a:pt x="92929" y="272856"/>
                  </a:cubicBezTo>
                  <a:cubicBezTo>
                    <a:pt x="92512" y="273481"/>
                    <a:pt x="92929" y="274083"/>
                    <a:pt x="93625" y="274314"/>
                  </a:cubicBezTo>
                  <a:close/>
                  <a:moveTo>
                    <a:pt x="396470" y="337855"/>
                  </a:moveTo>
                  <a:cubicBezTo>
                    <a:pt x="396470" y="337160"/>
                    <a:pt x="395194" y="337207"/>
                    <a:pt x="395426" y="337993"/>
                  </a:cubicBezTo>
                  <a:cubicBezTo>
                    <a:pt x="395658" y="338780"/>
                    <a:pt x="396516" y="338572"/>
                    <a:pt x="396470" y="337855"/>
                  </a:cubicBezTo>
                  <a:close/>
                  <a:moveTo>
                    <a:pt x="97799" y="339104"/>
                  </a:moveTo>
                  <a:cubicBezTo>
                    <a:pt x="97799" y="338757"/>
                    <a:pt x="97637" y="338595"/>
                    <a:pt x="97451" y="338387"/>
                  </a:cubicBezTo>
                  <a:cubicBezTo>
                    <a:pt x="96037" y="336998"/>
                    <a:pt x="97312" y="340585"/>
                    <a:pt x="97799" y="339104"/>
                  </a:cubicBezTo>
                  <a:close/>
                  <a:moveTo>
                    <a:pt x="181835" y="382583"/>
                  </a:moveTo>
                  <a:cubicBezTo>
                    <a:pt x="181835" y="382004"/>
                    <a:pt x="180768" y="381981"/>
                    <a:pt x="180791" y="382583"/>
                  </a:cubicBezTo>
                  <a:cubicBezTo>
                    <a:pt x="180815" y="383184"/>
                    <a:pt x="181974" y="383277"/>
                    <a:pt x="181835" y="382583"/>
                  </a:cubicBezTo>
                  <a:close/>
                  <a:moveTo>
                    <a:pt x="158646" y="339058"/>
                  </a:moveTo>
                  <a:cubicBezTo>
                    <a:pt x="158646" y="336744"/>
                    <a:pt x="157556" y="339312"/>
                    <a:pt x="158391" y="340053"/>
                  </a:cubicBezTo>
                  <a:cubicBezTo>
                    <a:pt x="158613" y="339772"/>
                    <a:pt x="158705" y="339411"/>
                    <a:pt x="158646" y="339058"/>
                  </a:cubicBezTo>
                  <a:close/>
                  <a:moveTo>
                    <a:pt x="42935" y="316913"/>
                  </a:moveTo>
                  <a:cubicBezTo>
                    <a:pt x="43422" y="316945"/>
                    <a:pt x="43910" y="316850"/>
                    <a:pt x="44349" y="316636"/>
                  </a:cubicBezTo>
                  <a:cubicBezTo>
                    <a:pt x="43816" y="316104"/>
                    <a:pt x="41381" y="316358"/>
                    <a:pt x="42935" y="316913"/>
                  </a:cubicBezTo>
                  <a:close/>
                  <a:moveTo>
                    <a:pt x="53996" y="245922"/>
                  </a:moveTo>
                  <a:cubicBezTo>
                    <a:pt x="53671" y="245112"/>
                    <a:pt x="52141" y="245506"/>
                    <a:pt x="52535" y="246431"/>
                  </a:cubicBezTo>
                  <a:close/>
                  <a:moveTo>
                    <a:pt x="426569" y="383115"/>
                  </a:moveTo>
                  <a:cubicBezTo>
                    <a:pt x="426569" y="382583"/>
                    <a:pt x="425386" y="382421"/>
                    <a:pt x="425502" y="383115"/>
                  </a:cubicBezTo>
                  <a:cubicBezTo>
                    <a:pt x="425618" y="383809"/>
                    <a:pt x="426522" y="384017"/>
                    <a:pt x="426569" y="383138"/>
                  </a:cubicBezTo>
                  <a:close/>
                  <a:moveTo>
                    <a:pt x="660496" y="31398"/>
                  </a:moveTo>
                  <a:cubicBezTo>
                    <a:pt x="660659" y="30634"/>
                    <a:pt x="659407" y="30472"/>
                    <a:pt x="659453" y="31398"/>
                  </a:cubicBezTo>
                  <a:cubicBezTo>
                    <a:pt x="659499" y="32323"/>
                    <a:pt x="660427" y="32022"/>
                    <a:pt x="660496" y="31467"/>
                  </a:cubicBezTo>
                  <a:close/>
                  <a:moveTo>
                    <a:pt x="473526" y="245436"/>
                  </a:moveTo>
                  <a:cubicBezTo>
                    <a:pt x="472482" y="245297"/>
                    <a:pt x="472668" y="246177"/>
                    <a:pt x="473526" y="246454"/>
                  </a:cubicBezTo>
                  <a:cubicBezTo>
                    <a:pt x="474013" y="246339"/>
                    <a:pt x="474500" y="245459"/>
                    <a:pt x="473526" y="245506"/>
                  </a:cubicBezTo>
                  <a:close/>
                  <a:moveTo>
                    <a:pt x="450986" y="286208"/>
                  </a:moveTo>
                  <a:cubicBezTo>
                    <a:pt x="450847" y="285791"/>
                    <a:pt x="450569" y="285768"/>
                    <a:pt x="450430" y="286022"/>
                  </a:cubicBezTo>
                  <a:cubicBezTo>
                    <a:pt x="450291" y="286277"/>
                    <a:pt x="449410" y="286022"/>
                    <a:pt x="449618" y="286670"/>
                  </a:cubicBezTo>
                  <a:cubicBezTo>
                    <a:pt x="449781" y="286832"/>
                    <a:pt x="451149" y="286994"/>
                    <a:pt x="450986" y="286277"/>
                  </a:cubicBezTo>
                  <a:close/>
                  <a:moveTo>
                    <a:pt x="288016" y="59442"/>
                  </a:moveTo>
                  <a:cubicBezTo>
                    <a:pt x="288016" y="58864"/>
                    <a:pt x="286949" y="58841"/>
                    <a:pt x="286949" y="59442"/>
                  </a:cubicBezTo>
                  <a:cubicBezTo>
                    <a:pt x="286949" y="60044"/>
                    <a:pt x="288155" y="60345"/>
                    <a:pt x="288016" y="59581"/>
                  </a:cubicBezTo>
                  <a:close/>
                  <a:moveTo>
                    <a:pt x="163284" y="367542"/>
                  </a:moveTo>
                  <a:cubicBezTo>
                    <a:pt x="163371" y="368085"/>
                    <a:pt x="163882" y="368454"/>
                    <a:pt x="164426" y="368367"/>
                  </a:cubicBezTo>
                  <a:cubicBezTo>
                    <a:pt x="164521" y="368352"/>
                    <a:pt x="164612" y="368324"/>
                    <a:pt x="164699" y="368283"/>
                  </a:cubicBezTo>
                  <a:cubicBezTo>
                    <a:pt x="164467" y="367681"/>
                    <a:pt x="163864" y="367172"/>
                    <a:pt x="163284" y="367542"/>
                  </a:cubicBezTo>
                  <a:close/>
                  <a:moveTo>
                    <a:pt x="532958" y="48937"/>
                  </a:moveTo>
                  <a:lnTo>
                    <a:pt x="532958" y="48937"/>
                  </a:lnTo>
                  <a:cubicBezTo>
                    <a:pt x="532541" y="48937"/>
                    <a:pt x="532054" y="48798"/>
                    <a:pt x="531753" y="49192"/>
                  </a:cubicBezTo>
                  <a:cubicBezTo>
                    <a:pt x="532368" y="49552"/>
                    <a:pt x="533131" y="49552"/>
                    <a:pt x="533747" y="49192"/>
                  </a:cubicBezTo>
                  <a:cubicBezTo>
                    <a:pt x="533608" y="48891"/>
                    <a:pt x="533329" y="48891"/>
                    <a:pt x="532958" y="48937"/>
                  </a:cubicBezTo>
                  <a:close/>
                  <a:moveTo>
                    <a:pt x="128501" y="384850"/>
                  </a:moveTo>
                  <a:cubicBezTo>
                    <a:pt x="128501" y="384295"/>
                    <a:pt x="128246" y="383462"/>
                    <a:pt x="127457" y="384017"/>
                  </a:cubicBezTo>
                  <a:lnTo>
                    <a:pt x="128246" y="385383"/>
                  </a:lnTo>
                  <a:close/>
                  <a:moveTo>
                    <a:pt x="566768" y="123561"/>
                  </a:moveTo>
                  <a:cubicBezTo>
                    <a:pt x="567014" y="123099"/>
                    <a:pt x="566837" y="122524"/>
                    <a:pt x="566373" y="122279"/>
                  </a:cubicBezTo>
                  <a:cubicBezTo>
                    <a:pt x="566265" y="122222"/>
                    <a:pt x="566147" y="122186"/>
                    <a:pt x="566026" y="122173"/>
                  </a:cubicBezTo>
                  <a:cubicBezTo>
                    <a:pt x="565539" y="122659"/>
                    <a:pt x="566049" y="123423"/>
                    <a:pt x="566768" y="123561"/>
                  </a:cubicBezTo>
                  <a:close/>
                  <a:moveTo>
                    <a:pt x="59283" y="273458"/>
                  </a:moveTo>
                  <a:lnTo>
                    <a:pt x="58935" y="272787"/>
                  </a:lnTo>
                  <a:cubicBezTo>
                    <a:pt x="57706" y="274013"/>
                    <a:pt x="58703" y="275425"/>
                    <a:pt x="59283" y="273458"/>
                  </a:cubicBezTo>
                  <a:close/>
                  <a:moveTo>
                    <a:pt x="486187" y="232409"/>
                  </a:moveTo>
                  <a:cubicBezTo>
                    <a:pt x="486187" y="231830"/>
                    <a:pt x="485143" y="231830"/>
                    <a:pt x="485166" y="232409"/>
                  </a:cubicBezTo>
                  <a:cubicBezTo>
                    <a:pt x="485190" y="232987"/>
                    <a:pt x="486349" y="233149"/>
                    <a:pt x="486187" y="232409"/>
                  </a:cubicBezTo>
                  <a:close/>
                  <a:moveTo>
                    <a:pt x="125185" y="315178"/>
                  </a:moveTo>
                  <a:cubicBezTo>
                    <a:pt x="125467" y="315178"/>
                    <a:pt x="125695" y="314950"/>
                    <a:pt x="125695" y="314669"/>
                  </a:cubicBezTo>
                  <a:cubicBezTo>
                    <a:pt x="125695" y="314388"/>
                    <a:pt x="125467" y="314160"/>
                    <a:pt x="125185" y="314160"/>
                  </a:cubicBezTo>
                  <a:cubicBezTo>
                    <a:pt x="124234" y="314067"/>
                    <a:pt x="124466" y="315340"/>
                    <a:pt x="125185" y="315178"/>
                  </a:cubicBezTo>
                  <a:close/>
                  <a:moveTo>
                    <a:pt x="299309" y="123237"/>
                  </a:moveTo>
                  <a:cubicBezTo>
                    <a:pt x="298776" y="122081"/>
                    <a:pt x="296990" y="123561"/>
                    <a:pt x="298381" y="123700"/>
                  </a:cubicBezTo>
                  <a:cubicBezTo>
                    <a:pt x="298706" y="123654"/>
                    <a:pt x="299100" y="123839"/>
                    <a:pt x="299309" y="123237"/>
                  </a:cubicBezTo>
                  <a:close/>
                  <a:moveTo>
                    <a:pt x="184177" y="340747"/>
                  </a:moveTo>
                  <a:lnTo>
                    <a:pt x="183667" y="340932"/>
                  </a:lnTo>
                  <a:cubicBezTo>
                    <a:pt x="183968" y="341464"/>
                    <a:pt x="184525" y="342089"/>
                    <a:pt x="185151" y="341603"/>
                  </a:cubicBezTo>
                  <a:cubicBezTo>
                    <a:pt x="184996" y="341165"/>
                    <a:pt x="184614" y="340845"/>
                    <a:pt x="184154" y="340770"/>
                  </a:cubicBezTo>
                  <a:close/>
                  <a:moveTo>
                    <a:pt x="336272" y="123770"/>
                  </a:moveTo>
                  <a:cubicBezTo>
                    <a:pt x="335646" y="123770"/>
                    <a:pt x="335599" y="124765"/>
                    <a:pt x="336272" y="124788"/>
                  </a:cubicBezTo>
                  <a:cubicBezTo>
                    <a:pt x="336944" y="124811"/>
                    <a:pt x="337199" y="123631"/>
                    <a:pt x="336272" y="123770"/>
                  </a:cubicBezTo>
                  <a:close/>
                  <a:moveTo>
                    <a:pt x="454952" y="270913"/>
                  </a:moveTo>
                  <a:cubicBezTo>
                    <a:pt x="454891" y="270625"/>
                    <a:pt x="454607" y="270441"/>
                    <a:pt x="454319" y="270502"/>
                  </a:cubicBezTo>
                  <a:cubicBezTo>
                    <a:pt x="454113" y="270546"/>
                    <a:pt x="453952" y="270707"/>
                    <a:pt x="453908" y="270913"/>
                  </a:cubicBezTo>
                  <a:cubicBezTo>
                    <a:pt x="453839" y="271861"/>
                    <a:pt x="455137" y="271676"/>
                    <a:pt x="454952" y="270913"/>
                  </a:cubicBezTo>
                  <a:close/>
                  <a:moveTo>
                    <a:pt x="438998" y="248537"/>
                  </a:moveTo>
                  <a:cubicBezTo>
                    <a:pt x="438604" y="248236"/>
                    <a:pt x="438256" y="247588"/>
                    <a:pt x="437699" y="247866"/>
                  </a:cubicBezTo>
                  <a:cubicBezTo>
                    <a:pt x="437143" y="248143"/>
                    <a:pt x="438720" y="249462"/>
                    <a:pt x="438998" y="248537"/>
                  </a:cubicBezTo>
                  <a:close/>
                  <a:moveTo>
                    <a:pt x="402684" y="31745"/>
                  </a:moveTo>
                  <a:cubicBezTo>
                    <a:pt x="402336" y="30981"/>
                    <a:pt x="401641" y="31374"/>
                    <a:pt x="401154" y="31745"/>
                  </a:cubicBezTo>
                  <a:cubicBezTo>
                    <a:pt x="401664" y="32439"/>
                    <a:pt x="402128" y="32531"/>
                    <a:pt x="402684" y="31745"/>
                  </a:cubicBezTo>
                  <a:close/>
                  <a:moveTo>
                    <a:pt x="570965" y="77306"/>
                  </a:moveTo>
                  <a:cubicBezTo>
                    <a:pt x="570153" y="77098"/>
                    <a:pt x="570014" y="78417"/>
                    <a:pt x="570965" y="78324"/>
                  </a:cubicBezTo>
                  <a:cubicBezTo>
                    <a:pt x="571915" y="78232"/>
                    <a:pt x="571521" y="77352"/>
                    <a:pt x="570965" y="77306"/>
                  </a:cubicBezTo>
                  <a:close/>
                  <a:moveTo>
                    <a:pt x="336944" y="384874"/>
                  </a:moveTo>
                  <a:cubicBezTo>
                    <a:pt x="336805" y="385545"/>
                    <a:pt x="337965" y="385660"/>
                    <a:pt x="337918" y="384874"/>
                  </a:cubicBezTo>
                  <a:cubicBezTo>
                    <a:pt x="337872" y="384087"/>
                    <a:pt x="336921" y="384203"/>
                    <a:pt x="336944" y="384874"/>
                  </a:cubicBezTo>
                  <a:close/>
                  <a:moveTo>
                    <a:pt x="142716" y="342228"/>
                  </a:moveTo>
                  <a:cubicBezTo>
                    <a:pt x="142553" y="341950"/>
                    <a:pt x="141510" y="341649"/>
                    <a:pt x="141603" y="342459"/>
                  </a:cubicBezTo>
                  <a:cubicBezTo>
                    <a:pt x="141695" y="343269"/>
                    <a:pt x="142600" y="343153"/>
                    <a:pt x="142716" y="342228"/>
                  </a:cubicBezTo>
                  <a:close/>
                  <a:moveTo>
                    <a:pt x="508332" y="270357"/>
                  </a:moveTo>
                  <a:cubicBezTo>
                    <a:pt x="508332" y="270063"/>
                    <a:pt x="508093" y="269825"/>
                    <a:pt x="507799" y="269825"/>
                  </a:cubicBezTo>
                  <a:cubicBezTo>
                    <a:pt x="507504" y="269825"/>
                    <a:pt x="507265" y="270063"/>
                    <a:pt x="507265" y="270357"/>
                  </a:cubicBezTo>
                  <a:cubicBezTo>
                    <a:pt x="507173" y="271283"/>
                    <a:pt x="508471" y="271098"/>
                    <a:pt x="508332" y="270357"/>
                  </a:cubicBezTo>
                  <a:close/>
                  <a:moveTo>
                    <a:pt x="164212" y="313049"/>
                  </a:moveTo>
                  <a:cubicBezTo>
                    <a:pt x="163562" y="311892"/>
                    <a:pt x="161893" y="313373"/>
                    <a:pt x="163214" y="313489"/>
                  </a:cubicBezTo>
                  <a:cubicBezTo>
                    <a:pt x="163539" y="313512"/>
                    <a:pt x="163933" y="313628"/>
                    <a:pt x="164212" y="313049"/>
                  </a:cubicBezTo>
                  <a:close/>
                  <a:moveTo>
                    <a:pt x="434801" y="269987"/>
                  </a:moveTo>
                  <a:cubicBezTo>
                    <a:pt x="434383" y="270612"/>
                    <a:pt x="434801" y="271236"/>
                    <a:pt x="435473" y="271491"/>
                  </a:cubicBezTo>
                  <a:cubicBezTo>
                    <a:pt x="435914" y="270843"/>
                    <a:pt x="435357" y="270288"/>
                    <a:pt x="434801" y="269987"/>
                  </a:cubicBezTo>
                  <a:close/>
                  <a:moveTo>
                    <a:pt x="329454" y="386563"/>
                  </a:moveTo>
                  <a:cubicBezTo>
                    <a:pt x="330127" y="386702"/>
                    <a:pt x="330243" y="385545"/>
                    <a:pt x="329454" y="385591"/>
                  </a:cubicBezTo>
                  <a:cubicBezTo>
                    <a:pt x="329185" y="385591"/>
                    <a:pt x="328967" y="385808"/>
                    <a:pt x="328967" y="386077"/>
                  </a:cubicBezTo>
                  <a:cubicBezTo>
                    <a:pt x="328967" y="386345"/>
                    <a:pt x="329185" y="386563"/>
                    <a:pt x="329454" y="386563"/>
                  </a:cubicBezTo>
                  <a:close/>
                  <a:moveTo>
                    <a:pt x="434708" y="76727"/>
                  </a:moveTo>
                  <a:cubicBezTo>
                    <a:pt x="433966" y="76519"/>
                    <a:pt x="433711" y="77815"/>
                    <a:pt x="434592" y="77792"/>
                  </a:cubicBezTo>
                  <a:cubicBezTo>
                    <a:pt x="434886" y="77824"/>
                    <a:pt x="435151" y="77611"/>
                    <a:pt x="435183" y="77318"/>
                  </a:cubicBezTo>
                  <a:cubicBezTo>
                    <a:pt x="435215" y="77024"/>
                    <a:pt x="435002" y="76759"/>
                    <a:pt x="434708" y="76727"/>
                  </a:cubicBezTo>
                  <a:close/>
                  <a:moveTo>
                    <a:pt x="248688" y="311800"/>
                  </a:moveTo>
                  <a:cubicBezTo>
                    <a:pt x="248317" y="311915"/>
                    <a:pt x="248085" y="313026"/>
                    <a:pt x="248897" y="312934"/>
                  </a:cubicBezTo>
                  <a:cubicBezTo>
                    <a:pt x="249708" y="312841"/>
                    <a:pt x="249616" y="311892"/>
                    <a:pt x="248688" y="311800"/>
                  </a:cubicBezTo>
                  <a:close/>
                  <a:moveTo>
                    <a:pt x="127457" y="391677"/>
                  </a:moveTo>
                  <a:cubicBezTo>
                    <a:pt x="128037" y="391677"/>
                    <a:pt x="128014" y="390635"/>
                    <a:pt x="127457" y="390658"/>
                  </a:cubicBezTo>
                  <a:cubicBezTo>
                    <a:pt x="126901" y="390682"/>
                    <a:pt x="126715" y="391862"/>
                    <a:pt x="127457" y="391677"/>
                  </a:cubicBezTo>
                  <a:close/>
                  <a:moveTo>
                    <a:pt x="314799" y="343200"/>
                  </a:moveTo>
                  <a:cubicBezTo>
                    <a:pt x="315077" y="343755"/>
                    <a:pt x="315727" y="344310"/>
                    <a:pt x="316260" y="343940"/>
                  </a:cubicBezTo>
                  <a:cubicBezTo>
                    <a:pt x="316206" y="343406"/>
                    <a:pt x="315728" y="343017"/>
                    <a:pt x="315192" y="343072"/>
                  </a:cubicBezTo>
                  <a:cubicBezTo>
                    <a:pt x="315054" y="343086"/>
                    <a:pt x="314919" y="343129"/>
                    <a:pt x="314799" y="343200"/>
                  </a:cubicBezTo>
                  <a:close/>
                  <a:moveTo>
                    <a:pt x="422395" y="409841"/>
                  </a:moveTo>
                  <a:cubicBezTo>
                    <a:pt x="422024" y="409841"/>
                    <a:pt x="423206" y="409841"/>
                    <a:pt x="422974" y="409494"/>
                  </a:cubicBezTo>
                  <a:cubicBezTo>
                    <a:pt x="422373" y="409111"/>
                    <a:pt x="421604" y="409111"/>
                    <a:pt x="421003" y="409494"/>
                  </a:cubicBezTo>
                  <a:cubicBezTo>
                    <a:pt x="421513" y="409980"/>
                    <a:pt x="421490" y="409841"/>
                    <a:pt x="422395" y="409841"/>
                  </a:cubicBezTo>
                  <a:close/>
                  <a:moveTo>
                    <a:pt x="333002" y="77769"/>
                  </a:moveTo>
                  <a:cubicBezTo>
                    <a:pt x="333582" y="77769"/>
                    <a:pt x="333582" y="76727"/>
                    <a:pt x="333002" y="76751"/>
                  </a:cubicBezTo>
                  <a:cubicBezTo>
                    <a:pt x="332422" y="76774"/>
                    <a:pt x="332283" y="77931"/>
                    <a:pt x="333002" y="77769"/>
                  </a:cubicBezTo>
                  <a:close/>
                  <a:moveTo>
                    <a:pt x="478164" y="269478"/>
                  </a:moveTo>
                  <a:cubicBezTo>
                    <a:pt x="477653" y="268228"/>
                    <a:pt x="475845" y="269756"/>
                    <a:pt x="477259" y="269871"/>
                  </a:cubicBezTo>
                  <a:cubicBezTo>
                    <a:pt x="477584" y="269848"/>
                    <a:pt x="477978" y="270010"/>
                    <a:pt x="478164" y="269478"/>
                  </a:cubicBezTo>
                  <a:close/>
                  <a:moveTo>
                    <a:pt x="394151" y="226022"/>
                  </a:moveTo>
                  <a:cubicBezTo>
                    <a:pt x="394151" y="225606"/>
                    <a:pt x="392829" y="224680"/>
                    <a:pt x="392713" y="225490"/>
                  </a:cubicBezTo>
                  <a:cubicBezTo>
                    <a:pt x="392991" y="225999"/>
                    <a:pt x="393571" y="226670"/>
                    <a:pt x="394151" y="226022"/>
                  </a:cubicBezTo>
                  <a:close/>
                  <a:moveTo>
                    <a:pt x="78645" y="251730"/>
                  </a:moveTo>
                  <a:cubicBezTo>
                    <a:pt x="78933" y="251669"/>
                    <a:pt x="79117" y="251387"/>
                    <a:pt x="79056" y="251099"/>
                  </a:cubicBezTo>
                  <a:cubicBezTo>
                    <a:pt x="79013" y="250893"/>
                    <a:pt x="78851" y="250732"/>
                    <a:pt x="78645" y="250689"/>
                  </a:cubicBezTo>
                  <a:cubicBezTo>
                    <a:pt x="77718" y="250619"/>
                    <a:pt x="77880" y="251915"/>
                    <a:pt x="78645" y="251730"/>
                  </a:cubicBezTo>
                  <a:close/>
                  <a:moveTo>
                    <a:pt x="432273" y="268159"/>
                  </a:moveTo>
                  <a:cubicBezTo>
                    <a:pt x="432273" y="267326"/>
                    <a:pt x="430951" y="267627"/>
                    <a:pt x="431230" y="268367"/>
                  </a:cubicBezTo>
                  <a:cubicBezTo>
                    <a:pt x="431508" y="269108"/>
                    <a:pt x="432389" y="268761"/>
                    <a:pt x="432273" y="268159"/>
                  </a:cubicBezTo>
                  <a:close/>
                  <a:moveTo>
                    <a:pt x="424945" y="131637"/>
                  </a:moveTo>
                  <a:cubicBezTo>
                    <a:pt x="425502" y="131776"/>
                    <a:pt x="425618" y="130642"/>
                    <a:pt x="424945" y="130619"/>
                  </a:cubicBezTo>
                  <a:cubicBezTo>
                    <a:pt x="424273" y="130596"/>
                    <a:pt x="424064" y="131637"/>
                    <a:pt x="424922" y="131614"/>
                  </a:cubicBezTo>
                  <a:close/>
                  <a:moveTo>
                    <a:pt x="392087" y="410396"/>
                  </a:moveTo>
                  <a:cubicBezTo>
                    <a:pt x="392667" y="410396"/>
                    <a:pt x="392667" y="409309"/>
                    <a:pt x="392087" y="409332"/>
                  </a:cubicBezTo>
                  <a:cubicBezTo>
                    <a:pt x="391507" y="409355"/>
                    <a:pt x="391322" y="410558"/>
                    <a:pt x="392087" y="410396"/>
                  </a:cubicBezTo>
                  <a:close/>
                  <a:moveTo>
                    <a:pt x="301489" y="133928"/>
                  </a:moveTo>
                  <a:cubicBezTo>
                    <a:pt x="301012" y="133868"/>
                    <a:pt x="300529" y="133948"/>
                    <a:pt x="300097" y="134159"/>
                  </a:cubicBezTo>
                  <a:cubicBezTo>
                    <a:pt x="300608" y="134738"/>
                    <a:pt x="303019" y="134460"/>
                    <a:pt x="301489" y="133928"/>
                  </a:cubicBezTo>
                  <a:close/>
                  <a:moveTo>
                    <a:pt x="363449" y="222297"/>
                  </a:moveTo>
                  <a:cubicBezTo>
                    <a:pt x="361687" y="222297"/>
                    <a:pt x="363124" y="223199"/>
                    <a:pt x="364075" y="222875"/>
                  </a:cubicBezTo>
                  <a:cubicBezTo>
                    <a:pt x="365026" y="222551"/>
                    <a:pt x="363982" y="222158"/>
                    <a:pt x="363449" y="222297"/>
                  </a:cubicBezTo>
                  <a:close/>
                  <a:moveTo>
                    <a:pt x="429073" y="76265"/>
                  </a:moveTo>
                  <a:cubicBezTo>
                    <a:pt x="429565" y="76328"/>
                    <a:pt x="430064" y="76222"/>
                    <a:pt x="430488" y="75964"/>
                  </a:cubicBezTo>
                  <a:cubicBezTo>
                    <a:pt x="430163" y="75131"/>
                    <a:pt x="427450" y="75686"/>
                    <a:pt x="429073" y="76265"/>
                  </a:cubicBezTo>
                  <a:close/>
                  <a:moveTo>
                    <a:pt x="303854" y="135779"/>
                  </a:moveTo>
                  <a:cubicBezTo>
                    <a:pt x="303042" y="135779"/>
                    <a:pt x="303344" y="137075"/>
                    <a:pt x="304063" y="136797"/>
                  </a:cubicBezTo>
                  <a:cubicBezTo>
                    <a:pt x="304782" y="136519"/>
                    <a:pt x="304526" y="135524"/>
                    <a:pt x="303900" y="135663"/>
                  </a:cubicBezTo>
                  <a:close/>
                  <a:moveTo>
                    <a:pt x="363310" y="76265"/>
                  </a:moveTo>
                  <a:cubicBezTo>
                    <a:pt x="362916" y="75571"/>
                    <a:pt x="362359" y="75848"/>
                    <a:pt x="361965" y="76519"/>
                  </a:cubicBezTo>
                  <a:cubicBezTo>
                    <a:pt x="362243" y="76820"/>
                    <a:pt x="363959" y="76774"/>
                    <a:pt x="363310" y="76265"/>
                  </a:cubicBezTo>
                  <a:close/>
                  <a:moveTo>
                    <a:pt x="96037" y="197445"/>
                  </a:moveTo>
                  <a:cubicBezTo>
                    <a:pt x="95503" y="197445"/>
                    <a:pt x="95503" y="198440"/>
                    <a:pt x="96037" y="198417"/>
                  </a:cubicBezTo>
                  <a:cubicBezTo>
                    <a:pt x="96570" y="198394"/>
                    <a:pt x="96825" y="197283"/>
                    <a:pt x="96037" y="197445"/>
                  </a:cubicBezTo>
                  <a:close/>
                  <a:moveTo>
                    <a:pt x="377571" y="268321"/>
                  </a:moveTo>
                  <a:cubicBezTo>
                    <a:pt x="377177" y="267719"/>
                    <a:pt x="376458" y="267742"/>
                    <a:pt x="376249" y="268483"/>
                  </a:cubicBezTo>
                  <a:cubicBezTo>
                    <a:pt x="376040" y="269223"/>
                    <a:pt x="377756" y="268992"/>
                    <a:pt x="377571" y="268321"/>
                  </a:cubicBezTo>
                  <a:close/>
                  <a:moveTo>
                    <a:pt x="49520" y="267187"/>
                  </a:moveTo>
                  <a:cubicBezTo>
                    <a:pt x="48917" y="267187"/>
                    <a:pt x="48871" y="268159"/>
                    <a:pt x="49520" y="268159"/>
                  </a:cubicBezTo>
                  <a:cubicBezTo>
                    <a:pt x="50169" y="268159"/>
                    <a:pt x="50309" y="267002"/>
                    <a:pt x="49520" y="267141"/>
                  </a:cubicBezTo>
                  <a:close/>
                  <a:moveTo>
                    <a:pt x="504320" y="365830"/>
                  </a:moveTo>
                  <a:cubicBezTo>
                    <a:pt x="504552" y="365113"/>
                    <a:pt x="503254" y="364904"/>
                    <a:pt x="503300" y="365830"/>
                  </a:cubicBezTo>
                  <a:cubicBezTo>
                    <a:pt x="503346" y="366756"/>
                    <a:pt x="504158" y="366339"/>
                    <a:pt x="504320" y="365784"/>
                  </a:cubicBezTo>
                  <a:close/>
                  <a:moveTo>
                    <a:pt x="264758" y="138741"/>
                  </a:moveTo>
                  <a:cubicBezTo>
                    <a:pt x="264224" y="138000"/>
                    <a:pt x="263436" y="137862"/>
                    <a:pt x="263645" y="138741"/>
                  </a:cubicBezTo>
                  <a:cubicBezTo>
                    <a:pt x="263853" y="139620"/>
                    <a:pt x="264387" y="139180"/>
                    <a:pt x="264758" y="138741"/>
                  </a:cubicBezTo>
                  <a:close/>
                  <a:moveTo>
                    <a:pt x="523335" y="307357"/>
                  </a:moveTo>
                  <a:cubicBezTo>
                    <a:pt x="522848" y="307195"/>
                    <a:pt x="521828" y="307982"/>
                    <a:pt x="522315" y="308375"/>
                  </a:cubicBezTo>
                  <a:cubicBezTo>
                    <a:pt x="522802" y="308768"/>
                    <a:pt x="523868" y="307658"/>
                    <a:pt x="523335" y="307334"/>
                  </a:cubicBezTo>
                  <a:close/>
                  <a:moveTo>
                    <a:pt x="376620" y="217831"/>
                  </a:moveTo>
                  <a:cubicBezTo>
                    <a:pt x="376040" y="217831"/>
                    <a:pt x="376040" y="218849"/>
                    <a:pt x="376620" y="218849"/>
                  </a:cubicBezTo>
                  <a:cubicBezTo>
                    <a:pt x="377200" y="218849"/>
                    <a:pt x="377362" y="217692"/>
                    <a:pt x="376620" y="217831"/>
                  </a:cubicBezTo>
                  <a:close/>
                  <a:moveTo>
                    <a:pt x="622420" y="74367"/>
                  </a:moveTo>
                  <a:cubicBezTo>
                    <a:pt x="622420" y="73789"/>
                    <a:pt x="621400" y="73766"/>
                    <a:pt x="621400" y="74367"/>
                  </a:cubicBezTo>
                  <a:cubicBezTo>
                    <a:pt x="621400" y="74969"/>
                    <a:pt x="622606" y="75131"/>
                    <a:pt x="622420" y="74321"/>
                  </a:cubicBezTo>
                  <a:close/>
                  <a:moveTo>
                    <a:pt x="387287" y="396536"/>
                  </a:moveTo>
                  <a:cubicBezTo>
                    <a:pt x="386893" y="396258"/>
                    <a:pt x="386962" y="395379"/>
                    <a:pt x="386499" y="395379"/>
                  </a:cubicBezTo>
                  <a:cubicBezTo>
                    <a:pt x="386058" y="395795"/>
                    <a:pt x="386545" y="397415"/>
                    <a:pt x="387287" y="396536"/>
                  </a:cubicBezTo>
                  <a:close/>
                  <a:moveTo>
                    <a:pt x="103805" y="266956"/>
                  </a:moveTo>
                  <a:cubicBezTo>
                    <a:pt x="104570" y="266447"/>
                    <a:pt x="104686" y="265660"/>
                    <a:pt x="103805" y="265868"/>
                  </a:cubicBezTo>
                  <a:cubicBezTo>
                    <a:pt x="102924" y="266076"/>
                    <a:pt x="103318" y="266655"/>
                    <a:pt x="103805" y="267025"/>
                  </a:cubicBezTo>
                  <a:close/>
                  <a:moveTo>
                    <a:pt x="62599" y="266377"/>
                  </a:moveTo>
                  <a:cubicBezTo>
                    <a:pt x="62599" y="265752"/>
                    <a:pt x="61555" y="265706"/>
                    <a:pt x="61532" y="266377"/>
                  </a:cubicBezTo>
                  <a:cubicBezTo>
                    <a:pt x="61509" y="267048"/>
                    <a:pt x="62715" y="267257"/>
                    <a:pt x="62599" y="266447"/>
                  </a:cubicBezTo>
                  <a:close/>
                  <a:moveTo>
                    <a:pt x="461213" y="307172"/>
                  </a:moveTo>
                  <a:cubicBezTo>
                    <a:pt x="461815" y="307311"/>
                    <a:pt x="461978" y="306269"/>
                    <a:pt x="461398" y="306177"/>
                  </a:cubicBezTo>
                  <a:cubicBezTo>
                    <a:pt x="460818" y="306084"/>
                    <a:pt x="460424" y="307241"/>
                    <a:pt x="461213" y="307241"/>
                  </a:cubicBezTo>
                  <a:close/>
                  <a:moveTo>
                    <a:pt x="158252" y="347619"/>
                  </a:moveTo>
                  <a:cubicBezTo>
                    <a:pt x="157626" y="348545"/>
                    <a:pt x="158994" y="349008"/>
                    <a:pt x="159620" y="348406"/>
                  </a:cubicBezTo>
                  <a:cubicBezTo>
                    <a:pt x="159134" y="348200"/>
                    <a:pt x="158675" y="347935"/>
                    <a:pt x="158252" y="347619"/>
                  </a:cubicBezTo>
                  <a:close/>
                  <a:moveTo>
                    <a:pt x="511648" y="266377"/>
                  </a:moveTo>
                  <a:cubicBezTo>
                    <a:pt x="513132" y="265382"/>
                    <a:pt x="511022" y="264850"/>
                    <a:pt x="510813" y="265729"/>
                  </a:cubicBezTo>
                  <a:cubicBezTo>
                    <a:pt x="510944" y="266087"/>
                    <a:pt x="511268" y="266338"/>
                    <a:pt x="511648" y="266377"/>
                  </a:cubicBezTo>
                  <a:close/>
                  <a:moveTo>
                    <a:pt x="473433" y="253998"/>
                  </a:moveTo>
                  <a:cubicBezTo>
                    <a:pt x="473827" y="254692"/>
                    <a:pt x="474384" y="254391"/>
                    <a:pt x="474778" y="253743"/>
                  </a:cubicBezTo>
                  <a:cubicBezTo>
                    <a:pt x="474500" y="253373"/>
                    <a:pt x="472830" y="253373"/>
                    <a:pt x="473433" y="253998"/>
                  </a:cubicBezTo>
                  <a:close/>
                  <a:moveTo>
                    <a:pt x="11491" y="290303"/>
                  </a:moveTo>
                  <a:lnTo>
                    <a:pt x="11491" y="290303"/>
                  </a:lnTo>
                  <a:cubicBezTo>
                    <a:pt x="13810" y="290303"/>
                    <a:pt x="11143" y="289123"/>
                    <a:pt x="10494" y="290049"/>
                  </a:cubicBezTo>
                  <a:cubicBezTo>
                    <a:pt x="10775" y="290270"/>
                    <a:pt x="11137" y="290362"/>
                    <a:pt x="11491" y="290303"/>
                  </a:cubicBezTo>
                  <a:close/>
                  <a:moveTo>
                    <a:pt x="443520" y="12354"/>
                  </a:moveTo>
                  <a:cubicBezTo>
                    <a:pt x="443009" y="12354"/>
                    <a:pt x="442198" y="11266"/>
                    <a:pt x="441966" y="12007"/>
                  </a:cubicBezTo>
                  <a:cubicBezTo>
                    <a:pt x="441734" y="12747"/>
                    <a:pt x="443172" y="12817"/>
                    <a:pt x="443520" y="12354"/>
                  </a:cubicBezTo>
                  <a:close/>
                  <a:moveTo>
                    <a:pt x="346127" y="409818"/>
                  </a:moveTo>
                  <a:lnTo>
                    <a:pt x="346127" y="409818"/>
                  </a:lnTo>
                  <a:cubicBezTo>
                    <a:pt x="346473" y="409802"/>
                    <a:pt x="346813" y="409715"/>
                    <a:pt x="347124" y="409563"/>
                  </a:cubicBezTo>
                  <a:cubicBezTo>
                    <a:pt x="346173" y="408823"/>
                    <a:pt x="343831" y="409772"/>
                    <a:pt x="346034" y="409818"/>
                  </a:cubicBezTo>
                  <a:close/>
                  <a:moveTo>
                    <a:pt x="206995" y="364534"/>
                  </a:moveTo>
                  <a:cubicBezTo>
                    <a:pt x="207134" y="363863"/>
                    <a:pt x="205858" y="363747"/>
                    <a:pt x="205974" y="364534"/>
                  </a:cubicBezTo>
                  <a:cubicBezTo>
                    <a:pt x="206090" y="365321"/>
                    <a:pt x="206786" y="365205"/>
                    <a:pt x="206809" y="364534"/>
                  </a:cubicBezTo>
                  <a:close/>
                  <a:moveTo>
                    <a:pt x="369664" y="73025"/>
                  </a:moveTo>
                  <a:cubicBezTo>
                    <a:pt x="369664" y="72609"/>
                    <a:pt x="368295" y="71660"/>
                    <a:pt x="368203" y="72493"/>
                  </a:cubicBezTo>
                  <a:cubicBezTo>
                    <a:pt x="368574" y="73025"/>
                    <a:pt x="369200" y="73534"/>
                    <a:pt x="369664" y="73025"/>
                  </a:cubicBezTo>
                  <a:close/>
                  <a:moveTo>
                    <a:pt x="400922" y="14367"/>
                  </a:moveTo>
                  <a:cubicBezTo>
                    <a:pt x="400273" y="14367"/>
                    <a:pt x="399507" y="14645"/>
                    <a:pt x="400064" y="15408"/>
                  </a:cubicBezTo>
                  <a:lnTo>
                    <a:pt x="401409" y="14598"/>
                  </a:lnTo>
                  <a:close/>
                  <a:moveTo>
                    <a:pt x="139794" y="350489"/>
                  </a:moveTo>
                  <a:cubicBezTo>
                    <a:pt x="140026" y="349679"/>
                    <a:pt x="138704" y="349563"/>
                    <a:pt x="138750" y="350489"/>
                  </a:cubicBezTo>
                  <a:cubicBezTo>
                    <a:pt x="138797" y="351414"/>
                    <a:pt x="139724" y="351021"/>
                    <a:pt x="139794" y="350489"/>
                  </a:cubicBezTo>
                  <a:close/>
                  <a:moveTo>
                    <a:pt x="627058" y="32994"/>
                  </a:moveTo>
                  <a:cubicBezTo>
                    <a:pt x="627731" y="33133"/>
                    <a:pt x="627823" y="31953"/>
                    <a:pt x="627058" y="31999"/>
                  </a:cubicBezTo>
                  <a:cubicBezTo>
                    <a:pt x="626293" y="32045"/>
                    <a:pt x="626316" y="32994"/>
                    <a:pt x="627058" y="32994"/>
                  </a:cubicBezTo>
                  <a:close/>
                  <a:moveTo>
                    <a:pt x="332886" y="399081"/>
                  </a:moveTo>
                  <a:cubicBezTo>
                    <a:pt x="333164" y="398942"/>
                    <a:pt x="333837" y="399336"/>
                    <a:pt x="333814" y="398711"/>
                  </a:cubicBezTo>
                  <a:cubicBezTo>
                    <a:pt x="333373" y="397901"/>
                    <a:pt x="330498" y="399081"/>
                    <a:pt x="332886" y="399081"/>
                  </a:cubicBezTo>
                  <a:close/>
                  <a:moveTo>
                    <a:pt x="167643" y="351484"/>
                  </a:moveTo>
                  <a:lnTo>
                    <a:pt x="168130" y="351252"/>
                  </a:lnTo>
                  <a:cubicBezTo>
                    <a:pt x="167875" y="350651"/>
                    <a:pt x="167272" y="350118"/>
                    <a:pt x="166623" y="350604"/>
                  </a:cubicBezTo>
                  <a:cubicBezTo>
                    <a:pt x="166817" y="351033"/>
                    <a:pt x="167190" y="351355"/>
                    <a:pt x="167643" y="351484"/>
                  </a:cubicBezTo>
                  <a:close/>
                  <a:moveTo>
                    <a:pt x="403287" y="304927"/>
                  </a:moveTo>
                  <a:cubicBezTo>
                    <a:pt x="403226" y="304640"/>
                    <a:pt x="402943" y="304456"/>
                    <a:pt x="402655" y="304517"/>
                  </a:cubicBezTo>
                  <a:cubicBezTo>
                    <a:pt x="402449" y="304561"/>
                    <a:pt x="402287" y="304721"/>
                    <a:pt x="402244" y="304927"/>
                  </a:cubicBezTo>
                  <a:cubicBezTo>
                    <a:pt x="402128" y="305876"/>
                    <a:pt x="403473" y="305668"/>
                    <a:pt x="403287" y="304927"/>
                  </a:cubicBezTo>
                  <a:close/>
                  <a:moveTo>
                    <a:pt x="321106" y="53982"/>
                  </a:moveTo>
                  <a:cubicBezTo>
                    <a:pt x="321663" y="53982"/>
                    <a:pt x="321663" y="52917"/>
                    <a:pt x="321106" y="52940"/>
                  </a:cubicBezTo>
                  <a:cubicBezTo>
                    <a:pt x="320550" y="52963"/>
                    <a:pt x="320341" y="54120"/>
                    <a:pt x="321106" y="53982"/>
                  </a:cubicBezTo>
                  <a:close/>
                  <a:moveTo>
                    <a:pt x="546547" y="165050"/>
                  </a:moveTo>
                  <a:cubicBezTo>
                    <a:pt x="545782" y="164842"/>
                    <a:pt x="545596" y="166161"/>
                    <a:pt x="546547" y="166068"/>
                  </a:cubicBezTo>
                  <a:cubicBezTo>
                    <a:pt x="547498" y="165976"/>
                    <a:pt x="547104" y="165189"/>
                    <a:pt x="546547" y="165143"/>
                  </a:cubicBezTo>
                  <a:close/>
                  <a:moveTo>
                    <a:pt x="405444" y="69994"/>
                  </a:moveTo>
                  <a:cubicBezTo>
                    <a:pt x="405226" y="69997"/>
                    <a:pt x="405052" y="70176"/>
                    <a:pt x="405055" y="70393"/>
                  </a:cubicBezTo>
                  <a:cubicBezTo>
                    <a:pt x="405056" y="70430"/>
                    <a:pt x="405062" y="70467"/>
                    <a:pt x="405073" y="70503"/>
                  </a:cubicBezTo>
                  <a:cubicBezTo>
                    <a:pt x="405421" y="71891"/>
                    <a:pt x="406997" y="69878"/>
                    <a:pt x="405444" y="69994"/>
                  </a:cubicBezTo>
                  <a:close/>
                  <a:moveTo>
                    <a:pt x="362939" y="264364"/>
                  </a:moveTo>
                  <a:cubicBezTo>
                    <a:pt x="363194" y="263508"/>
                    <a:pt x="361826" y="263346"/>
                    <a:pt x="361919" y="264225"/>
                  </a:cubicBezTo>
                  <a:cubicBezTo>
                    <a:pt x="362011" y="265105"/>
                    <a:pt x="362892" y="264919"/>
                    <a:pt x="362939" y="264410"/>
                  </a:cubicBezTo>
                  <a:close/>
                  <a:moveTo>
                    <a:pt x="453630" y="34845"/>
                  </a:moveTo>
                  <a:cubicBezTo>
                    <a:pt x="452957" y="35308"/>
                    <a:pt x="453630" y="35956"/>
                    <a:pt x="454117" y="36234"/>
                  </a:cubicBezTo>
                  <a:cubicBezTo>
                    <a:pt x="454766" y="35933"/>
                    <a:pt x="454117" y="35146"/>
                    <a:pt x="453630" y="34892"/>
                  </a:cubicBezTo>
                  <a:close/>
                  <a:moveTo>
                    <a:pt x="30668" y="290674"/>
                  </a:moveTo>
                  <a:cubicBezTo>
                    <a:pt x="30668" y="290118"/>
                    <a:pt x="29300" y="290095"/>
                    <a:pt x="29323" y="290674"/>
                  </a:cubicBezTo>
                  <a:cubicBezTo>
                    <a:pt x="29346" y="291252"/>
                    <a:pt x="30413" y="291460"/>
                    <a:pt x="30668" y="290674"/>
                  </a:cubicBezTo>
                  <a:close/>
                  <a:moveTo>
                    <a:pt x="383368" y="402089"/>
                  </a:moveTo>
                  <a:cubicBezTo>
                    <a:pt x="383623" y="401279"/>
                    <a:pt x="382278" y="401094"/>
                    <a:pt x="382348" y="401950"/>
                  </a:cubicBezTo>
                  <a:cubicBezTo>
                    <a:pt x="382417" y="402807"/>
                    <a:pt x="383322" y="402529"/>
                    <a:pt x="383368" y="402089"/>
                  </a:cubicBezTo>
                  <a:close/>
                  <a:moveTo>
                    <a:pt x="219146" y="401881"/>
                  </a:moveTo>
                  <a:lnTo>
                    <a:pt x="218311" y="402807"/>
                  </a:lnTo>
                  <a:cubicBezTo>
                    <a:pt x="218937" y="403293"/>
                    <a:pt x="219517" y="402807"/>
                    <a:pt x="219795" y="402159"/>
                  </a:cubicBezTo>
                  <a:close/>
                  <a:moveTo>
                    <a:pt x="139887" y="363354"/>
                  </a:moveTo>
                  <a:cubicBezTo>
                    <a:pt x="140420" y="363493"/>
                    <a:pt x="140582" y="362359"/>
                    <a:pt x="139887" y="362336"/>
                  </a:cubicBezTo>
                  <a:cubicBezTo>
                    <a:pt x="139191" y="362313"/>
                    <a:pt x="139005" y="363354"/>
                    <a:pt x="139887" y="363354"/>
                  </a:cubicBezTo>
                  <a:close/>
                  <a:moveTo>
                    <a:pt x="327019" y="403501"/>
                  </a:moveTo>
                  <a:cubicBezTo>
                    <a:pt x="327669" y="402645"/>
                    <a:pt x="326022" y="402159"/>
                    <a:pt x="325628" y="402807"/>
                  </a:cubicBezTo>
                  <a:close/>
                  <a:moveTo>
                    <a:pt x="428424" y="263994"/>
                  </a:moveTo>
                  <a:lnTo>
                    <a:pt x="429328" y="262768"/>
                  </a:lnTo>
                  <a:cubicBezTo>
                    <a:pt x="427983" y="262235"/>
                    <a:pt x="427635" y="262744"/>
                    <a:pt x="428424" y="263994"/>
                  </a:cubicBezTo>
                  <a:close/>
                  <a:moveTo>
                    <a:pt x="75167" y="303400"/>
                  </a:moveTo>
                  <a:cubicBezTo>
                    <a:pt x="74425" y="303215"/>
                    <a:pt x="74216" y="304511"/>
                    <a:pt x="75167" y="304441"/>
                  </a:cubicBezTo>
                  <a:cubicBezTo>
                    <a:pt x="75455" y="304380"/>
                    <a:pt x="75639" y="304098"/>
                    <a:pt x="75578" y="303810"/>
                  </a:cubicBezTo>
                  <a:cubicBezTo>
                    <a:pt x="75534" y="303605"/>
                    <a:pt x="75373" y="303444"/>
                    <a:pt x="75167" y="303400"/>
                  </a:cubicBezTo>
                  <a:close/>
                  <a:moveTo>
                    <a:pt x="428887" y="403154"/>
                  </a:moveTo>
                  <a:cubicBezTo>
                    <a:pt x="428887" y="403848"/>
                    <a:pt x="430163" y="403616"/>
                    <a:pt x="429885" y="402922"/>
                  </a:cubicBezTo>
                  <a:cubicBezTo>
                    <a:pt x="429606" y="402228"/>
                    <a:pt x="428772" y="402529"/>
                    <a:pt x="428957" y="403154"/>
                  </a:cubicBezTo>
                  <a:close/>
                  <a:moveTo>
                    <a:pt x="567718" y="68814"/>
                  </a:moveTo>
                  <a:cubicBezTo>
                    <a:pt x="567324" y="68027"/>
                    <a:pt x="566675" y="68513"/>
                    <a:pt x="566420" y="69045"/>
                  </a:cubicBezTo>
                  <a:cubicBezTo>
                    <a:pt x="566768" y="69485"/>
                    <a:pt x="568344" y="69323"/>
                    <a:pt x="567718" y="68814"/>
                  </a:cubicBezTo>
                  <a:close/>
                  <a:moveTo>
                    <a:pt x="537828" y="68814"/>
                  </a:moveTo>
                  <a:cubicBezTo>
                    <a:pt x="538014" y="68097"/>
                    <a:pt x="536738" y="67888"/>
                    <a:pt x="536808" y="68814"/>
                  </a:cubicBezTo>
                  <a:cubicBezTo>
                    <a:pt x="536877" y="69739"/>
                    <a:pt x="537758" y="69439"/>
                    <a:pt x="537828" y="68860"/>
                  </a:cubicBezTo>
                  <a:close/>
                  <a:moveTo>
                    <a:pt x="241430" y="426200"/>
                  </a:moveTo>
                  <a:cubicBezTo>
                    <a:pt x="241430" y="425460"/>
                    <a:pt x="240131" y="425715"/>
                    <a:pt x="240433" y="426455"/>
                  </a:cubicBezTo>
                  <a:cubicBezTo>
                    <a:pt x="240734" y="427195"/>
                    <a:pt x="241592" y="426895"/>
                    <a:pt x="241430" y="426200"/>
                  </a:cubicBezTo>
                  <a:close/>
                  <a:moveTo>
                    <a:pt x="237627" y="362799"/>
                  </a:moveTo>
                  <a:cubicBezTo>
                    <a:pt x="238207" y="362799"/>
                    <a:pt x="238184" y="361734"/>
                    <a:pt x="237627" y="361757"/>
                  </a:cubicBezTo>
                  <a:cubicBezTo>
                    <a:pt x="237070" y="361781"/>
                    <a:pt x="236885" y="362938"/>
                    <a:pt x="237627" y="362799"/>
                  </a:cubicBezTo>
                  <a:close/>
                  <a:moveTo>
                    <a:pt x="382626" y="213735"/>
                  </a:moveTo>
                  <a:cubicBezTo>
                    <a:pt x="382626" y="213203"/>
                    <a:pt x="383693" y="212416"/>
                    <a:pt x="383020" y="212185"/>
                  </a:cubicBezTo>
                  <a:cubicBezTo>
                    <a:pt x="382348" y="211954"/>
                    <a:pt x="382093" y="213319"/>
                    <a:pt x="382626" y="213735"/>
                  </a:cubicBezTo>
                  <a:close/>
                  <a:moveTo>
                    <a:pt x="135458" y="362567"/>
                  </a:moveTo>
                  <a:cubicBezTo>
                    <a:pt x="136014" y="363100"/>
                    <a:pt x="136594" y="362567"/>
                    <a:pt x="136895" y="362058"/>
                  </a:cubicBezTo>
                  <a:cubicBezTo>
                    <a:pt x="136756" y="361248"/>
                    <a:pt x="135458" y="362197"/>
                    <a:pt x="135458" y="362567"/>
                  </a:cubicBezTo>
                  <a:close/>
                  <a:moveTo>
                    <a:pt x="35746" y="263439"/>
                  </a:moveTo>
                  <a:cubicBezTo>
                    <a:pt x="35421" y="262906"/>
                    <a:pt x="34911" y="262282"/>
                    <a:pt x="34262" y="262768"/>
                  </a:cubicBezTo>
                  <a:cubicBezTo>
                    <a:pt x="34633" y="263346"/>
                    <a:pt x="35190" y="263924"/>
                    <a:pt x="35746" y="263439"/>
                  </a:cubicBezTo>
                  <a:close/>
                  <a:moveTo>
                    <a:pt x="77810" y="303470"/>
                  </a:moveTo>
                  <a:cubicBezTo>
                    <a:pt x="77973" y="302729"/>
                    <a:pt x="76744" y="302498"/>
                    <a:pt x="76767" y="303354"/>
                  </a:cubicBezTo>
                  <a:cubicBezTo>
                    <a:pt x="76790" y="304210"/>
                    <a:pt x="77810" y="304048"/>
                    <a:pt x="77903" y="303470"/>
                  </a:cubicBezTo>
                  <a:close/>
                  <a:moveTo>
                    <a:pt x="333420" y="208159"/>
                  </a:moveTo>
                  <a:cubicBezTo>
                    <a:pt x="333420" y="207580"/>
                    <a:pt x="332422" y="207534"/>
                    <a:pt x="332399" y="208159"/>
                  </a:cubicBezTo>
                  <a:cubicBezTo>
                    <a:pt x="332376" y="208784"/>
                    <a:pt x="333536" y="208830"/>
                    <a:pt x="333420" y="208159"/>
                  </a:cubicBezTo>
                  <a:close/>
                  <a:moveTo>
                    <a:pt x="455044" y="302798"/>
                  </a:moveTo>
                  <a:cubicBezTo>
                    <a:pt x="455717" y="302798"/>
                    <a:pt x="455670" y="301549"/>
                    <a:pt x="454882" y="301757"/>
                  </a:cubicBezTo>
                  <a:cubicBezTo>
                    <a:pt x="454641" y="301926"/>
                    <a:pt x="454582" y="302258"/>
                    <a:pt x="454751" y="302498"/>
                  </a:cubicBezTo>
                  <a:cubicBezTo>
                    <a:pt x="454822" y="302599"/>
                    <a:pt x="454925" y="302673"/>
                    <a:pt x="455044" y="302706"/>
                  </a:cubicBezTo>
                  <a:close/>
                  <a:moveTo>
                    <a:pt x="127898" y="293126"/>
                  </a:moveTo>
                  <a:cubicBezTo>
                    <a:pt x="127898" y="292832"/>
                    <a:pt x="127659" y="292594"/>
                    <a:pt x="127365" y="292594"/>
                  </a:cubicBezTo>
                  <a:cubicBezTo>
                    <a:pt x="127070" y="292594"/>
                    <a:pt x="126831" y="292832"/>
                    <a:pt x="126831" y="293126"/>
                  </a:cubicBezTo>
                  <a:cubicBezTo>
                    <a:pt x="126762" y="293982"/>
                    <a:pt x="128060" y="293774"/>
                    <a:pt x="127898" y="293034"/>
                  </a:cubicBezTo>
                  <a:close/>
                  <a:moveTo>
                    <a:pt x="458337" y="403663"/>
                  </a:moveTo>
                  <a:cubicBezTo>
                    <a:pt x="458337" y="402876"/>
                    <a:pt x="457062" y="403154"/>
                    <a:pt x="457340" y="403871"/>
                  </a:cubicBezTo>
                  <a:cubicBezTo>
                    <a:pt x="457618" y="404588"/>
                    <a:pt x="458499" y="404195"/>
                    <a:pt x="458337" y="403570"/>
                  </a:cubicBezTo>
                  <a:close/>
                  <a:moveTo>
                    <a:pt x="627406" y="25659"/>
                  </a:moveTo>
                  <a:cubicBezTo>
                    <a:pt x="627893" y="25659"/>
                    <a:pt x="628310" y="25659"/>
                    <a:pt x="628658" y="25381"/>
                  </a:cubicBezTo>
                  <a:cubicBezTo>
                    <a:pt x="628009" y="24641"/>
                    <a:pt x="625505" y="25358"/>
                    <a:pt x="627406" y="25659"/>
                  </a:cubicBezTo>
                  <a:close/>
                  <a:moveTo>
                    <a:pt x="470395" y="52871"/>
                  </a:moveTo>
                  <a:lnTo>
                    <a:pt x="470395" y="52871"/>
                  </a:lnTo>
                  <a:cubicBezTo>
                    <a:pt x="470742" y="52855"/>
                    <a:pt x="471081" y="52769"/>
                    <a:pt x="471392" y="52616"/>
                  </a:cubicBezTo>
                  <a:cubicBezTo>
                    <a:pt x="470534" y="51853"/>
                    <a:pt x="468030" y="52755"/>
                    <a:pt x="470395" y="52871"/>
                  </a:cubicBezTo>
                  <a:close/>
                  <a:moveTo>
                    <a:pt x="508123" y="256127"/>
                  </a:moveTo>
                  <a:cubicBezTo>
                    <a:pt x="508378" y="256127"/>
                    <a:pt x="508610" y="255849"/>
                    <a:pt x="508842" y="255756"/>
                  </a:cubicBezTo>
                  <a:cubicBezTo>
                    <a:pt x="510581" y="255039"/>
                    <a:pt x="506709" y="254946"/>
                    <a:pt x="508123" y="256127"/>
                  </a:cubicBezTo>
                  <a:close/>
                  <a:moveTo>
                    <a:pt x="439044" y="300299"/>
                  </a:moveTo>
                  <a:cubicBezTo>
                    <a:pt x="438534" y="299605"/>
                    <a:pt x="437050" y="299837"/>
                    <a:pt x="437560" y="300878"/>
                  </a:cubicBezTo>
                  <a:close/>
                  <a:moveTo>
                    <a:pt x="463068" y="62751"/>
                  </a:moveTo>
                  <a:cubicBezTo>
                    <a:pt x="463184" y="63191"/>
                    <a:pt x="463647" y="63052"/>
                    <a:pt x="463926" y="63237"/>
                  </a:cubicBezTo>
                  <a:cubicBezTo>
                    <a:pt x="465294" y="64209"/>
                    <a:pt x="464436" y="61594"/>
                    <a:pt x="463068" y="62751"/>
                  </a:cubicBezTo>
                  <a:close/>
                  <a:moveTo>
                    <a:pt x="73822" y="261958"/>
                  </a:moveTo>
                  <a:cubicBezTo>
                    <a:pt x="75352" y="261958"/>
                    <a:pt x="73289" y="260176"/>
                    <a:pt x="73057" y="261587"/>
                  </a:cubicBezTo>
                  <a:cubicBezTo>
                    <a:pt x="73034" y="262143"/>
                    <a:pt x="73544" y="261888"/>
                    <a:pt x="73822" y="261958"/>
                  </a:cubicBezTo>
                  <a:close/>
                  <a:moveTo>
                    <a:pt x="315819" y="40676"/>
                  </a:moveTo>
                  <a:cubicBezTo>
                    <a:pt x="315518" y="40283"/>
                    <a:pt x="313895" y="40283"/>
                    <a:pt x="314405" y="40885"/>
                  </a:cubicBezTo>
                  <a:cubicBezTo>
                    <a:pt x="314915" y="41486"/>
                    <a:pt x="315379" y="41324"/>
                    <a:pt x="315819" y="40676"/>
                  </a:cubicBezTo>
                  <a:close/>
                  <a:moveTo>
                    <a:pt x="390186" y="256427"/>
                  </a:moveTo>
                  <a:cubicBezTo>
                    <a:pt x="390371" y="255687"/>
                    <a:pt x="389096" y="255479"/>
                    <a:pt x="389165" y="256427"/>
                  </a:cubicBezTo>
                  <a:cubicBezTo>
                    <a:pt x="389235" y="257376"/>
                    <a:pt x="390116" y="256983"/>
                    <a:pt x="390186" y="256427"/>
                  </a:cubicBezTo>
                  <a:close/>
                  <a:moveTo>
                    <a:pt x="386591" y="300045"/>
                  </a:moveTo>
                  <a:cubicBezTo>
                    <a:pt x="385733" y="300901"/>
                    <a:pt x="387287" y="301387"/>
                    <a:pt x="387797" y="300878"/>
                  </a:cubicBezTo>
                  <a:cubicBezTo>
                    <a:pt x="387658" y="300230"/>
                    <a:pt x="386846" y="300554"/>
                    <a:pt x="386591" y="300045"/>
                  </a:cubicBezTo>
                  <a:close/>
                  <a:moveTo>
                    <a:pt x="219795" y="356389"/>
                  </a:moveTo>
                  <a:cubicBezTo>
                    <a:pt x="220166" y="355348"/>
                    <a:pt x="218775" y="355140"/>
                    <a:pt x="218821" y="356042"/>
                  </a:cubicBezTo>
                  <a:cubicBezTo>
                    <a:pt x="218867" y="356944"/>
                    <a:pt x="219702" y="356621"/>
                    <a:pt x="219795" y="356389"/>
                  </a:cubicBezTo>
                  <a:close/>
                  <a:moveTo>
                    <a:pt x="533886" y="259065"/>
                  </a:moveTo>
                  <a:cubicBezTo>
                    <a:pt x="533886" y="258487"/>
                    <a:pt x="532842" y="258510"/>
                    <a:pt x="532842" y="259065"/>
                  </a:cubicBezTo>
                  <a:cubicBezTo>
                    <a:pt x="532842" y="259621"/>
                    <a:pt x="534025" y="259736"/>
                    <a:pt x="533886" y="259065"/>
                  </a:cubicBezTo>
                  <a:close/>
                  <a:moveTo>
                    <a:pt x="66425" y="300461"/>
                  </a:moveTo>
                  <a:cubicBezTo>
                    <a:pt x="68744" y="300577"/>
                    <a:pt x="66425" y="299374"/>
                    <a:pt x="65544" y="300207"/>
                  </a:cubicBezTo>
                  <a:cubicBezTo>
                    <a:pt x="65784" y="300420"/>
                    <a:pt x="66108" y="300513"/>
                    <a:pt x="66425" y="300461"/>
                  </a:cubicBezTo>
                  <a:close/>
                  <a:moveTo>
                    <a:pt x="138101" y="175764"/>
                  </a:moveTo>
                  <a:cubicBezTo>
                    <a:pt x="138101" y="175185"/>
                    <a:pt x="137058" y="175185"/>
                    <a:pt x="137058" y="175764"/>
                  </a:cubicBezTo>
                  <a:cubicBezTo>
                    <a:pt x="137058" y="176342"/>
                    <a:pt x="138263" y="176481"/>
                    <a:pt x="138101" y="175764"/>
                  </a:cubicBezTo>
                  <a:close/>
                  <a:moveTo>
                    <a:pt x="202171" y="356389"/>
                  </a:moveTo>
                  <a:cubicBezTo>
                    <a:pt x="201708" y="355672"/>
                    <a:pt x="201035" y="356389"/>
                    <a:pt x="200780" y="356875"/>
                  </a:cubicBezTo>
                  <a:cubicBezTo>
                    <a:pt x="201198" y="357477"/>
                    <a:pt x="201916" y="356829"/>
                    <a:pt x="202171" y="356366"/>
                  </a:cubicBezTo>
                  <a:close/>
                  <a:moveTo>
                    <a:pt x="529411" y="176388"/>
                  </a:moveTo>
                  <a:cubicBezTo>
                    <a:pt x="529967" y="176550"/>
                    <a:pt x="530106" y="175417"/>
                    <a:pt x="529550" y="175370"/>
                  </a:cubicBezTo>
                  <a:cubicBezTo>
                    <a:pt x="528993" y="175324"/>
                    <a:pt x="528553" y="176365"/>
                    <a:pt x="529411" y="176365"/>
                  </a:cubicBezTo>
                  <a:close/>
                  <a:moveTo>
                    <a:pt x="444679" y="298402"/>
                  </a:moveTo>
                  <a:cubicBezTo>
                    <a:pt x="444122" y="298402"/>
                    <a:pt x="444076" y="299420"/>
                    <a:pt x="444679" y="299374"/>
                  </a:cubicBezTo>
                  <a:cubicBezTo>
                    <a:pt x="445282" y="299328"/>
                    <a:pt x="445514" y="298124"/>
                    <a:pt x="444679" y="298402"/>
                  </a:cubicBezTo>
                  <a:close/>
                  <a:moveTo>
                    <a:pt x="451357" y="39936"/>
                  </a:moveTo>
                  <a:cubicBezTo>
                    <a:pt x="451009" y="40075"/>
                    <a:pt x="450824" y="41139"/>
                    <a:pt x="451612" y="41047"/>
                  </a:cubicBezTo>
                  <a:cubicBezTo>
                    <a:pt x="452401" y="40954"/>
                    <a:pt x="452308" y="39890"/>
                    <a:pt x="451357" y="39843"/>
                  </a:cubicBezTo>
                  <a:close/>
                  <a:moveTo>
                    <a:pt x="502859" y="258163"/>
                  </a:moveTo>
                  <a:cubicBezTo>
                    <a:pt x="502025" y="257885"/>
                    <a:pt x="501862" y="259250"/>
                    <a:pt x="502720" y="259158"/>
                  </a:cubicBezTo>
                  <a:cubicBezTo>
                    <a:pt x="503578" y="259065"/>
                    <a:pt x="503370" y="258140"/>
                    <a:pt x="502859" y="258070"/>
                  </a:cubicBezTo>
                  <a:close/>
                  <a:moveTo>
                    <a:pt x="329964" y="256682"/>
                  </a:moveTo>
                  <a:cubicBezTo>
                    <a:pt x="329686" y="256242"/>
                    <a:pt x="328063" y="256288"/>
                    <a:pt x="328596" y="256867"/>
                  </a:cubicBezTo>
                  <a:cubicBezTo>
                    <a:pt x="329130" y="257445"/>
                    <a:pt x="329570" y="257260"/>
                    <a:pt x="329964" y="256589"/>
                  </a:cubicBezTo>
                  <a:close/>
                  <a:moveTo>
                    <a:pt x="84442" y="181016"/>
                  </a:moveTo>
                  <a:cubicBezTo>
                    <a:pt x="83886" y="181572"/>
                    <a:pt x="84442" y="182150"/>
                    <a:pt x="84953" y="182451"/>
                  </a:cubicBezTo>
                  <a:cubicBezTo>
                    <a:pt x="85811" y="182382"/>
                    <a:pt x="84837" y="181039"/>
                    <a:pt x="84442" y="181016"/>
                  </a:cubicBezTo>
                  <a:close/>
                  <a:moveTo>
                    <a:pt x="372609" y="298772"/>
                  </a:moveTo>
                  <a:cubicBezTo>
                    <a:pt x="373211" y="298911"/>
                    <a:pt x="373397" y="297824"/>
                    <a:pt x="372817" y="297754"/>
                  </a:cubicBezTo>
                  <a:cubicBezTo>
                    <a:pt x="372237" y="297685"/>
                    <a:pt x="371843" y="298749"/>
                    <a:pt x="372632" y="298772"/>
                  </a:cubicBezTo>
                  <a:close/>
                  <a:moveTo>
                    <a:pt x="334579" y="406925"/>
                  </a:moveTo>
                  <a:cubicBezTo>
                    <a:pt x="334579" y="406324"/>
                    <a:pt x="333512" y="406324"/>
                    <a:pt x="333536" y="406925"/>
                  </a:cubicBezTo>
                  <a:cubicBezTo>
                    <a:pt x="333559" y="407527"/>
                    <a:pt x="334880" y="407689"/>
                    <a:pt x="334579" y="406925"/>
                  </a:cubicBezTo>
                  <a:close/>
                  <a:moveTo>
                    <a:pt x="407206" y="406555"/>
                  </a:moveTo>
                  <a:cubicBezTo>
                    <a:pt x="406812" y="406000"/>
                    <a:pt x="405977" y="405838"/>
                    <a:pt x="405792" y="406555"/>
                  </a:cubicBezTo>
                  <a:cubicBezTo>
                    <a:pt x="405606" y="407272"/>
                    <a:pt x="407044" y="407157"/>
                    <a:pt x="407206" y="406555"/>
                  </a:cubicBezTo>
                  <a:close/>
                  <a:moveTo>
                    <a:pt x="492332" y="34868"/>
                  </a:moveTo>
                  <a:cubicBezTo>
                    <a:pt x="491729" y="34151"/>
                    <a:pt x="491335" y="34313"/>
                    <a:pt x="490848" y="35054"/>
                  </a:cubicBezTo>
                  <a:cubicBezTo>
                    <a:pt x="491335" y="35262"/>
                    <a:pt x="492123" y="35725"/>
                    <a:pt x="492332" y="34868"/>
                  </a:cubicBezTo>
                  <a:close/>
                  <a:moveTo>
                    <a:pt x="506477" y="14992"/>
                  </a:moveTo>
                  <a:cubicBezTo>
                    <a:pt x="506060" y="14251"/>
                    <a:pt x="505364" y="14598"/>
                    <a:pt x="505155" y="15223"/>
                  </a:cubicBezTo>
                  <a:cubicBezTo>
                    <a:pt x="505294" y="15617"/>
                    <a:pt x="506802" y="15686"/>
                    <a:pt x="506477" y="14992"/>
                  </a:cubicBezTo>
                  <a:close/>
                  <a:moveTo>
                    <a:pt x="534883" y="357153"/>
                  </a:moveTo>
                  <a:cubicBezTo>
                    <a:pt x="533886" y="356968"/>
                    <a:pt x="534071" y="357893"/>
                    <a:pt x="534744" y="358125"/>
                  </a:cubicBezTo>
                  <a:cubicBezTo>
                    <a:pt x="535277" y="357916"/>
                    <a:pt x="535950" y="357106"/>
                    <a:pt x="534837" y="357153"/>
                  </a:cubicBezTo>
                  <a:close/>
                  <a:moveTo>
                    <a:pt x="445305" y="296551"/>
                  </a:moveTo>
                  <a:cubicBezTo>
                    <a:pt x="442986" y="296551"/>
                    <a:pt x="445607" y="297638"/>
                    <a:pt x="446372" y="296805"/>
                  </a:cubicBezTo>
                  <a:cubicBezTo>
                    <a:pt x="446070" y="296570"/>
                    <a:pt x="445681" y="296478"/>
                    <a:pt x="445305" y="296551"/>
                  </a:cubicBezTo>
                  <a:close/>
                  <a:moveTo>
                    <a:pt x="458360" y="295996"/>
                  </a:moveTo>
                  <a:cubicBezTo>
                    <a:pt x="458499" y="295232"/>
                    <a:pt x="457131" y="295278"/>
                    <a:pt x="457340" y="295996"/>
                  </a:cubicBezTo>
                  <a:cubicBezTo>
                    <a:pt x="457549" y="296713"/>
                    <a:pt x="458407" y="296597"/>
                    <a:pt x="458360" y="296088"/>
                  </a:cubicBezTo>
                  <a:close/>
                  <a:moveTo>
                    <a:pt x="118785" y="358911"/>
                  </a:moveTo>
                  <a:cubicBezTo>
                    <a:pt x="118947" y="358287"/>
                    <a:pt x="117857" y="358101"/>
                    <a:pt x="117788" y="358680"/>
                  </a:cubicBezTo>
                  <a:cubicBezTo>
                    <a:pt x="117718" y="359258"/>
                    <a:pt x="118762" y="359721"/>
                    <a:pt x="118785" y="358911"/>
                  </a:cubicBezTo>
                  <a:close/>
                  <a:moveTo>
                    <a:pt x="497410" y="64325"/>
                  </a:moveTo>
                  <a:cubicBezTo>
                    <a:pt x="497062" y="64070"/>
                    <a:pt x="496668" y="63422"/>
                    <a:pt x="496158" y="63746"/>
                  </a:cubicBezTo>
                  <a:cubicBezTo>
                    <a:pt x="495648" y="64070"/>
                    <a:pt x="497549" y="65250"/>
                    <a:pt x="497410" y="64325"/>
                  </a:cubicBezTo>
                  <a:close/>
                  <a:moveTo>
                    <a:pt x="385687" y="258186"/>
                  </a:moveTo>
                  <a:cubicBezTo>
                    <a:pt x="385687" y="257631"/>
                    <a:pt x="385362" y="257330"/>
                    <a:pt x="384991" y="257052"/>
                  </a:cubicBezTo>
                  <a:cubicBezTo>
                    <a:pt x="383925" y="256751"/>
                    <a:pt x="385246" y="259065"/>
                    <a:pt x="385687" y="258186"/>
                  </a:cubicBezTo>
                  <a:close/>
                  <a:moveTo>
                    <a:pt x="246763" y="431916"/>
                  </a:moveTo>
                  <a:cubicBezTo>
                    <a:pt x="247343" y="431916"/>
                    <a:pt x="247343" y="430875"/>
                    <a:pt x="246763" y="430875"/>
                  </a:cubicBezTo>
                  <a:cubicBezTo>
                    <a:pt x="246184" y="430875"/>
                    <a:pt x="245975" y="432055"/>
                    <a:pt x="246763" y="431916"/>
                  </a:cubicBezTo>
                  <a:close/>
                  <a:moveTo>
                    <a:pt x="292190" y="359953"/>
                  </a:moveTo>
                  <a:cubicBezTo>
                    <a:pt x="292770" y="359953"/>
                    <a:pt x="292770" y="358911"/>
                    <a:pt x="292190" y="358934"/>
                  </a:cubicBezTo>
                  <a:cubicBezTo>
                    <a:pt x="291610" y="358958"/>
                    <a:pt x="291402" y="360115"/>
                    <a:pt x="292120" y="359953"/>
                  </a:cubicBezTo>
                  <a:close/>
                  <a:moveTo>
                    <a:pt x="462789" y="196728"/>
                  </a:moveTo>
                  <a:cubicBezTo>
                    <a:pt x="463300" y="195918"/>
                    <a:pt x="461700" y="196358"/>
                    <a:pt x="461560" y="196890"/>
                  </a:cubicBezTo>
                  <a:cubicBezTo>
                    <a:pt x="461004" y="197723"/>
                    <a:pt x="462581" y="197237"/>
                    <a:pt x="462720" y="196728"/>
                  </a:cubicBezTo>
                  <a:close/>
                  <a:moveTo>
                    <a:pt x="306961" y="333875"/>
                  </a:moveTo>
                  <a:cubicBezTo>
                    <a:pt x="307249" y="333814"/>
                    <a:pt x="307434" y="333531"/>
                    <a:pt x="307372" y="333244"/>
                  </a:cubicBezTo>
                  <a:cubicBezTo>
                    <a:pt x="307329" y="333038"/>
                    <a:pt x="307168" y="332877"/>
                    <a:pt x="306961" y="332833"/>
                  </a:cubicBezTo>
                  <a:cubicBezTo>
                    <a:pt x="305987" y="332718"/>
                    <a:pt x="306150" y="334037"/>
                    <a:pt x="306892" y="333875"/>
                  </a:cubicBezTo>
                  <a:close/>
                  <a:moveTo>
                    <a:pt x="262648" y="358564"/>
                  </a:moveTo>
                  <a:cubicBezTo>
                    <a:pt x="262111" y="358249"/>
                    <a:pt x="261445" y="358249"/>
                    <a:pt x="260908" y="358564"/>
                  </a:cubicBezTo>
                  <a:cubicBezTo>
                    <a:pt x="261581" y="358934"/>
                    <a:pt x="261836" y="358865"/>
                    <a:pt x="262648" y="358564"/>
                  </a:cubicBezTo>
                  <a:close/>
                  <a:moveTo>
                    <a:pt x="273894" y="65898"/>
                  </a:moveTo>
                  <a:lnTo>
                    <a:pt x="274358" y="65690"/>
                  </a:lnTo>
                  <a:cubicBezTo>
                    <a:pt x="273709" y="64417"/>
                    <a:pt x="272596" y="65459"/>
                    <a:pt x="273894" y="65898"/>
                  </a:cubicBezTo>
                  <a:close/>
                  <a:moveTo>
                    <a:pt x="480413" y="65898"/>
                  </a:moveTo>
                  <a:cubicBezTo>
                    <a:pt x="480993" y="65898"/>
                    <a:pt x="481340" y="65389"/>
                    <a:pt x="480877" y="64857"/>
                  </a:cubicBezTo>
                  <a:lnTo>
                    <a:pt x="480111" y="65551"/>
                  </a:lnTo>
                  <a:close/>
                  <a:moveTo>
                    <a:pt x="563405" y="64811"/>
                  </a:moveTo>
                  <a:cubicBezTo>
                    <a:pt x="563405" y="64209"/>
                    <a:pt x="562849" y="64163"/>
                    <a:pt x="562455" y="64394"/>
                  </a:cubicBezTo>
                  <a:lnTo>
                    <a:pt x="563127" y="65204"/>
                  </a:lnTo>
                  <a:close/>
                  <a:moveTo>
                    <a:pt x="154495" y="358564"/>
                  </a:moveTo>
                  <a:cubicBezTo>
                    <a:pt x="154217" y="358194"/>
                    <a:pt x="152756" y="358217"/>
                    <a:pt x="153151" y="358703"/>
                  </a:cubicBezTo>
                  <a:cubicBezTo>
                    <a:pt x="153614" y="358772"/>
                    <a:pt x="154171" y="359050"/>
                    <a:pt x="154495" y="358564"/>
                  </a:cubicBezTo>
                  <a:close/>
                  <a:moveTo>
                    <a:pt x="646885" y="65158"/>
                  </a:moveTo>
                  <a:cubicBezTo>
                    <a:pt x="646699" y="64556"/>
                    <a:pt x="646027" y="65389"/>
                    <a:pt x="645980" y="65597"/>
                  </a:cubicBezTo>
                  <a:cubicBezTo>
                    <a:pt x="646096" y="66222"/>
                    <a:pt x="647093" y="65736"/>
                    <a:pt x="646885" y="65158"/>
                  </a:cubicBezTo>
                  <a:close/>
                  <a:moveTo>
                    <a:pt x="485793" y="66430"/>
                  </a:moveTo>
                  <a:cubicBezTo>
                    <a:pt x="486743" y="65991"/>
                    <a:pt x="485213" y="65945"/>
                    <a:pt x="484888" y="65945"/>
                  </a:cubicBezTo>
                  <a:cubicBezTo>
                    <a:pt x="484262" y="66500"/>
                    <a:pt x="485607" y="66616"/>
                    <a:pt x="485793" y="66430"/>
                  </a:cubicBezTo>
                  <a:close/>
                  <a:moveTo>
                    <a:pt x="276654" y="357014"/>
                  </a:moveTo>
                  <a:cubicBezTo>
                    <a:pt x="276236" y="356459"/>
                    <a:pt x="276004" y="357245"/>
                    <a:pt x="275657" y="357500"/>
                  </a:cubicBezTo>
                  <a:cubicBezTo>
                    <a:pt x="276143" y="357870"/>
                    <a:pt x="276723" y="357639"/>
                    <a:pt x="276654" y="357014"/>
                  </a:cubicBezTo>
                  <a:close/>
                  <a:moveTo>
                    <a:pt x="417873" y="14876"/>
                  </a:moveTo>
                  <a:cubicBezTo>
                    <a:pt x="416250" y="15154"/>
                    <a:pt x="418012" y="15941"/>
                    <a:pt x="418569" y="15200"/>
                  </a:cubicBezTo>
                  <a:close/>
                  <a:moveTo>
                    <a:pt x="472552" y="67009"/>
                  </a:moveTo>
                  <a:cubicBezTo>
                    <a:pt x="472553" y="66702"/>
                    <a:pt x="472306" y="66452"/>
                    <a:pt x="471998" y="66451"/>
                  </a:cubicBezTo>
                  <a:cubicBezTo>
                    <a:pt x="471838" y="66450"/>
                    <a:pt x="471684" y="66518"/>
                    <a:pt x="471578" y="66639"/>
                  </a:cubicBezTo>
                  <a:lnTo>
                    <a:pt x="472320" y="67449"/>
                  </a:lnTo>
                  <a:close/>
                  <a:moveTo>
                    <a:pt x="378939" y="67703"/>
                  </a:moveTo>
                  <a:cubicBezTo>
                    <a:pt x="378939" y="66592"/>
                    <a:pt x="377409" y="67888"/>
                    <a:pt x="378151" y="68143"/>
                  </a:cubicBezTo>
                  <a:cubicBezTo>
                    <a:pt x="378452" y="68212"/>
                    <a:pt x="378939" y="68189"/>
                    <a:pt x="378939" y="67703"/>
                  </a:cubicBezTo>
                  <a:close/>
                  <a:moveTo>
                    <a:pt x="154588" y="357130"/>
                  </a:moveTo>
                  <a:cubicBezTo>
                    <a:pt x="154851" y="357200"/>
                    <a:pt x="155121" y="357044"/>
                    <a:pt x="155191" y="356783"/>
                  </a:cubicBezTo>
                  <a:cubicBezTo>
                    <a:pt x="155262" y="356521"/>
                    <a:pt x="155106" y="356251"/>
                    <a:pt x="154843" y="356181"/>
                  </a:cubicBezTo>
                  <a:lnTo>
                    <a:pt x="154148" y="356898"/>
                  </a:lnTo>
                  <a:close/>
                  <a:moveTo>
                    <a:pt x="422603" y="68328"/>
                  </a:moveTo>
                  <a:cubicBezTo>
                    <a:pt x="422603" y="67657"/>
                    <a:pt x="422047" y="67472"/>
                    <a:pt x="421560" y="67842"/>
                  </a:cubicBezTo>
                  <a:cubicBezTo>
                    <a:pt x="421931" y="68097"/>
                    <a:pt x="422186" y="68906"/>
                    <a:pt x="422603" y="68328"/>
                  </a:cubicBezTo>
                  <a:close/>
                  <a:moveTo>
                    <a:pt x="460818" y="354353"/>
                  </a:moveTo>
                  <a:cubicBezTo>
                    <a:pt x="460146" y="354353"/>
                    <a:pt x="459960" y="354908"/>
                    <a:pt x="460331" y="355394"/>
                  </a:cubicBezTo>
                  <a:cubicBezTo>
                    <a:pt x="460586" y="355024"/>
                    <a:pt x="461398" y="354769"/>
                    <a:pt x="460818" y="354353"/>
                  </a:cubicBezTo>
                  <a:close/>
                  <a:moveTo>
                    <a:pt x="556518" y="354098"/>
                  </a:moveTo>
                  <a:cubicBezTo>
                    <a:pt x="556263" y="353520"/>
                    <a:pt x="555660" y="353844"/>
                    <a:pt x="555196" y="353913"/>
                  </a:cubicBezTo>
                  <a:cubicBezTo>
                    <a:pt x="554733" y="353983"/>
                    <a:pt x="556240" y="354538"/>
                    <a:pt x="556518" y="354098"/>
                  </a:cubicBezTo>
                  <a:close/>
                  <a:moveTo>
                    <a:pt x="155655" y="354098"/>
                  </a:moveTo>
                  <a:cubicBezTo>
                    <a:pt x="155256" y="353777"/>
                    <a:pt x="154686" y="353777"/>
                    <a:pt x="154287" y="354098"/>
                  </a:cubicBezTo>
                  <a:cubicBezTo>
                    <a:pt x="154009" y="354492"/>
                    <a:pt x="155423" y="354422"/>
                    <a:pt x="155655" y="354075"/>
                  </a:cubicBezTo>
                  <a:close/>
                  <a:moveTo>
                    <a:pt x="138449" y="353126"/>
                  </a:moveTo>
                  <a:cubicBezTo>
                    <a:pt x="136849" y="353450"/>
                    <a:pt x="138634" y="354283"/>
                    <a:pt x="139145" y="353474"/>
                  </a:cubicBezTo>
                  <a:close/>
                  <a:moveTo>
                    <a:pt x="118159" y="353520"/>
                  </a:moveTo>
                  <a:cubicBezTo>
                    <a:pt x="117857" y="353196"/>
                    <a:pt x="117115" y="353011"/>
                    <a:pt x="116814" y="353404"/>
                  </a:cubicBezTo>
                  <a:cubicBezTo>
                    <a:pt x="116512" y="353798"/>
                    <a:pt x="117927" y="353798"/>
                    <a:pt x="118159" y="353497"/>
                  </a:cubicBezTo>
                  <a:close/>
                  <a:moveTo>
                    <a:pt x="264758" y="69323"/>
                  </a:moveTo>
                  <a:lnTo>
                    <a:pt x="265268" y="69138"/>
                  </a:lnTo>
                  <a:lnTo>
                    <a:pt x="264480" y="68351"/>
                  </a:lnTo>
                  <a:cubicBezTo>
                    <a:pt x="264236" y="68516"/>
                    <a:pt x="264173" y="68847"/>
                    <a:pt x="264338" y="69090"/>
                  </a:cubicBezTo>
                  <a:cubicBezTo>
                    <a:pt x="264433" y="69230"/>
                    <a:pt x="264589" y="69316"/>
                    <a:pt x="264758" y="69323"/>
                  </a:cubicBezTo>
                  <a:close/>
                  <a:moveTo>
                    <a:pt x="268723" y="68930"/>
                  </a:moveTo>
                  <a:cubicBezTo>
                    <a:pt x="268723" y="68305"/>
                    <a:pt x="268190" y="68097"/>
                    <a:pt x="267703" y="68467"/>
                  </a:cubicBezTo>
                  <a:cubicBezTo>
                    <a:pt x="268074" y="68675"/>
                    <a:pt x="268282" y="69462"/>
                    <a:pt x="268723" y="68883"/>
                  </a:cubicBezTo>
                  <a:close/>
                  <a:moveTo>
                    <a:pt x="449595" y="62612"/>
                  </a:moveTo>
                  <a:lnTo>
                    <a:pt x="450291" y="62289"/>
                  </a:lnTo>
                  <a:cubicBezTo>
                    <a:pt x="449781" y="61479"/>
                    <a:pt x="448065" y="62381"/>
                    <a:pt x="449688" y="62566"/>
                  </a:cubicBezTo>
                  <a:close/>
                  <a:moveTo>
                    <a:pt x="478024" y="34151"/>
                  </a:moveTo>
                  <a:lnTo>
                    <a:pt x="478650" y="33318"/>
                  </a:lnTo>
                  <a:cubicBezTo>
                    <a:pt x="478024" y="32693"/>
                    <a:pt x="477259" y="33665"/>
                    <a:pt x="478117" y="34105"/>
                  </a:cubicBezTo>
                  <a:close/>
                  <a:moveTo>
                    <a:pt x="492564" y="68999"/>
                  </a:moveTo>
                  <a:cubicBezTo>
                    <a:pt x="491868" y="68513"/>
                    <a:pt x="491126" y="68999"/>
                    <a:pt x="491752" y="69763"/>
                  </a:cubicBezTo>
                  <a:close/>
                  <a:moveTo>
                    <a:pt x="340910" y="62196"/>
                  </a:moveTo>
                  <a:cubicBezTo>
                    <a:pt x="340515" y="61988"/>
                    <a:pt x="339843" y="61826"/>
                    <a:pt x="339518" y="62196"/>
                  </a:cubicBezTo>
                  <a:cubicBezTo>
                    <a:pt x="339194" y="62566"/>
                    <a:pt x="340515" y="62636"/>
                    <a:pt x="340794" y="62196"/>
                  </a:cubicBezTo>
                  <a:close/>
                  <a:moveTo>
                    <a:pt x="494883" y="69670"/>
                  </a:moveTo>
                  <a:lnTo>
                    <a:pt x="495671" y="70364"/>
                  </a:lnTo>
                  <a:cubicBezTo>
                    <a:pt x="496227" y="69693"/>
                    <a:pt x="495393" y="68906"/>
                    <a:pt x="494883" y="69670"/>
                  </a:cubicBezTo>
                  <a:close/>
                  <a:moveTo>
                    <a:pt x="165139" y="362938"/>
                  </a:moveTo>
                  <a:cubicBezTo>
                    <a:pt x="164853" y="363339"/>
                    <a:pt x="164853" y="363878"/>
                    <a:pt x="165139" y="364280"/>
                  </a:cubicBezTo>
                  <a:cubicBezTo>
                    <a:pt x="165603" y="364534"/>
                    <a:pt x="165464" y="363192"/>
                    <a:pt x="165139" y="362938"/>
                  </a:cubicBezTo>
                  <a:close/>
                  <a:moveTo>
                    <a:pt x="492285" y="351136"/>
                  </a:moveTo>
                  <a:cubicBezTo>
                    <a:pt x="491914" y="350789"/>
                    <a:pt x="491103" y="350859"/>
                    <a:pt x="490940" y="351275"/>
                  </a:cubicBezTo>
                  <a:cubicBezTo>
                    <a:pt x="491309" y="351612"/>
                    <a:pt x="491881" y="351587"/>
                    <a:pt x="492218" y="351219"/>
                  </a:cubicBezTo>
                  <a:cubicBezTo>
                    <a:pt x="492242" y="351193"/>
                    <a:pt x="492265" y="351165"/>
                    <a:pt x="492285" y="351136"/>
                  </a:cubicBezTo>
                  <a:close/>
                  <a:moveTo>
                    <a:pt x="326625" y="70480"/>
                  </a:moveTo>
                  <a:lnTo>
                    <a:pt x="326440" y="69994"/>
                  </a:lnTo>
                  <a:lnTo>
                    <a:pt x="325628" y="70758"/>
                  </a:lnTo>
                  <a:cubicBezTo>
                    <a:pt x="326022" y="71058"/>
                    <a:pt x="326602" y="71081"/>
                    <a:pt x="326625" y="70480"/>
                  </a:cubicBezTo>
                  <a:close/>
                  <a:moveTo>
                    <a:pt x="533214" y="72400"/>
                  </a:moveTo>
                  <a:cubicBezTo>
                    <a:pt x="533005" y="72076"/>
                    <a:pt x="532819" y="71776"/>
                    <a:pt x="532402" y="71753"/>
                  </a:cubicBezTo>
                  <a:cubicBezTo>
                    <a:pt x="531985" y="72285"/>
                    <a:pt x="532703" y="73071"/>
                    <a:pt x="533214" y="72400"/>
                  </a:cubicBezTo>
                  <a:close/>
                  <a:moveTo>
                    <a:pt x="256224" y="73233"/>
                  </a:moveTo>
                  <a:cubicBezTo>
                    <a:pt x="255668" y="72076"/>
                    <a:pt x="254740" y="73233"/>
                    <a:pt x="256039" y="73719"/>
                  </a:cubicBezTo>
                  <a:close/>
                  <a:moveTo>
                    <a:pt x="540147" y="73419"/>
                  </a:moveTo>
                  <a:cubicBezTo>
                    <a:pt x="540147" y="72794"/>
                    <a:pt x="539637" y="72539"/>
                    <a:pt x="539150" y="72956"/>
                  </a:cubicBezTo>
                  <a:lnTo>
                    <a:pt x="539822" y="73719"/>
                  </a:lnTo>
                  <a:close/>
                  <a:moveTo>
                    <a:pt x="600438" y="73650"/>
                  </a:moveTo>
                  <a:cubicBezTo>
                    <a:pt x="599812" y="72933"/>
                    <a:pt x="599116" y="73650"/>
                    <a:pt x="599556" y="74298"/>
                  </a:cubicBezTo>
                  <a:close/>
                  <a:moveTo>
                    <a:pt x="451357" y="31884"/>
                  </a:moveTo>
                  <a:cubicBezTo>
                    <a:pt x="449711" y="32161"/>
                    <a:pt x="451497" y="32948"/>
                    <a:pt x="452053" y="32184"/>
                  </a:cubicBezTo>
                  <a:close/>
                  <a:moveTo>
                    <a:pt x="418499" y="18000"/>
                  </a:moveTo>
                  <a:cubicBezTo>
                    <a:pt x="418290" y="17699"/>
                    <a:pt x="418105" y="17375"/>
                    <a:pt x="417711" y="17398"/>
                  </a:cubicBezTo>
                  <a:cubicBezTo>
                    <a:pt x="417492" y="17576"/>
                    <a:pt x="417460" y="17897"/>
                    <a:pt x="417638" y="18115"/>
                  </a:cubicBezTo>
                  <a:cubicBezTo>
                    <a:pt x="417816" y="18332"/>
                    <a:pt x="418137" y="18365"/>
                    <a:pt x="418355" y="18187"/>
                  </a:cubicBezTo>
                  <a:cubicBezTo>
                    <a:pt x="418417" y="18137"/>
                    <a:pt x="418466" y="18073"/>
                    <a:pt x="418499" y="18000"/>
                  </a:cubicBezTo>
                  <a:close/>
                  <a:moveTo>
                    <a:pt x="608345" y="74946"/>
                  </a:moveTo>
                  <a:lnTo>
                    <a:pt x="608786" y="74761"/>
                  </a:lnTo>
                  <a:cubicBezTo>
                    <a:pt x="608159" y="73488"/>
                    <a:pt x="607093" y="74599"/>
                    <a:pt x="608345" y="74946"/>
                  </a:cubicBezTo>
                  <a:close/>
                  <a:moveTo>
                    <a:pt x="336852" y="365691"/>
                  </a:moveTo>
                  <a:cubicBezTo>
                    <a:pt x="336457" y="364465"/>
                    <a:pt x="335391" y="365483"/>
                    <a:pt x="336643" y="366131"/>
                  </a:cubicBezTo>
                  <a:close/>
                  <a:moveTo>
                    <a:pt x="440505" y="75200"/>
                  </a:moveTo>
                  <a:cubicBezTo>
                    <a:pt x="439949" y="74946"/>
                    <a:pt x="439508" y="74321"/>
                    <a:pt x="439114" y="74784"/>
                  </a:cubicBezTo>
                  <a:cubicBezTo>
                    <a:pt x="439091" y="75663"/>
                    <a:pt x="439601" y="75594"/>
                    <a:pt x="440505" y="75200"/>
                  </a:cubicBezTo>
                  <a:close/>
                  <a:moveTo>
                    <a:pt x="209661" y="346995"/>
                  </a:moveTo>
                  <a:cubicBezTo>
                    <a:pt x="209383" y="345791"/>
                    <a:pt x="208827" y="347457"/>
                    <a:pt x="209360" y="347943"/>
                  </a:cubicBezTo>
                  <a:cubicBezTo>
                    <a:pt x="209661" y="347758"/>
                    <a:pt x="209661" y="347411"/>
                    <a:pt x="209661" y="346995"/>
                  </a:cubicBezTo>
                  <a:close/>
                  <a:moveTo>
                    <a:pt x="114588" y="346995"/>
                  </a:moveTo>
                  <a:cubicBezTo>
                    <a:pt x="115376" y="346393"/>
                    <a:pt x="113869" y="346162"/>
                    <a:pt x="113869" y="346856"/>
                  </a:cubicBezTo>
                  <a:cubicBezTo>
                    <a:pt x="113869" y="347550"/>
                    <a:pt x="114425" y="347342"/>
                    <a:pt x="114588" y="346995"/>
                  </a:cubicBezTo>
                  <a:close/>
                  <a:moveTo>
                    <a:pt x="131933" y="346138"/>
                  </a:moveTo>
                  <a:cubicBezTo>
                    <a:pt x="131423" y="345722"/>
                    <a:pt x="130773" y="345861"/>
                    <a:pt x="130866" y="346555"/>
                  </a:cubicBezTo>
                  <a:cubicBezTo>
                    <a:pt x="130959" y="347249"/>
                    <a:pt x="131515" y="346347"/>
                    <a:pt x="131863" y="346115"/>
                  </a:cubicBezTo>
                  <a:close/>
                  <a:moveTo>
                    <a:pt x="128849" y="346647"/>
                  </a:moveTo>
                  <a:cubicBezTo>
                    <a:pt x="128269" y="346393"/>
                    <a:pt x="127852" y="345745"/>
                    <a:pt x="127457" y="346231"/>
                  </a:cubicBezTo>
                  <a:cubicBezTo>
                    <a:pt x="127341" y="346995"/>
                    <a:pt x="127898" y="346995"/>
                    <a:pt x="128779" y="346624"/>
                  </a:cubicBezTo>
                  <a:close/>
                  <a:moveTo>
                    <a:pt x="653053" y="59558"/>
                  </a:moveTo>
                  <a:cubicBezTo>
                    <a:pt x="652775" y="58633"/>
                    <a:pt x="651685" y="59419"/>
                    <a:pt x="652241" y="60113"/>
                  </a:cubicBezTo>
                  <a:close/>
                  <a:moveTo>
                    <a:pt x="299750" y="344681"/>
                  </a:moveTo>
                  <a:cubicBezTo>
                    <a:pt x="300283" y="344195"/>
                    <a:pt x="299077" y="344033"/>
                    <a:pt x="298938" y="344472"/>
                  </a:cubicBezTo>
                  <a:cubicBezTo>
                    <a:pt x="298660" y="345236"/>
                    <a:pt x="299332" y="345213"/>
                    <a:pt x="299750" y="344681"/>
                  </a:cubicBezTo>
                  <a:close/>
                  <a:moveTo>
                    <a:pt x="285071" y="344981"/>
                  </a:moveTo>
                  <a:cubicBezTo>
                    <a:pt x="284862" y="344704"/>
                    <a:pt x="284677" y="344357"/>
                    <a:pt x="284260" y="344357"/>
                  </a:cubicBezTo>
                  <a:cubicBezTo>
                    <a:pt x="283865" y="344843"/>
                    <a:pt x="284607" y="345699"/>
                    <a:pt x="285071" y="344935"/>
                  </a:cubicBezTo>
                  <a:close/>
                  <a:moveTo>
                    <a:pt x="262949" y="344981"/>
                  </a:moveTo>
                  <a:cubicBezTo>
                    <a:pt x="262717" y="344704"/>
                    <a:pt x="262532" y="344357"/>
                    <a:pt x="262114" y="344403"/>
                  </a:cubicBezTo>
                  <a:cubicBezTo>
                    <a:pt x="261674" y="344843"/>
                    <a:pt x="262462" y="345652"/>
                    <a:pt x="262995" y="344912"/>
                  </a:cubicBezTo>
                  <a:close/>
                  <a:moveTo>
                    <a:pt x="600901" y="77792"/>
                  </a:moveTo>
                  <a:cubicBezTo>
                    <a:pt x="602130" y="77399"/>
                    <a:pt x="601110" y="76311"/>
                    <a:pt x="600461" y="77584"/>
                  </a:cubicBezTo>
                  <a:close/>
                  <a:moveTo>
                    <a:pt x="254532" y="367033"/>
                  </a:moveTo>
                  <a:lnTo>
                    <a:pt x="253674" y="366270"/>
                  </a:lnTo>
                  <a:cubicBezTo>
                    <a:pt x="253140" y="367056"/>
                    <a:pt x="253720" y="367612"/>
                    <a:pt x="254532" y="367079"/>
                  </a:cubicBezTo>
                  <a:close/>
                  <a:moveTo>
                    <a:pt x="122657" y="342876"/>
                  </a:moveTo>
                  <a:lnTo>
                    <a:pt x="123283" y="342043"/>
                  </a:lnTo>
                  <a:cubicBezTo>
                    <a:pt x="122588" y="341487"/>
                    <a:pt x="121776" y="342482"/>
                    <a:pt x="122657" y="342922"/>
                  </a:cubicBezTo>
                  <a:close/>
                  <a:moveTo>
                    <a:pt x="428934" y="79504"/>
                  </a:moveTo>
                  <a:cubicBezTo>
                    <a:pt x="428748" y="79504"/>
                    <a:pt x="428563" y="79504"/>
                    <a:pt x="428447" y="79828"/>
                  </a:cubicBezTo>
                  <a:cubicBezTo>
                    <a:pt x="428886" y="80105"/>
                    <a:pt x="429446" y="80105"/>
                    <a:pt x="429885" y="79828"/>
                  </a:cubicBezTo>
                  <a:cubicBezTo>
                    <a:pt x="429722" y="79458"/>
                    <a:pt x="429351" y="79550"/>
                    <a:pt x="428934" y="79504"/>
                  </a:cubicBezTo>
                  <a:close/>
                  <a:moveTo>
                    <a:pt x="498500" y="339798"/>
                  </a:moveTo>
                  <a:cubicBezTo>
                    <a:pt x="497920" y="339544"/>
                    <a:pt x="497503" y="338919"/>
                    <a:pt x="497109" y="339382"/>
                  </a:cubicBezTo>
                  <a:cubicBezTo>
                    <a:pt x="497016" y="340261"/>
                    <a:pt x="497526" y="340215"/>
                    <a:pt x="498430" y="339798"/>
                  </a:cubicBezTo>
                  <a:close/>
                  <a:moveTo>
                    <a:pt x="679140" y="58586"/>
                  </a:moveTo>
                  <a:cubicBezTo>
                    <a:pt x="678584" y="59026"/>
                    <a:pt x="679349" y="59234"/>
                    <a:pt x="679627" y="59581"/>
                  </a:cubicBezTo>
                  <a:cubicBezTo>
                    <a:pt x="679998" y="59072"/>
                    <a:pt x="679766" y="58494"/>
                    <a:pt x="679140" y="58586"/>
                  </a:cubicBezTo>
                  <a:close/>
                  <a:moveTo>
                    <a:pt x="277975" y="338202"/>
                  </a:moveTo>
                  <a:cubicBezTo>
                    <a:pt x="278254" y="338641"/>
                    <a:pt x="279784" y="338479"/>
                    <a:pt x="279344" y="338063"/>
                  </a:cubicBezTo>
                  <a:cubicBezTo>
                    <a:pt x="278903" y="337646"/>
                    <a:pt x="278254" y="337739"/>
                    <a:pt x="277929" y="338202"/>
                  </a:cubicBezTo>
                  <a:close/>
                  <a:moveTo>
                    <a:pt x="226728" y="337878"/>
                  </a:moveTo>
                  <a:cubicBezTo>
                    <a:pt x="226265" y="336651"/>
                    <a:pt x="225291" y="337762"/>
                    <a:pt x="226566" y="338340"/>
                  </a:cubicBezTo>
                  <a:cubicBezTo>
                    <a:pt x="226566" y="338179"/>
                    <a:pt x="226636" y="338040"/>
                    <a:pt x="226682" y="337878"/>
                  </a:cubicBezTo>
                  <a:close/>
                  <a:moveTo>
                    <a:pt x="112269" y="337253"/>
                  </a:moveTo>
                  <a:cubicBezTo>
                    <a:pt x="110646" y="337600"/>
                    <a:pt x="112431" y="338410"/>
                    <a:pt x="112988" y="337600"/>
                  </a:cubicBezTo>
                  <a:close/>
                  <a:moveTo>
                    <a:pt x="53926" y="337554"/>
                  </a:moveTo>
                  <a:cubicBezTo>
                    <a:pt x="53648" y="337183"/>
                    <a:pt x="52187" y="337276"/>
                    <a:pt x="52581" y="337716"/>
                  </a:cubicBezTo>
                  <a:cubicBezTo>
                    <a:pt x="53138" y="337739"/>
                    <a:pt x="53671" y="338040"/>
                    <a:pt x="53996" y="337554"/>
                  </a:cubicBezTo>
                  <a:close/>
                  <a:moveTo>
                    <a:pt x="486488" y="370319"/>
                  </a:moveTo>
                  <a:cubicBezTo>
                    <a:pt x="486713" y="370021"/>
                    <a:pt x="486922" y="369712"/>
                    <a:pt x="487114" y="369393"/>
                  </a:cubicBezTo>
                  <a:cubicBezTo>
                    <a:pt x="486720" y="368584"/>
                    <a:pt x="485839" y="369509"/>
                    <a:pt x="486558" y="370319"/>
                  </a:cubicBezTo>
                  <a:close/>
                  <a:moveTo>
                    <a:pt x="319414" y="336258"/>
                  </a:moveTo>
                  <a:lnTo>
                    <a:pt x="318741" y="337068"/>
                  </a:lnTo>
                  <a:cubicBezTo>
                    <a:pt x="319483" y="337739"/>
                    <a:pt x="320272" y="336813"/>
                    <a:pt x="319483" y="336258"/>
                  </a:cubicBezTo>
                  <a:close/>
                  <a:moveTo>
                    <a:pt x="494720" y="59142"/>
                  </a:moveTo>
                  <a:lnTo>
                    <a:pt x="494512" y="58656"/>
                  </a:lnTo>
                  <a:lnTo>
                    <a:pt x="493700" y="59419"/>
                  </a:lnTo>
                  <a:cubicBezTo>
                    <a:pt x="494094" y="59720"/>
                    <a:pt x="494674" y="59743"/>
                    <a:pt x="494720" y="59142"/>
                  </a:cubicBezTo>
                  <a:close/>
                  <a:moveTo>
                    <a:pt x="395357" y="336512"/>
                  </a:moveTo>
                  <a:cubicBezTo>
                    <a:pt x="394986" y="336258"/>
                    <a:pt x="394615" y="335471"/>
                    <a:pt x="394290" y="336027"/>
                  </a:cubicBezTo>
                  <a:cubicBezTo>
                    <a:pt x="393965" y="336582"/>
                    <a:pt x="394800" y="336883"/>
                    <a:pt x="395357" y="336512"/>
                  </a:cubicBezTo>
                  <a:close/>
                  <a:moveTo>
                    <a:pt x="314961" y="335425"/>
                  </a:moveTo>
                  <a:cubicBezTo>
                    <a:pt x="314706" y="335957"/>
                    <a:pt x="314057" y="336397"/>
                    <a:pt x="314544" y="336767"/>
                  </a:cubicBezTo>
                  <a:cubicBezTo>
                    <a:pt x="315402" y="336721"/>
                    <a:pt x="315379" y="336235"/>
                    <a:pt x="314961" y="335425"/>
                  </a:cubicBezTo>
                  <a:close/>
                  <a:moveTo>
                    <a:pt x="576460" y="335425"/>
                  </a:moveTo>
                  <a:cubicBezTo>
                    <a:pt x="575858" y="334684"/>
                    <a:pt x="575139" y="335425"/>
                    <a:pt x="575579" y="336050"/>
                  </a:cubicBezTo>
                  <a:close/>
                  <a:moveTo>
                    <a:pt x="340423" y="371800"/>
                  </a:moveTo>
                  <a:cubicBezTo>
                    <a:pt x="341373" y="371476"/>
                    <a:pt x="340585" y="370412"/>
                    <a:pt x="339866" y="370967"/>
                  </a:cubicBezTo>
                  <a:close/>
                  <a:moveTo>
                    <a:pt x="518071" y="57985"/>
                  </a:moveTo>
                  <a:cubicBezTo>
                    <a:pt x="518071" y="57314"/>
                    <a:pt x="517468" y="57406"/>
                    <a:pt x="517074" y="57661"/>
                  </a:cubicBezTo>
                  <a:lnTo>
                    <a:pt x="517863" y="58424"/>
                  </a:lnTo>
                  <a:close/>
                  <a:moveTo>
                    <a:pt x="461537" y="57499"/>
                  </a:moveTo>
                  <a:lnTo>
                    <a:pt x="460842" y="58309"/>
                  </a:lnTo>
                  <a:cubicBezTo>
                    <a:pt x="461421" y="58910"/>
                    <a:pt x="462210" y="58008"/>
                    <a:pt x="461444" y="57499"/>
                  </a:cubicBezTo>
                  <a:close/>
                  <a:moveTo>
                    <a:pt x="418615" y="31166"/>
                  </a:moveTo>
                  <a:cubicBezTo>
                    <a:pt x="418429" y="30541"/>
                    <a:pt x="417757" y="31374"/>
                    <a:pt x="417711" y="31583"/>
                  </a:cubicBezTo>
                  <a:cubicBezTo>
                    <a:pt x="417803" y="32300"/>
                    <a:pt x="418824" y="31722"/>
                    <a:pt x="418615" y="31166"/>
                  </a:cubicBezTo>
                  <a:close/>
                  <a:moveTo>
                    <a:pt x="382278" y="334407"/>
                  </a:moveTo>
                  <a:cubicBezTo>
                    <a:pt x="381977" y="333782"/>
                    <a:pt x="381374" y="334407"/>
                    <a:pt x="381351" y="334870"/>
                  </a:cubicBezTo>
                  <a:cubicBezTo>
                    <a:pt x="381327" y="335332"/>
                    <a:pt x="382417" y="334985"/>
                    <a:pt x="382278" y="334407"/>
                  </a:cubicBezTo>
                  <a:close/>
                  <a:moveTo>
                    <a:pt x="495138" y="332695"/>
                  </a:moveTo>
                  <a:lnTo>
                    <a:pt x="495787" y="331885"/>
                  </a:lnTo>
                  <a:cubicBezTo>
                    <a:pt x="495091" y="331352"/>
                    <a:pt x="494257" y="332278"/>
                    <a:pt x="495138" y="332695"/>
                  </a:cubicBezTo>
                  <a:close/>
                  <a:moveTo>
                    <a:pt x="484401" y="86053"/>
                  </a:moveTo>
                  <a:cubicBezTo>
                    <a:pt x="484100" y="85706"/>
                    <a:pt x="483358" y="85544"/>
                    <a:pt x="483056" y="86053"/>
                  </a:cubicBezTo>
                  <a:cubicBezTo>
                    <a:pt x="482755" y="86562"/>
                    <a:pt x="484169" y="86423"/>
                    <a:pt x="484401" y="86053"/>
                  </a:cubicBezTo>
                  <a:close/>
                  <a:moveTo>
                    <a:pt x="530454" y="86515"/>
                  </a:moveTo>
                  <a:lnTo>
                    <a:pt x="529642" y="85844"/>
                  </a:lnTo>
                  <a:cubicBezTo>
                    <a:pt x="529016" y="86539"/>
                    <a:pt x="529921" y="87348"/>
                    <a:pt x="530454" y="86515"/>
                  </a:cubicBezTo>
                  <a:close/>
                  <a:moveTo>
                    <a:pt x="373211" y="87580"/>
                  </a:moveTo>
                  <a:cubicBezTo>
                    <a:pt x="373211" y="86955"/>
                    <a:pt x="372655" y="86770"/>
                    <a:pt x="372191" y="87117"/>
                  </a:cubicBezTo>
                  <a:cubicBezTo>
                    <a:pt x="372562" y="87395"/>
                    <a:pt x="372794" y="88158"/>
                    <a:pt x="373211" y="87580"/>
                  </a:cubicBezTo>
                  <a:close/>
                  <a:moveTo>
                    <a:pt x="504923" y="87441"/>
                  </a:moveTo>
                  <a:cubicBezTo>
                    <a:pt x="504923" y="86839"/>
                    <a:pt x="504274" y="86816"/>
                    <a:pt x="503926" y="87117"/>
                  </a:cubicBezTo>
                  <a:lnTo>
                    <a:pt x="504691" y="87904"/>
                  </a:lnTo>
                  <a:cubicBezTo>
                    <a:pt x="504782" y="87757"/>
                    <a:pt x="504860" y="87602"/>
                    <a:pt x="504923" y="87441"/>
                  </a:cubicBezTo>
                  <a:close/>
                  <a:moveTo>
                    <a:pt x="434592" y="56828"/>
                  </a:moveTo>
                  <a:cubicBezTo>
                    <a:pt x="434175" y="55925"/>
                    <a:pt x="433432" y="56342"/>
                    <a:pt x="433456" y="56943"/>
                  </a:cubicBezTo>
                  <a:cubicBezTo>
                    <a:pt x="433479" y="57545"/>
                    <a:pt x="434290" y="56920"/>
                    <a:pt x="434592" y="56828"/>
                  </a:cubicBezTo>
                  <a:close/>
                  <a:moveTo>
                    <a:pt x="225198" y="375687"/>
                  </a:moveTo>
                  <a:cubicBezTo>
                    <a:pt x="225454" y="375643"/>
                    <a:pt x="225625" y="375399"/>
                    <a:pt x="225580" y="375144"/>
                  </a:cubicBezTo>
                  <a:cubicBezTo>
                    <a:pt x="225536" y="374888"/>
                    <a:pt x="225292" y="374717"/>
                    <a:pt x="225036" y="374762"/>
                  </a:cubicBezTo>
                  <a:cubicBezTo>
                    <a:pt x="224201" y="374762"/>
                    <a:pt x="224780" y="375479"/>
                    <a:pt x="225221" y="375687"/>
                  </a:cubicBezTo>
                  <a:close/>
                  <a:moveTo>
                    <a:pt x="288642" y="375687"/>
                  </a:moveTo>
                  <a:cubicBezTo>
                    <a:pt x="289222" y="375687"/>
                    <a:pt x="289245" y="375086"/>
                    <a:pt x="288874" y="374739"/>
                  </a:cubicBezTo>
                  <a:lnTo>
                    <a:pt x="288155" y="375525"/>
                  </a:lnTo>
                  <a:close/>
                  <a:moveTo>
                    <a:pt x="341837" y="89940"/>
                  </a:moveTo>
                  <a:cubicBezTo>
                    <a:pt x="342069" y="89431"/>
                    <a:pt x="342765" y="88968"/>
                    <a:pt x="342231" y="88621"/>
                  </a:cubicBezTo>
                  <a:cubicBezTo>
                    <a:pt x="341698" y="88274"/>
                    <a:pt x="341350" y="89130"/>
                    <a:pt x="341837" y="89940"/>
                  </a:cubicBezTo>
                  <a:close/>
                  <a:moveTo>
                    <a:pt x="677679" y="56319"/>
                  </a:moveTo>
                  <a:cubicBezTo>
                    <a:pt x="679395" y="56319"/>
                    <a:pt x="677841" y="55185"/>
                    <a:pt x="677123" y="55995"/>
                  </a:cubicBezTo>
                  <a:close/>
                  <a:moveTo>
                    <a:pt x="382301" y="20730"/>
                  </a:moveTo>
                  <a:cubicBezTo>
                    <a:pt x="382301" y="20082"/>
                    <a:pt x="381768" y="19851"/>
                    <a:pt x="381258" y="20221"/>
                  </a:cubicBezTo>
                  <a:cubicBezTo>
                    <a:pt x="381629" y="20522"/>
                    <a:pt x="381838" y="21286"/>
                    <a:pt x="382301" y="20730"/>
                  </a:cubicBezTo>
                  <a:close/>
                  <a:moveTo>
                    <a:pt x="462418" y="89315"/>
                  </a:moveTo>
                  <a:lnTo>
                    <a:pt x="461584" y="88691"/>
                  </a:lnTo>
                  <a:cubicBezTo>
                    <a:pt x="460865" y="89408"/>
                    <a:pt x="461862" y="90148"/>
                    <a:pt x="462418" y="89315"/>
                  </a:cubicBezTo>
                  <a:close/>
                  <a:moveTo>
                    <a:pt x="595336" y="89315"/>
                  </a:moveTo>
                  <a:cubicBezTo>
                    <a:pt x="594919" y="89107"/>
                    <a:pt x="594223" y="88945"/>
                    <a:pt x="593922" y="89315"/>
                  </a:cubicBezTo>
                  <a:cubicBezTo>
                    <a:pt x="593620" y="89685"/>
                    <a:pt x="594942" y="89824"/>
                    <a:pt x="595220" y="89385"/>
                  </a:cubicBezTo>
                  <a:close/>
                  <a:moveTo>
                    <a:pt x="448180" y="31189"/>
                  </a:moveTo>
                  <a:cubicBezTo>
                    <a:pt x="448180" y="30889"/>
                    <a:pt x="448180" y="30541"/>
                    <a:pt x="447879" y="30356"/>
                  </a:cubicBezTo>
                  <a:cubicBezTo>
                    <a:pt x="447601" y="30794"/>
                    <a:pt x="447601" y="31353"/>
                    <a:pt x="447879" y="31791"/>
                  </a:cubicBezTo>
                  <a:cubicBezTo>
                    <a:pt x="448125" y="31703"/>
                    <a:pt x="448258" y="31438"/>
                    <a:pt x="448181" y="31189"/>
                  </a:cubicBezTo>
                  <a:close/>
                  <a:moveTo>
                    <a:pt x="147400" y="325059"/>
                  </a:moveTo>
                  <a:cubicBezTo>
                    <a:pt x="147168" y="325706"/>
                    <a:pt x="146542" y="326146"/>
                    <a:pt x="147029" y="326539"/>
                  </a:cubicBezTo>
                  <a:cubicBezTo>
                    <a:pt x="147979" y="326563"/>
                    <a:pt x="147864" y="326169"/>
                    <a:pt x="147400" y="325059"/>
                  </a:cubicBezTo>
                  <a:close/>
                  <a:moveTo>
                    <a:pt x="444772" y="55995"/>
                  </a:moveTo>
                  <a:lnTo>
                    <a:pt x="443891" y="55254"/>
                  </a:lnTo>
                  <a:cubicBezTo>
                    <a:pt x="443357" y="55995"/>
                    <a:pt x="444053" y="56573"/>
                    <a:pt x="444772" y="55995"/>
                  </a:cubicBezTo>
                  <a:close/>
                  <a:moveTo>
                    <a:pt x="595753" y="92809"/>
                  </a:moveTo>
                  <a:cubicBezTo>
                    <a:pt x="595359" y="92601"/>
                    <a:pt x="594687" y="92439"/>
                    <a:pt x="594385" y="92809"/>
                  </a:cubicBezTo>
                  <a:cubicBezTo>
                    <a:pt x="594084" y="93180"/>
                    <a:pt x="595475" y="93226"/>
                    <a:pt x="595753" y="92809"/>
                  </a:cubicBezTo>
                  <a:close/>
                  <a:moveTo>
                    <a:pt x="182994" y="378371"/>
                  </a:moveTo>
                  <a:cubicBezTo>
                    <a:pt x="182786" y="378071"/>
                    <a:pt x="182577" y="377770"/>
                    <a:pt x="182183" y="377747"/>
                  </a:cubicBezTo>
                  <a:cubicBezTo>
                    <a:pt x="181934" y="377879"/>
                    <a:pt x="181840" y="378187"/>
                    <a:pt x="181973" y="378435"/>
                  </a:cubicBezTo>
                  <a:cubicBezTo>
                    <a:pt x="182105" y="378684"/>
                    <a:pt x="182414" y="378777"/>
                    <a:pt x="182663" y="378645"/>
                  </a:cubicBezTo>
                  <a:cubicBezTo>
                    <a:pt x="182773" y="378586"/>
                    <a:pt x="182858" y="378489"/>
                    <a:pt x="182902" y="378371"/>
                  </a:cubicBezTo>
                  <a:close/>
                  <a:moveTo>
                    <a:pt x="545712" y="96512"/>
                  </a:moveTo>
                  <a:cubicBezTo>
                    <a:pt x="546362" y="96512"/>
                    <a:pt x="546570" y="95979"/>
                    <a:pt x="546153" y="95493"/>
                  </a:cubicBezTo>
                  <a:lnTo>
                    <a:pt x="545411" y="96188"/>
                  </a:lnTo>
                  <a:close/>
                  <a:moveTo>
                    <a:pt x="527973" y="54606"/>
                  </a:moveTo>
                  <a:cubicBezTo>
                    <a:pt x="527486" y="55139"/>
                    <a:pt x="527695" y="55786"/>
                    <a:pt x="528390" y="55671"/>
                  </a:cubicBezTo>
                  <a:cubicBezTo>
                    <a:pt x="529086" y="55555"/>
                    <a:pt x="528205" y="54977"/>
                    <a:pt x="527973" y="54606"/>
                  </a:cubicBezTo>
                  <a:close/>
                  <a:moveTo>
                    <a:pt x="588379" y="96928"/>
                  </a:moveTo>
                  <a:cubicBezTo>
                    <a:pt x="588217" y="96303"/>
                    <a:pt x="587545" y="97090"/>
                    <a:pt x="587475" y="97321"/>
                  </a:cubicBezTo>
                  <a:cubicBezTo>
                    <a:pt x="587637" y="97969"/>
                    <a:pt x="588565" y="97460"/>
                    <a:pt x="588379" y="96928"/>
                  </a:cubicBezTo>
                  <a:close/>
                  <a:moveTo>
                    <a:pt x="580542" y="321819"/>
                  </a:moveTo>
                  <a:cubicBezTo>
                    <a:pt x="580194" y="320292"/>
                    <a:pt x="579475" y="321819"/>
                    <a:pt x="580194" y="322513"/>
                  </a:cubicBezTo>
                  <a:close/>
                  <a:moveTo>
                    <a:pt x="591394" y="100237"/>
                  </a:moveTo>
                  <a:cubicBezTo>
                    <a:pt x="591626" y="100630"/>
                    <a:pt x="593064" y="100630"/>
                    <a:pt x="592716" y="100098"/>
                  </a:cubicBezTo>
                  <a:cubicBezTo>
                    <a:pt x="592368" y="99566"/>
                    <a:pt x="591649" y="99774"/>
                    <a:pt x="591394" y="100237"/>
                  </a:cubicBezTo>
                  <a:close/>
                  <a:moveTo>
                    <a:pt x="47109" y="320963"/>
                  </a:moveTo>
                  <a:lnTo>
                    <a:pt x="47804" y="320616"/>
                  </a:lnTo>
                  <a:cubicBezTo>
                    <a:pt x="47340" y="319829"/>
                    <a:pt x="45439" y="320685"/>
                    <a:pt x="47109" y="320963"/>
                  </a:cubicBezTo>
                  <a:close/>
                  <a:moveTo>
                    <a:pt x="580890" y="105351"/>
                  </a:moveTo>
                  <a:cubicBezTo>
                    <a:pt x="580681" y="104795"/>
                    <a:pt x="580078" y="105096"/>
                    <a:pt x="579614" y="105143"/>
                  </a:cubicBezTo>
                  <a:cubicBezTo>
                    <a:pt x="579150" y="105189"/>
                    <a:pt x="580681" y="105814"/>
                    <a:pt x="580890" y="105351"/>
                  </a:cubicBezTo>
                  <a:close/>
                  <a:moveTo>
                    <a:pt x="413397" y="117730"/>
                  </a:moveTo>
                  <a:cubicBezTo>
                    <a:pt x="413212" y="117430"/>
                    <a:pt x="413026" y="117106"/>
                    <a:pt x="412609" y="117106"/>
                  </a:cubicBezTo>
                  <a:cubicBezTo>
                    <a:pt x="412122" y="117615"/>
                    <a:pt x="412887" y="118448"/>
                    <a:pt x="413397" y="117730"/>
                  </a:cubicBezTo>
                  <a:close/>
                  <a:moveTo>
                    <a:pt x="575858" y="119234"/>
                  </a:moveTo>
                  <a:cubicBezTo>
                    <a:pt x="575208" y="119512"/>
                    <a:pt x="575858" y="120137"/>
                    <a:pt x="576321" y="120091"/>
                  </a:cubicBezTo>
                  <a:cubicBezTo>
                    <a:pt x="576785" y="120044"/>
                    <a:pt x="576391" y="119096"/>
                    <a:pt x="575858" y="119234"/>
                  </a:cubicBezTo>
                  <a:close/>
                  <a:moveTo>
                    <a:pt x="191110" y="382652"/>
                  </a:moveTo>
                  <a:cubicBezTo>
                    <a:pt x="192873" y="382768"/>
                    <a:pt x="191342" y="381565"/>
                    <a:pt x="190577" y="382351"/>
                  </a:cubicBezTo>
                  <a:close/>
                  <a:moveTo>
                    <a:pt x="587382" y="315826"/>
                  </a:moveTo>
                  <a:cubicBezTo>
                    <a:pt x="586130" y="316266"/>
                    <a:pt x="587266" y="317307"/>
                    <a:pt x="587823" y="316011"/>
                  </a:cubicBezTo>
                  <a:close/>
                  <a:moveTo>
                    <a:pt x="227795" y="316266"/>
                  </a:moveTo>
                  <a:lnTo>
                    <a:pt x="228421" y="315456"/>
                  </a:lnTo>
                  <a:cubicBezTo>
                    <a:pt x="227633" y="314877"/>
                    <a:pt x="226844" y="315849"/>
                    <a:pt x="227702" y="316266"/>
                  </a:cubicBezTo>
                  <a:close/>
                  <a:moveTo>
                    <a:pt x="258427" y="315409"/>
                  </a:moveTo>
                  <a:cubicBezTo>
                    <a:pt x="257801" y="315178"/>
                    <a:pt x="257361" y="314576"/>
                    <a:pt x="256966" y="315039"/>
                  </a:cubicBezTo>
                  <a:cubicBezTo>
                    <a:pt x="256827" y="315965"/>
                    <a:pt x="257337" y="315849"/>
                    <a:pt x="258358" y="315409"/>
                  </a:cubicBezTo>
                  <a:close/>
                  <a:moveTo>
                    <a:pt x="688903" y="122867"/>
                  </a:moveTo>
                  <a:cubicBezTo>
                    <a:pt x="688392" y="122474"/>
                    <a:pt x="687743" y="122590"/>
                    <a:pt x="687859" y="123284"/>
                  </a:cubicBezTo>
                  <a:cubicBezTo>
                    <a:pt x="687975" y="123978"/>
                    <a:pt x="688555" y="123099"/>
                    <a:pt x="688903" y="122867"/>
                  </a:cubicBezTo>
                  <a:close/>
                  <a:moveTo>
                    <a:pt x="680184" y="125343"/>
                  </a:moveTo>
                  <a:cubicBezTo>
                    <a:pt x="678584" y="125667"/>
                    <a:pt x="680323" y="126431"/>
                    <a:pt x="680879" y="125667"/>
                  </a:cubicBezTo>
                  <a:close/>
                  <a:moveTo>
                    <a:pt x="337315" y="129971"/>
                  </a:moveTo>
                  <a:cubicBezTo>
                    <a:pt x="336411" y="130388"/>
                    <a:pt x="337315" y="131359"/>
                    <a:pt x="337918" y="130781"/>
                  </a:cubicBezTo>
                  <a:close/>
                  <a:moveTo>
                    <a:pt x="616786" y="24525"/>
                  </a:moveTo>
                  <a:lnTo>
                    <a:pt x="616600" y="24062"/>
                  </a:lnTo>
                  <a:cubicBezTo>
                    <a:pt x="615464" y="24710"/>
                    <a:pt x="616368" y="25752"/>
                    <a:pt x="616786" y="24525"/>
                  </a:cubicBezTo>
                  <a:close/>
                  <a:moveTo>
                    <a:pt x="505109" y="311869"/>
                  </a:moveTo>
                  <a:cubicBezTo>
                    <a:pt x="504460" y="311869"/>
                    <a:pt x="504228" y="312401"/>
                    <a:pt x="504622" y="312864"/>
                  </a:cubicBezTo>
                  <a:cubicBezTo>
                    <a:pt x="504877" y="312517"/>
                    <a:pt x="505689" y="312286"/>
                    <a:pt x="505109" y="311869"/>
                  </a:cubicBezTo>
                  <a:close/>
                  <a:moveTo>
                    <a:pt x="238068" y="387164"/>
                  </a:moveTo>
                  <a:lnTo>
                    <a:pt x="237859" y="386702"/>
                  </a:lnTo>
                  <a:cubicBezTo>
                    <a:pt x="236584" y="387350"/>
                    <a:pt x="237627" y="388437"/>
                    <a:pt x="238068" y="387164"/>
                  </a:cubicBezTo>
                  <a:close/>
                  <a:moveTo>
                    <a:pt x="342788" y="389872"/>
                  </a:moveTo>
                  <a:cubicBezTo>
                    <a:pt x="343344" y="389640"/>
                    <a:pt x="343043" y="389062"/>
                    <a:pt x="342997" y="388599"/>
                  </a:cubicBezTo>
                  <a:cubicBezTo>
                    <a:pt x="342556" y="388067"/>
                    <a:pt x="342370" y="389617"/>
                    <a:pt x="342788" y="389872"/>
                  </a:cubicBezTo>
                  <a:close/>
                  <a:moveTo>
                    <a:pt x="317558" y="390566"/>
                  </a:moveTo>
                  <a:cubicBezTo>
                    <a:pt x="318811" y="390173"/>
                    <a:pt x="317767" y="389085"/>
                    <a:pt x="317118" y="390334"/>
                  </a:cubicBezTo>
                  <a:close/>
                  <a:moveTo>
                    <a:pt x="14575" y="311892"/>
                  </a:moveTo>
                  <a:lnTo>
                    <a:pt x="13879" y="312725"/>
                  </a:lnTo>
                  <a:cubicBezTo>
                    <a:pt x="14528" y="313327"/>
                    <a:pt x="15317" y="312424"/>
                    <a:pt x="14575" y="311892"/>
                  </a:cubicBezTo>
                  <a:close/>
                  <a:moveTo>
                    <a:pt x="445166" y="311314"/>
                  </a:moveTo>
                  <a:cubicBezTo>
                    <a:pt x="444540" y="311476"/>
                    <a:pt x="445352" y="312147"/>
                    <a:pt x="445583" y="312216"/>
                  </a:cubicBezTo>
                  <a:cubicBezTo>
                    <a:pt x="446186" y="312147"/>
                    <a:pt x="445722" y="311129"/>
                    <a:pt x="445166" y="311314"/>
                  </a:cubicBezTo>
                  <a:close/>
                  <a:moveTo>
                    <a:pt x="514477" y="310342"/>
                  </a:moveTo>
                  <a:cubicBezTo>
                    <a:pt x="514199" y="309925"/>
                    <a:pt x="512506" y="310180"/>
                    <a:pt x="513178" y="310573"/>
                  </a:cubicBezTo>
                  <a:cubicBezTo>
                    <a:pt x="513851" y="310967"/>
                    <a:pt x="514245" y="310897"/>
                    <a:pt x="514477" y="310342"/>
                  </a:cubicBezTo>
                  <a:close/>
                  <a:moveTo>
                    <a:pt x="340167" y="392047"/>
                  </a:moveTo>
                  <a:cubicBezTo>
                    <a:pt x="339866" y="391700"/>
                    <a:pt x="339147" y="391515"/>
                    <a:pt x="338823" y="391908"/>
                  </a:cubicBezTo>
                  <a:cubicBezTo>
                    <a:pt x="338498" y="392301"/>
                    <a:pt x="339912" y="392371"/>
                    <a:pt x="340167" y="392047"/>
                  </a:cubicBezTo>
                  <a:close/>
                  <a:moveTo>
                    <a:pt x="116999" y="392602"/>
                  </a:moveTo>
                  <a:cubicBezTo>
                    <a:pt x="116689" y="392196"/>
                    <a:pt x="116107" y="392117"/>
                    <a:pt x="115699" y="392427"/>
                  </a:cubicBezTo>
                  <a:cubicBezTo>
                    <a:pt x="115684" y="392439"/>
                    <a:pt x="115669" y="392451"/>
                    <a:pt x="115654" y="392463"/>
                  </a:cubicBezTo>
                  <a:cubicBezTo>
                    <a:pt x="115446" y="393065"/>
                    <a:pt x="116767" y="392926"/>
                    <a:pt x="116907" y="392602"/>
                  </a:cubicBezTo>
                  <a:close/>
                  <a:moveTo>
                    <a:pt x="126553" y="392324"/>
                  </a:moveTo>
                  <a:cubicBezTo>
                    <a:pt x="125834" y="392880"/>
                    <a:pt x="126553" y="393782"/>
                    <a:pt x="127249" y="393181"/>
                  </a:cubicBezTo>
                  <a:close/>
                  <a:moveTo>
                    <a:pt x="402128" y="310134"/>
                  </a:moveTo>
                  <a:lnTo>
                    <a:pt x="401664" y="310365"/>
                  </a:lnTo>
                  <a:cubicBezTo>
                    <a:pt x="402360" y="311638"/>
                    <a:pt x="403450" y="310458"/>
                    <a:pt x="402128" y="310134"/>
                  </a:cubicBezTo>
                  <a:close/>
                  <a:moveTo>
                    <a:pt x="676821" y="133743"/>
                  </a:moveTo>
                  <a:cubicBezTo>
                    <a:pt x="677308" y="133095"/>
                    <a:pt x="676473" y="132447"/>
                    <a:pt x="676033" y="133072"/>
                  </a:cubicBezTo>
                  <a:cubicBezTo>
                    <a:pt x="676145" y="133428"/>
                    <a:pt x="676451" y="133689"/>
                    <a:pt x="676821" y="133743"/>
                  </a:cubicBezTo>
                  <a:close/>
                  <a:moveTo>
                    <a:pt x="323703" y="392741"/>
                  </a:moveTo>
                  <a:cubicBezTo>
                    <a:pt x="323379" y="391815"/>
                    <a:pt x="322359" y="392579"/>
                    <a:pt x="322892" y="393296"/>
                  </a:cubicBezTo>
                  <a:close/>
                  <a:moveTo>
                    <a:pt x="48987" y="310111"/>
                  </a:moveTo>
                  <a:lnTo>
                    <a:pt x="48755" y="309648"/>
                  </a:lnTo>
                  <a:lnTo>
                    <a:pt x="48013" y="310342"/>
                  </a:lnTo>
                  <a:cubicBezTo>
                    <a:pt x="48130" y="310598"/>
                    <a:pt x="48432" y="310711"/>
                    <a:pt x="48689" y="310594"/>
                  </a:cubicBezTo>
                  <a:cubicBezTo>
                    <a:pt x="48877" y="310508"/>
                    <a:pt x="48995" y="310317"/>
                    <a:pt x="48987" y="310111"/>
                  </a:cubicBezTo>
                  <a:close/>
                  <a:moveTo>
                    <a:pt x="670862" y="139342"/>
                  </a:moveTo>
                  <a:cubicBezTo>
                    <a:pt x="671163" y="139736"/>
                    <a:pt x="672647" y="139643"/>
                    <a:pt x="672230" y="139180"/>
                  </a:cubicBezTo>
                  <a:cubicBezTo>
                    <a:pt x="671743" y="139088"/>
                    <a:pt x="671117" y="138741"/>
                    <a:pt x="670862" y="139342"/>
                  </a:cubicBezTo>
                  <a:close/>
                  <a:moveTo>
                    <a:pt x="323147" y="394847"/>
                  </a:moveTo>
                  <a:cubicBezTo>
                    <a:pt x="322846" y="394523"/>
                    <a:pt x="322104" y="394338"/>
                    <a:pt x="321802" y="394731"/>
                  </a:cubicBezTo>
                  <a:cubicBezTo>
                    <a:pt x="321501" y="395124"/>
                    <a:pt x="322915" y="395194"/>
                    <a:pt x="323147" y="394847"/>
                  </a:cubicBezTo>
                  <a:close/>
                  <a:moveTo>
                    <a:pt x="675755" y="141055"/>
                  </a:moveTo>
                  <a:cubicBezTo>
                    <a:pt x="675476" y="140708"/>
                    <a:pt x="674734" y="140499"/>
                    <a:pt x="674410" y="140916"/>
                  </a:cubicBezTo>
                  <a:cubicBezTo>
                    <a:pt x="674085" y="141332"/>
                    <a:pt x="675523" y="141379"/>
                    <a:pt x="675755" y="141055"/>
                  </a:cubicBezTo>
                  <a:close/>
                  <a:moveTo>
                    <a:pt x="518442" y="306964"/>
                  </a:moveTo>
                  <a:cubicBezTo>
                    <a:pt x="517793" y="306501"/>
                    <a:pt x="517121" y="307288"/>
                    <a:pt x="517770" y="307727"/>
                  </a:cubicBezTo>
                  <a:cubicBezTo>
                    <a:pt x="518110" y="307591"/>
                    <a:pt x="518362" y="307297"/>
                    <a:pt x="518442" y="306940"/>
                  </a:cubicBezTo>
                  <a:close/>
                  <a:moveTo>
                    <a:pt x="253558" y="146932"/>
                  </a:moveTo>
                  <a:cubicBezTo>
                    <a:pt x="253309" y="146871"/>
                    <a:pt x="253056" y="147013"/>
                    <a:pt x="252978" y="147256"/>
                  </a:cubicBezTo>
                  <a:cubicBezTo>
                    <a:pt x="253413" y="147545"/>
                    <a:pt x="253980" y="147545"/>
                    <a:pt x="254416" y="147256"/>
                  </a:cubicBezTo>
                  <a:cubicBezTo>
                    <a:pt x="254253" y="146863"/>
                    <a:pt x="253882" y="146955"/>
                    <a:pt x="253558" y="146932"/>
                  </a:cubicBezTo>
                  <a:close/>
                  <a:moveTo>
                    <a:pt x="354521" y="150889"/>
                  </a:moveTo>
                  <a:lnTo>
                    <a:pt x="354962" y="150681"/>
                  </a:lnTo>
                  <a:cubicBezTo>
                    <a:pt x="354313" y="149408"/>
                    <a:pt x="353246" y="150496"/>
                    <a:pt x="354521" y="150889"/>
                  </a:cubicBezTo>
                  <a:close/>
                  <a:moveTo>
                    <a:pt x="139956" y="306246"/>
                  </a:moveTo>
                  <a:cubicBezTo>
                    <a:pt x="139330" y="306038"/>
                    <a:pt x="139191" y="306848"/>
                    <a:pt x="139492" y="307102"/>
                  </a:cubicBezTo>
                  <a:cubicBezTo>
                    <a:pt x="139794" y="307357"/>
                    <a:pt x="140582" y="306478"/>
                    <a:pt x="139956" y="306246"/>
                  </a:cubicBezTo>
                  <a:close/>
                  <a:moveTo>
                    <a:pt x="242126" y="396212"/>
                  </a:moveTo>
                  <a:cubicBezTo>
                    <a:pt x="243076" y="395772"/>
                    <a:pt x="241569" y="395726"/>
                    <a:pt x="241244" y="395726"/>
                  </a:cubicBezTo>
                  <a:cubicBezTo>
                    <a:pt x="240688" y="396258"/>
                    <a:pt x="241963" y="396374"/>
                    <a:pt x="242126" y="396212"/>
                  </a:cubicBezTo>
                  <a:close/>
                  <a:moveTo>
                    <a:pt x="357374" y="395957"/>
                  </a:moveTo>
                  <a:cubicBezTo>
                    <a:pt x="357675" y="396258"/>
                    <a:pt x="358417" y="396466"/>
                    <a:pt x="358718" y="396073"/>
                  </a:cubicBezTo>
                  <a:cubicBezTo>
                    <a:pt x="359020" y="395680"/>
                    <a:pt x="357675" y="395587"/>
                    <a:pt x="357443" y="395957"/>
                  </a:cubicBezTo>
                  <a:close/>
                  <a:moveTo>
                    <a:pt x="230717" y="398387"/>
                  </a:moveTo>
                  <a:cubicBezTo>
                    <a:pt x="231714" y="398109"/>
                    <a:pt x="230879" y="397045"/>
                    <a:pt x="230183" y="397600"/>
                  </a:cubicBezTo>
                  <a:close/>
                  <a:moveTo>
                    <a:pt x="448644" y="53125"/>
                  </a:moveTo>
                  <a:cubicBezTo>
                    <a:pt x="448204" y="52894"/>
                    <a:pt x="447578" y="52894"/>
                    <a:pt x="447647" y="53519"/>
                  </a:cubicBezTo>
                  <a:cubicBezTo>
                    <a:pt x="447717" y="54144"/>
                    <a:pt x="448505" y="53472"/>
                    <a:pt x="448644" y="53125"/>
                  </a:cubicBezTo>
                  <a:close/>
                  <a:moveTo>
                    <a:pt x="124234" y="306200"/>
                  </a:moveTo>
                  <a:cubicBezTo>
                    <a:pt x="123840" y="306709"/>
                    <a:pt x="123956" y="307357"/>
                    <a:pt x="124652" y="307241"/>
                  </a:cubicBezTo>
                  <a:cubicBezTo>
                    <a:pt x="125347" y="307126"/>
                    <a:pt x="124466" y="306547"/>
                    <a:pt x="124234" y="306200"/>
                  </a:cubicBezTo>
                  <a:close/>
                  <a:moveTo>
                    <a:pt x="338498" y="162389"/>
                  </a:moveTo>
                  <a:lnTo>
                    <a:pt x="337686" y="161788"/>
                  </a:lnTo>
                  <a:cubicBezTo>
                    <a:pt x="337199" y="162482"/>
                    <a:pt x="338104" y="163268"/>
                    <a:pt x="338498" y="162389"/>
                  </a:cubicBezTo>
                  <a:close/>
                  <a:moveTo>
                    <a:pt x="377733" y="162389"/>
                  </a:moveTo>
                  <a:cubicBezTo>
                    <a:pt x="377733" y="161741"/>
                    <a:pt x="377200" y="161510"/>
                    <a:pt x="376713" y="161903"/>
                  </a:cubicBezTo>
                  <a:cubicBezTo>
                    <a:pt x="377084" y="162158"/>
                    <a:pt x="377339" y="162968"/>
                    <a:pt x="377733" y="162389"/>
                  </a:cubicBezTo>
                  <a:close/>
                  <a:moveTo>
                    <a:pt x="313616" y="399937"/>
                  </a:moveTo>
                  <a:lnTo>
                    <a:pt x="312735" y="399197"/>
                  </a:lnTo>
                  <a:cubicBezTo>
                    <a:pt x="312156" y="399937"/>
                    <a:pt x="312874" y="400470"/>
                    <a:pt x="313616" y="399937"/>
                  </a:cubicBezTo>
                  <a:close/>
                  <a:moveTo>
                    <a:pt x="491474" y="24826"/>
                  </a:moveTo>
                  <a:cubicBezTo>
                    <a:pt x="490923" y="24534"/>
                    <a:pt x="490262" y="24534"/>
                    <a:pt x="489711" y="24826"/>
                  </a:cubicBezTo>
                  <a:cubicBezTo>
                    <a:pt x="490260" y="25127"/>
                    <a:pt x="490925" y="25127"/>
                    <a:pt x="491474" y="24826"/>
                  </a:cubicBezTo>
                  <a:close/>
                  <a:moveTo>
                    <a:pt x="453699" y="11313"/>
                  </a:moveTo>
                  <a:cubicBezTo>
                    <a:pt x="453468" y="10734"/>
                    <a:pt x="452888" y="11035"/>
                    <a:pt x="452424" y="11081"/>
                  </a:cubicBezTo>
                  <a:cubicBezTo>
                    <a:pt x="451960" y="11128"/>
                    <a:pt x="453444" y="11752"/>
                    <a:pt x="453699" y="11313"/>
                  </a:cubicBezTo>
                  <a:close/>
                  <a:moveTo>
                    <a:pt x="144919" y="163592"/>
                  </a:moveTo>
                  <a:lnTo>
                    <a:pt x="144084" y="162921"/>
                  </a:lnTo>
                  <a:cubicBezTo>
                    <a:pt x="143504" y="163616"/>
                    <a:pt x="144362" y="164356"/>
                    <a:pt x="144919" y="163592"/>
                  </a:cubicBezTo>
                  <a:close/>
                  <a:moveTo>
                    <a:pt x="389652" y="304418"/>
                  </a:moveTo>
                  <a:cubicBezTo>
                    <a:pt x="389652" y="303886"/>
                    <a:pt x="389049" y="303863"/>
                    <a:pt x="388701" y="304210"/>
                  </a:cubicBezTo>
                  <a:lnTo>
                    <a:pt x="389467" y="304904"/>
                  </a:lnTo>
                  <a:close/>
                  <a:moveTo>
                    <a:pt x="458476" y="401927"/>
                  </a:moveTo>
                  <a:cubicBezTo>
                    <a:pt x="460215" y="402066"/>
                    <a:pt x="458685" y="400747"/>
                    <a:pt x="457943" y="401626"/>
                  </a:cubicBezTo>
                  <a:close/>
                  <a:moveTo>
                    <a:pt x="60767" y="304117"/>
                  </a:moveTo>
                  <a:cubicBezTo>
                    <a:pt x="60512" y="303724"/>
                    <a:pt x="58865" y="303955"/>
                    <a:pt x="59515" y="304326"/>
                  </a:cubicBezTo>
                  <a:cubicBezTo>
                    <a:pt x="60164" y="304696"/>
                    <a:pt x="60558" y="304650"/>
                    <a:pt x="60767" y="304117"/>
                  </a:cubicBezTo>
                  <a:close/>
                  <a:moveTo>
                    <a:pt x="213348" y="403038"/>
                  </a:moveTo>
                  <a:cubicBezTo>
                    <a:pt x="214090" y="402506"/>
                    <a:pt x="212560" y="402251"/>
                    <a:pt x="212583" y="402922"/>
                  </a:cubicBezTo>
                  <a:cubicBezTo>
                    <a:pt x="212606" y="403593"/>
                    <a:pt x="213209" y="403408"/>
                    <a:pt x="213348" y="403038"/>
                  </a:cubicBezTo>
                  <a:close/>
                  <a:moveTo>
                    <a:pt x="15201" y="303932"/>
                  </a:moveTo>
                  <a:lnTo>
                    <a:pt x="14436" y="304788"/>
                  </a:lnTo>
                  <a:cubicBezTo>
                    <a:pt x="15178" y="305344"/>
                    <a:pt x="15781" y="304650"/>
                    <a:pt x="15201" y="303932"/>
                  </a:cubicBezTo>
                  <a:close/>
                  <a:moveTo>
                    <a:pt x="587150" y="52524"/>
                  </a:moveTo>
                  <a:cubicBezTo>
                    <a:pt x="586872" y="52107"/>
                    <a:pt x="585249" y="52362"/>
                    <a:pt x="585898" y="52755"/>
                  </a:cubicBezTo>
                  <a:cubicBezTo>
                    <a:pt x="586339" y="52801"/>
                    <a:pt x="586942" y="53125"/>
                    <a:pt x="587150" y="52524"/>
                  </a:cubicBezTo>
                  <a:close/>
                  <a:moveTo>
                    <a:pt x="433618" y="302428"/>
                  </a:moveTo>
                  <a:cubicBezTo>
                    <a:pt x="433386" y="302960"/>
                    <a:pt x="432714" y="303400"/>
                    <a:pt x="433224" y="303770"/>
                  </a:cubicBezTo>
                  <a:cubicBezTo>
                    <a:pt x="434082" y="303909"/>
                    <a:pt x="434012" y="303354"/>
                    <a:pt x="433618" y="302521"/>
                  </a:cubicBezTo>
                  <a:close/>
                  <a:moveTo>
                    <a:pt x="410290" y="26122"/>
                  </a:moveTo>
                  <a:cubicBezTo>
                    <a:pt x="411218" y="25798"/>
                    <a:pt x="410290" y="24826"/>
                    <a:pt x="409710" y="25335"/>
                  </a:cubicBezTo>
                  <a:close/>
                  <a:moveTo>
                    <a:pt x="141834" y="175301"/>
                  </a:moveTo>
                  <a:lnTo>
                    <a:pt x="142576" y="175000"/>
                  </a:lnTo>
                  <a:cubicBezTo>
                    <a:pt x="142113" y="174722"/>
                    <a:pt x="141533" y="174722"/>
                    <a:pt x="141069" y="175000"/>
                  </a:cubicBezTo>
                  <a:close/>
                  <a:moveTo>
                    <a:pt x="494720" y="174746"/>
                  </a:moveTo>
                  <a:lnTo>
                    <a:pt x="494257" y="174931"/>
                  </a:lnTo>
                  <a:cubicBezTo>
                    <a:pt x="494883" y="176203"/>
                    <a:pt x="495972" y="175116"/>
                    <a:pt x="494720" y="174746"/>
                  </a:cubicBezTo>
                  <a:close/>
                  <a:moveTo>
                    <a:pt x="393223" y="52616"/>
                  </a:moveTo>
                  <a:cubicBezTo>
                    <a:pt x="392679" y="52328"/>
                    <a:pt x="392028" y="52328"/>
                    <a:pt x="391484" y="52616"/>
                  </a:cubicBezTo>
                  <a:cubicBezTo>
                    <a:pt x="392157" y="52963"/>
                    <a:pt x="392388" y="52894"/>
                    <a:pt x="393223" y="52616"/>
                  </a:cubicBezTo>
                  <a:close/>
                  <a:moveTo>
                    <a:pt x="26216" y="300855"/>
                  </a:moveTo>
                  <a:cubicBezTo>
                    <a:pt x="25589" y="300184"/>
                    <a:pt x="24940" y="300855"/>
                    <a:pt x="25381" y="301503"/>
                  </a:cubicBezTo>
                  <a:close/>
                  <a:moveTo>
                    <a:pt x="441108" y="9161"/>
                  </a:moveTo>
                  <a:cubicBezTo>
                    <a:pt x="440412" y="9762"/>
                    <a:pt x="441108" y="10618"/>
                    <a:pt x="441850" y="10040"/>
                  </a:cubicBezTo>
                  <a:close/>
                  <a:moveTo>
                    <a:pt x="621980" y="51714"/>
                  </a:moveTo>
                  <a:cubicBezTo>
                    <a:pt x="621354" y="51714"/>
                    <a:pt x="621400" y="52316"/>
                    <a:pt x="621655" y="52709"/>
                  </a:cubicBezTo>
                  <a:lnTo>
                    <a:pt x="622444" y="51922"/>
                  </a:lnTo>
                  <a:close/>
                  <a:moveTo>
                    <a:pt x="503439" y="180392"/>
                  </a:moveTo>
                  <a:lnTo>
                    <a:pt x="502767" y="181178"/>
                  </a:lnTo>
                  <a:cubicBezTo>
                    <a:pt x="503439" y="181826"/>
                    <a:pt x="504297" y="180970"/>
                    <a:pt x="503439" y="180392"/>
                  </a:cubicBezTo>
                  <a:close/>
                  <a:moveTo>
                    <a:pt x="560182" y="51992"/>
                  </a:moveTo>
                  <a:cubicBezTo>
                    <a:pt x="560391" y="52362"/>
                    <a:pt x="561828" y="52385"/>
                    <a:pt x="561481" y="51853"/>
                  </a:cubicBezTo>
                  <a:cubicBezTo>
                    <a:pt x="561133" y="51321"/>
                    <a:pt x="560437" y="51644"/>
                    <a:pt x="560182" y="52061"/>
                  </a:cubicBezTo>
                  <a:close/>
                  <a:moveTo>
                    <a:pt x="482314" y="181317"/>
                  </a:moveTo>
                  <a:cubicBezTo>
                    <a:pt x="482082" y="181988"/>
                    <a:pt x="482964" y="182034"/>
                    <a:pt x="483219" y="181803"/>
                  </a:cubicBezTo>
                  <a:cubicBezTo>
                    <a:pt x="483474" y="181572"/>
                    <a:pt x="482569" y="180785"/>
                    <a:pt x="482314" y="181387"/>
                  </a:cubicBezTo>
                  <a:close/>
                  <a:moveTo>
                    <a:pt x="381698" y="297014"/>
                  </a:moveTo>
                  <a:cubicBezTo>
                    <a:pt x="381698" y="295903"/>
                    <a:pt x="380238" y="297222"/>
                    <a:pt x="380933" y="297476"/>
                  </a:cubicBezTo>
                  <a:cubicBezTo>
                    <a:pt x="381629" y="297731"/>
                    <a:pt x="381629" y="297638"/>
                    <a:pt x="381698" y="297153"/>
                  </a:cubicBezTo>
                  <a:close/>
                  <a:moveTo>
                    <a:pt x="525654" y="183053"/>
                  </a:moveTo>
                  <a:cubicBezTo>
                    <a:pt x="525909" y="182706"/>
                    <a:pt x="526698" y="182312"/>
                    <a:pt x="526141" y="181965"/>
                  </a:cubicBezTo>
                  <a:cubicBezTo>
                    <a:pt x="525584" y="181618"/>
                    <a:pt x="525306" y="182706"/>
                    <a:pt x="525654" y="183191"/>
                  </a:cubicBezTo>
                  <a:close/>
                  <a:moveTo>
                    <a:pt x="66378" y="296435"/>
                  </a:moveTo>
                  <a:cubicBezTo>
                    <a:pt x="66193" y="295972"/>
                    <a:pt x="65358" y="295695"/>
                    <a:pt x="65544" y="296435"/>
                  </a:cubicBezTo>
                  <a:cubicBezTo>
                    <a:pt x="65729" y="296944"/>
                    <a:pt x="66703" y="297268"/>
                    <a:pt x="66378" y="296643"/>
                  </a:cubicBezTo>
                  <a:close/>
                  <a:moveTo>
                    <a:pt x="31920" y="294653"/>
                  </a:moveTo>
                  <a:cubicBezTo>
                    <a:pt x="31433" y="294653"/>
                    <a:pt x="31387" y="295024"/>
                    <a:pt x="31410" y="295371"/>
                  </a:cubicBezTo>
                  <a:cubicBezTo>
                    <a:pt x="31827" y="296088"/>
                    <a:pt x="32940" y="294885"/>
                    <a:pt x="31920" y="294862"/>
                  </a:cubicBezTo>
                  <a:close/>
                  <a:moveTo>
                    <a:pt x="133602" y="294144"/>
                  </a:moveTo>
                  <a:cubicBezTo>
                    <a:pt x="132976" y="294144"/>
                    <a:pt x="132976" y="294700"/>
                    <a:pt x="133278" y="295093"/>
                  </a:cubicBezTo>
                  <a:lnTo>
                    <a:pt x="134043" y="294330"/>
                  </a:lnTo>
                  <a:close/>
                  <a:moveTo>
                    <a:pt x="52280" y="293774"/>
                  </a:moveTo>
                  <a:cubicBezTo>
                    <a:pt x="51955" y="293473"/>
                    <a:pt x="50332" y="293635"/>
                    <a:pt x="50981" y="294075"/>
                  </a:cubicBezTo>
                  <a:cubicBezTo>
                    <a:pt x="51468" y="294191"/>
                    <a:pt x="51978" y="294491"/>
                    <a:pt x="52280" y="293774"/>
                  </a:cubicBezTo>
                  <a:close/>
                  <a:moveTo>
                    <a:pt x="488413" y="199944"/>
                  </a:moveTo>
                  <a:cubicBezTo>
                    <a:pt x="487926" y="199088"/>
                    <a:pt x="486998" y="199944"/>
                    <a:pt x="487601" y="200615"/>
                  </a:cubicBezTo>
                  <a:close/>
                  <a:moveTo>
                    <a:pt x="329640" y="203855"/>
                  </a:moveTo>
                  <a:cubicBezTo>
                    <a:pt x="329849" y="204225"/>
                    <a:pt x="331309" y="204271"/>
                    <a:pt x="330962" y="203716"/>
                  </a:cubicBezTo>
                  <a:cubicBezTo>
                    <a:pt x="330614" y="203161"/>
                    <a:pt x="329895" y="203531"/>
                    <a:pt x="329640" y="203924"/>
                  </a:cubicBezTo>
                  <a:close/>
                  <a:moveTo>
                    <a:pt x="383948" y="292293"/>
                  </a:moveTo>
                  <a:cubicBezTo>
                    <a:pt x="383414" y="291483"/>
                    <a:pt x="382487" y="292293"/>
                    <a:pt x="383113" y="292941"/>
                  </a:cubicBezTo>
                  <a:close/>
                  <a:moveTo>
                    <a:pt x="88222" y="291900"/>
                  </a:moveTo>
                  <a:lnTo>
                    <a:pt x="88663" y="291692"/>
                  </a:lnTo>
                  <a:cubicBezTo>
                    <a:pt x="88013" y="290512"/>
                    <a:pt x="86924" y="291599"/>
                    <a:pt x="88222" y="291969"/>
                  </a:cubicBezTo>
                  <a:close/>
                  <a:moveTo>
                    <a:pt x="418105" y="290488"/>
                  </a:moveTo>
                  <a:cubicBezTo>
                    <a:pt x="417525" y="290049"/>
                    <a:pt x="416899" y="290234"/>
                    <a:pt x="416992" y="290951"/>
                  </a:cubicBezTo>
                  <a:cubicBezTo>
                    <a:pt x="417084" y="291668"/>
                    <a:pt x="417734" y="290812"/>
                    <a:pt x="418105" y="290558"/>
                  </a:cubicBezTo>
                  <a:close/>
                  <a:moveTo>
                    <a:pt x="86297" y="218155"/>
                  </a:moveTo>
                  <a:cubicBezTo>
                    <a:pt x="86297" y="217576"/>
                    <a:pt x="85347" y="217715"/>
                    <a:pt x="85370" y="218317"/>
                  </a:cubicBezTo>
                  <a:cubicBezTo>
                    <a:pt x="85393" y="218918"/>
                    <a:pt x="86066" y="218571"/>
                    <a:pt x="86297" y="218155"/>
                  </a:cubicBezTo>
                  <a:close/>
                  <a:moveTo>
                    <a:pt x="39317" y="289748"/>
                  </a:moveTo>
                  <a:cubicBezTo>
                    <a:pt x="39343" y="289468"/>
                    <a:pt x="39137" y="289220"/>
                    <a:pt x="38857" y="289194"/>
                  </a:cubicBezTo>
                  <a:cubicBezTo>
                    <a:pt x="38639" y="289173"/>
                    <a:pt x="38432" y="289294"/>
                    <a:pt x="38343" y="289493"/>
                  </a:cubicBezTo>
                  <a:lnTo>
                    <a:pt x="39085" y="290188"/>
                  </a:lnTo>
                  <a:close/>
                  <a:moveTo>
                    <a:pt x="175528" y="288406"/>
                  </a:moveTo>
                  <a:cubicBezTo>
                    <a:pt x="175064" y="287573"/>
                    <a:pt x="174160" y="288406"/>
                    <a:pt x="174739" y="289077"/>
                  </a:cubicBezTo>
                  <a:close/>
                  <a:moveTo>
                    <a:pt x="478650" y="229354"/>
                  </a:moveTo>
                  <a:cubicBezTo>
                    <a:pt x="478372" y="228984"/>
                    <a:pt x="476865" y="229054"/>
                    <a:pt x="477282" y="229516"/>
                  </a:cubicBezTo>
                  <a:cubicBezTo>
                    <a:pt x="477862" y="229586"/>
                    <a:pt x="478419" y="229840"/>
                    <a:pt x="478650" y="229354"/>
                  </a:cubicBezTo>
                  <a:close/>
                  <a:moveTo>
                    <a:pt x="445166" y="231529"/>
                  </a:moveTo>
                  <a:lnTo>
                    <a:pt x="444331" y="230905"/>
                  </a:lnTo>
                  <a:cubicBezTo>
                    <a:pt x="443867" y="231622"/>
                    <a:pt x="444841" y="232409"/>
                    <a:pt x="445259" y="231529"/>
                  </a:cubicBezTo>
                  <a:close/>
                  <a:moveTo>
                    <a:pt x="58425" y="286832"/>
                  </a:moveTo>
                  <a:cubicBezTo>
                    <a:pt x="56801" y="287156"/>
                    <a:pt x="58587" y="287920"/>
                    <a:pt x="59143" y="287156"/>
                  </a:cubicBezTo>
                  <a:close/>
                  <a:moveTo>
                    <a:pt x="403728" y="411461"/>
                  </a:moveTo>
                  <a:lnTo>
                    <a:pt x="404354" y="410651"/>
                  </a:lnTo>
                  <a:cubicBezTo>
                    <a:pt x="403635" y="410072"/>
                    <a:pt x="402847" y="411044"/>
                    <a:pt x="403728" y="411461"/>
                  </a:cubicBezTo>
                  <a:close/>
                  <a:moveTo>
                    <a:pt x="617945" y="49631"/>
                  </a:moveTo>
                  <a:cubicBezTo>
                    <a:pt x="617945" y="48937"/>
                    <a:pt x="617389" y="48845"/>
                    <a:pt x="616902" y="49145"/>
                  </a:cubicBezTo>
                  <a:cubicBezTo>
                    <a:pt x="617273" y="49400"/>
                    <a:pt x="617504" y="50210"/>
                    <a:pt x="617945" y="49631"/>
                  </a:cubicBezTo>
                  <a:close/>
                  <a:moveTo>
                    <a:pt x="40384" y="287480"/>
                  </a:moveTo>
                  <a:cubicBezTo>
                    <a:pt x="40013" y="286208"/>
                    <a:pt x="38830" y="287272"/>
                    <a:pt x="40129" y="287943"/>
                  </a:cubicBezTo>
                  <a:close/>
                  <a:moveTo>
                    <a:pt x="406765" y="412664"/>
                  </a:moveTo>
                  <a:lnTo>
                    <a:pt x="407206" y="412456"/>
                  </a:lnTo>
                  <a:cubicBezTo>
                    <a:pt x="406580" y="411206"/>
                    <a:pt x="405490" y="412247"/>
                    <a:pt x="406765" y="412664"/>
                  </a:cubicBezTo>
                  <a:close/>
                  <a:moveTo>
                    <a:pt x="42146" y="231946"/>
                  </a:moveTo>
                  <a:cubicBezTo>
                    <a:pt x="42146" y="231298"/>
                    <a:pt x="41474" y="231344"/>
                    <a:pt x="41126" y="231599"/>
                  </a:cubicBezTo>
                  <a:lnTo>
                    <a:pt x="41914" y="232386"/>
                  </a:lnTo>
                  <a:close/>
                  <a:moveTo>
                    <a:pt x="46784" y="233658"/>
                  </a:moveTo>
                  <a:cubicBezTo>
                    <a:pt x="47248" y="234861"/>
                    <a:pt x="48245" y="233658"/>
                    <a:pt x="46969" y="233195"/>
                  </a:cubicBezTo>
                  <a:cubicBezTo>
                    <a:pt x="46892" y="233330"/>
                    <a:pt x="46822" y="233469"/>
                    <a:pt x="46761" y="233612"/>
                  </a:cubicBezTo>
                  <a:close/>
                  <a:moveTo>
                    <a:pt x="503602" y="283847"/>
                  </a:moveTo>
                  <a:cubicBezTo>
                    <a:pt x="503393" y="283269"/>
                    <a:pt x="502790" y="283593"/>
                    <a:pt x="502326" y="283616"/>
                  </a:cubicBezTo>
                  <a:cubicBezTo>
                    <a:pt x="501839" y="284009"/>
                    <a:pt x="503370" y="284241"/>
                    <a:pt x="503648" y="283847"/>
                  </a:cubicBezTo>
                  <a:close/>
                  <a:moveTo>
                    <a:pt x="440505" y="236065"/>
                  </a:moveTo>
                  <a:cubicBezTo>
                    <a:pt x="440105" y="236363"/>
                    <a:pt x="440022" y="236928"/>
                    <a:pt x="440320" y="237328"/>
                  </a:cubicBezTo>
                  <a:cubicBezTo>
                    <a:pt x="440335" y="237347"/>
                    <a:pt x="440350" y="237366"/>
                    <a:pt x="440366" y="237384"/>
                  </a:cubicBezTo>
                  <a:cubicBezTo>
                    <a:pt x="440992" y="237615"/>
                    <a:pt x="440922" y="236296"/>
                    <a:pt x="440551" y="236065"/>
                  </a:cubicBezTo>
                  <a:close/>
                  <a:moveTo>
                    <a:pt x="406603" y="283824"/>
                  </a:moveTo>
                  <a:cubicBezTo>
                    <a:pt x="406348" y="283269"/>
                    <a:pt x="405768" y="283593"/>
                    <a:pt x="405305" y="283662"/>
                  </a:cubicBezTo>
                  <a:cubicBezTo>
                    <a:pt x="404771" y="284102"/>
                    <a:pt x="406348" y="284241"/>
                    <a:pt x="406603" y="283824"/>
                  </a:cubicBezTo>
                  <a:close/>
                  <a:moveTo>
                    <a:pt x="472019" y="283824"/>
                  </a:moveTo>
                  <a:cubicBezTo>
                    <a:pt x="471648" y="283593"/>
                    <a:pt x="471253" y="282806"/>
                    <a:pt x="470929" y="283361"/>
                  </a:cubicBezTo>
                  <a:cubicBezTo>
                    <a:pt x="470604" y="283917"/>
                    <a:pt x="471485" y="284171"/>
                    <a:pt x="472019" y="283801"/>
                  </a:cubicBezTo>
                  <a:close/>
                  <a:moveTo>
                    <a:pt x="445954" y="238078"/>
                  </a:moveTo>
                  <a:cubicBezTo>
                    <a:pt x="445815" y="238679"/>
                    <a:pt x="446604" y="238772"/>
                    <a:pt x="446882" y="238541"/>
                  </a:cubicBezTo>
                  <a:cubicBezTo>
                    <a:pt x="447160" y="238309"/>
                    <a:pt x="446186" y="237453"/>
                    <a:pt x="445954" y="238078"/>
                  </a:cubicBezTo>
                  <a:close/>
                  <a:moveTo>
                    <a:pt x="352759" y="414099"/>
                  </a:moveTo>
                  <a:cubicBezTo>
                    <a:pt x="352179" y="413335"/>
                    <a:pt x="351275" y="414099"/>
                    <a:pt x="351878" y="414770"/>
                  </a:cubicBezTo>
                  <a:close/>
                  <a:moveTo>
                    <a:pt x="437977" y="239212"/>
                  </a:moveTo>
                  <a:lnTo>
                    <a:pt x="438441" y="239003"/>
                  </a:lnTo>
                  <a:cubicBezTo>
                    <a:pt x="437792" y="237823"/>
                    <a:pt x="436725" y="238888"/>
                    <a:pt x="437977" y="239281"/>
                  </a:cubicBezTo>
                  <a:close/>
                  <a:moveTo>
                    <a:pt x="227192" y="414307"/>
                  </a:moveTo>
                  <a:cubicBezTo>
                    <a:pt x="226844" y="414307"/>
                    <a:pt x="226473" y="414307"/>
                    <a:pt x="226265" y="414631"/>
                  </a:cubicBezTo>
                  <a:cubicBezTo>
                    <a:pt x="226716" y="414922"/>
                    <a:pt x="227297" y="414922"/>
                    <a:pt x="227749" y="414631"/>
                  </a:cubicBezTo>
                  <a:cubicBezTo>
                    <a:pt x="227654" y="414418"/>
                    <a:pt x="227415" y="414309"/>
                    <a:pt x="227192" y="414376"/>
                  </a:cubicBezTo>
                  <a:close/>
                  <a:moveTo>
                    <a:pt x="83260" y="283246"/>
                  </a:moveTo>
                  <a:cubicBezTo>
                    <a:pt x="83839" y="283246"/>
                    <a:pt x="83677" y="282320"/>
                    <a:pt x="83097" y="282343"/>
                  </a:cubicBezTo>
                  <a:cubicBezTo>
                    <a:pt x="82518" y="282367"/>
                    <a:pt x="82842" y="283084"/>
                    <a:pt x="83260" y="283315"/>
                  </a:cubicBezTo>
                  <a:close/>
                  <a:moveTo>
                    <a:pt x="583533" y="47873"/>
                  </a:moveTo>
                  <a:lnTo>
                    <a:pt x="582837" y="48659"/>
                  </a:lnTo>
                  <a:cubicBezTo>
                    <a:pt x="583533" y="49261"/>
                    <a:pt x="584321" y="48498"/>
                    <a:pt x="583533" y="47873"/>
                  </a:cubicBezTo>
                  <a:close/>
                  <a:moveTo>
                    <a:pt x="325953" y="48498"/>
                  </a:moveTo>
                  <a:cubicBezTo>
                    <a:pt x="325767" y="48197"/>
                    <a:pt x="325559" y="47896"/>
                    <a:pt x="325164" y="47873"/>
                  </a:cubicBezTo>
                  <a:cubicBezTo>
                    <a:pt x="324956" y="48062"/>
                    <a:pt x="324940" y="48384"/>
                    <a:pt x="325129" y="48592"/>
                  </a:cubicBezTo>
                  <a:cubicBezTo>
                    <a:pt x="325318" y="48800"/>
                    <a:pt x="325641" y="48816"/>
                    <a:pt x="325850" y="48627"/>
                  </a:cubicBezTo>
                  <a:cubicBezTo>
                    <a:pt x="325891" y="48590"/>
                    <a:pt x="325926" y="48546"/>
                    <a:pt x="325953" y="48498"/>
                  </a:cubicBezTo>
                  <a:close/>
                  <a:moveTo>
                    <a:pt x="354104" y="279451"/>
                  </a:moveTo>
                  <a:cubicBezTo>
                    <a:pt x="354939" y="278896"/>
                    <a:pt x="353431" y="278641"/>
                    <a:pt x="353385" y="279289"/>
                  </a:cubicBezTo>
                  <a:cubicBezTo>
                    <a:pt x="353339" y="279937"/>
                    <a:pt x="354034" y="279891"/>
                    <a:pt x="354104" y="279544"/>
                  </a:cubicBezTo>
                  <a:close/>
                  <a:moveTo>
                    <a:pt x="514106" y="278410"/>
                  </a:moveTo>
                  <a:cubicBezTo>
                    <a:pt x="514106" y="277276"/>
                    <a:pt x="512622" y="278572"/>
                    <a:pt x="513503" y="278826"/>
                  </a:cubicBezTo>
                  <a:cubicBezTo>
                    <a:pt x="513735" y="278988"/>
                    <a:pt x="513920" y="278803"/>
                    <a:pt x="514013" y="278502"/>
                  </a:cubicBezTo>
                  <a:close/>
                  <a:moveTo>
                    <a:pt x="89637" y="242868"/>
                  </a:moveTo>
                  <a:cubicBezTo>
                    <a:pt x="88918" y="243400"/>
                    <a:pt x="89753" y="244094"/>
                    <a:pt x="90286" y="243654"/>
                  </a:cubicBezTo>
                  <a:cubicBezTo>
                    <a:pt x="90240" y="243261"/>
                    <a:pt x="89938" y="243053"/>
                    <a:pt x="89637" y="242868"/>
                  </a:cubicBezTo>
                  <a:close/>
                  <a:moveTo>
                    <a:pt x="503045" y="243354"/>
                  </a:moveTo>
                  <a:lnTo>
                    <a:pt x="503741" y="243030"/>
                  </a:lnTo>
                  <a:cubicBezTo>
                    <a:pt x="503138" y="242220"/>
                    <a:pt x="501399" y="243030"/>
                    <a:pt x="503045" y="243330"/>
                  </a:cubicBezTo>
                  <a:close/>
                  <a:moveTo>
                    <a:pt x="468818" y="276073"/>
                  </a:moveTo>
                  <a:lnTo>
                    <a:pt x="468123" y="276420"/>
                  </a:lnTo>
                  <a:cubicBezTo>
                    <a:pt x="468772" y="277137"/>
                    <a:pt x="470465" y="276373"/>
                    <a:pt x="468818" y="276049"/>
                  </a:cubicBezTo>
                  <a:close/>
                  <a:moveTo>
                    <a:pt x="348794" y="416621"/>
                  </a:moveTo>
                  <a:lnTo>
                    <a:pt x="348608" y="416158"/>
                  </a:lnTo>
                  <a:cubicBezTo>
                    <a:pt x="347310" y="416806"/>
                    <a:pt x="348330" y="417917"/>
                    <a:pt x="348794" y="416621"/>
                  </a:cubicBezTo>
                  <a:close/>
                  <a:moveTo>
                    <a:pt x="634293" y="45536"/>
                  </a:moveTo>
                  <a:cubicBezTo>
                    <a:pt x="634015" y="45536"/>
                    <a:pt x="633551" y="45351"/>
                    <a:pt x="633505" y="45906"/>
                  </a:cubicBezTo>
                  <a:cubicBezTo>
                    <a:pt x="633853" y="46346"/>
                    <a:pt x="635592" y="45906"/>
                    <a:pt x="634293" y="45536"/>
                  </a:cubicBezTo>
                  <a:close/>
                  <a:moveTo>
                    <a:pt x="340214" y="275726"/>
                  </a:moveTo>
                  <a:lnTo>
                    <a:pt x="339379" y="275101"/>
                  </a:lnTo>
                  <a:cubicBezTo>
                    <a:pt x="338776" y="275818"/>
                    <a:pt x="339750" y="276559"/>
                    <a:pt x="340214" y="275726"/>
                  </a:cubicBezTo>
                  <a:close/>
                  <a:moveTo>
                    <a:pt x="403635" y="275054"/>
                  </a:moveTo>
                  <a:cubicBezTo>
                    <a:pt x="403450" y="274707"/>
                    <a:pt x="402684" y="274245"/>
                    <a:pt x="402823" y="275170"/>
                  </a:cubicBezTo>
                  <a:cubicBezTo>
                    <a:pt x="402870" y="275633"/>
                    <a:pt x="404006" y="275656"/>
                    <a:pt x="403635" y="275054"/>
                  </a:cubicBezTo>
                  <a:close/>
                  <a:moveTo>
                    <a:pt x="25149" y="274707"/>
                  </a:moveTo>
                  <a:lnTo>
                    <a:pt x="26030" y="275448"/>
                  </a:lnTo>
                  <a:cubicBezTo>
                    <a:pt x="26610" y="274707"/>
                    <a:pt x="25868" y="274175"/>
                    <a:pt x="25149" y="274707"/>
                  </a:cubicBezTo>
                  <a:close/>
                  <a:moveTo>
                    <a:pt x="585458" y="45212"/>
                  </a:moveTo>
                  <a:cubicBezTo>
                    <a:pt x="585226" y="44842"/>
                    <a:pt x="583858" y="44726"/>
                    <a:pt x="584113" y="45351"/>
                  </a:cubicBezTo>
                  <a:cubicBezTo>
                    <a:pt x="584500" y="45685"/>
                    <a:pt x="585086" y="45643"/>
                    <a:pt x="585421" y="45257"/>
                  </a:cubicBezTo>
                  <a:cubicBezTo>
                    <a:pt x="585434" y="45242"/>
                    <a:pt x="585446" y="45227"/>
                    <a:pt x="585458" y="45212"/>
                  </a:cubicBezTo>
                  <a:close/>
                  <a:moveTo>
                    <a:pt x="86553" y="245297"/>
                  </a:moveTo>
                  <a:cubicBezTo>
                    <a:pt x="86877" y="245691"/>
                    <a:pt x="88338" y="245598"/>
                    <a:pt x="87921" y="245135"/>
                  </a:cubicBezTo>
                  <a:cubicBezTo>
                    <a:pt x="87434" y="245182"/>
                    <a:pt x="86900" y="244811"/>
                    <a:pt x="86553" y="245297"/>
                  </a:cubicBezTo>
                  <a:close/>
                  <a:moveTo>
                    <a:pt x="462418" y="45513"/>
                  </a:moveTo>
                  <a:cubicBezTo>
                    <a:pt x="464181" y="45513"/>
                    <a:pt x="462650" y="44425"/>
                    <a:pt x="461885" y="45212"/>
                  </a:cubicBezTo>
                  <a:close/>
                  <a:moveTo>
                    <a:pt x="362707" y="272671"/>
                  </a:moveTo>
                  <a:cubicBezTo>
                    <a:pt x="361153" y="272995"/>
                    <a:pt x="362892" y="273782"/>
                    <a:pt x="363426" y="272995"/>
                  </a:cubicBezTo>
                  <a:close/>
                  <a:moveTo>
                    <a:pt x="366185" y="418865"/>
                  </a:moveTo>
                  <a:cubicBezTo>
                    <a:pt x="364632" y="419235"/>
                    <a:pt x="366185" y="419907"/>
                    <a:pt x="366881" y="419189"/>
                  </a:cubicBezTo>
                  <a:close/>
                  <a:moveTo>
                    <a:pt x="111921" y="245830"/>
                  </a:moveTo>
                  <a:cubicBezTo>
                    <a:pt x="111620" y="245506"/>
                    <a:pt x="110878" y="245320"/>
                    <a:pt x="110553" y="245714"/>
                  </a:cubicBezTo>
                  <a:cubicBezTo>
                    <a:pt x="110228" y="246107"/>
                    <a:pt x="111666" y="246153"/>
                    <a:pt x="111921" y="245830"/>
                  </a:cubicBezTo>
                  <a:close/>
                  <a:moveTo>
                    <a:pt x="81219" y="271283"/>
                  </a:moveTo>
                  <a:cubicBezTo>
                    <a:pt x="81034" y="270982"/>
                    <a:pt x="80825" y="270681"/>
                    <a:pt x="80431" y="270658"/>
                  </a:cubicBezTo>
                  <a:cubicBezTo>
                    <a:pt x="79990" y="271167"/>
                    <a:pt x="80709" y="271977"/>
                    <a:pt x="81219" y="271283"/>
                  </a:cubicBezTo>
                  <a:close/>
                  <a:moveTo>
                    <a:pt x="41451" y="270496"/>
                  </a:moveTo>
                  <a:cubicBezTo>
                    <a:pt x="40917" y="270936"/>
                    <a:pt x="41682" y="271121"/>
                    <a:pt x="41961" y="271468"/>
                  </a:cubicBezTo>
                  <a:cubicBezTo>
                    <a:pt x="42355" y="270936"/>
                    <a:pt x="42077" y="270427"/>
                    <a:pt x="41451" y="270496"/>
                  </a:cubicBezTo>
                  <a:close/>
                  <a:moveTo>
                    <a:pt x="531173" y="44448"/>
                  </a:moveTo>
                  <a:cubicBezTo>
                    <a:pt x="530593" y="44309"/>
                    <a:pt x="530431" y="45073"/>
                    <a:pt x="530709" y="45327"/>
                  </a:cubicBezTo>
                  <a:cubicBezTo>
                    <a:pt x="530987" y="45582"/>
                    <a:pt x="531822" y="44703"/>
                    <a:pt x="531173" y="44448"/>
                  </a:cubicBezTo>
                  <a:close/>
                  <a:moveTo>
                    <a:pt x="120594" y="250388"/>
                  </a:moveTo>
                  <a:lnTo>
                    <a:pt x="120269" y="249671"/>
                  </a:lnTo>
                  <a:cubicBezTo>
                    <a:pt x="119504" y="250180"/>
                    <a:pt x="120315" y="251938"/>
                    <a:pt x="120594" y="250295"/>
                  </a:cubicBezTo>
                  <a:close/>
                  <a:moveTo>
                    <a:pt x="449201" y="249809"/>
                  </a:moveTo>
                  <a:cubicBezTo>
                    <a:pt x="448808" y="249520"/>
                    <a:pt x="448272" y="249520"/>
                    <a:pt x="447879" y="249809"/>
                  </a:cubicBezTo>
                  <a:cubicBezTo>
                    <a:pt x="447624" y="250249"/>
                    <a:pt x="448992" y="250180"/>
                    <a:pt x="449201" y="249809"/>
                  </a:cubicBezTo>
                  <a:close/>
                  <a:moveTo>
                    <a:pt x="511602" y="249601"/>
                  </a:moveTo>
                  <a:cubicBezTo>
                    <a:pt x="510720" y="250064"/>
                    <a:pt x="511602" y="250966"/>
                    <a:pt x="512251" y="250388"/>
                  </a:cubicBezTo>
                  <a:close/>
                  <a:moveTo>
                    <a:pt x="128988" y="269617"/>
                  </a:moveTo>
                  <a:cubicBezTo>
                    <a:pt x="128686" y="269293"/>
                    <a:pt x="127921" y="269131"/>
                    <a:pt x="127620" y="269617"/>
                  </a:cubicBezTo>
                  <a:cubicBezTo>
                    <a:pt x="127318" y="270103"/>
                    <a:pt x="128733" y="269964"/>
                    <a:pt x="128965" y="269617"/>
                  </a:cubicBezTo>
                  <a:close/>
                  <a:moveTo>
                    <a:pt x="31920" y="266238"/>
                  </a:moveTo>
                  <a:cubicBezTo>
                    <a:pt x="31920" y="266238"/>
                    <a:pt x="32314" y="265914"/>
                    <a:pt x="32337" y="265706"/>
                  </a:cubicBezTo>
                  <a:cubicBezTo>
                    <a:pt x="32013" y="264572"/>
                    <a:pt x="30691" y="266609"/>
                    <a:pt x="31920" y="266238"/>
                  </a:cubicBezTo>
                  <a:close/>
                  <a:moveTo>
                    <a:pt x="609667" y="42759"/>
                  </a:moveTo>
                  <a:lnTo>
                    <a:pt x="608948" y="43569"/>
                  </a:lnTo>
                  <a:cubicBezTo>
                    <a:pt x="609620" y="44170"/>
                    <a:pt x="610455" y="43314"/>
                    <a:pt x="609667" y="42759"/>
                  </a:cubicBezTo>
                  <a:close/>
                  <a:moveTo>
                    <a:pt x="389072" y="38409"/>
                  </a:moveTo>
                  <a:cubicBezTo>
                    <a:pt x="388655" y="38201"/>
                    <a:pt x="387983" y="38015"/>
                    <a:pt x="387658" y="38409"/>
                  </a:cubicBezTo>
                  <a:cubicBezTo>
                    <a:pt x="387333" y="38802"/>
                    <a:pt x="388771" y="38825"/>
                    <a:pt x="389072" y="38409"/>
                  </a:cubicBezTo>
                  <a:close/>
                  <a:moveTo>
                    <a:pt x="407832" y="264480"/>
                  </a:moveTo>
                  <a:cubicBezTo>
                    <a:pt x="407136" y="263994"/>
                    <a:pt x="406394" y="264480"/>
                    <a:pt x="407044" y="265220"/>
                  </a:cubicBezTo>
                  <a:close/>
                  <a:moveTo>
                    <a:pt x="377269" y="262536"/>
                  </a:moveTo>
                  <a:cubicBezTo>
                    <a:pt x="377084" y="262536"/>
                    <a:pt x="376898" y="262536"/>
                    <a:pt x="376759" y="262860"/>
                  </a:cubicBezTo>
                  <a:cubicBezTo>
                    <a:pt x="377687" y="263415"/>
                    <a:pt x="378939" y="262559"/>
                    <a:pt x="377269" y="262536"/>
                  </a:cubicBezTo>
                  <a:close/>
                  <a:moveTo>
                    <a:pt x="635708" y="41000"/>
                  </a:moveTo>
                  <a:cubicBezTo>
                    <a:pt x="635058" y="41000"/>
                    <a:pt x="634873" y="41533"/>
                    <a:pt x="635221" y="42019"/>
                  </a:cubicBezTo>
                  <a:cubicBezTo>
                    <a:pt x="635499" y="41671"/>
                    <a:pt x="636334" y="41556"/>
                    <a:pt x="635708" y="41000"/>
                  </a:cubicBezTo>
                  <a:close/>
                  <a:moveTo>
                    <a:pt x="489016" y="262606"/>
                  </a:moveTo>
                  <a:cubicBezTo>
                    <a:pt x="489016" y="261472"/>
                    <a:pt x="487555" y="262791"/>
                    <a:pt x="488251" y="263068"/>
                  </a:cubicBezTo>
                  <a:cubicBezTo>
                    <a:pt x="488946" y="263346"/>
                    <a:pt x="488969" y="263091"/>
                    <a:pt x="489016" y="262606"/>
                  </a:cubicBezTo>
                  <a:close/>
                  <a:moveTo>
                    <a:pt x="274590" y="427774"/>
                  </a:moveTo>
                  <a:lnTo>
                    <a:pt x="275401" y="428468"/>
                  </a:lnTo>
                  <a:cubicBezTo>
                    <a:pt x="275958" y="427797"/>
                    <a:pt x="275030" y="426964"/>
                    <a:pt x="274590" y="427774"/>
                  </a:cubicBezTo>
                  <a:close/>
                  <a:moveTo>
                    <a:pt x="527579" y="260130"/>
                  </a:moveTo>
                  <a:cubicBezTo>
                    <a:pt x="527138" y="259273"/>
                    <a:pt x="526164" y="260130"/>
                    <a:pt x="526767" y="260731"/>
                  </a:cubicBezTo>
                  <a:close/>
                  <a:moveTo>
                    <a:pt x="475450" y="259991"/>
                  </a:moveTo>
                  <a:lnTo>
                    <a:pt x="476308" y="260754"/>
                  </a:lnTo>
                  <a:cubicBezTo>
                    <a:pt x="476842" y="259991"/>
                    <a:pt x="476332" y="259435"/>
                    <a:pt x="475450" y="259991"/>
                  </a:cubicBezTo>
                  <a:close/>
                  <a:moveTo>
                    <a:pt x="433873" y="259991"/>
                  </a:moveTo>
                  <a:cubicBezTo>
                    <a:pt x="433618" y="259644"/>
                    <a:pt x="432088" y="259736"/>
                    <a:pt x="432528" y="260153"/>
                  </a:cubicBezTo>
                  <a:cubicBezTo>
                    <a:pt x="432969" y="260569"/>
                    <a:pt x="433572" y="260454"/>
                    <a:pt x="433873" y="259945"/>
                  </a:cubicBezTo>
                  <a:close/>
                  <a:moveTo>
                    <a:pt x="490175" y="259713"/>
                  </a:moveTo>
                  <a:cubicBezTo>
                    <a:pt x="491427" y="259320"/>
                    <a:pt x="490407" y="258232"/>
                    <a:pt x="489735" y="259482"/>
                  </a:cubicBezTo>
                  <a:close/>
                  <a:moveTo>
                    <a:pt x="47642" y="256913"/>
                  </a:moveTo>
                  <a:lnTo>
                    <a:pt x="48338" y="256589"/>
                  </a:lnTo>
                  <a:cubicBezTo>
                    <a:pt x="47688" y="255988"/>
                    <a:pt x="46042" y="256543"/>
                    <a:pt x="47642" y="256913"/>
                  </a:cubicBezTo>
                  <a:close/>
                  <a:moveTo>
                    <a:pt x="17497" y="258626"/>
                  </a:moveTo>
                  <a:cubicBezTo>
                    <a:pt x="17778" y="258622"/>
                    <a:pt x="18045" y="258505"/>
                    <a:pt x="18239" y="258302"/>
                  </a:cubicBezTo>
                  <a:cubicBezTo>
                    <a:pt x="17682" y="257515"/>
                    <a:pt x="15873" y="258348"/>
                    <a:pt x="17520" y="258626"/>
                  </a:cubicBezTo>
                  <a:close/>
                  <a:moveTo>
                    <a:pt x="375623" y="256890"/>
                  </a:moveTo>
                  <a:cubicBezTo>
                    <a:pt x="374974" y="256890"/>
                    <a:pt x="374742" y="257422"/>
                    <a:pt x="375136" y="257908"/>
                  </a:cubicBezTo>
                  <a:cubicBezTo>
                    <a:pt x="375414" y="257538"/>
                    <a:pt x="376226" y="257307"/>
                    <a:pt x="375646" y="256890"/>
                  </a:cubicBezTo>
                  <a:close/>
                  <a:moveTo>
                    <a:pt x="290822" y="432263"/>
                  </a:moveTo>
                  <a:cubicBezTo>
                    <a:pt x="290544" y="431846"/>
                    <a:pt x="289755" y="431939"/>
                    <a:pt x="289477" y="432263"/>
                  </a:cubicBezTo>
                  <a:cubicBezTo>
                    <a:pt x="289199" y="432587"/>
                    <a:pt x="290567" y="432610"/>
                    <a:pt x="290822" y="432263"/>
                  </a:cubicBezTo>
                  <a:close/>
                  <a:moveTo>
                    <a:pt x="175597" y="340562"/>
                  </a:moveTo>
                  <a:cubicBezTo>
                    <a:pt x="175133" y="339683"/>
                    <a:pt x="174160" y="340562"/>
                    <a:pt x="174762" y="341210"/>
                  </a:cubicBezTo>
                  <a:close/>
                  <a:moveTo>
                    <a:pt x="332353" y="28551"/>
                  </a:moveTo>
                  <a:cubicBezTo>
                    <a:pt x="333002" y="26423"/>
                    <a:pt x="328735" y="28968"/>
                    <a:pt x="332353" y="28551"/>
                  </a:cubicBezTo>
                  <a:close/>
                  <a:moveTo>
                    <a:pt x="203331" y="82998"/>
                  </a:moveTo>
                  <a:cubicBezTo>
                    <a:pt x="202079" y="84040"/>
                    <a:pt x="203656" y="83947"/>
                    <a:pt x="204421" y="83183"/>
                  </a:cubicBezTo>
                  <a:cubicBezTo>
                    <a:pt x="204050" y="82836"/>
                    <a:pt x="203679" y="82975"/>
                    <a:pt x="203331" y="82998"/>
                  </a:cubicBezTo>
                  <a:close/>
                  <a:moveTo>
                    <a:pt x="373049" y="16311"/>
                  </a:moveTo>
                  <a:cubicBezTo>
                    <a:pt x="372609" y="16033"/>
                    <a:pt x="371982" y="15848"/>
                    <a:pt x="371611" y="16311"/>
                  </a:cubicBezTo>
                  <a:lnTo>
                    <a:pt x="372098" y="16542"/>
                  </a:lnTo>
                  <a:cubicBezTo>
                    <a:pt x="372423" y="16542"/>
                    <a:pt x="372817" y="16681"/>
                    <a:pt x="373049" y="16311"/>
                  </a:cubicBezTo>
                  <a:close/>
                  <a:moveTo>
                    <a:pt x="55688" y="372448"/>
                  </a:moveTo>
                  <a:cubicBezTo>
                    <a:pt x="56106" y="372587"/>
                    <a:pt x="56291" y="372309"/>
                    <a:pt x="56291" y="371916"/>
                  </a:cubicBezTo>
                  <a:lnTo>
                    <a:pt x="55271" y="371360"/>
                  </a:lnTo>
                  <a:cubicBezTo>
                    <a:pt x="55271" y="371730"/>
                    <a:pt x="55155" y="372216"/>
                    <a:pt x="55688" y="372448"/>
                  </a:cubicBezTo>
                  <a:close/>
                  <a:moveTo>
                    <a:pt x="705598" y="101857"/>
                  </a:moveTo>
                  <a:cubicBezTo>
                    <a:pt x="705274" y="101857"/>
                    <a:pt x="705320" y="103153"/>
                    <a:pt x="705738" y="103083"/>
                  </a:cubicBezTo>
                  <a:cubicBezTo>
                    <a:pt x="706155" y="103014"/>
                    <a:pt x="706039" y="101718"/>
                    <a:pt x="705598" y="101857"/>
                  </a:cubicBezTo>
                  <a:close/>
                  <a:moveTo>
                    <a:pt x="450523" y="282343"/>
                  </a:moveTo>
                  <a:lnTo>
                    <a:pt x="451543" y="282181"/>
                  </a:lnTo>
                  <a:cubicBezTo>
                    <a:pt x="451543" y="281765"/>
                    <a:pt x="451102" y="281603"/>
                    <a:pt x="450731" y="281418"/>
                  </a:cubicBezTo>
                  <a:lnTo>
                    <a:pt x="450592" y="282436"/>
                  </a:lnTo>
                  <a:close/>
                  <a:moveTo>
                    <a:pt x="169545" y="361017"/>
                  </a:moveTo>
                  <a:cubicBezTo>
                    <a:pt x="169545" y="361688"/>
                    <a:pt x="170078" y="361595"/>
                    <a:pt x="170496" y="361642"/>
                  </a:cubicBezTo>
                  <a:cubicBezTo>
                    <a:pt x="172003" y="361595"/>
                    <a:pt x="169522" y="359744"/>
                    <a:pt x="169429" y="361086"/>
                  </a:cubicBezTo>
                  <a:close/>
                  <a:moveTo>
                    <a:pt x="394475" y="307195"/>
                  </a:moveTo>
                  <a:cubicBezTo>
                    <a:pt x="393873" y="311360"/>
                    <a:pt x="398649" y="306755"/>
                    <a:pt x="394475" y="307195"/>
                  </a:cubicBezTo>
                  <a:close/>
                </a:path>
              </a:pathLst>
            </a:custGeom>
            <a:solidFill>
              <a:srgbClr val="256482"/>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74" name="Google Shape;174;p3"/>
            <p:cNvSpPr/>
            <p:nvPr/>
          </p:nvSpPr>
          <p:spPr>
            <a:xfrm>
              <a:off x="3569973" y="3040789"/>
              <a:ext cx="559087" cy="362467"/>
            </a:xfrm>
            <a:custGeom>
              <a:avLst/>
              <a:gdLst/>
              <a:ahLst/>
              <a:cxnLst/>
              <a:rect l="l" t="t" r="r" b="b"/>
              <a:pathLst>
                <a:path w="673599" h="422702" extrusionOk="0">
                  <a:moveTo>
                    <a:pt x="256784" y="348732"/>
                  </a:moveTo>
                  <a:cubicBezTo>
                    <a:pt x="256019" y="350352"/>
                    <a:pt x="254094" y="349450"/>
                    <a:pt x="253004" y="350514"/>
                  </a:cubicBezTo>
                  <a:cubicBezTo>
                    <a:pt x="252842" y="350653"/>
                    <a:pt x="252610" y="351139"/>
                    <a:pt x="252402" y="350792"/>
                  </a:cubicBezTo>
                  <a:cubicBezTo>
                    <a:pt x="251451" y="349172"/>
                    <a:pt x="250245" y="350653"/>
                    <a:pt x="249178" y="350491"/>
                  </a:cubicBezTo>
                  <a:cubicBezTo>
                    <a:pt x="248112" y="350329"/>
                    <a:pt x="246720" y="351671"/>
                    <a:pt x="245468" y="350491"/>
                  </a:cubicBezTo>
                  <a:cubicBezTo>
                    <a:pt x="243394" y="351574"/>
                    <a:pt x="241000" y="351878"/>
                    <a:pt x="238720" y="351347"/>
                  </a:cubicBezTo>
                  <a:cubicBezTo>
                    <a:pt x="237561" y="350399"/>
                    <a:pt x="236401" y="352134"/>
                    <a:pt x="235288" y="351509"/>
                  </a:cubicBezTo>
                  <a:cubicBezTo>
                    <a:pt x="232969" y="350468"/>
                    <a:pt x="230929" y="353036"/>
                    <a:pt x="228726" y="351509"/>
                  </a:cubicBezTo>
                  <a:cubicBezTo>
                    <a:pt x="227404" y="351139"/>
                    <a:pt x="226036" y="352319"/>
                    <a:pt x="224900" y="351926"/>
                  </a:cubicBezTo>
                  <a:cubicBezTo>
                    <a:pt x="219010" y="350792"/>
                    <a:pt x="212471" y="352643"/>
                    <a:pt x="206233" y="351555"/>
                  </a:cubicBezTo>
                  <a:cubicBezTo>
                    <a:pt x="203577" y="351142"/>
                    <a:pt x="200859" y="351429"/>
                    <a:pt x="198349" y="352388"/>
                  </a:cubicBezTo>
                  <a:cubicBezTo>
                    <a:pt x="197146" y="351149"/>
                    <a:pt x="195305" y="350773"/>
                    <a:pt x="193711" y="351440"/>
                  </a:cubicBezTo>
                  <a:cubicBezTo>
                    <a:pt x="192757" y="350829"/>
                    <a:pt x="191534" y="350829"/>
                    <a:pt x="190580" y="351440"/>
                  </a:cubicBezTo>
                  <a:cubicBezTo>
                    <a:pt x="189467" y="351555"/>
                    <a:pt x="180911" y="349589"/>
                    <a:pt x="185201" y="352620"/>
                  </a:cubicBezTo>
                  <a:cubicBezTo>
                    <a:pt x="191091" y="353893"/>
                    <a:pt x="197282" y="354934"/>
                    <a:pt x="202870" y="356646"/>
                  </a:cubicBezTo>
                  <a:cubicBezTo>
                    <a:pt x="204030" y="358196"/>
                    <a:pt x="205931" y="357225"/>
                    <a:pt x="207253" y="358173"/>
                  </a:cubicBezTo>
                  <a:cubicBezTo>
                    <a:pt x="207671" y="358474"/>
                    <a:pt x="208343" y="357502"/>
                    <a:pt x="209062" y="357757"/>
                  </a:cubicBezTo>
                  <a:cubicBezTo>
                    <a:pt x="209781" y="358011"/>
                    <a:pt x="209062" y="358428"/>
                    <a:pt x="208552" y="358567"/>
                  </a:cubicBezTo>
                  <a:cubicBezTo>
                    <a:pt x="211149" y="359978"/>
                    <a:pt x="214905" y="359585"/>
                    <a:pt x="216830" y="361991"/>
                  </a:cubicBezTo>
                  <a:cubicBezTo>
                    <a:pt x="216091" y="362435"/>
                    <a:pt x="215148" y="362341"/>
                    <a:pt x="214511" y="361760"/>
                  </a:cubicBezTo>
                  <a:cubicBezTo>
                    <a:pt x="213375" y="360418"/>
                    <a:pt x="211589" y="360719"/>
                    <a:pt x="210175" y="360024"/>
                  </a:cubicBezTo>
                  <a:cubicBezTo>
                    <a:pt x="209665" y="359770"/>
                    <a:pt x="209062" y="360441"/>
                    <a:pt x="208668" y="360325"/>
                  </a:cubicBezTo>
                  <a:cubicBezTo>
                    <a:pt x="208156" y="359609"/>
                    <a:pt x="207410" y="359093"/>
                    <a:pt x="206557" y="358867"/>
                  </a:cubicBezTo>
                  <a:cubicBezTo>
                    <a:pt x="205676" y="358497"/>
                    <a:pt x="204726" y="359770"/>
                    <a:pt x="203775" y="358567"/>
                  </a:cubicBezTo>
                  <a:cubicBezTo>
                    <a:pt x="201828" y="358101"/>
                    <a:pt x="199914" y="357506"/>
                    <a:pt x="198047" y="356785"/>
                  </a:cubicBezTo>
                  <a:cubicBezTo>
                    <a:pt x="193015" y="356392"/>
                    <a:pt x="186569" y="353846"/>
                    <a:pt x="182093" y="355836"/>
                  </a:cubicBezTo>
                  <a:cubicBezTo>
                    <a:pt x="180377" y="353198"/>
                    <a:pt x="176644" y="354633"/>
                    <a:pt x="174024" y="354309"/>
                  </a:cubicBezTo>
                  <a:cubicBezTo>
                    <a:pt x="171403" y="353985"/>
                    <a:pt x="169711" y="352921"/>
                    <a:pt x="167322" y="353707"/>
                  </a:cubicBezTo>
                  <a:cubicBezTo>
                    <a:pt x="166395" y="353939"/>
                    <a:pt x="165258" y="354471"/>
                    <a:pt x="164400" y="353314"/>
                  </a:cubicBezTo>
                  <a:cubicBezTo>
                    <a:pt x="163100" y="353165"/>
                    <a:pt x="161790" y="353111"/>
                    <a:pt x="160482" y="353152"/>
                  </a:cubicBezTo>
                  <a:cubicBezTo>
                    <a:pt x="156864" y="352203"/>
                    <a:pt x="153525" y="355026"/>
                    <a:pt x="150278" y="354425"/>
                  </a:cubicBezTo>
                  <a:cubicBezTo>
                    <a:pt x="147078" y="352712"/>
                    <a:pt x="143322" y="354425"/>
                    <a:pt x="140029" y="353291"/>
                  </a:cubicBezTo>
                  <a:cubicBezTo>
                    <a:pt x="138568" y="353291"/>
                    <a:pt x="137362" y="354448"/>
                    <a:pt x="135809" y="354378"/>
                  </a:cubicBezTo>
                  <a:cubicBezTo>
                    <a:pt x="132795" y="355594"/>
                    <a:pt x="130482" y="358089"/>
                    <a:pt x="129501" y="361181"/>
                  </a:cubicBezTo>
                  <a:cubicBezTo>
                    <a:pt x="129501" y="361899"/>
                    <a:pt x="130012" y="362662"/>
                    <a:pt x="129038" y="363357"/>
                  </a:cubicBezTo>
                  <a:cubicBezTo>
                    <a:pt x="128064" y="364051"/>
                    <a:pt x="131241" y="367198"/>
                    <a:pt x="128342" y="367406"/>
                  </a:cubicBezTo>
                  <a:cubicBezTo>
                    <a:pt x="127716" y="367406"/>
                    <a:pt x="127669" y="368193"/>
                    <a:pt x="127878" y="368493"/>
                  </a:cubicBezTo>
                  <a:cubicBezTo>
                    <a:pt x="128503" y="370870"/>
                    <a:pt x="128753" y="373329"/>
                    <a:pt x="128620" y="375782"/>
                  </a:cubicBezTo>
                  <a:cubicBezTo>
                    <a:pt x="127971" y="377263"/>
                    <a:pt x="129177" y="378235"/>
                    <a:pt x="129339" y="379461"/>
                  </a:cubicBezTo>
                  <a:cubicBezTo>
                    <a:pt x="129826" y="381035"/>
                    <a:pt x="128991" y="382308"/>
                    <a:pt x="129339" y="383789"/>
                  </a:cubicBezTo>
                  <a:cubicBezTo>
                    <a:pt x="129893" y="384773"/>
                    <a:pt x="129893" y="385974"/>
                    <a:pt x="129339" y="386959"/>
                  </a:cubicBezTo>
                  <a:cubicBezTo>
                    <a:pt x="130661" y="388555"/>
                    <a:pt x="130012" y="390800"/>
                    <a:pt x="130151" y="392558"/>
                  </a:cubicBezTo>
                  <a:cubicBezTo>
                    <a:pt x="128852" y="395705"/>
                    <a:pt x="132470" y="398713"/>
                    <a:pt x="134788" y="400356"/>
                  </a:cubicBezTo>
                  <a:cubicBezTo>
                    <a:pt x="138313" y="401467"/>
                    <a:pt x="141977" y="403503"/>
                    <a:pt x="145826" y="403642"/>
                  </a:cubicBezTo>
                  <a:cubicBezTo>
                    <a:pt x="147825" y="404773"/>
                    <a:pt x="149960" y="405644"/>
                    <a:pt x="152180" y="406234"/>
                  </a:cubicBezTo>
                  <a:cubicBezTo>
                    <a:pt x="152667" y="406442"/>
                    <a:pt x="152319" y="404938"/>
                    <a:pt x="153200" y="405655"/>
                  </a:cubicBezTo>
                  <a:cubicBezTo>
                    <a:pt x="154081" y="406372"/>
                    <a:pt x="155519" y="407738"/>
                    <a:pt x="157050" y="406905"/>
                  </a:cubicBezTo>
                  <a:cubicBezTo>
                    <a:pt x="157696" y="406585"/>
                    <a:pt x="158479" y="406793"/>
                    <a:pt x="158881" y="407391"/>
                  </a:cubicBezTo>
                  <a:cubicBezTo>
                    <a:pt x="160528" y="409381"/>
                    <a:pt x="163357" y="408293"/>
                    <a:pt x="165374" y="409473"/>
                  </a:cubicBezTo>
                  <a:cubicBezTo>
                    <a:pt x="170012" y="411278"/>
                    <a:pt x="175044" y="410862"/>
                    <a:pt x="179705" y="412296"/>
                  </a:cubicBezTo>
                  <a:cubicBezTo>
                    <a:pt x="182256" y="413476"/>
                    <a:pt x="184992" y="410885"/>
                    <a:pt x="187520" y="412828"/>
                  </a:cubicBezTo>
                  <a:cubicBezTo>
                    <a:pt x="188053" y="413106"/>
                    <a:pt x="188702" y="413430"/>
                    <a:pt x="189073" y="413106"/>
                  </a:cubicBezTo>
                  <a:cubicBezTo>
                    <a:pt x="189885" y="412366"/>
                    <a:pt x="190905" y="412875"/>
                    <a:pt x="191763" y="412435"/>
                  </a:cubicBezTo>
                  <a:cubicBezTo>
                    <a:pt x="192783" y="411463"/>
                    <a:pt x="192992" y="413499"/>
                    <a:pt x="194082" y="413754"/>
                  </a:cubicBezTo>
                  <a:cubicBezTo>
                    <a:pt x="197630" y="413152"/>
                    <a:pt x="200760" y="415860"/>
                    <a:pt x="204239" y="414656"/>
                  </a:cubicBezTo>
                  <a:cubicBezTo>
                    <a:pt x="205156" y="413981"/>
                    <a:pt x="206448" y="414176"/>
                    <a:pt x="207124" y="415092"/>
                  </a:cubicBezTo>
                  <a:cubicBezTo>
                    <a:pt x="207190" y="415181"/>
                    <a:pt x="207249" y="415275"/>
                    <a:pt x="207300" y="415374"/>
                  </a:cubicBezTo>
                  <a:cubicBezTo>
                    <a:pt x="207763" y="416160"/>
                    <a:pt x="209178" y="415744"/>
                    <a:pt x="209804" y="416669"/>
                  </a:cubicBezTo>
                  <a:lnTo>
                    <a:pt x="209804" y="416669"/>
                  </a:lnTo>
                  <a:cubicBezTo>
                    <a:pt x="208052" y="416679"/>
                    <a:pt x="206304" y="416857"/>
                    <a:pt x="204586" y="417202"/>
                  </a:cubicBezTo>
                  <a:cubicBezTo>
                    <a:pt x="201456" y="415050"/>
                    <a:pt x="197444" y="416369"/>
                    <a:pt x="194128" y="415096"/>
                  </a:cubicBezTo>
                  <a:cubicBezTo>
                    <a:pt x="193015" y="415860"/>
                    <a:pt x="191323" y="414865"/>
                    <a:pt x="190465" y="416322"/>
                  </a:cubicBezTo>
                  <a:cubicBezTo>
                    <a:pt x="190233" y="416716"/>
                    <a:pt x="190024" y="416461"/>
                    <a:pt x="189838" y="416322"/>
                  </a:cubicBezTo>
                  <a:cubicBezTo>
                    <a:pt x="188296" y="414880"/>
                    <a:pt x="186010" y="414565"/>
                    <a:pt x="184134" y="415536"/>
                  </a:cubicBezTo>
                  <a:cubicBezTo>
                    <a:pt x="176250" y="414240"/>
                    <a:pt x="168203" y="414494"/>
                    <a:pt x="160389" y="412782"/>
                  </a:cubicBezTo>
                  <a:cubicBezTo>
                    <a:pt x="158336" y="411741"/>
                    <a:pt x="155959" y="411534"/>
                    <a:pt x="153757" y="412204"/>
                  </a:cubicBezTo>
                  <a:cubicBezTo>
                    <a:pt x="153293" y="412204"/>
                    <a:pt x="152505" y="412204"/>
                    <a:pt x="152528" y="411787"/>
                  </a:cubicBezTo>
                  <a:cubicBezTo>
                    <a:pt x="152528" y="410214"/>
                    <a:pt x="151484" y="410607"/>
                    <a:pt x="150626" y="410445"/>
                  </a:cubicBezTo>
                  <a:cubicBezTo>
                    <a:pt x="149165" y="410445"/>
                    <a:pt x="147797" y="408941"/>
                    <a:pt x="146615" y="410237"/>
                  </a:cubicBezTo>
                  <a:cubicBezTo>
                    <a:pt x="145432" y="411533"/>
                    <a:pt x="146823" y="408848"/>
                    <a:pt x="145084" y="408802"/>
                  </a:cubicBezTo>
                  <a:cubicBezTo>
                    <a:pt x="143949" y="408860"/>
                    <a:pt x="142811" y="408860"/>
                    <a:pt x="141675" y="408802"/>
                  </a:cubicBezTo>
                  <a:cubicBezTo>
                    <a:pt x="140446" y="408640"/>
                    <a:pt x="139913" y="406234"/>
                    <a:pt x="138174" y="407691"/>
                  </a:cubicBezTo>
                  <a:cubicBezTo>
                    <a:pt x="135530" y="406072"/>
                    <a:pt x="131217" y="406951"/>
                    <a:pt x="130081" y="403920"/>
                  </a:cubicBezTo>
                  <a:cubicBezTo>
                    <a:pt x="129664" y="403017"/>
                    <a:pt x="129293" y="402184"/>
                    <a:pt x="128017" y="401907"/>
                  </a:cubicBezTo>
                  <a:cubicBezTo>
                    <a:pt x="127484" y="401305"/>
                    <a:pt x="123264" y="399593"/>
                    <a:pt x="125536" y="398945"/>
                  </a:cubicBezTo>
                  <a:cubicBezTo>
                    <a:pt x="124794" y="383025"/>
                    <a:pt x="115727" y="358775"/>
                    <a:pt x="134325" y="349565"/>
                  </a:cubicBezTo>
                  <a:cubicBezTo>
                    <a:pt x="136644" y="348571"/>
                    <a:pt x="138777" y="349565"/>
                    <a:pt x="141281" y="349311"/>
                  </a:cubicBezTo>
                  <a:cubicBezTo>
                    <a:pt x="145339" y="348409"/>
                    <a:pt x="149026" y="350769"/>
                    <a:pt x="152876" y="349311"/>
                  </a:cubicBezTo>
                  <a:cubicBezTo>
                    <a:pt x="153850" y="349195"/>
                    <a:pt x="156539" y="349913"/>
                    <a:pt x="156655" y="348894"/>
                  </a:cubicBezTo>
                  <a:cubicBezTo>
                    <a:pt x="156354" y="348478"/>
                    <a:pt x="156841" y="348108"/>
                    <a:pt x="156655" y="347946"/>
                  </a:cubicBezTo>
                  <a:cubicBezTo>
                    <a:pt x="156470" y="347784"/>
                    <a:pt x="155565" y="347576"/>
                    <a:pt x="155612" y="346812"/>
                  </a:cubicBezTo>
                  <a:cubicBezTo>
                    <a:pt x="153461" y="345454"/>
                    <a:pt x="151115" y="344431"/>
                    <a:pt x="148655" y="343781"/>
                  </a:cubicBezTo>
                  <a:cubicBezTo>
                    <a:pt x="146382" y="342419"/>
                    <a:pt x="143910" y="341420"/>
                    <a:pt x="141328" y="340819"/>
                  </a:cubicBezTo>
                  <a:cubicBezTo>
                    <a:pt x="139774" y="340819"/>
                    <a:pt x="140331" y="338250"/>
                    <a:pt x="138313" y="339014"/>
                  </a:cubicBezTo>
                  <a:cubicBezTo>
                    <a:pt x="138058" y="337556"/>
                    <a:pt x="137246" y="336052"/>
                    <a:pt x="136806" y="338389"/>
                  </a:cubicBezTo>
                  <a:cubicBezTo>
                    <a:pt x="135948" y="337140"/>
                    <a:pt x="136806" y="334826"/>
                    <a:pt x="134649" y="334062"/>
                  </a:cubicBezTo>
                  <a:cubicBezTo>
                    <a:pt x="131867" y="332604"/>
                    <a:pt x="131612" y="329064"/>
                    <a:pt x="130012" y="326727"/>
                  </a:cubicBezTo>
                  <a:cubicBezTo>
                    <a:pt x="129130" y="325940"/>
                    <a:pt x="130313" y="324598"/>
                    <a:pt x="129084" y="323742"/>
                  </a:cubicBezTo>
                  <a:cubicBezTo>
                    <a:pt x="128481" y="323742"/>
                    <a:pt x="126765" y="318096"/>
                    <a:pt x="128620" y="320271"/>
                  </a:cubicBezTo>
                  <a:cubicBezTo>
                    <a:pt x="129038" y="320549"/>
                    <a:pt x="129107" y="320271"/>
                    <a:pt x="129107" y="319993"/>
                  </a:cubicBezTo>
                  <a:cubicBezTo>
                    <a:pt x="128435" y="306619"/>
                    <a:pt x="136203" y="293360"/>
                    <a:pt x="140586" y="281027"/>
                  </a:cubicBezTo>
                  <a:cubicBezTo>
                    <a:pt x="144968" y="268694"/>
                    <a:pt x="149073" y="257031"/>
                    <a:pt x="153618" y="245022"/>
                  </a:cubicBezTo>
                  <a:cubicBezTo>
                    <a:pt x="154522" y="243911"/>
                    <a:pt x="151971" y="242338"/>
                    <a:pt x="154151" y="242222"/>
                  </a:cubicBezTo>
                  <a:cubicBezTo>
                    <a:pt x="154823" y="242222"/>
                    <a:pt x="155055" y="241297"/>
                    <a:pt x="155055" y="240950"/>
                  </a:cubicBezTo>
                  <a:cubicBezTo>
                    <a:pt x="154939" y="238636"/>
                    <a:pt x="156215" y="236877"/>
                    <a:pt x="156493" y="234771"/>
                  </a:cubicBezTo>
                  <a:cubicBezTo>
                    <a:pt x="157281" y="233452"/>
                    <a:pt x="155496" y="233985"/>
                    <a:pt x="155983" y="232920"/>
                  </a:cubicBezTo>
                  <a:cubicBezTo>
                    <a:pt x="157096" y="231462"/>
                    <a:pt x="158974" y="231023"/>
                    <a:pt x="158858" y="228848"/>
                  </a:cubicBezTo>
                  <a:cubicBezTo>
                    <a:pt x="159554" y="224220"/>
                    <a:pt x="162313" y="220078"/>
                    <a:pt x="162615" y="215473"/>
                  </a:cubicBezTo>
                  <a:cubicBezTo>
                    <a:pt x="162615" y="214177"/>
                    <a:pt x="162453" y="212812"/>
                    <a:pt x="163774" y="211910"/>
                  </a:cubicBezTo>
                  <a:cubicBezTo>
                    <a:pt x="164086" y="211761"/>
                    <a:pt x="164218" y="211387"/>
                    <a:pt x="164068" y="211076"/>
                  </a:cubicBezTo>
                  <a:cubicBezTo>
                    <a:pt x="164057" y="211052"/>
                    <a:pt x="164044" y="211029"/>
                    <a:pt x="164029" y="211007"/>
                  </a:cubicBezTo>
                  <a:cubicBezTo>
                    <a:pt x="162870" y="207698"/>
                    <a:pt x="166348" y="205037"/>
                    <a:pt x="166047" y="201752"/>
                  </a:cubicBezTo>
                  <a:cubicBezTo>
                    <a:pt x="166047" y="200988"/>
                    <a:pt x="167044" y="200479"/>
                    <a:pt x="167090" y="199877"/>
                  </a:cubicBezTo>
                  <a:cubicBezTo>
                    <a:pt x="165374" y="198466"/>
                    <a:pt x="169409" y="194578"/>
                    <a:pt x="166882" y="195249"/>
                  </a:cubicBezTo>
                  <a:cubicBezTo>
                    <a:pt x="166882" y="195249"/>
                    <a:pt x="166580" y="194740"/>
                    <a:pt x="166719" y="194625"/>
                  </a:cubicBezTo>
                  <a:cubicBezTo>
                    <a:pt x="168429" y="192842"/>
                    <a:pt x="169391" y="190474"/>
                    <a:pt x="169409" y="188007"/>
                  </a:cubicBezTo>
                  <a:cubicBezTo>
                    <a:pt x="176366" y="172596"/>
                    <a:pt x="183137" y="154871"/>
                    <a:pt x="200575" y="149225"/>
                  </a:cubicBezTo>
                  <a:cubicBezTo>
                    <a:pt x="200117" y="148976"/>
                    <a:pt x="199625" y="148797"/>
                    <a:pt x="199114" y="148693"/>
                  </a:cubicBezTo>
                  <a:cubicBezTo>
                    <a:pt x="205073" y="146657"/>
                    <a:pt x="211868" y="146379"/>
                    <a:pt x="218291" y="145500"/>
                  </a:cubicBezTo>
                  <a:cubicBezTo>
                    <a:pt x="219404" y="145269"/>
                    <a:pt x="221700" y="145338"/>
                    <a:pt x="221723" y="143973"/>
                  </a:cubicBezTo>
                  <a:cubicBezTo>
                    <a:pt x="221723" y="143649"/>
                    <a:pt x="222163" y="143140"/>
                    <a:pt x="222187" y="143741"/>
                  </a:cubicBezTo>
                  <a:cubicBezTo>
                    <a:pt x="222511" y="146287"/>
                    <a:pt x="226361" y="144343"/>
                    <a:pt x="227984" y="144297"/>
                  </a:cubicBezTo>
                  <a:cubicBezTo>
                    <a:pt x="248854" y="143117"/>
                    <a:pt x="278257" y="152673"/>
                    <a:pt x="292263" y="130529"/>
                  </a:cubicBezTo>
                  <a:cubicBezTo>
                    <a:pt x="297875" y="124374"/>
                    <a:pt x="295509" y="112388"/>
                    <a:pt x="291660" y="106117"/>
                  </a:cubicBezTo>
                  <a:cubicBezTo>
                    <a:pt x="291934" y="105042"/>
                    <a:pt x="291485" y="103912"/>
                    <a:pt x="290547" y="103317"/>
                  </a:cubicBezTo>
                  <a:cubicBezTo>
                    <a:pt x="291359" y="101003"/>
                    <a:pt x="289759" y="99406"/>
                    <a:pt x="288808" y="97602"/>
                  </a:cubicBezTo>
                  <a:cubicBezTo>
                    <a:pt x="287857" y="95797"/>
                    <a:pt x="287648" y="93830"/>
                    <a:pt x="286048" y="92650"/>
                  </a:cubicBezTo>
                  <a:cubicBezTo>
                    <a:pt x="285631" y="92326"/>
                    <a:pt x="285747" y="91747"/>
                    <a:pt x="285840" y="91331"/>
                  </a:cubicBezTo>
                  <a:cubicBezTo>
                    <a:pt x="285840" y="90405"/>
                    <a:pt x="285306" y="88462"/>
                    <a:pt x="284564" y="88161"/>
                  </a:cubicBezTo>
                  <a:cubicBezTo>
                    <a:pt x="284240" y="88161"/>
                    <a:pt x="283799" y="88161"/>
                    <a:pt x="283683" y="87814"/>
                  </a:cubicBezTo>
                  <a:cubicBezTo>
                    <a:pt x="283683" y="87814"/>
                    <a:pt x="284309" y="87629"/>
                    <a:pt x="284332" y="87467"/>
                  </a:cubicBezTo>
                  <a:cubicBezTo>
                    <a:pt x="284356" y="87305"/>
                    <a:pt x="284727" y="87467"/>
                    <a:pt x="284472" y="87281"/>
                  </a:cubicBezTo>
                  <a:cubicBezTo>
                    <a:pt x="284216" y="87096"/>
                    <a:pt x="282570" y="87281"/>
                    <a:pt x="282640" y="85847"/>
                  </a:cubicBezTo>
                  <a:cubicBezTo>
                    <a:pt x="282010" y="82052"/>
                    <a:pt x="280413" y="78482"/>
                    <a:pt x="278002" y="75480"/>
                  </a:cubicBezTo>
                  <a:cubicBezTo>
                    <a:pt x="274345" y="69997"/>
                    <a:pt x="271031" y="64294"/>
                    <a:pt x="268077" y="58404"/>
                  </a:cubicBezTo>
                  <a:cubicBezTo>
                    <a:pt x="267497" y="57455"/>
                    <a:pt x="266454" y="56830"/>
                    <a:pt x="267057" y="55372"/>
                  </a:cubicBezTo>
                  <a:cubicBezTo>
                    <a:pt x="267312" y="54701"/>
                    <a:pt x="266176" y="53938"/>
                    <a:pt x="265573" y="54354"/>
                  </a:cubicBezTo>
                  <a:cubicBezTo>
                    <a:pt x="263416" y="54956"/>
                    <a:pt x="261654" y="57131"/>
                    <a:pt x="259474" y="56946"/>
                  </a:cubicBezTo>
                  <a:cubicBezTo>
                    <a:pt x="257294" y="56761"/>
                    <a:pt x="257990" y="59052"/>
                    <a:pt x="256645" y="59260"/>
                  </a:cubicBezTo>
                  <a:cubicBezTo>
                    <a:pt x="251544" y="59121"/>
                    <a:pt x="246883" y="62152"/>
                    <a:pt x="242523" y="64304"/>
                  </a:cubicBezTo>
                  <a:cubicBezTo>
                    <a:pt x="237885" y="64674"/>
                    <a:pt x="234778" y="68932"/>
                    <a:pt x="230140" y="69534"/>
                  </a:cubicBezTo>
                  <a:cubicBezTo>
                    <a:pt x="228772" y="69719"/>
                    <a:pt x="227822" y="70945"/>
                    <a:pt x="226616" y="71662"/>
                  </a:cubicBezTo>
                  <a:cubicBezTo>
                    <a:pt x="223903" y="73328"/>
                    <a:pt x="220401" y="73282"/>
                    <a:pt x="217804" y="75411"/>
                  </a:cubicBezTo>
                  <a:cubicBezTo>
                    <a:pt x="216621" y="76545"/>
                    <a:pt x="214882" y="75828"/>
                    <a:pt x="213723" y="76869"/>
                  </a:cubicBezTo>
                  <a:cubicBezTo>
                    <a:pt x="212818" y="78442"/>
                    <a:pt x="208018" y="78627"/>
                    <a:pt x="209085" y="80525"/>
                  </a:cubicBezTo>
                  <a:cubicBezTo>
                    <a:pt x="208701" y="80796"/>
                    <a:pt x="208212" y="80873"/>
                    <a:pt x="207763" y="80733"/>
                  </a:cubicBezTo>
                  <a:cubicBezTo>
                    <a:pt x="206859" y="80733"/>
                    <a:pt x="206604" y="82052"/>
                    <a:pt x="205931" y="81659"/>
                  </a:cubicBezTo>
                  <a:cubicBezTo>
                    <a:pt x="204772" y="80964"/>
                    <a:pt x="204471" y="82121"/>
                    <a:pt x="203775" y="82376"/>
                  </a:cubicBezTo>
                  <a:cubicBezTo>
                    <a:pt x="200424" y="83306"/>
                    <a:pt x="197250" y="84784"/>
                    <a:pt x="194383" y="86749"/>
                  </a:cubicBezTo>
                  <a:cubicBezTo>
                    <a:pt x="192180" y="86888"/>
                    <a:pt x="190812" y="88554"/>
                    <a:pt x="189004" y="89410"/>
                  </a:cubicBezTo>
                  <a:cubicBezTo>
                    <a:pt x="188007" y="89757"/>
                    <a:pt x="188517" y="91030"/>
                    <a:pt x="187775" y="91447"/>
                  </a:cubicBezTo>
                  <a:cubicBezTo>
                    <a:pt x="187033" y="91863"/>
                    <a:pt x="186267" y="90752"/>
                    <a:pt x="185456" y="91007"/>
                  </a:cubicBezTo>
                  <a:cubicBezTo>
                    <a:pt x="183925" y="91331"/>
                    <a:pt x="186662" y="93529"/>
                    <a:pt x="184459" y="93321"/>
                  </a:cubicBezTo>
                  <a:cubicBezTo>
                    <a:pt x="182256" y="93113"/>
                    <a:pt x="175554" y="94432"/>
                    <a:pt x="177734" y="96537"/>
                  </a:cubicBezTo>
                  <a:cubicBezTo>
                    <a:pt x="176134" y="97764"/>
                    <a:pt x="172864" y="97185"/>
                    <a:pt x="171682" y="98851"/>
                  </a:cubicBezTo>
                  <a:cubicBezTo>
                    <a:pt x="170615" y="99707"/>
                    <a:pt x="172563" y="99383"/>
                    <a:pt x="172099" y="100008"/>
                  </a:cubicBezTo>
                  <a:cubicBezTo>
                    <a:pt x="171450" y="100008"/>
                    <a:pt x="171056" y="100911"/>
                    <a:pt x="170314" y="100587"/>
                  </a:cubicBezTo>
                  <a:cubicBezTo>
                    <a:pt x="168806" y="99916"/>
                    <a:pt x="167995" y="100934"/>
                    <a:pt x="167021" y="101836"/>
                  </a:cubicBezTo>
                  <a:cubicBezTo>
                    <a:pt x="166047" y="102739"/>
                    <a:pt x="168412" y="102484"/>
                    <a:pt x="167322" y="102900"/>
                  </a:cubicBezTo>
                  <a:cubicBezTo>
                    <a:pt x="162870" y="102183"/>
                    <a:pt x="160366" y="105492"/>
                    <a:pt x="156424" y="106927"/>
                  </a:cubicBezTo>
                  <a:lnTo>
                    <a:pt x="156424" y="106927"/>
                  </a:lnTo>
                  <a:cubicBezTo>
                    <a:pt x="159229" y="102877"/>
                    <a:pt x="165096" y="101535"/>
                    <a:pt x="168806" y="98203"/>
                  </a:cubicBezTo>
                  <a:cubicBezTo>
                    <a:pt x="169803" y="97231"/>
                    <a:pt x="169827" y="95681"/>
                    <a:pt x="171658" y="96121"/>
                  </a:cubicBezTo>
                  <a:cubicBezTo>
                    <a:pt x="173490" y="96560"/>
                    <a:pt x="174116" y="94246"/>
                    <a:pt x="175902" y="94316"/>
                  </a:cubicBezTo>
                  <a:cubicBezTo>
                    <a:pt x="176299" y="94331"/>
                    <a:pt x="176633" y="94023"/>
                    <a:pt x="176649" y="93627"/>
                  </a:cubicBezTo>
                  <a:cubicBezTo>
                    <a:pt x="176656" y="93437"/>
                    <a:pt x="176588" y="93252"/>
                    <a:pt x="176459" y="93113"/>
                  </a:cubicBezTo>
                  <a:cubicBezTo>
                    <a:pt x="177317" y="91539"/>
                    <a:pt x="180656" y="91285"/>
                    <a:pt x="182395" y="90405"/>
                  </a:cubicBezTo>
                  <a:cubicBezTo>
                    <a:pt x="185479" y="89503"/>
                    <a:pt x="187775" y="86865"/>
                    <a:pt x="190789" y="85777"/>
                  </a:cubicBezTo>
                  <a:cubicBezTo>
                    <a:pt x="191276" y="85639"/>
                    <a:pt x="191740" y="85153"/>
                    <a:pt x="191160" y="84551"/>
                  </a:cubicBezTo>
                  <a:lnTo>
                    <a:pt x="191972" y="83880"/>
                  </a:lnTo>
                  <a:cubicBezTo>
                    <a:pt x="193178" y="86194"/>
                    <a:pt x="193850" y="82885"/>
                    <a:pt x="195357" y="83186"/>
                  </a:cubicBezTo>
                  <a:cubicBezTo>
                    <a:pt x="197676" y="82677"/>
                    <a:pt x="199415" y="80710"/>
                    <a:pt x="201641" y="79854"/>
                  </a:cubicBezTo>
                  <a:cubicBezTo>
                    <a:pt x="202708" y="79136"/>
                    <a:pt x="201943" y="79368"/>
                    <a:pt x="201641" y="79067"/>
                  </a:cubicBezTo>
                  <a:cubicBezTo>
                    <a:pt x="201340" y="78766"/>
                    <a:pt x="201827" y="78627"/>
                    <a:pt x="201943" y="78650"/>
                  </a:cubicBezTo>
                  <a:cubicBezTo>
                    <a:pt x="203752" y="78188"/>
                    <a:pt x="206789" y="78512"/>
                    <a:pt x="207160" y="76105"/>
                  </a:cubicBezTo>
                  <a:cubicBezTo>
                    <a:pt x="208389" y="74879"/>
                    <a:pt x="211427" y="74971"/>
                    <a:pt x="213143" y="73791"/>
                  </a:cubicBezTo>
                  <a:cubicBezTo>
                    <a:pt x="213468" y="71477"/>
                    <a:pt x="217108" y="73421"/>
                    <a:pt x="216830" y="70945"/>
                  </a:cubicBezTo>
                  <a:cubicBezTo>
                    <a:pt x="216830" y="70945"/>
                    <a:pt x="217178" y="70714"/>
                    <a:pt x="217271" y="70760"/>
                  </a:cubicBezTo>
                  <a:cubicBezTo>
                    <a:pt x="230395" y="66433"/>
                    <a:pt x="242778" y="57733"/>
                    <a:pt x="256390" y="52943"/>
                  </a:cubicBezTo>
                  <a:cubicBezTo>
                    <a:pt x="264135" y="49634"/>
                    <a:pt x="270674" y="42437"/>
                    <a:pt x="272970" y="55396"/>
                  </a:cubicBezTo>
                  <a:cubicBezTo>
                    <a:pt x="272970" y="56414"/>
                    <a:pt x="274454" y="56946"/>
                    <a:pt x="275080" y="57455"/>
                  </a:cubicBezTo>
                  <a:cubicBezTo>
                    <a:pt x="274709" y="59075"/>
                    <a:pt x="276124" y="60162"/>
                    <a:pt x="276309" y="61620"/>
                  </a:cubicBezTo>
                  <a:cubicBezTo>
                    <a:pt x="276819" y="63517"/>
                    <a:pt x="278767" y="64721"/>
                    <a:pt x="279185" y="66826"/>
                  </a:cubicBezTo>
                  <a:cubicBezTo>
                    <a:pt x="279927" y="68192"/>
                    <a:pt x="281132" y="70714"/>
                    <a:pt x="282895" y="70436"/>
                  </a:cubicBezTo>
                  <a:cubicBezTo>
                    <a:pt x="283428" y="69950"/>
                    <a:pt x="283474" y="67173"/>
                    <a:pt x="282245" y="67127"/>
                  </a:cubicBezTo>
                  <a:cubicBezTo>
                    <a:pt x="282037" y="67127"/>
                    <a:pt x="281805" y="66780"/>
                    <a:pt x="281666" y="66549"/>
                  </a:cubicBezTo>
                  <a:cubicBezTo>
                    <a:pt x="281480" y="59607"/>
                    <a:pt x="287301" y="72426"/>
                    <a:pt x="285677" y="73930"/>
                  </a:cubicBezTo>
                  <a:cubicBezTo>
                    <a:pt x="285422" y="72634"/>
                    <a:pt x="284796" y="72056"/>
                    <a:pt x="283358" y="72449"/>
                  </a:cubicBezTo>
                  <a:cubicBezTo>
                    <a:pt x="282570" y="73467"/>
                    <a:pt x="284332" y="74971"/>
                    <a:pt x="285167" y="75573"/>
                  </a:cubicBezTo>
                  <a:cubicBezTo>
                    <a:pt x="284448" y="76799"/>
                    <a:pt x="287486" y="79252"/>
                    <a:pt x="288390" y="78211"/>
                  </a:cubicBezTo>
                  <a:cubicBezTo>
                    <a:pt x="288390" y="78211"/>
                    <a:pt x="288669" y="78373"/>
                    <a:pt x="288692" y="78489"/>
                  </a:cubicBezTo>
                  <a:cubicBezTo>
                    <a:pt x="288831" y="79530"/>
                    <a:pt x="286744" y="78743"/>
                    <a:pt x="287138" y="79854"/>
                  </a:cubicBezTo>
                  <a:cubicBezTo>
                    <a:pt x="288298" y="81751"/>
                    <a:pt x="288831" y="84482"/>
                    <a:pt x="290477" y="85939"/>
                  </a:cubicBezTo>
                  <a:cubicBezTo>
                    <a:pt x="290014" y="87096"/>
                    <a:pt x="292170" y="90891"/>
                    <a:pt x="292796" y="88600"/>
                  </a:cubicBezTo>
                  <a:cubicBezTo>
                    <a:pt x="292170" y="87675"/>
                    <a:pt x="291962" y="85639"/>
                    <a:pt x="290477" y="85986"/>
                  </a:cubicBezTo>
                  <a:cubicBezTo>
                    <a:pt x="290802" y="85315"/>
                    <a:pt x="291011" y="84366"/>
                    <a:pt x="291985" y="85430"/>
                  </a:cubicBezTo>
                  <a:cubicBezTo>
                    <a:pt x="292309" y="86356"/>
                    <a:pt x="294304" y="86425"/>
                    <a:pt x="293747" y="87536"/>
                  </a:cubicBezTo>
                  <a:cubicBezTo>
                    <a:pt x="292495" y="88392"/>
                    <a:pt x="294675" y="89850"/>
                    <a:pt x="292819" y="90266"/>
                  </a:cubicBezTo>
                  <a:cubicBezTo>
                    <a:pt x="293214" y="96121"/>
                    <a:pt x="297272" y="101535"/>
                    <a:pt x="298617" y="107413"/>
                  </a:cubicBezTo>
                  <a:cubicBezTo>
                    <a:pt x="299521" y="110444"/>
                    <a:pt x="299220" y="113869"/>
                    <a:pt x="301654" y="115743"/>
                  </a:cubicBezTo>
                  <a:cubicBezTo>
                    <a:pt x="298199" y="119052"/>
                    <a:pt x="302930" y="118057"/>
                    <a:pt x="300704" y="119931"/>
                  </a:cubicBezTo>
                  <a:cubicBezTo>
                    <a:pt x="300230" y="120090"/>
                    <a:pt x="299976" y="120602"/>
                    <a:pt x="300136" y="121075"/>
                  </a:cubicBezTo>
                  <a:cubicBezTo>
                    <a:pt x="300165" y="121162"/>
                    <a:pt x="300208" y="121245"/>
                    <a:pt x="300263" y="121319"/>
                  </a:cubicBezTo>
                  <a:cubicBezTo>
                    <a:pt x="301098" y="124050"/>
                    <a:pt x="298593" y="127035"/>
                    <a:pt x="298431" y="129950"/>
                  </a:cubicBezTo>
                  <a:cubicBezTo>
                    <a:pt x="298431" y="131755"/>
                    <a:pt x="295811" y="131871"/>
                    <a:pt x="296391" y="133444"/>
                  </a:cubicBezTo>
                  <a:cubicBezTo>
                    <a:pt x="296507" y="133629"/>
                    <a:pt x="296808" y="133907"/>
                    <a:pt x="296391" y="134069"/>
                  </a:cubicBezTo>
                  <a:cubicBezTo>
                    <a:pt x="294675" y="134694"/>
                    <a:pt x="294072" y="136684"/>
                    <a:pt x="292240" y="137309"/>
                  </a:cubicBezTo>
                  <a:cubicBezTo>
                    <a:pt x="290501" y="139623"/>
                    <a:pt x="287741" y="141034"/>
                    <a:pt x="285886" y="143441"/>
                  </a:cubicBezTo>
                  <a:cubicBezTo>
                    <a:pt x="285683" y="143618"/>
                    <a:pt x="285407" y="143687"/>
                    <a:pt x="285144" y="143626"/>
                  </a:cubicBezTo>
                  <a:cubicBezTo>
                    <a:pt x="283683" y="142746"/>
                    <a:pt x="282106" y="144181"/>
                    <a:pt x="281248" y="145222"/>
                  </a:cubicBezTo>
                  <a:cubicBezTo>
                    <a:pt x="278558" y="145060"/>
                    <a:pt x="275521" y="147212"/>
                    <a:pt x="272390" y="147120"/>
                  </a:cubicBezTo>
                  <a:cubicBezTo>
                    <a:pt x="271602" y="147120"/>
                    <a:pt x="272135" y="148693"/>
                    <a:pt x="271092" y="147906"/>
                  </a:cubicBezTo>
                  <a:cubicBezTo>
                    <a:pt x="270048" y="147120"/>
                    <a:pt x="269909" y="148948"/>
                    <a:pt x="269028" y="148624"/>
                  </a:cubicBezTo>
                  <a:cubicBezTo>
                    <a:pt x="265689" y="146703"/>
                    <a:pt x="261561" y="150382"/>
                    <a:pt x="257805" y="148092"/>
                  </a:cubicBezTo>
                  <a:cubicBezTo>
                    <a:pt x="254628" y="147073"/>
                    <a:pt x="251567" y="149225"/>
                    <a:pt x="248529" y="147490"/>
                  </a:cubicBezTo>
                  <a:cubicBezTo>
                    <a:pt x="247300" y="146911"/>
                    <a:pt x="245909" y="148485"/>
                    <a:pt x="244680" y="147097"/>
                  </a:cubicBezTo>
                  <a:cubicBezTo>
                    <a:pt x="243451" y="145708"/>
                    <a:pt x="242013" y="146796"/>
                    <a:pt x="240668" y="146194"/>
                  </a:cubicBezTo>
                  <a:cubicBezTo>
                    <a:pt x="236216" y="145384"/>
                    <a:pt x="231045" y="146819"/>
                    <a:pt x="226755" y="145546"/>
                  </a:cubicBezTo>
                  <a:cubicBezTo>
                    <a:pt x="224436" y="147536"/>
                    <a:pt x="221978" y="145014"/>
                    <a:pt x="219590" y="146310"/>
                  </a:cubicBezTo>
                  <a:cubicBezTo>
                    <a:pt x="217433" y="146634"/>
                    <a:pt x="214952" y="145870"/>
                    <a:pt x="213004" y="147513"/>
                  </a:cubicBezTo>
                  <a:cubicBezTo>
                    <a:pt x="220520" y="147207"/>
                    <a:pt x="228048" y="147485"/>
                    <a:pt x="235520" y="148346"/>
                  </a:cubicBezTo>
                  <a:cubicBezTo>
                    <a:pt x="237561" y="149758"/>
                    <a:pt x="240019" y="148346"/>
                    <a:pt x="242106" y="149387"/>
                  </a:cubicBezTo>
                  <a:cubicBezTo>
                    <a:pt x="245445" y="148392"/>
                    <a:pt x="248784" y="150891"/>
                    <a:pt x="252193" y="151100"/>
                  </a:cubicBezTo>
                  <a:cubicBezTo>
                    <a:pt x="253783" y="150762"/>
                    <a:pt x="255426" y="150762"/>
                    <a:pt x="257016" y="151100"/>
                  </a:cubicBezTo>
                  <a:cubicBezTo>
                    <a:pt x="257920" y="150776"/>
                    <a:pt x="258964" y="151748"/>
                    <a:pt x="259660" y="151562"/>
                  </a:cubicBezTo>
                  <a:cubicBezTo>
                    <a:pt x="260726" y="149063"/>
                    <a:pt x="268100" y="153228"/>
                    <a:pt x="271092" y="152326"/>
                  </a:cubicBezTo>
                  <a:cubicBezTo>
                    <a:pt x="271950" y="152326"/>
                    <a:pt x="271439" y="152743"/>
                    <a:pt x="271463" y="153136"/>
                  </a:cubicBezTo>
                  <a:cubicBezTo>
                    <a:pt x="272692" y="154362"/>
                    <a:pt x="274755" y="155450"/>
                    <a:pt x="276100" y="156838"/>
                  </a:cubicBezTo>
                  <a:cubicBezTo>
                    <a:pt x="276912" y="157370"/>
                    <a:pt x="276100" y="158365"/>
                    <a:pt x="276750" y="158851"/>
                  </a:cubicBezTo>
                  <a:cubicBezTo>
                    <a:pt x="277399" y="159337"/>
                    <a:pt x="278257" y="159036"/>
                    <a:pt x="278628" y="159869"/>
                  </a:cubicBezTo>
                  <a:cubicBezTo>
                    <a:pt x="280506" y="161767"/>
                    <a:pt x="278628" y="163919"/>
                    <a:pt x="279764" y="166302"/>
                  </a:cubicBezTo>
                  <a:cubicBezTo>
                    <a:pt x="280993" y="167575"/>
                    <a:pt x="279092" y="169333"/>
                    <a:pt x="280414" y="170652"/>
                  </a:cubicBezTo>
                  <a:cubicBezTo>
                    <a:pt x="281480" y="171254"/>
                    <a:pt x="279927" y="172203"/>
                    <a:pt x="280669" y="172966"/>
                  </a:cubicBezTo>
                  <a:cubicBezTo>
                    <a:pt x="282616" y="174817"/>
                    <a:pt x="280043" y="177224"/>
                    <a:pt x="281874" y="178797"/>
                  </a:cubicBezTo>
                  <a:cubicBezTo>
                    <a:pt x="283266" y="180417"/>
                    <a:pt x="279903" y="180672"/>
                    <a:pt x="281411" y="182245"/>
                  </a:cubicBezTo>
                  <a:cubicBezTo>
                    <a:pt x="281944" y="183078"/>
                    <a:pt x="281411" y="184119"/>
                    <a:pt x="281225" y="184860"/>
                  </a:cubicBezTo>
                  <a:cubicBezTo>
                    <a:pt x="282616" y="186480"/>
                    <a:pt x="281225" y="188123"/>
                    <a:pt x="279440" y="188678"/>
                  </a:cubicBezTo>
                  <a:cubicBezTo>
                    <a:pt x="277654" y="189233"/>
                    <a:pt x="278628" y="189904"/>
                    <a:pt x="278744" y="191131"/>
                  </a:cubicBezTo>
                  <a:cubicBezTo>
                    <a:pt x="278283" y="194247"/>
                    <a:pt x="278793" y="197430"/>
                    <a:pt x="280205" y="200248"/>
                  </a:cubicBezTo>
                  <a:cubicBezTo>
                    <a:pt x="279811" y="205616"/>
                    <a:pt x="281712" y="211192"/>
                    <a:pt x="281596" y="216769"/>
                  </a:cubicBezTo>
                  <a:lnTo>
                    <a:pt x="281596" y="216769"/>
                  </a:lnTo>
                  <a:cubicBezTo>
                    <a:pt x="279950" y="215612"/>
                    <a:pt x="280158" y="212373"/>
                    <a:pt x="279857" y="210383"/>
                  </a:cubicBezTo>
                  <a:cubicBezTo>
                    <a:pt x="280321" y="205755"/>
                    <a:pt x="277886" y="201659"/>
                    <a:pt x="278187" y="197147"/>
                  </a:cubicBezTo>
                  <a:cubicBezTo>
                    <a:pt x="275869" y="189603"/>
                    <a:pt x="277422" y="180949"/>
                    <a:pt x="273434" y="173776"/>
                  </a:cubicBezTo>
                  <a:cubicBezTo>
                    <a:pt x="272831" y="173290"/>
                    <a:pt x="273109" y="172434"/>
                    <a:pt x="273944" y="173082"/>
                  </a:cubicBezTo>
                  <a:cubicBezTo>
                    <a:pt x="273387" y="168894"/>
                    <a:pt x="272437" y="163572"/>
                    <a:pt x="269167" y="160564"/>
                  </a:cubicBezTo>
                  <a:cubicBezTo>
                    <a:pt x="267335" y="159198"/>
                    <a:pt x="268239" y="158990"/>
                    <a:pt x="269468" y="157718"/>
                  </a:cubicBezTo>
                  <a:cubicBezTo>
                    <a:pt x="266176" y="153437"/>
                    <a:pt x="256042" y="155566"/>
                    <a:pt x="250477" y="154987"/>
                  </a:cubicBezTo>
                  <a:cubicBezTo>
                    <a:pt x="249155" y="154987"/>
                    <a:pt x="250987" y="156375"/>
                    <a:pt x="249573" y="156075"/>
                  </a:cubicBezTo>
                  <a:cubicBezTo>
                    <a:pt x="248251" y="153761"/>
                    <a:pt x="245793" y="154594"/>
                    <a:pt x="243868" y="153992"/>
                  </a:cubicBezTo>
                  <a:cubicBezTo>
                    <a:pt x="243381" y="153830"/>
                    <a:pt x="242199" y="152349"/>
                    <a:pt x="241712" y="154200"/>
                  </a:cubicBezTo>
                  <a:cubicBezTo>
                    <a:pt x="238720" y="152766"/>
                    <a:pt x="235822" y="153876"/>
                    <a:pt x="232738" y="152858"/>
                  </a:cubicBezTo>
                  <a:cubicBezTo>
                    <a:pt x="230836" y="152280"/>
                    <a:pt x="228564" y="153298"/>
                    <a:pt x="226639" y="152303"/>
                  </a:cubicBezTo>
                  <a:cubicBezTo>
                    <a:pt x="226036" y="151990"/>
                    <a:pt x="225317" y="151990"/>
                    <a:pt x="224714" y="152303"/>
                  </a:cubicBezTo>
                  <a:cubicBezTo>
                    <a:pt x="222233" y="153946"/>
                    <a:pt x="220077" y="150429"/>
                    <a:pt x="217572" y="152118"/>
                  </a:cubicBezTo>
                  <a:cubicBezTo>
                    <a:pt x="217271" y="152349"/>
                    <a:pt x="216645" y="152118"/>
                    <a:pt x="216181" y="152118"/>
                  </a:cubicBezTo>
                  <a:cubicBezTo>
                    <a:pt x="207913" y="151947"/>
                    <a:pt x="199801" y="154376"/>
                    <a:pt x="192992" y="159060"/>
                  </a:cubicBezTo>
                  <a:cubicBezTo>
                    <a:pt x="188007" y="162831"/>
                    <a:pt x="185015" y="168824"/>
                    <a:pt x="181398" y="173753"/>
                  </a:cubicBezTo>
                  <a:cubicBezTo>
                    <a:pt x="180377" y="176067"/>
                    <a:pt x="180354" y="178797"/>
                    <a:pt x="179079" y="181042"/>
                  </a:cubicBezTo>
                  <a:cubicBezTo>
                    <a:pt x="177742" y="182184"/>
                    <a:pt x="177093" y="183935"/>
                    <a:pt x="177363" y="185670"/>
                  </a:cubicBezTo>
                  <a:cubicBezTo>
                    <a:pt x="177363" y="185901"/>
                    <a:pt x="177502" y="185994"/>
                    <a:pt x="177224" y="186086"/>
                  </a:cubicBezTo>
                  <a:cubicBezTo>
                    <a:pt x="176088" y="186526"/>
                    <a:pt x="176088" y="187567"/>
                    <a:pt x="175856" y="188539"/>
                  </a:cubicBezTo>
                  <a:cubicBezTo>
                    <a:pt x="175624" y="189511"/>
                    <a:pt x="174696" y="190691"/>
                    <a:pt x="174766" y="191617"/>
                  </a:cubicBezTo>
                  <a:cubicBezTo>
                    <a:pt x="175369" y="195735"/>
                    <a:pt x="171195" y="200456"/>
                    <a:pt x="171705" y="205269"/>
                  </a:cubicBezTo>
                  <a:cubicBezTo>
                    <a:pt x="170632" y="207812"/>
                    <a:pt x="170004" y="210520"/>
                    <a:pt x="169850" y="213275"/>
                  </a:cubicBezTo>
                  <a:cubicBezTo>
                    <a:pt x="168250" y="213599"/>
                    <a:pt x="168505" y="214848"/>
                    <a:pt x="168482" y="215936"/>
                  </a:cubicBezTo>
                  <a:cubicBezTo>
                    <a:pt x="167856" y="219546"/>
                    <a:pt x="165954" y="223248"/>
                    <a:pt x="165235" y="226673"/>
                  </a:cubicBezTo>
                  <a:cubicBezTo>
                    <a:pt x="166186" y="227066"/>
                    <a:pt x="165884" y="227297"/>
                    <a:pt x="165467" y="228107"/>
                  </a:cubicBezTo>
                  <a:cubicBezTo>
                    <a:pt x="163681" y="230694"/>
                    <a:pt x="162719" y="233759"/>
                    <a:pt x="162708" y="236900"/>
                  </a:cubicBezTo>
                  <a:cubicBezTo>
                    <a:pt x="162708" y="239214"/>
                    <a:pt x="159160" y="240973"/>
                    <a:pt x="160389" y="243564"/>
                  </a:cubicBezTo>
                  <a:cubicBezTo>
                    <a:pt x="160134" y="246087"/>
                    <a:pt x="157421" y="245369"/>
                    <a:pt x="159392" y="248539"/>
                  </a:cubicBezTo>
                  <a:cubicBezTo>
                    <a:pt x="158663" y="249592"/>
                    <a:pt x="158093" y="250746"/>
                    <a:pt x="157699" y="251964"/>
                  </a:cubicBezTo>
                  <a:cubicBezTo>
                    <a:pt x="157513" y="252357"/>
                    <a:pt x="156516" y="251964"/>
                    <a:pt x="156563" y="252936"/>
                  </a:cubicBezTo>
                  <a:cubicBezTo>
                    <a:pt x="156609" y="253908"/>
                    <a:pt x="154452" y="255435"/>
                    <a:pt x="156145" y="255921"/>
                  </a:cubicBezTo>
                  <a:cubicBezTo>
                    <a:pt x="156493" y="255921"/>
                    <a:pt x="156470" y="256407"/>
                    <a:pt x="156145" y="256360"/>
                  </a:cubicBezTo>
                  <a:cubicBezTo>
                    <a:pt x="154708" y="256175"/>
                    <a:pt x="155218" y="257379"/>
                    <a:pt x="154823" y="257957"/>
                  </a:cubicBezTo>
                  <a:cubicBezTo>
                    <a:pt x="152796" y="261583"/>
                    <a:pt x="151297" y="265479"/>
                    <a:pt x="150371" y="269527"/>
                  </a:cubicBezTo>
                  <a:cubicBezTo>
                    <a:pt x="145734" y="281096"/>
                    <a:pt x="141815" y="292435"/>
                    <a:pt x="136945" y="304004"/>
                  </a:cubicBezTo>
                  <a:cubicBezTo>
                    <a:pt x="134601" y="308577"/>
                    <a:pt x="133355" y="313631"/>
                    <a:pt x="133304" y="318767"/>
                  </a:cubicBezTo>
                  <a:cubicBezTo>
                    <a:pt x="133304" y="319924"/>
                    <a:pt x="132307" y="320526"/>
                    <a:pt x="133304" y="321567"/>
                  </a:cubicBezTo>
                  <a:cubicBezTo>
                    <a:pt x="133583" y="322400"/>
                    <a:pt x="134765" y="322354"/>
                    <a:pt x="134928" y="323326"/>
                  </a:cubicBezTo>
                  <a:cubicBezTo>
                    <a:pt x="134626" y="325084"/>
                    <a:pt x="133490" y="327815"/>
                    <a:pt x="136110" y="328439"/>
                  </a:cubicBezTo>
                  <a:cubicBezTo>
                    <a:pt x="137386" y="328694"/>
                    <a:pt x="137316" y="330198"/>
                    <a:pt x="138220" y="330892"/>
                  </a:cubicBezTo>
                  <a:cubicBezTo>
                    <a:pt x="139403" y="333692"/>
                    <a:pt x="141838" y="334710"/>
                    <a:pt x="144296" y="336214"/>
                  </a:cubicBezTo>
                  <a:cubicBezTo>
                    <a:pt x="149907" y="339754"/>
                    <a:pt x="155426" y="343364"/>
                    <a:pt x="161850" y="344891"/>
                  </a:cubicBezTo>
                  <a:cubicBezTo>
                    <a:pt x="164725" y="345840"/>
                    <a:pt x="179682" y="349797"/>
                    <a:pt x="179519" y="347205"/>
                  </a:cubicBezTo>
                  <a:cubicBezTo>
                    <a:pt x="181166" y="347552"/>
                    <a:pt x="183809" y="346118"/>
                    <a:pt x="184482" y="348455"/>
                  </a:cubicBezTo>
                  <a:cubicBezTo>
                    <a:pt x="184629" y="348739"/>
                    <a:pt x="184979" y="348850"/>
                    <a:pt x="185263" y="348703"/>
                  </a:cubicBezTo>
                  <a:cubicBezTo>
                    <a:pt x="185327" y="348670"/>
                    <a:pt x="185385" y="348625"/>
                    <a:pt x="185433" y="348571"/>
                  </a:cubicBezTo>
                  <a:cubicBezTo>
                    <a:pt x="187751" y="346627"/>
                    <a:pt x="191067" y="348085"/>
                    <a:pt x="193525" y="349103"/>
                  </a:cubicBezTo>
                  <a:cubicBezTo>
                    <a:pt x="196702" y="349565"/>
                    <a:pt x="200065" y="348686"/>
                    <a:pt x="203265" y="349913"/>
                  </a:cubicBezTo>
                  <a:cubicBezTo>
                    <a:pt x="204957" y="348941"/>
                    <a:pt x="206859" y="350607"/>
                    <a:pt x="208575" y="349496"/>
                  </a:cubicBezTo>
                  <a:cubicBezTo>
                    <a:pt x="209007" y="349274"/>
                    <a:pt x="209531" y="349338"/>
                    <a:pt x="209897" y="349658"/>
                  </a:cubicBezTo>
                  <a:cubicBezTo>
                    <a:pt x="210129" y="349797"/>
                    <a:pt x="210523" y="350005"/>
                    <a:pt x="210662" y="349913"/>
                  </a:cubicBezTo>
                  <a:cubicBezTo>
                    <a:pt x="212216" y="348848"/>
                    <a:pt x="213700" y="350098"/>
                    <a:pt x="215300" y="349913"/>
                  </a:cubicBezTo>
                  <a:cubicBezTo>
                    <a:pt x="215863" y="349959"/>
                    <a:pt x="216429" y="349959"/>
                    <a:pt x="216992" y="349913"/>
                  </a:cubicBezTo>
                  <a:cubicBezTo>
                    <a:pt x="217734" y="349727"/>
                    <a:pt x="216529" y="349195"/>
                    <a:pt x="216992" y="348964"/>
                  </a:cubicBezTo>
                  <a:cubicBezTo>
                    <a:pt x="217394" y="348701"/>
                    <a:pt x="217913" y="348701"/>
                    <a:pt x="218314" y="348964"/>
                  </a:cubicBezTo>
                  <a:cubicBezTo>
                    <a:pt x="219019" y="349704"/>
                    <a:pt x="219933" y="350213"/>
                    <a:pt x="220935" y="350422"/>
                  </a:cubicBezTo>
                  <a:cubicBezTo>
                    <a:pt x="223021" y="349288"/>
                    <a:pt x="225062" y="350838"/>
                    <a:pt x="227149" y="350422"/>
                  </a:cubicBezTo>
                  <a:cubicBezTo>
                    <a:pt x="236865" y="349404"/>
                    <a:pt x="247207" y="350422"/>
                    <a:pt x="257086" y="348709"/>
                  </a:cubicBezTo>
                  <a:close/>
                  <a:moveTo>
                    <a:pt x="275590" y="166256"/>
                  </a:moveTo>
                  <a:cubicBezTo>
                    <a:pt x="275590" y="166834"/>
                    <a:pt x="275219" y="167991"/>
                    <a:pt x="276332" y="167968"/>
                  </a:cubicBezTo>
                  <a:cubicBezTo>
                    <a:pt x="276332" y="167274"/>
                    <a:pt x="276332" y="166649"/>
                    <a:pt x="275521" y="166348"/>
                  </a:cubicBezTo>
                  <a:cubicBezTo>
                    <a:pt x="275706" y="164706"/>
                    <a:pt x="273387" y="159245"/>
                    <a:pt x="271439" y="159013"/>
                  </a:cubicBezTo>
                  <a:cubicBezTo>
                    <a:pt x="270790" y="159522"/>
                    <a:pt x="271718" y="159846"/>
                    <a:pt x="271996" y="160170"/>
                  </a:cubicBezTo>
                  <a:cubicBezTo>
                    <a:pt x="273735" y="162068"/>
                    <a:pt x="273735" y="164706"/>
                    <a:pt x="275590" y="166256"/>
                  </a:cubicBezTo>
                  <a:close/>
                  <a:moveTo>
                    <a:pt x="180517" y="352111"/>
                  </a:moveTo>
                  <a:cubicBezTo>
                    <a:pt x="181143" y="352227"/>
                    <a:pt x="182395" y="352111"/>
                    <a:pt x="181699" y="351070"/>
                  </a:cubicBezTo>
                  <a:cubicBezTo>
                    <a:pt x="179380" y="349889"/>
                    <a:pt x="175948" y="350584"/>
                    <a:pt x="173212" y="350005"/>
                  </a:cubicBezTo>
                  <a:cubicBezTo>
                    <a:pt x="168783" y="349218"/>
                    <a:pt x="164516" y="348686"/>
                    <a:pt x="160180" y="347691"/>
                  </a:cubicBezTo>
                  <a:cubicBezTo>
                    <a:pt x="158255" y="347159"/>
                    <a:pt x="159531" y="350445"/>
                    <a:pt x="161061" y="349820"/>
                  </a:cubicBezTo>
                  <a:cubicBezTo>
                    <a:pt x="164795" y="348732"/>
                    <a:pt x="168598" y="350908"/>
                    <a:pt x="172377" y="350931"/>
                  </a:cubicBezTo>
                  <a:cubicBezTo>
                    <a:pt x="174905" y="352203"/>
                    <a:pt x="177548" y="351463"/>
                    <a:pt x="180424" y="352111"/>
                  </a:cubicBezTo>
                  <a:close/>
                  <a:moveTo>
                    <a:pt x="276448" y="170282"/>
                  </a:moveTo>
                  <a:cubicBezTo>
                    <a:pt x="276286" y="171347"/>
                    <a:pt x="277005" y="172596"/>
                    <a:pt x="276889" y="173892"/>
                  </a:cubicBezTo>
                  <a:cubicBezTo>
                    <a:pt x="278025" y="174748"/>
                    <a:pt x="277399" y="170583"/>
                    <a:pt x="276356" y="170282"/>
                  </a:cubicBezTo>
                  <a:close/>
                  <a:moveTo>
                    <a:pt x="609508" y="171439"/>
                  </a:moveTo>
                  <a:cubicBezTo>
                    <a:pt x="613890" y="166094"/>
                    <a:pt x="614632" y="158018"/>
                    <a:pt x="617160" y="151701"/>
                  </a:cubicBezTo>
                  <a:cubicBezTo>
                    <a:pt x="617485" y="161327"/>
                    <a:pt x="610435" y="170606"/>
                    <a:pt x="607885" y="179468"/>
                  </a:cubicBezTo>
                  <a:cubicBezTo>
                    <a:pt x="606006" y="180880"/>
                    <a:pt x="605728" y="183518"/>
                    <a:pt x="605102" y="185138"/>
                  </a:cubicBezTo>
                  <a:cubicBezTo>
                    <a:pt x="603084" y="185438"/>
                    <a:pt x="600626" y="191779"/>
                    <a:pt x="603896" y="190251"/>
                  </a:cubicBezTo>
                  <a:cubicBezTo>
                    <a:pt x="604893" y="189210"/>
                    <a:pt x="604916" y="187498"/>
                    <a:pt x="606400" y="186804"/>
                  </a:cubicBezTo>
                  <a:cubicBezTo>
                    <a:pt x="606748" y="186642"/>
                    <a:pt x="606400" y="186364"/>
                    <a:pt x="606400" y="186133"/>
                  </a:cubicBezTo>
                  <a:cubicBezTo>
                    <a:pt x="605983" y="185276"/>
                    <a:pt x="606841" y="184814"/>
                    <a:pt x="607027" y="184143"/>
                  </a:cubicBezTo>
                  <a:cubicBezTo>
                    <a:pt x="608858" y="183911"/>
                    <a:pt x="608348" y="181597"/>
                    <a:pt x="610203" y="181088"/>
                  </a:cubicBezTo>
                  <a:cubicBezTo>
                    <a:pt x="613867" y="178589"/>
                    <a:pt x="615050" y="173082"/>
                    <a:pt x="618946" y="170375"/>
                  </a:cubicBezTo>
                  <a:cubicBezTo>
                    <a:pt x="621914" y="168061"/>
                    <a:pt x="628082" y="166071"/>
                    <a:pt x="631166" y="168709"/>
                  </a:cubicBezTo>
                  <a:lnTo>
                    <a:pt x="631166" y="168709"/>
                  </a:lnTo>
                  <a:cubicBezTo>
                    <a:pt x="630494" y="168940"/>
                    <a:pt x="629914" y="169565"/>
                    <a:pt x="629079" y="169195"/>
                  </a:cubicBezTo>
                  <a:cubicBezTo>
                    <a:pt x="622957" y="167205"/>
                    <a:pt x="616998" y="173822"/>
                    <a:pt x="615166" y="178821"/>
                  </a:cubicBezTo>
                  <a:cubicBezTo>
                    <a:pt x="612661" y="180926"/>
                    <a:pt x="611989" y="185485"/>
                    <a:pt x="609647" y="187845"/>
                  </a:cubicBezTo>
                  <a:cubicBezTo>
                    <a:pt x="608047" y="189789"/>
                    <a:pt x="605612" y="191547"/>
                    <a:pt x="605635" y="194231"/>
                  </a:cubicBezTo>
                  <a:cubicBezTo>
                    <a:pt x="605658" y="196915"/>
                    <a:pt x="602922" y="198234"/>
                    <a:pt x="603316" y="200919"/>
                  </a:cubicBezTo>
                  <a:cubicBezTo>
                    <a:pt x="603316" y="201937"/>
                    <a:pt x="601276" y="202376"/>
                    <a:pt x="602087" y="203233"/>
                  </a:cubicBezTo>
                  <a:cubicBezTo>
                    <a:pt x="602899" y="204089"/>
                    <a:pt x="602621" y="204922"/>
                    <a:pt x="602690" y="205732"/>
                  </a:cubicBezTo>
                  <a:cubicBezTo>
                    <a:pt x="603108" y="207583"/>
                    <a:pt x="600928" y="206287"/>
                    <a:pt x="600557" y="207629"/>
                  </a:cubicBezTo>
                  <a:cubicBezTo>
                    <a:pt x="598887" y="215751"/>
                    <a:pt x="595293" y="223132"/>
                    <a:pt x="596568" y="231671"/>
                  </a:cubicBezTo>
                  <a:cubicBezTo>
                    <a:pt x="601484" y="241389"/>
                    <a:pt x="607514" y="259183"/>
                    <a:pt x="620731" y="257726"/>
                  </a:cubicBezTo>
                  <a:cubicBezTo>
                    <a:pt x="624464" y="255412"/>
                    <a:pt x="627108" y="251131"/>
                    <a:pt x="629821" y="247891"/>
                  </a:cubicBezTo>
                  <a:cubicBezTo>
                    <a:pt x="630517" y="245901"/>
                    <a:pt x="630424" y="245786"/>
                    <a:pt x="631607" y="245277"/>
                  </a:cubicBezTo>
                  <a:cubicBezTo>
                    <a:pt x="635062" y="243611"/>
                    <a:pt x="634621" y="238705"/>
                    <a:pt x="637844" y="237062"/>
                  </a:cubicBezTo>
                  <a:cubicBezTo>
                    <a:pt x="638934" y="236669"/>
                    <a:pt x="638841" y="235003"/>
                    <a:pt x="639537" y="234309"/>
                  </a:cubicBezTo>
                  <a:cubicBezTo>
                    <a:pt x="640233" y="233614"/>
                    <a:pt x="638610" y="232643"/>
                    <a:pt x="639699" y="232319"/>
                  </a:cubicBezTo>
                  <a:cubicBezTo>
                    <a:pt x="644801" y="229866"/>
                    <a:pt x="645126" y="222947"/>
                    <a:pt x="648418" y="219175"/>
                  </a:cubicBezTo>
                  <a:cubicBezTo>
                    <a:pt x="649253" y="215968"/>
                    <a:pt x="650934" y="213044"/>
                    <a:pt x="653288" y="210706"/>
                  </a:cubicBezTo>
                  <a:lnTo>
                    <a:pt x="653288" y="210707"/>
                  </a:lnTo>
                  <a:cubicBezTo>
                    <a:pt x="653056" y="213877"/>
                    <a:pt x="650250" y="216908"/>
                    <a:pt x="651387" y="219962"/>
                  </a:cubicBezTo>
                  <a:cubicBezTo>
                    <a:pt x="650900" y="220656"/>
                    <a:pt x="651526" y="222276"/>
                    <a:pt x="649879" y="222068"/>
                  </a:cubicBezTo>
                  <a:cubicBezTo>
                    <a:pt x="648122" y="223431"/>
                    <a:pt x="647082" y="225517"/>
                    <a:pt x="647050" y="227737"/>
                  </a:cubicBezTo>
                  <a:cubicBezTo>
                    <a:pt x="647676" y="230051"/>
                    <a:pt x="644244" y="230051"/>
                    <a:pt x="643665" y="232365"/>
                  </a:cubicBezTo>
                  <a:cubicBezTo>
                    <a:pt x="641346" y="235743"/>
                    <a:pt x="640349" y="239723"/>
                    <a:pt x="638076" y="242754"/>
                  </a:cubicBezTo>
                  <a:cubicBezTo>
                    <a:pt x="637589" y="243287"/>
                    <a:pt x="639004" y="243842"/>
                    <a:pt x="638076" y="244397"/>
                  </a:cubicBezTo>
                  <a:cubicBezTo>
                    <a:pt x="635989" y="244282"/>
                    <a:pt x="634691" y="246850"/>
                    <a:pt x="633972" y="248724"/>
                  </a:cubicBezTo>
                  <a:cubicBezTo>
                    <a:pt x="631655" y="252816"/>
                    <a:pt x="628970" y="256689"/>
                    <a:pt x="625949" y="260294"/>
                  </a:cubicBezTo>
                  <a:cubicBezTo>
                    <a:pt x="623630" y="262122"/>
                    <a:pt x="616395" y="265547"/>
                    <a:pt x="614354" y="262793"/>
                  </a:cubicBezTo>
                  <a:cubicBezTo>
                    <a:pt x="613844" y="261868"/>
                    <a:pt x="612198" y="262330"/>
                    <a:pt x="611595" y="261220"/>
                  </a:cubicBezTo>
                  <a:cubicBezTo>
                    <a:pt x="607954" y="260873"/>
                    <a:pt x="604429" y="256592"/>
                    <a:pt x="602574" y="253399"/>
                  </a:cubicBezTo>
                  <a:cubicBezTo>
                    <a:pt x="599583" y="252959"/>
                    <a:pt x="601044" y="248910"/>
                    <a:pt x="598400" y="247891"/>
                  </a:cubicBezTo>
                  <a:cubicBezTo>
                    <a:pt x="593554" y="240510"/>
                    <a:pt x="590145" y="232550"/>
                    <a:pt x="591444" y="223618"/>
                  </a:cubicBezTo>
                  <a:cubicBezTo>
                    <a:pt x="592564" y="215857"/>
                    <a:pt x="594822" y="208302"/>
                    <a:pt x="598145" y="201196"/>
                  </a:cubicBezTo>
                  <a:cubicBezTo>
                    <a:pt x="600349" y="198408"/>
                    <a:pt x="601866" y="195143"/>
                    <a:pt x="602574" y="191663"/>
                  </a:cubicBezTo>
                  <a:cubicBezTo>
                    <a:pt x="601763" y="191177"/>
                    <a:pt x="601229" y="189603"/>
                    <a:pt x="600487" y="191131"/>
                  </a:cubicBezTo>
                  <a:cubicBezTo>
                    <a:pt x="598308" y="194995"/>
                    <a:pt x="595409" y="198234"/>
                    <a:pt x="593879" y="202214"/>
                  </a:cubicBezTo>
                  <a:cubicBezTo>
                    <a:pt x="586505" y="212997"/>
                    <a:pt x="577971" y="223479"/>
                    <a:pt x="569809" y="233244"/>
                  </a:cubicBezTo>
                  <a:cubicBezTo>
                    <a:pt x="569994" y="235743"/>
                    <a:pt x="568046" y="233244"/>
                    <a:pt x="567072" y="234332"/>
                  </a:cubicBezTo>
                  <a:cubicBezTo>
                    <a:pt x="566632" y="235813"/>
                    <a:pt x="564151" y="235211"/>
                    <a:pt x="564197" y="236970"/>
                  </a:cubicBezTo>
                  <a:cubicBezTo>
                    <a:pt x="564197" y="238034"/>
                    <a:pt x="562945" y="237756"/>
                    <a:pt x="562922" y="238636"/>
                  </a:cubicBezTo>
                  <a:cubicBezTo>
                    <a:pt x="562922" y="239098"/>
                    <a:pt x="562504" y="238751"/>
                    <a:pt x="562319" y="238636"/>
                  </a:cubicBezTo>
                  <a:cubicBezTo>
                    <a:pt x="562133" y="238520"/>
                    <a:pt x="561438" y="238636"/>
                    <a:pt x="561090" y="238936"/>
                  </a:cubicBezTo>
                  <a:cubicBezTo>
                    <a:pt x="555300" y="243561"/>
                    <a:pt x="548099" y="246067"/>
                    <a:pt x="540684" y="246040"/>
                  </a:cubicBezTo>
                  <a:cubicBezTo>
                    <a:pt x="535373" y="247915"/>
                    <a:pt x="529530" y="245161"/>
                    <a:pt x="524452" y="244143"/>
                  </a:cubicBezTo>
                  <a:lnTo>
                    <a:pt x="524452" y="244143"/>
                  </a:lnTo>
                  <a:cubicBezTo>
                    <a:pt x="511095" y="238335"/>
                    <a:pt x="503373" y="226140"/>
                    <a:pt x="492428" y="217417"/>
                  </a:cubicBezTo>
                  <a:cubicBezTo>
                    <a:pt x="489831" y="212442"/>
                    <a:pt x="484497" y="209735"/>
                    <a:pt x="481506" y="205037"/>
                  </a:cubicBezTo>
                  <a:cubicBezTo>
                    <a:pt x="479419" y="204575"/>
                    <a:pt x="479048" y="202006"/>
                    <a:pt x="476868" y="201428"/>
                  </a:cubicBezTo>
                  <a:cubicBezTo>
                    <a:pt x="476173" y="201219"/>
                    <a:pt x="475662" y="200271"/>
                    <a:pt x="475106" y="199646"/>
                  </a:cubicBezTo>
                  <a:cubicBezTo>
                    <a:pt x="474549" y="199021"/>
                    <a:pt x="473668" y="197332"/>
                    <a:pt x="472416" y="198096"/>
                  </a:cubicBezTo>
                  <a:cubicBezTo>
                    <a:pt x="471744" y="197309"/>
                    <a:pt x="472555" y="196175"/>
                    <a:pt x="471790" y="195504"/>
                  </a:cubicBezTo>
                  <a:cubicBezTo>
                    <a:pt x="466596" y="190876"/>
                    <a:pt x="461935" y="185762"/>
                    <a:pt x="456648" y="181320"/>
                  </a:cubicBezTo>
                  <a:cubicBezTo>
                    <a:pt x="451557" y="176117"/>
                    <a:pt x="446135" y="171247"/>
                    <a:pt x="440416" y="166742"/>
                  </a:cubicBezTo>
                  <a:cubicBezTo>
                    <a:pt x="438723" y="164220"/>
                    <a:pt x="435407" y="163780"/>
                    <a:pt x="433621" y="161582"/>
                  </a:cubicBezTo>
                  <a:cubicBezTo>
                    <a:pt x="433158" y="160008"/>
                    <a:pt x="431303" y="160031"/>
                    <a:pt x="430584" y="158805"/>
                  </a:cubicBezTo>
                  <a:cubicBezTo>
                    <a:pt x="430462" y="158667"/>
                    <a:pt x="430280" y="158597"/>
                    <a:pt x="430097" y="158620"/>
                  </a:cubicBezTo>
                  <a:cubicBezTo>
                    <a:pt x="428056" y="160124"/>
                    <a:pt x="428427" y="157324"/>
                    <a:pt x="427430" y="156723"/>
                  </a:cubicBezTo>
                  <a:cubicBezTo>
                    <a:pt x="425714" y="156723"/>
                    <a:pt x="425668" y="154895"/>
                    <a:pt x="424740" y="154015"/>
                  </a:cubicBezTo>
                  <a:cubicBezTo>
                    <a:pt x="423743" y="152257"/>
                    <a:pt x="421285" y="152627"/>
                    <a:pt x="420520" y="150637"/>
                  </a:cubicBezTo>
                  <a:cubicBezTo>
                    <a:pt x="420023" y="149742"/>
                    <a:pt x="419188" y="149084"/>
                    <a:pt x="418201" y="148809"/>
                  </a:cubicBezTo>
                  <a:cubicBezTo>
                    <a:pt x="417181" y="148554"/>
                    <a:pt x="418410" y="148462"/>
                    <a:pt x="418525" y="148230"/>
                  </a:cubicBezTo>
                  <a:cubicBezTo>
                    <a:pt x="418270" y="146564"/>
                    <a:pt x="416207" y="145916"/>
                    <a:pt x="415094" y="144551"/>
                  </a:cubicBezTo>
                  <a:cubicBezTo>
                    <a:pt x="409899" y="137219"/>
                    <a:pt x="406218" y="128928"/>
                    <a:pt x="404264" y="120162"/>
                  </a:cubicBezTo>
                  <a:lnTo>
                    <a:pt x="404798" y="120995"/>
                  </a:lnTo>
                  <a:cubicBezTo>
                    <a:pt x="405539" y="119250"/>
                    <a:pt x="405873" y="117358"/>
                    <a:pt x="405772" y="115465"/>
                  </a:cubicBezTo>
                  <a:cubicBezTo>
                    <a:pt x="405146" y="111994"/>
                    <a:pt x="408369" y="109333"/>
                    <a:pt x="408091" y="105862"/>
                  </a:cubicBezTo>
                  <a:cubicBezTo>
                    <a:pt x="409969" y="102808"/>
                    <a:pt x="410641" y="100309"/>
                    <a:pt x="412357" y="97324"/>
                  </a:cubicBezTo>
                  <a:cubicBezTo>
                    <a:pt x="415836" y="92696"/>
                    <a:pt x="412520" y="91331"/>
                    <a:pt x="418850" y="87744"/>
                  </a:cubicBezTo>
                  <a:cubicBezTo>
                    <a:pt x="421517" y="82376"/>
                    <a:pt x="426178" y="77864"/>
                    <a:pt x="430236" y="73606"/>
                  </a:cubicBezTo>
                  <a:cubicBezTo>
                    <a:pt x="435430" y="72472"/>
                    <a:pt x="439511" y="69279"/>
                    <a:pt x="444914" y="68492"/>
                  </a:cubicBezTo>
                  <a:cubicBezTo>
                    <a:pt x="446282" y="68863"/>
                    <a:pt x="446120" y="66896"/>
                    <a:pt x="447233" y="66803"/>
                  </a:cubicBezTo>
                  <a:cubicBezTo>
                    <a:pt x="449204" y="66803"/>
                    <a:pt x="450827" y="65045"/>
                    <a:pt x="452891" y="65692"/>
                  </a:cubicBezTo>
                  <a:cubicBezTo>
                    <a:pt x="454375" y="66734"/>
                    <a:pt x="455720" y="65091"/>
                    <a:pt x="457111" y="65993"/>
                  </a:cubicBezTo>
                  <a:cubicBezTo>
                    <a:pt x="460033" y="65993"/>
                    <a:pt x="463210" y="65345"/>
                    <a:pt x="466387" y="65623"/>
                  </a:cubicBezTo>
                  <a:cubicBezTo>
                    <a:pt x="467894" y="66016"/>
                    <a:pt x="468706" y="64628"/>
                    <a:pt x="470004" y="64536"/>
                  </a:cubicBezTo>
                  <a:cubicBezTo>
                    <a:pt x="471390" y="64514"/>
                    <a:pt x="472771" y="64685"/>
                    <a:pt x="474109" y="65045"/>
                  </a:cubicBezTo>
                  <a:cubicBezTo>
                    <a:pt x="477842" y="65045"/>
                    <a:pt x="481529" y="63911"/>
                    <a:pt x="485239" y="65045"/>
                  </a:cubicBezTo>
                  <a:cubicBezTo>
                    <a:pt x="487558" y="65207"/>
                    <a:pt x="489877" y="65045"/>
                    <a:pt x="492358" y="65045"/>
                  </a:cubicBezTo>
                  <a:cubicBezTo>
                    <a:pt x="493773" y="64697"/>
                    <a:pt x="495118" y="66109"/>
                    <a:pt x="496416" y="65230"/>
                  </a:cubicBezTo>
                  <a:cubicBezTo>
                    <a:pt x="497715" y="64350"/>
                    <a:pt x="498874" y="66757"/>
                    <a:pt x="500544" y="66155"/>
                  </a:cubicBezTo>
                  <a:cubicBezTo>
                    <a:pt x="501316" y="66095"/>
                    <a:pt x="502091" y="66095"/>
                    <a:pt x="502863" y="66155"/>
                  </a:cubicBezTo>
                  <a:cubicBezTo>
                    <a:pt x="503535" y="66155"/>
                    <a:pt x="503929" y="65253"/>
                    <a:pt x="504672" y="65785"/>
                  </a:cubicBezTo>
                  <a:cubicBezTo>
                    <a:pt x="503674" y="67567"/>
                    <a:pt x="506828" y="66479"/>
                    <a:pt x="507686" y="66734"/>
                  </a:cubicBezTo>
                  <a:cubicBezTo>
                    <a:pt x="510734" y="66608"/>
                    <a:pt x="513781" y="66983"/>
                    <a:pt x="516707" y="67844"/>
                  </a:cubicBezTo>
                  <a:cubicBezTo>
                    <a:pt x="522282" y="68420"/>
                    <a:pt x="527824" y="69285"/>
                    <a:pt x="533310" y="70436"/>
                  </a:cubicBezTo>
                  <a:cubicBezTo>
                    <a:pt x="535165" y="71454"/>
                    <a:pt x="539037" y="68122"/>
                    <a:pt x="535257" y="67914"/>
                  </a:cubicBezTo>
                  <a:cubicBezTo>
                    <a:pt x="528904" y="66109"/>
                    <a:pt x="522805" y="64628"/>
                    <a:pt x="516567" y="62638"/>
                  </a:cubicBezTo>
                  <a:cubicBezTo>
                    <a:pt x="515060" y="61527"/>
                    <a:pt x="513483" y="62337"/>
                    <a:pt x="511930" y="62013"/>
                  </a:cubicBezTo>
                  <a:cubicBezTo>
                    <a:pt x="510469" y="60093"/>
                    <a:pt x="508266" y="60301"/>
                    <a:pt x="506248" y="59838"/>
                  </a:cubicBezTo>
                  <a:cubicBezTo>
                    <a:pt x="503744" y="59260"/>
                    <a:pt x="500822" y="57270"/>
                    <a:pt x="498271" y="58681"/>
                  </a:cubicBezTo>
                  <a:cubicBezTo>
                    <a:pt x="496277" y="56205"/>
                    <a:pt x="493147" y="57848"/>
                    <a:pt x="490758" y="56367"/>
                  </a:cubicBezTo>
                  <a:cubicBezTo>
                    <a:pt x="489774" y="55777"/>
                    <a:pt x="488543" y="55777"/>
                    <a:pt x="487558" y="56367"/>
                  </a:cubicBezTo>
                  <a:cubicBezTo>
                    <a:pt x="487326" y="56367"/>
                    <a:pt x="485657" y="57501"/>
                    <a:pt x="486538" y="55627"/>
                  </a:cubicBezTo>
                  <a:cubicBezTo>
                    <a:pt x="476915" y="53090"/>
                    <a:pt x="467509" y="49794"/>
                    <a:pt x="458410" y="45770"/>
                  </a:cubicBezTo>
                  <a:cubicBezTo>
                    <a:pt x="455121" y="43093"/>
                    <a:pt x="452495" y="39696"/>
                    <a:pt x="450735" y="35843"/>
                  </a:cubicBezTo>
                  <a:cubicBezTo>
                    <a:pt x="449923" y="35033"/>
                    <a:pt x="450735" y="31400"/>
                    <a:pt x="448833" y="32673"/>
                  </a:cubicBezTo>
                  <a:cubicBezTo>
                    <a:pt x="448439" y="31979"/>
                    <a:pt x="448833" y="31516"/>
                    <a:pt x="449158" y="30914"/>
                  </a:cubicBezTo>
                  <a:cubicBezTo>
                    <a:pt x="449413" y="29156"/>
                    <a:pt x="448022" y="27605"/>
                    <a:pt x="448393" y="25893"/>
                  </a:cubicBezTo>
                  <a:cubicBezTo>
                    <a:pt x="448722" y="24232"/>
                    <a:pt x="448240" y="22514"/>
                    <a:pt x="447094" y="21265"/>
                  </a:cubicBezTo>
                  <a:cubicBezTo>
                    <a:pt x="446236" y="20016"/>
                    <a:pt x="449413" y="20177"/>
                    <a:pt x="448045" y="18627"/>
                  </a:cubicBezTo>
                  <a:cubicBezTo>
                    <a:pt x="447279" y="17563"/>
                    <a:pt x="448277" y="16568"/>
                    <a:pt x="448045" y="15526"/>
                  </a:cubicBezTo>
                  <a:cubicBezTo>
                    <a:pt x="449366" y="14740"/>
                    <a:pt x="448485" y="13606"/>
                    <a:pt x="448508" y="12588"/>
                  </a:cubicBezTo>
                  <a:cubicBezTo>
                    <a:pt x="448653" y="10559"/>
                    <a:pt x="448971" y="8546"/>
                    <a:pt x="449459" y="6572"/>
                  </a:cubicBezTo>
                  <a:cubicBezTo>
                    <a:pt x="450248" y="5368"/>
                    <a:pt x="448137" y="5762"/>
                    <a:pt x="448648" y="4697"/>
                  </a:cubicBezTo>
                  <a:cubicBezTo>
                    <a:pt x="448972" y="4119"/>
                    <a:pt x="449691" y="4512"/>
                    <a:pt x="450224" y="4396"/>
                  </a:cubicBezTo>
                  <a:cubicBezTo>
                    <a:pt x="451314" y="3818"/>
                    <a:pt x="451198" y="1550"/>
                    <a:pt x="452891" y="2083"/>
                  </a:cubicBezTo>
                  <a:cubicBezTo>
                    <a:pt x="458271" y="1666"/>
                    <a:pt x="461309" y="1828"/>
                    <a:pt x="466225" y="1712"/>
                  </a:cubicBezTo>
                  <a:cubicBezTo>
                    <a:pt x="467500" y="787"/>
                    <a:pt x="468544" y="2430"/>
                    <a:pt x="469888" y="1597"/>
                  </a:cubicBezTo>
                  <a:cubicBezTo>
                    <a:pt x="471233" y="764"/>
                    <a:pt x="472996" y="2268"/>
                    <a:pt x="474410" y="1250"/>
                  </a:cubicBezTo>
                  <a:cubicBezTo>
                    <a:pt x="474665" y="1250"/>
                    <a:pt x="474202" y="972"/>
                    <a:pt x="474016" y="902"/>
                  </a:cubicBezTo>
                  <a:cubicBezTo>
                    <a:pt x="473390" y="902"/>
                    <a:pt x="474016" y="93"/>
                    <a:pt x="474225" y="0"/>
                  </a:cubicBezTo>
                  <a:cubicBezTo>
                    <a:pt x="476242" y="879"/>
                    <a:pt x="478677" y="-278"/>
                    <a:pt x="480486" y="810"/>
                  </a:cubicBezTo>
                  <a:cubicBezTo>
                    <a:pt x="489274" y="2406"/>
                    <a:pt x="499547" y="46"/>
                    <a:pt x="508776" y="2545"/>
                  </a:cubicBezTo>
                  <a:cubicBezTo>
                    <a:pt x="522831" y="2452"/>
                    <a:pt x="536845" y="4053"/>
                    <a:pt x="550516" y="7312"/>
                  </a:cubicBezTo>
                  <a:cubicBezTo>
                    <a:pt x="550956" y="7474"/>
                    <a:pt x="551466" y="7914"/>
                    <a:pt x="551814" y="7659"/>
                  </a:cubicBezTo>
                  <a:cubicBezTo>
                    <a:pt x="553832" y="6201"/>
                    <a:pt x="554829" y="8816"/>
                    <a:pt x="556753" y="8515"/>
                  </a:cubicBezTo>
                  <a:cubicBezTo>
                    <a:pt x="558122" y="8724"/>
                    <a:pt x="559675" y="8099"/>
                    <a:pt x="560858" y="9348"/>
                  </a:cubicBezTo>
                  <a:cubicBezTo>
                    <a:pt x="560997" y="9510"/>
                    <a:pt x="561646" y="9348"/>
                    <a:pt x="561901" y="9209"/>
                  </a:cubicBezTo>
                  <a:cubicBezTo>
                    <a:pt x="562597" y="8747"/>
                    <a:pt x="562481" y="9371"/>
                    <a:pt x="562782" y="9626"/>
                  </a:cubicBezTo>
                  <a:cubicBezTo>
                    <a:pt x="563084" y="9880"/>
                    <a:pt x="564104" y="10482"/>
                    <a:pt x="564498" y="10297"/>
                  </a:cubicBezTo>
                  <a:cubicBezTo>
                    <a:pt x="567559" y="9557"/>
                    <a:pt x="569832" y="12264"/>
                    <a:pt x="573009" y="11778"/>
                  </a:cubicBezTo>
                  <a:cubicBezTo>
                    <a:pt x="576186" y="11292"/>
                    <a:pt x="579015" y="13907"/>
                    <a:pt x="582284" y="13351"/>
                  </a:cubicBezTo>
                  <a:cubicBezTo>
                    <a:pt x="583606" y="13976"/>
                    <a:pt x="585160" y="13351"/>
                    <a:pt x="585994" y="14208"/>
                  </a:cubicBezTo>
                  <a:cubicBezTo>
                    <a:pt x="586829" y="15064"/>
                    <a:pt x="587989" y="13930"/>
                    <a:pt x="588823" y="14208"/>
                  </a:cubicBezTo>
                  <a:cubicBezTo>
                    <a:pt x="589658" y="14485"/>
                    <a:pt x="589797" y="15411"/>
                    <a:pt x="590586" y="15503"/>
                  </a:cubicBezTo>
                  <a:cubicBezTo>
                    <a:pt x="593971" y="16637"/>
                    <a:pt x="597821" y="15712"/>
                    <a:pt x="601113" y="17702"/>
                  </a:cubicBezTo>
                  <a:cubicBezTo>
                    <a:pt x="602551" y="18072"/>
                    <a:pt x="603687" y="15827"/>
                    <a:pt x="605473" y="17100"/>
                  </a:cubicBezTo>
                  <a:cubicBezTo>
                    <a:pt x="606377" y="17424"/>
                    <a:pt x="604731" y="18511"/>
                    <a:pt x="606006" y="18373"/>
                  </a:cubicBezTo>
                  <a:cubicBezTo>
                    <a:pt x="609160" y="19391"/>
                    <a:pt x="612963" y="18535"/>
                    <a:pt x="615514" y="21242"/>
                  </a:cubicBezTo>
                  <a:lnTo>
                    <a:pt x="615514" y="21242"/>
                  </a:lnTo>
                  <a:cubicBezTo>
                    <a:pt x="613798" y="21057"/>
                    <a:pt x="615119" y="22653"/>
                    <a:pt x="615282" y="23556"/>
                  </a:cubicBezTo>
                  <a:cubicBezTo>
                    <a:pt x="616256" y="25060"/>
                    <a:pt x="614795" y="27513"/>
                    <a:pt x="616627" y="28762"/>
                  </a:cubicBezTo>
                  <a:cubicBezTo>
                    <a:pt x="617485" y="29364"/>
                    <a:pt x="616627" y="30706"/>
                    <a:pt x="618018" y="31076"/>
                  </a:cubicBezTo>
                  <a:cubicBezTo>
                    <a:pt x="616882" y="31678"/>
                    <a:pt x="616859" y="32464"/>
                    <a:pt x="618737" y="32881"/>
                  </a:cubicBezTo>
                  <a:cubicBezTo>
                    <a:pt x="617322" y="33228"/>
                    <a:pt x="618598" y="35195"/>
                    <a:pt x="619062" y="36815"/>
                  </a:cubicBezTo>
                  <a:cubicBezTo>
                    <a:pt x="621056" y="39499"/>
                    <a:pt x="618922" y="42738"/>
                    <a:pt x="620940" y="45330"/>
                  </a:cubicBezTo>
                  <a:cubicBezTo>
                    <a:pt x="622030" y="46417"/>
                    <a:pt x="620661" y="48569"/>
                    <a:pt x="621821" y="49958"/>
                  </a:cubicBezTo>
                  <a:cubicBezTo>
                    <a:pt x="622586" y="50652"/>
                    <a:pt x="621264" y="51184"/>
                    <a:pt x="620754" y="50536"/>
                  </a:cubicBezTo>
                  <a:cubicBezTo>
                    <a:pt x="618783" y="46741"/>
                    <a:pt x="619224" y="41882"/>
                    <a:pt x="616441" y="38458"/>
                  </a:cubicBezTo>
                  <a:cubicBezTo>
                    <a:pt x="615815" y="37786"/>
                    <a:pt x="616627" y="36907"/>
                    <a:pt x="616441" y="36792"/>
                  </a:cubicBezTo>
                  <a:cubicBezTo>
                    <a:pt x="615259" y="36352"/>
                    <a:pt x="615977" y="35982"/>
                    <a:pt x="616441" y="35519"/>
                  </a:cubicBezTo>
                  <a:cubicBezTo>
                    <a:pt x="617183" y="34292"/>
                    <a:pt x="614818" y="35519"/>
                    <a:pt x="615467" y="34177"/>
                  </a:cubicBezTo>
                  <a:cubicBezTo>
                    <a:pt x="616209" y="32187"/>
                    <a:pt x="614980" y="30428"/>
                    <a:pt x="614493" y="28600"/>
                  </a:cubicBezTo>
                  <a:cubicBezTo>
                    <a:pt x="614493" y="28184"/>
                    <a:pt x="613357" y="28600"/>
                    <a:pt x="613195" y="27651"/>
                  </a:cubicBezTo>
                  <a:cubicBezTo>
                    <a:pt x="613032" y="26703"/>
                    <a:pt x="612615" y="26633"/>
                    <a:pt x="613496" y="26379"/>
                  </a:cubicBezTo>
                  <a:cubicBezTo>
                    <a:pt x="613960" y="26240"/>
                    <a:pt x="613914" y="25870"/>
                    <a:pt x="613983" y="25500"/>
                  </a:cubicBezTo>
                  <a:cubicBezTo>
                    <a:pt x="614145" y="24574"/>
                    <a:pt x="612685" y="24852"/>
                    <a:pt x="612916" y="24111"/>
                  </a:cubicBezTo>
                  <a:cubicBezTo>
                    <a:pt x="613322" y="23062"/>
                    <a:pt x="612798" y="21883"/>
                    <a:pt x="611746" y="21479"/>
                  </a:cubicBezTo>
                  <a:cubicBezTo>
                    <a:pt x="611240" y="21284"/>
                    <a:pt x="610676" y="21299"/>
                    <a:pt x="610180" y="21520"/>
                  </a:cubicBezTo>
                  <a:cubicBezTo>
                    <a:pt x="608789" y="22353"/>
                    <a:pt x="608116" y="20177"/>
                    <a:pt x="606632" y="20687"/>
                  </a:cubicBezTo>
                  <a:cubicBezTo>
                    <a:pt x="603734" y="21265"/>
                    <a:pt x="601206" y="19391"/>
                    <a:pt x="598400" y="19599"/>
                  </a:cubicBezTo>
                  <a:cubicBezTo>
                    <a:pt x="594534" y="18358"/>
                    <a:pt x="590496" y="17733"/>
                    <a:pt x="586435" y="17748"/>
                  </a:cubicBezTo>
                  <a:cubicBezTo>
                    <a:pt x="584696" y="15989"/>
                    <a:pt x="582377" y="17077"/>
                    <a:pt x="580406" y="16591"/>
                  </a:cubicBezTo>
                  <a:cubicBezTo>
                    <a:pt x="578852" y="16591"/>
                    <a:pt x="577902" y="14925"/>
                    <a:pt x="576023" y="15665"/>
                  </a:cubicBezTo>
                  <a:cubicBezTo>
                    <a:pt x="567954" y="14670"/>
                    <a:pt x="560093" y="11870"/>
                    <a:pt x="551953" y="11616"/>
                  </a:cubicBezTo>
                  <a:cubicBezTo>
                    <a:pt x="548846" y="11130"/>
                    <a:pt x="545252" y="11361"/>
                    <a:pt x="542678" y="9487"/>
                  </a:cubicBezTo>
                  <a:cubicBezTo>
                    <a:pt x="542336" y="9310"/>
                    <a:pt x="541930" y="9310"/>
                    <a:pt x="541588" y="9487"/>
                  </a:cubicBezTo>
                  <a:cubicBezTo>
                    <a:pt x="540336" y="10112"/>
                    <a:pt x="539060" y="9325"/>
                    <a:pt x="538017" y="8978"/>
                  </a:cubicBezTo>
                  <a:cubicBezTo>
                    <a:pt x="537252" y="9186"/>
                    <a:pt x="536510" y="9788"/>
                    <a:pt x="535698" y="9695"/>
                  </a:cubicBezTo>
                  <a:cubicBezTo>
                    <a:pt x="534886" y="9603"/>
                    <a:pt x="534747" y="8562"/>
                    <a:pt x="533982" y="8376"/>
                  </a:cubicBezTo>
                  <a:cubicBezTo>
                    <a:pt x="533217" y="8191"/>
                    <a:pt x="532475" y="9117"/>
                    <a:pt x="531895" y="8700"/>
                  </a:cubicBezTo>
                  <a:cubicBezTo>
                    <a:pt x="526423" y="7335"/>
                    <a:pt x="520301" y="8261"/>
                    <a:pt x="514573" y="7474"/>
                  </a:cubicBezTo>
                  <a:cubicBezTo>
                    <a:pt x="508312" y="8261"/>
                    <a:pt x="500938" y="4929"/>
                    <a:pt x="494932" y="7474"/>
                  </a:cubicBezTo>
                  <a:cubicBezTo>
                    <a:pt x="494167" y="8238"/>
                    <a:pt x="494654" y="6849"/>
                    <a:pt x="494538" y="6826"/>
                  </a:cubicBezTo>
                  <a:cubicBezTo>
                    <a:pt x="493690" y="6351"/>
                    <a:pt x="492621" y="6557"/>
                    <a:pt x="492011" y="7312"/>
                  </a:cubicBezTo>
                  <a:cubicBezTo>
                    <a:pt x="491669" y="7801"/>
                    <a:pt x="490997" y="7925"/>
                    <a:pt x="490503" y="7590"/>
                  </a:cubicBezTo>
                  <a:cubicBezTo>
                    <a:pt x="487976" y="5600"/>
                    <a:pt x="485170" y="6780"/>
                    <a:pt x="482503" y="7057"/>
                  </a:cubicBezTo>
                  <a:cubicBezTo>
                    <a:pt x="473877" y="5553"/>
                    <a:pt x="465181" y="8585"/>
                    <a:pt x="456694" y="6826"/>
                  </a:cubicBezTo>
                  <a:cubicBezTo>
                    <a:pt x="454143" y="6155"/>
                    <a:pt x="455094" y="10251"/>
                    <a:pt x="453888" y="11639"/>
                  </a:cubicBezTo>
                  <a:cubicBezTo>
                    <a:pt x="454514" y="14578"/>
                    <a:pt x="457227" y="14971"/>
                    <a:pt x="453888" y="17840"/>
                  </a:cubicBezTo>
                  <a:cubicBezTo>
                    <a:pt x="452729" y="20630"/>
                    <a:pt x="453006" y="23808"/>
                    <a:pt x="454630" y="26356"/>
                  </a:cubicBezTo>
                  <a:cubicBezTo>
                    <a:pt x="454630" y="27281"/>
                    <a:pt x="453703" y="29017"/>
                    <a:pt x="454329" y="29433"/>
                  </a:cubicBezTo>
                  <a:cubicBezTo>
                    <a:pt x="457019" y="30405"/>
                    <a:pt x="453262" y="33506"/>
                    <a:pt x="456764" y="34848"/>
                  </a:cubicBezTo>
                  <a:cubicBezTo>
                    <a:pt x="457181" y="35056"/>
                    <a:pt x="458085" y="34848"/>
                    <a:pt x="457390" y="35727"/>
                  </a:cubicBezTo>
                  <a:cubicBezTo>
                    <a:pt x="458827" y="37486"/>
                    <a:pt x="460312" y="41998"/>
                    <a:pt x="463025" y="41396"/>
                  </a:cubicBezTo>
                  <a:cubicBezTo>
                    <a:pt x="467204" y="44019"/>
                    <a:pt x="471731" y="46045"/>
                    <a:pt x="476474" y="47412"/>
                  </a:cubicBezTo>
                  <a:cubicBezTo>
                    <a:pt x="480161" y="49726"/>
                    <a:pt x="484776" y="49958"/>
                    <a:pt x="488973" y="51346"/>
                  </a:cubicBezTo>
                  <a:cubicBezTo>
                    <a:pt x="490179" y="51346"/>
                    <a:pt x="491616" y="50837"/>
                    <a:pt x="492358" y="52411"/>
                  </a:cubicBezTo>
                  <a:cubicBezTo>
                    <a:pt x="496161" y="53105"/>
                    <a:pt x="499756" y="54863"/>
                    <a:pt x="503651" y="54956"/>
                  </a:cubicBezTo>
                  <a:cubicBezTo>
                    <a:pt x="505256" y="56136"/>
                    <a:pt x="507390" y="56315"/>
                    <a:pt x="509170" y="55419"/>
                  </a:cubicBezTo>
                  <a:cubicBezTo>
                    <a:pt x="510330" y="55072"/>
                    <a:pt x="509657" y="55835"/>
                    <a:pt x="509704" y="56252"/>
                  </a:cubicBezTo>
                  <a:cubicBezTo>
                    <a:pt x="514875" y="57686"/>
                    <a:pt x="519999" y="60741"/>
                    <a:pt x="525425" y="61527"/>
                  </a:cubicBezTo>
                  <a:cubicBezTo>
                    <a:pt x="527744" y="62245"/>
                    <a:pt x="529669" y="64188"/>
                    <a:pt x="532197" y="62939"/>
                  </a:cubicBezTo>
                  <a:cubicBezTo>
                    <a:pt x="535234" y="63587"/>
                    <a:pt x="537762" y="67266"/>
                    <a:pt x="541472" y="65993"/>
                  </a:cubicBezTo>
                  <a:cubicBezTo>
                    <a:pt x="541750" y="65993"/>
                    <a:pt x="541913" y="65484"/>
                    <a:pt x="542307" y="65993"/>
                  </a:cubicBezTo>
                  <a:cubicBezTo>
                    <a:pt x="543791" y="68307"/>
                    <a:pt x="545275" y="67798"/>
                    <a:pt x="547339" y="67266"/>
                  </a:cubicBezTo>
                  <a:cubicBezTo>
                    <a:pt x="548985" y="67590"/>
                    <a:pt x="546272" y="67844"/>
                    <a:pt x="547339" y="68261"/>
                  </a:cubicBezTo>
                  <a:cubicBezTo>
                    <a:pt x="551977" y="70575"/>
                    <a:pt x="557588" y="71200"/>
                    <a:pt x="562527" y="73537"/>
                  </a:cubicBezTo>
                  <a:cubicBezTo>
                    <a:pt x="565148" y="73537"/>
                    <a:pt x="567814" y="76013"/>
                    <a:pt x="570180" y="74601"/>
                  </a:cubicBezTo>
                  <a:cubicBezTo>
                    <a:pt x="570342" y="74601"/>
                    <a:pt x="570945" y="74601"/>
                    <a:pt x="570991" y="74601"/>
                  </a:cubicBezTo>
                  <a:cubicBezTo>
                    <a:pt x="571641" y="76313"/>
                    <a:pt x="573612" y="75828"/>
                    <a:pt x="574609" y="76915"/>
                  </a:cubicBezTo>
                  <a:cubicBezTo>
                    <a:pt x="576186" y="78442"/>
                    <a:pt x="578365" y="77679"/>
                    <a:pt x="580058" y="78604"/>
                  </a:cubicBezTo>
                  <a:cubicBezTo>
                    <a:pt x="580423" y="78760"/>
                    <a:pt x="580846" y="78592"/>
                    <a:pt x="581002" y="78227"/>
                  </a:cubicBezTo>
                  <a:cubicBezTo>
                    <a:pt x="581004" y="78222"/>
                    <a:pt x="581007" y="78216"/>
                    <a:pt x="581009" y="78211"/>
                  </a:cubicBezTo>
                  <a:cubicBezTo>
                    <a:pt x="581542" y="76915"/>
                    <a:pt x="582447" y="77332"/>
                    <a:pt x="582910" y="78049"/>
                  </a:cubicBezTo>
                  <a:cubicBezTo>
                    <a:pt x="584603" y="80640"/>
                    <a:pt x="587849" y="80363"/>
                    <a:pt x="589983" y="81959"/>
                  </a:cubicBezTo>
                  <a:cubicBezTo>
                    <a:pt x="590404" y="82178"/>
                    <a:pt x="590906" y="82178"/>
                    <a:pt x="591328" y="81959"/>
                  </a:cubicBezTo>
                  <a:cubicBezTo>
                    <a:pt x="592279" y="80802"/>
                    <a:pt x="593508" y="82468"/>
                    <a:pt x="594412" y="81543"/>
                  </a:cubicBezTo>
                  <a:cubicBezTo>
                    <a:pt x="596174" y="82885"/>
                    <a:pt x="593855" y="82283"/>
                    <a:pt x="593090" y="82839"/>
                  </a:cubicBezTo>
                  <a:cubicBezTo>
                    <a:pt x="594481" y="83325"/>
                    <a:pt x="596035" y="82839"/>
                    <a:pt x="597264" y="84088"/>
                  </a:cubicBezTo>
                  <a:cubicBezTo>
                    <a:pt x="599669" y="84064"/>
                    <a:pt x="602048" y="84587"/>
                    <a:pt x="604221" y="85615"/>
                  </a:cubicBezTo>
                  <a:cubicBezTo>
                    <a:pt x="599073" y="86402"/>
                    <a:pt x="593855" y="82561"/>
                    <a:pt x="588777" y="82931"/>
                  </a:cubicBezTo>
                  <a:cubicBezTo>
                    <a:pt x="588197" y="83255"/>
                    <a:pt x="587641" y="83278"/>
                    <a:pt x="587247" y="82376"/>
                  </a:cubicBezTo>
                  <a:cubicBezTo>
                    <a:pt x="586852" y="81473"/>
                    <a:pt x="585368" y="82376"/>
                    <a:pt x="584789" y="81427"/>
                  </a:cubicBezTo>
                  <a:cubicBezTo>
                    <a:pt x="584209" y="80479"/>
                    <a:pt x="583328" y="81427"/>
                    <a:pt x="582586" y="81427"/>
                  </a:cubicBezTo>
                  <a:cubicBezTo>
                    <a:pt x="581844" y="81427"/>
                    <a:pt x="580939" y="81566"/>
                    <a:pt x="580267" y="80479"/>
                  </a:cubicBezTo>
                  <a:cubicBezTo>
                    <a:pt x="578852" y="78859"/>
                    <a:pt x="574725" y="77586"/>
                    <a:pt x="572800" y="79021"/>
                  </a:cubicBezTo>
                  <a:cubicBezTo>
                    <a:pt x="572475" y="79414"/>
                    <a:pt x="571664" y="79484"/>
                    <a:pt x="571733" y="78211"/>
                  </a:cubicBezTo>
                  <a:cubicBezTo>
                    <a:pt x="566910" y="75156"/>
                    <a:pt x="559211" y="75018"/>
                    <a:pt x="553693" y="73005"/>
                  </a:cubicBezTo>
                  <a:cubicBezTo>
                    <a:pt x="552162" y="72750"/>
                    <a:pt x="551374" y="75318"/>
                    <a:pt x="552834" y="75781"/>
                  </a:cubicBezTo>
                  <a:cubicBezTo>
                    <a:pt x="555037" y="75272"/>
                    <a:pt x="556266" y="76591"/>
                    <a:pt x="557681" y="77817"/>
                  </a:cubicBezTo>
                  <a:cubicBezTo>
                    <a:pt x="555640" y="77817"/>
                    <a:pt x="553298" y="77193"/>
                    <a:pt x="551095" y="77424"/>
                  </a:cubicBezTo>
                  <a:cubicBezTo>
                    <a:pt x="550284" y="77424"/>
                    <a:pt x="550284" y="75619"/>
                    <a:pt x="549310" y="76753"/>
                  </a:cubicBezTo>
                  <a:cubicBezTo>
                    <a:pt x="548336" y="77887"/>
                    <a:pt x="548336" y="77517"/>
                    <a:pt x="548197" y="76753"/>
                  </a:cubicBezTo>
                  <a:cubicBezTo>
                    <a:pt x="548197" y="75573"/>
                    <a:pt x="547130" y="75457"/>
                    <a:pt x="546620" y="74879"/>
                  </a:cubicBezTo>
                  <a:cubicBezTo>
                    <a:pt x="547316" y="74439"/>
                    <a:pt x="548730" y="74763"/>
                    <a:pt x="549588" y="74532"/>
                  </a:cubicBezTo>
                  <a:cubicBezTo>
                    <a:pt x="550794" y="74254"/>
                    <a:pt x="551142" y="73629"/>
                    <a:pt x="549820" y="73190"/>
                  </a:cubicBezTo>
                  <a:cubicBezTo>
                    <a:pt x="549356" y="72727"/>
                    <a:pt x="548591" y="71547"/>
                    <a:pt x="547826" y="71917"/>
                  </a:cubicBezTo>
                  <a:cubicBezTo>
                    <a:pt x="546203" y="73051"/>
                    <a:pt x="544765" y="71917"/>
                    <a:pt x="543860" y="71061"/>
                  </a:cubicBezTo>
                  <a:cubicBezTo>
                    <a:pt x="542229" y="69780"/>
                    <a:pt x="540140" y="69227"/>
                    <a:pt x="538087" y="69534"/>
                  </a:cubicBezTo>
                  <a:cubicBezTo>
                    <a:pt x="537136" y="69534"/>
                    <a:pt x="536533" y="71662"/>
                    <a:pt x="537878" y="71848"/>
                  </a:cubicBezTo>
                  <a:cubicBezTo>
                    <a:pt x="539153" y="71431"/>
                    <a:pt x="544579" y="73814"/>
                    <a:pt x="540985" y="73537"/>
                  </a:cubicBezTo>
                  <a:cubicBezTo>
                    <a:pt x="524985" y="68562"/>
                    <a:pt x="508011" y="69325"/>
                    <a:pt x="491663" y="66896"/>
                  </a:cubicBezTo>
                  <a:cubicBezTo>
                    <a:pt x="488555" y="68701"/>
                    <a:pt x="483686" y="65160"/>
                    <a:pt x="481599" y="67590"/>
                  </a:cubicBezTo>
                  <a:cubicBezTo>
                    <a:pt x="477703" y="68307"/>
                    <a:pt x="472694" y="67035"/>
                    <a:pt x="468590" y="68469"/>
                  </a:cubicBezTo>
                  <a:cubicBezTo>
                    <a:pt x="465402" y="68228"/>
                    <a:pt x="462197" y="68415"/>
                    <a:pt x="459059" y="69025"/>
                  </a:cubicBezTo>
                  <a:cubicBezTo>
                    <a:pt x="456972" y="68030"/>
                    <a:pt x="454909" y="69302"/>
                    <a:pt x="452822" y="69025"/>
                  </a:cubicBezTo>
                  <a:cubicBezTo>
                    <a:pt x="451477" y="69025"/>
                    <a:pt x="449969" y="68747"/>
                    <a:pt x="449204" y="70413"/>
                  </a:cubicBezTo>
                  <a:cubicBezTo>
                    <a:pt x="447569" y="70871"/>
                    <a:pt x="445978" y="71475"/>
                    <a:pt x="444451" y="72218"/>
                  </a:cubicBezTo>
                  <a:cubicBezTo>
                    <a:pt x="442526" y="71177"/>
                    <a:pt x="441992" y="72634"/>
                    <a:pt x="441274" y="73838"/>
                  </a:cubicBezTo>
                  <a:cubicBezTo>
                    <a:pt x="438120" y="74833"/>
                    <a:pt x="434317" y="75087"/>
                    <a:pt x="431604" y="77563"/>
                  </a:cubicBezTo>
                  <a:cubicBezTo>
                    <a:pt x="428423" y="81488"/>
                    <a:pt x="425459" y="85582"/>
                    <a:pt x="422723" y="89827"/>
                  </a:cubicBezTo>
                  <a:cubicBezTo>
                    <a:pt x="421192" y="91886"/>
                    <a:pt x="418085" y="94455"/>
                    <a:pt x="419128" y="97185"/>
                  </a:cubicBezTo>
                  <a:cubicBezTo>
                    <a:pt x="419940" y="98342"/>
                    <a:pt x="417273" y="98134"/>
                    <a:pt x="416972" y="99083"/>
                  </a:cubicBezTo>
                  <a:cubicBezTo>
                    <a:pt x="416462" y="103132"/>
                    <a:pt x="411267" y="106024"/>
                    <a:pt x="412867" y="110097"/>
                  </a:cubicBezTo>
                  <a:cubicBezTo>
                    <a:pt x="413238" y="110675"/>
                    <a:pt x="412612" y="111184"/>
                    <a:pt x="412172" y="111485"/>
                  </a:cubicBezTo>
                  <a:cubicBezTo>
                    <a:pt x="410780" y="113406"/>
                    <a:pt x="410688" y="118265"/>
                    <a:pt x="410224" y="120741"/>
                  </a:cubicBezTo>
                  <a:cubicBezTo>
                    <a:pt x="411847" y="125091"/>
                    <a:pt x="412241" y="129742"/>
                    <a:pt x="414862" y="133468"/>
                  </a:cubicBezTo>
                  <a:cubicBezTo>
                    <a:pt x="422978" y="149387"/>
                    <a:pt x="440485" y="157741"/>
                    <a:pt x="453100" y="169958"/>
                  </a:cubicBezTo>
                  <a:cubicBezTo>
                    <a:pt x="461835" y="177376"/>
                    <a:pt x="470055" y="185377"/>
                    <a:pt x="477703" y="193907"/>
                  </a:cubicBezTo>
                  <a:cubicBezTo>
                    <a:pt x="482619" y="196892"/>
                    <a:pt x="485495" y="203001"/>
                    <a:pt x="490039" y="205732"/>
                  </a:cubicBezTo>
                  <a:cubicBezTo>
                    <a:pt x="490434" y="206102"/>
                    <a:pt x="491779" y="205986"/>
                    <a:pt x="490758" y="207120"/>
                  </a:cubicBezTo>
                  <a:cubicBezTo>
                    <a:pt x="493077" y="209827"/>
                    <a:pt x="496393" y="212187"/>
                    <a:pt x="498805" y="215057"/>
                  </a:cubicBezTo>
                  <a:cubicBezTo>
                    <a:pt x="499292" y="215936"/>
                    <a:pt x="501634" y="215543"/>
                    <a:pt x="501379" y="216769"/>
                  </a:cubicBezTo>
                  <a:cubicBezTo>
                    <a:pt x="500683" y="218967"/>
                    <a:pt x="503837" y="219638"/>
                    <a:pt x="504277" y="221605"/>
                  </a:cubicBezTo>
                  <a:cubicBezTo>
                    <a:pt x="504417" y="222461"/>
                    <a:pt x="505877" y="221258"/>
                    <a:pt x="505715" y="222554"/>
                  </a:cubicBezTo>
                  <a:cubicBezTo>
                    <a:pt x="505553" y="223850"/>
                    <a:pt x="507593" y="224729"/>
                    <a:pt x="508706" y="225539"/>
                  </a:cubicBezTo>
                  <a:cubicBezTo>
                    <a:pt x="512579" y="229958"/>
                    <a:pt x="516822" y="235211"/>
                    <a:pt x="522620" y="236623"/>
                  </a:cubicBezTo>
                  <a:cubicBezTo>
                    <a:pt x="524938" y="236738"/>
                    <a:pt x="525611" y="240348"/>
                    <a:pt x="528486" y="240117"/>
                  </a:cubicBezTo>
                  <a:cubicBezTo>
                    <a:pt x="530643" y="241019"/>
                    <a:pt x="532336" y="242731"/>
                    <a:pt x="534933" y="242430"/>
                  </a:cubicBezTo>
                  <a:cubicBezTo>
                    <a:pt x="544510" y="242430"/>
                    <a:pt x="557959" y="240857"/>
                    <a:pt x="563223" y="232319"/>
                  </a:cubicBezTo>
                  <a:cubicBezTo>
                    <a:pt x="568232" y="231509"/>
                    <a:pt x="572499" y="226464"/>
                    <a:pt x="575420" y="222670"/>
                  </a:cubicBezTo>
                  <a:cubicBezTo>
                    <a:pt x="576626" y="220147"/>
                    <a:pt x="580452" y="219314"/>
                    <a:pt x="580499" y="215913"/>
                  </a:cubicBezTo>
                  <a:cubicBezTo>
                    <a:pt x="580939" y="213784"/>
                    <a:pt x="583791" y="213877"/>
                    <a:pt x="584371" y="211794"/>
                  </a:cubicBezTo>
                  <a:cubicBezTo>
                    <a:pt x="593971" y="198929"/>
                    <a:pt x="603734" y="186040"/>
                    <a:pt x="610018" y="171509"/>
                  </a:cubicBezTo>
                  <a:close/>
                  <a:moveTo>
                    <a:pt x="477518" y="1435"/>
                  </a:moveTo>
                  <a:cubicBezTo>
                    <a:pt x="477853" y="1418"/>
                    <a:pt x="478187" y="1371"/>
                    <a:pt x="478515" y="1296"/>
                  </a:cubicBezTo>
                  <a:cubicBezTo>
                    <a:pt x="479396" y="671"/>
                    <a:pt x="476196" y="810"/>
                    <a:pt x="476196" y="1041"/>
                  </a:cubicBezTo>
                  <a:cubicBezTo>
                    <a:pt x="476196" y="1273"/>
                    <a:pt x="477123" y="1342"/>
                    <a:pt x="477518" y="1435"/>
                  </a:cubicBezTo>
                  <a:close/>
                  <a:moveTo>
                    <a:pt x="439627" y="352689"/>
                  </a:moveTo>
                  <a:cubicBezTo>
                    <a:pt x="440516" y="352587"/>
                    <a:pt x="441356" y="353117"/>
                    <a:pt x="441645" y="353962"/>
                  </a:cubicBezTo>
                  <a:cubicBezTo>
                    <a:pt x="442503" y="355790"/>
                    <a:pt x="444821" y="356739"/>
                    <a:pt x="444845" y="359076"/>
                  </a:cubicBezTo>
                  <a:cubicBezTo>
                    <a:pt x="447164" y="360163"/>
                    <a:pt x="448369" y="363357"/>
                    <a:pt x="450016" y="365532"/>
                  </a:cubicBezTo>
                  <a:cubicBezTo>
                    <a:pt x="450456" y="366388"/>
                    <a:pt x="450410" y="367846"/>
                    <a:pt x="452033" y="367614"/>
                  </a:cubicBezTo>
                  <a:cubicBezTo>
                    <a:pt x="453160" y="369425"/>
                    <a:pt x="454682" y="370960"/>
                    <a:pt x="456485" y="372103"/>
                  </a:cubicBezTo>
                  <a:cubicBezTo>
                    <a:pt x="460387" y="375246"/>
                    <a:pt x="465573" y="376307"/>
                    <a:pt x="470399" y="374949"/>
                  </a:cubicBezTo>
                  <a:cubicBezTo>
                    <a:pt x="486468" y="368493"/>
                    <a:pt x="502445" y="360834"/>
                    <a:pt x="517704" y="353453"/>
                  </a:cubicBezTo>
                  <a:cubicBezTo>
                    <a:pt x="519791" y="352921"/>
                    <a:pt x="521483" y="351532"/>
                    <a:pt x="523524" y="350977"/>
                  </a:cubicBezTo>
                  <a:cubicBezTo>
                    <a:pt x="526330" y="351347"/>
                    <a:pt x="527165" y="347946"/>
                    <a:pt x="529484" y="347599"/>
                  </a:cubicBezTo>
                  <a:cubicBezTo>
                    <a:pt x="530365" y="347599"/>
                    <a:pt x="530713" y="347321"/>
                    <a:pt x="530527" y="346465"/>
                  </a:cubicBezTo>
                  <a:cubicBezTo>
                    <a:pt x="530341" y="345609"/>
                    <a:pt x="531315" y="345146"/>
                    <a:pt x="531478" y="344359"/>
                  </a:cubicBezTo>
                  <a:cubicBezTo>
                    <a:pt x="529159" y="344637"/>
                    <a:pt x="527118" y="347946"/>
                    <a:pt x="524382" y="347529"/>
                  </a:cubicBezTo>
                  <a:cubicBezTo>
                    <a:pt x="521646" y="347113"/>
                    <a:pt x="524104" y="348756"/>
                    <a:pt x="522527" y="349658"/>
                  </a:cubicBezTo>
                  <a:cubicBezTo>
                    <a:pt x="518024" y="351230"/>
                    <a:pt x="513638" y="353116"/>
                    <a:pt x="509402" y="355304"/>
                  </a:cubicBezTo>
                  <a:cubicBezTo>
                    <a:pt x="507338" y="355304"/>
                    <a:pt x="506156" y="356808"/>
                    <a:pt x="504393" y="357225"/>
                  </a:cubicBezTo>
                  <a:cubicBezTo>
                    <a:pt x="501379" y="357109"/>
                    <a:pt x="499756" y="360071"/>
                    <a:pt x="496834" y="360464"/>
                  </a:cubicBezTo>
                  <a:cubicBezTo>
                    <a:pt x="492080" y="362662"/>
                    <a:pt x="486770" y="362778"/>
                    <a:pt x="482410" y="365856"/>
                  </a:cubicBezTo>
                  <a:cubicBezTo>
                    <a:pt x="480254" y="367660"/>
                    <a:pt x="477541" y="367313"/>
                    <a:pt x="475222" y="368563"/>
                  </a:cubicBezTo>
                  <a:cubicBezTo>
                    <a:pt x="467407" y="370877"/>
                    <a:pt x="462723" y="372821"/>
                    <a:pt x="457088" y="365323"/>
                  </a:cubicBezTo>
                  <a:cubicBezTo>
                    <a:pt x="455210" y="364745"/>
                    <a:pt x="455743" y="362547"/>
                    <a:pt x="454909" y="361482"/>
                  </a:cubicBezTo>
                  <a:cubicBezTo>
                    <a:pt x="453244" y="360398"/>
                    <a:pt x="451893" y="358899"/>
                    <a:pt x="450990" y="357132"/>
                  </a:cubicBezTo>
                  <a:cubicBezTo>
                    <a:pt x="448172" y="354305"/>
                    <a:pt x="446059" y="350857"/>
                    <a:pt x="444821" y="347066"/>
                  </a:cubicBezTo>
                  <a:cubicBezTo>
                    <a:pt x="442665" y="346257"/>
                    <a:pt x="444497" y="343457"/>
                    <a:pt x="442224" y="342439"/>
                  </a:cubicBezTo>
                  <a:cubicBezTo>
                    <a:pt x="438839" y="339569"/>
                    <a:pt x="441552" y="330869"/>
                    <a:pt x="444937" y="328925"/>
                  </a:cubicBezTo>
                  <a:cubicBezTo>
                    <a:pt x="444892" y="326928"/>
                    <a:pt x="445929" y="325062"/>
                    <a:pt x="447651" y="324043"/>
                  </a:cubicBezTo>
                  <a:cubicBezTo>
                    <a:pt x="457552" y="316361"/>
                    <a:pt x="453401" y="323765"/>
                    <a:pt x="459639" y="319415"/>
                  </a:cubicBezTo>
                  <a:cubicBezTo>
                    <a:pt x="477286" y="306503"/>
                    <a:pt x="496509" y="291370"/>
                    <a:pt x="519536" y="294193"/>
                  </a:cubicBezTo>
                  <a:cubicBezTo>
                    <a:pt x="513877" y="290722"/>
                    <a:pt x="507246" y="293314"/>
                    <a:pt x="501170" y="293430"/>
                  </a:cubicBezTo>
                  <a:cubicBezTo>
                    <a:pt x="495628" y="294679"/>
                    <a:pt x="490874" y="297733"/>
                    <a:pt x="485286" y="298520"/>
                  </a:cubicBezTo>
                  <a:cubicBezTo>
                    <a:pt x="484706" y="300487"/>
                    <a:pt x="482642" y="299885"/>
                    <a:pt x="481390" y="300718"/>
                  </a:cubicBezTo>
                  <a:cubicBezTo>
                    <a:pt x="478097" y="302084"/>
                    <a:pt x="475709" y="305531"/>
                    <a:pt x="471906" y="305161"/>
                  </a:cubicBezTo>
                  <a:cubicBezTo>
                    <a:pt x="472439" y="306318"/>
                    <a:pt x="472439" y="306318"/>
                    <a:pt x="470793" y="306318"/>
                  </a:cubicBezTo>
                  <a:cubicBezTo>
                    <a:pt x="470074" y="307660"/>
                    <a:pt x="468033" y="309627"/>
                    <a:pt x="466526" y="309002"/>
                  </a:cubicBezTo>
                  <a:cubicBezTo>
                    <a:pt x="467586" y="307627"/>
                    <a:pt x="469111" y="306681"/>
                    <a:pt x="470816" y="306341"/>
                  </a:cubicBezTo>
                  <a:cubicBezTo>
                    <a:pt x="470902" y="305754"/>
                    <a:pt x="471364" y="305293"/>
                    <a:pt x="471952" y="305207"/>
                  </a:cubicBezTo>
                  <a:lnTo>
                    <a:pt x="472462" y="304027"/>
                  </a:lnTo>
                  <a:lnTo>
                    <a:pt x="472462" y="304027"/>
                  </a:lnTo>
                  <a:cubicBezTo>
                    <a:pt x="470677" y="303703"/>
                    <a:pt x="469425" y="305531"/>
                    <a:pt x="467825" y="306202"/>
                  </a:cubicBezTo>
                  <a:cubicBezTo>
                    <a:pt x="466178" y="304976"/>
                    <a:pt x="466341" y="306688"/>
                    <a:pt x="465761" y="307406"/>
                  </a:cubicBezTo>
                  <a:cubicBezTo>
                    <a:pt x="464949" y="310229"/>
                    <a:pt x="460172" y="309002"/>
                    <a:pt x="459871" y="312034"/>
                  </a:cubicBezTo>
                  <a:cubicBezTo>
                    <a:pt x="467013" y="308956"/>
                    <a:pt x="458526" y="315736"/>
                    <a:pt x="456625" y="314556"/>
                  </a:cubicBezTo>
                  <a:cubicBezTo>
                    <a:pt x="457854" y="313862"/>
                    <a:pt x="459338" y="313376"/>
                    <a:pt x="459964" y="311941"/>
                  </a:cubicBezTo>
                  <a:cubicBezTo>
                    <a:pt x="450688" y="315597"/>
                    <a:pt x="442758" y="320688"/>
                    <a:pt x="434062" y="324575"/>
                  </a:cubicBezTo>
                  <a:cubicBezTo>
                    <a:pt x="433297" y="324899"/>
                    <a:pt x="432578" y="325663"/>
                    <a:pt x="431743" y="325431"/>
                  </a:cubicBezTo>
                  <a:cubicBezTo>
                    <a:pt x="430514" y="325038"/>
                    <a:pt x="430630" y="326634"/>
                    <a:pt x="429702" y="326565"/>
                  </a:cubicBezTo>
                  <a:cubicBezTo>
                    <a:pt x="425297" y="326912"/>
                    <a:pt x="421610" y="329434"/>
                    <a:pt x="417273" y="330267"/>
                  </a:cubicBezTo>
                  <a:cubicBezTo>
                    <a:pt x="403893" y="334525"/>
                    <a:pt x="389238" y="335798"/>
                    <a:pt x="376090" y="338065"/>
                  </a:cubicBezTo>
                  <a:cubicBezTo>
                    <a:pt x="374537" y="337834"/>
                    <a:pt x="372844" y="337209"/>
                    <a:pt x="371452" y="338528"/>
                  </a:cubicBezTo>
                  <a:cubicBezTo>
                    <a:pt x="371452" y="338528"/>
                    <a:pt x="370942" y="338389"/>
                    <a:pt x="370710" y="338274"/>
                  </a:cubicBezTo>
                  <a:cubicBezTo>
                    <a:pt x="369180" y="337764"/>
                    <a:pt x="367719" y="339107"/>
                    <a:pt x="366073" y="338621"/>
                  </a:cubicBezTo>
                  <a:cubicBezTo>
                    <a:pt x="360477" y="339651"/>
                    <a:pt x="354766" y="339916"/>
                    <a:pt x="349098" y="339407"/>
                  </a:cubicBezTo>
                  <a:cubicBezTo>
                    <a:pt x="342954" y="337510"/>
                    <a:pt x="336832" y="337279"/>
                    <a:pt x="333469" y="332280"/>
                  </a:cubicBezTo>
                  <a:cubicBezTo>
                    <a:pt x="328832" y="332743"/>
                    <a:pt x="326814" y="327236"/>
                    <a:pt x="324194" y="323904"/>
                  </a:cubicBezTo>
                  <a:cubicBezTo>
                    <a:pt x="323892" y="323233"/>
                    <a:pt x="321550" y="320757"/>
                    <a:pt x="322872" y="320734"/>
                  </a:cubicBezTo>
                  <a:cubicBezTo>
                    <a:pt x="323684" y="321312"/>
                    <a:pt x="323498" y="320202"/>
                    <a:pt x="323174" y="319993"/>
                  </a:cubicBezTo>
                  <a:cubicBezTo>
                    <a:pt x="319765" y="319623"/>
                    <a:pt x="320855" y="315111"/>
                    <a:pt x="318953" y="313052"/>
                  </a:cubicBezTo>
                  <a:cubicBezTo>
                    <a:pt x="316866" y="309974"/>
                    <a:pt x="317330" y="305740"/>
                    <a:pt x="314571" y="303125"/>
                  </a:cubicBezTo>
                  <a:cubicBezTo>
                    <a:pt x="314223" y="302523"/>
                    <a:pt x="314710" y="301089"/>
                    <a:pt x="314014" y="300464"/>
                  </a:cubicBezTo>
                  <a:cubicBezTo>
                    <a:pt x="312368" y="299330"/>
                    <a:pt x="314269" y="297849"/>
                    <a:pt x="313527" y="296738"/>
                  </a:cubicBezTo>
                  <a:cubicBezTo>
                    <a:pt x="309979" y="292944"/>
                    <a:pt x="311997" y="287321"/>
                    <a:pt x="310489" y="283017"/>
                  </a:cubicBezTo>
                  <a:cubicBezTo>
                    <a:pt x="309585" y="281883"/>
                    <a:pt x="310350" y="280703"/>
                    <a:pt x="310304" y="279639"/>
                  </a:cubicBezTo>
                  <a:cubicBezTo>
                    <a:pt x="309318" y="277557"/>
                    <a:pt x="309243" y="275160"/>
                    <a:pt x="310095" y="273021"/>
                  </a:cubicBezTo>
                  <a:cubicBezTo>
                    <a:pt x="311857" y="272465"/>
                    <a:pt x="310884" y="271817"/>
                    <a:pt x="310095" y="271170"/>
                  </a:cubicBezTo>
                  <a:cubicBezTo>
                    <a:pt x="308920" y="269057"/>
                    <a:pt x="308449" y="266625"/>
                    <a:pt x="308750" y="264228"/>
                  </a:cubicBezTo>
                  <a:cubicBezTo>
                    <a:pt x="308054" y="262747"/>
                    <a:pt x="310907" y="262400"/>
                    <a:pt x="309492" y="261035"/>
                  </a:cubicBezTo>
                  <a:cubicBezTo>
                    <a:pt x="306779" y="259206"/>
                    <a:pt x="308959" y="256522"/>
                    <a:pt x="308681" y="254093"/>
                  </a:cubicBezTo>
                  <a:cubicBezTo>
                    <a:pt x="308681" y="254093"/>
                    <a:pt x="308565" y="253329"/>
                    <a:pt x="308263" y="253861"/>
                  </a:cubicBezTo>
                  <a:cubicBezTo>
                    <a:pt x="307962" y="254394"/>
                    <a:pt x="307985" y="255157"/>
                    <a:pt x="307544" y="253861"/>
                  </a:cubicBezTo>
                  <a:cubicBezTo>
                    <a:pt x="307382" y="253375"/>
                    <a:pt x="306802" y="252982"/>
                    <a:pt x="307266" y="252380"/>
                  </a:cubicBezTo>
                  <a:cubicBezTo>
                    <a:pt x="307544" y="250066"/>
                    <a:pt x="304553" y="243310"/>
                    <a:pt x="305295" y="238497"/>
                  </a:cubicBezTo>
                  <a:cubicBezTo>
                    <a:pt x="305991" y="234123"/>
                    <a:pt x="301283" y="230861"/>
                    <a:pt x="302721" y="226464"/>
                  </a:cubicBezTo>
                  <a:cubicBezTo>
                    <a:pt x="302930" y="225840"/>
                    <a:pt x="303092" y="225423"/>
                    <a:pt x="302536" y="225030"/>
                  </a:cubicBezTo>
                  <a:cubicBezTo>
                    <a:pt x="301237" y="223549"/>
                    <a:pt x="301237" y="221397"/>
                    <a:pt x="300217" y="219823"/>
                  </a:cubicBezTo>
                  <a:cubicBezTo>
                    <a:pt x="301330" y="217348"/>
                    <a:pt x="297573" y="215334"/>
                    <a:pt x="299567" y="212882"/>
                  </a:cubicBezTo>
                  <a:cubicBezTo>
                    <a:pt x="299776" y="212673"/>
                    <a:pt x="299776" y="211840"/>
                    <a:pt x="299196" y="211702"/>
                  </a:cubicBezTo>
                  <a:cubicBezTo>
                    <a:pt x="296228" y="210105"/>
                    <a:pt x="298269" y="206032"/>
                    <a:pt x="296878" y="203556"/>
                  </a:cubicBezTo>
                  <a:cubicBezTo>
                    <a:pt x="298130" y="202261"/>
                    <a:pt x="296878" y="201520"/>
                    <a:pt x="296205" y="200641"/>
                  </a:cubicBezTo>
                  <a:cubicBezTo>
                    <a:pt x="294095" y="194833"/>
                    <a:pt x="295277" y="188493"/>
                    <a:pt x="293608" y="182592"/>
                  </a:cubicBezTo>
                  <a:cubicBezTo>
                    <a:pt x="293028" y="179816"/>
                    <a:pt x="296646" y="181366"/>
                    <a:pt x="293469" y="177964"/>
                  </a:cubicBezTo>
                  <a:cubicBezTo>
                    <a:pt x="292727" y="171532"/>
                    <a:pt x="296460" y="164358"/>
                    <a:pt x="300541" y="159036"/>
                  </a:cubicBezTo>
                  <a:cubicBezTo>
                    <a:pt x="307173" y="155450"/>
                    <a:pt x="313875" y="149943"/>
                    <a:pt x="321110" y="148485"/>
                  </a:cubicBezTo>
                  <a:cubicBezTo>
                    <a:pt x="327788" y="144204"/>
                    <a:pt x="336808" y="143996"/>
                    <a:pt x="344113" y="140756"/>
                  </a:cubicBezTo>
                  <a:cubicBezTo>
                    <a:pt x="345296" y="140479"/>
                    <a:pt x="345713" y="142168"/>
                    <a:pt x="346432" y="141728"/>
                  </a:cubicBezTo>
                  <a:cubicBezTo>
                    <a:pt x="347151" y="141289"/>
                    <a:pt x="347498" y="140109"/>
                    <a:pt x="348751" y="140132"/>
                  </a:cubicBezTo>
                  <a:cubicBezTo>
                    <a:pt x="349122" y="140132"/>
                    <a:pt x="349516" y="139576"/>
                    <a:pt x="350026" y="139669"/>
                  </a:cubicBezTo>
                  <a:cubicBezTo>
                    <a:pt x="352901" y="140340"/>
                    <a:pt x="354432" y="136476"/>
                    <a:pt x="357191" y="137841"/>
                  </a:cubicBezTo>
                  <a:cubicBezTo>
                    <a:pt x="360832" y="138766"/>
                    <a:pt x="364333" y="135758"/>
                    <a:pt x="368067" y="136175"/>
                  </a:cubicBezTo>
                  <a:cubicBezTo>
                    <a:pt x="371705" y="133857"/>
                    <a:pt x="376339" y="133777"/>
                    <a:pt x="380055" y="135967"/>
                  </a:cubicBezTo>
                  <a:cubicBezTo>
                    <a:pt x="380751" y="136684"/>
                    <a:pt x="380844" y="135967"/>
                    <a:pt x="380473" y="135365"/>
                  </a:cubicBezTo>
                  <a:cubicBezTo>
                    <a:pt x="382545" y="135001"/>
                    <a:pt x="384678" y="135421"/>
                    <a:pt x="386456" y="136545"/>
                  </a:cubicBezTo>
                  <a:cubicBezTo>
                    <a:pt x="387058" y="137748"/>
                    <a:pt x="387661" y="138419"/>
                    <a:pt x="389029" y="137586"/>
                  </a:cubicBezTo>
                  <a:cubicBezTo>
                    <a:pt x="389331" y="137401"/>
                    <a:pt x="389470" y="137795"/>
                    <a:pt x="389679" y="137910"/>
                  </a:cubicBezTo>
                  <a:cubicBezTo>
                    <a:pt x="390328" y="138234"/>
                    <a:pt x="389238" y="138697"/>
                    <a:pt x="389679" y="138975"/>
                  </a:cubicBezTo>
                  <a:cubicBezTo>
                    <a:pt x="390119" y="139252"/>
                    <a:pt x="391070" y="138188"/>
                    <a:pt x="391998" y="138975"/>
                  </a:cubicBezTo>
                  <a:cubicBezTo>
                    <a:pt x="393574" y="139970"/>
                    <a:pt x="396102" y="140525"/>
                    <a:pt x="397192" y="141775"/>
                  </a:cubicBezTo>
                  <a:cubicBezTo>
                    <a:pt x="396774" y="143070"/>
                    <a:pt x="398027" y="142978"/>
                    <a:pt x="398606" y="143279"/>
                  </a:cubicBezTo>
                  <a:cubicBezTo>
                    <a:pt x="400276" y="144459"/>
                    <a:pt x="402456" y="142908"/>
                    <a:pt x="403824" y="144736"/>
                  </a:cubicBezTo>
                  <a:cubicBezTo>
                    <a:pt x="404311" y="145477"/>
                    <a:pt x="401783" y="145662"/>
                    <a:pt x="404009" y="145847"/>
                  </a:cubicBezTo>
                  <a:cubicBezTo>
                    <a:pt x="413285" y="150822"/>
                    <a:pt x="421517" y="158296"/>
                    <a:pt x="429215" y="165261"/>
                  </a:cubicBezTo>
                  <a:cubicBezTo>
                    <a:pt x="429749" y="165909"/>
                    <a:pt x="430792" y="166580"/>
                    <a:pt x="430769" y="167181"/>
                  </a:cubicBezTo>
                  <a:cubicBezTo>
                    <a:pt x="430769" y="168454"/>
                    <a:pt x="431697" y="167945"/>
                    <a:pt x="432091" y="168338"/>
                  </a:cubicBezTo>
                  <a:cubicBezTo>
                    <a:pt x="435749" y="171303"/>
                    <a:pt x="439098" y="174629"/>
                    <a:pt x="442085" y="178265"/>
                  </a:cubicBezTo>
                  <a:cubicBezTo>
                    <a:pt x="443106" y="178728"/>
                    <a:pt x="444914" y="179168"/>
                    <a:pt x="444149" y="181181"/>
                  </a:cubicBezTo>
                  <a:cubicBezTo>
                    <a:pt x="443871" y="182222"/>
                    <a:pt x="445285" y="181574"/>
                    <a:pt x="445656" y="181898"/>
                  </a:cubicBezTo>
                  <a:cubicBezTo>
                    <a:pt x="447651" y="184767"/>
                    <a:pt x="450503" y="186827"/>
                    <a:pt x="452427" y="189742"/>
                  </a:cubicBezTo>
                  <a:cubicBezTo>
                    <a:pt x="456439" y="191362"/>
                    <a:pt x="446143" y="180487"/>
                    <a:pt x="445193" y="180116"/>
                  </a:cubicBezTo>
                  <a:cubicBezTo>
                    <a:pt x="445819" y="178682"/>
                    <a:pt x="444590" y="178797"/>
                    <a:pt x="443917" y="178358"/>
                  </a:cubicBezTo>
                  <a:cubicBezTo>
                    <a:pt x="440114" y="172434"/>
                    <a:pt x="433830" y="167899"/>
                    <a:pt x="428821" y="162692"/>
                  </a:cubicBezTo>
                  <a:cubicBezTo>
                    <a:pt x="429424" y="161119"/>
                    <a:pt x="427569" y="162068"/>
                    <a:pt x="427337" y="161281"/>
                  </a:cubicBezTo>
                  <a:cubicBezTo>
                    <a:pt x="426618" y="160633"/>
                    <a:pt x="426340" y="159407"/>
                    <a:pt x="425134" y="159384"/>
                  </a:cubicBezTo>
                  <a:cubicBezTo>
                    <a:pt x="417343" y="152858"/>
                    <a:pt x="409273" y="145107"/>
                    <a:pt x="400230" y="139923"/>
                  </a:cubicBezTo>
                  <a:cubicBezTo>
                    <a:pt x="395777" y="137262"/>
                    <a:pt x="391060" y="135067"/>
                    <a:pt x="386154" y="133375"/>
                  </a:cubicBezTo>
                  <a:cubicBezTo>
                    <a:pt x="385621" y="133375"/>
                    <a:pt x="385134" y="133051"/>
                    <a:pt x="385041" y="132658"/>
                  </a:cubicBezTo>
                  <a:cubicBezTo>
                    <a:pt x="384160" y="130621"/>
                    <a:pt x="381516" y="132357"/>
                    <a:pt x="379847" y="131686"/>
                  </a:cubicBezTo>
                  <a:cubicBezTo>
                    <a:pt x="378131" y="131362"/>
                    <a:pt x="375789" y="132473"/>
                    <a:pt x="374560" y="130992"/>
                  </a:cubicBezTo>
                  <a:cubicBezTo>
                    <a:pt x="374235" y="130367"/>
                    <a:pt x="372565" y="130390"/>
                    <a:pt x="372032" y="130783"/>
                  </a:cubicBezTo>
                  <a:cubicBezTo>
                    <a:pt x="369110" y="133097"/>
                    <a:pt x="368044" y="132611"/>
                    <a:pt x="365076" y="133097"/>
                  </a:cubicBezTo>
                  <a:cubicBezTo>
                    <a:pt x="363429" y="133329"/>
                    <a:pt x="361852" y="134717"/>
                    <a:pt x="360067" y="133537"/>
                  </a:cubicBezTo>
                  <a:cubicBezTo>
                    <a:pt x="359093" y="134601"/>
                    <a:pt x="356959" y="133306"/>
                    <a:pt x="356380" y="135388"/>
                  </a:cubicBezTo>
                  <a:cubicBezTo>
                    <a:pt x="356264" y="135874"/>
                    <a:pt x="355290" y="136337"/>
                    <a:pt x="354501" y="136198"/>
                  </a:cubicBezTo>
                  <a:cubicBezTo>
                    <a:pt x="349052" y="135157"/>
                    <a:pt x="345527" y="137563"/>
                    <a:pt x="340588" y="137494"/>
                  </a:cubicBezTo>
                  <a:cubicBezTo>
                    <a:pt x="339545" y="139183"/>
                    <a:pt x="337852" y="138512"/>
                    <a:pt x="336391" y="138628"/>
                  </a:cubicBezTo>
                  <a:cubicBezTo>
                    <a:pt x="333632" y="139940"/>
                    <a:pt x="330651" y="140725"/>
                    <a:pt x="327603" y="140942"/>
                  </a:cubicBezTo>
                  <a:cubicBezTo>
                    <a:pt x="323375" y="142957"/>
                    <a:pt x="318984" y="144613"/>
                    <a:pt x="314478" y="145893"/>
                  </a:cubicBezTo>
                  <a:cubicBezTo>
                    <a:pt x="311866" y="147392"/>
                    <a:pt x="309045" y="148492"/>
                    <a:pt x="306107" y="149156"/>
                  </a:cubicBezTo>
                  <a:cubicBezTo>
                    <a:pt x="305898" y="150591"/>
                    <a:pt x="304599" y="150382"/>
                    <a:pt x="303788" y="150776"/>
                  </a:cubicBezTo>
                  <a:cubicBezTo>
                    <a:pt x="301731" y="152570"/>
                    <a:pt x="299475" y="154123"/>
                    <a:pt x="297063" y="155404"/>
                  </a:cubicBezTo>
                  <a:cubicBezTo>
                    <a:pt x="294443" y="163155"/>
                    <a:pt x="289364" y="170745"/>
                    <a:pt x="288553" y="178774"/>
                  </a:cubicBezTo>
                  <a:cubicBezTo>
                    <a:pt x="289109" y="180949"/>
                    <a:pt x="288251" y="182847"/>
                    <a:pt x="288553" y="185138"/>
                  </a:cubicBezTo>
                  <a:cubicBezTo>
                    <a:pt x="288321" y="186295"/>
                    <a:pt x="287277" y="187775"/>
                    <a:pt x="288924" y="188840"/>
                  </a:cubicBezTo>
                  <a:cubicBezTo>
                    <a:pt x="288564" y="190311"/>
                    <a:pt x="288797" y="191865"/>
                    <a:pt x="289573" y="193167"/>
                  </a:cubicBezTo>
                  <a:cubicBezTo>
                    <a:pt x="289782" y="194162"/>
                    <a:pt x="290779" y="195203"/>
                    <a:pt x="289573" y="196314"/>
                  </a:cubicBezTo>
                  <a:cubicBezTo>
                    <a:pt x="289400" y="196631"/>
                    <a:pt x="289400" y="197015"/>
                    <a:pt x="289573" y="197332"/>
                  </a:cubicBezTo>
                  <a:cubicBezTo>
                    <a:pt x="290964" y="198512"/>
                    <a:pt x="290524" y="200086"/>
                    <a:pt x="290570" y="201543"/>
                  </a:cubicBezTo>
                  <a:cubicBezTo>
                    <a:pt x="290176" y="203580"/>
                    <a:pt x="293214" y="205662"/>
                    <a:pt x="291683" y="207860"/>
                  </a:cubicBezTo>
                  <a:cubicBezTo>
                    <a:pt x="290385" y="209110"/>
                    <a:pt x="293608" y="210383"/>
                    <a:pt x="292564" y="211655"/>
                  </a:cubicBezTo>
                  <a:cubicBezTo>
                    <a:pt x="291034" y="212303"/>
                    <a:pt x="292796" y="212835"/>
                    <a:pt x="292564" y="213437"/>
                  </a:cubicBezTo>
                  <a:cubicBezTo>
                    <a:pt x="295718" y="214686"/>
                    <a:pt x="293492" y="218666"/>
                    <a:pt x="294883" y="220865"/>
                  </a:cubicBezTo>
                  <a:cubicBezTo>
                    <a:pt x="294883" y="221837"/>
                    <a:pt x="294211" y="220726"/>
                    <a:pt x="294002" y="221027"/>
                  </a:cubicBezTo>
                  <a:cubicBezTo>
                    <a:pt x="293887" y="221919"/>
                    <a:pt x="294120" y="222822"/>
                    <a:pt x="294651" y="223549"/>
                  </a:cubicBezTo>
                  <a:cubicBezTo>
                    <a:pt x="295788" y="224405"/>
                    <a:pt x="295834" y="224428"/>
                    <a:pt x="295231" y="225863"/>
                  </a:cubicBezTo>
                  <a:cubicBezTo>
                    <a:pt x="297272" y="232156"/>
                    <a:pt x="298982" y="238551"/>
                    <a:pt x="300356" y="245022"/>
                  </a:cubicBezTo>
                  <a:cubicBezTo>
                    <a:pt x="300704" y="246087"/>
                    <a:pt x="299057" y="245554"/>
                    <a:pt x="299776" y="246318"/>
                  </a:cubicBezTo>
                  <a:cubicBezTo>
                    <a:pt x="300825" y="247155"/>
                    <a:pt x="301347" y="248487"/>
                    <a:pt x="301144" y="249812"/>
                  </a:cubicBezTo>
                  <a:cubicBezTo>
                    <a:pt x="300820" y="251223"/>
                    <a:pt x="302675" y="252126"/>
                    <a:pt x="301794" y="253653"/>
                  </a:cubicBezTo>
                  <a:cubicBezTo>
                    <a:pt x="302817" y="255417"/>
                    <a:pt x="303012" y="257541"/>
                    <a:pt x="302327" y="259461"/>
                  </a:cubicBezTo>
                  <a:cubicBezTo>
                    <a:pt x="303718" y="263696"/>
                    <a:pt x="302559" y="268185"/>
                    <a:pt x="303996" y="272396"/>
                  </a:cubicBezTo>
                  <a:cubicBezTo>
                    <a:pt x="304181" y="272744"/>
                    <a:pt x="304071" y="273174"/>
                    <a:pt x="303741" y="273391"/>
                  </a:cubicBezTo>
                  <a:cubicBezTo>
                    <a:pt x="303579" y="273391"/>
                    <a:pt x="303162" y="272789"/>
                    <a:pt x="302953" y="273391"/>
                  </a:cubicBezTo>
                  <a:cubicBezTo>
                    <a:pt x="302675" y="274826"/>
                    <a:pt x="304831" y="275867"/>
                    <a:pt x="304020" y="277787"/>
                  </a:cubicBezTo>
                  <a:cubicBezTo>
                    <a:pt x="304367" y="284729"/>
                    <a:pt x="306339" y="291463"/>
                    <a:pt x="307498" y="298266"/>
                  </a:cubicBezTo>
                  <a:cubicBezTo>
                    <a:pt x="313365" y="323372"/>
                    <a:pt x="328020" y="345076"/>
                    <a:pt x="355870" y="343596"/>
                  </a:cubicBezTo>
                  <a:cubicBezTo>
                    <a:pt x="359603" y="342392"/>
                    <a:pt x="363939" y="343896"/>
                    <a:pt x="367464" y="341606"/>
                  </a:cubicBezTo>
                  <a:cubicBezTo>
                    <a:pt x="369551" y="341004"/>
                    <a:pt x="372102" y="342577"/>
                    <a:pt x="374096" y="341004"/>
                  </a:cubicBezTo>
                  <a:cubicBezTo>
                    <a:pt x="375951" y="340541"/>
                    <a:pt x="378455" y="342369"/>
                    <a:pt x="380195" y="340263"/>
                  </a:cubicBezTo>
                  <a:cubicBezTo>
                    <a:pt x="380821" y="339685"/>
                    <a:pt x="381424" y="339407"/>
                    <a:pt x="381864" y="340379"/>
                  </a:cubicBezTo>
                  <a:cubicBezTo>
                    <a:pt x="382073" y="340842"/>
                    <a:pt x="382444" y="341004"/>
                    <a:pt x="382722" y="340773"/>
                  </a:cubicBezTo>
                  <a:cubicBezTo>
                    <a:pt x="384274" y="339507"/>
                    <a:pt x="386443" y="339315"/>
                    <a:pt x="388195" y="340287"/>
                  </a:cubicBezTo>
                  <a:cubicBezTo>
                    <a:pt x="388723" y="340533"/>
                    <a:pt x="389351" y="340412"/>
                    <a:pt x="389748" y="339986"/>
                  </a:cubicBezTo>
                  <a:cubicBezTo>
                    <a:pt x="392345" y="337417"/>
                    <a:pt x="395638" y="337672"/>
                    <a:pt x="399024" y="337464"/>
                  </a:cubicBezTo>
                  <a:cubicBezTo>
                    <a:pt x="403541" y="335897"/>
                    <a:pt x="408201" y="334774"/>
                    <a:pt x="412937" y="334108"/>
                  </a:cubicBezTo>
                  <a:cubicBezTo>
                    <a:pt x="413563" y="334108"/>
                    <a:pt x="414560" y="335057"/>
                    <a:pt x="414398" y="333368"/>
                  </a:cubicBezTo>
                  <a:cubicBezTo>
                    <a:pt x="414398" y="333021"/>
                    <a:pt x="414954" y="332975"/>
                    <a:pt x="415349" y="332975"/>
                  </a:cubicBezTo>
                  <a:cubicBezTo>
                    <a:pt x="417088" y="333322"/>
                    <a:pt x="418178" y="331447"/>
                    <a:pt x="419986" y="332257"/>
                  </a:cubicBezTo>
                  <a:cubicBezTo>
                    <a:pt x="420752" y="332535"/>
                    <a:pt x="421285" y="330962"/>
                    <a:pt x="422444" y="331239"/>
                  </a:cubicBezTo>
                  <a:cubicBezTo>
                    <a:pt x="422862" y="331355"/>
                    <a:pt x="423465" y="331424"/>
                    <a:pt x="423766" y="331031"/>
                  </a:cubicBezTo>
                  <a:cubicBezTo>
                    <a:pt x="424068" y="330638"/>
                    <a:pt x="423094" y="330059"/>
                    <a:pt x="423998" y="330221"/>
                  </a:cubicBezTo>
                  <a:cubicBezTo>
                    <a:pt x="426479" y="330568"/>
                    <a:pt x="428311" y="327907"/>
                    <a:pt x="430955" y="327907"/>
                  </a:cubicBezTo>
                  <a:cubicBezTo>
                    <a:pt x="433598" y="327907"/>
                    <a:pt x="437424" y="323649"/>
                    <a:pt x="440392" y="324159"/>
                  </a:cubicBezTo>
                  <a:cubicBezTo>
                    <a:pt x="432068" y="335728"/>
                    <a:pt x="434781" y="340773"/>
                    <a:pt x="439372" y="352828"/>
                  </a:cubicBezTo>
                  <a:close/>
                  <a:moveTo>
                    <a:pt x="43286" y="302870"/>
                  </a:moveTo>
                  <a:cubicBezTo>
                    <a:pt x="41663" y="298243"/>
                    <a:pt x="36978" y="294494"/>
                    <a:pt x="34010" y="290954"/>
                  </a:cubicBezTo>
                  <a:cubicBezTo>
                    <a:pt x="31946" y="290190"/>
                    <a:pt x="30532" y="287807"/>
                    <a:pt x="28793" y="286650"/>
                  </a:cubicBezTo>
                  <a:cubicBezTo>
                    <a:pt x="29524" y="286172"/>
                    <a:pt x="30490" y="286269"/>
                    <a:pt x="31112" y="286881"/>
                  </a:cubicBezTo>
                  <a:cubicBezTo>
                    <a:pt x="37720" y="292481"/>
                    <a:pt x="42938" y="300140"/>
                    <a:pt x="51263" y="303449"/>
                  </a:cubicBezTo>
                  <a:cubicBezTo>
                    <a:pt x="58219" y="308540"/>
                    <a:pt x="67356" y="310576"/>
                    <a:pt x="74591" y="314764"/>
                  </a:cubicBezTo>
                  <a:cubicBezTo>
                    <a:pt x="79831" y="314093"/>
                    <a:pt x="85257" y="317402"/>
                    <a:pt x="90568" y="316129"/>
                  </a:cubicBezTo>
                  <a:cubicBezTo>
                    <a:pt x="99362" y="317317"/>
                    <a:pt x="108239" y="314631"/>
                    <a:pt x="114893" y="308771"/>
                  </a:cubicBezTo>
                  <a:cubicBezTo>
                    <a:pt x="115611" y="308540"/>
                    <a:pt x="115635" y="307059"/>
                    <a:pt x="116864" y="307776"/>
                  </a:cubicBezTo>
                  <a:cubicBezTo>
                    <a:pt x="117698" y="307568"/>
                    <a:pt x="116516" y="306804"/>
                    <a:pt x="116864" y="306295"/>
                  </a:cubicBezTo>
                  <a:cubicBezTo>
                    <a:pt x="118951" y="302292"/>
                    <a:pt x="122661" y="299353"/>
                    <a:pt x="123588" y="294725"/>
                  </a:cubicBezTo>
                  <a:cubicBezTo>
                    <a:pt x="123913" y="293129"/>
                    <a:pt x="124261" y="290560"/>
                    <a:pt x="126116" y="289866"/>
                  </a:cubicBezTo>
                  <a:cubicBezTo>
                    <a:pt x="127507" y="289542"/>
                    <a:pt x="127623" y="289450"/>
                    <a:pt x="127159" y="288362"/>
                  </a:cubicBezTo>
                  <a:cubicBezTo>
                    <a:pt x="126394" y="285678"/>
                    <a:pt x="128875" y="283526"/>
                    <a:pt x="129478" y="280981"/>
                  </a:cubicBezTo>
                  <a:cubicBezTo>
                    <a:pt x="132609" y="275959"/>
                    <a:pt x="133420" y="269735"/>
                    <a:pt x="136829" y="264991"/>
                  </a:cubicBezTo>
                  <a:cubicBezTo>
                    <a:pt x="136133" y="263858"/>
                    <a:pt x="136829" y="262677"/>
                    <a:pt x="136945" y="261775"/>
                  </a:cubicBezTo>
                  <a:cubicBezTo>
                    <a:pt x="135229" y="262353"/>
                    <a:pt x="136273" y="265084"/>
                    <a:pt x="134904" y="266241"/>
                  </a:cubicBezTo>
                  <a:cubicBezTo>
                    <a:pt x="132910" y="268555"/>
                    <a:pt x="133072" y="272350"/>
                    <a:pt x="131078" y="274409"/>
                  </a:cubicBezTo>
                  <a:cubicBezTo>
                    <a:pt x="130267" y="274941"/>
                    <a:pt x="129362" y="274895"/>
                    <a:pt x="130127" y="276121"/>
                  </a:cubicBezTo>
                  <a:cubicBezTo>
                    <a:pt x="128806" y="277440"/>
                    <a:pt x="128945" y="279777"/>
                    <a:pt x="127530" y="280749"/>
                  </a:cubicBezTo>
                  <a:cubicBezTo>
                    <a:pt x="126556" y="281119"/>
                    <a:pt x="127183" y="281166"/>
                    <a:pt x="127530" y="281374"/>
                  </a:cubicBezTo>
                  <a:cubicBezTo>
                    <a:pt x="128435" y="282346"/>
                    <a:pt x="126788" y="284151"/>
                    <a:pt x="125722" y="284475"/>
                  </a:cubicBezTo>
                  <a:cubicBezTo>
                    <a:pt x="122498" y="292782"/>
                    <a:pt x="118927" y="302732"/>
                    <a:pt x="111507" y="307915"/>
                  </a:cubicBezTo>
                  <a:cubicBezTo>
                    <a:pt x="111229" y="308100"/>
                    <a:pt x="110742" y="307915"/>
                    <a:pt x="110463" y="308216"/>
                  </a:cubicBezTo>
                  <a:cubicBezTo>
                    <a:pt x="110881" y="311224"/>
                    <a:pt x="105408" y="311108"/>
                    <a:pt x="103692" y="312843"/>
                  </a:cubicBezTo>
                  <a:cubicBezTo>
                    <a:pt x="86185" y="316615"/>
                    <a:pt x="66799" y="308678"/>
                    <a:pt x="52028" y="298960"/>
                  </a:cubicBezTo>
                  <a:cubicBezTo>
                    <a:pt x="49292" y="298497"/>
                    <a:pt x="46463" y="295165"/>
                    <a:pt x="44144" y="293568"/>
                  </a:cubicBezTo>
                  <a:cubicBezTo>
                    <a:pt x="43865" y="292990"/>
                    <a:pt x="44932" y="293291"/>
                    <a:pt x="44932" y="292805"/>
                  </a:cubicBezTo>
                  <a:cubicBezTo>
                    <a:pt x="44932" y="292319"/>
                    <a:pt x="44492" y="291648"/>
                    <a:pt x="43750" y="291509"/>
                  </a:cubicBezTo>
                  <a:cubicBezTo>
                    <a:pt x="39715" y="290144"/>
                    <a:pt x="35865" y="283688"/>
                    <a:pt x="31923" y="280981"/>
                  </a:cubicBezTo>
                  <a:cubicBezTo>
                    <a:pt x="29071" y="278181"/>
                    <a:pt x="27123" y="272535"/>
                    <a:pt x="24294" y="269411"/>
                  </a:cubicBezTo>
                  <a:cubicBezTo>
                    <a:pt x="23436" y="268138"/>
                    <a:pt x="23622" y="266287"/>
                    <a:pt x="21975" y="265385"/>
                  </a:cubicBezTo>
                  <a:cubicBezTo>
                    <a:pt x="21720" y="264251"/>
                    <a:pt x="23599" y="263302"/>
                    <a:pt x="21743" y="262631"/>
                  </a:cubicBezTo>
                  <a:cubicBezTo>
                    <a:pt x="18149" y="260687"/>
                    <a:pt x="19958" y="256129"/>
                    <a:pt x="18312" y="253167"/>
                  </a:cubicBezTo>
                  <a:cubicBezTo>
                    <a:pt x="19448" y="251409"/>
                    <a:pt x="17685" y="249696"/>
                    <a:pt x="18497" y="247868"/>
                  </a:cubicBezTo>
                  <a:cubicBezTo>
                    <a:pt x="20213" y="243541"/>
                    <a:pt x="19448" y="237062"/>
                    <a:pt x="24178" y="234748"/>
                  </a:cubicBezTo>
                  <a:cubicBezTo>
                    <a:pt x="25945" y="229644"/>
                    <a:pt x="28874" y="225019"/>
                    <a:pt x="32735" y="221235"/>
                  </a:cubicBezTo>
                  <a:cubicBezTo>
                    <a:pt x="40704" y="209795"/>
                    <a:pt x="49988" y="199327"/>
                    <a:pt x="60399" y="190043"/>
                  </a:cubicBezTo>
                  <a:cubicBezTo>
                    <a:pt x="61226" y="188317"/>
                    <a:pt x="62469" y="186822"/>
                    <a:pt x="64016" y="185693"/>
                  </a:cubicBezTo>
                  <a:cubicBezTo>
                    <a:pt x="64596" y="185369"/>
                    <a:pt x="66057" y="186757"/>
                    <a:pt x="66335" y="185392"/>
                  </a:cubicBezTo>
                  <a:cubicBezTo>
                    <a:pt x="65848" y="184443"/>
                    <a:pt x="66637" y="184166"/>
                    <a:pt x="67054" y="183657"/>
                  </a:cubicBezTo>
                  <a:cubicBezTo>
                    <a:pt x="69938" y="180290"/>
                    <a:pt x="73430" y="177496"/>
                    <a:pt x="77350" y="175419"/>
                  </a:cubicBezTo>
                  <a:cubicBezTo>
                    <a:pt x="78092" y="173591"/>
                    <a:pt x="78162" y="173637"/>
                    <a:pt x="80411" y="173499"/>
                  </a:cubicBezTo>
                  <a:cubicBezTo>
                    <a:pt x="82730" y="172666"/>
                    <a:pt x="79344" y="172642"/>
                    <a:pt x="80967" y="171832"/>
                  </a:cubicBezTo>
                  <a:cubicBezTo>
                    <a:pt x="83495" y="170838"/>
                    <a:pt x="84423" y="168200"/>
                    <a:pt x="86695" y="167205"/>
                  </a:cubicBezTo>
                  <a:cubicBezTo>
                    <a:pt x="86857" y="167043"/>
                    <a:pt x="87692" y="167644"/>
                    <a:pt x="87599" y="166649"/>
                  </a:cubicBezTo>
                  <a:cubicBezTo>
                    <a:pt x="90165" y="164159"/>
                    <a:pt x="93050" y="162019"/>
                    <a:pt x="96179" y="160286"/>
                  </a:cubicBezTo>
                  <a:cubicBezTo>
                    <a:pt x="96933" y="158865"/>
                    <a:pt x="98257" y="157830"/>
                    <a:pt x="99820" y="157440"/>
                  </a:cubicBezTo>
                  <a:cubicBezTo>
                    <a:pt x="103680" y="153525"/>
                    <a:pt x="108002" y="150090"/>
                    <a:pt x="112690" y="147212"/>
                  </a:cubicBezTo>
                  <a:cubicBezTo>
                    <a:pt x="116562" y="145361"/>
                    <a:pt x="120180" y="141983"/>
                    <a:pt x="124539" y="141543"/>
                  </a:cubicBezTo>
                  <a:cubicBezTo>
                    <a:pt x="125861" y="141960"/>
                    <a:pt x="127020" y="140895"/>
                    <a:pt x="126440" y="139923"/>
                  </a:cubicBezTo>
                  <a:cubicBezTo>
                    <a:pt x="127693" y="139484"/>
                    <a:pt x="129014" y="139923"/>
                    <a:pt x="130313" y="139461"/>
                  </a:cubicBezTo>
                  <a:cubicBezTo>
                    <a:pt x="131078" y="139160"/>
                    <a:pt x="130452" y="140340"/>
                    <a:pt x="130939" y="140594"/>
                  </a:cubicBezTo>
                  <a:cubicBezTo>
                    <a:pt x="131867" y="140918"/>
                    <a:pt x="132887" y="141103"/>
                    <a:pt x="133815" y="141404"/>
                  </a:cubicBezTo>
                  <a:cubicBezTo>
                    <a:pt x="134255" y="141404"/>
                    <a:pt x="134904" y="141659"/>
                    <a:pt x="135136" y="141173"/>
                  </a:cubicBezTo>
                  <a:cubicBezTo>
                    <a:pt x="135809" y="139623"/>
                    <a:pt x="137015" y="140317"/>
                    <a:pt x="137965" y="140571"/>
                  </a:cubicBezTo>
                  <a:cubicBezTo>
                    <a:pt x="139125" y="141335"/>
                    <a:pt x="140029" y="139923"/>
                    <a:pt x="141073" y="140571"/>
                  </a:cubicBezTo>
                  <a:cubicBezTo>
                    <a:pt x="143391" y="142075"/>
                    <a:pt x="146568" y="140780"/>
                    <a:pt x="148377" y="143232"/>
                  </a:cubicBezTo>
                  <a:cubicBezTo>
                    <a:pt x="148632" y="143579"/>
                    <a:pt x="148980" y="143765"/>
                    <a:pt x="149281" y="143487"/>
                  </a:cubicBezTo>
                  <a:cubicBezTo>
                    <a:pt x="150116" y="142723"/>
                    <a:pt x="150510" y="143487"/>
                    <a:pt x="151160" y="143834"/>
                  </a:cubicBezTo>
                  <a:cubicBezTo>
                    <a:pt x="152992" y="145616"/>
                    <a:pt x="155380" y="146310"/>
                    <a:pt x="157166" y="148254"/>
                  </a:cubicBezTo>
                  <a:cubicBezTo>
                    <a:pt x="157699" y="149063"/>
                    <a:pt x="156122" y="148485"/>
                    <a:pt x="155890" y="149063"/>
                  </a:cubicBezTo>
                  <a:cubicBezTo>
                    <a:pt x="157768" y="149688"/>
                    <a:pt x="159206" y="151539"/>
                    <a:pt x="161108" y="151377"/>
                  </a:cubicBezTo>
                  <a:cubicBezTo>
                    <a:pt x="162035" y="151655"/>
                    <a:pt x="161409" y="152604"/>
                    <a:pt x="161826" y="152627"/>
                  </a:cubicBezTo>
                  <a:cubicBezTo>
                    <a:pt x="164145" y="152835"/>
                    <a:pt x="164308" y="155589"/>
                    <a:pt x="166000" y="156653"/>
                  </a:cubicBezTo>
                  <a:lnTo>
                    <a:pt x="166000" y="156653"/>
                  </a:lnTo>
                  <a:cubicBezTo>
                    <a:pt x="165560" y="155496"/>
                    <a:pt x="167415" y="153344"/>
                    <a:pt x="166000" y="152881"/>
                  </a:cubicBezTo>
                  <a:cubicBezTo>
                    <a:pt x="163682" y="152534"/>
                    <a:pt x="162638" y="149896"/>
                    <a:pt x="160760" y="148901"/>
                  </a:cubicBezTo>
                  <a:cubicBezTo>
                    <a:pt x="156864" y="147166"/>
                    <a:pt x="153409" y="143024"/>
                    <a:pt x="149745" y="141566"/>
                  </a:cubicBezTo>
                  <a:cubicBezTo>
                    <a:pt x="147125" y="142191"/>
                    <a:pt x="144991" y="138720"/>
                    <a:pt x="142093" y="138998"/>
                  </a:cubicBezTo>
                  <a:cubicBezTo>
                    <a:pt x="141838" y="138998"/>
                    <a:pt x="141791" y="138813"/>
                    <a:pt x="141907" y="138628"/>
                  </a:cubicBezTo>
                  <a:cubicBezTo>
                    <a:pt x="142023" y="138442"/>
                    <a:pt x="142557" y="137702"/>
                    <a:pt x="141699" y="137355"/>
                  </a:cubicBezTo>
                  <a:cubicBezTo>
                    <a:pt x="140841" y="137008"/>
                    <a:pt x="142047" y="136476"/>
                    <a:pt x="141699" y="136059"/>
                  </a:cubicBezTo>
                  <a:cubicBezTo>
                    <a:pt x="141351" y="135643"/>
                    <a:pt x="141328" y="135110"/>
                    <a:pt x="140748" y="135388"/>
                  </a:cubicBezTo>
                  <a:cubicBezTo>
                    <a:pt x="140168" y="135666"/>
                    <a:pt x="140748" y="136476"/>
                    <a:pt x="139913" y="135805"/>
                  </a:cubicBezTo>
                  <a:cubicBezTo>
                    <a:pt x="138936" y="134848"/>
                    <a:pt x="137400" y="134759"/>
                    <a:pt x="136319" y="135596"/>
                  </a:cubicBezTo>
                  <a:cubicBezTo>
                    <a:pt x="129362" y="136962"/>
                    <a:pt x="121316" y="137910"/>
                    <a:pt x="115217" y="142052"/>
                  </a:cubicBezTo>
                  <a:cubicBezTo>
                    <a:pt x="111530" y="143255"/>
                    <a:pt x="108933" y="146564"/>
                    <a:pt x="105176" y="147559"/>
                  </a:cubicBezTo>
                  <a:cubicBezTo>
                    <a:pt x="94765" y="156468"/>
                    <a:pt x="82289" y="165377"/>
                    <a:pt x="72248" y="172434"/>
                  </a:cubicBezTo>
                  <a:cubicBezTo>
                    <a:pt x="70277" y="172434"/>
                    <a:pt x="70185" y="172573"/>
                    <a:pt x="69930" y="174239"/>
                  </a:cubicBezTo>
                  <a:cubicBezTo>
                    <a:pt x="67098" y="177252"/>
                    <a:pt x="63896" y="179896"/>
                    <a:pt x="60399" y="182106"/>
                  </a:cubicBezTo>
                  <a:cubicBezTo>
                    <a:pt x="58683" y="183217"/>
                    <a:pt x="57686" y="185670"/>
                    <a:pt x="55553" y="186017"/>
                  </a:cubicBezTo>
                  <a:cubicBezTo>
                    <a:pt x="53118" y="187498"/>
                    <a:pt x="52909" y="190830"/>
                    <a:pt x="49895" y="192056"/>
                  </a:cubicBezTo>
                  <a:cubicBezTo>
                    <a:pt x="42729" y="200548"/>
                    <a:pt x="34706" y="208948"/>
                    <a:pt x="27888" y="217671"/>
                  </a:cubicBezTo>
                  <a:cubicBezTo>
                    <a:pt x="26196" y="216931"/>
                    <a:pt x="27309" y="218065"/>
                    <a:pt x="27309" y="218828"/>
                  </a:cubicBezTo>
                  <a:cubicBezTo>
                    <a:pt x="25825" y="220009"/>
                    <a:pt x="24990" y="221860"/>
                    <a:pt x="23622" y="223040"/>
                  </a:cubicBezTo>
                  <a:cubicBezTo>
                    <a:pt x="23019" y="223503"/>
                    <a:pt x="22207" y="223711"/>
                    <a:pt x="22926" y="224752"/>
                  </a:cubicBezTo>
                  <a:cubicBezTo>
                    <a:pt x="20607" y="228917"/>
                    <a:pt x="17755" y="234008"/>
                    <a:pt x="15019" y="238011"/>
                  </a:cubicBezTo>
                  <a:cubicBezTo>
                    <a:pt x="14740" y="244189"/>
                    <a:pt x="11448" y="249997"/>
                    <a:pt x="13836" y="256175"/>
                  </a:cubicBezTo>
                  <a:cubicBezTo>
                    <a:pt x="13187" y="261335"/>
                    <a:pt x="18242" y="268092"/>
                    <a:pt x="20375" y="272674"/>
                  </a:cubicBezTo>
                  <a:cubicBezTo>
                    <a:pt x="21581" y="277556"/>
                    <a:pt x="27332" y="281513"/>
                    <a:pt x="28468" y="285562"/>
                  </a:cubicBezTo>
                  <a:cubicBezTo>
                    <a:pt x="24804" y="282508"/>
                    <a:pt x="20584" y="277301"/>
                    <a:pt x="14949" y="278620"/>
                  </a:cubicBezTo>
                  <a:cubicBezTo>
                    <a:pt x="12213" y="279685"/>
                    <a:pt x="7830" y="280194"/>
                    <a:pt x="6879" y="283248"/>
                  </a:cubicBezTo>
                  <a:cubicBezTo>
                    <a:pt x="6748" y="283888"/>
                    <a:pt x="6353" y="284443"/>
                    <a:pt x="5790" y="284775"/>
                  </a:cubicBezTo>
                  <a:cubicBezTo>
                    <a:pt x="3749" y="285678"/>
                    <a:pt x="3471" y="287876"/>
                    <a:pt x="2149" y="289288"/>
                  </a:cubicBezTo>
                  <a:cubicBezTo>
                    <a:pt x="433" y="291787"/>
                    <a:pt x="1337" y="295558"/>
                    <a:pt x="479" y="298104"/>
                  </a:cubicBezTo>
                  <a:cubicBezTo>
                    <a:pt x="-54" y="298335"/>
                    <a:pt x="-54" y="298404"/>
                    <a:pt x="62" y="299006"/>
                  </a:cubicBezTo>
                  <a:cubicBezTo>
                    <a:pt x="62" y="300626"/>
                    <a:pt x="1430" y="301968"/>
                    <a:pt x="1662" y="303194"/>
                  </a:cubicBezTo>
                  <a:cubicBezTo>
                    <a:pt x="1361" y="303426"/>
                    <a:pt x="549" y="303379"/>
                    <a:pt x="1291" y="304004"/>
                  </a:cubicBezTo>
                  <a:cubicBezTo>
                    <a:pt x="8688" y="311386"/>
                    <a:pt x="14578" y="320202"/>
                    <a:pt x="21233" y="328254"/>
                  </a:cubicBezTo>
                  <a:cubicBezTo>
                    <a:pt x="40550" y="358058"/>
                    <a:pt x="48526" y="325431"/>
                    <a:pt x="42103" y="346303"/>
                  </a:cubicBezTo>
                  <a:cubicBezTo>
                    <a:pt x="41639" y="347876"/>
                    <a:pt x="41686" y="345238"/>
                    <a:pt x="41176" y="346095"/>
                  </a:cubicBezTo>
                  <a:cubicBezTo>
                    <a:pt x="41176" y="346997"/>
                    <a:pt x="40387" y="348085"/>
                    <a:pt x="41802" y="348663"/>
                  </a:cubicBezTo>
                  <a:cubicBezTo>
                    <a:pt x="42590" y="351394"/>
                    <a:pt x="43193" y="354656"/>
                    <a:pt x="44121" y="357572"/>
                  </a:cubicBezTo>
                  <a:cubicBezTo>
                    <a:pt x="44747" y="359284"/>
                    <a:pt x="44515" y="359446"/>
                    <a:pt x="45674" y="359886"/>
                  </a:cubicBezTo>
                  <a:cubicBezTo>
                    <a:pt x="49384" y="362477"/>
                    <a:pt x="54022" y="365046"/>
                    <a:pt x="56387" y="368864"/>
                  </a:cubicBezTo>
                  <a:cubicBezTo>
                    <a:pt x="57222" y="370807"/>
                    <a:pt x="58057" y="367938"/>
                    <a:pt x="59031" y="368864"/>
                  </a:cubicBezTo>
                  <a:cubicBezTo>
                    <a:pt x="59935" y="369211"/>
                    <a:pt x="60376" y="370345"/>
                    <a:pt x="61350" y="370507"/>
                  </a:cubicBezTo>
                  <a:cubicBezTo>
                    <a:pt x="69651" y="375597"/>
                    <a:pt x="79275" y="379068"/>
                    <a:pt x="86857" y="384691"/>
                  </a:cubicBezTo>
                  <a:cubicBezTo>
                    <a:pt x="87205" y="387468"/>
                    <a:pt x="88991" y="383603"/>
                    <a:pt x="91495" y="387306"/>
                  </a:cubicBezTo>
                  <a:cubicBezTo>
                    <a:pt x="92307" y="388787"/>
                    <a:pt x="92376" y="388879"/>
                    <a:pt x="93420" y="388763"/>
                  </a:cubicBezTo>
                  <a:cubicBezTo>
                    <a:pt x="95460" y="387930"/>
                    <a:pt x="97918" y="390707"/>
                    <a:pt x="100052" y="391309"/>
                  </a:cubicBezTo>
                  <a:cubicBezTo>
                    <a:pt x="102626" y="394872"/>
                    <a:pt x="113061" y="394201"/>
                    <a:pt x="116748" y="392258"/>
                  </a:cubicBezTo>
                  <a:cubicBezTo>
                    <a:pt x="121710" y="388879"/>
                    <a:pt x="121084" y="382377"/>
                    <a:pt x="121246" y="377425"/>
                  </a:cubicBezTo>
                  <a:cubicBezTo>
                    <a:pt x="120133" y="377101"/>
                    <a:pt x="120458" y="376083"/>
                    <a:pt x="120666" y="375574"/>
                  </a:cubicBezTo>
                  <a:cubicBezTo>
                    <a:pt x="121313" y="373453"/>
                    <a:pt x="121361" y="371195"/>
                    <a:pt x="120806" y="369049"/>
                  </a:cubicBezTo>
                  <a:cubicBezTo>
                    <a:pt x="119229" y="371363"/>
                    <a:pt x="120620" y="374163"/>
                    <a:pt x="119553" y="376615"/>
                  </a:cubicBezTo>
                  <a:cubicBezTo>
                    <a:pt x="121594" y="379461"/>
                    <a:pt x="116979" y="380526"/>
                    <a:pt x="118232" y="382956"/>
                  </a:cubicBezTo>
                  <a:cubicBezTo>
                    <a:pt x="118394" y="383742"/>
                    <a:pt x="119391" y="383511"/>
                    <a:pt x="119414" y="384344"/>
                  </a:cubicBezTo>
                  <a:cubicBezTo>
                    <a:pt x="118719" y="385848"/>
                    <a:pt x="118162" y="387097"/>
                    <a:pt x="117536" y="388601"/>
                  </a:cubicBezTo>
                  <a:cubicBezTo>
                    <a:pt x="109768" y="396793"/>
                    <a:pt x="94695" y="384436"/>
                    <a:pt x="87391" y="379623"/>
                  </a:cubicBezTo>
                  <a:cubicBezTo>
                    <a:pt x="86765" y="379161"/>
                    <a:pt x="85698" y="378837"/>
                    <a:pt x="86208" y="377564"/>
                  </a:cubicBezTo>
                  <a:cubicBezTo>
                    <a:pt x="86208" y="377402"/>
                    <a:pt x="85559" y="376245"/>
                    <a:pt x="84840" y="376592"/>
                  </a:cubicBezTo>
                  <a:cubicBezTo>
                    <a:pt x="84347" y="376845"/>
                    <a:pt x="83748" y="376751"/>
                    <a:pt x="83356" y="376361"/>
                  </a:cubicBezTo>
                  <a:cubicBezTo>
                    <a:pt x="81037" y="374672"/>
                    <a:pt x="77049" y="373677"/>
                    <a:pt x="75379" y="371733"/>
                  </a:cubicBezTo>
                  <a:cubicBezTo>
                    <a:pt x="75588" y="370044"/>
                    <a:pt x="74475" y="370159"/>
                    <a:pt x="73408" y="370136"/>
                  </a:cubicBezTo>
                  <a:cubicBezTo>
                    <a:pt x="70031" y="369511"/>
                    <a:pt x="66956" y="367785"/>
                    <a:pt x="64666" y="365231"/>
                  </a:cubicBezTo>
                  <a:cubicBezTo>
                    <a:pt x="61930" y="365740"/>
                    <a:pt x="58312" y="362662"/>
                    <a:pt x="57176" y="360603"/>
                  </a:cubicBezTo>
                  <a:cubicBezTo>
                    <a:pt x="57176" y="357734"/>
                    <a:pt x="55274" y="359562"/>
                    <a:pt x="53790" y="358983"/>
                  </a:cubicBezTo>
                  <a:cubicBezTo>
                    <a:pt x="51634" y="357456"/>
                    <a:pt x="49153" y="356299"/>
                    <a:pt x="48967" y="353129"/>
                  </a:cubicBezTo>
                  <a:cubicBezTo>
                    <a:pt x="44770" y="344660"/>
                    <a:pt x="51286" y="335381"/>
                    <a:pt x="54463" y="327398"/>
                  </a:cubicBezTo>
                  <a:cubicBezTo>
                    <a:pt x="55576" y="325732"/>
                    <a:pt x="56944" y="322978"/>
                    <a:pt x="58869" y="322585"/>
                  </a:cubicBezTo>
                  <a:cubicBezTo>
                    <a:pt x="61327" y="322053"/>
                    <a:pt x="63506" y="319461"/>
                    <a:pt x="66266" y="321359"/>
                  </a:cubicBezTo>
                  <a:cubicBezTo>
                    <a:pt x="74127" y="321891"/>
                    <a:pt x="81802" y="326982"/>
                    <a:pt x="88712" y="329689"/>
                  </a:cubicBezTo>
                  <a:cubicBezTo>
                    <a:pt x="92237" y="328763"/>
                    <a:pt x="93860" y="334085"/>
                    <a:pt x="97826" y="333368"/>
                  </a:cubicBezTo>
                  <a:lnTo>
                    <a:pt x="97826" y="333368"/>
                  </a:lnTo>
                  <a:cubicBezTo>
                    <a:pt x="90197" y="328347"/>
                    <a:pt x="80689" y="324552"/>
                    <a:pt x="72573" y="319808"/>
                  </a:cubicBezTo>
                  <a:cubicBezTo>
                    <a:pt x="67588" y="317911"/>
                    <a:pt x="62347" y="316661"/>
                    <a:pt x="57570" y="319484"/>
                  </a:cubicBezTo>
                  <a:cubicBezTo>
                    <a:pt x="56689" y="320572"/>
                    <a:pt x="55251" y="320017"/>
                    <a:pt x="54370" y="320919"/>
                  </a:cubicBezTo>
                  <a:cubicBezTo>
                    <a:pt x="52269" y="322681"/>
                    <a:pt x="50670" y="324963"/>
                    <a:pt x="49732" y="327537"/>
                  </a:cubicBezTo>
                  <a:cubicBezTo>
                    <a:pt x="49129" y="326958"/>
                    <a:pt x="49895" y="326125"/>
                    <a:pt x="49176" y="325570"/>
                  </a:cubicBezTo>
                  <a:cubicBezTo>
                    <a:pt x="48480" y="328393"/>
                    <a:pt x="46231" y="330499"/>
                    <a:pt x="46555" y="333646"/>
                  </a:cubicBezTo>
                  <a:cubicBezTo>
                    <a:pt x="46673" y="334674"/>
                    <a:pt x="45933" y="335603"/>
                    <a:pt x="44902" y="335720"/>
                  </a:cubicBezTo>
                  <a:cubicBezTo>
                    <a:pt x="44874" y="335724"/>
                    <a:pt x="44845" y="335726"/>
                    <a:pt x="44816" y="335728"/>
                  </a:cubicBezTo>
                  <a:cubicBezTo>
                    <a:pt x="39877" y="340495"/>
                    <a:pt x="40457" y="342415"/>
                    <a:pt x="32804" y="338389"/>
                  </a:cubicBezTo>
                  <a:cubicBezTo>
                    <a:pt x="30486" y="337579"/>
                    <a:pt x="29999" y="335427"/>
                    <a:pt x="28631" y="333761"/>
                  </a:cubicBezTo>
                  <a:cubicBezTo>
                    <a:pt x="26462" y="331739"/>
                    <a:pt x="25013" y="329066"/>
                    <a:pt x="24503" y="326149"/>
                  </a:cubicBezTo>
                  <a:cubicBezTo>
                    <a:pt x="20074" y="322840"/>
                    <a:pt x="18080" y="316175"/>
                    <a:pt x="14671" y="311455"/>
                  </a:cubicBezTo>
                  <a:cubicBezTo>
                    <a:pt x="14253" y="308493"/>
                    <a:pt x="13790" y="309141"/>
                    <a:pt x="11633" y="307799"/>
                  </a:cubicBezTo>
                  <a:cubicBezTo>
                    <a:pt x="10195" y="306087"/>
                    <a:pt x="9523" y="303842"/>
                    <a:pt x="7297" y="302847"/>
                  </a:cubicBezTo>
                  <a:cubicBezTo>
                    <a:pt x="6949" y="302662"/>
                    <a:pt x="6346" y="302246"/>
                    <a:pt x="6555" y="301806"/>
                  </a:cubicBezTo>
                  <a:cubicBezTo>
                    <a:pt x="7366" y="299909"/>
                    <a:pt x="5187" y="298451"/>
                    <a:pt x="5442" y="296715"/>
                  </a:cubicBezTo>
                  <a:cubicBezTo>
                    <a:pt x="6161" y="295396"/>
                    <a:pt x="6068" y="293406"/>
                    <a:pt x="7320" y="292504"/>
                  </a:cubicBezTo>
                  <a:cubicBezTo>
                    <a:pt x="8248" y="292018"/>
                    <a:pt x="7088" y="290815"/>
                    <a:pt x="8132" y="290560"/>
                  </a:cubicBezTo>
                  <a:cubicBezTo>
                    <a:pt x="16016" y="275358"/>
                    <a:pt x="22462" y="287205"/>
                    <a:pt x="32387" y="292573"/>
                  </a:cubicBezTo>
                  <a:cubicBezTo>
                    <a:pt x="34312" y="293615"/>
                    <a:pt x="35355" y="295674"/>
                    <a:pt x="37280" y="296762"/>
                  </a:cubicBezTo>
                  <a:cubicBezTo>
                    <a:pt x="37848" y="297027"/>
                    <a:pt x="38093" y="297702"/>
                    <a:pt x="37827" y="298269"/>
                  </a:cubicBezTo>
                  <a:cubicBezTo>
                    <a:pt x="37809" y="298308"/>
                    <a:pt x="37789" y="298345"/>
                    <a:pt x="37767" y="298381"/>
                  </a:cubicBezTo>
                  <a:cubicBezTo>
                    <a:pt x="37419" y="298890"/>
                    <a:pt x="37628" y="299307"/>
                    <a:pt x="38254" y="299307"/>
                  </a:cubicBezTo>
                  <a:cubicBezTo>
                    <a:pt x="40967" y="299076"/>
                    <a:pt x="41523" y="301621"/>
                    <a:pt x="43263" y="302755"/>
                  </a:cubicBezTo>
                  <a:close/>
                  <a:moveTo>
                    <a:pt x="435175" y="391263"/>
                  </a:moveTo>
                  <a:cubicBezTo>
                    <a:pt x="432995" y="390869"/>
                    <a:pt x="431836" y="393229"/>
                    <a:pt x="429865" y="393461"/>
                  </a:cubicBezTo>
                  <a:cubicBezTo>
                    <a:pt x="426827" y="393646"/>
                    <a:pt x="424369" y="396307"/>
                    <a:pt x="421494" y="395242"/>
                  </a:cubicBezTo>
                  <a:cubicBezTo>
                    <a:pt x="420450" y="395404"/>
                    <a:pt x="419639" y="395844"/>
                    <a:pt x="418572" y="396076"/>
                  </a:cubicBezTo>
                  <a:cubicBezTo>
                    <a:pt x="417899" y="396492"/>
                    <a:pt x="418247" y="395196"/>
                    <a:pt x="417853" y="395428"/>
                  </a:cubicBezTo>
                  <a:cubicBezTo>
                    <a:pt x="416694" y="398320"/>
                    <a:pt x="411662" y="397117"/>
                    <a:pt x="409041" y="398343"/>
                  </a:cubicBezTo>
                  <a:cubicBezTo>
                    <a:pt x="401407" y="400278"/>
                    <a:pt x="393664" y="401754"/>
                    <a:pt x="385853" y="402763"/>
                  </a:cubicBezTo>
                  <a:cubicBezTo>
                    <a:pt x="384995" y="403966"/>
                    <a:pt x="383696" y="403619"/>
                    <a:pt x="382513" y="403804"/>
                  </a:cubicBezTo>
                  <a:cubicBezTo>
                    <a:pt x="381331" y="403989"/>
                    <a:pt x="380195" y="404776"/>
                    <a:pt x="379081" y="403804"/>
                  </a:cubicBezTo>
                  <a:cubicBezTo>
                    <a:pt x="378780" y="403550"/>
                    <a:pt x="378409" y="403804"/>
                    <a:pt x="378131" y="404174"/>
                  </a:cubicBezTo>
                  <a:cubicBezTo>
                    <a:pt x="374537" y="405979"/>
                    <a:pt x="369899" y="405447"/>
                    <a:pt x="365957" y="406488"/>
                  </a:cubicBezTo>
                  <a:cubicBezTo>
                    <a:pt x="364820" y="406835"/>
                    <a:pt x="363638" y="407622"/>
                    <a:pt x="362246" y="406720"/>
                  </a:cubicBezTo>
                  <a:cubicBezTo>
                    <a:pt x="360855" y="405817"/>
                    <a:pt x="359046" y="407668"/>
                    <a:pt x="357609" y="406720"/>
                  </a:cubicBezTo>
                  <a:cubicBezTo>
                    <a:pt x="357294" y="406514"/>
                    <a:pt x="356904" y="406455"/>
                    <a:pt x="356542" y="406558"/>
                  </a:cubicBezTo>
                  <a:cubicBezTo>
                    <a:pt x="353528" y="407807"/>
                    <a:pt x="345203" y="407877"/>
                    <a:pt x="347475" y="401814"/>
                  </a:cubicBezTo>
                  <a:cubicBezTo>
                    <a:pt x="346409" y="399269"/>
                    <a:pt x="347267" y="396492"/>
                    <a:pt x="346362" y="393854"/>
                  </a:cubicBezTo>
                  <a:cubicBezTo>
                    <a:pt x="346826" y="390985"/>
                    <a:pt x="343417" y="389620"/>
                    <a:pt x="343580" y="386912"/>
                  </a:cubicBezTo>
                  <a:cubicBezTo>
                    <a:pt x="343742" y="384205"/>
                    <a:pt x="339243" y="385038"/>
                    <a:pt x="340009" y="381914"/>
                  </a:cubicBezTo>
                  <a:cubicBezTo>
                    <a:pt x="341400" y="377564"/>
                    <a:pt x="337435" y="372126"/>
                    <a:pt x="340936" y="368679"/>
                  </a:cubicBezTo>
                  <a:cubicBezTo>
                    <a:pt x="341191" y="366365"/>
                    <a:pt x="343023" y="364791"/>
                    <a:pt x="343139" y="362570"/>
                  </a:cubicBezTo>
                  <a:cubicBezTo>
                    <a:pt x="347777" y="356253"/>
                    <a:pt x="355174" y="354980"/>
                    <a:pt x="362177" y="352712"/>
                  </a:cubicBezTo>
                  <a:cubicBezTo>
                    <a:pt x="366189" y="351532"/>
                    <a:pt x="370641" y="349126"/>
                    <a:pt x="374606" y="349380"/>
                  </a:cubicBezTo>
                  <a:cubicBezTo>
                    <a:pt x="375719" y="349380"/>
                    <a:pt x="375302" y="347807"/>
                    <a:pt x="376299" y="347714"/>
                  </a:cubicBezTo>
                  <a:cubicBezTo>
                    <a:pt x="379174" y="348177"/>
                    <a:pt x="381261" y="345748"/>
                    <a:pt x="384067" y="345933"/>
                  </a:cubicBezTo>
                  <a:cubicBezTo>
                    <a:pt x="385482" y="346141"/>
                    <a:pt x="385296" y="343156"/>
                    <a:pt x="387058" y="344799"/>
                  </a:cubicBezTo>
                  <a:cubicBezTo>
                    <a:pt x="388357" y="343922"/>
                    <a:pt x="389931" y="343544"/>
                    <a:pt x="391487" y="343734"/>
                  </a:cubicBezTo>
                  <a:cubicBezTo>
                    <a:pt x="397781" y="341632"/>
                    <a:pt x="404354" y="340477"/>
                    <a:pt x="410989" y="340310"/>
                  </a:cubicBezTo>
                  <a:cubicBezTo>
                    <a:pt x="412705" y="340171"/>
                    <a:pt x="414166" y="338227"/>
                    <a:pt x="415952" y="339361"/>
                  </a:cubicBezTo>
                  <a:cubicBezTo>
                    <a:pt x="417737" y="340495"/>
                    <a:pt x="420288" y="339361"/>
                    <a:pt x="422259" y="340333"/>
                  </a:cubicBezTo>
                  <a:cubicBezTo>
                    <a:pt x="424627" y="341217"/>
                    <a:pt x="427062" y="341913"/>
                    <a:pt x="429540" y="342415"/>
                  </a:cubicBezTo>
                  <a:cubicBezTo>
                    <a:pt x="429842" y="341814"/>
                    <a:pt x="429169" y="341999"/>
                    <a:pt x="428984" y="341930"/>
                  </a:cubicBezTo>
                  <a:cubicBezTo>
                    <a:pt x="428311" y="341652"/>
                    <a:pt x="428381" y="340310"/>
                    <a:pt x="427639" y="340657"/>
                  </a:cubicBezTo>
                  <a:cubicBezTo>
                    <a:pt x="426897" y="341004"/>
                    <a:pt x="426155" y="339916"/>
                    <a:pt x="425320" y="340217"/>
                  </a:cubicBezTo>
                  <a:cubicBezTo>
                    <a:pt x="424788" y="340453"/>
                    <a:pt x="424171" y="340392"/>
                    <a:pt x="423697" y="340055"/>
                  </a:cubicBezTo>
                  <a:cubicBezTo>
                    <a:pt x="421586" y="338412"/>
                    <a:pt x="419059" y="339639"/>
                    <a:pt x="416740" y="338806"/>
                  </a:cubicBezTo>
                  <a:cubicBezTo>
                    <a:pt x="414421" y="337973"/>
                    <a:pt x="411430" y="339916"/>
                    <a:pt x="408809" y="338667"/>
                  </a:cubicBezTo>
                  <a:cubicBezTo>
                    <a:pt x="402734" y="339569"/>
                    <a:pt x="396450" y="341444"/>
                    <a:pt x="390258" y="340981"/>
                  </a:cubicBezTo>
                  <a:cubicBezTo>
                    <a:pt x="389006" y="340310"/>
                    <a:pt x="388635" y="342277"/>
                    <a:pt x="387569" y="342554"/>
                  </a:cubicBezTo>
                  <a:cubicBezTo>
                    <a:pt x="382931" y="342300"/>
                    <a:pt x="377064" y="347182"/>
                    <a:pt x="373029" y="345100"/>
                  </a:cubicBezTo>
                  <a:cubicBezTo>
                    <a:pt x="372797" y="344729"/>
                    <a:pt x="371939" y="344729"/>
                    <a:pt x="371800" y="345100"/>
                  </a:cubicBezTo>
                  <a:cubicBezTo>
                    <a:pt x="370942" y="347738"/>
                    <a:pt x="368716" y="346696"/>
                    <a:pt x="366907" y="347414"/>
                  </a:cubicBezTo>
                  <a:cubicBezTo>
                    <a:pt x="359951" y="349959"/>
                    <a:pt x="352484" y="351278"/>
                    <a:pt x="345898" y="354355"/>
                  </a:cubicBezTo>
                  <a:cubicBezTo>
                    <a:pt x="344553" y="353846"/>
                    <a:pt x="344275" y="354124"/>
                    <a:pt x="344206" y="355373"/>
                  </a:cubicBezTo>
                  <a:cubicBezTo>
                    <a:pt x="342211" y="357294"/>
                    <a:pt x="339893" y="359215"/>
                    <a:pt x="337829" y="361158"/>
                  </a:cubicBezTo>
                  <a:cubicBezTo>
                    <a:pt x="336090" y="362014"/>
                    <a:pt x="337991" y="363218"/>
                    <a:pt x="337226" y="364051"/>
                  </a:cubicBezTo>
                  <a:cubicBezTo>
                    <a:pt x="335811" y="364421"/>
                    <a:pt x="335371" y="365925"/>
                    <a:pt x="334165" y="366365"/>
                  </a:cubicBezTo>
                  <a:cubicBezTo>
                    <a:pt x="332959" y="366804"/>
                    <a:pt x="334165" y="367452"/>
                    <a:pt x="333724" y="367915"/>
                  </a:cubicBezTo>
                  <a:cubicBezTo>
                    <a:pt x="336043" y="368864"/>
                    <a:pt x="332959" y="370784"/>
                    <a:pt x="333933" y="372543"/>
                  </a:cubicBezTo>
                  <a:cubicBezTo>
                    <a:pt x="334072" y="373931"/>
                    <a:pt x="335046" y="375713"/>
                    <a:pt x="333098" y="376754"/>
                  </a:cubicBezTo>
                  <a:cubicBezTo>
                    <a:pt x="336113" y="380734"/>
                    <a:pt x="334652" y="386843"/>
                    <a:pt x="335765" y="391633"/>
                  </a:cubicBezTo>
                  <a:cubicBezTo>
                    <a:pt x="335765" y="394525"/>
                    <a:pt x="337782" y="397024"/>
                    <a:pt x="336553" y="400009"/>
                  </a:cubicBezTo>
                  <a:cubicBezTo>
                    <a:pt x="335324" y="402184"/>
                    <a:pt x="337991" y="404961"/>
                    <a:pt x="336855" y="407090"/>
                  </a:cubicBezTo>
                  <a:cubicBezTo>
                    <a:pt x="335649" y="411926"/>
                    <a:pt x="330779" y="412574"/>
                    <a:pt x="327371" y="415189"/>
                  </a:cubicBezTo>
                  <a:cubicBezTo>
                    <a:pt x="326466" y="415721"/>
                    <a:pt x="325261" y="414841"/>
                    <a:pt x="324379" y="415883"/>
                  </a:cubicBezTo>
                  <a:cubicBezTo>
                    <a:pt x="323498" y="416924"/>
                    <a:pt x="322455" y="415212"/>
                    <a:pt x="321597" y="416091"/>
                  </a:cubicBezTo>
                  <a:cubicBezTo>
                    <a:pt x="309539" y="417873"/>
                    <a:pt x="297202" y="416924"/>
                    <a:pt x="285214" y="417040"/>
                  </a:cubicBezTo>
                  <a:cubicBezTo>
                    <a:pt x="280390" y="417271"/>
                    <a:pt x="275590" y="416322"/>
                    <a:pt x="270651" y="416693"/>
                  </a:cubicBezTo>
                  <a:cubicBezTo>
                    <a:pt x="269353" y="417109"/>
                    <a:pt x="269515" y="415605"/>
                    <a:pt x="268332" y="415605"/>
                  </a:cubicBezTo>
                  <a:cubicBezTo>
                    <a:pt x="267150" y="415605"/>
                    <a:pt x="268332" y="416369"/>
                    <a:pt x="267845" y="416623"/>
                  </a:cubicBezTo>
                  <a:cubicBezTo>
                    <a:pt x="265526" y="418174"/>
                    <a:pt x="263208" y="416322"/>
                    <a:pt x="260889" y="416623"/>
                  </a:cubicBezTo>
                  <a:cubicBezTo>
                    <a:pt x="255207" y="416346"/>
                    <a:pt x="249294" y="417688"/>
                    <a:pt x="243451" y="415651"/>
                  </a:cubicBezTo>
                  <a:cubicBezTo>
                    <a:pt x="234013" y="412366"/>
                    <a:pt x="236680" y="401305"/>
                    <a:pt x="235451" y="393785"/>
                  </a:cubicBezTo>
                  <a:cubicBezTo>
                    <a:pt x="235706" y="392767"/>
                    <a:pt x="239555" y="394271"/>
                    <a:pt x="237283" y="392420"/>
                  </a:cubicBezTo>
                  <a:cubicBezTo>
                    <a:pt x="233201" y="393276"/>
                    <a:pt x="238419" y="376986"/>
                    <a:pt x="239068" y="374834"/>
                  </a:cubicBezTo>
                  <a:cubicBezTo>
                    <a:pt x="238071" y="373330"/>
                    <a:pt x="239068" y="372358"/>
                    <a:pt x="240042" y="371455"/>
                  </a:cubicBezTo>
                  <a:cubicBezTo>
                    <a:pt x="241016" y="370553"/>
                    <a:pt x="241039" y="369002"/>
                    <a:pt x="242013" y="368725"/>
                  </a:cubicBezTo>
                  <a:cubicBezTo>
                    <a:pt x="242314" y="368841"/>
                    <a:pt x="242013" y="369650"/>
                    <a:pt x="242570" y="369326"/>
                  </a:cubicBezTo>
                  <a:cubicBezTo>
                    <a:pt x="243126" y="369002"/>
                    <a:pt x="243335" y="368817"/>
                    <a:pt x="243172" y="368470"/>
                  </a:cubicBezTo>
                  <a:cubicBezTo>
                    <a:pt x="242175" y="366480"/>
                    <a:pt x="244772" y="367128"/>
                    <a:pt x="245491" y="365971"/>
                  </a:cubicBezTo>
                  <a:cubicBezTo>
                    <a:pt x="247045" y="364467"/>
                    <a:pt x="249920" y="365138"/>
                    <a:pt x="251636" y="363657"/>
                  </a:cubicBezTo>
                  <a:cubicBezTo>
                    <a:pt x="258060" y="360857"/>
                    <a:pt x="265550" y="363449"/>
                    <a:pt x="272066" y="361343"/>
                  </a:cubicBezTo>
                  <a:cubicBezTo>
                    <a:pt x="278790" y="358104"/>
                    <a:pt x="286489" y="359839"/>
                    <a:pt x="293515" y="358312"/>
                  </a:cubicBezTo>
                  <a:cubicBezTo>
                    <a:pt x="294118" y="358104"/>
                    <a:pt x="294744" y="357919"/>
                    <a:pt x="295069" y="358891"/>
                  </a:cubicBezTo>
                  <a:cubicBezTo>
                    <a:pt x="302443" y="357387"/>
                    <a:pt x="313411" y="358220"/>
                    <a:pt x="322037" y="359029"/>
                  </a:cubicBezTo>
                  <a:cubicBezTo>
                    <a:pt x="319092" y="356415"/>
                    <a:pt x="315660" y="358358"/>
                    <a:pt x="311973" y="357016"/>
                  </a:cubicBezTo>
                  <a:cubicBezTo>
                    <a:pt x="308704" y="355998"/>
                    <a:pt x="305457" y="358058"/>
                    <a:pt x="302025" y="357016"/>
                  </a:cubicBezTo>
                  <a:cubicBezTo>
                    <a:pt x="299985" y="356137"/>
                    <a:pt x="296947" y="357942"/>
                    <a:pt x="295347" y="356137"/>
                  </a:cubicBezTo>
                  <a:cubicBezTo>
                    <a:pt x="295092" y="355559"/>
                    <a:pt x="293677" y="355535"/>
                    <a:pt x="293422" y="356137"/>
                  </a:cubicBezTo>
                  <a:cubicBezTo>
                    <a:pt x="292982" y="357178"/>
                    <a:pt x="292286" y="356924"/>
                    <a:pt x="291590" y="356947"/>
                  </a:cubicBezTo>
                  <a:cubicBezTo>
                    <a:pt x="289411" y="356692"/>
                    <a:pt x="286953" y="357734"/>
                    <a:pt x="285074" y="356021"/>
                  </a:cubicBezTo>
                  <a:cubicBezTo>
                    <a:pt x="284789" y="355676"/>
                    <a:pt x="284278" y="355627"/>
                    <a:pt x="283932" y="355912"/>
                  </a:cubicBezTo>
                  <a:cubicBezTo>
                    <a:pt x="283892" y="355945"/>
                    <a:pt x="283855" y="355982"/>
                    <a:pt x="283822" y="356021"/>
                  </a:cubicBezTo>
                  <a:cubicBezTo>
                    <a:pt x="282848" y="357780"/>
                    <a:pt x="281225" y="357549"/>
                    <a:pt x="279671" y="357456"/>
                  </a:cubicBezTo>
                  <a:cubicBezTo>
                    <a:pt x="276634" y="356484"/>
                    <a:pt x="273480" y="359261"/>
                    <a:pt x="270744" y="357919"/>
                  </a:cubicBezTo>
                  <a:cubicBezTo>
                    <a:pt x="270350" y="357664"/>
                    <a:pt x="269816" y="357271"/>
                    <a:pt x="269492" y="357734"/>
                  </a:cubicBezTo>
                  <a:cubicBezTo>
                    <a:pt x="268263" y="359701"/>
                    <a:pt x="266987" y="356530"/>
                    <a:pt x="265758" y="357988"/>
                  </a:cubicBezTo>
                  <a:cubicBezTo>
                    <a:pt x="264065" y="360302"/>
                    <a:pt x="263996" y="357734"/>
                    <a:pt x="262651" y="357988"/>
                  </a:cubicBezTo>
                  <a:cubicBezTo>
                    <a:pt x="262465" y="359053"/>
                    <a:pt x="261607" y="358775"/>
                    <a:pt x="261097" y="358659"/>
                  </a:cubicBezTo>
                  <a:cubicBezTo>
                    <a:pt x="248993" y="359053"/>
                    <a:pt x="233410" y="362847"/>
                    <a:pt x="232993" y="377934"/>
                  </a:cubicBezTo>
                  <a:cubicBezTo>
                    <a:pt x="232993" y="378999"/>
                    <a:pt x="231949" y="379554"/>
                    <a:pt x="231346" y="380248"/>
                  </a:cubicBezTo>
                  <a:cubicBezTo>
                    <a:pt x="231161" y="380942"/>
                    <a:pt x="232088" y="381290"/>
                    <a:pt x="231624" y="382030"/>
                  </a:cubicBezTo>
                  <a:cubicBezTo>
                    <a:pt x="231393" y="382423"/>
                    <a:pt x="232135" y="383002"/>
                    <a:pt x="231880" y="383534"/>
                  </a:cubicBezTo>
                  <a:cubicBezTo>
                    <a:pt x="226430" y="410769"/>
                    <a:pt x="232251" y="425786"/>
                    <a:pt x="262535" y="421830"/>
                  </a:cubicBezTo>
                  <a:cubicBezTo>
                    <a:pt x="261538" y="423218"/>
                    <a:pt x="262883" y="422477"/>
                    <a:pt x="263254" y="422639"/>
                  </a:cubicBezTo>
                  <a:cubicBezTo>
                    <a:pt x="263903" y="420904"/>
                    <a:pt x="265735" y="421968"/>
                    <a:pt x="266825" y="421159"/>
                  </a:cubicBezTo>
                  <a:cubicBezTo>
                    <a:pt x="267474" y="420696"/>
                    <a:pt x="268077" y="421621"/>
                    <a:pt x="268703" y="421876"/>
                  </a:cubicBezTo>
                  <a:cubicBezTo>
                    <a:pt x="267799" y="423218"/>
                    <a:pt x="270674" y="422709"/>
                    <a:pt x="271022" y="421876"/>
                  </a:cubicBezTo>
                  <a:cubicBezTo>
                    <a:pt x="272460" y="420279"/>
                    <a:pt x="274315" y="421112"/>
                    <a:pt x="276054" y="421182"/>
                  </a:cubicBezTo>
                  <a:cubicBezTo>
                    <a:pt x="276866" y="422454"/>
                    <a:pt x="280043" y="422454"/>
                    <a:pt x="281016" y="421691"/>
                  </a:cubicBezTo>
                  <a:cubicBezTo>
                    <a:pt x="281016" y="421482"/>
                    <a:pt x="279393" y="421830"/>
                    <a:pt x="279161" y="421205"/>
                  </a:cubicBezTo>
                  <a:cubicBezTo>
                    <a:pt x="281685" y="420534"/>
                    <a:pt x="284300" y="420276"/>
                    <a:pt x="286906" y="420441"/>
                  </a:cubicBezTo>
                  <a:cubicBezTo>
                    <a:pt x="288924" y="421367"/>
                    <a:pt x="290106" y="419562"/>
                    <a:pt x="292124" y="419840"/>
                  </a:cubicBezTo>
                  <a:cubicBezTo>
                    <a:pt x="293585" y="419446"/>
                    <a:pt x="292286" y="421876"/>
                    <a:pt x="293677" y="421297"/>
                  </a:cubicBezTo>
                  <a:cubicBezTo>
                    <a:pt x="294605" y="420117"/>
                    <a:pt x="295880" y="420325"/>
                    <a:pt x="297063" y="420395"/>
                  </a:cubicBezTo>
                  <a:cubicBezTo>
                    <a:pt x="301538" y="420071"/>
                    <a:pt x="305596" y="419608"/>
                    <a:pt x="309910" y="419516"/>
                  </a:cubicBezTo>
                  <a:cubicBezTo>
                    <a:pt x="314223" y="419423"/>
                    <a:pt x="318907" y="417502"/>
                    <a:pt x="322965" y="418058"/>
                  </a:cubicBezTo>
                  <a:cubicBezTo>
                    <a:pt x="328461" y="415536"/>
                    <a:pt x="338084" y="412852"/>
                    <a:pt x="337527" y="405493"/>
                  </a:cubicBezTo>
                  <a:cubicBezTo>
                    <a:pt x="337319" y="405077"/>
                    <a:pt x="338594" y="403411"/>
                    <a:pt x="338872" y="403596"/>
                  </a:cubicBezTo>
                  <a:cubicBezTo>
                    <a:pt x="339614" y="404059"/>
                    <a:pt x="338872" y="404475"/>
                    <a:pt x="338687" y="404938"/>
                  </a:cubicBezTo>
                  <a:cubicBezTo>
                    <a:pt x="339568" y="407113"/>
                    <a:pt x="342304" y="408571"/>
                    <a:pt x="344252" y="409959"/>
                  </a:cubicBezTo>
                  <a:cubicBezTo>
                    <a:pt x="349423" y="413546"/>
                    <a:pt x="355962" y="412273"/>
                    <a:pt x="361783" y="411371"/>
                  </a:cubicBezTo>
                  <a:cubicBezTo>
                    <a:pt x="362038" y="411371"/>
                    <a:pt x="362432" y="411371"/>
                    <a:pt x="362316" y="411695"/>
                  </a:cubicBezTo>
                  <a:cubicBezTo>
                    <a:pt x="361783" y="412921"/>
                    <a:pt x="362618" y="412504"/>
                    <a:pt x="362989" y="412227"/>
                  </a:cubicBezTo>
                  <a:cubicBezTo>
                    <a:pt x="365099" y="410121"/>
                    <a:pt x="367951" y="411371"/>
                    <a:pt x="370339" y="410260"/>
                  </a:cubicBezTo>
                  <a:cubicBezTo>
                    <a:pt x="371202" y="409677"/>
                    <a:pt x="372256" y="409445"/>
                    <a:pt x="373284" y="409612"/>
                  </a:cubicBezTo>
                  <a:cubicBezTo>
                    <a:pt x="376600" y="409450"/>
                    <a:pt x="379453" y="407044"/>
                    <a:pt x="382931" y="407298"/>
                  </a:cubicBezTo>
                  <a:cubicBezTo>
                    <a:pt x="392995" y="404753"/>
                    <a:pt x="403453" y="402786"/>
                    <a:pt x="413308" y="399500"/>
                  </a:cubicBezTo>
                  <a:cubicBezTo>
                    <a:pt x="414746" y="399755"/>
                    <a:pt x="416230" y="400449"/>
                    <a:pt x="417436" y="399130"/>
                  </a:cubicBezTo>
                  <a:cubicBezTo>
                    <a:pt x="418641" y="397811"/>
                    <a:pt x="419894" y="398621"/>
                    <a:pt x="421030" y="397904"/>
                  </a:cubicBezTo>
                  <a:cubicBezTo>
                    <a:pt x="423349" y="396538"/>
                    <a:pt x="426711" y="394479"/>
                    <a:pt x="429447" y="395150"/>
                  </a:cubicBezTo>
                  <a:cubicBezTo>
                    <a:pt x="431766" y="395150"/>
                    <a:pt x="433250" y="392142"/>
                    <a:pt x="435152" y="390892"/>
                  </a:cubicBezTo>
                  <a:close/>
                  <a:moveTo>
                    <a:pt x="436845" y="32603"/>
                  </a:moveTo>
                  <a:cubicBezTo>
                    <a:pt x="438792" y="35958"/>
                    <a:pt x="440300" y="47436"/>
                    <a:pt x="436543" y="49819"/>
                  </a:cubicBezTo>
                  <a:cubicBezTo>
                    <a:pt x="437517" y="53267"/>
                    <a:pt x="433389" y="55997"/>
                    <a:pt x="430120" y="56923"/>
                  </a:cubicBezTo>
                  <a:cubicBezTo>
                    <a:pt x="428265" y="57293"/>
                    <a:pt x="428613" y="59075"/>
                    <a:pt x="428079" y="60370"/>
                  </a:cubicBezTo>
                  <a:cubicBezTo>
                    <a:pt x="421981" y="63147"/>
                    <a:pt x="417088" y="69487"/>
                    <a:pt x="410920" y="71732"/>
                  </a:cubicBezTo>
                  <a:cubicBezTo>
                    <a:pt x="409946" y="72172"/>
                    <a:pt x="409296" y="74462"/>
                    <a:pt x="408137" y="74717"/>
                  </a:cubicBezTo>
                  <a:cubicBezTo>
                    <a:pt x="407836" y="74925"/>
                    <a:pt x="407233" y="75388"/>
                    <a:pt x="407789" y="75689"/>
                  </a:cubicBezTo>
                  <a:cubicBezTo>
                    <a:pt x="409018" y="76429"/>
                    <a:pt x="408531" y="77146"/>
                    <a:pt x="407789" y="77887"/>
                  </a:cubicBezTo>
                  <a:cubicBezTo>
                    <a:pt x="404751" y="80201"/>
                    <a:pt x="404195" y="84042"/>
                    <a:pt x="401760" y="86772"/>
                  </a:cubicBezTo>
                  <a:cubicBezTo>
                    <a:pt x="398954" y="93367"/>
                    <a:pt x="394316" y="99592"/>
                    <a:pt x="390769" y="105631"/>
                  </a:cubicBezTo>
                  <a:cubicBezTo>
                    <a:pt x="388241" y="106209"/>
                    <a:pt x="388450" y="109727"/>
                    <a:pt x="385783" y="110560"/>
                  </a:cubicBezTo>
                  <a:cubicBezTo>
                    <a:pt x="384461" y="111254"/>
                    <a:pt x="383766" y="113267"/>
                    <a:pt x="381980" y="113221"/>
                  </a:cubicBezTo>
                  <a:cubicBezTo>
                    <a:pt x="381632" y="116946"/>
                    <a:pt x="376113" y="117848"/>
                    <a:pt x="373539" y="119838"/>
                  </a:cubicBezTo>
                  <a:cubicBezTo>
                    <a:pt x="369945" y="120278"/>
                    <a:pt x="367487" y="123217"/>
                    <a:pt x="363800" y="123194"/>
                  </a:cubicBezTo>
                  <a:cubicBezTo>
                    <a:pt x="362965" y="123680"/>
                    <a:pt x="363151" y="121875"/>
                    <a:pt x="362455" y="122407"/>
                  </a:cubicBezTo>
                  <a:cubicBezTo>
                    <a:pt x="360623" y="125623"/>
                    <a:pt x="357423" y="125346"/>
                    <a:pt x="354154" y="124489"/>
                  </a:cubicBezTo>
                  <a:cubicBezTo>
                    <a:pt x="353064" y="123842"/>
                    <a:pt x="354154" y="125670"/>
                    <a:pt x="353203" y="125461"/>
                  </a:cubicBezTo>
                  <a:cubicBezTo>
                    <a:pt x="351580" y="125114"/>
                    <a:pt x="350096" y="126364"/>
                    <a:pt x="348565" y="126017"/>
                  </a:cubicBezTo>
                  <a:cubicBezTo>
                    <a:pt x="341609" y="125878"/>
                    <a:pt x="334304" y="127150"/>
                    <a:pt x="327695" y="124767"/>
                  </a:cubicBezTo>
                  <a:cubicBezTo>
                    <a:pt x="326443" y="124235"/>
                    <a:pt x="321689" y="124073"/>
                    <a:pt x="324542" y="125484"/>
                  </a:cubicBezTo>
                  <a:cubicBezTo>
                    <a:pt x="327719" y="125484"/>
                    <a:pt x="330733" y="128145"/>
                    <a:pt x="333817" y="127567"/>
                  </a:cubicBezTo>
                  <a:cubicBezTo>
                    <a:pt x="336901" y="126989"/>
                    <a:pt x="339916" y="128863"/>
                    <a:pt x="342861" y="127289"/>
                  </a:cubicBezTo>
                  <a:cubicBezTo>
                    <a:pt x="346455" y="128608"/>
                    <a:pt x="350675" y="126942"/>
                    <a:pt x="354154" y="127498"/>
                  </a:cubicBezTo>
                  <a:cubicBezTo>
                    <a:pt x="355336" y="127636"/>
                    <a:pt x="358351" y="128793"/>
                    <a:pt x="358791" y="127937"/>
                  </a:cubicBezTo>
                  <a:cubicBezTo>
                    <a:pt x="356194" y="126734"/>
                    <a:pt x="365191" y="125832"/>
                    <a:pt x="366305" y="125623"/>
                  </a:cubicBezTo>
                  <a:cubicBezTo>
                    <a:pt x="369249" y="125970"/>
                    <a:pt x="371081" y="122777"/>
                    <a:pt x="373702" y="123309"/>
                  </a:cubicBezTo>
                  <a:cubicBezTo>
                    <a:pt x="375182" y="122895"/>
                    <a:pt x="376527" y="122097"/>
                    <a:pt x="377597" y="120995"/>
                  </a:cubicBezTo>
                  <a:cubicBezTo>
                    <a:pt x="378061" y="119769"/>
                    <a:pt x="380264" y="121574"/>
                    <a:pt x="380519" y="120000"/>
                  </a:cubicBezTo>
                  <a:cubicBezTo>
                    <a:pt x="379847" y="118381"/>
                    <a:pt x="381609" y="118358"/>
                    <a:pt x="382050" y="117501"/>
                  </a:cubicBezTo>
                  <a:cubicBezTo>
                    <a:pt x="382490" y="116645"/>
                    <a:pt x="383766" y="117201"/>
                    <a:pt x="384369" y="116692"/>
                  </a:cubicBezTo>
                  <a:cubicBezTo>
                    <a:pt x="384971" y="116182"/>
                    <a:pt x="385342" y="114910"/>
                    <a:pt x="386224" y="114702"/>
                  </a:cubicBezTo>
                  <a:cubicBezTo>
                    <a:pt x="389702" y="114262"/>
                    <a:pt x="389725" y="109634"/>
                    <a:pt x="392972" y="109449"/>
                  </a:cubicBezTo>
                  <a:cubicBezTo>
                    <a:pt x="393714" y="109449"/>
                    <a:pt x="394479" y="108824"/>
                    <a:pt x="394247" y="108292"/>
                  </a:cubicBezTo>
                  <a:cubicBezTo>
                    <a:pt x="393945" y="104289"/>
                    <a:pt x="398490" y="101350"/>
                    <a:pt x="400925" y="98897"/>
                  </a:cubicBezTo>
                  <a:cubicBezTo>
                    <a:pt x="400067" y="97833"/>
                    <a:pt x="401343" y="97486"/>
                    <a:pt x="401551" y="96792"/>
                  </a:cubicBezTo>
                  <a:cubicBezTo>
                    <a:pt x="405785" y="87478"/>
                    <a:pt x="411786" y="79071"/>
                    <a:pt x="419221" y="72033"/>
                  </a:cubicBezTo>
                  <a:cubicBezTo>
                    <a:pt x="422839" y="69025"/>
                    <a:pt x="427569" y="67844"/>
                    <a:pt x="430815" y="64258"/>
                  </a:cubicBezTo>
                  <a:cubicBezTo>
                    <a:pt x="433969" y="64258"/>
                    <a:pt x="434665" y="59630"/>
                    <a:pt x="437308" y="60070"/>
                  </a:cubicBezTo>
                  <a:cubicBezTo>
                    <a:pt x="438050" y="60417"/>
                    <a:pt x="439163" y="59584"/>
                    <a:pt x="438932" y="58774"/>
                  </a:cubicBezTo>
                  <a:cubicBezTo>
                    <a:pt x="438630" y="56622"/>
                    <a:pt x="441969" y="55835"/>
                    <a:pt x="441529" y="53729"/>
                  </a:cubicBezTo>
                  <a:cubicBezTo>
                    <a:pt x="441529" y="52781"/>
                    <a:pt x="444288" y="52087"/>
                    <a:pt x="443430" y="51416"/>
                  </a:cubicBezTo>
                  <a:cubicBezTo>
                    <a:pt x="441575" y="50791"/>
                    <a:pt x="444914" y="48292"/>
                    <a:pt x="444010" y="46996"/>
                  </a:cubicBezTo>
                  <a:cubicBezTo>
                    <a:pt x="443477" y="45492"/>
                    <a:pt x="444775" y="44335"/>
                    <a:pt x="444288" y="42970"/>
                  </a:cubicBezTo>
                  <a:cubicBezTo>
                    <a:pt x="443801" y="41604"/>
                    <a:pt x="445517" y="40401"/>
                    <a:pt x="444775" y="38897"/>
                  </a:cubicBezTo>
                  <a:cubicBezTo>
                    <a:pt x="444775" y="38110"/>
                    <a:pt x="445053" y="37208"/>
                    <a:pt x="443871" y="36884"/>
                  </a:cubicBezTo>
                  <a:cubicBezTo>
                    <a:pt x="443500" y="36768"/>
                    <a:pt x="443477" y="36074"/>
                    <a:pt x="443685" y="35866"/>
                  </a:cubicBezTo>
                  <a:cubicBezTo>
                    <a:pt x="444427" y="34616"/>
                    <a:pt x="442943" y="33552"/>
                    <a:pt x="443430" y="32418"/>
                  </a:cubicBezTo>
                  <a:cubicBezTo>
                    <a:pt x="443987" y="31655"/>
                    <a:pt x="443546" y="31053"/>
                    <a:pt x="443013" y="30428"/>
                  </a:cubicBezTo>
                  <a:cubicBezTo>
                    <a:pt x="441343" y="27258"/>
                    <a:pt x="441529" y="23162"/>
                    <a:pt x="439813" y="19738"/>
                  </a:cubicBezTo>
                  <a:cubicBezTo>
                    <a:pt x="438630" y="17771"/>
                    <a:pt x="441830" y="17864"/>
                    <a:pt x="440532" y="16221"/>
                  </a:cubicBezTo>
                  <a:cubicBezTo>
                    <a:pt x="438213" y="14624"/>
                    <a:pt x="441250" y="12171"/>
                    <a:pt x="439210" y="10783"/>
                  </a:cubicBezTo>
                  <a:cubicBezTo>
                    <a:pt x="438352" y="9047"/>
                    <a:pt x="436752" y="6965"/>
                    <a:pt x="437378" y="4813"/>
                  </a:cubicBezTo>
                  <a:cubicBezTo>
                    <a:pt x="434317" y="-69"/>
                    <a:pt x="430537" y="5993"/>
                    <a:pt x="426549" y="3795"/>
                  </a:cubicBezTo>
                  <a:cubicBezTo>
                    <a:pt x="425204" y="2013"/>
                    <a:pt x="425250" y="4952"/>
                    <a:pt x="424230" y="4420"/>
                  </a:cubicBezTo>
                  <a:cubicBezTo>
                    <a:pt x="422073" y="3471"/>
                    <a:pt x="420705" y="7127"/>
                    <a:pt x="418178" y="5577"/>
                  </a:cubicBezTo>
                  <a:cubicBezTo>
                    <a:pt x="413053" y="7891"/>
                    <a:pt x="406838" y="6132"/>
                    <a:pt x="401946" y="8538"/>
                  </a:cubicBezTo>
                  <a:cubicBezTo>
                    <a:pt x="399464" y="7844"/>
                    <a:pt x="396821" y="9487"/>
                    <a:pt x="394038" y="8793"/>
                  </a:cubicBezTo>
                  <a:cubicBezTo>
                    <a:pt x="394038" y="10968"/>
                    <a:pt x="390212" y="10042"/>
                    <a:pt x="388311" y="10945"/>
                  </a:cubicBezTo>
                  <a:cubicBezTo>
                    <a:pt x="384234" y="12173"/>
                    <a:pt x="380035" y="12949"/>
                    <a:pt x="375789" y="13259"/>
                  </a:cubicBezTo>
                  <a:cubicBezTo>
                    <a:pt x="368670" y="15249"/>
                    <a:pt x="361110" y="18558"/>
                    <a:pt x="353504" y="17887"/>
                  </a:cubicBezTo>
                  <a:cubicBezTo>
                    <a:pt x="356357" y="20756"/>
                    <a:pt x="341910" y="20941"/>
                    <a:pt x="339962" y="23810"/>
                  </a:cubicBezTo>
                  <a:cubicBezTo>
                    <a:pt x="339382" y="23209"/>
                    <a:pt x="338524" y="23463"/>
                    <a:pt x="337852" y="23070"/>
                  </a:cubicBezTo>
                  <a:cubicBezTo>
                    <a:pt x="337179" y="22677"/>
                    <a:pt x="337017" y="24227"/>
                    <a:pt x="336043" y="23579"/>
                  </a:cubicBezTo>
                  <a:cubicBezTo>
                    <a:pt x="335069" y="22931"/>
                    <a:pt x="334420" y="23579"/>
                    <a:pt x="334003" y="24366"/>
                  </a:cubicBezTo>
                  <a:cubicBezTo>
                    <a:pt x="332333" y="26194"/>
                    <a:pt x="328971" y="26680"/>
                    <a:pt x="326536" y="27281"/>
                  </a:cubicBezTo>
                  <a:cubicBezTo>
                    <a:pt x="323962" y="27582"/>
                    <a:pt x="322037" y="30151"/>
                    <a:pt x="319231" y="28785"/>
                  </a:cubicBezTo>
                  <a:cubicBezTo>
                    <a:pt x="318811" y="28667"/>
                    <a:pt x="318367" y="28874"/>
                    <a:pt x="318188" y="29271"/>
                  </a:cubicBezTo>
                  <a:cubicBezTo>
                    <a:pt x="318953" y="31192"/>
                    <a:pt x="316866" y="30498"/>
                    <a:pt x="316402" y="31261"/>
                  </a:cubicBezTo>
                  <a:cubicBezTo>
                    <a:pt x="305527" y="34292"/>
                    <a:pt x="295069" y="40100"/>
                    <a:pt x="284240" y="43155"/>
                  </a:cubicBezTo>
                  <a:cubicBezTo>
                    <a:pt x="283527" y="43311"/>
                    <a:pt x="282839" y="43568"/>
                    <a:pt x="282199" y="43918"/>
                  </a:cubicBezTo>
                  <a:cubicBezTo>
                    <a:pt x="281295" y="44659"/>
                    <a:pt x="281132" y="42993"/>
                    <a:pt x="280321" y="43641"/>
                  </a:cubicBezTo>
                  <a:cubicBezTo>
                    <a:pt x="277260" y="44983"/>
                    <a:pt x="273642" y="44589"/>
                    <a:pt x="276286" y="49310"/>
                  </a:cubicBezTo>
                  <a:cubicBezTo>
                    <a:pt x="277561" y="48801"/>
                    <a:pt x="275266" y="45885"/>
                    <a:pt x="276587" y="46325"/>
                  </a:cubicBezTo>
                  <a:cubicBezTo>
                    <a:pt x="278535" y="48639"/>
                    <a:pt x="284101" y="42599"/>
                    <a:pt x="286906" y="43780"/>
                  </a:cubicBezTo>
                  <a:cubicBezTo>
                    <a:pt x="290439" y="42043"/>
                    <a:pt x="294137" y="40664"/>
                    <a:pt x="297944" y="39661"/>
                  </a:cubicBezTo>
                  <a:cubicBezTo>
                    <a:pt x="300065" y="38400"/>
                    <a:pt x="302352" y="37442"/>
                    <a:pt x="304738" y="36815"/>
                  </a:cubicBezTo>
                  <a:cubicBezTo>
                    <a:pt x="305753" y="35765"/>
                    <a:pt x="307309" y="35444"/>
                    <a:pt x="308657" y="36005"/>
                  </a:cubicBezTo>
                  <a:cubicBezTo>
                    <a:pt x="310512" y="36352"/>
                    <a:pt x="310976" y="33552"/>
                    <a:pt x="313110" y="34038"/>
                  </a:cubicBezTo>
                  <a:cubicBezTo>
                    <a:pt x="316263" y="32927"/>
                    <a:pt x="319602" y="31724"/>
                    <a:pt x="322756" y="30798"/>
                  </a:cubicBezTo>
                  <a:cubicBezTo>
                    <a:pt x="324008" y="30660"/>
                    <a:pt x="325678" y="32002"/>
                    <a:pt x="326327" y="29757"/>
                  </a:cubicBezTo>
                  <a:cubicBezTo>
                    <a:pt x="327278" y="29433"/>
                    <a:pt x="328646" y="29757"/>
                    <a:pt x="329527" y="29017"/>
                  </a:cubicBezTo>
                  <a:cubicBezTo>
                    <a:pt x="330408" y="28276"/>
                    <a:pt x="332217" y="29017"/>
                    <a:pt x="333168" y="27883"/>
                  </a:cubicBezTo>
                  <a:cubicBezTo>
                    <a:pt x="336159" y="26448"/>
                    <a:pt x="339939" y="27189"/>
                    <a:pt x="342791" y="24967"/>
                  </a:cubicBezTo>
                  <a:cubicBezTo>
                    <a:pt x="343788" y="24250"/>
                    <a:pt x="344878" y="24620"/>
                    <a:pt x="346014" y="24759"/>
                  </a:cubicBezTo>
                  <a:cubicBezTo>
                    <a:pt x="347151" y="24898"/>
                    <a:pt x="347916" y="23139"/>
                    <a:pt x="348774" y="23556"/>
                  </a:cubicBezTo>
                  <a:cubicBezTo>
                    <a:pt x="352716" y="23833"/>
                    <a:pt x="356310" y="21010"/>
                    <a:pt x="360368" y="20548"/>
                  </a:cubicBezTo>
                  <a:cubicBezTo>
                    <a:pt x="364797" y="20687"/>
                    <a:pt x="368878" y="18396"/>
                    <a:pt x="373284" y="18789"/>
                  </a:cubicBezTo>
                  <a:cubicBezTo>
                    <a:pt x="374792" y="18974"/>
                    <a:pt x="374792" y="18789"/>
                    <a:pt x="376670" y="17748"/>
                  </a:cubicBezTo>
                  <a:cubicBezTo>
                    <a:pt x="379128" y="16244"/>
                    <a:pt x="382282" y="16776"/>
                    <a:pt x="384855" y="15434"/>
                  </a:cubicBezTo>
                  <a:cubicBezTo>
                    <a:pt x="385087" y="15318"/>
                    <a:pt x="385111" y="15434"/>
                    <a:pt x="385319" y="16221"/>
                  </a:cubicBezTo>
                  <a:cubicBezTo>
                    <a:pt x="385319" y="16614"/>
                    <a:pt x="386502" y="16753"/>
                    <a:pt x="386687" y="16221"/>
                  </a:cubicBezTo>
                  <a:cubicBezTo>
                    <a:pt x="387499" y="12889"/>
                    <a:pt x="395685" y="16475"/>
                    <a:pt x="394363" y="14508"/>
                  </a:cubicBezTo>
                  <a:cubicBezTo>
                    <a:pt x="394038" y="13675"/>
                    <a:pt x="394966" y="13490"/>
                    <a:pt x="395360" y="13745"/>
                  </a:cubicBezTo>
                  <a:cubicBezTo>
                    <a:pt x="402525" y="13884"/>
                    <a:pt x="414583" y="10343"/>
                    <a:pt x="422004" y="10806"/>
                  </a:cubicBezTo>
                  <a:cubicBezTo>
                    <a:pt x="425069" y="9565"/>
                    <a:pt x="428370" y="9012"/>
                    <a:pt x="431674" y="9186"/>
                  </a:cubicBezTo>
                  <a:cubicBezTo>
                    <a:pt x="433807" y="9441"/>
                    <a:pt x="431117" y="11176"/>
                    <a:pt x="432114" y="12102"/>
                  </a:cubicBezTo>
                  <a:cubicBezTo>
                    <a:pt x="435731" y="13189"/>
                    <a:pt x="434201" y="18558"/>
                    <a:pt x="434595" y="21705"/>
                  </a:cubicBezTo>
                  <a:cubicBezTo>
                    <a:pt x="434595" y="22445"/>
                    <a:pt x="434201" y="23047"/>
                    <a:pt x="435175" y="23810"/>
                  </a:cubicBezTo>
                  <a:cubicBezTo>
                    <a:pt x="436149" y="24574"/>
                    <a:pt x="435175" y="27142"/>
                    <a:pt x="436798" y="28323"/>
                  </a:cubicBezTo>
                  <a:cubicBezTo>
                    <a:pt x="436984" y="28438"/>
                    <a:pt x="436798" y="29040"/>
                    <a:pt x="436798" y="29410"/>
                  </a:cubicBezTo>
                  <a:cubicBezTo>
                    <a:pt x="436798" y="30174"/>
                    <a:pt x="435662" y="30474"/>
                    <a:pt x="435917" y="30984"/>
                  </a:cubicBezTo>
                  <a:cubicBezTo>
                    <a:pt x="436172" y="31493"/>
                    <a:pt x="437007" y="31585"/>
                    <a:pt x="436845" y="32395"/>
                  </a:cubicBezTo>
                  <a:close/>
                  <a:moveTo>
                    <a:pt x="631096" y="168570"/>
                  </a:moveTo>
                  <a:cubicBezTo>
                    <a:pt x="631096" y="169102"/>
                    <a:pt x="631491" y="169079"/>
                    <a:pt x="631862" y="169148"/>
                  </a:cubicBezTo>
                  <a:cubicBezTo>
                    <a:pt x="634737" y="169380"/>
                    <a:pt x="635549" y="172295"/>
                    <a:pt x="638007" y="172943"/>
                  </a:cubicBezTo>
                  <a:cubicBezTo>
                    <a:pt x="640047" y="173313"/>
                    <a:pt x="638007" y="174517"/>
                    <a:pt x="639004" y="174794"/>
                  </a:cubicBezTo>
                  <a:cubicBezTo>
                    <a:pt x="641462" y="174401"/>
                    <a:pt x="642876" y="176946"/>
                    <a:pt x="645149" y="177108"/>
                  </a:cubicBezTo>
                  <a:cubicBezTo>
                    <a:pt x="646476" y="176844"/>
                    <a:pt x="647836" y="177378"/>
                    <a:pt x="648627" y="178473"/>
                  </a:cubicBezTo>
                  <a:cubicBezTo>
                    <a:pt x="648859" y="178774"/>
                    <a:pt x="649439" y="178983"/>
                    <a:pt x="649555" y="178612"/>
                  </a:cubicBezTo>
                  <a:cubicBezTo>
                    <a:pt x="650018" y="177316"/>
                    <a:pt x="651155" y="177502"/>
                    <a:pt x="651874" y="177779"/>
                  </a:cubicBezTo>
                  <a:cubicBezTo>
                    <a:pt x="653520" y="178381"/>
                    <a:pt x="654749" y="176900"/>
                    <a:pt x="656256" y="177108"/>
                  </a:cubicBezTo>
                  <a:cubicBezTo>
                    <a:pt x="664697" y="170467"/>
                    <a:pt x="662819" y="158597"/>
                    <a:pt x="665949" y="149341"/>
                  </a:cubicBezTo>
                  <a:cubicBezTo>
                    <a:pt x="667804" y="148254"/>
                    <a:pt x="665949" y="146842"/>
                    <a:pt x="666274" y="145616"/>
                  </a:cubicBezTo>
                  <a:cubicBezTo>
                    <a:pt x="667601" y="140554"/>
                    <a:pt x="668279" y="135344"/>
                    <a:pt x="668291" y="130112"/>
                  </a:cubicBezTo>
                  <a:cubicBezTo>
                    <a:pt x="666830" y="132241"/>
                    <a:pt x="667851" y="135550"/>
                    <a:pt x="665972" y="137170"/>
                  </a:cubicBezTo>
                  <a:cubicBezTo>
                    <a:pt x="666715" y="138510"/>
                    <a:pt x="666549" y="140168"/>
                    <a:pt x="665555" y="141335"/>
                  </a:cubicBezTo>
                  <a:cubicBezTo>
                    <a:pt x="664743" y="142122"/>
                    <a:pt x="663561" y="142908"/>
                    <a:pt x="664164" y="144135"/>
                  </a:cubicBezTo>
                  <a:cubicBezTo>
                    <a:pt x="664766" y="145361"/>
                    <a:pt x="663097" y="145708"/>
                    <a:pt x="663097" y="146680"/>
                  </a:cubicBezTo>
                  <a:cubicBezTo>
                    <a:pt x="665648" y="148230"/>
                    <a:pt x="662610" y="148254"/>
                    <a:pt x="663236" y="149943"/>
                  </a:cubicBezTo>
                  <a:cubicBezTo>
                    <a:pt x="663981" y="151980"/>
                    <a:pt x="663474" y="154264"/>
                    <a:pt x="661937" y="155797"/>
                  </a:cubicBezTo>
                  <a:cubicBezTo>
                    <a:pt x="663213" y="157370"/>
                    <a:pt x="661288" y="158342"/>
                    <a:pt x="661265" y="159638"/>
                  </a:cubicBezTo>
                  <a:cubicBezTo>
                    <a:pt x="660245" y="163294"/>
                    <a:pt x="660198" y="168130"/>
                    <a:pt x="656975" y="170699"/>
                  </a:cubicBezTo>
                  <a:cubicBezTo>
                    <a:pt x="655213" y="171115"/>
                    <a:pt x="654100" y="173984"/>
                    <a:pt x="652685" y="173892"/>
                  </a:cubicBezTo>
                  <a:cubicBezTo>
                    <a:pt x="652059" y="173105"/>
                    <a:pt x="651549" y="173151"/>
                    <a:pt x="650552" y="173522"/>
                  </a:cubicBezTo>
                  <a:cubicBezTo>
                    <a:pt x="646471" y="174494"/>
                    <a:pt x="642992" y="170004"/>
                    <a:pt x="639444" y="168431"/>
                  </a:cubicBezTo>
                  <a:cubicBezTo>
                    <a:pt x="635340" y="164253"/>
                    <a:pt x="632336" y="159125"/>
                    <a:pt x="630702" y="153506"/>
                  </a:cubicBezTo>
                  <a:cubicBezTo>
                    <a:pt x="631514" y="151956"/>
                    <a:pt x="629149" y="151678"/>
                    <a:pt x="629751" y="150521"/>
                  </a:cubicBezTo>
                  <a:cubicBezTo>
                    <a:pt x="631421" y="149850"/>
                    <a:pt x="630494" y="147328"/>
                    <a:pt x="629125" y="146888"/>
                  </a:cubicBezTo>
                  <a:cubicBezTo>
                    <a:pt x="627696" y="144306"/>
                    <a:pt x="627402" y="141249"/>
                    <a:pt x="628314" y="138442"/>
                  </a:cubicBezTo>
                  <a:cubicBezTo>
                    <a:pt x="628801" y="137401"/>
                    <a:pt x="627595" y="136568"/>
                    <a:pt x="627780" y="135504"/>
                  </a:cubicBezTo>
                  <a:cubicBezTo>
                    <a:pt x="628320" y="133618"/>
                    <a:pt x="628494" y="131647"/>
                    <a:pt x="628291" y="129696"/>
                  </a:cubicBezTo>
                  <a:cubicBezTo>
                    <a:pt x="628291" y="128608"/>
                    <a:pt x="628105" y="127382"/>
                    <a:pt x="629728" y="127035"/>
                  </a:cubicBezTo>
                  <a:cubicBezTo>
                    <a:pt x="630076" y="127035"/>
                    <a:pt x="630122" y="126317"/>
                    <a:pt x="629728" y="126156"/>
                  </a:cubicBezTo>
                  <a:cubicBezTo>
                    <a:pt x="628291" y="125531"/>
                    <a:pt x="628847" y="124559"/>
                    <a:pt x="629218" y="123633"/>
                  </a:cubicBezTo>
                  <a:cubicBezTo>
                    <a:pt x="630331" y="121990"/>
                    <a:pt x="628383" y="121597"/>
                    <a:pt x="628337" y="120348"/>
                  </a:cubicBezTo>
                  <a:cubicBezTo>
                    <a:pt x="628731" y="117478"/>
                    <a:pt x="625021" y="115859"/>
                    <a:pt x="626157" y="113128"/>
                  </a:cubicBezTo>
                  <a:cubicBezTo>
                    <a:pt x="626459" y="111022"/>
                    <a:pt x="628476" y="108963"/>
                    <a:pt x="628175" y="106742"/>
                  </a:cubicBezTo>
                  <a:cubicBezTo>
                    <a:pt x="627363" y="104428"/>
                    <a:pt x="630099" y="105700"/>
                    <a:pt x="629937" y="104266"/>
                  </a:cubicBezTo>
                  <a:cubicBezTo>
                    <a:pt x="627618" y="98782"/>
                    <a:pt x="634273" y="93668"/>
                    <a:pt x="639212" y="93691"/>
                  </a:cubicBezTo>
                  <a:lnTo>
                    <a:pt x="639212" y="93691"/>
                  </a:lnTo>
                  <a:cubicBezTo>
                    <a:pt x="635178" y="91007"/>
                    <a:pt x="630424" y="96005"/>
                    <a:pt x="628198" y="99337"/>
                  </a:cubicBezTo>
                  <a:cubicBezTo>
                    <a:pt x="627525" y="101651"/>
                    <a:pt x="627108" y="104890"/>
                    <a:pt x="624975" y="106557"/>
                  </a:cubicBezTo>
                  <a:cubicBezTo>
                    <a:pt x="623421" y="107320"/>
                    <a:pt x="625995" y="109426"/>
                    <a:pt x="624835" y="110398"/>
                  </a:cubicBezTo>
                  <a:cubicBezTo>
                    <a:pt x="622401" y="113799"/>
                    <a:pt x="624580" y="117339"/>
                    <a:pt x="625601" y="120648"/>
                  </a:cubicBezTo>
                  <a:cubicBezTo>
                    <a:pt x="626436" y="122661"/>
                    <a:pt x="621450" y="125670"/>
                    <a:pt x="626134" y="124513"/>
                  </a:cubicBezTo>
                  <a:cubicBezTo>
                    <a:pt x="626876" y="124837"/>
                    <a:pt x="626807" y="126341"/>
                    <a:pt x="625879" y="125832"/>
                  </a:cubicBezTo>
                  <a:cubicBezTo>
                    <a:pt x="624395" y="124767"/>
                    <a:pt x="623560" y="125832"/>
                    <a:pt x="622401" y="126572"/>
                  </a:cubicBezTo>
                  <a:cubicBezTo>
                    <a:pt x="621241" y="127312"/>
                    <a:pt x="621311" y="128446"/>
                    <a:pt x="620221" y="128886"/>
                  </a:cubicBezTo>
                  <a:cubicBezTo>
                    <a:pt x="619734" y="129117"/>
                    <a:pt x="619989" y="129673"/>
                    <a:pt x="620615" y="129835"/>
                  </a:cubicBezTo>
                  <a:cubicBezTo>
                    <a:pt x="621241" y="129997"/>
                    <a:pt x="621079" y="131663"/>
                    <a:pt x="620198" y="131547"/>
                  </a:cubicBezTo>
                  <a:cubicBezTo>
                    <a:pt x="619317" y="131431"/>
                    <a:pt x="618714" y="131547"/>
                    <a:pt x="618783" y="130390"/>
                  </a:cubicBezTo>
                  <a:cubicBezTo>
                    <a:pt x="618853" y="129233"/>
                    <a:pt x="617322" y="129881"/>
                    <a:pt x="617740" y="130598"/>
                  </a:cubicBezTo>
                  <a:cubicBezTo>
                    <a:pt x="619108" y="131709"/>
                    <a:pt x="616812" y="133259"/>
                    <a:pt x="618250" y="134046"/>
                  </a:cubicBezTo>
                  <a:cubicBezTo>
                    <a:pt x="619062" y="134486"/>
                    <a:pt x="618598" y="133468"/>
                    <a:pt x="618992" y="133329"/>
                  </a:cubicBezTo>
                  <a:cubicBezTo>
                    <a:pt x="619386" y="133190"/>
                    <a:pt x="619363" y="132588"/>
                    <a:pt x="619803" y="132889"/>
                  </a:cubicBezTo>
                  <a:cubicBezTo>
                    <a:pt x="620986" y="133629"/>
                    <a:pt x="620453" y="134972"/>
                    <a:pt x="619803" y="135828"/>
                  </a:cubicBezTo>
                  <a:cubicBezTo>
                    <a:pt x="618412" y="139437"/>
                    <a:pt x="619803" y="143857"/>
                    <a:pt x="617044" y="147397"/>
                  </a:cubicBezTo>
                  <a:cubicBezTo>
                    <a:pt x="616557" y="148323"/>
                    <a:pt x="617044" y="148554"/>
                    <a:pt x="617670" y="148971"/>
                  </a:cubicBezTo>
                  <a:cubicBezTo>
                    <a:pt x="617925" y="149133"/>
                    <a:pt x="617485" y="149943"/>
                    <a:pt x="617995" y="150128"/>
                  </a:cubicBezTo>
                  <a:cubicBezTo>
                    <a:pt x="618435" y="149549"/>
                    <a:pt x="617995" y="147490"/>
                    <a:pt x="618946" y="147143"/>
                  </a:cubicBezTo>
                  <a:cubicBezTo>
                    <a:pt x="619595" y="147143"/>
                    <a:pt x="619293" y="147606"/>
                    <a:pt x="619317" y="147883"/>
                  </a:cubicBezTo>
                  <a:cubicBezTo>
                    <a:pt x="619827" y="149896"/>
                    <a:pt x="619015" y="151655"/>
                    <a:pt x="620522" y="153228"/>
                  </a:cubicBezTo>
                  <a:cubicBezTo>
                    <a:pt x="621211" y="154142"/>
                    <a:pt x="621344" y="155358"/>
                    <a:pt x="620870" y="156399"/>
                  </a:cubicBezTo>
                  <a:cubicBezTo>
                    <a:pt x="620685" y="156769"/>
                    <a:pt x="620569" y="156861"/>
                    <a:pt x="621102" y="157162"/>
                  </a:cubicBezTo>
                  <a:cubicBezTo>
                    <a:pt x="623259" y="157741"/>
                    <a:pt x="623746" y="159476"/>
                    <a:pt x="624928" y="161212"/>
                  </a:cubicBezTo>
                  <a:cubicBezTo>
                    <a:pt x="625601" y="163294"/>
                    <a:pt x="636082" y="168500"/>
                    <a:pt x="631259" y="168454"/>
                  </a:cubicBezTo>
                  <a:close/>
                  <a:moveTo>
                    <a:pt x="603270" y="287598"/>
                  </a:moveTo>
                  <a:cubicBezTo>
                    <a:pt x="595154" y="293476"/>
                    <a:pt x="588847" y="301135"/>
                    <a:pt x="580522" y="306550"/>
                  </a:cubicBezTo>
                  <a:cubicBezTo>
                    <a:pt x="580132" y="306993"/>
                    <a:pt x="579466" y="307063"/>
                    <a:pt x="578991" y="306712"/>
                  </a:cubicBezTo>
                  <a:cubicBezTo>
                    <a:pt x="576139" y="305022"/>
                    <a:pt x="574748" y="308540"/>
                    <a:pt x="572684" y="309650"/>
                  </a:cubicBezTo>
                  <a:cubicBezTo>
                    <a:pt x="567490" y="314278"/>
                    <a:pt x="564754" y="323048"/>
                    <a:pt x="556684" y="322192"/>
                  </a:cubicBezTo>
                  <a:cubicBezTo>
                    <a:pt x="554226" y="322631"/>
                    <a:pt x="554017" y="320433"/>
                    <a:pt x="552510" y="319230"/>
                  </a:cubicBezTo>
                  <a:cubicBezTo>
                    <a:pt x="549681" y="316523"/>
                    <a:pt x="548104" y="312288"/>
                    <a:pt x="545553" y="309326"/>
                  </a:cubicBezTo>
                  <a:cubicBezTo>
                    <a:pt x="544927" y="304583"/>
                    <a:pt x="540916" y="304444"/>
                    <a:pt x="543095" y="300071"/>
                  </a:cubicBezTo>
                  <a:cubicBezTo>
                    <a:pt x="539802" y="299446"/>
                    <a:pt x="539362" y="294101"/>
                    <a:pt x="538458" y="291254"/>
                  </a:cubicBezTo>
                  <a:cubicBezTo>
                    <a:pt x="536921" y="288135"/>
                    <a:pt x="537008" y="284464"/>
                    <a:pt x="538689" y="281420"/>
                  </a:cubicBezTo>
                  <a:cubicBezTo>
                    <a:pt x="540823" y="278782"/>
                    <a:pt x="541495" y="274062"/>
                    <a:pt x="544626" y="272766"/>
                  </a:cubicBezTo>
                  <a:cubicBezTo>
                    <a:pt x="545020" y="272766"/>
                    <a:pt x="545507" y="272650"/>
                    <a:pt x="544811" y="272280"/>
                  </a:cubicBezTo>
                  <a:cubicBezTo>
                    <a:pt x="544116" y="271910"/>
                    <a:pt x="543884" y="271470"/>
                    <a:pt x="544811" y="271100"/>
                  </a:cubicBezTo>
                  <a:cubicBezTo>
                    <a:pt x="547478" y="270105"/>
                    <a:pt x="548475" y="267467"/>
                    <a:pt x="550307" y="265639"/>
                  </a:cubicBezTo>
                  <a:cubicBezTo>
                    <a:pt x="549959" y="263117"/>
                    <a:pt x="552765" y="265269"/>
                    <a:pt x="553136" y="263719"/>
                  </a:cubicBezTo>
                  <a:cubicBezTo>
                    <a:pt x="552927" y="261960"/>
                    <a:pt x="551791" y="263603"/>
                    <a:pt x="551281" y="262631"/>
                  </a:cubicBezTo>
                  <a:cubicBezTo>
                    <a:pt x="550771" y="261659"/>
                    <a:pt x="552881" y="261081"/>
                    <a:pt x="553600" y="260317"/>
                  </a:cubicBezTo>
                  <a:cubicBezTo>
                    <a:pt x="554319" y="259554"/>
                    <a:pt x="554411" y="259183"/>
                    <a:pt x="555362" y="259530"/>
                  </a:cubicBezTo>
                  <a:cubicBezTo>
                    <a:pt x="556035" y="256777"/>
                    <a:pt x="560000" y="254394"/>
                    <a:pt x="562319" y="252774"/>
                  </a:cubicBezTo>
                  <a:cubicBezTo>
                    <a:pt x="564151" y="251871"/>
                    <a:pt x="564800" y="249395"/>
                    <a:pt x="567188" y="249395"/>
                  </a:cubicBezTo>
                  <a:cubicBezTo>
                    <a:pt x="568301" y="247776"/>
                    <a:pt x="569716" y="245508"/>
                    <a:pt x="572220" y="245508"/>
                  </a:cubicBezTo>
                  <a:cubicBezTo>
                    <a:pt x="572823" y="245508"/>
                    <a:pt x="573310" y="244259"/>
                    <a:pt x="574307" y="244953"/>
                  </a:cubicBezTo>
                  <a:cubicBezTo>
                    <a:pt x="575119" y="244953"/>
                    <a:pt x="574446" y="243356"/>
                    <a:pt x="575281" y="243194"/>
                  </a:cubicBezTo>
                  <a:cubicBezTo>
                    <a:pt x="577299" y="242407"/>
                    <a:pt x="578875" y="239908"/>
                    <a:pt x="581589" y="241597"/>
                  </a:cubicBezTo>
                  <a:cubicBezTo>
                    <a:pt x="581948" y="241819"/>
                    <a:pt x="582419" y="241709"/>
                    <a:pt x="582642" y="241350"/>
                  </a:cubicBezTo>
                  <a:cubicBezTo>
                    <a:pt x="582738" y="241196"/>
                    <a:pt x="582775" y="241013"/>
                    <a:pt x="582748" y="240834"/>
                  </a:cubicBezTo>
                  <a:cubicBezTo>
                    <a:pt x="582261" y="240047"/>
                    <a:pt x="584464" y="239700"/>
                    <a:pt x="583374" y="239515"/>
                  </a:cubicBezTo>
                  <a:cubicBezTo>
                    <a:pt x="580081" y="238751"/>
                    <a:pt x="577531" y="240325"/>
                    <a:pt x="574771" y="241667"/>
                  </a:cubicBezTo>
                  <a:cubicBezTo>
                    <a:pt x="571339" y="240718"/>
                    <a:pt x="570690" y="246295"/>
                    <a:pt x="567281" y="244698"/>
                  </a:cubicBezTo>
                  <a:cubicBezTo>
                    <a:pt x="566864" y="244490"/>
                    <a:pt x="566469" y="245184"/>
                    <a:pt x="566493" y="245207"/>
                  </a:cubicBezTo>
                  <a:cubicBezTo>
                    <a:pt x="565101" y="249534"/>
                    <a:pt x="558168" y="252473"/>
                    <a:pt x="554203" y="254856"/>
                  </a:cubicBezTo>
                  <a:cubicBezTo>
                    <a:pt x="552742" y="255550"/>
                    <a:pt x="552139" y="258235"/>
                    <a:pt x="550261" y="258605"/>
                  </a:cubicBezTo>
                  <a:cubicBezTo>
                    <a:pt x="549240" y="258605"/>
                    <a:pt x="548939" y="259600"/>
                    <a:pt x="548127" y="259831"/>
                  </a:cubicBezTo>
                  <a:cubicBezTo>
                    <a:pt x="547316" y="260063"/>
                    <a:pt x="547640" y="260363"/>
                    <a:pt x="547803" y="260873"/>
                  </a:cubicBezTo>
                  <a:cubicBezTo>
                    <a:pt x="548452" y="263186"/>
                    <a:pt x="548429" y="263186"/>
                    <a:pt x="546434" y="264343"/>
                  </a:cubicBezTo>
                  <a:cubicBezTo>
                    <a:pt x="542956" y="266033"/>
                    <a:pt x="544000" y="271586"/>
                    <a:pt x="539176" y="271285"/>
                  </a:cubicBezTo>
                  <a:cubicBezTo>
                    <a:pt x="538898" y="273969"/>
                    <a:pt x="535304" y="276283"/>
                    <a:pt x="534330" y="279199"/>
                  </a:cubicBezTo>
                  <a:cubicBezTo>
                    <a:pt x="532289" y="281906"/>
                    <a:pt x="533449" y="285123"/>
                    <a:pt x="532011" y="287876"/>
                  </a:cubicBezTo>
                  <a:cubicBezTo>
                    <a:pt x="530921" y="289172"/>
                    <a:pt x="532614" y="290190"/>
                    <a:pt x="532150" y="291532"/>
                  </a:cubicBezTo>
                  <a:cubicBezTo>
                    <a:pt x="535374" y="300780"/>
                    <a:pt x="539539" y="309673"/>
                    <a:pt x="544579" y="318073"/>
                  </a:cubicBezTo>
                  <a:cubicBezTo>
                    <a:pt x="545066" y="318929"/>
                    <a:pt x="546458" y="319461"/>
                    <a:pt x="546226" y="320202"/>
                  </a:cubicBezTo>
                  <a:cubicBezTo>
                    <a:pt x="545855" y="321359"/>
                    <a:pt x="547872" y="321312"/>
                    <a:pt x="547014" y="322377"/>
                  </a:cubicBezTo>
                  <a:cubicBezTo>
                    <a:pt x="549194" y="323719"/>
                    <a:pt x="550724" y="326033"/>
                    <a:pt x="553437" y="326634"/>
                  </a:cubicBezTo>
                  <a:cubicBezTo>
                    <a:pt x="554342" y="326843"/>
                    <a:pt x="555548" y="326958"/>
                    <a:pt x="555455" y="328439"/>
                  </a:cubicBezTo>
                  <a:cubicBezTo>
                    <a:pt x="555455" y="328671"/>
                    <a:pt x="555919" y="328833"/>
                    <a:pt x="555965" y="328439"/>
                  </a:cubicBezTo>
                  <a:cubicBezTo>
                    <a:pt x="558585" y="326542"/>
                    <a:pt x="565820" y="327028"/>
                    <a:pt x="567559" y="322539"/>
                  </a:cubicBezTo>
                  <a:cubicBezTo>
                    <a:pt x="567845" y="321651"/>
                    <a:pt x="568799" y="321162"/>
                    <a:pt x="569689" y="321447"/>
                  </a:cubicBezTo>
                  <a:cubicBezTo>
                    <a:pt x="569753" y="321468"/>
                    <a:pt x="569817" y="321492"/>
                    <a:pt x="569878" y="321521"/>
                  </a:cubicBezTo>
                  <a:cubicBezTo>
                    <a:pt x="571664" y="321868"/>
                    <a:pt x="572522" y="321197"/>
                    <a:pt x="571803" y="319646"/>
                  </a:cubicBezTo>
                  <a:cubicBezTo>
                    <a:pt x="570991" y="317332"/>
                    <a:pt x="572684" y="316129"/>
                    <a:pt x="573333" y="314186"/>
                  </a:cubicBezTo>
                  <a:cubicBezTo>
                    <a:pt x="573496" y="313746"/>
                    <a:pt x="573867" y="313468"/>
                    <a:pt x="574423" y="313931"/>
                  </a:cubicBezTo>
                  <a:cubicBezTo>
                    <a:pt x="577159" y="314648"/>
                    <a:pt x="578597" y="310206"/>
                    <a:pt x="581078" y="309673"/>
                  </a:cubicBezTo>
                  <a:cubicBezTo>
                    <a:pt x="583907" y="308216"/>
                    <a:pt x="585716" y="305346"/>
                    <a:pt x="588290" y="303588"/>
                  </a:cubicBezTo>
                  <a:cubicBezTo>
                    <a:pt x="588615" y="302384"/>
                    <a:pt x="589218" y="302384"/>
                    <a:pt x="590307" y="302662"/>
                  </a:cubicBezTo>
                  <a:cubicBezTo>
                    <a:pt x="591397" y="302940"/>
                    <a:pt x="591977" y="302500"/>
                    <a:pt x="591281" y="301251"/>
                  </a:cubicBezTo>
                  <a:cubicBezTo>
                    <a:pt x="594180" y="296229"/>
                    <a:pt x="600696" y="292689"/>
                    <a:pt x="603154" y="287367"/>
                  </a:cubicBezTo>
                  <a:close/>
                  <a:moveTo>
                    <a:pt x="669682" y="76846"/>
                  </a:moveTo>
                  <a:cubicBezTo>
                    <a:pt x="669682" y="75642"/>
                    <a:pt x="668778" y="74532"/>
                    <a:pt x="669149" y="73328"/>
                  </a:cubicBezTo>
                  <a:cubicBezTo>
                    <a:pt x="669358" y="72542"/>
                    <a:pt x="668152" y="72010"/>
                    <a:pt x="668801" y="71246"/>
                  </a:cubicBezTo>
                  <a:cubicBezTo>
                    <a:pt x="669451" y="70482"/>
                    <a:pt x="668175" y="70205"/>
                    <a:pt x="668801" y="69510"/>
                  </a:cubicBezTo>
                  <a:cubicBezTo>
                    <a:pt x="669427" y="68816"/>
                    <a:pt x="668013" y="68816"/>
                    <a:pt x="667943" y="67937"/>
                  </a:cubicBezTo>
                  <a:cubicBezTo>
                    <a:pt x="668338" y="65762"/>
                    <a:pt x="665068" y="62291"/>
                    <a:pt x="667109" y="60995"/>
                  </a:cubicBezTo>
                  <a:cubicBezTo>
                    <a:pt x="665944" y="59315"/>
                    <a:pt x="665154" y="57406"/>
                    <a:pt x="664790" y="55396"/>
                  </a:cubicBezTo>
                  <a:cubicBezTo>
                    <a:pt x="664256" y="53082"/>
                    <a:pt x="663027" y="50883"/>
                    <a:pt x="662471" y="48454"/>
                  </a:cubicBezTo>
                  <a:cubicBezTo>
                    <a:pt x="658575" y="41188"/>
                    <a:pt x="650876" y="32904"/>
                    <a:pt x="641972" y="34570"/>
                  </a:cubicBezTo>
                  <a:cubicBezTo>
                    <a:pt x="641160" y="34778"/>
                    <a:pt x="641647" y="32881"/>
                    <a:pt x="640650" y="33899"/>
                  </a:cubicBezTo>
                  <a:cubicBezTo>
                    <a:pt x="639050" y="35635"/>
                    <a:pt x="636940" y="33413"/>
                    <a:pt x="635062" y="34061"/>
                  </a:cubicBezTo>
                  <a:cubicBezTo>
                    <a:pt x="634737" y="34061"/>
                    <a:pt x="634181" y="34570"/>
                    <a:pt x="634227" y="34686"/>
                  </a:cubicBezTo>
                  <a:cubicBezTo>
                    <a:pt x="634227" y="36676"/>
                    <a:pt x="631073" y="37000"/>
                    <a:pt x="629821" y="38458"/>
                  </a:cubicBezTo>
                  <a:cubicBezTo>
                    <a:pt x="628870" y="39221"/>
                    <a:pt x="631143" y="39013"/>
                    <a:pt x="630099" y="39892"/>
                  </a:cubicBezTo>
                  <a:cubicBezTo>
                    <a:pt x="628291" y="42206"/>
                    <a:pt x="628499" y="45284"/>
                    <a:pt x="628267" y="47922"/>
                  </a:cubicBezTo>
                  <a:cubicBezTo>
                    <a:pt x="628267" y="49588"/>
                    <a:pt x="625949" y="47389"/>
                    <a:pt x="626621" y="49495"/>
                  </a:cubicBezTo>
                  <a:cubicBezTo>
                    <a:pt x="626621" y="51809"/>
                    <a:pt x="625067" y="51554"/>
                    <a:pt x="627131" y="53267"/>
                  </a:cubicBezTo>
                  <a:cubicBezTo>
                    <a:pt x="627131" y="54262"/>
                    <a:pt x="627131" y="56020"/>
                    <a:pt x="628082" y="56390"/>
                  </a:cubicBezTo>
                  <a:cubicBezTo>
                    <a:pt x="629288" y="54933"/>
                    <a:pt x="625647" y="51416"/>
                    <a:pt x="628082" y="50490"/>
                  </a:cubicBezTo>
                  <a:cubicBezTo>
                    <a:pt x="629450" y="50490"/>
                    <a:pt x="628569" y="52943"/>
                    <a:pt x="628870" y="53938"/>
                  </a:cubicBezTo>
                  <a:cubicBezTo>
                    <a:pt x="628986" y="56252"/>
                    <a:pt x="631050" y="58010"/>
                    <a:pt x="630540" y="60556"/>
                  </a:cubicBezTo>
                  <a:cubicBezTo>
                    <a:pt x="630540" y="61365"/>
                    <a:pt x="630192" y="62407"/>
                    <a:pt x="630957" y="62869"/>
                  </a:cubicBezTo>
                  <a:cubicBezTo>
                    <a:pt x="632766" y="64165"/>
                    <a:pt x="632047" y="66479"/>
                    <a:pt x="633276" y="68099"/>
                  </a:cubicBezTo>
                  <a:cubicBezTo>
                    <a:pt x="633856" y="68909"/>
                    <a:pt x="633508" y="70413"/>
                    <a:pt x="633902" y="71593"/>
                  </a:cubicBezTo>
                  <a:cubicBezTo>
                    <a:pt x="634296" y="72773"/>
                    <a:pt x="635363" y="73583"/>
                    <a:pt x="634598" y="74879"/>
                  </a:cubicBezTo>
                  <a:cubicBezTo>
                    <a:pt x="638053" y="82630"/>
                    <a:pt x="642436" y="90336"/>
                    <a:pt x="650088" y="94964"/>
                  </a:cubicBezTo>
                  <a:cubicBezTo>
                    <a:pt x="655097" y="94640"/>
                    <a:pt x="660175" y="99268"/>
                    <a:pt x="664952" y="97440"/>
                  </a:cubicBezTo>
                  <a:cubicBezTo>
                    <a:pt x="664650" y="96560"/>
                    <a:pt x="663514" y="96491"/>
                    <a:pt x="662749" y="96653"/>
                  </a:cubicBezTo>
                  <a:cubicBezTo>
                    <a:pt x="659953" y="96709"/>
                    <a:pt x="657184" y="96090"/>
                    <a:pt x="654679" y="94848"/>
                  </a:cubicBezTo>
                  <a:cubicBezTo>
                    <a:pt x="654401" y="94848"/>
                    <a:pt x="654679" y="94617"/>
                    <a:pt x="654679" y="94478"/>
                  </a:cubicBezTo>
                  <a:cubicBezTo>
                    <a:pt x="654679" y="93228"/>
                    <a:pt x="654471" y="93066"/>
                    <a:pt x="654192" y="93321"/>
                  </a:cubicBezTo>
                  <a:cubicBezTo>
                    <a:pt x="652778" y="94617"/>
                    <a:pt x="651572" y="92974"/>
                    <a:pt x="650227" y="93066"/>
                  </a:cubicBezTo>
                  <a:cubicBezTo>
                    <a:pt x="649439" y="93066"/>
                    <a:pt x="649300" y="91585"/>
                    <a:pt x="648326" y="91238"/>
                  </a:cubicBezTo>
                  <a:cubicBezTo>
                    <a:pt x="650088" y="90590"/>
                    <a:pt x="648534" y="90290"/>
                    <a:pt x="647468" y="90382"/>
                  </a:cubicBezTo>
                  <a:cubicBezTo>
                    <a:pt x="645149" y="88924"/>
                    <a:pt x="644708" y="85754"/>
                    <a:pt x="642830" y="83949"/>
                  </a:cubicBezTo>
                  <a:cubicBezTo>
                    <a:pt x="642320" y="83302"/>
                    <a:pt x="641508" y="82468"/>
                    <a:pt x="642250" y="81427"/>
                  </a:cubicBezTo>
                  <a:cubicBezTo>
                    <a:pt x="642575" y="80988"/>
                    <a:pt x="642250" y="80964"/>
                    <a:pt x="641972" y="80710"/>
                  </a:cubicBezTo>
                  <a:cubicBezTo>
                    <a:pt x="640975" y="79322"/>
                    <a:pt x="639653" y="77979"/>
                    <a:pt x="640720" y="76082"/>
                  </a:cubicBezTo>
                  <a:cubicBezTo>
                    <a:pt x="640859" y="75828"/>
                    <a:pt x="640882" y="75411"/>
                    <a:pt x="640720" y="75365"/>
                  </a:cubicBezTo>
                  <a:cubicBezTo>
                    <a:pt x="638865" y="74995"/>
                    <a:pt x="639560" y="73236"/>
                    <a:pt x="638934" y="72218"/>
                  </a:cubicBezTo>
                  <a:cubicBezTo>
                    <a:pt x="638308" y="71200"/>
                    <a:pt x="638401" y="70899"/>
                    <a:pt x="639491" y="70482"/>
                  </a:cubicBezTo>
                  <a:cubicBezTo>
                    <a:pt x="640024" y="70251"/>
                    <a:pt x="640163" y="69372"/>
                    <a:pt x="639282" y="68932"/>
                  </a:cubicBezTo>
                  <a:cubicBezTo>
                    <a:pt x="637079" y="68307"/>
                    <a:pt x="639398" y="66942"/>
                    <a:pt x="638262" y="66155"/>
                  </a:cubicBezTo>
                  <a:cubicBezTo>
                    <a:pt x="637125" y="65369"/>
                    <a:pt x="637612" y="62962"/>
                    <a:pt x="636708" y="61527"/>
                  </a:cubicBezTo>
                  <a:cubicBezTo>
                    <a:pt x="636430" y="60532"/>
                    <a:pt x="635896" y="59584"/>
                    <a:pt x="637334" y="59005"/>
                  </a:cubicBezTo>
                  <a:cubicBezTo>
                    <a:pt x="638076" y="57871"/>
                    <a:pt x="636128" y="57547"/>
                    <a:pt x="635502" y="57270"/>
                  </a:cubicBezTo>
                  <a:cubicBezTo>
                    <a:pt x="634667" y="56622"/>
                    <a:pt x="636175" y="55719"/>
                    <a:pt x="635386" y="54956"/>
                  </a:cubicBezTo>
                  <a:cubicBezTo>
                    <a:pt x="632905" y="51601"/>
                    <a:pt x="636917" y="46718"/>
                    <a:pt x="637589" y="44404"/>
                  </a:cubicBezTo>
                  <a:cubicBezTo>
                    <a:pt x="628522" y="40448"/>
                    <a:pt x="646772" y="37115"/>
                    <a:pt x="649392" y="41095"/>
                  </a:cubicBezTo>
                  <a:cubicBezTo>
                    <a:pt x="649717" y="41443"/>
                    <a:pt x="649392" y="42692"/>
                    <a:pt x="650366" y="42160"/>
                  </a:cubicBezTo>
                  <a:cubicBezTo>
                    <a:pt x="652245" y="41234"/>
                    <a:pt x="653311" y="43247"/>
                    <a:pt x="655004" y="43132"/>
                  </a:cubicBezTo>
                  <a:cubicBezTo>
                    <a:pt x="659132" y="47482"/>
                    <a:pt x="660871" y="53498"/>
                    <a:pt x="663143" y="58519"/>
                  </a:cubicBezTo>
                  <a:cubicBezTo>
                    <a:pt x="663421" y="58681"/>
                    <a:pt x="663955" y="57871"/>
                    <a:pt x="663932" y="58380"/>
                  </a:cubicBezTo>
                  <a:cubicBezTo>
                    <a:pt x="664017" y="60066"/>
                    <a:pt x="664625" y="61683"/>
                    <a:pt x="665671" y="63008"/>
                  </a:cubicBezTo>
                  <a:cubicBezTo>
                    <a:pt x="665161" y="64212"/>
                    <a:pt x="667387" y="65484"/>
                    <a:pt x="665671" y="66641"/>
                  </a:cubicBezTo>
                  <a:cubicBezTo>
                    <a:pt x="665277" y="66919"/>
                    <a:pt x="665671" y="67173"/>
                    <a:pt x="665833" y="67127"/>
                  </a:cubicBezTo>
                  <a:cubicBezTo>
                    <a:pt x="669961" y="68192"/>
                    <a:pt x="666158" y="74995"/>
                    <a:pt x="669868" y="76799"/>
                  </a:cubicBezTo>
                  <a:close/>
                  <a:moveTo>
                    <a:pt x="209711" y="416716"/>
                  </a:moveTo>
                  <a:cubicBezTo>
                    <a:pt x="210360" y="418104"/>
                    <a:pt x="213074" y="416531"/>
                    <a:pt x="214117" y="417410"/>
                  </a:cubicBezTo>
                  <a:cubicBezTo>
                    <a:pt x="215972" y="418382"/>
                    <a:pt x="217642" y="417410"/>
                    <a:pt x="219381" y="417410"/>
                  </a:cubicBezTo>
                  <a:cubicBezTo>
                    <a:pt x="222779" y="416759"/>
                    <a:pt x="225419" y="414078"/>
                    <a:pt x="226013" y="410676"/>
                  </a:cubicBezTo>
                  <a:cubicBezTo>
                    <a:pt x="224274" y="409913"/>
                    <a:pt x="226152" y="409843"/>
                    <a:pt x="225387" y="408918"/>
                  </a:cubicBezTo>
                  <a:cubicBezTo>
                    <a:pt x="223949" y="409612"/>
                    <a:pt x="223624" y="411926"/>
                    <a:pt x="222256" y="412921"/>
                  </a:cubicBezTo>
                  <a:cubicBezTo>
                    <a:pt x="220888" y="413916"/>
                    <a:pt x="219404" y="414194"/>
                    <a:pt x="219033" y="415975"/>
                  </a:cubicBezTo>
                  <a:cubicBezTo>
                    <a:pt x="219033" y="415975"/>
                    <a:pt x="218523" y="415975"/>
                    <a:pt x="218245" y="416160"/>
                  </a:cubicBezTo>
                  <a:cubicBezTo>
                    <a:pt x="215416" y="417826"/>
                    <a:pt x="212262" y="415212"/>
                    <a:pt x="209665" y="416716"/>
                  </a:cubicBezTo>
                  <a:close/>
                  <a:moveTo>
                    <a:pt x="281248" y="216700"/>
                  </a:moveTo>
                  <a:lnTo>
                    <a:pt x="281573" y="219962"/>
                  </a:lnTo>
                  <a:cubicBezTo>
                    <a:pt x="280135" y="220425"/>
                    <a:pt x="280622" y="221119"/>
                    <a:pt x="281573" y="221628"/>
                  </a:cubicBezTo>
                  <a:cubicBezTo>
                    <a:pt x="282524" y="222137"/>
                    <a:pt x="283382" y="223086"/>
                    <a:pt x="282547" y="224474"/>
                  </a:cubicBezTo>
                  <a:cubicBezTo>
                    <a:pt x="283154" y="226427"/>
                    <a:pt x="284247" y="228194"/>
                    <a:pt x="285724" y="229611"/>
                  </a:cubicBezTo>
                  <a:cubicBezTo>
                    <a:pt x="286188" y="228778"/>
                    <a:pt x="284564" y="227783"/>
                    <a:pt x="285724" y="227135"/>
                  </a:cubicBezTo>
                  <a:cubicBezTo>
                    <a:pt x="286443" y="226696"/>
                    <a:pt x="286280" y="226557"/>
                    <a:pt x="286048" y="225955"/>
                  </a:cubicBezTo>
                  <a:cubicBezTo>
                    <a:pt x="285353" y="224336"/>
                    <a:pt x="283521" y="223803"/>
                    <a:pt x="283567" y="221767"/>
                  </a:cubicBezTo>
                  <a:cubicBezTo>
                    <a:pt x="283173" y="220101"/>
                    <a:pt x="283382" y="217556"/>
                    <a:pt x="281411" y="216746"/>
                  </a:cubicBezTo>
                  <a:close/>
                  <a:moveTo>
                    <a:pt x="575188" y="84412"/>
                  </a:moveTo>
                  <a:cubicBezTo>
                    <a:pt x="575705" y="85324"/>
                    <a:pt x="576865" y="85646"/>
                    <a:pt x="577779" y="85130"/>
                  </a:cubicBezTo>
                  <a:cubicBezTo>
                    <a:pt x="577926" y="85048"/>
                    <a:pt x="578060" y="84946"/>
                    <a:pt x="578180" y="84829"/>
                  </a:cubicBezTo>
                  <a:cubicBezTo>
                    <a:pt x="577252" y="83140"/>
                    <a:pt x="572777" y="84019"/>
                    <a:pt x="572545" y="81404"/>
                  </a:cubicBezTo>
                  <a:cubicBezTo>
                    <a:pt x="572532" y="81021"/>
                    <a:pt x="572211" y="80720"/>
                    <a:pt x="571827" y="80733"/>
                  </a:cubicBezTo>
                  <a:cubicBezTo>
                    <a:pt x="571712" y="80736"/>
                    <a:pt x="571601" y="80768"/>
                    <a:pt x="571501" y="80826"/>
                  </a:cubicBezTo>
                  <a:cubicBezTo>
                    <a:pt x="570064" y="81844"/>
                    <a:pt x="568835" y="80826"/>
                    <a:pt x="567559" y="80502"/>
                  </a:cubicBezTo>
                  <a:cubicBezTo>
                    <a:pt x="566446" y="79692"/>
                    <a:pt x="565681" y="81242"/>
                    <a:pt x="567165" y="81358"/>
                  </a:cubicBezTo>
                  <a:cubicBezTo>
                    <a:pt x="567977" y="81358"/>
                    <a:pt x="568974" y="81635"/>
                    <a:pt x="569090" y="82561"/>
                  </a:cubicBezTo>
                  <a:cubicBezTo>
                    <a:pt x="569206" y="83487"/>
                    <a:pt x="569693" y="83533"/>
                    <a:pt x="570388" y="83602"/>
                  </a:cubicBezTo>
                  <a:cubicBezTo>
                    <a:pt x="571919" y="84065"/>
                    <a:pt x="574400" y="82931"/>
                    <a:pt x="575188" y="84412"/>
                  </a:cubicBezTo>
                  <a:close/>
                  <a:moveTo>
                    <a:pt x="290246" y="332581"/>
                  </a:moveTo>
                  <a:cubicBezTo>
                    <a:pt x="294195" y="329234"/>
                    <a:pt x="296778" y="324558"/>
                    <a:pt x="297504" y="319438"/>
                  </a:cubicBezTo>
                  <a:cubicBezTo>
                    <a:pt x="295579" y="321405"/>
                    <a:pt x="295811" y="324876"/>
                    <a:pt x="293121" y="326125"/>
                  </a:cubicBezTo>
                  <a:cubicBezTo>
                    <a:pt x="292866" y="326357"/>
                    <a:pt x="291730" y="326935"/>
                    <a:pt x="292448" y="327190"/>
                  </a:cubicBezTo>
                  <a:cubicBezTo>
                    <a:pt x="294512" y="328277"/>
                    <a:pt x="288970" y="331609"/>
                    <a:pt x="290130" y="332766"/>
                  </a:cubicBezTo>
                  <a:close/>
                  <a:moveTo>
                    <a:pt x="604893" y="85893"/>
                  </a:moveTo>
                  <a:cubicBezTo>
                    <a:pt x="604754" y="85893"/>
                    <a:pt x="604360" y="85754"/>
                    <a:pt x="604499" y="86310"/>
                  </a:cubicBezTo>
                  <a:cubicBezTo>
                    <a:pt x="604638" y="86865"/>
                    <a:pt x="606400" y="86587"/>
                    <a:pt x="605612" y="87906"/>
                  </a:cubicBezTo>
                  <a:cubicBezTo>
                    <a:pt x="607003" y="88716"/>
                    <a:pt x="608858" y="86819"/>
                    <a:pt x="610250" y="87906"/>
                  </a:cubicBezTo>
                  <a:cubicBezTo>
                    <a:pt x="611919" y="86911"/>
                    <a:pt x="613960" y="87212"/>
                    <a:pt x="615514" y="85986"/>
                  </a:cubicBezTo>
                  <a:cubicBezTo>
                    <a:pt x="612128" y="85153"/>
                    <a:pt x="608256" y="86610"/>
                    <a:pt x="604893" y="85893"/>
                  </a:cubicBezTo>
                  <a:close/>
                  <a:moveTo>
                    <a:pt x="291475" y="264274"/>
                  </a:moveTo>
                  <a:cubicBezTo>
                    <a:pt x="291846" y="266195"/>
                    <a:pt x="292564" y="268277"/>
                    <a:pt x="291243" y="269920"/>
                  </a:cubicBezTo>
                  <a:cubicBezTo>
                    <a:pt x="290872" y="270498"/>
                    <a:pt x="290825" y="270799"/>
                    <a:pt x="291614" y="271100"/>
                  </a:cubicBezTo>
                  <a:cubicBezTo>
                    <a:pt x="294512" y="272095"/>
                    <a:pt x="292634" y="273252"/>
                    <a:pt x="292472" y="275034"/>
                  </a:cubicBezTo>
                  <a:cubicBezTo>
                    <a:pt x="292912" y="275182"/>
                    <a:pt x="293304" y="275446"/>
                    <a:pt x="293608" y="275797"/>
                  </a:cubicBezTo>
                  <a:cubicBezTo>
                    <a:pt x="294883" y="276954"/>
                    <a:pt x="294048" y="274155"/>
                    <a:pt x="293608" y="273645"/>
                  </a:cubicBezTo>
                  <a:cubicBezTo>
                    <a:pt x="293608" y="272697"/>
                    <a:pt x="294744" y="272998"/>
                    <a:pt x="294721" y="272280"/>
                  </a:cubicBezTo>
                  <a:cubicBezTo>
                    <a:pt x="294779" y="271424"/>
                    <a:pt x="294298" y="270622"/>
                    <a:pt x="293515" y="270267"/>
                  </a:cubicBezTo>
                  <a:cubicBezTo>
                    <a:pt x="290964" y="269156"/>
                    <a:pt x="294002" y="265223"/>
                    <a:pt x="291683" y="263858"/>
                  </a:cubicBezTo>
                  <a:cubicBezTo>
                    <a:pt x="291599" y="263989"/>
                    <a:pt x="291529" y="264128"/>
                    <a:pt x="291475" y="264274"/>
                  </a:cubicBezTo>
                  <a:close/>
                  <a:moveTo>
                    <a:pt x="256691" y="348732"/>
                  </a:moveTo>
                  <a:cubicBezTo>
                    <a:pt x="257874" y="348385"/>
                    <a:pt x="258199" y="350861"/>
                    <a:pt x="259381" y="349681"/>
                  </a:cubicBezTo>
                  <a:cubicBezTo>
                    <a:pt x="261700" y="347136"/>
                    <a:pt x="265364" y="348154"/>
                    <a:pt x="267984" y="346210"/>
                  </a:cubicBezTo>
                  <a:cubicBezTo>
                    <a:pt x="264460" y="344776"/>
                    <a:pt x="261190" y="348825"/>
                    <a:pt x="257781" y="347923"/>
                  </a:cubicBezTo>
                  <a:cubicBezTo>
                    <a:pt x="257132" y="347552"/>
                    <a:pt x="256900" y="348270"/>
                    <a:pt x="256761" y="348779"/>
                  </a:cubicBezTo>
                  <a:close/>
                  <a:moveTo>
                    <a:pt x="150023" y="220633"/>
                  </a:moveTo>
                  <a:cubicBezTo>
                    <a:pt x="150163" y="221513"/>
                    <a:pt x="148934" y="222184"/>
                    <a:pt x="149768" y="223248"/>
                  </a:cubicBezTo>
                  <a:cubicBezTo>
                    <a:pt x="150696" y="224798"/>
                    <a:pt x="148192" y="227112"/>
                    <a:pt x="148563" y="228547"/>
                  </a:cubicBezTo>
                  <a:cubicBezTo>
                    <a:pt x="150047" y="227644"/>
                    <a:pt x="154174" y="220957"/>
                    <a:pt x="150232" y="220356"/>
                  </a:cubicBezTo>
                  <a:cubicBezTo>
                    <a:pt x="150302" y="220402"/>
                    <a:pt x="150116" y="220518"/>
                    <a:pt x="150139" y="220633"/>
                  </a:cubicBezTo>
                  <a:close/>
                  <a:moveTo>
                    <a:pt x="520324" y="294124"/>
                  </a:moveTo>
                  <a:cubicBezTo>
                    <a:pt x="522388" y="295581"/>
                    <a:pt x="525194" y="296438"/>
                    <a:pt x="527466" y="297710"/>
                  </a:cubicBezTo>
                  <a:cubicBezTo>
                    <a:pt x="529043" y="298266"/>
                    <a:pt x="526399" y="298312"/>
                    <a:pt x="527466" y="298867"/>
                  </a:cubicBezTo>
                  <a:cubicBezTo>
                    <a:pt x="536115" y="300209"/>
                    <a:pt x="523037" y="294031"/>
                    <a:pt x="520718" y="293846"/>
                  </a:cubicBezTo>
                  <a:close/>
                  <a:moveTo>
                    <a:pt x="585252" y="239839"/>
                  </a:moveTo>
                  <a:lnTo>
                    <a:pt x="584510" y="240163"/>
                  </a:lnTo>
                  <a:cubicBezTo>
                    <a:pt x="586087" y="242639"/>
                    <a:pt x="590377" y="240695"/>
                    <a:pt x="591305" y="244097"/>
                  </a:cubicBezTo>
                  <a:cubicBezTo>
                    <a:pt x="597589" y="244328"/>
                    <a:pt x="587061" y="240371"/>
                    <a:pt x="585832" y="239469"/>
                  </a:cubicBezTo>
                  <a:cubicBezTo>
                    <a:pt x="585666" y="239609"/>
                    <a:pt x="585488" y="239733"/>
                    <a:pt x="585299" y="239839"/>
                  </a:cubicBezTo>
                  <a:close/>
                  <a:moveTo>
                    <a:pt x="225503" y="369188"/>
                  </a:moveTo>
                  <a:cubicBezTo>
                    <a:pt x="224181" y="367961"/>
                    <a:pt x="223995" y="364675"/>
                    <a:pt x="222256" y="364675"/>
                  </a:cubicBezTo>
                  <a:cubicBezTo>
                    <a:pt x="216505" y="362477"/>
                    <a:pt x="223694" y="369188"/>
                    <a:pt x="225572" y="369118"/>
                  </a:cubicBezTo>
                  <a:close/>
                  <a:moveTo>
                    <a:pt x="536695" y="306850"/>
                  </a:moveTo>
                  <a:cubicBezTo>
                    <a:pt x="536139" y="304259"/>
                    <a:pt x="536069" y="304166"/>
                    <a:pt x="534376" y="303403"/>
                  </a:cubicBezTo>
                  <a:cubicBezTo>
                    <a:pt x="533147" y="303171"/>
                    <a:pt x="534771" y="301945"/>
                    <a:pt x="533959" y="301806"/>
                  </a:cubicBezTo>
                  <a:cubicBezTo>
                    <a:pt x="532730" y="302037"/>
                    <a:pt x="532707" y="300533"/>
                    <a:pt x="531756" y="300394"/>
                  </a:cubicBezTo>
                  <a:cubicBezTo>
                    <a:pt x="531269" y="299747"/>
                    <a:pt x="530666" y="300626"/>
                    <a:pt x="531246" y="300950"/>
                  </a:cubicBezTo>
                  <a:cubicBezTo>
                    <a:pt x="532197" y="301089"/>
                    <a:pt x="531686" y="301829"/>
                    <a:pt x="531872" y="302292"/>
                  </a:cubicBezTo>
                  <a:cubicBezTo>
                    <a:pt x="532057" y="302755"/>
                    <a:pt x="533031" y="302708"/>
                    <a:pt x="533333" y="303449"/>
                  </a:cubicBezTo>
                  <a:cubicBezTo>
                    <a:pt x="533634" y="304189"/>
                    <a:pt x="533657" y="305161"/>
                    <a:pt x="534840" y="305115"/>
                  </a:cubicBezTo>
                  <a:cubicBezTo>
                    <a:pt x="536023" y="305069"/>
                    <a:pt x="535397" y="306989"/>
                    <a:pt x="536718" y="306804"/>
                  </a:cubicBezTo>
                  <a:close/>
                  <a:moveTo>
                    <a:pt x="191809" y="148763"/>
                  </a:moveTo>
                  <a:cubicBezTo>
                    <a:pt x="190024" y="148577"/>
                    <a:pt x="188053" y="149341"/>
                    <a:pt x="186546" y="147675"/>
                  </a:cubicBezTo>
                  <a:cubicBezTo>
                    <a:pt x="186035" y="147490"/>
                    <a:pt x="185015" y="147675"/>
                    <a:pt x="184922" y="148346"/>
                  </a:cubicBezTo>
                  <a:cubicBezTo>
                    <a:pt x="185154" y="150220"/>
                    <a:pt x="188007" y="148346"/>
                    <a:pt x="188517" y="150382"/>
                  </a:cubicBezTo>
                  <a:cubicBezTo>
                    <a:pt x="189815" y="150591"/>
                    <a:pt x="191369" y="149503"/>
                    <a:pt x="192644" y="148994"/>
                  </a:cubicBezTo>
                  <a:cubicBezTo>
                    <a:pt x="192373" y="148894"/>
                    <a:pt x="192094" y="148816"/>
                    <a:pt x="191809" y="148763"/>
                  </a:cubicBezTo>
                  <a:close/>
                  <a:moveTo>
                    <a:pt x="167554" y="162646"/>
                  </a:moveTo>
                  <a:cubicBezTo>
                    <a:pt x="165699" y="161744"/>
                    <a:pt x="165490" y="167829"/>
                    <a:pt x="166835" y="169009"/>
                  </a:cubicBezTo>
                  <a:cubicBezTo>
                    <a:pt x="168227" y="167343"/>
                    <a:pt x="167647" y="165215"/>
                    <a:pt x="167554" y="162692"/>
                  </a:cubicBezTo>
                  <a:close/>
                  <a:moveTo>
                    <a:pt x="482549" y="298104"/>
                  </a:moveTo>
                  <a:cubicBezTo>
                    <a:pt x="484196" y="296510"/>
                    <a:pt x="486188" y="295315"/>
                    <a:pt x="488370" y="294610"/>
                  </a:cubicBezTo>
                  <a:cubicBezTo>
                    <a:pt x="487396" y="293268"/>
                    <a:pt x="490109" y="293059"/>
                    <a:pt x="489274" y="292064"/>
                  </a:cubicBezTo>
                  <a:cubicBezTo>
                    <a:pt x="488393" y="293106"/>
                    <a:pt x="479651" y="298011"/>
                    <a:pt x="481808" y="298335"/>
                  </a:cubicBezTo>
                  <a:cubicBezTo>
                    <a:pt x="482016" y="298312"/>
                    <a:pt x="482434" y="298312"/>
                    <a:pt x="482549" y="298150"/>
                  </a:cubicBezTo>
                  <a:close/>
                  <a:moveTo>
                    <a:pt x="274848" y="344058"/>
                  </a:moveTo>
                  <a:cubicBezTo>
                    <a:pt x="274987" y="343873"/>
                    <a:pt x="275173" y="343549"/>
                    <a:pt x="275521" y="343850"/>
                  </a:cubicBezTo>
                  <a:cubicBezTo>
                    <a:pt x="276425" y="344891"/>
                    <a:pt x="278860" y="341906"/>
                    <a:pt x="278674" y="341397"/>
                  </a:cubicBezTo>
                  <a:cubicBezTo>
                    <a:pt x="276541" y="342439"/>
                    <a:pt x="272738" y="342948"/>
                    <a:pt x="271718" y="344961"/>
                  </a:cubicBezTo>
                  <a:cubicBezTo>
                    <a:pt x="271926" y="345424"/>
                    <a:pt x="272158" y="344961"/>
                    <a:pt x="272367" y="344961"/>
                  </a:cubicBezTo>
                  <a:cubicBezTo>
                    <a:pt x="273132" y="344591"/>
                    <a:pt x="274199" y="345076"/>
                    <a:pt x="274848" y="344105"/>
                  </a:cubicBezTo>
                  <a:close/>
                  <a:moveTo>
                    <a:pt x="669659" y="118635"/>
                  </a:moveTo>
                  <a:cubicBezTo>
                    <a:pt x="669914" y="120463"/>
                    <a:pt x="671306" y="116321"/>
                    <a:pt x="671143" y="116090"/>
                  </a:cubicBezTo>
                  <a:cubicBezTo>
                    <a:pt x="670324" y="115203"/>
                    <a:pt x="670148" y="113899"/>
                    <a:pt x="670703" y="112827"/>
                  </a:cubicBezTo>
                  <a:cubicBezTo>
                    <a:pt x="669729" y="111925"/>
                    <a:pt x="671004" y="110745"/>
                    <a:pt x="669914" y="109750"/>
                  </a:cubicBezTo>
                  <a:cubicBezTo>
                    <a:pt x="669596" y="112700"/>
                    <a:pt x="669511" y="115671"/>
                    <a:pt x="669659" y="118635"/>
                  </a:cubicBezTo>
                  <a:close/>
                  <a:moveTo>
                    <a:pt x="628151" y="67197"/>
                  </a:moveTo>
                  <a:cubicBezTo>
                    <a:pt x="628151" y="67035"/>
                    <a:pt x="627989" y="66873"/>
                    <a:pt x="627896" y="66711"/>
                  </a:cubicBezTo>
                  <a:cubicBezTo>
                    <a:pt x="627896" y="69927"/>
                    <a:pt x="625763" y="72611"/>
                    <a:pt x="625346" y="75619"/>
                  </a:cubicBezTo>
                  <a:cubicBezTo>
                    <a:pt x="625346" y="76823"/>
                    <a:pt x="626830" y="74347"/>
                    <a:pt x="627433" y="74138"/>
                  </a:cubicBezTo>
                  <a:cubicBezTo>
                    <a:pt x="626482" y="73282"/>
                    <a:pt x="627549" y="72588"/>
                    <a:pt x="627711" y="71824"/>
                  </a:cubicBezTo>
                  <a:cubicBezTo>
                    <a:pt x="628148" y="70323"/>
                    <a:pt x="628297" y="68753"/>
                    <a:pt x="628151" y="67197"/>
                  </a:cubicBezTo>
                  <a:close/>
                  <a:moveTo>
                    <a:pt x="157792" y="205246"/>
                  </a:moveTo>
                  <a:cubicBezTo>
                    <a:pt x="154986" y="199762"/>
                    <a:pt x="153942" y="210336"/>
                    <a:pt x="156261" y="207351"/>
                  </a:cubicBezTo>
                  <a:cubicBezTo>
                    <a:pt x="156655" y="206727"/>
                    <a:pt x="157421" y="208323"/>
                    <a:pt x="157374" y="207004"/>
                  </a:cubicBezTo>
                  <a:cubicBezTo>
                    <a:pt x="156818" y="206264"/>
                    <a:pt x="156539" y="205570"/>
                    <a:pt x="157792" y="205246"/>
                  </a:cubicBezTo>
                  <a:close/>
                  <a:moveTo>
                    <a:pt x="229051" y="379994"/>
                  </a:moveTo>
                  <a:cubicBezTo>
                    <a:pt x="228749" y="379600"/>
                    <a:pt x="229213" y="378513"/>
                    <a:pt x="228772" y="378467"/>
                  </a:cubicBezTo>
                  <a:cubicBezTo>
                    <a:pt x="228332" y="378420"/>
                    <a:pt x="228772" y="379670"/>
                    <a:pt x="228077" y="379878"/>
                  </a:cubicBezTo>
                  <a:cubicBezTo>
                    <a:pt x="225758" y="380804"/>
                    <a:pt x="230697" y="381567"/>
                    <a:pt x="228703" y="384367"/>
                  </a:cubicBezTo>
                  <a:cubicBezTo>
                    <a:pt x="228332" y="385154"/>
                    <a:pt x="228703" y="386056"/>
                    <a:pt x="228146" y="386681"/>
                  </a:cubicBezTo>
                  <a:cubicBezTo>
                    <a:pt x="229051" y="390476"/>
                    <a:pt x="230372" y="380966"/>
                    <a:pt x="229051" y="379994"/>
                  </a:cubicBezTo>
                  <a:close/>
                  <a:moveTo>
                    <a:pt x="508706" y="265871"/>
                  </a:moveTo>
                  <a:cubicBezTo>
                    <a:pt x="509564" y="265871"/>
                    <a:pt x="510724" y="263441"/>
                    <a:pt x="510492" y="262932"/>
                  </a:cubicBezTo>
                  <a:cubicBezTo>
                    <a:pt x="508799" y="262076"/>
                    <a:pt x="510306" y="259692"/>
                    <a:pt x="508776" y="259299"/>
                  </a:cubicBezTo>
                  <a:cubicBezTo>
                    <a:pt x="507640" y="259577"/>
                    <a:pt x="509448" y="260942"/>
                    <a:pt x="508892" y="261405"/>
                  </a:cubicBezTo>
                  <a:cubicBezTo>
                    <a:pt x="507802" y="262539"/>
                    <a:pt x="508892" y="263858"/>
                    <a:pt x="508405" y="264945"/>
                  </a:cubicBezTo>
                  <a:cubicBezTo>
                    <a:pt x="508451" y="265269"/>
                    <a:pt x="508289" y="265732"/>
                    <a:pt x="508706" y="265871"/>
                  </a:cubicBezTo>
                  <a:close/>
                  <a:moveTo>
                    <a:pt x="656024" y="201405"/>
                  </a:moveTo>
                  <a:cubicBezTo>
                    <a:pt x="654494" y="202862"/>
                    <a:pt x="654911" y="206171"/>
                    <a:pt x="653010" y="207722"/>
                  </a:cubicBezTo>
                  <a:cubicBezTo>
                    <a:pt x="652036" y="208323"/>
                    <a:pt x="653543" y="209480"/>
                    <a:pt x="653172" y="210475"/>
                  </a:cubicBezTo>
                  <a:lnTo>
                    <a:pt x="653172" y="210475"/>
                  </a:lnTo>
                  <a:cubicBezTo>
                    <a:pt x="654517" y="207652"/>
                    <a:pt x="656349" y="204644"/>
                    <a:pt x="656001" y="201405"/>
                  </a:cubicBezTo>
                  <a:close/>
                  <a:moveTo>
                    <a:pt x="455094" y="192843"/>
                  </a:moveTo>
                  <a:cubicBezTo>
                    <a:pt x="455094" y="193468"/>
                    <a:pt x="454514" y="194578"/>
                    <a:pt x="455743" y="194440"/>
                  </a:cubicBezTo>
                  <a:cubicBezTo>
                    <a:pt x="457877" y="194278"/>
                    <a:pt x="458781" y="197193"/>
                    <a:pt x="460683" y="197957"/>
                  </a:cubicBezTo>
                  <a:lnTo>
                    <a:pt x="460683" y="197957"/>
                  </a:lnTo>
                  <a:cubicBezTo>
                    <a:pt x="459728" y="195523"/>
                    <a:pt x="457913" y="193523"/>
                    <a:pt x="455581" y="192334"/>
                  </a:cubicBezTo>
                  <a:cubicBezTo>
                    <a:pt x="455535" y="192704"/>
                    <a:pt x="455419" y="192889"/>
                    <a:pt x="455094" y="192889"/>
                  </a:cubicBezTo>
                  <a:close/>
                  <a:moveTo>
                    <a:pt x="298315" y="314787"/>
                  </a:moveTo>
                  <a:cubicBezTo>
                    <a:pt x="298353" y="314965"/>
                    <a:pt x="298433" y="315132"/>
                    <a:pt x="298547" y="315273"/>
                  </a:cubicBezTo>
                  <a:cubicBezTo>
                    <a:pt x="300124" y="314186"/>
                    <a:pt x="299289" y="304143"/>
                    <a:pt x="298060" y="308748"/>
                  </a:cubicBezTo>
                  <a:cubicBezTo>
                    <a:pt x="298374" y="310745"/>
                    <a:pt x="298459" y="312771"/>
                    <a:pt x="298315" y="314787"/>
                  </a:cubicBezTo>
                  <a:close/>
                  <a:moveTo>
                    <a:pt x="609044" y="283595"/>
                  </a:moveTo>
                  <a:cubicBezTo>
                    <a:pt x="609299" y="283595"/>
                    <a:pt x="609229" y="283410"/>
                    <a:pt x="609183" y="283202"/>
                  </a:cubicBezTo>
                  <a:cubicBezTo>
                    <a:pt x="608650" y="281212"/>
                    <a:pt x="611386" y="280194"/>
                    <a:pt x="610969" y="278366"/>
                  </a:cubicBezTo>
                  <a:cubicBezTo>
                    <a:pt x="609206" y="278991"/>
                    <a:pt x="608511" y="282832"/>
                    <a:pt x="606192" y="283804"/>
                  </a:cubicBezTo>
                  <a:cubicBezTo>
                    <a:pt x="605890" y="284128"/>
                    <a:pt x="605983" y="284405"/>
                    <a:pt x="606400" y="284752"/>
                  </a:cubicBezTo>
                  <a:cubicBezTo>
                    <a:pt x="607003" y="283433"/>
                    <a:pt x="608093" y="283595"/>
                    <a:pt x="609114" y="283526"/>
                  </a:cubicBezTo>
                  <a:close/>
                  <a:moveTo>
                    <a:pt x="298315" y="300626"/>
                  </a:moveTo>
                  <a:cubicBezTo>
                    <a:pt x="298107" y="302153"/>
                    <a:pt x="296738" y="302940"/>
                    <a:pt x="297179" y="304698"/>
                  </a:cubicBezTo>
                  <a:cubicBezTo>
                    <a:pt x="296993" y="305578"/>
                    <a:pt x="297736" y="305717"/>
                    <a:pt x="298199" y="306064"/>
                  </a:cubicBezTo>
                  <a:cubicBezTo>
                    <a:pt x="298199" y="307197"/>
                    <a:pt x="299127" y="306411"/>
                    <a:pt x="298779" y="305578"/>
                  </a:cubicBezTo>
                  <a:cubicBezTo>
                    <a:pt x="298524" y="305346"/>
                    <a:pt x="297063" y="304560"/>
                    <a:pt x="297991" y="304259"/>
                  </a:cubicBezTo>
                  <a:cubicBezTo>
                    <a:pt x="298478" y="304374"/>
                    <a:pt x="298617" y="304606"/>
                    <a:pt x="298872" y="303935"/>
                  </a:cubicBezTo>
                  <a:cubicBezTo>
                    <a:pt x="299359" y="302685"/>
                    <a:pt x="299428" y="302662"/>
                    <a:pt x="298222" y="300695"/>
                  </a:cubicBezTo>
                  <a:close/>
                  <a:moveTo>
                    <a:pt x="563153" y="78489"/>
                  </a:moveTo>
                  <a:cubicBezTo>
                    <a:pt x="562759" y="77378"/>
                    <a:pt x="557426" y="77401"/>
                    <a:pt x="558887" y="78489"/>
                  </a:cubicBezTo>
                  <a:cubicBezTo>
                    <a:pt x="559930" y="78489"/>
                    <a:pt x="559026" y="80270"/>
                    <a:pt x="559930" y="79946"/>
                  </a:cubicBezTo>
                  <a:cubicBezTo>
                    <a:pt x="560835" y="79622"/>
                    <a:pt x="562527" y="79946"/>
                    <a:pt x="563316" y="78720"/>
                  </a:cubicBezTo>
                  <a:cubicBezTo>
                    <a:pt x="563246" y="78627"/>
                    <a:pt x="563223" y="78535"/>
                    <a:pt x="563153" y="78465"/>
                  </a:cubicBezTo>
                  <a:close/>
                  <a:moveTo>
                    <a:pt x="673323" y="89410"/>
                  </a:moveTo>
                  <a:cubicBezTo>
                    <a:pt x="672442" y="89410"/>
                    <a:pt x="671445" y="86171"/>
                    <a:pt x="671375" y="88624"/>
                  </a:cubicBezTo>
                  <a:cubicBezTo>
                    <a:pt x="672488" y="90937"/>
                    <a:pt x="670958" y="93251"/>
                    <a:pt x="670285" y="95241"/>
                  </a:cubicBezTo>
                  <a:cubicBezTo>
                    <a:pt x="672001" y="95241"/>
                    <a:pt x="672140" y="91932"/>
                    <a:pt x="672465" y="90614"/>
                  </a:cubicBezTo>
                  <a:cubicBezTo>
                    <a:pt x="672465" y="89433"/>
                    <a:pt x="673277" y="90614"/>
                    <a:pt x="673485" y="90243"/>
                  </a:cubicBezTo>
                  <a:cubicBezTo>
                    <a:pt x="673694" y="89873"/>
                    <a:pt x="673601" y="89410"/>
                    <a:pt x="673323" y="89387"/>
                  </a:cubicBezTo>
                  <a:close/>
                  <a:moveTo>
                    <a:pt x="119994" y="361181"/>
                  </a:moveTo>
                  <a:cubicBezTo>
                    <a:pt x="120481" y="362408"/>
                    <a:pt x="118162" y="363958"/>
                    <a:pt x="120458" y="364999"/>
                  </a:cubicBezTo>
                  <a:cubicBezTo>
                    <a:pt x="120736" y="365647"/>
                    <a:pt x="120180" y="367313"/>
                    <a:pt x="120852" y="367915"/>
                  </a:cubicBezTo>
                  <a:cubicBezTo>
                    <a:pt x="121501" y="366596"/>
                    <a:pt x="120504" y="364699"/>
                    <a:pt x="121223" y="363518"/>
                  </a:cubicBezTo>
                  <a:cubicBezTo>
                    <a:pt x="121942" y="362338"/>
                    <a:pt x="120365" y="361876"/>
                    <a:pt x="120388" y="360927"/>
                  </a:cubicBezTo>
                  <a:cubicBezTo>
                    <a:pt x="120388" y="360695"/>
                    <a:pt x="120620" y="360695"/>
                    <a:pt x="120249" y="360719"/>
                  </a:cubicBezTo>
                  <a:cubicBezTo>
                    <a:pt x="119878" y="360742"/>
                    <a:pt x="119948" y="361066"/>
                    <a:pt x="119994" y="361181"/>
                  </a:cubicBezTo>
                  <a:close/>
                  <a:moveTo>
                    <a:pt x="161386" y="188377"/>
                  </a:moveTo>
                  <a:cubicBezTo>
                    <a:pt x="162182" y="187100"/>
                    <a:pt x="162858" y="185752"/>
                    <a:pt x="163403" y="184351"/>
                  </a:cubicBezTo>
                  <a:cubicBezTo>
                    <a:pt x="163774" y="182546"/>
                    <a:pt x="161896" y="182777"/>
                    <a:pt x="161687" y="184351"/>
                  </a:cubicBezTo>
                  <a:cubicBezTo>
                    <a:pt x="162963" y="186503"/>
                    <a:pt x="160551" y="186318"/>
                    <a:pt x="159902" y="187660"/>
                  </a:cubicBezTo>
                  <a:cubicBezTo>
                    <a:pt x="160435" y="187961"/>
                    <a:pt x="161339" y="187660"/>
                    <a:pt x="161455" y="188446"/>
                  </a:cubicBezTo>
                  <a:close/>
                  <a:moveTo>
                    <a:pt x="157281" y="133791"/>
                  </a:moveTo>
                  <a:cubicBezTo>
                    <a:pt x="157281" y="133491"/>
                    <a:pt x="156795" y="133259"/>
                    <a:pt x="156679" y="132935"/>
                  </a:cubicBezTo>
                  <a:cubicBezTo>
                    <a:pt x="156377" y="132125"/>
                    <a:pt x="155241" y="132935"/>
                    <a:pt x="155287" y="132426"/>
                  </a:cubicBezTo>
                  <a:cubicBezTo>
                    <a:pt x="155426" y="130853"/>
                    <a:pt x="153989" y="131408"/>
                    <a:pt x="153409" y="130830"/>
                  </a:cubicBezTo>
                  <a:cubicBezTo>
                    <a:pt x="152829" y="130251"/>
                    <a:pt x="152945" y="130830"/>
                    <a:pt x="152760" y="131038"/>
                  </a:cubicBezTo>
                  <a:cubicBezTo>
                    <a:pt x="151971" y="132449"/>
                    <a:pt x="155821" y="133699"/>
                    <a:pt x="156771" y="134393"/>
                  </a:cubicBezTo>
                  <a:cubicBezTo>
                    <a:pt x="156934" y="134301"/>
                    <a:pt x="157328" y="133930"/>
                    <a:pt x="157281" y="133791"/>
                  </a:cubicBezTo>
                  <a:close/>
                  <a:moveTo>
                    <a:pt x="660268" y="101605"/>
                  </a:moveTo>
                  <a:cubicBezTo>
                    <a:pt x="661079" y="100633"/>
                    <a:pt x="661798" y="101790"/>
                    <a:pt x="662587" y="101605"/>
                  </a:cubicBezTo>
                  <a:cubicBezTo>
                    <a:pt x="665601" y="101327"/>
                    <a:pt x="658390" y="96977"/>
                    <a:pt x="659920" y="99568"/>
                  </a:cubicBezTo>
                  <a:cubicBezTo>
                    <a:pt x="660221" y="100610"/>
                    <a:pt x="658784" y="100957"/>
                    <a:pt x="660268" y="101605"/>
                  </a:cubicBezTo>
                  <a:close/>
                  <a:moveTo>
                    <a:pt x="138962" y="256268"/>
                  </a:moveTo>
                  <a:cubicBezTo>
                    <a:pt x="139969" y="254901"/>
                    <a:pt x="140439" y="253213"/>
                    <a:pt x="140284" y="251524"/>
                  </a:cubicBezTo>
                  <a:cubicBezTo>
                    <a:pt x="138499" y="252450"/>
                    <a:pt x="136922" y="254625"/>
                    <a:pt x="138962" y="256268"/>
                  </a:cubicBezTo>
                  <a:close/>
                  <a:moveTo>
                    <a:pt x="276611" y="53475"/>
                  </a:moveTo>
                  <a:cubicBezTo>
                    <a:pt x="277770" y="54192"/>
                    <a:pt x="279138" y="52711"/>
                    <a:pt x="278814" y="51601"/>
                  </a:cubicBezTo>
                  <a:cubicBezTo>
                    <a:pt x="278535" y="50999"/>
                    <a:pt x="277492" y="49634"/>
                    <a:pt x="276773" y="50467"/>
                  </a:cubicBezTo>
                  <a:cubicBezTo>
                    <a:pt x="276773" y="51045"/>
                    <a:pt x="275822" y="51554"/>
                    <a:pt x="276657" y="52156"/>
                  </a:cubicBezTo>
                  <a:cubicBezTo>
                    <a:pt x="277492" y="52758"/>
                    <a:pt x="275660" y="53105"/>
                    <a:pt x="276611" y="53475"/>
                  </a:cubicBezTo>
                  <a:close/>
                  <a:moveTo>
                    <a:pt x="508915" y="269064"/>
                  </a:moveTo>
                  <a:cubicBezTo>
                    <a:pt x="508475" y="264876"/>
                    <a:pt x="504277" y="269342"/>
                    <a:pt x="507269" y="270313"/>
                  </a:cubicBezTo>
                  <a:cubicBezTo>
                    <a:pt x="507964" y="270135"/>
                    <a:pt x="508557" y="269684"/>
                    <a:pt x="508915" y="269064"/>
                  </a:cubicBezTo>
                  <a:close/>
                  <a:moveTo>
                    <a:pt x="294837" y="278320"/>
                  </a:moveTo>
                  <a:cubicBezTo>
                    <a:pt x="294837" y="278181"/>
                    <a:pt x="294651" y="278042"/>
                    <a:pt x="294559" y="277903"/>
                  </a:cubicBezTo>
                  <a:cubicBezTo>
                    <a:pt x="293804" y="279928"/>
                    <a:pt x="294018" y="282186"/>
                    <a:pt x="295138" y="284035"/>
                  </a:cubicBezTo>
                  <a:cubicBezTo>
                    <a:pt x="295399" y="283622"/>
                    <a:pt x="295609" y="283179"/>
                    <a:pt x="295764" y="282716"/>
                  </a:cubicBezTo>
                  <a:cubicBezTo>
                    <a:pt x="295440" y="281235"/>
                    <a:pt x="295162" y="279824"/>
                    <a:pt x="294837" y="278389"/>
                  </a:cubicBezTo>
                  <a:close/>
                  <a:moveTo>
                    <a:pt x="621334" y="33737"/>
                  </a:moveTo>
                  <a:cubicBezTo>
                    <a:pt x="621705" y="32233"/>
                    <a:pt x="620012" y="31053"/>
                    <a:pt x="621172" y="29549"/>
                  </a:cubicBezTo>
                  <a:cubicBezTo>
                    <a:pt x="621311" y="29387"/>
                    <a:pt x="620917" y="28739"/>
                    <a:pt x="620708" y="28392"/>
                  </a:cubicBezTo>
                  <a:cubicBezTo>
                    <a:pt x="620059" y="27420"/>
                    <a:pt x="618389" y="28392"/>
                    <a:pt x="619108" y="29271"/>
                  </a:cubicBezTo>
                  <a:cubicBezTo>
                    <a:pt x="620638" y="30382"/>
                    <a:pt x="619850" y="32881"/>
                    <a:pt x="621427" y="33691"/>
                  </a:cubicBezTo>
                  <a:close/>
                  <a:moveTo>
                    <a:pt x="288599" y="231763"/>
                  </a:moveTo>
                  <a:cubicBezTo>
                    <a:pt x="287834" y="230329"/>
                    <a:pt x="284634" y="230375"/>
                    <a:pt x="286280" y="232180"/>
                  </a:cubicBezTo>
                  <a:cubicBezTo>
                    <a:pt x="287138" y="232643"/>
                    <a:pt x="287811" y="233152"/>
                    <a:pt x="287602" y="234239"/>
                  </a:cubicBezTo>
                  <a:cubicBezTo>
                    <a:pt x="288228" y="235882"/>
                    <a:pt x="287741" y="232180"/>
                    <a:pt x="289156" y="232434"/>
                  </a:cubicBezTo>
                  <a:cubicBezTo>
                    <a:pt x="289000" y="232187"/>
                    <a:pt x="288813" y="231962"/>
                    <a:pt x="288599" y="231763"/>
                  </a:cubicBezTo>
                  <a:close/>
                  <a:moveTo>
                    <a:pt x="668523" y="128145"/>
                  </a:moveTo>
                  <a:cubicBezTo>
                    <a:pt x="668580" y="128382"/>
                    <a:pt x="668674" y="128609"/>
                    <a:pt x="668801" y="128817"/>
                  </a:cubicBezTo>
                  <a:cubicBezTo>
                    <a:pt x="669404" y="126503"/>
                    <a:pt x="669381" y="123842"/>
                    <a:pt x="669961" y="121528"/>
                  </a:cubicBezTo>
                  <a:cubicBezTo>
                    <a:pt x="670587" y="120556"/>
                    <a:pt x="669822" y="120371"/>
                    <a:pt x="669056" y="120949"/>
                  </a:cubicBezTo>
                  <a:cubicBezTo>
                    <a:pt x="668453" y="121134"/>
                    <a:pt x="668291" y="121481"/>
                    <a:pt x="668685" y="121967"/>
                  </a:cubicBezTo>
                  <a:cubicBezTo>
                    <a:pt x="670053" y="124050"/>
                    <a:pt x="668082" y="125137"/>
                    <a:pt x="668500" y="127590"/>
                  </a:cubicBezTo>
                  <a:cubicBezTo>
                    <a:pt x="668481" y="127775"/>
                    <a:pt x="668489" y="127962"/>
                    <a:pt x="668523" y="128145"/>
                  </a:cubicBezTo>
                  <a:close/>
                  <a:moveTo>
                    <a:pt x="145478" y="117941"/>
                  </a:moveTo>
                  <a:cubicBezTo>
                    <a:pt x="144667" y="117478"/>
                    <a:pt x="143577" y="114632"/>
                    <a:pt x="142789" y="115627"/>
                  </a:cubicBezTo>
                  <a:cubicBezTo>
                    <a:pt x="142673" y="116229"/>
                    <a:pt x="142394" y="116900"/>
                    <a:pt x="143415" y="117108"/>
                  </a:cubicBezTo>
                  <a:cubicBezTo>
                    <a:pt x="143762" y="117108"/>
                    <a:pt x="144435" y="117848"/>
                    <a:pt x="144133" y="117987"/>
                  </a:cubicBezTo>
                  <a:cubicBezTo>
                    <a:pt x="142464" y="118728"/>
                    <a:pt x="144319" y="118705"/>
                    <a:pt x="144806" y="119445"/>
                  </a:cubicBezTo>
                  <a:cubicBezTo>
                    <a:pt x="145594" y="120417"/>
                    <a:pt x="145664" y="118242"/>
                    <a:pt x="145478" y="117941"/>
                  </a:cubicBezTo>
                  <a:close/>
                  <a:moveTo>
                    <a:pt x="612314" y="266033"/>
                  </a:moveTo>
                  <a:cubicBezTo>
                    <a:pt x="612651" y="268875"/>
                    <a:pt x="612837" y="271732"/>
                    <a:pt x="612870" y="274594"/>
                  </a:cubicBezTo>
                  <a:lnTo>
                    <a:pt x="612870" y="274594"/>
                  </a:lnTo>
                  <a:cubicBezTo>
                    <a:pt x="613798" y="272674"/>
                    <a:pt x="614122" y="268023"/>
                    <a:pt x="612290" y="266148"/>
                  </a:cubicBezTo>
                  <a:close/>
                  <a:moveTo>
                    <a:pt x="435105" y="391147"/>
                  </a:moveTo>
                  <a:cubicBezTo>
                    <a:pt x="436566" y="391748"/>
                    <a:pt x="440740" y="388393"/>
                    <a:pt x="439163" y="388023"/>
                  </a:cubicBezTo>
                  <a:cubicBezTo>
                    <a:pt x="438027" y="389319"/>
                    <a:pt x="435824" y="389296"/>
                    <a:pt x="435129" y="391170"/>
                  </a:cubicBezTo>
                  <a:close/>
                  <a:moveTo>
                    <a:pt x="156354" y="106834"/>
                  </a:moveTo>
                  <a:cubicBezTo>
                    <a:pt x="148331" y="108708"/>
                    <a:pt x="148748" y="112943"/>
                    <a:pt x="156354" y="106834"/>
                  </a:cubicBezTo>
                  <a:close/>
                  <a:moveTo>
                    <a:pt x="460683" y="198003"/>
                  </a:moveTo>
                  <a:cubicBezTo>
                    <a:pt x="460172" y="199669"/>
                    <a:pt x="462700" y="200317"/>
                    <a:pt x="461958" y="201844"/>
                  </a:cubicBezTo>
                  <a:cubicBezTo>
                    <a:pt x="462561" y="202423"/>
                    <a:pt x="463257" y="201081"/>
                    <a:pt x="463836" y="201960"/>
                  </a:cubicBezTo>
                  <a:cubicBezTo>
                    <a:pt x="463836" y="201960"/>
                    <a:pt x="463999" y="201960"/>
                    <a:pt x="464091" y="201960"/>
                  </a:cubicBezTo>
                  <a:lnTo>
                    <a:pt x="464091" y="201960"/>
                  </a:lnTo>
                  <a:cubicBezTo>
                    <a:pt x="464091" y="200201"/>
                    <a:pt x="461981" y="198975"/>
                    <a:pt x="460683" y="197980"/>
                  </a:cubicBezTo>
                  <a:close/>
                  <a:moveTo>
                    <a:pt x="159832" y="192704"/>
                  </a:moveTo>
                  <a:cubicBezTo>
                    <a:pt x="159832" y="193769"/>
                    <a:pt x="158974" y="194301"/>
                    <a:pt x="158626" y="195018"/>
                  </a:cubicBezTo>
                  <a:cubicBezTo>
                    <a:pt x="158626" y="196499"/>
                    <a:pt x="160644" y="196152"/>
                    <a:pt x="160945" y="194833"/>
                  </a:cubicBezTo>
                  <a:cubicBezTo>
                    <a:pt x="160904" y="193942"/>
                    <a:pt x="160589" y="193085"/>
                    <a:pt x="160041" y="192380"/>
                  </a:cubicBezTo>
                  <a:cubicBezTo>
                    <a:pt x="159600" y="192542"/>
                    <a:pt x="159809" y="192403"/>
                    <a:pt x="159832" y="192704"/>
                  </a:cubicBezTo>
                  <a:close/>
                  <a:moveTo>
                    <a:pt x="473854" y="215288"/>
                  </a:moveTo>
                  <a:cubicBezTo>
                    <a:pt x="473413" y="216260"/>
                    <a:pt x="474897" y="217162"/>
                    <a:pt x="475523" y="216399"/>
                  </a:cubicBezTo>
                  <a:cubicBezTo>
                    <a:pt x="477448" y="215057"/>
                    <a:pt x="472555" y="211910"/>
                    <a:pt x="474155" y="214825"/>
                  </a:cubicBezTo>
                  <a:cubicBezTo>
                    <a:pt x="474155" y="214918"/>
                    <a:pt x="473923" y="215103"/>
                    <a:pt x="473854" y="215288"/>
                  </a:cubicBezTo>
                  <a:close/>
                  <a:moveTo>
                    <a:pt x="670262" y="79645"/>
                  </a:moveTo>
                  <a:cubicBezTo>
                    <a:pt x="670262" y="78489"/>
                    <a:pt x="671607" y="76823"/>
                    <a:pt x="670540" y="75851"/>
                  </a:cubicBezTo>
                  <a:cubicBezTo>
                    <a:pt x="670332" y="76013"/>
                    <a:pt x="670216" y="76753"/>
                    <a:pt x="669729" y="76799"/>
                  </a:cubicBezTo>
                  <a:lnTo>
                    <a:pt x="669729" y="76799"/>
                  </a:lnTo>
                  <a:cubicBezTo>
                    <a:pt x="669427" y="77308"/>
                    <a:pt x="667410" y="79993"/>
                    <a:pt x="669358" y="79275"/>
                  </a:cubicBezTo>
                  <a:cubicBezTo>
                    <a:pt x="669543" y="79275"/>
                    <a:pt x="669984" y="79484"/>
                    <a:pt x="670309" y="79622"/>
                  </a:cubicBezTo>
                  <a:close/>
                  <a:moveTo>
                    <a:pt x="545901" y="329064"/>
                  </a:moveTo>
                  <a:cubicBezTo>
                    <a:pt x="547478" y="330429"/>
                    <a:pt x="546087" y="323302"/>
                    <a:pt x="545484" y="322840"/>
                  </a:cubicBezTo>
                  <a:cubicBezTo>
                    <a:pt x="544533" y="324783"/>
                    <a:pt x="546365" y="326982"/>
                    <a:pt x="545901" y="329064"/>
                  </a:cubicBezTo>
                  <a:close/>
                  <a:moveTo>
                    <a:pt x="600116" y="97278"/>
                  </a:moveTo>
                  <a:cubicBezTo>
                    <a:pt x="599156" y="95935"/>
                    <a:pt x="597332" y="95535"/>
                    <a:pt x="595896" y="96352"/>
                  </a:cubicBezTo>
                  <a:cubicBezTo>
                    <a:pt x="596148" y="96610"/>
                    <a:pt x="596519" y="96716"/>
                    <a:pt x="596870" y="96630"/>
                  </a:cubicBezTo>
                  <a:cubicBezTo>
                    <a:pt x="597635" y="96630"/>
                    <a:pt x="597403" y="97555"/>
                    <a:pt x="597937" y="97694"/>
                  </a:cubicBezTo>
                  <a:cubicBezTo>
                    <a:pt x="598470" y="97833"/>
                    <a:pt x="599003" y="96977"/>
                    <a:pt x="599606" y="97694"/>
                  </a:cubicBezTo>
                  <a:cubicBezTo>
                    <a:pt x="599722" y="97833"/>
                    <a:pt x="600093" y="97694"/>
                    <a:pt x="600255" y="97509"/>
                  </a:cubicBezTo>
                  <a:close/>
                  <a:moveTo>
                    <a:pt x="306756" y="111369"/>
                  </a:moveTo>
                  <a:cubicBezTo>
                    <a:pt x="306687" y="109279"/>
                    <a:pt x="305344" y="107444"/>
                    <a:pt x="303370" y="106742"/>
                  </a:cubicBezTo>
                  <a:lnTo>
                    <a:pt x="303370" y="106742"/>
                  </a:lnTo>
                  <a:cubicBezTo>
                    <a:pt x="303370" y="108639"/>
                    <a:pt x="305689" y="109750"/>
                    <a:pt x="306802" y="111369"/>
                  </a:cubicBezTo>
                  <a:close/>
                  <a:moveTo>
                    <a:pt x="147287" y="111531"/>
                  </a:moveTo>
                  <a:cubicBezTo>
                    <a:pt x="145478" y="111531"/>
                    <a:pt x="144968" y="113707"/>
                    <a:pt x="143507" y="114216"/>
                  </a:cubicBezTo>
                  <a:cubicBezTo>
                    <a:pt x="143252" y="115581"/>
                    <a:pt x="147403" y="112943"/>
                    <a:pt x="147681" y="111902"/>
                  </a:cubicBezTo>
                  <a:cubicBezTo>
                    <a:pt x="147491" y="111928"/>
                    <a:pt x="147316" y="111795"/>
                    <a:pt x="147289" y="111605"/>
                  </a:cubicBezTo>
                  <a:cubicBezTo>
                    <a:pt x="147286" y="111581"/>
                    <a:pt x="147285" y="111556"/>
                    <a:pt x="147287" y="111531"/>
                  </a:cubicBezTo>
                  <a:close/>
                  <a:moveTo>
                    <a:pt x="289156" y="244513"/>
                  </a:moveTo>
                  <a:cubicBezTo>
                    <a:pt x="290130" y="235743"/>
                    <a:pt x="286419" y="238520"/>
                    <a:pt x="289156" y="244513"/>
                  </a:cubicBezTo>
                  <a:close/>
                  <a:moveTo>
                    <a:pt x="104110" y="337394"/>
                  </a:moveTo>
                  <a:cubicBezTo>
                    <a:pt x="109907" y="343295"/>
                    <a:pt x="111182" y="339592"/>
                    <a:pt x="104110" y="337394"/>
                  </a:cubicBezTo>
                  <a:close/>
                  <a:moveTo>
                    <a:pt x="500266" y="281582"/>
                  </a:moveTo>
                  <a:lnTo>
                    <a:pt x="497947" y="281837"/>
                  </a:lnTo>
                  <a:cubicBezTo>
                    <a:pt x="497251" y="282462"/>
                    <a:pt x="498063" y="283433"/>
                    <a:pt x="498387" y="283989"/>
                  </a:cubicBezTo>
                  <a:cubicBezTo>
                    <a:pt x="498666" y="284104"/>
                    <a:pt x="500683" y="282161"/>
                    <a:pt x="500266" y="281582"/>
                  </a:cubicBezTo>
                  <a:close/>
                  <a:moveTo>
                    <a:pt x="104040" y="337464"/>
                  </a:moveTo>
                  <a:cubicBezTo>
                    <a:pt x="102813" y="336126"/>
                    <a:pt x="101253" y="335136"/>
                    <a:pt x="99518" y="334594"/>
                  </a:cubicBezTo>
                  <a:lnTo>
                    <a:pt x="99518" y="334594"/>
                  </a:lnTo>
                  <a:cubicBezTo>
                    <a:pt x="100360" y="336375"/>
                    <a:pt x="102184" y="337485"/>
                    <a:pt x="104156" y="337417"/>
                  </a:cubicBezTo>
                  <a:close/>
                  <a:moveTo>
                    <a:pt x="306825" y="111323"/>
                  </a:moveTo>
                  <a:cubicBezTo>
                    <a:pt x="307336" y="113111"/>
                    <a:pt x="308645" y="114563"/>
                    <a:pt x="310373" y="115257"/>
                  </a:cubicBezTo>
                  <a:cubicBezTo>
                    <a:pt x="309731" y="113534"/>
                    <a:pt x="308430" y="112136"/>
                    <a:pt x="306756" y="111369"/>
                  </a:cubicBezTo>
                  <a:close/>
                  <a:moveTo>
                    <a:pt x="166000" y="156630"/>
                  </a:moveTo>
                  <a:cubicBezTo>
                    <a:pt x="166067" y="158342"/>
                    <a:pt x="166323" y="160042"/>
                    <a:pt x="166766" y="161697"/>
                  </a:cubicBezTo>
                  <a:cubicBezTo>
                    <a:pt x="168458" y="160679"/>
                    <a:pt x="167160" y="157810"/>
                    <a:pt x="165931" y="156699"/>
                  </a:cubicBezTo>
                  <a:close/>
                  <a:moveTo>
                    <a:pt x="303370" y="106834"/>
                  </a:moveTo>
                  <a:cubicBezTo>
                    <a:pt x="303695" y="105400"/>
                    <a:pt x="301863" y="105076"/>
                    <a:pt x="301654" y="103803"/>
                  </a:cubicBezTo>
                  <a:cubicBezTo>
                    <a:pt x="301654" y="103548"/>
                    <a:pt x="301863" y="102947"/>
                    <a:pt x="301260" y="103132"/>
                  </a:cubicBezTo>
                  <a:cubicBezTo>
                    <a:pt x="300449" y="103687"/>
                    <a:pt x="300912" y="105076"/>
                    <a:pt x="301260" y="105839"/>
                  </a:cubicBezTo>
                  <a:cubicBezTo>
                    <a:pt x="301608" y="106603"/>
                    <a:pt x="302837" y="106094"/>
                    <a:pt x="303440" y="106788"/>
                  </a:cubicBezTo>
                  <a:close/>
                  <a:moveTo>
                    <a:pt x="165606" y="172596"/>
                  </a:moveTo>
                  <a:cubicBezTo>
                    <a:pt x="164215" y="172596"/>
                    <a:pt x="164145" y="174031"/>
                    <a:pt x="164841" y="174910"/>
                  </a:cubicBezTo>
                  <a:cubicBezTo>
                    <a:pt x="165026" y="175350"/>
                    <a:pt x="164563" y="175951"/>
                    <a:pt x="165189" y="176275"/>
                  </a:cubicBezTo>
                  <a:cubicBezTo>
                    <a:pt x="165745" y="175303"/>
                    <a:pt x="166580" y="173637"/>
                    <a:pt x="165606" y="172596"/>
                  </a:cubicBezTo>
                  <a:close/>
                  <a:moveTo>
                    <a:pt x="150023" y="125762"/>
                  </a:moveTo>
                  <a:cubicBezTo>
                    <a:pt x="148447" y="125392"/>
                    <a:pt x="151763" y="129140"/>
                    <a:pt x="152203" y="129302"/>
                  </a:cubicBezTo>
                  <a:cubicBezTo>
                    <a:pt x="152783" y="128377"/>
                    <a:pt x="150974" y="126179"/>
                    <a:pt x="150023" y="125762"/>
                  </a:cubicBezTo>
                  <a:close/>
                  <a:moveTo>
                    <a:pt x="43355" y="302824"/>
                  </a:moveTo>
                  <a:cubicBezTo>
                    <a:pt x="42729" y="303958"/>
                    <a:pt x="45257" y="306850"/>
                    <a:pt x="45674" y="305763"/>
                  </a:cubicBezTo>
                  <a:cubicBezTo>
                    <a:pt x="45674" y="305115"/>
                    <a:pt x="46068" y="304212"/>
                    <a:pt x="44909" y="303958"/>
                  </a:cubicBezTo>
                  <a:cubicBezTo>
                    <a:pt x="44306" y="303819"/>
                    <a:pt x="44121" y="302917"/>
                    <a:pt x="43379" y="302870"/>
                  </a:cubicBezTo>
                  <a:close/>
                  <a:moveTo>
                    <a:pt x="444752" y="371455"/>
                  </a:moveTo>
                  <a:cubicBezTo>
                    <a:pt x="444566" y="370483"/>
                    <a:pt x="445285" y="369720"/>
                    <a:pt x="445332" y="368817"/>
                  </a:cubicBezTo>
                  <a:cubicBezTo>
                    <a:pt x="445378" y="367915"/>
                    <a:pt x="443314" y="367799"/>
                    <a:pt x="443685" y="368817"/>
                  </a:cubicBezTo>
                  <a:cubicBezTo>
                    <a:pt x="444056" y="369836"/>
                    <a:pt x="444033" y="370692"/>
                    <a:pt x="444821" y="371363"/>
                  </a:cubicBezTo>
                  <a:close/>
                  <a:moveTo>
                    <a:pt x="145339" y="238427"/>
                  </a:moveTo>
                  <a:cubicBezTo>
                    <a:pt x="144126" y="239442"/>
                    <a:pt x="143634" y="241079"/>
                    <a:pt x="144087" y="242592"/>
                  </a:cubicBezTo>
                  <a:cubicBezTo>
                    <a:pt x="144667" y="241436"/>
                    <a:pt x="146035" y="240070"/>
                    <a:pt x="145339" y="238427"/>
                  </a:cubicBezTo>
                  <a:close/>
                  <a:moveTo>
                    <a:pt x="442781" y="384205"/>
                  </a:moveTo>
                  <a:cubicBezTo>
                    <a:pt x="443407" y="382909"/>
                    <a:pt x="444450" y="381359"/>
                    <a:pt x="443987" y="379901"/>
                  </a:cubicBezTo>
                  <a:cubicBezTo>
                    <a:pt x="443013" y="380942"/>
                    <a:pt x="442039" y="383326"/>
                    <a:pt x="442781" y="384321"/>
                  </a:cubicBezTo>
                  <a:close/>
                  <a:moveTo>
                    <a:pt x="648859" y="95681"/>
                  </a:moveTo>
                  <a:cubicBezTo>
                    <a:pt x="649276" y="96560"/>
                    <a:pt x="650760" y="96560"/>
                    <a:pt x="651618" y="96699"/>
                  </a:cubicBezTo>
                  <a:cubicBezTo>
                    <a:pt x="652476" y="96838"/>
                    <a:pt x="652847" y="97578"/>
                    <a:pt x="653613" y="96907"/>
                  </a:cubicBezTo>
                  <a:cubicBezTo>
                    <a:pt x="652221" y="96283"/>
                    <a:pt x="650297" y="94964"/>
                    <a:pt x="648859" y="95681"/>
                  </a:cubicBezTo>
                  <a:close/>
                  <a:moveTo>
                    <a:pt x="455442" y="191593"/>
                  </a:moveTo>
                  <a:cubicBezTo>
                    <a:pt x="455164" y="190506"/>
                    <a:pt x="453888" y="190899"/>
                    <a:pt x="453401" y="191593"/>
                  </a:cubicBezTo>
                  <a:cubicBezTo>
                    <a:pt x="453053" y="193144"/>
                    <a:pt x="456393" y="193445"/>
                    <a:pt x="455442" y="191593"/>
                  </a:cubicBezTo>
                  <a:close/>
                  <a:moveTo>
                    <a:pt x="659178" y="194810"/>
                  </a:moveTo>
                  <a:cubicBezTo>
                    <a:pt x="658664" y="194632"/>
                    <a:pt x="658267" y="194219"/>
                    <a:pt x="658111" y="193699"/>
                  </a:cubicBezTo>
                  <a:cubicBezTo>
                    <a:pt x="657114" y="193699"/>
                    <a:pt x="657346" y="196013"/>
                    <a:pt x="658227" y="196291"/>
                  </a:cubicBezTo>
                  <a:cubicBezTo>
                    <a:pt x="659108" y="196568"/>
                    <a:pt x="659688" y="195527"/>
                    <a:pt x="659178" y="194810"/>
                  </a:cubicBezTo>
                  <a:close/>
                  <a:moveTo>
                    <a:pt x="464091" y="201983"/>
                  </a:moveTo>
                  <a:cubicBezTo>
                    <a:pt x="464393" y="203371"/>
                    <a:pt x="465413" y="205408"/>
                    <a:pt x="466897" y="205408"/>
                  </a:cubicBezTo>
                  <a:lnTo>
                    <a:pt x="466897" y="205408"/>
                  </a:lnTo>
                  <a:cubicBezTo>
                    <a:pt x="466735" y="203626"/>
                    <a:pt x="465158" y="203094"/>
                    <a:pt x="464022" y="202052"/>
                  </a:cubicBezTo>
                  <a:close/>
                  <a:moveTo>
                    <a:pt x="507292" y="254394"/>
                  </a:moveTo>
                  <a:cubicBezTo>
                    <a:pt x="508846" y="261335"/>
                    <a:pt x="509611" y="258026"/>
                    <a:pt x="507454" y="253561"/>
                  </a:cubicBezTo>
                  <a:cubicBezTo>
                    <a:pt x="507385" y="253884"/>
                    <a:pt x="507222" y="254162"/>
                    <a:pt x="507292" y="254394"/>
                  </a:cubicBezTo>
                  <a:close/>
                  <a:moveTo>
                    <a:pt x="120040" y="358243"/>
                  </a:moveTo>
                  <a:cubicBezTo>
                    <a:pt x="120040" y="357109"/>
                    <a:pt x="118904" y="356600"/>
                    <a:pt x="118626" y="355628"/>
                  </a:cubicBezTo>
                  <a:cubicBezTo>
                    <a:pt x="117837" y="356438"/>
                    <a:pt x="118626" y="357410"/>
                    <a:pt x="119090" y="358127"/>
                  </a:cubicBezTo>
                  <a:cubicBezTo>
                    <a:pt x="119553" y="358844"/>
                    <a:pt x="119229" y="360024"/>
                    <a:pt x="119878" y="359886"/>
                  </a:cubicBezTo>
                  <a:cubicBezTo>
                    <a:pt x="120087" y="359886"/>
                    <a:pt x="120064" y="359076"/>
                    <a:pt x="120017" y="359701"/>
                  </a:cubicBezTo>
                  <a:cubicBezTo>
                    <a:pt x="119948" y="358752"/>
                    <a:pt x="119948" y="358520"/>
                    <a:pt x="119971" y="358243"/>
                  </a:cubicBezTo>
                  <a:close/>
                  <a:moveTo>
                    <a:pt x="296089" y="288246"/>
                  </a:moveTo>
                  <a:cubicBezTo>
                    <a:pt x="296669" y="289195"/>
                    <a:pt x="297063" y="286927"/>
                    <a:pt x="296947" y="286557"/>
                  </a:cubicBezTo>
                  <a:cubicBezTo>
                    <a:pt x="296831" y="286187"/>
                    <a:pt x="296020" y="285701"/>
                    <a:pt x="295927" y="284984"/>
                  </a:cubicBezTo>
                  <a:cubicBezTo>
                    <a:pt x="295046" y="284822"/>
                    <a:pt x="295347" y="287205"/>
                    <a:pt x="296020" y="288246"/>
                  </a:cubicBezTo>
                  <a:close/>
                  <a:moveTo>
                    <a:pt x="444868" y="371386"/>
                  </a:moveTo>
                  <a:cubicBezTo>
                    <a:pt x="444709" y="373400"/>
                    <a:pt x="444772" y="375425"/>
                    <a:pt x="445053" y="377425"/>
                  </a:cubicBezTo>
                  <a:cubicBezTo>
                    <a:pt x="445355" y="375713"/>
                    <a:pt x="446120" y="372566"/>
                    <a:pt x="444798" y="371455"/>
                  </a:cubicBezTo>
                  <a:close/>
                  <a:moveTo>
                    <a:pt x="439766" y="352759"/>
                  </a:moveTo>
                  <a:cubicBezTo>
                    <a:pt x="439279" y="352759"/>
                    <a:pt x="438885" y="351926"/>
                    <a:pt x="438352" y="352620"/>
                  </a:cubicBezTo>
                  <a:cubicBezTo>
                    <a:pt x="436033" y="353152"/>
                    <a:pt x="440416" y="355883"/>
                    <a:pt x="439697" y="352620"/>
                  </a:cubicBezTo>
                  <a:close/>
                  <a:moveTo>
                    <a:pt x="638981" y="93737"/>
                  </a:moveTo>
                  <a:cubicBezTo>
                    <a:pt x="642111" y="96051"/>
                    <a:pt x="644500" y="91678"/>
                    <a:pt x="638981" y="93737"/>
                  </a:cubicBezTo>
                  <a:close/>
                  <a:moveTo>
                    <a:pt x="280692" y="60949"/>
                  </a:moveTo>
                  <a:cubicBezTo>
                    <a:pt x="280418" y="59397"/>
                    <a:pt x="279943" y="57888"/>
                    <a:pt x="279277" y="56460"/>
                  </a:cubicBezTo>
                  <a:cubicBezTo>
                    <a:pt x="279138" y="57709"/>
                    <a:pt x="279277" y="60463"/>
                    <a:pt x="280738" y="60880"/>
                  </a:cubicBezTo>
                  <a:close/>
                  <a:moveTo>
                    <a:pt x="442572" y="361760"/>
                  </a:moveTo>
                  <a:cubicBezTo>
                    <a:pt x="442897" y="360163"/>
                    <a:pt x="441111" y="360996"/>
                    <a:pt x="441436" y="362292"/>
                  </a:cubicBezTo>
                  <a:cubicBezTo>
                    <a:pt x="441436" y="363033"/>
                    <a:pt x="442479" y="362709"/>
                    <a:pt x="442572" y="363380"/>
                  </a:cubicBezTo>
                  <a:cubicBezTo>
                    <a:pt x="442572" y="363565"/>
                    <a:pt x="442572" y="363935"/>
                    <a:pt x="442920" y="363796"/>
                  </a:cubicBezTo>
                  <a:cubicBezTo>
                    <a:pt x="443361" y="363148"/>
                    <a:pt x="442827" y="362408"/>
                    <a:pt x="442526" y="361783"/>
                  </a:cubicBezTo>
                  <a:close/>
                  <a:moveTo>
                    <a:pt x="472602" y="303912"/>
                  </a:moveTo>
                  <a:cubicBezTo>
                    <a:pt x="479002" y="302315"/>
                    <a:pt x="475987" y="300024"/>
                    <a:pt x="472602" y="303912"/>
                  </a:cubicBezTo>
                  <a:close/>
                  <a:moveTo>
                    <a:pt x="158395" y="198304"/>
                  </a:moveTo>
                  <a:cubicBezTo>
                    <a:pt x="157520" y="199498"/>
                    <a:pt x="157270" y="201037"/>
                    <a:pt x="157722" y="202446"/>
                  </a:cubicBezTo>
                  <a:cubicBezTo>
                    <a:pt x="158093" y="201266"/>
                    <a:pt x="159090" y="199415"/>
                    <a:pt x="158395" y="198304"/>
                  </a:cubicBezTo>
                  <a:close/>
                  <a:moveTo>
                    <a:pt x="591189" y="90683"/>
                  </a:moveTo>
                  <a:cubicBezTo>
                    <a:pt x="588870" y="90035"/>
                    <a:pt x="589913" y="91261"/>
                    <a:pt x="591351" y="91840"/>
                  </a:cubicBezTo>
                  <a:cubicBezTo>
                    <a:pt x="592789" y="92418"/>
                    <a:pt x="592255" y="91840"/>
                    <a:pt x="591931" y="91123"/>
                  </a:cubicBezTo>
                  <a:cubicBezTo>
                    <a:pt x="591606" y="90405"/>
                    <a:pt x="591907" y="90336"/>
                    <a:pt x="591189" y="90683"/>
                  </a:cubicBezTo>
                  <a:close/>
                  <a:moveTo>
                    <a:pt x="280692" y="60880"/>
                  </a:moveTo>
                  <a:cubicBezTo>
                    <a:pt x="280565" y="61888"/>
                    <a:pt x="280868" y="62904"/>
                    <a:pt x="281527" y="63679"/>
                  </a:cubicBezTo>
                  <a:cubicBezTo>
                    <a:pt x="281990" y="62731"/>
                    <a:pt x="282338" y="59537"/>
                    <a:pt x="280645" y="60949"/>
                  </a:cubicBezTo>
                  <a:close/>
                  <a:moveTo>
                    <a:pt x="466897" y="205408"/>
                  </a:moveTo>
                  <a:cubicBezTo>
                    <a:pt x="467848" y="210197"/>
                    <a:pt x="470862" y="207722"/>
                    <a:pt x="466897" y="205408"/>
                  </a:cubicBezTo>
                  <a:close/>
                  <a:moveTo>
                    <a:pt x="146197" y="121273"/>
                  </a:moveTo>
                  <a:cubicBezTo>
                    <a:pt x="147264" y="122083"/>
                    <a:pt x="146800" y="123587"/>
                    <a:pt x="148029" y="124258"/>
                  </a:cubicBezTo>
                  <a:cubicBezTo>
                    <a:pt x="148563" y="124489"/>
                    <a:pt x="147751" y="120949"/>
                    <a:pt x="146522" y="120995"/>
                  </a:cubicBezTo>
                  <a:close/>
                  <a:moveTo>
                    <a:pt x="322431" y="123865"/>
                  </a:moveTo>
                  <a:cubicBezTo>
                    <a:pt x="321179" y="123865"/>
                    <a:pt x="320924" y="121782"/>
                    <a:pt x="319533" y="122291"/>
                  </a:cubicBezTo>
                  <a:cubicBezTo>
                    <a:pt x="320391" y="123171"/>
                    <a:pt x="321156" y="124952"/>
                    <a:pt x="322640" y="124166"/>
                  </a:cubicBezTo>
                  <a:cubicBezTo>
                    <a:pt x="322431" y="124073"/>
                    <a:pt x="322431" y="123888"/>
                    <a:pt x="322431" y="123865"/>
                  </a:cubicBezTo>
                  <a:close/>
                  <a:moveTo>
                    <a:pt x="116794" y="350792"/>
                  </a:moveTo>
                  <a:cubicBezTo>
                    <a:pt x="116608" y="349751"/>
                    <a:pt x="115959" y="350121"/>
                    <a:pt x="115820" y="351093"/>
                  </a:cubicBezTo>
                  <a:cubicBezTo>
                    <a:pt x="115681" y="352065"/>
                    <a:pt x="116400" y="352273"/>
                    <a:pt x="116864" y="352458"/>
                  </a:cubicBezTo>
                  <a:cubicBezTo>
                    <a:pt x="117327" y="352643"/>
                    <a:pt x="117095" y="351717"/>
                    <a:pt x="117861" y="351463"/>
                  </a:cubicBezTo>
                  <a:close/>
                  <a:moveTo>
                    <a:pt x="620824" y="82492"/>
                  </a:moveTo>
                  <a:cubicBezTo>
                    <a:pt x="619850" y="83001"/>
                    <a:pt x="618319" y="83302"/>
                    <a:pt x="618203" y="84644"/>
                  </a:cubicBezTo>
                  <a:cubicBezTo>
                    <a:pt x="619340" y="84528"/>
                    <a:pt x="620963" y="83718"/>
                    <a:pt x="620754" y="82330"/>
                  </a:cubicBezTo>
                  <a:close/>
                  <a:moveTo>
                    <a:pt x="194152" y="148647"/>
                  </a:moveTo>
                  <a:cubicBezTo>
                    <a:pt x="193317" y="149596"/>
                    <a:pt x="196586" y="149619"/>
                    <a:pt x="196610" y="148832"/>
                  </a:cubicBezTo>
                  <a:cubicBezTo>
                    <a:pt x="196633" y="148045"/>
                    <a:pt x="194523" y="148022"/>
                    <a:pt x="194128" y="148647"/>
                  </a:cubicBezTo>
                  <a:close/>
                  <a:moveTo>
                    <a:pt x="148678" y="229172"/>
                  </a:moveTo>
                  <a:cubicBezTo>
                    <a:pt x="146151" y="232226"/>
                    <a:pt x="147542" y="234864"/>
                    <a:pt x="148887" y="229634"/>
                  </a:cubicBezTo>
                  <a:close/>
                  <a:moveTo>
                    <a:pt x="603177" y="287460"/>
                  </a:moveTo>
                  <a:cubicBezTo>
                    <a:pt x="608209" y="285794"/>
                    <a:pt x="603571" y="283966"/>
                    <a:pt x="603177" y="287460"/>
                  </a:cubicBezTo>
                  <a:close/>
                  <a:moveTo>
                    <a:pt x="500614" y="243310"/>
                  </a:moveTo>
                  <a:cubicBezTo>
                    <a:pt x="500196" y="244143"/>
                    <a:pt x="501263" y="246225"/>
                    <a:pt x="502376" y="246040"/>
                  </a:cubicBezTo>
                  <a:cubicBezTo>
                    <a:pt x="503141" y="245809"/>
                    <a:pt x="500985" y="243402"/>
                    <a:pt x="500637" y="243402"/>
                  </a:cubicBezTo>
                  <a:close/>
                  <a:moveTo>
                    <a:pt x="611131" y="108847"/>
                  </a:moveTo>
                  <a:cubicBezTo>
                    <a:pt x="611316" y="107829"/>
                    <a:pt x="610273" y="108084"/>
                    <a:pt x="609879" y="107644"/>
                  </a:cubicBezTo>
                  <a:cubicBezTo>
                    <a:pt x="608580" y="107644"/>
                    <a:pt x="610667" y="109518"/>
                    <a:pt x="610829" y="110097"/>
                  </a:cubicBezTo>
                  <a:cubicBezTo>
                    <a:pt x="611078" y="109730"/>
                    <a:pt x="611185" y="109286"/>
                    <a:pt x="611131" y="108847"/>
                  </a:cubicBezTo>
                  <a:close/>
                  <a:moveTo>
                    <a:pt x="315915" y="120232"/>
                  </a:moveTo>
                  <a:cubicBezTo>
                    <a:pt x="316750" y="122916"/>
                    <a:pt x="319417" y="120903"/>
                    <a:pt x="316240" y="119862"/>
                  </a:cubicBezTo>
                  <a:cubicBezTo>
                    <a:pt x="316124" y="120000"/>
                    <a:pt x="315915" y="120116"/>
                    <a:pt x="315915" y="120232"/>
                  </a:cubicBezTo>
                  <a:close/>
                  <a:moveTo>
                    <a:pt x="291660" y="260572"/>
                  </a:moveTo>
                  <a:cubicBezTo>
                    <a:pt x="291266" y="260572"/>
                    <a:pt x="290941" y="261127"/>
                    <a:pt x="290570" y="261428"/>
                  </a:cubicBezTo>
                  <a:cubicBezTo>
                    <a:pt x="290918" y="262701"/>
                    <a:pt x="292147" y="263094"/>
                    <a:pt x="292008" y="261428"/>
                  </a:cubicBezTo>
                  <a:cubicBezTo>
                    <a:pt x="291938" y="261058"/>
                    <a:pt x="292286" y="260479"/>
                    <a:pt x="291660" y="260572"/>
                  </a:cubicBezTo>
                  <a:close/>
                  <a:moveTo>
                    <a:pt x="484961" y="225516"/>
                  </a:moveTo>
                  <a:cubicBezTo>
                    <a:pt x="484497" y="225007"/>
                    <a:pt x="483500" y="223364"/>
                    <a:pt x="482874" y="223850"/>
                  </a:cubicBezTo>
                  <a:cubicBezTo>
                    <a:pt x="482781" y="224752"/>
                    <a:pt x="485355" y="227297"/>
                    <a:pt x="484961" y="225516"/>
                  </a:cubicBezTo>
                  <a:close/>
                  <a:moveTo>
                    <a:pt x="289225" y="244467"/>
                  </a:moveTo>
                  <a:cubicBezTo>
                    <a:pt x="288367" y="245323"/>
                    <a:pt x="289225" y="246156"/>
                    <a:pt x="289225" y="246966"/>
                  </a:cubicBezTo>
                  <a:cubicBezTo>
                    <a:pt x="289225" y="247776"/>
                    <a:pt x="289596" y="246966"/>
                    <a:pt x="289596" y="246850"/>
                  </a:cubicBezTo>
                  <a:cubicBezTo>
                    <a:pt x="290176" y="246017"/>
                    <a:pt x="290501" y="244698"/>
                    <a:pt x="289063" y="244536"/>
                  </a:cubicBezTo>
                  <a:close/>
                  <a:moveTo>
                    <a:pt x="50382" y="319531"/>
                  </a:moveTo>
                  <a:cubicBezTo>
                    <a:pt x="51240" y="319022"/>
                    <a:pt x="50822" y="316823"/>
                    <a:pt x="50382" y="315944"/>
                  </a:cubicBezTo>
                  <a:cubicBezTo>
                    <a:pt x="50011" y="317108"/>
                    <a:pt x="49987" y="318354"/>
                    <a:pt x="50312" y="319531"/>
                  </a:cubicBezTo>
                  <a:close/>
                  <a:moveTo>
                    <a:pt x="534098" y="342670"/>
                  </a:moveTo>
                  <a:cubicBezTo>
                    <a:pt x="534264" y="343148"/>
                    <a:pt x="534499" y="343600"/>
                    <a:pt x="534794" y="344012"/>
                  </a:cubicBezTo>
                  <a:cubicBezTo>
                    <a:pt x="535860" y="343457"/>
                    <a:pt x="535837" y="342601"/>
                    <a:pt x="534794" y="341976"/>
                  </a:cubicBezTo>
                  <a:cubicBezTo>
                    <a:pt x="534515" y="342300"/>
                    <a:pt x="534005" y="342554"/>
                    <a:pt x="534028" y="342739"/>
                  </a:cubicBezTo>
                  <a:close/>
                  <a:moveTo>
                    <a:pt x="142904" y="243587"/>
                  </a:moveTo>
                  <a:cubicBezTo>
                    <a:pt x="142904" y="244675"/>
                    <a:pt x="142000" y="245670"/>
                    <a:pt x="142302" y="246619"/>
                  </a:cubicBezTo>
                  <a:cubicBezTo>
                    <a:pt x="143507" y="246341"/>
                    <a:pt x="143577" y="244328"/>
                    <a:pt x="142904" y="243587"/>
                  </a:cubicBezTo>
                  <a:close/>
                  <a:moveTo>
                    <a:pt x="297805" y="295929"/>
                  </a:moveTo>
                  <a:cubicBezTo>
                    <a:pt x="297683" y="295787"/>
                    <a:pt x="297543" y="295663"/>
                    <a:pt x="297388" y="295558"/>
                  </a:cubicBezTo>
                  <a:cubicBezTo>
                    <a:pt x="296785" y="296507"/>
                    <a:pt x="297527" y="297386"/>
                    <a:pt x="298014" y="298196"/>
                  </a:cubicBezTo>
                  <a:cubicBezTo>
                    <a:pt x="298457" y="297478"/>
                    <a:pt x="298372" y="296554"/>
                    <a:pt x="297805" y="295929"/>
                  </a:cubicBezTo>
                  <a:close/>
                  <a:moveTo>
                    <a:pt x="324843" y="360719"/>
                  </a:moveTo>
                  <a:cubicBezTo>
                    <a:pt x="324217" y="361390"/>
                    <a:pt x="326304" y="361691"/>
                    <a:pt x="326768" y="362130"/>
                  </a:cubicBezTo>
                  <a:cubicBezTo>
                    <a:pt x="328252" y="362038"/>
                    <a:pt x="325423" y="360302"/>
                    <a:pt x="324750" y="360695"/>
                  </a:cubicBezTo>
                  <a:close/>
                  <a:moveTo>
                    <a:pt x="540266" y="313329"/>
                  </a:moveTo>
                  <a:cubicBezTo>
                    <a:pt x="540892" y="316777"/>
                    <a:pt x="543513" y="315643"/>
                    <a:pt x="540429" y="313144"/>
                  </a:cubicBezTo>
                  <a:cubicBezTo>
                    <a:pt x="540405" y="313191"/>
                    <a:pt x="540266" y="313237"/>
                    <a:pt x="540266" y="313306"/>
                  </a:cubicBezTo>
                  <a:close/>
                  <a:moveTo>
                    <a:pt x="290292" y="251339"/>
                  </a:moveTo>
                  <a:cubicBezTo>
                    <a:pt x="290292" y="250228"/>
                    <a:pt x="290733" y="248748"/>
                    <a:pt x="289480" y="248030"/>
                  </a:cubicBezTo>
                  <a:cubicBezTo>
                    <a:pt x="289397" y="248162"/>
                    <a:pt x="289327" y="248301"/>
                    <a:pt x="289272" y="248447"/>
                  </a:cubicBezTo>
                  <a:cubicBezTo>
                    <a:pt x="290130" y="249210"/>
                    <a:pt x="289272" y="250761"/>
                    <a:pt x="290361" y="251293"/>
                  </a:cubicBezTo>
                  <a:close/>
                  <a:moveTo>
                    <a:pt x="604754" y="101466"/>
                  </a:moveTo>
                  <a:cubicBezTo>
                    <a:pt x="604370" y="100974"/>
                    <a:pt x="603935" y="100524"/>
                    <a:pt x="603455" y="100124"/>
                  </a:cubicBezTo>
                  <a:cubicBezTo>
                    <a:pt x="602899" y="100887"/>
                    <a:pt x="602528" y="101906"/>
                    <a:pt x="603780" y="101674"/>
                  </a:cubicBezTo>
                  <a:cubicBezTo>
                    <a:pt x="604151" y="101674"/>
                    <a:pt x="604824" y="101628"/>
                    <a:pt x="604754" y="101466"/>
                  </a:cubicBezTo>
                  <a:close/>
                  <a:moveTo>
                    <a:pt x="290686" y="257888"/>
                  </a:moveTo>
                  <a:cubicBezTo>
                    <a:pt x="291105" y="256705"/>
                    <a:pt x="291105" y="255414"/>
                    <a:pt x="290686" y="254232"/>
                  </a:cubicBezTo>
                  <a:cubicBezTo>
                    <a:pt x="289967" y="254625"/>
                    <a:pt x="290454" y="258350"/>
                    <a:pt x="290686" y="257888"/>
                  </a:cubicBezTo>
                  <a:close/>
                  <a:moveTo>
                    <a:pt x="328739" y="363495"/>
                  </a:moveTo>
                  <a:cubicBezTo>
                    <a:pt x="328182" y="364375"/>
                    <a:pt x="329782" y="366018"/>
                    <a:pt x="330478" y="364444"/>
                  </a:cubicBezTo>
                  <a:cubicBezTo>
                    <a:pt x="329993" y="363979"/>
                    <a:pt x="329393" y="363652"/>
                    <a:pt x="328739" y="363495"/>
                  </a:cubicBezTo>
                  <a:close/>
                  <a:moveTo>
                    <a:pt x="615143" y="21242"/>
                  </a:moveTo>
                  <a:cubicBezTo>
                    <a:pt x="615421" y="22283"/>
                    <a:pt x="616905" y="23556"/>
                    <a:pt x="617137" y="21728"/>
                  </a:cubicBezTo>
                  <a:cubicBezTo>
                    <a:pt x="617137" y="20802"/>
                    <a:pt x="615699" y="21473"/>
                    <a:pt x="615096" y="21265"/>
                  </a:cubicBezTo>
                  <a:close/>
                  <a:moveTo>
                    <a:pt x="612290" y="266056"/>
                  </a:moveTo>
                  <a:cubicBezTo>
                    <a:pt x="611966" y="264853"/>
                    <a:pt x="613496" y="265130"/>
                    <a:pt x="613380" y="264205"/>
                  </a:cubicBezTo>
                  <a:cubicBezTo>
                    <a:pt x="613264" y="263279"/>
                    <a:pt x="612847" y="264205"/>
                    <a:pt x="612615" y="264205"/>
                  </a:cubicBezTo>
                  <a:cubicBezTo>
                    <a:pt x="612383" y="264205"/>
                    <a:pt x="611896" y="263603"/>
                    <a:pt x="611827" y="264205"/>
                  </a:cubicBezTo>
                  <a:cubicBezTo>
                    <a:pt x="611757" y="264806"/>
                    <a:pt x="611293" y="265686"/>
                    <a:pt x="612360" y="266009"/>
                  </a:cubicBezTo>
                  <a:close/>
                  <a:moveTo>
                    <a:pt x="225619" y="369118"/>
                  </a:moveTo>
                  <a:cubicBezTo>
                    <a:pt x="226059" y="373330"/>
                    <a:pt x="228819" y="371270"/>
                    <a:pt x="225619" y="369118"/>
                  </a:cubicBezTo>
                  <a:close/>
                  <a:moveTo>
                    <a:pt x="471141" y="210660"/>
                  </a:moveTo>
                  <a:cubicBezTo>
                    <a:pt x="470445" y="210660"/>
                    <a:pt x="472926" y="213182"/>
                    <a:pt x="473042" y="212511"/>
                  </a:cubicBezTo>
                  <a:cubicBezTo>
                    <a:pt x="473158" y="211840"/>
                    <a:pt x="471929" y="210359"/>
                    <a:pt x="471141" y="210660"/>
                  </a:cubicBezTo>
                  <a:close/>
                  <a:moveTo>
                    <a:pt x="655978" y="201405"/>
                  </a:moveTo>
                  <a:cubicBezTo>
                    <a:pt x="657081" y="200726"/>
                    <a:pt x="657475" y="199315"/>
                    <a:pt x="656882" y="198165"/>
                  </a:cubicBezTo>
                  <a:cubicBezTo>
                    <a:pt x="656302" y="199162"/>
                    <a:pt x="656006" y="200298"/>
                    <a:pt x="656024" y="201451"/>
                  </a:cubicBezTo>
                  <a:close/>
                  <a:moveTo>
                    <a:pt x="443013" y="366318"/>
                  </a:moveTo>
                  <a:cubicBezTo>
                    <a:pt x="443013" y="367313"/>
                    <a:pt x="444079" y="366180"/>
                    <a:pt x="444543" y="365994"/>
                  </a:cubicBezTo>
                  <a:lnTo>
                    <a:pt x="443129" y="364768"/>
                  </a:lnTo>
                  <a:cubicBezTo>
                    <a:pt x="442963" y="365267"/>
                    <a:pt x="442923" y="365800"/>
                    <a:pt x="443013" y="366318"/>
                  </a:cubicBezTo>
                  <a:close/>
                  <a:moveTo>
                    <a:pt x="596777" y="246410"/>
                  </a:moveTo>
                  <a:cubicBezTo>
                    <a:pt x="594110" y="243264"/>
                    <a:pt x="594458" y="246850"/>
                    <a:pt x="596777" y="246596"/>
                  </a:cubicBezTo>
                  <a:cubicBezTo>
                    <a:pt x="596823" y="246526"/>
                    <a:pt x="596870" y="246434"/>
                    <a:pt x="596847" y="246410"/>
                  </a:cubicBezTo>
                  <a:close/>
                  <a:moveTo>
                    <a:pt x="141258" y="249997"/>
                  </a:moveTo>
                  <a:cubicBezTo>
                    <a:pt x="141258" y="249257"/>
                    <a:pt x="142464" y="247984"/>
                    <a:pt x="141791" y="247475"/>
                  </a:cubicBezTo>
                  <a:cubicBezTo>
                    <a:pt x="141490" y="247336"/>
                    <a:pt x="140864" y="248424"/>
                    <a:pt x="140957" y="248794"/>
                  </a:cubicBezTo>
                  <a:cubicBezTo>
                    <a:pt x="140862" y="249220"/>
                    <a:pt x="140974" y="249666"/>
                    <a:pt x="141258" y="249997"/>
                  </a:cubicBezTo>
                  <a:close/>
                  <a:moveTo>
                    <a:pt x="227729" y="400171"/>
                  </a:moveTo>
                  <a:cubicBezTo>
                    <a:pt x="228911" y="400356"/>
                    <a:pt x="228424" y="398158"/>
                    <a:pt x="228123" y="397510"/>
                  </a:cubicBezTo>
                  <a:cubicBezTo>
                    <a:pt x="227886" y="398040"/>
                    <a:pt x="227798" y="398624"/>
                    <a:pt x="227868" y="399199"/>
                  </a:cubicBezTo>
                  <a:cubicBezTo>
                    <a:pt x="228007" y="399570"/>
                    <a:pt x="227033" y="400055"/>
                    <a:pt x="227729" y="400241"/>
                  </a:cubicBezTo>
                  <a:close/>
                  <a:moveTo>
                    <a:pt x="545043" y="320456"/>
                  </a:moveTo>
                  <a:cubicBezTo>
                    <a:pt x="544672" y="319623"/>
                    <a:pt x="543814" y="320456"/>
                    <a:pt x="543327" y="320572"/>
                  </a:cubicBezTo>
                  <a:cubicBezTo>
                    <a:pt x="543327" y="321266"/>
                    <a:pt x="543930" y="320850"/>
                    <a:pt x="544255" y="321012"/>
                  </a:cubicBezTo>
                  <a:cubicBezTo>
                    <a:pt x="544579" y="321174"/>
                    <a:pt x="545391" y="321729"/>
                    <a:pt x="545321" y="320896"/>
                  </a:cubicBezTo>
                  <a:cubicBezTo>
                    <a:pt x="545237" y="320744"/>
                    <a:pt x="545144" y="320597"/>
                    <a:pt x="545043" y="320456"/>
                  </a:cubicBezTo>
                  <a:close/>
                  <a:moveTo>
                    <a:pt x="655468" y="186248"/>
                  </a:moveTo>
                  <a:cubicBezTo>
                    <a:pt x="655908" y="189534"/>
                    <a:pt x="658946" y="188076"/>
                    <a:pt x="655468" y="186248"/>
                  </a:cubicBezTo>
                  <a:close/>
                  <a:moveTo>
                    <a:pt x="477796" y="217787"/>
                  </a:moveTo>
                  <a:cubicBezTo>
                    <a:pt x="476636" y="216630"/>
                    <a:pt x="476706" y="220101"/>
                    <a:pt x="479025" y="218643"/>
                  </a:cubicBezTo>
                  <a:cubicBezTo>
                    <a:pt x="478584" y="218296"/>
                    <a:pt x="478236" y="218019"/>
                    <a:pt x="477796" y="217787"/>
                  </a:cubicBezTo>
                  <a:close/>
                  <a:moveTo>
                    <a:pt x="441691" y="359191"/>
                  </a:moveTo>
                  <a:cubicBezTo>
                    <a:pt x="441413" y="358196"/>
                    <a:pt x="440787" y="357410"/>
                    <a:pt x="440253" y="358868"/>
                  </a:cubicBezTo>
                  <a:cubicBezTo>
                    <a:pt x="440045" y="359747"/>
                    <a:pt x="441853" y="359654"/>
                    <a:pt x="441737" y="359191"/>
                  </a:cubicBezTo>
                  <a:close/>
                  <a:moveTo>
                    <a:pt x="672581" y="85315"/>
                  </a:moveTo>
                  <a:cubicBezTo>
                    <a:pt x="670378" y="85060"/>
                    <a:pt x="671352" y="88091"/>
                    <a:pt x="672952" y="85685"/>
                  </a:cubicBezTo>
                  <a:cubicBezTo>
                    <a:pt x="672766" y="85500"/>
                    <a:pt x="672581" y="85315"/>
                    <a:pt x="672581" y="85315"/>
                  </a:cubicBezTo>
                  <a:close/>
                  <a:moveTo>
                    <a:pt x="612893" y="274548"/>
                  </a:moveTo>
                  <a:cubicBezTo>
                    <a:pt x="611827" y="274756"/>
                    <a:pt x="612638" y="275890"/>
                    <a:pt x="611989" y="276353"/>
                  </a:cubicBezTo>
                  <a:cubicBezTo>
                    <a:pt x="611752" y="276480"/>
                    <a:pt x="611663" y="276774"/>
                    <a:pt x="611790" y="277011"/>
                  </a:cubicBezTo>
                  <a:cubicBezTo>
                    <a:pt x="611836" y="277095"/>
                    <a:pt x="611905" y="277164"/>
                    <a:pt x="611989" y="277209"/>
                  </a:cubicBezTo>
                  <a:cubicBezTo>
                    <a:pt x="612986" y="276931"/>
                    <a:pt x="612777" y="275358"/>
                    <a:pt x="612801" y="274502"/>
                  </a:cubicBezTo>
                  <a:close/>
                  <a:moveTo>
                    <a:pt x="621427" y="33691"/>
                  </a:moveTo>
                  <a:cubicBezTo>
                    <a:pt x="621203" y="34774"/>
                    <a:pt x="621650" y="35886"/>
                    <a:pt x="622563" y="36514"/>
                  </a:cubicBezTo>
                  <a:lnTo>
                    <a:pt x="622563" y="36514"/>
                  </a:lnTo>
                  <a:cubicBezTo>
                    <a:pt x="622772" y="35425"/>
                    <a:pt x="622329" y="34315"/>
                    <a:pt x="621427" y="33668"/>
                  </a:cubicBezTo>
                  <a:close/>
                  <a:moveTo>
                    <a:pt x="506156" y="272026"/>
                  </a:moveTo>
                  <a:cubicBezTo>
                    <a:pt x="504486" y="274756"/>
                    <a:pt x="507454" y="273437"/>
                    <a:pt x="506434" y="271679"/>
                  </a:cubicBezTo>
                  <a:cubicBezTo>
                    <a:pt x="506323" y="271818"/>
                    <a:pt x="506222" y="271965"/>
                    <a:pt x="506132" y="272118"/>
                  </a:cubicBezTo>
                  <a:close/>
                  <a:moveTo>
                    <a:pt x="507338" y="8076"/>
                  </a:moveTo>
                  <a:cubicBezTo>
                    <a:pt x="507663" y="8076"/>
                    <a:pt x="508057" y="8214"/>
                    <a:pt x="508266" y="7798"/>
                  </a:cubicBezTo>
                  <a:cubicBezTo>
                    <a:pt x="507456" y="7428"/>
                    <a:pt x="506525" y="7428"/>
                    <a:pt x="505715" y="7798"/>
                  </a:cubicBezTo>
                  <a:cubicBezTo>
                    <a:pt x="506207" y="8059"/>
                    <a:pt x="506758" y="8187"/>
                    <a:pt x="507315" y="8168"/>
                  </a:cubicBezTo>
                  <a:close/>
                  <a:moveTo>
                    <a:pt x="617554" y="24273"/>
                  </a:moveTo>
                  <a:cubicBezTo>
                    <a:pt x="617310" y="24969"/>
                    <a:pt x="617616" y="25739"/>
                    <a:pt x="618273" y="26078"/>
                  </a:cubicBezTo>
                  <a:cubicBezTo>
                    <a:pt x="618899" y="26194"/>
                    <a:pt x="617485" y="23232"/>
                    <a:pt x="617531" y="24435"/>
                  </a:cubicBezTo>
                  <a:close/>
                  <a:moveTo>
                    <a:pt x="332333" y="367660"/>
                  </a:moveTo>
                  <a:cubicBezTo>
                    <a:pt x="332195" y="368397"/>
                    <a:pt x="332539" y="369140"/>
                    <a:pt x="333191" y="369512"/>
                  </a:cubicBezTo>
                  <a:cubicBezTo>
                    <a:pt x="333632" y="368979"/>
                    <a:pt x="333075" y="367730"/>
                    <a:pt x="332519" y="367429"/>
                  </a:cubicBezTo>
                  <a:cubicBezTo>
                    <a:pt x="332472" y="367684"/>
                    <a:pt x="332379" y="367753"/>
                    <a:pt x="332356" y="367822"/>
                  </a:cubicBezTo>
                  <a:close/>
                  <a:moveTo>
                    <a:pt x="296622" y="95426"/>
                  </a:moveTo>
                  <a:cubicBezTo>
                    <a:pt x="296830" y="95993"/>
                    <a:pt x="297111" y="96529"/>
                    <a:pt x="297457" y="97023"/>
                  </a:cubicBezTo>
                  <a:cubicBezTo>
                    <a:pt x="298130" y="96236"/>
                    <a:pt x="297457" y="95450"/>
                    <a:pt x="296831" y="94894"/>
                  </a:cubicBezTo>
                  <a:cubicBezTo>
                    <a:pt x="296738" y="95103"/>
                    <a:pt x="296576" y="95288"/>
                    <a:pt x="296622" y="95426"/>
                  </a:cubicBezTo>
                  <a:close/>
                  <a:moveTo>
                    <a:pt x="668639" y="106996"/>
                  </a:moveTo>
                  <a:cubicBezTo>
                    <a:pt x="668686" y="107696"/>
                    <a:pt x="668927" y="108369"/>
                    <a:pt x="669335" y="108940"/>
                  </a:cubicBezTo>
                  <a:cubicBezTo>
                    <a:pt x="669868" y="108778"/>
                    <a:pt x="669543" y="107251"/>
                    <a:pt x="668871" y="106857"/>
                  </a:cubicBezTo>
                  <a:close/>
                  <a:moveTo>
                    <a:pt x="148702" y="111624"/>
                  </a:moveTo>
                  <a:cubicBezTo>
                    <a:pt x="148702" y="110722"/>
                    <a:pt x="147125" y="110328"/>
                    <a:pt x="147287" y="111439"/>
                  </a:cubicBezTo>
                  <a:cubicBezTo>
                    <a:pt x="147287" y="112156"/>
                    <a:pt x="148632" y="111717"/>
                    <a:pt x="148702" y="111717"/>
                  </a:cubicBezTo>
                  <a:close/>
                  <a:moveTo>
                    <a:pt x="614609" y="116252"/>
                  </a:moveTo>
                  <a:cubicBezTo>
                    <a:pt x="615189" y="118936"/>
                    <a:pt x="616511" y="117247"/>
                    <a:pt x="614887" y="115928"/>
                  </a:cubicBezTo>
                  <a:cubicBezTo>
                    <a:pt x="614795" y="116136"/>
                    <a:pt x="614609" y="116275"/>
                    <a:pt x="614609" y="116344"/>
                  </a:cubicBezTo>
                  <a:close/>
                  <a:moveTo>
                    <a:pt x="540405" y="337950"/>
                  </a:moveTo>
                  <a:cubicBezTo>
                    <a:pt x="538087" y="338482"/>
                    <a:pt x="538898" y="340449"/>
                    <a:pt x="540962" y="338343"/>
                  </a:cubicBezTo>
                  <a:cubicBezTo>
                    <a:pt x="540568" y="338158"/>
                    <a:pt x="540405" y="338065"/>
                    <a:pt x="540405" y="338042"/>
                  </a:cubicBezTo>
                  <a:close/>
                  <a:moveTo>
                    <a:pt x="492451" y="233545"/>
                  </a:moveTo>
                  <a:cubicBezTo>
                    <a:pt x="490712" y="230791"/>
                    <a:pt x="490642" y="234424"/>
                    <a:pt x="492451" y="233846"/>
                  </a:cubicBezTo>
                  <a:cubicBezTo>
                    <a:pt x="492457" y="233777"/>
                    <a:pt x="492457" y="233707"/>
                    <a:pt x="492451" y="233638"/>
                  </a:cubicBezTo>
                  <a:close/>
                  <a:moveTo>
                    <a:pt x="502190" y="278366"/>
                  </a:moveTo>
                  <a:cubicBezTo>
                    <a:pt x="502190" y="278505"/>
                    <a:pt x="502190" y="278667"/>
                    <a:pt x="502353" y="278829"/>
                  </a:cubicBezTo>
                  <a:cubicBezTo>
                    <a:pt x="502863" y="278505"/>
                    <a:pt x="503466" y="277996"/>
                    <a:pt x="503025" y="277348"/>
                  </a:cubicBezTo>
                  <a:cubicBezTo>
                    <a:pt x="502654" y="277764"/>
                    <a:pt x="502260" y="277972"/>
                    <a:pt x="502190" y="278458"/>
                  </a:cubicBezTo>
                  <a:close/>
                  <a:moveTo>
                    <a:pt x="152597" y="217394"/>
                  </a:moveTo>
                  <a:cubicBezTo>
                    <a:pt x="151925" y="218713"/>
                    <a:pt x="152968" y="220795"/>
                    <a:pt x="152876" y="217810"/>
                  </a:cubicBezTo>
                  <a:cubicBezTo>
                    <a:pt x="152899" y="217949"/>
                    <a:pt x="152945" y="217602"/>
                    <a:pt x="152597" y="217394"/>
                  </a:cubicBezTo>
                  <a:close/>
                  <a:moveTo>
                    <a:pt x="138475" y="256939"/>
                  </a:moveTo>
                  <a:cubicBezTo>
                    <a:pt x="137988" y="257309"/>
                    <a:pt x="137362" y="257818"/>
                    <a:pt x="137826" y="258489"/>
                  </a:cubicBezTo>
                  <a:cubicBezTo>
                    <a:pt x="138406" y="258258"/>
                    <a:pt x="138916" y="257702"/>
                    <a:pt x="138475" y="256939"/>
                  </a:cubicBezTo>
                  <a:close/>
                  <a:moveTo>
                    <a:pt x="160899" y="190043"/>
                  </a:moveTo>
                  <a:cubicBezTo>
                    <a:pt x="158928" y="190807"/>
                    <a:pt x="162174" y="193491"/>
                    <a:pt x="160899" y="190043"/>
                  </a:cubicBezTo>
                  <a:close/>
                  <a:moveTo>
                    <a:pt x="229259" y="390129"/>
                  </a:moveTo>
                  <a:cubicBezTo>
                    <a:pt x="228378" y="389805"/>
                    <a:pt x="228262" y="391124"/>
                    <a:pt x="228680" y="391610"/>
                  </a:cubicBezTo>
                  <a:cubicBezTo>
                    <a:pt x="228795" y="391147"/>
                    <a:pt x="229793" y="390476"/>
                    <a:pt x="229259" y="390221"/>
                  </a:cubicBezTo>
                  <a:close/>
                  <a:moveTo>
                    <a:pt x="536788" y="306827"/>
                  </a:moveTo>
                  <a:cubicBezTo>
                    <a:pt x="536788" y="309488"/>
                    <a:pt x="539223" y="307915"/>
                    <a:pt x="536788" y="306827"/>
                  </a:cubicBezTo>
                  <a:close/>
                  <a:moveTo>
                    <a:pt x="441134" y="385640"/>
                  </a:moveTo>
                  <a:cubicBezTo>
                    <a:pt x="439558" y="386426"/>
                    <a:pt x="440763" y="387954"/>
                    <a:pt x="441366" y="386102"/>
                  </a:cubicBezTo>
                  <a:close/>
                  <a:moveTo>
                    <a:pt x="47924" y="309604"/>
                  </a:moveTo>
                  <a:cubicBezTo>
                    <a:pt x="48526" y="311686"/>
                    <a:pt x="49686" y="309812"/>
                    <a:pt x="48109" y="309164"/>
                  </a:cubicBezTo>
                  <a:cubicBezTo>
                    <a:pt x="48039" y="309326"/>
                    <a:pt x="47924" y="309465"/>
                    <a:pt x="47924" y="309604"/>
                  </a:cubicBezTo>
                  <a:close/>
                  <a:moveTo>
                    <a:pt x="655468" y="186133"/>
                  </a:moveTo>
                  <a:cubicBezTo>
                    <a:pt x="655352" y="183448"/>
                    <a:pt x="653033" y="185253"/>
                    <a:pt x="655468" y="186133"/>
                  </a:cubicBezTo>
                  <a:close/>
                  <a:moveTo>
                    <a:pt x="577507" y="77308"/>
                  </a:moveTo>
                  <a:lnTo>
                    <a:pt x="578226" y="77100"/>
                  </a:lnTo>
                  <a:cubicBezTo>
                    <a:pt x="577670" y="76776"/>
                    <a:pt x="576673" y="76522"/>
                    <a:pt x="576209" y="77100"/>
                  </a:cubicBezTo>
                  <a:cubicBezTo>
                    <a:pt x="576612" y="77293"/>
                    <a:pt x="577063" y="77366"/>
                    <a:pt x="577507" y="77308"/>
                  </a:cubicBezTo>
                  <a:close/>
                  <a:moveTo>
                    <a:pt x="492915" y="289704"/>
                  </a:moveTo>
                  <a:cubicBezTo>
                    <a:pt x="493332" y="288917"/>
                    <a:pt x="491802" y="289473"/>
                    <a:pt x="491663" y="289935"/>
                  </a:cubicBezTo>
                  <a:cubicBezTo>
                    <a:pt x="491199" y="290815"/>
                    <a:pt x="492637" y="290097"/>
                    <a:pt x="492799" y="289704"/>
                  </a:cubicBezTo>
                  <a:close/>
                  <a:moveTo>
                    <a:pt x="620870" y="82422"/>
                  </a:moveTo>
                  <a:cubicBezTo>
                    <a:pt x="623421" y="81427"/>
                    <a:pt x="620870" y="79854"/>
                    <a:pt x="620870" y="82422"/>
                  </a:cubicBezTo>
                  <a:close/>
                  <a:moveTo>
                    <a:pt x="580220" y="86379"/>
                  </a:moveTo>
                  <a:cubicBezTo>
                    <a:pt x="580823" y="85847"/>
                    <a:pt x="579478" y="84921"/>
                    <a:pt x="578991" y="85546"/>
                  </a:cubicBezTo>
                  <a:cubicBezTo>
                    <a:pt x="578875" y="85870"/>
                    <a:pt x="579826" y="86495"/>
                    <a:pt x="580104" y="86379"/>
                  </a:cubicBezTo>
                  <a:close/>
                  <a:moveTo>
                    <a:pt x="545437" y="332674"/>
                  </a:moveTo>
                  <a:cubicBezTo>
                    <a:pt x="545136" y="331980"/>
                    <a:pt x="543884" y="333530"/>
                    <a:pt x="544603" y="333946"/>
                  </a:cubicBezTo>
                  <a:cubicBezTo>
                    <a:pt x="544834" y="333623"/>
                    <a:pt x="545298" y="333299"/>
                    <a:pt x="545229" y="332674"/>
                  </a:cubicBezTo>
                  <a:close/>
                  <a:moveTo>
                    <a:pt x="98057" y="333437"/>
                  </a:moveTo>
                  <a:cubicBezTo>
                    <a:pt x="98241" y="334197"/>
                    <a:pt x="98977" y="334689"/>
                    <a:pt x="99750" y="334571"/>
                  </a:cubicBezTo>
                  <a:lnTo>
                    <a:pt x="99750" y="334571"/>
                  </a:lnTo>
                  <a:cubicBezTo>
                    <a:pt x="99621" y="333815"/>
                    <a:pt x="98901" y="333308"/>
                    <a:pt x="98144" y="333437"/>
                  </a:cubicBezTo>
                  <a:cubicBezTo>
                    <a:pt x="98107" y="333444"/>
                    <a:pt x="98071" y="333451"/>
                    <a:pt x="98034" y="333461"/>
                  </a:cubicBezTo>
                  <a:close/>
                  <a:moveTo>
                    <a:pt x="669149" y="96098"/>
                  </a:moveTo>
                  <a:cubicBezTo>
                    <a:pt x="668616" y="96098"/>
                    <a:pt x="668384" y="96537"/>
                    <a:pt x="668059" y="96861"/>
                  </a:cubicBezTo>
                  <a:cubicBezTo>
                    <a:pt x="668523" y="97555"/>
                    <a:pt x="669103" y="96861"/>
                    <a:pt x="669474" y="96375"/>
                  </a:cubicBezTo>
                  <a:cubicBezTo>
                    <a:pt x="669358" y="96283"/>
                    <a:pt x="669265" y="96098"/>
                    <a:pt x="669149" y="96098"/>
                  </a:cubicBezTo>
                  <a:close/>
                  <a:moveTo>
                    <a:pt x="286535" y="336098"/>
                  </a:moveTo>
                  <a:cubicBezTo>
                    <a:pt x="286976" y="336607"/>
                    <a:pt x="288553" y="335497"/>
                    <a:pt x="287556" y="335173"/>
                  </a:cubicBezTo>
                  <a:cubicBezTo>
                    <a:pt x="287026" y="335171"/>
                    <a:pt x="286583" y="335573"/>
                    <a:pt x="286535" y="336098"/>
                  </a:cubicBezTo>
                  <a:close/>
                  <a:moveTo>
                    <a:pt x="656836" y="98273"/>
                  </a:moveTo>
                  <a:lnTo>
                    <a:pt x="657578" y="98064"/>
                  </a:lnTo>
                  <a:cubicBezTo>
                    <a:pt x="656465" y="97139"/>
                    <a:pt x="654239" y="98319"/>
                    <a:pt x="656836" y="98273"/>
                  </a:cubicBezTo>
                  <a:close/>
                  <a:moveTo>
                    <a:pt x="665207" y="102900"/>
                  </a:moveTo>
                  <a:cubicBezTo>
                    <a:pt x="663932" y="103201"/>
                    <a:pt x="665578" y="103618"/>
                    <a:pt x="665856" y="103872"/>
                  </a:cubicBezTo>
                  <a:lnTo>
                    <a:pt x="666204" y="103595"/>
                  </a:lnTo>
                  <a:cubicBezTo>
                    <a:pt x="666135" y="102900"/>
                    <a:pt x="665624" y="102831"/>
                    <a:pt x="665207" y="102831"/>
                  </a:cubicBezTo>
                  <a:close/>
                  <a:moveTo>
                    <a:pt x="435152" y="348177"/>
                  </a:moveTo>
                  <a:cubicBezTo>
                    <a:pt x="434966" y="348802"/>
                    <a:pt x="435407" y="349542"/>
                    <a:pt x="436149" y="349103"/>
                  </a:cubicBezTo>
                  <a:lnTo>
                    <a:pt x="435407" y="347668"/>
                  </a:lnTo>
                  <a:cubicBezTo>
                    <a:pt x="435314" y="347876"/>
                    <a:pt x="435152" y="348038"/>
                    <a:pt x="435152" y="348200"/>
                  </a:cubicBezTo>
                  <a:close/>
                  <a:moveTo>
                    <a:pt x="496347" y="238821"/>
                  </a:moveTo>
                  <a:cubicBezTo>
                    <a:pt x="495999" y="238821"/>
                    <a:pt x="495674" y="238983"/>
                    <a:pt x="495326" y="239052"/>
                  </a:cubicBezTo>
                  <a:cubicBezTo>
                    <a:pt x="495744" y="239793"/>
                    <a:pt x="496161" y="240001"/>
                    <a:pt x="496764" y="239353"/>
                  </a:cubicBezTo>
                  <a:cubicBezTo>
                    <a:pt x="496950" y="238844"/>
                    <a:pt x="496648" y="238798"/>
                    <a:pt x="496347" y="238821"/>
                  </a:cubicBezTo>
                  <a:close/>
                  <a:moveTo>
                    <a:pt x="431859" y="344290"/>
                  </a:moveTo>
                  <a:cubicBezTo>
                    <a:pt x="431372" y="344938"/>
                    <a:pt x="431859" y="345493"/>
                    <a:pt x="432508" y="345817"/>
                  </a:cubicBezTo>
                  <a:lnTo>
                    <a:pt x="432717" y="345331"/>
                  </a:lnTo>
                  <a:cubicBezTo>
                    <a:pt x="432606" y="344899"/>
                    <a:pt x="432332" y="344526"/>
                    <a:pt x="431952" y="344290"/>
                  </a:cubicBezTo>
                  <a:close/>
                  <a:moveTo>
                    <a:pt x="612290" y="111693"/>
                  </a:moveTo>
                  <a:lnTo>
                    <a:pt x="611873" y="111346"/>
                  </a:lnTo>
                  <a:cubicBezTo>
                    <a:pt x="611061" y="112874"/>
                    <a:pt x="613914" y="113475"/>
                    <a:pt x="612290" y="111693"/>
                  </a:cubicBezTo>
                  <a:close/>
                  <a:moveTo>
                    <a:pt x="113733" y="346257"/>
                  </a:moveTo>
                  <a:lnTo>
                    <a:pt x="114521" y="346928"/>
                  </a:lnTo>
                  <a:cubicBezTo>
                    <a:pt x="114740" y="346712"/>
                    <a:pt x="114743" y="346361"/>
                    <a:pt x="114527" y="346142"/>
                  </a:cubicBezTo>
                  <a:cubicBezTo>
                    <a:pt x="114411" y="346024"/>
                    <a:pt x="114247" y="345964"/>
                    <a:pt x="114081" y="345979"/>
                  </a:cubicBezTo>
                  <a:close/>
                  <a:moveTo>
                    <a:pt x="146197" y="236576"/>
                  </a:moveTo>
                  <a:cubicBezTo>
                    <a:pt x="146197" y="236414"/>
                    <a:pt x="146012" y="236275"/>
                    <a:pt x="145919" y="236137"/>
                  </a:cubicBezTo>
                  <a:cubicBezTo>
                    <a:pt x="145513" y="235765"/>
                    <a:pt x="144883" y="235791"/>
                    <a:pt x="144510" y="236196"/>
                  </a:cubicBezTo>
                  <a:cubicBezTo>
                    <a:pt x="144138" y="236601"/>
                    <a:pt x="144164" y="237230"/>
                    <a:pt x="144570" y="237602"/>
                  </a:cubicBezTo>
                  <a:cubicBezTo>
                    <a:pt x="144975" y="237974"/>
                    <a:pt x="145606" y="237947"/>
                    <a:pt x="145979" y="237542"/>
                  </a:cubicBezTo>
                  <a:cubicBezTo>
                    <a:pt x="146218" y="237282"/>
                    <a:pt x="146302" y="236914"/>
                    <a:pt x="146197" y="236576"/>
                  </a:cubicBezTo>
                  <a:close/>
                  <a:moveTo>
                    <a:pt x="312205" y="116622"/>
                  </a:moveTo>
                  <a:cubicBezTo>
                    <a:pt x="311626" y="116969"/>
                    <a:pt x="312623" y="118034"/>
                    <a:pt x="313086" y="117224"/>
                  </a:cubicBezTo>
                  <a:cubicBezTo>
                    <a:pt x="312790" y="116969"/>
                    <a:pt x="312453" y="116766"/>
                    <a:pt x="312089" y="116622"/>
                  </a:cubicBezTo>
                  <a:close/>
                  <a:moveTo>
                    <a:pt x="524405" y="243888"/>
                  </a:moveTo>
                  <a:cubicBezTo>
                    <a:pt x="521530" y="243518"/>
                    <a:pt x="523733" y="245369"/>
                    <a:pt x="524405" y="243888"/>
                  </a:cubicBezTo>
                  <a:close/>
                  <a:moveTo>
                    <a:pt x="298338" y="300556"/>
                  </a:moveTo>
                  <a:cubicBezTo>
                    <a:pt x="298756" y="297571"/>
                    <a:pt x="296854" y="299885"/>
                    <a:pt x="298338" y="300556"/>
                  </a:cubicBezTo>
                  <a:close/>
                  <a:moveTo>
                    <a:pt x="605612" y="102715"/>
                  </a:moveTo>
                  <a:cubicBezTo>
                    <a:pt x="606029" y="103988"/>
                    <a:pt x="607096" y="102970"/>
                    <a:pt x="605867" y="102229"/>
                  </a:cubicBezTo>
                  <a:cubicBezTo>
                    <a:pt x="605635" y="102507"/>
                    <a:pt x="605496" y="102646"/>
                    <a:pt x="605496" y="102785"/>
                  </a:cubicBezTo>
                  <a:close/>
                  <a:moveTo>
                    <a:pt x="601786" y="99221"/>
                  </a:moveTo>
                  <a:cubicBezTo>
                    <a:pt x="602064" y="99754"/>
                    <a:pt x="602922" y="100031"/>
                    <a:pt x="602667" y="99221"/>
                  </a:cubicBezTo>
                  <a:cubicBezTo>
                    <a:pt x="602505" y="98805"/>
                    <a:pt x="601392" y="98805"/>
                    <a:pt x="601670" y="99291"/>
                  </a:cubicBezTo>
                  <a:close/>
                  <a:moveTo>
                    <a:pt x="616070" y="118658"/>
                  </a:moveTo>
                  <a:cubicBezTo>
                    <a:pt x="615861" y="119075"/>
                    <a:pt x="615444" y="119977"/>
                    <a:pt x="616186" y="120093"/>
                  </a:cubicBezTo>
                  <a:cubicBezTo>
                    <a:pt x="616420" y="119637"/>
                    <a:pt x="616326" y="119081"/>
                    <a:pt x="615954" y="118728"/>
                  </a:cubicBezTo>
                  <a:close/>
                  <a:moveTo>
                    <a:pt x="618088" y="126850"/>
                  </a:moveTo>
                  <a:cubicBezTo>
                    <a:pt x="618127" y="127103"/>
                    <a:pt x="618214" y="127346"/>
                    <a:pt x="618343" y="127567"/>
                  </a:cubicBezTo>
                  <a:cubicBezTo>
                    <a:pt x="618761" y="127144"/>
                    <a:pt x="618761" y="126463"/>
                    <a:pt x="618343" y="126040"/>
                  </a:cubicBezTo>
                  <a:cubicBezTo>
                    <a:pt x="618159" y="126304"/>
                    <a:pt x="618033" y="126603"/>
                    <a:pt x="617972" y="126919"/>
                  </a:cubicBezTo>
                  <a:close/>
                  <a:moveTo>
                    <a:pt x="296924" y="289889"/>
                  </a:moveTo>
                  <a:cubicBezTo>
                    <a:pt x="296715" y="290283"/>
                    <a:pt x="296530" y="291023"/>
                    <a:pt x="296924" y="291301"/>
                  </a:cubicBezTo>
                  <a:cubicBezTo>
                    <a:pt x="297318" y="291578"/>
                    <a:pt x="297086" y="290421"/>
                    <a:pt x="296924" y="289889"/>
                  </a:cubicBezTo>
                  <a:close/>
                  <a:moveTo>
                    <a:pt x="645543" y="94408"/>
                  </a:moveTo>
                  <a:cubicBezTo>
                    <a:pt x="644847" y="94802"/>
                    <a:pt x="646679" y="95126"/>
                    <a:pt x="646795" y="94593"/>
                  </a:cubicBezTo>
                  <a:cubicBezTo>
                    <a:pt x="646449" y="94295"/>
                    <a:pt x="645961" y="94223"/>
                    <a:pt x="645543" y="94408"/>
                  </a:cubicBezTo>
                  <a:close/>
                  <a:moveTo>
                    <a:pt x="584881" y="88161"/>
                  </a:moveTo>
                  <a:cubicBezTo>
                    <a:pt x="584881" y="88161"/>
                    <a:pt x="584719" y="88346"/>
                    <a:pt x="584626" y="88462"/>
                  </a:cubicBezTo>
                  <a:cubicBezTo>
                    <a:pt x="585322" y="88462"/>
                    <a:pt x="585670" y="88971"/>
                    <a:pt x="586134" y="88138"/>
                  </a:cubicBezTo>
                  <a:cubicBezTo>
                    <a:pt x="585716" y="88120"/>
                    <a:pt x="585298" y="88128"/>
                    <a:pt x="584881" y="88161"/>
                  </a:cubicBezTo>
                  <a:close/>
                  <a:moveTo>
                    <a:pt x="167322" y="144412"/>
                  </a:moveTo>
                  <a:cubicBezTo>
                    <a:pt x="167322" y="145060"/>
                    <a:pt x="168458" y="144875"/>
                    <a:pt x="168760" y="144412"/>
                  </a:cubicBezTo>
                  <a:lnTo>
                    <a:pt x="168064" y="144042"/>
                  </a:lnTo>
                  <a:close/>
                  <a:moveTo>
                    <a:pt x="181583" y="148786"/>
                  </a:moveTo>
                  <a:cubicBezTo>
                    <a:pt x="181328" y="148823"/>
                    <a:pt x="181078" y="148893"/>
                    <a:pt x="180841" y="148994"/>
                  </a:cubicBezTo>
                  <a:cubicBezTo>
                    <a:pt x="181361" y="149311"/>
                    <a:pt x="182014" y="149311"/>
                    <a:pt x="182534" y="148994"/>
                  </a:cubicBezTo>
                  <a:cubicBezTo>
                    <a:pt x="182225" y="148891"/>
                    <a:pt x="181907" y="148822"/>
                    <a:pt x="181583" y="148786"/>
                  </a:cubicBezTo>
                  <a:close/>
                  <a:moveTo>
                    <a:pt x="609415" y="171439"/>
                  </a:moveTo>
                  <a:cubicBezTo>
                    <a:pt x="609229" y="170444"/>
                    <a:pt x="607977" y="170999"/>
                    <a:pt x="608534" y="171832"/>
                  </a:cubicBezTo>
                  <a:cubicBezTo>
                    <a:pt x="608835" y="171671"/>
                    <a:pt x="609114" y="171370"/>
                    <a:pt x="609461" y="171370"/>
                  </a:cubicBezTo>
                  <a:close/>
                  <a:moveTo>
                    <a:pt x="289527" y="81080"/>
                  </a:moveTo>
                  <a:cubicBezTo>
                    <a:pt x="288947" y="81080"/>
                    <a:pt x="289179" y="82191"/>
                    <a:pt x="289527" y="82468"/>
                  </a:cubicBezTo>
                  <a:lnTo>
                    <a:pt x="289851" y="81821"/>
                  </a:lnTo>
                  <a:cubicBezTo>
                    <a:pt x="289712" y="81427"/>
                    <a:pt x="289619" y="81196"/>
                    <a:pt x="289527" y="81080"/>
                  </a:cubicBezTo>
                  <a:close/>
                  <a:moveTo>
                    <a:pt x="670262" y="79576"/>
                  </a:moveTo>
                  <a:cubicBezTo>
                    <a:pt x="669845" y="82515"/>
                    <a:pt x="671769" y="80247"/>
                    <a:pt x="670262" y="79576"/>
                  </a:cubicBezTo>
                  <a:close/>
                  <a:moveTo>
                    <a:pt x="282106" y="181181"/>
                  </a:moveTo>
                  <a:cubicBezTo>
                    <a:pt x="281797" y="181609"/>
                    <a:pt x="281797" y="182187"/>
                    <a:pt x="282106" y="182615"/>
                  </a:cubicBezTo>
                  <a:cubicBezTo>
                    <a:pt x="282477" y="182361"/>
                    <a:pt x="282385" y="181759"/>
                    <a:pt x="282106" y="181181"/>
                  </a:cubicBezTo>
                  <a:close/>
                  <a:moveTo>
                    <a:pt x="468520" y="69048"/>
                  </a:moveTo>
                  <a:cubicBezTo>
                    <a:pt x="468109" y="68710"/>
                    <a:pt x="467517" y="68710"/>
                    <a:pt x="467106" y="69048"/>
                  </a:cubicBezTo>
                  <a:lnTo>
                    <a:pt x="467616" y="69349"/>
                  </a:lnTo>
                  <a:cubicBezTo>
                    <a:pt x="467964" y="69372"/>
                    <a:pt x="468358" y="69510"/>
                    <a:pt x="468520" y="69048"/>
                  </a:cubicBezTo>
                  <a:close/>
                  <a:moveTo>
                    <a:pt x="625601" y="44682"/>
                  </a:moveTo>
                  <a:cubicBezTo>
                    <a:pt x="625392" y="44913"/>
                    <a:pt x="625183" y="45885"/>
                    <a:pt x="625763" y="45955"/>
                  </a:cubicBezTo>
                  <a:cubicBezTo>
                    <a:pt x="625879" y="45631"/>
                    <a:pt x="626041" y="44566"/>
                    <a:pt x="625531" y="44682"/>
                  </a:cubicBezTo>
                  <a:close/>
                  <a:moveTo>
                    <a:pt x="624325" y="41350"/>
                  </a:moveTo>
                  <a:cubicBezTo>
                    <a:pt x="624362" y="41612"/>
                    <a:pt x="624432" y="41869"/>
                    <a:pt x="624534" y="42114"/>
                  </a:cubicBezTo>
                  <a:cubicBezTo>
                    <a:pt x="624905" y="41443"/>
                    <a:pt x="624835" y="41211"/>
                    <a:pt x="624534" y="40355"/>
                  </a:cubicBezTo>
                  <a:cubicBezTo>
                    <a:pt x="624396" y="40672"/>
                    <a:pt x="624302" y="41007"/>
                    <a:pt x="624256" y="41350"/>
                  </a:cubicBezTo>
                  <a:close/>
                  <a:moveTo>
                    <a:pt x="160806" y="190066"/>
                  </a:moveTo>
                  <a:cubicBezTo>
                    <a:pt x="161850" y="189789"/>
                    <a:pt x="161200" y="188932"/>
                    <a:pt x="161386" y="188377"/>
                  </a:cubicBezTo>
                  <a:lnTo>
                    <a:pt x="161386" y="188377"/>
                  </a:lnTo>
                  <a:cubicBezTo>
                    <a:pt x="160273" y="188655"/>
                    <a:pt x="161015" y="189534"/>
                    <a:pt x="160829" y="190089"/>
                  </a:cubicBezTo>
                  <a:close/>
                  <a:moveTo>
                    <a:pt x="623096" y="38226"/>
                  </a:moveTo>
                  <a:cubicBezTo>
                    <a:pt x="622795" y="41142"/>
                    <a:pt x="624650" y="38758"/>
                    <a:pt x="623096" y="38226"/>
                  </a:cubicBezTo>
                  <a:close/>
                  <a:moveTo>
                    <a:pt x="46486" y="306897"/>
                  </a:moveTo>
                  <a:cubicBezTo>
                    <a:pt x="45999" y="307568"/>
                    <a:pt x="46671" y="308239"/>
                    <a:pt x="47321" y="307660"/>
                  </a:cubicBezTo>
                  <a:close/>
                  <a:moveTo>
                    <a:pt x="622540" y="36514"/>
                  </a:moveTo>
                  <a:cubicBezTo>
                    <a:pt x="622679" y="37092"/>
                    <a:pt x="622099" y="37925"/>
                    <a:pt x="623096" y="38226"/>
                  </a:cubicBezTo>
                  <a:lnTo>
                    <a:pt x="623096" y="38226"/>
                  </a:lnTo>
                  <a:cubicBezTo>
                    <a:pt x="622957" y="37648"/>
                    <a:pt x="623583" y="36815"/>
                    <a:pt x="622540" y="36537"/>
                  </a:cubicBezTo>
                  <a:close/>
                  <a:moveTo>
                    <a:pt x="436845" y="32603"/>
                  </a:moveTo>
                  <a:lnTo>
                    <a:pt x="435917" y="32140"/>
                  </a:lnTo>
                  <a:cubicBezTo>
                    <a:pt x="435639" y="32835"/>
                    <a:pt x="435917" y="33552"/>
                    <a:pt x="436798" y="32557"/>
                  </a:cubicBezTo>
                  <a:close/>
                  <a:moveTo>
                    <a:pt x="290361" y="251270"/>
                  </a:moveTo>
                  <a:cubicBezTo>
                    <a:pt x="290014" y="254208"/>
                    <a:pt x="291915" y="251941"/>
                    <a:pt x="290361" y="251270"/>
                  </a:cubicBezTo>
                  <a:close/>
                  <a:moveTo>
                    <a:pt x="154916" y="209480"/>
                  </a:moveTo>
                  <a:cubicBezTo>
                    <a:pt x="154628" y="209948"/>
                    <a:pt x="154628" y="210539"/>
                    <a:pt x="154916" y="211007"/>
                  </a:cubicBezTo>
                  <a:lnTo>
                    <a:pt x="155241" y="210244"/>
                  </a:lnTo>
                  <a:close/>
                  <a:moveTo>
                    <a:pt x="494260" y="324"/>
                  </a:moveTo>
                  <a:cubicBezTo>
                    <a:pt x="492335" y="0"/>
                    <a:pt x="493587" y="1504"/>
                    <a:pt x="494631" y="602"/>
                  </a:cubicBezTo>
                  <a:cubicBezTo>
                    <a:pt x="494492" y="509"/>
                    <a:pt x="494376" y="324"/>
                    <a:pt x="494260" y="324"/>
                  </a:cubicBezTo>
                  <a:close/>
                </a:path>
              </a:pathLst>
            </a:custGeom>
            <a:solidFill>
              <a:srgbClr val="BAF8F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75" name="Google Shape;175;p3"/>
            <p:cNvSpPr/>
            <p:nvPr/>
          </p:nvSpPr>
          <p:spPr>
            <a:xfrm>
              <a:off x="3444292" y="2960829"/>
              <a:ext cx="839010" cy="621510"/>
            </a:xfrm>
            <a:custGeom>
              <a:avLst/>
              <a:gdLst/>
              <a:ahLst/>
              <a:cxnLst/>
              <a:rect l="l" t="t" r="r" b="b"/>
              <a:pathLst>
                <a:path w="1010855" h="724793" extrusionOk="0">
                  <a:moveTo>
                    <a:pt x="843845" y="579579"/>
                  </a:moveTo>
                  <a:cubicBezTo>
                    <a:pt x="844123" y="580365"/>
                    <a:pt x="844077" y="580666"/>
                    <a:pt x="843613" y="580828"/>
                  </a:cubicBezTo>
                  <a:cubicBezTo>
                    <a:pt x="842059" y="581384"/>
                    <a:pt x="841758" y="581522"/>
                    <a:pt x="841410" y="582911"/>
                  </a:cubicBezTo>
                  <a:cubicBezTo>
                    <a:pt x="841330" y="583632"/>
                    <a:pt x="840883" y="584262"/>
                    <a:pt x="840227" y="584577"/>
                  </a:cubicBezTo>
                  <a:cubicBezTo>
                    <a:pt x="839780" y="584689"/>
                    <a:pt x="839509" y="585142"/>
                    <a:pt x="839622" y="585588"/>
                  </a:cubicBezTo>
                  <a:cubicBezTo>
                    <a:pt x="839658" y="585730"/>
                    <a:pt x="839731" y="585860"/>
                    <a:pt x="839833" y="585965"/>
                  </a:cubicBezTo>
                  <a:cubicBezTo>
                    <a:pt x="840178" y="586251"/>
                    <a:pt x="840224" y="586762"/>
                    <a:pt x="839938" y="587106"/>
                  </a:cubicBezTo>
                  <a:cubicBezTo>
                    <a:pt x="839843" y="587220"/>
                    <a:pt x="839718" y="587305"/>
                    <a:pt x="839578" y="587353"/>
                  </a:cubicBezTo>
                  <a:cubicBezTo>
                    <a:pt x="837259" y="588210"/>
                    <a:pt x="837862" y="590385"/>
                    <a:pt x="837259" y="591981"/>
                  </a:cubicBezTo>
                  <a:cubicBezTo>
                    <a:pt x="837074" y="592583"/>
                    <a:pt x="837468" y="593323"/>
                    <a:pt x="836888" y="593856"/>
                  </a:cubicBezTo>
                  <a:cubicBezTo>
                    <a:pt x="836308" y="594388"/>
                    <a:pt x="836216" y="594596"/>
                    <a:pt x="836053" y="593717"/>
                  </a:cubicBezTo>
                  <a:cubicBezTo>
                    <a:pt x="836053" y="593300"/>
                    <a:pt x="835636" y="593439"/>
                    <a:pt x="835497" y="593717"/>
                  </a:cubicBezTo>
                  <a:cubicBezTo>
                    <a:pt x="834768" y="594635"/>
                    <a:pt x="834232" y="595689"/>
                    <a:pt x="833920" y="596817"/>
                  </a:cubicBezTo>
                  <a:cubicBezTo>
                    <a:pt x="833643" y="598272"/>
                    <a:pt x="832922" y="599606"/>
                    <a:pt x="831856" y="600635"/>
                  </a:cubicBezTo>
                  <a:cubicBezTo>
                    <a:pt x="830918" y="601507"/>
                    <a:pt x="830558" y="602835"/>
                    <a:pt x="830928" y="604060"/>
                  </a:cubicBezTo>
                  <a:cubicBezTo>
                    <a:pt x="830572" y="605316"/>
                    <a:pt x="829929" y="606472"/>
                    <a:pt x="829050" y="607438"/>
                  </a:cubicBezTo>
                  <a:cubicBezTo>
                    <a:pt x="827735" y="608606"/>
                    <a:pt x="826724" y="610075"/>
                    <a:pt x="826105" y="611719"/>
                  </a:cubicBezTo>
                  <a:cubicBezTo>
                    <a:pt x="825757" y="612506"/>
                    <a:pt x="824946" y="613293"/>
                    <a:pt x="825943" y="614195"/>
                  </a:cubicBezTo>
                  <a:cubicBezTo>
                    <a:pt x="825907" y="615787"/>
                    <a:pt x="825137" y="617272"/>
                    <a:pt x="823856" y="618221"/>
                  </a:cubicBezTo>
                  <a:cubicBezTo>
                    <a:pt x="823392" y="618499"/>
                    <a:pt x="821769" y="618638"/>
                    <a:pt x="823508" y="619563"/>
                  </a:cubicBezTo>
                  <a:cubicBezTo>
                    <a:pt x="823299" y="619864"/>
                    <a:pt x="823183" y="620281"/>
                    <a:pt x="822905" y="620420"/>
                  </a:cubicBezTo>
                  <a:cubicBezTo>
                    <a:pt x="821468" y="621206"/>
                    <a:pt x="820192" y="622086"/>
                    <a:pt x="820076" y="623914"/>
                  </a:cubicBezTo>
                  <a:cubicBezTo>
                    <a:pt x="818483" y="626191"/>
                    <a:pt x="816715" y="628342"/>
                    <a:pt x="814789" y="630346"/>
                  </a:cubicBezTo>
                  <a:cubicBezTo>
                    <a:pt x="812935" y="631502"/>
                    <a:pt x="811611" y="633339"/>
                    <a:pt x="811102" y="635460"/>
                  </a:cubicBezTo>
                  <a:cubicBezTo>
                    <a:pt x="811102" y="636201"/>
                    <a:pt x="810082" y="636733"/>
                    <a:pt x="809247" y="637080"/>
                  </a:cubicBezTo>
                  <a:cubicBezTo>
                    <a:pt x="808412" y="637427"/>
                    <a:pt x="807114" y="638098"/>
                    <a:pt x="806928" y="639625"/>
                  </a:cubicBezTo>
                  <a:cubicBezTo>
                    <a:pt x="806890" y="640402"/>
                    <a:pt x="806439" y="641098"/>
                    <a:pt x="805746" y="641453"/>
                  </a:cubicBezTo>
                  <a:cubicBezTo>
                    <a:pt x="804053" y="642101"/>
                    <a:pt x="803427" y="643883"/>
                    <a:pt x="802221" y="644901"/>
                  </a:cubicBezTo>
                  <a:cubicBezTo>
                    <a:pt x="801711" y="645193"/>
                    <a:pt x="801413" y="645750"/>
                    <a:pt x="801456" y="646336"/>
                  </a:cubicBezTo>
                  <a:cubicBezTo>
                    <a:pt x="801456" y="646729"/>
                    <a:pt x="801456" y="647192"/>
                    <a:pt x="800992" y="647284"/>
                  </a:cubicBezTo>
                  <a:cubicBezTo>
                    <a:pt x="798511" y="647978"/>
                    <a:pt x="797954" y="650570"/>
                    <a:pt x="796354" y="652051"/>
                  </a:cubicBezTo>
                  <a:cubicBezTo>
                    <a:pt x="795821" y="652514"/>
                    <a:pt x="795705" y="653324"/>
                    <a:pt x="794893" y="653601"/>
                  </a:cubicBezTo>
                  <a:cubicBezTo>
                    <a:pt x="794082" y="653879"/>
                    <a:pt x="794638" y="655730"/>
                    <a:pt x="793386" y="656077"/>
                  </a:cubicBezTo>
                  <a:cubicBezTo>
                    <a:pt x="792134" y="656424"/>
                    <a:pt x="792180" y="657628"/>
                    <a:pt x="791670" y="658391"/>
                  </a:cubicBezTo>
                  <a:cubicBezTo>
                    <a:pt x="791508" y="658646"/>
                    <a:pt x="791392" y="658877"/>
                    <a:pt x="791670" y="658970"/>
                  </a:cubicBezTo>
                  <a:cubicBezTo>
                    <a:pt x="791948" y="659062"/>
                    <a:pt x="792598" y="659317"/>
                    <a:pt x="791670" y="659571"/>
                  </a:cubicBezTo>
                  <a:lnTo>
                    <a:pt x="791392" y="659571"/>
                  </a:lnTo>
                  <a:cubicBezTo>
                    <a:pt x="789467" y="659386"/>
                    <a:pt x="789258" y="659571"/>
                    <a:pt x="789722" y="661191"/>
                  </a:cubicBezTo>
                  <a:cubicBezTo>
                    <a:pt x="789722" y="661538"/>
                    <a:pt x="790070" y="661816"/>
                    <a:pt x="790024" y="662232"/>
                  </a:cubicBezTo>
                  <a:cubicBezTo>
                    <a:pt x="789977" y="662649"/>
                    <a:pt x="789861" y="662973"/>
                    <a:pt x="789398" y="662556"/>
                  </a:cubicBezTo>
                  <a:cubicBezTo>
                    <a:pt x="788934" y="662140"/>
                    <a:pt x="788656" y="661677"/>
                    <a:pt x="788076" y="662348"/>
                  </a:cubicBezTo>
                  <a:cubicBezTo>
                    <a:pt x="787799" y="662601"/>
                    <a:pt x="787486" y="662811"/>
                    <a:pt x="787148" y="662973"/>
                  </a:cubicBezTo>
                  <a:cubicBezTo>
                    <a:pt x="785826" y="663759"/>
                    <a:pt x="784829" y="664639"/>
                    <a:pt x="785479" y="666444"/>
                  </a:cubicBezTo>
                  <a:cubicBezTo>
                    <a:pt x="785687" y="667068"/>
                    <a:pt x="785873" y="668272"/>
                    <a:pt x="784366" y="667508"/>
                  </a:cubicBezTo>
                  <a:cubicBezTo>
                    <a:pt x="783670" y="667138"/>
                    <a:pt x="783044" y="667763"/>
                    <a:pt x="782603" y="668133"/>
                  </a:cubicBezTo>
                  <a:cubicBezTo>
                    <a:pt x="782163" y="668503"/>
                    <a:pt x="781537" y="669567"/>
                    <a:pt x="780632" y="669984"/>
                  </a:cubicBezTo>
                  <a:cubicBezTo>
                    <a:pt x="779728" y="670400"/>
                    <a:pt x="781397" y="671071"/>
                    <a:pt x="780632" y="671650"/>
                  </a:cubicBezTo>
                  <a:cubicBezTo>
                    <a:pt x="780423" y="671766"/>
                    <a:pt x="780377" y="672321"/>
                    <a:pt x="780261" y="672321"/>
                  </a:cubicBezTo>
                  <a:cubicBezTo>
                    <a:pt x="779728" y="672321"/>
                    <a:pt x="779960" y="671835"/>
                    <a:pt x="779913" y="671534"/>
                  </a:cubicBezTo>
                  <a:cubicBezTo>
                    <a:pt x="779867" y="671233"/>
                    <a:pt x="779913" y="670817"/>
                    <a:pt x="779357" y="671349"/>
                  </a:cubicBezTo>
                  <a:cubicBezTo>
                    <a:pt x="777864" y="672566"/>
                    <a:pt x="776538" y="673974"/>
                    <a:pt x="775415" y="675537"/>
                  </a:cubicBezTo>
                  <a:cubicBezTo>
                    <a:pt x="775160" y="676023"/>
                    <a:pt x="774371" y="676324"/>
                    <a:pt x="773792" y="676532"/>
                  </a:cubicBezTo>
                  <a:cubicBezTo>
                    <a:pt x="772296" y="677064"/>
                    <a:pt x="771165" y="678305"/>
                    <a:pt x="770777" y="679841"/>
                  </a:cubicBezTo>
                  <a:cubicBezTo>
                    <a:pt x="770476" y="680721"/>
                    <a:pt x="770220" y="681484"/>
                    <a:pt x="769386" y="680096"/>
                  </a:cubicBezTo>
                  <a:cubicBezTo>
                    <a:pt x="769200" y="679795"/>
                    <a:pt x="768505" y="679841"/>
                    <a:pt x="768110" y="680096"/>
                  </a:cubicBezTo>
                  <a:cubicBezTo>
                    <a:pt x="767010" y="680767"/>
                    <a:pt x="765978" y="681542"/>
                    <a:pt x="765026" y="682410"/>
                  </a:cubicBezTo>
                  <a:cubicBezTo>
                    <a:pt x="764238" y="683382"/>
                    <a:pt x="763449" y="684469"/>
                    <a:pt x="761826" y="684377"/>
                  </a:cubicBezTo>
                  <a:cubicBezTo>
                    <a:pt x="760945" y="684377"/>
                    <a:pt x="760342" y="685256"/>
                    <a:pt x="759902" y="685904"/>
                  </a:cubicBezTo>
                  <a:cubicBezTo>
                    <a:pt x="759293" y="687052"/>
                    <a:pt x="758357" y="687994"/>
                    <a:pt x="757212" y="688611"/>
                  </a:cubicBezTo>
                  <a:cubicBezTo>
                    <a:pt x="756346" y="689020"/>
                    <a:pt x="755763" y="689857"/>
                    <a:pt x="755681" y="690809"/>
                  </a:cubicBezTo>
                  <a:cubicBezTo>
                    <a:pt x="755820" y="691758"/>
                    <a:pt x="755797" y="691735"/>
                    <a:pt x="755032" y="691457"/>
                  </a:cubicBezTo>
                  <a:cubicBezTo>
                    <a:pt x="754777" y="691342"/>
                    <a:pt x="754383" y="691110"/>
                    <a:pt x="754290" y="691180"/>
                  </a:cubicBezTo>
                  <a:cubicBezTo>
                    <a:pt x="752829" y="692522"/>
                    <a:pt x="750487" y="692475"/>
                    <a:pt x="749258" y="693979"/>
                  </a:cubicBezTo>
                  <a:cubicBezTo>
                    <a:pt x="748029" y="695483"/>
                    <a:pt x="746800" y="695946"/>
                    <a:pt x="745826" y="697103"/>
                  </a:cubicBezTo>
                  <a:cubicBezTo>
                    <a:pt x="744852" y="698260"/>
                    <a:pt x="742672" y="698561"/>
                    <a:pt x="742232" y="700482"/>
                  </a:cubicBezTo>
                  <a:cubicBezTo>
                    <a:pt x="742232" y="700620"/>
                    <a:pt x="741722" y="700782"/>
                    <a:pt x="741490" y="700736"/>
                  </a:cubicBezTo>
                  <a:cubicBezTo>
                    <a:pt x="740251" y="700572"/>
                    <a:pt x="739033" y="701153"/>
                    <a:pt x="738382" y="702217"/>
                  </a:cubicBezTo>
                  <a:cubicBezTo>
                    <a:pt x="738081" y="702564"/>
                    <a:pt x="737687" y="702865"/>
                    <a:pt x="737362" y="703212"/>
                  </a:cubicBezTo>
                  <a:cubicBezTo>
                    <a:pt x="736690" y="703929"/>
                    <a:pt x="735252" y="703814"/>
                    <a:pt x="735345" y="705364"/>
                  </a:cubicBezTo>
                  <a:cubicBezTo>
                    <a:pt x="735345" y="706475"/>
                    <a:pt x="733791" y="706405"/>
                    <a:pt x="733536" y="707516"/>
                  </a:cubicBezTo>
                  <a:cubicBezTo>
                    <a:pt x="733420" y="708002"/>
                    <a:pt x="732562" y="708580"/>
                    <a:pt x="732191" y="707516"/>
                  </a:cubicBezTo>
                  <a:cubicBezTo>
                    <a:pt x="732191" y="707192"/>
                    <a:pt x="731681" y="707192"/>
                    <a:pt x="731681" y="707516"/>
                  </a:cubicBezTo>
                  <a:cubicBezTo>
                    <a:pt x="731681" y="709483"/>
                    <a:pt x="729803" y="709575"/>
                    <a:pt x="728689" y="709830"/>
                  </a:cubicBezTo>
                  <a:cubicBezTo>
                    <a:pt x="727182" y="710107"/>
                    <a:pt x="725953" y="710269"/>
                    <a:pt x="725327" y="711843"/>
                  </a:cubicBezTo>
                  <a:cubicBezTo>
                    <a:pt x="725118" y="712375"/>
                    <a:pt x="724516" y="712329"/>
                    <a:pt x="724098" y="712190"/>
                  </a:cubicBezTo>
                  <a:cubicBezTo>
                    <a:pt x="722058" y="711519"/>
                    <a:pt x="721965" y="711380"/>
                    <a:pt x="721060" y="712329"/>
                  </a:cubicBezTo>
                  <a:cubicBezTo>
                    <a:pt x="720414" y="713157"/>
                    <a:pt x="719356" y="713551"/>
                    <a:pt x="718324" y="713347"/>
                  </a:cubicBezTo>
                  <a:cubicBezTo>
                    <a:pt x="717672" y="713318"/>
                    <a:pt x="717028" y="713505"/>
                    <a:pt x="716492" y="713879"/>
                  </a:cubicBezTo>
                  <a:cubicBezTo>
                    <a:pt x="714173" y="714897"/>
                    <a:pt x="711855" y="716077"/>
                    <a:pt x="709536" y="717304"/>
                  </a:cubicBezTo>
                  <a:cubicBezTo>
                    <a:pt x="707750" y="718253"/>
                    <a:pt x="705802" y="718854"/>
                    <a:pt x="704086" y="719942"/>
                  </a:cubicBezTo>
                  <a:cubicBezTo>
                    <a:pt x="703507" y="720289"/>
                    <a:pt x="702625" y="720104"/>
                    <a:pt x="701883" y="720150"/>
                  </a:cubicBezTo>
                  <a:cubicBezTo>
                    <a:pt x="700483" y="720022"/>
                    <a:pt x="699076" y="720320"/>
                    <a:pt x="697849" y="721006"/>
                  </a:cubicBezTo>
                  <a:cubicBezTo>
                    <a:pt x="696526" y="721662"/>
                    <a:pt x="695056" y="721965"/>
                    <a:pt x="693582" y="721885"/>
                  </a:cubicBezTo>
                  <a:cubicBezTo>
                    <a:pt x="691434" y="721804"/>
                    <a:pt x="689284" y="721990"/>
                    <a:pt x="687182" y="722441"/>
                  </a:cubicBezTo>
                  <a:cubicBezTo>
                    <a:pt x="686151" y="722591"/>
                    <a:pt x="685105" y="722591"/>
                    <a:pt x="684074" y="722441"/>
                  </a:cubicBezTo>
                  <a:cubicBezTo>
                    <a:pt x="683826" y="722372"/>
                    <a:pt x="683591" y="722263"/>
                    <a:pt x="683379" y="722117"/>
                  </a:cubicBezTo>
                  <a:cubicBezTo>
                    <a:pt x="683626" y="721990"/>
                    <a:pt x="683892" y="721904"/>
                    <a:pt x="684167" y="721862"/>
                  </a:cubicBezTo>
                  <a:cubicBezTo>
                    <a:pt x="685107" y="721931"/>
                    <a:pt x="686045" y="721713"/>
                    <a:pt x="686857" y="721237"/>
                  </a:cubicBezTo>
                  <a:cubicBezTo>
                    <a:pt x="687528" y="720725"/>
                    <a:pt x="688440" y="720662"/>
                    <a:pt x="689176" y="721075"/>
                  </a:cubicBezTo>
                  <a:cubicBezTo>
                    <a:pt x="690335" y="721747"/>
                    <a:pt x="691495" y="720844"/>
                    <a:pt x="692237" y="720335"/>
                  </a:cubicBezTo>
                  <a:cubicBezTo>
                    <a:pt x="693605" y="719386"/>
                    <a:pt x="695019" y="719687"/>
                    <a:pt x="696411" y="719386"/>
                  </a:cubicBezTo>
                  <a:cubicBezTo>
                    <a:pt x="696689" y="719386"/>
                    <a:pt x="697060" y="719525"/>
                    <a:pt x="697431" y="719386"/>
                  </a:cubicBezTo>
                  <a:cubicBezTo>
                    <a:pt x="700181" y="718352"/>
                    <a:pt x="702992" y="717486"/>
                    <a:pt x="705849" y="716795"/>
                  </a:cubicBezTo>
                  <a:lnTo>
                    <a:pt x="706150" y="716795"/>
                  </a:lnTo>
                  <a:cubicBezTo>
                    <a:pt x="707495" y="716610"/>
                    <a:pt x="707565" y="714712"/>
                    <a:pt x="708840" y="714620"/>
                  </a:cubicBezTo>
                  <a:cubicBezTo>
                    <a:pt x="710060" y="714608"/>
                    <a:pt x="711226" y="714118"/>
                    <a:pt x="712086" y="713254"/>
                  </a:cubicBezTo>
                  <a:cubicBezTo>
                    <a:pt x="712773" y="712636"/>
                    <a:pt x="713614" y="712212"/>
                    <a:pt x="714521" y="712028"/>
                  </a:cubicBezTo>
                  <a:cubicBezTo>
                    <a:pt x="715704" y="711565"/>
                    <a:pt x="717142" y="711658"/>
                    <a:pt x="717930" y="710339"/>
                  </a:cubicBezTo>
                  <a:cubicBezTo>
                    <a:pt x="718208" y="710089"/>
                    <a:pt x="718579" y="709971"/>
                    <a:pt x="718950" y="710015"/>
                  </a:cubicBezTo>
                  <a:cubicBezTo>
                    <a:pt x="719936" y="710112"/>
                    <a:pt x="720824" y="709419"/>
                    <a:pt x="720968" y="708441"/>
                  </a:cubicBezTo>
                  <a:cubicBezTo>
                    <a:pt x="721292" y="707377"/>
                    <a:pt x="722150" y="706799"/>
                    <a:pt x="723055" y="707284"/>
                  </a:cubicBezTo>
                  <a:cubicBezTo>
                    <a:pt x="724039" y="707892"/>
                    <a:pt x="725328" y="707617"/>
                    <a:pt x="725976" y="706660"/>
                  </a:cubicBezTo>
                  <a:cubicBezTo>
                    <a:pt x="727460" y="704994"/>
                    <a:pt x="729849" y="704346"/>
                    <a:pt x="730753" y="702032"/>
                  </a:cubicBezTo>
                  <a:cubicBezTo>
                    <a:pt x="730876" y="701642"/>
                    <a:pt x="731293" y="701425"/>
                    <a:pt x="731684" y="701548"/>
                  </a:cubicBezTo>
                  <a:cubicBezTo>
                    <a:pt x="731776" y="701576"/>
                    <a:pt x="731862" y="701623"/>
                    <a:pt x="731936" y="701685"/>
                  </a:cubicBezTo>
                  <a:cubicBezTo>
                    <a:pt x="732632" y="702310"/>
                    <a:pt x="733095" y="701916"/>
                    <a:pt x="733629" y="701477"/>
                  </a:cubicBezTo>
                  <a:cubicBezTo>
                    <a:pt x="736677" y="698746"/>
                    <a:pt x="739907" y="696226"/>
                    <a:pt x="743298" y="693933"/>
                  </a:cubicBezTo>
                  <a:cubicBezTo>
                    <a:pt x="744384" y="693237"/>
                    <a:pt x="745334" y="692351"/>
                    <a:pt x="746104" y="691318"/>
                  </a:cubicBezTo>
                  <a:cubicBezTo>
                    <a:pt x="746777" y="690439"/>
                    <a:pt x="748052" y="689814"/>
                    <a:pt x="748423" y="688866"/>
                  </a:cubicBezTo>
                  <a:cubicBezTo>
                    <a:pt x="748980" y="687269"/>
                    <a:pt x="750348" y="688195"/>
                    <a:pt x="751229" y="687547"/>
                  </a:cubicBezTo>
                  <a:cubicBezTo>
                    <a:pt x="752117" y="686826"/>
                    <a:pt x="752961" y="686054"/>
                    <a:pt x="753756" y="685233"/>
                  </a:cubicBezTo>
                  <a:cubicBezTo>
                    <a:pt x="754611" y="684265"/>
                    <a:pt x="755652" y="683478"/>
                    <a:pt x="756817" y="682919"/>
                  </a:cubicBezTo>
                  <a:cubicBezTo>
                    <a:pt x="758199" y="682280"/>
                    <a:pt x="759354" y="681239"/>
                    <a:pt x="760133" y="679934"/>
                  </a:cubicBezTo>
                  <a:cubicBezTo>
                    <a:pt x="760815" y="678926"/>
                    <a:pt x="761762" y="678126"/>
                    <a:pt x="762870" y="677620"/>
                  </a:cubicBezTo>
                  <a:cubicBezTo>
                    <a:pt x="763867" y="677157"/>
                    <a:pt x="764957" y="676833"/>
                    <a:pt x="765328" y="675561"/>
                  </a:cubicBezTo>
                  <a:cubicBezTo>
                    <a:pt x="765520" y="675109"/>
                    <a:pt x="765973" y="674823"/>
                    <a:pt x="766464" y="674843"/>
                  </a:cubicBezTo>
                  <a:cubicBezTo>
                    <a:pt x="766719" y="674843"/>
                    <a:pt x="767160" y="674843"/>
                    <a:pt x="767229" y="674658"/>
                  </a:cubicBezTo>
                  <a:cubicBezTo>
                    <a:pt x="767873" y="673343"/>
                    <a:pt x="769058" y="672372"/>
                    <a:pt x="770475" y="671997"/>
                  </a:cubicBezTo>
                  <a:cubicBezTo>
                    <a:pt x="771078" y="670331"/>
                    <a:pt x="772794" y="669868"/>
                    <a:pt x="773977" y="668989"/>
                  </a:cubicBezTo>
                  <a:cubicBezTo>
                    <a:pt x="774289" y="668774"/>
                    <a:pt x="774577" y="668526"/>
                    <a:pt x="774835" y="668248"/>
                  </a:cubicBezTo>
                  <a:cubicBezTo>
                    <a:pt x="775276" y="667832"/>
                    <a:pt x="775322" y="667554"/>
                    <a:pt x="774603" y="667346"/>
                  </a:cubicBezTo>
                  <a:cubicBezTo>
                    <a:pt x="773884" y="667138"/>
                    <a:pt x="774139" y="666582"/>
                    <a:pt x="774255" y="666166"/>
                  </a:cubicBezTo>
                  <a:cubicBezTo>
                    <a:pt x="774371" y="665749"/>
                    <a:pt x="774812" y="665726"/>
                    <a:pt x="775183" y="665749"/>
                  </a:cubicBezTo>
                  <a:lnTo>
                    <a:pt x="776621" y="665749"/>
                  </a:lnTo>
                  <a:cubicBezTo>
                    <a:pt x="777102" y="665807"/>
                    <a:pt x="777547" y="665484"/>
                    <a:pt x="777641" y="665009"/>
                  </a:cubicBezTo>
                  <a:cubicBezTo>
                    <a:pt x="778105" y="663436"/>
                    <a:pt x="779519" y="662510"/>
                    <a:pt x="780284" y="661122"/>
                  </a:cubicBezTo>
                  <a:cubicBezTo>
                    <a:pt x="781050" y="659733"/>
                    <a:pt x="782603" y="660080"/>
                    <a:pt x="783276" y="658947"/>
                  </a:cubicBezTo>
                  <a:cubicBezTo>
                    <a:pt x="783459" y="658735"/>
                    <a:pt x="783689" y="658568"/>
                    <a:pt x="783948" y="658461"/>
                  </a:cubicBezTo>
                  <a:cubicBezTo>
                    <a:pt x="784876" y="657905"/>
                    <a:pt x="783763" y="656447"/>
                    <a:pt x="784969" y="656147"/>
                  </a:cubicBezTo>
                  <a:cubicBezTo>
                    <a:pt x="786174" y="655846"/>
                    <a:pt x="786128" y="654781"/>
                    <a:pt x="786615" y="654041"/>
                  </a:cubicBezTo>
                  <a:cubicBezTo>
                    <a:pt x="786800" y="653740"/>
                    <a:pt x="786615" y="653277"/>
                    <a:pt x="786870" y="652977"/>
                  </a:cubicBezTo>
                  <a:cubicBezTo>
                    <a:pt x="787125" y="652676"/>
                    <a:pt x="787450" y="653555"/>
                    <a:pt x="787682" y="652977"/>
                  </a:cubicBezTo>
                  <a:cubicBezTo>
                    <a:pt x="787913" y="652398"/>
                    <a:pt x="787682" y="652236"/>
                    <a:pt x="787890" y="651889"/>
                  </a:cubicBezTo>
                  <a:cubicBezTo>
                    <a:pt x="787990" y="651624"/>
                    <a:pt x="788190" y="651408"/>
                    <a:pt x="788447" y="651287"/>
                  </a:cubicBezTo>
                  <a:cubicBezTo>
                    <a:pt x="790256" y="650848"/>
                    <a:pt x="790603" y="648973"/>
                    <a:pt x="791577" y="647886"/>
                  </a:cubicBezTo>
                  <a:cubicBezTo>
                    <a:pt x="792551" y="646798"/>
                    <a:pt x="793224" y="644994"/>
                    <a:pt x="794801" y="644160"/>
                  </a:cubicBezTo>
                  <a:cubicBezTo>
                    <a:pt x="795009" y="644160"/>
                    <a:pt x="795102" y="643721"/>
                    <a:pt x="795172" y="643466"/>
                  </a:cubicBezTo>
                  <a:cubicBezTo>
                    <a:pt x="795479" y="642378"/>
                    <a:pt x="796215" y="641460"/>
                    <a:pt x="797212" y="640921"/>
                  </a:cubicBezTo>
                  <a:cubicBezTo>
                    <a:pt x="797374" y="640921"/>
                    <a:pt x="797606" y="640921"/>
                    <a:pt x="797745" y="640736"/>
                  </a:cubicBezTo>
                  <a:cubicBezTo>
                    <a:pt x="798227" y="640154"/>
                    <a:pt x="798452" y="639403"/>
                    <a:pt x="798372" y="638653"/>
                  </a:cubicBezTo>
                  <a:cubicBezTo>
                    <a:pt x="799236" y="638691"/>
                    <a:pt x="800050" y="638245"/>
                    <a:pt x="800482" y="637496"/>
                  </a:cubicBezTo>
                  <a:cubicBezTo>
                    <a:pt x="800944" y="636769"/>
                    <a:pt x="801325" y="635993"/>
                    <a:pt x="801618" y="635182"/>
                  </a:cubicBezTo>
                  <a:cubicBezTo>
                    <a:pt x="802165" y="634071"/>
                    <a:pt x="802958" y="633098"/>
                    <a:pt x="803937" y="632336"/>
                  </a:cubicBezTo>
                  <a:cubicBezTo>
                    <a:pt x="807304" y="629348"/>
                    <a:pt x="810108" y="625782"/>
                    <a:pt x="812215" y="621808"/>
                  </a:cubicBezTo>
                  <a:cubicBezTo>
                    <a:pt x="812980" y="620373"/>
                    <a:pt x="813560" y="618684"/>
                    <a:pt x="815323" y="618013"/>
                  </a:cubicBezTo>
                  <a:cubicBezTo>
                    <a:pt x="815717" y="617851"/>
                    <a:pt x="815670" y="617388"/>
                    <a:pt x="815717" y="617018"/>
                  </a:cubicBezTo>
                  <a:cubicBezTo>
                    <a:pt x="815763" y="616648"/>
                    <a:pt x="815717" y="616139"/>
                    <a:pt x="815972" y="615977"/>
                  </a:cubicBezTo>
                  <a:cubicBezTo>
                    <a:pt x="817195" y="615301"/>
                    <a:pt x="818046" y="614111"/>
                    <a:pt x="818291" y="612737"/>
                  </a:cubicBezTo>
                  <a:cubicBezTo>
                    <a:pt x="818499" y="611604"/>
                    <a:pt x="819682" y="610608"/>
                    <a:pt x="819891" y="609266"/>
                  </a:cubicBezTo>
                  <a:cubicBezTo>
                    <a:pt x="819891" y="608873"/>
                    <a:pt x="820517" y="608595"/>
                    <a:pt x="820818" y="608225"/>
                  </a:cubicBezTo>
                  <a:cubicBezTo>
                    <a:pt x="821002" y="608040"/>
                    <a:pt x="821159" y="607830"/>
                    <a:pt x="821282" y="607600"/>
                  </a:cubicBezTo>
                  <a:cubicBezTo>
                    <a:pt x="820424" y="606837"/>
                    <a:pt x="820586" y="606235"/>
                    <a:pt x="821282" y="605402"/>
                  </a:cubicBezTo>
                  <a:cubicBezTo>
                    <a:pt x="821978" y="604569"/>
                    <a:pt x="821792" y="603644"/>
                    <a:pt x="822836" y="603227"/>
                  </a:cubicBezTo>
                  <a:cubicBezTo>
                    <a:pt x="823230" y="603065"/>
                    <a:pt x="822836" y="602764"/>
                    <a:pt x="822720" y="602579"/>
                  </a:cubicBezTo>
                  <a:cubicBezTo>
                    <a:pt x="822342" y="601758"/>
                    <a:pt x="822606" y="600785"/>
                    <a:pt x="823346" y="600265"/>
                  </a:cubicBezTo>
                  <a:cubicBezTo>
                    <a:pt x="824111" y="599687"/>
                    <a:pt x="824412" y="598807"/>
                    <a:pt x="825108" y="598229"/>
                  </a:cubicBezTo>
                  <a:cubicBezTo>
                    <a:pt x="825717" y="597763"/>
                    <a:pt x="826056" y="597027"/>
                    <a:pt x="826013" y="596262"/>
                  </a:cubicBezTo>
                  <a:cubicBezTo>
                    <a:pt x="826012" y="595753"/>
                    <a:pt x="826291" y="595406"/>
                    <a:pt x="826592" y="595036"/>
                  </a:cubicBezTo>
                  <a:cubicBezTo>
                    <a:pt x="827127" y="594384"/>
                    <a:pt x="827414" y="593564"/>
                    <a:pt x="827404" y="592722"/>
                  </a:cubicBezTo>
                  <a:cubicBezTo>
                    <a:pt x="827439" y="591698"/>
                    <a:pt x="828075" y="590791"/>
                    <a:pt x="829027" y="590408"/>
                  </a:cubicBezTo>
                  <a:cubicBezTo>
                    <a:pt x="829584" y="590153"/>
                    <a:pt x="830349" y="589482"/>
                    <a:pt x="829027" y="589020"/>
                  </a:cubicBezTo>
                  <a:cubicBezTo>
                    <a:pt x="828842" y="589020"/>
                    <a:pt x="828865" y="588487"/>
                    <a:pt x="829027" y="588302"/>
                  </a:cubicBezTo>
                  <a:cubicBezTo>
                    <a:pt x="829260" y="588159"/>
                    <a:pt x="829509" y="588042"/>
                    <a:pt x="829769" y="587955"/>
                  </a:cubicBezTo>
                  <a:cubicBezTo>
                    <a:pt x="831810" y="587076"/>
                    <a:pt x="832482" y="585040"/>
                    <a:pt x="833711" y="583327"/>
                  </a:cubicBezTo>
                  <a:cubicBezTo>
                    <a:pt x="834054" y="582861"/>
                    <a:pt x="834099" y="582241"/>
                    <a:pt x="833827" y="581731"/>
                  </a:cubicBezTo>
                  <a:cubicBezTo>
                    <a:pt x="833433" y="580875"/>
                    <a:pt x="833572" y="580365"/>
                    <a:pt x="834453" y="580088"/>
                  </a:cubicBezTo>
                  <a:cubicBezTo>
                    <a:pt x="835315" y="579861"/>
                    <a:pt x="835833" y="578983"/>
                    <a:pt x="835613" y="578121"/>
                  </a:cubicBezTo>
                  <a:cubicBezTo>
                    <a:pt x="835613" y="577751"/>
                    <a:pt x="835613" y="577103"/>
                    <a:pt x="835729" y="577056"/>
                  </a:cubicBezTo>
                  <a:cubicBezTo>
                    <a:pt x="837839" y="576293"/>
                    <a:pt x="837166" y="574025"/>
                    <a:pt x="838187" y="572660"/>
                  </a:cubicBezTo>
                  <a:cubicBezTo>
                    <a:pt x="839207" y="571295"/>
                    <a:pt x="840018" y="569652"/>
                    <a:pt x="840969" y="568194"/>
                  </a:cubicBezTo>
                  <a:cubicBezTo>
                    <a:pt x="841619" y="567222"/>
                    <a:pt x="841224" y="566181"/>
                    <a:pt x="841317" y="565186"/>
                  </a:cubicBezTo>
                  <a:cubicBezTo>
                    <a:pt x="841410" y="564191"/>
                    <a:pt x="840946" y="562872"/>
                    <a:pt x="842569" y="562432"/>
                  </a:cubicBezTo>
                  <a:cubicBezTo>
                    <a:pt x="843010" y="562432"/>
                    <a:pt x="842894" y="561831"/>
                    <a:pt x="843033" y="561507"/>
                  </a:cubicBezTo>
                  <a:cubicBezTo>
                    <a:pt x="843344" y="560258"/>
                    <a:pt x="843812" y="559053"/>
                    <a:pt x="844424" y="557920"/>
                  </a:cubicBezTo>
                  <a:cubicBezTo>
                    <a:pt x="844911" y="557249"/>
                    <a:pt x="844656" y="556462"/>
                    <a:pt x="844679" y="555606"/>
                  </a:cubicBezTo>
                  <a:cubicBezTo>
                    <a:pt x="844703" y="554750"/>
                    <a:pt x="844494" y="553524"/>
                    <a:pt x="845514" y="552783"/>
                  </a:cubicBezTo>
                  <a:cubicBezTo>
                    <a:pt x="845891" y="552466"/>
                    <a:pt x="846014" y="551938"/>
                    <a:pt x="845816" y="551488"/>
                  </a:cubicBezTo>
                  <a:cubicBezTo>
                    <a:pt x="845515" y="550466"/>
                    <a:pt x="845685" y="549364"/>
                    <a:pt x="846279" y="548479"/>
                  </a:cubicBezTo>
                  <a:cubicBezTo>
                    <a:pt x="846766" y="547554"/>
                    <a:pt x="847508" y="546513"/>
                    <a:pt x="846674" y="545356"/>
                  </a:cubicBezTo>
                  <a:cubicBezTo>
                    <a:pt x="846511" y="545147"/>
                    <a:pt x="846465" y="544962"/>
                    <a:pt x="846674" y="544962"/>
                  </a:cubicBezTo>
                  <a:cubicBezTo>
                    <a:pt x="848088" y="544823"/>
                    <a:pt x="847207" y="543296"/>
                    <a:pt x="848019" y="542787"/>
                  </a:cubicBezTo>
                  <a:cubicBezTo>
                    <a:pt x="847323" y="542000"/>
                    <a:pt x="848506" y="541167"/>
                    <a:pt x="847903" y="540219"/>
                  </a:cubicBezTo>
                  <a:cubicBezTo>
                    <a:pt x="847508" y="539617"/>
                    <a:pt x="848506" y="538599"/>
                    <a:pt x="847740" y="537720"/>
                  </a:cubicBezTo>
                  <a:cubicBezTo>
                    <a:pt x="847369" y="537303"/>
                    <a:pt x="847740" y="536817"/>
                    <a:pt x="848390" y="536887"/>
                  </a:cubicBezTo>
                  <a:cubicBezTo>
                    <a:pt x="849387" y="536887"/>
                    <a:pt x="849340" y="536054"/>
                    <a:pt x="849595" y="535568"/>
                  </a:cubicBezTo>
                  <a:cubicBezTo>
                    <a:pt x="849850" y="535082"/>
                    <a:pt x="849155" y="534665"/>
                    <a:pt x="849271" y="534064"/>
                  </a:cubicBezTo>
                  <a:cubicBezTo>
                    <a:pt x="849387" y="533462"/>
                    <a:pt x="850106" y="534064"/>
                    <a:pt x="850198" y="533855"/>
                  </a:cubicBezTo>
                  <a:cubicBezTo>
                    <a:pt x="850291" y="533647"/>
                    <a:pt x="850198" y="532722"/>
                    <a:pt x="850453" y="532213"/>
                  </a:cubicBezTo>
                  <a:cubicBezTo>
                    <a:pt x="850670" y="531800"/>
                    <a:pt x="850961" y="531432"/>
                    <a:pt x="851311" y="531125"/>
                  </a:cubicBezTo>
                  <a:cubicBezTo>
                    <a:pt x="851613" y="530778"/>
                    <a:pt x="851497" y="530477"/>
                    <a:pt x="851311" y="530107"/>
                  </a:cubicBezTo>
                  <a:cubicBezTo>
                    <a:pt x="850593" y="528640"/>
                    <a:pt x="850812" y="526888"/>
                    <a:pt x="851868" y="525641"/>
                  </a:cubicBezTo>
                  <a:cubicBezTo>
                    <a:pt x="853562" y="523870"/>
                    <a:pt x="853944" y="521222"/>
                    <a:pt x="852819" y="519046"/>
                  </a:cubicBezTo>
                  <a:cubicBezTo>
                    <a:pt x="852633" y="518676"/>
                    <a:pt x="852819" y="518236"/>
                    <a:pt x="853236" y="518236"/>
                  </a:cubicBezTo>
                  <a:cubicBezTo>
                    <a:pt x="853653" y="518236"/>
                    <a:pt x="854442" y="517936"/>
                    <a:pt x="854372" y="517056"/>
                  </a:cubicBezTo>
                  <a:cubicBezTo>
                    <a:pt x="854229" y="516309"/>
                    <a:pt x="854463" y="515539"/>
                    <a:pt x="854998" y="514997"/>
                  </a:cubicBezTo>
                  <a:cubicBezTo>
                    <a:pt x="855184" y="514858"/>
                    <a:pt x="855439" y="514673"/>
                    <a:pt x="855300" y="514326"/>
                  </a:cubicBezTo>
                  <a:cubicBezTo>
                    <a:pt x="854781" y="512546"/>
                    <a:pt x="855152" y="510626"/>
                    <a:pt x="856297" y="509166"/>
                  </a:cubicBezTo>
                  <a:cubicBezTo>
                    <a:pt x="856297" y="509027"/>
                    <a:pt x="856506" y="508772"/>
                    <a:pt x="856459" y="508726"/>
                  </a:cubicBezTo>
                  <a:cubicBezTo>
                    <a:pt x="855230" y="507500"/>
                    <a:pt x="856645" y="506412"/>
                    <a:pt x="856575" y="505371"/>
                  </a:cubicBezTo>
                  <a:cubicBezTo>
                    <a:pt x="856493" y="503668"/>
                    <a:pt x="856697" y="501963"/>
                    <a:pt x="857178" y="500327"/>
                  </a:cubicBezTo>
                  <a:cubicBezTo>
                    <a:pt x="857321" y="499291"/>
                    <a:pt x="856928" y="498255"/>
                    <a:pt x="856135" y="497573"/>
                  </a:cubicBezTo>
                  <a:cubicBezTo>
                    <a:pt x="855740" y="497110"/>
                    <a:pt x="855253" y="496786"/>
                    <a:pt x="856343" y="496555"/>
                  </a:cubicBezTo>
                  <a:cubicBezTo>
                    <a:pt x="856807" y="496555"/>
                    <a:pt x="856668" y="495745"/>
                    <a:pt x="856691" y="495282"/>
                  </a:cubicBezTo>
                  <a:cubicBezTo>
                    <a:pt x="856714" y="494819"/>
                    <a:pt x="856691" y="494171"/>
                    <a:pt x="857062" y="493686"/>
                  </a:cubicBezTo>
                  <a:cubicBezTo>
                    <a:pt x="858049" y="492501"/>
                    <a:pt x="858231" y="490844"/>
                    <a:pt x="857526" y="489474"/>
                  </a:cubicBezTo>
                  <a:cubicBezTo>
                    <a:pt x="857294" y="488711"/>
                    <a:pt x="857062" y="488086"/>
                    <a:pt x="857526" y="487392"/>
                  </a:cubicBezTo>
                  <a:cubicBezTo>
                    <a:pt x="857526" y="487276"/>
                    <a:pt x="857758" y="486998"/>
                    <a:pt x="857688" y="486883"/>
                  </a:cubicBezTo>
                  <a:cubicBezTo>
                    <a:pt x="856830" y="485564"/>
                    <a:pt x="857410" y="484268"/>
                    <a:pt x="857688" y="482949"/>
                  </a:cubicBezTo>
                  <a:cubicBezTo>
                    <a:pt x="857967" y="481630"/>
                    <a:pt x="856969" y="480288"/>
                    <a:pt x="857109" y="478830"/>
                  </a:cubicBezTo>
                  <a:cubicBezTo>
                    <a:pt x="857109" y="477997"/>
                    <a:pt x="856042" y="476979"/>
                    <a:pt x="857642" y="476516"/>
                  </a:cubicBezTo>
                  <a:cubicBezTo>
                    <a:pt x="857364" y="475082"/>
                    <a:pt x="858430" y="473485"/>
                    <a:pt x="856877" y="472143"/>
                  </a:cubicBezTo>
                  <a:cubicBezTo>
                    <a:pt x="856277" y="471374"/>
                    <a:pt x="856277" y="470297"/>
                    <a:pt x="856877" y="469528"/>
                  </a:cubicBezTo>
                  <a:cubicBezTo>
                    <a:pt x="857085" y="469204"/>
                    <a:pt x="857317" y="468788"/>
                    <a:pt x="857132" y="468487"/>
                  </a:cubicBezTo>
                  <a:cubicBezTo>
                    <a:pt x="855833" y="466358"/>
                    <a:pt x="856436" y="464044"/>
                    <a:pt x="856459" y="461800"/>
                  </a:cubicBezTo>
                  <a:cubicBezTo>
                    <a:pt x="856433" y="461061"/>
                    <a:pt x="856145" y="460356"/>
                    <a:pt x="855648" y="459810"/>
                  </a:cubicBezTo>
                  <a:cubicBezTo>
                    <a:pt x="855136" y="459264"/>
                    <a:pt x="854854" y="458544"/>
                    <a:pt x="854859" y="457797"/>
                  </a:cubicBezTo>
                  <a:cubicBezTo>
                    <a:pt x="854859" y="457149"/>
                    <a:pt x="854256" y="456663"/>
                    <a:pt x="855045" y="455899"/>
                  </a:cubicBezTo>
                  <a:cubicBezTo>
                    <a:pt x="855727" y="454956"/>
                    <a:pt x="855808" y="453706"/>
                    <a:pt x="855253" y="452683"/>
                  </a:cubicBezTo>
                  <a:cubicBezTo>
                    <a:pt x="854644" y="450648"/>
                    <a:pt x="854339" y="448535"/>
                    <a:pt x="854349" y="446412"/>
                  </a:cubicBezTo>
                  <a:cubicBezTo>
                    <a:pt x="854349" y="445070"/>
                    <a:pt x="853816" y="443867"/>
                    <a:pt x="853630" y="442594"/>
                  </a:cubicBezTo>
                  <a:cubicBezTo>
                    <a:pt x="853630" y="442247"/>
                    <a:pt x="853213" y="441923"/>
                    <a:pt x="853236" y="441576"/>
                  </a:cubicBezTo>
                  <a:cubicBezTo>
                    <a:pt x="853266" y="439526"/>
                    <a:pt x="852728" y="437509"/>
                    <a:pt x="851682" y="435745"/>
                  </a:cubicBezTo>
                  <a:cubicBezTo>
                    <a:pt x="851322" y="434419"/>
                    <a:pt x="851081" y="433064"/>
                    <a:pt x="850964" y="431695"/>
                  </a:cubicBezTo>
                  <a:cubicBezTo>
                    <a:pt x="850430" y="429705"/>
                    <a:pt x="850616" y="427415"/>
                    <a:pt x="848320" y="426281"/>
                  </a:cubicBezTo>
                  <a:cubicBezTo>
                    <a:pt x="848135" y="425216"/>
                    <a:pt x="847532" y="423967"/>
                    <a:pt x="847856" y="423157"/>
                  </a:cubicBezTo>
                  <a:cubicBezTo>
                    <a:pt x="848181" y="422347"/>
                    <a:pt x="847253" y="421630"/>
                    <a:pt x="847856" y="420843"/>
                  </a:cubicBezTo>
                  <a:cubicBezTo>
                    <a:pt x="846998" y="420103"/>
                    <a:pt x="847972" y="419501"/>
                    <a:pt x="848042" y="418830"/>
                  </a:cubicBezTo>
                  <a:cubicBezTo>
                    <a:pt x="848111" y="418159"/>
                    <a:pt x="847764" y="417974"/>
                    <a:pt x="847578" y="417557"/>
                  </a:cubicBezTo>
                  <a:cubicBezTo>
                    <a:pt x="847137" y="416867"/>
                    <a:pt x="846911" y="416062"/>
                    <a:pt x="846929" y="415243"/>
                  </a:cubicBezTo>
                  <a:cubicBezTo>
                    <a:pt x="847008" y="414674"/>
                    <a:pt x="846800" y="414102"/>
                    <a:pt x="846372" y="413716"/>
                  </a:cubicBezTo>
                  <a:cubicBezTo>
                    <a:pt x="845513" y="412830"/>
                    <a:pt x="845089" y="411611"/>
                    <a:pt x="845213" y="410384"/>
                  </a:cubicBezTo>
                  <a:cubicBezTo>
                    <a:pt x="845272" y="410008"/>
                    <a:pt x="845142" y="409628"/>
                    <a:pt x="844865" y="409366"/>
                  </a:cubicBezTo>
                  <a:cubicBezTo>
                    <a:pt x="843583" y="407889"/>
                    <a:pt x="842882" y="405998"/>
                    <a:pt x="842894" y="404044"/>
                  </a:cubicBezTo>
                  <a:cubicBezTo>
                    <a:pt x="842758" y="402395"/>
                    <a:pt x="842217" y="400805"/>
                    <a:pt x="841317" y="399416"/>
                  </a:cubicBezTo>
                  <a:cubicBezTo>
                    <a:pt x="840088" y="397819"/>
                    <a:pt x="840088" y="395529"/>
                    <a:pt x="838581" y="394001"/>
                  </a:cubicBezTo>
                  <a:cubicBezTo>
                    <a:pt x="838326" y="393747"/>
                    <a:pt x="838581" y="393122"/>
                    <a:pt x="838418" y="392659"/>
                  </a:cubicBezTo>
                  <a:cubicBezTo>
                    <a:pt x="838256" y="392197"/>
                    <a:pt x="838418" y="391664"/>
                    <a:pt x="838210" y="391618"/>
                  </a:cubicBezTo>
                  <a:cubicBezTo>
                    <a:pt x="836587" y="391109"/>
                    <a:pt x="836818" y="389582"/>
                    <a:pt x="836378" y="388448"/>
                  </a:cubicBezTo>
                  <a:cubicBezTo>
                    <a:pt x="836336" y="388260"/>
                    <a:pt x="836248" y="388085"/>
                    <a:pt x="836123" y="387939"/>
                  </a:cubicBezTo>
                  <a:cubicBezTo>
                    <a:pt x="834392" y="385910"/>
                    <a:pt x="832991" y="383622"/>
                    <a:pt x="831972" y="381159"/>
                  </a:cubicBezTo>
                  <a:cubicBezTo>
                    <a:pt x="831565" y="380547"/>
                    <a:pt x="831238" y="379886"/>
                    <a:pt x="830998" y="379192"/>
                  </a:cubicBezTo>
                  <a:cubicBezTo>
                    <a:pt x="830010" y="377237"/>
                    <a:pt x="828762" y="375423"/>
                    <a:pt x="827288" y="373801"/>
                  </a:cubicBezTo>
                  <a:cubicBezTo>
                    <a:pt x="826221" y="373523"/>
                    <a:pt x="826430" y="373060"/>
                    <a:pt x="826870" y="372412"/>
                  </a:cubicBezTo>
                  <a:cubicBezTo>
                    <a:pt x="827311" y="371765"/>
                    <a:pt x="826870" y="371510"/>
                    <a:pt x="826499" y="371232"/>
                  </a:cubicBezTo>
                  <a:cubicBezTo>
                    <a:pt x="824644" y="369728"/>
                    <a:pt x="824389" y="367114"/>
                    <a:pt x="822604" y="365586"/>
                  </a:cubicBezTo>
                  <a:cubicBezTo>
                    <a:pt x="822604" y="362902"/>
                    <a:pt x="820099" y="361815"/>
                    <a:pt x="819079" y="359802"/>
                  </a:cubicBezTo>
                  <a:cubicBezTo>
                    <a:pt x="818523" y="358760"/>
                    <a:pt x="817572" y="357997"/>
                    <a:pt x="817294" y="356701"/>
                  </a:cubicBezTo>
                  <a:cubicBezTo>
                    <a:pt x="816902" y="355413"/>
                    <a:pt x="816085" y="354295"/>
                    <a:pt x="814975" y="353531"/>
                  </a:cubicBezTo>
                  <a:cubicBezTo>
                    <a:pt x="813821" y="352710"/>
                    <a:pt x="813031" y="351474"/>
                    <a:pt x="812772" y="350083"/>
                  </a:cubicBezTo>
                  <a:cubicBezTo>
                    <a:pt x="812715" y="349707"/>
                    <a:pt x="812516" y="349368"/>
                    <a:pt x="812215" y="349134"/>
                  </a:cubicBezTo>
                  <a:cubicBezTo>
                    <a:pt x="811960" y="348857"/>
                    <a:pt x="811705" y="348579"/>
                    <a:pt x="811427" y="348324"/>
                  </a:cubicBezTo>
                  <a:cubicBezTo>
                    <a:pt x="810662" y="347630"/>
                    <a:pt x="811427" y="346334"/>
                    <a:pt x="810476" y="345802"/>
                  </a:cubicBezTo>
                  <a:cubicBezTo>
                    <a:pt x="809637" y="345401"/>
                    <a:pt x="808894" y="344825"/>
                    <a:pt x="808296" y="344113"/>
                  </a:cubicBezTo>
                  <a:cubicBezTo>
                    <a:pt x="808038" y="343841"/>
                    <a:pt x="807827" y="343528"/>
                    <a:pt x="807670" y="343188"/>
                  </a:cubicBezTo>
                  <a:cubicBezTo>
                    <a:pt x="807502" y="342841"/>
                    <a:pt x="807566" y="342426"/>
                    <a:pt x="807833" y="342146"/>
                  </a:cubicBezTo>
                  <a:cubicBezTo>
                    <a:pt x="808107" y="341916"/>
                    <a:pt x="808517" y="341952"/>
                    <a:pt x="808747" y="342226"/>
                  </a:cubicBezTo>
                  <a:cubicBezTo>
                    <a:pt x="808769" y="342252"/>
                    <a:pt x="808789" y="342279"/>
                    <a:pt x="808807" y="342308"/>
                  </a:cubicBezTo>
                  <a:cubicBezTo>
                    <a:pt x="809536" y="342906"/>
                    <a:pt x="810135" y="343646"/>
                    <a:pt x="810569" y="344483"/>
                  </a:cubicBezTo>
                  <a:cubicBezTo>
                    <a:pt x="810708" y="344854"/>
                    <a:pt x="810801" y="344784"/>
                    <a:pt x="812401" y="345016"/>
                  </a:cubicBezTo>
                  <a:cubicBezTo>
                    <a:pt x="812936" y="345073"/>
                    <a:pt x="813323" y="345552"/>
                    <a:pt x="813265" y="346085"/>
                  </a:cubicBezTo>
                  <a:cubicBezTo>
                    <a:pt x="813260" y="346138"/>
                    <a:pt x="813250" y="346191"/>
                    <a:pt x="813235" y="346242"/>
                  </a:cubicBezTo>
                  <a:cubicBezTo>
                    <a:pt x="813049" y="347010"/>
                    <a:pt x="813098" y="347816"/>
                    <a:pt x="813375" y="348556"/>
                  </a:cubicBezTo>
                  <a:cubicBezTo>
                    <a:pt x="813855" y="350069"/>
                    <a:pt x="814785" y="351401"/>
                    <a:pt x="816041" y="352374"/>
                  </a:cubicBezTo>
                  <a:cubicBezTo>
                    <a:pt x="817606" y="353727"/>
                    <a:pt x="818883" y="355379"/>
                    <a:pt x="819798" y="357233"/>
                  </a:cubicBezTo>
                  <a:cubicBezTo>
                    <a:pt x="820354" y="358344"/>
                    <a:pt x="821421" y="359061"/>
                    <a:pt x="821954" y="360287"/>
                  </a:cubicBezTo>
                  <a:cubicBezTo>
                    <a:pt x="822488" y="361514"/>
                    <a:pt x="822534" y="362601"/>
                    <a:pt x="823902" y="363110"/>
                  </a:cubicBezTo>
                  <a:cubicBezTo>
                    <a:pt x="823392" y="364545"/>
                    <a:pt x="824737" y="364938"/>
                    <a:pt x="825386" y="365656"/>
                  </a:cubicBezTo>
                  <a:cubicBezTo>
                    <a:pt x="826453" y="366813"/>
                    <a:pt x="827705" y="367738"/>
                    <a:pt x="827705" y="369589"/>
                  </a:cubicBezTo>
                  <a:cubicBezTo>
                    <a:pt x="827705" y="369960"/>
                    <a:pt x="827844" y="370770"/>
                    <a:pt x="828563" y="370908"/>
                  </a:cubicBezTo>
                  <a:cubicBezTo>
                    <a:pt x="830349" y="371232"/>
                    <a:pt x="830604" y="372945"/>
                    <a:pt x="831253" y="374125"/>
                  </a:cubicBezTo>
                  <a:cubicBezTo>
                    <a:pt x="831834" y="375245"/>
                    <a:pt x="832534" y="376300"/>
                    <a:pt x="833340" y="377272"/>
                  </a:cubicBezTo>
                  <a:cubicBezTo>
                    <a:pt x="834129" y="378174"/>
                    <a:pt x="835242" y="379169"/>
                    <a:pt x="834871" y="380696"/>
                  </a:cubicBezTo>
                  <a:cubicBezTo>
                    <a:pt x="834795" y="381179"/>
                    <a:pt x="835013" y="381661"/>
                    <a:pt x="835427" y="381923"/>
                  </a:cubicBezTo>
                  <a:cubicBezTo>
                    <a:pt x="837004" y="383172"/>
                    <a:pt x="836981" y="383195"/>
                    <a:pt x="837445" y="384561"/>
                  </a:cubicBezTo>
                  <a:cubicBezTo>
                    <a:pt x="838184" y="387246"/>
                    <a:pt x="839634" y="389684"/>
                    <a:pt x="841642" y="391618"/>
                  </a:cubicBezTo>
                  <a:cubicBezTo>
                    <a:pt x="843009" y="392498"/>
                    <a:pt x="843871" y="393977"/>
                    <a:pt x="843961" y="395598"/>
                  </a:cubicBezTo>
                  <a:cubicBezTo>
                    <a:pt x="843922" y="395784"/>
                    <a:pt x="843964" y="395977"/>
                    <a:pt x="844077" y="396130"/>
                  </a:cubicBezTo>
                  <a:cubicBezTo>
                    <a:pt x="845485" y="397301"/>
                    <a:pt x="846128" y="399154"/>
                    <a:pt x="845746" y="400943"/>
                  </a:cubicBezTo>
                  <a:cubicBezTo>
                    <a:pt x="845740" y="401128"/>
                    <a:pt x="845817" y="401306"/>
                    <a:pt x="845955" y="401429"/>
                  </a:cubicBezTo>
                  <a:cubicBezTo>
                    <a:pt x="847207" y="402216"/>
                    <a:pt x="847114" y="403743"/>
                    <a:pt x="847694" y="404738"/>
                  </a:cubicBezTo>
                  <a:cubicBezTo>
                    <a:pt x="848274" y="405733"/>
                    <a:pt x="848575" y="407052"/>
                    <a:pt x="849178" y="407978"/>
                  </a:cubicBezTo>
                  <a:cubicBezTo>
                    <a:pt x="849433" y="408371"/>
                    <a:pt x="849827" y="408764"/>
                    <a:pt x="849479" y="409250"/>
                  </a:cubicBezTo>
                  <a:cubicBezTo>
                    <a:pt x="849197" y="409547"/>
                    <a:pt x="849210" y="410016"/>
                    <a:pt x="849507" y="410297"/>
                  </a:cubicBezTo>
                  <a:cubicBezTo>
                    <a:pt x="849638" y="410421"/>
                    <a:pt x="849809" y="410493"/>
                    <a:pt x="849990" y="410500"/>
                  </a:cubicBezTo>
                  <a:cubicBezTo>
                    <a:pt x="851775" y="410361"/>
                    <a:pt x="851682" y="411934"/>
                    <a:pt x="851659" y="412675"/>
                  </a:cubicBezTo>
                  <a:cubicBezTo>
                    <a:pt x="851485" y="414201"/>
                    <a:pt x="851909" y="415735"/>
                    <a:pt x="852842" y="416956"/>
                  </a:cubicBezTo>
                  <a:cubicBezTo>
                    <a:pt x="853143" y="417280"/>
                    <a:pt x="852958" y="417742"/>
                    <a:pt x="853143" y="417997"/>
                  </a:cubicBezTo>
                  <a:cubicBezTo>
                    <a:pt x="854071" y="419293"/>
                    <a:pt x="853143" y="420843"/>
                    <a:pt x="853746" y="422093"/>
                  </a:cubicBezTo>
                  <a:cubicBezTo>
                    <a:pt x="854333" y="423340"/>
                    <a:pt x="854701" y="424678"/>
                    <a:pt x="854836" y="426049"/>
                  </a:cubicBezTo>
                  <a:cubicBezTo>
                    <a:pt x="854848" y="427902"/>
                    <a:pt x="855276" y="429729"/>
                    <a:pt x="856088" y="431395"/>
                  </a:cubicBezTo>
                  <a:cubicBezTo>
                    <a:pt x="856860" y="432826"/>
                    <a:pt x="857326" y="434402"/>
                    <a:pt x="857456" y="436022"/>
                  </a:cubicBezTo>
                  <a:cubicBezTo>
                    <a:pt x="857527" y="437413"/>
                    <a:pt x="858174" y="438712"/>
                    <a:pt x="859242" y="439609"/>
                  </a:cubicBezTo>
                  <a:cubicBezTo>
                    <a:pt x="859891" y="440187"/>
                    <a:pt x="859752" y="440396"/>
                    <a:pt x="859010" y="440697"/>
                  </a:cubicBezTo>
                  <a:cubicBezTo>
                    <a:pt x="858268" y="440997"/>
                    <a:pt x="858778" y="441344"/>
                    <a:pt x="859010" y="441668"/>
                  </a:cubicBezTo>
                  <a:cubicBezTo>
                    <a:pt x="859780" y="442844"/>
                    <a:pt x="860093" y="444259"/>
                    <a:pt x="859891" y="445648"/>
                  </a:cubicBezTo>
                  <a:cubicBezTo>
                    <a:pt x="859702" y="446671"/>
                    <a:pt x="860002" y="447724"/>
                    <a:pt x="860703" y="448494"/>
                  </a:cubicBezTo>
                  <a:cubicBezTo>
                    <a:pt x="861182" y="449123"/>
                    <a:pt x="861182" y="449994"/>
                    <a:pt x="860703" y="450623"/>
                  </a:cubicBezTo>
                  <a:cubicBezTo>
                    <a:pt x="860234" y="451560"/>
                    <a:pt x="860314" y="452678"/>
                    <a:pt x="860912" y="453539"/>
                  </a:cubicBezTo>
                  <a:cubicBezTo>
                    <a:pt x="862081" y="455476"/>
                    <a:pt x="862336" y="457830"/>
                    <a:pt x="861607" y="459972"/>
                  </a:cubicBezTo>
                  <a:cubicBezTo>
                    <a:pt x="861259" y="461036"/>
                    <a:pt x="862001" y="461753"/>
                    <a:pt x="862187" y="462609"/>
                  </a:cubicBezTo>
                  <a:cubicBezTo>
                    <a:pt x="862372" y="463466"/>
                    <a:pt x="862952" y="464923"/>
                    <a:pt x="862303" y="466080"/>
                  </a:cubicBezTo>
                  <a:cubicBezTo>
                    <a:pt x="861654" y="467237"/>
                    <a:pt x="862604" y="467862"/>
                    <a:pt x="862883" y="468672"/>
                  </a:cubicBezTo>
                  <a:cubicBezTo>
                    <a:pt x="863161" y="469482"/>
                    <a:pt x="863485" y="470500"/>
                    <a:pt x="863091" y="470986"/>
                  </a:cubicBezTo>
                  <a:cubicBezTo>
                    <a:pt x="862519" y="472088"/>
                    <a:pt x="862608" y="473417"/>
                    <a:pt x="863323" y="474434"/>
                  </a:cubicBezTo>
                  <a:cubicBezTo>
                    <a:pt x="863913" y="475711"/>
                    <a:pt x="863913" y="477182"/>
                    <a:pt x="863323" y="478460"/>
                  </a:cubicBezTo>
                  <a:cubicBezTo>
                    <a:pt x="863127" y="479286"/>
                    <a:pt x="863080" y="480140"/>
                    <a:pt x="863184" y="480982"/>
                  </a:cubicBezTo>
                  <a:cubicBezTo>
                    <a:pt x="863184" y="481213"/>
                    <a:pt x="863346" y="481630"/>
                    <a:pt x="863509" y="481676"/>
                  </a:cubicBezTo>
                  <a:cubicBezTo>
                    <a:pt x="865062" y="482070"/>
                    <a:pt x="864529" y="483389"/>
                    <a:pt x="864877" y="484384"/>
                  </a:cubicBezTo>
                  <a:cubicBezTo>
                    <a:pt x="865480" y="486119"/>
                    <a:pt x="864343" y="487947"/>
                    <a:pt x="865317" y="489636"/>
                  </a:cubicBezTo>
                  <a:cubicBezTo>
                    <a:pt x="865572" y="490053"/>
                    <a:pt x="865596" y="490816"/>
                    <a:pt x="864691" y="490863"/>
                  </a:cubicBezTo>
                  <a:cubicBezTo>
                    <a:pt x="864297" y="492529"/>
                    <a:pt x="862512" y="493824"/>
                    <a:pt x="863555" y="495953"/>
                  </a:cubicBezTo>
                  <a:cubicBezTo>
                    <a:pt x="863983" y="497023"/>
                    <a:pt x="863983" y="498216"/>
                    <a:pt x="863555" y="499285"/>
                  </a:cubicBezTo>
                  <a:cubicBezTo>
                    <a:pt x="863147" y="500307"/>
                    <a:pt x="863260" y="501462"/>
                    <a:pt x="863856" y="502386"/>
                  </a:cubicBezTo>
                  <a:cubicBezTo>
                    <a:pt x="864297" y="503288"/>
                    <a:pt x="864668" y="503728"/>
                    <a:pt x="863532" y="504283"/>
                  </a:cubicBezTo>
                  <a:cubicBezTo>
                    <a:pt x="862952" y="504561"/>
                    <a:pt x="863045" y="505278"/>
                    <a:pt x="863091" y="505811"/>
                  </a:cubicBezTo>
                  <a:cubicBezTo>
                    <a:pt x="863055" y="507381"/>
                    <a:pt x="862798" y="508939"/>
                    <a:pt x="862326" y="510438"/>
                  </a:cubicBezTo>
                  <a:cubicBezTo>
                    <a:pt x="862071" y="511804"/>
                    <a:pt x="860796" y="513053"/>
                    <a:pt x="861885" y="514580"/>
                  </a:cubicBezTo>
                  <a:cubicBezTo>
                    <a:pt x="861428" y="515604"/>
                    <a:pt x="861252" y="516730"/>
                    <a:pt x="861375" y="517843"/>
                  </a:cubicBezTo>
                  <a:cubicBezTo>
                    <a:pt x="861359" y="518124"/>
                    <a:pt x="861224" y="518384"/>
                    <a:pt x="861004" y="518560"/>
                  </a:cubicBezTo>
                  <a:cubicBezTo>
                    <a:pt x="859126" y="519694"/>
                    <a:pt x="859451" y="521152"/>
                    <a:pt x="860077" y="522864"/>
                  </a:cubicBezTo>
                  <a:cubicBezTo>
                    <a:pt x="860309" y="523443"/>
                    <a:pt x="860819" y="524553"/>
                    <a:pt x="859427" y="524877"/>
                  </a:cubicBezTo>
                  <a:cubicBezTo>
                    <a:pt x="858477" y="525109"/>
                    <a:pt x="860309" y="526196"/>
                    <a:pt x="858987" y="526543"/>
                  </a:cubicBezTo>
                  <a:cubicBezTo>
                    <a:pt x="858454" y="526543"/>
                    <a:pt x="857642" y="527076"/>
                    <a:pt x="858454" y="527909"/>
                  </a:cubicBezTo>
                  <a:cubicBezTo>
                    <a:pt x="856645" y="529667"/>
                    <a:pt x="857827" y="532421"/>
                    <a:pt x="856343" y="534318"/>
                  </a:cubicBezTo>
                  <a:cubicBezTo>
                    <a:pt x="856204" y="534503"/>
                    <a:pt x="856343" y="534897"/>
                    <a:pt x="856714" y="534943"/>
                  </a:cubicBezTo>
                  <a:cubicBezTo>
                    <a:pt x="857526" y="535082"/>
                    <a:pt x="857317" y="535406"/>
                    <a:pt x="856877" y="535776"/>
                  </a:cubicBezTo>
                  <a:cubicBezTo>
                    <a:pt x="855578" y="536933"/>
                    <a:pt x="855532" y="536956"/>
                    <a:pt x="856436" y="538275"/>
                  </a:cubicBezTo>
                  <a:cubicBezTo>
                    <a:pt x="856923" y="539015"/>
                    <a:pt x="857109" y="539409"/>
                    <a:pt x="855949" y="539501"/>
                  </a:cubicBezTo>
                  <a:cubicBezTo>
                    <a:pt x="854790" y="539594"/>
                    <a:pt x="854627" y="540288"/>
                    <a:pt x="854581" y="541260"/>
                  </a:cubicBezTo>
                  <a:cubicBezTo>
                    <a:pt x="854581" y="542718"/>
                    <a:pt x="855045" y="544291"/>
                    <a:pt x="853607" y="545471"/>
                  </a:cubicBezTo>
                  <a:cubicBezTo>
                    <a:pt x="853352" y="545680"/>
                    <a:pt x="853607" y="546374"/>
                    <a:pt x="853491" y="546837"/>
                  </a:cubicBezTo>
                  <a:cubicBezTo>
                    <a:pt x="853375" y="547299"/>
                    <a:pt x="853677" y="548086"/>
                    <a:pt x="853167" y="548433"/>
                  </a:cubicBezTo>
                  <a:cubicBezTo>
                    <a:pt x="852053" y="549197"/>
                    <a:pt x="852772" y="550076"/>
                    <a:pt x="852958" y="550863"/>
                  </a:cubicBezTo>
                  <a:cubicBezTo>
                    <a:pt x="853143" y="551650"/>
                    <a:pt x="853978" y="552367"/>
                    <a:pt x="852517" y="552691"/>
                  </a:cubicBezTo>
                  <a:cubicBezTo>
                    <a:pt x="852517" y="552691"/>
                    <a:pt x="852262" y="553038"/>
                    <a:pt x="852308" y="553177"/>
                  </a:cubicBezTo>
                  <a:cubicBezTo>
                    <a:pt x="852749" y="554866"/>
                    <a:pt x="851497" y="556115"/>
                    <a:pt x="851195" y="557596"/>
                  </a:cubicBezTo>
                  <a:cubicBezTo>
                    <a:pt x="850453" y="561206"/>
                    <a:pt x="848714" y="564538"/>
                    <a:pt x="848158" y="568171"/>
                  </a:cubicBezTo>
                  <a:cubicBezTo>
                    <a:pt x="848019" y="569097"/>
                    <a:pt x="848691" y="568888"/>
                    <a:pt x="848737" y="569189"/>
                  </a:cubicBezTo>
                  <a:cubicBezTo>
                    <a:pt x="848784" y="569490"/>
                    <a:pt x="848482" y="570022"/>
                    <a:pt x="848343" y="570439"/>
                  </a:cubicBezTo>
                  <a:lnTo>
                    <a:pt x="848065" y="571202"/>
                  </a:lnTo>
                  <a:cubicBezTo>
                    <a:pt x="847951" y="570946"/>
                    <a:pt x="847850" y="570683"/>
                    <a:pt x="847764" y="570416"/>
                  </a:cubicBezTo>
                  <a:cubicBezTo>
                    <a:pt x="847764" y="570161"/>
                    <a:pt x="847601" y="569906"/>
                    <a:pt x="847508" y="569652"/>
                  </a:cubicBezTo>
                  <a:cubicBezTo>
                    <a:pt x="847380" y="569876"/>
                    <a:pt x="847286" y="570117"/>
                    <a:pt x="847230" y="570369"/>
                  </a:cubicBezTo>
                  <a:cubicBezTo>
                    <a:pt x="847245" y="571121"/>
                    <a:pt x="846972" y="571849"/>
                    <a:pt x="846465" y="572406"/>
                  </a:cubicBezTo>
                  <a:cubicBezTo>
                    <a:pt x="845445" y="573678"/>
                    <a:pt x="845282" y="575460"/>
                    <a:pt x="843984" y="576663"/>
                  </a:cubicBezTo>
                  <a:cubicBezTo>
                    <a:pt x="843752" y="577728"/>
                    <a:pt x="843937" y="579023"/>
                    <a:pt x="843845" y="579579"/>
                  </a:cubicBezTo>
                  <a:close/>
                  <a:moveTo>
                    <a:pt x="859497" y="524762"/>
                  </a:moveTo>
                  <a:cubicBezTo>
                    <a:pt x="859798" y="524762"/>
                    <a:pt x="860030" y="524530"/>
                    <a:pt x="859961" y="524183"/>
                  </a:cubicBezTo>
                  <a:cubicBezTo>
                    <a:pt x="859893" y="524035"/>
                    <a:pt x="859807" y="523895"/>
                    <a:pt x="859706" y="523767"/>
                  </a:cubicBezTo>
                  <a:lnTo>
                    <a:pt x="859033" y="524577"/>
                  </a:lnTo>
                  <a:close/>
                  <a:moveTo>
                    <a:pt x="876842" y="544245"/>
                  </a:moveTo>
                  <a:cubicBezTo>
                    <a:pt x="876842" y="544245"/>
                    <a:pt x="876842" y="544546"/>
                    <a:pt x="876680" y="544638"/>
                  </a:cubicBezTo>
                  <a:cubicBezTo>
                    <a:pt x="876501" y="544783"/>
                    <a:pt x="876307" y="544907"/>
                    <a:pt x="876100" y="545009"/>
                  </a:cubicBezTo>
                  <a:lnTo>
                    <a:pt x="875938" y="544014"/>
                  </a:lnTo>
                  <a:cubicBezTo>
                    <a:pt x="874291" y="545888"/>
                    <a:pt x="874778" y="548317"/>
                    <a:pt x="874361" y="550493"/>
                  </a:cubicBezTo>
                  <a:cubicBezTo>
                    <a:pt x="874317" y="552426"/>
                    <a:pt x="874029" y="554347"/>
                    <a:pt x="873503" y="556208"/>
                  </a:cubicBezTo>
                  <a:cubicBezTo>
                    <a:pt x="872830" y="557342"/>
                    <a:pt x="873248" y="558823"/>
                    <a:pt x="872112" y="559725"/>
                  </a:cubicBezTo>
                  <a:cubicBezTo>
                    <a:pt x="872715" y="560975"/>
                    <a:pt x="871926" y="562039"/>
                    <a:pt x="871439" y="563034"/>
                  </a:cubicBezTo>
                  <a:cubicBezTo>
                    <a:pt x="870959" y="563944"/>
                    <a:pt x="870742" y="564970"/>
                    <a:pt x="870813" y="565996"/>
                  </a:cubicBezTo>
                  <a:cubicBezTo>
                    <a:pt x="870813" y="566760"/>
                    <a:pt x="870396" y="567616"/>
                    <a:pt x="871115" y="568310"/>
                  </a:cubicBezTo>
                  <a:cubicBezTo>
                    <a:pt x="871694" y="567778"/>
                    <a:pt x="871115" y="567037"/>
                    <a:pt x="871462" y="566459"/>
                  </a:cubicBezTo>
                  <a:cubicBezTo>
                    <a:pt x="871635" y="566117"/>
                    <a:pt x="871880" y="565816"/>
                    <a:pt x="872181" y="565579"/>
                  </a:cubicBezTo>
                  <a:cubicBezTo>
                    <a:pt x="873039" y="564931"/>
                    <a:pt x="873457" y="564191"/>
                    <a:pt x="872715" y="563265"/>
                  </a:cubicBezTo>
                  <a:cubicBezTo>
                    <a:pt x="872344" y="562756"/>
                    <a:pt x="872715" y="562409"/>
                    <a:pt x="872993" y="562062"/>
                  </a:cubicBezTo>
                  <a:cubicBezTo>
                    <a:pt x="873624" y="561378"/>
                    <a:pt x="874043" y="560526"/>
                    <a:pt x="874199" y="559609"/>
                  </a:cubicBezTo>
                  <a:cubicBezTo>
                    <a:pt x="874209" y="559120"/>
                    <a:pt x="874509" y="558683"/>
                    <a:pt x="874964" y="558499"/>
                  </a:cubicBezTo>
                  <a:cubicBezTo>
                    <a:pt x="875915" y="558244"/>
                    <a:pt x="875776" y="557411"/>
                    <a:pt x="876123" y="556810"/>
                  </a:cubicBezTo>
                  <a:cubicBezTo>
                    <a:pt x="876493" y="555942"/>
                    <a:pt x="876606" y="554986"/>
                    <a:pt x="876448" y="554056"/>
                  </a:cubicBezTo>
                  <a:cubicBezTo>
                    <a:pt x="876448" y="552945"/>
                    <a:pt x="878071" y="553130"/>
                    <a:pt x="878141" y="552066"/>
                  </a:cubicBezTo>
                  <a:cubicBezTo>
                    <a:pt x="878104" y="551875"/>
                    <a:pt x="878104" y="551679"/>
                    <a:pt x="878141" y="551488"/>
                  </a:cubicBezTo>
                  <a:cubicBezTo>
                    <a:pt x="878952" y="550030"/>
                    <a:pt x="879022" y="548225"/>
                    <a:pt x="879903" y="546860"/>
                  </a:cubicBezTo>
                  <a:cubicBezTo>
                    <a:pt x="880645" y="545586"/>
                    <a:pt x="881156" y="544192"/>
                    <a:pt x="881410" y="542741"/>
                  </a:cubicBezTo>
                  <a:cubicBezTo>
                    <a:pt x="881504" y="541922"/>
                    <a:pt x="881881" y="541160"/>
                    <a:pt x="882477" y="540589"/>
                  </a:cubicBezTo>
                  <a:cubicBezTo>
                    <a:pt x="883270" y="539792"/>
                    <a:pt x="883698" y="538703"/>
                    <a:pt x="883660" y="537581"/>
                  </a:cubicBezTo>
                  <a:cubicBezTo>
                    <a:pt x="883799" y="535707"/>
                    <a:pt x="883660" y="535521"/>
                    <a:pt x="885121" y="535082"/>
                  </a:cubicBezTo>
                  <a:cubicBezTo>
                    <a:pt x="886094" y="534827"/>
                    <a:pt x="886234" y="534226"/>
                    <a:pt x="885955" y="533740"/>
                  </a:cubicBezTo>
                  <a:cubicBezTo>
                    <a:pt x="885494" y="532645"/>
                    <a:pt x="885445" y="531420"/>
                    <a:pt x="885816" y="530292"/>
                  </a:cubicBezTo>
                  <a:cubicBezTo>
                    <a:pt x="886025" y="528510"/>
                    <a:pt x="887764" y="527238"/>
                    <a:pt x="887208" y="525317"/>
                  </a:cubicBezTo>
                  <a:cubicBezTo>
                    <a:pt x="887204" y="525128"/>
                    <a:pt x="887290" y="524948"/>
                    <a:pt x="887439" y="524831"/>
                  </a:cubicBezTo>
                  <a:cubicBezTo>
                    <a:pt x="888661" y="523901"/>
                    <a:pt x="889239" y="522352"/>
                    <a:pt x="888924" y="520851"/>
                  </a:cubicBezTo>
                  <a:cubicBezTo>
                    <a:pt x="888880" y="520485"/>
                    <a:pt x="888970" y="520115"/>
                    <a:pt x="889179" y="519810"/>
                  </a:cubicBezTo>
                  <a:cubicBezTo>
                    <a:pt x="890183" y="519017"/>
                    <a:pt x="890354" y="517562"/>
                    <a:pt x="889560" y="516560"/>
                  </a:cubicBezTo>
                  <a:cubicBezTo>
                    <a:pt x="889556" y="516555"/>
                    <a:pt x="889553" y="516551"/>
                    <a:pt x="889550" y="516547"/>
                  </a:cubicBezTo>
                  <a:cubicBezTo>
                    <a:pt x="889179" y="515992"/>
                    <a:pt x="889387" y="515182"/>
                    <a:pt x="890477" y="515529"/>
                  </a:cubicBezTo>
                  <a:cubicBezTo>
                    <a:pt x="890477" y="515228"/>
                    <a:pt x="891637" y="515043"/>
                    <a:pt x="890616" y="514650"/>
                  </a:cubicBezTo>
                  <a:cubicBezTo>
                    <a:pt x="889990" y="514418"/>
                    <a:pt x="890037" y="514002"/>
                    <a:pt x="890013" y="513562"/>
                  </a:cubicBezTo>
                  <a:cubicBezTo>
                    <a:pt x="889985" y="511894"/>
                    <a:pt x="890359" y="510243"/>
                    <a:pt x="891103" y="508749"/>
                  </a:cubicBezTo>
                  <a:cubicBezTo>
                    <a:pt x="891589" y="507634"/>
                    <a:pt x="891818" y="506424"/>
                    <a:pt x="891776" y="505209"/>
                  </a:cubicBezTo>
                  <a:cubicBezTo>
                    <a:pt x="891776" y="504168"/>
                    <a:pt x="891776" y="503126"/>
                    <a:pt x="891776" y="502085"/>
                  </a:cubicBezTo>
                  <a:cubicBezTo>
                    <a:pt x="891776" y="501044"/>
                    <a:pt x="891776" y="500234"/>
                    <a:pt x="892958" y="499771"/>
                  </a:cubicBezTo>
                  <a:cubicBezTo>
                    <a:pt x="893631" y="499517"/>
                    <a:pt x="893700" y="498753"/>
                    <a:pt x="893909" y="498198"/>
                  </a:cubicBezTo>
                  <a:cubicBezTo>
                    <a:pt x="894118" y="497642"/>
                    <a:pt x="893237" y="497735"/>
                    <a:pt x="893051" y="497318"/>
                  </a:cubicBezTo>
                  <a:cubicBezTo>
                    <a:pt x="892680" y="496509"/>
                    <a:pt x="892077" y="495606"/>
                    <a:pt x="893561" y="495236"/>
                  </a:cubicBezTo>
                  <a:cubicBezTo>
                    <a:pt x="893827" y="495197"/>
                    <a:pt x="894011" y="494950"/>
                    <a:pt x="893972" y="494684"/>
                  </a:cubicBezTo>
                  <a:cubicBezTo>
                    <a:pt x="893968" y="494660"/>
                    <a:pt x="893963" y="494635"/>
                    <a:pt x="893955" y="494611"/>
                  </a:cubicBezTo>
                  <a:cubicBezTo>
                    <a:pt x="892912" y="492297"/>
                    <a:pt x="893955" y="489752"/>
                    <a:pt x="893468" y="487392"/>
                  </a:cubicBezTo>
                  <a:cubicBezTo>
                    <a:pt x="893283" y="486327"/>
                    <a:pt x="894419" y="485517"/>
                    <a:pt x="893793" y="484546"/>
                  </a:cubicBezTo>
                  <a:cubicBezTo>
                    <a:pt x="893167" y="483574"/>
                    <a:pt x="894674" y="482417"/>
                    <a:pt x="893468" y="481514"/>
                  </a:cubicBezTo>
                  <a:cubicBezTo>
                    <a:pt x="893468" y="481514"/>
                    <a:pt x="893468" y="480959"/>
                    <a:pt x="893631" y="480751"/>
                  </a:cubicBezTo>
                  <a:cubicBezTo>
                    <a:pt x="894139" y="479945"/>
                    <a:pt x="894139" y="478919"/>
                    <a:pt x="893631" y="478113"/>
                  </a:cubicBezTo>
                  <a:cubicBezTo>
                    <a:pt x="893018" y="476910"/>
                    <a:pt x="893192" y="475458"/>
                    <a:pt x="894071" y="474434"/>
                  </a:cubicBezTo>
                  <a:cubicBezTo>
                    <a:pt x="894354" y="473190"/>
                    <a:pt x="894440" y="471909"/>
                    <a:pt x="894326" y="470639"/>
                  </a:cubicBezTo>
                  <a:cubicBezTo>
                    <a:pt x="893940" y="470095"/>
                    <a:pt x="893790" y="469420"/>
                    <a:pt x="893909" y="468765"/>
                  </a:cubicBezTo>
                  <a:cubicBezTo>
                    <a:pt x="894141" y="466682"/>
                    <a:pt x="893144" y="464623"/>
                    <a:pt x="893909" y="462494"/>
                  </a:cubicBezTo>
                  <a:cubicBezTo>
                    <a:pt x="894234" y="461522"/>
                    <a:pt x="892981" y="460458"/>
                    <a:pt x="893909" y="459393"/>
                  </a:cubicBezTo>
                  <a:cubicBezTo>
                    <a:pt x="893961" y="459120"/>
                    <a:pt x="893884" y="458838"/>
                    <a:pt x="893700" y="458630"/>
                  </a:cubicBezTo>
                  <a:cubicBezTo>
                    <a:pt x="892587" y="457820"/>
                    <a:pt x="892981" y="456894"/>
                    <a:pt x="893376" y="455922"/>
                  </a:cubicBezTo>
                  <a:cubicBezTo>
                    <a:pt x="893770" y="454950"/>
                    <a:pt x="894280" y="454048"/>
                    <a:pt x="893051" y="453261"/>
                  </a:cubicBezTo>
                  <a:cubicBezTo>
                    <a:pt x="892680" y="453007"/>
                    <a:pt x="892842" y="452544"/>
                    <a:pt x="893051" y="452243"/>
                  </a:cubicBezTo>
                  <a:cubicBezTo>
                    <a:pt x="893260" y="451942"/>
                    <a:pt x="893051" y="450947"/>
                    <a:pt x="893631" y="450415"/>
                  </a:cubicBezTo>
                  <a:cubicBezTo>
                    <a:pt x="894210" y="449883"/>
                    <a:pt x="893909" y="449351"/>
                    <a:pt x="893839" y="448795"/>
                  </a:cubicBezTo>
                  <a:cubicBezTo>
                    <a:pt x="893770" y="448240"/>
                    <a:pt x="893028" y="449027"/>
                    <a:pt x="892587" y="448471"/>
                  </a:cubicBezTo>
                  <a:cubicBezTo>
                    <a:pt x="891918" y="447899"/>
                    <a:pt x="891579" y="447031"/>
                    <a:pt x="891683" y="446157"/>
                  </a:cubicBezTo>
                  <a:cubicBezTo>
                    <a:pt x="891938" y="444468"/>
                    <a:pt x="892008" y="442733"/>
                    <a:pt x="892124" y="441020"/>
                  </a:cubicBezTo>
                  <a:cubicBezTo>
                    <a:pt x="892124" y="440581"/>
                    <a:pt x="892286" y="440026"/>
                    <a:pt x="891799" y="439748"/>
                  </a:cubicBezTo>
                  <a:cubicBezTo>
                    <a:pt x="890684" y="439017"/>
                    <a:pt x="890162" y="437657"/>
                    <a:pt x="890500" y="436369"/>
                  </a:cubicBezTo>
                  <a:cubicBezTo>
                    <a:pt x="890652" y="434314"/>
                    <a:pt x="890235" y="432257"/>
                    <a:pt x="889294" y="430423"/>
                  </a:cubicBezTo>
                  <a:cubicBezTo>
                    <a:pt x="889063" y="429914"/>
                    <a:pt x="888900" y="429405"/>
                    <a:pt x="888715" y="428872"/>
                  </a:cubicBezTo>
                  <a:cubicBezTo>
                    <a:pt x="888412" y="427343"/>
                    <a:pt x="888196" y="425798"/>
                    <a:pt x="888065" y="424244"/>
                  </a:cubicBezTo>
                  <a:cubicBezTo>
                    <a:pt x="887718" y="422764"/>
                    <a:pt x="886860" y="421398"/>
                    <a:pt x="886396" y="419871"/>
                  </a:cubicBezTo>
                  <a:cubicBezTo>
                    <a:pt x="885291" y="417342"/>
                    <a:pt x="884549" y="414670"/>
                    <a:pt x="884193" y="411934"/>
                  </a:cubicBezTo>
                  <a:cubicBezTo>
                    <a:pt x="884160" y="411755"/>
                    <a:pt x="884080" y="411587"/>
                    <a:pt x="883961" y="411448"/>
                  </a:cubicBezTo>
                  <a:cubicBezTo>
                    <a:pt x="882778" y="409898"/>
                    <a:pt x="882894" y="407746"/>
                    <a:pt x="881457" y="406288"/>
                  </a:cubicBezTo>
                  <a:cubicBezTo>
                    <a:pt x="880969" y="405712"/>
                    <a:pt x="880757" y="404951"/>
                    <a:pt x="880877" y="404206"/>
                  </a:cubicBezTo>
                  <a:cubicBezTo>
                    <a:pt x="881248" y="402586"/>
                    <a:pt x="879857" y="401082"/>
                    <a:pt x="880692" y="399416"/>
                  </a:cubicBezTo>
                  <a:cubicBezTo>
                    <a:pt x="880947" y="398884"/>
                    <a:pt x="880065" y="399416"/>
                    <a:pt x="880042" y="399416"/>
                  </a:cubicBezTo>
                  <a:cubicBezTo>
                    <a:pt x="879370" y="398259"/>
                    <a:pt x="878002" y="397357"/>
                    <a:pt x="878164" y="395922"/>
                  </a:cubicBezTo>
                  <a:cubicBezTo>
                    <a:pt x="878306" y="395442"/>
                    <a:pt x="878183" y="394922"/>
                    <a:pt x="877839" y="394557"/>
                  </a:cubicBezTo>
                  <a:cubicBezTo>
                    <a:pt x="877468" y="394140"/>
                    <a:pt x="876935" y="393863"/>
                    <a:pt x="876819" y="393238"/>
                  </a:cubicBezTo>
                  <a:cubicBezTo>
                    <a:pt x="876819" y="393099"/>
                    <a:pt x="876633" y="392983"/>
                    <a:pt x="876517" y="392868"/>
                  </a:cubicBezTo>
                  <a:cubicBezTo>
                    <a:pt x="876402" y="392752"/>
                    <a:pt x="876262" y="393238"/>
                    <a:pt x="876309" y="393354"/>
                  </a:cubicBezTo>
                  <a:cubicBezTo>
                    <a:pt x="877097" y="395529"/>
                    <a:pt x="876564" y="397981"/>
                    <a:pt x="877677" y="400087"/>
                  </a:cubicBezTo>
                  <a:cubicBezTo>
                    <a:pt x="877955" y="400619"/>
                    <a:pt x="878187" y="401313"/>
                    <a:pt x="877677" y="401637"/>
                  </a:cubicBezTo>
                  <a:cubicBezTo>
                    <a:pt x="876146" y="402841"/>
                    <a:pt x="877283" y="403720"/>
                    <a:pt x="877909" y="404646"/>
                  </a:cubicBezTo>
                  <a:cubicBezTo>
                    <a:pt x="878523" y="405559"/>
                    <a:pt x="879036" y="406537"/>
                    <a:pt x="879439" y="407561"/>
                  </a:cubicBezTo>
                  <a:cubicBezTo>
                    <a:pt x="879439" y="407862"/>
                    <a:pt x="879602" y="408302"/>
                    <a:pt x="879439" y="408348"/>
                  </a:cubicBezTo>
                  <a:cubicBezTo>
                    <a:pt x="877886" y="408787"/>
                    <a:pt x="878952" y="409944"/>
                    <a:pt x="879115" y="410430"/>
                  </a:cubicBezTo>
                  <a:cubicBezTo>
                    <a:pt x="879430" y="411073"/>
                    <a:pt x="879430" y="411824"/>
                    <a:pt x="879115" y="412467"/>
                  </a:cubicBezTo>
                  <a:cubicBezTo>
                    <a:pt x="878720" y="413346"/>
                    <a:pt x="879115" y="413739"/>
                    <a:pt x="880274" y="413878"/>
                  </a:cubicBezTo>
                  <a:cubicBezTo>
                    <a:pt x="880390" y="413878"/>
                    <a:pt x="880645" y="413878"/>
                    <a:pt x="880622" y="414086"/>
                  </a:cubicBezTo>
                  <a:cubicBezTo>
                    <a:pt x="880622" y="416400"/>
                    <a:pt x="882477" y="418367"/>
                    <a:pt x="881318" y="420727"/>
                  </a:cubicBezTo>
                  <a:cubicBezTo>
                    <a:pt x="881202" y="420912"/>
                    <a:pt x="881318" y="421260"/>
                    <a:pt x="881480" y="421514"/>
                  </a:cubicBezTo>
                  <a:cubicBezTo>
                    <a:pt x="882253" y="423595"/>
                    <a:pt x="882805" y="425751"/>
                    <a:pt x="883126" y="427947"/>
                  </a:cubicBezTo>
                  <a:cubicBezTo>
                    <a:pt x="883187" y="429142"/>
                    <a:pt x="883365" y="430327"/>
                    <a:pt x="883660" y="431487"/>
                  </a:cubicBezTo>
                  <a:cubicBezTo>
                    <a:pt x="884564" y="434333"/>
                    <a:pt x="884031" y="437388"/>
                    <a:pt x="885121" y="440211"/>
                  </a:cubicBezTo>
                  <a:cubicBezTo>
                    <a:pt x="885283" y="440627"/>
                    <a:pt x="884680" y="441368"/>
                    <a:pt x="884425" y="441946"/>
                  </a:cubicBezTo>
                  <a:cubicBezTo>
                    <a:pt x="883126" y="441067"/>
                    <a:pt x="883613" y="442247"/>
                    <a:pt x="883613" y="442710"/>
                  </a:cubicBezTo>
                  <a:cubicBezTo>
                    <a:pt x="883659" y="442992"/>
                    <a:pt x="883829" y="443238"/>
                    <a:pt x="884077" y="443381"/>
                  </a:cubicBezTo>
                  <a:cubicBezTo>
                    <a:pt x="884703" y="443797"/>
                    <a:pt x="884216" y="444677"/>
                    <a:pt x="885005" y="445209"/>
                  </a:cubicBezTo>
                  <a:cubicBezTo>
                    <a:pt x="885793" y="445741"/>
                    <a:pt x="885468" y="446898"/>
                    <a:pt x="885747" y="447800"/>
                  </a:cubicBezTo>
                  <a:cubicBezTo>
                    <a:pt x="885864" y="448637"/>
                    <a:pt x="885864" y="449486"/>
                    <a:pt x="885747" y="450323"/>
                  </a:cubicBezTo>
                  <a:cubicBezTo>
                    <a:pt x="885518" y="451880"/>
                    <a:pt x="885677" y="453469"/>
                    <a:pt x="886210" y="454950"/>
                  </a:cubicBezTo>
                  <a:cubicBezTo>
                    <a:pt x="886419" y="455382"/>
                    <a:pt x="886419" y="455884"/>
                    <a:pt x="886210" y="456316"/>
                  </a:cubicBezTo>
                  <a:cubicBezTo>
                    <a:pt x="885528" y="457061"/>
                    <a:pt x="885580" y="458217"/>
                    <a:pt x="886327" y="458898"/>
                  </a:cubicBezTo>
                  <a:cubicBezTo>
                    <a:pt x="886385" y="458951"/>
                    <a:pt x="886447" y="459001"/>
                    <a:pt x="886512" y="459046"/>
                  </a:cubicBezTo>
                  <a:cubicBezTo>
                    <a:pt x="886764" y="459330"/>
                    <a:pt x="886867" y="459716"/>
                    <a:pt x="886790" y="460087"/>
                  </a:cubicBezTo>
                  <a:cubicBezTo>
                    <a:pt x="886901" y="461859"/>
                    <a:pt x="886745" y="463638"/>
                    <a:pt x="886326" y="465363"/>
                  </a:cubicBezTo>
                  <a:cubicBezTo>
                    <a:pt x="885884" y="466349"/>
                    <a:pt x="885884" y="467477"/>
                    <a:pt x="886326" y="468464"/>
                  </a:cubicBezTo>
                  <a:cubicBezTo>
                    <a:pt x="887115" y="470014"/>
                    <a:pt x="887347" y="471495"/>
                    <a:pt x="885306" y="472351"/>
                  </a:cubicBezTo>
                  <a:cubicBezTo>
                    <a:pt x="885190" y="472351"/>
                    <a:pt x="885306" y="472744"/>
                    <a:pt x="885097" y="472860"/>
                  </a:cubicBezTo>
                  <a:cubicBezTo>
                    <a:pt x="884889" y="472976"/>
                    <a:pt x="884726" y="473832"/>
                    <a:pt x="885236" y="473948"/>
                  </a:cubicBezTo>
                  <a:cubicBezTo>
                    <a:pt x="886999" y="474341"/>
                    <a:pt x="887208" y="475197"/>
                    <a:pt x="886350" y="476655"/>
                  </a:cubicBezTo>
                  <a:cubicBezTo>
                    <a:pt x="886167" y="477201"/>
                    <a:pt x="886253" y="477801"/>
                    <a:pt x="886581" y="478275"/>
                  </a:cubicBezTo>
                  <a:cubicBezTo>
                    <a:pt x="887139" y="479275"/>
                    <a:pt x="887139" y="480491"/>
                    <a:pt x="886581" y="481491"/>
                  </a:cubicBezTo>
                  <a:cubicBezTo>
                    <a:pt x="885548" y="483400"/>
                    <a:pt x="885331" y="485644"/>
                    <a:pt x="885979" y="487716"/>
                  </a:cubicBezTo>
                  <a:cubicBezTo>
                    <a:pt x="886051" y="488485"/>
                    <a:pt x="886051" y="489260"/>
                    <a:pt x="885979" y="490030"/>
                  </a:cubicBezTo>
                  <a:cubicBezTo>
                    <a:pt x="885979" y="491187"/>
                    <a:pt x="884865" y="492158"/>
                    <a:pt x="885399" y="493269"/>
                  </a:cubicBezTo>
                  <a:cubicBezTo>
                    <a:pt x="885894" y="493961"/>
                    <a:pt x="885894" y="494891"/>
                    <a:pt x="885399" y="495583"/>
                  </a:cubicBezTo>
                  <a:cubicBezTo>
                    <a:pt x="885005" y="496185"/>
                    <a:pt x="885770" y="497365"/>
                    <a:pt x="884494" y="497642"/>
                  </a:cubicBezTo>
                  <a:cubicBezTo>
                    <a:pt x="884981" y="499008"/>
                    <a:pt x="882176" y="500442"/>
                    <a:pt x="884657" y="501900"/>
                  </a:cubicBezTo>
                  <a:cubicBezTo>
                    <a:pt x="885190" y="502224"/>
                    <a:pt x="885236" y="503612"/>
                    <a:pt x="885213" y="504515"/>
                  </a:cubicBezTo>
                  <a:cubicBezTo>
                    <a:pt x="885081" y="505150"/>
                    <a:pt x="884785" y="505740"/>
                    <a:pt x="884355" y="506227"/>
                  </a:cubicBezTo>
                  <a:cubicBezTo>
                    <a:pt x="883915" y="506968"/>
                    <a:pt x="884958" y="507430"/>
                    <a:pt x="884541" y="508310"/>
                  </a:cubicBezTo>
                  <a:cubicBezTo>
                    <a:pt x="883947" y="509623"/>
                    <a:pt x="883800" y="511094"/>
                    <a:pt x="884123" y="512498"/>
                  </a:cubicBezTo>
                  <a:cubicBezTo>
                    <a:pt x="884295" y="513422"/>
                    <a:pt x="884058" y="514375"/>
                    <a:pt x="883474" y="515113"/>
                  </a:cubicBezTo>
                  <a:cubicBezTo>
                    <a:pt x="882486" y="516356"/>
                    <a:pt x="881954" y="517899"/>
                    <a:pt x="881967" y="519486"/>
                  </a:cubicBezTo>
                  <a:cubicBezTo>
                    <a:pt x="881967" y="520874"/>
                    <a:pt x="883080" y="522355"/>
                    <a:pt x="881433" y="523489"/>
                  </a:cubicBezTo>
                  <a:cubicBezTo>
                    <a:pt x="881433" y="523489"/>
                    <a:pt x="881433" y="523882"/>
                    <a:pt x="881433" y="524044"/>
                  </a:cubicBezTo>
                  <a:cubicBezTo>
                    <a:pt x="882199" y="526150"/>
                    <a:pt x="880483" y="527839"/>
                    <a:pt x="880506" y="529806"/>
                  </a:cubicBezTo>
                  <a:cubicBezTo>
                    <a:pt x="879648" y="530454"/>
                    <a:pt x="879764" y="531403"/>
                    <a:pt x="879602" y="532328"/>
                  </a:cubicBezTo>
                  <a:cubicBezTo>
                    <a:pt x="879262" y="534881"/>
                    <a:pt x="878664" y="537393"/>
                    <a:pt x="877816" y="539825"/>
                  </a:cubicBezTo>
                  <a:cubicBezTo>
                    <a:pt x="877584" y="540229"/>
                    <a:pt x="877449" y="540680"/>
                    <a:pt x="877422" y="541144"/>
                  </a:cubicBezTo>
                  <a:cubicBezTo>
                    <a:pt x="877422" y="542486"/>
                    <a:pt x="876517" y="543227"/>
                    <a:pt x="875683" y="544014"/>
                  </a:cubicBezTo>
                  <a:cubicBezTo>
                    <a:pt x="876216" y="544106"/>
                    <a:pt x="876587" y="543921"/>
                    <a:pt x="876842" y="544245"/>
                  </a:cubicBezTo>
                  <a:close/>
                  <a:moveTo>
                    <a:pt x="224544" y="543528"/>
                  </a:moveTo>
                  <a:cubicBezTo>
                    <a:pt x="222990" y="544847"/>
                    <a:pt x="223106" y="547461"/>
                    <a:pt x="220857" y="548155"/>
                  </a:cubicBezTo>
                  <a:cubicBezTo>
                    <a:pt x="220671" y="548155"/>
                    <a:pt x="220625" y="548641"/>
                    <a:pt x="220486" y="548873"/>
                  </a:cubicBezTo>
                  <a:cubicBezTo>
                    <a:pt x="219856" y="550194"/>
                    <a:pt x="218946" y="551362"/>
                    <a:pt x="217819" y="552297"/>
                  </a:cubicBezTo>
                  <a:cubicBezTo>
                    <a:pt x="217355" y="552668"/>
                    <a:pt x="216729" y="553640"/>
                    <a:pt x="216868" y="553848"/>
                  </a:cubicBezTo>
                  <a:cubicBezTo>
                    <a:pt x="217378" y="554588"/>
                    <a:pt x="216868" y="554912"/>
                    <a:pt x="216497" y="555213"/>
                  </a:cubicBezTo>
                  <a:cubicBezTo>
                    <a:pt x="215453" y="556034"/>
                    <a:pt x="214652" y="557121"/>
                    <a:pt x="214178" y="558360"/>
                  </a:cubicBezTo>
                  <a:cubicBezTo>
                    <a:pt x="213923" y="559008"/>
                    <a:pt x="213807" y="559957"/>
                    <a:pt x="212996" y="560211"/>
                  </a:cubicBezTo>
                  <a:cubicBezTo>
                    <a:pt x="211931" y="560432"/>
                    <a:pt x="211234" y="561456"/>
                    <a:pt x="211419" y="562525"/>
                  </a:cubicBezTo>
                  <a:cubicBezTo>
                    <a:pt x="211419" y="563057"/>
                    <a:pt x="211025" y="563381"/>
                    <a:pt x="210700" y="563682"/>
                  </a:cubicBezTo>
                  <a:cubicBezTo>
                    <a:pt x="209378" y="564885"/>
                    <a:pt x="208683" y="566644"/>
                    <a:pt x="207199" y="567685"/>
                  </a:cubicBezTo>
                  <a:cubicBezTo>
                    <a:pt x="205714" y="568726"/>
                    <a:pt x="205181" y="570462"/>
                    <a:pt x="204091" y="571758"/>
                  </a:cubicBezTo>
                  <a:cubicBezTo>
                    <a:pt x="203558" y="572405"/>
                    <a:pt x="202491" y="572498"/>
                    <a:pt x="202375" y="573470"/>
                  </a:cubicBezTo>
                  <a:cubicBezTo>
                    <a:pt x="202320" y="574552"/>
                    <a:pt x="201585" y="575480"/>
                    <a:pt x="200543" y="575784"/>
                  </a:cubicBezTo>
                  <a:cubicBezTo>
                    <a:pt x="200080" y="575969"/>
                    <a:pt x="199616" y="576339"/>
                    <a:pt x="199593" y="576756"/>
                  </a:cubicBezTo>
                  <a:cubicBezTo>
                    <a:pt x="199477" y="578537"/>
                    <a:pt x="198085" y="579070"/>
                    <a:pt x="196856" y="579995"/>
                  </a:cubicBezTo>
                  <a:cubicBezTo>
                    <a:pt x="195381" y="580865"/>
                    <a:pt x="194189" y="582143"/>
                    <a:pt x="193424" y="583674"/>
                  </a:cubicBezTo>
                  <a:cubicBezTo>
                    <a:pt x="192987" y="584685"/>
                    <a:pt x="192330" y="585587"/>
                    <a:pt x="191500" y="586312"/>
                  </a:cubicBezTo>
                  <a:cubicBezTo>
                    <a:pt x="190544" y="587023"/>
                    <a:pt x="189754" y="587930"/>
                    <a:pt x="189181" y="588973"/>
                  </a:cubicBezTo>
                  <a:cubicBezTo>
                    <a:pt x="188601" y="590315"/>
                    <a:pt x="186862" y="590894"/>
                    <a:pt x="186398" y="592514"/>
                  </a:cubicBezTo>
                  <a:cubicBezTo>
                    <a:pt x="186398" y="592629"/>
                    <a:pt x="186074" y="592768"/>
                    <a:pt x="185935" y="592768"/>
                  </a:cubicBezTo>
                  <a:cubicBezTo>
                    <a:pt x="184729" y="592768"/>
                    <a:pt x="184497" y="593671"/>
                    <a:pt x="183871" y="594342"/>
                  </a:cubicBezTo>
                  <a:cubicBezTo>
                    <a:pt x="183158" y="595465"/>
                    <a:pt x="182352" y="596525"/>
                    <a:pt x="181459" y="597512"/>
                  </a:cubicBezTo>
                  <a:cubicBezTo>
                    <a:pt x="180138" y="598483"/>
                    <a:pt x="178993" y="599672"/>
                    <a:pt x="178074" y="601029"/>
                  </a:cubicBezTo>
                  <a:cubicBezTo>
                    <a:pt x="176961" y="602871"/>
                    <a:pt x="175299" y="604319"/>
                    <a:pt x="173320" y="605171"/>
                  </a:cubicBezTo>
                  <a:cubicBezTo>
                    <a:pt x="171836" y="605585"/>
                    <a:pt x="170782" y="606898"/>
                    <a:pt x="170700" y="608433"/>
                  </a:cubicBezTo>
                  <a:cubicBezTo>
                    <a:pt x="170700" y="608688"/>
                    <a:pt x="170514" y="609081"/>
                    <a:pt x="170352" y="609128"/>
                  </a:cubicBezTo>
                  <a:cubicBezTo>
                    <a:pt x="168033" y="609706"/>
                    <a:pt x="167268" y="611927"/>
                    <a:pt x="165505" y="613108"/>
                  </a:cubicBezTo>
                  <a:cubicBezTo>
                    <a:pt x="164458" y="613838"/>
                    <a:pt x="163320" y="614429"/>
                    <a:pt x="162120" y="614866"/>
                  </a:cubicBezTo>
                  <a:cubicBezTo>
                    <a:pt x="161818" y="614982"/>
                    <a:pt x="161865" y="614982"/>
                    <a:pt x="161447" y="615815"/>
                  </a:cubicBezTo>
                  <a:cubicBezTo>
                    <a:pt x="161131" y="616492"/>
                    <a:pt x="160690" y="617104"/>
                    <a:pt x="160149" y="617620"/>
                  </a:cubicBezTo>
                  <a:cubicBezTo>
                    <a:pt x="157617" y="619532"/>
                    <a:pt x="155222" y="621620"/>
                    <a:pt x="152983" y="623867"/>
                  </a:cubicBezTo>
                  <a:cubicBezTo>
                    <a:pt x="152265" y="624700"/>
                    <a:pt x="150850" y="624191"/>
                    <a:pt x="150409" y="625348"/>
                  </a:cubicBezTo>
                  <a:cubicBezTo>
                    <a:pt x="149969" y="626505"/>
                    <a:pt x="149134" y="626945"/>
                    <a:pt x="148485" y="627662"/>
                  </a:cubicBezTo>
                  <a:cubicBezTo>
                    <a:pt x="148299" y="627894"/>
                    <a:pt x="148067" y="628171"/>
                    <a:pt x="147835" y="628218"/>
                  </a:cubicBezTo>
                  <a:cubicBezTo>
                    <a:pt x="146050" y="628426"/>
                    <a:pt x="145215" y="629907"/>
                    <a:pt x="144102" y="630971"/>
                  </a:cubicBezTo>
                  <a:cubicBezTo>
                    <a:pt x="141921" y="633225"/>
                    <a:pt x="139467" y="635199"/>
                    <a:pt x="136798" y="636848"/>
                  </a:cubicBezTo>
                  <a:cubicBezTo>
                    <a:pt x="136086" y="637300"/>
                    <a:pt x="135439" y="637845"/>
                    <a:pt x="134873" y="638468"/>
                  </a:cubicBezTo>
                  <a:lnTo>
                    <a:pt x="134525" y="638908"/>
                  </a:lnTo>
                  <a:cubicBezTo>
                    <a:pt x="134762" y="639020"/>
                    <a:pt x="135011" y="639105"/>
                    <a:pt x="135267" y="639162"/>
                  </a:cubicBezTo>
                  <a:cubicBezTo>
                    <a:pt x="136403" y="639162"/>
                    <a:pt x="137586" y="639371"/>
                    <a:pt x="137911" y="637751"/>
                  </a:cubicBezTo>
                  <a:cubicBezTo>
                    <a:pt x="138050" y="637080"/>
                    <a:pt x="138792" y="636872"/>
                    <a:pt x="139534" y="636918"/>
                  </a:cubicBezTo>
                  <a:cubicBezTo>
                    <a:pt x="140276" y="636964"/>
                    <a:pt x="140554" y="636918"/>
                    <a:pt x="140601" y="636293"/>
                  </a:cubicBezTo>
                  <a:cubicBezTo>
                    <a:pt x="140601" y="635136"/>
                    <a:pt x="141435" y="634974"/>
                    <a:pt x="142340" y="634511"/>
                  </a:cubicBezTo>
                  <a:cubicBezTo>
                    <a:pt x="143731" y="633794"/>
                    <a:pt x="144867" y="632707"/>
                    <a:pt x="146583" y="632776"/>
                  </a:cubicBezTo>
                  <a:cubicBezTo>
                    <a:pt x="146862" y="632776"/>
                    <a:pt x="147163" y="632336"/>
                    <a:pt x="147464" y="632082"/>
                  </a:cubicBezTo>
                  <a:cubicBezTo>
                    <a:pt x="148438" y="631249"/>
                    <a:pt x="148879" y="629583"/>
                    <a:pt x="150664" y="629953"/>
                  </a:cubicBezTo>
                  <a:cubicBezTo>
                    <a:pt x="152864" y="628314"/>
                    <a:pt x="155190" y="626852"/>
                    <a:pt x="157621" y="625580"/>
                  </a:cubicBezTo>
                  <a:cubicBezTo>
                    <a:pt x="158270" y="625302"/>
                    <a:pt x="158085" y="624608"/>
                    <a:pt x="158572" y="624261"/>
                  </a:cubicBezTo>
                  <a:cubicBezTo>
                    <a:pt x="159059" y="623914"/>
                    <a:pt x="159592" y="622734"/>
                    <a:pt x="160543" y="622803"/>
                  </a:cubicBezTo>
                  <a:cubicBezTo>
                    <a:pt x="162189" y="622965"/>
                    <a:pt x="162862" y="621785"/>
                    <a:pt x="163673" y="620767"/>
                  </a:cubicBezTo>
                  <a:cubicBezTo>
                    <a:pt x="164485" y="619749"/>
                    <a:pt x="164369" y="619286"/>
                    <a:pt x="165041" y="620651"/>
                  </a:cubicBezTo>
                  <a:cubicBezTo>
                    <a:pt x="165181" y="620929"/>
                    <a:pt x="166572" y="620373"/>
                    <a:pt x="166456" y="620142"/>
                  </a:cubicBezTo>
                  <a:cubicBezTo>
                    <a:pt x="165552" y="618430"/>
                    <a:pt x="167221" y="618013"/>
                    <a:pt x="167986" y="617319"/>
                  </a:cubicBezTo>
                  <a:cubicBezTo>
                    <a:pt x="168865" y="616568"/>
                    <a:pt x="169794" y="615880"/>
                    <a:pt x="170769" y="615259"/>
                  </a:cubicBezTo>
                  <a:cubicBezTo>
                    <a:pt x="171882" y="614618"/>
                    <a:pt x="172910" y="613841"/>
                    <a:pt x="173830" y="612946"/>
                  </a:cubicBezTo>
                  <a:cubicBezTo>
                    <a:pt x="174002" y="612718"/>
                    <a:pt x="174264" y="612574"/>
                    <a:pt x="174549" y="612552"/>
                  </a:cubicBezTo>
                  <a:cubicBezTo>
                    <a:pt x="175708" y="612552"/>
                    <a:pt x="176195" y="611789"/>
                    <a:pt x="176868" y="611094"/>
                  </a:cubicBezTo>
                  <a:cubicBezTo>
                    <a:pt x="178514" y="609313"/>
                    <a:pt x="180137" y="607485"/>
                    <a:pt x="181784" y="605726"/>
                  </a:cubicBezTo>
                  <a:cubicBezTo>
                    <a:pt x="182155" y="605310"/>
                    <a:pt x="183036" y="605055"/>
                    <a:pt x="183059" y="604731"/>
                  </a:cubicBezTo>
                  <a:cubicBezTo>
                    <a:pt x="183059" y="603574"/>
                    <a:pt x="184288" y="604916"/>
                    <a:pt x="184334" y="603991"/>
                  </a:cubicBezTo>
                  <a:cubicBezTo>
                    <a:pt x="184381" y="603065"/>
                    <a:pt x="184984" y="603088"/>
                    <a:pt x="185355" y="602695"/>
                  </a:cubicBezTo>
                  <a:cubicBezTo>
                    <a:pt x="185726" y="602301"/>
                    <a:pt x="186468" y="601098"/>
                    <a:pt x="187813" y="601584"/>
                  </a:cubicBezTo>
                  <a:cubicBezTo>
                    <a:pt x="188323" y="601769"/>
                    <a:pt x="189204" y="600982"/>
                    <a:pt x="189181" y="600173"/>
                  </a:cubicBezTo>
                  <a:cubicBezTo>
                    <a:pt x="189181" y="599802"/>
                    <a:pt x="189019" y="599478"/>
                    <a:pt x="189390" y="599317"/>
                  </a:cubicBezTo>
                  <a:cubicBezTo>
                    <a:pt x="190204" y="598856"/>
                    <a:pt x="190822" y="598116"/>
                    <a:pt x="191129" y="597234"/>
                  </a:cubicBezTo>
                  <a:cubicBezTo>
                    <a:pt x="191532" y="596375"/>
                    <a:pt x="192177" y="595652"/>
                    <a:pt x="192984" y="595151"/>
                  </a:cubicBezTo>
                  <a:cubicBezTo>
                    <a:pt x="193531" y="594874"/>
                    <a:pt x="193965" y="594416"/>
                    <a:pt x="194213" y="593856"/>
                  </a:cubicBezTo>
                  <a:cubicBezTo>
                    <a:pt x="194653" y="592930"/>
                    <a:pt x="195094" y="592051"/>
                    <a:pt x="196532" y="592005"/>
                  </a:cubicBezTo>
                  <a:cubicBezTo>
                    <a:pt x="197218" y="591847"/>
                    <a:pt x="197646" y="591164"/>
                    <a:pt x="197488" y="590479"/>
                  </a:cubicBezTo>
                  <a:cubicBezTo>
                    <a:pt x="197487" y="590471"/>
                    <a:pt x="197485" y="590462"/>
                    <a:pt x="197482" y="590454"/>
                  </a:cubicBezTo>
                  <a:cubicBezTo>
                    <a:pt x="197304" y="589708"/>
                    <a:pt x="197766" y="588960"/>
                    <a:pt x="198514" y="588782"/>
                  </a:cubicBezTo>
                  <a:cubicBezTo>
                    <a:pt x="198541" y="588775"/>
                    <a:pt x="198568" y="588770"/>
                    <a:pt x="198596" y="588765"/>
                  </a:cubicBezTo>
                  <a:cubicBezTo>
                    <a:pt x="199894" y="588465"/>
                    <a:pt x="201001" y="587622"/>
                    <a:pt x="201633" y="586451"/>
                  </a:cubicBezTo>
                  <a:cubicBezTo>
                    <a:pt x="202461" y="585119"/>
                    <a:pt x="203609" y="584014"/>
                    <a:pt x="204972" y="583235"/>
                  </a:cubicBezTo>
                  <a:cubicBezTo>
                    <a:pt x="205135" y="583235"/>
                    <a:pt x="205529" y="582934"/>
                    <a:pt x="205181" y="582633"/>
                  </a:cubicBezTo>
                  <a:cubicBezTo>
                    <a:pt x="204833" y="582332"/>
                    <a:pt x="204509" y="582425"/>
                    <a:pt x="204485" y="582286"/>
                  </a:cubicBezTo>
                  <a:cubicBezTo>
                    <a:pt x="204462" y="582147"/>
                    <a:pt x="204833" y="582031"/>
                    <a:pt x="205042" y="581893"/>
                  </a:cubicBezTo>
                  <a:cubicBezTo>
                    <a:pt x="205868" y="581446"/>
                    <a:pt x="206454" y="580659"/>
                    <a:pt x="206642" y="579741"/>
                  </a:cubicBezTo>
                  <a:cubicBezTo>
                    <a:pt x="206812" y="578456"/>
                    <a:pt x="207719" y="577389"/>
                    <a:pt x="208961" y="577010"/>
                  </a:cubicBezTo>
                  <a:cubicBezTo>
                    <a:pt x="210584" y="576594"/>
                    <a:pt x="209541" y="574257"/>
                    <a:pt x="211280" y="573933"/>
                  </a:cubicBezTo>
                  <a:cubicBezTo>
                    <a:pt x="211535" y="573933"/>
                    <a:pt x="211744" y="573586"/>
                    <a:pt x="211999" y="573516"/>
                  </a:cubicBezTo>
                  <a:cubicBezTo>
                    <a:pt x="212351" y="573421"/>
                    <a:pt x="212635" y="573163"/>
                    <a:pt x="212764" y="572822"/>
                  </a:cubicBezTo>
                  <a:cubicBezTo>
                    <a:pt x="213668" y="570739"/>
                    <a:pt x="216265" y="569652"/>
                    <a:pt x="216219" y="566991"/>
                  </a:cubicBezTo>
                  <a:cubicBezTo>
                    <a:pt x="216265" y="566806"/>
                    <a:pt x="216393" y="566653"/>
                    <a:pt x="216567" y="566574"/>
                  </a:cubicBezTo>
                  <a:cubicBezTo>
                    <a:pt x="217833" y="566136"/>
                    <a:pt x="218643" y="564900"/>
                    <a:pt x="218538" y="563566"/>
                  </a:cubicBezTo>
                  <a:cubicBezTo>
                    <a:pt x="218538" y="563080"/>
                    <a:pt x="219396" y="562618"/>
                    <a:pt x="219836" y="562132"/>
                  </a:cubicBezTo>
                  <a:cubicBezTo>
                    <a:pt x="220277" y="561646"/>
                    <a:pt x="221552" y="560859"/>
                    <a:pt x="221691" y="560072"/>
                  </a:cubicBezTo>
                  <a:cubicBezTo>
                    <a:pt x="221931" y="559078"/>
                    <a:pt x="222494" y="558191"/>
                    <a:pt x="223292" y="557550"/>
                  </a:cubicBezTo>
                  <a:cubicBezTo>
                    <a:pt x="223903" y="556921"/>
                    <a:pt x="224286" y="556107"/>
                    <a:pt x="224381" y="555236"/>
                  </a:cubicBezTo>
                  <a:cubicBezTo>
                    <a:pt x="224381" y="554542"/>
                    <a:pt x="226097" y="554241"/>
                    <a:pt x="226097" y="553431"/>
                  </a:cubicBezTo>
                  <a:cubicBezTo>
                    <a:pt x="226097" y="551881"/>
                    <a:pt x="227303" y="551279"/>
                    <a:pt x="228045" y="550307"/>
                  </a:cubicBezTo>
                  <a:cubicBezTo>
                    <a:pt x="228914" y="549224"/>
                    <a:pt x="229482" y="547931"/>
                    <a:pt x="229692" y="546559"/>
                  </a:cubicBezTo>
                  <a:cubicBezTo>
                    <a:pt x="229837" y="545358"/>
                    <a:pt x="230384" y="544241"/>
                    <a:pt x="231245" y="543389"/>
                  </a:cubicBezTo>
                  <a:cubicBezTo>
                    <a:pt x="232485" y="542029"/>
                    <a:pt x="233348" y="540370"/>
                    <a:pt x="233750" y="538576"/>
                  </a:cubicBezTo>
                  <a:cubicBezTo>
                    <a:pt x="233826" y="537700"/>
                    <a:pt x="234212" y="536880"/>
                    <a:pt x="234839" y="536262"/>
                  </a:cubicBezTo>
                  <a:cubicBezTo>
                    <a:pt x="236067" y="535099"/>
                    <a:pt x="236846" y="533543"/>
                    <a:pt x="237042" y="531865"/>
                  </a:cubicBezTo>
                  <a:cubicBezTo>
                    <a:pt x="237287" y="530978"/>
                    <a:pt x="237581" y="530105"/>
                    <a:pt x="237924" y="529251"/>
                  </a:cubicBezTo>
                  <a:cubicBezTo>
                    <a:pt x="239106" y="526081"/>
                    <a:pt x="241124" y="523281"/>
                    <a:pt x="242074" y="519995"/>
                  </a:cubicBezTo>
                  <a:cubicBezTo>
                    <a:pt x="242190" y="519625"/>
                    <a:pt x="242237" y="518676"/>
                    <a:pt x="243071" y="519463"/>
                  </a:cubicBezTo>
                  <a:cubicBezTo>
                    <a:pt x="243837" y="518838"/>
                    <a:pt x="244718" y="517750"/>
                    <a:pt x="244393" y="517149"/>
                  </a:cubicBezTo>
                  <a:cubicBezTo>
                    <a:pt x="243582" y="515645"/>
                    <a:pt x="244579" y="514835"/>
                    <a:pt x="244996" y="513585"/>
                  </a:cubicBezTo>
                  <a:cubicBezTo>
                    <a:pt x="245692" y="511711"/>
                    <a:pt x="246457" y="509860"/>
                    <a:pt x="247153" y="507986"/>
                  </a:cubicBezTo>
                  <a:cubicBezTo>
                    <a:pt x="247593" y="506806"/>
                    <a:pt x="247616" y="505417"/>
                    <a:pt x="249332" y="505163"/>
                  </a:cubicBezTo>
                  <a:cubicBezTo>
                    <a:pt x="249773" y="505163"/>
                    <a:pt x="249750" y="504353"/>
                    <a:pt x="249495" y="503936"/>
                  </a:cubicBezTo>
                  <a:cubicBezTo>
                    <a:pt x="249240" y="503520"/>
                    <a:pt x="248845" y="503635"/>
                    <a:pt x="248521" y="503936"/>
                  </a:cubicBezTo>
                  <a:cubicBezTo>
                    <a:pt x="247023" y="505425"/>
                    <a:pt x="245875" y="507227"/>
                    <a:pt x="245158" y="509212"/>
                  </a:cubicBezTo>
                  <a:cubicBezTo>
                    <a:pt x="244718" y="510045"/>
                    <a:pt x="244463" y="511063"/>
                    <a:pt x="243999" y="511989"/>
                  </a:cubicBezTo>
                  <a:cubicBezTo>
                    <a:pt x="243374" y="513028"/>
                    <a:pt x="242592" y="513965"/>
                    <a:pt x="241680" y="514765"/>
                  </a:cubicBezTo>
                  <a:cubicBezTo>
                    <a:pt x="240706" y="515760"/>
                    <a:pt x="241170" y="517079"/>
                    <a:pt x="240382" y="518352"/>
                  </a:cubicBezTo>
                  <a:cubicBezTo>
                    <a:pt x="238505" y="520460"/>
                    <a:pt x="236999" y="522869"/>
                    <a:pt x="235929" y="525479"/>
                  </a:cubicBezTo>
                  <a:cubicBezTo>
                    <a:pt x="235929" y="525641"/>
                    <a:pt x="235605" y="525757"/>
                    <a:pt x="235605" y="525919"/>
                  </a:cubicBezTo>
                  <a:cubicBezTo>
                    <a:pt x="235605" y="526890"/>
                    <a:pt x="234213" y="525224"/>
                    <a:pt x="234306" y="526497"/>
                  </a:cubicBezTo>
                  <a:cubicBezTo>
                    <a:pt x="234306" y="527122"/>
                    <a:pt x="233935" y="527538"/>
                    <a:pt x="233726" y="528047"/>
                  </a:cubicBezTo>
                  <a:cubicBezTo>
                    <a:pt x="233518" y="528557"/>
                    <a:pt x="233077" y="529158"/>
                    <a:pt x="233124" y="529875"/>
                  </a:cubicBezTo>
                  <a:cubicBezTo>
                    <a:pt x="233124" y="530107"/>
                    <a:pt x="232776" y="530361"/>
                    <a:pt x="232776" y="530616"/>
                  </a:cubicBezTo>
                  <a:cubicBezTo>
                    <a:pt x="232776" y="532930"/>
                    <a:pt x="230457" y="533555"/>
                    <a:pt x="229552" y="535244"/>
                  </a:cubicBezTo>
                  <a:cubicBezTo>
                    <a:pt x="229552" y="535406"/>
                    <a:pt x="229042" y="535429"/>
                    <a:pt x="228787" y="535429"/>
                  </a:cubicBezTo>
                  <a:cubicBezTo>
                    <a:pt x="228532" y="535429"/>
                    <a:pt x="228161" y="535637"/>
                    <a:pt x="228416" y="536100"/>
                  </a:cubicBezTo>
                  <a:cubicBezTo>
                    <a:pt x="228933" y="536938"/>
                    <a:pt x="228671" y="538036"/>
                    <a:pt x="227831" y="538551"/>
                  </a:cubicBezTo>
                  <a:cubicBezTo>
                    <a:pt x="227758" y="538595"/>
                    <a:pt x="227683" y="538635"/>
                    <a:pt x="227605" y="538668"/>
                  </a:cubicBezTo>
                  <a:cubicBezTo>
                    <a:pt x="226097" y="538969"/>
                    <a:pt x="226074" y="540473"/>
                    <a:pt x="225031" y="540982"/>
                  </a:cubicBezTo>
                  <a:cubicBezTo>
                    <a:pt x="224709" y="541168"/>
                    <a:pt x="224600" y="541579"/>
                    <a:pt x="224787" y="541899"/>
                  </a:cubicBezTo>
                  <a:cubicBezTo>
                    <a:pt x="224797" y="541918"/>
                    <a:pt x="224809" y="541937"/>
                    <a:pt x="224822" y="541954"/>
                  </a:cubicBezTo>
                  <a:cubicBezTo>
                    <a:pt x="225518" y="542718"/>
                    <a:pt x="224799" y="543343"/>
                    <a:pt x="224544" y="543528"/>
                  </a:cubicBezTo>
                  <a:close/>
                  <a:moveTo>
                    <a:pt x="507492" y="4683"/>
                  </a:moveTo>
                  <a:cubicBezTo>
                    <a:pt x="507318" y="4730"/>
                    <a:pt x="507147" y="4792"/>
                    <a:pt x="506982" y="4868"/>
                  </a:cubicBezTo>
                  <a:cubicBezTo>
                    <a:pt x="507098" y="5145"/>
                    <a:pt x="507353" y="5145"/>
                    <a:pt x="507608" y="5145"/>
                  </a:cubicBezTo>
                  <a:cubicBezTo>
                    <a:pt x="508915" y="4958"/>
                    <a:pt x="510245" y="5021"/>
                    <a:pt x="511527" y="5331"/>
                  </a:cubicBezTo>
                  <a:cubicBezTo>
                    <a:pt x="512644" y="5817"/>
                    <a:pt x="513885" y="5938"/>
                    <a:pt x="515075" y="5678"/>
                  </a:cubicBezTo>
                  <a:cubicBezTo>
                    <a:pt x="517719" y="4966"/>
                    <a:pt x="520479" y="4793"/>
                    <a:pt x="523191" y="5169"/>
                  </a:cubicBezTo>
                  <a:cubicBezTo>
                    <a:pt x="523744" y="5277"/>
                    <a:pt x="524316" y="5220"/>
                    <a:pt x="524838" y="5007"/>
                  </a:cubicBezTo>
                  <a:cubicBezTo>
                    <a:pt x="526623" y="4382"/>
                    <a:pt x="528557" y="4318"/>
                    <a:pt x="530380" y="4821"/>
                  </a:cubicBezTo>
                  <a:cubicBezTo>
                    <a:pt x="531884" y="5329"/>
                    <a:pt x="533513" y="5329"/>
                    <a:pt x="535017" y="4821"/>
                  </a:cubicBezTo>
                  <a:cubicBezTo>
                    <a:pt x="535365" y="4671"/>
                    <a:pt x="535760" y="4671"/>
                    <a:pt x="536107" y="4821"/>
                  </a:cubicBezTo>
                  <a:cubicBezTo>
                    <a:pt x="537642" y="5586"/>
                    <a:pt x="539419" y="5711"/>
                    <a:pt x="541046" y="5169"/>
                  </a:cubicBezTo>
                  <a:cubicBezTo>
                    <a:pt x="542693" y="4706"/>
                    <a:pt x="544223" y="5307"/>
                    <a:pt x="545847" y="4914"/>
                  </a:cubicBezTo>
                  <a:cubicBezTo>
                    <a:pt x="547470" y="4521"/>
                    <a:pt x="549881" y="4382"/>
                    <a:pt x="551899" y="4104"/>
                  </a:cubicBezTo>
                  <a:cubicBezTo>
                    <a:pt x="552458" y="4044"/>
                    <a:pt x="553022" y="4148"/>
                    <a:pt x="553522" y="4405"/>
                  </a:cubicBezTo>
                  <a:cubicBezTo>
                    <a:pt x="555228" y="5175"/>
                    <a:pt x="557107" y="5486"/>
                    <a:pt x="558971" y="5307"/>
                  </a:cubicBezTo>
                  <a:cubicBezTo>
                    <a:pt x="560094" y="5187"/>
                    <a:pt x="561228" y="5242"/>
                    <a:pt x="562334" y="5469"/>
                  </a:cubicBezTo>
                  <a:cubicBezTo>
                    <a:pt x="564653" y="6094"/>
                    <a:pt x="566740" y="7390"/>
                    <a:pt x="569290" y="7020"/>
                  </a:cubicBezTo>
                  <a:cubicBezTo>
                    <a:pt x="569870" y="7020"/>
                    <a:pt x="570171" y="7668"/>
                    <a:pt x="570682" y="7876"/>
                  </a:cubicBezTo>
                  <a:cubicBezTo>
                    <a:pt x="571192" y="8084"/>
                    <a:pt x="572328" y="9102"/>
                    <a:pt x="573256" y="8639"/>
                  </a:cubicBezTo>
                  <a:cubicBezTo>
                    <a:pt x="574130" y="8104"/>
                    <a:pt x="575267" y="8291"/>
                    <a:pt x="575922" y="9079"/>
                  </a:cubicBezTo>
                  <a:cubicBezTo>
                    <a:pt x="576559" y="9456"/>
                    <a:pt x="577272" y="9685"/>
                    <a:pt x="578009" y="9750"/>
                  </a:cubicBezTo>
                  <a:cubicBezTo>
                    <a:pt x="580537" y="10352"/>
                    <a:pt x="583250" y="10352"/>
                    <a:pt x="585314" y="12342"/>
                  </a:cubicBezTo>
                  <a:cubicBezTo>
                    <a:pt x="586009" y="13013"/>
                    <a:pt x="587238" y="12851"/>
                    <a:pt x="588212" y="13128"/>
                  </a:cubicBezTo>
                  <a:cubicBezTo>
                    <a:pt x="590253" y="13684"/>
                    <a:pt x="592108" y="14725"/>
                    <a:pt x="594195" y="15188"/>
                  </a:cubicBezTo>
                  <a:cubicBezTo>
                    <a:pt x="595424" y="15466"/>
                    <a:pt x="596236" y="16854"/>
                    <a:pt x="597743" y="16923"/>
                  </a:cubicBezTo>
                  <a:cubicBezTo>
                    <a:pt x="599425" y="16878"/>
                    <a:pt x="601039" y="17582"/>
                    <a:pt x="602149" y="18844"/>
                  </a:cubicBezTo>
                  <a:cubicBezTo>
                    <a:pt x="602637" y="19288"/>
                    <a:pt x="603254" y="19563"/>
                    <a:pt x="603911" y="19631"/>
                  </a:cubicBezTo>
                  <a:cubicBezTo>
                    <a:pt x="605617" y="19964"/>
                    <a:pt x="607212" y="20720"/>
                    <a:pt x="608549" y="21829"/>
                  </a:cubicBezTo>
                  <a:cubicBezTo>
                    <a:pt x="609434" y="22416"/>
                    <a:pt x="610217" y="23143"/>
                    <a:pt x="610868" y="23981"/>
                  </a:cubicBezTo>
                  <a:cubicBezTo>
                    <a:pt x="611656" y="24976"/>
                    <a:pt x="613187" y="24768"/>
                    <a:pt x="613952" y="25647"/>
                  </a:cubicBezTo>
                  <a:cubicBezTo>
                    <a:pt x="614654" y="26644"/>
                    <a:pt x="615962" y="27011"/>
                    <a:pt x="617082" y="26526"/>
                  </a:cubicBezTo>
                  <a:cubicBezTo>
                    <a:pt x="617268" y="26526"/>
                    <a:pt x="617616" y="26665"/>
                    <a:pt x="617847" y="26827"/>
                  </a:cubicBezTo>
                  <a:cubicBezTo>
                    <a:pt x="618474" y="27290"/>
                    <a:pt x="619401" y="27452"/>
                    <a:pt x="619610" y="28377"/>
                  </a:cubicBezTo>
                  <a:cubicBezTo>
                    <a:pt x="620537" y="27475"/>
                    <a:pt x="621048" y="28609"/>
                    <a:pt x="621743" y="28724"/>
                  </a:cubicBezTo>
                  <a:cubicBezTo>
                    <a:pt x="623621" y="29048"/>
                    <a:pt x="624711" y="31038"/>
                    <a:pt x="626798" y="30807"/>
                  </a:cubicBezTo>
                  <a:cubicBezTo>
                    <a:pt x="627067" y="30791"/>
                    <a:pt x="627297" y="30996"/>
                    <a:pt x="627313" y="31264"/>
                  </a:cubicBezTo>
                  <a:cubicBezTo>
                    <a:pt x="627315" y="31297"/>
                    <a:pt x="627313" y="31330"/>
                    <a:pt x="627308" y="31362"/>
                  </a:cubicBezTo>
                  <a:cubicBezTo>
                    <a:pt x="627146" y="32427"/>
                    <a:pt x="628097" y="32565"/>
                    <a:pt x="628653" y="32843"/>
                  </a:cubicBezTo>
                  <a:cubicBezTo>
                    <a:pt x="630257" y="33374"/>
                    <a:pt x="631809" y="34047"/>
                    <a:pt x="633291" y="34856"/>
                  </a:cubicBezTo>
                  <a:cubicBezTo>
                    <a:pt x="635610" y="36499"/>
                    <a:pt x="637720" y="38165"/>
                    <a:pt x="640039" y="39692"/>
                  </a:cubicBezTo>
                  <a:cubicBezTo>
                    <a:pt x="641523" y="40687"/>
                    <a:pt x="643587" y="41104"/>
                    <a:pt x="644213" y="43163"/>
                  </a:cubicBezTo>
                  <a:cubicBezTo>
                    <a:pt x="644213" y="43163"/>
                    <a:pt x="644375" y="43163"/>
                    <a:pt x="644468" y="43163"/>
                  </a:cubicBezTo>
                  <a:cubicBezTo>
                    <a:pt x="645836" y="43163"/>
                    <a:pt x="646462" y="44251"/>
                    <a:pt x="647390" y="44899"/>
                  </a:cubicBezTo>
                  <a:cubicBezTo>
                    <a:pt x="648447" y="45802"/>
                    <a:pt x="649606" y="46579"/>
                    <a:pt x="650845" y="47213"/>
                  </a:cubicBezTo>
                  <a:cubicBezTo>
                    <a:pt x="652159" y="47724"/>
                    <a:pt x="653345" y="48513"/>
                    <a:pt x="654323" y="49527"/>
                  </a:cubicBezTo>
                  <a:cubicBezTo>
                    <a:pt x="655783" y="51173"/>
                    <a:pt x="657547" y="52524"/>
                    <a:pt x="659518" y="53507"/>
                  </a:cubicBezTo>
                  <a:cubicBezTo>
                    <a:pt x="660583" y="54070"/>
                    <a:pt x="661461" y="54930"/>
                    <a:pt x="662045" y="55982"/>
                  </a:cubicBezTo>
                  <a:cubicBezTo>
                    <a:pt x="662878" y="56843"/>
                    <a:pt x="663870" y="57535"/>
                    <a:pt x="664967" y="58019"/>
                  </a:cubicBezTo>
                  <a:cubicBezTo>
                    <a:pt x="666758" y="58599"/>
                    <a:pt x="668318" y="59734"/>
                    <a:pt x="669419" y="61258"/>
                  </a:cubicBezTo>
                  <a:cubicBezTo>
                    <a:pt x="669813" y="61976"/>
                    <a:pt x="670184" y="62508"/>
                    <a:pt x="671066" y="62508"/>
                  </a:cubicBezTo>
                  <a:cubicBezTo>
                    <a:pt x="671456" y="62502"/>
                    <a:pt x="671812" y="62730"/>
                    <a:pt x="671970" y="63086"/>
                  </a:cubicBezTo>
                  <a:cubicBezTo>
                    <a:pt x="672364" y="63966"/>
                    <a:pt x="672874" y="65099"/>
                    <a:pt x="673709" y="65146"/>
                  </a:cubicBezTo>
                  <a:cubicBezTo>
                    <a:pt x="675054" y="65146"/>
                    <a:pt x="675077" y="66488"/>
                    <a:pt x="675889" y="66950"/>
                  </a:cubicBezTo>
                  <a:cubicBezTo>
                    <a:pt x="676492" y="67175"/>
                    <a:pt x="677081" y="67438"/>
                    <a:pt x="677651" y="67737"/>
                  </a:cubicBezTo>
                  <a:cubicBezTo>
                    <a:pt x="678536" y="68538"/>
                    <a:pt x="679315" y="69448"/>
                    <a:pt x="679970" y="70445"/>
                  </a:cubicBezTo>
                  <a:cubicBezTo>
                    <a:pt x="680712" y="71370"/>
                    <a:pt x="682498" y="71185"/>
                    <a:pt x="682961" y="72758"/>
                  </a:cubicBezTo>
                  <a:cubicBezTo>
                    <a:pt x="682961" y="73036"/>
                    <a:pt x="683147" y="73291"/>
                    <a:pt x="683448" y="73360"/>
                  </a:cubicBezTo>
                  <a:cubicBezTo>
                    <a:pt x="685651" y="73777"/>
                    <a:pt x="686115" y="76137"/>
                    <a:pt x="687692" y="77224"/>
                  </a:cubicBezTo>
                  <a:cubicBezTo>
                    <a:pt x="688086" y="77502"/>
                    <a:pt x="688086" y="77849"/>
                    <a:pt x="687483" y="77919"/>
                  </a:cubicBezTo>
                  <a:cubicBezTo>
                    <a:pt x="686880" y="77988"/>
                    <a:pt x="686788" y="77919"/>
                    <a:pt x="686718" y="78034"/>
                  </a:cubicBezTo>
                  <a:cubicBezTo>
                    <a:pt x="686370" y="78682"/>
                    <a:pt x="687066" y="78381"/>
                    <a:pt x="687274" y="78543"/>
                  </a:cubicBezTo>
                  <a:cubicBezTo>
                    <a:pt x="688364" y="79399"/>
                    <a:pt x="689037" y="80857"/>
                    <a:pt x="690498" y="81204"/>
                  </a:cubicBezTo>
                  <a:cubicBezTo>
                    <a:pt x="690985" y="81366"/>
                    <a:pt x="690985" y="81945"/>
                    <a:pt x="690961" y="82431"/>
                  </a:cubicBezTo>
                  <a:cubicBezTo>
                    <a:pt x="690846" y="83935"/>
                    <a:pt x="692167" y="84444"/>
                    <a:pt x="693025" y="85231"/>
                  </a:cubicBezTo>
                  <a:cubicBezTo>
                    <a:pt x="693257" y="85439"/>
                    <a:pt x="693744" y="85231"/>
                    <a:pt x="693790" y="84721"/>
                  </a:cubicBezTo>
                  <a:cubicBezTo>
                    <a:pt x="693850" y="84447"/>
                    <a:pt x="693850" y="84163"/>
                    <a:pt x="693790" y="83888"/>
                  </a:cubicBezTo>
                  <a:cubicBezTo>
                    <a:pt x="692947" y="81922"/>
                    <a:pt x="691761" y="80121"/>
                    <a:pt x="690289" y="78566"/>
                  </a:cubicBezTo>
                  <a:cubicBezTo>
                    <a:pt x="689381" y="77895"/>
                    <a:pt x="688733" y="76930"/>
                    <a:pt x="688457" y="75836"/>
                  </a:cubicBezTo>
                  <a:cubicBezTo>
                    <a:pt x="688318" y="75327"/>
                    <a:pt x="688457" y="74633"/>
                    <a:pt x="688017" y="74286"/>
                  </a:cubicBezTo>
                  <a:cubicBezTo>
                    <a:pt x="687576" y="73939"/>
                    <a:pt x="688202" y="73175"/>
                    <a:pt x="687785" y="72897"/>
                  </a:cubicBezTo>
                  <a:cubicBezTo>
                    <a:pt x="687367" y="72620"/>
                    <a:pt x="686648" y="72897"/>
                    <a:pt x="686301" y="72342"/>
                  </a:cubicBezTo>
                  <a:cubicBezTo>
                    <a:pt x="685953" y="71787"/>
                    <a:pt x="684956" y="70768"/>
                    <a:pt x="684353" y="70028"/>
                  </a:cubicBezTo>
                  <a:cubicBezTo>
                    <a:pt x="683054" y="68316"/>
                    <a:pt x="680828" y="67436"/>
                    <a:pt x="680086" y="65261"/>
                  </a:cubicBezTo>
                  <a:cubicBezTo>
                    <a:pt x="680086" y="64960"/>
                    <a:pt x="679831" y="64960"/>
                    <a:pt x="679738" y="65261"/>
                  </a:cubicBezTo>
                  <a:cubicBezTo>
                    <a:pt x="679645" y="65562"/>
                    <a:pt x="679413" y="66279"/>
                    <a:pt x="678927" y="65562"/>
                  </a:cubicBezTo>
                  <a:cubicBezTo>
                    <a:pt x="678045" y="64336"/>
                    <a:pt x="676167" y="64035"/>
                    <a:pt x="675935" y="62161"/>
                  </a:cubicBezTo>
                  <a:cubicBezTo>
                    <a:pt x="675935" y="61721"/>
                    <a:pt x="675216" y="61258"/>
                    <a:pt x="674729" y="61050"/>
                  </a:cubicBezTo>
                  <a:cubicBezTo>
                    <a:pt x="674242" y="60842"/>
                    <a:pt x="673779" y="60749"/>
                    <a:pt x="673593" y="60310"/>
                  </a:cubicBezTo>
                  <a:cubicBezTo>
                    <a:pt x="672596" y="58227"/>
                    <a:pt x="670579" y="57232"/>
                    <a:pt x="668955" y="55890"/>
                  </a:cubicBezTo>
                  <a:cubicBezTo>
                    <a:pt x="668654" y="55635"/>
                    <a:pt x="668352" y="55473"/>
                    <a:pt x="668399" y="55080"/>
                  </a:cubicBezTo>
                  <a:cubicBezTo>
                    <a:pt x="668445" y="54687"/>
                    <a:pt x="669280" y="54340"/>
                    <a:pt x="668237" y="54178"/>
                  </a:cubicBezTo>
                  <a:cubicBezTo>
                    <a:pt x="665783" y="54045"/>
                    <a:pt x="663601" y="52578"/>
                    <a:pt x="662555" y="50360"/>
                  </a:cubicBezTo>
                  <a:cubicBezTo>
                    <a:pt x="662511" y="50275"/>
                    <a:pt x="662436" y="50209"/>
                    <a:pt x="662347" y="50174"/>
                  </a:cubicBezTo>
                  <a:cubicBezTo>
                    <a:pt x="660167" y="49341"/>
                    <a:pt x="658961" y="47120"/>
                    <a:pt x="656758" y="46333"/>
                  </a:cubicBezTo>
                  <a:cubicBezTo>
                    <a:pt x="655828" y="46093"/>
                    <a:pt x="655270" y="45146"/>
                    <a:pt x="655511" y="44218"/>
                  </a:cubicBezTo>
                  <a:cubicBezTo>
                    <a:pt x="655528" y="44151"/>
                    <a:pt x="655550" y="44084"/>
                    <a:pt x="655576" y="44019"/>
                  </a:cubicBezTo>
                  <a:cubicBezTo>
                    <a:pt x="655575" y="43719"/>
                    <a:pt x="655715" y="43464"/>
                    <a:pt x="655390" y="43441"/>
                  </a:cubicBezTo>
                  <a:cubicBezTo>
                    <a:pt x="654254" y="43441"/>
                    <a:pt x="652793" y="43834"/>
                    <a:pt x="652770" y="41867"/>
                  </a:cubicBezTo>
                  <a:cubicBezTo>
                    <a:pt x="652441" y="41726"/>
                    <a:pt x="652084" y="41663"/>
                    <a:pt x="651726" y="41682"/>
                  </a:cubicBezTo>
                  <a:cubicBezTo>
                    <a:pt x="650157" y="41858"/>
                    <a:pt x="648689" y="40881"/>
                    <a:pt x="648248" y="39368"/>
                  </a:cubicBezTo>
                  <a:cubicBezTo>
                    <a:pt x="647982" y="38668"/>
                    <a:pt x="647423" y="38119"/>
                    <a:pt x="646717" y="37864"/>
                  </a:cubicBezTo>
                  <a:cubicBezTo>
                    <a:pt x="646045" y="37564"/>
                    <a:pt x="645303" y="37332"/>
                    <a:pt x="645071" y="36476"/>
                  </a:cubicBezTo>
                  <a:cubicBezTo>
                    <a:pt x="644979" y="36094"/>
                    <a:pt x="644597" y="35857"/>
                    <a:pt x="644213" y="35944"/>
                  </a:cubicBezTo>
                  <a:cubicBezTo>
                    <a:pt x="642752" y="36175"/>
                    <a:pt x="642080" y="35458"/>
                    <a:pt x="641616" y="34116"/>
                  </a:cubicBezTo>
                  <a:cubicBezTo>
                    <a:pt x="641338" y="33398"/>
                    <a:pt x="641059" y="31802"/>
                    <a:pt x="639552" y="33051"/>
                  </a:cubicBezTo>
                  <a:cubicBezTo>
                    <a:pt x="639436" y="33051"/>
                    <a:pt x="638996" y="33051"/>
                    <a:pt x="638833" y="32797"/>
                  </a:cubicBezTo>
                  <a:cubicBezTo>
                    <a:pt x="636895" y="31099"/>
                    <a:pt x="634744" y="29660"/>
                    <a:pt x="632433" y="28516"/>
                  </a:cubicBezTo>
                  <a:cubicBezTo>
                    <a:pt x="631070" y="27423"/>
                    <a:pt x="629544" y="26549"/>
                    <a:pt x="627911" y="25924"/>
                  </a:cubicBezTo>
                  <a:cubicBezTo>
                    <a:pt x="627564" y="25924"/>
                    <a:pt x="627100" y="25624"/>
                    <a:pt x="627007" y="25346"/>
                  </a:cubicBezTo>
                  <a:cubicBezTo>
                    <a:pt x="626450" y="23749"/>
                    <a:pt x="624804" y="24189"/>
                    <a:pt x="623714" y="23634"/>
                  </a:cubicBezTo>
                  <a:cubicBezTo>
                    <a:pt x="622624" y="23078"/>
                    <a:pt x="621929" y="21644"/>
                    <a:pt x="620630" y="21320"/>
                  </a:cubicBezTo>
                  <a:cubicBezTo>
                    <a:pt x="620352" y="21320"/>
                    <a:pt x="620050" y="21320"/>
                    <a:pt x="619795" y="21320"/>
                  </a:cubicBezTo>
                  <a:cubicBezTo>
                    <a:pt x="618433" y="20934"/>
                    <a:pt x="617230" y="20123"/>
                    <a:pt x="616363" y="19006"/>
                  </a:cubicBezTo>
                  <a:cubicBezTo>
                    <a:pt x="615616" y="17746"/>
                    <a:pt x="614170" y="17074"/>
                    <a:pt x="612723" y="17317"/>
                  </a:cubicBezTo>
                  <a:cubicBezTo>
                    <a:pt x="612120" y="17432"/>
                    <a:pt x="611679" y="17039"/>
                    <a:pt x="611169" y="16784"/>
                  </a:cubicBezTo>
                  <a:cubicBezTo>
                    <a:pt x="609021" y="15745"/>
                    <a:pt x="606756" y="14968"/>
                    <a:pt x="604421" y="14471"/>
                  </a:cubicBezTo>
                  <a:cubicBezTo>
                    <a:pt x="602941" y="13850"/>
                    <a:pt x="601565" y="13007"/>
                    <a:pt x="600340" y="11971"/>
                  </a:cubicBezTo>
                  <a:cubicBezTo>
                    <a:pt x="600340" y="11971"/>
                    <a:pt x="600502" y="11786"/>
                    <a:pt x="600479" y="11740"/>
                  </a:cubicBezTo>
                  <a:cubicBezTo>
                    <a:pt x="599946" y="10167"/>
                    <a:pt x="598833" y="9426"/>
                    <a:pt x="598160" y="10421"/>
                  </a:cubicBezTo>
                  <a:cubicBezTo>
                    <a:pt x="597488" y="11416"/>
                    <a:pt x="596514" y="11439"/>
                    <a:pt x="596027" y="10421"/>
                  </a:cubicBezTo>
                  <a:cubicBezTo>
                    <a:pt x="595540" y="9403"/>
                    <a:pt x="594844" y="9426"/>
                    <a:pt x="593986" y="9426"/>
                  </a:cubicBezTo>
                  <a:cubicBezTo>
                    <a:pt x="592688" y="9426"/>
                    <a:pt x="591389" y="9588"/>
                    <a:pt x="590346" y="8408"/>
                  </a:cubicBezTo>
                  <a:cubicBezTo>
                    <a:pt x="589041" y="6967"/>
                    <a:pt x="587100" y="6272"/>
                    <a:pt x="585175" y="6557"/>
                  </a:cubicBezTo>
                  <a:cubicBezTo>
                    <a:pt x="584247" y="6529"/>
                    <a:pt x="583353" y="6204"/>
                    <a:pt x="582624" y="5631"/>
                  </a:cubicBezTo>
                  <a:cubicBezTo>
                    <a:pt x="582438" y="5516"/>
                    <a:pt x="582090" y="5307"/>
                    <a:pt x="582346" y="5030"/>
                  </a:cubicBezTo>
                  <a:cubicBezTo>
                    <a:pt x="582601" y="4752"/>
                    <a:pt x="582995" y="4821"/>
                    <a:pt x="583018" y="4683"/>
                  </a:cubicBezTo>
                  <a:cubicBezTo>
                    <a:pt x="583041" y="4544"/>
                    <a:pt x="582693" y="4405"/>
                    <a:pt x="582461" y="4336"/>
                  </a:cubicBezTo>
                  <a:cubicBezTo>
                    <a:pt x="581511" y="4104"/>
                    <a:pt x="580560" y="3364"/>
                    <a:pt x="579748" y="4613"/>
                  </a:cubicBezTo>
                  <a:cubicBezTo>
                    <a:pt x="579550" y="4799"/>
                    <a:pt x="579265" y="4861"/>
                    <a:pt x="579006" y="4775"/>
                  </a:cubicBezTo>
                  <a:cubicBezTo>
                    <a:pt x="577801" y="3873"/>
                    <a:pt x="576432" y="4474"/>
                    <a:pt x="575157" y="4359"/>
                  </a:cubicBezTo>
                  <a:cubicBezTo>
                    <a:pt x="574329" y="4353"/>
                    <a:pt x="573537" y="4020"/>
                    <a:pt x="572954" y="3433"/>
                  </a:cubicBezTo>
                  <a:cubicBezTo>
                    <a:pt x="572096" y="2531"/>
                    <a:pt x="571261" y="3965"/>
                    <a:pt x="570380" y="3549"/>
                  </a:cubicBezTo>
                  <a:cubicBezTo>
                    <a:pt x="570212" y="3453"/>
                    <a:pt x="570056" y="3336"/>
                    <a:pt x="569916" y="3202"/>
                  </a:cubicBezTo>
                  <a:cubicBezTo>
                    <a:pt x="568108" y="1998"/>
                    <a:pt x="565650" y="3202"/>
                    <a:pt x="563887" y="1536"/>
                  </a:cubicBezTo>
                  <a:cubicBezTo>
                    <a:pt x="563458" y="1313"/>
                    <a:pt x="562948" y="1313"/>
                    <a:pt x="562519" y="1536"/>
                  </a:cubicBezTo>
                  <a:cubicBezTo>
                    <a:pt x="561337" y="2346"/>
                    <a:pt x="560200" y="1536"/>
                    <a:pt x="559064" y="1536"/>
                  </a:cubicBezTo>
                  <a:cubicBezTo>
                    <a:pt x="557928" y="1536"/>
                    <a:pt x="557209" y="1767"/>
                    <a:pt x="556745" y="518"/>
                  </a:cubicBezTo>
                  <a:cubicBezTo>
                    <a:pt x="556745" y="240"/>
                    <a:pt x="555771" y="-107"/>
                    <a:pt x="555586" y="32"/>
                  </a:cubicBezTo>
                  <a:cubicBezTo>
                    <a:pt x="554334" y="1003"/>
                    <a:pt x="552455" y="-362"/>
                    <a:pt x="551389" y="1212"/>
                  </a:cubicBezTo>
                  <a:cubicBezTo>
                    <a:pt x="551087" y="1651"/>
                    <a:pt x="550762" y="1073"/>
                    <a:pt x="550461" y="1050"/>
                  </a:cubicBezTo>
                  <a:cubicBezTo>
                    <a:pt x="549789" y="1050"/>
                    <a:pt x="548977" y="749"/>
                    <a:pt x="548513" y="1050"/>
                  </a:cubicBezTo>
                  <a:cubicBezTo>
                    <a:pt x="547354" y="1767"/>
                    <a:pt x="546194" y="1374"/>
                    <a:pt x="544942" y="1536"/>
                  </a:cubicBezTo>
                  <a:cubicBezTo>
                    <a:pt x="543203" y="1790"/>
                    <a:pt x="541371" y="957"/>
                    <a:pt x="539702" y="2045"/>
                  </a:cubicBezTo>
                  <a:cubicBezTo>
                    <a:pt x="539400" y="2253"/>
                    <a:pt x="539006" y="1906"/>
                    <a:pt x="538681" y="1721"/>
                  </a:cubicBezTo>
                  <a:cubicBezTo>
                    <a:pt x="538284" y="1446"/>
                    <a:pt x="537757" y="1446"/>
                    <a:pt x="537359" y="1721"/>
                  </a:cubicBezTo>
                  <a:cubicBezTo>
                    <a:pt x="536653" y="2222"/>
                    <a:pt x="535749" y="2360"/>
                    <a:pt x="534925" y="2091"/>
                  </a:cubicBezTo>
                  <a:cubicBezTo>
                    <a:pt x="533533" y="1721"/>
                    <a:pt x="532884" y="3479"/>
                    <a:pt x="531910" y="3132"/>
                  </a:cubicBezTo>
                  <a:cubicBezTo>
                    <a:pt x="530917" y="2620"/>
                    <a:pt x="529750" y="2561"/>
                    <a:pt x="528710" y="2970"/>
                  </a:cubicBezTo>
                  <a:cubicBezTo>
                    <a:pt x="528362" y="3155"/>
                    <a:pt x="527991" y="3387"/>
                    <a:pt x="527713" y="2970"/>
                  </a:cubicBezTo>
                  <a:cubicBezTo>
                    <a:pt x="527087" y="2230"/>
                    <a:pt x="526554" y="2970"/>
                    <a:pt x="525997" y="2970"/>
                  </a:cubicBezTo>
                  <a:cubicBezTo>
                    <a:pt x="525440" y="2970"/>
                    <a:pt x="525185" y="1721"/>
                    <a:pt x="524838" y="2438"/>
                  </a:cubicBezTo>
                  <a:cubicBezTo>
                    <a:pt x="524490" y="3155"/>
                    <a:pt x="523748" y="3086"/>
                    <a:pt x="523330" y="3572"/>
                  </a:cubicBezTo>
                  <a:cubicBezTo>
                    <a:pt x="523330" y="3572"/>
                    <a:pt x="523006" y="3572"/>
                    <a:pt x="522820" y="3711"/>
                  </a:cubicBezTo>
                  <a:lnTo>
                    <a:pt x="510739" y="4683"/>
                  </a:lnTo>
                  <a:close/>
                  <a:moveTo>
                    <a:pt x="182549" y="277217"/>
                  </a:moveTo>
                  <a:cubicBezTo>
                    <a:pt x="182410" y="276338"/>
                    <a:pt x="181714" y="276060"/>
                    <a:pt x="180995" y="275829"/>
                  </a:cubicBezTo>
                  <a:cubicBezTo>
                    <a:pt x="178538" y="274841"/>
                    <a:pt x="176021" y="274006"/>
                    <a:pt x="173459" y="273330"/>
                  </a:cubicBezTo>
                  <a:cubicBezTo>
                    <a:pt x="171180" y="272947"/>
                    <a:pt x="169075" y="271872"/>
                    <a:pt x="167430" y="270252"/>
                  </a:cubicBezTo>
                  <a:cubicBezTo>
                    <a:pt x="166873" y="269674"/>
                    <a:pt x="166642" y="270252"/>
                    <a:pt x="166270" y="270252"/>
                  </a:cubicBezTo>
                  <a:cubicBezTo>
                    <a:pt x="165157" y="270252"/>
                    <a:pt x="166270" y="271201"/>
                    <a:pt x="165830" y="271294"/>
                  </a:cubicBezTo>
                  <a:cubicBezTo>
                    <a:pt x="164694" y="271548"/>
                    <a:pt x="165204" y="270414"/>
                    <a:pt x="164833" y="270021"/>
                  </a:cubicBezTo>
                  <a:cubicBezTo>
                    <a:pt x="164462" y="269628"/>
                    <a:pt x="164323" y="269882"/>
                    <a:pt x="164091" y="269743"/>
                  </a:cubicBezTo>
                  <a:cubicBezTo>
                    <a:pt x="163130" y="269319"/>
                    <a:pt x="162064" y="269190"/>
                    <a:pt x="161030" y="269373"/>
                  </a:cubicBezTo>
                  <a:cubicBezTo>
                    <a:pt x="159128" y="269211"/>
                    <a:pt x="157292" y="268601"/>
                    <a:pt x="155673" y="267591"/>
                  </a:cubicBezTo>
                  <a:cubicBezTo>
                    <a:pt x="154931" y="267267"/>
                    <a:pt x="154027" y="267175"/>
                    <a:pt x="154537" y="265949"/>
                  </a:cubicBezTo>
                  <a:cubicBezTo>
                    <a:pt x="154537" y="265740"/>
                    <a:pt x="153888" y="264930"/>
                    <a:pt x="153262" y="265393"/>
                  </a:cubicBezTo>
                  <a:cubicBezTo>
                    <a:pt x="152636" y="265856"/>
                    <a:pt x="151893" y="265995"/>
                    <a:pt x="151731" y="265648"/>
                  </a:cubicBezTo>
                  <a:cubicBezTo>
                    <a:pt x="150989" y="264121"/>
                    <a:pt x="150038" y="264768"/>
                    <a:pt x="149018" y="265139"/>
                  </a:cubicBezTo>
                  <a:cubicBezTo>
                    <a:pt x="148563" y="265263"/>
                    <a:pt x="148078" y="265222"/>
                    <a:pt x="147650" y="265023"/>
                  </a:cubicBezTo>
                  <a:cubicBezTo>
                    <a:pt x="146002" y="264394"/>
                    <a:pt x="144264" y="264027"/>
                    <a:pt x="142502" y="263935"/>
                  </a:cubicBezTo>
                  <a:cubicBezTo>
                    <a:pt x="141310" y="263826"/>
                    <a:pt x="140126" y="263648"/>
                    <a:pt x="138954" y="263403"/>
                  </a:cubicBezTo>
                  <a:cubicBezTo>
                    <a:pt x="137632" y="263162"/>
                    <a:pt x="136336" y="262798"/>
                    <a:pt x="135082" y="262316"/>
                  </a:cubicBezTo>
                  <a:cubicBezTo>
                    <a:pt x="134780" y="262177"/>
                    <a:pt x="134919" y="261344"/>
                    <a:pt x="134247" y="261483"/>
                  </a:cubicBezTo>
                  <a:cubicBezTo>
                    <a:pt x="133574" y="261621"/>
                    <a:pt x="134641" y="262154"/>
                    <a:pt x="134085" y="262478"/>
                  </a:cubicBezTo>
                  <a:cubicBezTo>
                    <a:pt x="133043" y="263157"/>
                    <a:pt x="131757" y="263351"/>
                    <a:pt x="130560" y="263010"/>
                  </a:cubicBezTo>
                  <a:cubicBezTo>
                    <a:pt x="129802" y="262794"/>
                    <a:pt x="128999" y="262794"/>
                    <a:pt x="128241" y="263010"/>
                  </a:cubicBezTo>
                  <a:cubicBezTo>
                    <a:pt x="127290" y="263172"/>
                    <a:pt x="126687" y="262316"/>
                    <a:pt x="125922" y="262408"/>
                  </a:cubicBezTo>
                  <a:cubicBezTo>
                    <a:pt x="125644" y="262408"/>
                    <a:pt x="125273" y="262293"/>
                    <a:pt x="125087" y="262408"/>
                  </a:cubicBezTo>
                  <a:cubicBezTo>
                    <a:pt x="123812" y="263357"/>
                    <a:pt x="122629" y="262616"/>
                    <a:pt x="121516" y="262154"/>
                  </a:cubicBezTo>
                  <a:cubicBezTo>
                    <a:pt x="121001" y="261918"/>
                    <a:pt x="120434" y="261823"/>
                    <a:pt x="119870" y="261876"/>
                  </a:cubicBezTo>
                  <a:cubicBezTo>
                    <a:pt x="118247" y="262131"/>
                    <a:pt x="116600" y="262408"/>
                    <a:pt x="115000" y="262802"/>
                  </a:cubicBezTo>
                  <a:cubicBezTo>
                    <a:pt x="114444" y="262940"/>
                    <a:pt x="113771" y="263195"/>
                    <a:pt x="113377" y="262802"/>
                  </a:cubicBezTo>
                  <a:cubicBezTo>
                    <a:pt x="112357" y="262061"/>
                    <a:pt x="111545" y="262501"/>
                    <a:pt x="110525" y="262802"/>
                  </a:cubicBezTo>
                  <a:cubicBezTo>
                    <a:pt x="109032" y="263653"/>
                    <a:pt x="107159" y="263448"/>
                    <a:pt x="105887" y="262293"/>
                  </a:cubicBezTo>
                  <a:cubicBezTo>
                    <a:pt x="105674" y="262106"/>
                    <a:pt x="105431" y="261958"/>
                    <a:pt x="105168" y="261853"/>
                  </a:cubicBezTo>
                  <a:cubicBezTo>
                    <a:pt x="104701" y="261695"/>
                    <a:pt x="104192" y="261928"/>
                    <a:pt x="104009" y="262385"/>
                  </a:cubicBezTo>
                  <a:cubicBezTo>
                    <a:pt x="103638" y="263079"/>
                    <a:pt x="104380" y="262755"/>
                    <a:pt x="104565" y="262917"/>
                  </a:cubicBezTo>
                  <a:cubicBezTo>
                    <a:pt x="104751" y="263079"/>
                    <a:pt x="104565" y="263426"/>
                    <a:pt x="104403" y="263403"/>
                  </a:cubicBezTo>
                  <a:cubicBezTo>
                    <a:pt x="103591" y="263403"/>
                    <a:pt x="102710" y="263727"/>
                    <a:pt x="101945" y="263126"/>
                  </a:cubicBezTo>
                  <a:cubicBezTo>
                    <a:pt x="101398" y="262732"/>
                    <a:pt x="100681" y="262661"/>
                    <a:pt x="100067" y="262940"/>
                  </a:cubicBezTo>
                  <a:cubicBezTo>
                    <a:pt x="98219" y="263464"/>
                    <a:pt x="96324" y="263805"/>
                    <a:pt x="94409" y="263959"/>
                  </a:cubicBezTo>
                  <a:cubicBezTo>
                    <a:pt x="93766" y="263980"/>
                    <a:pt x="93138" y="264155"/>
                    <a:pt x="92577" y="264468"/>
                  </a:cubicBezTo>
                  <a:cubicBezTo>
                    <a:pt x="91688" y="264988"/>
                    <a:pt x="90657" y="265214"/>
                    <a:pt x="89632" y="265116"/>
                  </a:cubicBezTo>
                  <a:cubicBezTo>
                    <a:pt x="88326" y="264979"/>
                    <a:pt x="87006" y="265121"/>
                    <a:pt x="85759" y="265532"/>
                  </a:cubicBezTo>
                  <a:cubicBezTo>
                    <a:pt x="84553" y="266041"/>
                    <a:pt x="82930" y="265347"/>
                    <a:pt x="81887" y="266689"/>
                  </a:cubicBezTo>
                  <a:cubicBezTo>
                    <a:pt x="81632" y="267013"/>
                    <a:pt x="81191" y="266689"/>
                    <a:pt x="80890" y="266504"/>
                  </a:cubicBezTo>
                  <a:cubicBezTo>
                    <a:pt x="80588" y="266319"/>
                    <a:pt x="79846" y="266134"/>
                    <a:pt x="79568" y="266504"/>
                  </a:cubicBezTo>
                  <a:cubicBezTo>
                    <a:pt x="78548" y="267753"/>
                    <a:pt x="77249" y="267499"/>
                    <a:pt x="75904" y="267429"/>
                  </a:cubicBezTo>
                  <a:cubicBezTo>
                    <a:pt x="74872" y="267410"/>
                    <a:pt x="73865" y="267745"/>
                    <a:pt x="73052" y="268378"/>
                  </a:cubicBezTo>
                  <a:cubicBezTo>
                    <a:pt x="71647" y="269459"/>
                    <a:pt x="69875" y="269949"/>
                    <a:pt x="68113" y="269743"/>
                  </a:cubicBezTo>
                  <a:cubicBezTo>
                    <a:pt x="67278" y="269768"/>
                    <a:pt x="66471" y="270042"/>
                    <a:pt x="65794" y="270530"/>
                  </a:cubicBezTo>
                  <a:cubicBezTo>
                    <a:pt x="64631" y="271291"/>
                    <a:pt x="63304" y="271767"/>
                    <a:pt x="61921" y="271918"/>
                  </a:cubicBezTo>
                  <a:cubicBezTo>
                    <a:pt x="59913" y="272271"/>
                    <a:pt x="57883" y="272488"/>
                    <a:pt x="55846" y="272566"/>
                  </a:cubicBezTo>
                  <a:cubicBezTo>
                    <a:pt x="54872" y="272428"/>
                    <a:pt x="54524" y="272913"/>
                    <a:pt x="54339" y="274163"/>
                  </a:cubicBezTo>
                  <a:cubicBezTo>
                    <a:pt x="54324" y="274541"/>
                    <a:pt x="54101" y="274879"/>
                    <a:pt x="53759" y="275042"/>
                  </a:cubicBezTo>
                  <a:cubicBezTo>
                    <a:pt x="53020" y="275435"/>
                    <a:pt x="52243" y="275753"/>
                    <a:pt x="51440" y="275991"/>
                  </a:cubicBezTo>
                  <a:cubicBezTo>
                    <a:pt x="49479" y="276452"/>
                    <a:pt x="47580" y="277143"/>
                    <a:pt x="45782" y="278050"/>
                  </a:cubicBezTo>
                  <a:cubicBezTo>
                    <a:pt x="42628" y="279786"/>
                    <a:pt x="39359" y="281220"/>
                    <a:pt x="36066" y="282678"/>
                  </a:cubicBezTo>
                  <a:cubicBezTo>
                    <a:pt x="35672" y="282863"/>
                    <a:pt x="35324" y="282863"/>
                    <a:pt x="34976" y="283303"/>
                  </a:cubicBezTo>
                  <a:cubicBezTo>
                    <a:pt x="32959" y="285825"/>
                    <a:pt x="32912" y="285802"/>
                    <a:pt x="28414" y="287445"/>
                  </a:cubicBezTo>
                  <a:cubicBezTo>
                    <a:pt x="28135" y="287445"/>
                    <a:pt x="27648" y="287861"/>
                    <a:pt x="27857" y="288232"/>
                  </a:cubicBezTo>
                  <a:cubicBezTo>
                    <a:pt x="28785" y="289921"/>
                    <a:pt x="27416" y="289851"/>
                    <a:pt x="26489" y="290106"/>
                  </a:cubicBezTo>
                  <a:lnTo>
                    <a:pt x="26489" y="290106"/>
                  </a:lnTo>
                  <a:cubicBezTo>
                    <a:pt x="26187" y="290684"/>
                    <a:pt x="26002" y="291564"/>
                    <a:pt x="25561" y="291749"/>
                  </a:cubicBezTo>
                  <a:cubicBezTo>
                    <a:pt x="24510" y="292181"/>
                    <a:pt x="23676" y="293014"/>
                    <a:pt x="23243" y="294063"/>
                  </a:cubicBezTo>
                  <a:cubicBezTo>
                    <a:pt x="22940" y="294657"/>
                    <a:pt x="22452" y="295137"/>
                    <a:pt x="21851" y="295428"/>
                  </a:cubicBezTo>
                  <a:cubicBezTo>
                    <a:pt x="19532" y="296238"/>
                    <a:pt x="18164" y="298552"/>
                    <a:pt x="15822" y="299339"/>
                  </a:cubicBezTo>
                  <a:cubicBezTo>
                    <a:pt x="15544" y="299339"/>
                    <a:pt x="15103" y="300033"/>
                    <a:pt x="15266" y="300102"/>
                  </a:cubicBezTo>
                  <a:cubicBezTo>
                    <a:pt x="16773" y="300704"/>
                    <a:pt x="15497" y="301282"/>
                    <a:pt x="15266" y="301490"/>
                  </a:cubicBezTo>
                  <a:cubicBezTo>
                    <a:pt x="13546" y="302435"/>
                    <a:pt x="11982" y="303637"/>
                    <a:pt x="10628" y="305054"/>
                  </a:cubicBezTo>
                  <a:cubicBezTo>
                    <a:pt x="10442" y="305285"/>
                    <a:pt x="10326" y="305170"/>
                    <a:pt x="10071" y="305054"/>
                  </a:cubicBezTo>
                  <a:cubicBezTo>
                    <a:pt x="9028" y="304360"/>
                    <a:pt x="8518" y="304591"/>
                    <a:pt x="8402" y="305656"/>
                  </a:cubicBezTo>
                  <a:cubicBezTo>
                    <a:pt x="8263" y="307067"/>
                    <a:pt x="7984" y="307507"/>
                    <a:pt x="7126" y="307067"/>
                  </a:cubicBezTo>
                  <a:cubicBezTo>
                    <a:pt x="6268" y="306627"/>
                    <a:pt x="5805" y="306836"/>
                    <a:pt x="5503" y="307646"/>
                  </a:cubicBezTo>
                  <a:cubicBezTo>
                    <a:pt x="5169" y="309189"/>
                    <a:pt x="4358" y="310589"/>
                    <a:pt x="3184" y="311649"/>
                  </a:cubicBezTo>
                  <a:lnTo>
                    <a:pt x="2999" y="311857"/>
                  </a:lnTo>
                  <a:cubicBezTo>
                    <a:pt x="2419" y="312968"/>
                    <a:pt x="1793" y="313986"/>
                    <a:pt x="332" y="314032"/>
                  </a:cubicBezTo>
                  <a:cubicBezTo>
                    <a:pt x="332" y="314032"/>
                    <a:pt x="31" y="314448"/>
                    <a:pt x="7" y="314703"/>
                  </a:cubicBezTo>
                  <a:cubicBezTo>
                    <a:pt x="-16" y="314958"/>
                    <a:pt x="7" y="315374"/>
                    <a:pt x="193" y="315467"/>
                  </a:cubicBezTo>
                  <a:cubicBezTo>
                    <a:pt x="510" y="315645"/>
                    <a:pt x="884" y="315695"/>
                    <a:pt x="1236" y="315605"/>
                  </a:cubicBezTo>
                  <a:cubicBezTo>
                    <a:pt x="2220" y="314904"/>
                    <a:pt x="2965" y="313919"/>
                    <a:pt x="3370" y="312782"/>
                  </a:cubicBezTo>
                  <a:cubicBezTo>
                    <a:pt x="3718" y="312111"/>
                    <a:pt x="4019" y="311579"/>
                    <a:pt x="5086" y="311949"/>
                  </a:cubicBezTo>
                  <a:cubicBezTo>
                    <a:pt x="6639" y="312482"/>
                    <a:pt x="6825" y="312366"/>
                    <a:pt x="7405" y="310862"/>
                  </a:cubicBezTo>
                  <a:cubicBezTo>
                    <a:pt x="7618" y="310142"/>
                    <a:pt x="8067" y="309515"/>
                    <a:pt x="8680" y="309080"/>
                  </a:cubicBezTo>
                  <a:cubicBezTo>
                    <a:pt x="9979" y="307882"/>
                    <a:pt x="11438" y="306870"/>
                    <a:pt x="13016" y="306072"/>
                  </a:cubicBezTo>
                  <a:cubicBezTo>
                    <a:pt x="13712" y="305841"/>
                    <a:pt x="14199" y="305494"/>
                    <a:pt x="14245" y="304753"/>
                  </a:cubicBezTo>
                  <a:cubicBezTo>
                    <a:pt x="14292" y="304013"/>
                    <a:pt x="14500" y="303712"/>
                    <a:pt x="15451" y="304059"/>
                  </a:cubicBezTo>
                  <a:cubicBezTo>
                    <a:pt x="17260" y="304730"/>
                    <a:pt x="17422" y="304522"/>
                    <a:pt x="18234" y="302601"/>
                  </a:cubicBezTo>
                  <a:cubicBezTo>
                    <a:pt x="18777" y="301000"/>
                    <a:pt x="20011" y="299727"/>
                    <a:pt x="21596" y="299130"/>
                  </a:cubicBezTo>
                  <a:cubicBezTo>
                    <a:pt x="22731" y="298713"/>
                    <a:pt x="23749" y="298031"/>
                    <a:pt x="24564" y="297140"/>
                  </a:cubicBezTo>
                  <a:cubicBezTo>
                    <a:pt x="26396" y="295104"/>
                    <a:pt x="27996" y="292767"/>
                    <a:pt x="31011" y="292281"/>
                  </a:cubicBezTo>
                  <a:cubicBezTo>
                    <a:pt x="31266" y="292281"/>
                    <a:pt x="31475" y="291980"/>
                    <a:pt x="31683" y="291795"/>
                  </a:cubicBezTo>
                  <a:cubicBezTo>
                    <a:pt x="35231" y="288645"/>
                    <a:pt x="39284" y="286110"/>
                    <a:pt x="43672" y="284298"/>
                  </a:cubicBezTo>
                  <a:cubicBezTo>
                    <a:pt x="45303" y="283302"/>
                    <a:pt x="47146" y="282700"/>
                    <a:pt x="49052" y="282539"/>
                  </a:cubicBezTo>
                  <a:cubicBezTo>
                    <a:pt x="50025" y="282539"/>
                    <a:pt x="51023" y="282539"/>
                    <a:pt x="51370" y="282007"/>
                  </a:cubicBezTo>
                  <a:cubicBezTo>
                    <a:pt x="52576" y="280249"/>
                    <a:pt x="54594" y="280040"/>
                    <a:pt x="56217" y="279092"/>
                  </a:cubicBezTo>
                  <a:cubicBezTo>
                    <a:pt x="58373" y="279578"/>
                    <a:pt x="59533" y="277518"/>
                    <a:pt x="61342" y="277125"/>
                  </a:cubicBezTo>
                  <a:cubicBezTo>
                    <a:pt x="61812" y="277079"/>
                    <a:pt x="62286" y="277079"/>
                    <a:pt x="62756" y="277125"/>
                  </a:cubicBezTo>
                  <a:cubicBezTo>
                    <a:pt x="63220" y="277125"/>
                    <a:pt x="63776" y="277125"/>
                    <a:pt x="64078" y="276778"/>
                  </a:cubicBezTo>
                  <a:cubicBezTo>
                    <a:pt x="65260" y="275042"/>
                    <a:pt x="67556" y="275574"/>
                    <a:pt x="69017" y="274464"/>
                  </a:cubicBezTo>
                  <a:cubicBezTo>
                    <a:pt x="69179" y="274325"/>
                    <a:pt x="69550" y="274464"/>
                    <a:pt x="69829" y="274464"/>
                  </a:cubicBezTo>
                  <a:cubicBezTo>
                    <a:pt x="71983" y="274752"/>
                    <a:pt x="74174" y="274355"/>
                    <a:pt x="76090" y="273330"/>
                  </a:cubicBezTo>
                  <a:cubicBezTo>
                    <a:pt x="76492" y="273134"/>
                    <a:pt x="76922" y="273001"/>
                    <a:pt x="77365" y="272937"/>
                  </a:cubicBezTo>
                  <a:cubicBezTo>
                    <a:pt x="78408" y="273631"/>
                    <a:pt x="79174" y="272937"/>
                    <a:pt x="79893" y="272451"/>
                  </a:cubicBezTo>
                  <a:cubicBezTo>
                    <a:pt x="80611" y="271965"/>
                    <a:pt x="81724" y="272266"/>
                    <a:pt x="82652" y="272173"/>
                  </a:cubicBezTo>
                  <a:cubicBezTo>
                    <a:pt x="83580" y="272080"/>
                    <a:pt x="84159" y="270761"/>
                    <a:pt x="85388" y="270970"/>
                  </a:cubicBezTo>
                  <a:cubicBezTo>
                    <a:pt x="86330" y="271051"/>
                    <a:pt x="87276" y="271051"/>
                    <a:pt x="88217" y="270970"/>
                  </a:cubicBezTo>
                  <a:cubicBezTo>
                    <a:pt x="90271" y="271123"/>
                    <a:pt x="92324" y="270655"/>
                    <a:pt x="94107" y="269628"/>
                  </a:cubicBezTo>
                  <a:cubicBezTo>
                    <a:pt x="94478" y="269387"/>
                    <a:pt x="94939" y="269328"/>
                    <a:pt x="95359" y="269466"/>
                  </a:cubicBezTo>
                  <a:cubicBezTo>
                    <a:pt x="97052" y="269674"/>
                    <a:pt x="98838" y="270761"/>
                    <a:pt x="100438" y="269026"/>
                  </a:cubicBezTo>
                  <a:cubicBezTo>
                    <a:pt x="100971" y="268471"/>
                    <a:pt x="101736" y="269304"/>
                    <a:pt x="102478" y="269257"/>
                  </a:cubicBezTo>
                  <a:cubicBezTo>
                    <a:pt x="103220" y="269211"/>
                    <a:pt x="103684" y="268008"/>
                    <a:pt x="104635" y="268124"/>
                  </a:cubicBezTo>
                  <a:lnTo>
                    <a:pt x="104890" y="268124"/>
                  </a:lnTo>
                  <a:cubicBezTo>
                    <a:pt x="106165" y="269026"/>
                    <a:pt x="107394" y="268424"/>
                    <a:pt x="108623" y="267985"/>
                  </a:cubicBezTo>
                  <a:cubicBezTo>
                    <a:pt x="109133" y="267800"/>
                    <a:pt x="109760" y="267314"/>
                    <a:pt x="110154" y="267453"/>
                  </a:cubicBezTo>
                  <a:cubicBezTo>
                    <a:pt x="111916" y="268124"/>
                    <a:pt x="113586" y="267198"/>
                    <a:pt x="115302" y="267453"/>
                  </a:cubicBezTo>
                  <a:cubicBezTo>
                    <a:pt x="116327" y="267541"/>
                    <a:pt x="117360" y="267423"/>
                    <a:pt x="118339" y="267105"/>
                  </a:cubicBezTo>
                  <a:cubicBezTo>
                    <a:pt x="120259" y="266731"/>
                    <a:pt x="122249" y="267077"/>
                    <a:pt x="123928" y="268077"/>
                  </a:cubicBezTo>
                  <a:cubicBezTo>
                    <a:pt x="124995" y="268748"/>
                    <a:pt x="124971" y="268702"/>
                    <a:pt x="125319" y="268633"/>
                  </a:cubicBezTo>
                  <a:cubicBezTo>
                    <a:pt x="125667" y="268563"/>
                    <a:pt x="125968" y="268633"/>
                    <a:pt x="126154" y="268633"/>
                  </a:cubicBezTo>
                  <a:cubicBezTo>
                    <a:pt x="126765" y="268063"/>
                    <a:pt x="127416" y="267537"/>
                    <a:pt x="128102" y="267059"/>
                  </a:cubicBezTo>
                  <a:cubicBezTo>
                    <a:pt x="129029" y="266596"/>
                    <a:pt x="129887" y="268031"/>
                    <a:pt x="130745" y="267522"/>
                  </a:cubicBezTo>
                  <a:cubicBezTo>
                    <a:pt x="132322" y="266596"/>
                    <a:pt x="133829" y="267800"/>
                    <a:pt x="135383" y="267522"/>
                  </a:cubicBezTo>
                  <a:cubicBezTo>
                    <a:pt x="136311" y="267337"/>
                    <a:pt x="136079" y="269165"/>
                    <a:pt x="137285" y="268262"/>
                  </a:cubicBezTo>
                  <a:cubicBezTo>
                    <a:pt x="137841" y="267869"/>
                    <a:pt x="138931" y="268262"/>
                    <a:pt x="139789" y="268262"/>
                  </a:cubicBezTo>
                  <a:cubicBezTo>
                    <a:pt x="140351" y="268330"/>
                    <a:pt x="140920" y="268242"/>
                    <a:pt x="141435" y="268008"/>
                  </a:cubicBezTo>
                  <a:cubicBezTo>
                    <a:pt x="141760" y="267777"/>
                    <a:pt x="142131" y="267615"/>
                    <a:pt x="142456" y="268008"/>
                  </a:cubicBezTo>
                  <a:cubicBezTo>
                    <a:pt x="143267" y="268748"/>
                    <a:pt x="144079" y="269373"/>
                    <a:pt x="145146" y="268471"/>
                  </a:cubicBezTo>
                  <a:cubicBezTo>
                    <a:pt x="147696" y="269535"/>
                    <a:pt x="150688" y="268864"/>
                    <a:pt x="153099" y="270553"/>
                  </a:cubicBezTo>
                  <a:cubicBezTo>
                    <a:pt x="153494" y="270831"/>
                    <a:pt x="154189" y="271340"/>
                    <a:pt x="154838" y="270761"/>
                  </a:cubicBezTo>
                  <a:cubicBezTo>
                    <a:pt x="155696" y="271525"/>
                    <a:pt x="156995" y="270761"/>
                    <a:pt x="157760" y="271479"/>
                  </a:cubicBezTo>
                  <a:cubicBezTo>
                    <a:pt x="158525" y="272196"/>
                    <a:pt x="159615" y="272173"/>
                    <a:pt x="160636" y="272358"/>
                  </a:cubicBezTo>
                  <a:cubicBezTo>
                    <a:pt x="162096" y="272575"/>
                    <a:pt x="163527" y="272955"/>
                    <a:pt x="164902" y="273492"/>
                  </a:cubicBezTo>
                  <a:cubicBezTo>
                    <a:pt x="165436" y="273723"/>
                    <a:pt x="165181" y="274788"/>
                    <a:pt x="165946" y="274533"/>
                  </a:cubicBezTo>
                  <a:cubicBezTo>
                    <a:pt x="166711" y="274279"/>
                    <a:pt x="167708" y="275505"/>
                    <a:pt x="168868" y="274834"/>
                  </a:cubicBezTo>
                  <a:cubicBezTo>
                    <a:pt x="170027" y="274163"/>
                    <a:pt x="170769" y="275760"/>
                    <a:pt x="171905" y="275736"/>
                  </a:cubicBezTo>
                  <a:cubicBezTo>
                    <a:pt x="172647" y="275736"/>
                    <a:pt x="173413" y="275736"/>
                    <a:pt x="174224" y="275736"/>
                  </a:cubicBezTo>
                  <a:cubicBezTo>
                    <a:pt x="175894" y="275736"/>
                    <a:pt x="175894" y="275736"/>
                    <a:pt x="176195" y="278050"/>
                  </a:cubicBezTo>
                  <a:cubicBezTo>
                    <a:pt x="176195" y="278583"/>
                    <a:pt x="176613" y="278652"/>
                    <a:pt x="176984" y="278629"/>
                  </a:cubicBezTo>
                  <a:cubicBezTo>
                    <a:pt x="178074" y="278629"/>
                    <a:pt x="178468" y="277148"/>
                    <a:pt x="179303" y="277171"/>
                  </a:cubicBezTo>
                  <a:cubicBezTo>
                    <a:pt x="180137" y="277194"/>
                    <a:pt x="180717" y="278397"/>
                    <a:pt x="181807" y="278074"/>
                  </a:cubicBezTo>
                  <a:cubicBezTo>
                    <a:pt x="182232" y="277906"/>
                    <a:pt x="182643" y="277705"/>
                    <a:pt x="183036" y="277472"/>
                  </a:cubicBezTo>
                  <a:close/>
                  <a:moveTo>
                    <a:pt x="763171" y="476215"/>
                  </a:moveTo>
                  <a:cubicBezTo>
                    <a:pt x="762406" y="476794"/>
                    <a:pt x="762151" y="476215"/>
                    <a:pt x="761826" y="475753"/>
                  </a:cubicBezTo>
                  <a:cubicBezTo>
                    <a:pt x="761502" y="475290"/>
                    <a:pt x="761223" y="474549"/>
                    <a:pt x="760736" y="474179"/>
                  </a:cubicBezTo>
                  <a:cubicBezTo>
                    <a:pt x="758046" y="472143"/>
                    <a:pt x="757212" y="468834"/>
                    <a:pt x="755194" y="466335"/>
                  </a:cubicBezTo>
                  <a:cubicBezTo>
                    <a:pt x="755009" y="463674"/>
                    <a:pt x="752226" y="462332"/>
                    <a:pt x="751832" y="459763"/>
                  </a:cubicBezTo>
                  <a:cubicBezTo>
                    <a:pt x="751655" y="459189"/>
                    <a:pt x="751045" y="458867"/>
                    <a:pt x="750469" y="459044"/>
                  </a:cubicBezTo>
                  <a:cubicBezTo>
                    <a:pt x="750467" y="459045"/>
                    <a:pt x="750466" y="459045"/>
                    <a:pt x="750464" y="459046"/>
                  </a:cubicBezTo>
                  <a:cubicBezTo>
                    <a:pt x="749976" y="459155"/>
                    <a:pt x="749670" y="459637"/>
                    <a:pt x="749779" y="460124"/>
                  </a:cubicBezTo>
                  <a:cubicBezTo>
                    <a:pt x="749800" y="460217"/>
                    <a:pt x="749835" y="460306"/>
                    <a:pt x="749884" y="460388"/>
                  </a:cubicBezTo>
                  <a:cubicBezTo>
                    <a:pt x="750358" y="461610"/>
                    <a:pt x="750540" y="462925"/>
                    <a:pt x="750417" y="464229"/>
                  </a:cubicBezTo>
                  <a:cubicBezTo>
                    <a:pt x="750231" y="467391"/>
                    <a:pt x="751104" y="470525"/>
                    <a:pt x="752899" y="473138"/>
                  </a:cubicBezTo>
                  <a:cubicBezTo>
                    <a:pt x="753136" y="473431"/>
                    <a:pt x="753252" y="473804"/>
                    <a:pt x="753223" y="474179"/>
                  </a:cubicBezTo>
                  <a:cubicBezTo>
                    <a:pt x="753147" y="475605"/>
                    <a:pt x="753759" y="476981"/>
                    <a:pt x="754870" y="477881"/>
                  </a:cubicBezTo>
                  <a:cubicBezTo>
                    <a:pt x="755969" y="479017"/>
                    <a:pt x="756766" y="480409"/>
                    <a:pt x="757188" y="481931"/>
                  </a:cubicBezTo>
                  <a:cubicBezTo>
                    <a:pt x="757313" y="482466"/>
                    <a:pt x="757586" y="482955"/>
                    <a:pt x="757977" y="483342"/>
                  </a:cubicBezTo>
                  <a:cubicBezTo>
                    <a:pt x="758464" y="483782"/>
                    <a:pt x="757583" y="484268"/>
                    <a:pt x="758186" y="484731"/>
                  </a:cubicBezTo>
                  <a:cubicBezTo>
                    <a:pt x="758788" y="485193"/>
                    <a:pt x="758510" y="486142"/>
                    <a:pt x="759507" y="485355"/>
                  </a:cubicBezTo>
                  <a:cubicBezTo>
                    <a:pt x="760087" y="484893"/>
                    <a:pt x="760319" y="485633"/>
                    <a:pt x="760458" y="485957"/>
                  </a:cubicBezTo>
                  <a:cubicBezTo>
                    <a:pt x="760597" y="486281"/>
                    <a:pt x="760458" y="487322"/>
                    <a:pt x="761177" y="487669"/>
                  </a:cubicBezTo>
                  <a:cubicBezTo>
                    <a:pt x="762893" y="488502"/>
                    <a:pt x="763496" y="490284"/>
                    <a:pt x="764446" y="491696"/>
                  </a:cubicBezTo>
                  <a:cubicBezTo>
                    <a:pt x="765330" y="492867"/>
                    <a:pt x="765605" y="494386"/>
                    <a:pt x="765189" y="495791"/>
                  </a:cubicBezTo>
                  <a:cubicBezTo>
                    <a:pt x="765003" y="496300"/>
                    <a:pt x="765073" y="496994"/>
                    <a:pt x="765907" y="496994"/>
                  </a:cubicBezTo>
                  <a:cubicBezTo>
                    <a:pt x="767322" y="496994"/>
                    <a:pt x="767345" y="498267"/>
                    <a:pt x="767925" y="499031"/>
                  </a:cubicBezTo>
                  <a:cubicBezTo>
                    <a:pt x="767252" y="501067"/>
                    <a:pt x="770661" y="501993"/>
                    <a:pt x="769362" y="504260"/>
                  </a:cubicBezTo>
                  <a:cubicBezTo>
                    <a:pt x="769362" y="504399"/>
                    <a:pt x="769942" y="504931"/>
                    <a:pt x="770267" y="505278"/>
                  </a:cubicBezTo>
                  <a:cubicBezTo>
                    <a:pt x="770963" y="506088"/>
                    <a:pt x="771519" y="507291"/>
                    <a:pt x="771194" y="508032"/>
                  </a:cubicBezTo>
                  <a:cubicBezTo>
                    <a:pt x="770105" y="510485"/>
                    <a:pt x="771774" y="511919"/>
                    <a:pt x="772887" y="513516"/>
                  </a:cubicBezTo>
                  <a:cubicBezTo>
                    <a:pt x="773745" y="514696"/>
                    <a:pt x="774093" y="514557"/>
                    <a:pt x="774626" y="513238"/>
                  </a:cubicBezTo>
                  <a:cubicBezTo>
                    <a:pt x="774858" y="512660"/>
                    <a:pt x="774626" y="511873"/>
                    <a:pt x="775299" y="511457"/>
                  </a:cubicBezTo>
                  <a:cubicBezTo>
                    <a:pt x="775971" y="511040"/>
                    <a:pt x="775739" y="510276"/>
                    <a:pt x="775299" y="509582"/>
                  </a:cubicBezTo>
                  <a:cubicBezTo>
                    <a:pt x="774858" y="508888"/>
                    <a:pt x="774278" y="508148"/>
                    <a:pt x="775299" y="507268"/>
                  </a:cubicBezTo>
                  <a:cubicBezTo>
                    <a:pt x="775438" y="507153"/>
                    <a:pt x="775299" y="506713"/>
                    <a:pt x="775299" y="506435"/>
                  </a:cubicBezTo>
                  <a:cubicBezTo>
                    <a:pt x="775220" y="504500"/>
                    <a:pt x="774845" y="502588"/>
                    <a:pt x="774186" y="500766"/>
                  </a:cubicBezTo>
                  <a:cubicBezTo>
                    <a:pt x="773835" y="500118"/>
                    <a:pt x="773644" y="499397"/>
                    <a:pt x="773629" y="498661"/>
                  </a:cubicBezTo>
                  <a:cubicBezTo>
                    <a:pt x="773651" y="496537"/>
                    <a:pt x="773011" y="494459"/>
                    <a:pt x="771797" y="492714"/>
                  </a:cubicBezTo>
                  <a:cubicBezTo>
                    <a:pt x="771108" y="491833"/>
                    <a:pt x="770726" y="490753"/>
                    <a:pt x="770707" y="489636"/>
                  </a:cubicBezTo>
                  <a:cubicBezTo>
                    <a:pt x="770829" y="487930"/>
                    <a:pt x="769916" y="486317"/>
                    <a:pt x="768389" y="485540"/>
                  </a:cubicBezTo>
                  <a:cubicBezTo>
                    <a:pt x="767798" y="485263"/>
                    <a:pt x="767352" y="484751"/>
                    <a:pt x="767160" y="484129"/>
                  </a:cubicBezTo>
                  <a:cubicBezTo>
                    <a:pt x="766904" y="483551"/>
                    <a:pt x="766812" y="482833"/>
                    <a:pt x="766209" y="482440"/>
                  </a:cubicBezTo>
                  <a:cubicBezTo>
                    <a:pt x="764794" y="481514"/>
                    <a:pt x="764748" y="479640"/>
                    <a:pt x="763542" y="478576"/>
                  </a:cubicBezTo>
                  <a:cubicBezTo>
                    <a:pt x="763215" y="478188"/>
                    <a:pt x="763215" y="477621"/>
                    <a:pt x="763542" y="477234"/>
                  </a:cubicBezTo>
                  <a:cubicBezTo>
                    <a:pt x="763731" y="476900"/>
                    <a:pt x="763613" y="476476"/>
                    <a:pt x="763279" y="476288"/>
                  </a:cubicBezTo>
                  <a:cubicBezTo>
                    <a:pt x="763244" y="476268"/>
                    <a:pt x="763208" y="476252"/>
                    <a:pt x="763171" y="476239"/>
                  </a:cubicBezTo>
                  <a:close/>
                  <a:moveTo>
                    <a:pt x="233100" y="575714"/>
                  </a:moveTo>
                  <a:cubicBezTo>
                    <a:pt x="233750" y="574419"/>
                    <a:pt x="234051" y="572915"/>
                    <a:pt x="235419" y="571989"/>
                  </a:cubicBezTo>
                  <a:cubicBezTo>
                    <a:pt x="235752" y="571666"/>
                    <a:pt x="235972" y="571244"/>
                    <a:pt x="236045" y="570786"/>
                  </a:cubicBezTo>
                  <a:cubicBezTo>
                    <a:pt x="236286" y="569894"/>
                    <a:pt x="236661" y="569043"/>
                    <a:pt x="237158" y="568264"/>
                  </a:cubicBezTo>
                  <a:cubicBezTo>
                    <a:pt x="237831" y="567199"/>
                    <a:pt x="238619" y="565950"/>
                    <a:pt x="239895" y="565765"/>
                  </a:cubicBezTo>
                  <a:cubicBezTo>
                    <a:pt x="241170" y="565579"/>
                    <a:pt x="241170" y="565302"/>
                    <a:pt x="240938" y="564515"/>
                  </a:cubicBezTo>
                  <a:cubicBezTo>
                    <a:pt x="240590" y="563358"/>
                    <a:pt x="239941" y="562201"/>
                    <a:pt x="241912" y="561970"/>
                  </a:cubicBezTo>
                  <a:cubicBezTo>
                    <a:pt x="242071" y="561873"/>
                    <a:pt x="242181" y="561713"/>
                    <a:pt x="242214" y="561530"/>
                  </a:cubicBezTo>
                  <a:cubicBezTo>
                    <a:pt x="241773" y="560419"/>
                    <a:pt x="243744" y="560419"/>
                    <a:pt x="243257" y="559633"/>
                  </a:cubicBezTo>
                  <a:cubicBezTo>
                    <a:pt x="242561" y="558476"/>
                    <a:pt x="243929" y="558291"/>
                    <a:pt x="243906" y="557527"/>
                  </a:cubicBezTo>
                  <a:cubicBezTo>
                    <a:pt x="243906" y="557157"/>
                    <a:pt x="243906" y="556786"/>
                    <a:pt x="243906" y="556416"/>
                  </a:cubicBezTo>
                  <a:cubicBezTo>
                    <a:pt x="243906" y="556046"/>
                    <a:pt x="243721" y="556115"/>
                    <a:pt x="243628" y="555977"/>
                  </a:cubicBezTo>
                  <a:cubicBezTo>
                    <a:pt x="243234" y="557110"/>
                    <a:pt x="243048" y="556717"/>
                    <a:pt x="242538" y="555977"/>
                  </a:cubicBezTo>
                  <a:cubicBezTo>
                    <a:pt x="241518" y="554496"/>
                    <a:pt x="239941" y="553940"/>
                    <a:pt x="238480" y="555977"/>
                  </a:cubicBezTo>
                  <a:cubicBezTo>
                    <a:pt x="238225" y="556347"/>
                    <a:pt x="238225" y="556925"/>
                    <a:pt x="237576" y="556925"/>
                  </a:cubicBezTo>
                  <a:cubicBezTo>
                    <a:pt x="236926" y="556925"/>
                    <a:pt x="236648" y="556925"/>
                    <a:pt x="236950" y="557828"/>
                  </a:cubicBezTo>
                  <a:cubicBezTo>
                    <a:pt x="237089" y="558244"/>
                    <a:pt x="236416" y="558938"/>
                    <a:pt x="236045" y="559471"/>
                  </a:cubicBezTo>
                  <a:cubicBezTo>
                    <a:pt x="234283" y="562085"/>
                    <a:pt x="231732" y="564098"/>
                    <a:pt x="230526" y="567153"/>
                  </a:cubicBezTo>
                  <a:cubicBezTo>
                    <a:pt x="230397" y="567406"/>
                    <a:pt x="230195" y="567616"/>
                    <a:pt x="229947" y="567754"/>
                  </a:cubicBezTo>
                  <a:cubicBezTo>
                    <a:pt x="228605" y="568732"/>
                    <a:pt x="227561" y="570062"/>
                    <a:pt x="226932" y="571596"/>
                  </a:cubicBezTo>
                  <a:cubicBezTo>
                    <a:pt x="225935" y="573238"/>
                    <a:pt x="225402" y="575228"/>
                    <a:pt x="223500" y="576223"/>
                  </a:cubicBezTo>
                  <a:cubicBezTo>
                    <a:pt x="223083" y="576432"/>
                    <a:pt x="223060" y="576756"/>
                    <a:pt x="222920" y="577080"/>
                  </a:cubicBezTo>
                  <a:cubicBezTo>
                    <a:pt x="222471" y="578478"/>
                    <a:pt x="221864" y="579821"/>
                    <a:pt x="221112" y="581083"/>
                  </a:cubicBezTo>
                  <a:cubicBezTo>
                    <a:pt x="219002" y="581337"/>
                    <a:pt x="219952" y="583559"/>
                    <a:pt x="218793" y="584577"/>
                  </a:cubicBezTo>
                  <a:cubicBezTo>
                    <a:pt x="217633" y="585595"/>
                    <a:pt x="217773" y="586590"/>
                    <a:pt x="217007" y="587330"/>
                  </a:cubicBezTo>
                  <a:cubicBezTo>
                    <a:pt x="215723" y="588543"/>
                    <a:pt x="214773" y="590065"/>
                    <a:pt x="214248" y="591750"/>
                  </a:cubicBezTo>
                  <a:cubicBezTo>
                    <a:pt x="213955" y="592435"/>
                    <a:pt x="213565" y="593074"/>
                    <a:pt x="213088" y="593647"/>
                  </a:cubicBezTo>
                  <a:cubicBezTo>
                    <a:pt x="212207" y="594851"/>
                    <a:pt x="212625" y="596170"/>
                    <a:pt x="212741" y="597442"/>
                  </a:cubicBezTo>
                  <a:cubicBezTo>
                    <a:pt x="212741" y="597789"/>
                    <a:pt x="213320" y="597859"/>
                    <a:pt x="213668" y="597558"/>
                  </a:cubicBezTo>
                  <a:cubicBezTo>
                    <a:pt x="213970" y="597214"/>
                    <a:pt x="214227" y="596833"/>
                    <a:pt x="214433" y="596424"/>
                  </a:cubicBezTo>
                  <a:cubicBezTo>
                    <a:pt x="215060" y="595522"/>
                    <a:pt x="215709" y="594388"/>
                    <a:pt x="216938" y="594365"/>
                  </a:cubicBezTo>
                  <a:cubicBezTo>
                    <a:pt x="218538" y="594365"/>
                    <a:pt x="219257" y="593254"/>
                    <a:pt x="219976" y="592213"/>
                  </a:cubicBezTo>
                  <a:cubicBezTo>
                    <a:pt x="221320" y="590477"/>
                    <a:pt x="222294" y="588325"/>
                    <a:pt x="224405" y="587353"/>
                  </a:cubicBezTo>
                  <a:cubicBezTo>
                    <a:pt x="224675" y="587258"/>
                    <a:pt x="224889" y="587045"/>
                    <a:pt x="224984" y="586775"/>
                  </a:cubicBezTo>
                  <a:cubicBezTo>
                    <a:pt x="225518" y="584716"/>
                    <a:pt x="228323" y="584045"/>
                    <a:pt x="228161" y="581569"/>
                  </a:cubicBezTo>
                  <a:cubicBezTo>
                    <a:pt x="228161" y="581337"/>
                    <a:pt x="228625" y="580921"/>
                    <a:pt x="228950" y="580828"/>
                  </a:cubicBezTo>
                  <a:cubicBezTo>
                    <a:pt x="230213" y="580373"/>
                    <a:pt x="231111" y="579244"/>
                    <a:pt x="231268" y="577913"/>
                  </a:cubicBezTo>
                  <a:cubicBezTo>
                    <a:pt x="231469" y="576884"/>
                    <a:pt x="232162" y="576020"/>
                    <a:pt x="233124" y="575599"/>
                  </a:cubicBezTo>
                  <a:close/>
                  <a:moveTo>
                    <a:pt x="734649" y="599224"/>
                  </a:moveTo>
                  <a:cubicBezTo>
                    <a:pt x="734243" y="598857"/>
                    <a:pt x="734081" y="598292"/>
                    <a:pt x="734232" y="597766"/>
                  </a:cubicBezTo>
                  <a:cubicBezTo>
                    <a:pt x="734487" y="597003"/>
                    <a:pt x="733814" y="596725"/>
                    <a:pt x="733350" y="596771"/>
                  </a:cubicBezTo>
                  <a:cubicBezTo>
                    <a:pt x="731959" y="596956"/>
                    <a:pt x="731032" y="598368"/>
                    <a:pt x="729663" y="598553"/>
                  </a:cubicBezTo>
                  <a:cubicBezTo>
                    <a:pt x="729408" y="598553"/>
                    <a:pt x="729455" y="598993"/>
                    <a:pt x="729547" y="599270"/>
                  </a:cubicBezTo>
                  <a:cubicBezTo>
                    <a:pt x="730196" y="601413"/>
                    <a:pt x="730196" y="603699"/>
                    <a:pt x="729547" y="605842"/>
                  </a:cubicBezTo>
                  <a:cubicBezTo>
                    <a:pt x="729183" y="607173"/>
                    <a:pt x="728950" y="608537"/>
                    <a:pt x="728852" y="609914"/>
                  </a:cubicBezTo>
                  <a:cubicBezTo>
                    <a:pt x="728716" y="611380"/>
                    <a:pt x="728380" y="612820"/>
                    <a:pt x="727855" y="614195"/>
                  </a:cubicBezTo>
                  <a:cubicBezTo>
                    <a:pt x="727553" y="615213"/>
                    <a:pt x="727043" y="615977"/>
                    <a:pt x="727553" y="617203"/>
                  </a:cubicBezTo>
                  <a:cubicBezTo>
                    <a:pt x="728042" y="618278"/>
                    <a:pt x="727790" y="619543"/>
                    <a:pt x="726927" y="620350"/>
                  </a:cubicBezTo>
                  <a:cubicBezTo>
                    <a:pt x="726636" y="620590"/>
                    <a:pt x="726466" y="620946"/>
                    <a:pt x="726463" y="621322"/>
                  </a:cubicBezTo>
                  <a:cubicBezTo>
                    <a:pt x="726463" y="622271"/>
                    <a:pt x="726463" y="623219"/>
                    <a:pt x="726463" y="624145"/>
                  </a:cubicBezTo>
                  <a:cubicBezTo>
                    <a:pt x="726463" y="625071"/>
                    <a:pt x="725513" y="625788"/>
                    <a:pt x="725791" y="626783"/>
                  </a:cubicBezTo>
                  <a:cubicBezTo>
                    <a:pt x="726255" y="628518"/>
                    <a:pt x="725002" y="630022"/>
                    <a:pt x="725234" y="631735"/>
                  </a:cubicBezTo>
                  <a:cubicBezTo>
                    <a:pt x="725256" y="632233"/>
                    <a:pt x="724913" y="632674"/>
                    <a:pt x="724423" y="632776"/>
                  </a:cubicBezTo>
                  <a:cubicBezTo>
                    <a:pt x="723518" y="632961"/>
                    <a:pt x="723750" y="633702"/>
                    <a:pt x="723449" y="634211"/>
                  </a:cubicBezTo>
                  <a:cubicBezTo>
                    <a:pt x="722976" y="634811"/>
                    <a:pt x="723058" y="635675"/>
                    <a:pt x="723634" y="636177"/>
                  </a:cubicBezTo>
                  <a:cubicBezTo>
                    <a:pt x="724274" y="637230"/>
                    <a:pt x="724344" y="638533"/>
                    <a:pt x="723820" y="639648"/>
                  </a:cubicBezTo>
                  <a:cubicBezTo>
                    <a:pt x="723636" y="640070"/>
                    <a:pt x="723564" y="640533"/>
                    <a:pt x="723611" y="640990"/>
                  </a:cubicBezTo>
                  <a:cubicBezTo>
                    <a:pt x="723611" y="641268"/>
                    <a:pt x="724029" y="641546"/>
                    <a:pt x="724237" y="641384"/>
                  </a:cubicBezTo>
                  <a:cubicBezTo>
                    <a:pt x="725142" y="640666"/>
                    <a:pt x="726556" y="640273"/>
                    <a:pt x="726695" y="639070"/>
                  </a:cubicBezTo>
                  <a:cubicBezTo>
                    <a:pt x="726726" y="637849"/>
                    <a:pt x="727419" y="636741"/>
                    <a:pt x="728504" y="636177"/>
                  </a:cubicBezTo>
                  <a:cubicBezTo>
                    <a:pt x="729103" y="635737"/>
                    <a:pt x="729575" y="635146"/>
                    <a:pt x="729872" y="634465"/>
                  </a:cubicBezTo>
                  <a:cubicBezTo>
                    <a:pt x="730585" y="631997"/>
                    <a:pt x="731516" y="629596"/>
                    <a:pt x="732655" y="627292"/>
                  </a:cubicBezTo>
                  <a:cubicBezTo>
                    <a:pt x="732689" y="627202"/>
                    <a:pt x="732689" y="627104"/>
                    <a:pt x="732655" y="627014"/>
                  </a:cubicBezTo>
                  <a:cubicBezTo>
                    <a:pt x="732006" y="625186"/>
                    <a:pt x="734974" y="623821"/>
                    <a:pt x="733350" y="621877"/>
                  </a:cubicBezTo>
                  <a:cubicBezTo>
                    <a:pt x="733350" y="621877"/>
                    <a:pt x="733536" y="621530"/>
                    <a:pt x="733675" y="621438"/>
                  </a:cubicBezTo>
                  <a:cubicBezTo>
                    <a:pt x="734851" y="620428"/>
                    <a:pt x="735299" y="618811"/>
                    <a:pt x="734811" y="617342"/>
                  </a:cubicBezTo>
                  <a:cubicBezTo>
                    <a:pt x="734649" y="616324"/>
                    <a:pt x="734603" y="615630"/>
                    <a:pt x="735530" y="615028"/>
                  </a:cubicBezTo>
                  <a:cubicBezTo>
                    <a:pt x="735855" y="614820"/>
                    <a:pt x="736064" y="614519"/>
                    <a:pt x="735646" y="614172"/>
                  </a:cubicBezTo>
                  <a:cubicBezTo>
                    <a:pt x="734859" y="613579"/>
                    <a:pt x="734702" y="612462"/>
                    <a:pt x="735295" y="611677"/>
                  </a:cubicBezTo>
                  <a:cubicBezTo>
                    <a:pt x="735296" y="611675"/>
                    <a:pt x="735297" y="611674"/>
                    <a:pt x="735298" y="611673"/>
                  </a:cubicBezTo>
                  <a:cubicBezTo>
                    <a:pt x="735608" y="611086"/>
                    <a:pt x="735650" y="610395"/>
                    <a:pt x="735414" y="609775"/>
                  </a:cubicBezTo>
                  <a:cubicBezTo>
                    <a:pt x="734464" y="607739"/>
                    <a:pt x="735414" y="605796"/>
                    <a:pt x="735414" y="603829"/>
                  </a:cubicBezTo>
                  <a:cubicBezTo>
                    <a:pt x="735472" y="603602"/>
                    <a:pt x="735575" y="603390"/>
                    <a:pt x="735716" y="603204"/>
                  </a:cubicBezTo>
                  <a:cubicBezTo>
                    <a:pt x="735391" y="601931"/>
                    <a:pt x="736017" y="600312"/>
                    <a:pt x="734649" y="599317"/>
                  </a:cubicBezTo>
                  <a:close/>
                  <a:moveTo>
                    <a:pt x="933840" y="109596"/>
                  </a:moveTo>
                  <a:cubicBezTo>
                    <a:pt x="933625" y="110571"/>
                    <a:pt x="934158" y="111555"/>
                    <a:pt x="935092" y="111910"/>
                  </a:cubicBezTo>
                  <a:cubicBezTo>
                    <a:pt x="935861" y="112242"/>
                    <a:pt x="936689" y="112415"/>
                    <a:pt x="937527" y="112419"/>
                  </a:cubicBezTo>
                  <a:cubicBezTo>
                    <a:pt x="938084" y="112419"/>
                    <a:pt x="938918" y="112234"/>
                    <a:pt x="939150" y="112419"/>
                  </a:cubicBezTo>
                  <a:cubicBezTo>
                    <a:pt x="940286" y="113808"/>
                    <a:pt x="942072" y="113391"/>
                    <a:pt x="943440" y="114178"/>
                  </a:cubicBezTo>
                  <a:cubicBezTo>
                    <a:pt x="944808" y="114965"/>
                    <a:pt x="946107" y="114803"/>
                    <a:pt x="947313" y="115612"/>
                  </a:cubicBezTo>
                  <a:cubicBezTo>
                    <a:pt x="947747" y="115810"/>
                    <a:pt x="948246" y="115810"/>
                    <a:pt x="948681" y="115612"/>
                  </a:cubicBezTo>
                  <a:cubicBezTo>
                    <a:pt x="950374" y="114841"/>
                    <a:pt x="952201" y="114401"/>
                    <a:pt x="954061" y="114317"/>
                  </a:cubicBezTo>
                  <a:cubicBezTo>
                    <a:pt x="955962" y="114039"/>
                    <a:pt x="957864" y="113692"/>
                    <a:pt x="959788" y="113437"/>
                  </a:cubicBezTo>
                  <a:cubicBezTo>
                    <a:pt x="960438" y="113309"/>
                    <a:pt x="961112" y="113390"/>
                    <a:pt x="961713" y="113669"/>
                  </a:cubicBezTo>
                  <a:cubicBezTo>
                    <a:pt x="962729" y="114166"/>
                    <a:pt x="963919" y="114166"/>
                    <a:pt x="964936" y="113669"/>
                  </a:cubicBezTo>
                  <a:cubicBezTo>
                    <a:pt x="965562" y="113437"/>
                    <a:pt x="965748" y="113414"/>
                    <a:pt x="966211" y="114039"/>
                  </a:cubicBezTo>
                  <a:cubicBezTo>
                    <a:pt x="966804" y="114594"/>
                    <a:pt x="967579" y="114915"/>
                    <a:pt x="968391" y="114941"/>
                  </a:cubicBezTo>
                  <a:cubicBezTo>
                    <a:pt x="969226" y="114941"/>
                    <a:pt x="968716" y="114062"/>
                    <a:pt x="969064" y="113669"/>
                  </a:cubicBezTo>
                  <a:cubicBezTo>
                    <a:pt x="969411" y="113275"/>
                    <a:pt x="969759" y="113484"/>
                    <a:pt x="970107" y="113368"/>
                  </a:cubicBezTo>
                  <a:cubicBezTo>
                    <a:pt x="971359" y="112951"/>
                    <a:pt x="972728" y="113067"/>
                    <a:pt x="973655" y="111563"/>
                  </a:cubicBezTo>
                  <a:cubicBezTo>
                    <a:pt x="974359" y="110419"/>
                    <a:pt x="975693" y="109822"/>
                    <a:pt x="977017" y="110059"/>
                  </a:cubicBezTo>
                  <a:cubicBezTo>
                    <a:pt x="978033" y="110278"/>
                    <a:pt x="979094" y="110060"/>
                    <a:pt x="979939" y="109457"/>
                  </a:cubicBezTo>
                  <a:cubicBezTo>
                    <a:pt x="980333" y="109295"/>
                    <a:pt x="980565" y="108717"/>
                    <a:pt x="981075" y="109249"/>
                  </a:cubicBezTo>
                  <a:cubicBezTo>
                    <a:pt x="982559" y="108324"/>
                    <a:pt x="984670" y="109457"/>
                    <a:pt x="985945" y="107768"/>
                  </a:cubicBezTo>
                  <a:cubicBezTo>
                    <a:pt x="986285" y="107583"/>
                    <a:pt x="986695" y="107583"/>
                    <a:pt x="987035" y="107768"/>
                  </a:cubicBezTo>
                  <a:cubicBezTo>
                    <a:pt x="987791" y="108379"/>
                    <a:pt x="988901" y="108263"/>
                    <a:pt x="989513" y="107508"/>
                  </a:cubicBezTo>
                  <a:cubicBezTo>
                    <a:pt x="989565" y="107444"/>
                    <a:pt x="989613" y="107376"/>
                    <a:pt x="989655" y="107305"/>
                  </a:cubicBezTo>
                  <a:cubicBezTo>
                    <a:pt x="989818" y="107097"/>
                    <a:pt x="990374" y="107143"/>
                    <a:pt x="990374" y="107305"/>
                  </a:cubicBezTo>
                  <a:cubicBezTo>
                    <a:pt x="990374" y="107467"/>
                    <a:pt x="989910" y="108092"/>
                    <a:pt x="990374" y="108439"/>
                  </a:cubicBezTo>
                  <a:cubicBezTo>
                    <a:pt x="991302" y="109018"/>
                    <a:pt x="990884" y="107676"/>
                    <a:pt x="991418" y="107722"/>
                  </a:cubicBezTo>
                  <a:cubicBezTo>
                    <a:pt x="991951" y="107768"/>
                    <a:pt x="992345" y="107722"/>
                    <a:pt x="992484" y="107838"/>
                  </a:cubicBezTo>
                  <a:cubicBezTo>
                    <a:pt x="993528" y="109180"/>
                    <a:pt x="994548" y="108694"/>
                    <a:pt x="995963" y="108416"/>
                  </a:cubicBezTo>
                  <a:cubicBezTo>
                    <a:pt x="997549" y="107930"/>
                    <a:pt x="999196" y="107665"/>
                    <a:pt x="1000855" y="107629"/>
                  </a:cubicBezTo>
                  <a:cubicBezTo>
                    <a:pt x="1002660" y="107965"/>
                    <a:pt x="1004503" y="107269"/>
                    <a:pt x="1005632" y="105825"/>
                  </a:cubicBezTo>
                  <a:cubicBezTo>
                    <a:pt x="1005935" y="105342"/>
                    <a:pt x="1006406" y="104988"/>
                    <a:pt x="1006954" y="104830"/>
                  </a:cubicBezTo>
                  <a:cubicBezTo>
                    <a:pt x="1008948" y="104436"/>
                    <a:pt x="1009760" y="102840"/>
                    <a:pt x="1010687" y="101312"/>
                  </a:cubicBezTo>
                  <a:cubicBezTo>
                    <a:pt x="1010850" y="101035"/>
                    <a:pt x="1010966" y="100757"/>
                    <a:pt x="1010687" y="100572"/>
                  </a:cubicBezTo>
                  <a:cubicBezTo>
                    <a:pt x="1010409" y="100387"/>
                    <a:pt x="1010247" y="100572"/>
                    <a:pt x="1010061" y="100780"/>
                  </a:cubicBezTo>
                  <a:cubicBezTo>
                    <a:pt x="1009273" y="101289"/>
                    <a:pt x="1009134" y="102284"/>
                    <a:pt x="1008206" y="102793"/>
                  </a:cubicBezTo>
                  <a:cubicBezTo>
                    <a:pt x="1005609" y="104251"/>
                    <a:pt x="1002618" y="104598"/>
                    <a:pt x="999997" y="105963"/>
                  </a:cubicBezTo>
                  <a:cubicBezTo>
                    <a:pt x="999722" y="106022"/>
                    <a:pt x="999438" y="106022"/>
                    <a:pt x="999163" y="105963"/>
                  </a:cubicBezTo>
                  <a:cubicBezTo>
                    <a:pt x="996612" y="105963"/>
                    <a:pt x="994061" y="105963"/>
                    <a:pt x="991510" y="105963"/>
                  </a:cubicBezTo>
                  <a:cubicBezTo>
                    <a:pt x="990096" y="105963"/>
                    <a:pt x="988913" y="104991"/>
                    <a:pt x="987429" y="105315"/>
                  </a:cubicBezTo>
                  <a:cubicBezTo>
                    <a:pt x="986421" y="105724"/>
                    <a:pt x="985263" y="105377"/>
                    <a:pt x="984646" y="104482"/>
                  </a:cubicBezTo>
                  <a:cubicBezTo>
                    <a:pt x="984341" y="104088"/>
                    <a:pt x="983777" y="104006"/>
                    <a:pt x="983371" y="104297"/>
                  </a:cubicBezTo>
                  <a:cubicBezTo>
                    <a:pt x="982513" y="104991"/>
                    <a:pt x="981562" y="104668"/>
                    <a:pt x="980658" y="104806"/>
                  </a:cubicBezTo>
                  <a:cubicBezTo>
                    <a:pt x="978822" y="104846"/>
                    <a:pt x="977033" y="105390"/>
                    <a:pt x="975487" y="106380"/>
                  </a:cubicBezTo>
                  <a:cubicBezTo>
                    <a:pt x="974411" y="107567"/>
                    <a:pt x="972870" y="108226"/>
                    <a:pt x="971267" y="108185"/>
                  </a:cubicBezTo>
                  <a:cubicBezTo>
                    <a:pt x="970997" y="108217"/>
                    <a:pt x="970736" y="108303"/>
                    <a:pt x="970501" y="108439"/>
                  </a:cubicBezTo>
                  <a:cubicBezTo>
                    <a:pt x="968254" y="109494"/>
                    <a:pt x="965681" y="109627"/>
                    <a:pt x="963336" y="108809"/>
                  </a:cubicBezTo>
                  <a:cubicBezTo>
                    <a:pt x="963166" y="108736"/>
                    <a:pt x="962973" y="108736"/>
                    <a:pt x="962803" y="108809"/>
                  </a:cubicBezTo>
                  <a:cubicBezTo>
                    <a:pt x="961968" y="109550"/>
                    <a:pt x="960994" y="109203"/>
                    <a:pt x="960090" y="109203"/>
                  </a:cubicBezTo>
                  <a:cubicBezTo>
                    <a:pt x="958870" y="109168"/>
                    <a:pt x="957675" y="109552"/>
                    <a:pt x="956704" y="110290"/>
                  </a:cubicBezTo>
                  <a:cubicBezTo>
                    <a:pt x="955666" y="111073"/>
                    <a:pt x="954411" y="111518"/>
                    <a:pt x="953110" y="111563"/>
                  </a:cubicBezTo>
                  <a:cubicBezTo>
                    <a:pt x="952359" y="111496"/>
                    <a:pt x="951603" y="111640"/>
                    <a:pt x="950930" y="111980"/>
                  </a:cubicBezTo>
                  <a:cubicBezTo>
                    <a:pt x="950243" y="112647"/>
                    <a:pt x="949170" y="112716"/>
                    <a:pt x="948403" y="112142"/>
                  </a:cubicBezTo>
                  <a:cubicBezTo>
                    <a:pt x="948060" y="111968"/>
                    <a:pt x="947655" y="111968"/>
                    <a:pt x="947313" y="112142"/>
                  </a:cubicBezTo>
                  <a:cubicBezTo>
                    <a:pt x="946402" y="112779"/>
                    <a:pt x="945167" y="112682"/>
                    <a:pt x="944368" y="111910"/>
                  </a:cubicBezTo>
                  <a:cubicBezTo>
                    <a:pt x="943973" y="111517"/>
                    <a:pt x="943324" y="111910"/>
                    <a:pt x="942791" y="112072"/>
                  </a:cubicBezTo>
                  <a:cubicBezTo>
                    <a:pt x="941924" y="112524"/>
                    <a:pt x="940867" y="112385"/>
                    <a:pt x="940147" y="111725"/>
                  </a:cubicBezTo>
                  <a:cubicBezTo>
                    <a:pt x="939298" y="110910"/>
                    <a:pt x="938328" y="110231"/>
                    <a:pt x="937272" y="109712"/>
                  </a:cubicBezTo>
                  <a:cubicBezTo>
                    <a:pt x="936970" y="109712"/>
                    <a:pt x="936530" y="109203"/>
                    <a:pt x="936762" y="108833"/>
                  </a:cubicBezTo>
                  <a:cubicBezTo>
                    <a:pt x="937689" y="107398"/>
                    <a:pt x="936275" y="107444"/>
                    <a:pt x="935672" y="106981"/>
                  </a:cubicBezTo>
                  <a:cubicBezTo>
                    <a:pt x="935066" y="106500"/>
                    <a:pt x="934225" y="106445"/>
                    <a:pt x="933562" y="106843"/>
                  </a:cubicBezTo>
                  <a:cubicBezTo>
                    <a:pt x="933307" y="107005"/>
                    <a:pt x="934049" y="107699"/>
                    <a:pt x="933817" y="108254"/>
                  </a:cubicBezTo>
                  <a:cubicBezTo>
                    <a:pt x="933805" y="108370"/>
                    <a:pt x="933805" y="108486"/>
                    <a:pt x="933817" y="108601"/>
                  </a:cubicBezTo>
                  <a:cubicBezTo>
                    <a:pt x="933856" y="108931"/>
                    <a:pt x="933864" y="109265"/>
                    <a:pt x="933840" y="109596"/>
                  </a:cubicBezTo>
                  <a:close/>
                  <a:moveTo>
                    <a:pt x="139488" y="460134"/>
                  </a:moveTo>
                  <a:cubicBezTo>
                    <a:pt x="138640" y="461752"/>
                    <a:pt x="137663" y="463300"/>
                    <a:pt x="136566" y="464761"/>
                  </a:cubicBezTo>
                  <a:cubicBezTo>
                    <a:pt x="136124" y="465332"/>
                    <a:pt x="135504" y="465739"/>
                    <a:pt x="134803" y="465918"/>
                  </a:cubicBezTo>
                  <a:cubicBezTo>
                    <a:pt x="134200" y="466173"/>
                    <a:pt x="135383" y="467307"/>
                    <a:pt x="134618" y="467978"/>
                  </a:cubicBezTo>
                  <a:cubicBezTo>
                    <a:pt x="134544" y="468044"/>
                    <a:pt x="134481" y="468122"/>
                    <a:pt x="134432" y="468209"/>
                  </a:cubicBezTo>
                  <a:cubicBezTo>
                    <a:pt x="132891" y="470586"/>
                    <a:pt x="131704" y="473174"/>
                    <a:pt x="130908" y="475891"/>
                  </a:cubicBezTo>
                  <a:cubicBezTo>
                    <a:pt x="130871" y="476580"/>
                    <a:pt x="130300" y="477119"/>
                    <a:pt x="129609" y="477118"/>
                  </a:cubicBezTo>
                  <a:cubicBezTo>
                    <a:pt x="128751" y="477118"/>
                    <a:pt x="128542" y="477280"/>
                    <a:pt x="129238" y="477951"/>
                  </a:cubicBezTo>
                  <a:cubicBezTo>
                    <a:pt x="129470" y="478182"/>
                    <a:pt x="129771" y="478367"/>
                    <a:pt x="129470" y="478853"/>
                  </a:cubicBezTo>
                  <a:cubicBezTo>
                    <a:pt x="128277" y="481321"/>
                    <a:pt x="126914" y="483702"/>
                    <a:pt x="125389" y="485980"/>
                  </a:cubicBezTo>
                  <a:cubicBezTo>
                    <a:pt x="124673" y="486475"/>
                    <a:pt x="124495" y="487456"/>
                    <a:pt x="124991" y="488170"/>
                  </a:cubicBezTo>
                  <a:cubicBezTo>
                    <a:pt x="125021" y="488213"/>
                    <a:pt x="125053" y="488254"/>
                    <a:pt x="125087" y="488294"/>
                  </a:cubicBezTo>
                  <a:cubicBezTo>
                    <a:pt x="125551" y="488873"/>
                    <a:pt x="125226" y="489821"/>
                    <a:pt x="124647" y="490608"/>
                  </a:cubicBezTo>
                  <a:cubicBezTo>
                    <a:pt x="123510" y="492112"/>
                    <a:pt x="121679" y="493246"/>
                    <a:pt x="121771" y="495514"/>
                  </a:cubicBezTo>
                  <a:cubicBezTo>
                    <a:pt x="121771" y="495907"/>
                    <a:pt x="121238" y="495907"/>
                    <a:pt x="120867" y="495930"/>
                  </a:cubicBezTo>
                  <a:cubicBezTo>
                    <a:pt x="119870" y="495930"/>
                    <a:pt x="120055" y="496902"/>
                    <a:pt x="119870" y="497504"/>
                  </a:cubicBezTo>
                  <a:cubicBezTo>
                    <a:pt x="120681" y="497504"/>
                    <a:pt x="120519" y="498337"/>
                    <a:pt x="120913" y="498614"/>
                  </a:cubicBezTo>
                  <a:cubicBezTo>
                    <a:pt x="121308" y="498892"/>
                    <a:pt x="121748" y="498383"/>
                    <a:pt x="122166" y="498290"/>
                  </a:cubicBezTo>
                  <a:cubicBezTo>
                    <a:pt x="122583" y="498198"/>
                    <a:pt x="123557" y="498128"/>
                    <a:pt x="123626" y="497041"/>
                  </a:cubicBezTo>
                  <a:cubicBezTo>
                    <a:pt x="123696" y="495953"/>
                    <a:pt x="124647" y="495814"/>
                    <a:pt x="125296" y="495305"/>
                  </a:cubicBezTo>
                  <a:cubicBezTo>
                    <a:pt x="127434" y="494092"/>
                    <a:pt x="129033" y="492116"/>
                    <a:pt x="129771" y="489775"/>
                  </a:cubicBezTo>
                  <a:cubicBezTo>
                    <a:pt x="129771" y="489358"/>
                    <a:pt x="130073" y="488919"/>
                    <a:pt x="130351" y="488873"/>
                  </a:cubicBezTo>
                  <a:cubicBezTo>
                    <a:pt x="131858" y="488595"/>
                    <a:pt x="131882" y="487091"/>
                    <a:pt x="131951" y="486304"/>
                  </a:cubicBezTo>
                  <a:cubicBezTo>
                    <a:pt x="132051" y="485087"/>
                    <a:pt x="132699" y="483980"/>
                    <a:pt x="133714" y="483296"/>
                  </a:cubicBezTo>
                  <a:cubicBezTo>
                    <a:pt x="134085" y="482972"/>
                    <a:pt x="134085" y="482926"/>
                    <a:pt x="133853" y="482023"/>
                  </a:cubicBezTo>
                  <a:cubicBezTo>
                    <a:pt x="133725" y="481663"/>
                    <a:pt x="133859" y="481263"/>
                    <a:pt x="134177" y="481051"/>
                  </a:cubicBezTo>
                  <a:cubicBezTo>
                    <a:pt x="135020" y="480445"/>
                    <a:pt x="135567" y="479513"/>
                    <a:pt x="135685" y="478483"/>
                  </a:cubicBezTo>
                  <a:cubicBezTo>
                    <a:pt x="136256" y="476371"/>
                    <a:pt x="137098" y="474341"/>
                    <a:pt x="138189" y="472444"/>
                  </a:cubicBezTo>
                  <a:cubicBezTo>
                    <a:pt x="138606" y="471611"/>
                    <a:pt x="138792" y="470616"/>
                    <a:pt x="140090" y="470523"/>
                  </a:cubicBezTo>
                  <a:cubicBezTo>
                    <a:pt x="140461" y="470523"/>
                    <a:pt x="140786" y="469644"/>
                    <a:pt x="140276" y="469412"/>
                  </a:cubicBezTo>
                  <a:cubicBezTo>
                    <a:pt x="138838" y="468765"/>
                    <a:pt x="139279" y="468024"/>
                    <a:pt x="140067" y="467284"/>
                  </a:cubicBezTo>
                  <a:cubicBezTo>
                    <a:pt x="140856" y="466543"/>
                    <a:pt x="141714" y="465224"/>
                    <a:pt x="143198" y="465109"/>
                  </a:cubicBezTo>
                  <a:cubicBezTo>
                    <a:pt x="143453" y="465109"/>
                    <a:pt x="144450" y="464530"/>
                    <a:pt x="143198" y="464137"/>
                  </a:cubicBezTo>
                  <a:cubicBezTo>
                    <a:pt x="143035" y="464137"/>
                    <a:pt x="142804" y="463882"/>
                    <a:pt x="142804" y="463766"/>
                  </a:cubicBezTo>
                  <a:cubicBezTo>
                    <a:pt x="142685" y="462566"/>
                    <a:pt x="142763" y="461355"/>
                    <a:pt x="143035" y="460180"/>
                  </a:cubicBezTo>
                  <a:cubicBezTo>
                    <a:pt x="143661" y="458676"/>
                    <a:pt x="143499" y="458491"/>
                    <a:pt x="141992" y="458514"/>
                  </a:cubicBezTo>
                  <a:cubicBezTo>
                    <a:pt x="140874" y="458375"/>
                    <a:pt x="139817" y="459058"/>
                    <a:pt x="139488" y="460134"/>
                  </a:cubicBezTo>
                  <a:close/>
                  <a:moveTo>
                    <a:pt x="752272" y="542671"/>
                  </a:moveTo>
                  <a:cubicBezTo>
                    <a:pt x="752637" y="543609"/>
                    <a:pt x="752947" y="544567"/>
                    <a:pt x="753200" y="545541"/>
                  </a:cubicBezTo>
                  <a:cubicBezTo>
                    <a:pt x="753315" y="548115"/>
                    <a:pt x="753896" y="550647"/>
                    <a:pt x="754916" y="553015"/>
                  </a:cubicBezTo>
                  <a:cubicBezTo>
                    <a:pt x="755008" y="553285"/>
                    <a:pt x="755008" y="553578"/>
                    <a:pt x="754916" y="553848"/>
                  </a:cubicBezTo>
                  <a:cubicBezTo>
                    <a:pt x="754776" y="555708"/>
                    <a:pt x="755214" y="557566"/>
                    <a:pt x="756168" y="559170"/>
                  </a:cubicBezTo>
                  <a:cubicBezTo>
                    <a:pt x="756926" y="560589"/>
                    <a:pt x="757256" y="562196"/>
                    <a:pt x="757119" y="563798"/>
                  </a:cubicBezTo>
                  <a:cubicBezTo>
                    <a:pt x="756933" y="564955"/>
                    <a:pt x="756678" y="566112"/>
                    <a:pt x="758232" y="566528"/>
                  </a:cubicBezTo>
                  <a:cubicBezTo>
                    <a:pt x="758974" y="566760"/>
                    <a:pt x="758812" y="567616"/>
                    <a:pt x="758835" y="568287"/>
                  </a:cubicBezTo>
                  <a:cubicBezTo>
                    <a:pt x="758858" y="568958"/>
                    <a:pt x="758533" y="569768"/>
                    <a:pt x="759275" y="570045"/>
                  </a:cubicBezTo>
                  <a:cubicBezTo>
                    <a:pt x="760017" y="570323"/>
                    <a:pt x="760597" y="571387"/>
                    <a:pt x="760968" y="572174"/>
                  </a:cubicBezTo>
                  <a:cubicBezTo>
                    <a:pt x="761339" y="572961"/>
                    <a:pt x="761664" y="572915"/>
                    <a:pt x="762035" y="572290"/>
                  </a:cubicBezTo>
                  <a:cubicBezTo>
                    <a:pt x="762402" y="571761"/>
                    <a:pt x="762655" y="571163"/>
                    <a:pt x="762777" y="570531"/>
                  </a:cubicBezTo>
                  <a:cubicBezTo>
                    <a:pt x="762777" y="569768"/>
                    <a:pt x="763403" y="569212"/>
                    <a:pt x="763426" y="568402"/>
                  </a:cubicBezTo>
                  <a:cubicBezTo>
                    <a:pt x="763449" y="567592"/>
                    <a:pt x="762638" y="567315"/>
                    <a:pt x="763171" y="566621"/>
                  </a:cubicBezTo>
                  <a:cubicBezTo>
                    <a:pt x="763704" y="565927"/>
                    <a:pt x="763310" y="565140"/>
                    <a:pt x="763357" y="564307"/>
                  </a:cubicBezTo>
                  <a:cubicBezTo>
                    <a:pt x="763473" y="563289"/>
                    <a:pt x="763346" y="562258"/>
                    <a:pt x="762986" y="561299"/>
                  </a:cubicBezTo>
                  <a:cubicBezTo>
                    <a:pt x="762615" y="560350"/>
                    <a:pt x="763913" y="559563"/>
                    <a:pt x="763936" y="558522"/>
                  </a:cubicBezTo>
                  <a:cubicBezTo>
                    <a:pt x="763936" y="558013"/>
                    <a:pt x="764145" y="557458"/>
                    <a:pt x="763496" y="557064"/>
                  </a:cubicBezTo>
                  <a:cubicBezTo>
                    <a:pt x="761988" y="556115"/>
                    <a:pt x="761942" y="555907"/>
                    <a:pt x="762615" y="554750"/>
                  </a:cubicBezTo>
                  <a:cubicBezTo>
                    <a:pt x="763761" y="553164"/>
                    <a:pt x="763402" y="550952"/>
                    <a:pt x="761812" y="549808"/>
                  </a:cubicBezTo>
                  <a:cubicBezTo>
                    <a:pt x="761648" y="549690"/>
                    <a:pt x="761475" y="549586"/>
                    <a:pt x="761293" y="549498"/>
                  </a:cubicBezTo>
                  <a:cubicBezTo>
                    <a:pt x="760511" y="549116"/>
                    <a:pt x="760010" y="548329"/>
                    <a:pt x="759994" y="547461"/>
                  </a:cubicBezTo>
                  <a:cubicBezTo>
                    <a:pt x="760068" y="546137"/>
                    <a:pt x="759520" y="544854"/>
                    <a:pt x="758510" y="543990"/>
                  </a:cubicBezTo>
                  <a:cubicBezTo>
                    <a:pt x="757740" y="543532"/>
                    <a:pt x="757488" y="542538"/>
                    <a:pt x="757948" y="541770"/>
                  </a:cubicBezTo>
                  <a:cubicBezTo>
                    <a:pt x="757997" y="541687"/>
                    <a:pt x="758053" y="541610"/>
                    <a:pt x="758116" y="541538"/>
                  </a:cubicBezTo>
                  <a:cubicBezTo>
                    <a:pt x="758255" y="541376"/>
                    <a:pt x="758441" y="540635"/>
                    <a:pt x="757838" y="540913"/>
                  </a:cubicBezTo>
                  <a:cubicBezTo>
                    <a:pt x="756400" y="541538"/>
                    <a:pt x="756006" y="540404"/>
                    <a:pt x="755519" y="539617"/>
                  </a:cubicBezTo>
                  <a:cubicBezTo>
                    <a:pt x="755217" y="539177"/>
                    <a:pt x="755009" y="538877"/>
                    <a:pt x="754336" y="538946"/>
                  </a:cubicBezTo>
                  <a:cubicBezTo>
                    <a:pt x="752781" y="539324"/>
                    <a:pt x="751827" y="540889"/>
                    <a:pt x="752206" y="542441"/>
                  </a:cubicBezTo>
                  <a:cubicBezTo>
                    <a:pt x="752225" y="542519"/>
                    <a:pt x="752247" y="542596"/>
                    <a:pt x="752272" y="542671"/>
                  </a:cubicBezTo>
                  <a:close/>
                  <a:moveTo>
                    <a:pt x="862836" y="581106"/>
                  </a:moveTo>
                  <a:cubicBezTo>
                    <a:pt x="862535" y="581893"/>
                    <a:pt x="862372" y="582702"/>
                    <a:pt x="862048" y="583420"/>
                  </a:cubicBezTo>
                  <a:cubicBezTo>
                    <a:pt x="861700" y="584853"/>
                    <a:pt x="861120" y="586221"/>
                    <a:pt x="860332" y="587469"/>
                  </a:cubicBezTo>
                  <a:cubicBezTo>
                    <a:pt x="859288" y="588626"/>
                    <a:pt x="859868" y="590362"/>
                    <a:pt x="858824" y="591634"/>
                  </a:cubicBezTo>
                  <a:cubicBezTo>
                    <a:pt x="858118" y="592559"/>
                    <a:pt x="857787" y="593716"/>
                    <a:pt x="857897" y="594874"/>
                  </a:cubicBezTo>
                  <a:cubicBezTo>
                    <a:pt x="857984" y="596008"/>
                    <a:pt x="857301" y="597060"/>
                    <a:pt x="856227" y="597442"/>
                  </a:cubicBezTo>
                  <a:cubicBezTo>
                    <a:pt x="855787" y="597697"/>
                    <a:pt x="855926" y="597604"/>
                    <a:pt x="856065" y="597998"/>
                  </a:cubicBezTo>
                  <a:cubicBezTo>
                    <a:pt x="856579" y="599618"/>
                    <a:pt x="856367" y="601380"/>
                    <a:pt x="855485" y="602834"/>
                  </a:cubicBezTo>
                  <a:cubicBezTo>
                    <a:pt x="855313" y="603109"/>
                    <a:pt x="855254" y="603441"/>
                    <a:pt x="855323" y="603759"/>
                  </a:cubicBezTo>
                  <a:cubicBezTo>
                    <a:pt x="855585" y="604501"/>
                    <a:pt x="855695" y="605288"/>
                    <a:pt x="855648" y="606073"/>
                  </a:cubicBezTo>
                  <a:cubicBezTo>
                    <a:pt x="855648" y="606837"/>
                    <a:pt x="856297" y="607138"/>
                    <a:pt x="856830" y="606698"/>
                  </a:cubicBezTo>
                  <a:cubicBezTo>
                    <a:pt x="857758" y="605958"/>
                    <a:pt x="858871" y="605472"/>
                    <a:pt x="859312" y="604129"/>
                  </a:cubicBezTo>
                  <a:cubicBezTo>
                    <a:pt x="859548" y="603146"/>
                    <a:pt x="860187" y="602306"/>
                    <a:pt x="861074" y="601816"/>
                  </a:cubicBezTo>
                  <a:cubicBezTo>
                    <a:pt x="861553" y="601632"/>
                    <a:pt x="861886" y="601192"/>
                    <a:pt x="861932" y="600682"/>
                  </a:cubicBezTo>
                  <a:cubicBezTo>
                    <a:pt x="861853" y="599827"/>
                    <a:pt x="862254" y="598998"/>
                    <a:pt x="862975" y="598530"/>
                  </a:cubicBezTo>
                  <a:cubicBezTo>
                    <a:pt x="863349" y="598316"/>
                    <a:pt x="863537" y="597883"/>
                    <a:pt x="863439" y="597465"/>
                  </a:cubicBezTo>
                  <a:cubicBezTo>
                    <a:pt x="862883" y="596239"/>
                    <a:pt x="863926" y="595614"/>
                    <a:pt x="864436" y="594920"/>
                  </a:cubicBezTo>
                  <a:cubicBezTo>
                    <a:pt x="865798" y="593394"/>
                    <a:pt x="866395" y="591336"/>
                    <a:pt x="866059" y="589320"/>
                  </a:cubicBezTo>
                  <a:cubicBezTo>
                    <a:pt x="865804" y="588279"/>
                    <a:pt x="867381" y="589135"/>
                    <a:pt x="866755" y="588418"/>
                  </a:cubicBezTo>
                  <a:cubicBezTo>
                    <a:pt x="866129" y="587701"/>
                    <a:pt x="866245" y="587793"/>
                    <a:pt x="866454" y="587400"/>
                  </a:cubicBezTo>
                  <a:cubicBezTo>
                    <a:pt x="867335" y="585803"/>
                    <a:pt x="866175" y="584068"/>
                    <a:pt x="866894" y="582425"/>
                  </a:cubicBezTo>
                  <a:cubicBezTo>
                    <a:pt x="867149" y="581846"/>
                    <a:pt x="866570" y="580898"/>
                    <a:pt x="866314" y="580111"/>
                  </a:cubicBezTo>
                  <a:cubicBezTo>
                    <a:pt x="866314" y="579903"/>
                    <a:pt x="866013" y="579764"/>
                    <a:pt x="865943" y="579671"/>
                  </a:cubicBezTo>
                  <a:cubicBezTo>
                    <a:pt x="864762" y="579177"/>
                    <a:pt x="863404" y="579732"/>
                    <a:pt x="862908" y="580910"/>
                  </a:cubicBezTo>
                  <a:cubicBezTo>
                    <a:pt x="862881" y="580974"/>
                    <a:pt x="862857" y="581040"/>
                    <a:pt x="862836" y="581106"/>
                  </a:cubicBezTo>
                  <a:close/>
                  <a:moveTo>
                    <a:pt x="941492" y="74355"/>
                  </a:moveTo>
                  <a:cubicBezTo>
                    <a:pt x="942373" y="75350"/>
                    <a:pt x="944182" y="75605"/>
                    <a:pt x="943950" y="77502"/>
                  </a:cubicBezTo>
                  <a:cubicBezTo>
                    <a:pt x="943950" y="77757"/>
                    <a:pt x="944298" y="77757"/>
                    <a:pt x="944623" y="77502"/>
                  </a:cubicBezTo>
                  <a:cubicBezTo>
                    <a:pt x="946107" y="76368"/>
                    <a:pt x="947220" y="78312"/>
                    <a:pt x="948750" y="77942"/>
                  </a:cubicBezTo>
                  <a:cubicBezTo>
                    <a:pt x="950331" y="77719"/>
                    <a:pt x="951942" y="77961"/>
                    <a:pt x="953388" y="78636"/>
                  </a:cubicBezTo>
                  <a:cubicBezTo>
                    <a:pt x="954669" y="78968"/>
                    <a:pt x="956024" y="78862"/>
                    <a:pt x="957237" y="78335"/>
                  </a:cubicBezTo>
                  <a:cubicBezTo>
                    <a:pt x="959881" y="77409"/>
                    <a:pt x="961272" y="77641"/>
                    <a:pt x="965191" y="79237"/>
                  </a:cubicBezTo>
                  <a:cubicBezTo>
                    <a:pt x="966003" y="79561"/>
                    <a:pt x="965933" y="79006"/>
                    <a:pt x="965933" y="78798"/>
                  </a:cubicBezTo>
                  <a:cubicBezTo>
                    <a:pt x="966072" y="76276"/>
                    <a:pt x="967997" y="76484"/>
                    <a:pt x="969736" y="76183"/>
                  </a:cubicBezTo>
                  <a:cubicBezTo>
                    <a:pt x="973261" y="75836"/>
                    <a:pt x="973933" y="74355"/>
                    <a:pt x="972356" y="71324"/>
                  </a:cubicBezTo>
                  <a:cubicBezTo>
                    <a:pt x="970823" y="68567"/>
                    <a:pt x="968682" y="66193"/>
                    <a:pt x="966095" y="64382"/>
                  </a:cubicBezTo>
                  <a:cubicBezTo>
                    <a:pt x="963498" y="62438"/>
                    <a:pt x="961087" y="59939"/>
                    <a:pt x="957377" y="59754"/>
                  </a:cubicBezTo>
                  <a:cubicBezTo>
                    <a:pt x="956333" y="59754"/>
                    <a:pt x="953852" y="59754"/>
                    <a:pt x="954246" y="57116"/>
                  </a:cubicBezTo>
                  <a:cubicBezTo>
                    <a:pt x="953926" y="56876"/>
                    <a:pt x="953533" y="56754"/>
                    <a:pt x="953133" y="56769"/>
                  </a:cubicBezTo>
                  <a:cubicBezTo>
                    <a:pt x="952321" y="57047"/>
                    <a:pt x="953133" y="57417"/>
                    <a:pt x="953133" y="57695"/>
                  </a:cubicBezTo>
                  <a:cubicBezTo>
                    <a:pt x="953574" y="58551"/>
                    <a:pt x="953342" y="58991"/>
                    <a:pt x="952391" y="59222"/>
                  </a:cubicBezTo>
                  <a:cubicBezTo>
                    <a:pt x="951063" y="59785"/>
                    <a:pt x="949668" y="60174"/>
                    <a:pt x="948240" y="60379"/>
                  </a:cubicBezTo>
                  <a:cubicBezTo>
                    <a:pt x="946733" y="60379"/>
                    <a:pt x="946316" y="62091"/>
                    <a:pt x="944994" y="61929"/>
                  </a:cubicBezTo>
                  <a:cubicBezTo>
                    <a:pt x="942675" y="61628"/>
                    <a:pt x="944994" y="64035"/>
                    <a:pt x="943440" y="64243"/>
                  </a:cubicBezTo>
                  <a:cubicBezTo>
                    <a:pt x="940101" y="64914"/>
                    <a:pt x="940727" y="67668"/>
                    <a:pt x="941121" y="69889"/>
                  </a:cubicBezTo>
                  <a:cubicBezTo>
                    <a:pt x="941307" y="71116"/>
                    <a:pt x="942397" y="72203"/>
                    <a:pt x="941376" y="73545"/>
                  </a:cubicBezTo>
                  <a:cubicBezTo>
                    <a:pt x="941191" y="73846"/>
                    <a:pt x="941237" y="74054"/>
                    <a:pt x="941492" y="74355"/>
                  </a:cubicBezTo>
                  <a:close/>
                  <a:moveTo>
                    <a:pt x="564884" y="44806"/>
                  </a:moveTo>
                  <a:cubicBezTo>
                    <a:pt x="563259" y="45539"/>
                    <a:pt x="561364" y="45344"/>
                    <a:pt x="559922" y="44297"/>
                  </a:cubicBezTo>
                  <a:cubicBezTo>
                    <a:pt x="559753" y="44218"/>
                    <a:pt x="559558" y="44218"/>
                    <a:pt x="559389" y="44297"/>
                  </a:cubicBezTo>
                  <a:cubicBezTo>
                    <a:pt x="558044" y="45107"/>
                    <a:pt x="557070" y="44459"/>
                    <a:pt x="555841" y="43765"/>
                  </a:cubicBezTo>
                  <a:cubicBezTo>
                    <a:pt x="555261" y="43418"/>
                    <a:pt x="554171" y="44019"/>
                    <a:pt x="553963" y="44621"/>
                  </a:cubicBezTo>
                  <a:cubicBezTo>
                    <a:pt x="553688" y="45891"/>
                    <a:pt x="554347" y="47178"/>
                    <a:pt x="555539" y="47699"/>
                  </a:cubicBezTo>
                  <a:cubicBezTo>
                    <a:pt x="556815" y="48254"/>
                    <a:pt x="558229" y="48254"/>
                    <a:pt x="559505" y="48925"/>
                  </a:cubicBezTo>
                  <a:cubicBezTo>
                    <a:pt x="561383" y="49897"/>
                    <a:pt x="563400" y="50637"/>
                    <a:pt x="565255" y="51655"/>
                  </a:cubicBezTo>
                  <a:cubicBezTo>
                    <a:pt x="566183" y="52164"/>
                    <a:pt x="567435" y="51794"/>
                    <a:pt x="568108" y="52512"/>
                  </a:cubicBezTo>
                  <a:cubicBezTo>
                    <a:pt x="569849" y="53894"/>
                    <a:pt x="571877" y="54874"/>
                    <a:pt x="574044" y="55381"/>
                  </a:cubicBezTo>
                  <a:cubicBezTo>
                    <a:pt x="575111" y="55820"/>
                    <a:pt x="576154" y="56144"/>
                    <a:pt x="576641" y="57255"/>
                  </a:cubicBezTo>
                  <a:cubicBezTo>
                    <a:pt x="576827" y="57672"/>
                    <a:pt x="577035" y="57741"/>
                    <a:pt x="577430" y="57857"/>
                  </a:cubicBezTo>
                  <a:cubicBezTo>
                    <a:pt x="578659" y="58181"/>
                    <a:pt x="579864" y="58713"/>
                    <a:pt x="581117" y="58921"/>
                  </a:cubicBezTo>
                  <a:cubicBezTo>
                    <a:pt x="581928" y="59060"/>
                    <a:pt x="582601" y="59268"/>
                    <a:pt x="582879" y="60055"/>
                  </a:cubicBezTo>
                  <a:cubicBezTo>
                    <a:pt x="583157" y="60842"/>
                    <a:pt x="584085" y="61351"/>
                    <a:pt x="585198" y="61281"/>
                  </a:cubicBezTo>
                  <a:cubicBezTo>
                    <a:pt x="585638" y="61281"/>
                    <a:pt x="586241" y="61119"/>
                    <a:pt x="586380" y="61721"/>
                  </a:cubicBezTo>
                  <a:cubicBezTo>
                    <a:pt x="586519" y="62323"/>
                    <a:pt x="587447" y="62346"/>
                    <a:pt x="587841" y="62832"/>
                  </a:cubicBezTo>
                  <a:cubicBezTo>
                    <a:pt x="588172" y="62177"/>
                    <a:pt x="588172" y="61404"/>
                    <a:pt x="587841" y="60749"/>
                  </a:cubicBezTo>
                  <a:cubicBezTo>
                    <a:pt x="587444" y="59561"/>
                    <a:pt x="586617" y="58563"/>
                    <a:pt x="585522" y="57949"/>
                  </a:cubicBezTo>
                  <a:cubicBezTo>
                    <a:pt x="584493" y="57435"/>
                    <a:pt x="583639" y="56631"/>
                    <a:pt x="583064" y="55635"/>
                  </a:cubicBezTo>
                  <a:cubicBezTo>
                    <a:pt x="582740" y="55173"/>
                    <a:pt x="582461" y="54432"/>
                    <a:pt x="581998" y="54455"/>
                  </a:cubicBezTo>
                  <a:cubicBezTo>
                    <a:pt x="580305" y="54571"/>
                    <a:pt x="580421" y="52558"/>
                    <a:pt x="579331" y="52303"/>
                  </a:cubicBezTo>
                  <a:cubicBezTo>
                    <a:pt x="578163" y="52062"/>
                    <a:pt x="577053" y="51599"/>
                    <a:pt x="576061" y="50938"/>
                  </a:cubicBezTo>
                  <a:cubicBezTo>
                    <a:pt x="575752" y="50737"/>
                    <a:pt x="575472" y="50496"/>
                    <a:pt x="575227" y="50221"/>
                  </a:cubicBezTo>
                  <a:cubicBezTo>
                    <a:pt x="573563" y="48352"/>
                    <a:pt x="571213" y="47233"/>
                    <a:pt x="568711" y="47120"/>
                  </a:cubicBezTo>
                  <a:cubicBezTo>
                    <a:pt x="567345" y="47067"/>
                    <a:pt x="566072" y="46415"/>
                    <a:pt x="565232" y="45338"/>
                  </a:cubicBezTo>
                  <a:cubicBezTo>
                    <a:pt x="565337" y="45178"/>
                    <a:pt x="565292" y="44963"/>
                    <a:pt x="565131" y="44858"/>
                  </a:cubicBezTo>
                  <a:cubicBezTo>
                    <a:pt x="565058" y="44811"/>
                    <a:pt x="564970" y="44792"/>
                    <a:pt x="564884" y="44806"/>
                  </a:cubicBezTo>
                  <a:close/>
                  <a:moveTo>
                    <a:pt x="20460" y="320164"/>
                  </a:moveTo>
                  <a:cubicBezTo>
                    <a:pt x="19486" y="320580"/>
                    <a:pt x="19300" y="321460"/>
                    <a:pt x="20066" y="322038"/>
                  </a:cubicBezTo>
                  <a:cubicBezTo>
                    <a:pt x="20859" y="322703"/>
                    <a:pt x="21859" y="323071"/>
                    <a:pt x="22895" y="323079"/>
                  </a:cubicBezTo>
                  <a:cubicBezTo>
                    <a:pt x="25607" y="322826"/>
                    <a:pt x="28343" y="323030"/>
                    <a:pt x="30988" y="323681"/>
                  </a:cubicBezTo>
                  <a:cubicBezTo>
                    <a:pt x="32217" y="324051"/>
                    <a:pt x="33446" y="323195"/>
                    <a:pt x="34396" y="323681"/>
                  </a:cubicBezTo>
                  <a:cubicBezTo>
                    <a:pt x="35881" y="324211"/>
                    <a:pt x="37471" y="324378"/>
                    <a:pt x="39034" y="324167"/>
                  </a:cubicBezTo>
                  <a:cubicBezTo>
                    <a:pt x="40345" y="324039"/>
                    <a:pt x="41665" y="324039"/>
                    <a:pt x="42976" y="324167"/>
                  </a:cubicBezTo>
                  <a:cubicBezTo>
                    <a:pt x="44622" y="324818"/>
                    <a:pt x="46455" y="324818"/>
                    <a:pt x="48101" y="324167"/>
                  </a:cubicBezTo>
                  <a:cubicBezTo>
                    <a:pt x="48278" y="324087"/>
                    <a:pt x="48481" y="324087"/>
                    <a:pt x="48657" y="324167"/>
                  </a:cubicBezTo>
                  <a:cubicBezTo>
                    <a:pt x="49237" y="324630"/>
                    <a:pt x="49724" y="325440"/>
                    <a:pt x="50350" y="325555"/>
                  </a:cubicBezTo>
                  <a:cubicBezTo>
                    <a:pt x="50976" y="325671"/>
                    <a:pt x="51023" y="324213"/>
                    <a:pt x="51950" y="324190"/>
                  </a:cubicBezTo>
                  <a:cubicBezTo>
                    <a:pt x="52412" y="324132"/>
                    <a:pt x="52880" y="324132"/>
                    <a:pt x="53341" y="324190"/>
                  </a:cubicBezTo>
                  <a:cubicBezTo>
                    <a:pt x="53712" y="324190"/>
                    <a:pt x="54014" y="324537"/>
                    <a:pt x="54362" y="324607"/>
                  </a:cubicBezTo>
                  <a:cubicBezTo>
                    <a:pt x="54638" y="324606"/>
                    <a:pt x="54912" y="324559"/>
                    <a:pt x="55173" y="324468"/>
                  </a:cubicBezTo>
                  <a:cubicBezTo>
                    <a:pt x="55089" y="324233"/>
                    <a:pt x="54980" y="324009"/>
                    <a:pt x="54849" y="323797"/>
                  </a:cubicBezTo>
                  <a:cubicBezTo>
                    <a:pt x="53946" y="322400"/>
                    <a:pt x="52467" y="321476"/>
                    <a:pt x="50814" y="321275"/>
                  </a:cubicBezTo>
                  <a:cubicBezTo>
                    <a:pt x="48495" y="321113"/>
                    <a:pt x="46547" y="319146"/>
                    <a:pt x="44043" y="319840"/>
                  </a:cubicBezTo>
                  <a:cubicBezTo>
                    <a:pt x="42776" y="319014"/>
                    <a:pt x="41237" y="318716"/>
                    <a:pt x="39753" y="319007"/>
                  </a:cubicBezTo>
                  <a:cubicBezTo>
                    <a:pt x="39498" y="319007"/>
                    <a:pt x="39057" y="319007"/>
                    <a:pt x="38988" y="318776"/>
                  </a:cubicBezTo>
                  <a:cubicBezTo>
                    <a:pt x="38130" y="317086"/>
                    <a:pt x="36669" y="317781"/>
                    <a:pt x="35393" y="317850"/>
                  </a:cubicBezTo>
                  <a:cubicBezTo>
                    <a:pt x="34739" y="317928"/>
                    <a:pt x="34079" y="317763"/>
                    <a:pt x="33538" y="317387"/>
                  </a:cubicBezTo>
                  <a:cubicBezTo>
                    <a:pt x="33016" y="317144"/>
                    <a:pt x="32414" y="317144"/>
                    <a:pt x="31892" y="317387"/>
                  </a:cubicBezTo>
                  <a:cubicBezTo>
                    <a:pt x="31382" y="317526"/>
                    <a:pt x="31544" y="318359"/>
                    <a:pt x="30779" y="318452"/>
                  </a:cubicBezTo>
                  <a:cubicBezTo>
                    <a:pt x="29619" y="318614"/>
                    <a:pt x="30431" y="317619"/>
                    <a:pt x="30060" y="317457"/>
                  </a:cubicBezTo>
                  <a:cubicBezTo>
                    <a:pt x="29541" y="317294"/>
                    <a:pt x="28977" y="317379"/>
                    <a:pt x="28530" y="317688"/>
                  </a:cubicBezTo>
                  <a:cubicBezTo>
                    <a:pt x="27208" y="318266"/>
                    <a:pt x="26002" y="319377"/>
                    <a:pt x="24518" y="319030"/>
                  </a:cubicBezTo>
                  <a:cubicBezTo>
                    <a:pt x="23083" y="319001"/>
                    <a:pt x="21671" y="319395"/>
                    <a:pt x="20460" y="320164"/>
                  </a:cubicBezTo>
                  <a:close/>
                  <a:moveTo>
                    <a:pt x="111197" y="340133"/>
                  </a:moveTo>
                  <a:cubicBezTo>
                    <a:pt x="111012" y="340114"/>
                    <a:pt x="110827" y="340173"/>
                    <a:pt x="110687" y="340295"/>
                  </a:cubicBezTo>
                  <a:cubicBezTo>
                    <a:pt x="109203" y="341683"/>
                    <a:pt x="107232" y="341336"/>
                    <a:pt x="105493" y="341683"/>
                  </a:cubicBezTo>
                  <a:cubicBezTo>
                    <a:pt x="104565" y="341869"/>
                    <a:pt x="103893" y="341892"/>
                    <a:pt x="103174" y="342794"/>
                  </a:cubicBezTo>
                  <a:cubicBezTo>
                    <a:pt x="102455" y="343697"/>
                    <a:pt x="101319" y="343974"/>
                    <a:pt x="100438" y="344645"/>
                  </a:cubicBezTo>
                  <a:cubicBezTo>
                    <a:pt x="99537" y="345231"/>
                    <a:pt x="99282" y="346436"/>
                    <a:pt x="99870" y="347335"/>
                  </a:cubicBezTo>
                  <a:cubicBezTo>
                    <a:pt x="99873" y="347341"/>
                    <a:pt x="99877" y="347347"/>
                    <a:pt x="99881" y="347353"/>
                  </a:cubicBezTo>
                  <a:cubicBezTo>
                    <a:pt x="100186" y="347828"/>
                    <a:pt x="100599" y="348224"/>
                    <a:pt x="101087" y="348510"/>
                  </a:cubicBezTo>
                  <a:cubicBezTo>
                    <a:pt x="101551" y="348764"/>
                    <a:pt x="101899" y="348139"/>
                    <a:pt x="102339" y="348047"/>
                  </a:cubicBezTo>
                  <a:cubicBezTo>
                    <a:pt x="103500" y="347765"/>
                    <a:pt x="104639" y="347402"/>
                    <a:pt x="105748" y="346959"/>
                  </a:cubicBezTo>
                  <a:cubicBezTo>
                    <a:pt x="106362" y="346566"/>
                    <a:pt x="107180" y="346744"/>
                    <a:pt x="107574" y="347358"/>
                  </a:cubicBezTo>
                  <a:cubicBezTo>
                    <a:pt x="107602" y="347401"/>
                    <a:pt x="107627" y="347445"/>
                    <a:pt x="107649" y="347491"/>
                  </a:cubicBezTo>
                  <a:cubicBezTo>
                    <a:pt x="108044" y="348209"/>
                    <a:pt x="108786" y="347954"/>
                    <a:pt x="109110" y="347052"/>
                  </a:cubicBezTo>
                  <a:cubicBezTo>
                    <a:pt x="109110" y="346844"/>
                    <a:pt x="108554" y="346520"/>
                    <a:pt x="109110" y="346450"/>
                  </a:cubicBezTo>
                  <a:cubicBezTo>
                    <a:pt x="110131" y="346334"/>
                    <a:pt x="110942" y="345548"/>
                    <a:pt x="112055" y="345710"/>
                  </a:cubicBezTo>
                  <a:cubicBezTo>
                    <a:pt x="113164" y="345877"/>
                    <a:pt x="114298" y="345700"/>
                    <a:pt x="115302" y="345201"/>
                  </a:cubicBezTo>
                  <a:cubicBezTo>
                    <a:pt x="116414" y="344472"/>
                    <a:pt x="117853" y="344472"/>
                    <a:pt x="118966" y="345201"/>
                  </a:cubicBezTo>
                  <a:cubicBezTo>
                    <a:pt x="119392" y="345431"/>
                    <a:pt x="119907" y="345431"/>
                    <a:pt x="120334" y="345201"/>
                  </a:cubicBezTo>
                  <a:cubicBezTo>
                    <a:pt x="121192" y="344553"/>
                    <a:pt x="122119" y="344807"/>
                    <a:pt x="123047" y="344668"/>
                  </a:cubicBezTo>
                  <a:cubicBezTo>
                    <a:pt x="124055" y="344333"/>
                    <a:pt x="125145" y="344333"/>
                    <a:pt x="126154" y="344668"/>
                  </a:cubicBezTo>
                  <a:cubicBezTo>
                    <a:pt x="126687" y="343280"/>
                    <a:pt x="127893" y="343650"/>
                    <a:pt x="128960" y="343604"/>
                  </a:cubicBezTo>
                  <a:cubicBezTo>
                    <a:pt x="129354" y="343604"/>
                    <a:pt x="129679" y="343604"/>
                    <a:pt x="129795" y="343049"/>
                  </a:cubicBezTo>
                  <a:cubicBezTo>
                    <a:pt x="129921" y="342690"/>
                    <a:pt x="129841" y="342290"/>
                    <a:pt x="129586" y="342007"/>
                  </a:cubicBezTo>
                  <a:cubicBezTo>
                    <a:pt x="129331" y="341753"/>
                    <a:pt x="129029" y="341313"/>
                    <a:pt x="128658" y="341475"/>
                  </a:cubicBezTo>
                  <a:cubicBezTo>
                    <a:pt x="127522" y="341984"/>
                    <a:pt x="126780" y="341475"/>
                    <a:pt x="126038" y="340688"/>
                  </a:cubicBezTo>
                  <a:cubicBezTo>
                    <a:pt x="125781" y="340410"/>
                    <a:pt x="125420" y="340251"/>
                    <a:pt x="125041" y="340249"/>
                  </a:cubicBezTo>
                  <a:cubicBezTo>
                    <a:pt x="122440" y="340488"/>
                    <a:pt x="119817" y="340261"/>
                    <a:pt x="117296" y="339578"/>
                  </a:cubicBezTo>
                  <a:cubicBezTo>
                    <a:pt x="115293" y="340006"/>
                    <a:pt x="113245" y="340192"/>
                    <a:pt x="111197" y="340133"/>
                  </a:cubicBezTo>
                  <a:close/>
                  <a:moveTo>
                    <a:pt x="99812" y="577010"/>
                  </a:moveTo>
                  <a:cubicBezTo>
                    <a:pt x="99046" y="577010"/>
                    <a:pt x="98722" y="576640"/>
                    <a:pt x="98328" y="576038"/>
                  </a:cubicBezTo>
                  <a:cubicBezTo>
                    <a:pt x="97635" y="575253"/>
                    <a:pt x="96547" y="574946"/>
                    <a:pt x="95545" y="575252"/>
                  </a:cubicBezTo>
                  <a:cubicBezTo>
                    <a:pt x="94872" y="575506"/>
                    <a:pt x="94478" y="576501"/>
                    <a:pt x="94617" y="577704"/>
                  </a:cubicBezTo>
                  <a:cubicBezTo>
                    <a:pt x="94617" y="578075"/>
                    <a:pt x="94849" y="578399"/>
                    <a:pt x="94919" y="578769"/>
                  </a:cubicBezTo>
                  <a:cubicBezTo>
                    <a:pt x="95293" y="580186"/>
                    <a:pt x="95534" y="581634"/>
                    <a:pt x="95638" y="583096"/>
                  </a:cubicBezTo>
                  <a:cubicBezTo>
                    <a:pt x="95638" y="585641"/>
                    <a:pt x="96542" y="588071"/>
                    <a:pt x="96310" y="590616"/>
                  </a:cubicBezTo>
                  <a:cubicBezTo>
                    <a:pt x="96309" y="590984"/>
                    <a:pt x="96388" y="591347"/>
                    <a:pt x="96542" y="591681"/>
                  </a:cubicBezTo>
                  <a:cubicBezTo>
                    <a:pt x="97018" y="592903"/>
                    <a:pt x="96967" y="594268"/>
                    <a:pt x="96403" y="595452"/>
                  </a:cubicBezTo>
                  <a:cubicBezTo>
                    <a:pt x="96032" y="596308"/>
                    <a:pt x="95475" y="597535"/>
                    <a:pt x="96890" y="598275"/>
                  </a:cubicBezTo>
                  <a:cubicBezTo>
                    <a:pt x="97307" y="598507"/>
                    <a:pt x="97354" y="599016"/>
                    <a:pt x="97446" y="599502"/>
                  </a:cubicBezTo>
                  <a:cubicBezTo>
                    <a:pt x="97771" y="601214"/>
                    <a:pt x="98212" y="602903"/>
                    <a:pt x="98536" y="604592"/>
                  </a:cubicBezTo>
                  <a:cubicBezTo>
                    <a:pt x="98675" y="605217"/>
                    <a:pt x="99000" y="605333"/>
                    <a:pt x="99533" y="605286"/>
                  </a:cubicBezTo>
                  <a:cubicBezTo>
                    <a:pt x="100067" y="605240"/>
                    <a:pt x="100252" y="605032"/>
                    <a:pt x="100229" y="604592"/>
                  </a:cubicBezTo>
                  <a:cubicBezTo>
                    <a:pt x="99997" y="603468"/>
                    <a:pt x="100396" y="602306"/>
                    <a:pt x="101273" y="601561"/>
                  </a:cubicBezTo>
                  <a:cubicBezTo>
                    <a:pt x="101436" y="601325"/>
                    <a:pt x="101495" y="601032"/>
                    <a:pt x="101435" y="600751"/>
                  </a:cubicBezTo>
                  <a:cubicBezTo>
                    <a:pt x="101133" y="599525"/>
                    <a:pt x="101759" y="598437"/>
                    <a:pt x="101435" y="597049"/>
                  </a:cubicBezTo>
                  <a:cubicBezTo>
                    <a:pt x="101109" y="595956"/>
                    <a:pt x="101217" y="594779"/>
                    <a:pt x="101736" y="593763"/>
                  </a:cubicBezTo>
                  <a:cubicBezTo>
                    <a:pt x="102120" y="592885"/>
                    <a:pt x="102120" y="591887"/>
                    <a:pt x="101736" y="591009"/>
                  </a:cubicBezTo>
                  <a:cubicBezTo>
                    <a:pt x="101246" y="588868"/>
                    <a:pt x="100905" y="586696"/>
                    <a:pt x="100716" y="584507"/>
                  </a:cubicBezTo>
                  <a:cubicBezTo>
                    <a:pt x="100600" y="583893"/>
                    <a:pt x="100372" y="583304"/>
                    <a:pt x="100044" y="582772"/>
                  </a:cubicBezTo>
                  <a:cubicBezTo>
                    <a:pt x="98900" y="581378"/>
                    <a:pt x="98707" y="579434"/>
                    <a:pt x="99557" y="577843"/>
                  </a:cubicBezTo>
                  <a:cubicBezTo>
                    <a:pt x="99651" y="577680"/>
                    <a:pt x="99760" y="577525"/>
                    <a:pt x="99881" y="577380"/>
                  </a:cubicBezTo>
                  <a:cubicBezTo>
                    <a:pt x="100113" y="577149"/>
                    <a:pt x="100044" y="577010"/>
                    <a:pt x="99812" y="577010"/>
                  </a:cubicBezTo>
                  <a:close/>
                  <a:moveTo>
                    <a:pt x="106536" y="517380"/>
                  </a:moveTo>
                  <a:cubicBezTo>
                    <a:pt x="106502" y="516397"/>
                    <a:pt x="105675" y="515628"/>
                    <a:pt x="104689" y="515662"/>
                  </a:cubicBezTo>
                  <a:cubicBezTo>
                    <a:pt x="104326" y="515675"/>
                    <a:pt x="103975" y="515798"/>
                    <a:pt x="103684" y="516015"/>
                  </a:cubicBezTo>
                  <a:cubicBezTo>
                    <a:pt x="102926" y="516450"/>
                    <a:pt x="102478" y="517273"/>
                    <a:pt x="102525" y="518144"/>
                  </a:cubicBezTo>
                  <a:cubicBezTo>
                    <a:pt x="102475" y="519245"/>
                    <a:pt x="102199" y="520324"/>
                    <a:pt x="101713" y="521314"/>
                  </a:cubicBezTo>
                  <a:cubicBezTo>
                    <a:pt x="101713" y="521592"/>
                    <a:pt x="100786" y="521314"/>
                    <a:pt x="101087" y="521892"/>
                  </a:cubicBezTo>
                  <a:cubicBezTo>
                    <a:pt x="101806" y="523512"/>
                    <a:pt x="100901" y="524970"/>
                    <a:pt x="100507" y="526381"/>
                  </a:cubicBezTo>
                  <a:cubicBezTo>
                    <a:pt x="99929" y="527921"/>
                    <a:pt x="99487" y="529508"/>
                    <a:pt x="99186" y="531125"/>
                  </a:cubicBezTo>
                  <a:cubicBezTo>
                    <a:pt x="99054" y="531849"/>
                    <a:pt x="98752" y="532531"/>
                    <a:pt x="98304" y="533115"/>
                  </a:cubicBezTo>
                  <a:cubicBezTo>
                    <a:pt x="97933" y="533855"/>
                    <a:pt x="97655" y="534619"/>
                    <a:pt x="97330" y="535429"/>
                  </a:cubicBezTo>
                  <a:cubicBezTo>
                    <a:pt x="96380" y="537743"/>
                    <a:pt x="96635" y="540196"/>
                    <a:pt x="95220" y="542371"/>
                  </a:cubicBezTo>
                  <a:cubicBezTo>
                    <a:pt x="94936" y="542765"/>
                    <a:pt x="95025" y="543314"/>
                    <a:pt x="95420" y="543598"/>
                  </a:cubicBezTo>
                  <a:cubicBezTo>
                    <a:pt x="95431" y="543606"/>
                    <a:pt x="95441" y="543613"/>
                    <a:pt x="95452" y="543620"/>
                  </a:cubicBezTo>
                  <a:cubicBezTo>
                    <a:pt x="95958" y="543890"/>
                    <a:pt x="96583" y="543775"/>
                    <a:pt x="96959" y="543343"/>
                  </a:cubicBezTo>
                  <a:cubicBezTo>
                    <a:pt x="97423" y="542926"/>
                    <a:pt x="97261" y="541954"/>
                    <a:pt x="98188" y="542000"/>
                  </a:cubicBezTo>
                  <a:cubicBezTo>
                    <a:pt x="99116" y="542047"/>
                    <a:pt x="99580" y="541306"/>
                    <a:pt x="99881" y="540473"/>
                  </a:cubicBezTo>
                  <a:cubicBezTo>
                    <a:pt x="100317" y="539479"/>
                    <a:pt x="100829" y="538520"/>
                    <a:pt x="101412" y="537604"/>
                  </a:cubicBezTo>
                  <a:cubicBezTo>
                    <a:pt x="102013" y="536370"/>
                    <a:pt x="102794" y="535231"/>
                    <a:pt x="103731" y="534226"/>
                  </a:cubicBezTo>
                  <a:cubicBezTo>
                    <a:pt x="104003" y="533970"/>
                    <a:pt x="104176" y="533625"/>
                    <a:pt x="104217" y="533254"/>
                  </a:cubicBezTo>
                  <a:cubicBezTo>
                    <a:pt x="104380" y="530801"/>
                    <a:pt x="106235" y="528811"/>
                    <a:pt x="106189" y="526312"/>
                  </a:cubicBezTo>
                  <a:cubicBezTo>
                    <a:pt x="106189" y="525734"/>
                    <a:pt x="106444" y="525178"/>
                    <a:pt x="106189" y="524507"/>
                  </a:cubicBezTo>
                  <a:cubicBezTo>
                    <a:pt x="105713" y="523479"/>
                    <a:pt x="105713" y="522295"/>
                    <a:pt x="106189" y="521268"/>
                  </a:cubicBezTo>
                  <a:cubicBezTo>
                    <a:pt x="106428" y="520601"/>
                    <a:pt x="106531" y="519892"/>
                    <a:pt x="106490" y="519185"/>
                  </a:cubicBezTo>
                  <a:cubicBezTo>
                    <a:pt x="106536" y="518283"/>
                    <a:pt x="106560" y="517820"/>
                    <a:pt x="106536" y="517334"/>
                  </a:cubicBezTo>
                  <a:close/>
                  <a:moveTo>
                    <a:pt x="84553" y="333492"/>
                  </a:moveTo>
                  <a:cubicBezTo>
                    <a:pt x="85919" y="333254"/>
                    <a:pt x="87235" y="332793"/>
                    <a:pt x="88449" y="332127"/>
                  </a:cubicBezTo>
                  <a:cubicBezTo>
                    <a:pt x="88783" y="331946"/>
                    <a:pt x="88969" y="331576"/>
                    <a:pt x="88913" y="331201"/>
                  </a:cubicBezTo>
                  <a:cubicBezTo>
                    <a:pt x="88913" y="330877"/>
                    <a:pt x="88727" y="330553"/>
                    <a:pt x="88472" y="330577"/>
                  </a:cubicBezTo>
                  <a:cubicBezTo>
                    <a:pt x="87527" y="330749"/>
                    <a:pt x="86582" y="330278"/>
                    <a:pt x="86153" y="329420"/>
                  </a:cubicBezTo>
                  <a:cubicBezTo>
                    <a:pt x="85901" y="329317"/>
                    <a:pt x="85618" y="329317"/>
                    <a:pt x="85365" y="329420"/>
                  </a:cubicBezTo>
                  <a:cubicBezTo>
                    <a:pt x="84739" y="330577"/>
                    <a:pt x="84182" y="330137"/>
                    <a:pt x="83487" y="329420"/>
                  </a:cubicBezTo>
                  <a:cubicBezTo>
                    <a:pt x="83153" y="329243"/>
                    <a:pt x="82754" y="329243"/>
                    <a:pt x="82420" y="329420"/>
                  </a:cubicBezTo>
                  <a:cubicBezTo>
                    <a:pt x="80982" y="329952"/>
                    <a:pt x="79568" y="329258"/>
                    <a:pt x="78130" y="329420"/>
                  </a:cubicBezTo>
                  <a:cubicBezTo>
                    <a:pt x="76643" y="329713"/>
                    <a:pt x="75102" y="329560"/>
                    <a:pt x="73701" y="328980"/>
                  </a:cubicBezTo>
                  <a:cubicBezTo>
                    <a:pt x="73330" y="328795"/>
                    <a:pt x="72820" y="328980"/>
                    <a:pt x="72356" y="329142"/>
                  </a:cubicBezTo>
                  <a:cubicBezTo>
                    <a:pt x="70892" y="329764"/>
                    <a:pt x="69309" y="330056"/>
                    <a:pt x="67718" y="329998"/>
                  </a:cubicBezTo>
                  <a:cubicBezTo>
                    <a:pt x="67417" y="329998"/>
                    <a:pt x="66976" y="330160"/>
                    <a:pt x="66860" y="329674"/>
                  </a:cubicBezTo>
                  <a:cubicBezTo>
                    <a:pt x="66745" y="329188"/>
                    <a:pt x="67371" y="329211"/>
                    <a:pt x="66860" y="329026"/>
                  </a:cubicBezTo>
                  <a:cubicBezTo>
                    <a:pt x="66519" y="328887"/>
                    <a:pt x="66136" y="328887"/>
                    <a:pt x="65794" y="329026"/>
                  </a:cubicBezTo>
                  <a:cubicBezTo>
                    <a:pt x="65362" y="329230"/>
                    <a:pt x="65011" y="329572"/>
                    <a:pt x="64797" y="329998"/>
                  </a:cubicBezTo>
                  <a:cubicBezTo>
                    <a:pt x="64542" y="330808"/>
                    <a:pt x="64310" y="331433"/>
                    <a:pt x="63243" y="331224"/>
                  </a:cubicBezTo>
                  <a:cubicBezTo>
                    <a:pt x="62176" y="331016"/>
                    <a:pt x="62014" y="331641"/>
                    <a:pt x="61991" y="332567"/>
                  </a:cubicBezTo>
                  <a:cubicBezTo>
                    <a:pt x="61944" y="333403"/>
                    <a:pt x="62209" y="334227"/>
                    <a:pt x="62733" y="334881"/>
                  </a:cubicBezTo>
                  <a:cubicBezTo>
                    <a:pt x="63313" y="335598"/>
                    <a:pt x="64078" y="334881"/>
                    <a:pt x="64750" y="334695"/>
                  </a:cubicBezTo>
                  <a:cubicBezTo>
                    <a:pt x="65126" y="334625"/>
                    <a:pt x="65511" y="334625"/>
                    <a:pt x="65887" y="334695"/>
                  </a:cubicBezTo>
                  <a:cubicBezTo>
                    <a:pt x="68205" y="334695"/>
                    <a:pt x="70524" y="334510"/>
                    <a:pt x="72843" y="334695"/>
                  </a:cubicBezTo>
                  <a:cubicBezTo>
                    <a:pt x="75162" y="334881"/>
                    <a:pt x="77481" y="333446"/>
                    <a:pt x="79591" y="334695"/>
                  </a:cubicBezTo>
                  <a:cubicBezTo>
                    <a:pt x="81493" y="334047"/>
                    <a:pt x="83000" y="333700"/>
                    <a:pt x="84553" y="333446"/>
                  </a:cubicBezTo>
                  <a:close/>
                  <a:moveTo>
                    <a:pt x="519550" y="17687"/>
                  </a:moveTo>
                  <a:cubicBezTo>
                    <a:pt x="519180" y="17664"/>
                    <a:pt x="518808" y="17664"/>
                    <a:pt x="518437" y="17687"/>
                  </a:cubicBezTo>
                  <a:cubicBezTo>
                    <a:pt x="517492" y="17758"/>
                    <a:pt x="516784" y="18581"/>
                    <a:pt x="516856" y="19524"/>
                  </a:cubicBezTo>
                  <a:cubicBezTo>
                    <a:pt x="516881" y="19857"/>
                    <a:pt x="517004" y="20176"/>
                    <a:pt x="517208" y="20440"/>
                  </a:cubicBezTo>
                  <a:cubicBezTo>
                    <a:pt x="517945" y="21144"/>
                    <a:pt x="518781" y="21737"/>
                    <a:pt x="519690" y="22199"/>
                  </a:cubicBezTo>
                  <a:cubicBezTo>
                    <a:pt x="520362" y="22477"/>
                    <a:pt x="521035" y="22824"/>
                    <a:pt x="521684" y="23171"/>
                  </a:cubicBezTo>
                  <a:cubicBezTo>
                    <a:pt x="523771" y="24700"/>
                    <a:pt x="526067" y="25923"/>
                    <a:pt x="528501" y="26804"/>
                  </a:cubicBezTo>
                  <a:cubicBezTo>
                    <a:pt x="529173" y="26924"/>
                    <a:pt x="529715" y="27419"/>
                    <a:pt x="529893" y="28076"/>
                  </a:cubicBezTo>
                  <a:cubicBezTo>
                    <a:pt x="529893" y="28609"/>
                    <a:pt x="529545" y="29002"/>
                    <a:pt x="530449" y="29025"/>
                  </a:cubicBezTo>
                  <a:cubicBezTo>
                    <a:pt x="532809" y="29125"/>
                    <a:pt x="535146" y="29521"/>
                    <a:pt x="537406" y="30205"/>
                  </a:cubicBezTo>
                  <a:cubicBezTo>
                    <a:pt x="538191" y="30457"/>
                    <a:pt x="539048" y="30328"/>
                    <a:pt x="539725" y="29858"/>
                  </a:cubicBezTo>
                  <a:cubicBezTo>
                    <a:pt x="540328" y="29488"/>
                    <a:pt x="540304" y="29002"/>
                    <a:pt x="539725" y="28609"/>
                  </a:cubicBezTo>
                  <a:cubicBezTo>
                    <a:pt x="538333" y="27752"/>
                    <a:pt x="536641" y="27290"/>
                    <a:pt x="536014" y="25508"/>
                  </a:cubicBezTo>
                  <a:cubicBezTo>
                    <a:pt x="536014" y="25300"/>
                    <a:pt x="535597" y="25138"/>
                    <a:pt x="535342" y="25068"/>
                  </a:cubicBezTo>
                  <a:cubicBezTo>
                    <a:pt x="533326" y="24392"/>
                    <a:pt x="531499" y="23250"/>
                    <a:pt x="530009" y="21736"/>
                  </a:cubicBezTo>
                  <a:cubicBezTo>
                    <a:pt x="529432" y="21114"/>
                    <a:pt x="528666" y="20699"/>
                    <a:pt x="527829" y="20556"/>
                  </a:cubicBezTo>
                  <a:cubicBezTo>
                    <a:pt x="527089" y="20457"/>
                    <a:pt x="526386" y="20170"/>
                    <a:pt x="525788" y="19723"/>
                  </a:cubicBezTo>
                  <a:cubicBezTo>
                    <a:pt x="524211" y="18474"/>
                    <a:pt x="521893" y="19214"/>
                    <a:pt x="520455" y="17664"/>
                  </a:cubicBezTo>
                  <a:cubicBezTo>
                    <a:pt x="520455" y="17525"/>
                    <a:pt x="519922" y="17664"/>
                    <a:pt x="519620" y="17664"/>
                  </a:cubicBezTo>
                  <a:close/>
                  <a:moveTo>
                    <a:pt x="678671" y="722510"/>
                  </a:moveTo>
                  <a:lnTo>
                    <a:pt x="675564" y="722510"/>
                  </a:lnTo>
                  <a:cubicBezTo>
                    <a:pt x="675280" y="722480"/>
                    <a:pt x="675019" y="722671"/>
                    <a:pt x="674961" y="722950"/>
                  </a:cubicBezTo>
                  <a:cubicBezTo>
                    <a:pt x="674961" y="723251"/>
                    <a:pt x="674961" y="723598"/>
                    <a:pt x="675332" y="723575"/>
                  </a:cubicBezTo>
                  <a:cubicBezTo>
                    <a:pt x="676088" y="723592"/>
                    <a:pt x="676795" y="723949"/>
                    <a:pt x="677257" y="724546"/>
                  </a:cubicBezTo>
                  <a:cubicBezTo>
                    <a:pt x="677627" y="724876"/>
                    <a:pt x="678186" y="724876"/>
                    <a:pt x="678555" y="724546"/>
                  </a:cubicBezTo>
                  <a:cubicBezTo>
                    <a:pt x="679428" y="723871"/>
                    <a:pt x="680472" y="723455"/>
                    <a:pt x="681570" y="723343"/>
                  </a:cubicBezTo>
                  <a:cubicBezTo>
                    <a:pt x="681837" y="723244"/>
                    <a:pt x="682037" y="723018"/>
                    <a:pt x="682103" y="722742"/>
                  </a:cubicBezTo>
                  <a:cubicBezTo>
                    <a:pt x="682103" y="722464"/>
                    <a:pt x="681779" y="722371"/>
                    <a:pt x="681500" y="722394"/>
                  </a:cubicBezTo>
                  <a:lnTo>
                    <a:pt x="678671" y="722510"/>
                  </a:lnTo>
                  <a:close/>
                  <a:moveTo>
                    <a:pt x="182619" y="277125"/>
                  </a:moveTo>
                  <a:cubicBezTo>
                    <a:pt x="182619" y="277958"/>
                    <a:pt x="183778" y="277564"/>
                    <a:pt x="183801" y="278444"/>
                  </a:cubicBezTo>
                  <a:cubicBezTo>
                    <a:pt x="183801" y="278768"/>
                    <a:pt x="186723" y="278444"/>
                    <a:pt x="186955" y="278143"/>
                  </a:cubicBezTo>
                  <a:cubicBezTo>
                    <a:pt x="186967" y="278066"/>
                    <a:pt x="186967" y="277988"/>
                    <a:pt x="186955" y="277912"/>
                  </a:cubicBezTo>
                  <a:cubicBezTo>
                    <a:pt x="186955" y="277402"/>
                    <a:pt x="186004" y="276569"/>
                    <a:pt x="185540" y="276824"/>
                  </a:cubicBezTo>
                  <a:cubicBezTo>
                    <a:pt x="184584" y="277172"/>
                    <a:pt x="183563" y="277306"/>
                    <a:pt x="182549" y="277217"/>
                  </a:cubicBezTo>
                  <a:close/>
                  <a:moveTo>
                    <a:pt x="695460" y="88424"/>
                  </a:moveTo>
                  <a:cubicBezTo>
                    <a:pt x="696133" y="88424"/>
                    <a:pt x="695901" y="87753"/>
                    <a:pt x="695970" y="87313"/>
                  </a:cubicBezTo>
                  <a:cubicBezTo>
                    <a:pt x="696133" y="86272"/>
                    <a:pt x="695228" y="86110"/>
                    <a:pt x="694602" y="85902"/>
                  </a:cubicBezTo>
                  <a:cubicBezTo>
                    <a:pt x="693976" y="85693"/>
                    <a:pt x="694301" y="86364"/>
                    <a:pt x="694185" y="86619"/>
                  </a:cubicBezTo>
                  <a:cubicBezTo>
                    <a:pt x="694231" y="87730"/>
                    <a:pt x="694788" y="88539"/>
                    <a:pt x="695460" y="88424"/>
                  </a:cubicBezTo>
                  <a:close/>
                  <a:moveTo>
                    <a:pt x="876054" y="389790"/>
                  </a:moveTo>
                  <a:cubicBezTo>
                    <a:pt x="875917" y="389662"/>
                    <a:pt x="875770" y="389546"/>
                    <a:pt x="875613" y="389443"/>
                  </a:cubicBezTo>
                  <a:cubicBezTo>
                    <a:pt x="875498" y="389662"/>
                    <a:pt x="875412" y="389896"/>
                    <a:pt x="875358" y="390137"/>
                  </a:cubicBezTo>
                  <a:cubicBezTo>
                    <a:pt x="875296" y="390516"/>
                    <a:pt x="875447" y="390898"/>
                    <a:pt x="875752" y="391132"/>
                  </a:cubicBezTo>
                  <a:lnTo>
                    <a:pt x="876193" y="391479"/>
                  </a:lnTo>
                  <a:lnTo>
                    <a:pt x="876425" y="391132"/>
                  </a:lnTo>
                  <a:cubicBezTo>
                    <a:pt x="876579" y="390651"/>
                    <a:pt x="876433" y="390124"/>
                    <a:pt x="876054" y="389790"/>
                  </a:cubicBezTo>
                  <a:close/>
                  <a:moveTo>
                    <a:pt x="568827" y="45523"/>
                  </a:moveTo>
                  <a:cubicBezTo>
                    <a:pt x="568643" y="45531"/>
                    <a:pt x="568463" y="45570"/>
                    <a:pt x="568293" y="45639"/>
                  </a:cubicBezTo>
                  <a:lnTo>
                    <a:pt x="568966" y="46426"/>
                  </a:lnTo>
                  <a:lnTo>
                    <a:pt x="569244" y="46079"/>
                  </a:lnTo>
                  <a:cubicBezTo>
                    <a:pt x="569337" y="45732"/>
                    <a:pt x="569105" y="45570"/>
                    <a:pt x="568827" y="45523"/>
                  </a:cubicBezTo>
                  <a:close/>
                  <a:moveTo>
                    <a:pt x="988055" y="109064"/>
                  </a:moveTo>
                  <a:cubicBezTo>
                    <a:pt x="987893" y="109434"/>
                    <a:pt x="988264" y="109411"/>
                    <a:pt x="988496" y="109388"/>
                  </a:cubicBezTo>
                  <a:cubicBezTo>
                    <a:pt x="988728" y="109365"/>
                    <a:pt x="989168" y="109388"/>
                    <a:pt x="989215" y="109226"/>
                  </a:cubicBezTo>
                  <a:cubicBezTo>
                    <a:pt x="989261" y="109064"/>
                    <a:pt x="989029" y="108879"/>
                    <a:pt x="988589" y="108879"/>
                  </a:cubicBezTo>
                  <a:cubicBezTo>
                    <a:pt x="988426" y="108902"/>
                    <a:pt x="988125" y="108925"/>
                    <a:pt x="988055" y="109064"/>
                  </a:cubicBezTo>
                  <a:close/>
                  <a:moveTo>
                    <a:pt x="26419" y="290222"/>
                  </a:moveTo>
                  <a:cubicBezTo>
                    <a:pt x="26257" y="289944"/>
                    <a:pt x="26860" y="289204"/>
                    <a:pt x="25956" y="289366"/>
                  </a:cubicBezTo>
                  <a:cubicBezTo>
                    <a:pt x="25747" y="289366"/>
                    <a:pt x="25399" y="289875"/>
                    <a:pt x="25445" y="289944"/>
                  </a:cubicBezTo>
                  <a:cubicBezTo>
                    <a:pt x="25492" y="290013"/>
                    <a:pt x="26118" y="290152"/>
                    <a:pt x="26466" y="290175"/>
                  </a:cubicBezTo>
                  <a:close/>
                  <a:moveTo>
                    <a:pt x="565812" y="44945"/>
                  </a:moveTo>
                  <a:cubicBezTo>
                    <a:pt x="565812" y="44528"/>
                    <a:pt x="565580" y="44297"/>
                    <a:pt x="565163" y="44320"/>
                  </a:cubicBezTo>
                  <a:cubicBezTo>
                    <a:pt x="564745" y="44343"/>
                    <a:pt x="564792" y="44598"/>
                    <a:pt x="564884" y="44876"/>
                  </a:cubicBezTo>
                  <a:cubicBezTo>
                    <a:pt x="565075" y="44848"/>
                    <a:pt x="565251" y="44979"/>
                    <a:pt x="565279" y="45169"/>
                  </a:cubicBezTo>
                  <a:cubicBezTo>
                    <a:pt x="565283" y="45202"/>
                    <a:pt x="565283" y="45236"/>
                    <a:pt x="565279" y="45269"/>
                  </a:cubicBezTo>
                  <a:cubicBezTo>
                    <a:pt x="565557" y="45362"/>
                    <a:pt x="565812" y="45292"/>
                    <a:pt x="565812" y="44968"/>
                  </a:cubicBezTo>
                  <a:close/>
                  <a:moveTo>
                    <a:pt x="233170" y="575761"/>
                  </a:moveTo>
                  <a:cubicBezTo>
                    <a:pt x="233309" y="576038"/>
                    <a:pt x="232776" y="576733"/>
                    <a:pt x="233610" y="576594"/>
                  </a:cubicBezTo>
                  <a:cubicBezTo>
                    <a:pt x="233819" y="576594"/>
                    <a:pt x="234144" y="576108"/>
                    <a:pt x="234121" y="576038"/>
                  </a:cubicBezTo>
                  <a:cubicBezTo>
                    <a:pt x="234097" y="575969"/>
                    <a:pt x="233471" y="575830"/>
                    <a:pt x="233100" y="575807"/>
                  </a:cubicBezTo>
                  <a:close/>
                </a:path>
              </a:pathLst>
            </a:custGeom>
            <a:solidFill>
              <a:srgbClr val="083C92"/>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76" name="Google Shape;176;p3"/>
            <p:cNvSpPr/>
            <p:nvPr/>
          </p:nvSpPr>
          <p:spPr>
            <a:xfrm>
              <a:off x="4233968" y="3014929"/>
              <a:ext cx="11642" cy="8403"/>
            </a:xfrm>
            <a:custGeom>
              <a:avLst/>
              <a:gdLst/>
              <a:ahLst/>
              <a:cxnLst/>
              <a:rect l="l" t="t" r="r" b="b"/>
              <a:pathLst>
                <a:path w="14026" h="9799" extrusionOk="0">
                  <a:moveTo>
                    <a:pt x="302" y="7638"/>
                  </a:moveTo>
                  <a:cubicBezTo>
                    <a:pt x="673" y="8054"/>
                    <a:pt x="1439" y="8170"/>
                    <a:pt x="1346" y="9003"/>
                  </a:cubicBezTo>
                  <a:cubicBezTo>
                    <a:pt x="1346" y="9003"/>
                    <a:pt x="1508" y="9003"/>
                    <a:pt x="1647" y="9003"/>
                  </a:cubicBezTo>
                  <a:cubicBezTo>
                    <a:pt x="2273" y="8517"/>
                    <a:pt x="2760" y="9350"/>
                    <a:pt x="3433" y="9188"/>
                  </a:cubicBezTo>
                  <a:cubicBezTo>
                    <a:pt x="4128" y="9084"/>
                    <a:pt x="4838" y="9189"/>
                    <a:pt x="5473" y="9489"/>
                  </a:cubicBezTo>
                  <a:cubicBezTo>
                    <a:pt x="6029" y="9635"/>
                    <a:pt x="6619" y="9586"/>
                    <a:pt x="7143" y="9350"/>
                  </a:cubicBezTo>
                  <a:cubicBezTo>
                    <a:pt x="8288" y="8958"/>
                    <a:pt x="9549" y="9102"/>
                    <a:pt x="10575" y="9743"/>
                  </a:cubicBezTo>
                  <a:cubicBezTo>
                    <a:pt x="10923" y="9882"/>
                    <a:pt x="10899" y="9743"/>
                    <a:pt x="10899" y="9558"/>
                  </a:cubicBezTo>
                  <a:cubicBezTo>
                    <a:pt x="10899" y="8471"/>
                    <a:pt x="11804" y="8494"/>
                    <a:pt x="12546" y="8424"/>
                  </a:cubicBezTo>
                  <a:cubicBezTo>
                    <a:pt x="14076" y="8286"/>
                    <a:pt x="14355" y="7638"/>
                    <a:pt x="13682" y="6319"/>
                  </a:cubicBezTo>
                  <a:cubicBezTo>
                    <a:pt x="13020" y="5122"/>
                    <a:pt x="12092" y="4093"/>
                    <a:pt x="10969" y="3311"/>
                  </a:cubicBezTo>
                  <a:cubicBezTo>
                    <a:pt x="9953" y="2259"/>
                    <a:pt x="8630" y="1555"/>
                    <a:pt x="7189" y="1297"/>
                  </a:cubicBezTo>
                  <a:cubicBezTo>
                    <a:pt x="6749" y="1297"/>
                    <a:pt x="5659" y="1297"/>
                    <a:pt x="5844" y="164"/>
                  </a:cubicBezTo>
                  <a:cubicBezTo>
                    <a:pt x="5710" y="47"/>
                    <a:pt x="5535" y="-11"/>
                    <a:pt x="5357" y="2"/>
                  </a:cubicBezTo>
                  <a:cubicBezTo>
                    <a:pt x="5010" y="2"/>
                    <a:pt x="5357" y="279"/>
                    <a:pt x="5357" y="395"/>
                  </a:cubicBezTo>
                  <a:cubicBezTo>
                    <a:pt x="5357" y="511"/>
                    <a:pt x="5357" y="950"/>
                    <a:pt x="5033" y="1066"/>
                  </a:cubicBezTo>
                  <a:cubicBezTo>
                    <a:pt x="4463" y="1310"/>
                    <a:pt x="3862" y="1474"/>
                    <a:pt x="3247" y="1552"/>
                  </a:cubicBezTo>
                  <a:cubicBezTo>
                    <a:pt x="2575" y="1552"/>
                    <a:pt x="2389" y="2292"/>
                    <a:pt x="1833" y="2223"/>
                  </a:cubicBezTo>
                  <a:cubicBezTo>
                    <a:pt x="836" y="2107"/>
                    <a:pt x="1833" y="3149"/>
                    <a:pt x="1160" y="3287"/>
                  </a:cubicBezTo>
                  <a:cubicBezTo>
                    <a:pt x="-301" y="3565"/>
                    <a:pt x="-22" y="4768"/>
                    <a:pt x="117" y="5740"/>
                  </a:cubicBezTo>
                  <a:cubicBezTo>
                    <a:pt x="117" y="6272"/>
                    <a:pt x="673" y="6735"/>
                    <a:pt x="233" y="7314"/>
                  </a:cubicBezTo>
                  <a:cubicBezTo>
                    <a:pt x="163" y="7406"/>
                    <a:pt x="186" y="7499"/>
                    <a:pt x="302" y="7638"/>
                  </a:cubicBezTo>
                  <a:close/>
                </a:path>
              </a:pathLst>
            </a:custGeom>
            <a:solidFill>
              <a:srgbClr val="3CADB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grpSp>
      <p:grpSp>
        <p:nvGrpSpPr>
          <p:cNvPr id="177" name="Google Shape;177;p3"/>
          <p:cNvGrpSpPr/>
          <p:nvPr/>
        </p:nvGrpSpPr>
        <p:grpSpPr>
          <a:xfrm>
            <a:off x="6994540" y="1954918"/>
            <a:ext cx="606132" cy="595490"/>
            <a:chOff x="5665967" y="2830903"/>
            <a:chExt cx="972300" cy="926400"/>
          </a:xfrm>
        </p:grpSpPr>
        <p:sp>
          <p:nvSpPr>
            <p:cNvPr id="178" name="Google Shape;178;p3"/>
            <p:cNvSpPr/>
            <p:nvPr/>
          </p:nvSpPr>
          <p:spPr>
            <a:xfrm>
              <a:off x="5665967" y="2830903"/>
              <a:ext cx="972300" cy="926400"/>
            </a:xfrm>
            <a:prstGeom prst="ellipse">
              <a:avLst/>
            </a:prstGeom>
            <a:solidFill>
              <a:srgbClr val="00E2FA"/>
            </a:solidFill>
            <a:ln w="25400" cap="flat" cmpd="sng">
              <a:solidFill>
                <a:srgbClr val="FDCCCB"/>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79" name="Google Shape;179;p3"/>
            <p:cNvPicPr preferRelativeResize="0"/>
            <p:nvPr/>
          </p:nvPicPr>
          <p:blipFill rotWithShape="1">
            <a:blip r:embed="rId12">
              <a:alphaModFix/>
            </a:blip>
            <a:srcRect/>
            <a:stretch/>
          </p:blipFill>
          <p:spPr>
            <a:xfrm>
              <a:off x="5812999" y="2942437"/>
              <a:ext cx="696566" cy="668702"/>
            </a:xfrm>
            <a:prstGeom prst="rect">
              <a:avLst/>
            </a:prstGeom>
            <a:noFill/>
            <a:ln>
              <a:noFill/>
            </a:ln>
          </p:spPr>
        </p:pic>
      </p:grpSp>
      <p:grpSp>
        <p:nvGrpSpPr>
          <p:cNvPr id="180" name="Google Shape;180;p3"/>
          <p:cNvGrpSpPr/>
          <p:nvPr/>
        </p:nvGrpSpPr>
        <p:grpSpPr>
          <a:xfrm>
            <a:off x="3059894" y="1955612"/>
            <a:ext cx="606144" cy="595431"/>
            <a:chOff x="1433215" y="3000265"/>
            <a:chExt cx="861000" cy="775200"/>
          </a:xfrm>
        </p:grpSpPr>
        <p:sp>
          <p:nvSpPr>
            <p:cNvPr id="181" name="Google Shape;181;p3"/>
            <p:cNvSpPr/>
            <p:nvPr/>
          </p:nvSpPr>
          <p:spPr>
            <a:xfrm>
              <a:off x="1433215" y="3000265"/>
              <a:ext cx="861000" cy="775200"/>
            </a:xfrm>
            <a:prstGeom prst="ellipse">
              <a:avLst/>
            </a:prstGeom>
            <a:solidFill>
              <a:srgbClr val="7BE5D1"/>
            </a:solidFill>
            <a:ln w="25400" cap="flat" cmpd="sng">
              <a:solidFill>
                <a:srgbClr val="FFDDB2"/>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82" name="Google Shape;182;p3"/>
            <p:cNvPicPr preferRelativeResize="0"/>
            <p:nvPr/>
          </p:nvPicPr>
          <p:blipFill rotWithShape="1">
            <a:blip r:embed="rId13">
              <a:alphaModFix/>
            </a:blip>
            <a:srcRect/>
            <a:stretch/>
          </p:blipFill>
          <p:spPr>
            <a:xfrm>
              <a:off x="1509805" y="3053392"/>
              <a:ext cx="722012" cy="602554"/>
            </a:xfrm>
            <a:prstGeom prst="rect">
              <a:avLst/>
            </a:prstGeom>
            <a:noFill/>
            <a:ln>
              <a:noFill/>
            </a:ln>
          </p:spPr>
        </p:pic>
      </p:grpSp>
      <p:cxnSp>
        <p:nvCxnSpPr>
          <p:cNvPr id="183" name="Google Shape;183;p3"/>
          <p:cNvCxnSpPr/>
          <p:nvPr/>
        </p:nvCxnSpPr>
        <p:spPr>
          <a:xfrm>
            <a:off x="3666038" y="2253328"/>
            <a:ext cx="335262" cy="12134"/>
          </a:xfrm>
          <a:prstGeom prst="straightConnector1">
            <a:avLst/>
          </a:prstGeom>
          <a:noFill/>
          <a:ln w="38100" cap="flat" cmpd="sng">
            <a:solidFill>
              <a:srgbClr val="E4AB8C"/>
            </a:solidFill>
            <a:prstDash val="solid"/>
            <a:round/>
            <a:headEnd type="none" w="sm" len="sm"/>
            <a:tailEnd type="triangle" w="med" len="med"/>
          </a:ln>
        </p:spPr>
      </p:cxnSp>
      <p:cxnSp>
        <p:nvCxnSpPr>
          <p:cNvPr id="184" name="Google Shape;184;p3"/>
          <p:cNvCxnSpPr/>
          <p:nvPr/>
        </p:nvCxnSpPr>
        <p:spPr>
          <a:xfrm>
            <a:off x="4607450" y="2252360"/>
            <a:ext cx="435263" cy="1803"/>
          </a:xfrm>
          <a:prstGeom prst="straightConnector1">
            <a:avLst/>
          </a:prstGeom>
          <a:noFill/>
          <a:ln w="38100" cap="flat" cmpd="sng">
            <a:solidFill>
              <a:srgbClr val="E4AB8C"/>
            </a:solidFill>
            <a:prstDash val="solid"/>
            <a:round/>
            <a:headEnd type="none" w="sm" len="sm"/>
            <a:tailEnd type="triangle" w="med" len="med"/>
          </a:ln>
        </p:spPr>
      </p:cxnSp>
      <p:cxnSp>
        <p:nvCxnSpPr>
          <p:cNvPr id="185" name="Google Shape;185;p3"/>
          <p:cNvCxnSpPr/>
          <p:nvPr/>
        </p:nvCxnSpPr>
        <p:spPr>
          <a:xfrm flipV="1">
            <a:off x="7600672" y="2248705"/>
            <a:ext cx="335280" cy="3958"/>
          </a:xfrm>
          <a:prstGeom prst="straightConnector1">
            <a:avLst/>
          </a:prstGeom>
          <a:noFill/>
          <a:ln w="38100" cap="flat" cmpd="sng">
            <a:solidFill>
              <a:srgbClr val="E4AB8C"/>
            </a:solidFill>
            <a:prstDash val="solid"/>
            <a:round/>
            <a:headEnd type="none" w="sm" len="sm"/>
            <a:tailEnd type="triangle" w="med" len="med"/>
          </a:ln>
        </p:spPr>
      </p:cxnSp>
      <p:sp>
        <p:nvSpPr>
          <p:cNvPr id="186" name="Google Shape;186;p3"/>
          <p:cNvSpPr txBox="1"/>
          <p:nvPr/>
        </p:nvSpPr>
        <p:spPr>
          <a:xfrm>
            <a:off x="2136940" y="1545493"/>
            <a:ext cx="5331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Nov</a:t>
            </a:r>
            <a:endParaRPr/>
          </a:p>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2022</a:t>
            </a:r>
            <a:endParaRPr sz="900" b="0" i="0" u="none" strike="noStrike" cap="none">
              <a:solidFill>
                <a:srgbClr val="000000"/>
              </a:solidFill>
              <a:latin typeface="Arial"/>
              <a:ea typeface="Arial"/>
              <a:cs typeface="Arial"/>
              <a:sym typeface="Arial"/>
            </a:endParaRPr>
          </a:p>
        </p:txBody>
      </p:sp>
      <p:sp>
        <p:nvSpPr>
          <p:cNvPr id="187" name="Google Shape;187;p3"/>
          <p:cNvSpPr txBox="1"/>
          <p:nvPr/>
        </p:nvSpPr>
        <p:spPr>
          <a:xfrm>
            <a:off x="2026123" y="2613674"/>
            <a:ext cx="777900" cy="1916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1" i="0" u="none" strike="noStrike" cap="none">
                <a:solidFill>
                  <a:srgbClr val="000000"/>
                </a:solidFill>
                <a:latin typeface="Arial"/>
                <a:ea typeface="Arial"/>
                <a:cs typeface="Arial"/>
                <a:sym typeface="Arial"/>
              </a:rPr>
              <a:t>Conduct of PASA </a:t>
            </a:r>
            <a:endParaRPr/>
          </a:p>
          <a:p>
            <a:pPr marL="0" marR="0" lvl="0" indent="0" algn="ctr" rtl="0">
              <a:lnSpc>
                <a:spcPct val="100000"/>
              </a:lnSpc>
              <a:spcBef>
                <a:spcPts val="0"/>
              </a:spcBef>
              <a:spcAft>
                <a:spcPts val="0"/>
              </a:spcAft>
              <a:buNone/>
            </a:pPr>
            <a:r>
              <a:rPr lang="en-PH" sz="750" b="0" i="0" u="none" strike="noStrike" cap="none">
                <a:solidFill>
                  <a:srgbClr val="000000"/>
                </a:solidFill>
                <a:latin typeface="Arial"/>
                <a:ea typeface="Arial"/>
                <a:cs typeface="Arial"/>
                <a:sym typeface="Arial"/>
              </a:rPr>
              <a:t>BMB led the conduct of the LGU Orientation and Key Informant Interview (KII) in Marinduque and DENR R4A led LGU Orientation and initial KII in Batangas Province </a:t>
            </a:r>
            <a:endParaRPr sz="750" b="0" i="0" u="none" strike="noStrike" cap="none">
              <a:solidFill>
                <a:schemeClr val="dk1"/>
              </a:solidFill>
              <a:latin typeface="Arial"/>
              <a:ea typeface="Arial"/>
              <a:cs typeface="Arial"/>
              <a:sym typeface="Arial"/>
            </a:endParaRPr>
          </a:p>
        </p:txBody>
      </p:sp>
      <p:grpSp>
        <p:nvGrpSpPr>
          <p:cNvPr id="188" name="Google Shape;188;p3"/>
          <p:cNvGrpSpPr/>
          <p:nvPr/>
        </p:nvGrpSpPr>
        <p:grpSpPr>
          <a:xfrm>
            <a:off x="2091053" y="1935601"/>
            <a:ext cx="624800" cy="623930"/>
            <a:chOff x="458952" y="3248473"/>
            <a:chExt cx="972300" cy="926400"/>
          </a:xfrm>
        </p:grpSpPr>
        <p:sp>
          <p:nvSpPr>
            <p:cNvPr id="189" name="Google Shape;189;p3"/>
            <p:cNvSpPr/>
            <p:nvPr/>
          </p:nvSpPr>
          <p:spPr>
            <a:xfrm>
              <a:off x="458952" y="3248473"/>
              <a:ext cx="972300" cy="926400"/>
            </a:xfrm>
            <a:prstGeom prst="ellipse">
              <a:avLst/>
            </a:prstGeom>
            <a:solidFill>
              <a:srgbClr val="CDF7E0"/>
            </a:solidFill>
            <a:ln w="25400" cap="flat" cmpd="sng">
              <a:solidFill>
                <a:srgbClr val="FEED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90" name="Google Shape;190;p3"/>
            <p:cNvPicPr preferRelativeResize="0"/>
            <p:nvPr/>
          </p:nvPicPr>
          <p:blipFill rotWithShape="1">
            <a:blip r:embed="rId14">
              <a:alphaModFix/>
            </a:blip>
            <a:srcRect/>
            <a:stretch/>
          </p:blipFill>
          <p:spPr>
            <a:xfrm>
              <a:off x="557163" y="3418245"/>
              <a:ext cx="817711" cy="590241"/>
            </a:xfrm>
            <a:prstGeom prst="rect">
              <a:avLst/>
            </a:prstGeom>
            <a:noFill/>
            <a:ln>
              <a:noFill/>
            </a:ln>
          </p:spPr>
        </p:pic>
      </p:grpSp>
      <p:cxnSp>
        <p:nvCxnSpPr>
          <p:cNvPr id="191" name="Google Shape;191;p3"/>
          <p:cNvCxnSpPr>
            <a:stCxn id="190" idx="3"/>
            <a:endCxn id="181" idx="2"/>
          </p:cNvCxnSpPr>
          <p:nvPr/>
        </p:nvCxnSpPr>
        <p:spPr>
          <a:xfrm>
            <a:off x="2679624" y="2248706"/>
            <a:ext cx="380270" cy="4622"/>
          </a:xfrm>
          <a:prstGeom prst="straightConnector1">
            <a:avLst/>
          </a:prstGeom>
          <a:noFill/>
          <a:ln w="38100" cap="flat" cmpd="sng">
            <a:solidFill>
              <a:srgbClr val="E4AB8C"/>
            </a:solidFill>
            <a:prstDash val="solid"/>
            <a:round/>
            <a:headEnd type="none" w="sm" len="sm"/>
            <a:tailEnd type="triangle" w="med" len="med"/>
          </a:ln>
        </p:spPr>
      </p:cxnSp>
      <p:sp>
        <p:nvSpPr>
          <p:cNvPr id="192" name="Google Shape;192;p3"/>
          <p:cNvSpPr txBox="1"/>
          <p:nvPr/>
        </p:nvSpPr>
        <p:spPr>
          <a:xfrm>
            <a:off x="2296213" y="470218"/>
            <a:ext cx="4822196" cy="618601"/>
          </a:xfrm>
          <a:prstGeom prst="rect">
            <a:avLst/>
          </a:prstGeom>
          <a:solidFill>
            <a:srgbClr val="76D6FF"/>
          </a:solidFill>
          <a:ln>
            <a:noFill/>
          </a:ln>
        </p:spPr>
        <p:txBody>
          <a:bodyPr spcFirstLastPara="1" wrap="square" lIns="68550" tIns="34275" rIns="68550" bIns="34275" anchor="t" anchorCtr="0">
            <a:spAutoFit/>
          </a:bodyPr>
          <a:lstStyle/>
          <a:p>
            <a:pPr marL="0" marR="0" lvl="0" indent="0" algn="ctr" rtl="0">
              <a:lnSpc>
                <a:spcPct val="85000"/>
              </a:lnSpc>
              <a:spcBef>
                <a:spcPts val="0"/>
              </a:spcBef>
              <a:spcAft>
                <a:spcPts val="0"/>
              </a:spcAft>
              <a:buNone/>
            </a:pPr>
            <a:r>
              <a:rPr lang="en-PH" sz="2100" b="1" i="0" u="none" strike="noStrike" cap="none">
                <a:solidFill>
                  <a:schemeClr val="dk1"/>
                </a:solidFill>
                <a:latin typeface="Arial"/>
                <a:ea typeface="Arial"/>
                <a:cs typeface="Arial"/>
                <a:sym typeface="Arial"/>
              </a:rPr>
              <a:t>SUMMARY of the PREVIOUS EFFORTS ON VIP</a:t>
            </a:r>
            <a:endParaRPr sz="2100" b="0" i="0" u="none" strike="noStrike" cap="none">
              <a:solidFill>
                <a:schemeClr val="dk1"/>
              </a:solidFill>
              <a:latin typeface="Arial"/>
              <a:ea typeface="Arial"/>
              <a:cs typeface="Arial"/>
              <a:sym typeface="Arial"/>
            </a:endParaRPr>
          </a:p>
        </p:txBody>
      </p:sp>
      <p:sp>
        <p:nvSpPr>
          <p:cNvPr id="193" name="Google Shape;193;p3"/>
          <p:cNvSpPr txBox="1"/>
          <p:nvPr/>
        </p:nvSpPr>
        <p:spPr>
          <a:xfrm>
            <a:off x="3059909" y="2573880"/>
            <a:ext cx="672000" cy="21471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rgbClr val="000000"/>
                </a:solidFill>
                <a:latin typeface="Arial"/>
                <a:ea typeface="Arial"/>
                <a:cs typeface="Arial"/>
                <a:sym typeface="Arial"/>
              </a:rPr>
              <a:t>BMB with R4B provided an online briefing to the Office of Occidental Mindoro Lone District Rep. Leody Tarriela thru Atty. Justine Mikaela Tria on VIP draft Bill to gain Cong. Tarriela’s support</a:t>
            </a:r>
            <a:endParaRPr sz="750" b="0" i="0" u="none" strike="noStrike" cap="none">
              <a:solidFill>
                <a:srgbClr val="000000"/>
              </a:solidFill>
              <a:latin typeface="Arial"/>
              <a:ea typeface="Arial"/>
              <a:cs typeface="Arial"/>
              <a:sym typeface="Arial"/>
            </a:endParaRPr>
          </a:p>
        </p:txBody>
      </p:sp>
      <p:sp>
        <p:nvSpPr>
          <p:cNvPr id="194" name="Google Shape;194;p3"/>
          <p:cNvSpPr txBox="1"/>
          <p:nvPr/>
        </p:nvSpPr>
        <p:spPr>
          <a:xfrm>
            <a:off x="3893422" y="2643309"/>
            <a:ext cx="789000" cy="1004400"/>
          </a:xfrm>
          <a:prstGeom prst="rect">
            <a:avLst/>
          </a:prstGeom>
          <a:noFill/>
          <a:ln>
            <a:noFill/>
          </a:ln>
        </p:spPr>
        <p:txBody>
          <a:bodyPr spcFirstLastPara="1" wrap="square" lIns="68550" tIns="34275" rIns="68550" bIns="34275" anchor="t" anchorCtr="0">
            <a:spAutoFit/>
          </a:bodyPr>
          <a:lstStyle/>
          <a:p>
            <a:pPr marL="0" lvl="0" indent="0" algn="ctr" rtl="0">
              <a:lnSpc>
                <a:spcPct val="90000"/>
              </a:lnSpc>
              <a:spcBef>
                <a:spcPts val="750"/>
              </a:spcBef>
              <a:spcAft>
                <a:spcPts val="0"/>
              </a:spcAft>
              <a:buClr>
                <a:schemeClr val="dk1"/>
              </a:buClr>
              <a:buSzPts val="1100"/>
              <a:buFont typeface="Arial"/>
              <a:buNone/>
            </a:pPr>
            <a:r>
              <a:rPr lang="en-PH" sz="750" b="1">
                <a:solidFill>
                  <a:schemeClr val="dk1"/>
                </a:solidFill>
              </a:rPr>
              <a:t>Conduct of PASA </a:t>
            </a:r>
            <a:r>
              <a:rPr lang="en-PH" sz="750">
                <a:solidFill>
                  <a:schemeClr val="dk1"/>
                </a:solidFill>
                <a:highlight>
                  <a:srgbClr val="FFFFFF"/>
                </a:highlight>
              </a:rPr>
              <a:t>Orientation/ Consultation Meeting with Stakeholders PASA of VIP, Occidental Mindoro</a:t>
            </a:r>
            <a:endParaRPr sz="750" b="0" i="0" u="none" strike="noStrike" cap="none">
              <a:solidFill>
                <a:srgbClr val="000000"/>
              </a:solidFill>
              <a:latin typeface="Arial"/>
              <a:ea typeface="Arial"/>
              <a:cs typeface="Arial"/>
              <a:sym typeface="Arial"/>
            </a:endParaRPr>
          </a:p>
        </p:txBody>
      </p:sp>
      <p:sp>
        <p:nvSpPr>
          <p:cNvPr id="195" name="Google Shape;195;p3"/>
          <p:cNvSpPr txBox="1"/>
          <p:nvPr/>
        </p:nvSpPr>
        <p:spPr>
          <a:xfrm>
            <a:off x="1177005" y="1552235"/>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Jul 2022</a:t>
            </a:r>
            <a:endParaRPr sz="1050" b="0" i="0" u="none" strike="noStrike" cap="none">
              <a:solidFill>
                <a:srgbClr val="000000"/>
              </a:solidFill>
              <a:latin typeface="Comfortaa"/>
              <a:ea typeface="Comfortaa"/>
              <a:cs typeface="Comfortaa"/>
              <a:sym typeface="Comfortaa"/>
            </a:endParaRPr>
          </a:p>
        </p:txBody>
      </p:sp>
      <p:sp>
        <p:nvSpPr>
          <p:cNvPr id="196" name="Google Shape;196;p3"/>
          <p:cNvSpPr txBox="1"/>
          <p:nvPr/>
        </p:nvSpPr>
        <p:spPr>
          <a:xfrm>
            <a:off x="1061051" y="2729310"/>
            <a:ext cx="960900" cy="11082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Draft HB for the VIPPS with Explanatory Notes was sent/emailed to the Offices of Sen. Villar and Batangas 2</a:t>
            </a:r>
            <a:r>
              <a:rPr lang="en-PH" sz="750" b="0" i="0" u="none" strike="noStrike" cap="none" baseline="30000">
                <a:solidFill>
                  <a:schemeClr val="dk1"/>
                </a:solidFill>
                <a:latin typeface="Arial"/>
                <a:ea typeface="Arial"/>
                <a:cs typeface="Arial"/>
                <a:sym typeface="Arial"/>
              </a:rPr>
              <a:t>nd</a:t>
            </a:r>
            <a:r>
              <a:rPr lang="en-PH" sz="750" b="0" i="0" u="none" strike="noStrike" cap="none">
                <a:solidFill>
                  <a:schemeClr val="dk1"/>
                </a:solidFill>
                <a:latin typeface="Arial"/>
                <a:ea typeface="Arial"/>
                <a:cs typeface="Arial"/>
                <a:sym typeface="Arial"/>
              </a:rPr>
              <a:t> Dist. Cong. Gerville Luistro</a:t>
            </a:r>
            <a:endParaRPr sz="750" b="0" i="0" u="none" strike="noStrike" cap="none">
              <a:solidFill>
                <a:srgbClr val="000000"/>
              </a:solidFill>
              <a:latin typeface="Arial"/>
              <a:ea typeface="Arial"/>
              <a:cs typeface="Arial"/>
              <a:sym typeface="Arial"/>
            </a:endParaRPr>
          </a:p>
        </p:txBody>
      </p:sp>
      <p:grpSp>
        <p:nvGrpSpPr>
          <p:cNvPr id="197" name="Google Shape;197;p3"/>
          <p:cNvGrpSpPr/>
          <p:nvPr/>
        </p:nvGrpSpPr>
        <p:grpSpPr>
          <a:xfrm>
            <a:off x="1201688" y="1937273"/>
            <a:ext cx="606150" cy="595350"/>
            <a:chOff x="7332412" y="2849835"/>
            <a:chExt cx="808200" cy="793800"/>
          </a:xfrm>
        </p:grpSpPr>
        <p:sp>
          <p:nvSpPr>
            <p:cNvPr id="198" name="Google Shape;198;p3"/>
            <p:cNvSpPr/>
            <p:nvPr/>
          </p:nvSpPr>
          <p:spPr>
            <a:xfrm>
              <a:off x="7332412" y="2849835"/>
              <a:ext cx="808200" cy="793800"/>
            </a:xfrm>
            <a:prstGeom prst="ellipse">
              <a:avLst/>
            </a:prstGeom>
            <a:solidFill>
              <a:srgbClr val="009CAC"/>
            </a:solidFill>
            <a:ln w="25400" cap="flat" cmpd="sng">
              <a:solidFill>
                <a:srgbClr val="FBB7C7"/>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199" name="Google Shape;199;p3"/>
            <p:cNvPicPr preferRelativeResize="0"/>
            <p:nvPr/>
          </p:nvPicPr>
          <p:blipFill rotWithShape="1">
            <a:blip r:embed="rId15">
              <a:alphaModFix/>
            </a:blip>
            <a:srcRect/>
            <a:stretch/>
          </p:blipFill>
          <p:spPr>
            <a:xfrm>
              <a:off x="7493267" y="2970863"/>
              <a:ext cx="469169" cy="541377"/>
            </a:xfrm>
            <a:prstGeom prst="rect">
              <a:avLst/>
            </a:prstGeom>
            <a:noFill/>
            <a:ln>
              <a:noFill/>
            </a:ln>
          </p:spPr>
        </p:pic>
      </p:grpSp>
      <p:cxnSp>
        <p:nvCxnSpPr>
          <p:cNvPr id="200" name="Google Shape;200;p3"/>
          <p:cNvCxnSpPr>
            <a:stCxn id="198" idx="6"/>
            <a:endCxn id="189" idx="2"/>
          </p:cNvCxnSpPr>
          <p:nvPr/>
        </p:nvCxnSpPr>
        <p:spPr>
          <a:xfrm>
            <a:off x="1807838" y="2234948"/>
            <a:ext cx="283215" cy="12618"/>
          </a:xfrm>
          <a:prstGeom prst="straightConnector1">
            <a:avLst/>
          </a:prstGeom>
          <a:noFill/>
          <a:ln w="38100" cap="flat" cmpd="sng">
            <a:solidFill>
              <a:srgbClr val="E4AB8C"/>
            </a:solidFill>
            <a:prstDash val="solid"/>
            <a:round/>
            <a:headEnd type="none" w="sm" len="sm"/>
            <a:tailEnd type="triangle" w="med" len="med"/>
          </a:ln>
        </p:spPr>
      </p:cxnSp>
      <p:cxnSp>
        <p:nvCxnSpPr>
          <p:cNvPr id="201" name="Google Shape;201;p3"/>
          <p:cNvCxnSpPr>
            <a:endCxn id="178" idx="2"/>
          </p:cNvCxnSpPr>
          <p:nvPr/>
        </p:nvCxnSpPr>
        <p:spPr>
          <a:xfrm>
            <a:off x="6610072" y="2252663"/>
            <a:ext cx="384468" cy="0"/>
          </a:xfrm>
          <a:prstGeom prst="straightConnector1">
            <a:avLst/>
          </a:prstGeom>
          <a:noFill/>
          <a:ln w="38100" cap="flat" cmpd="sng">
            <a:solidFill>
              <a:srgbClr val="E4AB8C"/>
            </a:solidFill>
            <a:prstDash val="solid"/>
            <a:round/>
            <a:headEnd type="none" w="sm" len="sm"/>
            <a:tailEnd type="triangle" w="med" len="med"/>
          </a:ln>
        </p:spPr>
      </p:cxnSp>
      <p:cxnSp>
        <p:nvCxnSpPr>
          <p:cNvPr id="202" name="Google Shape;202;p3"/>
          <p:cNvCxnSpPr>
            <a:stCxn id="171" idx="6"/>
            <a:endCxn id="168" idx="2"/>
          </p:cNvCxnSpPr>
          <p:nvPr/>
        </p:nvCxnSpPr>
        <p:spPr>
          <a:xfrm flipV="1">
            <a:off x="5627911" y="2246634"/>
            <a:ext cx="371790" cy="5726"/>
          </a:xfrm>
          <a:prstGeom prst="straightConnector1">
            <a:avLst/>
          </a:prstGeom>
          <a:noFill/>
          <a:ln w="38100" cap="flat" cmpd="sng">
            <a:solidFill>
              <a:srgbClr val="E4AB8C"/>
            </a:solidFill>
            <a:prstDash val="solid"/>
            <a:round/>
            <a:headEnd type="none" w="sm" len="sm"/>
            <a:tailEnd type="triangle" w="med" len="med"/>
          </a:ln>
        </p:spPr>
      </p:cxnSp>
      <p:sp>
        <p:nvSpPr>
          <p:cNvPr id="203" name="Google Shape;203;p3"/>
          <p:cNvSpPr txBox="1"/>
          <p:nvPr/>
        </p:nvSpPr>
        <p:spPr>
          <a:xfrm>
            <a:off x="5042713" y="1514010"/>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rgbClr val="000000"/>
                </a:solidFill>
                <a:latin typeface="Arial"/>
                <a:ea typeface="Arial"/>
                <a:cs typeface="Arial"/>
                <a:sym typeface="Arial"/>
              </a:rPr>
              <a:t>Feb 17 2023</a:t>
            </a:r>
            <a:endParaRPr sz="1050" b="0" i="0" u="none" strike="noStrike" cap="none">
              <a:solidFill>
                <a:srgbClr val="000000"/>
              </a:solidFill>
              <a:latin typeface="Comfortaa"/>
              <a:ea typeface="Comfortaa"/>
              <a:cs typeface="Comfortaa"/>
              <a:sym typeface="Comfortaa"/>
            </a:endParaRPr>
          </a:p>
        </p:txBody>
      </p:sp>
      <p:sp>
        <p:nvSpPr>
          <p:cNvPr id="204" name="Google Shape;204;p3"/>
          <p:cNvSpPr txBox="1"/>
          <p:nvPr/>
        </p:nvSpPr>
        <p:spPr>
          <a:xfrm>
            <a:off x="4904022" y="2610209"/>
            <a:ext cx="789000" cy="22626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rgbClr val="000000"/>
                </a:solidFill>
                <a:latin typeface="Arial"/>
                <a:ea typeface="Arial"/>
                <a:cs typeface="Arial"/>
                <a:sym typeface="Arial"/>
              </a:rPr>
              <a:t>Meeting with the DENR Secretary to present the status establishment of the VIP as a PA under NIPAS. -&gt;BMB to prepare CSW taking into consideration the various processes needed to expedite enactment of VIP as a PA</a:t>
            </a:r>
            <a:endParaRPr sz="75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6"/>
                                        </p:tgtEl>
                                        <p:attrNameLst>
                                          <p:attrName>style.visibility</p:attrName>
                                        </p:attrNameLst>
                                      </p:cBhvr>
                                      <p:to>
                                        <p:strVal val="visible"/>
                                      </p:to>
                                    </p:set>
                                    <p:anim calcmode="lin" valueType="num">
                                      <p:cBhvr additive="base">
                                        <p:cTn id="7" dur="500"/>
                                        <p:tgtEl>
                                          <p:spTgt spid="18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88"/>
                                        </p:tgtEl>
                                        <p:attrNameLst>
                                          <p:attrName>style.visibility</p:attrName>
                                        </p:attrNameLst>
                                      </p:cBhvr>
                                      <p:to>
                                        <p:strVal val="visible"/>
                                      </p:to>
                                    </p:set>
                                    <p:anim calcmode="lin" valueType="num">
                                      <p:cBhvr additive="base">
                                        <p:cTn id="10" dur="500"/>
                                        <p:tgtEl>
                                          <p:spTgt spid="188"/>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87"/>
                                        </p:tgtEl>
                                        <p:attrNameLst>
                                          <p:attrName>style.visibility</p:attrName>
                                        </p:attrNameLst>
                                      </p:cBhvr>
                                      <p:to>
                                        <p:strVal val="visible"/>
                                      </p:to>
                                    </p:set>
                                    <p:anim calcmode="lin" valueType="num">
                                      <p:cBhvr additive="base">
                                        <p:cTn id="13" dur="500"/>
                                        <p:tgtEl>
                                          <p:spTgt spid="18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1"/>
                                        </p:tgtEl>
                                        <p:attrNameLst>
                                          <p:attrName>style.visibility</p:attrName>
                                        </p:attrNameLst>
                                      </p:cBhvr>
                                      <p:to>
                                        <p:strVal val="visible"/>
                                      </p:to>
                                    </p:set>
                                    <p:animEffect transition="in" filter="fade">
                                      <p:cBhvr>
                                        <p:cTn id="18" dur="500"/>
                                        <p:tgtEl>
                                          <p:spTgt spid="19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44"/>
                                        </p:tgtEl>
                                        <p:attrNameLst>
                                          <p:attrName>style.visibility</p:attrName>
                                        </p:attrNameLst>
                                      </p:cBhvr>
                                      <p:to>
                                        <p:strVal val="visible"/>
                                      </p:to>
                                    </p:set>
                                    <p:anim calcmode="lin" valueType="num">
                                      <p:cBhvr additive="base">
                                        <p:cTn id="23" dur="500"/>
                                        <p:tgtEl>
                                          <p:spTgt spid="144"/>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80"/>
                                        </p:tgtEl>
                                        <p:attrNameLst>
                                          <p:attrName>style.visibility</p:attrName>
                                        </p:attrNameLst>
                                      </p:cBhvr>
                                      <p:to>
                                        <p:strVal val="visible"/>
                                      </p:to>
                                    </p:set>
                                    <p:anim calcmode="lin" valueType="num">
                                      <p:cBhvr additive="base">
                                        <p:cTn id="26" dur="500"/>
                                        <p:tgtEl>
                                          <p:spTgt spid="18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3"/>
                                        </p:tgtEl>
                                        <p:attrNameLst>
                                          <p:attrName>style.visibility</p:attrName>
                                        </p:attrNameLst>
                                      </p:cBhvr>
                                      <p:to>
                                        <p:strVal val="visible"/>
                                      </p:to>
                                    </p:set>
                                    <p:animEffect transition="in" filter="fade">
                                      <p:cBhvr>
                                        <p:cTn id="31" dur="500"/>
                                        <p:tgtEl>
                                          <p:spTgt spid="18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45"/>
                                        </p:tgtEl>
                                        <p:attrNameLst>
                                          <p:attrName>style.visibility</p:attrName>
                                        </p:attrNameLst>
                                      </p:cBhvr>
                                      <p:to>
                                        <p:strVal val="visible"/>
                                      </p:to>
                                    </p:set>
                                    <p:anim calcmode="lin" valueType="num">
                                      <p:cBhvr additive="base">
                                        <p:cTn id="36" dur="500"/>
                                        <p:tgtEl>
                                          <p:spTgt spid="145"/>
                                        </p:tgtEl>
                                        <p:attrNameLst>
                                          <p:attrName>ppt_y</p:attrName>
                                        </p:attrNameLst>
                                      </p:cBhvr>
                                      <p:tavLst>
                                        <p:tav tm="0">
                                          <p:val>
                                            <p:strVal val="#ppt_y+1"/>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55"/>
                                        </p:tgtEl>
                                        <p:attrNameLst>
                                          <p:attrName>style.visibility</p:attrName>
                                        </p:attrNameLst>
                                      </p:cBhvr>
                                      <p:to>
                                        <p:strVal val="visible"/>
                                      </p:to>
                                    </p:set>
                                    <p:anim calcmode="lin" valueType="num">
                                      <p:cBhvr additive="base">
                                        <p:cTn id="39" dur="500"/>
                                        <p:tgtEl>
                                          <p:spTgt spid="15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84"/>
                                        </p:tgtEl>
                                        <p:attrNameLst>
                                          <p:attrName>style.visibility</p:attrName>
                                        </p:attrNameLst>
                                      </p:cBhvr>
                                      <p:to>
                                        <p:strVal val="visible"/>
                                      </p:to>
                                    </p:set>
                                    <p:animEffect transition="in" filter="fade">
                                      <p:cBhvr>
                                        <p:cTn id="44" dur="500"/>
                                        <p:tgtEl>
                                          <p:spTgt spid="18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6"/>
                                        </p:tgtEl>
                                        <p:attrNameLst>
                                          <p:attrName>style.visibility</p:attrName>
                                        </p:attrNameLst>
                                      </p:cBhvr>
                                      <p:to>
                                        <p:strVal val="visible"/>
                                      </p:to>
                                    </p:set>
                                    <p:anim calcmode="lin" valueType="num">
                                      <p:cBhvr additive="base">
                                        <p:cTn id="49" dur="500"/>
                                        <p:tgtEl>
                                          <p:spTgt spid="146"/>
                                        </p:tgtEl>
                                        <p:attrNameLst>
                                          <p:attrName>ppt_y</p:attrName>
                                        </p:attrNameLst>
                                      </p:cBhvr>
                                      <p:tavLst>
                                        <p:tav tm="0">
                                          <p:val>
                                            <p:strVal val="#ppt_y+1"/>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70"/>
                                        </p:tgtEl>
                                        <p:attrNameLst>
                                          <p:attrName>style.visibility</p:attrName>
                                        </p:attrNameLst>
                                      </p:cBhvr>
                                      <p:to>
                                        <p:strVal val="visible"/>
                                      </p:to>
                                    </p:set>
                                    <p:anim calcmode="lin" valueType="num">
                                      <p:cBhvr additive="base">
                                        <p:cTn id="52" dur="500"/>
                                        <p:tgtEl>
                                          <p:spTgt spid="170"/>
                                        </p:tgtEl>
                                        <p:attrNameLst>
                                          <p:attrName>ppt_y</p:attrName>
                                        </p:attrNameLst>
                                      </p:cBhvr>
                                      <p:tavLst>
                                        <p:tav tm="0">
                                          <p:val>
                                            <p:strVal val="#ppt_y+1"/>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7"/>
                                        </p:tgtEl>
                                        <p:attrNameLst>
                                          <p:attrName>style.visibility</p:attrName>
                                        </p:attrNameLst>
                                      </p:cBhvr>
                                      <p:to>
                                        <p:strVal val="visible"/>
                                      </p:to>
                                    </p:set>
                                    <p:anim calcmode="lin" valueType="num">
                                      <p:cBhvr additive="base">
                                        <p:cTn id="55" dur="500"/>
                                        <p:tgtEl>
                                          <p:spTgt spid="147"/>
                                        </p:tgtEl>
                                        <p:attrNameLst>
                                          <p:attrName>ppt_y</p:attrName>
                                        </p:attrNameLst>
                                      </p:cBhvr>
                                      <p:tavLst>
                                        <p:tav tm="0">
                                          <p:val>
                                            <p:strVal val="#ppt_y+1"/>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167"/>
                                        </p:tgtEl>
                                        <p:attrNameLst>
                                          <p:attrName>style.visibility</p:attrName>
                                        </p:attrNameLst>
                                      </p:cBhvr>
                                      <p:to>
                                        <p:strVal val="visible"/>
                                      </p:to>
                                    </p:set>
                                    <p:anim calcmode="lin" valueType="num">
                                      <p:cBhvr additive="base">
                                        <p:cTn id="58" dur="500"/>
                                        <p:tgtEl>
                                          <p:spTgt spid="16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48"/>
                                        </p:tgtEl>
                                        <p:attrNameLst>
                                          <p:attrName>style.visibility</p:attrName>
                                        </p:attrNameLst>
                                      </p:cBhvr>
                                      <p:to>
                                        <p:strVal val="visible"/>
                                      </p:to>
                                    </p:set>
                                    <p:anim calcmode="lin" valueType="num">
                                      <p:cBhvr additive="base">
                                        <p:cTn id="63" dur="500"/>
                                        <p:tgtEl>
                                          <p:spTgt spid="148"/>
                                        </p:tgtEl>
                                        <p:attrNameLst>
                                          <p:attrName>ppt_y</p:attrName>
                                        </p:attrNameLst>
                                      </p:cBhvr>
                                      <p:tavLst>
                                        <p:tav tm="0">
                                          <p:val>
                                            <p:strVal val="#ppt_y+1"/>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177"/>
                                        </p:tgtEl>
                                        <p:attrNameLst>
                                          <p:attrName>style.visibility</p:attrName>
                                        </p:attrNameLst>
                                      </p:cBhvr>
                                      <p:to>
                                        <p:strVal val="visible"/>
                                      </p:to>
                                    </p:set>
                                    <p:anim calcmode="lin" valueType="num">
                                      <p:cBhvr additive="base">
                                        <p:cTn id="66" dur="500"/>
                                        <p:tgtEl>
                                          <p:spTgt spid="177"/>
                                        </p:tgtEl>
                                        <p:attrNameLst>
                                          <p:attrName>ppt_y</p:attrName>
                                        </p:attrNameLst>
                                      </p:cBhvr>
                                      <p:tavLst>
                                        <p:tav tm="0">
                                          <p:val>
                                            <p:strVal val="#ppt_y+1"/>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54"/>
                                        </p:tgtEl>
                                        <p:attrNameLst>
                                          <p:attrName>style.visibility</p:attrName>
                                        </p:attrNameLst>
                                      </p:cBhvr>
                                      <p:to>
                                        <p:strVal val="visible"/>
                                      </p:to>
                                    </p:set>
                                    <p:anim calcmode="lin" valueType="num">
                                      <p:cBhvr additive="base">
                                        <p:cTn id="69" dur="500"/>
                                        <p:tgtEl>
                                          <p:spTgt spid="154"/>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85"/>
                                        </p:tgtEl>
                                        <p:attrNameLst>
                                          <p:attrName>style.visibility</p:attrName>
                                        </p:attrNameLst>
                                      </p:cBhvr>
                                      <p:to>
                                        <p:strVal val="visible"/>
                                      </p:to>
                                    </p:set>
                                    <p:animEffect transition="in" filter="fade">
                                      <p:cBhvr>
                                        <p:cTn id="74" dur="500"/>
                                        <p:tgtEl>
                                          <p:spTgt spid="18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92"/>
                                        </p:tgtEl>
                                        <p:attrNameLst>
                                          <p:attrName>style.visibility</p:attrName>
                                        </p:attrNameLst>
                                      </p:cBhvr>
                                      <p:to>
                                        <p:strVal val="visible"/>
                                      </p:to>
                                    </p:set>
                                    <p:animEffect transition="in" filter="fade">
                                      <p:cBhvr>
                                        <p:cTn id="79" dur="500"/>
                                        <p:tgtEl>
                                          <p:spTgt spid="192"/>
                                        </p:tgtEl>
                                      </p:cBhvr>
                                    </p:animEffect>
                                  </p:childTnLst>
                                </p:cTn>
                              </p:par>
                              <p:par>
                                <p:cTn id="80" presetID="2" presetClass="entr" presetSubtype="4" fill="hold" nodeType="withEffect">
                                  <p:stCondLst>
                                    <p:cond delay="0"/>
                                  </p:stCondLst>
                                  <p:childTnLst>
                                    <p:set>
                                      <p:cBhvr>
                                        <p:cTn id="81" dur="1" fill="hold">
                                          <p:stCondLst>
                                            <p:cond delay="0"/>
                                          </p:stCondLst>
                                        </p:cTn>
                                        <p:tgtEl>
                                          <p:spTgt spid="193"/>
                                        </p:tgtEl>
                                        <p:attrNameLst>
                                          <p:attrName>style.visibility</p:attrName>
                                        </p:attrNameLst>
                                      </p:cBhvr>
                                      <p:to>
                                        <p:strVal val="visible"/>
                                      </p:to>
                                    </p:set>
                                    <p:anim calcmode="lin" valueType="num">
                                      <p:cBhvr additive="base">
                                        <p:cTn id="82" dur="500"/>
                                        <p:tgtEl>
                                          <p:spTgt spid="193"/>
                                        </p:tgtEl>
                                        <p:attrNameLst>
                                          <p:attrName>ppt_y</p:attrName>
                                        </p:attrNameLst>
                                      </p:cBhvr>
                                      <p:tavLst>
                                        <p:tav tm="0">
                                          <p:val>
                                            <p:strVal val="#ppt_y+1"/>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194"/>
                                        </p:tgtEl>
                                        <p:attrNameLst>
                                          <p:attrName>style.visibility</p:attrName>
                                        </p:attrNameLst>
                                      </p:cBhvr>
                                      <p:to>
                                        <p:strVal val="visible"/>
                                      </p:to>
                                    </p:set>
                                    <p:anim calcmode="lin" valueType="num">
                                      <p:cBhvr additive="base">
                                        <p:cTn id="85" dur="500"/>
                                        <p:tgtEl>
                                          <p:spTgt spid="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Google Shape;209;g239d3b258f3_0_8"/>
          <p:cNvGrpSpPr/>
          <p:nvPr/>
        </p:nvGrpSpPr>
        <p:grpSpPr>
          <a:xfrm>
            <a:off x="1143000" y="-6993"/>
            <a:ext cx="6858000" cy="1075631"/>
            <a:chOff x="0" y="-9325"/>
            <a:chExt cx="9144000" cy="1434175"/>
          </a:xfrm>
        </p:grpSpPr>
        <p:pic>
          <p:nvPicPr>
            <p:cNvPr id="210" name="Google Shape;210;g239d3b258f3_0_8"/>
            <p:cNvPicPr preferRelativeResize="0"/>
            <p:nvPr/>
          </p:nvPicPr>
          <p:blipFill rotWithShape="1">
            <a:blip r:embed="rId3">
              <a:alphaModFix/>
            </a:blip>
            <a:srcRect/>
            <a:stretch/>
          </p:blipFill>
          <p:spPr>
            <a:xfrm>
              <a:off x="2398775" y="-9325"/>
              <a:ext cx="2246675" cy="1434175"/>
            </a:xfrm>
            <a:prstGeom prst="rect">
              <a:avLst/>
            </a:prstGeom>
            <a:noFill/>
            <a:ln>
              <a:noFill/>
            </a:ln>
          </p:spPr>
        </p:pic>
        <p:pic>
          <p:nvPicPr>
            <p:cNvPr id="211" name="Google Shape;211;g239d3b258f3_0_8"/>
            <p:cNvPicPr preferRelativeResize="0"/>
            <p:nvPr/>
          </p:nvPicPr>
          <p:blipFill rotWithShape="1">
            <a:blip r:embed="rId4">
              <a:alphaModFix/>
            </a:blip>
            <a:srcRect/>
            <a:stretch/>
          </p:blipFill>
          <p:spPr>
            <a:xfrm>
              <a:off x="4626075" y="-2100"/>
              <a:ext cx="2246675" cy="1419725"/>
            </a:xfrm>
            <a:prstGeom prst="rect">
              <a:avLst/>
            </a:prstGeom>
            <a:noFill/>
            <a:ln>
              <a:noFill/>
            </a:ln>
          </p:spPr>
        </p:pic>
        <p:pic>
          <p:nvPicPr>
            <p:cNvPr id="212" name="Google Shape;212;g239d3b258f3_0_8"/>
            <p:cNvPicPr preferRelativeResize="0"/>
            <p:nvPr/>
          </p:nvPicPr>
          <p:blipFill rotWithShape="1">
            <a:blip r:embed="rId5">
              <a:alphaModFix/>
            </a:blip>
            <a:srcRect/>
            <a:stretch/>
          </p:blipFill>
          <p:spPr>
            <a:xfrm>
              <a:off x="0" y="-9325"/>
              <a:ext cx="2398775" cy="1434175"/>
            </a:xfrm>
            <a:prstGeom prst="rect">
              <a:avLst/>
            </a:prstGeom>
            <a:noFill/>
            <a:ln>
              <a:noFill/>
            </a:ln>
          </p:spPr>
        </p:pic>
        <p:pic>
          <p:nvPicPr>
            <p:cNvPr id="213" name="Google Shape;213;g239d3b258f3_0_8"/>
            <p:cNvPicPr preferRelativeResize="0"/>
            <p:nvPr/>
          </p:nvPicPr>
          <p:blipFill rotWithShape="1">
            <a:blip r:embed="rId6">
              <a:alphaModFix/>
            </a:blip>
            <a:srcRect/>
            <a:stretch/>
          </p:blipFill>
          <p:spPr>
            <a:xfrm>
              <a:off x="6818025" y="0"/>
              <a:ext cx="2325975" cy="1415525"/>
            </a:xfrm>
            <a:prstGeom prst="rect">
              <a:avLst/>
            </a:prstGeom>
            <a:noFill/>
            <a:ln>
              <a:noFill/>
            </a:ln>
          </p:spPr>
        </p:pic>
      </p:grpSp>
      <p:sp>
        <p:nvSpPr>
          <p:cNvPr id="214" name="Google Shape;214;g239d3b258f3_0_8"/>
          <p:cNvSpPr txBox="1"/>
          <p:nvPr/>
        </p:nvSpPr>
        <p:spPr>
          <a:xfrm>
            <a:off x="1169525" y="1349311"/>
            <a:ext cx="624000" cy="5541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a:solidFill>
                  <a:schemeClr val="dk1"/>
                </a:solidFill>
                <a:latin typeface="Comfortaa"/>
                <a:ea typeface="Comfortaa"/>
                <a:cs typeface="Comfortaa"/>
                <a:sym typeface="Comfortaa"/>
              </a:rPr>
              <a:t>April 24-25, 2023</a:t>
            </a:r>
            <a:endParaRPr sz="1050" b="0" i="0" u="none" strike="noStrike" cap="none">
              <a:solidFill>
                <a:srgbClr val="000000"/>
              </a:solidFill>
              <a:latin typeface="Comfortaa"/>
              <a:ea typeface="Comfortaa"/>
              <a:cs typeface="Comfortaa"/>
              <a:sym typeface="Comfortaa"/>
            </a:endParaRPr>
          </a:p>
        </p:txBody>
      </p:sp>
      <p:sp>
        <p:nvSpPr>
          <p:cNvPr id="215" name="Google Shape;215;g239d3b258f3_0_8"/>
          <p:cNvSpPr txBox="1"/>
          <p:nvPr/>
        </p:nvSpPr>
        <p:spPr>
          <a:xfrm>
            <a:off x="2123575" y="1430160"/>
            <a:ext cx="624000" cy="392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1050" b="0" i="0" u="none" strike="noStrike" cap="none" dirty="0">
                <a:solidFill>
                  <a:schemeClr val="dk1"/>
                </a:solidFill>
                <a:latin typeface="Comfortaa"/>
                <a:ea typeface="Comfortaa"/>
                <a:cs typeface="Comfortaa"/>
                <a:sym typeface="Comfortaa"/>
              </a:rPr>
              <a:t>May 4</a:t>
            </a:r>
            <a:endParaRPr dirty="0"/>
          </a:p>
          <a:p>
            <a:pPr marL="0" marR="0" lvl="0" indent="0" algn="ctr" rtl="0">
              <a:lnSpc>
                <a:spcPct val="100000"/>
              </a:lnSpc>
              <a:spcBef>
                <a:spcPts val="0"/>
              </a:spcBef>
              <a:spcAft>
                <a:spcPts val="0"/>
              </a:spcAft>
              <a:buNone/>
            </a:pPr>
            <a:r>
              <a:rPr lang="en-PH" sz="1050" b="0" i="0" u="none" strike="noStrike" cap="none" dirty="0">
                <a:solidFill>
                  <a:schemeClr val="dk1"/>
                </a:solidFill>
                <a:latin typeface="Comfortaa"/>
                <a:ea typeface="Comfortaa"/>
                <a:cs typeface="Comfortaa"/>
                <a:sym typeface="Comfortaa"/>
              </a:rPr>
              <a:t>2023</a:t>
            </a:r>
            <a:endParaRPr sz="1050" b="0" i="0" u="none" strike="noStrike" cap="none" dirty="0">
              <a:solidFill>
                <a:srgbClr val="000000"/>
              </a:solidFill>
              <a:latin typeface="Comfortaa"/>
              <a:ea typeface="Comfortaa"/>
              <a:cs typeface="Comfortaa"/>
              <a:sym typeface="Comfortaa"/>
            </a:endParaRPr>
          </a:p>
        </p:txBody>
      </p:sp>
      <p:grpSp>
        <p:nvGrpSpPr>
          <p:cNvPr id="216" name="Google Shape;216;g239d3b258f3_0_8"/>
          <p:cNvGrpSpPr/>
          <p:nvPr/>
        </p:nvGrpSpPr>
        <p:grpSpPr>
          <a:xfrm>
            <a:off x="7601442" y="1183603"/>
            <a:ext cx="1332753" cy="295714"/>
            <a:chOff x="7000913" y="1481100"/>
            <a:chExt cx="2140625" cy="396400"/>
          </a:xfrm>
        </p:grpSpPr>
        <p:pic>
          <p:nvPicPr>
            <p:cNvPr id="217" name="Google Shape;217;g239d3b258f3_0_8"/>
            <p:cNvPicPr preferRelativeResize="0"/>
            <p:nvPr/>
          </p:nvPicPr>
          <p:blipFill rotWithShape="1">
            <a:blip r:embed="rId7">
              <a:alphaModFix/>
            </a:blip>
            <a:srcRect/>
            <a:stretch/>
          </p:blipFill>
          <p:spPr>
            <a:xfrm>
              <a:off x="7580645" y="1481106"/>
              <a:ext cx="486049" cy="396394"/>
            </a:xfrm>
            <a:prstGeom prst="rect">
              <a:avLst/>
            </a:prstGeom>
            <a:noFill/>
            <a:ln>
              <a:noFill/>
            </a:ln>
          </p:spPr>
        </p:pic>
        <p:pic>
          <p:nvPicPr>
            <p:cNvPr id="218" name="Google Shape;218;g239d3b258f3_0_8"/>
            <p:cNvPicPr preferRelativeResize="0"/>
            <p:nvPr/>
          </p:nvPicPr>
          <p:blipFill rotWithShape="1">
            <a:blip r:embed="rId8">
              <a:alphaModFix/>
            </a:blip>
            <a:srcRect/>
            <a:stretch/>
          </p:blipFill>
          <p:spPr>
            <a:xfrm>
              <a:off x="7000913" y="1481100"/>
              <a:ext cx="475712" cy="396400"/>
            </a:xfrm>
            <a:prstGeom prst="rect">
              <a:avLst/>
            </a:prstGeom>
            <a:noFill/>
            <a:ln>
              <a:noFill/>
            </a:ln>
          </p:spPr>
        </p:pic>
        <p:pic>
          <p:nvPicPr>
            <p:cNvPr id="219" name="Google Shape;219;g239d3b258f3_0_8"/>
            <p:cNvPicPr preferRelativeResize="0"/>
            <p:nvPr/>
          </p:nvPicPr>
          <p:blipFill rotWithShape="1">
            <a:blip r:embed="rId9">
              <a:alphaModFix/>
            </a:blip>
            <a:srcRect/>
            <a:stretch/>
          </p:blipFill>
          <p:spPr>
            <a:xfrm>
              <a:off x="8140613" y="1489426"/>
              <a:ext cx="1000925" cy="387954"/>
            </a:xfrm>
            <a:prstGeom prst="rect">
              <a:avLst/>
            </a:prstGeom>
            <a:noFill/>
            <a:ln>
              <a:noFill/>
            </a:ln>
          </p:spPr>
        </p:pic>
      </p:grpSp>
      <p:pic>
        <p:nvPicPr>
          <p:cNvPr id="220" name="Google Shape;220;g239d3b258f3_0_8"/>
          <p:cNvPicPr preferRelativeResize="0"/>
          <p:nvPr/>
        </p:nvPicPr>
        <p:blipFill rotWithShape="1">
          <a:blip r:embed="rId10">
            <a:alphaModFix/>
          </a:blip>
          <a:srcRect/>
          <a:stretch/>
        </p:blipFill>
        <p:spPr>
          <a:xfrm>
            <a:off x="2286000" y="4176691"/>
            <a:ext cx="6854077" cy="883650"/>
          </a:xfrm>
          <a:prstGeom prst="rect">
            <a:avLst/>
          </a:prstGeom>
          <a:noFill/>
          <a:ln>
            <a:noFill/>
          </a:ln>
        </p:spPr>
      </p:pic>
      <p:sp>
        <p:nvSpPr>
          <p:cNvPr id="221" name="Google Shape;221;g239d3b258f3_0_8"/>
          <p:cNvSpPr txBox="1"/>
          <p:nvPr/>
        </p:nvSpPr>
        <p:spPr>
          <a:xfrm>
            <a:off x="2037688" y="2631474"/>
            <a:ext cx="882900" cy="20319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dirty="0">
                <a:solidFill>
                  <a:srgbClr val="000000"/>
                </a:solidFill>
                <a:latin typeface="Arial"/>
                <a:ea typeface="Arial"/>
                <a:cs typeface="Arial"/>
                <a:sym typeface="Arial"/>
              </a:rPr>
              <a:t>Follow-Up Online Meeting of the VIP MPAN &amp; LEN. Agreements include To convene DENR &amp; </a:t>
            </a:r>
            <a:r>
              <a:rPr lang="en-PH" sz="750" b="0" i="0" u="none" strike="noStrike" cap="none" dirty="0" err="1">
                <a:solidFill>
                  <a:srgbClr val="000000"/>
                </a:solidFill>
                <a:latin typeface="Arial"/>
                <a:ea typeface="Arial"/>
                <a:cs typeface="Arial"/>
                <a:sym typeface="Arial"/>
              </a:rPr>
              <a:t>Prov’l</a:t>
            </a:r>
            <a:r>
              <a:rPr lang="en-PH" sz="750" b="0" i="0" u="none" strike="noStrike" cap="none" dirty="0">
                <a:solidFill>
                  <a:srgbClr val="000000"/>
                </a:solidFill>
                <a:latin typeface="Arial"/>
                <a:ea typeface="Arial"/>
                <a:cs typeface="Arial"/>
                <a:sym typeface="Arial"/>
              </a:rPr>
              <a:t> Legal Officers; </a:t>
            </a:r>
            <a:r>
              <a:rPr lang="en-PH" sz="750" b="0" i="0" u="none" strike="noStrike" cap="none" dirty="0" err="1">
                <a:solidFill>
                  <a:srgbClr val="000000"/>
                </a:solidFill>
                <a:latin typeface="Arial"/>
                <a:ea typeface="Arial"/>
                <a:cs typeface="Arial"/>
                <a:sym typeface="Arial"/>
              </a:rPr>
              <a:t>Dev’t</a:t>
            </a:r>
            <a:r>
              <a:rPr lang="en-PH" sz="750" b="0" i="0" u="none" strike="noStrike" cap="none" dirty="0">
                <a:solidFill>
                  <a:srgbClr val="000000"/>
                </a:solidFill>
                <a:latin typeface="Arial"/>
                <a:ea typeface="Arial"/>
                <a:cs typeface="Arial"/>
                <a:sym typeface="Arial"/>
              </a:rPr>
              <a:t> of FAQs to aide the conduct of the PASA within provinces;</a:t>
            </a:r>
            <a:endParaRPr dirty="0"/>
          </a:p>
          <a:p>
            <a:pPr marL="0" marR="0" lvl="0" indent="0" algn="ctr" rtl="0">
              <a:lnSpc>
                <a:spcPct val="100000"/>
              </a:lnSpc>
              <a:spcBef>
                <a:spcPts val="0"/>
              </a:spcBef>
              <a:spcAft>
                <a:spcPts val="0"/>
              </a:spcAft>
              <a:buNone/>
            </a:pPr>
            <a:r>
              <a:rPr lang="en-PH" sz="750" b="0" i="0" u="none" strike="noStrike" cap="none" dirty="0">
                <a:solidFill>
                  <a:srgbClr val="000000"/>
                </a:solidFill>
                <a:latin typeface="Arial"/>
                <a:ea typeface="Arial"/>
                <a:cs typeface="Arial"/>
                <a:sym typeface="Arial"/>
              </a:rPr>
              <a:t> TWG Creation and Meeting; Organizational Meeting  </a:t>
            </a:r>
            <a:endParaRPr sz="750" b="0" i="0" u="none" strike="noStrike" cap="none" dirty="0">
              <a:solidFill>
                <a:srgbClr val="000000"/>
              </a:solidFill>
              <a:latin typeface="Arial"/>
              <a:ea typeface="Arial"/>
              <a:cs typeface="Arial"/>
              <a:sym typeface="Arial"/>
            </a:endParaRPr>
          </a:p>
        </p:txBody>
      </p:sp>
      <p:grpSp>
        <p:nvGrpSpPr>
          <p:cNvPr id="222" name="Google Shape;222;g239d3b258f3_0_8"/>
          <p:cNvGrpSpPr/>
          <p:nvPr/>
        </p:nvGrpSpPr>
        <p:grpSpPr>
          <a:xfrm>
            <a:off x="4026097" y="1964181"/>
            <a:ext cx="606150" cy="595350"/>
            <a:chOff x="2394397" y="2738578"/>
            <a:chExt cx="808200" cy="793800"/>
          </a:xfrm>
        </p:grpSpPr>
        <p:sp>
          <p:nvSpPr>
            <p:cNvPr id="223" name="Google Shape;223;g239d3b258f3_0_8"/>
            <p:cNvSpPr/>
            <p:nvPr/>
          </p:nvSpPr>
          <p:spPr>
            <a:xfrm>
              <a:off x="2394397" y="2738578"/>
              <a:ext cx="808200" cy="793800"/>
            </a:xfrm>
            <a:prstGeom prst="ellipse">
              <a:avLst/>
            </a:prstGeom>
            <a:solidFill>
              <a:srgbClr val="40E0D0"/>
            </a:solidFill>
            <a:ln w="25400" cap="flat" cmpd="sng">
              <a:solidFill>
                <a:srgbClr val="FDBB9D"/>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grpSp>
          <p:nvGrpSpPr>
            <p:cNvPr id="224" name="Google Shape;224;g239d3b258f3_0_8"/>
            <p:cNvGrpSpPr/>
            <p:nvPr/>
          </p:nvGrpSpPr>
          <p:grpSpPr>
            <a:xfrm>
              <a:off x="2592009" y="2937262"/>
              <a:ext cx="463454" cy="531580"/>
              <a:chOff x="2084881" y="3348798"/>
              <a:chExt cx="557572" cy="620280"/>
            </a:xfrm>
          </p:grpSpPr>
          <p:sp>
            <p:nvSpPr>
              <p:cNvPr id="225" name="Google Shape;225;g239d3b258f3_0_8"/>
              <p:cNvSpPr/>
              <p:nvPr/>
            </p:nvSpPr>
            <p:spPr>
              <a:xfrm>
                <a:off x="2216900" y="3348798"/>
                <a:ext cx="425553" cy="618060"/>
              </a:xfrm>
              <a:custGeom>
                <a:avLst/>
                <a:gdLst/>
                <a:ahLst/>
                <a:cxnLst/>
                <a:rect l="l" t="t" r="r" b="b"/>
                <a:pathLst>
                  <a:path w="523758" h="870507" extrusionOk="0">
                    <a:moveTo>
                      <a:pt x="169073" y="427353"/>
                    </a:moveTo>
                    <a:cubicBezTo>
                      <a:pt x="168216" y="426298"/>
                      <a:pt x="168818" y="425024"/>
                      <a:pt x="168107" y="423841"/>
                    </a:cubicBezTo>
                    <a:cubicBezTo>
                      <a:pt x="167524" y="423159"/>
                      <a:pt x="167423" y="422189"/>
                      <a:pt x="167851" y="421402"/>
                    </a:cubicBezTo>
                    <a:cubicBezTo>
                      <a:pt x="168325" y="420528"/>
                      <a:pt x="167687" y="419582"/>
                      <a:pt x="167122" y="418708"/>
                    </a:cubicBezTo>
                    <a:cubicBezTo>
                      <a:pt x="166757" y="418199"/>
                      <a:pt x="166210" y="417816"/>
                      <a:pt x="166337" y="417070"/>
                    </a:cubicBezTo>
                    <a:cubicBezTo>
                      <a:pt x="166702" y="413121"/>
                      <a:pt x="163164" y="410518"/>
                      <a:pt x="163091" y="406642"/>
                    </a:cubicBezTo>
                    <a:cubicBezTo>
                      <a:pt x="163966" y="405786"/>
                      <a:pt x="163292" y="404985"/>
                      <a:pt x="162927" y="404257"/>
                    </a:cubicBezTo>
                    <a:cubicBezTo>
                      <a:pt x="162143" y="403238"/>
                      <a:pt x="163182" y="401764"/>
                      <a:pt x="161796" y="401200"/>
                    </a:cubicBezTo>
                    <a:cubicBezTo>
                      <a:pt x="160866" y="400708"/>
                      <a:pt x="161796" y="399107"/>
                      <a:pt x="161358" y="398397"/>
                    </a:cubicBezTo>
                    <a:cubicBezTo>
                      <a:pt x="157711" y="388496"/>
                      <a:pt x="154063" y="378486"/>
                      <a:pt x="150506" y="368586"/>
                    </a:cubicBezTo>
                    <a:cubicBezTo>
                      <a:pt x="150324" y="367494"/>
                      <a:pt x="150123" y="366165"/>
                      <a:pt x="148682" y="366038"/>
                    </a:cubicBezTo>
                    <a:cubicBezTo>
                      <a:pt x="147752" y="366038"/>
                      <a:pt x="147862" y="365200"/>
                      <a:pt x="147533" y="364764"/>
                    </a:cubicBezTo>
                    <a:cubicBezTo>
                      <a:pt x="146731" y="363744"/>
                      <a:pt x="149229" y="363854"/>
                      <a:pt x="148153" y="362762"/>
                    </a:cubicBezTo>
                    <a:cubicBezTo>
                      <a:pt x="147077" y="361670"/>
                      <a:pt x="144670" y="360578"/>
                      <a:pt x="146129" y="358721"/>
                    </a:cubicBezTo>
                    <a:cubicBezTo>
                      <a:pt x="146421" y="357356"/>
                      <a:pt x="143958" y="356737"/>
                      <a:pt x="144579" y="355081"/>
                    </a:cubicBezTo>
                    <a:cubicBezTo>
                      <a:pt x="142992" y="351132"/>
                      <a:pt x="139891" y="348001"/>
                      <a:pt x="139107" y="343706"/>
                    </a:cubicBezTo>
                    <a:cubicBezTo>
                      <a:pt x="138998" y="342541"/>
                      <a:pt x="138925" y="341013"/>
                      <a:pt x="137283" y="340485"/>
                    </a:cubicBezTo>
                    <a:cubicBezTo>
                      <a:pt x="136761" y="340373"/>
                      <a:pt x="136429" y="339860"/>
                      <a:pt x="136541" y="339339"/>
                    </a:cubicBezTo>
                    <a:cubicBezTo>
                      <a:pt x="136571" y="339200"/>
                      <a:pt x="136631" y="339069"/>
                      <a:pt x="136718" y="338956"/>
                    </a:cubicBezTo>
                    <a:cubicBezTo>
                      <a:pt x="136955" y="337427"/>
                      <a:pt x="134328" y="337136"/>
                      <a:pt x="134784" y="335189"/>
                    </a:cubicBezTo>
                    <a:cubicBezTo>
                      <a:pt x="134657" y="333369"/>
                      <a:pt x="132122" y="332550"/>
                      <a:pt x="132632" y="330511"/>
                    </a:cubicBezTo>
                    <a:cubicBezTo>
                      <a:pt x="132796" y="329710"/>
                      <a:pt x="131538" y="329674"/>
                      <a:pt x="131246" y="329055"/>
                    </a:cubicBezTo>
                    <a:cubicBezTo>
                      <a:pt x="130480" y="327854"/>
                      <a:pt x="130498" y="326271"/>
                      <a:pt x="129422" y="325215"/>
                    </a:cubicBezTo>
                    <a:cubicBezTo>
                      <a:pt x="128346" y="324159"/>
                      <a:pt x="127361" y="323395"/>
                      <a:pt x="127179" y="321975"/>
                    </a:cubicBezTo>
                    <a:cubicBezTo>
                      <a:pt x="127051" y="320920"/>
                      <a:pt x="125355" y="320629"/>
                      <a:pt x="126030" y="319300"/>
                    </a:cubicBezTo>
                    <a:cubicBezTo>
                      <a:pt x="125391" y="316443"/>
                      <a:pt x="122218" y="314859"/>
                      <a:pt x="121689" y="312129"/>
                    </a:cubicBezTo>
                    <a:cubicBezTo>
                      <a:pt x="121798" y="311529"/>
                      <a:pt x="121269" y="311201"/>
                      <a:pt x="120959" y="310764"/>
                    </a:cubicBezTo>
                    <a:cubicBezTo>
                      <a:pt x="120485" y="310055"/>
                      <a:pt x="119464" y="310164"/>
                      <a:pt x="119136" y="309709"/>
                    </a:cubicBezTo>
                    <a:cubicBezTo>
                      <a:pt x="118807" y="309254"/>
                      <a:pt x="119263" y="308125"/>
                      <a:pt x="118169" y="307889"/>
                    </a:cubicBezTo>
                    <a:cubicBezTo>
                      <a:pt x="117953" y="307610"/>
                      <a:pt x="117885" y="307244"/>
                      <a:pt x="117986" y="306906"/>
                    </a:cubicBezTo>
                    <a:cubicBezTo>
                      <a:pt x="119701" y="304322"/>
                      <a:pt x="114339" y="304158"/>
                      <a:pt x="115214" y="301137"/>
                    </a:cubicBezTo>
                    <a:cubicBezTo>
                      <a:pt x="115214" y="300518"/>
                      <a:pt x="114740" y="300190"/>
                      <a:pt x="114320" y="299881"/>
                    </a:cubicBezTo>
                    <a:cubicBezTo>
                      <a:pt x="112387" y="298407"/>
                      <a:pt x="112497" y="295749"/>
                      <a:pt x="110673" y="294093"/>
                    </a:cubicBezTo>
                    <a:cubicBezTo>
                      <a:pt x="110253" y="293638"/>
                      <a:pt x="110363" y="292619"/>
                      <a:pt x="110162" y="292674"/>
                    </a:cubicBezTo>
                    <a:cubicBezTo>
                      <a:pt x="109287" y="292874"/>
                      <a:pt x="109214" y="292473"/>
                      <a:pt x="109195" y="291800"/>
                    </a:cubicBezTo>
                    <a:cubicBezTo>
                      <a:pt x="108594" y="291072"/>
                      <a:pt x="106660" y="291800"/>
                      <a:pt x="107463" y="289780"/>
                    </a:cubicBezTo>
                    <a:cubicBezTo>
                      <a:pt x="106551" y="286868"/>
                      <a:pt x="102976" y="284320"/>
                      <a:pt x="101590" y="281280"/>
                    </a:cubicBezTo>
                    <a:cubicBezTo>
                      <a:pt x="100197" y="279923"/>
                      <a:pt x="99120" y="278276"/>
                      <a:pt x="98435" y="276457"/>
                    </a:cubicBezTo>
                    <a:cubicBezTo>
                      <a:pt x="96611" y="275893"/>
                      <a:pt x="96611" y="273400"/>
                      <a:pt x="94787" y="272726"/>
                    </a:cubicBezTo>
                    <a:cubicBezTo>
                      <a:pt x="94167" y="271689"/>
                      <a:pt x="94148" y="269687"/>
                      <a:pt x="92087" y="270451"/>
                    </a:cubicBezTo>
                    <a:cubicBezTo>
                      <a:pt x="90264" y="270451"/>
                      <a:pt x="92543" y="267539"/>
                      <a:pt x="90592" y="267357"/>
                    </a:cubicBezTo>
                    <a:cubicBezTo>
                      <a:pt x="89972" y="267212"/>
                      <a:pt x="90099" y="266648"/>
                      <a:pt x="90154" y="266247"/>
                    </a:cubicBezTo>
                    <a:cubicBezTo>
                      <a:pt x="89753" y="263390"/>
                      <a:pt x="86215" y="261606"/>
                      <a:pt x="85321" y="258549"/>
                    </a:cubicBezTo>
                    <a:cubicBezTo>
                      <a:pt x="83205" y="257165"/>
                      <a:pt x="82184" y="254654"/>
                      <a:pt x="80488" y="252979"/>
                    </a:cubicBezTo>
                    <a:cubicBezTo>
                      <a:pt x="80779" y="251014"/>
                      <a:pt x="78664" y="250395"/>
                      <a:pt x="78171" y="248921"/>
                    </a:cubicBezTo>
                    <a:cubicBezTo>
                      <a:pt x="77879" y="248065"/>
                      <a:pt x="76566" y="248793"/>
                      <a:pt x="76347" y="247610"/>
                    </a:cubicBezTo>
                    <a:cubicBezTo>
                      <a:pt x="76256" y="246973"/>
                      <a:pt x="75636" y="246409"/>
                      <a:pt x="75235" y="245790"/>
                    </a:cubicBezTo>
                    <a:cubicBezTo>
                      <a:pt x="74888" y="244644"/>
                      <a:pt x="73192" y="246373"/>
                      <a:pt x="73557" y="245081"/>
                    </a:cubicBezTo>
                    <a:cubicBezTo>
                      <a:pt x="74469" y="243370"/>
                      <a:pt x="74524" y="243261"/>
                      <a:pt x="73320" y="242223"/>
                    </a:cubicBezTo>
                    <a:cubicBezTo>
                      <a:pt x="71678" y="241095"/>
                      <a:pt x="71332" y="239020"/>
                      <a:pt x="69964" y="237782"/>
                    </a:cubicBezTo>
                    <a:cubicBezTo>
                      <a:pt x="67757" y="236072"/>
                      <a:pt x="67848" y="232905"/>
                      <a:pt x="65386" y="231449"/>
                    </a:cubicBezTo>
                    <a:cubicBezTo>
                      <a:pt x="64401" y="231212"/>
                      <a:pt x="64930" y="229119"/>
                      <a:pt x="63945" y="228828"/>
                    </a:cubicBezTo>
                    <a:lnTo>
                      <a:pt x="63945" y="228828"/>
                    </a:lnTo>
                    <a:cubicBezTo>
                      <a:pt x="64255" y="227226"/>
                      <a:pt x="61811" y="227336"/>
                      <a:pt x="61811" y="226080"/>
                    </a:cubicBezTo>
                    <a:cubicBezTo>
                      <a:pt x="61155" y="222076"/>
                      <a:pt x="57251" y="219382"/>
                      <a:pt x="55719" y="215597"/>
                    </a:cubicBezTo>
                    <a:cubicBezTo>
                      <a:pt x="54041" y="215069"/>
                      <a:pt x="54333" y="213668"/>
                      <a:pt x="53786" y="212466"/>
                    </a:cubicBezTo>
                    <a:cubicBezTo>
                      <a:pt x="51816" y="211902"/>
                      <a:pt x="51962" y="209554"/>
                      <a:pt x="50521" y="208535"/>
                    </a:cubicBezTo>
                    <a:cubicBezTo>
                      <a:pt x="50685" y="205569"/>
                      <a:pt x="47111" y="204895"/>
                      <a:pt x="46874" y="202293"/>
                    </a:cubicBezTo>
                    <a:cubicBezTo>
                      <a:pt x="46564" y="201510"/>
                      <a:pt x="45469" y="202165"/>
                      <a:pt x="45524" y="201819"/>
                    </a:cubicBezTo>
                    <a:cubicBezTo>
                      <a:pt x="45153" y="200112"/>
                      <a:pt x="44659" y="198433"/>
                      <a:pt x="44047" y="196796"/>
                    </a:cubicBezTo>
                    <a:cubicBezTo>
                      <a:pt x="41420" y="194630"/>
                      <a:pt x="41128" y="190554"/>
                      <a:pt x="38575" y="188042"/>
                    </a:cubicBezTo>
                    <a:cubicBezTo>
                      <a:pt x="37708" y="187132"/>
                      <a:pt x="37248" y="185911"/>
                      <a:pt x="37298" y="184657"/>
                    </a:cubicBezTo>
                    <a:cubicBezTo>
                      <a:pt x="34453" y="181599"/>
                      <a:pt x="33833" y="177067"/>
                      <a:pt x="30988" y="173737"/>
                    </a:cubicBezTo>
                    <a:cubicBezTo>
                      <a:pt x="28744" y="167804"/>
                      <a:pt x="23692" y="162562"/>
                      <a:pt x="22653" y="156046"/>
                    </a:cubicBezTo>
                    <a:cubicBezTo>
                      <a:pt x="22653" y="153535"/>
                      <a:pt x="19515" y="152825"/>
                      <a:pt x="19807" y="150241"/>
                    </a:cubicBezTo>
                    <a:cubicBezTo>
                      <a:pt x="17619" y="145672"/>
                      <a:pt x="15904" y="141141"/>
                      <a:pt x="13788" y="136609"/>
                    </a:cubicBezTo>
                    <a:cubicBezTo>
                      <a:pt x="12439" y="134789"/>
                      <a:pt x="13405" y="132277"/>
                      <a:pt x="11673" y="130730"/>
                    </a:cubicBezTo>
                    <a:cubicBezTo>
                      <a:pt x="10834" y="129038"/>
                      <a:pt x="11272" y="126708"/>
                      <a:pt x="9192" y="125707"/>
                    </a:cubicBezTo>
                    <a:cubicBezTo>
                      <a:pt x="8481" y="125198"/>
                      <a:pt x="8335" y="124743"/>
                      <a:pt x="8645" y="124215"/>
                    </a:cubicBezTo>
                    <a:cubicBezTo>
                      <a:pt x="9812" y="122231"/>
                      <a:pt x="8390" y="120775"/>
                      <a:pt x="7587" y="119173"/>
                    </a:cubicBezTo>
                    <a:cubicBezTo>
                      <a:pt x="7407" y="117386"/>
                      <a:pt x="7015" y="115627"/>
                      <a:pt x="6420" y="113932"/>
                    </a:cubicBezTo>
                    <a:cubicBezTo>
                      <a:pt x="7569" y="112257"/>
                      <a:pt x="4085" y="111529"/>
                      <a:pt x="5563" y="109728"/>
                    </a:cubicBezTo>
                    <a:cubicBezTo>
                      <a:pt x="4983" y="108476"/>
                      <a:pt x="4472" y="107194"/>
                      <a:pt x="4031" y="105887"/>
                    </a:cubicBezTo>
                    <a:cubicBezTo>
                      <a:pt x="4031" y="105305"/>
                      <a:pt x="3429" y="106106"/>
                      <a:pt x="3301" y="105887"/>
                    </a:cubicBezTo>
                    <a:cubicBezTo>
                      <a:pt x="2718" y="104741"/>
                      <a:pt x="4067" y="103813"/>
                      <a:pt x="3082" y="102702"/>
                    </a:cubicBezTo>
                    <a:cubicBezTo>
                      <a:pt x="2928" y="99358"/>
                      <a:pt x="2563" y="96027"/>
                      <a:pt x="1988" y="92729"/>
                    </a:cubicBezTo>
                    <a:cubicBezTo>
                      <a:pt x="2389" y="91109"/>
                      <a:pt x="419" y="90326"/>
                      <a:pt x="894" y="88779"/>
                    </a:cubicBezTo>
                    <a:cubicBezTo>
                      <a:pt x="1040" y="87251"/>
                      <a:pt x="1058" y="87269"/>
                      <a:pt x="0" y="85139"/>
                    </a:cubicBezTo>
                    <a:cubicBezTo>
                      <a:pt x="255" y="83629"/>
                      <a:pt x="401" y="81918"/>
                      <a:pt x="638" y="80244"/>
                    </a:cubicBezTo>
                    <a:cubicBezTo>
                      <a:pt x="2097" y="76604"/>
                      <a:pt x="-748" y="72964"/>
                      <a:pt x="1222" y="69542"/>
                    </a:cubicBezTo>
                    <a:cubicBezTo>
                      <a:pt x="1532" y="68687"/>
                      <a:pt x="2280" y="67849"/>
                      <a:pt x="1404" y="66903"/>
                    </a:cubicBezTo>
                    <a:cubicBezTo>
                      <a:pt x="2170" y="65502"/>
                      <a:pt x="1623" y="63536"/>
                      <a:pt x="2462" y="62335"/>
                    </a:cubicBezTo>
                    <a:cubicBezTo>
                      <a:pt x="4122" y="61843"/>
                      <a:pt x="4286" y="60515"/>
                      <a:pt x="4122" y="59132"/>
                    </a:cubicBezTo>
                    <a:cubicBezTo>
                      <a:pt x="4122" y="58258"/>
                      <a:pt x="4122" y="57621"/>
                      <a:pt x="5399" y="57548"/>
                    </a:cubicBezTo>
                    <a:cubicBezTo>
                      <a:pt x="6821" y="55182"/>
                      <a:pt x="7642" y="51579"/>
                      <a:pt x="10086" y="49668"/>
                    </a:cubicBezTo>
                    <a:cubicBezTo>
                      <a:pt x="11308" y="45354"/>
                      <a:pt x="15120" y="43298"/>
                      <a:pt x="17874" y="40222"/>
                    </a:cubicBezTo>
                    <a:cubicBezTo>
                      <a:pt x="18805" y="39704"/>
                      <a:pt x="19594" y="38967"/>
                      <a:pt x="20172" y="38074"/>
                    </a:cubicBezTo>
                    <a:cubicBezTo>
                      <a:pt x="20664" y="37383"/>
                      <a:pt x="21996" y="37820"/>
                      <a:pt x="22835" y="37146"/>
                    </a:cubicBezTo>
                    <a:cubicBezTo>
                      <a:pt x="26847" y="32087"/>
                      <a:pt x="33359" y="30376"/>
                      <a:pt x="37608" y="25935"/>
                    </a:cubicBezTo>
                    <a:cubicBezTo>
                      <a:pt x="38247" y="24752"/>
                      <a:pt x="40271" y="25808"/>
                      <a:pt x="40654" y="24115"/>
                    </a:cubicBezTo>
                    <a:cubicBezTo>
                      <a:pt x="40873" y="23551"/>
                      <a:pt x="41329" y="23587"/>
                      <a:pt x="41767" y="23605"/>
                    </a:cubicBezTo>
                    <a:cubicBezTo>
                      <a:pt x="43882" y="23933"/>
                      <a:pt x="44685" y="21785"/>
                      <a:pt x="46436" y="21349"/>
                    </a:cubicBezTo>
                    <a:cubicBezTo>
                      <a:pt x="48469" y="20576"/>
                      <a:pt x="50414" y="19587"/>
                      <a:pt x="52236" y="18400"/>
                    </a:cubicBezTo>
                    <a:cubicBezTo>
                      <a:pt x="55336" y="16580"/>
                      <a:pt x="58911" y="16853"/>
                      <a:pt x="61756" y="14906"/>
                    </a:cubicBezTo>
                    <a:cubicBezTo>
                      <a:pt x="62267" y="14906"/>
                      <a:pt x="63179" y="15106"/>
                      <a:pt x="62559" y="14032"/>
                    </a:cubicBezTo>
                    <a:cubicBezTo>
                      <a:pt x="64054" y="13759"/>
                      <a:pt x="65477" y="14797"/>
                      <a:pt x="67082" y="13887"/>
                    </a:cubicBezTo>
                    <a:cubicBezTo>
                      <a:pt x="68122" y="13322"/>
                      <a:pt x="69471" y="14524"/>
                      <a:pt x="70310" y="13887"/>
                    </a:cubicBezTo>
                    <a:cubicBezTo>
                      <a:pt x="70684" y="13483"/>
                      <a:pt x="71220" y="13269"/>
                      <a:pt x="71769" y="13304"/>
                    </a:cubicBezTo>
                    <a:cubicBezTo>
                      <a:pt x="74761" y="12212"/>
                      <a:pt x="77679" y="14251"/>
                      <a:pt x="80634" y="12849"/>
                    </a:cubicBezTo>
                    <a:cubicBezTo>
                      <a:pt x="81545" y="12740"/>
                      <a:pt x="81819" y="13887"/>
                      <a:pt x="82713" y="13905"/>
                    </a:cubicBezTo>
                    <a:cubicBezTo>
                      <a:pt x="83606" y="13923"/>
                      <a:pt x="83971" y="13177"/>
                      <a:pt x="84974" y="13668"/>
                    </a:cubicBezTo>
                    <a:cubicBezTo>
                      <a:pt x="87418" y="14251"/>
                      <a:pt x="89954" y="15379"/>
                      <a:pt x="92616" y="15070"/>
                    </a:cubicBezTo>
                    <a:cubicBezTo>
                      <a:pt x="93601" y="14888"/>
                      <a:pt x="93510" y="15324"/>
                      <a:pt x="92616" y="15597"/>
                    </a:cubicBezTo>
                    <a:cubicBezTo>
                      <a:pt x="92343" y="15597"/>
                      <a:pt x="92343" y="15925"/>
                      <a:pt x="92616" y="15943"/>
                    </a:cubicBezTo>
                    <a:cubicBezTo>
                      <a:pt x="93510" y="15943"/>
                      <a:pt x="93765" y="17072"/>
                      <a:pt x="94641" y="17144"/>
                    </a:cubicBezTo>
                    <a:cubicBezTo>
                      <a:pt x="99620" y="18182"/>
                      <a:pt x="103523" y="23533"/>
                      <a:pt x="105402" y="27810"/>
                    </a:cubicBezTo>
                    <a:cubicBezTo>
                      <a:pt x="106058" y="29739"/>
                      <a:pt x="107882" y="31249"/>
                      <a:pt x="107900" y="33524"/>
                    </a:cubicBezTo>
                    <a:cubicBezTo>
                      <a:pt x="107700" y="34580"/>
                      <a:pt x="109031" y="34307"/>
                      <a:pt x="109578" y="34798"/>
                    </a:cubicBezTo>
                    <a:cubicBezTo>
                      <a:pt x="107864" y="35162"/>
                      <a:pt x="109232" y="36764"/>
                      <a:pt x="109451" y="37820"/>
                    </a:cubicBezTo>
                    <a:cubicBezTo>
                      <a:pt x="112077" y="42715"/>
                      <a:pt x="111275" y="48466"/>
                      <a:pt x="112533" y="53653"/>
                    </a:cubicBezTo>
                    <a:cubicBezTo>
                      <a:pt x="116418" y="53945"/>
                      <a:pt x="110290" y="55965"/>
                      <a:pt x="113263" y="57530"/>
                    </a:cubicBezTo>
                    <a:cubicBezTo>
                      <a:pt x="114010" y="57930"/>
                      <a:pt x="113937" y="58768"/>
                      <a:pt x="113536" y="59605"/>
                    </a:cubicBezTo>
                    <a:cubicBezTo>
                      <a:pt x="113135" y="60442"/>
                      <a:pt x="114904" y="61425"/>
                      <a:pt x="114138" y="62062"/>
                    </a:cubicBezTo>
                    <a:cubicBezTo>
                      <a:pt x="112807" y="66139"/>
                      <a:pt x="113409" y="71307"/>
                      <a:pt x="113974" y="75675"/>
                    </a:cubicBezTo>
                    <a:cubicBezTo>
                      <a:pt x="114284" y="76622"/>
                      <a:pt x="115232" y="77787"/>
                      <a:pt x="114102" y="78915"/>
                    </a:cubicBezTo>
                    <a:cubicBezTo>
                      <a:pt x="113965" y="79158"/>
                      <a:pt x="113965" y="79455"/>
                      <a:pt x="114102" y="79698"/>
                    </a:cubicBezTo>
                    <a:cubicBezTo>
                      <a:pt x="115634" y="83338"/>
                      <a:pt x="113573" y="87651"/>
                      <a:pt x="115579" y="91255"/>
                    </a:cubicBezTo>
                    <a:cubicBezTo>
                      <a:pt x="116035" y="93530"/>
                      <a:pt x="115251" y="96114"/>
                      <a:pt x="116655" y="98298"/>
                    </a:cubicBezTo>
                    <a:cubicBezTo>
                      <a:pt x="116655" y="100864"/>
                      <a:pt x="116108" y="103612"/>
                      <a:pt x="117822" y="106051"/>
                    </a:cubicBezTo>
                    <a:cubicBezTo>
                      <a:pt x="119300" y="107871"/>
                      <a:pt x="117366" y="110001"/>
                      <a:pt x="119774" y="111511"/>
                    </a:cubicBezTo>
                    <a:cubicBezTo>
                      <a:pt x="118424" y="111693"/>
                      <a:pt x="119464" y="112476"/>
                      <a:pt x="119555" y="112822"/>
                    </a:cubicBezTo>
                    <a:cubicBezTo>
                      <a:pt x="119300" y="115588"/>
                      <a:pt x="123914" y="116352"/>
                      <a:pt x="122364" y="118973"/>
                    </a:cubicBezTo>
                    <a:cubicBezTo>
                      <a:pt x="121981" y="120793"/>
                      <a:pt x="125118" y="121667"/>
                      <a:pt x="125063" y="123742"/>
                    </a:cubicBezTo>
                    <a:cubicBezTo>
                      <a:pt x="125169" y="124193"/>
                      <a:pt x="125522" y="124546"/>
                      <a:pt x="125975" y="124652"/>
                    </a:cubicBezTo>
                    <a:cubicBezTo>
                      <a:pt x="127434" y="124797"/>
                      <a:pt x="127525" y="125980"/>
                      <a:pt x="128164" y="126945"/>
                    </a:cubicBezTo>
                    <a:cubicBezTo>
                      <a:pt x="130881" y="127636"/>
                      <a:pt x="133106" y="131659"/>
                      <a:pt x="136079" y="130166"/>
                    </a:cubicBezTo>
                    <a:cubicBezTo>
                      <a:pt x="143557" y="133533"/>
                      <a:pt x="151181" y="130694"/>
                      <a:pt x="158422" y="128346"/>
                    </a:cubicBezTo>
                    <a:cubicBezTo>
                      <a:pt x="158002" y="126308"/>
                      <a:pt x="160246" y="127181"/>
                      <a:pt x="160829" y="126071"/>
                    </a:cubicBezTo>
                    <a:cubicBezTo>
                      <a:pt x="161340" y="124451"/>
                      <a:pt x="163492" y="126908"/>
                      <a:pt x="163565" y="124852"/>
                    </a:cubicBezTo>
                    <a:cubicBezTo>
                      <a:pt x="163546" y="124278"/>
                      <a:pt x="163948" y="123776"/>
                      <a:pt x="164514" y="123669"/>
                    </a:cubicBezTo>
                    <a:cubicBezTo>
                      <a:pt x="167541" y="123196"/>
                      <a:pt x="168417" y="120520"/>
                      <a:pt x="169985" y="118518"/>
                    </a:cubicBezTo>
                    <a:cubicBezTo>
                      <a:pt x="171748" y="116436"/>
                      <a:pt x="173254" y="114151"/>
                      <a:pt x="174472" y="111711"/>
                    </a:cubicBezTo>
                    <a:cubicBezTo>
                      <a:pt x="178120" y="103485"/>
                      <a:pt x="179506" y="94731"/>
                      <a:pt x="183281" y="86450"/>
                    </a:cubicBezTo>
                    <a:cubicBezTo>
                      <a:pt x="183901" y="85594"/>
                      <a:pt x="182552" y="84630"/>
                      <a:pt x="183628" y="83829"/>
                    </a:cubicBezTo>
                    <a:cubicBezTo>
                      <a:pt x="184215" y="83368"/>
                      <a:pt x="184460" y="82596"/>
                      <a:pt x="184248" y="81882"/>
                    </a:cubicBezTo>
                    <a:cubicBezTo>
                      <a:pt x="183974" y="80844"/>
                      <a:pt x="185142" y="80881"/>
                      <a:pt x="185306" y="80335"/>
                    </a:cubicBezTo>
                    <a:cubicBezTo>
                      <a:pt x="185926" y="78041"/>
                      <a:pt x="187257" y="75675"/>
                      <a:pt x="186564" y="73309"/>
                    </a:cubicBezTo>
                    <a:cubicBezTo>
                      <a:pt x="186236" y="72709"/>
                      <a:pt x="186765" y="72800"/>
                      <a:pt x="187257" y="72982"/>
                    </a:cubicBezTo>
                    <a:cubicBezTo>
                      <a:pt x="188370" y="72563"/>
                      <a:pt x="188698" y="70052"/>
                      <a:pt x="188990" y="69051"/>
                    </a:cubicBezTo>
                    <a:cubicBezTo>
                      <a:pt x="191963" y="60879"/>
                      <a:pt x="194790" y="52416"/>
                      <a:pt x="199277" y="44954"/>
                    </a:cubicBezTo>
                    <a:cubicBezTo>
                      <a:pt x="201228" y="43443"/>
                      <a:pt x="199605" y="40404"/>
                      <a:pt x="201812" y="39494"/>
                    </a:cubicBezTo>
                    <a:cubicBezTo>
                      <a:pt x="203526" y="38493"/>
                      <a:pt x="202377" y="35745"/>
                      <a:pt x="204292" y="34489"/>
                    </a:cubicBezTo>
                    <a:cubicBezTo>
                      <a:pt x="205766" y="32771"/>
                      <a:pt x="206860" y="30761"/>
                      <a:pt x="207502" y="28592"/>
                    </a:cubicBezTo>
                    <a:cubicBezTo>
                      <a:pt x="209107" y="26481"/>
                      <a:pt x="211861" y="24625"/>
                      <a:pt x="212007" y="21840"/>
                    </a:cubicBezTo>
                    <a:cubicBezTo>
                      <a:pt x="212007" y="21603"/>
                      <a:pt x="212117" y="21185"/>
                      <a:pt x="212281" y="21130"/>
                    </a:cubicBezTo>
                    <a:cubicBezTo>
                      <a:pt x="214561" y="20839"/>
                      <a:pt x="212737" y="16962"/>
                      <a:pt x="214433" y="17727"/>
                    </a:cubicBezTo>
                    <a:cubicBezTo>
                      <a:pt x="216913" y="18273"/>
                      <a:pt x="217260" y="14087"/>
                      <a:pt x="219285" y="13031"/>
                    </a:cubicBezTo>
                    <a:cubicBezTo>
                      <a:pt x="222009" y="11145"/>
                      <a:pt x="224593" y="9065"/>
                      <a:pt x="227018" y="6807"/>
                    </a:cubicBezTo>
                    <a:cubicBezTo>
                      <a:pt x="227857" y="5660"/>
                      <a:pt x="229261" y="6279"/>
                      <a:pt x="230118" y="5460"/>
                    </a:cubicBezTo>
                    <a:cubicBezTo>
                      <a:pt x="230976" y="4641"/>
                      <a:pt x="231614" y="3531"/>
                      <a:pt x="232526" y="3331"/>
                    </a:cubicBezTo>
                    <a:cubicBezTo>
                      <a:pt x="237011" y="1706"/>
                      <a:pt x="241701" y="714"/>
                      <a:pt x="246460" y="382"/>
                    </a:cubicBezTo>
                    <a:cubicBezTo>
                      <a:pt x="248222" y="969"/>
                      <a:pt x="250145" y="831"/>
                      <a:pt x="251804" y="0"/>
                    </a:cubicBezTo>
                    <a:cubicBezTo>
                      <a:pt x="256984" y="2475"/>
                      <a:pt x="264571" y="4222"/>
                      <a:pt x="267946" y="9719"/>
                    </a:cubicBezTo>
                    <a:cubicBezTo>
                      <a:pt x="270043" y="10702"/>
                      <a:pt x="270444" y="13359"/>
                      <a:pt x="272523" y="14396"/>
                    </a:cubicBezTo>
                    <a:cubicBezTo>
                      <a:pt x="272906" y="14578"/>
                      <a:pt x="272906" y="14960"/>
                      <a:pt x="272943" y="15324"/>
                    </a:cubicBezTo>
                    <a:cubicBezTo>
                      <a:pt x="272542" y="18418"/>
                      <a:pt x="276883" y="19529"/>
                      <a:pt x="276499" y="21840"/>
                    </a:cubicBezTo>
                    <a:cubicBezTo>
                      <a:pt x="276035" y="22358"/>
                      <a:pt x="276035" y="23142"/>
                      <a:pt x="276499" y="23660"/>
                    </a:cubicBezTo>
                    <a:cubicBezTo>
                      <a:pt x="277630" y="24952"/>
                      <a:pt x="277685" y="26900"/>
                      <a:pt x="279089" y="28028"/>
                    </a:cubicBezTo>
                    <a:cubicBezTo>
                      <a:pt x="279290" y="28174"/>
                      <a:pt x="279363" y="28228"/>
                      <a:pt x="279235" y="28410"/>
                    </a:cubicBezTo>
                    <a:cubicBezTo>
                      <a:pt x="278396" y="29994"/>
                      <a:pt x="279436" y="31850"/>
                      <a:pt x="279965" y="33197"/>
                    </a:cubicBezTo>
                    <a:cubicBezTo>
                      <a:pt x="280421" y="34180"/>
                      <a:pt x="279290" y="35017"/>
                      <a:pt x="279637" y="35981"/>
                    </a:cubicBezTo>
                    <a:cubicBezTo>
                      <a:pt x="281460" y="39621"/>
                      <a:pt x="280421" y="44062"/>
                      <a:pt x="282154" y="47793"/>
                    </a:cubicBezTo>
                    <a:cubicBezTo>
                      <a:pt x="280913" y="50559"/>
                      <a:pt x="282774" y="52944"/>
                      <a:pt x="281661" y="55783"/>
                    </a:cubicBezTo>
                    <a:cubicBezTo>
                      <a:pt x="283485" y="59113"/>
                      <a:pt x="280494" y="62408"/>
                      <a:pt x="281661" y="65593"/>
                    </a:cubicBezTo>
                    <a:cubicBezTo>
                      <a:pt x="280567" y="67522"/>
                      <a:pt x="281479" y="69142"/>
                      <a:pt x="282445" y="70761"/>
                    </a:cubicBezTo>
                    <a:cubicBezTo>
                      <a:pt x="282701" y="71198"/>
                      <a:pt x="282555" y="71289"/>
                      <a:pt x="282099" y="71435"/>
                    </a:cubicBezTo>
                    <a:cubicBezTo>
                      <a:pt x="280275" y="72199"/>
                      <a:pt x="281916" y="74856"/>
                      <a:pt x="280147" y="76076"/>
                    </a:cubicBezTo>
                    <a:cubicBezTo>
                      <a:pt x="279852" y="76406"/>
                      <a:pt x="279881" y="76912"/>
                      <a:pt x="280211" y="77207"/>
                    </a:cubicBezTo>
                    <a:cubicBezTo>
                      <a:pt x="280383" y="77359"/>
                      <a:pt x="280612" y="77431"/>
                      <a:pt x="280840" y="77404"/>
                    </a:cubicBezTo>
                    <a:cubicBezTo>
                      <a:pt x="281278" y="77404"/>
                      <a:pt x="281989" y="77404"/>
                      <a:pt x="281260" y="78023"/>
                    </a:cubicBezTo>
                    <a:cubicBezTo>
                      <a:pt x="280270" y="78931"/>
                      <a:pt x="279664" y="80180"/>
                      <a:pt x="279564" y="81518"/>
                    </a:cubicBezTo>
                    <a:cubicBezTo>
                      <a:pt x="278232" y="84047"/>
                      <a:pt x="279855" y="86850"/>
                      <a:pt x="277886" y="89216"/>
                    </a:cubicBezTo>
                    <a:cubicBezTo>
                      <a:pt x="275278" y="91600"/>
                      <a:pt x="278652" y="95004"/>
                      <a:pt x="277083" y="96733"/>
                    </a:cubicBezTo>
                    <a:cubicBezTo>
                      <a:pt x="275703" y="97388"/>
                      <a:pt x="274912" y="98864"/>
                      <a:pt x="275132" y="100373"/>
                    </a:cubicBezTo>
                    <a:cubicBezTo>
                      <a:pt x="275132" y="103649"/>
                      <a:pt x="273016" y="106251"/>
                      <a:pt x="272396" y="109327"/>
                    </a:cubicBezTo>
                    <a:cubicBezTo>
                      <a:pt x="272078" y="111566"/>
                      <a:pt x="271375" y="113734"/>
                      <a:pt x="270317" y="115734"/>
                    </a:cubicBezTo>
                    <a:cubicBezTo>
                      <a:pt x="271010" y="117153"/>
                      <a:pt x="269879" y="117736"/>
                      <a:pt x="269204" y="118627"/>
                    </a:cubicBezTo>
                    <a:cubicBezTo>
                      <a:pt x="267708" y="121139"/>
                      <a:pt x="268693" y="125161"/>
                      <a:pt x="264918" y="125907"/>
                    </a:cubicBezTo>
                    <a:cubicBezTo>
                      <a:pt x="267344" y="126490"/>
                      <a:pt x="266924" y="127363"/>
                      <a:pt x="265830" y="129111"/>
                    </a:cubicBezTo>
                    <a:cubicBezTo>
                      <a:pt x="263514" y="131167"/>
                      <a:pt x="264626" y="134571"/>
                      <a:pt x="262456" y="136627"/>
                    </a:cubicBezTo>
                    <a:cubicBezTo>
                      <a:pt x="261553" y="137843"/>
                      <a:pt x="261073" y="139319"/>
                      <a:pt x="261088" y="140831"/>
                    </a:cubicBezTo>
                    <a:cubicBezTo>
                      <a:pt x="260340" y="143652"/>
                      <a:pt x="257878" y="145636"/>
                      <a:pt x="257294" y="148584"/>
                    </a:cubicBezTo>
                    <a:cubicBezTo>
                      <a:pt x="256090" y="150113"/>
                      <a:pt x="256692" y="151678"/>
                      <a:pt x="255726" y="153025"/>
                    </a:cubicBezTo>
                    <a:cubicBezTo>
                      <a:pt x="255561" y="153207"/>
                      <a:pt x="255525" y="153662"/>
                      <a:pt x="255726" y="153717"/>
                    </a:cubicBezTo>
                    <a:cubicBezTo>
                      <a:pt x="256802" y="153935"/>
                      <a:pt x="256382" y="154663"/>
                      <a:pt x="256017" y="154918"/>
                    </a:cubicBezTo>
                    <a:cubicBezTo>
                      <a:pt x="254194" y="158030"/>
                      <a:pt x="251458" y="161033"/>
                      <a:pt x="251512" y="164801"/>
                    </a:cubicBezTo>
                    <a:cubicBezTo>
                      <a:pt x="251594" y="165042"/>
                      <a:pt x="251485" y="165306"/>
                      <a:pt x="251257" y="165419"/>
                    </a:cubicBezTo>
                    <a:cubicBezTo>
                      <a:pt x="250637" y="165802"/>
                      <a:pt x="250856" y="166875"/>
                      <a:pt x="249907" y="166948"/>
                    </a:cubicBezTo>
                    <a:cubicBezTo>
                      <a:pt x="249907" y="168768"/>
                      <a:pt x="248193" y="170206"/>
                      <a:pt x="248084" y="171607"/>
                    </a:cubicBezTo>
                    <a:cubicBezTo>
                      <a:pt x="249032" y="172135"/>
                      <a:pt x="249616" y="172590"/>
                      <a:pt x="247974" y="172863"/>
                    </a:cubicBezTo>
                    <a:cubicBezTo>
                      <a:pt x="247536" y="172863"/>
                      <a:pt x="247299" y="173191"/>
                      <a:pt x="247354" y="173591"/>
                    </a:cubicBezTo>
                    <a:cubicBezTo>
                      <a:pt x="247482" y="174501"/>
                      <a:pt x="246551" y="174883"/>
                      <a:pt x="246387" y="175411"/>
                    </a:cubicBezTo>
                    <a:cubicBezTo>
                      <a:pt x="246278" y="179051"/>
                      <a:pt x="242740" y="180252"/>
                      <a:pt x="242740" y="183510"/>
                    </a:cubicBezTo>
                    <a:cubicBezTo>
                      <a:pt x="242740" y="186768"/>
                      <a:pt x="241007" y="187933"/>
                      <a:pt x="240296" y="190408"/>
                    </a:cubicBezTo>
                    <a:cubicBezTo>
                      <a:pt x="240209" y="191658"/>
                      <a:pt x="239640" y="192826"/>
                      <a:pt x="238709" y="193666"/>
                    </a:cubicBezTo>
                    <a:cubicBezTo>
                      <a:pt x="238508" y="193811"/>
                      <a:pt x="238198" y="194121"/>
                      <a:pt x="238235" y="194285"/>
                    </a:cubicBezTo>
                    <a:cubicBezTo>
                      <a:pt x="238636" y="195722"/>
                      <a:pt x="237031" y="196450"/>
                      <a:pt x="237031" y="197688"/>
                    </a:cubicBezTo>
                    <a:cubicBezTo>
                      <a:pt x="235428" y="202955"/>
                      <a:pt x="233478" y="208111"/>
                      <a:pt x="231194" y="213122"/>
                    </a:cubicBezTo>
                    <a:cubicBezTo>
                      <a:pt x="233602" y="214195"/>
                      <a:pt x="230556" y="214942"/>
                      <a:pt x="231194" y="215997"/>
                    </a:cubicBezTo>
                    <a:cubicBezTo>
                      <a:pt x="231395" y="216307"/>
                      <a:pt x="232033" y="215215"/>
                      <a:pt x="232015" y="216216"/>
                    </a:cubicBezTo>
                    <a:cubicBezTo>
                      <a:pt x="232015" y="216871"/>
                      <a:pt x="231340" y="216580"/>
                      <a:pt x="230976" y="216725"/>
                    </a:cubicBezTo>
                    <a:cubicBezTo>
                      <a:pt x="229960" y="217241"/>
                      <a:pt x="229274" y="218234"/>
                      <a:pt x="229152" y="219364"/>
                    </a:cubicBezTo>
                    <a:cubicBezTo>
                      <a:pt x="230574" y="220183"/>
                      <a:pt x="229006" y="220675"/>
                      <a:pt x="228878" y="221275"/>
                    </a:cubicBezTo>
                    <a:cubicBezTo>
                      <a:pt x="227164" y="224515"/>
                      <a:pt x="226927" y="227900"/>
                      <a:pt x="225686" y="231249"/>
                    </a:cubicBezTo>
                    <a:cubicBezTo>
                      <a:pt x="225176" y="233069"/>
                      <a:pt x="223771" y="235580"/>
                      <a:pt x="224939" y="237291"/>
                    </a:cubicBezTo>
                    <a:cubicBezTo>
                      <a:pt x="225486" y="237291"/>
                      <a:pt x="225650" y="237855"/>
                      <a:pt x="224939" y="237837"/>
                    </a:cubicBezTo>
                    <a:cubicBezTo>
                      <a:pt x="222166" y="237946"/>
                      <a:pt x="223297" y="242696"/>
                      <a:pt x="222914" y="244662"/>
                    </a:cubicBezTo>
                    <a:cubicBezTo>
                      <a:pt x="223297" y="245809"/>
                      <a:pt x="221856" y="246245"/>
                      <a:pt x="221801" y="247246"/>
                    </a:cubicBezTo>
                    <a:cubicBezTo>
                      <a:pt x="221929" y="248866"/>
                      <a:pt x="220962" y="250359"/>
                      <a:pt x="221254" y="251997"/>
                    </a:cubicBezTo>
                    <a:cubicBezTo>
                      <a:pt x="221546" y="253635"/>
                      <a:pt x="223078" y="255018"/>
                      <a:pt x="220652" y="256201"/>
                    </a:cubicBezTo>
                    <a:cubicBezTo>
                      <a:pt x="219248" y="257748"/>
                      <a:pt x="223224" y="258021"/>
                      <a:pt x="221127" y="259440"/>
                    </a:cubicBezTo>
                    <a:cubicBezTo>
                      <a:pt x="218117" y="261552"/>
                      <a:pt x="222951" y="263244"/>
                      <a:pt x="221127" y="264445"/>
                    </a:cubicBezTo>
                    <a:cubicBezTo>
                      <a:pt x="220105" y="265119"/>
                      <a:pt x="219175" y="265792"/>
                      <a:pt x="220051" y="267175"/>
                    </a:cubicBezTo>
                    <a:cubicBezTo>
                      <a:pt x="219449" y="268185"/>
                      <a:pt x="219449" y="269442"/>
                      <a:pt x="220051" y="270451"/>
                    </a:cubicBezTo>
                    <a:cubicBezTo>
                      <a:pt x="220652" y="271580"/>
                      <a:pt x="219376" y="272708"/>
                      <a:pt x="219686" y="273818"/>
                    </a:cubicBezTo>
                    <a:cubicBezTo>
                      <a:pt x="221510" y="276439"/>
                      <a:pt x="219686" y="280825"/>
                      <a:pt x="222823" y="282664"/>
                    </a:cubicBezTo>
                    <a:cubicBezTo>
                      <a:pt x="223206" y="282791"/>
                      <a:pt x="223607" y="283373"/>
                      <a:pt x="223261" y="283774"/>
                    </a:cubicBezTo>
                    <a:cubicBezTo>
                      <a:pt x="222330" y="285594"/>
                      <a:pt x="223881" y="288924"/>
                      <a:pt x="225650" y="289871"/>
                    </a:cubicBezTo>
                    <a:cubicBezTo>
                      <a:pt x="228149" y="291982"/>
                      <a:pt x="229516" y="295331"/>
                      <a:pt x="233219" y="295731"/>
                    </a:cubicBezTo>
                    <a:cubicBezTo>
                      <a:pt x="235882" y="298862"/>
                      <a:pt x="239420" y="295731"/>
                      <a:pt x="242557" y="296841"/>
                    </a:cubicBezTo>
                    <a:cubicBezTo>
                      <a:pt x="246369" y="297679"/>
                      <a:pt x="249433" y="294839"/>
                      <a:pt x="252734" y="293311"/>
                    </a:cubicBezTo>
                    <a:cubicBezTo>
                      <a:pt x="253792" y="292492"/>
                      <a:pt x="255397" y="292473"/>
                      <a:pt x="255981" y="290908"/>
                    </a:cubicBezTo>
                    <a:cubicBezTo>
                      <a:pt x="256236" y="290235"/>
                      <a:pt x="257422" y="290908"/>
                      <a:pt x="257604" y="290198"/>
                    </a:cubicBezTo>
                    <a:cubicBezTo>
                      <a:pt x="259009" y="287414"/>
                      <a:pt x="263076" y="286558"/>
                      <a:pt x="263076" y="283064"/>
                    </a:cubicBezTo>
                    <a:cubicBezTo>
                      <a:pt x="263076" y="282755"/>
                      <a:pt x="263185" y="282463"/>
                      <a:pt x="263441" y="282445"/>
                    </a:cubicBezTo>
                    <a:cubicBezTo>
                      <a:pt x="265410" y="282190"/>
                      <a:pt x="265264" y="279970"/>
                      <a:pt x="266523" y="279078"/>
                    </a:cubicBezTo>
                    <a:cubicBezTo>
                      <a:pt x="267453" y="278478"/>
                      <a:pt x="266377" y="277149"/>
                      <a:pt x="267161" y="276330"/>
                    </a:cubicBezTo>
                    <a:cubicBezTo>
                      <a:pt x="268283" y="275572"/>
                      <a:pt x="269058" y="274400"/>
                      <a:pt x="269313" y="273072"/>
                    </a:cubicBezTo>
                    <a:cubicBezTo>
                      <a:pt x="268876" y="269432"/>
                      <a:pt x="270462" y="271926"/>
                      <a:pt x="271137" y="270251"/>
                    </a:cubicBezTo>
                    <a:cubicBezTo>
                      <a:pt x="270809" y="268668"/>
                      <a:pt x="272669" y="267685"/>
                      <a:pt x="272706" y="266447"/>
                    </a:cubicBezTo>
                    <a:cubicBezTo>
                      <a:pt x="272213" y="265883"/>
                      <a:pt x="272414" y="265519"/>
                      <a:pt x="272870" y="265155"/>
                    </a:cubicBezTo>
                    <a:cubicBezTo>
                      <a:pt x="274457" y="264245"/>
                      <a:pt x="274366" y="262771"/>
                      <a:pt x="274694" y="261206"/>
                    </a:cubicBezTo>
                    <a:cubicBezTo>
                      <a:pt x="276080" y="259986"/>
                      <a:pt x="273472" y="255746"/>
                      <a:pt x="276171" y="256838"/>
                    </a:cubicBezTo>
                    <a:cubicBezTo>
                      <a:pt x="279235" y="255327"/>
                      <a:pt x="277740" y="251378"/>
                      <a:pt x="279418" y="249103"/>
                    </a:cubicBezTo>
                    <a:cubicBezTo>
                      <a:pt x="280866" y="247346"/>
                      <a:pt x="281817" y="245235"/>
                      <a:pt x="282172" y="242988"/>
                    </a:cubicBezTo>
                    <a:cubicBezTo>
                      <a:pt x="283474" y="240341"/>
                      <a:pt x="284512" y="237574"/>
                      <a:pt x="285272" y="234725"/>
                    </a:cubicBezTo>
                    <a:cubicBezTo>
                      <a:pt x="285710" y="233924"/>
                      <a:pt x="286513" y="233251"/>
                      <a:pt x="285874" y="232195"/>
                    </a:cubicBezTo>
                    <a:cubicBezTo>
                      <a:pt x="287438" y="229902"/>
                      <a:pt x="288701" y="227419"/>
                      <a:pt x="289631" y="224806"/>
                    </a:cubicBezTo>
                    <a:cubicBezTo>
                      <a:pt x="290069" y="224005"/>
                      <a:pt x="288719" y="223150"/>
                      <a:pt x="289631" y="222385"/>
                    </a:cubicBezTo>
                    <a:cubicBezTo>
                      <a:pt x="291466" y="218102"/>
                      <a:pt x="292907" y="213661"/>
                      <a:pt x="293936" y="209118"/>
                    </a:cubicBezTo>
                    <a:cubicBezTo>
                      <a:pt x="295486" y="207935"/>
                      <a:pt x="294483" y="205587"/>
                      <a:pt x="296088" y="204440"/>
                    </a:cubicBezTo>
                    <a:cubicBezTo>
                      <a:pt x="297036" y="202347"/>
                      <a:pt x="296088" y="199235"/>
                      <a:pt x="297419" y="197488"/>
                    </a:cubicBezTo>
                    <a:cubicBezTo>
                      <a:pt x="298915" y="195067"/>
                      <a:pt x="301377" y="189225"/>
                      <a:pt x="299407" y="186750"/>
                    </a:cubicBezTo>
                    <a:cubicBezTo>
                      <a:pt x="298897" y="185257"/>
                      <a:pt x="301651" y="186331"/>
                      <a:pt x="301687" y="184657"/>
                    </a:cubicBezTo>
                    <a:cubicBezTo>
                      <a:pt x="302508" y="181781"/>
                      <a:pt x="302709" y="177759"/>
                      <a:pt x="303785" y="175193"/>
                    </a:cubicBezTo>
                    <a:cubicBezTo>
                      <a:pt x="304970" y="174192"/>
                      <a:pt x="301797" y="174083"/>
                      <a:pt x="303785" y="172536"/>
                    </a:cubicBezTo>
                    <a:cubicBezTo>
                      <a:pt x="305043" y="171626"/>
                      <a:pt x="302763" y="169387"/>
                      <a:pt x="304241" y="168513"/>
                    </a:cubicBezTo>
                    <a:cubicBezTo>
                      <a:pt x="306849" y="168095"/>
                      <a:pt x="305353" y="165256"/>
                      <a:pt x="306448" y="163672"/>
                    </a:cubicBezTo>
                    <a:cubicBezTo>
                      <a:pt x="306903" y="162835"/>
                      <a:pt x="307451" y="161852"/>
                      <a:pt x="306448" y="160979"/>
                    </a:cubicBezTo>
                    <a:cubicBezTo>
                      <a:pt x="306557" y="159958"/>
                      <a:pt x="306835" y="158962"/>
                      <a:pt x="307268" y="158030"/>
                    </a:cubicBezTo>
                    <a:cubicBezTo>
                      <a:pt x="307779" y="157630"/>
                      <a:pt x="307268" y="155864"/>
                      <a:pt x="306958" y="157047"/>
                    </a:cubicBezTo>
                    <a:cubicBezTo>
                      <a:pt x="306648" y="158230"/>
                      <a:pt x="305900" y="157284"/>
                      <a:pt x="307268" y="155737"/>
                    </a:cubicBezTo>
                    <a:cubicBezTo>
                      <a:pt x="307815" y="154809"/>
                      <a:pt x="308983" y="154081"/>
                      <a:pt x="308636" y="152643"/>
                    </a:cubicBezTo>
                    <a:cubicBezTo>
                      <a:pt x="308253" y="150823"/>
                      <a:pt x="310460" y="149221"/>
                      <a:pt x="310059" y="147438"/>
                    </a:cubicBezTo>
                    <a:cubicBezTo>
                      <a:pt x="309129" y="145290"/>
                      <a:pt x="311646" y="143397"/>
                      <a:pt x="310642" y="141031"/>
                    </a:cubicBezTo>
                    <a:cubicBezTo>
                      <a:pt x="310642" y="140576"/>
                      <a:pt x="309475" y="140613"/>
                      <a:pt x="309931" y="140413"/>
                    </a:cubicBezTo>
                    <a:cubicBezTo>
                      <a:pt x="311354" y="138829"/>
                      <a:pt x="312941" y="136536"/>
                      <a:pt x="311025" y="134716"/>
                    </a:cubicBezTo>
                    <a:cubicBezTo>
                      <a:pt x="310041" y="133697"/>
                      <a:pt x="312193" y="133733"/>
                      <a:pt x="312302" y="132896"/>
                    </a:cubicBezTo>
                    <a:cubicBezTo>
                      <a:pt x="314509" y="129256"/>
                      <a:pt x="313159" y="125016"/>
                      <a:pt x="315093" y="121467"/>
                    </a:cubicBezTo>
                    <a:cubicBezTo>
                      <a:pt x="314491" y="119774"/>
                      <a:pt x="316461" y="118445"/>
                      <a:pt x="315713" y="116698"/>
                    </a:cubicBezTo>
                    <a:cubicBezTo>
                      <a:pt x="315713" y="114878"/>
                      <a:pt x="317993" y="113823"/>
                      <a:pt x="317281" y="111784"/>
                    </a:cubicBezTo>
                    <a:cubicBezTo>
                      <a:pt x="316880" y="108963"/>
                      <a:pt x="319488" y="107089"/>
                      <a:pt x="319397" y="104268"/>
                    </a:cubicBezTo>
                    <a:cubicBezTo>
                      <a:pt x="319689" y="101083"/>
                      <a:pt x="321330" y="98171"/>
                      <a:pt x="321677" y="94676"/>
                    </a:cubicBezTo>
                    <a:cubicBezTo>
                      <a:pt x="325179" y="87942"/>
                      <a:pt x="327149" y="80298"/>
                      <a:pt x="330669" y="73419"/>
                    </a:cubicBezTo>
                    <a:cubicBezTo>
                      <a:pt x="331106" y="72490"/>
                      <a:pt x="328972" y="73419"/>
                      <a:pt x="330504" y="72054"/>
                    </a:cubicBezTo>
                    <a:cubicBezTo>
                      <a:pt x="331672" y="71726"/>
                      <a:pt x="332638" y="71016"/>
                      <a:pt x="332201" y="69578"/>
                    </a:cubicBezTo>
                    <a:cubicBezTo>
                      <a:pt x="331198" y="67303"/>
                      <a:pt x="333569" y="68159"/>
                      <a:pt x="334499" y="66830"/>
                    </a:cubicBezTo>
                    <a:cubicBezTo>
                      <a:pt x="336067" y="65429"/>
                      <a:pt x="334882" y="62189"/>
                      <a:pt x="337180" y="61971"/>
                    </a:cubicBezTo>
                    <a:cubicBezTo>
                      <a:pt x="342469" y="54691"/>
                      <a:pt x="347558" y="47138"/>
                      <a:pt x="354689" y="41314"/>
                    </a:cubicBezTo>
                    <a:cubicBezTo>
                      <a:pt x="356021" y="40531"/>
                      <a:pt x="353996" y="38548"/>
                      <a:pt x="356130" y="38238"/>
                    </a:cubicBezTo>
                    <a:cubicBezTo>
                      <a:pt x="356714" y="37947"/>
                      <a:pt x="359066" y="37638"/>
                      <a:pt x="358501" y="36800"/>
                    </a:cubicBezTo>
                    <a:cubicBezTo>
                      <a:pt x="358373" y="36527"/>
                      <a:pt x="357990" y="36036"/>
                      <a:pt x="358501" y="36091"/>
                    </a:cubicBezTo>
                    <a:cubicBezTo>
                      <a:pt x="361747" y="36491"/>
                      <a:pt x="363261" y="33379"/>
                      <a:pt x="366143" y="32796"/>
                    </a:cubicBezTo>
                    <a:cubicBezTo>
                      <a:pt x="367037" y="32542"/>
                      <a:pt x="366836" y="30976"/>
                      <a:pt x="367967" y="31140"/>
                    </a:cubicBezTo>
                    <a:cubicBezTo>
                      <a:pt x="372198" y="30521"/>
                      <a:pt x="375518" y="27209"/>
                      <a:pt x="379822" y="26991"/>
                    </a:cubicBezTo>
                    <a:cubicBezTo>
                      <a:pt x="380625" y="25789"/>
                      <a:pt x="382102" y="26663"/>
                      <a:pt x="383032" y="25953"/>
                    </a:cubicBezTo>
                    <a:cubicBezTo>
                      <a:pt x="384291" y="24297"/>
                      <a:pt x="386589" y="24552"/>
                      <a:pt x="388029" y="23241"/>
                    </a:cubicBezTo>
                    <a:cubicBezTo>
                      <a:pt x="388467" y="22859"/>
                      <a:pt x="388887" y="23041"/>
                      <a:pt x="389179" y="23460"/>
                    </a:cubicBezTo>
                    <a:cubicBezTo>
                      <a:pt x="390455" y="25389"/>
                      <a:pt x="392589" y="24443"/>
                      <a:pt x="394158" y="23587"/>
                    </a:cubicBezTo>
                    <a:cubicBezTo>
                      <a:pt x="396474" y="21239"/>
                      <a:pt x="399228" y="24515"/>
                      <a:pt x="401891" y="23369"/>
                    </a:cubicBezTo>
                    <a:cubicBezTo>
                      <a:pt x="403897" y="22987"/>
                      <a:pt x="405903" y="22350"/>
                      <a:pt x="407746" y="23933"/>
                    </a:cubicBezTo>
                    <a:cubicBezTo>
                      <a:pt x="410226" y="23787"/>
                      <a:pt x="412579" y="23059"/>
                      <a:pt x="414913" y="24570"/>
                    </a:cubicBezTo>
                    <a:cubicBezTo>
                      <a:pt x="415771" y="24934"/>
                      <a:pt x="416610" y="25571"/>
                      <a:pt x="417667" y="24734"/>
                    </a:cubicBezTo>
                    <a:cubicBezTo>
                      <a:pt x="421443" y="24734"/>
                      <a:pt x="425382" y="28083"/>
                      <a:pt x="429213" y="28246"/>
                    </a:cubicBezTo>
                    <a:cubicBezTo>
                      <a:pt x="430489" y="29575"/>
                      <a:pt x="430508" y="29593"/>
                      <a:pt x="432277" y="29539"/>
                    </a:cubicBezTo>
                    <a:cubicBezTo>
                      <a:pt x="434721" y="30758"/>
                      <a:pt x="435469" y="34234"/>
                      <a:pt x="439700" y="34307"/>
                    </a:cubicBezTo>
                    <a:cubicBezTo>
                      <a:pt x="440739" y="34471"/>
                      <a:pt x="441050" y="35253"/>
                      <a:pt x="441816" y="35490"/>
                    </a:cubicBezTo>
                    <a:cubicBezTo>
                      <a:pt x="442089" y="35581"/>
                      <a:pt x="442290" y="35708"/>
                      <a:pt x="442053" y="36018"/>
                    </a:cubicBezTo>
                    <a:cubicBezTo>
                      <a:pt x="440685" y="38457"/>
                      <a:pt x="445883" y="40277"/>
                      <a:pt x="446722" y="42115"/>
                    </a:cubicBezTo>
                    <a:cubicBezTo>
                      <a:pt x="446886" y="43553"/>
                      <a:pt x="448673" y="43589"/>
                      <a:pt x="448837" y="44990"/>
                    </a:cubicBezTo>
                    <a:cubicBezTo>
                      <a:pt x="449604" y="46628"/>
                      <a:pt x="450078" y="48885"/>
                      <a:pt x="451409" y="50086"/>
                    </a:cubicBezTo>
                    <a:cubicBezTo>
                      <a:pt x="453233" y="51488"/>
                      <a:pt x="450661" y="54764"/>
                      <a:pt x="453926" y="55546"/>
                    </a:cubicBezTo>
                    <a:cubicBezTo>
                      <a:pt x="454364" y="55692"/>
                      <a:pt x="453926" y="55947"/>
                      <a:pt x="453926" y="56129"/>
                    </a:cubicBezTo>
                    <a:cubicBezTo>
                      <a:pt x="453470" y="57202"/>
                      <a:pt x="453926" y="58404"/>
                      <a:pt x="453269" y="59514"/>
                    </a:cubicBezTo>
                    <a:cubicBezTo>
                      <a:pt x="454364" y="63572"/>
                      <a:pt x="452959" y="68468"/>
                      <a:pt x="452175" y="72763"/>
                    </a:cubicBezTo>
                    <a:cubicBezTo>
                      <a:pt x="452868" y="74347"/>
                      <a:pt x="451938" y="76076"/>
                      <a:pt x="451956" y="77605"/>
                    </a:cubicBezTo>
                    <a:cubicBezTo>
                      <a:pt x="449275" y="80371"/>
                      <a:pt x="449987" y="84430"/>
                      <a:pt x="448017" y="87560"/>
                    </a:cubicBezTo>
                    <a:cubicBezTo>
                      <a:pt x="446466" y="89507"/>
                      <a:pt x="447087" y="92347"/>
                      <a:pt x="445299" y="94112"/>
                    </a:cubicBezTo>
                    <a:cubicBezTo>
                      <a:pt x="444934" y="97552"/>
                      <a:pt x="441378" y="100409"/>
                      <a:pt x="441907" y="104104"/>
                    </a:cubicBezTo>
                    <a:cubicBezTo>
                      <a:pt x="442727" y="105469"/>
                      <a:pt x="439499" y="104522"/>
                      <a:pt x="440083" y="106706"/>
                    </a:cubicBezTo>
                    <a:cubicBezTo>
                      <a:pt x="437694" y="111711"/>
                      <a:pt x="434611" y="116935"/>
                      <a:pt x="432094" y="122140"/>
                    </a:cubicBezTo>
                    <a:cubicBezTo>
                      <a:pt x="428665" y="126199"/>
                      <a:pt x="427206" y="131240"/>
                      <a:pt x="423869" y="135135"/>
                    </a:cubicBezTo>
                    <a:cubicBezTo>
                      <a:pt x="420221" y="139757"/>
                      <a:pt x="418288" y="146055"/>
                      <a:pt x="413983" y="150277"/>
                    </a:cubicBezTo>
                    <a:cubicBezTo>
                      <a:pt x="411594" y="153644"/>
                      <a:pt x="410336" y="158048"/>
                      <a:pt x="407782" y="161197"/>
                    </a:cubicBezTo>
                    <a:cubicBezTo>
                      <a:pt x="406943" y="161397"/>
                      <a:pt x="407071" y="162052"/>
                      <a:pt x="406815" y="162598"/>
                    </a:cubicBezTo>
                    <a:cubicBezTo>
                      <a:pt x="406524" y="164073"/>
                      <a:pt x="404645" y="164418"/>
                      <a:pt x="404335" y="165929"/>
                    </a:cubicBezTo>
                    <a:cubicBezTo>
                      <a:pt x="403332" y="168823"/>
                      <a:pt x="400505" y="171735"/>
                      <a:pt x="400924" y="174720"/>
                    </a:cubicBezTo>
                    <a:cubicBezTo>
                      <a:pt x="400924" y="175357"/>
                      <a:pt x="400924" y="176048"/>
                      <a:pt x="400012" y="175975"/>
                    </a:cubicBezTo>
                    <a:cubicBezTo>
                      <a:pt x="398900" y="176558"/>
                      <a:pt x="399064" y="178414"/>
                      <a:pt x="397660" y="179197"/>
                    </a:cubicBezTo>
                    <a:cubicBezTo>
                      <a:pt x="396619" y="179974"/>
                      <a:pt x="396275" y="181377"/>
                      <a:pt x="396839" y="182546"/>
                    </a:cubicBezTo>
                    <a:cubicBezTo>
                      <a:pt x="397222" y="183328"/>
                      <a:pt x="395836" y="182873"/>
                      <a:pt x="396109" y="183528"/>
                    </a:cubicBezTo>
                    <a:cubicBezTo>
                      <a:pt x="396711" y="185075"/>
                      <a:pt x="394377" y="185458"/>
                      <a:pt x="394012" y="187168"/>
                    </a:cubicBezTo>
                    <a:cubicBezTo>
                      <a:pt x="395836" y="188151"/>
                      <a:pt x="393082" y="188242"/>
                      <a:pt x="393647" y="188988"/>
                    </a:cubicBezTo>
                    <a:cubicBezTo>
                      <a:pt x="391495" y="192228"/>
                      <a:pt x="391531" y="196268"/>
                      <a:pt x="389999" y="199908"/>
                    </a:cubicBezTo>
                    <a:cubicBezTo>
                      <a:pt x="389817" y="200545"/>
                      <a:pt x="389124" y="201128"/>
                      <a:pt x="389890" y="201838"/>
                    </a:cubicBezTo>
                    <a:cubicBezTo>
                      <a:pt x="390072" y="202001"/>
                      <a:pt x="389890" y="202311"/>
                      <a:pt x="389890" y="202566"/>
                    </a:cubicBezTo>
                    <a:cubicBezTo>
                      <a:pt x="387829" y="206005"/>
                      <a:pt x="387829" y="206005"/>
                      <a:pt x="388431" y="210301"/>
                    </a:cubicBezTo>
                    <a:cubicBezTo>
                      <a:pt x="388431" y="210555"/>
                      <a:pt x="388522" y="210919"/>
                      <a:pt x="388431" y="211083"/>
                    </a:cubicBezTo>
                    <a:cubicBezTo>
                      <a:pt x="386735" y="212903"/>
                      <a:pt x="388431" y="214942"/>
                      <a:pt x="388121" y="216871"/>
                    </a:cubicBezTo>
                    <a:cubicBezTo>
                      <a:pt x="388467" y="218691"/>
                      <a:pt x="387026" y="220511"/>
                      <a:pt x="389580" y="221694"/>
                    </a:cubicBezTo>
                    <a:cubicBezTo>
                      <a:pt x="391550" y="225061"/>
                      <a:pt x="391167" y="230211"/>
                      <a:pt x="395289" y="232432"/>
                    </a:cubicBezTo>
                    <a:cubicBezTo>
                      <a:pt x="398149" y="234809"/>
                      <a:pt x="401761" y="236098"/>
                      <a:pt x="405484" y="236072"/>
                    </a:cubicBezTo>
                    <a:cubicBezTo>
                      <a:pt x="408327" y="237552"/>
                      <a:pt x="411806" y="237005"/>
                      <a:pt x="414056" y="234725"/>
                    </a:cubicBezTo>
                    <a:cubicBezTo>
                      <a:pt x="414220" y="234597"/>
                      <a:pt x="414056" y="234179"/>
                      <a:pt x="414530" y="234343"/>
                    </a:cubicBezTo>
                    <a:cubicBezTo>
                      <a:pt x="416354" y="235034"/>
                      <a:pt x="417740" y="233869"/>
                      <a:pt x="419163" y="233087"/>
                    </a:cubicBezTo>
                    <a:cubicBezTo>
                      <a:pt x="421607" y="231267"/>
                      <a:pt x="424854" y="231449"/>
                      <a:pt x="426641" y="228519"/>
                    </a:cubicBezTo>
                    <a:cubicBezTo>
                      <a:pt x="428757" y="225807"/>
                      <a:pt x="431365" y="223932"/>
                      <a:pt x="433335" y="221239"/>
                    </a:cubicBezTo>
                    <a:cubicBezTo>
                      <a:pt x="434848" y="220456"/>
                      <a:pt x="432514" y="218327"/>
                      <a:pt x="434794" y="217981"/>
                    </a:cubicBezTo>
                    <a:cubicBezTo>
                      <a:pt x="436240" y="217829"/>
                      <a:pt x="437428" y="216775"/>
                      <a:pt x="437748" y="215360"/>
                    </a:cubicBezTo>
                    <a:cubicBezTo>
                      <a:pt x="438077" y="213376"/>
                      <a:pt x="441797" y="213759"/>
                      <a:pt x="442126" y="211720"/>
                    </a:cubicBezTo>
                    <a:cubicBezTo>
                      <a:pt x="443129" y="208826"/>
                      <a:pt x="446138" y="207771"/>
                      <a:pt x="447397" y="205059"/>
                    </a:cubicBezTo>
                    <a:cubicBezTo>
                      <a:pt x="447765" y="204393"/>
                      <a:pt x="448458" y="203970"/>
                      <a:pt x="449220" y="203949"/>
                    </a:cubicBezTo>
                    <a:cubicBezTo>
                      <a:pt x="450862" y="203949"/>
                      <a:pt x="451354" y="202438"/>
                      <a:pt x="452431" y="201728"/>
                    </a:cubicBezTo>
                    <a:cubicBezTo>
                      <a:pt x="452795" y="201474"/>
                      <a:pt x="451883" y="199708"/>
                      <a:pt x="453452" y="200891"/>
                    </a:cubicBezTo>
                    <a:cubicBezTo>
                      <a:pt x="453725" y="201091"/>
                      <a:pt x="453944" y="200782"/>
                      <a:pt x="454054" y="200600"/>
                    </a:cubicBezTo>
                    <a:cubicBezTo>
                      <a:pt x="456480" y="196960"/>
                      <a:pt x="462115" y="199399"/>
                      <a:pt x="464760" y="196086"/>
                    </a:cubicBezTo>
                    <a:cubicBezTo>
                      <a:pt x="464979" y="195486"/>
                      <a:pt x="465289" y="196086"/>
                      <a:pt x="465526" y="196086"/>
                    </a:cubicBezTo>
                    <a:cubicBezTo>
                      <a:pt x="466566" y="196705"/>
                      <a:pt x="467587" y="197433"/>
                      <a:pt x="468754" y="196305"/>
                    </a:cubicBezTo>
                    <a:cubicBezTo>
                      <a:pt x="468900" y="196159"/>
                      <a:pt x="469374" y="196086"/>
                      <a:pt x="469502" y="196214"/>
                    </a:cubicBezTo>
                    <a:cubicBezTo>
                      <a:pt x="470724" y="197269"/>
                      <a:pt x="471891" y="196214"/>
                      <a:pt x="473059" y="196214"/>
                    </a:cubicBezTo>
                    <a:cubicBezTo>
                      <a:pt x="478530" y="196214"/>
                      <a:pt x="484494" y="198034"/>
                      <a:pt x="489473" y="199362"/>
                    </a:cubicBezTo>
                    <a:cubicBezTo>
                      <a:pt x="491188" y="198198"/>
                      <a:pt x="491078" y="201292"/>
                      <a:pt x="492993" y="200564"/>
                    </a:cubicBezTo>
                    <a:cubicBezTo>
                      <a:pt x="493340" y="200564"/>
                      <a:pt x="493869" y="200473"/>
                      <a:pt x="493978" y="200837"/>
                    </a:cubicBezTo>
                    <a:cubicBezTo>
                      <a:pt x="495328" y="203658"/>
                      <a:pt x="499286" y="203039"/>
                      <a:pt x="500818" y="205842"/>
                    </a:cubicBezTo>
                    <a:cubicBezTo>
                      <a:pt x="500982" y="206133"/>
                      <a:pt x="501383" y="206497"/>
                      <a:pt x="501639" y="206460"/>
                    </a:cubicBezTo>
                    <a:cubicBezTo>
                      <a:pt x="504575" y="206624"/>
                      <a:pt x="505122" y="210555"/>
                      <a:pt x="507913" y="211484"/>
                    </a:cubicBezTo>
                    <a:cubicBezTo>
                      <a:pt x="510813" y="214232"/>
                      <a:pt x="512801" y="218181"/>
                      <a:pt x="515409" y="221148"/>
                    </a:cubicBezTo>
                    <a:cubicBezTo>
                      <a:pt x="515683" y="221730"/>
                      <a:pt x="517105" y="221148"/>
                      <a:pt x="516503" y="222367"/>
                    </a:cubicBezTo>
                    <a:cubicBezTo>
                      <a:pt x="516084" y="225152"/>
                      <a:pt x="519385" y="227117"/>
                      <a:pt x="519075" y="230029"/>
                    </a:cubicBezTo>
                    <a:cubicBezTo>
                      <a:pt x="519166" y="231485"/>
                      <a:pt x="521245" y="231977"/>
                      <a:pt x="520735" y="233669"/>
                    </a:cubicBezTo>
                    <a:cubicBezTo>
                      <a:pt x="520589" y="235107"/>
                      <a:pt x="523252" y="235653"/>
                      <a:pt x="522413" y="237309"/>
                    </a:cubicBezTo>
                    <a:cubicBezTo>
                      <a:pt x="522176" y="237782"/>
                      <a:pt x="521610" y="238328"/>
                      <a:pt x="522321" y="238911"/>
                    </a:cubicBezTo>
                    <a:cubicBezTo>
                      <a:pt x="521701" y="241222"/>
                      <a:pt x="522504" y="243588"/>
                      <a:pt x="522321" y="245900"/>
                    </a:cubicBezTo>
                    <a:cubicBezTo>
                      <a:pt x="522121" y="247101"/>
                      <a:pt x="523252" y="248211"/>
                      <a:pt x="522321" y="249540"/>
                    </a:cubicBezTo>
                    <a:cubicBezTo>
                      <a:pt x="522321" y="250632"/>
                      <a:pt x="525075" y="252379"/>
                      <a:pt x="522960" y="253180"/>
                    </a:cubicBezTo>
                    <a:cubicBezTo>
                      <a:pt x="521264" y="254654"/>
                      <a:pt x="523160" y="257548"/>
                      <a:pt x="521373" y="259313"/>
                    </a:cubicBezTo>
                    <a:cubicBezTo>
                      <a:pt x="521099" y="260096"/>
                      <a:pt x="522595" y="260787"/>
                      <a:pt x="522486" y="261242"/>
                    </a:cubicBezTo>
                    <a:cubicBezTo>
                      <a:pt x="520042" y="263426"/>
                      <a:pt x="521045" y="266229"/>
                      <a:pt x="520206" y="269123"/>
                    </a:cubicBezTo>
                    <a:cubicBezTo>
                      <a:pt x="517123" y="277768"/>
                      <a:pt x="514351" y="286449"/>
                      <a:pt x="508715" y="293875"/>
                    </a:cubicBezTo>
                    <a:cubicBezTo>
                      <a:pt x="509372" y="295931"/>
                      <a:pt x="505815" y="296623"/>
                      <a:pt x="507238" y="298152"/>
                    </a:cubicBezTo>
                    <a:cubicBezTo>
                      <a:pt x="505761" y="300117"/>
                      <a:pt x="503225" y="300736"/>
                      <a:pt x="502222" y="303084"/>
                    </a:cubicBezTo>
                    <a:cubicBezTo>
                      <a:pt x="498228" y="309181"/>
                      <a:pt x="492483" y="313840"/>
                      <a:pt x="488197" y="319464"/>
                    </a:cubicBezTo>
                    <a:cubicBezTo>
                      <a:pt x="485807" y="321411"/>
                      <a:pt x="482433" y="322794"/>
                      <a:pt x="480755" y="325706"/>
                    </a:cubicBezTo>
                    <a:cubicBezTo>
                      <a:pt x="473879" y="329765"/>
                      <a:pt x="468335" y="336481"/>
                      <a:pt x="461003" y="339575"/>
                    </a:cubicBezTo>
                    <a:cubicBezTo>
                      <a:pt x="459835" y="341795"/>
                      <a:pt x="457045" y="341777"/>
                      <a:pt x="455823" y="343925"/>
                    </a:cubicBezTo>
                    <a:cubicBezTo>
                      <a:pt x="455440" y="344780"/>
                      <a:pt x="453817" y="344234"/>
                      <a:pt x="453653" y="345581"/>
                    </a:cubicBezTo>
                    <a:cubicBezTo>
                      <a:pt x="453653" y="346036"/>
                      <a:pt x="453142" y="345927"/>
                      <a:pt x="452795" y="345999"/>
                    </a:cubicBezTo>
                    <a:cubicBezTo>
                      <a:pt x="447871" y="346564"/>
                      <a:pt x="451902" y="349294"/>
                      <a:pt x="447707" y="349639"/>
                    </a:cubicBezTo>
                    <a:cubicBezTo>
                      <a:pt x="446631" y="349075"/>
                      <a:pt x="446029" y="349639"/>
                      <a:pt x="445427" y="350258"/>
                    </a:cubicBezTo>
                    <a:cubicBezTo>
                      <a:pt x="443931" y="351787"/>
                      <a:pt x="441651" y="352369"/>
                      <a:pt x="440411" y="354044"/>
                    </a:cubicBezTo>
                    <a:cubicBezTo>
                      <a:pt x="439645" y="354845"/>
                      <a:pt x="439007" y="355991"/>
                      <a:pt x="437566" y="355718"/>
                    </a:cubicBezTo>
                    <a:cubicBezTo>
                      <a:pt x="434775" y="357975"/>
                      <a:pt x="433243" y="358394"/>
                      <a:pt x="430708" y="360505"/>
                    </a:cubicBezTo>
                    <a:cubicBezTo>
                      <a:pt x="429431" y="361433"/>
                      <a:pt x="427753" y="361124"/>
                      <a:pt x="426878" y="362707"/>
                    </a:cubicBezTo>
                    <a:cubicBezTo>
                      <a:pt x="425291" y="363635"/>
                      <a:pt x="423431" y="363562"/>
                      <a:pt x="422738" y="365637"/>
                    </a:cubicBezTo>
                    <a:cubicBezTo>
                      <a:pt x="420914" y="368240"/>
                      <a:pt x="417157" y="367858"/>
                      <a:pt x="415242" y="370515"/>
                    </a:cubicBezTo>
                    <a:cubicBezTo>
                      <a:pt x="412837" y="373056"/>
                      <a:pt x="410094" y="375254"/>
                      <a:pt x="407089" y="377049"/>
                    </a:cubicBezTo>
                    <a:cubicBezTo>
                      <a:pt x="402511" y="381380"/>
                      <a:pt x="397970" y="385621"/>
                      <a:pt x="393209" y="389916"/>
                    </a:cubicBezTo>
                    <a:cubicBezTo>
                      <a:pt x="391601" y="392542"/>
                      <a:pt x="389494" y="394829"/>
                      <a:pt x="387008" y="396650"/>
                    </a:cubicBezTo>
                    <a:cubicBezTo>
                      <a:pt x="382965" y="401390"/>
                      <a:pt x="379437" y="406546"/>
                      <a:pt x="376484" y="412029"/>
                    </a:cubicBezTo>
                    <a:cubicBezTo>
                      <a:pt x="374981" y="413937"/>
                      <a:pt x="373838" y="416101"/>
                      <a:pt x="373110" y="418417"/>
                    </a:cubicBezTo>
                    <a:cubicBezTo>
                      <a:pt x="372563" y="419327"/>
                      <a:pt x="370794" y="420528"/>
                      <a:pt x="371286" y="421711"/>
                    </a:cubicBezTo>
                    <a:cubicBezTo>
                      <a:pt x="372216" y="422093"/>
                      <a:pt x="372435" y="422639"/>
                      <a:pt x="371596" y="423185"/>
                    </a:cubicBezTo>
                    <a:cubicBezTo>
                      <a:pt x="371122" y="423495"/>
                      <a:pt x="371596" y="424842"/>
                      <a:pt x="370301" y="424296"/>
                    </a:cubicBezTo>
                    <a:cubicBezTo>
                      <a:pt x="369918" y="424114"/>
                      <a:pt x="369499" y="424805"/>
                      <a:pt x="369426" y="425406"/>
                    </a:cubicBezTo>
                    <a:cubicBezTo>
                      <a:pt x="369225" y="427899"/>
                      <a:pt x="367511" y="429756"/>
                      <a:pt x="366234" y="431721"/>
                    </a:cubicBezTo>
                    <a:cubicBezTo>
                      <a:pt x="365818" y="434216"/>
                      <a:pt x="365127" y="436658"/>
                      <a:pt x="364173" y="439001"/>
                    </a:cubicBezTo>
                    <a:cubicBezTo>
                      <a:pt x="362988" y="442805"/>
                      <a:pt x="362969" y="447009"/>
                      <a:pt x="360398" y="450376"/>
                    </a:cubicBezTo>
                    <a:cubicBezTo>
                      <a:pt x="361747" y="453598"/>
                      <a:pt x="359285" y="456036"/>
                      <a:pt x="358756" y="458912"/>
                    </a:cubicBezTo>
                    <a:cubicBezTo>
                      <a:pt x="358255" y="460375"/>
                      <a:pt x="358478" y="461989"/>
                      <a:pt x="359358" y="463262"/>
                    </a:cubicBezTo>
                    <a:cubicBezTo>
                      <a:pt x="359522" y="463626"/>
                      <a:pt x="359358" y="463753"/>
                      <a:pt x="359267" y="463881"/>
                    </a:cubicBezTo>
                    <a:cubicBezTo>
                      <a:pt x="355783" y="467193"/>
                      <a:pt x="357844" y="472471"/>
                      <a:pt x="356185" y="476621"/>
                    </a:cubicBezTo>
                    <a:cubicBezTo>
                      <a:pt x="355127" y="478331"/>
                      <a:pt x="358246" y="478441"/>
                      <a:pt x="356841" y="479387"/>
                    </a:cubicBezTo>
                    <a:cubicBezTo>
                      <a:pt x="355017" y="481207"/>
                      <a:pt x="355674" y="484847"/>
                      <a:pt x="356659" y="487195"/>
                    </a:cubicBezTo>
                    <a:cubicBezTo>
                      <a:pt x="357042" y="487759"/>
                      <a:pt x="356367" y="487759"/>
                      <a:pt x="356185" y="487631"/>
                    </a:cubicBezTo>
                    <a:cubicBezTo>
                      <a:pt x="354963" y="486794"/>
                      <a:pt x="355145" y="487977"/>
                      <a:pt x="355364" y="488305"/>
                    </a:cubicBezTo>
                    <a:cubicBezTo>
                      <a:pt x="356458" y="490343"/>
                      <a:pt x="355492" y="492800"/>
                      <a:pt x="355181" y="494802"/>
                    </a:cubicBezTo>
                    <a:cubicBezTo>
                      <a:pt x="353814" y="496622"/>
                      <a:pt x="356768" y="499461"/>
                      <a:pt x="355181" y="500262"/>
                    </a:cubicBezTo>
                    <a:cubicBezTo>
                      <a:pt x="354589" y="501853"/>
                      <a:pt x="354589" y="503604"/>
                      <a:pt x="355181" y="505194"/>
                    </a:cubicBezTo>
                    <a:cubicBezTo>
                      <a:pt x="355656" y="506013"/>
                      <a:pt x="354871" y="506523"/>
                      <a:pt x="354726" y="507178"/>
                    </a:cubicBezTo>
                    <a:cubicBezTo>
                      <a:pt x="353795" y="509471"/>
                      <a:pt x="355710" y="511783"/>
                      <a:pt x="354634" y="514185"/>
                    </a:cubicBezTo>
                    <a:cubicBezTo>
                      <a:pt x="353485" y="517607"/>
                      <a:pt x="356458" y="518571"/>
                      <a:pt x="354488" y="522284"/>
                    </a:cubicBezTo>
                    <a:cubicBezTo>
                      <a:pt x="356312" y="525924"/>
                      <a:pt x="354397" y="530674"/>
                      <a:pt x="355710" y="534515"/>
                    </a:cubicBezTo>
                    <a:cubicBezTo>
                      <a:pt x="354817" y="537718"/>
                      <a:pt x="355710" y="541212"/>
                      <a:pt x="355710" y="544215"/>
                    </a:cubicBezTo>
                    <a:cubicBezTo>
                      <a:pt x="355419" y="544870"/>
                      <a:pt x="355017" y="545562"/>
                      <a:pt x="356185" y="545853"/>
                    </a:cubicBezTo>
                    <a:cubicBezTo>
                      <a:pt x="356476" y="547018"/>
                      <a:pt x="355236" y="548911"/>
                      <a:pt x="356385" y="550349"/>
                    </a:cubicBezTo>
                    <a:cubicBezTo>
                      <a:pt x="356656" y="550724"/>
                      <a:pt x="356656" y="551229"/>
                      <a:pt x="356385" y="551604"/>
                    </a:cubicBezTo>
                    <a:cubicBezTo>
                      <a:pt x="355473" y="552787"/>
                      <a:pt x="356513" y="553807"/>
                      <a:pt x="356568" y="554917"/>
                    </a:cubicBezTo>
                    <a:cubicBezTo>
                      <a:pt x="356932" y="555918"/>
                      <a:pt x="359030" y="556063"/>
                      <a:pt x="357990" y="557538"/>
                    </a:cubicBezTo>
                    <a:cubicBezTo>
                      <a:pt x="357315" y="558520"/>
                      <a:pt x="357188" y="559121"/>
                      <a:pt x="358373" y="559904"/>
                    </a:cubicBezTo>
                    <a:cubicBezTo>
                      <a:pt x="359887" y="560741"/>
                      <a:pt x="357443" y="563143"/>
                      <a:pt x="359103" y="563635"/>
                    </a:cubicBezTo>
                    <a:cubicBezTo>
                      <a:pt x="362130" y="564617"/>
                      <a:pt x="358319" y="566747"/>
                      <a:pt x="360799" y="567693"/>
                    </a:cubicBezTo>
                    <a:cubicBezTo>
                      <a:pt x="362076" y="568858"/>
                      <a:pt x="361492" y="571188"/>
                      <a:pt x="364137" y="570478"/>
                    </a:cubicBezTo>
                    <a:cubicBezTo>
                      <a:pt x="364666" y="570478"/>
                      <a:pt x="364720" y="570478"/>
                      <a:pt x="364720" y="570915"/>
                    </a:cubicBezTo>
                    <a:cubicBezTo>
                      <a:pt x="364848" y="572735"/>
                      <a:pt x="367529" y="572735"/>
                      <a:pt x="368715" y="573372"/>
                    </a:cubicBezTo>
                    <a:cubicBezTo>
                      <a:pt x="370338" y="572152"/>
                      <a:pt x="372855" y="573044"/>
                      <a:pt x="374186" y="571042"/>
                    </a:cubicBezTo>
                    <a:cubicBezTo>
                      <a:pt x="374396" y="570722"/>
                      <a:pt x="374818" y="570619"/>
                      <a:pt x="375153" y="570805"/>
                    </a:cubicBezTo>
                    <a:cubicBezTo>
                      <a:pt x="375817" y="571278"/>
                      <a:pt x="376740" y="571123"/>
                      <a:pt x="377213" y="570460"/>
                    </a:cubicBezTo>
                    <a:cubicBezTo>
                      <a:pt x="377214" y="570460"/>
                      <a:pt x="377214" y="570460"/>
                      <a:pt x="377214" y="570460"/>
                    </a:cubicBezTo>
                    <a:cubicBezTo>
                      <a:pt x="378071" y="568913"/>
                      <a:pt x="379931" y="568367"/>
                      <a:pt x="380770" y="566947"/>
                    </a:cubicBezTo>
                    <a:cubicBezTo>
                      <a:pt x="381172" y="565127"/>
                      <a:pt x="382594" y="564162"/>
                      <a:pt x="383798" y="562943"/>
                    </a:cubicBezTo>
                    <a:cubicBezTo>
                      <a:pt x="384491" y="562215"/>
                      <a:pt x="384874" y="561542"/>
                      <a:pt x="383634" y="560941"/>
                    </a:cubicBezTo>
                    <a:cubicBezTo>
                      <a:pt x="383105" y="560777"/>
                      <a:pt x="383962" y="559722"/>
                      <a:pt x="384291" y="560104"/>
                    </a:cubicBezTo>
                    <a:cubicBezTo>
                      <a:pt x="384633" y="560486"/>
                      <a:pt x="385221" y="560519"/>
                      <a:pt x="385604" y="560178"/>
                    </a:cubicBezTo>
                    <a:cubicBezTo>
                      <a:pt x="385792" y="560010"/>
                      <a:pt x="385904" y="559773"/>
                      <a:pt x="385914" y="559521"/>
                    </a:cubicBezTo>
                    <a:cubicBezTo>
                      <a:pt x="386114" y="557701"/>
                      <a:pt x="387865" y="556464"/>
                      <a:pt x="387738" y="554535"/>
                    </a:cubicBezTo>
                    <a:cubicBezTo>
                      <a:pt x="388029" y="553297"/>
                      <a:pt x="389744" y="552915"/>
                      <a:pt x="389379" y="551331"/>
                    </a:cubicBezTo>
                    <a:cubicBezTo>
                      <a:pt x="390692" y="549675"/>
                      <a:pt x="390820" y="547418"/>
                      <a:pt x="392060" y="545726"/>
                    </a:cubicBezTo>
                    <a:cubicBezTo>
                      <a:pt x="391714" y="543487"/>
                      <a:pt x="395416" y="542322"/>
                      <a:pt x="394030" y="540029"/>
                    </a:cubicBezTo>
                    <a:cubicBezTo>
                      <a:pt x="393684" y="539538"/>
                      <a:pt x="392990" y="539738"/>
                      <a:pt x="394030" y="539083"/>
                    </a:cubicBezTo>
                    <a:cubicBezTo>
                      <a:pt x="397550" y="536335"/>
                      <a:pt x="396219" y="530802"/>
                      <a:pt x="399100" y="527398"/>
                    </a:cubicBezTo>
                    <a:cubicBezTo>
                      <a:pt x="399890" y="526518"/>
                      <a:pt x="400285" y="525355"/>
                      <a:pt x="400195" y="524177"/>
                    </a:cubicBezTo>
                    <a:cubicBezTo>
                      <a:pt x="399958" y="523376"/>
                      <a:pt x="400724" y="522885"/>
                      <a:pt x="401107" y="522357"/>
                    </a:cubicBezTo>
                    <a:cubicBezTo>
                      <a:pt x="400888" y="520391"/>
                      <a:pt x="402310" y="519117"/>
                      <a:pt x="403186" y="517643"/>
                    </a:cubicBezTo>
                    <a:cubicBezTo>
                      <a:pt x="403186" y="514986"/>
                      <a:pt x="404919" y="514458"/>
                      <a:pt x="405648" y="512365"/>
                    </a:cubicBezTo>
                    <a:cubicBezTo>
                      <a:pt x="405356" y="509453"/>
                      <a:pt x="407563" y="507779"/>
                      <a:pt x="409296" y="505995"/>
                    </a:cubicBezTo>
                    <a:cubicBezTo>
                      <a:pt x="413327" y="499407"/>
                      <a:pt x="417923" y="492545"/>
                      <a:pt x="424489" y="488742"/>
                    </a:cubicBezTo>
                    <a:cubicBezTo>
                      <a:pt x="426750" y="488032"/>
                      <a:pt x="427936" y="485666"/>
                      <a:pt x="430143" y="484901"/>
                    </a:cubicBezTo>
                    <a:cubicBezTo>
                      <a:pt x="432441" y="484719"/>
                      <a:pt x="433791" y="481880"/>
                      <a:pt x="435943" y="481899"/>
                    </a:cubicBezTo>
                    <a:cubicBezTo>
                      <a:pt x="438095" y="481917"/>
                      <a:pt x="440083" y="479642"/>
                      <a:pt x="442545" y="480079"/>
                    </a:cubicBezTo>
                    <a:cubicBezTo>
                      <a:pt x="443202" y="480079"/>
                      <a:pt x="443074" y="479514"/>
                      <a:pt x="442545" y="479569"/>
                    </a:cubicBezTo>
                    <a:cubicBezTo>
                      <a:pt x="442016" y="479624"/>
                      <a:pt x="440721" y="479806"/>
                      <a:pt x="440721" y="479241"/>
                    </a:cubicBezTo>
                    <a:cubicBezTo>
                      <a:pt x="441506" y="477512"/>
                      <a:pt x="444369" y="480406"/>
                      <a:pt x="445664" y="478422"/>
                    </a:cubicBezTo>
                    <a:cubicBezTo>
                      <a:pt x="447014" y="477021"/>
                      <a:pt x="448837" y="479332"/>
                      <a:pt x="450205" y="479496"/>
                    </a:cubicBezTo>
                    <a:cubicBezTo>
                      <a:pt x="451683" y="478513"/>
                      <a:pt x="452759" y="479496"/>
                      <a:pt x="454109" y="479951"/>
                    </a:cubicBezTo>
                    <a:cubicBezTo>
                      <a:pt x="457173" y="480770"/>
                      <a:pt x="461222" y="479951"/>
                      <a:pt x="463520" y="482809"/>
                    </a:cubicBezTo>
                    <a:cubicBezTo>
                      <a:pt x="465818" y="485666"/>
                      <a:pt x="469611" y="486012"/>
                      <a:pt x="471454" y="489088"/>
                    </a:cubicBezTo>
                    <a:cubicBezTo>
                      <a:pt x="476824" y="496118"/>
                      <a:pt x="480200" y="504459"/>
                      <a:pt x="481229" y="513239"/>
                    </a:cubicBezTo>
                    <a:cubicBezTo>
                      <a:pt x="481394" y="514167"/>
                      <a:pt x="482634" y="514931"/>
                      <a:pt x="482178" y="515896"/>
                    </a:cubicBezTo>
                    <a:cubicBezTo>
                      <a:pt x="482269" y="517716"/>
                      <a:pt x="481649" y="520027"/>
                      <a:pt x="483108" y="521356"/>
                    </a:cubicBezTo>
                    <a:cubicBezTo>
                      <a:pt x="483265" y="522836"/>
                      <a:pt x="483534" y="524302"/>
                      <a:pt x="483911" y="525742"/>
                    </a:cubicBezTo>
                    <a:cubicBezTo>
                      <a:pt x="484148" y="526652"/>
                      <a:pt x="483035" y="527344"/>
                      <a:pt x="483619" y="528272"/>
                    </a:cubicBezTo>
                    <a:cubicBezTo>
                      <a:pt x="484221" y="528918"/>
                      <a:pt x="484352" y="529872"/>
                      <a:pt x="483947" y="530656"/>
                    </a:cubicBezTo>
                    <a:cubicBezTo>
                      <a:pt x="485005" y="532476"/>
                      <a:pt x="484312" y="534296"/>
                      <a:pt x="484421" y="536116"/>
                    </a:cubicBezTo>
                    <a:cubicBezTo>
                      <a:pt x="484129" y="539429"/>
                      <a:pt x="485534" y="542377"/>
                      <a:pt x="485570" y="545617"/>
                    </a:cubicBezTo>
                    <a:cubicBezTo>
                      <a:pt x="485570" y="551877"/>
                      <a:pt x="487011" y="558830"/>
                      <a:pt x="484987" y="565200"/>
                    </a:cubicBezTo>
                    <a:cubicBezTo>
                      <a:pt x="485461" y="567020"/>
                      <a:pt x="484166" y="568840"/>
                      <a:pt x="484987" y="570660"/>
                    </a:cubicBezTo>
                    <a:cubicBezTo>
                      <a:pt x="485297" y="571351"/>
                      <a:pt x="484585" y="571806"/>
                      <a:pt x="484403" y="572389"/>
                    </a:cubicBezTo>
                    <a:cubicBezTo>
                      <a:pt x="485005" y="574828"/>
                      <a:pt x="483528" y="577594"/>
                      <a:pt x="483363" y="580251"/>
                    </a:cubicBezTo>
                    <a:cubicBezTo>
                      <a:pt x="483546" y="582290"/>
                      <a:pt x="481029" y="582326"/>
                      <a:pt x="481540" y="584528"/>
                    </a:cubicBezTo>
                    <a:cubicBezTo>
                      <a:pt x="481813" y="585602"/>
                      <a:pt x="480281" y="586839"/>
                      <a:pt x="480482" y="588168"/>
                    </a:cubicBezTo>
                    <a:cubicBezTo>
                      <a:pt x="478111" y="589697"/>
                      <a:pt x="478658" y="592936"/>
                      <a:pt x="476743" y="594702"/>
                    </a:cubicBezTo>
                    <a:cubicBezTo>
                      <a:pt x="476433" y="596431"/>
                      <a:pt x="474390" y="597359"/>
                      <a:pt x="474536" y="599343"/>
                    </a:cubicBezTo>
                    <a:cubicBezTo>
                      <a:pt x="474536" y="599616"/>
                      <a:pt x="474062" y="599907"/>
                      <a:pt x="473989" y="600235"/>
                    </a:cubicBezTo>
                    <a:cubicBezTo>
                      <a:pt x="472165" y="602291"/>
                      <a:pt x="471508" y="603875"/>
                      <a:pt x="469830" y="605695"/>
                    </a:cubicBezTo>
                    <a:cubicBezTo>
                      <a:pt x="465855" y="610653"/>
                      <a:pt x="461592" y="615375"/>
                      <a:pt x="457063" y="619836"/>
                    </a:cubicBezTo>
                    <a:cubicBezTo>
                      <a:pt x="453689" y="621219"/>
                      <a:pt x="456863" y="623476"/>
                      <a:pt x="453561" y="623676"/>
                    </a:cubicBezTo>
                    <a:cubicBezTo>
                      <a:pt x="452193" y="624113"/>
                      <a:pt x="450643" y="624513"/>
                      <a:pt x="450205" y="626242"/>
                    </a:cubicBezTo>
                    <a:cubicBezTo>
                      <a:pt x="449914" y="627371"/>
                      <a:pt x="449841" y="627516"/>
                      <a:pt x="449312" y="627243"/>
                    </a:cubicBezTo>
                    <a:cubicBezTo>
                      <a:pt x="445846" y="628208"/>
                      <a:pt x="441633" y="632430"/>
                      <a:pt x="439153" y="635270"/>
                    </a:cubicBezTo>
                    <a:cubicBezTo>
                      <a:pt x="435067" y="637199"/>
                      <a:pt x="432423" y="641294"/>
                      <a:pt x="428209" y="642968"/>
                    </a:cubicBezTo>
                    <a:cubicBezTo>
                      <a:pt x="427366" y="643049"/>
                      <a:pt x="426650" y="643620"/>
                      <a:pt x="426386" y="644424"/>
                    </a:cubicBezTo>
                    <a:cubicBezTo>
                      <a:pt x="426386" y="646790"/>
                      <a:pt x="421406" y="646244"/>
                      <a:pt x="424927" y="647154"/>
                    </a:cubicBezTo>
                    <a:cubicBezTo>
                      <a:pt x="424689" y="647409"/>
                      <a:pt x="424434" y="647900"/>
                      <a:pt x="424215" y="647882"/>
                    </a:cubicBezTo>
                    <a:cubicBezTo>
                      <a:pt x="421425" y="647718"/>
                      <a:pt x="419838" y="649702"/>
                      <a:pt x="418123" y="651340"/>
                    </a:cubicBezTo>
                    <a:cubicBezTo>
                      <a:pt x="416409" y="652978"/>
                      <a:pt x="414020" y="653015"/>
                      <a:pt x="412798" y="655180"/>
                    </a:cubicBezTo>
                    <a:cubicBezTo>
                      <a:pt x="409676" y="658435"/>
                      <a:pt x="406336" y="661476"/>
                      <a:pt x="402803" y="664280"/>
                    </a:cubicBezTo>
                    <a:cubicBezTo>
                      <a:pt x="401599" y="664808"/>
                      <a:pt x="401891" y="666355"/>
                      <a:pt x="400888" y="666919"/>
                    </a:cubicBezTo>
                    <a:cubicBezTo>
                      <a:pt x="398956" y="668204"/>
                      <a:pt x="397377" y="669949"/>
                      <a:pt x="396292" y="671997"/>
                    </a:cubicBezTo>
                    <a:cubicBezTo>
                      <a:pt x="397058" y="672998"/>
                      <a:pt x="395635" y="673362"/>
                      <a:pt x="395599" y="673344"/>
                    </a:cubicBezTo>
                    <a:cubicBezTo>
                      <a:pt x="393282" y="672634"/>
                      <a:pt x="393282" y="675983"/>
                      <a:pt x="391951" y="676984"/>
                    </a:cubicBezTo>
                    <a:cubicBezTo>
                      <a:pt x="394395" y="678440"/>
                      <a:pt x="389835" y="678604"/>
                      <a:pt x="389707" y="679823"/>
                    </a:cubicBezTo>
                    <a:cubicBezTo>
                      <a:pt x="389580" y="681042"/>
                      <a:pt x="387975" y="681534"/>
                      <a:pt x="387537" y="682480"/>
                    </a:cubicBezTo>
                    <a:cubicBezTo>
                      <a:pt x="387609" y="683998"/>
                      <a:pt x="386790" y="685419"/>
                      <a:pt x="385440" y="686120"/>
                    </a:cubicBezTo>
                    <a:cubicBezTo>
                      <a:pt x="385604" y="688413"/>
                      <a:pt x="382613" y="688577"/>
                      <a:pt x="382686" y="690670"/>
                    </a:cubicBezTo>
                    <a:cubicBezTo>
                      <a:pt x="383525" y="693236"/>
                      <a:pt x="380679" y="695220"/>
                      <a:pt x="379348" y="697204"/>
                    </a:cubicBezTo>
                    <a:cubicBezTo>
                      <a:pt x="378801" y="698150"/>
                      <a:pt x="377907" y="699024"/>
                      <a:pt x="378217" y="700353"/>
                    </a:cubicBezTo>
                    <a:cubicBezTo>
                      <a:pt x="378527" y="701681"/>
                      <a:pt x="376959" y="703010"/>
                      <a:pt x="377962" y="704466"/>
                    </a:cubicBezTo>
                    <a:cubicBezTo>
                      <a:pt x="378837" y="706486"/>
                      <a:pt x="376649" y="704375"/>
                      <a:pt x="376521" y="705667"/>
                    </a:cubicBezTo>
                    <a:cubicBezTo>
                      <a:pt x="375354" y="708051"/>
                      <a:pt x="375189" y="710945"/>
                      <a:pt x="373767" y="713311"/>
                    </a:cubicBezTo>
                    <a:cubicBezTo>
                      <a:pt x="373402" y="714021"/>
                      <a:pt x="373128" y="714603"/>
                      <a:pt x="373657" y="715295"/>
                    </a:cubicBezTo>
                    <a:cubicBezTo>
                      <a:pt x="373803" y="717242"/>
                      <a:pt x="371706" y="718935"/>
                      <a:pt x="372198" y="721301"/>
                    </a:cubicBezTo>
                    <a:cubicBezTo>
                      <a:pt x="372198" y="723376"/>
                      <a:pt x="370374" y="725924"/>
                      <a:pt x="371359" y="727998"/>
                    </a:cubicBezTo>
                    <a:cubicBezTo>
                      <a:pt x="371651" y="728635"/>
                      <a:pt x="372326" y="728945"/>
                      <a:pt x="371359" y="729254"/>
                    </a:cubicBezTo>
                    <a:cubicBezTo>
                      <a:pt x="369535" y="734714"/>
                      <a:pt x="368970" y="741794"/>
                      <a:pt x="368478" y="747891"/>
                    </a:cubicBezTo>
                    <a:cubicBezTo>
                      <a:pt x="368742" y="749212"/>
                      <a:pt x="368576" y="750583"/>
                      <a:pt x="368003" y="751804"/>
                    </a:cubicBezTo>
                    <a:cubicBezTo>
                      <a:pt x="369152" y="753751"/>
                      <a:pt x="368240" y="755862"/>
                      <a:pt x="368478" y="757883"/>
                    </a:cubicBezTo>
                    <a:cubicBezTo>
                      <a:pt x="369006" y="759211"/>
                      <a:pt x="367073" y="760576"/>
                      <a:pt x="368478" y="761632"/>
                    </a:cubicBezTo>
                    <a:cubicBezTo>
                      <a:pt x="369189" y="767092"/>
                      <a:pt x="368003" y="773735"/>
                      <a:pt x="368478" y="779723"/>
                    </a:cubicBezTo>
                    <a:cubicBezTo>
                      <a:pt x="368131" y="781270"/>
                      <a:pt x="369645" y="782889"/>
                      <a:pt x="368879" y="784418"/>
                    </a:cubicBezTo>
                    <a:cubicBezTo>
                      <a:pt x="368259" y="785492"/>
                      <a:pt x="369152" y="786548"/>
                      <a:pt x="368587" y="787676"/>
                    </a:cubicBezTo>
                    <a:cubicBezTo>
                      <a:pt x="368204" y="788459"/>
                      <a:pt x="369262" y="789241"/>
                      <a:pt x="370119" y="789496"/>
                    </a:cubicBezTo>
                    <a:cubicBezTo>
                      <a:pt x="370976" y="789751"/>
                      <a:pt x="370776" y="790188"/>
                      <a:pt x="370411" y="790497"/>
                    </a:cubicBezTo>
                    <a:cubicBezTo>
                      <a:pt x="368587" y="792135"/>
                      <a:pt x="368897" y="794264"/>
                      <a:pt x="369079" y="796266"/>
                    </a:cubicBezTo>
                    <a:cubicBezTo>
                      <a:pt x="369720" y="801757"/>
                      <a:pt x="369982" y="807284"/>
                      <a:pt x="369864" y="812810"/>
                    </a:cubicBezTo>
                    <a:cubicBezTo>
                      <a:pt x="368751" y="814630"/>
                      <a:pt x="370484" y="816286"/>
                      <a:pt x="370101" y="817997"/>
                    </a:cubicBezTo>
                    <a:cubicBezTo>
                      <a:pt x="369718" y="819708"/>
                      <a:pt x="371268" y="819981"/>
                      <a:pt x="372052" y="820764"/>
                    </a:cubicBezTo>
                    <a:cubicBezTo>
                      <a:pt x="368532" y="821583"/>
                      <a:pt x="371232" y="823457"/>
                      <a:pt x="370228" y="825550"/>
                    </a:cubicBezTo>
                    <a:cubicBezTo>
                      <a:pt x="369973" y="825914"/>
                      <a:pt x="371140" y="825550"/>
                      <a:pt x="370922" y="826205"/>
                    </a:cubicBezTo>
                    <a:cubicBezTo>
                      <a:pt x="370411" y="827152"/>
                      <a:pt x="369006" y="828025"/>
                      <a:pt x="369864" y="829227"/>
                    </a:cubicBezTo>
                    <a:cubicBezTo>
                      <a:pt x="370010" y="830883"/>
                      <a:pt x="367748" y="832357"/>
                      <a:pt x="368405" y="834395"/>
                    </a:cubicBezTo>
                    <a:cubicBezTo>
                      <a:pt x="368558" y="836022"/>
                      <a:pt x="368038" y="837640"/>
                      <a:pt x="366964" y="838872"/>
                    </a:cubicBezTo>
                    <a:cubicBezTo>
                      <a:pt x="365140" y="841093"/>
                      <a:pt x="365651" y="844059"/>
                      <a:pt x="363316" y="846043"/>
                    </a:cubicBezTo>
                    <a:cubicBezTo>
                      <a:pt x="361587" y="847183"/>
                      <a:pt x="360541" y="849108"/>
                      <a:pt x="360525" y="851176"/>
                    </a:cubicBezTo>
                    <a:cubicBezTo>
                      <a:pt x="358264" y="852031"/>
                      <a:pt x="357936" y="855089"/>
                      <a:pt x="355419" y="855671"/>
                    </a:cubicBezTo>
                    <a:cubicBezTo>
                      <a:pt x="352628" y="858619"/>
                      <a:pt x="349199" y="860785"/>
                      <a:pt x="346299" y="863661"/>
                    </a:cubicBezTo>
                    <a:cubicBezTo>
                      <a:pt x="342250" y="865899"/>
                      <a:pt x="337946" y="866136"/>
                      <a:pt x="334043" y="868320"/>
                    </a:cubicBezTo>
                    <a:cubicBezTo>
                      <a:pt x="330067" y="869776"/>
                      <a:pt x="325306" y="869394"/>
                      <a:pt x="321075" y="869812"/>
                    </a:cubicBezTo>
                    <a:cubicBezTo>
                      <a:pt x="318978" y="870613"/>
                      <a:pt x="317208" y="869812"/>
                      <a:pt x="315111" y="869812"/>
                    </a:cubicBezTo>
                    <a:cubicBezTo>
                      <a:pt x="314108" y="869685"/>
                      <a:pt x="313068" y="869285"/>
                      <a:pt x="312393" y="870504"/>
                    </a:cubicBezTo>
                    <a:cubicBezTo>
                      <a:pt x="308490" y="870595"/>
                      <a:pt x="303858" y="868975"/>
                      <a:pt x="299626" y="870213"/>
                    </a:cubicBezTo>
                    <a:cubicBezTo>
                      <a:pt x="297693" y="869776"/>
                      <a:pt x="295614" y="868393"/>
                      <a:pt x="293735" y="869467"/>
                    </a:cubicBezTo>
                    <a:cubicBezTo>
                      <a:pt x="289869" y="870559"/>
                      <a:pt x="286257" y="868284"/>
                      <a:pt x="282555" y="869740"/>
                    </a:cubicBezTo>
                    <a:cubicBezTo>
                      <a:pt x="280731" y="870395"/>
                      <a:pt x="279144" y="868429"/>
                      <a:pt x="277430" y="869740"/>
                    </a:cubicBezTo>
                    <a:cubicBezTo>
                      <a:pt x="277270" y="869824"/>
                      <a:pt x="277079" y="869824"/>
                      <a:pt x="276919" y="869740"/>
                    </a:cubicBezTo>
                    <a:cubicBezTo>
                      <a:pt x="274913" y="867920"/>
                      <a:pt x="272286" y="869958"/>
                      <a:pt x="269897" y="868793"/>
                    </a:cubicBezTo>
                    <a:cubicBezTo>
                      <a:pt x="261234" y="868702"/>
                      <a:pt x="252187" y="869576"/>
                      <a:pt x="243907" y="867792"/>
                    </a:cubicBezTo>
                    <a:cubicBezTo>
                      <a:pt x="240040" y="868921"/>
                      <a:pt x="236411" y="864953"/>
                      <a:pt x="232781" y="863770"/>
                    </a:cubicBezTo>
                    <a:cubicBezTo>
                      <a:pt x="232033" y="862714"/>
                      <a:pt x="230957" y="864534"/>
                      <a:pt x="230355" y="863970"/>
                    </a:cubicBezTo>
                    <a:cubicBezTo>
                      <a:pt x="229754" y="863406"/>
                      <a:pt x="230064" y="862460"/>
                      <a:pt x="229352" y="862150"/>
                    </a:cubicBezTo>
                    <a:cubicBezTo>
                      <a:pt x="227656" y="861568"/>
                      <a:pt x="226927" y="859584"/>
                      <a:pt x="225066" y="859311"/>
                    </a:cubicBezTo>
                    <a:cubicBezTo>
                      <a:pt x="223242" y="857218"/>
                      <a:pt x="220379" y="856417"/>
                      <a:pt x="218956" y="853851"/>
                    </a:cubicBezTo>
                    <a:cubicBezTo>
                      <a:pt x="218373" y="853159"/>
                      <a:pt x="216895" y="853596"/>
                      <a:pt x="216859" y="852031"/>
                    </a:cubicBezTo>
                    <a:cubicBezTo>
                      <a:pt x="214970" y="848232"/>
                      <a:pt x="212591" y="844695"/>
                      <a:pt x="209782" y="841511"/>
                    </a:cubicBezTo>
                    <a:cubicBezTo>
                      <a:pt x="208597" y="840911"/>
                      <a:pt x="207958" y="840365"/>
                      <a:pt x="209290" y="839291"/>
                    </a:cubicBezTo>
                    <a:cubicBezTo>
                      <a:pt x="208797" y="836143"/>
                      <a:pt x="206207" y="832685"/>
                      <a:pt x="206134" y="828972"/>
                    </a:cubicBezTo>
                    <a:cubicBezTo>
                      <a:pt x="205988" y="827898"/>
                      <a:pt x="206335" y="826460"/>
                      <a:pt x="204949" y="825769"/>
                    </a:cubicBezTo>
                    <a:cubicBezTo>
                      <a:pt x="204566" y="825587"/>
                      <a:pt x="204785" y="825295"/>
                      <a:pt x="204949" y="825186"/>
                    </a:cubicBezTo>
                    <a:cubicBezTo>
                      <a:pt x="207028" y="819490"/>
                      <a:pt x="205277" y="811846"/>
                      <a:pt x="205678" y="805658"/>
                    </a:cubicBezTo>
                    <a:cubicBezTo>
                      <a:pt x="206517" y="803310"/>
                      <a:pt x="205387" y="800926"/>
                      <a:pt x="205678" y="798833"/>
                    </a:cubicBezTo>
                    <a:cubicBezTo>
                      <a:pt x="205678" y="797395"/>
                      <a:pt x="206609" y="795939"/>
                      <a:pt x="205314" y="794574"/>
                    </a:cubicBezTo>
                    <a:cubicBezTo>
                      <a:pt x="204967" y="794192"/>
                      <a:pt x="205314" y="793591"/>
                      <a:pt x="205533" y="793081"/>
                    </a:cubicBezTo>
                    <a:cubicBezTo>
                      <a:pt x="205934" y="791807"/>
                      <a:pt x="206919" y="790424"/>
                      <a:pt x="205350" y="789205"/>
                    </a:cubicBezTo>
                    <a:cubicBezTo>
                      <a:pt x="205204" y="786875"/>
                      <a:pt x="205350" y="784018"/>
                      <a:pt x="205149" y="781670"/>
                    </a:cubicBezTo>
                    <a:cubicBezTo>
                      <a:pt x="204256" y="780687"/>
                      <a:pt x="204803" y="779850"/>
                      <a:pt x="205259" y="778976"/>
                    </a:cubicBezTo>
                    <a:cubicBezTo>
                      <a:pt x="206280" y="777866"/>
                      <a:pt x="205095" y="776902"/>
                      <a:pt x="205259" y="775755"/>
                    </a:cubicBezTo>
                    <a:cubicBezTo>
                      <a:pt x="205722" y="773561"/>
                      <a:pt x="205888" y="771314"/>
                      <a:pt x="205751" y="769076"/>
                    </a:cubicBezTo>
                    <a:cubicBezTo>
                      <a:pt x="205169" y="765338"/>
                      <a:pt x="204985" y="761550"/>
                      <a:pt x="205204" y="757773"/>
                    </a:cubicBezTo>
                    <a:cubicBezTo>
                      <a:pt x="204582" y="756096"/>
                      <a:pt x="204524" y="754263"/>
                      <a:pt x="205040" y="752550"/>
                    </a:cubicBezTo>
                    <a:cubicBezTo>
                      <a:pt x="205040" y="751258"/>
                      <a:pt x="203435" y="750148"/>
                      <a:pt x="204694" y="748655"/>
                    </a:cubicBezTo>
                    <a:cubicBezTo>
                      <a:pt x="203990" y="747583"/>
                      <a:pt x="203990" y="746197"/>
                      <a:pt x="204694" y="745125"/>
                    </a:cubicBezTo>
                    <a:cubicBezTo>
                      <a:pt x="204821" y="744178"/>
                      <a:pt x="203472" y="743305"/>
                      <a:pt x="203709" y="742158"/>
                    </a:cubicBezTo>
                    <a:cubicBezTo>
                      <a:pt x="203964" y="740738"/>
                      <a:pt x="205533" y="739337"/>
                      <a:pt x="203709" y="737899"/>
                    </a:cubicBezTo>
                    <a:cubicBezTo>
                      <a:pt x="203526" y="734878"/>
                      <a:pt x="203928" y="731857"/>
                      <a:pt x="203709" y="728890"/>
                    </a:cubicBezTo>
                    <a:cubicBezTo>
                      <a:pt x="203709" y="727434"/>
                      <a:pt x="202085" y="726761"/>
                      <a:pt x="203125" y="725250"/>
                    </a:cubicBezTo>
                    <a:cubicBezTo>
                      <a:pt x="202213" y="720809"/>
                      <a:pt x="202286" y="715859"/>
                      <a:pt x="200553" y="711564"/>
                    </a:cubicBezTo>
                    <a:cubicBezTo>
                      <a:pt x="198109" y="699788"/>
                      <a:pt x="191325" y="687649"/>
                      <a:pt x="181877" y="680314"/>
                    </a:cubicBezTo>
                    <a:lnTo>
                      <a:pt x="181877" y="680314"/>
                    </a:lnTo>
                    <a:cubicBezTo>
                      <a:pt x="181728" y="679377"/>
                      <a:pt x="181420" y="678472"/>
                      <a:pt x="180965" y="677639"/>
                    </a:cubicBezTo>
                    <a:cubicBezTo>
                      <a:pt x="179141" y="677894"/>
                      <a:pt x="179141" y="676201"/>
                      <a:pt x="178357" y="675346"/>
                    </a:cubicBezTo>
                    <a:cubicBezTo>
                      <a:pt x="176442" y="673016"/>
                      <a:pt x="173451" y="672197"/>
                      <a:pt x="171499" y="670031"/>
                    </a:cubicBezTo>
                    <a:cubicBezTo>
                      <a:pt x="170022" y="666555"/>
                      <a:pt x="165571" y="666828"/>
                      <a:pt x="163966" y="663552"/>
                    </a:cubicBezTo>
                    <a:cubicBezTo>
                      <a:pt x="161176" y="660950"/>
                      <a:pt x="157638" y="658620"/>
                      <a:pt x="154847" y="655726"/>
                    </a:cubicBezTo>
                    <a:cubicBezTo>
                      <a:pt x="152239" y="653906"/>
                      <a:pt x="148901" y="652632"/>
                      <a:pt x="147077" y="649848"/>
                    </a:cubicBezTo>
                    <a:cubicBezTo>
                      <a:pt x="146731" y="648774"/>
                      <a:pt x="145709" y="648865"/>
                      <a:pt x="144870" y="648738"/>
                    </a:cubicBezTo>
                    <a:cubicBezTo>
                      <a:pt x="143794" y="646590"/>
                      <a:pt x="140730" y="646608"/>
                      <a:pt x="139891" y="644169"/>
                    </a:cubicBezTo>
                    <a:cubicBezTo>
                      <a:pt x="139563" y="642877"/>
                      <a:pt x="137757" y="643860"/>
                      <a:pt x="137119" y="642877"/>
                    </a:cubicBezTo>
                    <a:cubicBezTo>
                      <a:pt x="136043" y="641203"/>
                      <a:pt x="133708" y="640821"/>
                      <a:pt x="132888" y="638873"/>
                    </a:cubicBezTo>
                    <a:cubicBezTo>
                      <a:pt x="126431" y="636289"/>
                      <a:pt x="122327" y="629773"/>
                      <a:pt x="116217" y="626261"/>
                    </a:cubicBezTo>
                    <a:cubicBezTo>
                      <a:pt x="116217" y="624441"/>
                      <a:pt x="114922" y="624441"/>
                      <a:pt x="113627" y="624259"/>
                    </a:cubicBezTo>
                    <a:cubicBezTo>
                      <a:pt x="112223" y="622966"/>
                      <a:pt x="110417" y="621638"/>
                      <a:pt x="109049" y="620200"/>
                    </a:cubicBezTo>
                    <a:cubicBezTo>
                      <a:pt x="108557" y="618544"/>
                      <a:pt x="106295" y="619144"/>
                      <a:pt x="105675" y="617197"/>
                    </a:cubicBezTo>
                    <a:cubicBezTo>
                      <a:pt x="105238" y="616069"/>
                      <a:pt x="103851" y="615650"/>
                      <a:pt x="102721" y="615031"/>
                    </a:cubicBezTo>
                    <a:cubicBezTo>
                      <a:pt x="99821" y="614449"/>
                      <a:pt x="99073" y="611264"/>
                      <a:pt x="96282" y="610245"/>
                    </a:cubicBezTo>
                    <a:cubicBezTo>
                      <a:pt x="86926" y="602018"/>
                      <a:pt x="75746" y="595685"/>
                      <a:pt x="68249" y="585311"/>
                    </a:cubicBezTo>
                    <a:cubicBezTo>
                      <a:pt x="67702" y="583927"/>
                      <a:pt x="63416" y="582380"/>
                      <a:pt x="65185" y="580906"/>
                    </a:cubicBezTo>
                    <a:cubicBezTo>
                      <a:pt x="65623" y="580761"/>
                      <a:pt x="65185" y="580433"/>
                      <a:pt x="65058" y="580470"/>
                    </a:cubicBezTo>
                    <a:cubicBezTo>
                      <a:pt x="64346" y="580633"/>
                      <a:pt x="63927" y="579905"/>
                      <a:pt x="63361" y="579887"/>
                    </a:cubicBezTo>
                    <a:cubicBezTo>
                      <a:pt x="61538" y="579887"/>
                      <a:pt x="62887" y="579414"/>
                      <a:pt x="63252" y="579105"/>
                    </a:cubicBezTo>
                    <a:cubicBezTo>
                      <a:pt x="60355" y="575632"/>
                      <a:pt x="57939" y="571788"/>
                      <a:pt x="56066" y="567675"/>
                    </a:cubicBezTo>
                    <a:cubicBezTo>
                      <a:pt x="55537" y="566055"/>
                      <a:pt x="55665" y="563908"/>
                      <a:pt x="53713" y="562907"/>
                    </a:cubicBezTo>
                    <a:cubicBezTo>
                      <a:pt x="54534" y="560359"/>
                      <a:pt x="51616" y="558466"/>
                      <a:pt x="52473" y="555900"/>
                    </a:cubicBezTo>
                    <a:cubicBezTo>
                      <a:pt x="52473" y="554353"/>
                      <a:pt x="51379" y="552915"/>
                      <a:pt x="50941" y="551422"/>
                    </a:cubicBezTo>
                    <a:cubicBezTo>
                      <a:pt x="51561" y="550258"/>
                      <a:pt x="51999" y="544597"/>
                      <a:pt x="50758" y="544051"/>
                    </a:cubicBezTo>
                    <a:cubicBezTo>
                      <a:pt x="50613" y="544051"/>
                      <a:pt x="50084" y="543760"/>
                      <a:pt x="50576" y="543633"/>
                    </a:cubicBezTo>
                    <a:cubicBezTo>
                      <a:pt x="51670" y="543360"/>
                      <a:pt x="51306" y="542559"/>
                      <a:pt x="51342" y="541922"/>
                    </a:cubicBezTo>
                    <a:cubicBezTo>
                      <a:pt x="52291" y="537455"/>
                      <a:pt x="53584" y="533068"/>
                      <a:pt x="55209" y="528800"/>
                    </a:cubicBezTo>
                    <a:cubicBezTo>
                      <a:pt x="56777" y="527872"/>
                      <a:pt x="56467" y="525451"/>
                      <a:pt x="58437" y="524796"/>
                    </a:cubicBezTo>
                    <a:cubicBezTo>
                      <a:pt x="59002" y="524614"/>
                      <a:pt x="58838" y="523868"/>
                      <a:pt x="59021" y="523376"/>
                    </a:cubicBezTo>
                    <a:cubicBezTo>
                      <a:pt x="59458" y="520464"/>
                      <a:pt x="62814" y="520828"/>
                      <a:pt x="64146" y="518699"/>
                    </a:cubicBezTo>
                    <a:cubicBezTo>
                      <a:pt x="69380" y="515841"/>
                      <a:pt x="75435" y="512675"/>
                      <a:pt x="81454" y="512402"/>
                    </a:cubicBezTo>
                    <a:cubicBezTo>
                      <a:pt x="82275" y="512711"/>
                      <a:pt x="83497" y="513202"/>
                      <a:pt x="83533" y="511437"/>
                    </a:cubicBezTo>
                    <a:cubicBezTo>
                      <a:pt x="84883" y="510127"/>
                      <a:pt x="87528" y="511710"/>
                      <a:pt x="89297" y="511018"/>
                    </a:cubicBezTo>
                    <a:cubicBezTo>
                      <a:pt x="89535" y="510937"/>
                      <a:pt x="89795" y="511063"/>
                      <a:pt x="89877" y="511300"/>
                    </a:cubicBezTo>
                    <a:cubicBezTo>
                      <a:pt x="89888" y="511333"/>
                      <a:pt x="89895" y="511367"/>
                      <a:pt x="89899" y="511401"/>
                    </a:cubicBezTo>
                    <a:cubicBezTo>
                      <a:pt x="89899" y="512911"/>
                      <a:pt x="90902" y="512638"/>
                      <a:pt x="91723" y="512565"/>
                    </a:cubicBezTo>
                    <a:cubicBezTo>
                      <a:pt x="93711" y="512383"/>
                      <a:pt x="95571" y="513439"/>
                      <a:pt x="97577" y="513202"/>
                    </a:cubicBezTo>
                    <a:cubicBezTo>
                      <a:pt x="99657" y="514240"/>
                      <a:pt x="101900" y="515696"/>
                      <a:pt x="104399" y="514913"/>
                    </a:cubicBezTo>
                    <a:cubicBezTo>
                      <a:pt x="106040" y="517279"/>
                      <a:pt x="108995" y="516242"/>
                      <a:pt x="111056" y="517498"/>
                    </a:cubicBezTo>
                    <a:cubicBezTo>
                      <a:pt x="114120" y="519081"/>
                      <a:pt x="117184" y="521866"/>
                      <a:pt x="120595" y="522430"/>
                    </a:cubicBezTo>
                    <a:cubicBezTo>
                      <a:pt x="122348" y="523188"/>
                      <a:pt x="123907" y="524333"/>
                      <a:pt x="125154" y="525779"/>
                    </a:cubicBezTo>
                    <a:cubicBezTo>
                      <a:pt x="127179" y="527599"/>
                      <a:pt x="130352" y="527999"/>
                      <a:pt x="132450" y="530092"/>
                    </a:cubicBezTo>
                    <a:cubicBezTo>
                      <a:pt x="133562" y="530893"/>
                      <a:pt x="134365" y="532258"/>
                      <a:pt x="135988" y="532349"/>
                    </a:cubicBezTo>
                    <a:cubicBezTo>
                      <a:pt x="136791" y="532440"/>
                      <a:pt x="137119" y="533914"/>
                      <a:pt x="137812" y="534169"/>
                    </a:cubicBezTo>
                    <a:cubicBezTo>
                      <a:pt x="140475" y="534351"/>
                      <a:pt x="141843" y="536899"/>
                      <a:pt x="144232" y="537609"/>
                    </a:cubicBezTo>
                    <a:cubicBezTo>
                      <a:pt x="145207" y="537868"/>
                      <a:pt x="145991" y="538589"/>
                      <a:pt x="146330" y="539538"/>
                    </a:cubicBezTo>
                    <a:cubicBezTo>
                      <a:pt x="148828" y="542049"/>
                      <a:pt x="152987" y="543032"/>
                      <a:pt x="155814" y="545362"/>
                    </a:cubicBezTo>
                    <a:cubicBezTo>
                      <a:pt x="159461" y="545544"/>
                      <a:pt x="161778" y="548893"/>
                      <a:pt x="165371" y="549002"/>
                    </a:cubicBezTo>
                    <a:cubicBezTo>
                      <a:pt x="167274" y="550224"/>
                      <a:pt x="169371" y="551116"/>
                      <a:pt x="171572" y="551641"/>
                    </a:cubicBezTo>
                    <a:cubicBezTo>
                      <a:pt x="173998" y="551040"/>
                      <a:pt x="176150" y="552296"/>
                      <a:pt x="178411" y="552787"/>
                    </a:cubicBezTo>
                    <a:cubicBezTo>
                      <a:pt x="179323" y="552787"/>
                      <a:pt x="179633" y="551550"/>
                      <a:pt x="180491" y="551786"/>
                    </a:cubicBezTo>
                    <a:cubicBezTo>
                      <a:pt x="182716" y="552824"/>
                      <a:pt x="185178" y="550585"/>
                      <a:pt x="185962" y="548529"/>
                    </a:cubicBezTo>
                    <a:cubicBezTo>
                      <a:pt x="187695" y="544889"/>
                      <a:pt x="187093" y="542523"/>
                      <a:pt x="187786" y="538701"/>
                    </a:cubicBezTo>
                    <a:cubicBezTo>
                      <a:pt x="187786" y="535752"/>
                      <a:pt x="185196" y="532749"/>
                      <a:pt x="186710" y="529728"/>
                    </a:cubicBezTo>
                    <a:cubicBezTo>
                      <a:pt x="186871" y="529505"/>
                      <a:pt x="186871" y="529205"/>
                      <a:pt x="186710" y="528982"/>
                    </a:cubicBezTo>
                    <a:cubicBezTo>
                      <a:pt x="184886" y="527162"/>
                      <a:pt x="187221" y="525142"/>
                      <a:pt x="185908" y="523231"/>
                    </a:cubicBezTo>
                    <a:cubicBezTo>
                      <a:pt x="184266" y="519445"/>
                      <a:pt x="185506" y="514313"/>
                      <a:pt x="183719" y="510254"/>
                    </a:cubicBezTo>
                    <a:cubicBezTo>
                      <a:pt x="182771" y="508798"/>
                      <a:pt x="183445" y="507215"/>
                      <a:pt x="183591" y="505649"/>
                    </a:cubicBezTo>
                    <a:cubicBezTo>
                      <a:pt x="181968" y="501300"/>
                      <a:pt x="181895" y="496549"/>
                      <a:pt x="181476" y="492054"/>
                    </a:cubicBezTo>
                    <a:cubicBezTo>
                      <a:pt x="180491" y="486230"/>
                      <a:pt x="179567" y="480370"/>
                      <a:pt x="178703" y="474473"/>
                    </a:cubicBezTo>
                    <a:cubicBezTo>
                      <a:pt x="178703" y="473527"/>
                      <a:pt x="177080" y="473818"/>
                      <a:pt x="177226" y="472871"/>
                    </a:cubicBezTo>
                    <a:cubicBezTo>
                      <a:pt x="180327" y="470414"/>
                      <a:pt x="175402" y="466811"/>
                      <a:pt x="176788" y="463953"/>
                    </a:cubicBezTo>
                    <a:cubicBezTo>
                      <a:pt x="177518" y="461988"/>
                      <a:pt x="175475" y="460313"/>
                      <a:pt x="176022" y="458348"/>
                    </a:cubicBezTo>
                    <a:cubicBezTo>
                      <a:pt x="176186" y="457401"/>
                      <a:pt x="175147" y="456437"/>
                      <a:pt x="175037" y="455654"/>
                    </a:cubicBezTo>
                    <a:cubicBezTo>
                      <a:pt x="176314" y="453652"/>
                      <a:pt x="174326" y="452196"/>
                      <a:pt x="174125" y="450413"/>
                    </a:cubicBezTo>
                    <a:cubicBezTo>
                      <a:pt x="174154" y="448808"/>
                      <a:pt x="173689" y="447233"/>
                      <a:pt x="172794" y="445899"/>
                    </a:cubicBezTo>
                    <a:cubicBezTo>
                      <a:pt x="173177" y="443296"/>
                      <a:pt x="173341" y="440912"/>
                      <a:pt x="171408" y="438783"/>
                    </a:cubicBezTo>
                    <a:cubicBezTo>
                      <a:pt x="170824" y="437563"/>
                      <a:pt x="171499" y="436089"/>
                      <a:pt x="170569" y="434943"/>
                    </a:cubicBezTo>
                    <a:cubicBezTo>
                      <a:pt x="170769" y="432144"/>
                      <a:pt x="170201" y="429345"/>
                      <a:pt x="168927" y="426844"/>
                    </a:cubicBezTo>
                    <a:close/>
                    <a:moveTo>
                      <a:pt x="285984" y="516351"/>
                    </a:moveTo>
                    <a:cubicBezTo>
                      <a:pt x="283084" y="516042"/>
                      <a:pt x="285473" y="517771"/>
                      <a:pt x="285984" y="516351"/>
                    </a:cubicBezTo>
                    <a:cubicBezTo>
                      <a:pt x="288719" y="516606"/>
                      <a:pt x="286458" y="514822"/>
                      <a:pt x="285984" y="516351"/>
                    </a:cubicBezTo>
                    <a:close/>
                    <a:moveTo>
                      <a:pt x="296325" y="231467"/>
                    </a:moveTo>
                    <a:cubicBezTo>
                      <a:pt x="293735" y="231358"/>
                      <a:pt x="295413" y="233888"/>
                      <a:pt x="296325" y="231467"/>
                    </a:cubicBezTo>
                    <a:cubicBezTo>
                      <a:pt x="298459" y="232959"/>
                      <a:pt x="296817" y="229629"/>
                      <a:pt x="296325" y="231467"/>
                    </a:cubicBezTo>
                    <a:close/>
                    <a:moveTo>
                      <a:pt x="108174" y="593883"/>
                    </a:moveTo>
                    <a:cubicBezTo>
                      <a:pt x="108721" y="595430"/>
                      <a:pt x="110946" y="593519"/>
                      <a:pt x="108174" y="593883"/>
                    </a:cubicBezTo>
                    <a:cubicBezTo>
                      <a:pt x="108364" y="593279"/>
                      <a:pt x="108026" y="592635"/>
                      <a:pt x="107421" y="592446"/>
                    </a:cubicBezTo>
                    <a:cubicBezTo>
                      <a:pt x="107369" y="592430"/>
                      <a:pt x="107316" y="592417"/>
                      <a:pt x="107262" y="592409"/>
                    </a:cubicBezTo>
                    <a:cubicBezTo>
                      <a:pt x="106897" y="593082"/>
                      <a:pt x="107499" y="593810"/>
                      <a:pt x="108174" y="593883"/>
                    </a:cubicBezTo>
                    <a:close/>
                    <a:moveTo>
                      <a:pt x="133143" y="298698"/>
                    </a:moveTo>
                    <a:cubicBezTo>
                      <a:pt x="135623" y="298971"/>
                      <a:pt x="132924" y="296314"/>
                      <a:pt x="133143" y="298698"/>
                    </a:cubicBezTo>
                    <a:cubicBezTo>
                      <a:pt x="130991" y="298752"/>
                      <a:pt x="132705" y="300609"/>
                      <a:pt x="133143" y="298698"/>
                    </a:cubicBezTo>
                    <a:close/>
                    <a:moveTo>
                      <a:pt x="263641" y="89853"/>
                    </a:moveTo>
                    <a:cubicBezTo>
                      <a:pt x="263094" y="88288"/>
                      <a:pt x="260832" y="90181"/>
                      <a:pt x="263641" y="89853"/>
                    </a:cubicBezTo>
                    <a:cubicBezTo>
                      <a:pt x="264699" y="91455"/>
                      <a:pt x="267398" y="89289"/>
                      <a:pt x="263641" y="89853"/>
                    </a:cubicBezTo>
                    <a:close/>
                    <a:moveTo>
                      <a:pt x="150561" y="556500"/>
                    </a:moveTo>
                    <a:cubicBezTo>
                      <a:pt x="150999" y="554316"/>
                      <a:pt x="148463" y="556901"/>
                      <a:pt x="150561" y="556500"/>
                    </a:cubicBezTo>
                    <a:cubicBezTo>
                      <a:pt x="150415" y="559012"/>
                      <a:pt x="152987" y="557410"/>
                      <a:pt x="150524" y="556500"/>
                    </a:cubicBezTo>
                    <a:close/>
                    <a:moveTo>
                      <a:pt x="236484" y="504958"/>
                    </a:moveTo>
                    <a:cubicBezTo>
                      <a:pt x="236661" y="504319"/>
                      <a:pt x="236286" y="503657"/>
                      <a:pt x="235645" y="503479"/>
                    </a:cubicBezTo>
                    <a:cubicBezTo>
                      <a:pt x="235627" y="503474"/>
                      <a:pt x="235609" y="503470"/>
                      <a:pt x="235590" y="503465"/>
                    </a:cubicBezTo>
                    <a:cubicBezTo>
                      <a:pt x="235397" y="504027"/>
                      <a:pt x="235697" y="504637"/>
                      <a:pt x="236259" y="504829"/>
                    </a:cubicBezTo>
                    <a:cubicBezTo>
                      <a:pt x="236349" y="504860"/>
                      <a:pt x="236443" y="504879"/>
                      <a:pt x="236538" y="504885"/>
                    </a:cubicBezTo>
                    <a:cubicBezTo>
                      <a:pt x="236347" y="505499"/>
                      <a:pt x="236691" y="506152"/>
                      <a:pt x="237307" y="506343"/>
                    </a:cubicBezTo>
                    <a:cubicBezTo>
                      <a:pt x="237354" y="506357"/>
                      <a:pt x="237402" y="506369"/>
                      <a:pt x="237450" y="506377"/>
                    </a:cubicBezTo>
                    <a:cubicBezTo>
                      <a:pt x="237724" y="505759"/>
                      <a:pt x="237213" y="505031"/>
                      <a:pt x="236447" y="504958"/>
                    </a:cubicBezTo>
                    <a:close/>
                    <a:moveTo>
                      <a:pt x="192437" y="375210"/>
                    </a:moveTo>
                    <a:cubicBezTo>
                      <a:pt x="194662" y="374755"/>
                      <a:pt x="191963" y="372371"/>
                      <a:pt x="192437" y="375210"/>
                    </a:cubicBezTo>
                    <a:cubicBezTo>
                      <a:pt x="191953" y="375255"/>
                      <a:pt x="191562" y="375623"/>
                      <a:pt x="191489" y="376102"/>
                    </a:cubicBezTo>
                    <a:cubicBezTo>
                      <a:pt x="192273" y="376484"/>
                      <a:pt x="192528" y="375775"/>
                      <a:pt x="192401" y="375210"/>
                    </a:cubicBezTo>
                    <a:close/>
                    <a:moveTo>
                      <a:pt x="408822" y="574336"/>
                    </a:moveTo>
                    <a:cubicBezTo>
                      <a:pt x="412123" y="574227"/>
                      <a:pt x="408676" y="571861"/>
                      <a:pt x="408822" y="574336"/>
                    </a:cubicBezTo>
                    <a:cubicBezTo>
                      <a:pt x="408238" y="574227"/>
                      <a:pt x="407490" y="574445"/>
                      <a:pt x="407855" y="575192"/>
                    </a:cubicBezTo>
                    <a:cubicBezTo>
                      <a:pt x="408343" y="575179"/>
                      <a:pt x="408751" y="574818"/>
                      <a:pt x="408822" y="574336"/>
                    </a:cubicBezTo>
                    <a:close/>
                    <a:moveTo>
                      <a:pt x="256036" y="646517"/>
                    </a:moveTo>
                    <a:cubicBezTo>
                      <a:pt x="256929" y="646517"/>
                      <a:pt x="259063" y="646772"/>
                      <a:pt x="257458" y="645571"/>
                    </a:cubicBezTo>
                    <a:cubicBezTo>
                      <a:pt x="257075" y="646008"/>
                      <a:pt x="256182" y="645753"/>
                      <a:pt x="256090" y="646572"/>
                    </a:cubicBezTo>
                    <a:cubicBezTo>
                      <a:pt x="255525" y="646717"/>
                      <a:pt x="254704" y="646062"/>
                      <a:pt x="254449" y="647118"/>
                    </a:cubicBezTo>
                    <a:cubicBezTo>
                      <a:pt x="252625" y="646972"/>
                      <a:pt x="252625" y="649265"/>
                      <a:pt x="251366" y="650084"/>
                    </a:cubicBezTo>
                    <a:cubicBezTo>
                      <a:pt x="251221" y="650175"/>
                      <a:pt x="251640" y="651377"/>
                      <a:pt x="252041" y="651904"/>
                    </a:cubicBezTo>
                    <a:cubicBezTo>
                      <a:pt x="252443" y="652432"/>
                      <a:pt x="252844" y="651777"/>
                      <a:pt x="253117" y="651431"/>
                    </a:cubicBezTo>
                    <a:cubicBezTo>
                      <a:pt x="254321" y="650685"/>
                      <a:pt x="255616" y="652359"/>
                      <a:pt x="256966" y="652032"/>
                    </a:cubicBezTo>
                    <a:cubicBezTo>
                      <a:pt x="259975" y="650212"/>
                      <a:pt x="252096" y="651540"/>
                      <a:pt x="253154" y="649648"/>
                    </a:cubicBezTo>
                    <a:cubicBezTo>
                      <a:pt x="253355" y="648665"/>
                      <a:pt x="254741" y="648319"/>
                      <a:pt x="254394" y="647118"/>
                    </a:cubicBezTo>
                    <a:cubicBezTo>
                      <a:pt x="254978" y="646972"/>
                      <a:pt x="255762" y="647536"/>
                      <a:pt x="256036" y="646517"/>
                    </a:cubicBezTo>
                    <a:close/>
                    <a:moveTo>
                      <a:pt x="414859" y="546745"/>
                    </a:moveTo>
                    <a:cubicBezTo>
                      <a:pt x="414421" y="546581"/>
                      <a:pt x="413929" y="545962"/>
                      <a:pt x="413454" y="546272"/>
                    </a:cubicBezTo>
                    <a:cubicBezTo>
                      <a:pt x="412980" y="546581"/>
                      <a:pt x="413965" y="547091"/>
                      <a:pt x="414202" y="547400"/>
                    </a:cubicBezTo>
                    <a:cubicBezTo>
                      <a:pt x="414731" y="548074"/>
                      <a:pt x="414895" y="547182"/>
                      <a:pt x="414804" y="546672"/>
                    </a:cubicBezTo>
                    <a:cubicBezTo>
                      <a:pt x="417011" y="546709"/>
                      <a:pt x="415260" y="544816"/>
                      <a:pt x="414859" y="546745"/>
                    </a:cubicBezTo>
                    <a:close/>
                    <a:moveTo>
                      <a:pt x="336013" y="283028"/>
                    </a:moveTo>
                    <a:cubicBezTo>
                      <a:pt x="333386" y="282827"/>
                      <a:pt x="335921" y="286213"/>
                      <a:pt x="336013" y="283028"/>
                    </a:cubicBezTo>
                    <a:cubicBezTo>
                      <a:pt x="338201" y="282991"/>
                      <a:pt x="336377" y="281098"/>
                      <a:pt x="336013" y="283028"/>
                    </a:cubicBezTo>
                    <a:close/>
                    <a:moveTo>
                      <a:pt x="353941" y="285193"/>
                    </a:moveTo>
                    <a:cubicBezTo>
                      <a:pt x="353941" y="283046"/>
                      <a:pt x="352117" y="284684"/>
                      <a:pt x="353941" y="285193"/>
                    </a:cubicBezTo>
                    <a:cubicBezTo>
                      <a:pt x="357297" y="286649"/>
                      <a:pt x="356969" y="284629"/>
                      <a:pt x="353941" y="285193"/>
                    </a:cubicBezTo>
                    <a:close/>
                    <a:moveTo>
                      <a:pt x="290835" y="235817"/>
                    </a:moveTo>
                    <a:cubicBezTo>
                      <a:pt x="289923" y="232614"/>
                      <a:pt x="288811" y="236144"/>
                      <a:pt x="290835" y="235817"/>
                    </a:cubicBezTo>
                    <a:cubicBezTo>
                      <a:pt x="291692" y="238419"/>
                      <a:pt x="293845" y="235253"/>
                      <a:pt x="290835" y="235817"/>
                    </a:cubicBezTo>
                    <a:close/>
                    <a:moveTo>
                      <a:pt x="328954" y="686138"/>
                    </a:moveTo>
                    <a:cubicBezTo>
                      <a:pt x="328024" y="686357"/>
                      <a:pt x="328279" y="686976"/>
                      <a:pt x="328535" y="687540"/>
                    </a:cubicBezTo>
                    <a:cubicBezTo>
                      <a:pt x="328689" y="687726"/>
                      <a:pt x="328965" y="687752"/>
                      <a:pt x="329151" y="687598"/>
                    </a:cubicBezTo>
                    <a:cubicBezTo>
                      <a:pt x="329172" y="687581"/>
                      <a:pt x="329192" y="687561"/>
                      <a:pt x="329210" y="687540"/>
                    </a:cubicBezTo>
                    <a:cubicBezTo>
                      <a:pt x="329957" y="686885"/>
                      <a:pt x="328954" y="686593"/>
                      <a:pt x="328881" y="685993"/>
                    </a:cubicBezTo>
                    <a:lnTo>
                      <a:pt x="329866" y="685847"/>
                    </a:lnTo>
                    <a:cubicBezTo>
                      <a:pt x="329501" y="685010"/>
                      <a:pt x="328699" y="685119"/>
                      <a:pt x="328954" y="686138"/>
                    </a:cubicBezTo>
                    <a:close/>
                    <a:moveTo>
                      <a:pt x="274584" y="658930"/>
                    </a:moveTo>
                    <a:cubicBezTo>
                      <a:pt x="274584" y="659621"/>
                      <a:pt x="273855" y="659366"/>
                      <a:pt x="273636" y="659876"/>
                    </a:cubicBezTo>
                    <a:cubicBezTo>
                      <a:pt x="274420" y="660568"/>
                      <a:pt x="275861" y="659294"/>
                      <a:pt x="274511" y="659002"/>
                    </a:cubicBezTo>
                    <a:cubicBezTo>
                      <a:pt x="275186" y="658220"/>
                      <a:pt x="274785" y="657292"/>
                      <a:pt x="273764" y="657455"/>
                    </a:cubicBezTo>
                    <a:cubicBezTo>
                      <a:pt x="273344" y="657874"/>
                      <a:pt x="274074" y="658092"/>
                      <a:pt x="274037" y="658529"/>
                    </a:cubicBezTo>
                    <a:cubicBezTo>
                      <a:pt x="274001" y="658966"/>
                      <a:pt x="274293" y="658984"/>
                      <a:pt x="274584" y="658984"/>
                    </a:cubicBezTo>
                    <a:close/>
                    <a:moveTo>
                      <a:pt x="404463" y="561796"/>
                    </a:moveTo>
                    <a:cubicBezTo>
                      <a:pt x="405685" y="562142"/>
                      <a:pt x="405612" y="560959"/>
                      <a:pt x="406013" y="560413"/>
                    </a:cubicBezTo>
                    <a:cubicBezTo>
                      <a:pt x="405356" y="559649"/>
                      <a:pt x="404919" y="561159"/>
                      <a:pt x="404536" y="561869"/>
                    </a:cubicBezTo>
                    <a:cubicBezTo>
                      <a:pt x="401636" y="561614"/>
                      <a:pt x="404061" y="563398"/>
                      <a:pt x="404463" y="561851"/>
                    </a:cubicBezTo>
                    <a:close/>
                    <a:moveTo>
                      <a:pt x="94586" y="195668"/>
                    </a:moveTo>
                    <a:cubicBezTo>
                      <a:pt x="90938" y="195213"/>
                      <a:pt x="93419" y="198452"/>
                      <a:pt x="94586" y="195668"/>
                    </a:cubicBezTo>
                    <a:cubicBezTo>
                      <a:pt x="96775" y="197087"/>
                      <a:pt x="95060" y="193811"/>
                      <a:pt x="94586" y="195668"/>
                    </a:cubicBezTo>
                    <a:close/>
                    <a:moveTo>
                      <a:pt x="475776" y="273254"/>
                    </a:moveTo>
                    <a:cubicBezTo>
                      <a:pt x="474955" y="270670"/>
                      <a:pt x="472821" y="273709"/>
                      <a:pt x="475776" y="273254"/>
                    </a:cubicBezTo>
                    <a:cubicBezTo>
                      <a:pt x="476998" y="275984"/>
                      <a:pt x="479205" y="272872"/>
                      <a:pt x="475703" y="273254"/>
                    </a:cubicBezTo>
                    <a:close/>
                    <a:moveTo>
                      <a:pt x="314290" y="320956"/>
                    </a:moveTo>
                    <a:cubicBezTo>
                      <a:pt x="317227" y="320028"/>
                      <a:pt x="312229" y="317972"/>
                      <a:pt x="314290" y="320956"/>
                    </a:cubicBezTo>
                    <a:cubicBezTo>
                      <a:pt x="313784" y="320907"/>
                      <a:pt x="313274" y="320969"/>
                      <a:pt x="312795" y="321138"/>
                    </a:cubicBezTo>
                    <a:cubicBezTo>
                      <a:pt x="313232" y="322285"/>
                      <a:pt x="314546" y="322267"/>
                      <a:pt x="314217" y="320956"/>
                    </a:cubicBezTo>
                    <a:close/>
                    <a:moveTo>
                      <a:pt x="350768" y="581398"/>
                    </a:moveTo>
                    <a:cubicBezTo>
                      <a:pt x="354598" y="582144"/>
                      <a:pt x="351680" y="578722"/>
                      <a:pt x="350768" y="581398"/>
                    </a:cubicBezTo>
                    <a:cubicBezTo>
                      <a:pt x="348233" y="581143"/>
                      <a:pt x="350877" y="583909"/>
                      <a:pt x="350640" y="581398"/>
                    </a:cubicBezTo>
                    <a:close/>
                    <a:moveTo>
                      <a:pt x="356805" y="647118"/>
                    </a:moveTo>
                    <a:cubicBezTo>
                      <a:pt x="355929" y="647209"/>
                      <a:pt x="354981" y="646899"/>
                      <a:pt x="354178" y="647336"/>
                    </a:cubicBezTo>
                    <a:cubicBezTo>
                      <a:pt x="355346" y="648137"/>
                      <a:pt x="355674" y="648647"/>
                      <a:pt x="356750" y="647063"/>
                    </a:cubicBezTo>
                    <a:cubicBezTo>
                      <a:pt x="358574" y="647318"/>
                      <a:pt x="358574" y="646317"/>
                      <a:pt x="356750" y="646572"/>
                    </a:cubicBezTo>
                    <a:cubicBezTo>
                      <a:pt x="356878" y="645716"/>
                      <a:pt x="355382" y="643223"/>
                      <a:pt x="354415" y="643987"/>
                    </a:cubicBezTo>
                    <a:cubicBezTo>
                      <a:pt x="353905" y="644406"/>
                      <a:pt x="355054" y="644897"/>
                      <a:pt x="355200" y="645553"/>
                    </a:cubicBezTo>
                    <a:cubicBezTo>
                      <a:pt x="355317" y="646226"/>
                      <a:pt x="355960" y="646677"/>
                      <a:pt x="356634" y="646559"/>
                    </a:cubicBezTo>
                    <a:cubicBezTo>
                      <a:pt x="356692" y="646549"/>
                      <a:pt x="356749" y="646535"/>
                      <a:pt x="356805" y="646517"/>
                    </a:cubicBezTo>
                    <a:close/>
                    <a:moveTo>
                      <a:pt x="310953" y="195067"/>
                    </a:moveTo>
                    <a:cubicBezTo>
                      <a:pt x="315640" y="195759"/>
                      <a:pt x="310715" y="192264"/>
                      <a:pt x="310953" y="195067"/>
                    </a:cubicBezTo>
                    <a:cubicBezTo>
                      <a:pt x="308819" y="195158"/>
                      <a:pt x="310551" y="196960"/>
                      <a:pt x="310953" y="195067"/>
                    </a:cubicBezTo>
                    <a:close/>
                    <a:moveTo>
                      <a:pt x="485005" y="210792"/>
                    </a:moveTo>
                    <a:cubicBezTo>
                      <a:pt x="485570" y="212375"/>
                      <a:pt x="487795" y="210428"/>
                      <a:pt x="485005" y="210792"/>
                    </a:cubicBezTo>
                    <a:cubicBezTo>
                      <a:pt x="483892" y="208026"/>
                      <a:pt x="480992" y="211393"/>
                      <a:pt x="485005" y="210792"/>
                    </a:cubicBezTo>
                    <a:close/>
                    <a:moveTo>
                      <a:pt x="295176" y="478914"/>
                    </a:moveTo>
                    <a:cubicBezTo>
                      <a:pt x="295687" y="475274"/>
                      <a:pt x="291802" y="478914"/>
                      <a:pt x="295176" y="478914"/>
                    </a:cubicBezTo>
                    <a:cubicBezTo>
                      <a:pt x="295176" y="479496"/>
                      <a:pt x="295176" y="480024"/>
                      <a:pt x="295906" y="480042"/>
                    </a:cubicBezTo>
                    <a:cubicBezTo>
                      <a:pt x="296197" y="480042"/>
                      <a:pt x="296325" y="480734"/>
                      <a:pt x="296726" y="480224"/>
                    </a:cubicBezTo>
                    <a:cubicBezTo>
                      <a:pt x="297219" y="479205"/>
                      <a:pt x="296015" y="478659"/>
                      <a:pt x="295176" y="478914"/>
                    </a:cubicBezTo>
                    <a:close/>
                    <a:moveTo>
                      <a:pt x="140274" y="574882"/>
                    </a:moveTo>
                    <a:cubicBezTo>
                      <a:pt x="139928" y="576902"/>
                      <a:pt x="142353" y="575665"/>
                      <a:pt x="140274" y="574882"/>
                    </a:cubicBezTo>
                    <a:cubicBezTo>
                      <a:pt x="139034" y="572079"/>
                      <a:pt x="136298" y="575537"/>
                      <a:pt x="140274" y="574882"/>
                    </a:cubicBezTo>
                    <a:close/>
                    <a:moveTo>
                      <a:pt x="157656" y="208080"/>
                    </a:moveTo>
                    <a:cubicBezTo>
                      <a:pt x="157765" y="208954"/>
                      <a:pt x="158513" y="209099"/>
                      <a:pt x="159133" y="209372"/>
                    </a:cubicBezTo>
                    <a:cubicBezTo>
                      <a:pt x="159334" y="209372"/>
                      <a:pt x="159571" y="209846"/>
                      <a:pt x="159735" y="209372"/>
                    </a:cubicBezTo>
                    <a:cubicBezTo>
                      <a:pt x="159844" y="208208"/>
                      <a:pt x="158477" y="207935"/>
                      <a:pt x="157601" y="208117"/>
                    </a:cubicBezTo>
                    <a:cubicBezTo>
                      <a:pt x="156926" y="206733"/>
                      <a:pt x="157182" y="206151"/>
                      <a:pt x="155577" y="207298"/>
                    </a:cubicBezTo>
                    <a:cubicBezTo>
                      <a:pt x="155996" y="208135"/>
                      <a:pt x="156853" y="208153"/>
                      <a:pt x="157656" y="208080"/>
                    </a:cubicBezTo>
                    <a:close/>
                    <a:moveTo>
                      <a:pt x="444770" y="545107"/>
                    </a:moveTo>
                    <a:cubicBezTo>
                      <a:pt x="441031" y="544725"/>
                      <a:pt x="444570" y="548747"/>
                      <a:pt x="444770" y="545107"/>
                    </a:cubicBezTo>
                    <a:cubicBezTo>
                      <a:pt x="445463" y="544652"/>
                      <a:pt x="446448" y="544488"/>
                      <a:pt x="446886" y="543760"/>
                    </a:cubicBezTo>
                    <a:cubicBezTo>
                      <a:pt x="446138" y="543414"/>
                      <a:pt x="444405" y="543924"/>
                      <a:pt x="444770" y="545107"/>
                    </a:cubicBezTo>
                    <a:close/>
                    <a:moveTo>
                      <a:pt x="302873" y="508197"/>
                    </a:moveTo>
                    <a:cubicBezTo>
                      <a:pt x="301049" y="508197"/>
                      <a:pt x="301049" y="508871"/>
                      <a:pt x="301432" y="510236"/>
                    </a:cubicBezTo>
                    <a:cubicBezTo>
                      <a:pt x="302216" y="509872"/>
                      <a:pt x="302362" y="508834"/>
                      <a:pt x="302818" y="508143"/>
                    </a:cubicBezTo>
                    <a:cubicBezTo>
                      <a:pt x="303456" y="508580"/>
                      <a:pt x="305262" y="506996"/>
                      <a:pt x="304733" y="506669"/>
                    </a:cubicBezTo>
                    <a:cubicBezTo>
                      <a:pt x="303836" y="506696"/>
                      <a:pt x="303072" y="507325"/>
                      <a:pt x="302873" y="508197"/>
                    </a:cubicBezTo>
                    <a:close/>
                    <a:moveTo>
                      <a:pt x="94513" y="230939"/>
                    </a:moveTo>
                    <a:cubicBezTo>
                      <a:pt x="94805" y="228500"/>
                      <a:pt x="92124" y="231103"/>
                      <a:pt x="94513" y="230939"/>
                    </a:cubicBezTo>
                    <a:cubicBezTo>
                      <a:pt x="94148" y="232177"/>
                      <a:pt x="95407" y="232031"/>
                      <a:pt x="95899" y="232541"/>
                    </a:cubicBezTo>
                    <a:cubicBezTo>
                      <a:pt x="97887" y="232304"/>
                      <a:pt x="95462" y="230593"/>
                      <a:pt x="94513" y="230939"/>
                    </a:cubicBezTo>
                    <a:close/>
                    <a:moveTo>
                      <a:pt x="419692" y="561869"/>
                    </a:moveTo>
                    <a:cubicBezTo>
                      <a:pt x="423686" y="562761"/>
                      <a:pt x="420987" y="558229"/>
                      <a:pt x="419692" y="561869"/>
                    </a:cubicBezTo>
                    <a:cubicBezTo>
                      <a:pt x="416354" y="560723"/>
                      <a:pt x="419090" y="563671"/>
                      <a:pt x="419692" y="561869"/>
                    </a:cubicBezTo>
                    <a:close/>
                    <a:moveTo>
                      <a:pt x="240861" y="150623"/>
                    </a:moveTo>
                    <a:cubicBezTo>
                      <a:pt x="239511" y="150787"/>
                      <a:pt x="238235" y="152880"/>
                      <a:pt x="240296" y="152752"/>
                    </a:cubicBezTo>
                    <a:cubicBezTo>
                      <a:pt x="240916" y="152643"/>
                      <a:pt x="240423" y="152279"/>
                      <a:pt x="240460" y="152042"/>
                    </a:cubicBezTo>
                    <a:cubicBezTo>
                      <a:pt x="240496" y="151806"/>
                      <a:pt x="240952" y="151132"/>
                      <a:pt x="240806" y="150568"/>
                    </a:cubicBezTo>
                    <a:cubicBezTo>
                      <a:pt x="243123" y="150022"/>
                      <a:pt x="240186" y="147802"/>
                      <a:pt x="240861" y="150623"/>
                    </a:cubicBezTo>
                    <a:close/>
                    <a:moveTo>
                      <a:pt x="179889" y="113659"/>
                    </a:moveTo>
                    <a:cubicBezTo>
                      <a:pt x="180655" y="113841"/>
                      <a:pt x="181512" y="113404"/>
                      <a:pt x="182205" y="114023"/>
                    </a:cubicBezTo>
                    <a:cubicBezTo>
                      <a:pt x="183573" y="113732"/>
                      <a:pt x="181238" y="111438"/>
                      <a:pt x="179962" y="113732"/>
                    </a:cubicBezTo>
                    <a:cubicBezTo>
                      <a:pt x="178393" y="114278"/>
                      <a:pt x="180254" y="116480"/>
                      <a:pt x="179889" y="113659"/>
                    </a:cubicBezTo>
                    <a:close/>
                    <a:moveTo>
                      <a:pt x="383324" y="176540"/>
                    </a:moveTo>
                    <a:cubicBezTo>
                      <a:pt x="383743" y="178469"/>
                      <a:pt x="385476" y="176540"/>
                      <a:pt x="383324" y="176540"/>
                    </a:cubicBezTo>
                    <a:cubicBezTo>
                      <a:pt x="383743" y="172699"/>
                      <a:pt x="379238" y="175575"/>
                      <a:pt x="383324" y="176540"/>
                    </a:cubicBezTo>
                    <a:close/>
                    <a:moveTo>
                      <a:pt x="95662" y="217308"/>
                    </a:moveTo>
                    <a:cubicBezTo>
                      <a:pt x="95826" y="218491"/>
                      <a:pt x="96866" y="217562"/>
                      <a:pt x="97176" y="216998"/>
                    </a:cubicBezTo>
                    <a:cubicBezTo>
                      <a:pt x="96629" y="216598"/>
                      <a:pt x="96136" y="217180"/>
                      <a:pt x="95608" y="217362"/>
                    </a:cubicBezTo>
                    <a:cubicBezTo>
                      <a:pt x="95261" y="215670"/>
                      <a:pt x="97322" y="216780"/>
                      <a:pt x="97213" y="215651"/>
                    </a:cubicBezTo>
                    <a:cubicBezTo>
                      <a:pt x="97103" y="214523"/>
                      <a:pt x="96519" y="215924"/>
                      <a:pt x="96045" y="215742"/>
                    </a:cubicBezTo>
                    <a:cubicBezTo>
                      <a:pt x="94823" y="215342"/>
                      <a:pt x="93838" y="217744"/>
                      <a:pt x="95662" y="217308"/>
                    </a:cubicBezTo>
                    <a:close/>
                    <a:moveTo>
                      <a:pt x="254339" y="496823"/>
                    </a:moveTo>
                    <a:lnTo>
                      <a:pt x="254339" y="496204"/>
                    </a:lnTo>
                    <a:cubicBezTo>
                      <a:pt x="254759" y="496386"/>
                      <a:pt x="254978" y="495548"/>
                      <a:pt x="255488" y="495985"/>
                    </a:cubicBezTo>
                    <a:cubicBezTo>
                      <a:pt x="256510" y="496804"/>
                      <a:pt x="257622" y="495003"/>
                      <a:pt x="256875" y="494165"/>
                    </a:cubicBezTo>
                    <a:cubicBezTo>
                      <a:pt x="255780" y="492345"/>
                      <a:pt x="253117" y="493856"/>
                      <a:pt x="251275" y="493710"/>
                    </a:cubicBezTo>
                    <a:cubicBezTo>
                      <a:pt x="251549" y="494456"/>
                      <a:pt x="252297" y="494020"/>
                      <a:pt x="252789" y="494293"/>
                    </a:cubicBezTo>
                    <a:cubicBezTo>
                      <a:pt x="253550" y="494727"/>
                      <a:pt x="254121" y="495427"/>
                      <a:pt x="254394" y="496258"/>
                    </a:cubicBezTo>
                    <a:cubicBezTo>
                      <a:pt x="253738" y="496386"/>
                      <a:pt x="252953" y="495840"/>
                      <a:pt x="252388" y="496568"/>
                    </a:cubicBezTo>
                    <a:cubicBezTo>
                      <a:pt x="253026" y="496968"/>
                      <a:pt x="253738" y="496568"/>
                      <a:pt x="254394" y="496731"/>
                    </a:cubicBezTo>
                    <a:cubicBezTo>
                      <a:pt x="253975" y="497842"/>
                      <a:pt x="255415" y="497787"/>
                      <a:pt x="255561" y="498551"/>
                    </a:cubicBezTo>
                    <a:cubicBezTo>
                      <a:pt x="255707" y="499316"/>
                      <a:pt x="256875" y="498060"/>
                      <a:pt x="256455" y="497623"/>
                    </a:cubicBezTo>
                    <a:cubicBezTo>
                      <a:pt x="256036" y="497186"/>
                      <a:pt x="255288" y="496622"/>
                      <a:pt x="254394" y="496859"/>
                    </a:cubicBezTo>
                    <a:close/>
                    <a:moveTo>
                      <a:pt x="343582" y="281335"/>
                    </a:moveTo>
                    <a:cubicBezTo>
                      <a:pt x="344074" y="282937"/>
                      <a:pt x="346409" y="280953"/>
                      <a:pt x="343582" y="281335"/>
                    </a:cubicBezTo>
                    <a:cubicBezTo>
                      <a:pt x="341995" y="277495"/>
                      <a:pt x="338931" y="282099"/>
                      <a:pt x="343636" y="281335"/>
                    </a:cubicBezTo>
                    <a:close/>
                    <a:moveTo>
                      <a:pt x="284306" y="281335"/>
                    </a:moveTo>
                    <a:cubicBezTo>
                      <a:pt x="284762" y="282192"/>
                      <a:pt x="285770" y="282599"/>
                      <a:pt x="286695" y="282300"/>
                    </a:cubicBezTo>
                    <a:cubicBezTo>
                      <a:pt x="287425" y="281717"/>
                      <a:pt x="286804" y="280316"/>
                      <a:pt x="285874" y="280316"/>
                    </a:cubicBezTo>
                    <a:cubicBezTo>
                      <a:pt x="286458" y="277713"/>
                      <a:pt x="282464" y="280862"/>
                      <a:pt x="284360" y="281335"/>
                    </a:cubicBezTo>
                    <a:close/>
                    <a:moveTo>
                      <a:pt x="311500" y="692163"/>
                    </a:moveTo>
                    <a:cubicBezTo>
                      <a:pt x="309840" y="691435"/>
                      <a:pt x="308344" y="692872"/>
                      <a:pt x="309840" y="693691"/>
                    </a:cubicBezTo>
                    <a:cubicBezTo>
                      <a:pt x="310533" y="693346"/>
                      <a:pt x="311664" y="693346"/>
                      <a:pt x="311427" y="692090"/>
                    </a:cubicBezTo>
                    <a:cubicBezTo>
                      <a:pt x="314381" y="692436"/>
                      <a:pt x="312083" y="690579"/>
                      <a:pt x="311554" y="692163"/>
                    </a:cubicBezTo>
                    <a:close/>
                    <a:moveTo>
                      <a:pt x="249014" y="145691"/>
                    </a:moveTo>
                    <a:cubicBezTo>
                      <a:pt x="249780" y="147347"/>
                      <a:pt x="252844" y="145236"/>
                      <a:pt x="249014" y="145691"/>
                    </a:cubicBezTo>
                    <a:cubicBezTo>
                      <a:pt x="248558" y="145163"/>
                      <a:pt x="248120" y="142906"/>
                      <a:pt x="247190" y="143871"/>
                    </a:cubicBezTo>
                    <a:cubicBezTo>
                      <a:pt x="246953" y="144253"/>
                      <a:pt x="246187" y="144362"/>
                      <a:pt x="246515" y="145072"/>
                    </a:cubicBezTo>
                    <a:cubicBezTo>
                      <a:pt x="246843" y="145782"/>
                      <a:pt x="247390" y="145072"/>
                      <a:pt x="247755" y="145327"/>
                    </a:cubicBezTo>
                    <a:cubicBezTo>
                      <a:pt x="248126" y="145578"/>
                      <a:pt x="248566" y="145705"/>
                      <a:pt x="249014" y="145691"/>
                    </a:cubicBezTo>
                    <a:close/>
                    <a:moveTo>
                      <a:pt x="427370" y="566274"/>
                    </a:moveTo>
                    <a:cubicBezTo>
                      <a:pt x="425638" y="566710"/>
                      <a:pt x="424835" y="569368"/>
                      <a:pt x="427370" y="568931"/>
                    </a:cubicBezTo>
                    <a:cubicBezTo>
                      <a:pt x="426495" y="570096"/>
                      <a:pt x="427845" y="571315"/>
                      <a:pt x="428830" y="572007"/>
                    </a:cubicBezTo>
                    <a:cubicBezTo>
                      <a:pt x="427899" y="573244"/>
                      <a:pt x="430252" y="572880"/>
                      <a:pt x="430052" y="572007"/>
                    </a:cubicBezTo>
                    <a:cubicBezTo>
                      <a:pt x="430052" y="571643"/>
                      <a:pt x="430052" y="571115"/>
                      <a:pt x="429687" y="571151"/>
                    </a:cubicBezTo>
                    <a:cubicBezTo>
                      <a:pt x="427863" y="571461"/>
                      <a:pt x="428957" y="569076"/>
                      <a:pt x="427316" y="568967"/>
                    </a:cubicBezTo>
                    <a:lnTo>
                      <a:pt x="427316" y="566201"/>
                    </a:lnTo>
                    <a:cubicBezTo>
                      <a:pt x="431164" y="566765"/>
                      <a:pt x="429085" y="563744"/>
                      <a:pt x="427370" y="566274"/>
                    </a:cubicBezTo>
                    <a:close/>
                    <a:moveTo>
                      <a:pt x="424051" y="347000"/>
                    </a:moveTo>
                    <a:cubicBezTo>
                      <a:pt x="426185" y="346891"/>
                      <a:pt x="423650" y="345726"/>
                      <a:pt x="424999" y="344707"/>
                    </a:cubicBezTo>
                    <a:cubicBezTo>
                      <a:pt x="425331" y="344343"/>
                      <a:pt x="425305" y="343779"/>
                      <a:pt x="424940" y="343447"/>
                    </a:cubicBezTo>
                    <a:cubicBezTo>
                      <a:pt x="424709" y="343238"/>
                      <a:pt x="424386" y="343164"/>
                      <a:pt x="424087" y="343251"/>
                    </a:cubicBezTo>
                    <a:cubicBezTo>
                      <a:pt x="423467" y="343251"/>
                      <a:pt x="423759" y="343597"/>
                      <a:pt x="423887" y="343925"/>
                    </a:cubicBezTo>
                    <a:cubicBezTo>
                      <a:pt x="424325" y="344926"/>
                      <a:pt x="423887" y="346018"/>
                      <a:pt x="424106" y="347055"/>
                    </a:cubicBezTo>
                    <a:cubicBezTo>
                      <a:pt x="420221" y="346418"/>
                      <a:pt x="424744" y="350913"/>
                      <a:pt x="424051" y="347000"/>
                    </a:cubicBezTo>
                    <a:close/>
                    <a:moveTo>
                      <a:pt x="468700" y="243406"/>
                    </a:moveTo>
                    <a:cubicBezTo>
                      <a:pt x="467532" y="243151"/>
                      <a:pt x="467751" y="244717"/>
                      <a:pt x="466876" y="245408"/>
                    </a:cubicBezTo>
                    <a:cubicBezTo>
                      <a:pt x="465781" y="246901"/>
                      <a:pt x="469538" y="245754"/>
                      <a:pt x="468608" y="243352"/>
                    </a:cubicBezTo>
                    <a:cubicBezTo>
                      <a:pt x="472347" y="243970"/>
                      <a:pt x="470250" y="239530"/>
                      <a:pt x="468700" y="243406"/>
                    </a:cubicBezTo>
                    <a:close/>
                    <a:moveTo>
                      <a:pt x="190777" y="494566"/>
                    </a:moveTo>
                    <a:cubicBezTo>
                      <a:pt x="191033" y="492454"/>
                      <a:pt x="188680" y="494020"/>
                      <a:pt x="190777" y="494566"/>
                    </a:cubicBezTo>
                    <a:cubicBezTo>
                      <a:pt x="187276" y="499006"/>
                      <a:pt x="195848" y="494475"/>
                      <a:pt x="190777" y="494638"/>
                    </a:cubicBezTo>
                    <a:close/>
                    <a:moveTo>
                      <a:pt x="108703" y="202584"/>
                    </a:moveTo>
                    <a:cubicBezTo>
                      <a:pt x="108703" y="203567"/>
                      <a:pt x="106642" y="203567"/>
                      <a:pt x="107408" y="204295"/>
                    </a:cubicBezTo>
                    <a:cubicBezTo>
                      <a:pt x="107828" y="205077"/>
                      <a:pt x="108375" y="204167"/>
                      <a:pt x="108812" y="203858"/>
                    </a:cubicBezTo>
                    <a:cubicBezTo>
                      <a:pt x="109597" y="203312"/>
                      <a:pt x="109615" y="203312"/>
                      <a:pt x="108648" y="202638"/>
                    </a:cubicBezTo>
                    <a:cubicBezTo>
                      <a:pt x="107864" y="198088"/>
                      <a:pt x="103541" y="202475"/>
                      <a:pt x="108721" y="202657"/>
                    </a:cubicBezTo>
                    <a:close/>
                    <a:moveTo>
                      <a:pt x="464359" y="297551"/>
                    </a:moveTo>
                    <a:cubicBezTo>
                      <a:pt x="464067" y="298771"/>
                      <a:pt x="466839" y="301300"/>
                      <a:pt x="467003" y="299553"/>
                    </a:cubicBezTo>
                    <a:cubicBezTo>
                      <a:pt x="466821" y="299062"/>
                      <a:pt x="465945" y="299298"/>
                      <a:pt x="465982" y="298552"/>
                    </a:cubicBezTo>
                    <a:cubicBezTo>
                      <a:pt x="465982" y="297224"/>
                      <a:pt x="465088" y="297551"/>
                      <a:pt x="464322" y="297588"/>
                    </a:cubicBezTo>
                    <a:cubicBezTo>
                      <a:pt x="466930" y="294694"/>
                      <a:pt x="462498" y="296095"/>
                      <a:pt x="462352" y="297460"/>
                    </a:cubicBezTo>
                    <a:cubicBezTo>
                      <a:pt x="462735" y="298479"/>
                      <a:pt x="463702" y="298115"/>
                      <a:pt x="464340" y="297624"/>
                    </a:cubicBezTo>
                    <a:close/>
                    <a:moveTo>
                      <a:pt x="260449" y="300845"/>
                    </a:moveTo>
                    <a:cubicBezTo>
                      <a:pt x="258936" y="300845"/>
                      <a:pt x="256802" y="299226"/>
                      <a:pt x="255653" y="301082"/>
                    </a:cubicBezTo>
                    <a:cubicBezTo>
                      <a:pt x="256729" y="301501"/>
                      <a:pt x="259647" y="301664"/>
                      <a:pt x="260395" y="300791"/>
                    </a:cubicBezTo>
                    <a:cubicBezTo>
                      <a:pt x="262948" y="301118"/>
                      <a:pt x="260486" y="297588"/>
                      <a:pt x="260431" y="300918"/>
                    </a:cubicBezTo>
                    <a:close/>
                    <a:moveTo>
                      <a:pt x="244673" y="139230"/>
                    </a:moveTo>
                    <a:cubicBezTo>
                      <a:pt x="243743" y="139029"/>
                      <a:pt x="242849" y="139484"/>
                      <a:pt x="241846" y="138902"/>
                    </a:cubicBezTo>
                    <a:cubicBezTo>
                      <a:pt x="240843" y="138320"/>
                      <a:pt x="240606" y="138465"/>
                      <a:pt x="241299" y="139521"/>
                    </a:cubicBezTo>
                    <a:cubicBezTo>
                      <a:pt x="241299" y="141195"/>
                      <a:pt x="241572" y="141869"/>
                      <a:pt x="242922" y="140049"/>
                    </a:cubicBezTo>
                    <a:cubicBezTo>
                      <a:pt x="243341" y="139375"/>
                      <a:pt x="244472" y="140249"/>
                      <a:pt x="244600" y="139175"/>
                    </a:cubicBezTo>
                    <a:cubicBezTo>
                      <a:pt x="247755" y="138010"/>
                      <a:pt x="244764" y="135535"/>
                      <a:pt x="243743" y="138502"/>
                    </a:cubicBezTo>
                    <a:cubicBezTo>
                      <a:pt x="243688" y="138684"/>
                      <a:pt x="244618" y="138611"/>
                      <a:pt x="244673" y="139230"/>
                    </a:cubicBezTo>
                    <a:close/>
                    <a:moveTo>
                      <a:pt x="73229" y="229793"/>
                    </a:moveTo>
                    <a:cubicBezTo>
                      <a:pt x="74068" y="229611"/>
                      <a:pt x="77059" y="230466"/>
                      <a:pt x="76329" y="228883"/>
                    </a:cubicBezTo>
                    <a:cubicBezTo>
                      <a:pt x="76001" y="228500"/>
                      <a:pt x="75618" y="227918"/>
                      <a:pt x="75016" y="228391"/>
                    </a:cubicBezTo>
                    <a:cubicBezTo>
                      <a:pt x="74414" y="228864"/>
                      <a:pt x="72937" y="228537"/>
                      <a:pt x="73192" y="229847"/>
                    </a:cubicBezTo>
                    <a:cubicBezTo>
                      <a:pt x="72298" y="229847"/>
                      <a:pt x="72408" y="231667"/>
                      <a:pt x="73028" y="231922"/>
                    </a:cubicBezTo>
                    <a:cubicBezTo>
                      <a:pt x="73648" y="232177"/>
                      <a:pt x="74742" y="230775"/>
                      <a:pt x="73849" y="230430"/>
                    </a:cubicBezTo>
                    <a:cubicBezTo>
                      <a:pt x="73685" y="230284"/>
                      <a:pt x="73375" y="230211"/>
                      <a:pt x="73320" y="229793"/>
                    </a:cubicBezTo>
                    <a:close/>
                    <a:moveTo>
                      <a:pt x="375116" y="659603"/>
                    </a:moveTo>
                    <a:cubicBezTo>
                      <a:pt x="375463" y="656746"/>
                      <a:pt x="373603" y="659057"/>
                      <a:pt x="375116" y="659603"/>
                    </a:cubicBezTo>
                    <a:cubicBezTo>
                      <a:pt x="375116" y="660440"/>
                      <a:pt x="373730" y="659876"/>
                      <a:pt x="374332" y="660768"/>
                    </a:cubicBezTo>
                    <a:cubicBezTo>
                      <a:pt x="374753" y="661233"/>
                      <a:pt x="375197" y="661676"/>
                      <a:pt x="375664" y="662096"/>
                    </a:cubicBezTo>
                    <a:cubicBezTo>
                      <a:pt x="375974" y="662424"/>
                      <a:pt x="376138" y="662096"/>
                      <a:pt x="376284" y="661951"/>
                    </a:cubicBezTo>
                    <a:cubicBezTo>
                      <a:pt x="377506" y="660804"/>
                      <a:pt x="376101" y="660058"/>
                      <a:pt x="375116" y="659603"/>
                    </a:cubicBezTo>
                    <a:close/>
                    <a:moveTo>
                      <a:pt x="358264" y="99554"/>
                    </a:moveTo>
                    <a:cubicBezTo>
                      <a:pt x="359814" y="99554"/>
                      <a:pt x="359942" y="100537"/>
                      <a:pt x="359905" y="101720"/>
                    </a:cubicBezTo>
                    <a:cubicBezTo>
                      <a:pt x="359905" y="102539"/>
                      <a:pt x="361182" y="102320"/>
                      <a:pt x="360981" y="101574"/>
                    </a:cubicBezTo>
                    <a:cubicBezTo>
                      <a:pt x="361182" y="100191"/>
                      <a:pt x="358282" y="96897"/>
                      <a:pt x="358319" y="99608"/>
                    </a:cubicBezTo>
                    <a:cubicBezTo>
                      <a:pt x="355510" y="99263"/>
                      <a:pt x="357698" y="101101"/>
                      <a:pt x="358264" y="99554"/>
                    </a:cubicBezTo>
                    <a:close/>
                    <a:moveTo>
                      <a:pt x="440338" y="581398"/>
                    </a:moveTo>
                    <a:cubicBezTo>
                      <a:pt x="440904" y="582927"/>
                      <a:pt x="443092" y="581107"/>
                      <a:pt x="440338" y="581398"/>
                    </a:cubicBezTo>
                    <a:cubicBezTo>
                      <a:pt x="438824" y="580379"/>
                      <a:pt x="437949" y="580961"/>
                      <a:pt x="438040" y="578322"/>
                    </a:cubicBezTo>
                    <a:cubicBezTo>
                      <a:pt x="436326" y="577649"/>
                      <a:pt x="437529" y="581161"/>
                      <a:pt x="438223" y="581525"/>
                    </a:cubicBezTo>
                    <a:cubicBezTo>
                      <a:pt x="438916" y="581889"/>
                      <a:pt x="439663" y="581489"/>
                      <a:pt x="440411" y="581398"/>
                    </a:cubicBezTo>
                    <a:close/>
                    <a:moveTo>
                      <a:pt x="287570" y="525979"/>
                    </a:moveTo>
                    <a:cubicBezTo>
                      <a:pt x="293042" y="527071"/>
                      <a:pt x="288920" y="520865"/>
                      <a:pt x="287570" y="525979"/>
                    </a:cubicBezTo>
                    <a:cubicBezTo>
                      <a:pt x="286859" y="526234"/>
                      <a:pt x="286166" y="526507"/>
                      <a:pt x="285473" y="526798"/>
                    </a:cubicBezTo>
                    <a:cubicBezTo>
                      <a:pt x="285892" y="527344"/>
                      <a:pt x="286677" y="526798"/>
                      <a:pt x="287169" y="527380"/>
                    </a:cubicBezTo>
                    <a:cubicBezTo>
                      <a:pt x="287662" y="527963"/>
                      <a:pt x="287534" y="526416"/>
                      <a:pt x="287570" y="525979"/>
                    </a:cubicBezTo>
                    <a:close/>
                    <a:moveTo>
                      <a:pt x="254996" y="91964"/>
                    </a:moveTo>
                    <a:cubicBezTo>
                      <a:pt x="254832" y="92856"/>
                      <a:pt x="255197" y="93202"/>
                      <a:pt x="256072" y="93056"/>
                    </a:cubicBezTo>
                    <a:cubicBezTo>
                      <a:pt x="256072" y="94112"/>
                      <a:pt x="255598" y="96187"/>
                      <a:pt x="257276" y="95786"/>
                    </a:cubicBezTo>
                    <a:cubicBezTo>
                      <a:pt x="257695" y="95786"/>
                      <a:pt x="258133" y="95786"/>
                      <a:pt x="258243" y="95204"/>
                    </a:cubicBezTo>
                    <a:cubicBezTo>
                      <a:pt x="258243" y="93894"/>
                      <a:pt x="257422" y="92674"/>
                      <a:pt x="256036" y="93111"/>
                    </a:cubicBezTo>
                    <a:cubicBezTo>
                      <a:pt x="256182" y="92225"/>
                      <a:pt x="255817" y="91861"/>
                      <a:pt x="254941" y="92019"/>
                    </a:cubicBezTo>
                    <a:cubicBezTo>
                      <a:pt x="256017" y="88907"/>
                      <a:pt x="255415" y="88998"/>
                      <a:pt x="252643" y="89871"/>
                    </a:cubicBezTo>
                    <a:cubicBezTo>
                      <a:pt x="252370" y="89871"/>
                      <a:pt x="252351" y="90363"/>
                      <a:pt x="252643" y="90308"/>
                    </a:cubicBezTo>
                    <a:cubicBezTo>
                      <a:pt x="254084" y="89962"/>
                      <a:pt x="253811" y="91983"/>
                      <a:pt x="254996" y="91964"/>
                    </a:cubicBezTo>
                    <a:close/>
                    <a:moveTo>
                      <a:pt x="423504" y="591717"/>
                    </a:moveTo>
                    <a:cubicBezTo>
                      <a:pt x="427316" y="588496"/>
                      <a:pt x="422410" y="585547"/>
                      <a:pt x="423504" y="591717"/>
                    </a:cubicBezTo>
                    <a:cubicBezTo>
                      <a:pt x="420914" y="591699"/>
                      <a:pt x="422665" y="594174"/>
                      <a:pt x="423504" y="591717"/>
                    </a:cubicBezTo>
                    <a:close/>
                    <a:moveTo>
                      <a:pt x="202815" y="502173"/>
                    </a:moveTo>
                    <a:cubicBezTo>
                      <a:pt x="203836" y="505085"/>
                      <a:pt x="207758" y="501463"/>
                      <a:pt x="202815" y="502173"/>
                    </a:cubicBezTo>
                    <a:cubicBezTo>
                      <a:pt x="203198" y="500699"/>
                      <a:pt x="199915" y="499552"/>
                      <a:pt x="200152" y="501554"/>
                    </a:cubicBezTo>
                    <a:cubicBezTo>
                      <a:pt x="200152" y="501846"/>
                      <a:pt x="200043" y="502756"/>
                      <a:pt x="200480" y="502410"/>
                    </a:cubicBezTo>
                    <a:cubicBezTo>
                      <a:pt x="201246" y="501791"/>
                      <a:pt x="202158" y="503229"/>
                      <a:pt x="202797" y="502173"/>
                    </a:cubicBezTo>
                    <a:close/>
                    <a:moveTo>
                      <a:pt x="327823" y="318845"/>
                    </a:moveTo>
                    <a:cubicBezTo>
                      <a:pt x="329793" y="312457"/>
                      <a:pt x="323628" y="319027"/>
                      <a:pt x="327823" y="318845"/>
                    </a:cubicBezTo>
                    <a:cubicBezTo>
                      <a:pt x="327568" y="319955"/>
                      <a:pt x="324577" y="320665"/>
                      <a:pt x="327276" y="321266"/>
                    </a:cubicBezTo>
                    <a:cubicBezTo>
                      <a:pt x="328972" y="321812"/>
                      <a:pt x="329811" y="318499"/>
                      <a:pt x="327805" y="318845"/>
                    </a:cubicBezTo>
                    <a:close/>
                    <a:moveTo>
                      <a:pt x="202177" y="695420"/>
                    </a:moveTo>
                    <a:cubicBezTo>
                      <a:pt x="202177" y="693236"/>
                      <a:pt x="200353" y="694929"/>
                      <a:pt x="202177" y="695420"/>
                    </a:cubicBezTo>
                    <a:cubicBezTo>
                      <a:pt x="202286" y="696294"/>
                      <a:pt x="203417" y="696312"/>
                      <a:pt x="203599" y="696804"/>
                    </a:cubicBezTo>
                    <a:cubicBezTo>
                      <a:pt x="204110" y="698223"/>
                      <a:pt x="204766" y="697240"/>
                      <a:pt x="205423" y="697095"/>
                    </a:cubicBezTo>
                    <a:cubicBezTo>
                      <a:pt x="206080" y="696949"/>
                      <a:pt x="205788" y="696731"/>
                      <a:pt x="205569" y="696403"/>
                    </a:cubicBezTo>
                    <a:cubicBezTo>
                      <a:pt x="204730" y="695002"/>
                      <a:pt x="203399" y="695475"/>
                      <a:pt x="202177" y="695420"/>
                    </a:cubicBezTo>
                    <a:close/>
                    <a:moveTo>
                      <a:pt x="453415" y="210810"/>
                    </a:moveTo>
                    <a:cubicBezTo>
                      <a:pt x="454346" y="211374"/>
                      <a:pt x="456954" y="212958"/>
                      <a:pt x="456717" y="210810"/>
                    </a:cubicBezTo>
                    <a:cubicBezTo>
                      <a:pt x="456717" y="210355"/>
                      <a:pt x="456297" y="210355"/>
                      <a:pt x="455932" y="210319"/>
                    </a:cubicBezTo>
                    <a:cubicBezTo>
                      <a:pt x="455294" y="210210"/>
                      <a:pt x="454564" y="210646"/>
                      <a:pt x="453981" y="209973"/>
                    </a:cubicBezTo>
                    <a:cubicBezTo>
                      <a:pt x="453397" y="209300"/>
                      <a:pt x="453488" y="210483"/>
                      <a:pt x="453470" y="210883"/>
                    </a:cubicBezTo>
                    <a:cubicBezTo>
                      <a:pt x="451409" y="211338"/>
                      <a:pt x="453653" y="212940"/>
                      <a:pt x="453415" y="210810"/>
                    </a:cubicBezTo>
                    <a:close/>
                    <a:moveTo>
                      <a:pt x="493705" y="268850"/>
                    </a:moveTo>
                    <a:cubicBezTo>
                      <a:pt x="496897" y="270415"/>
                      <a:pt x="496787" y="268340"/>
                      <a:pt x="493705" y="268850"/>
                    </a:cubicBezTo>
                    <a:cubicBezTo>
                      <a:pt x="494051" y="267448"/>
                      <a:pt x="493048" y="265337"/>
                      <a:pt x="491699" y="265210"/>
                    </a:cubicBezTo>
                    <a:cubicBezTo>
                      <a:pt x="491261" y="266411"/>
                      <a:pt x="492337" y="269105"/>
                      <a:pt x="493705" y="268850"/>
                    </a:cubicBezTo>
                    <a:close/>
                    <a:moveTo>
                      <a:pt x="286458" y="598214"/>
                    </a:moveTo>
                    <a:cubicBezTo>
                      <a:pt x="287370" y="599470"/>
                      <a:pt x="291109" y="598487"/>
                      <a:pt x="288865" y="597250"/>
                    </a:cubicBezTo>
                    <a:cubicBezTo>
                      <a:pt x="287589" y="597250"/>
                      <a:pt x="287662" y="596631"/>
                      <a:pt x="287315" y="595630"/>
                    </a:cubicBezTo>
                    <a:cubicBezTo>
                      <a:pt x="286804" y="596394"/>
                      <a:pt x="287206" y="597450"/>
                      <a:pt x="286513" y="598287"/>
                    </a:cubicBezTo>
                    <a:cubicBezTo>
                      <a:pt x="285601" y="598069"/>
                      <a:pt x="284069" y="597541"/>
                      <a:pt x="284433" y="599088"/>
                    </a:cubicBezTo>
                    <a:cubicBezTo>
                      <a:pt x="284608" y="599334"/>
                      <a:pt x="284949" y="599393"/>
                      <a:pt x="285196" y="599219"/>
                    </a:cubicBezTo>
                    <a:cubicBezTo>
                      <a:pt x="285247" y="599183"/>
                      <a:pt x="285291" y="599139"/>
                      <a:pt x="285327" y="599088"/>
                    </a:cubicBezTo>
                    <a:cubicBezTo>
                      <a:pt x="285674" y="598779"/>
                      <a:pt x="286458" y="598979"/>
                      <a:pt x="286458" y="598214"/>
                    </a:cubicBezTo>
                    <a:close/>
                    <a:moveTo>
                      <a:pt x="289175" y="605276"/>
                    </a:moveTo>
                    <a:cubicBezTo>
                      <a:pt x="290361" y="605149"/>
                      <a:pt x="290252" y="603183"/>
                      <a:pt x="291747" y="603456"/>
                    </a:cubicBezTo>
                    <a:cubicBezTo>
                      <a:pt x="291826" y="603317"/>
                      <a:pt x="291870" y="603161"/>
                      <a:pt x="291875" y="603001"/>
                    </a:cubicBezTo>
                    <a:cubicBezTo>
                      <a:pt x="290817" y="600326"/>
                      <a:pt x="288227" y="603856"/>
                      <a:pt x="289230" y="605294"/>
                    </a:cubicBezTo>
                    <a:cubicBezTo>
                      <a:pt x="288701" y="605203"/>
                      <a:pt x="288446" y="606077"/>
                      <a:pt x="287826" y="605713"/>
                    </a:cubicBezTo>
                    <a:cubicBezTo>
                      <a:pt x="287570" y="605567"/>
                      <a:pt x="287315" y="605094"/>
                      <a:pt x="287042" y="605713"/>
                    </a:cubicBezTo>
                    <a:cubicBezTo>
                      <a:pt x="286458" y="607660"/>
                      <a:pt x="289741" y="607005"/>
                      <a:pt x="289194" y="605276"/>
                    </a:cubicBezTo>
                    <a:close/>
                    <a:moveTo>
                      <a:pt x="238672" y="7371"/>
                    </a:moveTo>
                    <a:cubicBezTo>
                      <a:pt x="237760" y="7062"/>
                      <a:pt x="237122" y="8336"/>
                      <a:pt x="236174" y="7790"/>
                    </a:cubicBezTo>
                    <a:cubicBezTo>
                      <a:pt x="235225" y="7244"/>
                      <a:pt x="234605" y="7371"/>
                      <a:pt x="235590" y="8372"/>
                    </a:cubicBezTo>
                    <a:cubicBezTo>
                      <a:pt x="235968" y="8879"/>
                      <a:pt x="236582" y="9155"/>
                      <a:pt x="237213" y="9100"/>
                    </a:cubicBezTo>
                    <a:cubicBezTo>
                      <a:pt x="237706" y="9409"/>
                      <a:pt x="239037" y="9974"/>
                      <a:pt x="238143" y="8754"/>
                    </a:cubicBezTo>
                    <a:cubicBezTo>
                      <a:pt x="237742" y="8135"/>
                      <a:pt x="238654" y="7862"/>
                      <a:pt x="238563" y="7335"/>
                    </a:cubicBezTo>
                    <a:cubicBezTo>
                      <a:pt x="241663" y="9701"/>
                      <a:pt x="241226" y="5788"/>
                      <a:pt x="238672" y="7371"/>
                    </a:cubicBezTo>
                    <a:close/>
                    <a:moveTo>
                      <a:pt x="356677" y="190790"/>
                    </a:moveTo>
                    <a:cubicBezTo>
                      <a:pt x="356112" y="190790"/>
                      <a:pt x="355802" y="189771"/>
                      <a:pt x="355054" y="190463"/>
                    </a:cubicBezTo>
                    <a:cubicBezTo>
                      <a:pt x="353832" y="191464"/>
                      <a:pt x="351516" y="189753"/>
                      <a:pt x="350822" y="191664"/>
                    </a:cubicBezTo>
                    <a:cubicBezTo>
                      <a:pt x="351917" y="192082"/>
                      <a:pt x="352993" y="191136"/>
                      <a:pt x="354251" y="191791"/>
                    </a:cubicBezTo>
                    <a:cubicBezTo>
                      <a:pt x="355200" y="192080"/>
                      <a:pt x="356216" y="191620"/>
                      <a:pt x="356622" y="190717"/>
                    </a:cubicBezTo>
                    <a:cubicBezTo>
                      <a:pt x="357717" y="190335"/>
                      <a:pt x="359230" y="192264"/>
                      <a:pt x="359851" y="190827"/>
                    </a:cubicBezTo>
                    <a:cubicBezTo>
                      <a:pt x="359997" y="189280"/>
                      <a:pt x="356148" y="189007"/>
                      <a:pt x="356677" y="190790"/>
                    </a:cubicBezTo>
                    <a:close/>
                    <a:moveTo>
                      <a:pt x="285929" y="530947"/>
                    </a:moveTo>
                    <a:cubicBezTo>
                      <a:pt x="288683" y="531330"/>
                      <a:pt x="284816" y="526798"/>
                      <a:pt x="283667" y="528672"/>
                    </a:cubicBezTo>
                    <a:cubicBezTo>
                      <a:pt x="282518" y="529546"/>
                      <a:pt x="282920" y="530292"/>
                      <a:pt x="283996" y="529510"/>
                    </a:cubicBezTo>
                    <a:cubicBezTo>
                      <a:pt x="284342" y="529328"/>
                      <a:pt x="284798" y="529364"/>
                      <a:pt x="284798" y="529783"/>
                    </a:cubicBezTo>
                    <a:cubicBezTo>
                      <a:pt x="284798" y="530638"/>
                      <a:pt x="285984" y="530219"/>
                      <a:pt x="285984" y="531002"/>
                    </a:cubicBezTo>
                    <a:cubicBezTo>
                      <a:pt x="285382" y="531002"/>
                      <a:pt x="284926" y="531548"/>
                      <a:pt x="284160" y="531566"/>
                    </a:cubicBezTo>
                    <a:cubicBezTo>
                      <a:pt x="283394" y="531584"/>
                      <a:pt x="283704" y="533477"/>
                      <a:pt x="284543" y="533150"/>
                    </a:cubicBezTo>
                    <a:cubicBezTo>
                      <a:pt x="285947" y="532822"/>
                      <a:pt x="286731" y="532422"/>
                      <a:pt x="285929" y="530947"/>
                    </a:cubicBezTo>
                    <a:close/>
                    <a:moveTo>
                      <a:pt x="183701" y="246118"/>
                    </a:moveTo>
                    <a:cubicBezTo>
                      <a:pt x="183701" y="245335"/>
                      <a:pt x="182661" y="245590"/>
                      <a:pt x="182351" y="245026"/>
                    </a:cubicBezTo>
                    <a:cubicBezTo>
                      <a:pt x="182351" y="244844"/>
                      <a:pt x="181986" y="244280"/>
                      <a:pt x="181603" y="244826"/>
                    </a:cubicBezTo>
                    <a:cubicBezTo>
                      <a:pt x="181166" y="246336"/>
                      <a:pt x="182734" y="246118"/>
                      <a:pt x="183755" y="246063"/>
                    </a:cubicBezTo>
                    <a:cubicBezTo>
                      <a:pt x="183755" y="246573"/>
                      <a:pt x="183482" y="247374"/>
                      <a:pt x="183974" y="247538"/>
                    </a:cubicBezTo>
                    <a:cubicBezTo>
                      <a:pt x="185306" y="247847"/>
                      <a:pt x="185215" y="249358"/>
                      <a:pt x="186291" y="249722"/>
                    </a:cubicBezTo>
                    <a:cubicBezTo>
                      <a:pt x="186747" y="248866"/>
                      <a:pt x="185251" y="248320"/>
                      <a:pt x="186291" y="247410"/>
                    </a:cubicBezTo>
                    <a:cubicBezTo>
                      <a:pt x="186692" y="246446"/>
                      <a:pt x="184485" y="245991"/>
                      <a:pt x="183701" y="246118"/>
                    </a:cubicBezTo>
                    <a:close/>
                    <a:moveTo>
                      <a:pt x="332219" y="324269"/>
                    </a:moveTo>
                    <a:cubicBezTo>
                      <a:pt x="331070" y="324833"/>
                      <a:pt x="329574" y="322449"/>
                      <a:pt x="329137" y="323814"/>
                    </a:cubicBezTo>
                    <a:cubicBezTo>
                      <a:pt x="328644" y="326307"/>
                      <a:pt x="332784" y="326908"/>
                      <a:pt x="332146" y="324196"/>
                    </a:cubicBezTo>
                    <a:cubicBezTo>
                      <a:pt x="333313" y="323704"/>
                      <a:pt x="337289" y="321884"/>
                      <a:pt x="333769" y="322085"/>
                    </a:cubicBezTo>
                    <a:cubicBezTo>
                      <a:pt x="332182" y="322030"/>
                      <a:pt x="332420" y="323304"/>
                      <a:pt x="332219" y="324269"/>
                    </a:cubicBezTo>
                    <a:close/>
                    <a:moveTo>
                      <a:pt x="326237" y="857109"/>
                    </a:moveTo>
                    <a:cubicBezTo>
                      <a:pt x="324705" y="856799"/>
                      <a:pt x="323355" y="857891"/>
                      <a:pt x="321823" y="857673"/>
                    </a:cubicBezTo>
                    <a:cubicBezTo>
                      <a:pt x="321695" y="857673"/>
                      <a:pt x="321203" y="857673"/>
                      <a:pt x="321549" y="858092"/>
                    </a:cubicBezTo>
                    <a:cubicBezTo>
                      <a:pt x="321896" y="858510"/>
                      <a:pt x="322297" y="860057"/>
                      <a:pt x="322935" y="859529"/>
                    </a:cubicBezTo>
                    <a:cubicBezTo>
                      <a:pt x="323738" y="858328"/>
                      <a:pt x="325671" y="858619"/>
                      <a:pt x="326164" y="857054"/>
                    </a:cubicBezTo>
                    <a:cubicBezTo>
                      <a:pt x="328060" y="856617"/>
                      <a:pt x="326255" y="854961"/>
                      <a:pt x="326237" y="857109"/>
                    </a:cubicBezTo>
                    <a:close/>
                    <a:moveTo>
                      <a:pt x="294702" y="659603"/>
                    </a:moveTo>
                    <a:cubicBezTo>
                      <a:pt x="293571" y="659985"/>
                      <a:pt x="293644" y="657983"/>
                      <a:pt x="292623" y="658657"/>
                    </a:cubicBezTo>
                    <a:cubicBezTo>
                      <a:pt x="292404" y="658857"/>
                      <a:pt x="291838" y="659130"/>
                      <a:pt x="292148" y="659403"/>
                    </a:cubicBezTo>
                    <a:cubicBezTo>
                      <a:pt x="292458" y="659676"/>
                      <a:pt x="291638" y="660549"/>
                      <a:pt x="292495" y="660950"/>
                    </a:cubicBezTo>
                    <a:cubicBezTo>
                      <a:pt x="293352" y="661350"/>
                      <a:pt x="294045" y="660185"/>
                      <a:pt x="294866" y="661059"/>
                    </a:cubicBezTo>
                    <a:cubicBezTo>
                      <a:pt x="295194" y="661241"/>
                      <a:pt x="295577" y="661223"/>
                      <a:pt x="295687" y="660786"/>
                    </a:cubicBezTo>
                    <a:cubicBezTo>
                      <a:pt x="295906" y="659949"/>
                      <a:pt x="294611" y="660313"/>
                      <a:pt x="294629" y="659530"/>
                    </a:cubicBezTo>
                    <a:cubicBezTo>
                      <a:pt x="295152" y="659561"/>
                      <a:pt x="295677" y="659499"/>
                      <a:pt x="296179" y="659348"/>
                    </a:cubicBezTo>
                    <a:lnTo>
                      <a:pt x="295468" y="658056"/>
                    </a:lnTo>
                    <a:cubicBezTo>
                      <a:pt x="294939" y="658493"/>
                      <a:pt x="294538" y="658839"/>
                      <a:pt x="294702" y="659603"/>
                    </a:cubicBezTo>
                    <a:close/>
                    <a:moveTo>
                      <a:pt x="319160" y="470778"/>
                    </a:moveTo>
                    <a:cubicBezTo>
                      <a:pt x="315421" y="469941"/>
                      <a:pt x="319452" y="474582"/>
                      <a:pt x="320583" y="473199"/>
                    </a:cubicBezTo>
                    <a:cubicBezTo>
                      <a:pt x="320674" y="472034"/>
                      <a:pt x="322406" y="472598"/>
                      <a:pt x="322115" y="472052"/>
                    </a:cubicBezTo>
                    <a:cubicBezTo>
                      <a:pt x="321622" y="471179"/>
                      <a:pt x="318740" y="472726"/>
                      <a:pt x="319105" y="470706"/>
                    </a:cubicBezTo>
                    <a:cubicBezTo>
                      <a:pt x="319671" y="470706"/>
                      <a:pt x="320054" y="469777"/>
                      <a:pt x="320765" y="470451"/>
                    </a:cubicBezTo>
                    <a:cubicBezTo>
                      <a:pt x="321074" y="470614"/>
                      <a:pt x="321418" y="470701"/>
                      <a:pt x="321768" y="470706"/>
                    </a:cubicBezTo>
                    <a:cubicBezTo>
                      <a:pt x="322425" y="470906"/>
                      <a:pt x="322571" y="469705"/>
                      <a:pt x="322005" y="469723"/>
                    </a:cubicBezTo>
                    <a:cubicBezTo>
                      <a:pt x="320309" y="470342"/>
                      <a:pt x="319123" y="467448"/>
                      <a:pt x="317810" y="468522"/>
                    </a:cubicBezTo>
                    <a:cubicBezTo>
                      <a:pt x="317190" y="469395"/>
                      <a:pt x="319123" y="469832"/>
                      <a:pt x="319160" y="470778"/>
                    </a:cubicBezTo>
                    <a:close/>
                    <a:moveTo>
                      <a:pt x="473587" y="580324"/>
                    </a:moveTo>
                    <a:cubicBezTo>
                      <a:pt x="473277" y="582817"/>
                      <a:pt x="476050" y="580087"/>
                      <a:pt x="473587" y="580324"/>
                    </a:cubicBezTo>
                    <a:cubicBezTo>
                      <a:pt x="473733" y="579341"/>
                      <a:pt x="474755" y="579359"/>
                      <a:pt x="475320" y="578850"/>
                    </a:cubicBezTo>
                    <a:cubicBezTo>
                      <a:pt x="476962" y="576629"/>
                      <a:pt x="472584" y="578213"/>
                      <a:pt x="471672" y="577157"/>
                    </a:cubicBezTo>
                    <a:cubicBezTo>
                      <a:pt x="471446" y="577357"/>
                      <a:pt x="471424" y="577702"/>
                      <a:pt x="471624" y="577928"/>
                    </a:cubicBezTo>
                    <a:cubicBezTo>
                      <a:pt x="471639" y="577945"/>
                      <a:pt x="471655" y="577961"/>
                      <a:pt x="471672" y="577976"/>
                    </a:cubicBezTo>
                    <a:cubicBezTo>
                      <a:pt x="473770" y="577812"/>
                      <a:pt x="472493" y="579960"/>
                      <a:pt x="473587" y="580324"/>
                    </a:cubicBezTo>
                    <a:close/>
                    <a:moveTo>
                      <a:pt x="308837" y="481626"/>
                    </a:moveTo>
                    <a:cubicBezTo>
                      <a:pt x="307250" y="482081"/>
                      <a:pt x="307195" y="482081"/>
                      <a:pt x="307542" y="483336"/>
                    </a:cubicBezTo>
                    <a:cubicBezTo>
                      <a:pt x="307688" y="483846"/>
                      <a:pt x="307779" y="484192"/>
                      <a:pt x="307159" y="484301"/>
                    </a:cubicBezTo>
                    <a:cubicBezTo>
                      <a:pt x="305536" y="485411"/>
                      <a:pt x="308107" y="485629"/>
                      <a:pt x="308837" y="484865"/>
                    </a:cubicBezTo>
                    <a:cubicBezTo>
                      <a:pt x="309840" y="485029"/>
                      <a:pt x="310351" y="483955"/>
                      <a:pt x="309147" y="483719"/>
                    </a:cubicBezTo>
                    <a:cubicBezTo>
                      <a:pt x="307998" y="483191"/>
                      <a:pt x="308308" y="482372"/>
                      <a:pt x="308764" y="481553"/>
                    </a:cubicBezTo>
                    <a:cubicBezTo>
                      <a:pt x="311682" y="482172"/>
                      <a:pt x="309694" y="479096"/>
                      <a:pt x="308837" y="481626"/>
                    </a:cubicBezTo>
                    <a:close/>
                    <a:moveTo>
                      <a:pt x="146238" y="199526"/>
                    </a:moveTo>
                    <a:cubicBezTo>
                      <a:pt x="144414" y="198361"/>
                      <a:pt x="144688" y="199836"/>
                      <a:pt x="143466" y="200618"/>
                    </a:cubicBezTo>
                    <a:cubicBezTo>
                      <a:pt x="142919" y="199053"/>
                      <a:pt x="140676" y="200946"/>
                      <a:pt x="143466" y="200618"/>
                    </a:cubicBezTo>
                    <a:cubicBezTo>
                      <a:pt x="143101" y="205041"/>
                      <a:pt x="145472" y="201492"/>
                      <a:pt x="146111" y="199544"/>
                    </a:cubicBezTo>
                    <a:cubicBezTo>
                      <a:pt x="147004" y="199253"/>
                      <a:pt x="147807" y="200254"/>
                      <a:pt x="148482" y="199708"/>
                    </a:cubicBezTo>
                    <a:cubicBezTo>
                      <a:pt x="149157" y="199162"/>
                      <a:pt x="148482" y="198962"/>
                      <a:pt x="148245" y="198689"/>
                    </a:cubicBezTo>
                    <a:cubicBezTo>
                      <a:pt x="147241" y="197197"/>
                      <a:pt x="146767" y="198070"/>
                      <a:pt x="146238" y="199453"/>
                    </a:cubicBezTo>
                    <a:close/>
                    <a:moveTo>
                      <a:pt x="462644" y="305759"/>
                    </a:moveTo>
                    <a:cubicBezTo>
                      <a:pt x="464176" y="304977"/>
                      <a:pt x="462535" y="304158"/>
                      <a:pt x="462644" y="303339"/>
                    </a:cubicBezTo>
                    <a:cubicBezTo>
                      <a:pt x="462808" y="301810"/>
                      <a:pt x="459908" y="302665"/>
                      <a:pt x="460674" y="304030"/>
                    </a:cubicBezTo>
                    <a:cubicBezTo>
                      <a:pt x="460456" y="306524"/>
                      <a:pt x="462115" y="304340"/>
                      <a:pt x="462681" y="305850"/>
                    </a:cubicBezTo>
                    <a:cubicBezTo>
                      <a:pt x="461076" y="305505"/>
                      <a:pt x="460510" y="307470"/>
                      <a:pt x="459124" y="307998"/>
                    </a:cubicBezTo>
                    <a:cubicBezTo>
                      <a:pt x="458924" y="308125"/>
                      <a:pt x="458924" y="308289"/>
                      <a:pt x="459124" y="308398"/>
                    </a:cubicBezTo>
                    <a:cubicBezTo>
                      <a:pt x="460516" y="308872"/>
                      <a:pt x="462029" y="308131"/>
                      <a:pt x="462504" y="306742"/>
                    </a:cubicBezTo>
                    <a:cubicBezTo>
                      <a:pt x="462612" y="306426"/>
                      <a:pt x="462660" y="306093"/>
                      <a:pt x="462644" y="305759"/>
                    </a:cubicBezTo>
                    <a:close/>
                    <a:moveTo>
                      <a:pt x="270225" y="292273"/>
                    </a:moveTo>
                    <a:cubicBezTo>
                      <a:pt x="268657" y="291727"/>
                      <a:pt x="266122" y="293274"/>
                      <a:pt x="268402" y="294366"/>
                    </a:cubicBezTo>
                    <a:cubicBezTo>
                      <a:pt x="269222" y="294785"/>
                      <a:pt x="272049" y="293711"/>
                      <a:pt x="270846" y="292837"/>
                    </a:cubicBezTo>
                    <a:cubicBezTo>
                      <a:pt x="270481" y="292728"/>
                      <a:pt x="270189" y="292619"/>
                      <a:pt x="270134" y="292200"/>
                    </a:cubicBezTo>
                    <a:cubicBezTo>
                      <a:pt x="271958" y="292601"/>
                      <a:pt x="272305" y="288287"/>
                      <a:pt x="270335" y="288560"/>
                    </a:cubicBezTo>
                    <a:cubicBezTo>
                      <a:pt x="270663" y="289671"/>
                      <a:pt x="270335" y="289798"/>
                      <a:pt x="269478" y="289143"/>
                    </a:cubicBezTo>
                    <a:cubicBezTo>
                      <a:pt x="268620" y="288488"/>
                      <a:pt x="268055" y="289853"/>
                      <a:pt x="269095" y="290053"/>
                    </a:cubicBezTo>
                    <a:cubicBezTo>
                      <a:pt x="270134" y="290253"/>
                      <a:pt x="270152" y="291363"/>
                      <a:pt x="270225" y="292255"/>
                    </a:cubicBezTo>
                    <a:close/>
                    <a:moveTo>
                      <a:pt x="357771" y="293893"/>
                    </a:moveTo>
                    <a:cubicBezTo>
                      <a:pt x="357060" y="293893"/>
                      <a:pt x="355510" y="293602"/>
                      <a:pt x="355346" y="294457"/>
                    </a:cubicBezTo>
                    <a:cubicBezTo>
                      <a:pt x="355346" y="295713"/>
                      <a:pt x="353814" y="296823"/>
                      <a:pt x="355692" y="297424"/>
                    </a:cubicBezTo>
                    <a:cubicBezTo>
                      <a:pt x="356185" y="297697"/>
                      <a:pt x="356622" y="296951"/>
                      <a:pt x="356568" y="296750"/>
                    </a:cubicBezTo>
                    <a:cubicBezTo>
                      <a:pt x="356112" y="295313"/>
                      <a:pt x="357808" y="294930"/>
                      <a:pt x="357698" y="293838"/>
                    </a:cubicBezTo>
                    <a:cubicBezTo>
                      <a:pt x="359230" y="294184"/>
                      <a:pt x="359522" y="292746"/>
                      <a:pt x="358556" y="291782"/>
                    </a:cubicBezTo>
                    <a:cubicBezTo>
                      <a:pt x="358246" y="292473"/>
                      <a:pt x="357589" y="293019"/>
                      <a:pt x="357771" y="293875"/>
                    </a:cubicBezTo>
                    <a:close/>
                    <a:moveTo>
                      <a:pt x="192401" y="301428"/>
                    </a:moveTo>
                    <a:cubicBezTo>
                      <a:pt x="196213" y="303521"/>
                      <a:pt x="192893" y="299298"/>
                      <a:pt x="196504" y="300827"/>
                    </a:cubicBezTo>
                    <a:cubicBezTo>
                      <a:pt x="196340" y="298388"/>
                      <a:pt x="192857" y="299189"/>
                      <a:pt x="192474" y="301501"/>
                    </a:cubicBezTo>
                    <a:cubicBezTo>
                      <a:pt x="188899" y="301100"/>
                      <a:pt x="191179" y="304249"/>
                      <a:pt x="192401" y="301410"/>
                    </a:cubicBezTo>
                    <a:close/>
                    <a:moveTo>
                      <a:pt x="208706" y="239548"/>
                    </a:moveTo>
                    <a:cubicBezTo>
                      <a:pt x="209235" y="235598"/>
                      <a:pt x="204675" y="238401"/>
                      <a:pt x="208706" y="239548"/>
                    </a:cubicBezTo>
                    <a:cubicBezTo>
                      <a:pt x="208852" y="240276"/>
                      <a:pt x="209873" y="240221"/>
                      <a:pt x="209983" y="241058"/>
                    </a:cubicBezTo>
                    <a:cubicBezTo>
                      <a:pt x="209983" y="241441"/>
                      <a:pt x="210603" y="241950"/>
                      <a:pt x="210986" y="241659"/>
                    </a:cubicBezTo>
                    <a:cubicBezTo>
                      <a:pt x="211369" y="241368"/>
                      <a:pt x="213612" y="241077"/>
                      <a:pt x="212810" y="240804"/>
                    </a:cubicBezTo>
                    <a:cubicBezTo>
                      <a:pt x="211095" y="240221"/>
                      <a:pt x="212919" y="240203"/>
                      <a:pt x="212956" y="239912"/>
                    </a:cubicBezTo>
                    <a:cubicBezTo>
                      <a:pt x="213284" y="238419"/>
                      <a:pt x="209618" y="239220"/>
                      <a:pt x="208706" y="239621"/>
                    </a:cubicBezTo>
                    <a:close/>
                    <a:moveTo>
                      <a:pt x="120631" y="560777"/>
                    </a:moveTo>
                    <a:cubicBezTo>
                      <a:pt x="121014" y="559521"/>
                      <a:pt x="118917" y="558266"/>
                      <a:pt x="118041" y="558830"/>
                    </a:cubicBezTo>
                    <a:cubicBezTo>
                      <a:pt x="118019" y="558993"/>
                      <a:pt x="118019" y="559158"/>
                      <a:pt x="118041" y="559321"/>
                    </a:cubicBezTo>
                    <a:cubicBezTo>
                      <a:pt x="119063" y="559540"/>
                      <a:pt x="119482" y="560923"/>
                      <a:pt x="120722" y="560704"/>
                    </a:cubicBezTo>
                    <a:cubicBezTo>
                      <a:pt x="120613" y="562288"/>
                      <a:pt x="123330" y="567548"/>
                      <a:pt x="124826" y="565400"/>
                    </a:cubicBezTo>
                    <a:cubicBezTo>
                      <a:pt x="124808" y="563726"/>
                      <a:pt x="121434" y="562597"/>
                      <a:pt x="120631" y="560850"/>
                    </a:cubicBezTo>
                    <a:close/>
                    <a:moveTo>
                      <a:pt x="487741" y="298152"/>
                    </a:moveTo>
                    <a:cubicBezTo>
                      <a:pt x="486263" y="298261"/>
                      <a:pt x="483783" y="297551"/>
                      <a:pt x="483436" y="299499"/>
                    </a:cubicBezTo>
                    <a:cubicBezTo>
                      <a:pt x="483436" y="300154"/>
                      <a:pt x="482944" y="301737"/>
                      <a:pt x="483874" y="301846"/>
                    </a:cubicBezTo>
                    <a:cubicBezTo>
                      <a:pt x="484038" y="301846"/>
                      <a:pt x="484294" y="301846"/>
                      <a:pt x="484312" y="301646"/>
                    </a:cubicBezTo>
                    <a:cubicBezTo>
                      <a:pt x="484531" y="299444"/>
                      <a:pt x="486792" y="299517"/>
                      <a:pt x="487668" y="298006"/>
                    </a:cubicBezTo>
                    <a:cubicBezTo>
                      <a:pt x="488616" y="297770"/>
                      <a:pt x="489309" y="298534"/>
                      <a:pt x="490167" y="298479"/>
                    </a:cubicBezTo>
                    <a:cubicBezTo>
                      <a:pt x="490768" y="298097"/>
                      <a:pt x="490057" y="297515"/>
                      <a:pt x="489911" y="297133"/>
                    </a:cubicBezTo>
                    <a:cubicBezTo>
                      <a:pt x="489619" y="295531"/>
                      <a:pt x="487941" y="297424"/>
                      <a:pt x="487741" y="298225"/>
                    </a:cubicBezTo>
                    <a:close/>
                    <a:moveTo>
                      <a:pt x="325689" y="119101"/>
                    </a:moveTo>
                    <a:cubicBezTo>
                      <a:pt x="325379" y="121503"/>
                      <a:pt x="328115" y="118991"/>
                      <a:pt x="325689" y="119101"/>
                    </a:cubicBezTo>
                    <a:cubicBezTo>
                      <a:pt x="325233" y="117044"/>
                      <a:pt x="328261" y="117881"/>
                      <a:pt x="327513" y="116826"/>
                    </a:cubicBezTo>
                    <a:cubicBezTo>
                      <a:pt x="326255" y="115825"/>
                      <a:pt x="326747" y="115006"/>
                      <a:pt x="326492" y="113713"/>
                    </a:cubicBezTo>
                    <a:cubicBezTo>
                      <a:pt x="326178" y="113603"/>
                      <a:pt x="325835" y="113768"/>
                      <a:pt x="325724" y="114081"/>
                    </a:cubicBezTo>
                    <a:cubicBezTo>
                      <a:pt x="325686" y="114191"/>
                      <a:pt x="325680" y="114310"/>
                      <a:pt x="325708" y="114423"/>
                    </a:cubicBezTo>
                    <a:cubicBezTo>
                      <a:pt x="325945" y="115133"/>
                      <a:pt x="324869" y="115479"/>
                      <a:pt x="325343" y="116371"/>
                    </a:cubicBezTo>
                    <a:cubicBezTo>
                      <a:pt x="325817" y="117262"/>
                      <a:pt x="324449" y="116989"/>
                      <a:pt x="324176" y="117590"/>
                    </a:cubicBezTo>
                    <a:cubicBezTo>
                      <a:pt x="323555" y="118646"/>
                      <a:pt x="324613" y="119319"/>
                      <a:pt x="325689" y="119101"/>
                    </a:cubicBezTo>
                    <a:close/>
                    <a:moveTo>
                      <a:pt x="451300" y="568985"/>
                    </a:moveTo>
                    <a:cubicBezTo>
                      <a:pt x="450005" y="570241"/>
                      <a:pt x="448965" y="568476"/>
                      <a:pt x="447926" y="569295"/>
                    </a:cubicBezTo>
                    <a:cubicBezTo>
                      <a:pt x="447488" y="569713"/>
                      <a:pt x="445518" y="571606"/>
                      <a:pt x="446831" y="571424"/>
                    </a:cubicBezTo>
                    <a:cubicBezTo>
                      <a:pt x="447403" y="570713"/>
                      <a:pt x="448326" y="570382"/>
                      <a:pt x="449220" y="570569"/>
                    </a:cubicBezTo>
                    <a:cubicBezTo>
                      <a:pt x="450588" y="570569"/>
                      <a:pt x="450005" y="571188"/>
                      <a:pt x="449859" y="572061"/>
                    </a:cubicBezTo>
                    <a:cubicBezTo>
                      <a:pt x="451573" y="572170"/>
                      <a:pt x="452157" y="570478"/>
                      <a:pt x="451227" y="568913"/>
                    </a:cubicBezTo>
                    <a:cubicBezTo>
                      <a:pt x="453415" y="569331"/>
                      <a:pt x="450862" y="566838"/>
                      <a:pt x="451300" y="568985"/>
                    </a:cubicBezTo>
                    <a:close/>
                    <a:moveTo>
                      <a:pt x="289741" y="646572"/>
                    </a:moveTo>
                    <a:cubicBezTo>
                      <a:pt x="288081" y="642695"/>
                      <a:pt x="285254" y="647282"/>
                      <a:pt x="289741" y="646572"/>
                    </a:cubicBezTo>
                    <a:cubicBezTo>
                      <a:pt x="289413" y="647591"/>
                      <a:pt x="287917" y="647191"/>
                      <a:pt x="287552" y="648228"/>
                    </a:cubicBezTo>
                    <a:cubicBezTo>
                      <a:pt x="287187" y="649265"/>
                      <a:pt x="287206" y="649720"/>
                      <a:pt x="288081" y="649047"/>
                    </a:cubicBezTo>
                    <a:cubicBezTo>
                      <a:pt x="289175" y="648082"/>
                      <a:pt x="289905" y="650612"/>
                      <a:pt x="291091" y="649720"/>
                    </a:cubicBezTo>
                    <a:cubicBezTo>
                      <a:pt x="292276" y="648829"/>
                      <a:pt x="290124" y="647427"/>
                      <a:pt x="291182" y="646317"/>
                    </a:cubicBezTo>
                    <a:cubicBezTo>
                      <a:pt x="290981" y="645716"/>
                      <a:pt x="290106" y="646281"/>
                      <a:pt x="289741" y="646572"/>
                    </a:cubicBezTo>
                    <a:close/>
                    <a:moveTo>
                      <a:pt x="300684" y="239602"/>
                    </a:moveTo>
                    <a:cubicBezTo>
                      <a:pt x="300684" y="238601"/>
                      <a:pt x="301122" y="237109"/>
                      <a:pt x="299590" y="237910"/>
                    </a:cubicBezTo>
                    <a:cubicBezTo>
                      <a:pt x="298459" y="237746"/>
                      <a:pt x="298368" y="238947"/>
                      <a:pt x="298021" y="239602"/>
                    </a:cubicBezTo>
                    <a:cubicBezTo>
                      <a:pt x="296197" y="240312"/>
                      <a:pt x="295760" y="242114"/>
                      <a:pt x="298258" y="241968"/>
                    </a:cubicBezTo>
                    <a:cubicBezTo>
                      <a:pt x="300082" y="240440"/>
                      <a:pt x="301906" y="240895"/>
                      <a:pt x="303329" y="239348"/>
                    </a:cubicBezTo>
                    <a:cubicBezTo>
                      <a:pt x="303420" y="237218"/>
                      <a:pt x="301578" y="239985"/>
                      <a:pt x="300611" y="239602"/>
                    </a:cubicBezTo>
                    <a:close/>
                    <a:moveTo>
                      <a:pt x="127215" y="198926"/>
                    </a:moveTo>
                    <a:cubicBezTo>
                      <a:pt x="125793" y="199963"/>
                      <a:pt x="125045" y="199053"/>
                      <a:pt x="123750" y="198343"/>
                    </a:cubicBezTo>
                    <a:cubicBezTo>
                      <a:pt x="121598" y="198471"/>
                      <a:pt x="123750" y="200582"/>
                      <a:pt x="124224" y="201419"/>
                    </a:cubicBezTo>
                    <a:cubicBezTo>
                      <a:pt x="124461" y="201965"/>
                      <a:pt x="125063" y="201128"/>
                      <a:pt x="125574" y="201091"/>
                    </a:cubicBezTo>
                    <a:cubicBezTo>
                      <a:pt x="126085" y="201055"/>
                      <a:pt x="126996" y="201328"/>
                      <a:pt x="127635" y="200837"/>
                    </a:cubicBezTo>
                    <a:cubicBezTo>
                      <a:pt x="127221" y="200263"/>
                      <a:pt x="127045" y="199553"/>
                      <a:pt x="127142" y="198853"/>
                    </a:cubicBezTo>
                    <a:cubicBezTo>
                      <a:pt x="129276" y="199180"/>
                      <a:pt x="127781" y="196833"/>
                      <a:pt x="127215" y="198926"/>
                    </a:cubicBezTo>
                    <a:close/>
                    <a:moveTo>
                      <a:pt x="135368" y="193975"/>
                    </a:moveTo>
                    <a:cubicBezTo>
                      <a:pt x="134949" y="196669"/>
                      <a:pt x="141387" y="194103"/>
                      <a:pt x="135368" y="193975"/>
                    </a:cubicBezTo>
                    <a:cubicBezTo>
                      <a:pt x="135915" y="191409"/>
                      <a:pt x="132359" y="190899"/>
                      <a:pt x="131830" y="188515"/>
                    </a:cubicBezTo>
                    <a:cubicBezTo>
                      <a:pt x="131830" y="188515"/>
                      <a:pt x="131246" y="188515"/>
                      <a:pt x="131155" y="188715"/>
                    </a:cubicBezTo>
                    <a:cubicBezTo>
                      <a:pt x="132085" y="191664"/>
                      <a:pt x="131319" y="193702"/>
                      <a:pt x="135368" y="193975"/>
                    </a:cubicBezTo>
                    <a:close/>
                    <a:moveTo>
                      <a:pt x="164112" y="258075"/>
                    </a:moveTo>
                    <a:cubicBezTo>
                      <a:pt x="165097" y="257420"/>
                      <a:pt x="166429" y="257184"/>
                      <a:pt x="167286" y="256601"/>
                    </a:cubicBezTo>
                    <a:cubicBezTo>
                      <a:pt x="165920" y="255969"/>
                      <a:pt x="164404" y="255730"/>
                      <a:pt x="162909" y="255910"/>
                    </a:cubicBezTo>
                    <a:cubicBezTo>
                      <a:pt x="158039" y="257238"/>
                      <a:pt x="163401" y="261279"/>
                      <a:pt x="164185" y="258003"/>
                    </a:cubicBezTo>
                    <a:close/>
                    <a:moveTo>
                      <a:pt x="224446" y="308471"/>
                    </a:moveTo>
                    <a:cubicBezTo>
                      <a:pt x="224715" y="308514"/>
                      <a:pt x="224967" y="308331"/>
                      <a:pt x="225010" y="308063"/>
                    </a:cubicBezTo>
                    <a:cubicBezTo>
                      <a:pt x="225010" y="308060"/>
                      <a:pt x="225011" y="308056"/>
                      <a:pt x="225011" y="308053"/>
                    </a:cubicBezTo>
                    <a:cubicBezTo>
                      <a:pt x="225632" y="306396"/>
                      <a:pt x="225887" y="310400"/>
                      <a:pt x="227273" y="308162"/>
                    </a:cubicBezTo>
                    <a:cubicBezTo>
                      <a:pt x="228057" y="307325"/>
                      <a:pt x="227273" y="307416"/>
                      <a:pt x="226781" y="307397"/>
                    </a:cubicBezTo>
                    <a:cubicBezTo>
                      <a:pt x="225759" y="307397"/>
                      <a:pt x="226161" y="305887"/>
                      <a:pt x="226963" y="306433"/>
                    </a:cubicBezTo>
                    <a:cubicBezTo>
                      <a:pt x="227419" y="306797"/>
                      <a:pt x="228440" y="307197"/>
                      <a:pt x="228787" y="306433"/>
                    </a:cubicBezTo>
                    <a:cubicBezTo>
                      <a:pt x="229024" y="305359"/>
                      <a:pt x="227620" y="306051"/>
                      <a:pt x="227237" y="305468"/>
                    </a:cubicBezTo>
                    <a:cubicBezTo>
                      <a:pt x="226270" y="303976"/>
                      <a:pt x="225066" y="305887"/>
                      <a:pt x="223753" y="305778"/>
                    </a:cubicBezTo>
                    <a:cubicBezTo>
                      <a:pt x="223388" y="305778"/>
                      <a:pt x="223279" y="306506"/>
                      <a:pt x="223552" y="306578"/>
                    </a:cubicBezTo>
                    <a:cubicBezTo>
                      <a:pt x="224701" y="306851"/>
                      <a:pt x="223844" y="308034"/>
                      <a:pt x="224501" y="308398"/>
                    </a:cubicBezTo>
                    <a:cubicBezTo>
                      <a:pt x="222184" y="308799"/>
                      <a:pt x="222349" y="311310"/>
                      <a:pt x="224701" y="311001"/>
                    </a:cubicBezTo>
                    <a:cubicBezTo>
                      <a:pt x="225230" y="310673"/>
                      <a:pt x="224537" y="310491"/>
                      <a:pt x="224537" y="310200"/>
                    </a:cubicBezTo>
                    <a:cubicBezTo>
                      <a:pt x="224537" y="309709"/>
                      <a:pt x="224446" y="309090"/>
                      <a:pt x="224446" y="308471"/>
                    </a:cubicBezTo>
                    <a:close/>
                    <a:moveTo>
                      <a:pt x="468590" y="204822"/>
                    </a:moveTo>
                    <a:cubicBezTo>
                      <a:pt x="469766" y="205434"/>
                      <a:pt x="471190" y="205306"/>
                      <a:pt x="472238" y="204495"/>
                    </a:cubicBezTo>
                    <a:cubicBezTo>
                      <a:pt x="471891" y="204022"/>
                      <a:pt x="470523" y="204695"/>
                      <a:pt x="470414" y="204003"/>
                    </a:cubicBezTo>
                    <a:cubicBezTo>
                      <a:pt x="470414" y="203639"/>
                      <a:pt x="471362" y="203894"/>
                      <a:pt x="471873" y="203785"/>
                    </a:cubicBezTo>
                    <a:cubicBezTo>
                      <a:pt x="472858" y="203785"/>
                      <a:pt x="474353" y="205041"/>
                      <a:pt x="474901" y="203567"/>
                    </a:cubicBezTo>
                    <a:cubicBezTo>
                      <a:pt x="473587" y="201346"/>
                      <a:pt x="469174" y="203257"/>
                      <a:pt x="467058" y="203457"/>
                    </a:cubicBezTo>
                    <a:cubicBezTo>
                      <a:pt x="467988" y="204386"/>
                      <a:pt x="469538" y="202893"/>
                      <a:pt x="468590" y="204895"/>
                    </a:cubicBezTo>
                    <a:cubicBezTo>
                      <a:pt x="461149" y="205041"/>
                      <a:pt x="468955" y="209300"/>
                      <a:pt x="468627" y="204822"/>
                    </a:cubicBezTo>
                    <a:close/>
                    <a:moveTo>
                      <a:pt x="339824" y="685647"/>
                    </a:moveTo>
                    <a:cubicBezTo>
                      <a:pt x="337636" y="685447"/>
                      <a:pt x="336633" y="688395"/>
                      <a:pt x="334189" y="688395"/>
                    </a:cubicBezTo>
                    <a:cubicBezTo>
                      <a:pt x="333277" y="688759"/>
                      <a:pt x="331398" y="689032"/>
                      <a:pt x="331125" y="690070"/>
                    </a:cubicBezTo>
                    <a:cubicBezTo>
                      <a:pt x="332310" y="691162"/>
                      <a:pt x="337727" y="688577"/>
                      <a:pt x="339022" y="687249"/>
                    </a:cubicBezTo>
                    <a:cubicBezTo>
                      <a:pt x="340262" y="687139"/>
                      <a:pt x="339624" y="686193"/>
                      <a:pt x="339770" y="685592"/>
                    </a:cubicBezTo>
                    <a:cubicBezTo>
                      <a:pt x="342104" y="685046"/>
                      <a:pt x="339168" y="682808"/>
                      <a:pt x="339824" y="685647"/>
                    </a:cubicBezTo>
                    <a:close/>
                    <a:moveTo>
                      <a:pt x="324066" y="123505"/>
                    </a:moveTo>
                    <a:cubicBezTo>
                      <a:pt x="323300" y="123359"/>
                      <a:pt x="318777" y="123760"/>
                      <a:pt x="320418" y="122923"/>
                    </a:cubicBezTo>
                    <a:cubicBezTo>
                      <a:pt x="321112" y="123105"/>
                      <a:pt x="323136" y="122631"/>
                      <a:pt x="322826" y="122013"/>
                    </a:cubicBezTo>
                    <a:cubicBezTo>
                      <a:pt x="322516" y="121394"/>
                      <a:pt x="322042" y="122122"/>
                      <a:pt x="321640" y="122249"/>
                    </a:cubicBezTo>
                    <a:cubicBezTo>
                      <a:pt x="320473" y="122631"/>
                      <a:pt x="318978" y="121903"/>
                      <a:pt x="318212" y="123159"/>
                    </a:cubicBezTo>
                    <a:cubicBezTo>
                      <a:pt x="319470" y="123159"/>
                      <a:pt x="322826" y="128437"/>
                      <a:pt x="322862" y="125926"/>
                    </a:cubicBezTo>
                    <a:cubicBezTo>
                      <a:pt x="321768" y="123742"/>
                      <a:pt x="323866" y="126180"/>
                      <a:pt x="324467" y="125380"/>
                    </a:cubicBezTo>
                    <a:cubicBezTo>
                      <a:pt x="324778" y="124761"/>
                      <a:pt x="323957" y="124160"/>
                      <a:pt x="324030" y="123432"/>
                    </a:cubicBezTo>
                    <a:cubicBezTo>
                      <a:pt x="326583" y="123760"/>
                      <a:pt x="323738" y="121030"/>
                      <a:pt x="324066" y="123505"/>
                    </a:cubicBezTo>
                    <a:close/>
                    <a:moveTo>
                      <a:pt x="358720" y="678604"/>
                    </a:moveTo>
                    <a:cubicBezTo>
                      <a:pt x="362368" y="677148"/>
                      <a:pt x="358884" y="675328"/>
                      <a:pt x="358392" y="673326"/>
                    </a:cubicBezTo>
                    <a:cubicBezTo>
                      <a:pt x="356568" y="673653"/>
                      <a:pt x="354634" y="673326"/>
                      <a:pt x="356476" y="675510"/>
                    </a:cubicBezTo>
                    <a:cubicBezTo>
                      <a:pt x="358519" y="676784"/>
                      <a:pt x="354251" y="678149"/>
                      <a:pt x="357151" y="678604"/>
                    </a:cubicBezTo>
                    <a:cubicBezTo>
                      <a:pt x="357078" y="679060"/>
                      <a:pt x="357389" y="679490"/>
                      <a:pt x="357846" y="679563"/>
                    </a:cubicBezTo>
                    <a:cubicBezTo>
                      <a:pt x="358304" y="679637"/>
                      <a:pt x="358734" y="679326"/>
                      <a:pt x="358808" y="678870"/>
                    </a:cubicBezTo>
                    <a:cubicBezTo>
                      <a:pt x="358826" y="678757"/>
                      <a:pt x="358821" y="678642"/>
                      <a:pt x="358793" y="678531"/>
                    </a:cubicBezTo>
                    <a:close/>
                    <a:moveTo>
                      <a:pt x="292440" y="506596"/>
                    </a:moveTo>
                    <a:cubicBezTo>
                      <a:pt x="292440" y="507069"/>
                      <a:pt x="292878" y="507306"/>
                      <a:pt x="293243" y="507597"/>
                    </a:cubicBezTo>
                    <a:cubicBezTo>
                      <a:pt x="293790" y="506869"/>
                      <a:pt x="293024" y="506559"/>
                      <a:pt x="292385" y="506650"/>
                    </a:cubicBezTo>
                    <a:cubicBezTo>
                      <a:pt x="291802" y="505176"/>
                      <a:pt x="289850" y="506814"/>
                      <a:pt x="289102" y="505704"/>
                    </a:cubicBezTo>
                    <a:cubicBezTo>
                      <a:pt x="288719" y="504812"/>
                      <a:pt x="287461" y="504594"/>
                      <a:pt x="287497" y="503465"/>
                    </a:cubicBezTo>
                    <a:cubicBezTo>
                      <a:pt x="287005" y="501973"/>
                      <a:pt x="284780" y="503138"/>
                      <a:pt x="283850" y="503629"/>
                    </a:cubicBezTo>
                    <a:cubicBezTo>
                      <a:pt x="285053" y="504539"/>
                      <a:pt x="287242" y="504193"/>
                      <a:pt x="287169" y="506396"/>
                    </a:cubicBezTo>
                    <a:cubicBezTo>
                      <a:pt x="287169" y="506669"/>
                      <a:pt x="287625" y="506632"/>
                      <a:pt x="287880" y="506596"/>
                    </a:cubicBezTo>
                    <a:cubicBezTo>
                      <a:pt x="290306" y="506141"/>
                      <a:pt x="289704" y="508270"/>
                      <a:pt x="290653" y="509162"/>
                    </a:cubicBezTo>
                    <a:cubicBezTo>
                      <a:pt x="292167" y="508325"/>
                      <a:pt x="289540" y="506669"/>
                      <a:pt x="292513" y="506523"/>
                    </a:cubicBezTo>
                    <a:close/>
                    <a:moveTo>
                      <a:pt x="309311" y="855562"/>
                    </a:moveTo>
                    <a:cubicBezTo>
                      <a:pt x="307305" y="854816"/>
                      <a:pt x="305937" y="857691"/>
                      <a:pt x="306885" y="859366"/>
                    </a:cubicBezTo>
                    <a:cubicBezTo>
                      <a:pt x="307323" y="860003"/>
                      <a:pt x="306885" y="860330"/>
                      <a:pt x="306539" y="860712"/>
                    </a:cubicBezTo>
                    <a:cubicBezTo>
                      <a:pt x="306192" y="861095"/>
                      <a:pt x="305846" y="861186"/>
                      <a:pt x="306539" y="861550"/>
                    </a:cubicBezTo>
                    <a:cubicBezTo>
                      <a:pt x="308581" y="862787"/>
                      <a:pt x="307578" y="860949"/>
                      <a:pt x="308837" y="860021"/>
                    </a:cubicBezTo>
                    <a:cubicBezTo>
                      <a:pt x="309183" y="859620"/>
                      <a:pt x="310114" y="860185"/>
                      <a:pt x="310041" y="859529"/>
                    </a:cubicBezTo>
                    <a:cubicBezTo>
                      <a:pt x="309968" y="858874"/>
                      <a:pt x="308053" y="859675"/>
                      <a:pt x="307633" y="858983"/>
                    </a:cubicBezTo>
                    <a:cubicBezTo>
                      <a:pt x="307414" y="857418"/>
                      <a:pt x="310205" y="857600"/>
                      <a:pt x="310715" y="856745"/>
                    </a:cubicBezTo>
                    <a:cubicBezTo>
                      <a:pt x="310989" y="855580"/>
                      <a:pt x="309165" y="856599"/>
                      <a:pt x="309165" y="855489"/>
                    </a:cubicBezTo>
                    <a:cubicBezTo>
                      <a:pt x="309767" y="855398"/>
                      <a:pt x="310132" y="854761"/>
                      <a:pt x="310861" y="854925"/>
                    </a:cubicBezTo>
                    <a:cubicBezTo>
                      <a:pt x="311591" y="855089"/>
                      <a:pt x="311974" y="854925"/>
                      <a:pt x="311919" y="854160"/>
                    </a:cubicBezTo>
                    <a:cubicBezTo>
                      <a:pt x="311080" y="852340"/>
                      <a:pt x="309676" y="852941"/>
                      <a:pt x="308928" y="854452"/>
                    </a:cubicBezTo>
                    <a:cubicBezTo>
                      <a:pt x="308654" y="854888"/>
                      <a:pt x="309512" y="855052"/>
                      <a:pt x="309384" y="855489"/>
                    </a:cubicBezTo>
                    <a:close/>
                    <a:moveTo>
                      <a:pt x="453397" y="215815"/>
                    </a:moveTo>
                    <a:cubicBezTo>
                      <a:pt x="453981" y="212284"/>
                      <a:pt x="450898" y="213759"/>
                      <a:pt x="449239" y="215033"/>
                    </a:cubicBezTo>
                    <a:cubicBezTo>
                      <a:pt x="449512" y="215360"/>
                      <a:pt x="450041" y="215233"/>
                      <a:pt x="450224" y="215797"/>
                    </a:cubicBezTo>
                    <a:cubicBezTo>
                      <a:pt x="450299" y="216212"/>
                      <a:pt x="450697" y="216488"/>
                      <a:pt x="451114" y="216413"/>
                    </a:cubicBezTo>
                    <a:cubicBezTo>
                      <a:pt x="451339" y="216372"/>
                      <a:pt x="451535" y="216233"/>
                      <a:pt x="451646" y="216034"/>
                    </a:cubicBezTo>
                    <a:cubicBezTo>
                      <a:pt x="452157" y="214487"/>
                      <a:pt x="452868" y="215797"/>
                      <a:pt x="453470" y="215761"/>
                    </a:cubicBezTo>
                    <a:cubicBezTo>
                      <a:pt x="453470" y="216307"/>
                      <a:pt x="453361" y="216853"/>
                      <a:pt x="454200" y="216871"/>
                    </a:cubicBezTo>
                    <a:cubicBezTo>
                      <a:pt x="454929" y="217198"/>
                      <a:pt x="455057" y="219419"/>
                      <a:pt x="455641" y="220238"/>
                    </a:cubicBezTo>
                    <a:cubicBezTo>
                      <a:pt x="456698" y="221221"/>
                      <a:pt x="456826" y="216962"/>
                      <a:pt x="458012" y="217471"/>
                    </a:cubicBezTo>
                    <a:cubicBezTo>
                      <a:pt x="458642" y="217998"/>
                      <a:pt x="459514" y="218131"/>
                      <a:pt x="460273" y="217817"/>
                    </a:cubicBezTo>
                    <a:cubicBezTo>
                      <a:pt x="459945" y="217562"/>
                      <a:pt x="459635" y="217126"/>
                      <a:pt x="459252" y="217053"/>
                    </a:cubicBezTo>
                    <a:cubicBezTo>
                      <a:pt x="457847" y="216525"/>
                      <a:pt x="457847" y="214432"/>
                      <a:pt x="456024" y="214669"/>
                    </a:cubicBezTo>
                    <a:cubicBezTo>
                      <a:pt x="453616" y="214614"/>
                      <a:pt x="457428" y="217399"/>
                      <a:pt x="453415" y="215742"/>
                    </a:cubicBezTo>
                    <a:close/>
                    <a:moveTo>
                      <a:pt x="96775" y="568385"/>
                    </a:moveTo>
                    <a:cubicBezTo>
                      <a:pt x="97833" y="570969"/>
                      <a:pt x="99547" y="567839"/>
                      <a:pt x="96775" y="568385"/>
                    </a:cubicBezTo>
                    <a:cubicBezTo>
                      <a:pt x="96574" y="567256"/>
                      <a:pt x="94860" y="566201"/>
                      <a:pt x="96611" y="564981"/>
                    </a:cubicBezTo>
                    <a:cubicBezTo>
                      <a:pt x="96957" y="564199"/>
                      <a:pt x="95152" y="563416"/>
                      <a:pt x="94258" y="563471"/>
                    </a:cubicBezTo>
                    <a:cubicBezTo>
                      <a:pt x="92963" y="563471"/>
                      <a:pt x="93437" y="566510"/>
                      <a:pt x="93620" y="567256"/>
                    </a:cubicBezTo>
                    <a:cubicBezTo>
                      <a:pt x="94458" y="568676"/>
                      <a:pt x="92799" y="568239"/>
                      <a:pt x="92598" y="569277"/>
                    </a:cubicBezTo>
                    <a:cubicBezTo>
                      <a:pt x="93930" y="569659"/>
                      <a:pt x="95352" y="568658"/>
                      <a:pt x="96775" y="568385"/>
                    </a:cubicBezTo>
                    <a:close/>
                    <a:moveTo>
                      <a:pt x="304441" y="503320"/>
                    </a:moveTo>
                    <a:cubicBezTo>
                      <a:pt x="304861" y="498424"/>
                      <a:pt x="297146" y="504266"/>
                      <a:pt x="304441" y="503320"/>
                    </a:cubicBezTo>
                    <a:cubicBezTo>
                      <a:pt x="304441" y="504721"/>
                      <a:pt x="308928" y="509708"/>
                      <a:pt x="308089" y="505686"/>
                    </a:cubicBezTo>
                    <a:cubicBezTo>
                      <a:pt x="307560" y="505194"/>
                      <a:pt x="305499" y="505067"/>
                      <a:pt x="306265" y="503993"/>
                    </a:cubicBezTo>
                    <a:cubicBezTo>
                      <a:pt x="309311" y="502173"/>
                      <a:pt x="306265" y="502646"/>
                      <a:pt x="306703" y="500863"/>
                    </a:cubicBezTo>
                    <a:cubicBezTo>
                      <a:pt x="307779" y="499043"/>
                      <a:pt x="305043" y="499188"/>
                      <a:pt x="304879" y="497660"/>
                    </a:cubicBezTo>
                    <a:cubicBezTo>
                      <a:pt x="304770" y="497041"/>
                      <a:pt x="303967" y="498151"/>
                      <a:pt x="303967" y="498169"/>
                    </a:cubicBezTo>
                    <a:cubicBezTo>
                      <a:pt x="304788" y="499443"/>
                      <a:pt x="304222" y="501118"/>
                      <a:pt x="305262" y="502392"/>
                    </a:cubicBezTo>
                    <a:cubicBezTo>
                      <a:pt x="306046" y="503283"/>
                      <a:pt x="304952" y="503192"/>
                      <a:pt x="304423" y="503320"/>
                    </a:cubicBezTo>
                    <a:close/>
                    <a:moveTo>
                      <a:pt x="369207" y="688832"/>
                    </a:moveTo>
                    <a:cubicBezTo>
                      <a:pt x="370374" y="691635"/>
                      <a:pt x="372764" y="688486"/>
                      <a:pt x="369207" y="688832"/>
                    </a:cubicBezTo>
                    <a:cubicBezTo>
                      <a:pt x="368897" y="687995"/>
                      <a:pt x="370265" y="685647"/>
                      <a:pt x="368897" y="685756"/>
                    </a:cubicBezTo>
                    <a:cubicBezTo>
                      <a:pt x="366526" y="686120"/>
                      <a:pt x="369134" y="687285"/>
                      <a:pt x="367493" y="687704"/>
                    </a:cubicBezTo>
                    <a:cubicBezTo>
                      <a:pt x="364538" y="687376"/>
                      <a:pt x="360525" y="687158"/>
                      <a:pt x="358373" y="685410"/>
                    </a:cubicBezTo>
                    <a:cubicBezTo>
                      <a:pt x="358200" y="684993"/>
                      <a:pt x="357720" y="684794"/>
                      <a:pt x="357301" y="684967"/>
                    </a:cubicBezTo>
                    <a:cubicBezTo>
                      <a:pt x="357205" y="685007"/>
                      <a:pt x="357117" y="685065"/>
                      <a:pt x="357042" y="685137"/>
                    </a:cubicBezTo>
                    <a:cubicBezTo>
                      <a:pt x="357188" y="687358"/>
                      <a:pt x="361000" y="687795"/>
                      <a:pt x="362513" y="689433"/>
                    </a:cubicBezTo>
                    <a:cubicBezTo>
                      <a:pt x="362714" y="689578"/>
                      <a:pt x="363115" y="690088"/>
                      <a:pt x="363298" y="689433"/>
                    </a:cubicBezTo>
                    <a:cubicBezTo>
                      <a:pt x="363681" y="687958"/>
                      <a:pt x="364885" y="689433"/>
                      <a:pt x="365395" y="688978"/>
                    </a:cubicBezTo>
                    <a:cubicBezTo>
                      <a:pt x="365961" y="687139"/>
                      <a:pt x="367730" y="689487"/>
                      <a:pt x="369189" y="688832"/>
                    </a:cubicBezTo>
                    <a:close/>
                    <a:moveTo>
                      <a:pt x="206609" y="235762"/>
                    </a:moveTo>
                    <a:cubicBezTo>
                      <a:pt x="206408" y="237964"/>
                      <a:pt x="209636" y="236545"/>
                      <a:pt x="206609" y="235762"/>
                    </a:cubicBezTo>
                    <a:cubicBezTo>
                      <a:pt x="206390" y="234852"/>
                      <a:pt x="207429" y="233942"/>
                      <a:pt x="207028" y="233287"/>
                    </a:cubicBezTo>
                    <a:cubicBezTo>
                      <a:pt x="205879" y="231267"/>
                      <a:pt x="209983" y="231631"/>
                      <a:pt x="209800" y="229410"/>
                    </a:cubicBezTo>
                    <a:cubicBezTo>
                      <a:pt x="209472" y="228118"/>
                      <a:pt x="208980" y="225770"/>
                      <a:pt x="206846" y="226990"/>
                    </a:cubicBezTo>
                    <a:cubicBezTo>
                      <a:pt x="206171" y="227190"/>
                      <a:pt x="205149" y="227099"/>
                      <a:pt x="205222" y="227918"/>
                    </a:cubicBezTo>
                    <a:cubicBezTo>
                      <a:pt x="205222" y="228409"/>
                      <a:pt x="206353" y="227918"/>
                      <a:pt x="206937" y="228118"/>
                    </a:cubicBezTo>
                    <a:cubicBezTo>
                      <a:pt x="210858" y="227809"/>
                      <a:pt x="207429" y="230939"/>
                      <a:pt x="205441" y="230921"/>
                    </a:cubicBezTo>
                    <a:cubicBezTo>
                      <a:pt x="203800" y="230921"/>
                      <a:pt x="203727" y="231139"/>
                      <a:pt x="204548" y="232632"/>
                    </a:cubicBezTo>
                    <a:cubicBezTo>
                      <a:pt x="205058" y="233778"/>
                      <a:pt x="204967" y="235380"/>
                      <a:pt x="206609" y="235762"/>
                    </a:cubicBezTo>
                    <a:close/>
                    <a:moveTo>
                      <a:pt x="266359" y="523322"/>
                    </a:moveTo>
                    <a:cubicBezTo>
                      <a:pt x="267873" y="522011"/>
                      <a:pt x="263550" y="521502"/>
                      <a:pt x="266140" y="520592"/>
                    </a:cubicBezTo>
                    <a:cubicBezTo>
                      <a:pt x="266486" y="520592"/>
                      <a:pt x="266815" y="520501"/>
                      <a:pt x="266888" y="520082"/>
                    </a:cubicBezTo>
                    <a:cubicBezTo>
                      <a:pt x="266961" y="519663"/>
                      <a:pt x="266341" y="519500"/>
                      <a:pt x="265958" y="519481"/>
                    </a:cubicBezTo>
                    <a:cubicBezTo>
                      <a:pt x="264480" y="518790"/>
                      <a:pt x="261708" y="521301"/>
                      <a:pt x="263039" y="522175"/>
                    </a:cubicBezTo>
                    <a:cubicBezTo>
                      <a:pt x="264462" y="522084"/>
                      <a:pt x="264863" y="523849"/>
                      <a:pt x="266413" y="523267"/>
                    </a:cubicBezTo>
                    <a:cubicBezTo>
                      <a:pt x="266156" y="525200"/>
                      <a:pt x="265242" y="526986"/>
                      <a:pt x="263824" y="528327"/>
                    </a:cubicBezTo>
                    <a:cubicBezTo>
                      <a:pt x="263568" y="528472"/>
                      <a:pt x="263623" y="528836"/>
                      <a:pt x="263824" y="529036"/>
                    </a:cubicBezTo>
                    <a:cubicBezTo>
                      <a:pt x="263974" y="529263"/>
                      <a:pt x="264279" y="529325"/>
                      <a:pt x="264506" y="529175"/>
                    </a:cubicBezTo>
                    <a:cubicBezTo>
                      <a:pt x="264596" y="529116"/>
                      <a:pt x="264664" y="529029"/>
                      <a:pt x="264699" y="528927"/>
                    </a:cubicBezTo>
                    <a:cubicBezTo>
                      <a:pt x="265119" y="527016"/>
                      <a:pt x="266997" y="529455"/>
                      <a:pt x="267362" y="527944"/>
                    </a:cubicBezTo>
                    <a:cubicBezTo>
                      <a:pt x="267599" y="525833"/>
                      <a:pt x="269350" y="527799"/>
                      <a:pt x="270025" y="526416"/>
                    </a:cubicBezTo>
                    <a:cubicBezTo>
                      <a:pt x="270225" y="525815"/>
                      <a:pt x="269587" y="526088"/>
                      <a:pt x="269386" y="525906"/>
                    </a:cubicBezTo>
                    <a:cubicBezTo>
                      <a:pt x="268310" y="524978"/>
                      <a:pt x="268310" y="523995"/>
                      <a:pt x="269532" y="523358"/>
                    </a:cubicBezTo>
                    <a:cubicBezTo>
                      <a:pt x="270061" y="523085"/>
                      <a:pt x="270554" y="522594"/>
                      <a:pt x="271356" y="522739"/>
                    </a:cubicBezTo>
                    <a:cubicBezTo>
                      <a:pt x="271520" y="522739"/>
                      <a:pt x="271995" y="522739"/>
                      <a:pt x="271739" y="522339"/>
                    </a:cubicBezTo>
                    <a:cubicBezTo>
                      <a:pt x="271028" y="520901"/>
                      <a:pt x="269532" y="523212"/>
                      <a:pt x="268310" y="522339"/>
                    </a:cubicBezTo>
                    <a:cubicBezTo>
                      <a:pt x="267982" y="522175"/>
                      <a:pt x="267672" y="522430"/>
                      <a:pt x="267581" y="522885"/>
                    </a:cubicBezTo>
                    <a:cubicBezTo>
                      <a:pt x="267490" y="523340"/>
                      <a:pt x="266760" y="523322"/>
                      <a:pt x="266395" y="523394"/>
                    </a:cubicBezTo>
                    <a:close/>
                    <a:moveTo>
                      <a:pt x="387628" y="171243"/>
                    </a:moveTo>
                    <a:cubicBezTo>
                      <a:pt x="386807" y="168714"/>
                      <a:pt x="384637" y="171680"/>
                      <a:pt x="387628" y="171243"/>
                    </a:cubicBezTo>
                    <a:cubicBezTo>
                      <a:pt x="388267" y="172718"/>
                      <a:pt x="390565" y="170970"/>
                      <a:pt x="391531" y="172699"/>
                    </a:cubicBezTo>
                    <a:cubicBezTo>
                      <a:pt x="391933" y="173227"/>
                      <a:pt x="392589" y="172881"/>
                      <a:pt x="393191" y="172517"/>
                    </a:cubicBezTo>
                    <a:cubicBezTo>
                      <a:pt x="394340" y="171808"/>
                      <a:pt x="395234" y="170515"/>
                      <a:pt x="396839" y="170697"/>
                    </a:cubicBezTo>
                    <a:cubicBezTo>
                      <a:pt x="397477" y="170807"/>
                      <a:pt x="397605" y="169423"/>
                      <a:pt x="397112" y="169278"/>
                    </a:cubicBezTo>
                    <a:cubicBezTo>
                      <a:pt x="395872" y="169405"/>
                      <a:pt x="394504" y="167458"/>
                      <a:pt x="393702" y="168786"/>
                    </a:cubicBezTo>
                    <a:cubicBezTo>
                      <a:pt x="394030" y="169423"/>
                      <a:pt x="393994" y="169733"/>
                      <a:pt x="393191" y="169715"/>
                    </a:cubicBezTo>
                    <a:cubicBezTo>
                      <a:pt x="388139" y="168950"/>
                      <a:pt x="390528" y="171262"/>
                      <a:pt x="387628" y="171243"/>
                    </a:cubicBezTo>
                    <a:close/>
                    <a:moveTo>
                      <a:pt x="438186" y="325288"/>
                    </a:moveTo>
                    <a:cubicBezTo>
                      <a:pt x="439153" y="325543"/>
                      <a:pt x="438861" y="327344"/>
                      <a:pt x="438460" y="328091"/>
                    </a:cubicBezTo>
                    <a:cubicBezTo>
                      <a:pt x="438150" y="328473"/>
                      <a:pt x="438460" y="328546"/>
                      <a:pt x="438733" y="328582"/>
                    </a:cubicBezTo>
                    <a:cubicBezTo>
                      <a:pt x="441378" y="329092"/>
                      <a:pt x="439098" y="325379"/>
                      <a:pt x="441013" y="325361"/>
                    </a:cubicBezTo>
                    <a:cubicBezTo>
                      <a:pt x="443256" y="324523"/>
                      <a:pt x="442363" y="329510"/>
                      <a:pt x="444916" y="326507"/>
                    </a:cubicBezTo>
                    <a:cubicBezTo>
                      <a:pt x="445463" y="325251"/>
                      <a:pt x="441870" y="325597"/>
                      <a:pt x="442399" y="323340"/>
                    </a:cubicBezTo>
                    <a:cubicBezTo>
                      <a:pt x="441907" y="322103"/>
                      <a:pt x="439609" y="322794"/>
                      <a:pt x="438751" y="321721"/>
                    </a:cubicBezTo>
                    <a:cubicBezTo>
                      <a:pt x="438332" y="321448"/>
                      <a:pt x="437548" y="322321"/>
                      <a:pt x="438004" y="322576"/>
                    </a:cubicBezTo>
                    <a:cubicBezTo>
                      <a:pt x="439536" y="323359"/>
                      <a:pt x="438095" y="324396"/>
                      <a:pt x="438314" y="325342"/>
                    </a:cubicBezTo>
                    <a:cubicBezTo>
                      <a:pt x="434520" y="324942"/>
                      <a:pt x="438004" y="329037"/>
                      <a:pt x="438186" y="325288"/>
                    </a:cubicBezTo>
                    <a:close/>
                    <a:moveTo>
                      <a:pt x="185889" y="234288"/>
                    </a:moveTo>
                    <a:cubicBezTo>
                      <a:pt x="185671" y="233323"/>
                      <a:pt x="185032" y="233669"/>
                      <a:pt x="184485" y="233869"/>
                    </a:cubicBezTo>
                    <a:cubicBezTo>
                      <a:pt x="183938" y="234070"/>
                      <a:pt x="184266" y="234361"/>
                      <a:pt x="184394" y="234525"/>
                    </a:cubicBezTo>
                    <a:cubicBezTo>
                      <a:pt x="185032" y="235216"/>
                      <a:pt x="185342" y="234233"/>
                      <a:pt x="185944" y="234215"/>
                    </a:cubicBezTo>
                    <a:cubicBezTo>
                      <a:pt x="186090" y="237728"/>
                      <a:pt x="185488" y="235143"/>
                      <a:pt x="183810" y="236163"/>
                    </a:cubicBezTo>
                    <a:cubicBezTo>
                      <a:pt x="188005" y="239675"/>
                      <a:pt x="192054" y="232068"/>
                      <a:pt x="194133" y="234561"/>
                    </a:cubicBezTo>
                    <a:cubicBezTo>
                      <a:pt x="194270" y="234807"/>
                      <a:pt x="194581" y="234897"/>
                      <a:pt x="194827" y="234760"/>
                    </a:cubicBezTo>
                    <a:cubicBezTo>
                      <a:pt x="194911" y="234714"/>
                      <a:pt x="194981" y="234645"/>
                      <a:pt x="195027" y="234561"/>
                    </a:cubicBezTo>
                    <a:cubicBezTo>
                      <a:pt x="195757" y="233360"/>
                      <a:pt x="193495" y="232195"/>
                      <a:pt x="192437" y="232923"/>
                    </a:cubicBezTo>
                    <a:cubicBezTo>
                      <a:pt x="191824" y="233331"/>
                      <a:pt x="191025" y="233331"/>
                      <a:pt x="190413" y="232923"/>
                    </a:cubicBezTo>
                    <a:cubicBezTo>
                      <a:pt x="188552" y="232122"/>
                      <a:pt x="187476" y="234070"/>
                      <a:pt x="185889" y="234197"/>
                    </a:cubicBezTo>
                    <a:close/>
                    <a:moveTo>
                      <a:pt x="277831" y="510927"/>
                    </a:moveTo>
                    <a:cubicBezTo>
                      <a:pt x="277120" y="514804"/>
                      <a:pt x="282920" y="511128"/>
                      <a:pt x="277831" y="510927"/>
                    </a:cubicBezTo>
                    <a:cubicBezTo>
                      <a:pt x="277430" y="510218"/>
                      <a:pt x="277065" y="509562"/>
                      <a:pt x="277831" y="508816"/>
                    </a:cubicBezTo>
                    <a:cubicBezTo>
                      <a:pt x="278597" y="508070"/>
                      <a:pt x="278415" y="506996"/>
                      <a:pt x="279910" y="506869"/>
                    </a:cubicBezTo>
                    <a:cubicBezTo>
                      <a:pt x="279399" y="506396"/>
                      <a:pt x="278615" y="506632"/>
                      <a:pt x="278086" y="506123"/>
                    </a:cubicBezTo>
                    <a:cubicBezTo>
                      <a:pt x="276262" y="513494"/>
                      <a:pt x="275697" y="501700"/>
                      <a:pt x="272615" y="504030"/>
                    </a:cubicBezTo>
                    <a:cubicBezTo>
                      <a:pt x="272724" y="506305"/>
                      <a:pt x="273928" y="507378"/>
                      <a:pt x="275442" y="509071"/>
                    </a:cubicBezTo>
                    <a:cubicBezTo>
                      <a:pt x="277266" y="509726"/>
                      <a:pt x="276682" y="510982"/>
                      <a:pt x="276080" y="512402"/>
                    </a:cubicBezTo>
                    <a:cubicBezTo>
                      <a:pt x="275569" y="513494"/>
                      <a:pt x="273308" y="512747"/>
                      <a:pt x="273636" y="514349"/>
                    </a:cubicBezTo>
                    <a:cubicBezTo>
                      <a:pt x="274822" y="515587"/>
                      <a:pt x="277284" y="511583"/>
                      <a:pt x="277393" y="515022"/>
                    </a:cubicBezTo>
                    <a:cubicBezTo>
                      <a:pt x="277393" y="515259"/>
                      <a:pt x="277393" y="515659"/>
                      <a:pt x="277685" y="515587"/>
                    </a:cubicBezTo>
                    <a:cubicBezTo>
                      <a:pt x="279655" y="514476"/>
                      <a:pt x="275697" y="512183"/>
                      <a:pt x="277831" y="510855"/>
                    </a:cubicBezTo>
                    <a:close/>
                    <a:moveTo>
                      <a:pt x="254449" y="510927"/>
                    </a:moveTo>
                    <a:cubicBezTo>
                      <a:pt x="252880" y="510327"/>
                      <a:pt x="251987" y="514149"/>
                      <a:pt x="250965" y="511655"/>
                    </a:cubicBezTo>
                    <a:cubicBezTo>
                      <a:pt x="250965" y="511401"/>
                      <a:pt x="250491" y="511437"/>
                      <a:pt x="250272" y="511655"/>
                    </a:cubicBezTo>
                    <a:cubicBezTo>
                      <a:pt x="250053" y="511874"/>
                      <a:pt x="250053" y="512038"/>
                      <a:pt x="250126" y="512110"/>
                    </a:cubicBezTo>
                    <a:cubicBezTo>
                      <a:pt x="251604" y="514385"/>
                      <a:pt x="249214" y="512729"/>
                      <a:pt x="248156" y="513257"/>
                    </a:cubicBezTo>
                    <a:cubicBezTo>
                      <a:pt x="247390" y="513475"/>
                      <a:pt x="247409" y="514567"/>
                      <a:pt x="248156" y="514185"/>
                    </a:cubicBezTo>
                    <a:cubicBezTo>
                      <a:pt x="249415" y="513949"/>
                      <a:pt x="249853" y="515004"/>
                      <a:pt x="250582" y="515605"/>
                    </a:cubicBezTo>
                    <a:cubicBezTo>
                      <a:pt x="252297" y="517716"/>
                      <a:pt x="251640" y="514804"/>
                      <a:pt x="253209" y="515605"/>
                    </a:cubicBezTo>
                    <a:cubicBezTo>
                      <a:pt x="254011" y="515914"/>
                      <a:pt x="254741" y="516842"/>
                      <a:pt x="255634" y="516442"/>
                    </a:cubicBezTo>
                    <a:cubicBezTo>
                      <a:pt x="257039" y="515295"/>
                      <a:pt x="261690" y="517589"/>
                      <a:pt x="258334" y="515241"/>
                    </a:cubicBezTo>
                    <a:cubicBezTo>
                      <a:pt x="257695" y="514567"/>
                      <a:pt x="257258" y="514112"/>
                      <a:pt x="256090" y="514731"/>
                    </a:cubicBezTo>
                    <a:cubicBezTo>
                      <a:pt x="253975" y="515550"/>
                      <a:pt x="253282" y="512438"/>
                      <a:pt x="254266" y="511091"/>
                    </a:cubicBezTo>
                    <a:cubicBezTo>
                      <a:pt x="256601" y="511255"/>
                      <a:pt x="253993" y="508780"/>
                      <a:pt x="254449" y="510927"/>
                    </a:cubicBezTo>
                    <a:close/>
                    <a:moveTo>
                      <a:pt x="358246" y="288451"/>
                    </a:moveTo>
                    <a:cubicBezTo>
                      <a:pt x="357863" y="286413"/>
                      <a:pt x="355163" y="287978"/>
                      <a:pt x="354434" y="289125"/>
                    </a:cubicBezTo>
                    <a:cubicBezTo>
                      <a:pt x="354051" y="289853"/>
                      <a:pt x="353795" y="290835"/>
                      <a:pt x="352610" y="290672"/>
                    </a:cubicBezTo>
                    <a:cubicBezTo>
                      <a:pt x="352282" y="290872"/>
                      <a:pt x="352245" y="291673"/>
                      <a:pt x="352810" y="291618"/>
                    </a:cubicBezTo>
                    <a:cubicBezTo>
                      <a:pt x="357753" y="292364"/>
                      <a:pt x="352519" y="288943"/>
                      <a:pt x="358282" y="288378"/>
                    </a:cubicBezTo>
                    <a:cubicBezTo>
                      <a:pt x="357516" y="289197"/>
                      <a:pt x="356331" y="291309"/>
                      <a:pt x="358446" y="290198"/>
                    </a:cubicBezTo>
                    <a:cubicBezTo>
                      <a:pt x="359559" y="289834"/>
                      <a:pt x="359705" y="289907"/>
                      <a:pt x="359887" y="291254"/>
                    </a:cubicBezTo>
                    <a:cubicBezTo>
                      <a:pt x="360069" y="292601"/>
                      <a:pt x="361273" y="291855"/>
                      <a:pt x="362076" y="292492"/>
                    </a:cubicBezTo>
                    <a:cubicBezTo>
                      <a:pt x="363498" y="292819"/>
                      <a:pt x="363900" y="287614"/>
                      <a:pt x="363517" y="286467"/>
                    </a:cubicBezTo>
                    <a:cubicBezTo>
                      <a:pt x="363134" y="285321"/>
                      <a:pt x="362696" y="284192"/>
                      <a:pt x="361073" y="284647"/>
                    </a:cubicBezTo>
                    <a:cubicBezTo>
                      <a:pt x="359449" y="285102"/>
                      <a:pt x="359851" y="282500"/>
                      <a:pt x="358392" y="282827"/>
                    </a:cubicBezTo>
                    <a:cubicBezTo>
                      <a:pt x="358100" y="283519"/>
                      <a:pt x="358027" y="285885"/>
                      <a:pt x="359522" y="285721"/>
                    </a:cubicBezTo>
                    <a:cubicBezTo>
                      <a:pt x="361018" y="285557"/>
                      <a:pt x="359613" y="287796"/>
                      <a:pt x="361091" y="287923"/>
                    </a:cubicBezTo>
                    <a:cubicBezTo>
                      <a:pt x="361912" y="287923"/>
                      <a:pt x="362258" y="288160"/>
                      <a:pt x="361802" y="289070"/>
                    </a:cubicBezTo>
                    <a:cubicBezTo>
                      <a:pt x="361346" y="289980"/>
                      <a:pt x="362951" y="289616"/>
                      <a:pt x="362641" y="290544"/>
                    </a:cubicBezTo>
                    <a:cubicBezTo>
                      <a:pt x="362477" y="290999"/>
                      <a:pt x="362276" y="291472"/>
                      <a:pt x="361875" y="291563"/>
                    </a:cubicBezTo>
                    <a:cubicBezTo>
                      <a:pt x="359741" y="291636"/>
                      <a:pt x="360836" y="287723"/>
                      <a:pt x="358246" y="288451"/>
                    </a:cubicBezTo>
                    <a:close/>
                    <a:moveTo>
                      <a:pt x="173925" y="288451"/>
                    </a:moveTo>
                    <a:cubicBezTo>
                      <a:pt x="174442" y="288520"/>
                      <a:pt x="174967" y="288438"/>
                      <a:pt x="175439" y="288215"/>
                    </a:cubicBezTo>
                    <a:cubicBezTo>
                      <a:pt x="173378" y="287559"/>
                      <a:pt x="174144" y="285139"/>
                      <a:pt x="173086" y="283628"/>
                    </a:cubicBezTo>
                    <a:cubicBezTo>
                      <a:pt x="171262" y="283155"/>
                      <a:pt x="171864" y="280698"/>
                      <a:pt x="170204" y="279988"/>
                    </a:cubicBezTo>
                    <a:cubicBezTo>
                      <a:pt x="171426" y="278059"/>
                      <a:pt x="167705" y="280807"/>
                      <a:pt x="166921" y="278951"/>
                    </a:cubicBezTo>
                    <a:cubicBezTo>
                      <a:pt x="166556" y="278550"/>
                      <a:pt x="165809" y="278496"/>
                      <a:pt x="165717" y="278678"/>
                    </a:cubicBezTo>
                    <a:cubicBezTo>
                      <a:pt x="165134" y="279988"/>
                      <a:pt x="164021" y="279642"/>
                      <a:pt x="163018" y="279715"/>
                    </a:cubicBezTo>
                    <a:cubicBezTo>
                      <a:pt x="162015" y="279788"/>
                      <a:pt x="163456" y="281117"/>
                      <a:pt x="163930" y="280662"/>
                    </a:cubicBezTo>
                    <a:cubicBezTo>
                      <a:pt x="165754" y="279187"/>
                      <a:pt x="165754" y="281353"/>
                      <a:pt x="166976" y="281899"/>
                    </a:cubicBezTo>
                    <a:cubicBezTo>
                      <a:pt x="169675" y="281899"/>
                      <a:pt x="165936" y="284720"/>
                      <a:pt x="168398" y="284593"/>
                    </a:cubicBezTo>
                    <a:cubicBezTo>
                      <a:pt x="169091" y="284593"/>
                      <a:pt x="168891" y="285139"/>
                      <a:pt x="168398" y="285157"/>
                    </a:cubicBezTo>
                    <a:cubicBezTo>
                      <a:pt x="167049" y="286049"/>
                      <a:pt x="169365" y="288579"/>
                      <a:pt x="170423" y="288378"/>
                    </a:cubicBezTo>
                    <a:cubicBezTo>
                      <a:pt x="171568" y="288042"/>
                      <a:pt x="172787" y="288054"/>
                      <a:pt x="173925" y="288415"/>
                    </a:cubicBezTo>
                    <a:close/>
                    <a:moveTo>
                      <a:pt x="357461" y="303648"/>
                    </a:moveTo>
                    <a:cubicBezTo>
                      <a:pt x="354944" y="303648"/>
                      <a:pt x="355637" y="304995"/>
                      <a:pt x="357097" y="306142"/>
                    </a:cubicBezTo>
                    <a:cubicBezTo>
                      <a:pt x="355492" y="306815"/>
                      <a:pt x="353048" y="305650"/>
                      <a:pt x="352409" y="307834"/>
                    </a:cubicBezTo>
                    <a:cubicBezTo>
                      <a:pt x="352227" y="308271"/>
                      <a:pt x="351151" y="310601"/>
                      <a:pt x="352409" y="309818"/>
                    </a:cubicBezTo>
                    <a:cubicBezTo>
                      <a:pt x="352646" y="309600"/>
                      <a:pt x="353102" y="309600"/>
                      <a:pt x="353120" y="309691"/>
                    </a:cubicBezTo>
                    <a:cubicBezTo>
                      <a:pt x="353576" y="311383"/>
                      <a:pt x="355364" y="310146"/>
                      <a:pt x="356075" y="311511"/>
                    </a:cubicBezTo>
                    <a:cubicBezTo>
                      <a:pt x="355617" y="311904"/>
                      <a:pt x="355565" y="312593"/>
                      <a:pt x="355959" y="313050"/>
                    </a:cubicBezTo>
                    <a:cubicBezTo>
                      <a:pt x="355995" y="313092"/>
                      <a:pt x="356034" y="313131"/>
                      <a:pt x="356075" y="313167"/>
                    </a:cubicBezTo>
                    <a:cubicBezTo>
                      <a:pt x="356221" y="313694"/>
                      <a:pt x="354160" y="314004"/>
                      <a:pt x="354634" y="314732"/>
                    </a:cubicBezTo>
                    <a:cubicBezTo>
                      <a:pt x="355109" y="315460"/>
                      <a:pt x="356786" y="315314"/>
                      <a:pt x="356750" y="314332"/>
                    </a:cubicBezTo>
                    <a:cubicBezTo>
                      <a:pt x="356750" y="312366"/>
                      <a:pt x="358574" y="312075"/>
                      <a:pt x="360088" y="311783"/>
                    </a:cubicBezTo>
                    <a:cubicBezTo>
                      <a:pt x="361912" y="309636"/>
                      <a:pt x="356440" y="311638"/>
                      <a:pt x="356258" y="310164"/>
                    </a:cubicBezTo>
                    <a:cubicBezTo>
                      <a:pt x="356258" y="309163"/>
                      <a:pt x="355729" y="308962"/>
                      <a:pt x="354871" y="309054"/>
                    </a:cubicBezTo>
                    <a:cubicBezTo>
                      <a:pt x="351844" y="307834"/>
                      <a:pt x="357808" y="307889"/>
                      <a:pt x="358811" y="307962"/>
                    </a:cubicBezTo>
                    <a:cubicBezTo>
                      <a:pt x="360015" y="307725"/>
                      <a:pt x="357735" y="305559"/>
                      <a:pt x="359924" y="304995"/>
                    </a:cubicBezTo>
                    <a:cubicBezTo>
                      <a:pt x="360197" y="304121"/>
                      <a:pt x="358191" y="303430"/>
                      <a:pt x="357461" y="303612"/>
                    </a:cubicBezTo>
                    <a:close/>
                    <a:moveTo>
                      <a:pt x="424398" y="583691"/>
                    </a:moveTo>
                    <a:cubicBezTo>
                      <a:pt x="424726" y="582763"/>
                      <a:pt x="426057" y="582726"/>
                      <a:pt x="426221" y="581962"/>
                    </a:cubicBezTo>
                    <a:cubicBezTo>
                      <a:pt x="426386" y="581197"/>
                      <a:pt x="424744" y="580324"/>
                      <a:pt x="424087" y="580670"/>
                    </a:cubicBezTo>
                    <a:cubicBezTo>
                      <a:pt x="422993" y="580925"/>
                      <a:pt x="422264" y="582617"/>
                      <a:pt x="421115" y="581616"/>
                    </a:cubicBezTo>
                    <a:cubicBezTo>
                      <a:pt x="420148" y="581197"/>
                      <a:pt x="418178" y="581871"/>
                      <a:pt x="419291" y="580105"/>
                    </a:cubicBezTo>
                    <a:cubicBezTo>
                      <a:pt x="418835" y="578522"/>
                      <a:pt x="422136" y="576465"/>
                      <a:pt x="420239" y="575555"/>
                    </a:cubicBezTo>
                    <a:cubicBezTo>
                      <a:pt x="415169" y="576138"/>
                      <a:pt x="418598" y="577885"/>
                      <a:pt x="417850" y="580178"/>
                    </a:cubicBezTo>
                    <a:cubicBezTo>
                      <a:pt x="417010" y="580074"/>
                      <a:pt x="416289" y="579534"/>
                      <a:pt x="415953" y="578759"/>
                    </a:cubicBezTo>
                    <a:cubicBezTo>
                      <a:pt x="415734" y="578031"/>
                      <a:pt x="414275" y="577030"/>
                      <a:pt x="413837" y="577558"/>
                    </a:cubicBezTo>
                    <a:cubicBezTo>
                      <a:pt x="414312" y="578777"/>
                      <a:pt x="416062" y="579195"/>
                      <a:pt x="415442" y="581015"/>
                    </a:cubicBezTo>
                    <a:cubicBezTo>
                      <a:pt x="415450" y="581189"/>
                      <a:pt x="415547" y="581347"/>
                      <a:pt x="415698" y="581434"/>
                    </a:cubicBezTo>
                    <a:cubicBezTo>
                      <a:pt x="417522" y="581744"/>
                      <a:pt x="414676" y="582690"/>
                      <a:pt x="415698" y="583491"/>
                    </a:cubicBezTo>
                    <a:cubicBezTo>
                      <a:pt x="415953" y="583709"/>
                      <a:pt x="416227" y="583200"/>
                      <a:pt x="416464" y="582981"/>
                    </a:cubicBezTo>
                    <a:cubicBezTo>
                      <a:pt x="417102" y="582562"/>
                      <a:pt x="418069" y="580706"/>
                      <a:pt x="418288" y="582380"/>
                    </a:cubicBezTo>
                    <a:cubicBezTo>
                      <a:pt x="418707" y="585238"/>
                      <a:pt x="420567" y="581725"/>
                      <a:pt x="421935" y="582799"/>
                    </a:cubicBezTo>
                    <a:cubicBezTo>
                      <a:pt x="422537" y="583363"/>
                      <a:pt x="423632" y="582672"/>
                      <a:pt x="424398" y="583655"/>
                    </a:cubicBezTo>
                    <a:close/>
                    <a:moveTo>
                      <a:pt x="353941" y="279479"/>
                    </a:moveTo>
                    <a:cubicBezTo>
                      <a:pt x="352500" y="277331"/>
                      <a:pt x="350859" y="281535"/>
                      <a:pt x="350294" y="282791"/>
                    </a:cubicBezTo>
                    <a:cubicBezTo>
                      <a:pt x="349728" y="285921"/>
                      <a:pt x="348616" y="280698"/>
                      <a:pt x="346390" y="285430"/>
                    </a:cubicBezTo>
                    <a:cubicBezTo>
                      <a:pt x="345588" y="284629"/>
                      <a:pt x="344202" y="283064"/>
                      <a:pt x="342907" y="283719"/>
                    </a:cubicBezTo>
                    <a:cubicBezTo>
                      <a:pt x="342141" y="284629"/>
                      <a:pt x="346135" y="288488"/>
                      <a:pt x="346919" y="287050"/>
                    </a:cubicBezTo>
                    <a:cubicBezTo>
                      <a:pt x="347430" y="285739"/>
                      <a:pt x="348743" y="286213"/>
                      <a:pt x="349582" y="285721"/>
                    </a:cubicBezTo>
                    <a:cubicBezTo>
                      <a:pt x="350749" y="285030"/>
                      <a:pt x="352683" y="285321"/>
                      <a:pt x="352646" y="283155"/>
                    </a:cubicBezTo>
                    <a:cubicBezTo>
                      <a:pt x="352938" y="282482"/>
                      <a:pt x="355856" y="280807"/>
                      <a:pt x="354014" y="280298"/>
                    </a:cubicBezTo>
                    <a:cubicBezTo>
                      <a:pt x="352792" y="280370"/>
                      <a:pt x="352810" y="279824"/>
                      <a:pt x="353941" y="279479"/>
                    </a:cubicBezTo>
                    <a:close/>
                    <a:moveTo>
                      <a:pt x="367219" y="310109"/>
                    </a:moveTo>
                    <a:cubicBezTo>
                      <a:pt x="367930" y="310109"/>
                      <a:pt x="368441" y="309836"/>
                      <a:pt x="368478" y="309436"/>
                    </a:cubicBezTo>
                    <a:cubicBezTo>
                      <a:pt x="368478" y="308726"/>
                      <a:pt x="367857" y="309072"/>
                      <a:pt x="367529" y="309035"/>
                    </a:cubicBezTo>
                    <a:cubicBezTo>
                      <a:pt x="367201" y="308999"/>
                      <a:pt x="365614" y="308417"/>
                      <a:pt x="366325" y="308016"/>
                    </a:cubicBezTo>
                    <a:cubicBezTo>
                      <a:pt x="369025" y="307725"/>
                      <a:pt x="366435" y="307179"/>
                      <a:pt x="366325" y="306997"/>
                    </a:cubicBezTo>
                    <a:cubicBezTo>
                      <a:pt x="365359" y="305814"/>
                      <a:pt x="364356" y="303648"/>
                      <a:pt x="366562" y="303066"/>
                    </a:cubicBezTo>
                    <a:cubicBezTo>
                      <a:pt x="367365" y="302720"/>
                      <a:pt x="367766" y="301592"/>
                      <a:pt x="368897" y="301919"/>
                    </a:cubicBezTo>
                    <a:cubicBezTo>
                      <a:pt x="369080" y="301753"/>
                      <a:pt x="369197" y="301527"/>
                      <a:pt x="369225" y="301282"/>
                    </a:cubicBezTo>
                    <a:cubicBezTo>
                      <a:pt x="369426" y="299662"/>
                      <a:pt x="366727" y="297879"/>
                      <a:pt x="365578" y="299462"/>
                    </a:cubicBezTo>
                    <a:cubicBezTo>
                      <a:pt x="361565" y="301464"/>
                      <a:pt x="365760" y="301482"/>
                      <a:pt x="364337" y="302665"/>
                    </a:cubicBezTo>
                    <a:cubicBezTo>
                      <a:pt x="361364" y="304194"/>
                      <a:pt x="365067" y="304485"/>
                      <a:pt x="364593" y="305741"/>
                    </a:cubicBezTo>
                    <a:cubicBezTo>
                      <a:pt x="363006" y="306269"/>
                      <a:pt x="365705" y="307561"/>
                      <a:pt x="365413" y="308544"/>
                    </a:cubicBezTo>
                    <a:cubicBezTo>
                      <a:pt x="365340" y="309982"/>
                      <a:pt x="366544" y="309727"/>
                      <a:pt x="367146" y="310109"/>
                    </a:cubicBezTo>
                    <a:close/>
                    <a:moveTo>
                      <a:pt x="281989" y="310109"/>
                    </a:moveTo>
                    <a:cubicBezTo>
                      <a:pt x="280621" y="309181"/>
                      <a:pt x="280585" y="310109"/>
                      <a:pt x="280621" y="311092"/>
                    </a:cubicBezTo>
                    <a:cubicBezTo>
                      <a:pt x="280621" y="311838"/>
                      <a:pt x="280877" y="311711"/>
                      <a:pt x="281369" y="311438"/>
                    </a:cubicBezTo>
                    <a:cubicBezTo>
                      <a:pt x="282154" y="311074"/>
                      <a:pt x="283011" y="312348"/>
                      <a:pt x="283686" y="312184"/>
                    </a:cubicBezTo>
                    <a:cubicBezTo>
                      <a:pt x="284525" y="310127"/>
                      <a:pt x="285509" y="313494"/>
                      <a:pt x="286221" y="314004"/>
                    </a:cubicBezTo>
                    <a:cubicBezTo>
                      <a:pt x="286640" y="314313"/>
                      <a:pt x="286421" y="314586"/>
                      <a:pt x="285929" y="314568"/>
                    </a:cubicBezTo>
                    <a:cubicBezTo>
                      <a:pt x="284513" y="314697"/>
                      <a:pt x="283168" y="315241"/>
                      <a:pt x="282062" y="316133"/>
                    </a:cubicBezTo>
                    <a:cubicBezTo>
                      <a:pt x="281763" y="316252"/>
                      <a:pt x="281616" y="316590"/>
                      <a:pt x="281735" y="316889"/>
                    </a:cubicBezTo>
                    <a:cubicBezTo>
                      <a:pt x="281757" y="316945"/>
                      <a:pt x="281787" y="316997"/>
                      <a:pt x="281825" y="317043"/>
                    </a:cubicBezTo>
                    <a:cubicBezTo>
                      <a:pt x="282354" y="317243"/>
                      <a:pt x="282938" y="316224"/>
                      <a:pt x="283521" y="316097"/>
                    </a:cubicBezTo>
                    <a:cubicBezTo>
                      <a:pt x="284415" y="315132"/>
                      <a:pt x="285345" y="318427"/>
                      <a:pt x="285947" y="316916"/>
                    </a:cubicBezTo>
                    <a:cubicBezTo>
                      <a:pt x="285947" y="314113"/>
                      <a:pt x="289759" y="316916"/>
                      <a:pt x="290306" y="315096"/>
                    </a:cubicBezTo>
                    <a:cubicBezTo>
                      <a:pt x="290306" y="314604"/>
                      <a:pt x="289814" y="314714"/>
                      <a:pt x="289486" y="314696"/>
                    </a:cubicBezTo>
                    <a:cubicBezTo>
                      <a:pt x="286239" y="314696"/>
                      <a:pt x="288756" y="313804"/>
                      <a:pt x="287862" y="312439"/>
                    </a:cubicBezTo>
                    <a:cubicBezTo>
                      <a:pt x="287497" y="311747"/>
                      <a:pt x="286184" y="311984"/>
                      <a:pt x="286275" y="311783"/>
                    </a:cubicBezTo>
                    <a:cubicBezTo>
                      <a:pt x="286658" y="310837"/>
                      <a:pt x="286002" y="310528"/>
                      <a:pt x="285528" y="310091"/>
                    </a:cubicBezTo>
                    <a:cubicBezTo>
                      <a:pt x="285332" y="309941"/>
                      <a:pt x="285098" y="309846"/>
                      <a:pt x="284853" y="309818"/>
                    </a:cubicBezTo>
                    <a:cubicBezTo>
                      <a:pt x="283959" y="310874"/>
                      <a:pt x="282810" y="308962"/>
                      <a:pt x="281916" y="310018"/>
                    </a:cubicBezTo>
                    <a:close/>
                    <a:moveTo>
                      <a:pt x="293060" y="287396"/>
                    </a:moveTo>
                    <a:cubicBezTo>
                      <a:pt x="292148" y="285048"/>
                      <a:pt x="289413" y="286540"/>
                      <a:pt x="287844" y="285958"/>
                    </a:cubicBezTo>
                    <a:cubicBezTo>
                      <a:pt x="286604" y="285812"/>
                      <a:pt x="284634" y="287086"/>
                      <a:pt x="283631" y="285830"/>
                    </a:cubicBezTo>
                    <a:cubicBezTo>
                      <a:pt x="283387" y="285437"/>
                      <a:pt x="282944" y="285213"/>
                      <a:pt x="282482" y="285248"/>
                    </a:cubicBezTo>
                    <a:cubicBezTo>
                      <a:pt x="280658" y="285430"/>
                      <a:pt x="282482" y="287068"/>
                      <a:pt x="283211" y="287559"/>
                    </a:cubicBezTo>
                    <a:cubicBezTo>
                      <a:pt x="283941" y="288051"/>
                      <a:pt x="283211" y="288852"/>
                      <a:pt x="283795" y="289252"/>
                    </a:cubicBezTo>
                    <a:cubicBezTo>
                      <a:pt x="284379" y="289652"/>
                      <a:pt x="284415" y="290326"/>
                      <a:pt x="285272" y="289725"/>
                    </a:cubicBezTo>
                    <a:cubicBezTo>
                      <a:pt x="286130" y="289125"/>
                      <a:pt x="286604" y="289725"/>
                      <a:pt x="287096" y="290362"/>
                    </a:cubicBezTo>
                    <a:cubicBezTo>
                      <a:pt x="287589" y="290999"/>
                      <a:pt x="287826" y="290198"/>
                      <a:pt x="287680" y="289780"/>
                    </a:cubicBezTo>
                    <a:cubicBezTo>
                      <a:pt x="287680" y="288597"/>
                      <a:pt x="285984" y="289234"/>
                      <a:pt x="285218" y="288906"/>
                    </a:cubicBezTo>
                    <a:cubicBezTo>
                      <a:pt x="284360" y="288269"/>
                      <a:pt x="285965" y="287705"/>
                      <a:pt x="286458" y="287505"/>
                    </a:cubicBezTo>
                    <a:cubicBezTo>
                      <a:pt x="286950" y="287305"/>
                      <a:pt x="287042" y="287760"/>
                      <a:pt x="287151" y="288105"/>
                    </a:cubicBezTo>
                    <a:cubicBezTo>
                      <a:pt x="287972" y="288979"/>
                      <a:pt x="289814" y="289925"/>
                      <a:pt x="289796" y="287814"/>
                    </a:cubicBezTo>
                    <a:cubicBezTo>
                      <a:pt x="289777" y="285703"/>
                      <a:pt x="292531" y="289379"/>
                      <a:pt x="292987" y="287305"/>
                    </a:cubicBezTo>
                    <a:close/>
                    <a:moveTo>
                      <a:pt x="383342" y="306469"/>
                    </a:moveTo>
                    <a:cubicBezTo>
                      <a:pt x="383725" y="303521"/>
                      <a:pt x="381956" y="303557"/>
                      <a:pt x="379694" y="302938"/>
                    </a:cubicBezTo>
                    <a:cubicBezTo>
                      <a:pt x="378418" y="301118"/>
                      <a:pt x="376977" y="302611"/>
                      <a:pt x="375609" y="302702"/>
                    </a:cubicBezTo>
                    <a:cubicBezTo>
                      <a:pt x="375335" y="302702"/>
                      <a:pt x="375317" y="302902"/>
                      <a:pt x="375518" y="303084"/>
                    </a:cubicBezTo>
                    <a:cubicBezTo>
                      <a:pt x="375846" y="303539"/>
                      <a:pt x="376156" y="303739"/>
                      <a:pt x="376539" y="303339"/>
                    </a:cubicBezTo>
                    <a:cubicBezTo>
                      <a:pt x="378181" y="302556"/>
                      <a:pt x="378655" y="304904"/>
                      <a:pt x="378108" y="306105"/>
                    </a:cubicBezTo>
                    <a:cubicBezTo>
                      <a:pt x="377834" y="306560"/>
                      <a:pt x="377798" y="307215"/>
                      <a:pt x="378418" y="307452"/>
                    </a:cubicBezTo>
                    <a:cubicBezTo>
                      <a:pt x="379403" y="308344"/>
                      <a:pt x="379877" y="307452"/>
                      <a:pt x="380862" y="306924"/>
                    </a:cubicBezTo>
                    <a:cubicBezTo>
                      <a:pt x="381847" y="305996"/>
                      <a:pt x="381682" y="307270"/>
                      <a:pt x="382394" y="307816"/>
                    </a:cubicBezTo>
                    <a:cubicBezTo>
                      <a:pt x="383287" y="308471"/>
                      <a:pt x="383379" y="307088"/>
                      <a:pt x="383269" y="306378"/>
                    </a:cubicBezTo>
                    <a:close/>
                    <a:moveTo>
                      <a:pt x="457100" y="575010"/>
                    </a:moveTo>
                    <a:lnTo>
                      <a:pt x="457100" y="575010"/>
                    </a:lnTo>
                    <a:cubicBezTo>
                      <a:pt x="456097" y="575210"/>
                      <a:pt x="454309" y="574828"/>
                      <a:pt x="455695" y="573663"/>
                    </a:cubicBezTo>
                    <a:cubicBezTo>
                      <a:pt x="457519" y="571843"/>
                      <a:pt x="453744" y="571843"/>
                      <a:pt x="453324" y="573353"/>
                    </a:cubicBezTo>
                    <a:cubicBezTo>
                      <a:pt x="452890" y="573971"/>
                      <a:pt x="452074" y="574186"/>
                      <a:pt x="451391" y="573863"/>
                    </a:cubicBezTo>
                    <a:cubicBezTo>
                      <a:pt x="450205" y="572971"/>
                      <a:pt x="449239" y="574191"/>
                      <a:pt x="448163" y="573954"/>
                    </a:cubicBezTo>
                    <a:cubicBezTo>
                      <a:pt x="447087" y="573717"/>
                      <a:pt x="447488" y="577066"/>
                      <a:pt x="448655" y="575774"/>
                    </a:cubicBezTo>
                    <a:cubicBezTo>
                      <a:pt x="449822" y="574482"/>
                      <a:pt x="451956" y="575519"/>
                      <a:pt x="453361" y="574464"/>
                    </a:cubicBezTo>
                    <a:cubicBezTo>
                      <a:pt x="453531" y="574435"/>
                      <a:pt x="453704" y="574497"/>
                      <a:pt x="453817" y="574627"/>
                    </a:cubicBezTo>
                    <a:cubicBezTo>
                      <a:pt x="454346" y="576265"/>
                      <a:pt x="458303" y="576120"/>
                      <a:pt x="456078" y="578267"/>
                    </a:cubicBezTo>
                    <a:cubicBezTo>
                      <a:pt x="455604" y="578722"/>
                      <a:pt x="456078" y="578795"/>
                      <a:pt x="456188" y="579014"/>
                    </a:cubicBezTo>
                    <a:cubicBezTo>
                      <a:pt x="458012" y="579596"/>
                      <a:pt x="456717" y="575865"/>
                      <a:pt x="458978" y="575774"/>
                    </a:cubicBezTo>
                    <a:cubicBezTo>
                      <a:pt x="459270" y="575665"/>
                      <a:pt x="459635" y="575283"/>
                      <a:pt x="459452" y="574919"/>
                    </a:cubicBezTo>
                    <a:cubicBezTo>
                      <a:pt x="459088" y="574191"/>
                      <a:pt x="458814" y="575082"/>
                      <a:pt x="458449" y="575046"/>
                    </a:cubicBezTo>
                    <a:cubicBezTo>
                      <a:pt x="457978" y="574973"/>
                      <a:pt x="457503" y="574930"/>
                      <a:pt x="457027" y="574918"/>
                    </a:cubicBezTo>
                    <a:close/>
                    <a:moveTo>
                      <a:pt x="460565" y="578850"/>
                    </a:moveTo>
                    <a:cubicBezTo>
                      <a:pt x="458030" y="580233"/>
                      <a:pt x="460273" y="581125"/>
                      <a:pt x="461149" y="581998"/>
                    </a:cubicBezTo>
                    <a:cubicBezTo>
                      <a:pt x="461368" y="582927"/>
                      <a:pt x="462152" y="582599"/>
                      <a:pt x="462699" y="582617"/>
                    </a:cubicBezTo>
                    <a:cubicBezTo>
                      <a:pt x="463246" y="582635"/>
                      <a:pt x="463647" y="584437"/>
                      <a:pt x="464340" y="583272"/>
                    </a:cubicBezTo>
                    <a:cubicBezTo>
                      <a:pt x="464213" y="579632"/>
                      <a:pt x="465216" y="581598"/>
                      <a:pt x="467350" y="581452"/>
                    </a:cubicBezTo>
                    <a:cubicBezTo>
                      <a:pt x="468134" y="580815"/>
                      <a:pt x="467240" y="579632"/>
                      <a:pt x="468244" y="579086"/>
                    </a:cubicBezTo>
                    <a:cubicBezTo>
                      <a:pt x="469283" y="577266"/>
                      <a:pt x="466748" y="579687"/>
                      <a:pt x="466274" y="578285"/>
                    </a:cubicBezTo>
                    <a:cubicBezTo>
                      <a:pt x="465909" y="577539"/>
                      <a:pt x="463994" y="577576"/>
                      <a:pt x="464578" y="578631"/>
                    </a:cubicBezTo>
                    <a:cubicBezTo>
                      <a:pt x="465161" y="579687"/>
                      <a:pt x="464687" y="580087"/>
                      <a:pt x="463884" y="580451"/>
                    </a:cubicBezTo>
                    <a:cubicBezTo>
                      <a:pt x="459726" y="581489"/>
                      <a:pt x="462371" y="580306"/>
                      <a:pt x="460492" y="578759"/>
                    </a:cubicBezTo>
                    <a:close/>
                    <a:moveTo>
                      <a:pt x="228094" y="507779"/>
                    </a:moveTo>
                    <a:cubicBezTo>
                      <a:pt x="226270" y="505777"/>
                      <a:pt x="226106" y="510509"/>
                      <a:pt x="223370" y="508434"/>
                    </a:cubicBezTo>
                    <a:cubicBezTo>
                      <a:pt x="222622" y="507961"/>
                      <a:pt x="221054" y="510891"/>
                      <a:pt x="222330" y="510873"/>
                    </a:cubicBezTo>
                    <a:cubicBezTo>
                      <a:pt x="227802" y="509763"/>
                      <a:pt x="226525" y="514112"/>
                      <a:pt x="229845" y="516060"/>
                    </a:cubicBezTo>
                    <a:cubicBezTo>
                      <a:pt x="232070" y="516296"/>
                      <a:pt x="229699" y="513494"/>
                      <a:pt x="228805" y="513130"/>
                    </a:cubicBezTo>
                    <a:cubicBezTo>
                      <a:pt x="227565" y="512220"/>
                      <a:pt x="228039" y="510418"/>
                      <a:pt x="226726" y="509599"/>
                    </a:cubicBezTo>
                    <a:cubicBezTo>
                      <a:pt x="227237" y="508980"/>
                      <a:pt x="227984" y="508525"/>
                      <a:pt x="228094" y="507779"/>
                    </a:cubicBezTo>
                    <a:close/>
                    <a:moveTo>
                      <a:pt x="306520" y="573080"/>
                    </a:moveTo>
                    <a:cubicBezTo>
                      <a:pt x="306393" y="573499"/>
                      <a:pt x="305408" y="573080"/>
                      <a:pt x="305517" y="573954"/>
                    </a:cubicBezTo>
                    <a:cubicBezTo>
                      <a:pt x="305627" y="574828"/>
                      <a:pt x="306575" y="574227"/>
                      <a:pt x="307013" y="574682"/>
                    </a:cubicBezTo>
                    <a:cubicBezTo>
                      <a:pt x="306448" y="575082"/>
                      <a:pt x="305280" y="575319"/>
                      <a:pt x="305536" y="576247"/>
                    </a:cubicBezTo>
                    <a:cubicBezTo>
                      <a:pt x="306411" y="577103"/>
                      <a:pt x="308089" y="575865"/>
                      <a:pt x="308527" y="577685"/>
                    </a:cubicBezTo>
                    <a:cubicBezTo>
                      <a:pt x="308290" y="578959"/>
                      <a:pt x="313342" y="578285"/>
                      <a:pt x="312904" y="577321"/>
                    </a:cubicBezTo>
                    <a:cubicBezTo>
                      <a:pt x="312539" y="575119"/>
                      <a:pt x="311080" y="576666"/>
                      <a:pt x="310424" y="575628"/>
                    </a:cubicBezTo>
                    <a:cubicBezTo>
                      <a:pt x="310606" y="573117"/>
                      <a:pt x="307451" y="575519"/>
                      <a:pt x="307086" y="573281"/>
                    </a:cubicBezTo>
                    <a:cubicBezTo>
                      <a:pt x="307086" y="573044"/>
                      <a:pt x="307049" y="572698"/>
                      <a:pt x="306520" y="573062"/>
                    </a:cubicBezTo>
                    <a:close/>
                    <a:moveTo>
                      <a:pt x="380497" y="671924"/>
                    </a:moveTo>
                    <a:cubicBezTo>
                      <a:pt x="380989" y="671433"/>
                      <a:pt x="379658" y="671033"/>
                      <a:pt x="380497" y="670432"/>
                    </a:cubicBezTo>
                    <a:cubicBezTo>
                      <a:pt x="383105" y="669449"/>
                      <a:pt x="379093" y="667010"/>
                      <a:pt x="381755" y="667211"/>
                    </a:cubicBezTo>
                    <a:cubicBezTo>
                      <a:pt x="383269" y="667211"/>
                      <a:pt x="382758" y="664826"/>
                      <a:pt x="381591" y="665827"/>
                    </a:cubicBezTo>
                    <a:cubicBezTo>
                      <a:pt x="381057" y="666205"/>
                      <a:pt x="380361" y="666267"/>
                      <a:pt x="379767" y="665991"/>
                    </a:cubicBezTo>
                    <a:cubicBezTo>
                      <a:pt x="379111" y="665827"/>
                      <a:pt x="379767" y="664626"/>
                      <a:pt x="378965" y="664535"/>
                    </a:cubicBezTo>
                    <a:cubicBezTo>
                      <a:pt x="378162" y="664444"/>
                      <a:pt x="378308" y="665445"/>
                      <a:pt x="377870" y="665846"/>
                    </a:cubicBezTo>
                    <a:cubicBezTo>
                      <a:pt x="377323" y="667192"/>
                      <a:pt x="380898" y="666246"/>
                      <a:pt x="379421" y="668357"/>
                    </a:cubicBezTo>
                    <a:cubicBezTo>
                      <a:pt x="376047" y="670086"/>
                      <a:pt x="379530" y="670887"/>
                      <a:pt x="377378" y="670996"/>
                    </a:cubicBezTo>
                    <a:cubicBezTo>
                      <a:pt x="376101" y="670996"/>
                      <a:pt x="377633" y="672143"/>
                      <a:pt x="377998" y="672507"/>
                    </a:cubicBezTo>
                    <a:cubicBezTo>
                      <a:pt x="378837" y="671251"/>
                      <a:pt x="380424" y="673562"/>
                      <a:pt x="380570" y="671906"/>
                    </a:cubicBezTo>
                    <a:close/>
                    <a:moveTo>
                      <a:pt x="253427" y="132660"/>
                    </a:moveTo>
                    <a:cubicBezTo>
                      <a:pt x="255361" y="132660"/>
                      <a:pt x="257276" y="130403"/>
                      <a:pt x="255051" y="129311"/>
                    </a:cubicBezTo>
                    <a:cubicBezTo>
                      <a:pt x="254248" y="128801"/>
                      <a:pt x="253683" y="128346"/>
                      <a:pt x="253829" y="127272"/>
                    </a:cubicBezTo>
                    <a:cubicBezTo>
                      <a:pt x="253829" y="126654"/>
                      <a:pt x="253519" y="126908"/>
                      <a:pt x="253172" y="127072"/>
                    </a:cubicBezTo>
                    <a:cubicBezTo>
                      <a:pt x="252005" y="127564"/>
                      <a:pt x="250655" y="126781"/>
                      <a:pt x="251148" y="128892"/>
                    </a:cubicBezTo>
                    <a:cubicBezTo>
                      <a:pt x="250072" y="131604"/>
                      <a:pt x="250746" y="131950"/>
                      <a:pt x="253427" y="132660"/>
                    </a:cubicBezTo>
                    <a:close/>
                    <a:moveTo>
                      <a:pt x="286695" y="659039"/>
                    </a:moveTo>
                    <a:cubicBezTo>
                      <a:pt x="288264" y="659567"/>
                      <a:pt x="288683" y="657219"/>
                      <a:pt x="286969" y="657728"/>
                    </a:cubicBezTo>
                    <a:cubicBezTo>
                      <a:pt x="286476" y="657947"/>
                      <a:pt x="286513" y="657437"/>
                      <a:pt x="286567" y="657383"/>
                    </a:cubicBezTo>
                    <a:cubicBezTo>
                      <a:pt x="287260" y="656727"/>
                      <a:pt x="286312" y="655981"/>
                      <a:pt x="286567" y="655563"/>
                    </a:cubicBezTo>
                    <a:cubicBezTo>
                      <a:pt x="287297" y="654234"/>
                      <a:pt x="286385" y="653652"/>
                      <a:pt x="285637" y="652996"/>
                    </a:cubicBezTo>
                    <a:cubicBezTo>
                      <a:pt x="283813" y="650357"/>
                      <a:pt x="279418" y="657765"/>
                      <a:pt x="283923" y="656054"/>
                    </a:cubicBezTo>
                    <a:cubicBezTo>
                      <a:pt x="285984" y="654853"/>
                      <a:pt x="284251" y="659603"/>
                      <a:pt x="286695" y="659039"/>
                    </a:cubicBezTo>
                    <a:close/>
                    <a:moveTo>
                      <a:pt x="258151" y="669340"/>
                    </a:moveTo>
                    <a:cubicBezTo>
                      <a:pt x="256710" y="669340"/>
                      <a:pt x="256710" y="669340"/>
                      <a:pt x="256601" y="667957"/>
                    </a:cubicBezTo>
                    <a:cubicBezTo>
                      <a:pt x="256027" y="666882"/>
                      <a:pt x="254952" y="666165"/>
                      <a:pt x="253738" y="666046"/>
                    </a:cubicBezTo>
                    <a:cubicBezTo>
                      <a:pt x="251731" y="666046"/>
                      <a:pt x="253956" y="667465"/>
                      <a:pt x="253063" y="668121"/>
                    </a:cubicBezTo>
                    <a:cubicBezTo>
                      <a:pt x="251512" y="668758"/>
                      <a:pt x="252588" y="668921"/>
                      <a:pt x="253063" y="669558"/>
                    </a:cubicBezTo>
                    <a:cubicBezTo>
                      <a:pt x="254887" y="672543"/>
                      <a:pt x="256382" y="668521"/>
                      <a:pt x="258279" y="670341"/>
                    </a:cubicBezTo>
                    <a:cubicBezTo>
                      <a:pt x="258936" y="670978"/>
                      <a:pt x="259282" y="670723"/>
                      <a:pt x="259738" y="670195"/>
                    </a:cubicBezTo>
                    <a:cubicBezTo>
                      <a:pt x="260194" y="669668"/>
                      <a:pt x="261562" y="668157"/>
                      <a:pt x="260358" y="668521"/>
                    </a:cubicBezTo>
                    <a:cubicBezTo>
                      <a:pt x="259863" y="669223"/>
                      <a:pt x="258986" y="669549"/>
                      <a:pt x="258151" y="669340"/>
                    </a:cubicBezTo>
                    <a:close/>
                    <a:moveTo>
                      <a:pt x="93784" y="253653"/>
                    </a:moveTo>
                    <a:cubicBezTo>
                      <a:pt x="94367" y="253544"/>
                      <a:pt x="95243" y="254035"/>
                      <a:pt x="95516" y="253398"/>
                    </a:cubicBezTo>
                    <a:cubicBezTo>
                      <a:pt x="95899" y="252470"/>
                      <a:pt x="94167" y="252634"/>
                      <a:pt x="94313" y="251578"/>
                    </a:cubicBezTo>
                    <a:cubicBezTo>
                      <a:pt x="92708" y="251451"/>
                      <a:pt x="91413" y="249558"/>
                      <a:pt x="89808" y="249995"/>
                    </a:cubicBezTo>
                    <a:cubicBezTo>
                      <a:pt x="88549" y="250814"/>
                      <a:pt x="89279" y="248721"/>
                      <a:pt x="89607" y="248338"/>
                    </a:cubicBezTo>
                    <a:cubicBezTo>
                      <a:pt x="89935" y="247956"/>
                      <a:pt x="89607" y="247574"/>
                      <a:pt x="89096" y="247956"/>
                    </a:cubicBezTo>
                    <a:cubicBezTo>
                      <a:pt x="88586" y="248338"/>
                      <a:pt x="86926" y="247647"/>
                      <a:pt x="86981" y="248921"/>
                    </a:cubicBezTo>
                    <a:cubicBezTo>
                      <a:pt x="86981" y="249467"/>
                      <a:pt x="86616" y="250322"/>
                      <a:pt x="87655" y="250340"/>
                    </a:cubicBezTo>
                    <a:cubicBezTo>
                      <a:pt x="88695" y="250359"/>
                      <a:pt x="88586" y="250959"/>
                      <a:pt x="88604" y="251596"/>
                    </a:cubicBezTo>
                    <a:cubicBezTo>
                      <a:pt x="88622" y="252233"/>
                      <a:pt x="88476" y="252706"/>
                      <a:pt x="89370" y="252051"/>
                    </a:cubicBezTo>
                    <a:cubicBezTo>
                      <a:pt x="91595" y="249885"/>
                      <a:pt x="91303" y="254799"/>
                      <a:pt x="93784" y="253653"/>
                    </a:cubicBezTo>
                    <a:close/>
                    <a:moveTo>
                      <a:pt x="164149" y="366747"/>
                    </a:moveTo>
                    <a:cubicBezTo>
                      <a:pt x="164149" y="365746"/>
                      <a:pt x="164422" y="364327"/>
                      <a:pt x="162927" y="365237"/>
                    </a:cubicBezTo>
                    <a:cubicBezTo>
                      <a:pt x="162434" y="365528"/>
                      <a:pt x="162252" y="364836"/>
                      <a:pt x="162380" y="364145"/>
                    </a:cubicBezTo>
                    <a:cubicBezTo>
                      <a:pt x="162580" y="363089"/>
                      <a:pt x="163492" y="363471"/>
                      <a:pt x="164003" y="363089"/>
                    </a:cubicBezTo>
                    <a:cubicBezTo>
                      <a:pt x="161340" y="361943"/>
                      <a:pt x="163620" y="360942"/>
                      <a:pt x="162580" y="360614"/>
                    </a:cubicBezTo>
                    <a:cubicBezTo>
                      <a:pt x="161486" y="360778"/>
                      <a:pt x="160100" y="362998"/>
                      <a:pt x="160756" y="363835"/>
                    </a:cubicBezTo>
                    <a:cubicBezTo>
                      <a:pt x="162179" y="365073"/>
                      <a:pt x="159589" y="365528"/>
                      <a:pt x="160756" y="366638"/>
                    </a:cubicBezTo>
                    <a:cubicBezTo>
                      <a:pt x="161522" y="368058"/>
                      <a:pt x="164550" y="369277"/>
                      <a:pt x="164149" y="366747"/>
                    </a:cubicBezTo>
                    <a:close/>
                    <a:moveTo>
                      <a:pt x="405010" y="572716"/>
                    </a:moveTo>
                    <a:cubicBezTo>
                      <a:pt x="408092" y="571734"/>
                      <a:pt x="405010" y="571679"/>
                      <a:pt x="405922" y="570441"/>
                    </a:cubicBezTo>
                    <a:cubicBezTo>
                      <a:pt x="406451" y="569404"/>
                      <a:pt x="408986" y="568621"/>
                      <a:pt x="408329" y="567584"/>
                    </a:cubicBezTo>
                    <a:cubicBezTo>
                      <a:pt x="406980" y="563944"/>
                      <a:pt x="405265" y="571006"/>
                      <a:pt x="403095" y="569076"/>
                    </a:cubicBezTo>
                    <a:cubicBezTo>
                      <a:pt x="402657" y="568694"/>
                      <a:pt x="402329" y="569349"/>
                      <a:pt x="401927" y="569459"/>
                    </a:cubicBezTo>
                    <a:cubicBezTo>
                      <a:pt x="400104" y="569914"/>
                      <a:pt x="402274" y="571916"/>
                      <a:pt x="403241" y="570623"/>
                    </a:cubicBezTo>
                    <a:cubicBezTo>
                      <a:pt x="405411" y="569932"/>
                      <a:pt x="403733" y="572553"/>
                      <a:pt x="405010" y="572716"/>
                    </a:cubicBezTo>
                    <a:close/>
                    <a:moveTo>
                      <a:pt x="454802" y="239493"/>
                    </a:moveTo>
                    <a:cubicBezTo>
                      <a:pt x="455075" y="239384"/>
                      <a:pt x="455093" y="239184"/>
                      <a:pt x="454802" y="239147"/>
                    </a:cubicBezTo>
                    <a:cubicBezTo>
                      <a:pt x="453324" y="238874"/>
                      <a:pt x="453507" y="237746"/>
                      <a:pt x="453342" y="236690"/>
                    </a:cubicBezTo>
                    <a:cubicBezTo>
                      <a:pt x="452814" y="236017"/>
                      <a:pt x="452066" y="234161"/>
                      <a:pt x="451628" y="235143"/>
                    </a:cubicBezTo>
                    <a:cubicBezTo>
                      <a:pt x="451190" y="236126"/>
                      <a:pt x="449020" y="237564"/>
                      <a:pt x="451409" y="237473"/>
                    </a:cubicBezTo>
                    <a:cubicBezTo>
                      <a:pt x="451646" y="237473"/>
                      <a:pt x="451810" y="237801"/>
                      <a:pt x="451737" y="238092"/>
                    </a:cubicBezTo>
                    <a:cubicBezTo>
                      <a:pt x="450734" y="239693"/>
                      <a:pt x="449567" y="236690"/>
                      <a:pt x="448637" y="237673"/>
                    </a:cubicBezTo>
                    <a:cubicBezTo>
                      <a:pt x="448746" y="238820"/>
                      <a:pt x="450461" y="241040"/>
                      <a:pt x="452285" y="240148"/>
                    </a:cubicBezTo>
                    <a:cubicBezTo>
                      <a:pt x="452532" y="240028"/>
                      <a:pt x="452821" y="240028"/>
                      <a:pt x="453069" y="240148"/>
                    </a:cubicBezTo>
                    <a:cubicBezTo>
                      <a:pt x="454254" y="241186"/>
                      <a:pt x="453999" y="239111"/>
                      <a:pt x="454802" y="239493"/>
                    </a:cubicBezTo>
                    <a:close/>
                    <a:moveTo>
                      <a:pt x="375937" y="284174"/>
                    </a:moveTo>
                    <a:cubicBezTo>
                      <a:pt x="375445" y="284920"/>
                      <a:pt x="375846" y="285867"/>
                      <a:pt x="375226" y="286649"/>
                    </a:cubicBezTo>
                    <a:cubicBezTo>
                      <a:pt x="374971" y="286999"/>
                      <a:pt x="375049" y="287488"/>
                      <a:pt x="375400" y="287742"/>
                    </a:cubicBezTo>
                    <a:cubicBezTo>
                      <a:pt x="375509" y="287822"/>
                      <a:pt x="375638" y="287872"/>
                      <a:pt x="375773" y="287887"/>
                    </a:cubicBezTo>
                    <a:cubicBezTo>
                      <a:pt x="376925" y="288005"/>
                      <a:pt x="377763" y="289034"/>
                      <a:pt x="377644" y="290183"/>
                    </a:cubicBezTo>
                    <a:cubicBezTo>
                      <a:pt x="377591" y="290701"/>
                      <a:pt x="377346" y="291180"/>
                      <a:pt x="376959" y="291527"/>
                    </a:cubicBezTo>
                    <a:cubicBezTo>
                      <a:pt x="377484" y="291617"/>
                      <a:pt x="377899" y="292023"/>
                      <a:pt x="377998" y="292546"/>
                    </a:cubicBezTo>
                    <a:cubicBezTo>
                      <a:pt x="380314" y="292291"/>
                      <a:pt x="376758" y="288906"/>
                      <a:pt x="379366" y="288906"/>
                    </a:cubicBezTo>
                    <a:cubicBezTo>
                      <a:pt x="380205" y="288906"/>
                      <a:pt x="380059" y="288415"/>
                      <a:pt x="379731" y="287832"/>
                    </a:cubicBezTo>
                    <a:cubicBezTo>
                      <a:pt x="379403" y="287250"/>
                      <a:pt x="378418" y="287578"/>
                      <a:pt x="378381" y="286722"/>
                    </a:cubicBezTo>
                    <a:cubicBezTo>
                      <a:pt x="378235" y="285266"/>
                      <a:pt x="376576" y="285212"/>
                      <a:pt x="375937" y="284174"/>
                    </a:cubicBezTo>
                    <a:close/>
                    <a:moveTo>
                      <a:pt x="172830" y="247265"/>
                    </a:moveTo>
                    <a:cubicBezTo>
                      <a:pt x="172593" y="245190"/>
                      <a:pt x="168909" y="246628"/>
                      <a:pt x="167778" y="247101"/>
                    </a:cubicBezTo>
                    <a:cubicBezTo>
                      <a:pt x="166502" y="248775"/>
                      <a:pt x="170696" y="248921"/>
                      <a:pt x="171426" y="250268"/>
                    </a:cubicBezTo>
                    <a:cubicBezTo>
                      <a:pt x="171630" y="250462"/>
                      <a:pt x="171951" y="250462"/>
                      <a:pt x="172156" y="250268"/>
                    </a:cubicBezTo>
                    <a:cubicBezTo>
                      <a:pt x="172830" y="249631"/>
                      <a:pt x="173761" y="250268"/>
                      <a:pt x="174417" y="249631"/>
                    </a:cubicBezTo>
                    <a:cubicBezTo>
                      <a:pt x="173615" y="248903"/>
                      <a:pt x="171554" y="248994"/>
                      <a:pt x="172830" y="247265"/>
                    </a:cubicBezTo>
                    <a:close/>
                    <a:moveTo>
                      <a:pt x="176715" y="666355"/>
                    </a:moveTo>
                    <a:cubicBezTo>
                      <a:pt x="177189" y="667520"/>
                      <a:pt x="181877" y="667647"/>
                      <a:pt x="182333" y="666574"/>
                    </a:cubicBezTo>
                    <a:cubicBezTo>
                      <a:pt x="182789" y="665500"/>
                      <a:pt x="181384" y="665463"/>
                      <a:pt x="181129" y="664754"/>
                    </a:cubicBezTo>
                    <a:cubicBezTo>
                      <a:pt x="180710" y="663516"/>
                      <a:pt x="180217" y="662934"/>
                      <a:pt x="178849" y="663807"/>
                    </a:cubicBezTo>
                    <a:cubicBezTo>
                      <a:pt x="178252" y="664142"/>
                      <a:pt x="177496" y="663930"/>
                      <a:pt x="177160" y="663334"/>
                    </a:cubicBezTo>
                    <a:cubicBezTo>
                      <a:pt x="177096" y="663221"/>
                      <a:pt x="177051" y="663098"/>
                      <a:pt x="177025" y="662970"/>
                    </a:cubicBezTo>
                    <a:cubicBezTo>
                      <a:pt x="177025" y="662970"/>
                      <a:pt x="176205" y="662606"/>
                      <a:pt x="176460" y="663243"/>
                    </a:cubicBezTo>
                    <a:cubicBezTo>
                      <a:pt x="176843" y="664226"/>
                      <a:pt x="175165" y="664499"/>
                      <a:pt x="175749" y="665190"/>
                    </a:cubicBezTo>
                    <a:cubicBezTo>
                      <a:pt x="176332" y="665882"/>
                      <a:pt x="177244" y="664553"/>
                      <a:pt x="178138" y="664917"/>
                    </a:cubicBezTo>
                    <a:cubicBezTo>
                      <a:pt x="178339" y="664917"/>
                      <a:pt x="178630" y="664790"/>
                      <a:pt x="178886" y="664717"/>
                    </a:cubicBezTo>
                    <a:cubicBezTo>
                      <a:pt x="179761" y="664462"/>
                      <a:pt x="179579" y="665336"/>
                      <a:pt x="179743" y="665645"/>
                    </a:cubicBezTo>
                    <a:cubicBezTo>
                      <a:pt x="179670" y="666792"/>
                      <a:pt x="177372" y="665554"/>
                      <a:pt x="176715" y="666355"/>
                    </a:cubicBezTo>
                    <a:close/>
                    <a:moveTo>
                      <a:pt x="290562" y="278696"/>
                    </a:moveTo>
                    <a:cubicBezTo>
                      <a:pt x="291619" y="277549"/>
                      <a:pt x="289340" y="277386"/>
                      <a:pt x="289066" y="276312"/>
                    </a:cubicBezTo>
                    <a:cubicBezTo>
                      <a:pt x="287643" y="275111"/>
                      <a:pt x="286549" y="274255"/>
                      <a:pt x="284798" y="275839"/>
                    </a:cubicBezTo>
                    <a:cubicBezTo>
                      <a:pt x="283977" y="276585"/>
                      <a:pt x="283904" y="276403"/>
                      <a:pt x="284798" y="277258"/>
                    </a:cubicBezTo>
                    <a:cubicBezTo>
                      <a:pt x="286221" y="278878"/>
                      <a:pt x="287735" y="276931"/>
                      <a:pt x="289175" y="277768"/>
                    </a:cubicBezTo>
                    <a:cubicBezTo>
                      <a:pt x="288191" y="278860"/>
                      <a:pt x="290197" y="278605"/>
                      <a:pt x="289978" y="279588"/>
                    </a:cubicBezTo>
                    <a:cubicBezTo>
                      <a:pt x="289978" y="279843"/>
                      <a:pt x="290653" y="280643"/>
                      <a:pt x="291182" y="280188"/>
                    </a:cubicBezTo>
                    <a:cubicBezTo>
                      <a:pt x="292240" y="279260"/>
                      <a:pt x="289978" y="279315"/>
                      <a:pt x="290562" y="278732"/>
                    </a:cubicBezTo>
                    <a:close/>
                    <a:moveTo>
                      <a:pt x="302745" y="243388"/>
                    </a:moveTo>
                    <a:cubicBezTo>
                      <a:pt x="302581" y="242751"/>
                      <a:pt x="301213" y="242514"/>
                      <a:pt x="301049" y="242715"/>
                    </a:cubicBezTo>
                    <a:cubicBezTo>
                      <a:pt x="291838" y="249285"/>
                      <a:pt x="298021" y="239075"/>
                      <a:pt x="291583" y="242442"/>
                    </a:cubicBezTo>
                    <a:cubicBezTo>
                      <a:pt x="292276" y="243570"/>
                      <a:pt x="294337" y="243170"/>
                      <a:pt x="294173" y="244935"/>
                    </a:cubicBezTo>
                    <a:cubicBezTo>
                      <a:pt x="294173" y="245426"/>
                      <a:pt x="294501" y="245481"/>
                      <a:pt x="294884" y="245481"/>
                    </a:cubicBezTo>
                    <a:cubicBezTo>
                      <a:pt x="296963" y="245481"/>
                      <a:pt x="299316" y="246737"/>
                      <a:pt x="300812" y="244080"/>
                    </a:cubicBezTo>
                    <a:cubicBezTo>
                      <a:pt x="301334" y="243599"/>
                      <a:pt x="302037" y="243360"/>
                      <a:pt x="302745" y="243424"/>
                    </a:cubicBezTo>
                    <a:close/>
                    <a:moveTo>
                      <a:pt x="291802" y="246209"/>
                    </a:moveTo>
                    <a:cubicBezTo>
                      <a:pt x="290379" y="244225"/>
                      <a:pt x="289668" y="247610"/>
                      <a:pt x="289413" y="248429"/>
                    </a:cubicBezTo>
                    <a:cubicBezTo>
                      <a:pt x="289595" y="249631"/>
                      <a:pt x="289413" y="249576"/>
                      <a:pt x="288647" y="249030"/>
                    </a:cubicBezTo>
                    <a:cubicBezTo>
                      <a:pt x="287352" y="248266"/>
                      <a:pt x="285692" y="249958"/>
                      <a:pt x="286823" y="251087"/>
                    </a:cubicBezTo>
                    <a:cubicBezTo>
                      <a:pt x="286969" y="251778"/>
                      <a:pt x="287735" y="252506"/>
                      <a:pt x="288099" y="251487"/>
                    </a:cubicBezTo>
                    <a:cubicBezTo>
                      <a:pt x="288464" y="250468"/>
                      <a:pt x="288683" y="250195"/>
                      <a:pt x="289759" y="251178"/>
                    </a:cubicBezTo>
                    <a:cubicBezTo>
                      <a:pt x="290507" y="251942"/>
                      <a:pt x="291875" y="251178"/>
                      <a:pt x="291328" y="250304"/>
                    </a:cubicBezTo>
                    <a:cubicBezTo>
                      <a:pt x="290480" y="248992"/>
                      <a:pt x="290737" y="247256"/>
                      <a:pt x="291929" y="246245"/>
                    </a:cubicBezTo>
                    <a:close/>
                    <a:moveTo>
                      <a:pt x="383214" y="275911"/>
                    </a:moveTo>
                    <a:cubicBezTo>
                      <a:pt x="381518" y="273673"/>
                      <a:pt x="381226" y="279005"/>
                      <a:pt x="378855" y="277058"/>
                    </a:cubicBezTo>
                    <a:cubicBezTo>
                      <a:pt x="378855" y="277058"/>
                      <a:pt x="378472" y="277167"/>
                      <a:pt x="378454" y="277276"/>
                    </a:cubicBezTo>
                    <a:cubicBezTo>
                      <a:pt x="378436" y="277386"/>
                      <a:pt x="378326" y="277913"/>
                      <a:pt x="378637" y="277986"/>
                    </a:cubicBezTo>
                    <a:cubicBezTo>
                      <a:pt x="381044" y="278678"/>
                      <a:pt x="377250" y="280898"/>
                      <a:pt x="376302" y="281080"/>
                    </a:cubicBezTo>
                    <a:cubicBezTo>
                      <a:pt x="382977" y="282900"/>
                      <a:pt x="377269" y="279260"/>
                      <a:pt x="382248" y="279679"/>
                    </a:cubicBezTo>
                    <a:cubicBezTo>
                      <a:pt x="382448" y="279679"/>
                      <a:pt x="382649" y="279570"/>
                      <a:pt x="382412" y="279187"/>
                    </a:cubicBezTo>
                    <a:cubicBezTo>
                      <a:pt x="381135" y="277440"/>
                      <a:pt x="381938" y="276858"/>
                      <a:pt x="383251" y="275948"/>
                    </a:cubicBezTo>
                    <a:close/>
                    <a:moveTo>
                      <a:pt x="212153" y="472380"/>
                    </a:moveTo>
                    <a:cubicBezTo>
                      <a:pt x="210785" y="472089"/>
                      <a:pt x="208761" y="472708"/>
                      <a:pt x="210329" y="473945"/>
                    </a:cubicBezTo>
                    <a:cubicBezTo>
                      <a:pt x="211048" y="473879"/>
                      <a:pt x="211773" y="473915"/>
                      <a:pt x="212481" y="474054"/>
                    </a:cubicBezTo>
                    <a:cubicBezTo>
                      <a:pt x="215071" y="474364"/>
                      <a:pt x="216713" y="471051"/>
                      <a:pt x="219558" y="471015"/>
                    </a:cubicBezTo>
                    <a:cubicBezTo>
                      <a:pt x="217260" y="469250"/>
                      <a:pt x="214652" y="472999"/>
                      <a:pt x="212153" y="472380"/>
                    </a:cubicBezTo>
                    <a:close/>
                    <a:moveTo>
                      <a:pt x="447433" y="306578"/>
                    </a:moveTo>
                    <a:cubicBezTo>
                      <a:pt x="447433" y="306069"/>
                      <a:pt x="446412" y="305814"/>
                      <a:pt x="446211" y="304959"/>
                    </a:cubicBezTo>
                    <a:cubicBezTo>
                      <a:pt x="446083" y="304413"/>
                      <a:pt x="445500" y="304959"/>
                      <a:pt x="445099" y="305068"/>
                    </a:cubicBezTo>
                    <a:cubicBezTo>
                      <a:pt x="443275" y="305614"/>
                      <a:pt x="443275" y="307670"/>
                      <a:pt x="441578" y="308253"/>
                    </a:cubicBezTo>
                    <a:cubicBezTo>
                      <a:pt x="442328" y="308485"/>
                      <a:pt x="443089" y="308680"/>
                      <a:pt x="443858" y="308835"/>
                    </a:cubicBezTo>
                    <a:cubicBezTo>
                      <a:pt x="444442" y="309017"/>
                      <a:pt x="445135" y="309927"/>
                      <a:pt x="445445" y="309490"/>
                    </a:cubicBezTo>
                    <a:cubicBezTo>
                      <a:pt x="445755" y="309054"/>
                      <a:pt x="444861" y="308489"/>
                      <a:pt x="444515" y="307980"/>
                    </a:cubicBezTo>
                    <a:cubicBezTo>
                      <a:pt x="444168" y="307470"/>
                      <a:pt x="444369" y="307507"/>
                      <a:pt x="444515" y="307325"/>
                    </a:cubicBezTo>
                    <a:cubicBezTo>
                      <a:pt x="445336" y="306269"/>
                      <a:pt x="446704" y="309527"/>
                      <a:pt x="447433" y="306578"/>
                    </a:cubicBezTo>
                    <a:close/>
                    <a:moveTo>
                      <a:pt x="83625" y="580197"/>
                    </a:moveTo>
                    <a:cubicBezTo>
                      <a:pt x="82658" y="578850"/>
                      <a:pt x="81400" y="581343"/>
                      <a:pt x="80488" y="579614"/>
                    </a:cubicBezTo>
                    <a:cubicBezTo>
                      <a:pt x="80013" y="578995"/>
                      <a:pt x="79302" y="579396"/>
                      <a:pt x="78664" y="579232"/>
                    </a:cubicBezTo>
                    <a:cubicBezTo>
                      <a:pt x="77770" y="578977"/>
                      <a:pt x="78427" y="577903"/>
                      <a:pt x="77752" y="577412"/>
                    </a:cubicBezTo>
                    <a:cubicBezTo>
                      <a:pt x="75198" y="575810"/>
                      <a:pt x="75818" y="579960"/>
                      <a:pt x="77241" y="580269"/>
                    </a:cubicBezTo>
                    <a:cubicBezTo>
                      <a:pt x="78645" y="580051"/>
                      <a:pt x="79521" y="581015"/>
                      <a:pt x="80634" y="581380"/>
                    </a:cubicBezTo>
                    <a:cubicBezTo>
                      <a:pt x="81545" y="580724"/>
                      <a:pt x="83333" y="581234"/>
                      <a:pt x="83625" y="580197"/>
                    </a:cubicBezTo>
                    <a:close/>
                    <a:moveTo>
                      <a:pt x="180436" y="299681"/>
                    </a:moveTo>
                    <a:cubicBezTo>
                      <a:pt x="179962" y="298625"/>
                      <a:pt x="179305" y="300172"/>
                      <a:pt x="178484" y="299353"/>
                    </a:cubicBezTo>
                    <a:cubicBezTo>
                      <a:pt x="178083" y="298934"/>
                      <a:pt x="177627" y="299753"/>
                      <a:pt x="177080" y="299844"/>
                    </a:cubicBezTo>
                    <a:cubicBezTo>
                      <a:pt x="176533" y="299935"/>
                      <a:pt x="176004" y="299116"/>
                      <a:pt x="175347" y="299353"/>
                    </a:cubicBezTo>
                    <a:cubicBezTo>
                      <a:pt x="174691" y="299590"/>
                      <a:pt x="174362" y="300518"/>
                      <a:pt x="173524" y="300372"/>
                    </a:cubicBezTo>
                    <a:cubicBezTo>
                      <a:pt x="173268" y="300372"/>
                      <a:pt x="172940" y="300372"/>
                      <a:pt x="173049" y="300718"/>
                    </a:cubicBezTo>
                    <a:cubicBezTo>
                      <a:pt x="174600" y="302119"/>
                      <a:pt x="179816" y="302556"/>
                      <a:pt x="180436" y="299681"/>
                    </a:cubicBezTo>
                    <a:close/>
                    <a:moveTo>
                      <a:pt x="295705" y="516569"/>
                    </a:moveTo>
                    <a:cubicBezTo>
                      <a:pt x="295413" y="518808"/>
                      <a:pt x="296088" y="519773"/>
                      <a:pt x="297675" y="518007"/>
                    </a:cubicBezTo>
                    <a:cubicBezTo>
                      <a:pt x="298842" y="517698"/>
                      <a:pt x="301322" y="517443"/>
                      <a:pt x="301669" y="516187"/>
                    </a:cubicBezTo>
                    <a:cubicBezTo>
                      <a:pt x="300976" y="514768"/>
                      <a:pt x="296434" y="517862"/>
                      <a:pt x="297018" y="515386"/>
                    </a:cubicBezTo>
                    <a:cubicBezTo>
                      <a:pt x="297255" y="514986"/>
                      <a:pt x="297602" y="514531"/>
                      <a:pt x="297018" y="514258"/>
                    </a:cubicBezTo>
                    <a:cubicBezTo>
                      <a:pt x="295723" y="513730"/>
                      <a:pt x="295705" y="515896"/>
                      <a:pt x="295705" y="516569"/>
                    </a:cubicBezTo>
                    <a:close/>
                    <a:moveTo>
                      <a:pt x="345551" y="666701"/>
                    </a:moveTo>
                    <a:cubicBezTo>
                      <a:pt x="345551" y="667957"/>
                      <a:pt x="345551" y="667939"/>
                      <a:pt x="344256" y="667738"/>
                    </a:cubicBezTo>
                    <a:cubicBezTo>
                      <a:pt x="342852" y="667138"/>
                      <a:pt x="341594" y="668849"/>
                      <a:pt x="343144" y="669267"/>
                    </a:cubicBezTo>
                    <a:cubicBezTo>
                      <a:pt x="344603" y="668394"/>
                      <a:pt x="347284" y="669558"/>
                      <a:pt x="347904" y="667738"/>
                    </a:cubicBezTo>
                    <a:cubicBezTo>
                      <a:pt x="347904" y="666901"/>
                      <a:pt x="346080" y="667265"/>
                      <a:pt x="346573" y="666191"/>
                    </a:cubicBezTo>
                    <a:cubicBezTo>
                      <a:pt x="347120" y="664644"/>
                      <a:pt x="349983" y="666446"/>
                      <a:pt x="350221" y="664772"/>
                    </a:cubicBezTo>
                    <a:cubicBezTo>
                      <a:pt x="349983" y="662679"/>
                      <a:pt x="348123" y="665627"/>
                      <a:pt x="346828" y="665027"/>
                    </a:cubicBezTo>
                    <a:cubicBezTo>
                      <a:pt x="345880" y="664954"/>
                      <a:pt x="345478" y="665627"/>
                      <a:pt x="345551" y="666701"/>
                    </a:cubicBezTo>
                    <a:close/>
                    <a:moveTo>
                      <a:pt x="196304" y="499461"/>
                    </a:moveTo>
                    <a:cubicBezTo>
                      <a:pt x="197544" y="499461"/>
                      <a:pt x="198128" y="498187"/>
                      <a:pt x="199550" y="498315"/>
                    </a:cubicBezTo>
                    <a:cubicBezTo>
                      <a:pt x="200991" y="498005"/>
                      <a:pt x="199550" y="495421"/>
                      <a:pt x="198419" y="496022"/>
                    </a:cubicBezTo>
                    <a:cubicBezTo>
                      <a:pt x="197811" y="496823"/>
                      <a:pt x="196667" y="496980"/>
                      <a:pt x="195864" y="496373"/>
                    </a:cubicBezTo>
                    <a:cubicBezTo>
                      <a:pt x="195846" y="496359"/>
                      <a:pt x="195829" y="496345"/>
                      <a:pt x="195811" y="496331"/>
                    </a:cubicBezTo>
                    <a:cubicBezTo>
                      <a:pt x="195684" y="496204"/>
                      <a:pt x="193896" y="496731"/>
                      <a:pt x="194243" y="497168"/>
                    </a:cubicBezTo>
                    <a:cubicBezTo>
                      <a:pt x="195264" y="497660"/>
                      <a:pt x="195647" y="498861"/>
                      <a:pt x="196304" y="499461"/>
                    </a:cubicBezTo>
                    <a:close/>
                    <a:moveTo>
                      <a:pt x="365705" y="694929"/>
                    </a:moveTo>
                    <a:cubicBezTo>
                      <a:pt x="363881" y="693509"/>
                      <a:pt x="361000" y="695966"/>
                      <a:pt x="358702" y="695420"/>
                    </a:cubicBezTo>
                    <a:cubicBezTo>
                      <a:pt x="356969" y="694965"/>
                      <a:pt x="357297" y="696312"/>
                      <a:pt x="358501" y="696294"/>
                    </a:cubicBezTo>
                    <a:cubicBezTo>
                      <a:pt x="359705" y="696276"/>
                      <a:pt x="361091" y="697805"/>
                      <a:pt x="362495" y="696531"/>
                    </a:cubicBezTo>
                    <a:cubicBezTo>
                      <a:pt x="362659" y="696403"/>
                      <a:pt x="363024" y="696531"/>
                      <a:pt x="363134" y="696840"/>
                    </a:cubicBezTo>
                    <a:cubicBezTo>
                      <a:pt x="363170" y="698387"/>
                      <a:pt x="365851" y="695420"/>
                      <a:pt x="365705" y="694929"/>
                    </a:cubicBezTo>
                    <a:close/>
                    <a:moveTo>
                      <a:pt x="414603" y="570587"/>
                    </a:moveTo>
                    <a:cubicBezTo>
                      <a:pt x="415898" y="570587"/>
                      <a:pt x="416172" y="569295"/>
                      <a:pt x="414932" y="569004"/>
                    </a:cubicBezTo>
                    <a:cubicBezTo>
                      <a:pt x="414239" y="569004"/>
                      <a:pt x="413327" y="568658"/>
                      <a:pt x="414457" y="568367"/>
                    </a:cubicBezTo>
                    <a:cubicBezTo>
                      <a:pt x="415588" y="568075"/>
                      <a:pt x="415698" y="566547"/>
                      <a:pt x="415752" y="565691"/>
                    </a:cubicBezTo>
                    <a:cubicBezTo>
                      <a:pt x="415752" y="564526"/>
                      <a:pt x="413929" y="565691"/>
                      <a:pt x="413290" y="564945"/>
                    </a:cubicBezTo>
                    <a:cubicBezTo>
                      <a:pt x="412652" y="564199"/>
                      <a:pt x="411740" y="564945"/>
                      <a:pt x="412743" y="565473"/>
                    </a:cubicBezTo>
                    <a:cubicBezTo>
                      <a:pt x="413801" y="566729"/>
                      <a:pt x="413819" y="566710"/>
                      <a:pt x="412451" y="567912"/>
                    </a:cubicBezTo>
                    <a:cubicBezTo>
                      <a:pt x="412123" y="568185"/>
                      <a:pt x="412013" y="568676"/>
                      <a:pt x="412360" y="568767"/>
                    </a:cubicBezTo>
                    <a:cubicBezTo>
                      <a:pt x="413381" y="569095"/>
                      <a:pt x="413381" y="570787"/>
                      <a:pt x="414603" y="570587"/>
                    </a:cubicBezTo>
                    <a:close/>
                    <a:moveTo>
                      <a:pt x="307159" y="685629"/>
                    </a:moveTo>
                    <a:cubicBezTo>
                      <a:pt x="308828" y="685648"/>
                      <a:pt x="310434" y="684992"/>
                      <a:pt x="311609" y="683809"/>
                    </a:cubicBezTo>
                    <a:cubicBezTo>
                      <a:pt x="312065" y="682826"/>
                      <a:pt x="312703" y="680169"/>
                      <a:pt x="311244" y="680169"/>
                    </a:cubicBezTo>
                    <a:cubicBezTo>
                      <a:pt x="309275" y="680569"/>
                      <a:pt x="311846" y="683026"/>
                      <a:pt x="309183" y="683463"/>
                    </a:cubicBezTo>
                    <a:cubicBezTo>
                      <a:pt x="308363" y="685847"/>
                      <a:pt x="305900" y="682953"/>
                      <a:pt x="305809" y="685192"/>
                    </a:cubicBezTo>
                    <a:cubicBezTo>
                      <a:pt x="305499" y="685902"/>
                      <a:pt x="306612" y="685538"/>
                      <a:pt x="307159" y="685629"/>
                    </a:cubicBezTo>
                    <a:close/>
                    <a:moveTo>
                      <a:pt x="310405" y="240767"/>
                    </a:moveTo>
                    <a:cubicBezTo>
                      <a:pt x="310770" y="242733"/>
                      <a:pt x="307524" y="244407"/>
                      <a:pt x="310971" y="244407"/>
                    </a:cubicBezTo>
                    <a:cubicBezTo>
                      <a:pt x="312357" y="244880"/>
                      <a:pt x="313488" y="243679"/>
                      <a:pt x="314837" y="243879"/>
                    </a:cubicBezTo>
                    <a:cubicBezTo>
                      <a:pt x="315166" y="243879"/>
                      <a:pt x="315713" y="243970"/>
                      <a:pt x="315676" y="243588"/>
                    </a:cubicBezTo>
                    <a:cubicBezTo>
                      <a:pt x="314673" y="242878"/>
                      <a:pt x="312758" y="243898"/>
                      <a:pt x="311627" y="242860"/>
                    </a:cubicBezTo>
                    <a:cubicBezTo>
                      <a:pt x="311408" y="242696"/>
                      <a:pt x="310734" y="242642"/>
                      <a:pt x="311354" y="242332"/>
                    </a:cubicBezTo>
                    <a:cubicBezTo>
                      <a:pt x="313707" y="241386"/>
                      <a:pt x="312886" y="240349"/>
                      <a:pt x="310861" y="239748"/>
                    </a:cubicBezTo>
                    <a:cubicBezTo>
                      <a:pt x="309585" y="239166"/>
                      <a:pt x="310332" y="240385"/>
                      <a:pt x="310405" y="240767"/>
                    </a:cubicBezTo>
                    <a:close/>
                    <a:moveTo>
                      <a:pt x="367511" y="137865"/>
                    </a:moveTo>
                    <a:cubicBezTo>
                      <a:pt x="367839" y="137446"/>
                      <a:pt x="368204" y="138083"/>
                      <a:pt x="368350" y="137974"/>
                    </a:cubicBezTo>
                    <a:cubicBezTo>
                      <a:pt x="368970" y="137009"/>
                      <a:pt x="367529" y="135681"/>
                      <a:pt x="366672" y="135189"/>
                    </a:cubicBezTo>
                    <a:cubicBezTo>
                      <a:pt x="365815" y="134698"/>
                      <a:pt x="366672" y="133588"/>
                      <a:pt x="365997" y="132987"/>
                    </a:cubicBezTo>
                    <a:cubicBezTo>
                      <a:pt x="365486" y="131295"/>
                      <a:pt x="364848" y="134116"/>
                      <a:pt x="364173" y="134661"/>
                    </a:cubicBezTo>
                    <a:cubicBezTo>
                      <a:pt x="363662" y="135553"/>
                      <a:pt x="364720" y="136572"/>
                      <a:pt x="363918" y="137428"/>
                    </a:cubicBezTo>
                    <a:cubicBezTo>
                      <a:pt x="366672" y="138156"/>
                      <a:pt x="363918" y="135735"/>
                      <a:pt x="365614" y="135954"/>
                    </a:cubicBezTo>
                    <a:cubicBezTo>
                      <a:pt x="367328" y="135790"/>
                      <a:pt x="365523" y="138793"/>
                      <a:pt x="367511" y="137865"/>
                    </a:cubicBezTo>
                    <a:close/>
                    <a:moveTo>
                      <a:pt x="73867" y="180999"/>
                    </a:moveTo>
                    <a:cubicBezTo>
                      <a:pt x="72444" y="181126"/>
                      <a:pt x="73283" y="181417"/>
                      <a:pt x="73867" y="181836"/>
                    </a:cubicBezTo>
                    <a:cubicBezTo>
                      <a:pt x="74013" y="182546"/>
                      <a:pt x="75016" y="183656"/>
                      <a:pt x="74086" y="184202"/>
                    </a:cubicBezTo>
                    <a:cubicBezTo>
                      <a:pt x="72554" y="184912"/>
                      <a:pt x="72262" y="181017"/>
                      <a:pt x="71386" y="183838"/>
                    </a:cubicBezTo>
                    <a:cubicBezTo>
                      <a:pt x="71259" y="184238"/>
                      <a:pt x="71660" y="184147"/>
                      <a:pt x="71824" y="184275"/>
                    </a:cubicBezTo>
                    <a:cubicBezTo>
                      <a:pt x="73776" y="185203"/>
                      <a:pt x="71314" y="186095"/>
                      <a:pt x="71988" y="187369"/>
                    </a:cubicBezTo>
                    <a:cubicBezTo>
                      <a:pt x="75636" y="187842"/>
                      <a:pt x="71423" y="184821"/>
                      <a:pt x="74925" y="184493"/>
                    </a:cubicBezTo>
                    <a:cubicBezTo>
                      <a:pt x="76037" y="182800"/>
                      <a:pt x="77022" y="180726"/>
                      <a:pt x="73812" y="180999"/>
                    </a:cubicBezTo>
                    <a:close/>
                    <a:moveTo>
                      <a:pt x="261836" y="645589"/>
                    </a:moveTo>
                    <a:cubicBezTo>
                      <a:pt x="257093" y="647518"/>
                      <a:pt x="266687" y="652614"/>
                      <a:pt x="265082" y="648246"/>
                    </a:cubicBezTo>
                    <a:cubicBezTo>
                      <a:pt x="263951" y="647081"/>
                      <a:pt x="263915" y="646426"/>
                      <a:pt x="262364" y="647045"/>
                    </a:cubicBezTo>
                    <a:cubicBezTo>
                      <a:pt x="261908" y="646554"/>
                      <a:pt x="262966" y="646099"/>
                      <a:pt x="261836" y="645589"/>
                    </a:cubicBezTo>
                    <a:close/>
                    <a:moveTo>
                      <a:pt x="371140" y="667138"/>
                    </a:moveTo>
                    <a:cubicBezTo>
                      <a:pt x="368459" y="667138"/>
                      <a:pt x="370447" y="671378"/>
                      <a:pt x="369025" y="672470"/>
                    </a:cubicBezTo>
                    <a:cubicBezTo>
                      <a:pt x="368222" y="672925"/>
                      <a:pt x="369025" y="674418"/>
                      <a:pt x="369663" y="673963"/>
                    </a:cubicBezTo>
                    <a:cubicBezTo>
                      <a:pt x="370602" y="673023"/>
                      <a:pt x="371166" y="671774"/>
                      <a:pt x="371250" y="670450"/>
                    </a:cubicBezTo>
                    <a:cubicBezTo>
                      <a:pt x="371250" y="669595"/>
                      <a:pt x="370612" y="668885"/>
                      <a:pt x="371797" y="668412"/>
                    </a:cubicBezTo>
                    <a:cubicBezTo>
                      <a:pt x="371979" y="668139"/>
                      <a:pt x="371779" y="667101"/>
                      <a:pt x="371140" y="667138"/>
                    </a:cubicBezTo>
                    <a:close/>
                    <a:moveTo>
                      <a:pt x="340864" y="298589"/>
                    </a:moveTo>
                    <a:cubicBezTo>
                      <a:pt x="340135" y="297842"/>
                      <a:pt x="338493" y="298589"/>
                      <a:pt x="338238" y="296769"/>
                    </a:cubicBezTo>
                    <a:cubicBezTo>
                      <a:pt x="338384" y="295385"/>
                      <a:pt x="336906" y="294949"/>
                      <a:pt x="337125" y="296514"/>
                    </a:cubicBezTo>
                    <a:cubicBezTo>
                      <a:pt x="337763" y="297679"/>
                      <a:pt x="335301" y="301592"/>
                      <a:pt x="336906" y="300736"/>
                    </a:cubicBezTo>
                    <a:cubicBezTo>
                      <a:pt x="338037" y="299517"/>
                      <a:pt x="340445" y="300773"/>
                      <a:pt x="340864" y="298589"/>
                    </a:cubicBezTo>
                    <a:close/>
                    <a:moveTo>
                      <a:pt x="292677" y="694383"/>
                    </a:moveTo>
                    <a:cubicBezTo>
                      <a:pt x="295687" y="696203"/>
                      <a:pt x="292185" y="691598"/>
                      <a:pt x="295249" y="691234"/>
                    </a:cubicBezTo>
                    <a:cubicBezTo>
                      <a:pt x="295811" y="690946"/>
                      <a:pt x="296184" y="690389"/>
                      <a:pt x="296234" y="689760"/>
                    </a:cubicBezTo>
                    <a:cubicBezTo>
                      <a:pt x="296106" y="689360"/>
                      <a:pt x="295814" y="689669"/>
                      <a:pt x="295632" y="689760"/>
                    </a:cubicBezTo>
                    <a:cubicBezTo>
                      <a:pt x="294355" y="690506"/>
                      <a:pt x="292477" y="690525"/>
                      <a:pt x="292203" y="692563"/>
                    </a:cubicBezTo>
                    <a:cubicBezTo>
                      <a:pt x="292203" y="692800"/>
                      <a:pt x="291692" y="693036"/>
                      <a:pt x="291382" y="693145"/>
                    </a:cubicBezTo>
                    <a:cubicBezTo>
                      <a:pt x="290617" y="693362"/>
                      <a:pt x="290171" y="694156"/>
                      <a:pt x="290388" y="694920"/>
                    </a:cubicBezTo>
                    <a:cubicBezTo>
                      <a:pt x="290401" y="694966"/>
                      <a:pt x="290416" y="695012"/>
                      <a:pt x="290434" y="695056"/>
                    </a:cubicBezTo>
                    <a:cubicBezTo>
                      <a:pt x="290817" y="695548"/>
                      <a:pt x="290981" y="694893"/>
                      <a:pt x="291163" y="694729"/>
                    </a:cubicBezTo>
                    <a:cubicBezTo>
                      <a:pt x="291564" y="694341"/>
                      <a:pt x="292148" y="694207"/>
                      <a:pt x="292677" y="694383"/>
                    </a:cubicBezTo>
                    <a:close/>
                    <a:moveTo>
                      <a:pt x="72116" y="568421"/>
                    </a:moveTo>
                    <a:cubicBezTo>
                      <a:pt x="70548" y="568003"/>
                      <a:pt x="71295" y="571078"/>
                      <a:pt x="69508" y="570605"/>
                    </a:cubicBezTo>
                    <a:cubicBezTo>
                      <a:pt x="69398" y="570605"/>
                      <a:pt x="69216" y="570769"/>
                      <a:pt x="69070" y="570860"/>
                    </a:cubicBezTo>
                    <a:cubicBezTo>
                      <a:pt x="70533" y="571285"/>
                      <a:pt x="71705" y="572380"/>
                      <a:pt x="72225" y="573808"/>
                    </a:cubicBezTo>
                    <a:cubicBezTo>
                      <a:pt x="72379" y="574276"/>
                      <a:pt x="72883" y="574532"/>
                      <a:pt x="73353" y="574379"/>
                    </a:cubicBezTo>
                    <a:cubicBezTo>
                      <a:pt x="73822" y="574226"/>
                      <a:pt x="74078" y="573722"/>
                      <a:pt x="73924" y="573254"/>
                    </a:cubicBezTo>
                    <a:cubicBezTo>
                      <a:pt x="73886" y="573136"/>
                      <a:pt x="73823" y="573027"/>
                      <a:pt x="73739" y="572935"/>
                    </a:cubicBezTo>
                    <a:cubicBezTo>
                      <a:pt x="72681" y="572007"/>
                      <a:pt x="72499" y="570496"/>
                      <a:pt x="71824" y="569295"/>
                    </a:cubicBezTo>
                    <a:cubicBezTo>
                      <a:pt x="71624" y="568913"/>
                      <a:pt x="73794" y="568694"/>
                      <a:pt x="72116" y="568421"/>
                    </a:cubicBezTo>
                    <a:close/>
                    <a:moveTo>
                      <a:pt x="377104" y="317698"/>
                    </a:moveTo>
                    <a:cubicBezTo>
                      <a:pt x="378217" y="317698"/>
                      <a:pt x="383160" y="313240"/>
                      <a:pt x="380114" y="312821"/>
                    </a:cubicBezTo>
                    <a:cubicBezTo>
                      <a:pt x="379293" y="313039"/>
                      <a:pt x="374679" y="318026"/>
                      <a:pt x="377104" y="317698"/>
                    </a:cubicBezTo>
                    <a:close/>
                    <a:moveTo>
                      <a:pt x="347831" y="292819"/>
                    </a:moveTo>
                    <a:cubicBezTo>
                      <a:pt x="348287" y="290999"/>
                      <a:pt x="346482" y="291982"/>
                      <a:pt x="345880" y="292965"/>
                    </a:cubicBezTo>
                    <a:cubicBezTo>
                      <a:pt x="344931" y="294075"/>
                      <a:pt x="344421" y="295622"/>
                      <a:pt x="342797" y="296077"/>
                    </a:cubicBezTo>
                    <a:cubicBezTo>
                      <a:pt x="342542" y="296077"/>
                      <a:pt x="342560" y="296259"/>
                      <a:pt x="342797" y="296459"/>
                    </a:cubicBezTo>
                    <a:cubicBezTo>
                      <a:pt x="343199" y="297151"/>
                      <a:pt x="345004" y="297515"/>
                      <a:pt x="345241" y="296641"/>
                    </a:cubicBezTo>
                    <a:cubicBezTo>
                      <a:pt x="344986" y="294166"/>
                      <a:pt x="348597" y="295349"/>
                      <a:pt x="347831" y="292819"/>
                    </a:cubicBezTo>
                    <a:close/>
                    <a:moveTo>
                      <a:pt x="245986" y="632339"/>
                    </a:moveTo>
                    <a:cubicBezTo>
                      <a:pt x="247226" y="632485"/>
                      <a:pt x="247974" y="632449"/>
                      <a:pt x="248229" y="631611"/>
                    </a:cubicBezTo>
                    <a:cubicBezTo>
                      <a:pt x="248120" y="631229"/>
                      <a:pt x="246278" y="630920"/>
                      <a:pt x="245858" y="630501"/>
                    </a:cubicBezTo>
                    <a:cubicBezTo>
                      <a:pt x="249269" y="630028"/>
                      <a:pt x="244509" y="628681"/>
                      <a:pt x="245603" y="627316"/>
                    </a:cubicBezTo>
                    <a:cubicBezTo>
                      <a:pt x="245731" y="627080"/>
                      <a:pt x="245785" y="626716"/>
                      <a:pt x="245494" y="626625"/>
                    </a:cubicBezTo>
                    <a:cubicBezTo>
                      <a:pt x="244126" y="626970"/>
                      <a:pt x="245019" y="628772"/>
                      <a:pt x="244399" y="629609"/>
                    </a:cubicBezTo>
                    <a:cubicBezTo>
                      <a:pt x="243451" y="630811"/>
                      <a:pt x="245092" y="631029"/>
                      <a:pt x="245184" y="631830"/>
                    </a:cubicBezTo>
                    <a:cubicBezTo>
                      <a:pt x="245275" y="632631"/>
                      <a:pt x="245986" y="632339"/>
                      <a:pt x="245986" y="632339"/>
                    </a:cubicBezTo>
                    <a:close/>
                    <a:moveTo>
                      <a:pt x="388248" y="307561"/>
                    </a:moveTo>
                    <a:cubicBezTo>
                      <a:pt x="388102" y="304413"/>
                      <a:pt x="385586" y="306378"/>
                      <a:pt x="386206" y="308198"/>
                    </a:cubicBezTo>
                    <a:cubicBezTo>
                      <a:pt x="387263" y="309181"/>
                      <a:pt x="385367" y="310018"/>
                      <a:pt x="386206" y="311019"/>
                    </a:cubicBezTo>
                    <a:cubicBezTo>
                      <a:pt x="387063" y="311583"/>
                      <a:pt x="389379" y="310437"/>
                      <a:pt x="389160" y="309363"/>
                    </a:cubicBezTo>
                    <a:cubicBezTo>
                      <a:pt x="387610" y="308635"/>
                      <a:pt x="387683" y="309490"/>
                      <a:pt x="388194" y="307579"/>
                    </a:cubicBezTo>
                    <a:close/>
                    <a:moveTo>
                      <a:pt x="270736" y="281663"/>
                    </a:moveTo>
                    <a:cubicBezTo>
                      <a:pt x="269842" y="280607"/>
                      <a:pt x="268456" y="281135"/>
                      <a:pt x="267380" y="280480"/>
                    </a:cubicBezTo>
                    <a:cubicBezTo>
                      <a:pt x="267034" y="280243"/>
                      <a:pt x="266979" y="280680"/>
                      <a:pt x="266997" y="280880"/>
                    </a:cubicBezTo>
                    <a:cubicBezTo>
                      <a:pt x="266997" y="281954"/>
                      <a:pt x="266231" y="282445"/>
                      <a:pt x="265520" y="282955"/>
                    </a:cubicBezTo>
                    <a:cubicBezTo>
                      <a:pt x="265173" y="283228"/>
                      <a:pt x="264334" y="282700"/>
                      <a:pt x="264334" y="283574"/>
                    </a:cubicBezTo>
                    <a:cubicBezTo>
                      <a:pt x="264334" y="284447"/>
                      <a:pt x="265191" y="284029"/>
                      <a:pt x="265502" y="284465"/>
                    </a:cubicBezTo>
                    <a:cubicBezTo>
                      <a:pt x="265812" y="284902"/>
                      <a:pt x="266468" y="285758"/>
                      <a:pt x="267179" y="285630"/>
                    </a:cubicBezTo>
                    <a:cubicBezTo>
                      <a:pt x="268146" y="284866"/>
                      <a:pt x="266067" y="283810"/>
                      <a:pt x="267398" y="282846"/>
                    </a:cubicBezTo>
                    <a:cubicBezTo>
                      <a:pt x="268037" y="282209"/>
                      <a:pt x="268657" y="281481"/>
                      <a:pt x="269696" y="282172"/>
                    </a:cubicBezTo>
                    <a:cubicBezTo>
                      <a:pt x="270244" y="282573"/>
                      <a:pt x="270317" y="281917"/>
                      <a:pt x="270681" y="281663"/>
                    </a:cubicBezTo>
                    <a:close/>
                    <a:moveTo>
                      <a:pt x="290106" y="640438"/>
                    </a:moveTo>
                    <a:cubicBezTo>
                      <a:pt x="290635" y="638618"/>
                      <a:pt x="288008" y="640093"/>
                      <a:pt x="287753" y="641148"/>
                    </a:cubicBezTo>
                    <a:cubicBezTo>
                      <a:pt x="287497" y="642204"/>
                      <a:pt x="289267" y="644788"/>
                      <a:pt x="290416" y="644315"/>
                    </a:cubicBezTo>
                    <a:cubicBezTo>
                      <a:pt x="291565" y="643842"/>
                      <a:pt x="289832" y="643023"/>
                      <a:pt x="290689" y="642641"/>
                    </a:cubicBezTo>
                    <a:cubicBezTo>
                      <a:pt x="292477" y="641294"/>
                      <a:pt x="289358" y="641476"/>
                      <a:pt x="290106" y="640438"/>
                    </a:cubicBezTo>
                    <a:close/>
                    <a:moveTo>
                      <a:pt x="348470" y="315005"/>
                    </a:moveTo>
                    <a:cubicBezTo>
                      <a:pt x="349673" y="315442"/>
                      <a:pt x="351588" y="313840"/>
                      <a:pt x="349600" y="313913"/>
                    </a:cubicBezTo>
                    <a:cubicBezTo>
                      <a:pt x="346974" y="314677"/>
                      <a:pt x="348816" y="311328"/>
                      <a:pt x="346646" y="311237"/>
                    </a:cubicBezTo>
                    <a:cubicBezTo>
                      <a:pt x="345989" y="311001"/>
                      <a:pt x="345351" y="311929"/>
                      <a:pt x="346153" y="312238"/>
                    </a:cubicBezTo>
                    <a:cubicBezTo>
                      <a:pt x="346445" y="312348"/>
                      <a:pt x="346938" y="312348"/>
                      <a:pt x="346536" y="312857"/>
                    </a:cubicBezTo>
                    <a:cubicBezTo>
                      <a:pt x="345825" y="314113"/>
                      <a:pt x="345059" y="311420"/>
                      <a:pt x="344293" y="312967"/>
                    </a:cubicBezTo>
                    <a:cubicBezTo>
                      <a:pt x="343709" y="315023"/>
                      <a:pt x="347758" y="313913"/>
                      <a:pt x="348470" y="315005"/>
                    </a:cubicBezTo>
                    <a:close/>
                    <a:moveTo>
                      <a:pt x="444734" y="316079"/>
                    </a:moveTo>
                    <a:cubicBezTo>
                      <a:pt x="447798" y="316552"/>
                      <a:pt x="444643" y="313949"/>
                      <a:pt x="446558" y="312912"/>
                    </a:cubicBezTo>
                    <a:cubicBezTo>
                      <a:pt x="447543" y="312202"/>
                      <a:pt x="446083" y="310710"/>
                      <a:pt x="445244" y="310746"/>
                    </a:cubicBezTo>
                    <a:cubicBezTo>
                      <a:pt x="444405" y="310782"/>
                      <a:pt x="444114" y="311547"/>
                      <a:pt x="443712" y="312111"/>
                    </a:cubicBezTo>
                    <a:cubicBezTo>
                      <a:pt x="443712" y="312220"/>
                      <a:pt x="443840" y="312584"/>
                      <a:pt x="444004" y="312785"/>
                    </a:cubicBezTo>
                    <a:cubicBezTo>
                      <a:pt x="446193" y="314168"/>
                      <a:pt x="441889" y="315878"/>
                      <a:pt x="444770" y="316079"/>
                    </a:cubicBezTo>
                    <a:close/>
                    <a:moveTo>
                      <a:pt x="190212" y="619072"/>
                    </a:moveTo>
                    <a:cubicBezTo>
                      <a:pt x="190212" y="618653"/>
                      <a:pt x="189337" y="616323"/>
                      <a:pt x="188972" y="616323"/>
                    </a:cubicBezTo>
                    <a:cubicBezTo>
                      <a:pt x="187896" y="616323"/>
                      <a:pt x="187586" y="615486"/>
                      <a:pt x="187057" y="614867"/>
                    </a:cubicBezTo>
                    <a:cubicBezTo>
                      <a:pt x="185762" y="613666"/>
                      <a:pt x="185360" y="616469"/>
                      <a:pt x="186710" y="616851"/>
                    </a:cubicBezTo>
                    <a:cubicBezTo>
                      <a:pt x="187622" y="617288"/>
                      <a:pt x="186327" y="617834"/>
                      <a:pt x="186509" y="618435"/>
                    </a:cubicBezTo>
                    <a:cubicBezTo>
                      <a:pt x="187294" y="619763"/>
                      <a:pt x="188972" y="617707"/>
                      <a:pt x="189865" y="619217"/>
                    </a:cubicBezTo>
                    <a:cubicBezTo>
                      <a:pt x="189957" y="619381"/>
                      <a:pt x="190121" y="619308"/>
                      <a:pt x="190212" y="619072"/>
                    </a:cubicBezTo>
                    <a:close/>
                    <a:moveTo>
                      <a:pt x="332474" y="291654"/>
                    </a:moveTo>
                    <a:cubicBezTo>
                      <a:pt x="332602" y="290271"/>
                      <a:pt x="329264" y="291927"/>
                      <a:pt x="328462" y="291946"/>
                    </a:cubicBezTo>
                    <a:cubicBezTo>
                      <a:pt x="329611" y="292455"/>
                      <a:pt x="330924" y="291946"/>
                      <a:pt x="331343" y="293766"/>
                    </a:cubicBezTo>
                    <a:cubicBezTo>
                      <a:pt x="332529" y="294530"/>
                      <a:pt x="334116" y="295986"/>
                      <a:pt x="334754" y="293766"/>
                    </a:cubicBezTo>
                    <a:cubicBezTo>
                      <a:pt x="335411" y="291090"/>
                      <a:pt x="332055" y="294093"/>
                      <a:pt x="332456" y="291654"/>
                    </a:cubicBezTo>
                    <a:close/>
                    <a:moveTo>
                      <a:pt x="88330" y="586930"/>
                    </a:moveTo>
                    <a:cubicBezTo>
                      <a:pt x="88330" y="584965"/>
                      <a:pt x="90793" y="586494"/>
                      <a:pt x="90446" y="585220"/>
                    </a:cubicBezTo>
                    <a:cubicBezTo>
                      <a:pt x="89260" y="583600"/>
                      <a:pt x="92580" y="584655"/>
                      <a:pt x="91650" y="583236"/>
                    </a:cubicBezTo>
                    <a:cubicBezTo>
                      <a:pt x="89625" y="580051"/>
                      <a:pt x="89388" y="581416"/>
                      <a:pt x="88586" y="584164"/>
                    </a:cubicBezTo>
                    <a:cubicBezTo>
                      <a:pt x="88057" y="585202"/>
                      <a:pt x="87035" y="585929"/>
                      <a:pt x="88330" y="586930"/>
                    </a:cubicBezTo>
                    <a:close/>
                    <a:moveTo>
                      <a:pt x="304478" y="655836"/>
                    </a:moveTo>
                    <a:cubicBezTo>
                      <a:pt x="306776" y="655635"/>
                      <a:pt x="307396" y="651577"/>
                      <a:pt x="304587" y="653542"/>
                    </a:cubicBezTo>
                    <a:cubicBezTo>
                      <a:pt x="304186" y="653542"/>
                      <a:pt x="303019" y="654107"/>
                      <a:pt x="303785" y="652796"/>
                    </a:cubicBezTo>
                    <a:cubicBezTo>
                      <a:pt x="303201" y="652068"/>
                      <a:pt x="301085" y="653743"/>
                      <a:pt x="301304" y="653906"/>
                    </a:cubicBezTo>
                    <a:cubicBezTo>
                      <a:pt x="301888" y="655199"/>
                      <a:pt x="303529" y="655344"/>
                      <a:pt x="304478" y="655836"/>
                    </a:cubicBezTo>
                    <a:close/>
                    <a:moveTo>
                      <a:pt x="165407" y="263426"/>
                    </a:moveTo>
                    <a:cubicBezTo>
                      <a:pt x="169766" y="264682"/>
                      <a:pt x="166009" y="261297"/>
                      <a:pt x="164295" y="260532"/>
                    </a:cubicBezTo>
                    <a:cubicBezTo>
                      <a:pt x="163054" y="260059"/>
                      <a:pt x="163675" y="262352"/>
                      <a:pt x="162361" y="262352"/>
                    </a:cubicBezTo>
                    <a:cubicBezTo>
                      <a:pt x="162088" y="262352"/>
                      <a:pt x="161522" y="262152"/>
                      <a:pt x="161650" y="262735"/>
                    </a:cubicBezTo>
                    <a:cubicBezTo>
                      <a:pt x="162434" y="264027"/>
                      <a:pt x="164258" y="262917"/>
                      <a:pt x="165407" y="263426"/>
                    </a:cubicBezTo>
                    <a:close/>
                    <a:moveTo>
                      <a:pt x="479369" y="239475"/>
                    </a:moveTo>
                    <a:cubicBezTo>
                      <a:pt x="479588" y="239166"/>
                      <a:pt x="479625" y="238856"/>
                      <a:pt x="479260" y="238620"/>
                    </a:cubicBezTo>
                    <a:cubicBezTo>
                      <a:pt x="478567" y="239912"/>
                      <a:pt x="475138" y="239602"/>
                      <a:pt x="476232" y="241641"/>
                    </a:cubicBezTo>
                    <a:cubicBezTo>
                      <a:pt x="476816" y="243242"/>
                      <a:pt x="478475" y="240749"/>
                      <a:pt x="479625" y="242096"/>
                    </a:cubicBezTo>
                    <a:cubicBezTo>
                      <a:pt x="480427" y="242751"/>
                      <a:pt x="480828" y="241623"/>
                      <a:pt x="480573" y="240986"/>
                    </a:cubicBezTo>
                    <a:cubicBezTo>
                      <a:pt x="480318" y="240349"/>
                      <a:pt x="478567" y="240330"/>
                      <a:pt x="479369" y="239475"/>
                    </a:cubicBezTo>
                    <a:close/>
                    <a:moveTo>
                      <a:pt x="245767" y="118591"/>
                    </a:moveTo>
                    <a:cubicBezTo>
                      <a:pt x="247457" y="118775"/>
                      <a:pt x="249021" y="117675"/>
                      <a:pt x="249415" y="116025"/>
                    </a:cubicBezTo>
                    <a:cubicBezTo>
                      <a:pt x="248156" y="115624"/>
                      <a:pt x="246898" y="118009"/>
                      <a:pt x="245767" y="116152"/>
                    </a:cubicBezTo>
                    <a:cubicBezTo>
                      <a:pt x="244837" y="115351"/>
                      <a:pt x="244253" y="117026"/>
                      <a:pt x="243323" y="117117"/>
                    </a:cubicBezTo>
                    <a:cubicBezTo>
                      <a:pt x="243177" y="117117"/>
                      <a:pt x="243323" y="117444"/>
                      <a:pt x="243469" y="117463"/>
                    </a:cubicBezTo>
                    <a:cubicBezTo>
                      <a:pt x="244363" y="117535"/>
                      <a:pt x="244746" y="119046"/>
                      <a:pt x="245767" y="118591"/>
                    </a:cubicBezTo>
                    <a:close/>
                    <a:moveTo>
                      <a:pt x="446047" y="233069"/>
                    </a:moveTo>
                    <a:cubicBezTo>
                      <a:pt x="446977" y="232614"/>
                      <a:pt x="449895" y="233469"/>
                      <a:pt x="449549" y="232432"/>
                    </a:cubicBezTo>
                    <a:cubicBezTo>
                      <a:pt x="448473" y="231467"/>
                      <a:pt x="449075" y="228264"/>
                      <a:pt x="447506" y="228446"/>
                    </a:cubicBezTo>
                    <a:cubicBezTo>
                      <a:pt x="447324" y="228646"/>
                      <a:pt x="446813" y="228792"/>
                      <a:pt x="447196" y="229247"/>
                    </a:cubicBezTo>
                    <a:cubicBezTo>
                      <a:pt x="447592" y="229770"/>
                      <a:pt x="447676" y="230465"/>
                      <a:pt x="447415" y="231067"/>
                    </a:cubicBezTo>
                    <a:cubicBezTo>
                      <a:pt x="447178" y="231795"/>
                      <a:pt x="446229" y="231230"/>
                      <a:pt x="445810" y="231758"/>
                    </a:cubicBezTo>
                    <a:cubicBezTo>
                      <a:pt x="444369" y="232177"/>
                      <a:pt x="444898" y="232850"/>
                      <a:pt x="446047" y="233069"/>
                    </a:cubicBezTo>
                    <a:close/>
                    <a:moveTo>
                      <a:pt x="260121" y="538555"/>
                    </a:moveTo>
                    <a:cubicBezTo>
                      <a:pt x="260595" y="539865"/>
                      <a:pt x="258771" y="541303"/>
                      <a:pt x="261325" y="541795"/>
                    </a:cubicBezTo>
                    <a:cubicBezTo>
                      <a:pt x="265775" y="542068"/>
                      <a:pt x="260924" y="535534"/>
                      <a:pt x="260121" y="538555"/>
                    </a:cubicBezTo>
                    <a:close/>
                    <a:moveTo>
                      <a:pt x="333879" y="127400"/>
                    </a:moveTo>
                    <a:cubicBezTo>
                      <a:pt x="334426" y="126108"/>
                      <a:pt x="331745" y="125471"/>
                      <a:pt x="332055" y="126708"/>
                    </a:cubicBezTo>
                    <a:cubicBezTo>
                      <a:pt x="334025" y="128983"/>
                      <a:pt x="330979" y="128346"/>
                      <a:pt x="330231" y="129566"/>
                    </a:cubicBezTo>
                    <a:cubicBezTo>
                      <a:pt x="330231" y="130385"/>
                      <a:pt x="331088" y="129748"/>
                      <a:pt x="331380" y="130112"/>
                    </a:cubicBezTo>
                    <a:cubicBezTo>
                      <a:pt x="331672" y="130476"/>
                      <a:pt x="332584" y="130348"/>
                      <a:pt x="332784" y="131167"/>
                    </a:cubicBezTo>
                    <a:cubicBezTo>
                      <a:pt x="332985" y="131986"/>
                      <a:pt x="333441" y="131622"/>
                      <a:pt x="333824" y="131276"/>
                    </a:cubicBezTo>
                    <a:cubicBezTo>
                      <a:pt x="335520" y="129620"/>
                      <a:pt x="332420" y="130057"/>
                      <a:pt x="333879" y="127400"/>
                    </a:cubicBezTo>
                    <a:close/>
                    <a:moveTo>
                      <a:pt x="234514" y="110474"/>
                    </a:moveTo>
                    <a:lnTo>
                      <a:pt x="234514" y="110474"/>
                    </a:lnTo>
                    <a:cubicBezTo>
                      <a:pt x="232179" y="110110"/>
                      <a:pt x="231523" y="111111"/>
                      <a:pt x="233292" y="112876"/>
                    </a:cubicBezTo>
                    <a:cubicBezTo>
                      <a:pt x="234149" y="113550"/>
                      <a:pt x="235116" y="111930"/>
                      <a:pt x="235827" y="113258"/>
                    </a:cubicBezTo>
                    <a:cubicBezTo>
                      <a:pt x="237013" y="114332"/>
                      <a:pt x="236429" y="111693"/>
                      <a:pt x="236538" y="111074"/>
                    </a:cubicBezTo>
                    <a:cubicBezTo>
                      <a:pt x="236392" y="110073"/>
                      <a:pt x="235098" y="110583"/>
                      <a:pt x="234441" y="110474"/>
                    </a:cubicBezTo>
                    <a:close/>
                    <a:moveTo>
                      <a:pt x="284415" y="537772"/>
                    </a:moveTo>
                    <a:cubicBezTo>
                      <a:pt x="284233" y="537554"/>
                      <a:pt x="284069" y="537536"/>
                      <a:pt x="283941" y="537772"/>
                    </a:cubicBezTo>
                    <a:cubicBezTo>
                      <a:pt x="283503" y="539210"/>
                      <a:pt x="279600" y="537918"/>
                      <a:pt x="280968" y="539592"/>
                    </a:cubicBezTo>
                    <a:cubicBezTo>
                      <a:pt x="282154" y="540302"/>
                      <a:pt x="283230" y="542632"/>
                      <a:pt x="284835" y="540757"/>
                    </a:cubicBezTo>
                    <a:cubicBezTo>
                      <a:pt x="285053" y="540466"/>
                      <a:pt x="286184" y="540921"/>
                      <a:pt x="285929" y="540102"/>
                    </a:cubicBezTo>
                    <a:cubicBezTo>
                      <a:pt x="285564" y="538992"/>
                      <a:pt x="284999" y="540102"/>
                      <a:pt x="284506" y="540193"/>
                    </a:cubicBezTo>
                    <a:cubicBezTo>
                      <a:pt x="284014" y="540284"/>
                      <a:pt x="282792" y="539611"/>
                      <a:pt x="283686" y="539156"/>
                    </a:cubicBezTo>
                    <a:cubicBezTo>
                      <a:pt x="284379" y="539200"/>
                      <a:pt x="285030" y="538818"/>
                      <a:pt x="285327" y="538191"/>
                    </a:cubicBezTo>
                    <a:close/>
                    <a:moveTo>
                      <a:pt x="274201" y="275547"/>
                    </a:moveTo>
                    <a:cubicBezTo>
                      <a:pt x="273891" y="275875"/>
                      <a:pt x="272834" y="276439"/>
                      <a:pt x="273125" y="276858"/>
                    </a:cubicBezTo>
                    <a:cubicBezTo>
                      <a:pt x="273818" y="277549"/>
                      <a:pt x="272870" y="278678"/>
                      <a:pt x="274019" y="279187"/>
                    </a:cubicBezTo>
                    <a:cubicBezTo>
                      <a:pt x="276135" y="280279"/>
                      <a:pt x="274165" y="278186"/>
                      <a:pt x="274621" y="277367"/>
                    </a:cubicBezTo>
                    <a:cubicBezTo>
                      <a:pt x="274967" y="276840"/>
                      <a:pt x="275150" y="277477"/>
                      <a:pt x="275423" y="277549"/>
                    </a:cubicBezTo>
                    <a:cubicBezTo>
                      <a:pt x="276208" y="277731"/>
                      <a:pt x="277028" y="278532"/>
                      <a:pt x="277703" y="277386"/>
                    </a:cubicBezTo>
                    <a:cubicBezTo>
                      <a:pt x="277849" y="277113"/>
                      <a:pt x="278415" y="277022"/>
                      <a:pt x="278123" y="276548"/>
                    </a:cubicBezTo>
                    <a:cubicBezTo>
                      <a:pt x="277831" y="276075"/>
                      <a:pt x="277393" y="275729"/>
                      <a:pt x="277028" y="276039"/>
                    </a:cubicBezTo>
                    <a:cubicBezTo>
                      <a:pt x="275971" y="277003"/>
                      <a:pt x="275223" y="275766"/>
                      <a:pt x="274201" y="275547"/>
                    </a:cubicBezTo>
                    <a:close/>
                    <a:moveTo>
                      <a:pt x="239876" y="520664"/>
                    </a:moveTo>
                    <a:cubicBezTo>
                      <a:pt x="241226" y="520664"/>
                      <a:pt x="242065" y="519227"/>
                      <a:pt x="243287" y="519045"/>
                    </a:cubicBezTo>
                    <a:cubicBezTo>
                      <a:pt x="244782" y="519754"/>
                      <a:pt x="246734" y="515951"/>
                      <a:pt x="244928" y="516406"/>
                    </a:cubicBezTo>
                    <a:cubicBezTo>
                      <a:pt x="244089" y="517425"/>
                      <a:pt x="242740" y="517061"/>
                      <a:pt x="241846" y="517534"/>
                    </a:cubicBezTo>
                    <a:cubicBezTo>
                      <a:pt x="240952" y="518007"/>
                      <a:pt x="240788" y="519918"/>
                      <a:pt x="239329" y="520428"/>
                    </a:cubicBezTo>
                    <a:close/>
                    <a:moveTo>
                      <a:pt x="387373" y="318354"/>
                    </a:moveTo>
                    <a:cubicBezTo>
                      <a:pt x="383251" y="321994"/>
                      <a:pt x="385093" y="322885"/>
                      <a:pt x="389416" y="320920"/>
                    </a:cubicBezTo>
                    <a:cubicBezTo>
                      <a:pt x="390109" y="320319"/>
                      <a:pt x="387902" y="318936"/>
                      <a:pt x="387373" y="318354"/>
                    </a:cubicBezTo>
                    <a:close/>
                    <a:moveTo>
                      <a:pt x="439864" y="585238"/>
                    </a:moveTo>
                    <a:cubicBezTo>
                      <a:pt x="439518" y="585252"/>
                      <a:pt x="439177" y="585332"/>
                      <a:pt x="438861" y="585474"/>
                    </a:cubicBezTo>
                    <a:cubicBezTo>
                      <a:pt x="439280" y="586585"/>
                      <a:pt x="440831" y="585966"/>
                      <a:pt x="441214" y="586912"/>
                    </a:cubicBezTo>
                    <a:cubicBezTo>
                      <a:pt x="441214" y="588605"/>
                      <a:pt x="444022" y="587294"/>
                      <a:pt x="443293" y="588587"/>
                    </a:cubicBezTo>
                    <a:cubicBezTo>
                      <a:pt x="442563" y="589879"/>
                      <a:pt x="444716" y="589788"/>
                      <a:pt x="445117" y="588951"/>
                    </a:cubicBezTo>
                    <a:cubicBezTo>
                      <a:pt x="445518" y="588114"/>
                      <a:pt x="443731" y="587768"/>
                      <a:pt x="443621" y="586657"/>
                    </a:cubicBezTo>
                    <a:cubicBezTo>
                      <a:pt x="443621" y="586257"/>
                      <a:pt x="443111" y="585711"/>
                      <a:pt x="442709" y="585802"/>
                    </a:cubicBezTo>
                    <a:cubicBezTo>
                      <a:pt x="441597" y="586039"/>
                      <a:pt x="440831" y="585202"/>
                      <a:pt x="439864" y="585238"/>
                    </a:cubicBezTo>
                    <a:close/>
                    <a:moveTo>
                      <a:pt x="248503" y="85995"/>
                    </a:moveTo>
                    <a:cubicBezTo>
                      <a:pt x="250163" y="84575"/>
                      <a:pt x="246333" y="82355"/>
                      <a:pt x="248503" y="80790"/>
                    </a:cubicBezTo>
                    <a:cubicBezTo>
                      <a:pt x="249050" y="80280"/>
                      <a:pt x="248758" y="80171"/>
                      <a:pt x="248193" y="80025"/>
                    </a:cubicBezTo>
                    <a:cubicBezTo>
                      <a:pt x="246789" y="79679"/>
                      <a:pt x="246807" y="79643"/>
                      <a:pt x="246752" y="80935"/>
                    </a:cubicBezTo>
                    <a:cubicBezTo>
                      <a:pt x="246752" y="81463"/>
                      <a:pt x="246916" y="82209"/>
                      <a:pt x="246624" y="82482"/>
                    </a:cubicBezTo>
                    <a:cubicBezTo>
                      <a:pt x="245676" y="83447"/>
                      <a:pt x="246807" y="84138"/>
                      <a:pt x="246862" y="84939"/>
                    </a:cubicBezTo>
                    <a:cubicBezTo>
                      <a:pt x="246916" y="85740"/>
                      <a:pt x="247919" y="85704"/>
                      <a:pt x="248503" y="85995"/>
                    </a:cubicBezTo>
                    <a:close/>
                    <a:moveTo>
                      <a:pt x="394285" y="161106"/>
                    </a:moveTo>
                    <a:cubicBezTo>
                      <a:pt x="394595" y="161597"/>
                      <a:pt x="396675" y="162580"/>
                      <a:pt x="396109" y="161324"/>
                    </a:cubicBezTo>
                    <a:cubicBezTo>
                      <a:pt x="395909" y="160706"/>
                      <a:pt x="396583" y="160451"/>
                      <a:pt x="396930" y="160141"/>
                    </a:cubicBezTo>
                    <a:cubicBezTo>
                      <a:pt x="398225" y="158558"/>
                      <a:pt x="400742" y="160014"/>
                      <a:pt x="401818" y="158813"/>
                    </a:cubicBezTo>
                    <a:cubicBezTo>
                      <a:pt x="402292" y="157885"/>
                      <a:pt x="400541" y="156665"/>
                      <a:pt x="399866" y="157703"/>
                    </a:cubicBezTo>
                    <a:cubicBezTo>
                      <a:pt x="399192" y="158740"/>
                      <a:pt x="398152" y="157866"/>
                      <a:pt x="397404" y="158522"/>
                    </a:cubicBezTo>
                    <a:cubicBezTo>
                      <a:pt x="396583" y="159616"/>
                      <a:pt x="395514" y="160502"/>
                      <a:pt x="394285" y="161106"/>
                    </a:cubicBezTo>
                    <a:close/>
                    <a:moveTo>
                      <a:pt x="432076" y="578759"/>
                    </a:moveTo>
                    <a:cubicBezTo>
                      <a:pt x="430489" y="578759"/>
                      <a:pt x="430435" y="578759"/>
                      <a:pt x="430964" y="580433"/>
                    </a:cubicBezTo>
                    <a:cubicBezTo>
                      <a:pt x="431182" y="581125"/>
                      <a:pt x="430964" y="581325"/>
                      <a:pt x="430398" y="581580"/>
                    </a:cubicBezTo>
                    <a:cubicBezTo>
                      <a:pt x="429194" y="582835"/>
                      <a:pt x="432113" y="583509"/>
                      <a:pt x="432988" y="583017"/>
                    </a:cubicBezTo>
                    <a:cubicBezTo>
                      <a:pt x="434228" y="582199"/>
                      <a:pt x="431638" y="582107"/>
                      <a:pt x="432660" y="581197"/>
                    </a:cubicBezTo>
                    <a:cubicBezTo>
                      <a:pt x="432550" y="580051"/>
                      <a:pt x="433918" y="578322"/>
                      <a:pt x="432076" y="578759"/>
                    </a:cubicBezTo>
                    <a:close/>
                    <a:moveTo>
                      <a:pt x="438077" y="567948"/>
                    </a:moveTo>
                    <a:cubicBezTo>
                      <a:pt x="436836" y="568585"/>
                      <a:pt x="433024" y="568385"/>
                      <a:pt x="431967" y="569659"/>
                    </a:cubicBezTo>
                    <a:cubicBezTo>
                      <a:pt x="432915" y="570805"/>
                      <a:pt x="436636" y="569786"/>
                      <a:pt x="437602" y="569568"/>
                    </a:cubicBezTo>
                    <a:cubicBezTo>
                      <a:pt x="438569" y="569349"/>
                      <a:pt x="438241" y="567839"/>
                      <a:pt x="439426" y="568385"/>
                    </a:cubicBezTo>
                    <a:cubicBezTo>
                      <a:pt x="439426" y="568385"/>
                      <a:pt x="439590" y="568203"/>
                      <a:pt x="439682" y="568112"/>
                    </a:cubicBezTo>
                    <a:cubicBezTo>
                      <a:pt x="439244" y="567730"/>
                      <a:pt x="439116" y="567966"/>
                      <a:pt x="438077" y="567839"/>
                    </a:cubicBezTo>
                    <a:close/>
                    <a:moveTo>
                      <a:pt x="351661" y="273345"/>
                    </a:moveTo>
                    <a:cubicBezTo>
                      <a:pt x="351315" y="271962"/>
                      <a:pt x="348889" y="272308"/>
                      <a:pt x="348014" y="271088"/>
                    </a:cubicBezTo>
                    <a:cubicBezTo>
                      <a:pt x="346062" y="269669"/>
                      <a:pt x="347394" y="272035"/>
                      <a:pt x="347102" y="272781"/>
                    </a:cubicBezTo>
                    <a:cubicBezTo>
                      <a:pt x="346135" y="273818"/>
                      <a:pt x="347740" y="275056"/>
                      <a:pt x="348616" y="273946"/>
                    </a:cubicBezTo>
                    <a:cubicBezTo>
                      <a:pt x="349126" y="273309"/>
                      <a:pt x="349655" y="273018"/>
                      <a:pt x="350439" y="273655"/>
                    </a:cubicBezTo>
                    <a:cubicBezTo>
                      <a:pt x="350695" y="273818"/>
                      <a:pt x="351570" y="273855"/>
                      <a:pt x="351661" y="273345"/>
                    </a:cubicBezTo>
                    <a:close/>
                    <a:moveTo>
                      <a:pt x="245567" y="856017"/>
                    </a:moveTo>
                    <a:cubicBezTo>
                      <a:pt x="244381" y="856435"/>
                      <a:pt x="243743" y="858092"/>
                      <a:pt x="242302" y="857655"/>
                    </a:cubicBezTo>
                    <a:cubicBezTo>
                      <a:pt x="242302" y="857655"/>
                      <a:pt x="241955" y="858092"/>
                      <a:pt x="242302" y="858128"/>
                    </a:cubicBezTo>
                    <a:cubicBezTo>
                      <a:pt x="243633" y="857637"/>
                      <a:pt x="244910" y="859220"/>
                      <a:pt x="246278" y="858128"/>
                    </a:cubicBezTo>
                    <a:cubicBezTo>
                      <a:pt x="246497" y="857964"/>
                      <a:pt x="247153" y="857964"/>
                      <a:pt x="247208" y="858328"/>
                    </a:cubicBezTo>
                    <a:cubicBezTo>
                      <a:pt x="247482" y="859912"/>
                      <a:pt x="248266" y="858328"/>
                      <a:pt x="248704" y="858601"/>
                    </a:cubicBezTo>
                    <a:cubicBezTo>
                      <a:pt x="248740" y="857218"/>
                      <a:pt x="246770" y="856472"/>
                      <a:pt x="245567" y="856017"/>
                    </a:cubicBezTo>
                    <a:close/>
                    <a:moveTo>
                      <a:pt x="167997" y="174956"/>
                    </a:moveTo>
                    <a:cubicBezTo>
                      <a:pt x="168289" y="174956"/>
                      <a:pt x="168636" y="174956"/>
                      <a:pt x="168781" y="175156"/>
                    </a:cubicBezTo>
                    <a:cubicBezTo>
                      <a:pt x="170386" y="178196"/>
                      <a:pt x="169712" y="174865"/>
                      <a:pt x="172229" y="174774"/>
                    </a:cubicBezTo>
                    <a:cubicBezTo>
                      <a:pt x="171463" y="173100"/>
                      <a:pt x="169475" y="174155"/>
                      <a:pt x="168344" y="172954"/>
                    </a:cubicBezTo>
                    <a:cubicBezTo>
                      <a:pt x="167778" y="172845"/>
                      <a:pt x="167797" y="174465"/>
                      <a:pt x="166830" y="174374"/>
                    </a:cubicBezTo>
                    <a:cubicBezTo>
                      <a:pt x="165425" y="175357"/>
                      <a:pt x="167249" y="175830"/>
                      <a:pt x="167997" y="174956"/>
                    </a:cubicBezTo>
                    <a:close/>
                    <a:moveTo>
                      <a:pt x="309803" y="661059"/>
                    </a:moveTo>
                    <a:cubicBezTo>
                      <a:pt x="309366" y="662333"/>
                      <a:pt x="306849" y="661059"/>
                      <a:pt x="306703" y="662369"/>
                    </a:cubicBezTo>
                    <a:cubicBezTo>
                      <a:pt x="307013" y="663316"/>
                      <a:pt x="308344" y="662642"/>
                      <a:pt x="309092" y="662970"/>
                    </a:cubicBezTo>
                    <a:cubicBezTo>
                      <a:pt x="309840" y="663298"/>
                      <a:pt x="307031" y="663571"/>
                      <a:pt x="309092" y="663898"/>
                    </a:cubicBezTo>
                    <a:cubicBezTo>
                      <a:pt x="309437" y="664002"/>
                      <a:pt x="309805" y="664002"/>
                      <a:pt x="310150" y="663898"/>
                    </a:cubicBezTo>
                    <a:cubicBezTo>
                      <a:pt x="311390" y="662752"/>
                      <a:pt x="312412" y="664007"/>
                      <a:pt x="313597" y="663807"/>
                    </a:cubicBezTo>
                    <a:cubicBezTo>
                      <a:pt x="312831" y="662515"/>
                      <a:pt x="310588" y="663207"/>
                      <a:pt x="310442" y="661059"/>
                    </a:cubicBezTo>
                    <a:cubicBezTo>
                      <a:pt x="310332" y="660659"/>
                      <a:pt x="310168" y="660659"/>
                      <a:pt x="309803" y="661059"/>
                    </a:cubicBezTo>
                    <a:close/>
                    <a:moveTo>
                      <a:pt x="470833" y="573954"/>
                    </a:moveTo>
                    <a:cubicBezTo>
                      <a:pt x="470596" y="573044"/>
                      <a:pt x="470833" y="570314"/>
                      <a:pt x="469520" y="570969"/>
                    </a:cubicBezTo>
                    <a:cubicBezTo>
                      <a:pt x="469028" y="571169"/>
                      <a:pt x="467131" y="570842"/>
                      <a:pt x="467952" y="571770"/>
                    </a:cubicBezTo>
                    <a:cubicBezTo>
                      <a:pt x="468772" y="572698"/>
                      <a:pt x="470140" y="573171"/>
                      <a:pt x="469210" y="574464"/>
                    </a:cubicBezTo>
                    <a:cubicBezTo>
                      <a:pt x="468171" y="576375"/>
                      <a:pt x="471563" y="575537"/>
                      <a:pt x="470833" y="573954"/>
                    </a:cubicBezTo>
                    <a:close/>
                    <a:moveTo>
                      <a:pt x="333879" y="297351"/>
                    </a:moveTo>
                    <a:cubicBezTo>
                      <a:pt x="335192" y="295531"/>
                      <a:pt x="331763" y="296386"/>
                      <a:pt x="331033" y="295531"/>
                    </a:cubicBezTo>
                    <a:cubicBezTo>
                      <a:pt x="328918" y="297187"/>
                      <a:pt x="334353" y="301319"/>
                      <a:pt x="333879" y="297351"/>
                    </a:cubicBezTo>
                    <a:close/>
                    <a:moveTo>
                      <a:pt x="286658" y="866500"/>
                    </a:moveTo>
                    <a:cubicBezTo>
                      <a:pt x="287735" y="866791"/>
                      <a:pt x="291054" y="863734"/>
                      <a:pt x="288647" y="863897"/>
                    </a:cubicBezTo>
                    <a:cubicBezTo>
                      <a:pt x="287953" y="864771"/>
                      <a:pt x="287260" y="864971"/>
                      <a:pt x="286549" y="863897"/>
                    </a:cubicBezTo>
                    <a:cubicBezTo>
                      <a:pt x="285838" y="862824"/>
                      <a:pt x="283138" y="864862"/>
                      <a:pt x="285126" y="865281"/>
                    </a:cubicBezTo>
                    <a:cubicBezTo>
                      <a:pt x="286111" y="865426"/>
                      <a:pt x="285546" y="867064"/>
                      <a:pt x="286658" y="866500"/>
                    </a:cubicBezTo>
                    <a:close/>
                    <a:moveTo>
                      <a:pt x="303876" y="852231"/>
                    </a:moveTo>
                    <a:cubicBezTo>
                      <a:pt x="301341" y="851485"/>
                      <a:pt x="302417" y="856745"/>
                      <a:pt x="303876" y="853906"/>
                    </a:cubicBezTo>
                    <a:cubicBezTo>
                      <a:pt x="304095" y="853141"/>
                      <a:pt x="304514" y="853178"/>
                      <a:pt x="305007" y="853596"/>
                    </a:cubicBezTo>
                    <a:cubicBezTo>
                      <a:pt x="306028" y="853596"/>
                      <a:pt x="306192" y="855653"/>
                      <a:pt x="307122" y="854524"/>
                    </a:cubicBezTo>
                    <a:cubicBezTo>
                      <a:pt x="308654" y="852632"/>
                      <a:pt x="305645" y="852304"/>
                      <a:pt x="303876" y="852231"/>
                    </a:cubicBezTo>
                    <a:close/>
                    <a:moveTo>
                      <a:pt x="301213" y="619053"/>
                    </a:moveTo>
                    <a:cubicBezTo>
                      <a:pt x="301213" y="617980"/>
                      <a:pt x="301450" y="616960"/>
                      <a:pt x="300301" y="617688"/>
                    </a:cubicBezTo>
                    <a:cubicBezTo>
                      <a:pt x="299936" y="617798"/>
                      <a:pt x="298477" y="618143"/>
                      <a:pt x="298660" y="617324"/>
                    </a:cubicBezTo>
                    <a:cubicBezTo>
                      <a:pt x="299353" y="615887"/>
                      <a:pt x="296653" y="615850"/>
                      <a:pt x="296544" y="616778"/>
                    </a:cubicBezTo>
                    <a:cubicBezTo>
                      <a:pt x="296544" y="618981"/>
                      <a:pt x="299444" y="618416"/>
                      <a:pt x="300465" y="619909"/>
                    </a:cubicBezTo>
                    <a:cubicBezTo>
                      <a:pt x="300848" y="620400"/>
                      <a:pt x="301377" y="619144"/>
                      <a:pt x="301213" y="619053"/>
                    </a:cubicBezTo>
                    <a:close/>
                    <a:moveTo>
                      <a:pt x="235189" y="680678"/>
                    </a:moveTo>
                    <a:cubicBezTo>
                      <a:pt x="235498" y="680693"/>
                      <a:pt x="235786" y="680521"/>
                      <a:pt x="235918" y="680242"/>
                    </a:cubicBezTo>
                    <a:cubicBezTo>
                      <a:pt x="237578" y="676765"/>
                      <a:pt x="238362" y="682608"/>
                      <a:pt x="239092" y="677803"/>
                    </a:cubicBezTo>
                    <a:cubicBezTo>
                      <a:pt x="238636" y="676875"/>
                      <a:pt x="238089" y="677948"/>
                      <a:pt x="237560" y="677912"/>
                    </a:cubicBezTo>
                    <a:cubicBezTo>
                      <a:pt x="236250" y="677864"/>
                      <a:pt x="234944" y="678068"/>
                      <a:pt x="233711" y="678513"/>
                    </a:cubicBezTo>
                    <a:cubicBezTo>
                      <a:pt x="233073" y="678713"/>
                      <a:pt x="233347" y="678931"/>
                      <a:pt x="233711" y="679022"/>
                    </a:cubicBezTo>
                    <a:cubicBezTo>
                      <a:pt x="234842" y="679386"/>
                      <a:pt x="233784" y="680860"/>
                      <a:pt x="235189" y="680678"/>
                    </a:cubicBezTo>
                    <a:close/>
                    <a:moveTo>
                      <a:pt x="397514" y="564581"/>
                    </a:moveTo>
                    <a:cubicBezTo>
                      <a:pt x="397514" y="562051"/>
                      <a:pt x="394942" y="562870"/>
                      <a:pt x="396055" y="564927"/>
                    </a:cubicBezTo>
                    <a:cubicBezTo>
                      <a:pt x="397240" y="566747"/>
                      <a:pt x="393228" y="565473"/>
                      <a:pt x="393811" y="566947"/>
                    </a:cubicBezTo>
                    <a:cubicBezTo>
                      <a:pt x="394103" y="568421"/>
                      <a:pt x="395361" y="566710"/>
                      <a:pt x="396237" y="567402"/>
                    </a:cubicBezTo>
                    <a:cubicBezTo>
                      <a:pt x="396504" y="567675"/>
                      <a:pt x="396943" y="567681"/>
                      <a:pt x="397217" y="567414"/>
                    </a:cubicBezTo>
                    <a:cubicBezTo>
                      <a:pt x="397395" y="567241"/>
                      <a:pt x="397466" y="566987"/>
                      <a:pt x="397404" y="566747"/>
                    </a:cubicBezTo>
                    <a:cubicBezTo>
                      <a:pt x="396656" y="566019"/>
                      <a:pt x="397605" y="565364"/>
                      <a:pt x="397441" y="564654"/>
                    </a:cubicBezTo>
                    <a:close/>
                    <a:moveTo>
                      <a:pt x="246333" y="538828"/>
                    </a:moveTo>
                    <a:cubicBezTo>
                      <a:pt x="247099" y="540284"/>
                      <a:pt x="248904" y="540175"/>
                      <a:pt x="249980" y="541230"/>
                    </a:cubicBezTo>
                    <a:cubicBezTo>
                      <a:pt x="249980" y="541230"/>
                      <a:pt x="250455" y="541067"/>
                      <a:pt x="250655" y="540921"/>
                    </a:cubicBezTo>
                    <a:cubicBezTo>
                      <a:pt x="252005" y="540084"/>
                      <a:pt x="250418" y="537809"/>
                      <a:pt x="249324" y="538136"/>
                    </a:cubicBezTo>
                    <a:cubicBezTo>
                      <a:pt x="248229" y="538464"/>
                      <a:pt x="247245" y="538264"/>
                      <a:pt x="246333" y="538828"/>
                    </a:cubicBezTo>
                    <a:close/>
                    <a:moveTo>
                      <a:pt x="311153" y="631393"/>
                    </a:moveTo>
                    <a:cubicBezTo>
                      <a:pt x="309858" y="631193"/>
                      <a:pt x="306375" y="632594"/>
                      <a:pt x="306575" y="633977"/>
                    </a:cubicBezTo>
                    <a:cubicBezTo>
                      <a:pt x="307214" y="635397"/>
                      <a:pt x="309420" y="633031"/>
                      <a:pt x="310752" y="633322"/>
                    </a:cubicBezTo>
                    <a:cubicBezTo>
                      <a:pt x="310752" y="633322"/>
                      <a:pt x="310953" y="633031"/>
                      <a:pt x="310934" y="632885"/>
                    </a:cubicBezTo>
                    <a:cubicBezTo>
                      <a:pt x="310770" y="631575"/>
                      <a:pt x="311883" y="632176"/>
                      <a:pt x="312430" y="631575"/>
                    </a:cubicBezTo>
                    <a:cubicBezTo>
                      <a:pt x="312175" y="631229"/>
                      <a:pt x="311609" y="631539"/>
                      <a:pt x="311190" y="631393"/>
                    </a:cubicBezTo>
                    <a:close/>
                    <a:moveTo>
                      <a:pt x="173852" y="633522"/>
                    </a:moveTo>
                    <a:cubicBezTo>
                      <a:pt x="171736" y="633522"/>
                      <a:pt x="174435" y="635342"/>
                      <a:pt x="175238" y="635543"/>
                    </a:cubicBezTo>
                    <a:cubicBezTo>
                      <a:pt x="175621" y="635816"/>
                      <a:pt x="178266" y="634578"/>
                      <a:pt x="178120" y="634360"/>
                    </a:cubicBezTo>
                    <a:cubicBezTo>
                      <a:pt x="177117" y="629245"/>
                      <a:pt x="177226" y="634651"/>
                      <a:pt x="173888" y="633522"/>
                    </a:cubicBezTo>
                    <a:close/>
                    <a:moveTo>
                      <a:pt x="204274" y="110437"/>
                    </a:moveTo>
                    <a:cubicBezTo>
                      <a:pt x="207593" y="111165"/>
                      <a:pt x="210749" y="106288"/>
                      <a:pt x="206919" y="107817"/>
                    </a:cubicBezTo>
                    <a:cubicBezTo>
                      <a:pt x="206098" y="108253"/>
                      <a:pt x="205423" y="108799"/>
                      <a:pt x="204311" y="108363"/>
                    </a:cubicBezTo>
                    <a:cubicBezTo>
                      <a:pt x="203763" y="108162"/>
                      <a:pt x="204092" y="108781"/>
                      <a:pt x="204311" y="108981"/>
                    </a:cubicBezTo>
                    <a:cubicBezTo>
                      <a:pt x="205788" y="110310"/>
                      <a:pt x="203581" y="109637"/>
                      <a:pt x="202961" y="110110"/>
                    </a:cubicBezTo>
                    <a:cubicBezTo>
                      <a:pt x="203034" y="110692"/>
                      <a:pt x="203855" y="110346"/>
                      <a:pt x="204274" y="110437"/>
                    </a:cubicBezTo>
                    <a:close/>
                    <a:moveTo>
                      <a:pt x="250947" y="556919"/>
                    </a:moveTo>
                    <a:cubicBezTo>
                      <a:pt x="251148" y="556755"/>
                      <a:pt x="251129" y="556591"/>
                      <a:pt x="250856" y="556537"/>
                    </a:cubicBezTo>
                    <a:cubicBezTo>
                      <a:pt x="249780" y="556537"/>
                      <a:pt x="247372" y="552569"/>
                      <a:pt x="247518" y="555226"/>
                    </a:cubicBezTo>
                    <a:cubicBezTo>
                      <a:pt x="247989" y="555633"/>
                      <a:pt x="248406" y="556097"/>
                      <a:pt x="248758" y="556609"/>
                    </a:cubicBezTo>
                    <a:cubicBezTo>
                      <a:pt x="248977" y="557064"/>
                      <a:pt x="248102" y="557647"/>
                      <a:pt x="248758" y="558229"/>
                    </a:cubicBezTo>
                    <a:cubicBezTo>
                      <a:pt x="249032" y="558466"/>
                      <a:pt x="248612" y="558648"/>
                      <a:pt x="248540" y="558848"/>
                    </a:cubicBezTo>
                    <a:cubicBezTo>
                      <a:pt x="247919" y="560158"/>
                      <a:pt x="250363" y="560668"/>
                      <a:pt x="249725" y="559085"/>
                    </a:cubicBezTo>
                    <a:cubicBezTo>
                      <a:pt x="249670" y="558338"/>
                      <a:pt x="250710" y="557738"/>
                      <a:pt x="250947" y="556919"/>
                    </a:cubicBezTo>
                    <a:close/>
                    <a:moveTo>
                      <a:pt x="272323" y="478659"/>
                    </a:moveTo>
                    <a:cubicBezTo>
                      <a:pt x="272323" y="480843"/>
                      <a:pt x="270116" y="479096"/>
                      <a:pt x="269313" y="478422"/>
                    </a:cubicBezTo>
                    <a:cubicBezTo>
                      <a:pt x="266541" y="479351"/>
                      <a:pt x="272542" y="480752"/>
                      <a:pt x="273271" y="481571"/>
                    </a:cubicBezTo>
                    <a:cubicBezTo>
                      <a:pt x="274001" y="482390"/>
                      <a:pt x="273271" y="478841"/>
                      <a:pt x="273399" y="478186"/>
                    </a:cubicBezTo>
                    <a:cubicBezTo>
                      <a:pt x="273107" y="476730"/>
                      <a:pt x="270955" y="477403"/>
                      <a:pt x="272323" y="478659"/>
                    </a:cubicBezTo>
                    <a:close/>
                    <a:moveTo>
                      <a:pt x="255452" y="118009"/>
                    </a:moveTo>
                    <a:cubicBezTo>
                      <a:pt x="252935" y="117517"/>
                      <a:pt x="251804" y="121503"/>
                      <a:pt x="254777" y="119701"/>
                    </a:cubicBezTo>
                    <a:cubicBezTo>
                      <a:pt x="255671" y="119319"/>
                      <a:pt x="255324" y="120848"/>
                      <a:pt x="256017" y="120684"/>
                    </a:cubicBezTo>
                    <a:cubicBezTo>
                      <a:pt x="256668" y="120459"/>
                      <a:pt x="257283" y="120140"/>
                      <a:pt x="257841" y="119738"/>
                    </a:cubicBezTo>
                    <a:cubicBezTo>
                      <a:pt x="258024" y="119628"/>
                      <a:pt x="258261" y="119264"/>
                      <a:pt x="257841" y="119192"/>
                    </a:cubicBezTo>
                    <a:cubicBezTo>
                      <a:pt x="256875" y="119010"/>
                      <a:pt x="256492" y="117590"/>
                      <a:pt x="255452" y="118009"/>
                    </a:cubicBezTo>
                    <a:close/>
                    <a:moveTo>
                      <a:pt x="392954" y="166857"/>
                    </a:moveTo>
                    <a:cubicBezTo>
                      <a:pt x="394559" y="168058"/>
                      <a:pt x="396602" y="166966"/>
                      <a:pt x="393811" y="165838"/>
                    </a:cubicBezTo>
                    <a:cubicBezTo>
                      <a:pt x="392772" y="165711"/>
                      <a:pt x="391623" y="166129"/>
                      <a:pt x="390893" y="165001"/>
                    </a:cubicBezTo>
                    <a:cubicBezTo>
                      <a:pt x="390692" y="164691"/>
                      <a:pt x="390492" y="165001"/>
                      <a:pt x="390382" y="165201"/>
                    </a:cubicBezTo>
                    <a:cubicBezTo>
                      <a:pt x="388996" y="167057"/>
                      <a:pt x="391458" y="168896"/>
                      <a:pt x="392954" y="166857"/>
                    </a:cubicBezTo>
                    <a:close/>
                    <a:moveTo>
                      <a:pt x="190504" y="227645"/>
                    </a:moveTo>
                    <a:lnTo>
                      <a:pt x="190504" y="227645"/>
                    </a:lnTo>
                    <a:cubicBezTo>
                      <a:pt x="189847" y="227809"/>
                      <a:pt x="188461" y="227154"/>
                      <a:pt x="188680" y="228373"/>
                    </a:cubicBezTo>
                    <a:cubicBezTo>
                      <a:pt x="188789" y="230193"/>
                      <a:pt x="191507" y="227590"/>
                      <a:pt x="191270" y="229538"/>
                    </a:cubicBezTo>
                    <a:cubicBezTo>
                      <a:pt x="190519" y="230008"/>
                      <a:pt x="190292" y="230996"/>
                      <a:pt x="190763" y="231746"/>
                    </a:cubicBezTo>
                    <a:cubicBezTo>
                      <a:pt x="190950" y="232044"/>
                      <a:pt x="191231" y="232272"/>
                      <a:pt x="191562" y="232395"/>
                    </a:cubicBezTo>
                    <a:cubicBezTo>
                      <a:pt x="192528" y="232068"/>
                      <a:pt x="191160" y="230575"/>
                      <a:pt x="191562" y="230575"/>
                    </a:cubicBezTo>
                    <a:cubicBezTo>
                      <a:pt x="192747" y="230138"/>
                      <a:pt x="192200" y="229247"/>
                      <a:pt x="192328" y="228555"/>
                    </a:cubicBezTo>
                    <a:cubicBezTo>
                      <a:pt x="192619" y="227372"/>
                      <a:pt x="191288" y="227681"/>
                      <a:pt x="190577" y="227645"/>
                    </a:cubicBezTo>
                    <a:close/>
                    <a:moveTo>
                      <a:pt x="387136" y="295513"/>
                    </a:moveTo>
                    <a:cubicBezTo>
                      <a:pt x="384145" y="295404"/>
                      <a:pt x="386206" y="299153"/>
                      <a:pt x="386279" y="300791"/>
                    </a:cubicBezTo>
                    <a:cubicBezTo>
                      <a:pt x="386279" y="300663"/>
                      <a:pt x="386570" y="300500"/>
                      <a:pt x="386534" y="300409"/>
                    </a:cubicBezTo>
                    <a:cubicBezTo>
                      <a:pt x="386187" y="299408"/>
                      <a:pt x="387373" y="299408"/>
                      <a:pt x="387555" y="298825"/>
                    </a:cubicBezTo>
                    <a:cubicBezTo>
                      <a:pt x="387482" y="297733"/>
                      <a:pt x="389288" y="295385"/>
                      <a:pt x="387136" y="295513"/>
                    </a:cubicBezTo>
                    <a:close/>
                    <a:moveTo>
                      <a:pt x="177737" y="235362"/>
                    </a:moveTo>
                    <a:cubicBezTo>
                      <a:pt x="177737" y="235908"/>
                      <a:pt x="177518" y="236872"/>
                      <a:pt x="178393" y="236818"/>
                    </a:cubicBezTo>
                    <a:cubicBezTo>
                      <a:pt x="179524" y="236254"/>
                      <a:pt x="178047" y="234470"/>
                      <a:pt x="180217" y="234597"/>
                    </a:cubicBezTo>
                    <a:cubicBezTo>
                      <a:pt x="181202" y="233687"/>
                      <a:pt x="177700" y="232377"/>
                      <a:pt x="176770" y="232559"/>
                    </a:cubicBezTo>
                    <a:cubicBezTo>
                      <a:pt x="174837" y="232759"/>
                      <a:pt x="176278" y="235071"/>
                      <a:pt x="177536" y="233669"/>
                    </a:cubicBezTo>
                    <a:cubicBezTo>
                      <a:pt x="178849" y="233342"/>
                      <a:pt x="177518" y="234779"/>
                      <a:pt x="177737" y="235362"/>
                    </a:cubicBezTo>
                    <a:close/>
                    <a:moveTo>
                      <a:pt x="229918" y="115078"/>
                    </a:moveTo>
                    <a:cubicBezTo>
                      <a:pt x="229243" y="114915"/>
                      <a:pt x="227948" y="114023"/>
                      <a:pt x="227492" y="114441"/>
                    </a:cubicBezTo>
                    <a:cubicBezTo>
                      <a:pt x="226124" y="115861"/>
                      <a:pt x="224483" y="114915"/>
                      <a:pt x="223005" y="115588"/>
                    </a:cubicBezTo>
                    <a:cubicBezTo>
                      <a:pt x="224428" y="116189"/>
                      <a:pt x="225996" y="115952"/>
                      <a:pt x="224556" y="117717"/>
                    </a:cubicBezTo>
                    <a:cubicBezTo>
                      <a:pt x="223115" y="118573"/>
                      <a:pt x="225157" y="119956"/>
                      <a:pt x="225595" y="118609"/>
                    </a:cubicBezTo>
                    <a:cubicBezTo>
                      <a:pt x="225376" y="116098"/>
                      <a:pt x="227857" y="115279"/>
                      <a:pt x="229918" y="115078"/>
                    </a:cubicBezTo>
                    <a:close/>
                    <a:moveTo>
                      <a:pt x="298386" y="620764"/>
                    </a:moveTo>
                    <a:cubicBezTo>
                      <a:pt x="297018" y="619745"/>
                      <a:pt x="293535" y="618526"/>
                      <a:pt x="292696" y="620764"/>
                    </a:cubicBezTo>
                    <a:cubicBezTo>
                      <a:pt x="292696" y="621292"/>
                      <a:pt x="293535" y="620892"/>
                      <a:pt x="293735" y="621146"/>
                    </a:cubicBezTo>
                    <a:cubicBezTo>
                      <a:pt x="295103" y="622748"/>
                      <a:pt x="296909" y="621183"/>
                      <a:pt x="298368" y="620764"/>
                    </a:cubicBezTo>
                    <a:close/>
                    <a:moveTo>
                      <a:pt x="361656" y="296059"/>
                    </a:moveTo>
                    <a:cubicBezTo>
                      <a:pt x="360902" y="296663"/>
                      <a:pt x="359934" y="296932"/>
                      <a:pt x="358975" y="296805"/>
                    </a:cubicBezTo>
                    <a:cubicBezTo>
                      <a:pt x="358428" y="296932"/>
                      <a:pt x="357972" y="298334"/>
                      <a:pt x="358975" y="298188"/>
                    </a:cubicBezTo>
                    <a:cubicBezTo>
                      <a:pt x="360525" y="298097"/>
                      <a:pt x="359358" y="300827"/>
                      <a:pt x="361419" y="299535"/>
                    </a:cubicBezTo>
                    <a:cubicBezTo>
                      <a:pt x="359832" y="297715"/>
                      <a:pt x="362805" y="298661"/>
                      <a:pt x="362313" y="297715"/>
                    </a:cubicBezTo>
                    <a:cubicBezTo>
                      <a:pt x="361839" y="297205"/>
                      <a:pt x="362441" y="296332"/>
                      <a:pt x="361638" y="296059"/>
                    </a:cubicBezTo>
                    <a:close/>
                    <a:moveTo>
                      <a:pt x="464359" y="218509"/>
                    </a:moveTo>
                    <a:cubicBezTo>
                      <a:pt x="464851" y="216853"/>
                      <a:pt x="462097" y="215506"/>
                      <a:pt x="461185" y="215979"/>
                    </a:cubicBezTo>
                    <a:cubicBezTo>
                      <a:pt x="461140" y="216133"/>
                      <a:pt x="461140" y="216298"/>
                      <a:pt x="461185" y="216452"/>
                    </a:cubicBezTo>
                    <a:cubicBezTo>
                      <a:pt x="462571" y="216798"/>
                      <a:pt x="462134" y="217908"/>
                      <a:pt x="462243" y="218818"/>
                    </a:cubicBezTo>
                    <a:cubicBezTo>
                      <a:pt x="462334" y="220583"/>
                      <a:pt x="464851" y="220329"/>
                      <a:pt x="464340" y="218509"/>
                    </a:cubicBezTo>
                    <a:close/>
                    <a:moveTo>
                      <a:pt x="150470" y="567329"/>
                    </a:moveTo>
                    <a:cubicBezTo>
                      <a:pt x="148846" y="567147"/>
                      <a:pt x="149102" y="568840"/>
                      <a:pt x="149011" y="569695"/>
                    </a:cubicBezTo>
                    <a:cubicBezTo>
                      <a:pt x="149339" y="570405"/>
                      <a:pt x="149868" y="569695"/>
                      <a:pt x="150342" y="569586"/>
                    </a:cubicBezTo>
                    <a:cubicBezTo>
                      <a:pt x="151838" y="569368"/>
                      <a:pt x="153552" y="569841"/>
                      <a:pt x="154245" y="568094"/>
                    </a:cubicBezTo>
                    <a:cubicBezTo>
                      <a:pt x="153315" y="567711"/>
                      <a:pt x="151382" y="567839"/>
                      <a:pt x="150470" y="567329"/>
                    </a:cubicBezTo>
                    <a:close/>
                    <a:moveTo>
                      <a:pt x="450424" y="598087"/>
                    </a:moveTo>
                    <a:cubicBezTo>
                      <a:pt x="451573" y="597122"/>
                      <a:pt x="450424" y="595175"/>
                      <a:pt x="451719" y="594174"/>
                    </a:cubicBezTo>
                    <a:cubicBezTo>
                      <a:pt x="450935" y="593646"/>
                      <a:pt x="452339" y="592809"/>
                      <a:pt x="451519" y="592354"/>
                    </a:cubicBezTo>
                    <a:cubicBezTo>
                      <a:pt x="450698" y="591899"/>
                      <a:pt x="450588" y="592700"/>
                      <a:pt x="450224" y="593046"/>
                    </a:cubicBezTo>
                    <a:cubicBezTo>
                      <a:pt x="449549" y="593355"/>
                      <a:pt x="448892" y="592481"/>
                      <a:pt x="448637" y="593646"/>
                    </a:cubicBezTo>
                    <a:cubicBezTo>
                      <a:pt x="448400" y="594229"/>
                      <a:pt x="448856" y="594411"/>
                      <a:pt x="449366" y="594411"/>
                    </a:cubicBezTo>
                    <a:cubicBezTo>
                      <a:pt x="449877" y="594411"/>
                      <a:pt x="450424" y="594847"/>
                      <a:pt x="450078" y="595175"/>
                    </a:cubicBezTo>
                    <a:cubicBezTo>
                      <a:pt x="449038" y="596212"/>
                      <a:pt x="450570" y="596995"/>
                      <a:pt x="450205" y="597887"/>
                    </a:cubicBezTo>
                    <a:close/>
                    <a:moveTo>
                      <a:pt x="71058" y="203148"/>
                    </a:moveTo>
                    <a:cubicBezTo>
                      <a:pt x="70237" y="203621"/>
                      <a:pt x="68778" y="204058"/>
                      <a:pt x="70365" y="204731"/>
                    </a:cubicBezTo>
                    <a:cubicBezTo>
                      <a:pt x="72736" y="204204"/>
                      <a:pt x="71970" y="208371"/>
                      <a:pt x="74122" y="207389"/>
                    </a:cubicBezTo>
                    <a:cubicBezTo>
                      <a:pt x="75107" y="206369"/>
                      <a:pt x="73137" y="205569"/>
                      <a:pt x="73046" y="204386"/>
                    </a:cubicBezTo>
                    <a:cubicBezTo>
                      <a:pt x="72864" y="203694"/>
                      <a:pt x="71806" y="203658"/>
                      <a:pt x="71131" y="203203"/>
                    </a:cubicBezTo>
                    <a:close/>
                    <a:moveTo>
                      <a:pt x="308509" y="306487"/>
                    </a:moveTo>
                    <a:cubicBezTo>
                      <a:pt x="308636" y="305905"/>
                      <a:pt x="307305" y="305250"/>
                      <a:pt x="307378" y="304121"/>
                    </a:cubicBezTo>
                    <a:cubicBezTo>
                      <a:pt x="305754" y="302301"/>
                      <a:pt x="305554" y="305323"/>
                      <a:pt x="307159" y="306069"/>
                    </a:cubicBezTo>
                    <a:cubicBezTo>
                      <a:pt x="308636" y="307397"/>
                      <a:pt x="306083" y="308362"/>
                      <a:pt x="308308" y="309290"/>
                    </a:cubicBezTo>
                    <a:cubicBezTo>
                      <a:pt x="308800" y="309891"/>
                      <a:pt x="310351" y="308872"/>
                      <a:pt x="310314" y="308344"/>
                    </a:cubicBezTo>
                    <a:cubicBezTo>
                      <a:pt x="309840" y="307306"/>
                      <a:pt x="307542" y="308835"/>
                      <a:pt x="308581" y="306542"/>
                    </a:cubicBezTo>
                    <a:close/>
                    <a:moveTo>
                      <a:pt x="315640" y="665645"/>
                    </a:moveTo>
                    <a:cubicBezTo>
                      <a:pt x="314418" y="662624"/>
                      <a:pt x="312102" y="666301"/>
                      <a:pt x="310770" y="667465"/>
                    </a:cubicBezTo>
                    <a:cubicBezTo>
                      <a:pt x="309749" y="669140"/>
                      <a:pt x="312886" y="668357"/>
                      <a:pt x="313032" y="667247"/>
                    </a:cubicBezTo>
                    <a:cubicBezTo>
                      <a:pt x="313360" y="665500"/>
                      <a:pt x="315239" y="666683"/>
                      <a:pt x="315640" y="665645"/>
                    </a:cubicBezTo>
                    <a:close/>
                    <a:moveTo>
                      <a:pt x="323902" y="324815"/>
                    </a:moveTo>
                    <a:cubicBezTo>
                      <a:pt x="323902" y="323996"/>
                      <a:pt x="323081" y="324323"/>
                      <a:pt x="322753" y="323941"/>
                    </a:cubicBezTo>
                    <a:cubicBezTo>
                      <a:pt x="321768" y="323559"/>
                      <a:pt x="323191" y="325888"/>
                      <a:pt x="320747" y="325306"/>
                    </a:cubicBezTo>
                    <a:cubicBezTo>
                      <a:pt x="319889" y="325051"/>
                      <a:pt x="318813" y="323486"/>
                      <a:pt x="318157" y="324942"/>
                    </a:cubicBezTo>
                    <a:cubicBezTo>
                      <a:pt x="318704" y="325706"/>
                      <a:pt x="320364" y="325524"/>
                      <a:pt x="321130" y="326562"/>
                    </a:cubicBezTo>
                    <a:cubicBezTo>
                      <a:pt x="322406" y="327672"/>
                      <a:pt x="322479" y="327654"/>
                      <a:pt x="322844" y="326070"/>
                    </a:cubicBezTo>
                    <a:cubicBezTo>
                      <a:pt x="322935" y="325215"/>
                      <a:pt x="323811" y="325524"/>
                      <a:pt x="323975" y="324815"/>
                    </a:cubicBezTo>
                    <a:close/>
                    <a:moveTo>
                      <a:pt x="230428" y="491399"/>
                    </a:moveTo>
                    <a:cubicBezTo>
                      <a:pt x="230574" y="491399"/>
                      <a:pt x="230994" y="491217"/>
                      <a:pt x="230848" y="491108"/>
                    </a:cubicBezTo>
                    <a:cubicBezTo>
                      <a:pt x="230100" y="490489"/>
                      <a:pt x="231468" y="490034"/>
                      <a:pt x="230939" y="489470"/>
                    </a:cubicBezTo>
                    <a:cubicBezTo>
                      <a:pt x="229589" y="489470"/>
                      <a:pt x="228203" y="490653"/>
                      <a:pt x="226689" y="490343"/>
                    </a:cubicBezTo>
                    <a:cubicBezTo>
                      <a:pt x="225559" y="490343"/>
                      <a:pt x="227547" y="491453"/>
                      <a:pt x="226069" y="492327"/>
                    </a:cubicBezTo>
                    <a:cubicBezTo>
                      <a:pt x="225358" y="492728"/>
                      <a:pt x="226069" y="493146"/>
                      <a:pt x="226653" y="493000"/>
                    </a:cubicBezTo>
                    <a:cubicBezTo>
                      <a:pt x="229042" y="492218"/>
                      <a:pt x="227328" y="490125"/>
                      <a:pt x="230428" y="491399"/>
                    </a:cubicBezTo>
                    <a:close/>
                    <a:moveTo>
                      <a:pt x="268219" y="844041"/>
                    </a:moveTo>
                    <a:cubicBezTo>
                      <a:pt x="269861" y="844041"/>
                      <a:pt x="271010" y="841748"/>
                      <a:pt x="268693" y="841930"/>
                    </a:cubicBezTo>
                    <a:cubicBezTo>
                      <a:pt x="267544" y="841712"/>
                      <a:pt x="265702" y="840729"/>
                      <a:pt x="265046" y="842258"/>
                    </a:cubicBezTo>
                    <a:cubicBezTo>
                      <a:pt x="265173" y="843550"/>
                      <a:pt x="267380" y="842258"/>
                      <a:pt x="267544" y="843659"/>
                    </a:cubicBezTo>
                    <a:cubicBezTo>
                      <a:pt x="267632" y="843945"/>
                      <a:pt x="267928" y="844112"/>
                      <a:pt x="268219" y="844041"/>
                    </a:cubicBezTo>
                    <a:close/>
                    <a:moveTo>
                      <a:pt x="425072" y="600417"/>
                    </a:moveTo>
                    <a:cubicBezTo>
                      <a:pt x="426128" y="600553"/>
                      <a:pt x="427199" y="600356"/>
                      <a:pt x="428136" y="599852"/>
                    </a:cubicBezTo>
                    <a:cubicBezTo>
                      <a:pt x="429650" y="597432"/>
                      <a:pt x="425291" y="598888"/>
                      <a:pt x="424124" y="598851"/>
                    </a:cubicBezTo>
                    <a:cubicBezTo>
                      <a:pt x="422847" y="599397"/>
                      <a:pt x="423850" y="600762"/>
                      <a:pt x="424927" y="600417"/>
                    </a:cubicBezTo>
                    <a:close/>
                    <a:moveTo>
                      <a:pt x="265593" y="644770"/>
                    </a:moveTo>
                    <a:cubicBezTo>
                      <a:pt x="265814" y="644778"/>
                      <a:pt x="266001" y="644606"/>
                      <a:pt x="266009" y="644385"/>
                    </a:cubicBezTo>
                    <a:cubicBezTo>
                      <a:pt x="266011" y="644343"/>
                      <a:pt x="266006" y="644301"/>
                      <a:pt x="265994" y="644260"/>
                    </a:cubicBezTo>
                    <a:cubicBezTo>
                      <a:pt x="265775" y="642550"/>
                      <a:pt x="267909" y="643787"/>
                      <a:pt x="268639" y="643005"/>
                    </a:cubicBezTo>
                    <a:cubicBezTo>
                      <a:pt x="267781" y="642368"/>
                      <a:pt x="266304" y="643332"/>
                      <a:pt x="266468" y="641476"/>
                    </a:cubicBezTo>
                    <a:cubicBezTo>
                      <a:pt x="266468" y="640402"/>
                      <a:pt x="264535" y="640748"/>
                      <a:pt x="264371" y="641694"/>
                    </a:cubicBezTo>
                    <a:cubicBezTo>
                      <a:pt x="264371" y="642349"/>
                      <a:pt x="264644" y="643205"/>
                      <a:pt x="263550" y="643387"/>
                    </a:cubicBezTo>
                    <a:cubicBezTo>
                      <a:pt x="262747" y="644370"/>
                      <a:pt x="265611" y="643114"/>
                      <a:pt x="265447" y="644770"/>
                    </a:cubicBezTo>
                    <a:close/>
                    <a:moveTo>
                      <a:pt x="311080" y="645334"/>
                    </a:moveTo>
                    <a:cubicBezTo>
                      <a:pt x="310351" y="644078"/>
                      <a:pt x="309256" y="645826"/>
                      <a:pt x="308235" y="645462"/>
                    </a:cubicBezTo>
                    <a:cubicBezTo>
                      <a:pt x="306976" y="644970"/>
                      <a:pt x="308235" y="646936"/>
                      <a:pt x="307104" y="646590"/>
                    </a:cubicBezTo>
                    <a:cubicBezTo>
                      <a:pt x="306812" y="646590"/>
                      <a:pt x="306010" y="646426"/>
                      <a:pt x="306593" y="647172"/>
                    </a:cubicBezTo>
                    <a:cubicBezTo>
                      <a:pt x="306794" y="647409"/>
                      <a:pt x="306593" y="648556"/>
                      <a:pt x="307469" y="647809"/>
                    </a:cubicBezTo>
                    <a:cubicBezTo>
                      <a:pt x="308034" y="647282"/>
                      <a:pt x="309603" y="648028"/>
                      <a:pt x="309858" y="647336"/>
                    </a:cubicBezTo>
                    <a:cubicBezTo>
                      <a:pt x="309238" y="645971"/>
                      <a:pt x="311354" y="646572"/>
                      <a:pt x="310934" y="645334"/>
                    </a:cubicBezTo>
                    <a:close/>
                    <a:moveTo>
                      <a:pt x="312558" y="289489"/>
                    </a:moveTo>
                    <a:cubicBezTo>
                      <a:pt x="313196" y="290471"/>
                      <a:pt x="313615" y="289270"/>
                      <a:pt x="313105" y="288524"/>
                    </a:cubicBezTo>
                    <a:cubicBezTo>
                      <a:pt x="311281" y="286376"/>
                      <a:pt x="309037" y="289962"/>
                      <a:pt x="309110" y="291454"/>
                    </a:cubicBezTo>
                    <a:cubicBezTo>
                      <a:pt x="312941" y="292601"/>
                      <a:pt x="308709" y="289379"/>
                      <a:pt x="312412" y="289489"/>
                    </a:cubicBezTo>
                    <a:close/>
                    <a:moveTo>
                      <a:pt x="245712" y="838308"/>
                    </a:moveTo>
                    <a:cubicBezTo>
                      <a:pt x="245749" y="837886"/>
                      <a:pt x="245660" y="837462"/>
                      <a:pt x="245457" y="837089"/>
                    </a:cubicBezTo>
                    <a:cubicBezTo>
                      <a:pt x="244454" y="837835"/>
                      <a:pt x="244673" y="839291"/>
                      <a:pt x="243250" y="839783"/>
                    </a:cubicBezTo>
                    <a:cubicBezTo>
                      <a:pt x="243104" y="839874"/>
                      <a:pt x="243068" y="840238"/>
                      <a:pt x="243050" y="840492"/>
                    </a:cubicBezTo>
                    <a:cubicBezTo>
                      <a:pt x="243031" y="840747"/>
                      <a:pt x="243378" y="840784"/>
                      <a:pt x="243451" y="840747"/>
                    </a:cubicBezTo>
                    <a:cubicBezTo>
                      <a:pt x="244801" y="839964"/>
                      <a:pt x="245640" y="842804"/>
                      <a:pt x="247099" y="840747"/>
                    </a:cubicBezTo>
                    <a:cubicBezTo>
                      <a:pt x="247992" y="838763"/>
                      <a:pt x="244509" y="841730"/>
                      <a:pt x="245712" y="838308"/>
                    </a:cubicBezTo>
                    <a:close/>
                    <a:moveTo>
                      <a:pt x="266268" y="119410"/>
                    </a:moveTo>
                    <a:cubicBezTo>
                      <a:pt x="266085" y="118828"/>
                      <a:pt x="264444" y="118627"/>
                      <a:pt x="264243" y="119082"/>
                    </a:cubicBezTo>
                    <a:cubicBezTo>
                      <a:pt x="263696" y="120557"/>
                      <a:pt x="262036" y="119974"/>
                      <a:pt x="261033" y="120902"/>
                    </a:cubicBezTo>
                    <a:cubicBezTo>
                      <a:pt x="261333" y="121231"/>
                      <a:pt x="261502" y="121659"/>
                      <a:pt x="261507" y="122104"/>
                    </a:cubicBezTo>
                    <a:cubicBezTo>
                      <a:pt x="262018" y="123942"/>
                      <a:pt x="265064" y="119665"/>
                      <a:pt x="266268" y="119428"/>
                    </a:cubicBezTo>
                    <a:close/>
                    <a:moveTo>
                      <a:pt x="290434" y="519063"/>
                    </a:moveTo>
                    <a:cubicBezTo>
                      <a:pt x="290179" y="519063"/>
                      <a:pt x="289777" y="519227"/>
                      <a:pt x="289923" y="519372"/>
                    </a:cubicBezTo>
                    <a:cubicBezTo>
                      <a:pt x="291182" y="520810"/>
                      <a:pt x="288537" y="521702"/>
                      <a:pt x="289376" y="523194"/>
                    </a:cubicBezTo>
                    <a:cubicBezTo>
                      <a:pt x="290252" y="522739"/>
                      <a:pt x="291419" y="522958"/>
                      <a:pt x="291747" y="521684"/>
                    </a:cubicBezTo>
                    <a:cubicBezTo>
                      <a:pt x="292002" y="521301"/>
                      <a:pt x="292586" y="521156"/>
                      <a:pt x="292094" y="520428"/>
                    </a:cubicBezTo>
                    <a:cubicBezTo>
                      <a:pt x="291601" y="519700"/>
                      <a:pt x="291474" y="518935"/>
                      <a:pt x="290434" y="519063"/>
                    </a:cubicBezTo>
                    <a:close/>
                    <a:moveTo>
                      <a:pt x="190121" y="240239"/>
                    </a:moveTo>
                    <a:cubicBezTo>
                      <a:pt x="189209" y="240039"/>
                      <a:pt x="188899" y="240986"/>
                      <a:pt x="189501" y="241240"/>
                    </a:cubicBezTo>
                    <a:cubicBezTo>
                      <a:pt x="190741" y="240876"/>
                      <a:pt x="191325" y="242769"/>
                      <a:pt x="192309" y="242187"/>
                    </a:cubicBezTo>
                    <a:cubicBezTo>
                      <a:pt x="193113" y="241244"/>
                      <a:pt x="194160" y="240539"/>
                      <a:pt x="195337" y="240148"/>
                    </a:cubicBezTo>
                    <a:cubicBezTo>
                      <a:pt x="195738" y="240148"/>
                      <a:pt x="195483" y="239730"/>
                      <a:pt x="195337" y="239693"/>
                    </a:cubicBezTo>
                    <a:cubicBezTo>
                      <a:pt x="193331" y="238965"/>
                      <a:pt x="191762" y="241368"/>
                      <a:pt x="190121" y="240239"/>
                    </a:cubicBezTo>
                    <a:close/>
                    <a:moveTo>
                      <a:pt x="234623" y="169715"/>
                    </a:moveTo>
                    <a:cubicBezTo>
                      <a:pt x="234149" y="170497"/>
                      <a:pt x="234149" y="171826"/>
                      <a:pt x="232799" y="172117"/>
                    </a:cubicBezTo>
                    <a:cubicBezTo>
                      <a:pt x="232179" y="173009"/>
                      <a:pt x="234623" y="173373"/>
                      <a:pt x="234769" y="172463"/>
                    </a:cubicBezTo>
                    <a:cubicBezTo>
                      <a:pt x="234915" y="171553"/>
                      <a:pt x="235772" y="171808"/>
                      <a:pt x="236210" y="171407"/>
                    </a:cubicBezTo>
                    <a:cubicBezTo>
                      <a:pt x="236648" y="171007"/>
                      <a:pt x="238034" y="171626"/>
                      <a:pt x="238034" y="170807"/>
                    </a:cubicBezTo>
                    <a:cubicBezTo>
                      <a:pt x="237614" y="169260"/>
                      <a:pt x="235608" y="170970"/>
                      <a:pt x="234623" y="169642"/>
                    </a:cubicBezTo>
                    <a:close/>
                    <a:moveTo>
                      <a:pt x="237523" y="613339"/>
                    </a:moveTo>
                    <a:cubicBezTo>
                      <a:pt x="236520" y="611701"/>
                      <a:pt x="234623" y="614121"/>
                      <a:pt x="233255" y="612920"/>
                    </a:cubicBezTo>
                    <a:cubicBezTo>
                      <a:pt x="232964" y="612688"/>
                      <a:pt x="232540" y="612735"/>
                      <a:pt x="232307" y="613026"/>
                    </a:cubicBezTo>
                    <a:cubicBezTo>
                      <a:pt x="232246" y="613102"/>
                      <a:pt x="232203" y="613190"/>
                      <a:pt x="232179" y="613284"/>
                    </a:cubicBezTo>
                    <a:cubicBezTo>
                      <a:pt x="232325" y="615322"/>
                      <a:pt x="237213" y="615159"/>
                      <a:pt x="237523" y="613339"/>
                    </a:cubicBezTo>
                    <a:close/>
                    <a:moveTo>
                      <a:pt x="375025" y="317990"/>
                    </a:moveTo>
                    <a:cubicBezTo>
                      <a:pt x="373695" y="317240"/>
                      <a:pt x="372069" y="317240"/>
                      <a:pt x="370739" y="317990"/>
                    </a:cubicBezTo>
                    <a:cubicBezTo>
                      <a:pt x="370247" y="318427"/>
                      <a:pt x="369554" y="318772"/>
                      <a:pt x="369098" y="317644"/>
                    </a:cubicBezTo>
                    <a:cubicBezTo>
                      <a:pt x="368642" y="316515"/>
                      <a:pt x="366873" y="318354"/>
                      <a:pt x="368240" y="318335"/>
                    </a:cubicBezTo>
                    <a:cubicBezTo>
                      <a:pt x="369131" y="319189"/>
                      <a:pt x="370455" y="319413"/>
                      <a:pt x="371578" y="318900"/>
                    </a:cubicBezTo>
                    <a:cubicBezTo>
                      <a:pt x="372636" y="318499"/>
                      <a:pt x="374332" y="319427"/>
                      <a:pt x="375025" y="318026"/>
                    </a:cubicBezTo>
                    <a:close/>
                    <a:moveTo>
                      <a:pt x="318047" y="319810"/>
                    </a:moveTo>
                    <a:cubicBezTo>
                      <a:pt x="319087" y="319173"/>
                      <a:pt x="321422" y="318681"/>
                      <a:pt x="322115" y="317517"/>
                    </a:cubicBezTo>
                    <a:cubicBezTo>
                      <a:pt x="322279" y="316588"/>
                      <a:pt x="320546" y="317517"/>
                      <a:pt x="320656" y="316242"/>
                    </a:cubicBezTo>
                    <a:cubicBezTo>
                      <a:pt x="320656" y="315969"/>
                      <a:pt x="319889" y="315860"/>
                      <a:pt x="319871" y="316242"/>
                    </a:cubicBezTo>
                    <a:cubicBezTo>
                      <a:pt x="319871" y="317025"/>
                      <a:pt x="318613" y="316879"/>
                      <a:pt x="318868" y="317662"/>
                    </a:cubicBezTo>
                    <a:cubicBezTo>
                      <a:pt x="319288" y="319082"/>
                      <a:pt x="316296" y="318736"/>
                      <a:pt x="318047" y="319937"/>
                    </a:cubicBezTo>
                    <a:close/>
                    <a:moveTo>
                      <a:pt x="80725" y="193957"/>
                    </a:moveTo>
                    <a:cubicBezTo>
                      <a:pt x="81217" y="193174"/>
                      <a:pt x="78645" y="192137"/>
                      <a:pt x="78080" y="192428"/>
                    </a:cubicBezTo>
                    <a:cubicBezTo>
                      <a:pt x="77515" y="192719"/>
                      <a:pt x="79795" y="197633"/>
                      <a:pt x="80706" y="196560"/>
                    </a:cubicBezTo>
                    <a:cubicBezTo>
                      <a:pt x="81436" y="195850"/>
                      <a:pt x="79649" y="194740"/>
                      <a:pt x="80725" y="193957"/>
                    </a:cubicBezTo>
                    <a:close/>
                    <a:moveTo>
                      <a:pt x="303748" y="645989"/>
                    </a:moveTo>
                    <a:cubicBezTo>
                      <a:pt x="305463" y="646426"/>
                      <a:pt x="306356" y="644770"/>
                      <a:pt x="306065" y="643205"/>
                    </a:cubicBezTo>
                    <a:cubicBezTo>
                      <a:pt x="305171" y="641749"/>
                      <a:pt x="304113" y="644497"/>
                      <a:pt x="302964" y="644588"/>
                    </a:cubicBezTo>
                    <a:cubicBezTo>
                      <a:pt x="301614" y="645134"/>
                      <a:pt x="302563" y="646353"/>
                      <a:pt x="303748" y="645989"/>
                    </a:cubicBezTo>
                    <a:close/>
                    <a:moveTo>
                      <a:pt x="312685" y="651449"/>
                    </a:moveTo>
                    <a:lnTo>
                      <a:pt x="312412" y="651449"/>
                    </a:lnTo>
                    <a:cubicBezTo>
                      <a:pt x="311828" y="652814"/>
                      <a:pt x="309384" y="652469"/>
                      <a:pt x="310898" y="654416"/>
                    </a:cubicBezTo>
                    <a:cubicBezTo>
                      <a:pt x="311500" y="654980"/>
                      <a:pt x="310168" y="655908"/>
                      <a:pt x="310898" y="656236"/>
                    </a:cubicBezTo>
                    <a:cubicBezTo>
                      <a:pt x="312722" y="656709"/>
                      <a:pt x="312047" y="653743"/>
                      <a:pt x="313032" y="652596"/>
                    </a:cubicBezTo>
                    <a:cubicBezTo>
                      <a:pt x="314181" y="653506"/>
                      <a:pt x="313634" y="651449"/>
                      <a:pt x="312685" y="651559"/>
                    </a:cubicBezTo>
                    <a:close/>
                    <a:moveTo>
                      <a:pt x="465070" y="247155"/>
                    </a:moveTo>
                    <a:cubicBezTo>
                      <a:pt x="461422" y="247592"/>
                      <a:pt x="466237" y="248866"/>
                      <a:pt x="466474" y="250104"/>
                    </a:cubicBezTo>
                    <a:cubicBezTo>
                      <a:pt x="467083" y="250644"/>
                      <a:pt x="468000" y="250644"/>
                      <a:pt x="468608" y="250104"/>
                    </a:cubicBezTo>
                    <a:cubicBezTo>
                      <a:pt x="468772" y="249540"/>
                      <a:pt x="468353" y="249321"/>
                      <a:pt x="467842" y="249339"/>
                    </a:cubicBezTo>
                    <a:cubicBezTo>
                      <a:pt x="466292" y="249230"/>
                      <a:pt x="467022" y="246628"/>
                      <a:pt x="465070" y="247155"/>
                    </a:cubicBezTo>
                    <a:close/>
                    <a:moveTo>
                      <a:pt x="92288" y="255072"/>
                    </a:moveTo>
                    <a:cubicBezTo>
                      <a:pt x="91230" y="253962"/>
                      <a:pt x="88403" y="253726"/>
                      <a:pt x="88987" y="255928"/>
                    </a:cubicBezTo>
                    <a:cubicBezTo>
                      <a:pt x="90172" y="256510"/>
                      <a:pt x="88987" y="258403"/>
                      <a:pt x="90282" y="258512"/>
                    </a:cubicBezTo>
                    <a:cubicBezTo>
                      <a:pt x="91467" y="257766"/>
                      <a:pt x="89862" y="255509"/>
                      <a:pt x="92106" y="255182"/>
                    </a:cubicBezTo>
                    <a:cubicBezTo>
                      <a:pt x="92361" y="255127"/>
                      <a:pt x="92343" y="255382"/>
                      <a:pt x="92288" y="255072"/>
                    </a:cubicBezTo>
                    <a:close/>
                    <a:moveTo>
                      <a:pt x="254394" y="818580"/>
                    </a:moveTo>
                    <a:cubicBezTo>
                      <a:pt x="254121" y="817327"/>
                      <a:pt x="253594" y="816144"/>
                      <a:pt x="252844" y="815103"/>
                    </a:cubicBezTo>
                    <a:cubicBezTo>
                      <a:pt x="251531" y="814503"/>
                      <a:pt x="252078" y="818015"/>
                      <a:pt x="252443" y="818743"/>
                    </a:cubicBezTo>
                    <a:cubicBezTo>
                      <a:pt x="252807" y="819471"/>
                      <a:pt x="254741" y="820145"/>
                      <a:pt x="254394" y="818580"/>
                    </a:cubicBezTo>
                    <a:close/>
                    <a:moveTo>
                      <a:pt x="406341" y="575974"/>
                    </a:moveTo>
                    <a:cubicBezTo>
                      <a:pt x="405010" y="575974"/>
                      <a:pt x="405831" y="577503"/>
                      <a:pt x="405976" y="577922"/>
                    </a:cubicBezTo>
                    <a:cubicBezTo>
                      <a:pt x="405666" y="578431"/>
                      <a:pt x="405758" y="578722"/>
                      <a:pt x="406159" y="579014"/>
                    </a:cubicBezTo>
                    <a:cubicBezTo>
                      <a:pt x="407089" y="579778"/>
                      <a:pt x="409168" y="579014"/>
                      <a:pt x="408110" y="577812"/>
                    </a:cubicBezTo>
                    <a:cubicBezTo>
                      <a:pt x="407600" y="577266"/>
                      <a:pt x="408822" y="576302"/>
                      <a:pt x="408001" y="576174"/>
                    </a:cubicBezTo>
                    <a:cubicBezTo>
                      <a:pt x="407290" y="576939"/>
                      <a:pt x="406925" y="575628"/>
                      <a:pt x="406341" y="575974"/>
                    </a:cubicBezTo>
                    <a:close/>
                    <a:moveTo>
                      <a:pt x="255178" y="459822"/>
                    </a:moveTo>
                    <a:cubicBezTo>
                      <a:pt x="260796" y="457802"/>
                      <a:pt x="258498" y="457456"/>
                      <a:pt x="254230" y="457274"/>
                    </a:cubicBezTo>
                    <a:cubicBezTo>
                      <a:pt x="252972" y="458093"/>
                      <a:pt x="255525" y="458166"/>
                      <a:pt x="254540" y="459094"/>
                    </a:cubicBezTo>
                    <a:cubicBezTo>
                      <a:pt x="254732" y="459354"/>
                      <a:pt x="254946" y="459598"/>
                      <a:pt x="255178" y="459822"/>
                    </a:cubicBezTo>
                    <a:close/>
                    <a:moveTo>
                      <a:pt x="470396" y="262352"/>
                    </a:moveTo>
                    <a:cubicBezTo>
                      <a:pt x="470979" y="261861"/>
                      <a:pt x="472220" y="262025"/>
                      <a:pt x="472475" y="261406"/>
                    </a:cubicBezTo>
                    <a:cubicBezTo>
                      <a:pt x="472311" y="260605"/>
                      <a:pt x="473369" y="260005"/>
                      <a:pt x="473004" y="259440"/>
                    </a:cubicBezTo>
                    <a:cubicBezTo>
                      <a:pt x="472384" y="258549"/>
                      <a:pt x="471837" y="259786"/>
                      <a:pt x="471180" y="259823"/>
                    </a:cubicBezTo>
                    <a:cubicBezTo>
                      <a:pt x="470815" y="259823"/>
                      <a:pt x="470432" y="260259"/>
                      <a:pt x="469958" y="260241"/>
                    </a:cubicBezTo>
                    <a:cubicBezTo>
                      <a:pt x="468554" y="260259"/>
                      <a:pt x="469338" y="262371"/>
                      <a:pt x="470323" y="262352"/>
                    </a:cubicBezTo>
                    <a:close/>
                    <a:moveTo>
                      <a:pt x="334316" y="679623"/>
                    </a:moveTo>
                    <a:cubicBezTo>
                      <a:pt x="333915" y="678804"/>
                      <a:pt x="332492" y="678531"/>
                      <a:pt x="331581" y="678513"/>
                    </a:cubicBezTo>
                    <a:cubicBezTo>
                      <a:pt x="329428" y="679040"/>
                      <a:pt x="329045" y="678149"/>
                      <a:pt x="327422" y="677712"/>
                    </a:cubicBezTo>
                    <a:cubicBezTo>
                      <a:pt x="327407" y="677869"/>
                      <a:pt x="327407" y="678028"/>
                      <a:pt x="327422" y="678185"/>
                    </a:cubicBezTo>
                    <a:cubicBezTo>
                      <a:pt x="328790" y="678513"/>
                      <a:pt x="329246" y="681061"/>
                      <a:pt x="331380" y="679659"/>
                    </a:cubicBezTo>
                    <a:cubicBezTo>
                      <a:pt x="332164" y="679004"/>
                      <a:pt x="333769" y="681188"/>
                      <a:pt x="334316" y="679623"/>
                    </a:cubicBezTo>
                    <a:close/>
                    <a:moveTo>
                      <a:pt x="92379" y="182000"/>
                    </a:moveTo>
                    <a:cubicBezTo>
                      <a:pt x="95133" y="180944"/>
                      <a:pt x="94987" y="178924"/>
                      <a:pt x="91923" y="178796"/>
                    </a:cubicBezTo>
                    <a:cubicBezTo>
                      <a:pt x="90428" y="179179"/>
                      <a:pt x="91467" y="181654"/>
                      <a:pt x="92379" y="182000"/>
                    </a:cubicBezTo>
                    <a:close/>
                    <a:moveTo>
                      <a:pt x="399921" y="555354"/>
                    </a:moveTo>
                    <a:cubicBezTo>
                      <a:pt x="400231" y="555463"/>
                      <a:pt x="402511" y="555263"/>
                      <a:pt x="401161" y="554826"/>
                    </a:cubicBezTo>
                    <a:cubicBezTo>
                      <a:pt x="400432" y="554553"/>
                      <a:pt x="399921" y="553315"/>
                      <a:pt x="399155" y="553825"/>
                    </a:cubicBezTo>
                    <a:cubicBezTo>
                      <a:pt x="398006" y="554607"/>
                      <a:pt x="397660" y="553279"/>
                      <a:pt x="396893" y="553279"/>
                    </a:cubicBezTo>
                    <a:cubicBezTo>
                      <a:pt x="393921" y="554480"/>
                      <a:pt x="398371" y="555790"/>
                      <a:pt x="399921" y="555354"/>
                    </a:cubicBezTo>
                    <a:close/>
                    <a:moveTo>
                      <a:pt x="371615" y="177650"/>
                    </a:moveTo>
                    <a:cubicBezTo>
                      <a:pt x="372490" y="177650"/>
                      <a:pt x="378381" y="174519"/>
                      <a:pt x="375262" y="174629"/>
                    </a:cubicBezTo>
                    <a:cubicBezTo>
                      <a:pt x="374478" y="175702"/>
                      <a:pt x="372946" y="173446"/>
                      <a:pt x="372946" y="175375"/>
                    </a:cubicBezTo>
                    <a:cubicBezTo>
                      <a:pt x="372910" y="176430"/>
                      <a:pt x="370612" y="176358"/>
                      <a:pt x="371615" y="177650"/>
                    </a:cubicBezTo>
                    <a:close/>
                    <a:moveTo>
                      <a:pt x="467842" y="214632"/>
                    </a:moveTo>
                    <a:lnTo>
                      <a:pt x="467842" y="214632"/>
                    </a:lnTo>
                    <a:cubicBezTo>
                      <a:pt x="461878" y="213831"/>
                      <a:pt x="466201" y="218272"/>
                      <a:pt x="468262" y="215852"/>
                    </a:cubicBezTo>
                    <a:cubicBezTo>
                      <a:pt x="468444" y="214923"/>
                      <a:pt x="469940" y="215469"/>
                      <a:pt x="470086" y="214832"/>
                    </a:cubicBezTo>
                    <a:cubicBezTo>
                      <a:pt x="469739" y="214341"/>
                      <a:pt x="468499" y="214760"/>
                      <a:pt x="467842" y="214632"/>
                    </a:cubicBezTo>
                    <a:close/>
                    <a:moveTo>
                      <a:pt x="80852" y="236345"/>
                    </a:moveTo>
                    <a:cubicBezTo>
                      <a:pt x="82166" y="236345"/>
                      <a:pt x="82166" y="236345"/>
                      <a:pt x="82676" y="234998"/>
                    </a:cubicBezTo>
                    <a:cubicBezTo>
                      <a:pt x="83278" y="234543"/>
                      <a:pt x="83242" y="233178"/>
                      <a:pt x="82403" y="234088"/>
                    </a:cubicBezTo>
                    <a:cubicBezTo>
                      <a:pt x="81564" y="234998"/>
                      <a:pt x="80287" y="235780"/>
                      <a:pt x="79065" y="234288"/>
                    </a:cubicBezTo>
                    <a:cubicBezTo>
                      <a:pt x="78896" y="234130"/>
                      <a:pt x="78631" y="234138"/>
                      <a:pt x="78472" y="234307"/>
                    </a:cubicBezTo>
                    <a:cubicBezTo>
                      <a:pt x="78437" y="234344"/>
                      <a:pt x="78410" y="234387"/>
                      <a:pt x="78390" y="234434"/>
                    </a:cubicBezTo>
                    <a:cubicBezTo>
                      <a:pt x="77788" y="235890"/>
                      <a:pt x="79849" y="236472"/>
                      <a:pt x="80852" y="236345"/>
                    </a:cubicBezTo>
                    <a:close/>
                    <a:moveTo>
                      <a:pt x="90720" y="239985"/>
                    </a:moveTo>
                    <a:cubicBezTo>
                      <a:pt x="89789" y="239147"/>
                      <a:pt x="87984" y="239766"/>
                      <a:pt x="86889" y="238729"/>
                    </a:cubicBezTo>
                    <a:cubicBezTo>
                      <a:pt x="86160" y="238165"/>
                      <a:pt x="84646" y="238729"/>
                      <a:pt x="85649" y="239657"/>
                    </a:cubicBezTo>
                    <a:cubicBezTo>
                      <a:pt x="86652" y="240585"/>
                      <a:pt x="87473" y="240112"/>
                      <a:pt x="88257" y="240767"/>
                    </a:cubicBezTo>
                    <a:cubicBezTo>
                      <a:pt x="88957" y="241294"/>
                      <a:pt x="89952" y="241156"/>
                      <a:pt x="90480" y="240458"/>
                    </a:cubicBezTo>
                    <a:cubicBezTo>
                      <a:pt x="90584" y="240320"/>
                      <a:pt x="90665" y="240167"/>
                      <a:pt x="90720" y="240003"/>
                    </a:cubicBezTo>
                    <a:close/>
                    <a:moveTo>
                      <a:pt x="260212" y="628081"/>
                    </a:moveTo>
                    <a:cubicBezTo>
                      <a:pt x="257750" y="627371"/>
                      <a:pt x="258188" y="630246"/>
                      <a:pt x="256419" y="630301"/>
                    </a:cubicBezTo>
                    <a:cubicBezTo>
                      <a:pt x="255817" y="630683"/>
                      <a:pt x="257367" y="632121"/>
                      <a:pt x="258243" y="631884"/>
                    </a:cubicBezTo>
                    <a:cubicBezTo>
                      <a:pt x="258717" y="631884"/>
                      <a:pt x="258954" y="631393"/>
                      <a:pt x="258771" y="631193"/>
                    </a:cubicBezTo>
                    <a:cubicBezTo>
                      <a:pt x="257787" y="630155"/>
                      <a:pt x="259465" y="630337"/>
                      <a:pt x="259373" y="629737"/>
                    </a:cubicBezTo>
                    <a:cubicBezTo>
                      <a:pt x="259173" y="628372"/>
                      <a:pt x="260176" y="628663"/>
                      <a:pt x="260942" y="628608"/>
                    </a:cubicBezTo>
                    <a:cubicBezTo>
                      <a:pt x="261927" y="628354"/>
                      <a:pt x="260741" y="627899"/>
                      <a:pt x="260212" y="628099"/>
                    </a:cubicBezTo>
                    <a:close/>
                    <a:moveTo>
                      <a:pt x="384108" y="572189"/>
                    </a:moveTo>
                    <a:cubicBezTo>
                      <a:pt x="382886" y="572334"/>
                      <a:pt x="382284" y="571825"/>
                      <a:pt x="381774" y="572516"/>
                    </a:cubicBezTo>
                    <a:cubicBezTo>
                      <a:pt x="381774" y="572971"/>
                      <a:pt x="381427" y="575028"/>
                      <a:pt x="382175" y="574627"/>
                    </a:cubicBezTo>
                    <a:cubicBezTo>
                      <a:pt x="382923" y="574227"/>
                      <a:pt x="383561" y="574409"/>
                      <a:pt x="384236" y="574336"/>
                    </a:cubicBezTo>
                    <a:cubicBezTo>
                      <a:pt x="385385" y="574172"/>
                      <a:pt x="385166" y="571843"/>
                      <a:pt x="384108" y="572207"/>
                    </a:cubicBezTo>
                    <a:close/>
                    <a:moveTo>
                      <a:pt x="329483" y="302119"/>
                    </a:moveTo>
                    <a:cubicBezTo>
                      <a:pt x="329374" y="302702"/>
                      <a:pt x="329720" y="303630"/>
                      <a:pt x="330359" y="303503"/>
                    </a:cubicBezTo>
                    <a:cubicBezTo>
                      <a:pt x="331125" y="303066"/>
                      <a:pt x="329009" y="301482"/>
                      <a:pt x="330742" y="301683"/>
                    </a:cubicBezTo>
                    <a:cubicBezTo>
                      <a:pt x="332474" y="301883"/>
                      <a:pt x="332328" y="301883"/>
                      <a:pt x="331818" y="300354"/>
                    </a:cubicBezTo>
                    <a:cubicBezTo>
                      <a:pt x="330924" y="296441"/>
                      <a:pt x="329501" y="300409"/>
                      <a:pt x="329483" y="302119"/>
                    </a:cubicBezTo>
                    <a:close/>
                    <a:moveTo>
                      <a:pt x="384947" y="326453"/>
                    </a:moveTo>
                    <a:cubicBezTo>
                      <a:pt x="384400" y="325670"/>
                      <a:pt x="382758" y="325634"/>
                      <a:pt x="382375" y="324287"/>
                    </a:cubicBezTo>
                    <a:cubicBezTo>
                      <a:pt x="382206" y="324219"/>
                      <a:pt x="382016" y="324219"/>
                      <a:pt x="381847" y="324287"/>
                    </a:cubicBezTo>
                    <a:cubicBezTo>
                      <a:pt x="380916" y="325069"/>
                      <a:pt x="379804" y="324087"/>
                      <a:pt x="379056" y="324578"/>
                    </a:cubicBezTo>
                    <a:cubicBezTo>
                      <a:pt x="379056" y="326507"/>
                      <a:pt x="381847" y="325033"/>
                      <a:pt x="382357" y="326726"/>
                    </a:cubicBezTo>
                    <a:cubicBezTo>
                      <a:pt x="383050" y="326871"/>
                      <a:pt x="383835" y="325907"/>
                      <a:pt x="384710" y="326889"/>
                    </a:cubicBezTo>
                    <a:close/>
                    <a:moveTo>
                      <a:pt x="214269" y="491399"/>
                    </a:moveTo>
                    <a:cubicBezTo>
                      <a:pt x="215418" y="491927"/>
                      <a:pt x="216093" y="490616"/>
                      <a:pt x="216950" y="490307"/>
                    </a:cubicBezTo>
                    <a:cubicBezTo>
                      <a:pt x="217570" y="490107"/>
                      <a:pt x="217132" y="489888"/>
                      <a:pt x="217059" y="489597"/>
                    </a:cubicBezTo>
                    <a:cubicBezTo>
                      <a:pt x="216877" y="488305"/>
                      <a:pt x="213904" y="486703"/>
                      <a:pt x="213302" y="487777"/>
                    </a:cubicBezTo>
                    <a:cubicBezTo>
                      <a:pt x="213175" y="488887"/>
                      <a:pt x="214634" y="488596"/>
                      <a:pt x="215272" y="488978"/>
                    </a:cubicBezTo>
                    <a:cubicBezTo>
                      <a:pt x="216859" y="490798"/>
                      <a:pt x="214232" y="490798"/>
                      <a:pt x="213211" y="491144"/>
                    </a:cubicBezTo>
                    <a:cubicBezTo>
                      <a:pt x="213503" y="491399"/>
                      <a:pt x="213740" y="491399"/>
                      <a:pt x="214269" y="491399"/>
                    </a:cubicBezTo>
                    <a:close/>
                    <a:moveTo>
                      <a:pt x="466219" y="585839"/>
                    </a:moveTo>
                    <a:cubicBezTo>
                      <a:pt x="466839" y="585038"/>
                      <a:pt x="463574" y="584929"/>
                      <a:pt x="463574" y="586202"/>
                    </a:cubicBezTo>
                    <a:cubicBezTo>
                      <a:pt x="463574" y="586821"/>
                      <a:pt x="461751" y="587276"/>
                      <a:pt x="462517" y="588022"/>
                    </a:cubicBezTo>
                    <a:cubicBezTo>
                      <a:pt x="463684" y="589114"/>
                      <a:pt x="464450" y="587440"/>
                      <a:pt x="465708" y="587313"/>
                    </a:cubicBezTo>
                    <a:cubicBezTo>
                      <a:pt x="466219" y="587058"/>
                      <a:pt x="465708" y="586148"/>
                      <a:pt x="466219" y="585784"/>
                    </a:cubicBezTo>
                    <a:close/>
                    <a:moveTo>
                      <a:pt x="183190" y="275893"/>
                    </a:moveTo>
                    <a:cubicBezTo>
                      <a:pt x="183044" y="274364"/>
                      <a:pt x="177718" y="271816"/>
                      <a:pt x="178612" y="274292"/>
                    </a:cubicBezTo>
                    <a:cubicBezTo>
                      <a:pt x="179798" y="274819"/>
                      <a:pt x="182333" y="277131"/>
                      <a:pt x="183190" y="275893"/>
                    </a:cubicBezTo>
                    <a:close/>
                    <a:moveTo>
                      <a:pt x="488525" y="255309"/>
                    </a:moveTo>
                    <a:cubicBezTo>
                      <a:pt x="486318" y="254872"/>
                      <a:pt x="487960" y="256219"/>
                      <a:pt x="487248" y="257129"/>
                    </a:cubicBezTo>
                    <a:cubicBezTo>
                      <a:pt x="486190" y="257766"/>
                      <a:pt x="486665" y="259586"/>
                      <a:pt x="487887" y="259040"/>
                    </a:cubicBezTo>
                    <a:cubicBezTo>
                      <a:pt x="488397" y="258458"/>
                      <a:pt x="488343" y="257511"/>
                      <a:pt x="489145" y="257111"/>
                    </a:cubicBezTo>
                    <a:cubicBezTo>
                      <a:pt x="488160" y="255800"/>
                      <a:pt x="489419" y="256019"/>
                      <a:pt x="490258" y="255637"/>
                    </a:cubicBezTo>
                    <a:cubicBezTo>
                      <a:pt x="490075" y="254981"/>
                      <a:pt x="489163" y="255436"/>
                      <a:pt x="488525" y="255309"/>
                    </a:cubicBezTo>
                    <a:close/>
                    <a:moveTo>
                      <a:pt x="384947" y="151151"/>
                    </a:moveTo>
                    <a:cubicBezTo>
                      <a:pt x="383579" y="150732"/>
                      <a:pt x="382576" y="152971"/>
                      <a:pt x="383543" y="153662"/>
                    </a:cubicBezTo>
                    <a:cubicBezTo>
                      <a:pt x="384309" y="153935"/>
                      <a:pt x="386279" y="156319"/>
                      <a:pt x="386497" y="154736"/>
                    </a:cubicBezTo>
                    <a:cubicBezTo>
                      <a:pt x="386497" y="153517"/>
                      <a:pt x="384163" y="153025"/>
                      <a:pt x="385385" y="151369"/>
                    </a:cubicBezTo>
                    <a:close/>
                    <a:moveTo>
                      <a:pt x="282701" y="632776"/>
                    </a:moveTo>
                    <a:cubicBezTo>
                      <a:pt x="282609" y="630046"/>
                      <a:pt x="278652" y="631921"/>
                      <a:pt x="279582" y="633777"/>
                    </a:cubicBezTo>
                    <a:cubicBezTo>
                      <a:pt x="280651" y="634382"/>
                      <a:pt x="282009" y="634009"/>
                      <a:pt x="282615" y="632942"/>
                    </a:cubicBezTo>
                    <a:cubicBezTo>
                      <a:pt x="282646" y="632888"/>
                      <a:pt x="282675" y="632833"/>
                      <a:pt x="282701" y="632776"/>
                    </a:cubicBezTo>
                    <a:close/>
                    <a:moveTo>
                      <a:pt x="84792" y="228355"/>
                    </a:moveTo>
                    <a:cubicBezTo>
                      <a:pt x="84172" y="230794"/>
                      <a:pt x="87929" y="231995"/>
                      <a:pt x="85449" y="228919"/>
                    </a:cubicBezTo>
                    <a:cubicBezTo>
                      <a:pt x="86316" y="228724"/>
                      <a:pt x="87207" y="228657"/>
                      <a:pt x="88093" y="228719"/>
                    </a:cubicBezTo>
                    <a:cubicBezTo>
                      <a:pt x="89425" y="228500"/>
                      <a:pt x="88969" y="227208"/>
                      <a:pt x="87874" y="227299"/>
                    </a:cubicBezTo>
                    <a:cubicBezTo>
                      <a:pt x="86780" y="228337"/>
                      <a:pt x="84318" y="226335"/>
                      <a:pt x="84792" y="228355"/>
                    </a:cubicBezTo>
                    <a:close/>
                    <a:moveTo>
                      <a:pt x="265246" y="112603"/>
                    </a:moveTo>
                    <a:cubicBezTo>
                      <a:pt x="267435" y="113058"/>
                      <a:pt x="266304" y="110201"/>
                      <a:pt x="268164" y="110365"/>
                    </a:cubicBezTo>
                    <a:cubicBezTo>
                      <a:pt x="269514" y="110365"/>
                      <a:pt x="268785" y="108290"/>
                      <a:pt x="267435" y="109036"/>
                    </a:cubicBezTo>
                    <a:cubicBezTo>
                      <a:pt x="266195" y="109473"/>
                      <a:pt x="264334" y="111730"/>
                      <a:pt x="265246" y="112603"/>
                    </a:cubicBezTo>
                    <a:close/>
                    <a:moveTo>
                      <a:pt x="300794" y="632995"/>
                    </a:moveTo>
                    <a:cubicBezTo>
                      <a:pt x="303073" y="632904"/>
                      <a:pt x="298696" y="630938"/>
                      <a:pt x="301961" y="630665"/>
                    </a:cubicBezTo>
                    <a:cubicBezTo>
                      <a:pt x="302435" y="630556"/>
                      <a:pt x="304387" y="629027"/>
                      <a:pt x="303420" y="628445"/>
                    </a:cubicBezTo>
                    <a:cubicBezTo>
                      <a:pt x="302453" y="627862"/>
                      <a:pt x="297401" y="633140"/>
                      <a:pt x="300794" y="632995"/>
                    </a:cubicBezTo>
                    <a:close/>
                    <a:moveTo>
                      <a:pt x="313707" y="306287"/>
                    </a:moveTo>
                    <a:cubicBezTo>
                      <a:pt x="314071" y="306287"/>
                      <a:pt x="314363" y="305850"/>
                      <a:pt x="314199" y="305559"/>
                    </a:cubicBezTo>
                    <a:cubicBezTo>
                      <a:pt x="312813" y="304704"/>
                      <a:pt x="313652" y="303630"/>
                      <a:pt x="313889" y="302629"/>
                    </a:cubicBezTo>
                    <a:cubicBezTo>
                      <a:pt x="314637" y="300682"/>
                      <a:pt x="308600" y="303612"/>
                      <a:pt x="313707" y="306287"/>
                    </a:cubicBezTo>
                    <a:close/>
                    <a:moveTo>
                      <a:pt x="318522" y="642986"/>
                    </a:moveTo>
                    <a:cubicBezTo>
                      <a:pt x="318357" y="643387"/>
                      <a:pt x="317847" y="643769"/>
                      <a:pt x="318522" y="643860"/>
                    </a:cubicBezTo>
                    <a:cubicBezTo>
                      <a:pt x="319269" y="644588"/>
                      <a:pt x="320236" y="644206"/>
                      <a:pt x="320254" y="643059"/>
                    </a:cubicBezTo>
                    <a:cubicBezTo>
                      <a:pt x="320273" y="641913"/>
                      <a:pt x="319087" y="641458"/>
                      <a:pt x="318613" y="640584"/>
                    </a:cubicBezTo>
                    <a:cubicBezTo>
                      <a:pt x="318047" y="639274"/>
                      <a:pt x="316132" y="641385"/>
                      <a:pt x="317610" y="641749"/>
                    </a:cubicBezTo>
                    <a:cubicBezTo>
                      <a:pt x="318139" y="641894"/>
                      <a:pt x="318722" y="642258"/>
                      <a:pt x="318522" y="642914"/>
                    </a:cubicBezTo>
                    <a:close/>
                    <a:moveTo>
                      <a:pt x="265793" y="659694"/>
                    </a:moveTo>
                    <a:cubicBezTo>
                      <a:pt x="267508" y="660149"/>
                      <a:pt x="268256" y="657874"/>
                      <a:pt x="266559" y="658092"/>
                    </a:cubicBezTo>
                    <a:cubicBezTo>
                      <a:pt x="265173" y="659457"/>
                      <a:pt x="262401" y="656909"/>
                      <a:pt x="262054" y="658839"/>
                    </a:cubicBezTo>
                    <a:cubicBezTo>
                      <a:pt x="262054" y="659421"/>
                      <a:pt x="262437" y="659803"/>
                      <a:pt x="262839" y="659567"/>
                    </a:cubicBezTo>
                    <a:cubicBezTo>
                      <a:pt x="263969" y="658839"/>
                      <a:pt x="264973" y="659512"/>
                      <a:pt x="265793" y="659621"/>
                    </a:cubicBezTo>
                    <a:close/>
                    <a:moveTo>
                      <a:pt x="98106" y="192028"/>
                    </a:moveTo>
                    <a:cubicBezTo>
                      <a:pt x="97887" y="192556"/>
                      <a:pt x="96647" y="193447"/>
                      <a:pt x="96994" y="193848"/>
                    </a:cubicBezTo>
                    <a:cubicBezTo>
                      <a:pt x="98252" y="193520"/>
                      <a:pt x="98617" y="195158"/>
                      <a:pt x="99748" y="195067"/>
                    </a:cubicBezTo>
                    <a:cubicBezTo>
                      <a:pt x="101772" y="194740"/>
                      <a:pt x="99401" y="191664"/>
                      <a:pt x="98106" y="192028"/>
                    </a:cubicBezTo>
                    <a:close/>
                    <a:moveTo>
                      <a:pt x="197854" y="287559"/>
                    </a:moveTo>
                    <a:cubicBezTo>
                      <a:pt x="198182" y="285739"/>
                      <a:pt x="196340" y="286322"/>
                      <a:pt x="196267" y="287559"/>
                    </a:cubicBezTo>
                    <a:cubicBezTo>
                      <a:pt x="196760" y="288997"/>
                      <a:pt x="194115" y="290617"/>
                      <a:pt x="195793" y="291545"/>
                    </a:cubicBezTo>
                    <a:cubicBezTo>
                      <a:pt x="196358" y="291836"/>
                      <a:pt x="196668" y="291163"/>
                      <a:pt x="196687" y="290908"/>
                    </a:cubicBezTo>
                    <a:cubicBezTo>
                      <a:pt x="196413" y="289470"/>
                      <a:pt x="197726" y="288560"/>
                      <a:pt x="197854" y="287559"/>
                    </a:cubicBezTo>
                    <a:close/>
                    <a:moveTo>
                      <a:pt x="457537" y="286213"/>
                    </a:moveTo>
                    <a:cubicBezTo>
                      <a:pt x="459671" y="286213"/>
                      <a:pt x="456698" y="284538"/>
                      <a:pt x="456224" y="284247"/>
                    </a:cubicBezTo>
                    <a:cubicBezTo>
                      <a:pt x="455166" y="284247"/>
                      <a:pt x="453014" y="282973"/>
                      <a:pt x="452412" y="284065"/>
                    </a:cubicBezTo>
                    <a:cubicBezTo>
                      <a:pt x="452412" y="284556"/>
                      <a:pt x="452668" y="284684"/>
                      <a:pt x="453051" y="284666"/>
                    </a:cubicBezTo>
                    <a:cubicBezTo>
                      <a:pt x="455239" y="284302"/>
                      <a:pt x="455732" y="285557"/>
                      <a:pt x="456480" y="287232"/>
                    </a:cubicBezTo>
                    <a:cubicBezTo>
                      <a:pt x="456954" y="286686"/>
                      <a:pt x="456169" y="285248"/>
                      <a:pt x="457537" y="286158"/>
                    </a:cubicBezTo>
                    <a:close/>
                    <a:moveTo>
                      <a:pt x="296745" y="270779"/>
                    </a:moveTo>
                    <a:cubicBezTo>
                      <a:pt x="294373" y="270124"/>
                      <a:pt x="297948" y="273145"/>
                      <a:pt x="299043" y="271707"/>
                    </a:cubicBezTo>
                    <a:cubicBezTo>
                      <a:pt x="299353" y="271507"/>
                      <a:pt x="299936" y="271707"/>
                      <a:pt x="300374" y="271707"/>
                    </a:cubicBezTo>
                    <a:cubicBezTo>
                      <a:pt x="301341" y="271835"/>
                      <a:pt x="301341" y="270633"/>
                      <a:pt x="300374" y="270579"/>
                    </a:cubicBezTo>
                    <a:cubicBezTo>
                      <a:pt x="299565" y="269824"/>
                      <a:pt x="298295" y="269866"/>
                      <a:pt x="297538" y="270674"/>
                    </a:cubicBezTo>
                    <a:cubicBezTo>
                      <a:pt x="297523" y="270690"/>
                      <a:pt x="297507" y="270707"/>
                      <a:pt x="297492" y="270724"/>
                    </a:cubicBezTo>
                    <a:cubicBezTo>
                      <a:pt x="297292" y="270906"/>
                      <a:pt x="297018" y="271034"/>
                      <a:pt x="296745" y="270724"/>
                    </a:cubicBezTo>
                    <a:close/>
                    <a:moveTo>
                      <a:pt x="298751" y="259550"/>
                    </a:moveTo>
                    <a:cubicBezTo>
                      <a:pt x="299955" y="259295"/>
                      <a:pt x="300411" y="258166"/>
                      <a:pt x="301596" y="258075"/>
                    </a:cubicBezTo>
                    <a:cubicBezTo>
                      <a:pt x="302782" y="257984"/>
                      <a:pt x="302271" y="256765"/>
                      <a:pt x="301377" y="257020"/>
                    </a:cubicBezTo>
                    <a:cubicBezTo>
                      <a:pt x="300028" y="256874"/>
                      <a:pt x="298222" y="256274"/>
                      <a:pt x="298897" y="258330"/>
                    </a:cubicBezTo>
                    <a:cubicBezTo>
                      <a:pt x="298897" y="258567"/>
                      <a:pt x="298058" y="259295"/>
                      <a:pt x="298751" y="259495"/>
                    </a:cubicBezTo>
                    <a:close/>
                    <a:moveTo>
                      <a:pt x="159680" y="559849"/>
                    </a:moveTo>
                    <a:cubicBezTo>
                      <a:pt x="158385" y="559467"/>
                      <a:pt x="156525" y="560595"/>
                      <a:pt x="158276" y="561414"/>
                    </a:cubicBezTo>
                    <a:cubicBezTo>
                      <a:pt x="159480" y="561178"/>
                      <a:pt x="160775" y="561978"/>
                      <a:pt x="161760" y="561815"/>
                    </a:cubicBezTo>
                    <a:cubicBezTo>
                      <a:pt x="161431" y="560049"/>
                      <a:pt x="161431" y="559521"/>
                      <a:pt x="159680" y="559740"/>
                    </a:cubicBezTo>
                    <a:close/>
                    <a:moveTo>
                      <a:pt x="292714" y="685738"/>
                    </a:moveTo>
                    <a:cubicBezTo>
                      <a:pt x="291455" y="685410"/>
                      <a:pt x="290179" y="686885"/>
                      <a:pt x="292002" y="686812"/>
                    </a:cubicBezTo>
                    <a:cubicBezTo>
                      <a:pt x="293133" y="687631"/>
                      <a:pt x="294136" y="688996"/>
                      <a:pt x="295650" y="688213"/>
                    </a:cubicBezTo>
                    <a:cubicBezTo>
                      <a:pt x="294684" y="687267"/>
                      <a:pt x="294155" y="685356"/>
                      <a:pt x="292714" y="685629"/>
                    </a:cubicBezTo>
                    <a:close/>
                    <a:moveTo>
                      <a:pt x="317920" y="311219"/>
                    </a:moveTo>
                    <a:cubicBezTo>
                      <a:pt x="320345" y="311347"/>
                      <a:pt x="319889" y="308508"/>
                      <a:pt x="318175" y="308053"/>
                    </a:cubicBezTo>
                    <a:cubicBezTo>
                      <a:pt x="317008" y="307943"/>
                      <a:pt x="317883" y="309254"/>
                      <a:pt x="317227" y="309600"/>
                    </a:cubicBezTo>
                    <a:cubicBezTo>
                      <a:pt x="316679" y="310255"/>
                      <a:pt x="316862" y="311347"/>
                      <a:pt x="317920" y="311219"/>
                    </a:cubicBezTo>
                    <a:close/>
                    <a:moveTo>
                      <a:pt x="173979" y="368713"/>
                    </a:moveTo>
                    <a:cubicBezTo>
                      <a:pt x="174399" y="368713"/>
                      <a:pt x="174983" y="368713"/>
                      <a:pt x="174983" y="368167"/>
                    </a:cubicBezTo>
                    <a:cubicBezTo>
                      <a:pt x="174837" y="367221"/>
                      <a:pt x="173542" y="367821"/>
                      <a:pt x="172885" y="367603"/>
                    </a:cubicBezTo>
                    <a:cubicBezTo>
                      <a:pt x="171463" y="367603"/>
                      <a:pt x="173451" y="366019"/>
                      <a:pt x="172210" y="366038"/>
                    </a:cubicBezTo>
                    <a:cubicBezTo>
                      <a:pt x="171298" y="366511"/>
                      <a:pt x="168563" y="364600"/>
                      <a:pt x="169274" y="366383"/>
                    </a:cubicBezTo>
                    <a:cubicBezTo>
                      <a:pt x="171280" y="366347"/>
                      <a:pt x="172083" y="368768"/>
                      <a:pt x="173979" y="368713"/>
                    </a:cubicBezTo>
                    <a:close/>
                    <a:moveTo>
                      <a:pt x="265429" y="295476"/>
                    </a:moveTo>
                    <a:cubicBezTo>
                      <a:pt x="264808" y="295076"/>
                      <a:pt x="263605" y="294894"/>
                      <a:pt x="264535" y="295931"/>
                    </a:cubicBezTo>
                    <a:cubicBezTo>
                      <a:pt x="266505" y="296496"/>
                      <a:pt x="266705" y="300245"/>
                      <a:pt x="268949" y="297861"/>
                    </a:cubicBezTo>
                    <a:cubicBezTo>
                      <a:pt x="266268" y="297697"/>
                      <a:pt x="268803" y="294839"/>
                      <a:pt x="265429" y="295476"/>
                    </a:cubicBezTo>
                    <a:close/>
                    <a:moveTo>
                      <a:pt x="153807" y="590716"/>
                    </a:moveTo>
                    <a:cubicBezTo>
                      <a:pt x="154154" y="589497"/>
                      <a:pt x="150616" y="591917"/>
                      <a:pt x="150488" y="592536"/>
                    </a:cubicBezTo>
                    <a:cubicBezTo>
                      <a:pt x="150360" y="593155"/>
                      <a:pt x="148336" y="593901"/>
                      <a:pt x="149157" y="594793"/>
                    </a:cubicBezTo>
                    <a:cubicBezTo>
                      <a:pt x="150780" y="594429"/>
                      <a:pt x="152658" y="592154"/>
                      <a:pt x="153807" y="590716"/>
                    </a:cubicBezTo>
                    <a:close/>
                    <a:moveTo>
                      <a:pt x="316771" y="485939"/>
                    </a:moveTo>
                    <a:cubicBezTo>
                      <a:pt x="316497" y="486212"/>
                      <a:pt x="315840" y="486467"/>
                      <a:pt x="316114" y="486849"/>
                    </a:cubicBezTo>
                    <a:cubicBezTo>
                      <a:pt x="316625" y="487577"/>
                      <a:pt x="316242" y="488669"/>
                      <a:pt x="317190" y="489178"/>
                    </a:cubicBezTo>
                    <a:cubicBezTo>
                      <a:pt x="317610" y="489397"/>
                      <a:pt x="317354" y="490361"/>
                      <a:pt x="318157" y="490179"/>
                    </a:cubicBezTo>
                    <a:cubicBezTo>
                      <a:pt x="318959" y="489998"/>
                      <a:pt x="318394" y="489233"/>
                      <a:pt x="318722" y="488851"/>
                    </a:cubicBezTo>
                    <a:cubicBezTo>
                      <a:pt x="319051" y="488469"/>
                      <a:pt x="318722" y="488250"/>
                      <a:pt x="318357" y="488014"/>
                    </a:cubicBezTo>
                    <a:cubicBezTo>
                      <a:pt x="317008" y="487759"/>
                      <a:pt x="318668" y="486066"/>
                      <a:pt x="316771" y="485939"/>
                    </a:cubicBezTo>
                    <a:close/>
                    <a:moveTo>
                      <a:pt x="206973" y="80535"/>
                    </a:moveTo>
                    <a:cubicBezTo>
                      <a:pt x="206317" y="80990"/>
                      <a:pt x="205770" y="81663"/>
                      <a:pt x="206755" y="81718"/>
                    </a:cubicBezTo>
                    <a:cubicBezTo>
                      <a:pt x="207210" y="82045"/>
                      <a:pt x="207776" y="82500"/>
                      <a:pt x="208214" y="82173"/>
                    </a:cubicBezTo>
                    <a:cubicBezTo>
                      <a:pt x="209636" y="80972"/>
                      <a:pt x="210037" y="83865"/>
                      <a:pt x="211259" y="83101"/>
                    </a:cubicBezTo>
                    <a:cubicBezTo>
                      <a:pt x="212372" y="80080"/>
                      <a:pt x="208232" y="81900"/>
                      <a:pt x="206973" y="80535"/>
                    </a:cubicBezTo>
                    <a:close/>
                    <a:moveTo>
                      <a:pt x="284196" y="256747"/>
                    </a:moveTo>
                    <a:cubicBezTo>
                      <a:pt x="282719" y="258567"/>
                      <a:pt x="285491" y="259368"/>
                      <a:pt x="284853" y="257147"/>
                    </a:cubicBezTo>
                    <a:cubicBezTo>
                      <a:pt x="284853" y="255910"/>
                      <a:pt x="284853" y="254727"/>
                      <a:pt x="286567" y="254727"/>
                    </a:cubicBezTo>
                    <a:cubicBezTo>
                      <a:pt x="286823" y="254727"/>
                      <a:pt x="286950" y="254363"/>
                      <a:pt x="286987" y="254162"/>
                    </a:cubicBezTo>
                    <a:cubicBezTo>
                      <a:pt x="285838" y="252452"/>
                      <a:pt x="284561" y="255673"/>
                      <a:pt x="283011" y="255455"/>
                    </a:cubicBezTo>
                    <a:cubicBezTo>
                      <a:pt x="282537" y="255455"/>
                      <a:pt x="283011" y="255782"/>
                      <a:pt x="283138" y="255982"/>
                    </a:cubicBezTo>
                    <a:cubicBezTo>
                      <a:pt x="283230" y="256619"/>
                      <a:pt x="284160" y="256164"/>
                      <a:pt x="284196" y="256747"/>
                    </a:cubicBezTo>
                    <a:close/>
                    <a:moveTo>
                      <a:pt x="455531" y="317134"/>
                    </a:moveTo>
                    <a:cubicBezTo>
                      <a:pt x="457446" y="316697"/>
                      <a:pt x="454473" y="314877"/>
                      <a:pt x="456534" y="314149"/>
                    </a:cubicBezTo>
                    <a:cubicBezTo>
                      <a:pt x="457337" y="313585"/>
                      <a:pt x="454929" y="311947"/>
                      <a:pt x="455093" y="313512"/>
                    </a:cubicBezTo>
                    <a:cubicBezTo>
                      <a:pt x="454875" y="315151"/>
                      <a:pt x="452886" y="316443"/>
                      <a:pt x="455531" y="317134"/>
                    </a:cubicBezTo>
                    <a:close/>
                    <a:moveTo>
                      <a:pt x="198912" y="299863"/>
                    </a:moveTo>
                    <a:cubicBezTo>
                      <a:pt x="198511" y="301355"/>
                      <a:pt x="199587" y="303175"/>
                      <a:pt x="201319" y="302465"/>
                    </a:cubicBezTo>
                    <a:cubicBezTo>
                      <a:pt x="201538" y="302338"/>
                      <a:pt x="201611" y="302229"/>
                      <a:pt x="201319" y="302083"/>
                    </a:cubicBezTo>
                    <a:cubicBezTo>
                      <a:pt x="200535" y="301464"/>
                      <a:pt x="200517" y="300609"/>
                      <a:pt x="200353" y="299717"/>
                    </a:cubicBezTo>
                    <a:cubicBezTo>
                      <a:pt x="200262" y="299207"/>
                      <a:pt x="199258" y="299025"/>
                      <a:pt x="199094" y="298297"/>
                    </a:cubicBezTo>
                    <a:cubicBezTo>
                      <a:pt x="198729" y="298734"/>
                      <a:pt x="199094" y="299317"/>
                      <a:pt x="198912" y="299863"/>
                    </a:cubicBezTo>
                    <a:close/>
                    <a:moveTo>
                      <a:pt x="454984" y="298898"/>
                    </a:moveTo>
                    <a:cubicBezTo>
                      <a:pt x="453415" y="296295"/>
                      <a:pt x="458285" y="297751"/>
                      <a:pt x="455695" y="296059"/>
                    </a:cubicBezTo>
                    <a:cubicBezTo>
                      <a:pt x="453871" y="295349"/>
                      <a:pt x="454017" y="297642"/>
                      <a:pt x="453415" y="298698"/>
                    </a:cubicBezTo>
                    <a:cubicBezTo>
                      <a:pt x="453124" y="300299"/>
                      <a:pt x="455148" y="300718"/>
                      <a:pt x="455039" y="298898"/>
                    </a:cubicBezTo>
                    <a:close/>
                    <a:moveTo>
                      <a:pt x="103377" y="185822"/>
                    </a:moveTo>
                    <a:cubicBezTo>
                      <a:pt x="101809" y="186095"/>
                      <a:pt x="103961" y="188861"/>
                      <a:pt x="105092" y="187642"/>
                    </a:cubicBezTo>
                    <a:cubicBezTo>
                      <a:pt x="105967" y="187041"/>
                      <a:pt x="106241" y="188588"/>
                      <a:pt x="107061" y="188515"/>
                    </a:cubicBezTo>
                    <a:cubicBezTo>
                      <a:pt x="108703" y="187460"/>
                      <a:pt x="104453" y="186113"/>
                      <a:pt x="103377" y="185822"/>
                    </a:cubicBezTo>
                    <a:close/>
                    <a:moveTo>
                      <a:pt x="190522" y="460459"/>
                    </a:moveTo>
                    <a:cubicBezTo>
                      <a:pt x="191270" y="459713"/>
                      <a:pt x="192346" y="458821"/>
                      <a:pt x="192164" y="457765"/>
                    </a:cubicBezTo>
                    <a:cubicBezTo>
                      <a:pt x="191525" y="456910"/>
                      <a:pt x="189957" y="456965"/>
                      <a:pt x="190631" y="458093"/>
                    </a:cubicBezTo>
                    <a:cubicBezTo>
                      <a:pt x="188242" y="459294"/>
                      <a:pt x="187841" y="459240"/>
                      <a:pt x="190522" y="460459"/>
                    </a:cubicBezTo>
                    <a:close/>
                    <a:moveTo>
                      <a:pt x="299955" y="251705"/>
                    </a:moveTo>
                    <a:cubicBezTo>
                      <a:pt x="298660" y="250340"/>
                      <a:pt x="296489" y="251542"/>
                      <a:pt x="294902" y="250541"/>
                    </a:cubicBezTo>
                    <a:cubicBezTo>
                      <a:pt x="294778" y="250637"/>
                      <a:pt x="294689" y="250771"/>
                      <a:pt x="294647" y="250923"/>
                    </a:cubicBezTo>
                    <a:cubicBezTo>
                      <a:pt x="294647" y="251651"/>
                      <a:pt x="295942" y="252852"/>
                      <a:pt x="296471" y="252524"/>
                    </a:cubicBezTo>
                    <a:cubicBezTo>
                      <a:pt x="297656" y="251578"/>
                      <a:pt x="299097" y="252652"/>
                      <a:pt x="300028" y="251669"/>
                    </a:cubicBezTo>
                    <a:close/>
                    <a:moveTo>
                      <a:pt x="362605" y="662351"/>
                    </a:moveTo>
                    <a:cubicBezTo>
                      <a:pt x="361674" y="662624"/>
                      <a:pt x="357133" y="664171"/>
                      <a:pt x="359960" y="664499"/>
                    </a:cubicBezTo>
                    <a:cubicBezTo>
                      <a:pt x="360471" y="664735"/>
                      <a:pt x="360981" y="665481"/>
                      <a:pt x="361529" y="664681"/>
                    </a:cubicBezTo>
                    <a:cubicBezTo>
                      <a:pt x="362076" y="663880"/>
                      <a:pt x="364155" y="663097"/>
                      <a:pt x="362678" y="662315"/>
                    </a:cubicBezTo>
                    <a:close/>
                    <a:moveTo>
                      <a:pt x="338146" y="284265"/>
                    </a:moveTo>
                    <a:cubicBezTo>
                      <a:pt x="336833" y="281353"/>
                      <a:pt x="335247" y="288560"/>
                      <a:pt x="338840" y="286449"/>
                    </a:cubicBezTo>
                    <a:cubicBezTo>
                      <a:pt x="339314" y="286340"/>
                      <a:pt x="339806" y="287177"/>
                      <a:pt x="340171" y="286449"/>
                    </a:cubicBezTo>
                    <a:cubicBezTo>
                      <a:pt x="340171" y="286176"/>
                      <a:pt x="339095" y="284993"/>
                      <a:pt x="338438" y="285102"/>
                    </a:cubicBezTo>
                    <a:cubicBezTo>
                      <a:pt x="337380" y="285157"/>
                      <a:pt x="337855" y="284684"/>
                      <a:pt x="338146" y="284265"/>
                    </a:cubicBezTo>
                    <a:close/>
                    <a:moveTo>
                      <a:pt x="337052" y="494893"/>
                    </a:moveTo>
                    <a:cubicBezTo>
                      <a:pt x="337052" y="495676"/>
                      <a:pt x="337052" y="497405"/>
                      <a:pt x="337982" y="496113"/>
                    </a:cubicBezTo>
                    <a:cubicBezTo>
                      <a:pt x="338529" y="495348"/>
                      <a:pt x="337636" y="494093"/>
                      <a:pt x="338511" y="493638"/>
                    </a:cubicBezTo>
                    <a:cubicBezTo>
                      <a:pt x="339393" y="492993"/>
                      <a:pt x="339596" y="491763"/>
                      <a:pt x="338967" y="490871"/>
                    </a:cubicBezTo>
                    <a:cubicBezTo>
                      <a:pt x="338621" y="492345"/>
                      <a:pt x="336614" y="493219"/>
                      <a:pt x="337052" y="494893"/>
                    </a:cubicBezTo>
                    <a:close/>
                    <a:moveTo>
                      <a:pt x="292969" y="509835"/>
                    </a:moveTo>
                    <a:cubicBezTo>
                      <a:pt x="292294" y="510127"/>
                      <a:pt x="291145" y="510309"/>
                      <a:pt x="290981" y="510782"/>
                    </a:cubicBezTo>
                    <a:cubicBezTo>
                      <a:pt x="290671" y="511947"/>
                      <a:pt x="292112" y="511109"/>
                      <a:pt x="292495" y="511710"/>
                    </a:cubicBezTo>
                    <a:cubicBezTo>
                      <a:pt x="292699" y="512005"/>
                      <a:pt x="292975" y="512243"/>
                      <a:pt x="293297" y="512402"/>
                    </a:cubicBezTo>
                    <a:cubicBezTo>
                      <a:pt x="295395" y="512547"/>
                      <a:pt x="294410" y="509981"/>
                      <a:pt x="292969" y="509835"/>
                    </a:cubicBezTo>
                    <a:close/>
                    <a:moveTo>
                      <a:pt x="79886" y="239402"/>
                    </a:moveTo>
                    <a:cubicBezTo>
                      <a:pt x="80251" y="238638"/>
                      <a:pt x="78974" y="236618"/>
                      <a:pt x="78317" y="237236"/>
                    </a:cubicBezTo>
                    <a:cubicBezTo>
                      <a:pt x="78427" y="238256"/>
                      <a:pt x="77770" y="239056"/>
                      <a:pt x="77715" y="240021"/>
                    </a:cubicBezTo>
                    <a:cubicBezTo>
                      <a:pt x="77971" y="241368"/>
                      <a:pt x="80050" y="240822"/>
                      <a:pt x="79886" y="239402"/>
                    </a:cubicBezTo>
                    <a:close/>
                    <a:moveTo>
                      <a:pt x="145053" y="197542"/>
                    </a:moveTo>
                    <a:cubicBezTo>
                      <a:pt x="145655" y="195722"/>
                      <a:pt x="139308" y="192901"/>
                      <a:pt x="140621" y="195577"/>
                    </a:cubicBezTo>
                    <a:cubicBezTo>
                      <a:pt x="141819" y="196228"/>
                      <a:pt x="142934" y="197023"/>
                      <a:pt x="143940" y="197943"/>
                    </a:cubicBezTo>
                    <a:cubicBezTo>
                      <a:pt x="144196" y="198653"/>
                      <a:pt x="144743" y="197888"/>
                      <a:pt x="145053" y="197542"/>
                    </a:cubicBezTo>
                    <a:close/>
                    <a:moveTo>
                      <a:pt x="245694" y="674236"/>
                    </a:moveTo>
                    <a:lnTo>
                      <a:pt x="247245" y="673471"/>
                    </a:lnTo>
                    <a:cubicBezTo>
                      <a:pt x="246789" y="672816"/>
                      <a:pt x="246533" y="672252"/>
                      <a:pt x="247628" y="671906"/>
                    </a:cubicBezTo>
                    <a:cubicBezTo>
                      <a:pt x="247974" y="671287"/>
                      <a:pt x="246114" y="669413"/>
                      <a:pt x="245712" y="671033"/>
                    </a:cubicBezTo>
                    <a:cubicBezTo>
                      <a:pt x="245913" y="672070"/>
                      <a:pt x="244600" y="673653"/>
                      <a:pt x="245694" y="674236"/>
                    </a:cubicBezTo>
                    <a:close/>
                    <a:moveTo>
                      <a:pt x="322680" y="272180"/>
                    </a:moveTo>
                    <a:cubicBezTo>
                      <a:pt x="320583" y="271416"/>
                      <a:pt x="319999" y="275820"/>
                      <a:pt x="321622" y="274273"/>
                    </a:cubicBezTo>
                    <a:cubicBezTo>
                      <a:pt x="322133" y="273982"/>
                      <a:pt x="322279" y="272872"/>
                      <a:pt x="323282" y="273673"/>
                    </a:cubicBezTo>
                    <a:cubicBezTo>
                      <a:pt x="325343" y="274546"/>
                      <a:pt x="324467" y="271598"/>
                      <a:pt x="322680" y="272180"/>
                    </a:cubicBezTo>
                    <a:close/>
                    <a:moveTo>
                      <a:pt x="223844" y="613994"/>
                    </a:moveTo>
                    <a:cubicBezTo>
                      <a:pt x="225030" y="614376"/>
                      <a:pt x="225668" y="612574"/>
                      <a:pt x="224428" y="612065"/>
                    </a:cubicBezTo>
                    <a:cubicBezTo>
                      <a:pt x="222039" y="610663"/>
                      <a:pt x="220652" y="614431"/>
                      <a:pt x="223844" y="613994"/>
                    </a:cubicBezTo>
                    <a:close/>
                    <a:moveTo>
                      <a:pt x="166082" y="644279"/>
                    </a:moveTo>
                    <a:cubicBezTo>
                      <a:pt x="166684" y="644279"/>
                      <a:pt x="167341" y="644424"/>
                      <a:pt x="167906" y="644078"/>
                    </a:cubicBezTo>
                    <a:cubicBezTo>
                      <a:pt x="164842" y="640639"/>
                      <a:pt x="159881" y="644042"/>
                      <a:pt x="166082" y="644279"/>
                    </a:cubicBezTo>
                    <a:close/>
                    <a:moveTo>
                      <a:pt x="309512" y="520519"/>
                    </a:moveTo>
                    <a:cubicBezTo>
                      <a:pt x="307177" y="520519"/>
                      <a:pt x="308964" y="522976"/>
                      <a:pt x="310223" y="522575"/>
                    </a:cubicBezTo>
                    <a:cubicBezTo>
                      <a:pt x="311007" y="522157"/>
                      <a:pt x="311828" y="522466"/>
                      <a:pt x="312521" y="522011"/>
                    </a:cubicBezTo>
                    <a:cubicBezTo>
                      <a:pt x="311807" y="521071"/>
                      <a:pt x="310694" y="520519"/>
                      <a:pt x="309512" y="520519"/>
                    </a:cubicBezTo>
                    <a:close/>
                    <a:moveTo>
                      <a:pt x="122765" y="296004"/>
                    </a:moveTo>
                    <a:cubicBezTo>
                      <a:pt x="124024" y="296514"/>
                      <a:pt x="124407" y="294184"/>
                      <a:pt x="122966" y="294384"/>
                    </a:cubicBezTo>
                    <a:cubicBezTo>
                      <a:pt x="122254" y="294694"/>
                      <a:pt x="121379" y="293547"/>
                      <a:pt x="120832" y="294002"/>
                    </a:cubicBezTo>
                    <a:cubicBezTo>
                      <a:pt x="121488" y="295149"/>
                      <a:pt x="119938" y="294876"/>
                      <a:pt x="119683" y="295822"/>
                    </a:cubicBezTo>
                    <a:cubicBezTo>
                      <a:pt x="120704" y="296550"/>
                      <a:pt x="121725" y="295276"/>
                      <a:pt x="122765" y="296004"/>
                    </a:cubicBezTo>
                    <a:close/>
                    <a:moveTo>
                      <a:pt x="315804" y="272344"/>
                    </a:moveTo>
                    <a:cubicBezTo>
                      <a:pt x="315913" y="271907"/>
                      <a:pt x="315585" y="271653"/>
                      <a:pt x="315421" y="271744"/>
                    </a:cubicBezTo>
                    <a:cubicBezTo>
                      <a:pt x="313852" y="272690"/>
                      <a:pt x="312047" y="271744"/>
                      <a:pt x="310515" y="272490"/>
                    </a:cubicBezTo>
                    <a:cubicBezTo>
                      <a:pt x="311609" y="273054"/>
                      <a:pt x="313105" y="272490"/>
                      <a:pt x="313688" y="273909"/>
                    </a:cubicBezTo>
                    <a:cubicBezTo>
                      <a:pt x="314290" y="274819"/>
                      <a:pt x="315640" y="272836"/>
                      <a:pt x="315804" y="272271"/>
                    </a:cubicBezTo>
                    <a:close/>
                    <a:moveTo>
                      <a:pt x="253792" y="461096"/>
                    </a:moveTo>
                    <a:cubicBezTo>
                      <a:pt x="253154" y="461533"/>
                      <a:pt x="250874" y="461951"/>
                      <a:pt x="251257" y="462916"/>
                    </a:cubicBezTo>
                    <a:cubicBezTo>
                      <a:pt x="252625" y="464281"/>
                      <a:pt x="256820" y="462989"/>
                      <a:pt x="253829" y="461023"/>
                    </a:cubicBezTo>
                    <a:close/>
                    <a:moveTo>
                      <a:pt x="273289" y="537863"/>
                    </a:moveTo>
                    <a:cubicBezTo>
                      <a:pt x="273034" y="536899"/>
                      <a:pt x="271466" y="536043"/>
                      <a:pt x="271794" y="537518"/>
                    </a:cubicBezTo>
                    <a:cubicBezTo>
                      <a:pt x="271429" y="538082"/>
                      <a:pt x="271447" y="538937"/>
                      <a:pt x="270663" y="539192"/>
                    </a:cubicBezTo>
                    <a:cubicBezTo>
                      <a:pt x="270225" y="539338"/>
                      <a:pt x="270098" y="539647"/>
                      <a:pt x="270280" y="539993"/>
                    </a:cubicBezTo>
                    <a:cubicBezTo>
                      <a:pt x="271374" y="541103"/>
                      <a:pt x="273344" y="538719"/>
                      <a:pt x="273326" y="537791"/>
                    </a:cubicBezTo>
                    <a:close/>
                    <a:moveTo>
                      <a:pt x="174545" y="262371"/>
                    </a:moveTo>
                    <a:cubicBezTo>
                      <a:pt x="173888" y="262134"/>
                      <a:pt x="172721" y="262989"/>
                      <a:pt x="173870" y="263426"/>
                    </a:cubicBezTo>
                    <a:cubicBezTo>
                      <a:pt x="175019" y="263863"/>
                      <a:pt x="175457" y="264882"/>
                      <a:pt x="175822" y="266047"/>
                    </a:cubicBezTo>
                    <a:cubicBezTo>
                      <a:pt x="176351" y="264245"/>
                      <a:pt x="177554" y="262170"/>
                      <a:pt x="174545" y="262371"/>
                    </a:cubicBezTo>
                    <a:close/>
                    <a:moveTo>
                      <a:pt x="139982" y="579905"/>
                    </a:moveTo>
                    <a:cubicBezTo>
                      <a:pt x="139052" y="580397"/>
                      <a:pt x="140311" y="581489"/>
                      <a:pt x="139982" y="581853"/>
                    </a:cubicBezTo>
                    <a:cubicBezTo>
                      <a:pt x="138998" y="582544"/>
                      <a:pt x="139417" y="583891"/>
                      <a:pt x="138505" y="584565"/>
                    </a:cubicBezTo>
                    <a:cubicBezTo>
                      <a:pt x="137593" y="585238"/>
                      <a:pt x="139490" y="585675"/>
                      <a:pt x="139545" y="584965"/>
                    </a:cubicBezTo>
                    <a:cubicBezTo>
                      <a:pt x="139964" y="583236"/>
                      <a:pt x="142189" y="581543"/>
                      <a:pt x="139982" y="579905"/>
                    </a:cubicBezTo>
                    <a:close/>
                    <a:moveTo>
                      <a:pt x="249178" y="864134"/>
                    </a:moveTo>
                    <a:cubicBezTo>
                      <a:pt x="250144" y="864134"/>
                      <a:pt x="250418" y="863260"/>
                      <a:pt x="251111" y="863060"/>
                    </a:cubicBezTo>
                    <a:cubicBezTo>
                      <a:pt x="251330" y="863060"/>
                      <a:pt x="251750" y="863060"/>
                      <a:pt x="251476" y="862623"/>
                    </a:cubicBezTo>
                    <a:cubicBezTo>
                      <a:pt x="250746" y="861349"/>
                      <a:pt x="248868" y="863770"/>
                      <a:pt x="248120" y="861513"/>
                    </a:cubicBezTo>
                    <a:cubicBezTo>
                      <a:pt x="246533" y="861258"/>
                      <a:pt x="248156" y="864225"/>
                      <a:pt x="249178" y="864134"/>
                    </a:cubicBezTo>
                    <a:close/>
                    <a:moveTo>
                      <a:pt x="261635" y="477622"/>
                    </a:moveTo>
                    <a:cubicBezTo>
                      <a:pt x="262638" y="477076"/>
                      <a:pt x="264188" y="477622"/>
                      <a:pt x="263149" y="476275"/>
                    </a:cubicBezTo>
                    <a:cubicBezTo>
                      <a:pt x="262784" y="475601"/>
                      <a:pt x="262273" y="474746"/>
                      <a:pt x="261325" y="475146"/>
                    </a:cubicBezTo>
                    <a:cubicBezTo>
                      <a:pt x="259100" y="476348"/>
                      <a:pt x="260449" y="476566"/>
                      <a:pt x="261635" y="477622"/>
                    </a:cubicBezTo>
                    <a:close/>
                    <a:moveTo>
                      <a:pt x="301760" y="475110"/>
                    </a:moveTo>
                    <a:cubicBezTo>
                      <a:pt x="301322" y="475802"/>
                      <a:pt x="298459" y="475219"/>
                      <a:pt x="299462" y="476275"/>
                    </a:cubicBezTo>
                    <a:cubicBezTo>
                      <a:pt x="299644" y="476475"/>
                      <a:pt x="300028" y="476766"/>
                      <a:pt x="299991" y="476839"/>
                    </a:cubicBezTo>
                    <a:cubicBezTo>
                      <a:pt x="299353" y="478022"/>
                      <a:pt x="300629" y="477858"/>
                      <a:pt x="301031" y="478259"/>
                    </a:cubicBezTo>
                    <a:cubicBezTo>
                      <a:pt x="301432" y="478659"/>
                      <a:pt x="301961" y="478113"/>
                      <a:pt x="301705" y="477785"/>
                    </a:cubicBezTo>
                    <a:cubicBezTo>
                      <a:pt x="300447" y="476566"/>
                      <a:pt x="303511" y="475783"/>
                      <a:pt x="301724" y="475110"/>
                    </a:cubicBezTo>
                    <a:close/>
                    <a:moveTo>
                      <a:pt x="161431" y="195486"/>
                    </a:moveTo>
                    <a:cubicBezTo>
                      <a:pt x="161479" y="195905"/>
                      <a:pt x="161403" y="196329"/>
                      <a:pt x="161212" y="196705"/>
                    </a:cubicBezTo>
                    <a:cubicBezTo>
                      <a:pt x="161030" y="197051"/>
                      <a:pt x="160027" y="197197"/>
                      <a:pt x="160775" y="197761"/>
                    </a:cubicBezTo>
                    <a:cubicBezTo>
                      <a:pt x="161176" y="198052"/>
                      <a:pt x="161741" y="197761"/>
                      <a:pt x="162197" y="197360"/>
                    </a:cubicBezTo>
                    <a:cubicBezTo>
                      <a:pt x="165243" y="195504"/>
                      <a:pt x="159443" y="192155"/>
                      <a:pt x="161431" y="195486"/>
                    </a:cubicBezTo>
                    <a:close/>
                    <a:moveTo>
                      <a:pt x="260303" y="107726"/>
                    </a:moveTo>
                    <a:cubicBezTo>
                      <a:pt x="259841" y="107623"/>
                      <a:pt x="259384" y="107915"/>
                      <a:pt x="259281" y="108376"/>
                    </a:cubicBezTo>
                    <a:cubicBezTo>
                      <a:pt x="259210" y="108698"/>
                      <a:pt x="259331" y="109033"/>
                      <a:pt x="259592" y="109236"/>
                    </a:cubicBezTo>
                    <a:cubicBezTo>
                      <a:pt x="260705" y="109018"/>
                      <a:pt x="262784" y="111457"/>
                      <a:pt x="263076" y="109746"/>
                    </a:cubicBezTo>
                    <a:cubicBezTo>
                      <a:pt x="262441" y="108747"/>
                      <a:pt x="261450" y="108025"/>
                      <a:pt x="260303" y="107726"/>
                    </a:cubicBezTo>
                    <a:close/>
                    <a:moveTo>
                      <a:pt x="245530" y="541194"/>
                    </a:moveTo>
                    <a:cubicBezTo>
                      <a:pt x="245421" y="539501"/>
                      <a:pt x="242995" y="540430"/>
                      <a:pt x="241882" y="540248"/>
                    </a:cubicBezTo>
                    <a:cubicBezTo>
                      <a:pt x="240058" y="540812"/>
                      <a:pt x="244126" y="543615"/>
                      <a:pt x="244418" y="542723"/>
                    </a:cubicBezTo>
                    <a:cubicBezTo>
                      <a:pt x="244418" y="542122"/>
                      <a:pt x="243597" y="542359"/>
                      <a:pt x="243323" y="541904"/>
                    </a:cubicBezTo>
                    <a:cubicBezTo>
                      <a:pt x="242685" y="541194"/>
                      <a:pt x="243323" y="540466"/>
                      <a:pt x="244162" y="540757"/>
                    </a:cubicBezTo>
                    <a:cubicBezTo>
                      <a:pt x="245001" y="541048"/>
                      <a:pt x="244673" y="542359"/>
                      <a:pt x="245530" y="541194"/>
                    </a:cubicBezTo>
                    <a:close/>
                    <a:moveTo>
                      <a:pt x="295340" y="576557"/>
                    </a:moveTo>
                    <a:cubicBezTo>
                      <a:pt x="296617" y="576884"/>
                      <a:pt x="296015" y="575155"/>
                      <a:pt x="296745" y="574627"/>
                    </a:cubicBezTo>
                    <a:cubicBezTo>
                      <a:pt x="296216" y="573717"/>
                      <a:pt x="292878" y="576920"/>
                      <a:pt x="294027" y="574627"/>
                    </a:cubicBezTo>
                    <a:cubicBezTo>
                      <a:pt x="294027" y="574627"/>
                      <a:pt x="293535" y="574172"/>
                      <a:pt x="293279" y="573936"/>
                    </a:cubicBezTo>
                    <a:cubicBezTo>
                      <a:pt x="292641" y="575574"/>
                      <a:pt x="293133" y="576739"/>
                      <a:pt x="295340" y="576557"/>
                    </a:cubicBezTo>
                    <a:close/>
                    <a:moveTo>
                      <a:pt x="355200" y="111548"/>
                    </a:moveTo>
                    <a:cubicBezTo>
                      <a:pt x="354324" y="111548"/>
                      <a:pt x="353868" y="112621"/>
                      <a:pt x="352993" y="112840"/>
                    </a:cubicBezTo>
                    <a:cubicBezTo>
                      <a:pt x="354944" y="113622"/>
                      <a:pt x="354324" y="113386"/>
                      <a:pt x="354507" y="115442"/>
                    </a:cubicBezTo>
                    <a:cubicBezTo>
                      <a:pt x="354744" y="116280"/>
                      <a:pt x="356513" y="115934"/>
                      <a:pt x="355710" y="115133"/>
                    </a:cubicBezTo>
                    <a:cubicBezTo>
                      <a:pt x="355473" y="113932"/>
                      <a:pt x="355528" y="112603"/>
                      <a:pt x="355200" y="111548"/>
                    </a:cubicBezTo>
                    <a:close/>
                    <a:moveTo>
                      <a:pt x="324522" y="653652"/>
                    </a:moveTo>
                    <a:cubicBezTo>
                      <a:pt x="324522" y="652669"/>
                      <a:pt x="323118" y="653324"/>
                      <a:pt x="322534" y="653087"/>
                    </a:cubicBezTo>
                    <a:cubicBezTo>
                      <a:pt x="321239" y="652814"/>
                      <a:pt x="321750" y="654507"/>
                      <a:pt x="320801" y="654634"/>
                    </a:cubicBezTo>
                    <a:cubicBezTo>
                      <a:pt x="320236" y="655290"/>
                      <a:pt x="322005" y="656454"/>
                      <a:pt x="322315" y="655435"/>
                    </a:cubicBezTo>
                    <a:cubicBezTo>
                      <a:pt x="322115" y="653379"/>
                      <a:pt x="324084" y="654780"/>
                      <a:pt x="324522" y="653652"/>
                    </a:cubicBezTo>
                    <a:close/>
                    <a:moveTo>
                      <a:pt x="343563" y="689414"/>
                    </a:moveTo>
                    <a:cubicBezTo>
                      <a:pt x="342998" y="688868"/>
                      <a:pt x="343253" y="686539"/>
                      <a:pt x="342287" y="687776"/>
                    </a:cubicBezTo>
                    <a:cubicBezTo>
                      <a:pt x="341812" y="688686"/>
                      <a:pt x="339679" y="688832"/>
                      <a:pt x="340043" y="689906"/>
                    </a:cubicBezTo>
                    <a:cubicBezTo>
                      <a:pt x="340226" y="690070"/>
                      <a:pt x="340572" y="690415"/>
                      <a:pt x="340609" y="690379"/>
                    </a:cubicBezTo>
                    <a:cubicBezTo>
                      <a:pt x="341393" y="689433"/>
                      <a:pt x="343272" y="690579"/>
                      <a:pt x="343563" y="689414"/>
                    </a:cubicBezTo>
                    <a:close/>
                    <a:moveTo>
                      <a:pt x="470268" y="269560"/>
                    </a:moveTo>
                    <a:cubicBezTo>
                      <a:pt x="469921" y="268504"/>
                      <a:pt x="468189" y="268304"/>
                      <a:pt x="467222" y="267849"/>
                    </a:cubicBezTo>
                    <a:cubicBezTo>
                      <a:pt x="466620" y="267594"/>
                      <a:pt x="465179" y="269032"/>
                      <a:pt x="465727" y="269396"/>
                    </a:cubicBezTo>
                    <a:cubicBezTo>
                      <a:pt x="466274" y="269760"/>
                      <a:pt x="466876" y="270033"/>
                      <a:pt x="467167" y="269869"/>
                    </a:cubicBezTo>
                    <a:cubicBezTo>
                      <a:pt x="468262" y="268959"/>
                      <a:pt x="469374" y="269942"/>
                      <a:pt x="470268" y="269560"/>
                    </a:cubicBezTo>
                    <a:close/>
                    <a:moveTo>
                      <a:pt x="360453" y="191809"/>
                    </a:moveTo>
                    <a:cubicBezTo>
                      <a:pt x="358300" y="191627"/>
                      <a:pt x="359030" y="193775"/>
                      <a:pt x="360799" y="193993"/>
                    </a:cubicBezTo>
                    <a:cubicBezTo>
                      <a:pt x="362878" y="193575"/>
                      <a:pt x="362878" y="191464"/>
                      <a:pt x="360453" y="191809"/>
                    </a:cubicBezTo>
                    <a:close/>
                    <a:moveTo>
                      <a:pt x="411029" y="574118"/>
                    </a:moveTo>
                    <a:cubicBezTo>
                      <a:pt x="411029" y="574518"/>
                      <a:pt x="411029" y="575610"/>
                      <a:pt x="411722" y="575428"/>
                    </a:cubicBezTo>
                    <a:cubicBezTo>
                      <a:pt x="412086" y="575337"/>
                      <a:pt x="411959" y="575100"/>
                      <a:pt x="411813" y="574882"/>
                    </a:cubicBezTo>
                    <a:cubicBezTo>
                      <a:pt x="410846" y="573281"/>
                      <a:pt x="412488" y="572880"/>
                      <a:pt x="413327" y="574191"/>
                    </a:cubicBezTo>
                    <a:cubicBezTo>
                      <a:pt x="413856" y="574664"/>
                      <a:pt x="414330" y="574009"/>
                      <a:pt x="414239" y="573499"/>
                    </a:cubicBezTo>
                    <a:cubicBezTo>
                      <a:pt x="413983" y="571279"/>
                      <a:pt x="410883" y="572316"/>
                      <a:pt x="411029" y="574118"/>
                    </a:cubicBezTo>
                    <a:close/>
                    <a:moveTo>
                      <a:pt x="99875" y="188916"/>
                    </a:moveTo>
                    <a:cubicBezTo>
                      <a:pt x="99128" y="187951"/>
                      <a:pt x="99875" y="186422"/>
                      <a:pt x="98508" y="185658"/>
                    </a:cubicBezTo>
                    <a:cubicBezTo>
                      <a:pt x="98216" y="185476"/>
                      <a:pt x="98343" y="184711"/>
                      <a:pt x="97705" y="184839"/>
                    </a:cubicBezTo>
                    <a:cubicBezTo>
                      <a:pt x="97358" y="184966"/>
                      <a:pt x="95881" y="185403"/>
                      <a:pt x="96592" y="185840"/>
                    </a:cubicBezTo>
                    <a:cubicBezTo>
                      <a:pt x="98179" y="186149"/>
                      <a:pt x="98963" y="189771"/>
                      <a:pt x="99875" y="188916"/>
                    </a:cubicBezTo>
                    <a:close/>
                    <a:moveTo>
                      <a:pt x="338566" y="128110"/>
                    </a:moveTo>
                    <a:cubicBezTo>
                      <a:pt x="338292" y="125835"/>
                      <a:pt x="335648" y="126035"/>
                      <a:pt x="335994" y="128110"/>
                    </a:cubicBezTo>
                    <a:cubicBezTo>
                      <a:pt x="336142" y="128818"/>
                      <a:pt x="336837" y="129273"/>
                      <a:pt x="337547" y="129127"/>
                    </a:cubicBezTo>
                    <a:cubicBezTo>
                      <a:pt x="338059" y="129020"/>
                      <a:pt x="338460" y="128621"/>
                      <a:pt x="338566" y="128110"/>
                    </a:cubicBezTo>
                    <a:close/>
                    <a:moveTo>
                      <a:pt x="304222" y="641694"/>
                    </a:moveTo>
                    <a:cubicBezTo>
                      <a:pt x="305609" y="641185"/>
                      <a:pt x="307779" y="641530"/>
                      <a:pt x="308709" y="640256"/>
                    </a:cubicBezTo>
                    <a:cubicBezTo>
                      <a:pt x="307834" y="639474"/>
                      <a:pt x="301158" y="640748"/>
                      <a:pt x="304222" y="641694"/>
                    </a:cubicBezTo>
                    <a:close/>
                    <a:moveTo>
                      <a:pt x="467022" y="541285"/>
                    </a:moveTo>
                    <a:cubicBezTo>
                      <a:pt x="468608" y="541394"/>
                      <a:pt x="469393" y="539465"/>
                      <a:pt x="470268" y="538391"/>
                    </a:cubicBezTo>
                    <a:cubicBezTo>
                      <a:pt x="470833" y="537245"/>
                      <a:pt x="468736" y="536571"/>
                      <a:pt x="468754" y="537954"/>
                    </a:cubicBezTo>
                    <a:cubicBezTo>
                      <a:pt x="469538" y="539938"/>
                      <a:pt x="465800" y="540539"/>
                      <a:pt x="467022" y="541285"/>
                    </a:cubicBezTo>
                    <a:close/>
                    <a:moveTo>
                      <a:pt x="476141" y="287086"/>
                    </a:moveTo>
                    <a:cubicBezTo>
                      <a:pt x="474992" y="286704"/>
                      <a:pt x="473533" y="288287"/>
                      <a:pt x="472183" y="288469"/>
                    </a:cubicBezTo>
                    <a:cubicBezTo>
                      <a:pt x="471727" y="288651"/>
                      <a:pt x="472183" y="288870"/>
                      <a:pt x="472183" y="289070"/>
                    </a:cubicBezTo>
                    <a:cubicBezTo>
                      <a:pt x="473113" y="291709"/>
                      <a:pt x="474372" y="287869"/>
                      <a:pt x="475831" y="287778"/>
                    </a:cubicBezTo>
                    <a:cubicBezTo>
                      <a:pt x="476305" y="287705"/>
                      <a:pt x="476141" y="287341"/>
                      <a:pt x="476141" y="287086"/>
                    </a:cubicBezTo>
                    <a:close/>
                    <a:moveTo>
                      <a:pt x="291437" y="537445"/>
                    </a:moveTo>
                    <a:cubicBezTo>
                      <a:pt x="291546" y="535734"/>
                      <a:pt x="288865" y="536589"/>
                      <a:pt x="287935" y="535461"/>
                    </a:cubicBezTo>
                    <a:cubicBezTo>
                      <a:pt x="285838" y="534387"/>
                      <a:pt x="285747" y="536790"/>
                      <a:pt x="287716" y="536371"/>
                    </a:cubicBezTo>
                    <a:cubicBezTo>
                      <a:pt x="288610" y="536244"/>
                      <a:pt x="288592" y="537390"/>
                      <a:pt x="289011" y="537372"/>
                    </a:cubicBezTo>
                    <a:cubicBezTo>
                      <a:pt x="289759" y="537372"/>
                      <a:pt x="290397" y="537081"/>
                      <a:pt x="290999" y="537809"/>
                    </a:cubicBezTo>
                    <a:cubicBezTo>
                      <a:pt x="291273" y="538136"/>
                      <a:pt x="291328" y="537645"/>
                      <a:pt x="291437" y="537445"/>
                    </a:cubicBezTo>
                    <a:close/>
                    <a:moveTo>
                      <a:pt x="349400" y="698605"/>
                    </a:moveTo>
                    <a:cubicBezTo>
                      <a:pt x="349892" y="698769"/>
                      <a:pt x="350239" y="698296"/>
                      <a:pt x="350585" y="697896"/>
                    </a:cubicBezTo>
                    <a:cubicBezTo>
                      <a:pt x="350932" y="697495"/>
                      <a:pt x="352701" y="697350"/>
                      <a:pt x="352136" y="696221"/>
                    </a:cubicBezTo>
                    <a:cubicBezTo>
                      <a:pt x="351570" y="695093"/>
                      <a:pt x="350822" y="696858"/>
                      <a:pt x="350002" y="696512"/>
                    </a:cubicBezTo>
                    <a:cubicBezTo>
                      <a:pt x="349659" y="696356"/>
                      <a:pt x="349254" y="696502"/>
                      <a:pt x="349090" y="696840"/>
                    </a:cubicBezTo>
                    <a:cubicBezTo>
                      <a:pt x="349199" y="697586"/>
                      <a:pt x="348014" y="698660"/>
                      <a:pt x="349400" y="698605"/>
                    </a:cubicBezTo>
                    <a:close/>
                    <a:moveTo>
                      <a:pt x="276554" y="269450"/>
                    </a:moveTo>
                    <a:cubicBezTo>
                      <a:pt x="277594" y="269651"/>
                      <a:pt x="278980" y="269159"/>
                      <a:pt x="278123" y="267867"/>
                    </a:cubicBezTo>
                    <a:cubicBezTo>
                      <a:pt x="277466" y="266120"/>
                      <a:pt x="273052" y="269796"/>
                      <a:pt x="276554" y="269450"/>
                    </a:cubicBezTo>
                    <a:close/>
                    <a:moveTo>
                      <a:pt x="277193" y="271270"/>
                    </a:moveTo>
                    <a:cubicBezTo>
                      <a:pt x="276554" y="270743"/>
                      <a:pt x="275241" y="269450"/>
                      <a:pt x="274876" y="270961"/>
                    </a:cubicBezTo>
                    <a:cubicBezTo>
                      <a:pt x="273891" y="271780"/>
                      <a:pt x="273800" y="273054"/>
                      <a:pt x="275460" y="273618"/>
                    </a:cubicBezTo>
                    <a:cubicBezTo>
                      <a:pt x="275405" y="272326"/>
                      <a:pt x="276189" y="271780"/>
                      <a:pt x="277193" y="271179"/>
                    </a:cubicBezTo>
                    <a:close/>
                    <a:moveTo>
                      <a:pt x="202742" y="496859"/>
                    </a:moveTo>
                    <a:cubicBezTo>
                      <a:pt x="203271" y="494548"/>
                      <a:pt x="198091" y="491872"/>
                      <a:pt x="200280" y="495512"/>
                    </a:cubicBezTo>
                    <a:cubicBezTo>
                      <a:pt x="200499" y="496586"/>
                      <a:pt x="202195" y="495676"/>
                      <a:pt x="202250" y="496859"/>
                    </a:cubicBezTo>
                    <a:cubicBezTo>
                      <a:pt x="202304" y="498042"/>
                      <a:pt x="202870" y="497660"/>
                      <a:pt x="202742" y="496859"/>
                    </a:cubicBezTo>
                    <a:close/>
                    <a:moveTo>
                      <a:pt x="316825" y="660076"/>
                    </a:moveTo>
                    <a:cubicBezTo>
                      <a:pt x="316497" y="660513"/>
                      <a:pt x="314272" y="660513"/>
                      <a:pt x="315257" y="661132"/>
                    </a:cubicBezTo>
                    <a:cubicBezTo>
                      <a:pt x="315731" y="661478"/>
                      <a:pt x="317263" y="661678"/>
                      <a:pt x="315457" y="662406"/>
                    </a:cubicBezTo>
                    <a:cubicBezTo>
                      <a:pt x="315640" y="663734"/>
                      <a:pt x="318759" y="662788"/>
                      <a:pt x="317810" y="661732"/>
                    </a:cubicBezTo>
                    <a:cubicBezTo>
                      <a:pt x="317318" y="661277"/>
                      <a:pt x="317829" y="660094"/>
                      <a:pt x="316825" y="660149"/>
                    </a:cubicBezTo>
                    <a:close/>
                    <a:moveTo>
                      <a:pt x="372709" y="157193"/>
                    </a:moveTo>
                    <a:cubicBezTo>
                      <a:pt x="370885" y="158012"/>
                      <a:pt x="371378" y="160032"/>
                      <a:pt x="371432" y="161688"/>
                    </a:cubicBezTo>
                    <a:cubicBezTo>
                      <a:pt x="371961" y="162107"/>
                      <a:pt x="373256" y="161051"/>
                      <a:pt x="372672" y="160378"/>
                    </a:cubicBezTo>
                    <a:cubicBezTo>
                      <a:pt x="371797" y="159195"/>
                      <a:pt x="373584" y="158340"/>
                      <a:pt x="372709" y="157193"/>
                    </a:cubicBezTo>
                    <a:close/>
                    <a:moveTo>
                      <a:pt x="289394" y="592263"/>
                    </a:moveTo>
                    <a:cubicBezTo>
                      <a:pt x="290179" y="592409"/>
                      <a:pt x="290361" y="591790"/>
                      <a:pt x="289577" y="591389"/>
                    </a:cubicBezTo>
                    <a:cubicBezTo>
                      <a:pt x="289102" y="591007"/>
                      <a:pt x="288026" y="591571"/>
                      <a:pt x="288081" y="590334"/>
                    </a:cubicBezTo>
                    <a:cubicBezTo>
                      <a:pt x="288081" y="589897"/>
                      <a:pt x="288446" y="589169"/>
                      <a:pt x="287589" y="589096"/>
                    </a:cubicBezTo>
                    <a:cubicBezTo>
                      <a:pt x="286731" y="589024"/>
                      <a:pt x="287114" y="589915"/>
                      <a:pt x="286713" y="590261"/>
                    </a:cubicBezTo>
                    <a:cubicBezTo>
                      <a:pt x="285965" y="591389"/>
                      <a:pt x="288409" y="592336"/>
                      <a:pt x="289394" y="592263"/>
                    </a:cubicBezTo>
                    <a:close/>
                    <a:moveTo>
                      <a:pt x="227291" y="81791"/>
                    </a:moveTo>
                    <a:cubicBezTo>
                      <a:pt x="225613" y="81791"/>
                      <a:pt x="225467" y="82682"/>
                      <a:pt x="224118" y="82792"/>
                    </a:cubicBezTo>
                    <a:cubicBezTo>
                      <a:pt x="223607" y="82792"/>
                      <a:pt x="222640" y="82591"/>
                      <a:pt x="222622" y="82955"/>
                    </a:cubicBezTo>
                    <a:cubicBezTo>
                      <a:pt x="222622" y="83702"/>
                      <a:pt x="223552" y="83174"/>
                      <a:pt x="224045" y="83556"/>
                    </a:cubicBezTo>
                    <a:cubicBezTo>
                      <a:pt x="225267" y="84502"/>
                      <a:pt x="226124" y="83101"/>
                      <a:pt x="227145" y="82773"/>
                    </a:cubicBezTo>
                    <a:cubicBezTo>
                      <a:pt x="227966" y="82919"/>
                      <a:pt x="227346" y="81900"/>
                      <a:pt x="227291" y="81791"/>
                    </a:cubicBezTo>
                    <a:close/>
                    <a:moveTo>
                      <a:pt x="321112" y="500499"/>
                    </a:moveTo>
                    <a:cubicBezTo>
                      <a:pt x="323154" y="500499"/>
                      <a:pt x="323446" y="497878"/>
                      <a:pt x="323337" y="496386"/>
                    </a:cubicBezTo>
                    <a:cubicBezTo>
                      <a:pt x="321385" y="496932"/>
                      <a:pt x="322498" y="499116"/>
                      <a:pt x="320856" y="499844"/>
                    </a:cubicBezTo>
                    <a:cubicBezTo>
                      <a:pt x="320710" y="499935"/>
                      <a:pt x="320820" y="500371"/>
                      <a:pt x="321112" y="500499"/>
                    </a:cubicBezTo>
                    <a:close/>
                    <a:moveTo>
                      <a:pt x="297729" y="254090"/>
                    </a:moveTo>
                    <a:cubicBezTo>
                      <a:pt x="296179" y="251505"/>
                      <a:pt x="292258" y="258075"/>
                      <a:pt x="296489" y="255764"/>
                    </a:cubicBezTo>
                    <a:cubicBezTo>
                      <a:pt x="296270" y="254672"/>
                      <a:pt x="297401" y="254799"/>
                      <a:pt x="297729" y="254090"/>
                    </a:cubicBezTo>
                    <a:close/>
                    <a:moveTo>
                      <a:pt x="150178" y="560814"/>
                    </a:moveTo>
                    <a:cubicBezTo>
                      <a:pt x="151126" y="561578"/>
                      <a:pt x="153662" y="558994"/>
                      <a:pt x="152294" y="558866"/>
                    </a:cubicBezTo>
                    <a:cubicBezTo>
                      <a:pt x="151254" y="560140"/>
                      <a:pt x="149904" y="559794"/>
                      <a:pt x="148646" y="559576"/>
                    </a:cubicBezTo>
                    <a:cubicBezTo>
                      <a:pt x="148372" y="559576"/>
                      <a:pt x="148062" y="559030"/>
                      <a:pt x="147916" y="559703"/>
                    </a:cubicBezTo>
                    <a:cubicBezTo>
                      <a:pt x="147989" y="560832"/>
                      <a:pt x="149157" y="560832"/>
                      <a:pt x="150178" y="560814"/>
                    </a:cubicBezTo>
                    <a:close/>
                    <a:moveTo>
                      <a:pt x="208214" y="243879"/>
                    </a:moveTo>
                    <a:cubicBezTo>
                      <a:pt x="209509" y="244389"/>
                      <a:pt x="210694" y="242624"/>
                      <a:pt x="209144" y="242241"/>
                    </a:cubicBezTo>
                    <a:cubicBezTo>
                      <a:pt x="208250" y="242533"/>
                      <a:pt x="206609" y="241532"/>
                      <a:pt x="206590" y="243151"/>
                    </a:cubicBezTo>
                    <a:cubicBezTo>
                      <a:pt x="206645" y="244407"/>
                      <a:pt x="207685" y="243679"/>
                      <a:pt x="208214" y="243879"/>
                    </a:cubicBezTo>
                    <a:close/>
                    <a:moveTo>
                      <a:pt x="342560" y="290217"/>
                    </a:moveTo>
                    <a:cubicBezTo>
                      <a:pt x="342177" y="287032"/>
                      <a:pt x="340572" y="287978"/>
                      <a:pt x="338803" y="288651"/>
                    </a:cubicBezTo>
                    <a:cubicBezTo>
                      <a:pt x="340025" y="289088"/>
                      <a:pt x="341284" y="288761"/>
                      <a:pt x="341648" y="290471"/>
                    </a:cubicBezTo>
                    <a:cubicBezTo>
                      <a:pt x="341995" y="291327"/>
                      <a:pt x="343563" y="291309"/>
                      <a:pt x="342560" y="290253"/>
                    </a:cubicBezTo>
                    <a:close/>
                    <a:moveTo>
                      <a:pt x="169383" y="635634"/>
                    </a:moveTo>
                    <a:cubicBezTo>
                      <a:pt x="171061" y="635324"/>
                      <a:pt x="171809" y="633577"/>
                      <a:pt x="169639" y="633504"/>
                    </a:cubicBezTo>
                    <a:cubicBezTo>
                      <a:pt x="167031" y="633977"/>
                      <a:pt x="167286" y="634614"/>
                      <a:pt x="169383" y="635634"/>
                    </a:cubicBezTo>
                    <a:close/>
                    <a:moveTo>
                      <a:pt x="242010" y="130439"/>
                    </a:moveTo>
                    <a:cubicBezTo>
                      <a:pt x="241280" y="130439"/>
                      <a:pt x="240186" y="131094"/>
                      <a:pt x="239311" y="131313"/>
                    </a:cubicBezTo>
                    <a:cubicBezTo>
                      <a:pt x="240041" y="131532"/>
                      <a:pt x="240749" y="131818"/>
                      <a:pt x="241426" y="132168"/>
                    </a:cubicBezTo>
                    <a:cubicBezTo>
                      <a:pt x="243159" y="132860"/>
                      <a:pt x="244618" y="130257"/>
                      <a:pt x="242010" y="130439"/>
                    </a:cubicBezTo>
                    <a:close/>
                    <a:moveTo>
                      <a:pt x="248777" y="528782"/>
                    </a:moveTo>
                    <a:cubicBezTo>
                      <a:pt x="249306" y="528782"/>
                      <a:pt x="250017" y="528909"/>
                      <a:pt x="250600" y="528581"/>
                    </a:cubicBezTo>
                    <a:cubicBezTo>
                      <a:pt x="249980" y="526852"/>
                      <a:pt x="248193" y="529055"/>
                      <a:pt x="248558" y="527162"/>
                    </a:cubicBezTo>
                    <a:cubicBezTo>
                      <a:pt x="248977" y="526598"/>
                      <a:pt x="248923" y="525342"/>
                      <a:pt x="247938" y="525851"/>
                    </a:cubicBezTo>
                    <a:cubicBezTo>
                      <a:pt x="246825" y="526871"/>
                      <a:pt x="247007" y="529309"/>
                      <a:pt x="248777" y="528782"/>
                    </a:cubicBezTo>
                    <a:close/>
                    <a:moveTo>
                      <a:pt x="241901" y="135972"/>
                    </a:moveTo>
                    <a:cubicBezTo>
                      <a:pt x="242411" y="133933"/>
                      <a:pt x="240387" y="133952"/>
                      <a:pt x="240241" y="135808"/>
                    </a:cubicBezTo>
                    <a:cubicBezTo>
                      <a:pt x="240095" y="138829"/>
                      <a:pt x="242338" y="138156"/>
                      <a:pt x="241901" y="135972"/>
                    </a:cubicBezTo>
                    <a:close/>
                    <a:moveTo>
                      <a:pt x="276773" y="857564"/>
                    </a:moveTo>
                    <a:lnTo>
                      <a:pt x="276244" y="857873"/>
                    </a:lnTo>
                    <a:cubicBezTo>
                      <a:pt x="277045" y="858206"/>
                      <a:pt x="277694" y="858821"/>
                      <a:pt x="278068" y="859602"/>
                    </a:cubicBezTo>
                    <a:cubicBezTo>
                      <a:pt x="278469" y="860148"/>
                      <a:pt x="280403" y="859402"/>
                      <a:pt x="280457" y="858765"/>
                    </a:cubicBezTo>
                    <a:cubicBezTo>
                      <a:pt x="279928" y="857691"/>
                      <a:pt x="277813" y="858037"/>
                      <a:pt x="276773" y="857564"/>
                    </a:cubicBezTo>
                    <a:close/>
                    <a:moveTo>
                      <a:pt x="461860" y="242405"/>
                    </a:moveTo>
                    <a:cubicBezTo>
                      <a:pt x="462462" y="242624"/>
                      <a:pt x="462845" y="241859"/>
                      <a:pt x="463356" y="241404"/>
                    </a:cubicBezTo>
                    <a:cubicBezTo>
                      <a:pt x="463866" y="240949"/>
                      <a:pt x="464486" y="241404"/>
                      <a:pt x="464231" y="240694"/>
                    </a:cubicBezTo>
                    <a:cubicBezTo>
                      <a:pt x="463976" y="239985"/>
                      <a:pt x="463501" y="238692"/>
                      <a:pt x="462407" y="239220"/>
                    </a:cubicBezTo>
                    <a:cubicBezTo>
                      <a:pt x="462735" y="240494"/>
                      <a:pt x="463191" y="241259"/>
                      <a:pt x="461331" y="241404"/>
                    </a:cubicBezTo>
                    <a:cubicBezTo>
                      <a:pt x="460948" y="241750"/>
                      <a:pt x="461003" y="242260"/>
                      <a:pt x="461860" y="242351"/>
                    </a:cubicBezTo>
                    <a:close/>
                    <a:moveTo>
                      <a:pt x="309822" y="710617"/>
                    </a:moveTo>
                    <a:cubicBezTo>
                      <a:pt x="309548" y="708615"/>
                      <a:pt x="306794" y="710035"/>
                      <a:pt x="305609" y="710290"/>
                    </a:cubicBezTo>
                    <a:cubicBezTo>
                      <a:pt x="306302" y="711163"/>
                      <a:pt x="309275" y="711891"/>
                      <a:pt x="309822" y="710617"/>
                    </a:cubicBezTo>
                    <a:close/>
                    <a:moveTo>
                      <a:pt x="169475" y="557647"/>
                    </a:moveTo>
                    <a:cubicBezTo>
                      <a:pt x="169475" y="556045"/>
                      <a:pt x="166447" y="557647"/>
                      <a:pt x="167760" y="558684"/>
                    </a:cubicBezTo>
                    <a:cubicBezTo>
                      <a:pt x="168325" y="559121"/>
                      <a:pt x="168508" y="559540"/>
                      <a:pt x="167997" y="560158"/>
                    </a:cubicBezTo>
                    <a:cubicBezTo>
                      <a:pt x="168873" y="562379"/>
                      <a:pt x="169420" y="558539"/>
                      <a:pt x="169475" y="557647"/>
                    </a:cubicBezTo>
                    <a:close/>
                    <a:moveTo>
                      <a:pt x="255616" y="853815"/>
                    </a:moveTo>
                    <a:cubicBezTo>
                      <a:pt x="255142" y="854088"/>
                      <a:pt x="253209" y="854524"/>
                      <a:pt x="254212" y="855380"/>
                    </a:cubicBezTo>
                    <a:cubicBezTo>
                      <a:pt x="254795" y="855653"/>
                      <a:pt x="255726" y="855016"/>
                      <a:pt x="256036" y="856017"/>
                    </a:cubicBezTo>
                    <a:cubicBezTo>
                      <a:pt x="256182" y="856490"/>
                      <a:pt x="256510" y="856581"/>
                      <a:pt x="256820" y="856454"/>
                    </a:cubicBezTo>
                    <a:cubicBezTo>
                      <a:pt x="257622" y="855889"/>
                      <a:pt x="256802" y="853833"/>
                      <a:pt x="255616" y="853815"/>
                    </a:cubicBezTo>
                    <a:close/>
                    <a:moveTo>
                      <a:pt x="372527" y="192301"/>
                    </a:moveTo>
                    <a:cubicBezTo>
                      <a:pt x="373366" y="192046"/>
                      <a:pt x="372527" y="190608"/>
                      <a:pt x="373767" y="190699"/>
                    </a:cubicBezTo>
                    <a:cubicBezTo>
                      <a:pt x="374113" y="190699"/>
                      <a:pt x="374496" y="190699"/>
                      <a:pt x="374569" y="190226"/>
                    </a:cubicBezTo>
                    <a:cubicBezTo>
                      <a:pt x="374113" y="188133"/>
                      <a:pt x="372326" y="189807"/>
                      <a:pt x="371596" y="190827"/>
                    </a:cubicBezTo>
                    <a:cubicBezTo>
                      <a:pt x="371195" y="191300"/>
                      <a:pt x="371979" y="191482"/>
                      <a:pt x="371943" y="191937"/>
                    </a:cubicBezTo>
                    <a:cubicBezTo>
                      <a:pt x="371906" y="192392"/>
                      <a:pt x="372180" y="192374"/>
                      <a:pt x="372527" y="192301"/>
                    </a:cubicBezTo>
                    <a:close/>
                    <a:moveTo>
                      <a:pt x="284981" y="518535"/>
                    </a:moveTo>
                    <a:cubicBezTo>
                      <a:pt x="282901" y="519008"/>
                      <a:pt x="284251" y="522175"/>
                      <a:pt x="286221" y="520774"/>
                    </a:cubicBezTo>
                    <a:cubicBezTo>
                      <a:pt x="287114" y="520355"/>
                      <a:pt x="287206" y="520082"/>
                      <a:pt x="286367" y="519791"/>
                    </a:cubicBezTo>
                    <a:cubicBezTo>
                      <a:pt x="285528" y="519500"/>
                      <a:pt x="285528" y="518699"/>
                      <a:pt x="284926" y="518535"/>
                    </a:cubicBezTo>
                    <a:close/>
                    <a:moveTo>
                      <a:pt x="167559" y="269450"/>
                    </a:moveTo>
                    <a:cubicBezTo>
                      <a:pt x="168271" y="269887"/>
                      <a:pt x="170532" y="268267"/>
                      <a:pt x="168690" y="268358"/>
                    </a:cubicBezTo>
                    <a:cubicBezTo>
                      <a:pt x="167687" y="268358"/>
                      <a:pt x="167304" y="266720"/>
                      <a:pt x="166246" y="267576"/>
                    </a:cubicBezTo>
                    <a:cubicBezTo>
                      <a:pt x="165462" y="268013"/>
                      <a:pt x="166647" y="268704"/>
                      <a:pt x="165954" y="269159"/>
                    </a:cubicBezTo>
                    <a:cubicBezTo>
                      <a:pt x="166082" y="269359"/>
                      <a:pt x="166921" y="269487"/>
                      <a:pt x="167559" y="269450"/>
                    </a:cubicBezTo>
                    <a:close/>
                    <a:moveTo>
                      <a:pt x="166155" y="252579"/>
                    </a:moveTo>
                    <a:cubicBezTo>
                      <a:pt x="166775" y="252761"/>
                      <a:pt x="168253" y="252197"/>
                      <a:pt x="167578" y="251560"/>
                    </a:cubicBezTo>
                    <a:cubicBezTo>
                      <a:pt x="165991" y="251851"/>
                      <a:pt x="165079" y="249248"/>
                      <a:pt x="163693" y="250213"/>
                    </a:cubicBezTo>
                    <a:cubicBezTo>
                      <a:pt x="163328" y="251196"/>
                      <a:pt x="165243" y="250959"/>
                      <a:pt x="165225" y="252033"/>
                    </a:cubicBezTo>
                    <a:cubicBezTo>
                      <a:pt x="165371" y="252634"/>
                      <a:pt x="165809" y="252543"/>
                      <a:pt x="166082" y="252579"/>
                    </a:cubicBezTo>
                    <a:close/>
                    <a:moveTo>
                      <a:pt x="270718" y="671578"/>
                    </a:moveTo>
                    <a:cubicBezTo>
                      <a:pt x="270955" y="670523"/>
                      <a:pt x="269897" y="670104"/>
                      <a:pt x="269058" y="670741"/>
                    </a:cubicBezTo>
                    <a:cubicBezTo>
                      <a:pt x="268219" y="671378"/>
                      <a:pt x="268766" y="672288"/>
                      <a:pt x="268128" y="672853"/>
                    </a:cubicBezTo>
                    <a:cubicBezTo>
                      <a:pt x="268839" y="673781"/>
                      <a:pt x="270700" y="672452"/>
                      <a:pt x="270718" y="671578"/>
                    </a:cubicBezTo>
                    <a:close/>
                    <a:moveTo>
                      <a:pt x="436344" y="301501"/>
                    </a:moveTo>
                    <a:cubicBezTo>
                      <a:pt x="437657" y="301865"/>
                      <a:pt x="439992" y="300409"/>
                      <a:pt x="439171" y="299025"/>
                    </a:cubicBezTo>
                    <a:cubicBezTo>
                      <a:pt x="438551" y="298388"/>
                      <a:pt x="438478" y="299171"/>
                      <a:pt x="438113" y="299499"/>
                    </a:cubicBezTo>
                    <a:cubicBezTo>
                      <a:pt x="437420" y="300227"/>
                      <a:pt x="436089" y="300245"/>
                      <a:pt x="435614" y="301319"/>
                    </a:cubicBezTo>
                    <a:close/>
                    <a:moveTo>
                      <a:pt x="342597" y="690980"/>
                    </a:moveTo>
                    <a:cubicBezTo>
                      <a:pt x="342031" y="690798"/>
                      <a:pt x="341010" y="691398"/>
                      <a:pt x="341594" y="691871"/>
                    </a:cubicBezTo>
                    <a:cubicBezTo>
                      <a:pt x="343235" y="692326"/>
                      <a:pt x="341995" y="693855"/>
                      <a:pt x="342816" y="694674"/>
                    </a:cubicBezTo>
                    <a:cubicBezTo>
                      <a:pt x="343071" y="694802"/>
                      <a:pt x="343983" y="693273"/>
                      <a:pt x="343801" y="693236"/>
                    </a:cubicBezTo>
                    <a:cubicBezTo>
                      <a:pt x="341831" y="692945"/>
                      <a:pt x="345898" y="691471"/>
                      <a:pt x="342597" y="691016"/>
                    </a:cubicBezTo>
                    <a:close/>
                    <a:moveTo>
                      <a:pt x="76256" y="187460"/>
                    </a:moveTo>
                    <a:cubicBezTo>
                      <a:pt x="75818" y="187223"/>
                      <a:pt x="74432" y="188624"/>
                      <a:pt x="75618" y="188570"/>
                    </a:cubicBezTo>
                    <a:cubicBezTo>
                      <a:pt x="76621" y="188788"/>
                      <a:pt x="78463" y="187987"/>
                      <a:pt x="78281" y="189698"/>
                    </a:cubicBezTo>
                    <a:cubicBezTo>
                      <a:pt x="78281" y="189807"/>
                      <a:pt x="78554" y="190353"/>
                      <a:pt x="78664" y="189862"/>
                    </a:cubicBezTo>
                    <a:cubicBezTo>
                      <a:pt x="80488" y="185876"/>
                      <a:pt x="79339" y="188388"/>
                      <a:pt x="76256" y="187460"/>
                    </a:cubicBezTo>
                    <a:close/>
                    <a:moveTo>
                      <a:pt x="404426" y="566765"/>
                    </a:moveTo>
                    <a:cubicBezTo>
                      <a:pt x="405283" y="566528"/>
                      <a:pt x="405721" y="565691"/>
                      <a:pt x="406560" y="565400"/>
                    </a:cubicBezTo>
                    <a:cubicBezTo>
                      <a:pt x="406049" y="565072"/>
                      <a:pt x="405247" y="565309"/>
                      <a:pt x="405046" y="564599"/>
                    </a:cubicBezTo>
                    <a:cubicBezTo>
                      <a:pt x="403605" y="562506"/>
                      <a:pt x="402511" y="566401"/>
                      <a:pt x="404426" y="566765"/>
                    </a:cubicBezTo>
                    <a:close/>
                    <a:moveTo>
                      <a:pt x="428720" y="594502"/>
                    </a:moveTo>
                    <a:cubicBezTo>
                      <a:pt x="430708" y="594884"/>
                      <a:pt x="432514" y="592572"/>
                      <a:pt x="429504" y="592682"/>
                    </a:cubicBezTo>
                    <a:cubicBezTo>
                      <a:pt x="428410" y="592955"/>
                      <a:pt x="426276" y="594684"/>
                      <a:pt x="428720" y="594502"/>
                    </a:cubicBezTo>
                    <a:close/>
                    <a:moveTo>
                      <a:pt x="460529" y="299881"/>
                    </a:moveTo>
                    <a:cubicBezTo>
                      <a:pt x="460282" y="299195"/>
                      <a:pt x="459805" y="298617"/>
                      <a:pt x="459179" y="298243"/>
                    </a:cubicBezTo>
                    <a:cubicBezTo>
                      <a:pt x="458595" y="297897"/>
                      <a:pt x="458194" y="296423"/>
                      <a:pt x="457355" y="297460"/>
                    </a:cubicBezTo>
                    <a:cubicBezTo>
                      <a:pt x="456790" y="298225"/>
                      <a:pt x="458230" y="298225"/>
                      <a:pt x="458668" y="298716"/>
                    </a:cubicBezTo>
                    <a:cubicBezTo>
                      <a:pt x="459580" y="299753"/>
                      <a:pt x="459635" y="299954"/>
                      <a:pt x="458668" y="300827"/>
                    </a:cubicBezTo>
                    <a:cubicBezTo>
                      <a:pt x="458486" y="300991"/>
                      <a:pt x="457811" y="300827"/>
                      <a:pt x="458176" y="301337"/>
                    </a:cubicBezTo>
                    <a:cubicBezTo>
                      <a:pt x="459106" y="301883"/>
                      <a:pt x="460054" y="300591"/>
                      <a:pt x="460510" y="299881"/>
                    </a:cubicBezTo>
                    <a:close/>
                    <a:moveTo>
                      <a:pt x="152950" y="282300"/>
                    </a:moveTo>
                    <a:cubicBezTo>
                      <a:pt x="153807" y="283774"/>
                      <a:pt x="155741" y="282300"/>
                      <a:pt x="156872" y="283464"/>
                    </a:cubicBezTo>
                    <a:cubicBezTo>
                      <a:pt x="157455" y="283155"/>
                      <a:pt x="156324" y="280898"/>
                      <a:pt x="155704" y="281371"/>
                    </a:cubicBezTo>
                    <a:cubicBezTo>
                      <a:pt x="155084" y="281845"/>
                      <a:pt x="153114" y="281626"/>
                      <a:pt x="152932" y="282300"/>
                    </a:cubicBezTo>
                    <a:close/>
                    <a:moveTo>
                      <a:pt x="200645" y="323104"/>
                    </a:moveTo>
                    <a:cubicBezTo>
                      <a:pt x="201958" y="322467"/>
                      <a:pt x="199258" y="321084"/>
                      <a:pt x="199204" y="319973"/>
                    </a:cubicBezTo>
                    <a:cubicBezTo>
                      <a:pt x="198948" y="319864"/>
                      <a:pt x="197982" y="320301"/>
                      <a:pt x="197982" y="320701"/>
                    </a:cubicBezTo>
                    <a:cubicBezTo>
                      <a:pt x="197982" y="321102"/>
                      <a:pt x="199204" y="321284"/>
                      <a:pt x="198657" y="322121"/>
                    </a:cubicBezTo>
                    <a:cubicBezTo>
                      <a:pt x="198109" y="322958"/>
                      <a:pt x="200225" y="322649"/>
                      <a:pt x="200626" y="323104"/>
                    </a:cubicBezTo>
                    <a:close/>
                    <a:moveTo>
                      <a:pt x="228805" y="111020"/>
                    </a:moveTo>
                    <a:cubicBezTo>
                      <a:pt x="228805" y="109600"/>
                      <a:pt x="225741" y="110710"/>
                      <a:pt x="226161" y="111584"/>
                    </a:cubicBezTo>
                    <a:cubicBezTo>
                      <a:pt x="226306" y="112185"/>
                      <a:pt x="227237" y="112640"/>
                      <a:pt x="228185" y="112549"/>
                    </a:cubicBezTo>
                    <a:cubicBezTo>
                      <a:pt x="229133" y="112458"/>
                      <a:pt x="228094" y="111384"/>
                      <a:pt x="228805" y="111020"/>
                    </a:cubicBezTo>
                    <a:close/>
                    <a:moveTo>
                      <a:pt x="147843" y="175011"/>
                    </a:moveTo>
                    <a:cubicBezTo>
                      <a:pt x="147953" y="174374"/>
                      <a:pt x="146749" y="174374"/>
                      <a:pt x="146840" y="175011"/>
                    </a:cubicBezTo>
                    <a:cubicBezTo>
                      <a:pt x="147333" y="176394"/>
                      <a:pt x="144469" y="178796"/>
                      <a:pt x="147059" y="178833"/>
                    </a:cubicBezTo>
                    <a:cubicBezTo>
                      <a:pt x="148135" y="178068"/>
                      <a:pt x="146621" y="176012"/>
                      <a:pt x="147843" y="175011"/>
                    </a:cubicBezTo>
                    <a:close/>
                    <a:moveTo>
                      <a:pt x="303985" y="298771"/>
                    </a:moveTo>
                    <a:cubicBezTo>
                      <a:pt x="304897" y="300008"/>
                      <a:pt x="306976" y="299171"/>
                      <a:pt x="307633" y="297879"/>
                    </a:cubicBezTo>
                    <a:cubicBezTo>
                      <a:pt x="306520" y="296769"/>
                      <a:pt x="304587" y="297879"/>
                      <a:pt x="303949" y="298771"/>
                    </a:cubicBezTo>
                    <a:close/>
                    <a:moveTo>
                      <a:pt x="233693" y="517989"/>
                    </a:moveTo>
                    <a:cubicBezTo>
                      <a:pt x="233584" y="517243"/>
                      <a:pt x="232581" y="517334"/>
                      <a:pt x="232216" y="516660"/>
                    </a:cubicBezTo>
                    <a:cubicBezTo>
                      <a:pt x="231851" y="515987"/>
                      <a:pt x="231121" y="516660"/>
                      <a:pt x="230593" y="516824"/>
                    </a:cubicBezTo>
                    <a:cubicBezTo>
                      <a:pt x="230374" y="516824"/>
                      <a:pt x="229972" y="516824"/>
                      <a:pt x="230155" y="517225"/>
                    </a:cubicBezTo>
                    <a:cubicBezTo>
                      <a:pt x="230483" y="518280"/>
                      <a:pt x="231979" y="517498"/>
                      <a:pt x="232179" y="518608"/>
                    </a:cubicBezTo>
                    <a:cubicBezTo>
                      <a:pt x="232362" y="519227"/>
                      <a:pt x="232672" y="518608"/>
                      <a:pt x="232927" y="518608"/>
                    </a:cubicBezTo>
                    <a:cubicBezTo>
                      <a:pt x="233182" y="518608"/>
                      <a:pt x="233675" y="518499"/>
                      <a:pt x="233693" y="517989"/>
                    </a:cubicBezTo>
                    <a:close/>
                    <a:moveTo>
                      <a:pt x="288792" y="486103"/>
                    </a:moveTo>
                    <a:cubicBezTo>
                      <a:pt x="289102" y="485757"/>
                      <a:pt x="290507" y="484446"/>
                      <a:pt x="289048" y="484283"/>
                    </a:cubicBezTo>
                    <a:cubicBezTo>
                      <a:pt x="289048" y="484283"/>
                      <a:pt x="288792" y="484010"/>
                      <a:pt x="288829" y="483937"/>
                    </a:cubicBezTo>
                    <a:cubicBezTo>
                      <a:pt x="289960" y="482499"/>
                      <a:pt x="288008" y="482281"/>
                      <a:pt x="287826" y="483937"/>
                    </a:cubicBezTo>
                    <a:cubicBezTo>
                      <a:pt x="287242" y="484410"/>
                      <a:pt x="288026" y="486813"/>
                      <a:pt x="288792" y="486103"/>
                    </a:cubicBezTo>
                    <a:close/>
                    <a:moveTo>
                      <a:pt x="242430" y="314113"/>
                    </a:moveTo>
                    <a:cubicBezTo>
                      <a:pt x="242430" y="313221"/>
                      <a:pt x="241372" y="312748"/>
                      <a:pt x="241080" y="311911"/>
                    </a:cubicBezTo>
                    <a:cubicBezTo>
                      <a:pt x="240514" y="311037"/>
                      <a:pt x="238308" y="312930"/>
                      <a:pt x="239967" y="313221"/>
                    </a:cubicBezTo>
                    <a:cubicBezTo>
                      <a:pt x="240970" y="313531"/>
                      <a:pt x="241244" y="315387"/>
                      <a:pt x="242430" y="314113"/>
                    </a:cubicBezTo>
                    <a:close/>
                    <a:moveTo>
                      <a:pt x="432842" y="591244"/>
                    </a:moveTo>
                    <a:cubicBezTo>
                      <a:pt x="434392" y="591244"/>
                      <a:pt x="434666" y="589424"/>
                      <a:pt x="435304" y="588277"/>
                    </a:cubicBezTo>
                    <a:cubicBezTo>
                      <a:pt x="435304" y="587477"/>
                      <a:pt x="433298" y="588132"/>
                      <a:pt x="433480" y="588623"/>
                    </a:cubicBezTo>
                    <a:cubicBezTo>
                      <a:pt x="434429" y="590261"/>
                      <a:pt x="430927" y="590097"/>
                      <a:pt x="432842" y="591244"/>
                    </a:cubicBezTo>
                    <a:close/>
                    <a:moveTo>
                      <a:pt x="206207" y="76258"/>
                    </a:moveTo>
                    <a:cubicBezTo>
                      <a:pt x="205824" y="76258"/>
                      <a:pt x="205368" y="76349"/>
                      <a:pt x="205697" y="76658"/>
                    </a:cubicBezTo>
                    <a:cubicBezTo>
                      <a:pt x="206353" y="77313"/>
                      <a:pt x="205697" y="78278"/>
                      <a:pt x="206280" y="78860"/>
                    </a:cubicBezTo>
                    <a:cubicBezTo>
                      <a:pt x="207283" y="76640"/>
                      <a:pt x="208852" y="77714"/>
                      <a:pt x="210767" y="76494"/>
                    </a:cubicBezTo>
                    <a:cubicBezTo>
                      <a:pt x="209180" y="75330"/>
                      <a:pt x="207630" y="77914"/>
                      <a:pt x="206207" y="76258"/>
                    </a:cubicBezTo>
                    <a:close/>
                    <a:moveTo>
                      <a:pt x="137137" y="294949"/>
                    </a:moveTo>
                    <a:lnTo>
                      <a:pt x="137137" y="294949"/>
                    </a:lnTo>
                    <a:cubicBezTo>
                      <a:pt x="133489" y="294603"/>
                      <a:pt x="134821" y="296259"/>
                      <a:pt x="137137" y="296932"/>
                    </a:cubicBezTo>
                    <a:cubicBezTo>
                      <a:pt x="137721" y="296932"/>
                      <a:pt x="137137" y="295713"/>
                      <a:pt x="137867" y="295531"/>
                    </a:cubicBezTo>
                    <a:cubicBezTo>
                      <a:pt x="140147" y="295294"/>
                      <a:pt x="138250" y="294712"/>
                      <a:pt x="137137" y="294949"/>
                    </a:cubicBezTo>
                    <a:close/>
                    <a:moveTo>
                      <a:pt x="209691" y="441131"/>
                    </a:moveTo>
                    <a:cubicBezTo>
                      <a:pt x="208560" y="439038"/>
                      <a:pt x="207083" y="440949"/>
                      <a:pt x="205751" y="441567"/>
                    </a:cubicBezTo>
                    <a:cubicBezTo>
                      <a:pt x="205022" y="441986"/>
                      <a:pt x="205988" y="442641"/>
                      <a:pt x="206536" y="442514"/>
                    </a:cubicBezTo>
                    <a:cubicBezTo>
                      <a:pt x="207083" y="442386"/>
                      <a:pt x="206973" y="441549"/>
                      <a:pt x="207521" y="441476"/>
                    </a:cubicBezTo>
                    <a:cubicBezTo>
                      <a:pt x="208068" y="441404"/>
                      <a:pt x="209162" y="441695"/>
                      <a:pt x="209691" y="441131"/>
                    </a:cubicBezTo>
                    <a:close/>
                    <a:moveTo>
                      <a:pt x="381135" y="173973"/>
                    </a:moveTo>
                    <a:cubicBezTo>
                      <a:pt x="381135" y="172954"/>
                      <a:pt x="379840" y="173136"/>
                      <a:pt x="379567" y="172372"/>
                    </a:cubicBezTo>
                    <a:cubicBezTo>
                      <a:pt x="379567" y="171098"/>
                      <a:pt x="377870" y="172972"/>
                      <a:pt x="378673" y="173191"/>
                    </a:cubicBezTo>
                    <a:cubicBezTo>
                      <a:pt x="379476" y="173409"/>
                      <a:pt x="379494" y="174228"/>
                      <a:pt x="379530" y="174902"/>
                    </a:cubicBezTo>
                    <a:cubicBezTo>
                      <a:pt x="379895" y="176430"/>
                      <a:pt x="380898" y="174720"/>
                      <a:pt x="381081" y="173973"/>
                    </a:cubicBezTo>
                    <a:close/>
                    <a:moveTo>
                      <a:pt x="358939" y="169533"/>
                    </a:moveTo>
                    <a:cubicBezTo>
                      <a:pt x="358939" y="170024"/>
                      <a:pt x="359249" y="170115"/>
                      <a:pt x="359595" y="170151"/>
                    </a:cubicBezTo>
                    <a:cubicBezTo>
                      <a:pt x="359942" y="170188"/>
                      <a:pt x="360197" y="170898"/>
                      <a:pt x="360398" y="170370"/>
                    </a:cubicBezTo>
                    <a:cubicBezTo>
                      <a:pt x="360781" y="169332"/>
                      <a:pt x="362495" y="168168"/>
                      <a:pt x="361893" y="167039"/>
                    </a:cubicBezTo>
                    <a:cubicBezTo>
                      <a:pt x="360598" y="167185"/>
                      <a:pt x="359905" y="168968"/>
                      <a:pt x="358884" y="169533"/>
                    </a:cubicBezTo>
                    <a:close/>
                    <a:moveTo>
                      <a:pt x="157492" y="191373"/>
                    </a:moveTo>
                    <a:cubicBezTo>
                      <a:pt x="156799" y="191100"/>
                      <a:pt x="157492" y="190244"/>
                      <a:pt x="156908" y="189771"/>
                    </a:cubicBezTo>
                    <a:cubicBezTo>
                      <a:pt x="156397" y="188970"/>
                      <a:pt x="155741" y="189443"/>
                      <a:pt x="156233" y="190135"/>
                    </a:cubicBezTo>
                    <a:cubicBezTo>
                      <a:pt x="156726" y="190827"/>
                      <a:pt x="155029" y="190954"/>
                      <a:pt x="154792" y="191773"/>
                    </a:cubicBezTo>
                    <a:cubicBezTo>
                      <a:pt x="154045" y="192283"/>
                      <a:pt x="154792" y="193429"/>
                      <a:pt x="155467" y="192701"/>
                    </a:cubicBezTo>
                    <a:cubicBezTo>
                      <a:pt x="155923" y="192283"/>
                      <a:pt x="156288" y="191718"/>
                      <a:pt x="157036" y="191846"/>
                    </a:cubicBezTo>
                    <a:cubicBezTo>
                      <a:pt x="157218" y="191846"/>
                      <a:pt x="157510" y="191846"/>
                      <a:pt x="157437" y="191336"/>
                    </a:cubicBezTo>
                    <a:close/>
                    <a:moveTo>
                      <a:pt x="249597" y="669085"/>
                    </a:moveTo>
                    <a:cubicBezTo>
                      <a:pt x="250290" y="668375"/>
                      <a:pt x="249762" y="668066"/>
                      <a:pt x="249433" y="667957"/>
                    </a:cubicBezTo>
                    <a:cubicBezTo>
                      <a:pt x="249105" y="667848"/>
                      <a:pt x="249196" y="668412"/>
                      <a:pt x="249032" y="668612"/>
                    </a:cubicBezTo>
                    <a:cubicBezTo>
                      <a:pt x="248193" y="669668"/>
                      <a:pt x="249032" y="670723"/>
                      <a:pt x="249032" y="671761"/>
                    </a:cubicBezTo>
                    <a:cubicBezTo>
                      <a:pt x="249032" y="672234"/>
                      <a:pt x="249780" y="672161"/>
                      <a:pt x="250181" y="672052"/>
                    </a:cubicBezTo>
                    <a:cubicBezTo>
                      <a:pt x="251330" y="671415"/>
                      <a:pt x="249360" y="669922"/>
                      <a:pt x="249543" y="669049"/>
                    </a:cubicBezTo>
                    <a:close/>
                    <a:moveTo>
                      <a:pt x="260376" y="304686"/>
                    </a:moveTo>
                    <a:cubicBezTo>
                      <a:pt x="261252" y="304540"/>
                      <a:pt x="262200" y="302483"/>
                      <a:pt x="261033" y="302047"/>
                    </a:cubicBezTo>
                    <a:cubicBezTo>
                      <a:pt x="258644" y="301992"/>
                      <a:pt x="258425" y="303648"/>
                      <a:pt x="260322" y="304649"/>
                    </a:cubicBezTo>
                    <a:close/>
                    <a:moveTo>
                      <a:pt x="275132" y="639765"/>
                    </a:moveTo>
                    <a:cubicBezTo>
                      <a:pt x="275314" y="637945"/>
                      <a:pt x="272067" y="637781"/>
                      <a:pt x="272104" y="639474"/>
                    </a:cubicBezTo>
                    <a:cubicBezTo>
                      <a:pt x="272669" y="639874"/>
                      <a:pt x="274676" y="640893"/>
                      <a:pt x="275077" y="639729"/>
                    </a:cubicBezTo>
                    <a:close/>
                    <a:moveTo>
                      <a:pt x="268018" y="457219"/>
                    </a:moveTo>
                    <a:cubicBezTo>
                      <a:pt x="266906" y="456892"/>
                      <a:pt x="267052" y="458129"/>
                      <a:pt x="266395" y="458603"/>
                    </a:cubicBezTo>
                    <a:cubicBezTo>
                      <a:pt x="265739" y="459076"/>
                      <a:pt x="266195" y="459440"/>
                      <a:pt x="266614" y="459749"/>
                    </a:cubicBezTo>
                    <a:cubicBezTo>
                      <a:pt x="267927" y="460878"/>
                      <a:pt x="268821" y="457511"/>
                      <a:pt x="267964" y="457183"/>
                    </a:cubicBezTo>
                    <a:close/>
                    <a:moveTo>
                      <a:pt x="241791" y="528964"/>
                    </a:moveTo>
                    <a:cubicBezTo>
                      <a:pt x="241390" y="527526"/>
                      <a:pt x="236994" y="528836"/>
                      <a:pt x="237742" y="529673"/>
                    </a:cubicBezTo>
                    <a:cubicBezTo>
                      <a:pt x="237997" y="530037"/>
                      <a:pt x="238271" y="531038"/>
                      <a:pt x="238855" y="529673"/>
                    </a:cubicBezTo>
                    <a:cubicBezTo>
                      <a:pt x="239037" y="528654"/>
                      <a:pt x="241591" y="530074"/>
                      <a:pt x="241736" y="528927"/>
                    </a:cubicBezTo>
                    <a:close/>
                    <a:moveTo>
                      <a:pt x="252771" y="660659"/>
                    </a:moveTo>
                    <a:cubicBezTo>
                      <a:pt x="253044" y="661387"/>
                      <a:pt x="252260" y="661769"/>
                      <a:pt x="252260" y="662388"/>
                    </a:cubicBezTo>
                    <a:cubicBezTo>
                      <a:pt x="251841" y="663716"/>
                      <a:pt x="253738" y="663334"/>
                      <a:pt x="253719" y="662569"/>
                    </a:cubicBezTo>
                    <a:cubicBezTo>
                      <a:pt x="253081" y="661732"/>
                      <a:pt x="253336" y="661332"/>
                      <a:pt x="254212" y="661041"/>
                    </a:cubicBezTo>
                    <a:cubicBezTo>
                      <a:pt x="255014" y="660222"/>
                      <a:pt x="251385" y="658566"/>
                      <a:pt x="252771" y="660659"/>
                    </a:cubicBezTo>
                    <a:close/>
                    <a:moveTo>
                      <a:pt x="273691" y="725814"/>
                    </a:moveTo>
                    <a:cubicBezTo>
                      <a:pt x="272523" y="725814"/>
                      <a:pt x="270809" y="725814"/>
                      <a:pt x="270481" y="727216"/>
                    </a:cubicBezTo>
                    <a:cubicBezTo>
                      <a:pt x="271265" y="727580"/>
                      <a:pt x="272305" y="726470"/>
                      <a:pt x="273217" y="726834"/>
                    </a:cubicBezTo>
                    <a:cubicBezTo>
                      <a:pt x="274621" y="727234"/>
                      <a:pt x="275898" y="725378"/>
                      <a:pt x="273691" y="725814"/>
                    </a:cubicBezTo>
                    <a:close/>
                    <a:moveTo>
                      <a:pt x="152348" y="632631"/>
                    </a:moveTo>
                    <a:cubicBezTo>
                      <a:pt x="152348" y="632103"/>
                      <a:pt x="150214" y="629664"/>
                      <a:pt x="150141" y="630811"/>
                    </a:cubicBezTo>
                    <a:cubicBezTo>
                      <a:pt x="150068" y="631957"/>
                      <a:pt x="149357" y="632085"/>
                      <a:pt x="149229" y="632867"/>
                    </a:cubicBezTo>
                    <a:cubicBezTo>
                      <a:pt x="149394" y="632867"/>
                      <a:pt x="149649" y="633013"/>
                      <a:pt x="149704" y="632867"/>
                    </a:cubicBezTo>
                    <a:cubicBezTo>
                      <a:pt x="150725" y="631247"/>
                      <a:pt x="151892" y="634523"/>
                      <a:pt x="152257" y="632631"/>
                    </a:cubicBezTo>
                    <a:close/>
                    <a:moveTo>
                      <a:pt x="300739" y="506523"/>
                    </a:moveTo>
                    <a:cubicBezTo>
                      <a:pt x="304551" y="505704"/>
                      <a:pt x="299991" y="502883"/>
                      <a:pt x="299644" y="505304"/>
                    </a:cubicBezTo>
                    <a:cubicBezTo>
                      <a:pt x="299635" y="505900"/>
                      <a:pt x="300059" y="506416"/>
                      <a:pt x="300648" y="506523"/>
                    </a:cubicBezTo>
                    <a:close/>
                    <a:moveTo>
                      <a:pt x="307743" y="477567"/>
                    </a:moveTo>
                    <a:cubicBezTo>
                      <a:pt x="307094" y="476908"/>
                      <a:pt x="306656" y="476072"/>
                      <a:pt x="306484" y="475165"/>
                    </a:cubicBezTo>
                    <a:cubicBezTo>
                      <a:pt x="305609" y="475583"/>
                      <a:pt x="305663" y="476621"/>
                      <a:pt x="304915" y="477185"/>
                    </a:cubicBezTo>
                    <a:cubicBezTo>
                      <a:pt x="304751" y="477294"/>
                      <a:pt x="304460" y="477622"/>
                      <a:pt x="304915" y="477713"/>
                    </a:cubicBezTo>
                    <a:cubicBezTo>
                      <a:pt x="305882" y="477567"/>
                      <a:pt x="306903" y="478659"/>
                      <a:pt x="307651" y="477567"/>
                    </a:cubicBezTo>
                    <a:close/>
                    <a:moveTo>
                      <a:pt x="339350" y="629719"/>
                    </a:moveTo>
                    <a:lnTo>
                      <a:pt x="339350" y="629719"/>
                    </a:lnTo>
                    <a:cubicBezTo>
                      <a:pt x="338967" y="631284"/>
                      <a:pt x="340445" y="632194"/>
                      <a:pt x="341338" y="630738"/>
                    </a:cubicBezTo>
                    <a:cubicBezTo>
                      <a:pt x="341521" y="630356"/>
                      <a:pt x="341065" y="630155"/>
                      <a:pt x="340846" y="629955"/>
                    </a:cubicBezTo>
                    <a:cubicBezTo>
                      <a:pt x="340627" y="629755"/>
                      <a:pt x="340518" y="628972"/>
                      <a:pt x="340353" y="628499"/>
                    </a:cubicBezTo>
                    <a:cubicBezTo>
                      <a:pt x="339350" y="627498"/>
                      <a:pt x="339131" y="628936"/>
                      <a:pt x="339350" y="629719"/>
                    </a:cubicBezTo>
                    <a:close/>
                    <a:moveTo>
                      <a:pt x="143503" y="259586"/>
                    </a:moveTo>
                    <a:cubicBezTo>
                      <a:pt x="143302" y="258767"/>
                      <a:pt x="144670" y="259586"/>
                      <a:pt x="144323" y="258694"/>
                    </a:cubicBezTo>
                    <a:cubicBezTo>
                      <a:pt x="143484" y="257420"/>
                      <a:pt x="145089" y="257784"/>
                      <a:pt x="145071" y="256747"/>
                    </a:cubicBezTo>
                    <a:cubicBezTo>
                      <a:pt x="143958" y="256164"/>
                      <a:pt x="143247" y="258731"/>
                      <a:pt x="141679" y="258075"/>
                    </a:cubicBezTo>
                    <a:cubicBezTo>
                      <a:pt x="140931" y="258712"/>
                      <a:pt x="142809" y="259368"/>
                      <a:pt x="143503" y="259586"/>
                    </a:cubicBezTo>
                    <a:close/>
                    <a:moveTo>
                      <a:pt x="146129" y="588204"/>
                    </a:moveTo>
                    <a:cubicBezTo>
                      <a:pt x="145582" y="587986"/>
                      <a:pt x="142901" y="587659"/>
                      <a:pt x="143174" y="588405"/>
                    </a:cubicBezTo>
                    <a:cubicBezTo>
                      <a:pt x="143776" y="588969"/>
                      <a:pt x="143284" y="589806"/>
                      <a:pt x="143630" y="590425"/>
                    </a:cubicBezTo>
                    <a:cubicBezTo>
                      <a:pt x="143794" y="590716"/>
                      <a:pt x="144305" y="590643"/>
                      <a:pt x="144305" y="590552"/>
                    </a:cubicBezTo>
                    <a:cubicBezTo>
                      <a:pt x="144396" y="589333"/>
                      <a:pt x="145472" y="588969"/>
                      <a:pt x="146129" y="588204"/>
                    </a:cubicBezTo>
                    <a:close/>
                    <a:moveTo>
                      <a:pt x="152695" y="270633"/>
                    </a:moveTo>
                    <a:cubicBezTo>
                      <a:pt x="152695" y="270470"/>
                      <a:pt x="152695" y="270197"/>
                      <a:pt x="152531" y="270178"/>
                    </a:cubicBezTo>
                    <a:cubicBezTo>
                      <a:pt x="151199" y="270178"/>
                      <a:pt x="150324" y="268358"/>
                      <a:pt x="149011" y="269141"/>
                    </a:cubicBezTo>
                    <a:cubicBezTo>
                      <a:pt x="150834" y="269287"/>
                      <a:pt x="149175" y="272271"/>
                      <a:pt x="151072" y="271070"/>
                    </a:cubicBezTo>
                    <a:cubicBezTo>
                      <a:pt x="151491" y="270761"/>
                      <a:pt x="152440" y="271398"/>
                      <a:pt x="152695" y="270633"/>
                    </a:cubicBezTo>
                    <a:close/>
                    <a:moveTo>
                      <a:pt x="386972" y="665336"/>
                    </a:moveTo>
                    <a:cubicBezTo>
                      <a:pt x="386060" y="663516"/>
                      <a:pt x="386096" y="665664"/>
                      <a:pt x="385586" y="666337"/>
                    </a:cubicBezTo>
                    <a:cubicBezTo>
                      <a:pt x="385075" y="667010"/>
                      <a:pt x="386333" y="668903"/>
                      <a:pt x="387172" y="667902"/>
                    </a:cubicBezTo>
                    <a:cubicBezTo>
                      <a:pt x="388777" y="666664"/>
                      <a:pt x="385494" y="666628"/>
                      <a:pt x="386972" y="665336"/>
                    </a:cubicBezTo>
                    <a:close/>
                    <a:moveTo>
                      <a:pt x="364757" y="95805"/>
                    </a:moveTo>
                    <a:cubicBezTo>
                      <a:pt x="363298" y="95350"/>
                      <a:pt x="362933" y="96787"/>
                      <a:pt x="362696" y="97989"/>
                    </a:cubicBezTo>
                    <a:cubicBezTo>
                      <a:pt x="362586" y="98626"/>
                      <a:pt x="363371" y="98389"/>
                      <a:pt x="363644" y="98717"/>
                    </a:cubicBezTo>
                    <a:cubicBezTo>
                      <a:pt x="363918" y="99044"/>
                      <a:pt x="364301" y="99426"/>
                      <a:pt x="364647" y="99390"/>
                    </a:cubicBezTo>
                    <a:cubicBezTo>
                      <a:pt x="365322" y="98480"/>
                      <a:pt x="363334" y="98134"/>
                      <a:pt x="363827" y="97170"/>
                    </a:cubicBezTo>
                    <a:cubicBezTo>
                      <a:pt x="364319" y="96205"/>
                      <a:pt x="365103" y="96442"/>
                      <a:pt x="365815" y="96059"/>
                    </a:cubicBezTo>
                    <a:cubicBezTo>
                      <a:pt x="365517" y="95824"/>
                      <a:pt x="365130" y="95730"/>
                      <a:pt x="364757" y="95805"/>
                    </a:cubicBezTo>
                    <a:close/>
                    <a:moveTo>
                      <a:pt x="213266" y="79115"/>
                    </a:moveTo>
                    <a:cubicBezTo>
                      <a:pt x="212919" y="80280"/>
                      <a:pt x="215090" y="83247"/>
                      <a:pt x="216257" y="82500"/>
                    </a:cubicBezTo>
                    <a:cubicBezTo>
                      <a:pt x="216166" y="81226"/>
                      <a:pt x="214232" y="79934"/>
                      <a:pt x="213266" y="79115"/>
                    </a:cubicBezTo>
                    <a:close/>
                    <a:moveTo>
                      <a:pt x="365869" y="282300"/>
                    </a:moveTo>
                    <a:cubicBezTo>
                      <a:pt x="365979" y="283646"/>
                      <a:pt x="361893" y="282627"/>
                      <a:pt x="364994" y="284975"/>
                    </a:cubicBezTo>
                    <a:cubicBezTo>
                      <a:pt x="365742" y="284975"/>
                      <a:pt x="364994" y="283537"/>
                      <a:pt x="365961" y="283519"/>
                    </a:cubicBezTo>
                    <a:cubicBezTo>
                      <a:pt x="367055" y="282991"/>
                      <a:pt x="366873" y="281808"/>
                      <a:pt x="366216" y="280898"/>
                    </a:cubicBezTo>
                    <a:cubicBezTo>
                      <a:pt x="365541" y="281262"/>
                      <a:pt x="365286" y="281699"/>
                      <a:pt x="365869" y="282300"/>
                    </a:cubicBezTo>
                    <a:close/>
                    <a:moveTo>
                      <a:pt x="288428" y="667520"/>
                    </a:moveTo>
                    <a:cubicBezTo>
                      <a:pt x="289230" y="667065"/>
                      <a:pt x="290252" y="667138"/>
                      <a:pt x="290945" y="666646"/>
                    </a:cubicBezTo>
                    <a:cubicBezTo>
                      <a:pt x="292094" y="666009"/>
                      <a:pt x="290945" y="664371"/>
                      <a:pt x="290106" y="665081"/>
                    </a:cubicBezTo>
                    <a:cubicBezTo>
                      <a:pt x="289650" y="665718"/>
                      <a:pt x="287643" y="666828"/>
                      <a:pt x="288428" y="667520"/>
                    </a:cubicBezTo>
                    <a:close/>
                    <a:moveTo>
                      <a:pt x="445281" y="597159"/>
                    </a:moveTo>
                    <a:cubicBezTo>
                      <a:pt x="444750" y="597115"/>
                      <a:pt x="444215" y="597183"/>
                      <a:pt x="443712" y="597359"/>
                    </a:cubicBezTo>
                    <a:cubicBezTo>
                      <a:pt x="444898" y="600599"/>
                      <a:pt x="449950" y="597395"/>
                      <a:pt x="445354" y="597159"/>
                    </a:cubicBezTo>
                    <a:close/>
                    <a:moveTo>
                      <a:pt x="309129" y="500044"/>
                    </a:moveTo>
                    <a:cubicBezTo>
                      <a:pt x="309713" y="500023"/>
                      <a:pt x="310198" y="499585"/>
                      <a:pt x="310278" y="499006"/>
                    </a:cubicBezTo>
                    <a:cubicBezTo>
                      <a:pt x="310278" y="498187"/>
                      <a:pt x="309585" y="498369"/>
                      <a:pt x="309129" y="498424"/>
                    </a:cubicBezTo>
                    <a:cubicBezTo>
                      <a:pt x="308673" y="498479"/>
                      <a:pt x="308198" y="498005"/>
                      <a:pt x="307706" y="497914"/>
                    </a:cubicBezTo>
                    <a:cubicBezTo>
                      <a:pt x="306411" y="497969"/>
                      <a:pt x="308344" y="500080"/>
                      <a:pt x="309202" y="500044"/>
                    </a:cubicBezTo>
                    <a:close/>
                    <a:moveTo>
                      <a:pt x="202195" y="121776"/>
                    </a:moveTo>
                    <a:lnTo>
                      <a:pt x="202195" y="121776"/>
                    </a:lnTo>
                    <a:cubicBezTo>
                      <a:pt x="202195" y="120538"/>
                      <a:pt x="201939" y="119956"/>
                      <a:pt x="200553" y="120229"/>
                    </a:cubicBezTo>
                    <a:cubicBezTo>
                      <a:pt x="200371" y="120229"/>
                      <a:pt x="199878" y="120229"/>
                      <a:pt x="200243" y="120684"/>
                    </a:cubicBezTo>
                    <a:cubicBezTo>
                      <a:pt x="200608" y="121139"/>
                      <a:pt x="200243" y="122158"/>
                      <a:pt x="201046" y="122504"/>
                    </a:cubicBezTo>
                    <a:cubicBezTo>
                      <a:pt x="201848" y="122850"/>
                      <a:pt x="202377" y="122650"/>
                      <a:pt x="202195" y="121776"/>
                    </a:cubicBezTo>
                    <a:close/>
                    <a:moveTo>
                      <a:pt x="238162" y="119683"/>
                    </a:moveTo>
                    <a:cubicBezTo>
                      <a:pt x="236903" y="120265"/>
                      <a:pt x="239238" y="121703"/>
                      <a:pt x="239675" y="122304"/>
                    </a:cubicBezTo>
                    <a:cubicBezTo>
                      <a:pt x="241208" y="121940"/>
                      <a:pt x="239967" y="119428"/>
                      <a:pt x="238162" y="119683"/>
                    </a:cubicBezTo>
                    <a:close/>
                    <a:moveTo>
                      <a:pt x="265739" y="479096"/>
                    </a:moveTo>
                    <a:cubicBezTo>
                      <a:pt x="265538" y="478950"/>
                      <a:pt x="265337" y="479096"/>
                      <a:pt x="265337" y="479241"/>
                    </a:cubicBezTo>
                    <a:cubicBezTo>
                      <a:pt x="265063" y="480208"/>
                      <a:pt x="265626" y="481215"/>
                      <a:pt x="266595" y="481488"/>
                    </a:cubicBezTo>
                    <a:cubicBezTo>
                      <a:pt x="267000" y="481603"/>
                      <a:pt x="267432" y="481574"/>
                      <a:pt x="267818" y="481407"/>
                    </a:cubicBezTo>
                    <a:cubicBezTo>
                      <a:pt x="268219" y="480697"/>
                      <a:pt x="266395" y="479405"/>
                      <a:pt x="265739" y="479096"/>
                    </a:cubicBezTo>
                    <a:close/>
                    <a:moveTo>
                      <a:pt x="317227" y="668230"/>
                    </a:moveTo>
                    <a:cubicBezTo>
                      <a:pt x="319944" y="668394"/>
                      <a:pt x="317901" y="666028"/>
                      <a:pt x="316205" y="666646"/>
                    </a:cubicBezTo>
                    <a:cubicBezTo>
                      <a:pt x="314655" y="666483"/>
                      <a:pt x="316315" y="668794"/>
                      <a:pt x="317227" y="668230"/>
                    </a:cubicBezTo>
                    <a:close/>
                    <a:moveTo>
                      <a:pt x="233657" y="694510"/>
                    </a:moveTo>
                    <a:cubicBezTo>
                      <a:pt x="233055" y="694037"/>
                      <a:pt x="232508" y="692690"/>
                      <a:pt x="231632" y="693491"/>
                    </a:cubicBezTo>
                    <a:cubicBezTo>
                      <a:pt x="229152" y="694929"/>
                      <a:pt x="232453" y="696239"/>
                      <a:pt x="233657" y="694510"/>
                    </a:cubicBezTo>
                    <a:close/>
                    <a:moveTo>
                      <a:pt x="472384" y="292746"/>
                    </a:moveTo>
                    <a:cubicBezTo>
                      <a:pt x="474974" y="292892"/>
                      <a:pt x="472074" y="291181"/>
                      <a:pt x="471052" y="291108"/>
                    </a:cubicBezTo>
                    <a:cubicBezTo>
                      <a:pt x="468845" y="290926"/>
                      <a:pt x="470760" y="293365"/>
                      <a:pt x="472384" y="292746"/>
                    </a:cubicBezTo>
                    <a:close/>
                    <a:moveTo>
                      <a:pt x="348853" y="188042"/>
                    </a:moveTo>
                    <a:lnTo>
                      <a:pt x="348853" y="188042"/>
                    </a:lnTo>
                    <a:cubicBezTo>
                      <a:pt x="348141" y="187915"/>
                      <a:pt x="346044" y="188042"/>
                      <a:pt x="347229" y="189043"/>
                    </a:cubicBezTo>
                    <a:cubicBezTo>
                      <a:pt x="347667" y="189207"/>
                      <a:pt x="348324" y="188879"/>
                      <a:pt x="348506" y="189662"/>
                    </a:cubicBezTo>
                    <a:cubicBezTo>
                      <a:pt x="348688" y="190444"/>
                      <a:pt x="348944" y="190171"/>
                      <a:pt x="349035" y="189662"/>
                    </a:cubicBezTo>
                    <a:cubicBezTo>
                      <a:pt x="350093" y="188515"/>
                      <a:pt x="351862" y="188024"/>
                      <a:pt x="348853" y="188042"/>
                    </a:cubicBezTo>
                    <a:close/>
                    <a:moveTo>
                      <a:pt x="110363" y="584565"/>
                    </a:moveTo>
                    <a:cubicBezTo>
                      <a:pt x="110405" y="584995"/>
                      <a:pt x="110648" y="585379"/>
                      <a:pt x="111019" y="585602"/>
                    </a:cubicBezTo>
                    <a:cubicBezTo>
                      <a:pt x="112077" y="584747"/>
                      <a:pt x="113007" y="585602"/>
                      <a:pt x="113974" y="585747"/>
                    </a:cubicBezTo>
                    <a:cubicBezTo>
                      <a:pt x="115926" y="584965"/>
                      <a:pt x="110636" y="583564"/>
                      <a:pt x="110363" y="584565"/>
                    </a:cubicBezTo>
                    <a:close/>
                    <a:moveTo>
                      <a:pt x="309986" y="248211"/>
                    </a:moveTo>
                    <a:cubicBezTo>
                      <a:pt x="311445" y="247956"/>
                      <a:pt x="312320" y="246100"/>
                      <a:pt x="310478" y="245608"/>
                    </a:cubicBezTo>
                    <a:cubicBezTo>
                      <a:pt x="309694" y="245699"/>
                      <a:pt x="308600" y="248211"/>
                      <a:pt x="309986" y="248211"/>
                    </a:cubicBezTo>
                    <a:close/>
                    <a:moveTo>
                      <a:pt x="300429" y="836525"/>
                    </a:moveTo>
                    <a:cubicBezTo>
                      <a:pt x="299940" y="837333"/>
                      <a:pt x="299155" y="837921"/>
                      <a:pt x="298240" y="838163"/>
                    </a:cubicBezTo>
                    <a:cubicBezTo>
                      <a:pt x="297821" y="838418"/>
                      <a:pt x="298240" y="838563"/>
                      <a:pt x="298404" y="838599"/>
                    </a:cubicBezTo>
                    <a:cubicBezTo>
                      <a:pt x="300429" y="839964"/>
                      <a:pt x="301943" y="838527"/>
                      <a:pt x="300429" y="836525"/>
                    </a:cubicBezTo>
                    <a:close/>
                    <a:moveTo>
                      <a:pt x="98891" y="579796"/>
                    </a:moveTo>
                    <a:cubicBezTo>
                      <a:pt x="98431" y="579682"/>
                      <a:pt x="97966" y="579962"/>
                      <a:pt x="97852" y="580420"/>
                    </a:cubicBezTo>
                    <a:cubicBezTo>
                      <a:pt x="97738" y="580879"/>
                      <a:pt x="98018" y="581343"/>
                      <a:pt x="98478" y="581457"/>
                    </a:cubicBezTo>
                    <a:cubicBezTo>
                      <a:pt x="98671" y="581504"/>
                      <a:pt x="98875" y="581484"/>
                      <a:pt x="99055" y="581398"/>
                    </a:cubicBezTo>
                    <a:cubicBezTo>
                      <a:pt x="101371" y="581416"/>
                      <a:pt x="101207" y="579414"/>
                      <a:pt x="98891" y="579796"/>
                    </a:cubicBezTo>
                    <a:close/>
                    <a:moveTo>
                      <a:pt x="316515" y="245536"/>
                    </a:moveTo>
                    <a:lnTo>
                      <a:pt x="316041" y="245699"/>
                    </a:lnTo>
                    <a:cubicBezTo>
                      <a:pt x="318175" y="250959"/>
                      <a:pt x="320510" y="246009"/>
                      <a:pt x="316515" y="245536"/>
                    </a:cubicBezTo>
                    <a:close/>
                    <a:moveTo>
                      <a:pt x="241390" y="123978"/>
                    </a:moveTo>
                    <a:cubicBezTo>
                      <a:pt x="241171" y="121612"/>
                      <a:pt x="240296" y="124360"/>
                      <a:pt x="239165" y="124561"/>
                    </a:cubicBezTo>
                    <a:cubicBezTo>
                      <a:pt x="237706" y="125580"/>
                      <a:pt x="241828" y="126708"/>
                      <a:pt x="241390" y="123978"/>
                    </a:cubicBezTo>
                    <a:close/>
                    <a:moveTo>
                      <a:pt x="290106" y="614412"/>
                    </a:moveTo>
                    <a:cubicBezTo>
                      <a:pt x="291784" y="612975"/>
                      <a:pt x="289449" y="608716"/>
                      <a:pt x="288884" y="611591"/>
                    </a:cubicBezTo>
                    <a:cubicBezTo>
                      <a:pt x="289406" y="612478"/>
                      <a:pt x="289816" y="613425"/>
                      <a:pt x="290106" y="614412"/>
                    </a:cubicBezTo>
                    <a:close/>
                    <a:moveTo>
                      <a:pt x="193841" y="319992"/>
                    </a:moveTo>
                    <a:cubicBezTo>
                      <a:pt x="192765" y="321102"/>
                      <a:pt x="195975" y="325761"/>
                      <a:pt x="195665" y="322358"/>
                    </a:cubicBezTo>
                    <a:cubicBezTo>
                      <a:pt x="195027" y="321193"/>
                      <a:pt x="195264" y="320538"/>
                      <a:pt x="193841" y="319992"/>
                    </a:cubicBezTo>
                    <a:close/>
                    <a:moveTo>
                      <a:pt x="435505" y="321484"/>
                    </a:moveTo>
                    <a:cubicBezTo>
                      <a:pt x="437073" y="322248"/>
                      <a:pt x="435961" y="320647"/>
                      <a:pt x="436399" y="320301"/>
                    </a:cubicBezTo>
                    <a:cubicBezTo>
                      <a:pt x="436620" y="320127"/>
                      <a:pt x="436658" y="319806"/>
                      <a:pt x="436483" y="319585"/>
                    </a:cubicBezTo>
                    <a:cubicBezTo>
                      <a:pt x="436428" y="319515"/>
                      <a:pt x="436354" y="319461"/>
                      <a:pt x="436271" y="319428"/>
                    </a:cubicBezTo>
                    <a:cubicBezTo>
                      <a:pt x="434885" y="318772"/>
                      <a:pt x="435122" y="320829"/>
                      <a:pt x="433718" y="320483"/>
                    </a:cubicBezTo>
                    <a:cubicBezTo>
                      <a:pt x="432915" y="320738"/>
                      <a:pt x="434994" y="321702"/>
                      <a:pt x="435505" y="321484"/>
                    </a:cubicBezTo>
                    <a:close/>
                    <a:moveTo>
                      <a:pt x="178339" y="639983"/>
                    </a:moveTo>
                    <a:cubicBezTo>
                      <a:pt x="177281" y="639892"/>
                      <a:pt x="179269" y="642331"/>
                      <a:pt x="179907" y="642386"/>
                    </a:cubicBezTo>
                    <a:cubicBezTo>
                      <a:pt x="180220" y="642639"/>
                      <a:pt x="180680" y="642590"/>
                      <a:pt x="180933" y="642277"/>
                    </a:cubicBezTo>
                    <a:cubicBezTo>
                      <a:pt x="181186" y="641965"/>
                      <a:pt x="181138" y="641506"/>
                      <a:pt x="180825" y="641254"/>
                    </a:cubicBezTo>
                    <a:cubicBezTo>
                      <a:pt x="180709" y="641160"/>
                      <a:pt x="180567" y="641104"/>
                      <a:pt x="180418" y="641094"/>
                    </a:cubicBezTo>
                    <a:cubicBezTo>
                      <a:pt x="179250" y="641276"/>
                      <a:pt x="179524" y="639729"/>
                      <a:pt x="178302" y="640056"/>
                    </a:cubicBezTo>
                    <a:close/>
                    <a:moveTo>
                      <a:pt x="315330" y="842858"/>
                    </a:moveTo>
                    <a:cubicBezTo>
                      <a:pt x="315111" y="842094"/>
                      <a:pt x="313396" y="842039"/>
                      <a:pt x="313232" y="842949"/>
                    </a:cubicBezTo>
                    <a:cubicBezTo>
                      <a:pt x="313123" y="843643"/>
                      <a:pt x="313050" y="844341"/>
                      <a:pt x="313013" y="845042"/>
                    </a:cubicBezTo>
                    <a:cubicBezTo>
                      <a:pt x="314051" y="844713"/>
                      <a:pt x="314887" y="843939"/>
                      <a:pt x="315293" y="842931"/>
                    </a:cubicBezTo>
                    <a:close/>
                    <a:moveTo>
                      <a:pt x="143521" y="640839"/>
                    </a:moveTo>
                    <a:cubicBezTo>
                      <a:pt x="143411" y="642131"/>
                      <a:pt x="144305" y="642659"/>
                      <a:pt x="144797" y="641148"/>
                    </a:cubicBezTo>
                    <a:cubicBezTo>
                      <a:pt x="145126" y="640711"/>
                      <a:pt x="145947" y="640275"/>
                      <a:pt x="145582" y="639638"/>
                    </a:cubicBezTo>
                    <a:cubicBezTo>
                      <a:pt x="144560" y="638946"/>
                      <a:pt x="143120" y="639619"/>
                      <a:pt x="143484" y="640930"/>
                    </a:cubicBezTo>
                    <a:close/>
                    <a:moveTo>
                      <a:pt x="309493" y="630519"/>
                    </a:moveTo>
                    <a:cubicBezTo>
                      <a:pt x="310953" y="630647"/>
                      <a:pt x="310041" y="628426"/>
                      <a:pt x="311536" y="628208"/>
                    </a:cubicBezTo>
                    <a:cubicBezTo>
                      <a:pt x="311153" y="626079"/>
                      <a:pt x="307743" y="629336"/>
                      <a:pt x="309402" y="630610"/>
                    </a:cubicBezTo>
                    <a:close/>
                    <a:moveTo>
                      <a:pt x="80360" y="232304"/>
                    </a:moveTo>
                    <a:cubicBezTo>
                      <a:pt x="80360" y="230138"/>
                      <a:pt x="78153" y="231340"/>
                      <a:pt x="77205" y="232304"/>
                    </a:cubicBezTo>
                    <a:cubicBezTo>
                      <a:pt x="78135" y="232395"/>
                      <a:pt x="80196" y="233960"/>
                      <a:pt x="80360" y="232304"/>
                    </a:cubicBezTo>
                    <a:close/>
                    <a:moveTo>
                      <a:pt x="274749" y="519045"/>
                    </a:moveTo>
                    <a:cubicBezTo>
                      <a:pt x="273125" y="519045"/>
                      <a:pt x="274749" y="521738"/>
                      <a:pt x="275405" y="521593"/>
                    </a:cubicBezTo>
                    <a:cubicBezTo>
                      <a:pt x="276070" y="521257"/>
                      <a:pt x="276337" y="520447"/>
                      <a:pt x="276001" y="519783"/>
                    </a:cubicBezTo>
                    <a:cubicBezTo>
                      <a:pt x="275764" y="519314"/>
                      <a:pt x="275275" y="519026"/>
                      <a:pt x="274749" y="519045"/>
                    </a:cubicBezTo>
                    <a:close/>
                    <a:moveTo>
                      <a:pt x="505925" y="264555"/>
                    </a:moveTo>
                    <a:cubicBezTo>
                      <a:pt x="506800" y="264555"/>
                      <a:pt x="506910" y="263226"/>
                      <a:pt x="507621" y="262735"/>
                    </a:cubicBezTo>
                    <a:cubicBezTo>
                      <a:pt x="507530" y="260387"/>
                      <a:pt x="503335" y="264373"/>
                      <a:pt x="505925" y="264555"/>
                    </a:cubicBezTo>
                    <a:close/>
                    <a:moveTo>
                      <a:pt x="281077" y="521702"/>
                    </a:moveTo>
                    <a:cubicBezTo>
                      <a:pt x="281242" y="520846"/>
                      <a:pt x="277047" y="517443"/>
                      <a:pt x="277430" y="519882"/>
                    </a:cubicBezTo>
                    <a:cubicBezTo>
                      <a:pt x="278871" y="519536"/>
                      <a:pt x="280384" y="522885"/>
                      <a:pt x="281077" y="521702"/>
                    </a:cubicBezTo>
                    <a:close/>
                    <a:moveTo>
                      <a:pt x="310697" y="638946"/>
                    </a:moveTo>
                    <a:cubicBezTo>
                      <a:pt x="310187" y="638946"/>
                      <a:pt x="309512" y="638946"/>
                      <a:pt x="309548" y="639110"/>
                    </a:cubicBezTo>
                    <a:cubicBezTo>
                      <a:pt x="309585" y="639274"/>
                      <a:pt x="310278" y="641931"/>
                      <a:pt x="310843" y="640748"/>
                    </a:cubicBezTo>
                    <a:cubicBezTo>
                      <a:pt x="311281" y="638655"/>
                      <a:pt x="311500" y="641931"/>
                      <a:pt x="312412" y="640893"/>
                    </a:cubicBezTo>
                    <a:cubicBezTo>
                      <a:pt x="313032" y="640184"/>
                      <a:pt x="311336" y="638819"/>
                      <a:pt x="310697" y="638946"/>
                    </a:cubicBezTo>
                    <a:close/>
                    <a:moveTo>
                      <a:pt x="517926" y="258658"/>
                    </a:moveTo>
                    <a:cubicBezTo>
                      <a:pt x="517342" y="258185"/>
                      <a:pt x="517926" y="257275"/>
                      <a:pt x="517196" y="256838"/>
                    </a:cubicBezTo>
                    <a:cubicBezTo>
                      <a:pt x="516467" y="256401"/>
                      <a:pt x="515792" y="256310"/>
                      <a:pt x="515537" y="256729"/>
                    </a:cubicBezTo>
                    <a:cubicBezTo>
                      <a:pt x="515281" y="257147"/>
                      <a:pt x="515537" y="257602"/>
                      <a:pt x="515974" y="257802"/>
                    </a:cubicBezTo>
                    <a:cubicBezTo>
                      <a:pt x="516412" y="258003"/>
                      <a:pt x="516357" y="259004"/>
                      <a:pt x="517069" y="259131"/>
                    </a:cubicBezTo>
                    <a:cubicBezTo>
                      <a:pt x="517342" y="259131"/>
                      <a:pt x="518400" y="259131"/>
                      <a:pt x="517926" y="258658"/>
                    </a:cubicBezTo>
                    <a:close/>
                    <a:moveTo>
                      <a:pt x="422008" y="303812"/>
                    </a:moveTo>
                    <a:cubicBezTo>
                      <a:pt x="420950" y="303557"/>
                      <a:pt x="421133" y="302338"/>
                      <a:pt x="420184" y="301992"/>
                    </a:cubicBezTo>
                    <a:cubicBezTo>
                      <a:pt x="419236" y="301646"/>
                      <a:pt x="418853" y="302702"/>
                      <a:pt x="419200" y="303266"/>
                    </a:cubicBezTo>
                    <a:cubicBezTo>
                      <a:pt x="420367" y="304030"/>
                      <a:pt x="420713" y="305468"/>
                      <a:pt x="422008" y="303812"/>
                    </a:cubicBezTo>
                    <a:close/>
                    <a:moveTo>
                      <a:pt x="316224" y="558739"/>
                    </a:moveTo>
                    <a:cubicBezTo>
                      <a:pt x="316132" y="558611"/>
                      <a:pt x="316023" y="558502"/>
                      <a:pt x="316041" y="558466"/>
                    </a:cubicBezTo>
                    <a:cubicBezTo>
                      <a:pt x="316679" y="557283"/>
                      <a:pt x="315275" y="557574"/>
                      <a:pt x="314983" y="557046"/>
                    </a:cubicBezTo>
                    <a:cubicBezTo>
                      <a:pt x="314983" y="556937"/>
                      <a:pt x="314436" y="557046"/>
                      <a:pt x="314327" y="557301"/>
                    </a:cubicBezTo>
                    <a:cubicBezTo>
                      <a:pt x="313980" y="558047"/>
                      <a:pt x="314582" y="558575"/>
                      <a:pt x="314801" y="559248"/>
                    </a:cubicBezTo>
                    <a:cubicBezTo>
                      <a:pt x="315111" y="560268"/>
                      <a:pt x="316935" y="559612"/>
                      <a:pt x="316224" y="558739"/>
                    </a:cubicBezTo>
                    <a:close/>
                    <a:moveTo>
                      <a:pt x="230611" y="83465"/>
                    </a:moveTo>
                    <a:lnTo>
                      <a:pt x="230027" y="84120"/>
                    </a:lnTo>
                    <a:cubicBezTo>
                      <a:pt x="231213" y="84703"/>
                      <a:pt x="230702" y="86577"/>
                      <a:pt x="231942" y="86959"/>
                    </a:cubicBezTo>
                    <a:cubicBezTo>
                      <a:pt x="232283" y="86412"/>
                      <a:pt x="232472" y="85784"/>
                      <a:pt x="232489" y="85139"/>
                    </a:cubicBezTo>
                    <a:cubicBezTo>
                      <a:pt x="231486" y="85048"/>
                      <a:pt x="231541" y="83247"/>
                      <a:pt x="230611" y="83465"/>
                    </a:cubicBezTo>
                    <a:close/>
                    <a:moveTo>
                      <a:pt x="395544" y="150131"/>
                    </a:moveTo>
                    <a:cubicBezTo>
                      <a:pt x="396456" y="151223"/>
                      <a:pt x="396547" y="149167"/>
                      <a:pt x="396000" y="149058"/>
                    </a:cubicBezTo>
                    <a:cubicBezTo>
                      <a:pt x="395070" y="149676"/>
                      <a:pt x="393902" y="149240"/>
                      <a:pt x="393009" y="149858"/>
                    </a:cubicBezTo>
                    <a:cubicBezTo>
                      <a:pt x="392115" y="150477"/>
                      <a:pt x="393702" y="151678"/>
                      <a:pt x="394267" y="150805"/>
                    </a:cubicBezTo>
                    <a:cubicBezTo>
                      <a:pt x="394632" y="150477"/>
                      <a:pt x="394851" y="149822"/>
                      <a:pt x="395544" y="150131"/>
                    </a:cubicBezTo>
                    <a:close/>
                    <a:moveTo>
                      <a:pt x="275369" y="311219"/>
                    </a:moveTo>
                    <a:cubicBezTo>
                      <a:pt x="275806" y="310473"/>
                      <a:pt x="277959" y="309636"/>
                      <a:pt x="276664" y="308799"/>
                    </a:cubicBezTo>
                    <a:cubicBezTo>
                      <a:pt x="276317" y="308489"/>
                      <a:pt x="275533" y="307689"/>
                      <a:pt x="275241" y="308307"/>
                    </a:cubicBezTo>
                    <a:cubicBezTo>
                      <a:pt x="276080" y="309527"/>
                      <a:pt x="273545" y="310255"/>
                      <a:pt x="275369" y="311219"/>
                    </a:cubicBezTo>
                    <a:close/>
                    <a:moveTo>
                      <a:pt x="342852" y="703756"/>
                    </a:moveTo>
                    <a:cubicBezTo>
                      <a:pt x="341612" y="703756"/>
                      <a:pt x="342177" y="702464"/>
                      <a:pt x="341557" y="702063"/>
                    </a:cubicBezTo>
                    <a:cubicBezTo>
                      <a:pt x="339441" y="701590"/>
                      <a:pt x="340773" y="703174"/>
                      <a:pt x="340864" y="704247"/>
                    </a:cubicBezTo>
                    <a:cubicBezTo>
                      <a:pt x="340955" y="705321"/>
                      <a:pt x="342816" y="704557"/>
                      <a:pt x="342998" y="703683"/>
                    </a:cubicBezTo>
                    <a:close/>
                    <a:moveTo>
                      <a:pt x="391367" y="151569"/>
                    </a:moveTo>
                    <a:cubicBezTo>
                      <a:pt x="391568" y="150404"/>
                      <a:pt x="389543" y="149403"/>
                      <a:pt x="389233" y="150750"/>
                    </a:cubicBezTo>
                    <a:cubicBezTo>
                      <a:pt x="388923" y="152097"/>
                      <a:pt x="391331" y="153025"/>
                      <a:pt x="391440" y="151496"/>
                    </a:cubicBezTo>
                    <a:close/>
                    <a:moveTo>
                      <a:pt x="439317" y="575628"/>
                    </a:moveTo>
                    <a:cubicBezTo>
                      <a:pt x="438150" y="575719"/>
                      <a:pt x="437657" y="577266"/>
                      <a:pt x="439007" y="577230"/>
                    </a:cubicBezTo>
                    <a:cubicBezTo>
                      <a:pt x="439864" y="576975"/>
                      <a:pt x="440429" y="577976"/>
                      <a:pt x="441122" y="577230"/>
                    </a:cubicBezTo>
                    <a:cubicBezTo>
                      <a:pt x="441816" y="576484"/>
                      <a:pt x="439791" y="575920"/>
                      <a:pt x="439390" y="575501"/>
                    </a:cubicBezTo>
                    <a:close/>
                    <a:moveTo>
                      <a:pt x="315293" y="259277"/>
                    </a:moveTo>
                    <a:cubicBezTo>
                      <a:pt x="314582" y="259076"/>
                      <a:pt x="314600" y="260423"/>
                      <a:pt x="314819" y="260623"/>
                    </a:cubicBezTo>
                    <a:cubicBezTo>
                      <a:pt x="315804" y="260733"/>
                      <a:pt x="316552" y="262534"/>
                      <a:pt x="317300" y="262207"/>
                    </a:cubicBezTo>
                    <a:cubicBezTo>
                      <a:pt x="317555" y="261169"/>
                      <a:pt x="315986" y="260860"/>
                      <a:pt x="316205" y="259659"/>
                    </a:cubicBezTo>
                    <a:cubicBezTo>
                      <a:pt x="316351" y="259167"/>
                      <a:pt x="315840" y="259095"/>
                      <a:pt x="315403" y="259149"/>
                    </a:cubicBezTo>
                    <a:close/>
                    <a:moveTo>
                      <a:pt x="237213" y="518135"/>
                    </a:moveTo>
                    <a:cubicBezTo>
                      <a:pt x="238271" y="516315"/>
                      <a:pt x="234806" y="517024"/>
                      <a:pt x="236484" y="518772"/>
                    </a:cubicBezTo>
                    <a:cubicBezTo>
                      <a:pt x="236320" y="519736"/>
                      <a:pt x="237724" y="519409"/>
                      <a:pt x="237724" y="520319"/>
                    </a:cubicBezTo>
                    <a:cubicBezTo>
                      <a:pt x="237724" y="520664"/>
                      <a:pt x="238253" y="520737"/>
                      <a:pt x="238545" y="520464"/>
                    </a:cubicBezTo>
                    <a:cubicBezTo>
                      <a:pt x="239311" y="519281"/>
                      <a:pt x="236557" y="519281"/>
                      <a:pt x="237213" y="518135"/>
                    </a:cubicBezTo>
                    <a:close/>
                    <a:moveTo>
                      <a:pt x="325270" y="675328"/>
                    </a:moveTo>
                    <a:lnTo>
                      <a:pt x="325270" y="675328"/>
                    </a:lnTo>
                    <a:cubicBezTo>
                      <a:pt x="324376" y="674982"/>
                      <a:pt x="322644" y="675965"/>
                      <a:pt x="324230" y="676420"/>
                    </a:cubicBezTo>
                    <a:cubicBezTo>
                      <a:pt x="324577" y="676420"/>
                      <a:pt x="325033" y="676420"/>
                      <a:pt x="325124" y="676820"/>
                    </a:cubicBezTo>
                    <a:cubicBezTo>
                      <a:pt x="325215" y="677220"/>
                      <a:pt x="325507" y="677584"/>
                      <a:pt x="325890" y="677038"/>
                    </a:cubicBezTo>
                    <a:cubicBezTo>
                      <a:pt x="326583" y="675965"/>
                      <a:pt x="326893" y="675018"/>
                      <a:pt x="325197" y="675328"/>
                    </a:cubicBezTo>
                    <a:close/>
                    <a:moveTo>
                      <a:pt x="288282" y="534205"/>
                    </a:moveTo>
                    <a:cubicBezTo>
                      <a:pt x="290252" y="534678"/>
                      <a:pt x="290106" y="532076"/>
                      <a:pt x="288282" y="532604"/>
                    </a:cubicBezTo>
                    <a:cubicBezTo>
                      <a:pt x="286713" y="532676"/>
                      <a:pt x="286786" y="534678"/>
                      <a:pt x="288282" y="534205"/>
                    </a:cubicBezTo>
                    <a:close/>
                    <a:moveTo>
                      <a:pt x="329337" y="695930"/>
                    </a:moveTo>
                    <a:cubicBezTo>
                      <a:pt x="330377" y="695930"/>
                      <a:pt x="330486" y="695839"/>
                      <a:pt x="330121" y="694729"/>
                    </a:cubicBezTo>
                    <a:cubicBezTo>
                      <a:pt x="329757" y="693619"/>
                      <a:pt x="330249" y="692618"/>
                      <a:pt x="329629" y="691689"/>
                    </a:cubicBezTo>
                    <a:cubicBezTo>
                      <a:pt x="329100" y="692654"/>
                      <a:pt x="329866" y="693910"/>
                      <a:pt x="329045" y="694711"/>
                    </a:cubicBezTo>
                    <a:cubicBezTo>
                      <a:pt x="328133" y="695056"/>
                      <a:pt x="328279" y="696148"/>
                      <a:pt x="329410" y="695930"/>
                    </a:cubicBezTo>
                    <a:close/>
                    <a:moveTo>
                      <a:pt x="302873" y="674691"/>
                    </a:moveTo>
                    <a:cubicBezTo>
                      <a:pt x="302908" y="675671"/>
                      <a:pt x="303525" y="676537"/>
                      <a:pt x="304441" y="676893"/>
                    </a:cubicBezTo>
                    <a:cubicBezTo>
                      <a:pt x="305317" y="677093"/>
                      <a:pt x="306265" y="675273"/>
                      <a:pt x="304952" y="675328"/>
                    </a:cubicBezTo>
                    <a:cubicBezTo>
                      <a:pt x="303985" y="675710"/>
                      <a:pt x="303292" y="673690"/>
                      <a:pt x="302873" y="674691"/>
                    </a:cubicBezTo>
                    <a:close/>
                    <a:moveTo>
                      <a:pt x="443585" y="272180"/>
                    </a:moveTo>
                    <a:cubicBezTo>
                      <a:pt x="441141" y="272180"/>
                      <a:pt x="442253" y="273018"/>
                      <a:pt x="443585" y="273855"/>
                    </a:cubicBezTo>
                    <a:cubicBezTo>
                      <a:pt x="444770" y="275020"/>
                      <a:pt x="445536" y="271744"/>
                      <a:pt x="443530" y="272180"/>
                    </a:cubicBezTo>
                    <a:close/>
                    <a:moveTo>
                      <a:pt x="301322" y="672052"/>
                    </a:moveTo>
                    <a:cubicBezTo>
                      <a:pt x="301888" y="672052"/>
                      <a:pt x="303912" y="670450"/>
                      <a:pt x="303730" y="670232"/>
                    </a:cubicBezTo>
                    <a:cubicBezTo>
                      <a:pt x="303055" y="669304"/>
                      <a:pt x="302453" y="670941"/>
                      <a:pt x="301669" y="670450"/>
                    </a:cubicBezTo>
                    <a:cubicBezTo>
                      <a:pt x="300575" y="669941"/>
                      <a:pt x="300155" y="672052"/>
                      <a:pt x="301341" y="672052"/>
                    </a:cubicBezTo>
                    <a:close/>
                    <a:moveTo>
                      <a:pt x="343563" y="206879"/>
                    </a:moveTo>
                    <a:cubicBezTo>
                      <a:pt x="343691" y="204895"/>
                      <a:pt x="341065" y="203985"/>
                      <a:pt x="342232" y="206479"/>
                    </a:cubicBezTo>
                    <a:cubicBezTo>
                      <a:pt x="342907" y="207261"/>
                      <a:pt x="340992" y="206824"/>
                      <a:pt x="341703" y="207607"/>
                    </a:cubicBezTo>
                    <a:cubicBezTo>
                      <a:pt x="342414" y="208390"/>
                      <a:pt x="343563" y="207480"/>
                      <a:pt x="343582" y="206879"/>
                    </a:cubicBezTo>
                    <a:close/>
                    <a:moveTo>
                      <a:pt x="319506" y="280043"/>
                    </a:moveTo>
                    <a:cubicBezTo>
                      <a:pt x="318813" y="278987"/>
                      <a:pt x="315676" y="280188"/>
                      <a:pt x="316789" y="281499"/>
                    </a:cubicBezTo>
                    <a:cubicBezTo>
                      <a:pt x="317427" y="281990"/>
                      <a:pt x="317829" y="282118"/>
                      <a:pt x="318120" y="281135"/>
                    </a:cubicBezTo>
                    <a:cubicBezTo>
                      <a:pt x="318303" y="280716"/>
                      <a:pt x="319288" y="280643"/>
                      <a:pt x="319525" y="280043"/>
                    </a:cubicBezTo>
                    <a:close/>
                    <a:moveTo>
                      <a:pt x="362878" y="311729"/>
                    </a:moveTo>
                    <a:cubicBezTo>
                      <a:pt x="363309" y="311714"/>
                      <a:pt x="363737" y="311653"/>
                      <a:pt x="364155" y="311547"/>
                    </a:cubicBezTo>
                    <a:cubicBezTo>
                      <a:pt x="362678" y="308344"/>
                      <a:pt x="358720" y="311347"/>
                      <a:pt x="362896" y="311729"/>
                    </a:cubicBezTo>
                    <a:close/>
                    <a:moveTo>
                      <a:pt x="470669" y="288651"/>
                    </a:moveTo>
                    <a:cubicBezTo>
                      <a:pt x="470049" y="288087"/>
                      <a:pt x="466456" y="288815"/>
                      <a:pt x="467149" y="289834"/>
                    </a:cubicBezTo>
                    <a:cubicBezTo>
                      <a:pt x="468025" y="291345"/>
                      <a:pt x="469776" y="289034"/>
                      <a:pt x="470669" y="288651"/>
                    </a:cubicBezTo>
                    <a:close/>
                    <a:moveTo>
                      <a:pt x="450333" y="290653"/>
                    </a:moveTo>
                    <a:cubicBezTo>
                      <a:pt x="451883" y="290763"/>
                      <a:pt x="452905" y="289525"/>
                      <a:pt x="451245" y="288961"/>
                    </a:cubicBezTo>
                    <a:cubicBezTo>
                      <a:pt x="450278" y="288961"/>
                      <a:pt x="449512" y="289598"/>
                      <a:pt x="448564" y="289780"/>
                    </a:cubicBezTo>
                    <a:cubicBezTo>
                      <a:pt x="449184" y="289889"/>
                      <a:pt x="450005" y="290726"/>
                      <a:pt x="450388" y="290653"/>
                    </a:cubicBezTo>
                    <a:close/>
                    <a:moveTo>
                      <a:pt x="309275" y="470615"/>
                    </a:moveTo>
                    <a:cubicBezTo>
                      <a:pt x="308837" y="469031"/>
                      <a:pt x="307761" y="468904"/>
                      <a:pt x="306320" y="469213"/>
                    </a:cubicBezTo>
                    <a:cubicBezTo>
                      <a:pt x="306046" y="469213"/>
                      <a:pt x="306028" y="469523"/>
                      <a:pt x="306320" y="469541"/>
                    </a:cubicBezTo>
                    <a:cubicBezTo>
                      <a:pt x="307615" y="469668"/>
                      <a:pt x="308344" y="472671"/>
                      <a:pt x="309329" y="470615"/>
                    </a:cubicBezTo>
                    <a:close/>
                    <a:moveTo>
                      <a:pt x="180965" y="294967"/>
                    </a:moveTo>
                    <a:cubicBezTo>
                      <a:pt x="180545" y="293747"/>
                      <a:pt x="178302" y="291818"/>
                      <a:pt x="178266" y="294202"/>
                    </a:cubicBezTo>
                    <a:cubicBezTo>
                      <a:pt x="178448" y="295476"/>
                      <a:pt x="179944" y="294530"/>
                      <a:pt x="180655" y="295367"/>
                    </a:cubicBezTo>
                    <a:close/>
                    <a:moveTo>
                      <a:pt x="299006" y="454417"/>
                    </a:moveTo>
                    <a:cubicBezTo>
                      <a:pt x="299480" y="454417"/>
                      <a:pt x="300028" y="454417"/>
                      <a:pt x="299973" y="453816"/>
                    </a:cubicBezTo>
                    <a:cubicBezTo>
                      <a:pt x="299918" y="453215"/>
                      <a:pt x="298258" y="453670"/>
                      <a:pt x="297602" y="453270"/>
                    </a:cubicBezTo>
                    <a:cubicBezTo>
                      <a:pt x="296945" y="452870"/>
                      <a:pt x="296289" y="452342"/>
                      <a:pt x="295906" y="453179"/>
                    </a:cubicBezTo>
                    <a:cubicBezTo>
                      <a:pt x="296033" y="453852"/>
                      <a:pt x="298331" y="454307"/>
                      <a:pt x="299061" y="454417"/>
                    </a:cubicBezTo>
                    <a:close/>
                    <a:moveTo>
                      <a:pt x="393118" y="553279"/>
                    </a:moveTo>
                    <a:cubicBezTo>
                      <a:pt x="394048" y="553406"/>
                      <a:pt x="395963" y="552642"/>
                      <a:pt x="394559" y="551805"/>
                    </a:cubicBezTo>
                    <a:cubicBezTo>
                      <a:pt x="393155" y="550967"/>
                      <a:pt x="390638" y="553024"/>
                      <a:pt x="393118" y="553279"/>
                    </a:cubicBezTo>
                    <a:close/>
                    <a:moveTo>
                      <a:pt x="87418" y="568712"/>
                    </a:moveTo>
                    <a:cubicBezTo>
                      <a:pt x="86816" y="567420"/>
                      <a:pt x="85303" y="568276"/>
                      <a:pt x="84427" y="567475"/>
                    </a:cubicBezTo>
                    <a:cubicBezTo>
                      <a:pt x="82713" y="569477"/>
                      <a:pt x="86196" y="569513"/>
                      <a:pt x="87418" y="568694"/>
                    </a:cubicBezTo>
                    <a:close/>
                    <a:moveTo>
                      <a:pt x="180345" y="380962"/>
                    </a:moveTo>
                    <a:cubicBezTo>
                      <a:pt x="179141" y="379979"/>
                      <a:pt x="178776" y="382490"/>
                      <a:pt x="177956" y="382982"/>
                    </a:cubicBezTo>
                    <a:cubicBezTo>
                      <a:pt x="178849" y="385493"/>
                      <a:pt x="179962" y="382199"/>
                      <a:pt x="180345" y="380943"/>
                    </a:cubicBezTo>
                    <a:close/>
                    <a:moveTo>
                      <a:pt x="339952" y="297133"/>
                    </a:moveTo>
                    <a:cubicBezTo>
                      <a:pt x="341338" y="297424"/>
                      <a:pt x="342870" y="295968"/>
                      <a:pt x="341229" y="295094"/>
                    </a:cubicBezTo>
                    <a:cubicBezTo>
                      <a:pt x="340244" y="294494"/>
                      <a:pt x="340590" y="296041"/>
                      <a:pt x="339788" y="296077"/>
                    </a:cubicBezTo>
                    <a:cubicBezTo>
                      <a:pt x="338985" y="296113"/>
                      <a:pt x="339350" y="297078"/>
                      <a:pt x="339952" y="297114"/>
                    </a:cubicBezTo>
                    <a:close/>
                    <a:moveTo>
                      <a:pt x="302016" y="321429"/>
                    </a:moveTo>
                    <a:cubicBezTo>
                      <a:pt x="302654" y="320938"/>
                      <a:pt x="303566" y="319737"/>
                      <a:pt x="303183" y="319009"/>
                    </a:cubicBezTo>
                    <a:cubicBezTo>
                      <a:pt x="301614" y="317990"/>
                      <a:pt x="300301" y="320683"/>
                      <a:pt x="302016" y="321411"/>
                    </a:cubicBezTo>
                    <a:close/>
                    <a:moveTo>
                      <a:pt x="284215" y="640238"/>
                    </a:moveTo>
                    <a:cubicBezTo>
                      <a:pt x="283175" y="638418"/>
                      <a:pt x="281059" y="640529"/>
                      <a:pt x="282008" y="641658"/>
                    </a:cubicBezTo>
                    <a:cubicBezTo>
                      <a:pt x="282609" y="641858"/>
                      <a:pt x="284251" y="640821"/>
                      <a:pt x="284215" y="640220"/>
                    </a:cubicBezTo>
                    <a:close/>
                    <a:moveTo>
                      <a:pt x="187549" y="300045"/>
                    </a:moveTo>
                    <a:cubicBezTo>
                      <a:pt x="187932" y="301737"/>
                      <a:pt x="191689" y="300736"/>
                      <a:pt x="190376" y="299389"/>
                    </a:cubicBezTo>
                    <a:cubicBezTo>
                      <a:pt x="189464" y="299863"/>
                      <a:pt x="188260" y="298807"/>
                      <a:pt x="187640" y="300026"/>
                    </a:cubicBezTo>
                    <a:close/>
                    <a:moveTo>
                      <a:pt x="325781" y="299935"/>
                    </a:moveTo>
                    <a:cubicBezTo>
                      <a:pt x="324230" y="300263"/>
                      <a:pt x="323957" y="302338"/>
                      <a:pt x="325781" y="302301"/>
                    </a:cubicBezTo>
                    <a:cubicBezTo>
                      <a:pt x="327021" y="302465"/>
                      <a:pt x="327021" y="300172"/>
                      <a:pt x="325872" y="299917"/>
                    </a:cubicBezTo>
                    <a:close/>
                    <a:moveTo>
                      <a:pt x="351734" y="302010"/>
                    </a:moveTo>
                    <a:cubicBezTo>
                      <a:pt x="352847" y="302356"/>
                      <a:pt x="353960" y="301319"/>
                      <a:pt x="352920" y="300190"/>
                    </a:cubicBezTo>
                    <a:cubicBezTo>
                      <a:pt x="352610" y="299899"/>
                      <a:pt x="352282" y="299808"/>
                      <a:pt x="352081" y="300190"/>
                    </a:cubicBezTo>
                    <a:cubicBezTo>
                      <a:pt x="351333" y="300791"/>
                      <a:pt x="349582" y="301901"/>
                      <a:pt x="351826" y="301992"/>
                    </a:cubicBezTo>
                    <a:close/>
                    <a:moveTo>
                      <a:pt x="448783" y="315569"/>
                    </a:moveTo>
                    <a:cubicBezTo>
                      <a:pt x="448090" y="315332"/>
                      <a:pt x="446959" y="317043"/>
                      <a:pt x="448454" y="316607"/>
                    </a:cubicBezTo>
                    <a:cubicBezTo>
                      <a:pt x="449895" y="315551"/>
                      <a:pt x="450388" y="316989"/>
                      <a:pt x="451683" y="317189"/>
                    </a:cubicBezTo>
                    <a:cubicBezTo>
                      <a:pt x="453160" y="316534"/>
                      <a:pt x="450041" y="315260"/>
                      <a:pt x="448783" y="315569"/>
                    </a:cubicBezTo>
                    <a:close/>
                    <a:moveTo>
                      <a:pt x="245822" y="112021"/>
                    </a:moveTo>
                    <a:cubicBezTo>
                      <a:pt x="247646" y="110820"/>
                      <a:pt x="244527" y="108381"/>
                      <a:pt x="243761" y="109728"/>
                    </a:cubicBezTo>
                    <a:cubicBezTo>
                      <a:pt x="245202" y="109964"/>
                      <a:pt x="244180" y="112057"/>
                      <a:pt x="245822" y="112021"/>
                    </a:cubicBezTo>
                    <a:close/>
                    <a:moveTo>
                      <a:pt x="289777" y="306633"/>
                    </a:moveTo>
                    <a:cubicBezTo>
                      <a:pt x="289869" y="307416"/>
                      <a:pt x="289467" y="308453"/>
                      <a:pt x="290288" y="308453"/>
                    </a:cubicBezTo>
                    <a:cubicBezTo>
                      <a:pt x="290945" y="308053"/>
                      <a:pt x="292112" y="308071"/>
                      <a:pt x="292203" y="307306"/>
                    </a:cubicBezTo>
                    <a:cubicBezTo>
                      <a:pt x="292294" y="306542"/>
                      <a:pt x="291218" y="307215"/>
                      <a:pt x="290926" y="306669"/>
                    </a:cubicBezTo>
                    <a:cubicBezTo>
                      <a:pt x="290621" y="306402"/>
                      <a:pt x="290291" y="306165"/>
                      <a:pt x="289941" y="305960"/>
                    </a:cubicBezTo>
                    <a:close/>
                    <a:moveTo>
                      <a:pt x="374442" y="309964"/>
                    </a:moveTo>
                    <a:cubicBezTo>
                      <a:pt x="374442" y="309417"/>
                      <a:pt x="375171" y="309108"/>
                      <a:pt x="374898" y="308562"/>
                    </a:cubicBezTo>
                    <a:cubicBezTo>
                      <a:pt x="374624" y="308016"/>
                      <a:pt x="374898" y="308016"/>
                      <a:pt x="375262" y="307943"/>
                    </a:cubicBezTo>
                    <a:cubicBezTo>
                      <a:pt x="375627" y="307871"/>
                      <a:pt x="376375" y="308271"/>
                      <a:pt x="375919" y="307397"/>
                    </a:cubicBezTo>
                    <a:cubicBezTo>
                      <a:pt x="375335" y="306160"/>
                      <a:pt x="374405" y="307525"/>
                      <a:pt x="373785" y="307871"/>
                    </a:cubicBezTo>
                    <a:cubicBezTo>
                      <a:pt x="372837" y="308089"/>
                      <a:pt x="373110" y="308362"/>
                      <a:pt x="373566" y="308835"/>
                    </a:cubicBezTo>
                    <a:cubicBezTo>
                      <a:pt x="374022" y="309308"/>
                      <a:pt x="373894" y="309800"/>
                      <a:pt x="374442" y="309964"/>
                    </a:cubicBezTo>
                    <a:close/>
                    <a:moveTo>
                      <a:pt x="356714" y="181199"/>
                    </a:moveTo>
                    <a:cubicBezTo>
                      <a:pt x="355291" y="181199"/>
                      <a:pt x="355765" y="184566"/>
                      <a:pt x="356914" y="184111"/>
                    </a:cubicBezTo>
                    <a:cubicBezTo>
                      <a:pt x="357206" y="183965"/>
                      <a:pt x="357881" y="183765"/>
                      <a:pt x="357480" y="183237"/>
                    </a:cubicBezTo>
                    <a:cubicBezTo>
                      <a:pt x="357078" y="182709"/>
                      <a:pt x="357717" y="180908"/>
                      <a:pt x="356714" y="181199"/>
                    </a:cubicBezTo>
                    <a:close/>
                    <a:moveTo>
                      <a:pt x="284397" y="354572"/>
                    </a:moveTo>
                    <a:lnTo>
                      <a:pt x="284743" y="354317"/>
                    </a:lnTo>
                    <a:cubicBezTo>
                      <a:pt x="283759" y="353443"/>
                      <a:pt x="286057" y="353043"/>
                      <a:pt x="284944" y="352242"/>
                    </a:cubicBezTo>
                    <a:cubicBezTo>
                      <a:pt x="284454" y="351779"/>
                      <a:pt x="283680" y="351801"/>
                      <a:pt x="283217" y="352291"/>
                    </a:cubicBezTo>
                    <a:cubicBezTo>
                      <a:pt x="283182" y="352327"/>
                      <a:pt x="283150" y="352365"/>
                      <a:pt x="283120" y="352406"/>
                    </a:cubicBezTo>
                    <a:cubicBezTo>
                      <a:pt x="282518" y="353134"/>
                      <a:pt x="283540" y="352861"/>
                      <a:pt x="283649" y="353152"/>
                    </a:cubicBezTo>
                    <a:cubicBezTo>
                      <a:pt x="283759" y="353443"/>
                      <a:pt x="283667" y="354481"/>
                      <a:pt x="284397" y="354572"/>
                    </a:cubicBezTo>
                    <a:close/>
                    <a:moveTo>
                      <a:pt x="123476" y="197233"/>
                    </a:moveTo>
                    <a:cubicBezTo>
                      <a:pt x="124479" y="197488"/>
                      <a:pt x="124790" y="195995"/>
                      <a:pt x="123622" y="196196"/>
                    </a:cubicBezTo>
                    <a:cubicBezTo>
                      <a:pt x="122838" y="196196"/>
                      <a:pt x="121999" y="195122"/>
                      <a:pt x="121288" y="195977"/>
                    </a:cubicBezTo>
                    <a:cubicBezTo>
                      <a:pt x="121269" y="196833"/>
                      <a:pt x="122674" y="197324"/>
                      <a:pt x="123476" y="197233"/>
                    </a:cubicBezTo>
                    <a:close/>
                    <a:moveTo>
                      <a:pt x="272797" y="279479"/>
                    </a:moveTo>
                    <a:cubicBezTo>
                      <a:pt x="271527" y="279200"/>
                      <a:pt x="270300" y="278753"/>
                      <a:pt x="269149" y="278150"/>
                    </a:cubicBezTo>
                    <a:cubicBezTo>
                      <a:pt x="268949" y="278059"/>
                      <a:pt x="268584" y="278150"/>
                      <a:pt x="268730" y="278514"/>
                    </a:cubicBezTo>
                    <a:cubicBezTo>
                      <a:pt x="268785" y="280152"/>
                      <a:pt x="271867" y="280279"/>
                      <a:pt x="272797" y="279479"/>
                    </a:cubicBezTo>
                    <a:close/>
                    <a:moveTo>
                      <a:pt x="268584" y="545853"/>
                    </a:moveTo>
                    <a:cubicBezTo>
                      <a:pt x="268584" y="544324"/>
                      <a:pt x="266450" y="544161"/>
                      <a:pt x="266450" y="545671"/>
                    </a:cubicBezTo>
                    <a:cubicBezTo>
                      <a:pt x="266395" y="546709"/>
                      <a:pt x="268602" y="547273"/>
                      <a:pt x="268584" y="545853"/>
                    </a:cubicBezTo>
                    <a:close/>
                    <a:moveTo>
                      <a:pt x="433845" y="545453"/>
                    </a:moveTo>
                    <a:cubicBezTo>
                      <a:pt x="433845" y="545799"/>
                      <a:pt x="433845" y="545453"/>
                      <a:pt x="433845" y="545253"/>
                    </a:cubicBezTo>
                    <a:cubicBezTo>
                      <a:pt x="433845" y="543742"/>
                      <a:pt x="431529" y="545253"/>
                      <a:pt x="431328" y="545853"/>
                    </a:cubicBezTo>
                    <a:cubicBezTo>
                      <a:pt x="431638" y="546654"/>
                      <a:pt x="433262" y="545507"/>
                      <a:pt x="433371" y="546836"/>
                    </a:cubicBezTo>
                    <a:cubicBezTo>
                      <a:pt x="433900" y="547600"/>
                      <a:pt x="433918" y="546417"/>
                      <a:pt x="433845" y="545453"/>
                    </a:cubicBezTo>
                    <a:close/>
                    <a:moveTo>
                      <a:pt x="359541" y="271616"/>
                    </a:moveTo>
                    <a:cubicBezTo>
                      <a:pt x="359121" y="271616"/>
                      <a:pt x="357024" y="272563"/>
                      <a:pt x="358428" y="272672"/>
                    </a:cubicBezTo>
                    <a:cubicBezTo>
                      <a:pt x="359486" y="272362"/>
                      <a:pt x="360525" y="273746"/>
                      <a:pt x="361456" y="272945"/>
                    </a:cubicBezTo>
                    <a:cubicBezTo>
                      <a:pt x="361857" y="272217"/>
                      <a:pt x="360161" y="271671"/>
                      <a:pt x="359541" y="271616"/>
                    </a:cubicBezTo>
                    <a:close/>
                    <a:moveTo>
                      <a:pt x="462571" y="281936"/>
                    </a:moveTo>
                    <a:cubicBezTo>
                      <a:pt x="464486" y="282027"/>
                      <a:pt x="462991" y="280971"/>
                      <a:pt x="462571" y="280116"/>
                    </a:cubicBezTo>
                    <a:cubicBezTo>
                      <a:pt x="461550" y="278914"/>
                      <a:pt x="459945" y="282609"/>
                      <a:pt x="462571" y="281936"/>
                    </a:cubicBezTo>
                    <a:close/>
                    <a:moveTo>
                      <a:pt x="356659" y="271179"/>
                    </a:moveTo>
                    <a:cubicBezTo>
                      <a:pt x="357024" y="269705"/>
                      <a:pt x="354963" y="269596"/>
                      <a:pt x="354525" y="270852"/>
                    </a:cubicBezTo>
                    <a:cubicBezTo>
                      <a:pt x="354397" y="271562"/>
                      <a:pt x="356987" y="272999"/>
                      <a:pt x="356659" y="271179"/>
                    </a:cubicBezTo>
                    <a:close/>
                    <a:moveTo>
                      <a:pt x="102246" y="586312"/>
                    </a:moveTo>
                    <a:cubicBezTo>
                      <a:pt x="102101" y="588241"/>
                      <a:pt x="103633" y="586839"/>
                      <a:pt x="104417" y="586312"/>
                    </a:cubicBezTo>
                    <a:cubicBezTo>
                      <a:pt x="105584" y="585820"/>
                      <a:pt x="101754" y="584219"/>
                      <a:pt x="102246" y="586312"/>
                    </a:cubicBezTo>
                    <a:close/>
                    <a:moveTo>
                      <a:pt x="57197" y="192920"/>
                    </a:moveTo>
                    <a:cubicBezTo>
                      <a:pt x="54552" y="193120"/>
                      <a:pt x="57872" y="195959"/>
                      <a:pt x="58583" y="194740"/>
                    </a:cubicBezTo>
                    <a:cubicBezTo>
                      <a:pt x="58674" y="193902"/>
                      <a:pt x="57817" y="192920"/>
                      <a:pt x="57197" y="192920"/>
                    </a:cubicBezTo>
                    <a:close/>
                    <a:moveTo>
                      <a:pt x="266012" y="288979"/>
                    </a:moveTo>
                    <a:cubicBezTo>
                      <a:pt x="267179" y="289270"/>
                      <a:pt x="268073" y="288287"/>
                      <a:pt x="266815" y="287559"/>
                    </a:cubicBezTo>
                    <a:cubicBezTo>
                      <a:pt x="265447" y="286467"/>
                      <a:pt x="263623" y="289252"/>
                      <a:pt x="266012" y="288979"/>
                    </a:cubicBezTo>
                    <a:close/>
                    <a:moveTo>
                      <a:pt x="201119" y="690597"/>
                    </a:moveTo>
                    <a:cubicBezTo>
                      <a:pt x="200882" y="689251"/>
                      <a:pt x="199295" y="691089"/>
                      <a:pt x="198492" y="691271"/>
                    </a:cubicBezTo>
                    <a:cubicBezTo>
                      <a:pt x="198776" y="691970"/>
                      <a:pt x="199573" y="692307"/>
                      <a:pt x="200273" y="692024"/>
                    </a:cubicBezTo>
                    <a:cubicBezTo>
                      <a:pt x="200845" y="691793"/>
                      <a:pt x="201192" y="691209"/>
                      <a:pt x="201119" y="690597"/>
                    </a:cubicBezTo>
                    <a:close/>
                    <a:moveTo>
                      <a:pt x="283540" y="267776"/>
                    </a:moveTo>
                    <a:cubicBezTo>
                      <a:pt x="284616" y="268122"/>
                      <a:pt x="285364" y="267012"/>
                      <a:pt x="284360" y="266739"/>
                    </a:cubicBezTo>
                    <a:cubicBezTo>
                      <a:pt x="283373" y="266860"/>
                      <a:pt x="282395" y="266452"/>
                      <a:pt x="281789" y="265665"/>
                    </a:cubicBezTo>
                    <a:cubicBezTo>
                      <a:pt x="279983" y="265719"/>
                      <a:pt x="283175" y="267867"/>
                      <a:pt x="283540" y="267776"/>
                    </a:cubicBezTo>
                    <a:close/>
                    <a:moveTo>
                      <a:pt x="407417" y="582945"/>
                    </a:moveTo>
                    <a:cubicBezTo>
                      <a:pt x="408251" y="582769"/>
                      <a:pt x="409031" y="582401"/>
                      <a:pt x="409697" y="581871"/>
                    </a:cubicBezTo>
                    <a:cubicBezTo>
                      <a:pt x="409387" y="580997"/>
                      <a:pt x="408512" y="581707"/>
                      <a:pt x="408001" y="581343"/>
                    </a:cubicBezTo>
                    <a:cubicBezTo>
                      <a:pt x="406943" y="580379"/>
                      <a:pt x="406159" y="582526"/>
                      <a:pt x="407417" y="582945"/>
                    </a:cubicBezTo>
                    <a:close/>
                    <a:moveTo>
                      <a:pt x="309202" y="625569"/>
                    </a:moveTo>
                    <a:cubicBezTo>
                      <a:pt x="308928" y="625260"/>
                      <a:pt x="308472" y="624968"/>
                      <a:pt x="308381" y="624586"/>
                    </a:cubicBezTo>
                    <a:cubicBezTo>
                      <a:pt x="308235" y="623403"/>
                      <a:pt x="306119" y="623403"/>
                      <a:pt x="306119" y="624331"/>
                    </a:cubicBezTo>
                    <a:cubicBezTo>
                      <a:pt x="306557" y="625096"/>
                      <a:pt x="307797" y="624768"/>
                      <a:pt x="308144" y="625878"/>
                    </a:cubicBezTo>
                    <a:cubicBezTo>
                      <a:pt x="308344" y="625969"/>
                      <a:pt x="309129" y="626079"/>
                      <a:pt x="309202" y="625569"/>
                    </a:cubicBezTo>
                    <a:close/>
                    <a:moveTo>
                      <a:pt x="71113" y="578959"/>
                    </a:moveTo>
                    <a:cubicBezTo>
                      <a:pt x="70164" y="578577"/>
                      <a:pt x="71113" y="580779"/>
                      <a:pt x="70183" y="581197"/>
                    </a:cubicBezTo>
                    <a:cubicBezTo>
                      <a:pt x="71952" y="582235"/>
                      <a:pt x="73210" y="579287"/>
                      <a:pt x="71113" y="578959"/>
                    </a:cubicBezTo>
                    <a:close/>
                    <a:moveTo>
                      <a:pt x="406706" y="548019"/>
                    </a:moveTo>
                    <a:cubicBezTo>
                      <a:pt x="406888" y="547036"/>
                      <a:pt x="405375" y="546199"/>
                      <a:pt x="404627" y="546963"/>
                    </a:cubicBezTo>
                    <a:cubicBezTo>
                      <a:pt x="404207" y="547983"/>
                      <a:pt x="406524" y="550021"/>
                      <a:pt x="406670" y="548092"/>
                    </a:cubicBezTo>
                    <a:close/>
                    <a:moveTo>
                      <a:pt x="421789" y="103176"/>
                    </a:moveTo>
                    <a:cubicBezTo>
                      <a:pt x="419966" y="102102"/>
                      <a:pt x="421571" y="105469"/>
                      <a:pt x="420148" y="105960"/>
                    </a:cubicBezTo>
                    <a:cubicBezTo>
                      <a:pt x="419765" y="106215"/>
                      <a:pt x="419728" y="106506"/>
                      <a:pt x="420148" y="106779"/>
                    </a:cubicBezTo>
                    <a:cubicBezTo>
                      <a:pt x="421716" y="107616"/>
                      <a:pt x="421425" y="104213"/>
                      <a:pt x="421789" y="103176"/>
                    </a:cubicBezTo>
                    <a:close/>
                    <a:moveTo>
                      <a:pt x="301049" y="642895"/>
                    </a:moveTo>
                    <a:cubicBezTo>
                      <a:pt x="302016" y="643751"/>
                      <a:pt x="302873" y="641749"/>
                      <a:pt x="302052" y="641257"/>
                    </a:cubicBezTo>
                    <a:cubicBezTo>
                      <a:pt x="301231" y="640766"/>
                      <a:pt x="297784" y="643623"/>
                      <a:pt x="299882" y="643168"/>
                    </a:cubicBezTo>
                    <a:cubicBezTo>
                      <a:pt x="300210" y="642986"/>
                      <a:pt x="300520" y="642568"/>
                      <a:pt x="301049" y="642895"/>
                    </a:cubicBezTo>
                    <a:close/>
                    <a:moveTo>
                      <a:pt x="144378" y="262389"/>
                    </a:moveTo>
                    <a:cubicBezTo>
                      <a:pt x="144834" y="262243"/>
                      <a:pt x="145636" y="262662"/>
                      <a:pt x="145709" y="261661"/>
                    </a:cubicBezTo>
                    <a:cubicBezTo>
                      <a:pt x="145600" y="259204"/>
                      <a:pt x="141022" y="261934"/>
                      <a:pt x="144342" y="262389"/>
                    </a:cubicBezTo>
                    <a:close/>
                    <a:moveTo>
                      <a:pt x="377214" y="114278"/>
                    </a:moveTo>
                    <a:cubicBezTo>
                      <a:pt x="376646" y="114193"/>
                      <a:pt x="376068" y="114193"/>
                      <a:pt x="375499" y="114278"/>
                    </a:cubicBezTo>
                    <a:cubicBezTo>
                      <a:pt x="374770" y="114532"/>
                      <a:pt x="375116" y="116243"/>
                      <a:pt x="376010" y="115715"/>
                    </a:cubicBezTo>
                    <a:cubicBezTo>
                      <a:pt x="377159" y="115533"/>
                      <a:pt x="379950" y="113131"/>
                      <a:pt x="377214" y="114278"/>
                    </a:cubicBezTo>
                    <a:close/>
                    <a:moveTo>
                      <a:pt x="482324" y="259877"/>
                    </a:moveTo>
                    <a:cubicBezTo>
                      <a:pt x="483072" y="261533"/>
                      <a:pt x="484421" y="261806"/>
                      <a:pt x="484932" y="260041"/>
                    </a:cubicBezTo>
                    <a:cubicBezTo>
                      <a:pt x="484567" y="258676"/>
                      <a:pt x="483218" y="259641"/>
                      <a:pt x="482324" y="259950"/>
                    </a:cubicBezTo>
                    <a:close/>
                    <a:moveTo>
                      <a:pt x="200863" y="577649"/>
                    </a:moveTo>
                    <a:cubicBezTo>
                      <a:pt x="196322" y="577539"/>
                      <a:pt x="199824" y="580652"/>
                      <a:pt x="202067" y="577976"/>
                    </a:cubicBezTo>
                    <a:cubicBezTo>
                      <a:pt x="201848" y="577430"/>
                      <a:pt x="201465" y="577685"/>
                      <a:pt x="200863" y="577649"/>
                    </a:cubicBezTo>
                    <a:close/>
                    <a:moveTo>
                      <a:pt x="110837" y="578213"/>
                    </a:moveTo>
                    <a:lnTo>
                      <a:pt x="110636" y="577758"/>
                    </a:lnTo>
                    <a:cubicBezTo>
                      <a:pt x="110162" y="578013"/>
                      <a:pt x="108812" y="578231"/>
                      <a:pt x="109305" y="578959"/>
                    </a:cubicBezTo>
                    <a:cubicBezTo>
                      <a:pt x="109797" y="579687"/>
                      <a:pt x="111366" y="582107"/>
                      <a:pt x="111329" y="580105"/>
                    </a:cubicBezTo>
                    <a:cubicBezTo>
                      <a:pt x="111019" y="579505"/>
                      <a:pt x="109907" y="579123"/>
                      <a:pt x="110837" y="578213"/>
                    </a:cubicBezTo>
                    <a:close/>
                    <a:moveTo>
                      <a:pt x="311171" y="594465"/>
                    </a:moveTo>
                    <a:cubicBezTo>
                      <a:pt x="308381" y="594138"/>
                      <a:pt x="311281" y="596977"/>
                      <a:pt x="312485" y="595812"/>
                    </a:cubicBezTo>
                    <a:cubicBezTo>
                      <a:pt x="313032" y="594738"/>
                      <a:pt x="311992" y="594283"/>
                      <a:pt x="311171" y="594465"/>
                    </a:cubicBezTo>
                    <a:close/>
                    <a:moveTo>
                      <a:pt x="364173" y="259095"/>
                    </a:moveTo>
                    <a:cubicBezTo>
                      <a:pt x="365085" y="259313"/>
                      <a:pt x="368332" y="258166"/>
                      <a:pt x="365760" y="258021"/>
                    </a:cubicBezTo>
                    <a:cubicBezTo>
                      <a:pt x="364885" y="256983"/>
                      <a:pt x="361711" y="259149"/>
                      <a:pt x="364173" y="259095"/>
                    </a:cubicBezTo>
                    <a:close/>
                    <a:moveTo>
                      <a:pt x="273435" y="650394"/>
                    </a:moveTo>
                    <a:cubicBezTo>
                      <a:pt x="273435" y="648701"/>
                      <a:pt x="270335" y="650503"/>
                      <a:pt x="271156" y="651340"/>
                    </a:cubicBezTo>
                    <a:cubicBezTo>
                      <a:pt x="271648" y="651340"/>
                      <a:pt x="271922" y="652105"/>
                      <a:pt x="272578" y="651540"/>
                    </a:cubicBezTo>
                    <a:cubicBezTo>
                      <a:pt x="273235" y="650976"/>
                      <a:pt x="273691" y="651231"/>
                      <a:pt x="273435" y="650467"/>
                    </a:cubicBezTo>
                    <a:close/>
                    <a:moveTo>
                      <a:pt x="228696" y="682498"/>
                    </a:moveTo>
                    <a:cubicBezTo>
                      <a:pt x="228149" y="681789"/>
                      <a:pt x="228386" y="679823"/>
                      <a:pt x="227036" y="680260"/>
                    </a:cubicBezTo>
                    <a:cubicBezTo>
                      <a:pt x="226088" y="680606"/>
                      <a:pt x="227145" y="682935"/>
                      <a:pt x="227966" y="682881"/>
                    </a:cubicBezTo>
                    <a:cubicBezTo>
                      <a:pt x="228240" y="682844"/>
                      <a:pt x="228678" y="683063"/>
                      <a:pt x="228696" y="682498"/>
                    </a:cubicBezTo>
                    <a:close/>
                    <a:moveTo>
                      <a:pt x="50996" y="174720"/>
                    </a:moveTo>
                    <a:cubicBezTo>
                      <a:pt x="50193" y="174319"/>
                      <a:pt x="50248" y="173118"/>
                      <a:pt x="49172" y="172900"/>
                    </a:cubicBezTo>
                    <a:cubicBezTo>
                      <a:pt x="48752" y="172793"/>
                      <a:pt x="48325" y="173047"/>
                      <a:pt x="48218" y="173465"/>
                    </a:cubicBezTo>
                    <a:cubicBezTo>
                      <a:pt x="48172" y="173648"/>
                      <a:pt x="48193" y="173841"/>
                      <a:pt x="48278" y="174010"/>
                    </a:cubicBezTo>
                    <a:cubicBezTo>
                      <a:pt x="48679" y="174574"/>
                      <a:pt x="50448" y="175520"/>
                      <a:pt x="50996" y="174720"/>
                    </a:cubicBezTo>
                    <a:close/>
                    <a:moveTo>
                      <a:pt x="104344" y="204131"/>
                    </a:moveTo>
                    <a:cubicBezTo>
                      <a:pt x="105621" y="203294"/>
                      <a:pt x="103359" y="202074"/>
                      <a:pt x="102976" y="203330"/>
                    </a:cubicBezTo>
                    <a:cubicBezTo>
                      <a:pt x="102648" y="203967"/>
                      <a:pt x="103341" y="203712"/>
                      <a:pt x="103541" y="203894"/>
                    </a:cubicBezTo>
                    <a:cubicBezTo>
                      <a:pt x="104417" y="204622"/>
                      <a:pt x="102848" y="205023"/>
                      <a:pt x="103377" y="205714"/>
                    </a:cubicBezTo>
                    <a:cubicBezTo>
                      <a:pt x="103906" y="206406"/>
                      <a:pt x="104654" y="205496"/>
                      <a:pt x="104709" y="205095"/>
                    </a:cubicBezTo>
                    <a:cubicBezTo>
                      <a:pt x="104763" y="204695"/>
                      <a:pt x="104271" y="204531"/>
                      <a:pt x="104344" y="204094"/>
                    </a:cubicBezTo>
                    <a:close/>
                    <a:moveTo>
                      <a:pt x="253902" y="679586"/>
                    </a:moveTo>
                    <a:cubicBezTo>
                      <a:pt x="254595" y="681206"/>
                      <a:pt x="256309" y="679186"/>
                      <a:pt x="257549" y="679332"/>
                    </a:cubicBezTo>
                    <a:cubicBezTo>
                      <a:pt x="258717" y="679805"/>
                      <a:pt x="258261" y="678167"/>
                      <a:pt x="257385" y="678622"/>
                    </a:cubicBezTo>
                    <a:cubicBezTo>
                      <a:pt x="256364" y="679459"/>
                      <a:pt x="254504" y="678622"/>
                      <a:pt x="253883" y="679550"/>
                    </a:cubicBezTo>
                    <a:close/>
                    <a:moveTo>
                      <a:pt x="105621" y="597177"/>
                    </a:moveTo>
                    <a:cubicBezTo>
                      <a:pt x="105219" y="597177"/>
                      <a:pt x="104143" y="597177"/>
                      <a:pt x="104599" y="597577"/>
                    </a:cubicBezTo>
                    <a:cubicBezTo>
                      <a:pt x="105493" y="597577"/>
                      <a:pt x="105292" y="598797"/>
                      <a:pt x="106095" y="598833"/>
                    </a:cubicBezTo>
                    <a:cubicBezTo>
                      <a:pt x="106678" y="599143"/>
                      <a:pt x="108557" y="598378"/>
                      <a:pt x="107755" y="597796"/>
                    </a:cubicBezTo>
                    <a:cubicBezTo>
                      <a:pt x="106879" y="597905"/>
                      <a:pt x="106295" y="596959"/>
                      <a:pt x="105602" y="597141"/>
                    </a:cubicBezTo>
                    <a:close/>
                    <a:moveTo>
                      <a:pt x="371651" y="168550"/>
                    </a:moveTo>
                    <a:cubicBezTo>
                      <a:pt x="369189" y="168386"/>
                      <a:pt x="373220" y="172408"/>
                      <a:pt x="372964" y="169605"/>
                    </a:cubicBezTo>
                    <a:cubicBezTo>
                      <a:pt x="373055" y="168859"/>
                      <a:pt x="372837" y="168368"/>
                      <a:pt x="371651" y="168550"/>
                    </a:cubicBezTo>
                    <a:close/>
                    <a:moveTo>
                      <a:pt x="306520" y="845898"/>
                    </a:moveTo>
                    <a:cubicBezTo>
                      <a:pt x="306411" y="845024"/>
                      <a:pt x="305682" y="844533"/>
                      <a:pt x="304605" y="844606"/>
                    </a:cubicBezTo>
                    <a:cubicBezTo>
                      <a:pt x="302873" y="845042"/>
                      <a:pt x="306138" y="848118"/>
                      <a:pt x="306520" y="845898"/>
                    </a:cubicBezTo>
                    <a:close/>
                    <a:moveTo>
                      <a:pt x="328407" y="672379"/>
                    </a:moveTo>
                    <a:cubicBezTo>
                      <a:pt x="327896" y="672124"/>
                      <a:pt x="327915" y="670559"/>
                      <a:pt x="327094" y="671069"/>
                    </a:cubicBezTo>
                    <a:cubicBezTo>
                      <a:pt x="326601" y="671342"/>
                      <a:pt x="325945" y="671706"/>
                      <a:pt x="326419" y="672488"/>
                    </a:cubicBezTo>
                    <a:cubicBezTo>
                      <a:pt x="326875" y="672707"/>
                      <a:pt x="326674" y="673835"/>
                      <a:pt x="327221" y="673435"/>
                    </a:cubicBezTo>
                    <a:cubicBezTo>
                      <a:pt x="327769" y="673034"/>
                      <a:pt x="328407" y="673398"/>
                      <a:pt x="328407" y="672379"/>
                    </a:cubicBezTo>
                    <a:close/>
                    <a:moveTo>
                      <a:pt x="303931" y="638964"/>
                    </a:moveTo>
                    <a:cubicBezTo>
                      <a:pt x="303621" y="638236"/>
                      <a:pt x="303383" y="636926"/>
                      <a:pt x="302435" y="637854"/>
                    </a:cubicBezTo>
                    <a:cubicBezTo>
                      <a:pt x="302034" y="637854"/>
                      <a:pt x="301450" y="637708"/>
                      <a:pt x="301322" y="638291"/>
                    </a:cubicBezTo>
                    <a:cubicBezTo>
                      <a:pt x="301195" y="638873"/>
                      <a:pt x="303639" y="640129"/>
                      <a:pt x="303876" y="638964"/>
                    </a:cubicBezTo>
                    <a:close/>
                    <a:moveTo>
                      <a:pt x="86506" y="243879"/>
                    </a:moveTo>
                    <a:cubicBezTo>
                      <a:pt x="87747" y="243879"/>
                      <a:pt x="89187" y="243461"/>
                      <a:pt x="89479" y="242442"/>
                    </a:cubicBezTo>
                    <a:cubicBezTo>
                      <a:pt x="88950" y="242096"/>
                      <a:pt x="88203" y="242351"/>
                      <a:pt x="87765" y="241805"/>
                    </a:cubicBezTo>
                    <a:cubicBezTo>
                      <a:pt x="86251" y="242514"/>
                      <a:pt x="88057" y="243242"/>
                      <a:pt x="86871" y="243370"/>
                    </a:cubicBezTo>
                    <a:cubicBezTo>
                      <a:pt x="86543" y="243370"/>
                      <a:pt x="86178" y="243261"/>
                      <a:pt x="85977" y="243661"/>
                    </a:cubicBezTo>
                    <a:close/>
                    <a:moveTo>
                      <a:pt x="477235" y="207789"/>
                    </a:moveTo>
                    <a:cubicBezTo>
                      <a:pt x="476725" y="206824"/>
                      <a:pt x="475047" y="205769"/>
                      <a:pt x="474189" y="206824"/>
                    </a:cubicBezTo>
                    <a:cubicBezTo>
                      <a:pt x="473861" y="207825"/>
                      <a:pt x="476743" y="208626"/>
                      <a:pt x="477235" y="207789"/>
                    </a:cubicBezTo>
                    <a:close/>
                    <a:moveTo>
                      <a:pt x="305536" y="609426"/>
                    </a:moveTo>
                    <a:cubicBezTo>
                      <a:pt x="305736" y="608388"/>
                      <a:pt x="303931" y="607387"/>
                      <a:pt x="303420" y="608443"/>
                    </a:cubicBezTo>
                    <a:cubicBezTo>
                      <a:pt x="303274" y="609480"/>
                      <a:pt x="305371" y="611191"/>
                      <a:pt x="305536" y="609426"/>
                    </a:cubicBezTo>
                    <a:close/>
                    <a:moveTo>
                      <a:pt x="312083" y="491399"/>
                    </a:moveTo>
                    <a:cubicBezTo>
                      <a:pt x="314837" y="491290"/>
                      <a:pt x="310898" y="488541"/>
                      <a:pt x="310259" y="490289"/>
                    </a:cubicBezTo>
                    <a:cubicBezTo>
                      <a:pt x="309895" y="491126"/>
                      <a:pt x="310934" y="490762"/>
                      <a:pt x="311153" y="491181"/>
                    </a:cubicBezTo>
                    <a:cubicBezTo>
                      <a:pt x="311372" y="491599"/>
                      <a:pt x="311737" y="491399"/>
                      <a:pt x="312083" y="491399"/>
                    </a:cubicBezTo>
                    <a:close/>
                    <a:moveTo>
                      <a:pt x="299225" y="660113"/>
                    </a:moveTo>
                    <a:lnTo>
                      <a:pt x="300028" y="659912"/>
                    </a:lnTo>
                    <a:cubicBezTo>
                      <a:pt x="298331" y="656200"/>
                      <a:pt x="295577" y="658839"/>
                      <a:pt x="299225" y="660113"/>
                    </a:cubicBezTo>
                    <a:close/>
                    <a:moveTo>
                      <a:pt x="74031" y="158740"/>
                    </a:moveTo>
                    <a:cubicBezTo>
                      <a:pt x="74815" y="158740"/>
                      <a:pt x="75399" y="158922"/>
                      <a:pt x="75964" y="158485"/>
                    </a:cubicBezTo>
                    <a:cubicBezTo>
                      <a:pt x="74485" y="157843"/>
                      <a:pt x="72851" y="157640"/>
                      <a:pt x="71259" y="157903"/>
                    </a:cubicBezTo>
                    <a:cubicBezTo>
                      <a:pt x="71806" y="159104"/>
                      <a:pt x="73192" y="158613"/>
                      <a:pt x="74031" y="158740"/>
                    </a:cubicBezTo>
                    <a:close/>
                    <a:moveTo>
                      <a:pt x="250546" y="61006"/>
                    </a:moveTo>
                    <a:cubicBezTo>
                      <a:pt x="251640" y="61006"/>
                      <a:pt x="250546" y="60387"/>
                      <a:pt x="250637" y="59896"/>
                    </a:cubicBezTo>
                    <a:cubicBezTo>
                      <a:pt x="252060" y="57694"/>
                      <a:pt x="249561" y="58786"/>
                      <a:pt x="248813" y="59896"/>
                    </a:cubicBezTo>
                    <a:cubicBezTo>
                      <a:pt x="248156" y="60733"/>
                      <a:pt x="250163" y="60533"/>
                      <a:pt x="250546" y="61006"/>
                    </a:cubicBezTo>
                    <a:close/>
                    <a:moveTo>
                      <a:pt x="268547" y="504794"/>
                    </a:moveTo>
                    <a:cubicBezTo>
                      <a:pt x="268547" y="502264"/>
                      <a:pt x="264389" y="505740"/>
                      <a:pt x="267836" y="505995"/>
                    </a:cubicBezTo>
                    <a:cubicBezTo>
                      <a:pt x="268657" y="505959"/>
                      <a:pt x="268547" y="505358"/>
                      <a:pt x="268547" y="504794"/>
                    </a:cubicBezTo>
                    <a:close/>
                    <a:moveTo>
                      <a:pt x="267873" y="496495"/>
                    </a:moveTo>
                    <a:cubicBezTo>
                      <a:pt x="267417" y="495749"/>
                      <a:pt x="266049" y="494347"/>
                      <a:pt x="265337" y="495585"/>
                    </a:cubicBezTo>
                    <a:cubicBezTo>
                      <a:pt x="265410" y="496568"/>
                      <a:pt x="267252" y="498115"/>
                      <a:pt x="267873" y="496495"/>
                    </a:cubicBezTo>
                    <a:close/>
                    <a:moveTo>
                      <a:pt x="295012" y="655326"/>
                    </a:moveTo>
                    <a:cubicBezTo>
                      <a:pt x="294319" y="653506"/>
                      <a:pt x="291218" y="657492"/>
                      <a:pt x="293352" y="657401"/>
                    </a:cubicBezTo>
                    <a:cubicBezTo>
                      <a:pt x="294611" y="657546"/>
                      <a:pt x="293662" y="655581"/>
                      <a:pt x="294884" y="655708"/>
                    </a:cubicBezTo>
                    <a:cubicBezTo>
                      <a:pt x="295121" y="655726"/>
                      <a:pt x="295158" y="655508"/>
                      <a:pt x="295012" y="655326"/>
                    </a:cubicBezTo>
                    <a:close/>
                    <a:moveTo>
                      <a:pt x="322935" y="504357"/>
                    </a:moveTo>
                    <a:cubicBezTo>
                      <a:pt x="324358" y="504121"/>
                      <a:pt x="322078" y="502646"/>
                      <a:pt x="322133" y="501718"/>
                    </a:cubicBezTo>
                    <a:cubicBezTo>
                      <a:pt x="319889" y="501645"/>
                      <a:pt x="321768" y="504139"/>
                      <a:pt x="322935" y="504357"/>
                    </a:cubicBezTo>
                    <a:close/>
                    <a:moveTo>
                      <a:pt x="410481" y="557774"/>
                    </a:moveTo>
                    <a:cubicBezTo>
                      <a:pt x="410135" y="558484"/>
                      <a:pt x="411959" y="560013"/>
                      <a:pt x="412050" y="558484"/>
                    </a:cubicBezTo>
                    <a:cubicBezTo>
                      <a:pt x="412688" y="557046"/>
                      <a:pt x="410244" y="555335"/>
                      <a:pt x="410481" y="557774"/>
                    </a:cubicBezTo>
                    <a:close/>
                    <a:moveTo>
                      <a:pt x="238381" y="499006"/>
                    </a:moveTo>
                    <a:cubicBezTo>
                      <a:pt x="237997" y="496823"/>
                      <a:pt x="235025" y="498224"/>
                      <a:pt x="236119" y="499953"/>
                    </a:cubicBezTo>
                    <a:cubicBezTo>
                      <a:pt x="236557" y="499061"/>
                      <a:pt x="238764" y="499989"/>
                      <a:pt x="238417" y="499006"/>
                    </a:cubicBezTo>
                    <a:close/>
                    <a:moveTo>
                      <a:pt x="268511" y="500426"/>
                    </a:moveTo>
                    <a:cubicBezTo>
                      <a:pt x="268274" y="499207"/>
                      <a:pt x="266012" y="499225"/>
                      <a:pt x="265958" y="500317"/>
                    </a:cubicBezTo>
                    <a:cubicBezTo>
                      <a:pt x="266505" y="501573"/>
                      <a:pt x="267946" y="501809"/>
                      <a:pt x="268547" y="500499"/>
                    </a:cubicBezTo>
                    <a:close/>
                    <a:moveTo>
                      <a:pt x="147479" y="568567"/>
                    </a:moveTo>
                    <a:cubicBezTo>
                      <a:pt x="146913" y="569113"/>
                      <a:pt x="144524" y="569459"/>
                      <a:pt x="145345" y="570387"/>
                    </a:cubicBezTo>
                    <a:cubicBezTo>
                      <a:pt x="146330" y="571097"/>
                      <a:pt x="148846" y="569277"/>
                      <a:pt x="147479" y="568567"/>
                    </a:cubicBezTo>
                    <a:close/>
                    <a:moveTo>
                      <a:pt x="97194" y="184256"/>
                    </a:moveTo>
                    <a:cubicBezTo>
                      <a:pt x="98526" y="184093"/>
                      <a:pt x="97358" y="182091"/>
                      <a:pt x="96501" y="182200"/>
                    </a:cubicBezTo>
                    <a:cubicBezTo>
                      <a:pt x="95060" y="182527"/>
                      <a:pt x="95772" y="184438"/>
                      <a:pt x="97194" y="184256"/>
                    </a:cubicBezTo>
                    <a:close/>
                    <a:moveTo>
                      <a:pt x="224866" y="302556"/>
                    </a:moveTo>
                    <a:cubicBezTo>
                      <a:pt x="223279" y="302338"/>
                      <a:pt x="223771" y="304758"/>
                      <a:pt x="225194" y="304231"/>
                    </a:cubicBezTo>
                    <a:cubicBezTo>
                      <a:pt x="226689" y="304267"/>
                      <a:pt x="226270" y="302119"/>
                      <a:pt x="224939" y="302502"/>
                    </a:cubicBezTo>
                    <a:close/>
                    <a:moveTo>
                      <a:pt x="142372" y="595302"/>
                    </a:moveTo>
                    <a:cubicBezTo>
                      <a:pt x="142116" y="594210"/>
                      <a:pt x="140292" y="593482"/>
                      <a:pt x="140220" y="595048"/>
                    </a:cubicBezTo>
                    <a:cubicBezTo>
                      <a:pt x="140256" y="596012"/>
                      <a:pt x="142481" y="596667"/>
                      <a:pt x="142372" y="595302"/>
                    </a:cubicBezTo>
                    <a:close/>
                    <a:moveTo>
                      <a:pt x="463137" y="272999"/>
                    </a:moveTo>
                    <a:cubicBezTo>
                      <a:pt x="462973" y="272799"/>
                      <a:pt x="462790" y="272836"/>
                      <a:pt x="462772" y="273090"/>
                    </a:cubicBezTo>
                    <a:cubicBezTo>
                      <a:pt x="462772" y="273946"/>
                      <a:pt x="460583" y="275038"/>
                      <a:pt x="462225" y="275475"/>
                    </a:cubicBezTo>
                    <a:cubicBezTo>
                      <a:pt x="463264" y="275675"/>
                      <a:pt x="464286" y="273473"/>
                      <a:pt x="463137" y="272999"/>
                    </a:cubicBezTo>
                    <a:close/>
                    <a:moveTo>
                      <a:pt x="472986" y="235817"/>
                    </a:moveTo>
                    <a:cubicBezTo>
                      <a:pt x="472986" y="234561"/>
                      <a:pt x="472584" y="232650"/>
                      <a:pt x="471162" y="233287"/>
                    </a:cubicBezTo>
                    <a:cubicBezTo>
                      <a:pt x="470925" y="234306"/>
                      <a:pt x="472420" y="235289"/>
                      <a:pt x="472767" y="236326"/>
                    </a:cubicBezTo>
                    <a:close/>
                    <a:moveTo>
                      <a:pt x="274001" y="524341"/>
                    </a:moveTo>
                    <a:cubicBezTo>
                      <a:pt x="273727" y="525487"/>
                      <a:pt x="274694" y="525961"/>
                      <a:pt x="275515" y="524887"/>
                    </a:cubicBezTo>
                    <a:cubicBezTo>
                      <a:pt x="276810" y="523959"/>
                      <a:pt x="274767" y="523649"/>
                      <a:pt x="274238" y="522921"/>
                    </a:cubicBezTo>
                    <a:cubicBezTo>
                      <a:pt x="274026" y="523362"/>
                      <a:pt x="273944" y="523855"/>
                      <a:pt x="274001" y="524341"/>
                    </a:cubicBezTo>
                    <a:close/>
                    <a:moveTo>
                      <a:pt x="350294" y="299863"/>
                    </a:moveTo>
                    <a:cubicBezTo>
                      <a:pt x="350768" y="300045"/>
                      <a:pt x="352209" y="299025"/>
                      <a:pt x="351534" y="298370"/>
                    </a:cubicBezTo>
                    <a:cubicBezTo>
                      <a:pt x="350294" y="297569"/>
                      <a:pt x="347503" y="299954"/>
                      <a:pt x="350294" y="299863"/>
                    </a:cubicBezTo>
                    <a:close/>
                    <a:moveTo>
                      <a:pt x="203253" y="227973"/>
                    </a:moveTo>
                    <a:cubicBezTo>
                      <a:pt x="202760" y="227281"/>
                      <a:pt x="201009" y="227973"/>
                      <a:pt x="201173" y="228719"/>
                    </a:cubicBezTo>
                    <a:cubicBezTo>
                      <a:pt x="201556" y="230484"/>
                      <a:pt x="203107" y="229538"/>
                      <a:pt x="203271" y="227973"/>
                    </a:cubicBezTo>
                    <a:close/>
                    <a:moveTo>
                      <a:pt x="90446" y="573299"/>
                    </a:moveTo>
                    <a:cubicBezTo>
                      <a:pt x="89972" y="573426"/>
                      <a:pt x="89260" y="573954"/>
                      <a:pt x="89881" y="574318"/>
                    </a:cubicBezTo>
                    <a:cubicBezTo>
                      <a:pt x="91176" y="574318"/>
                      <a:pt x="91066" y="576302"/>
                      <a:pt x="92124" y="575974"/>
                    </a:cubicBezTo>
                    <a:cubicBezTo>
                      <a:pt x="93182" y="575647"/>
                      <a:pt x="90938" y="573299"/>
                      <a:pt x="90446" y="573299"/>
                    </a:cubicBezTo>
                    <a:close/>
                    <a:moveTo>
                      <a:pt x="340992" y="633577"/>
                    </a:moveTo>
                    <a:lnTo>
                      <a:pt x="340992" y="633577"/>
                    </a:lnTo>
                    <a:cubicBezTo>
                      <a:pt x="338767" y="633268"/>
                      <a:pt x="340882" y="635197"/>
                      <a:pt x="341922" y="635142"/>
                    </a:cubicBezTo>
                    <a:cubicBezTo>
                      <a:pt x="343326" y="634669"/>
                      <a:pt x="342195" y="633086"/>
                      <a:pt x="340992" y="633577"/>
                    </a:cubicBezTo>
                    <a:close/>
                    <a:moveTo>
                      <a:pt x="300866" y="524523"/>
                    </a:moveTo>
                    <a:cubicBezTo>
                      <a:pt x="302034" y="524796"/>
                      <a:pt x="302690" y="523813"/>
                      <a:pt x="303183" y="523049"/>
                    </a:cubicBezTo>
                    <a:cubicBezTo>
                      <a:pt x="302073" y="522523"/>
                      <a:pt x="300745" y="522995"/>
                      <a:pt x="300219" y="524103"/>
                    </a:cubicBezTo>
                    <a:cubicBezTo>
                      <a:pt x="300196" y="524151"/>
                      <a:pt x="300175" y="524200"/>
                      <a:pt x="300155" y="524250"/>
                    </a:cubicBezTo>
                    <a:close/>
                    <a:moveTo>
                      <a:pt x="295158" y="623203"/>
                    </a:moveTo>
                    <a:lnTo>
                      <a:pt x="295158" y="623203"/>
                    </a:lnTo>
                    <a:cubicBezTo>
                      <a:pt x="294446" y="623203"/>
                      <a:pt x="293662" y="623003"/>
                      <a:pt x="293079" y="623458"/>
                    </a:cubicBezTo>
                    <a:cubicBezTo>
                      <a:pt x="294001" y="623925"/>
                      <a:pt x="295003" y="624216"/>
                      <a:pt x="296033" y="624313"/>
                    </a:cubicBezTo>
                    <a:cubicBezTo>
                      <a:pt x="298350" y="623385"/>
                      <a:pt x="296544" y="623021"/>
                      <a:pt x="295212" y="623203"/>
                    </a:cubicBezTo>
                    <a:close/>
                    <a:moveTo>
                      <a:pt x="321513" y="255309"/>
                    </a:moveTo>
                    <a:cubicBezTo>
                      <a:pt x="321184" y="255546"/>
                      <a:pt x="320345" y="254945"/>
                      <a:pt x="320437" y="255764"/>
                    </a:cubicBezTo>
                    <a:cubicBezTo>
                      <a:pt x="320437" y="256128"/>
                      <a:pt x="320564" y="257111"/>
                      <a:pt x="321549" y="256965"/>
                    </a:cubicBezTo>
                    <a:cubicBezTo>
                      <a:pt x="323227" y="256874"/>
                      <a:pt x="323264" y="254890"/>
                      <a:pt x="321567" y="255309"/>
                    </a:cubicBezTo>
                    <a:close/>
                    <a:moveTo>
                      <a:pt x="234860" y="659621"/>
                    </a:moveTo>
                    <a:cubicBezTo>
                      <a:pt x="234623" y="661332"/>
                      <a:pt x="236557" y="660349"/>
                      <a:pt x="236684" y="659621"/>
                    </a:cubicBezTo>
                    <a:cubicBezTo>
                      <a:pt x="236575" y="658311"/>
                      <a:pt x="234623" y="657892"/>
                      <a:pt x="234860" y="659621"/>
                    </a:cubicBezTo>
                    <a:close/>
                    <a:moveTo>
                      <a:pt x="302490" y="272126"/>
                    </a:moveTo>
                    <a:cubicBezTo>
                      <a:pt x="301560" y="272126"/>
                      <a:pt x="300830" y="271798"/>
                      <a:pt x="300666" y="272708"/>
                    </a:cubicBezTo>
                    <a:cubicBezTo>
                      <a:pt x="300538" y="273309"/>
                      <a:pt x="300994" y="274164"/>
                      <a:pt x="301633" y="273582"/>
                    </a:cubicBezTo>
                    <a:cubicBezTo>
                      <a:pt x="302271" y="272999"/>
                      <a:pt x="302617" y="273309"/>
                      <a:pt x="303092" y="273109"/>
                    </a:cubicBezTo>
                    <a:cubicBezTo>
                      <a:pt x="303785" y="272635"/>
                      <a:pt x="302873" y="271944"/>
                      <a:pt x="302490" y="272126"/>
                    </a:cubicBezTo>
                    <a:close/>
                    <a:moveTo>
                      <a:pt x="338311" y="315533"/>
                    </a:moveTo>
                    <a:cubicBezTo>
                      <a:pt x="339259" y="316061"/>
                      <a:pt x="340426" y="314987"/>
                      <a:pt x="340718" y="314058"/>
                    </a:cubicBezTo>
                    <a:cubicBezTo>
                      <a:pt x="340572" y="314058"/>
                      <a:pt x="340317" y="313895"/>
                      <a:pt x="340262" y="313949"/>
                    </a:cubicBezTo>
                    <a:cubicBezTo>
                      <a:pt x="339514" y="314750"/>
                      <a:pt x="338329" y="314186"/>
                      <a:pt x="337563" y="314823"/>
                    </a:cubicBezTo>
                    <a:cubicBezTo>
                      <a:pt x="336797" y="315460"/>
                      <a:pt x="337526" y="315642"/>
                      <a:pt x="338311" y="315533"/>
                    </a:cubicBezTo>
                    <a:close/>
                    <a:moveTo>
                      <a:pt x="337526" y="856071"/>
                    </a:moveTo>
                    <a:cubicBezTo>
                      <a:pt x="336541" y="855780"/>
                      <a:pt x="335338" y="856599"/>
                      <a:pt x="336213" y="857546"/>
                    </a:cubicBezTo>
                    <a:cubicBezTo>
                      <a:pt x="337089" y="858492"/>
                      <a:pt x="339824" y="855616"/>
                      <a:pt x="337526" y="855999"/>
                    </a:cubicBezTo>
                    <a:close/>
                    <a:moveTo>
                      <a:pt x="388868" y="578267"/>
                    </a:moveTo>
                    <a:cubicBezTo>
                      <a:pt x="388157" y="578267"/>
                      <a:pt x="387592" y="578031"/>
                      <a:pt x="387172" y="578577"/>
                    </a:cubicBezTo>
                    <a:cubicBezTo>
                      <a:pt x="387063" y="579123"/>
                      <a:pt x="387665" y="580124"/>
                      <a:pt x="388394" y="579523"/>
                    </a:cubicBezTo>
                    <a:cubicBezTo>
                      <a:pt x="388759" y="579123"/>
                      <a:pt x="390054" y="579669"/>
                      <a:pt x="390218" y="579014"/>
                    </a:cubicBezTo>
                    <a:cubicBezTo>
                      <a:pt x="390382" y="578358"/>
                      <a:pt x="389179" y="578195"/>
                      <a:pt x="388868" y="578195"/>
                    </a:cubicBezTo>
                    <a:close/>
                    <a:moveTo>
                      <a:pt x="383397" y="183820"/>
                    </a:moveTo>
                    <a:cubicBezTo>
                      <a:pt x="382812" y="184204"/>
                      <a:pt x="382420" y="184820"/>
                      <a:pt x="382321" y="185512"/>
                    </a:cubicBezTo>
                    <a:cubicBezTo>
                      <a:pt x="383433" y="187059"/>
                      <a:pt x="385604" y="184002"/>
                      <a:pt x="383324" y="183820"/>
                    </a:cubicBezTo>
                    <a:close/>
                    <a:moveTo>
                      <a:pt x="280476" y="486467"/>
                    </a:moveTo>
                    <a:cubicBezTo>
                      <a:pt x="279217" y="486157"/>
                      <a:pt x="277685" y="487122"/>
                      <a:pt x="276354" y="487231"/>
                    </a:cubicBezTo>
                    <a:cubicBezTo>
                      <a:pt x="277794" y="487868"/>
                      <a:pt x="280403" y="487067"/>
                      <a:pt x="282044" y="486776"/>
                    </a:cubicBezTo>
                    <a:cubicBezTo>
                      <a:pt x="281679" y="486230"/>
                      <a:pt x="281187" y="486521"/>
                      <a:pt x="280476" y="486467"/>
                    </a:cubicBezTo>
                    <a:close/>
                    <a:moveTo>
                      <a:pt x="309658" y="582344"/>
                    </a:moveTo>
                    <a:cubicBezTo>
                      <a:pt x="310059" y="581634"/>
                      <a:pt x="311336" y="581543"/>
                      <a:pt x="311390" y="580834"/>
                    </a:cubicBezTo>
                    <a:cubicBezTo>
                      <a:pt x="311080" y="579942"/>
                      <a:pt x="310588" y="581343"/>
                      <a:pt x="309968" y="580670"/>
                    </a:cubicBezTo>
                    <a:cubicBezTo>
                      <a:pt x="309639" y="579214"/>
                      <a:pt x="308144" y="579978"/>
                      <a:pt x="309147" y="581143"/>
                    </a:cubicBezTo>
                    <a:cubicBezTo>
                      <a:pt x="309457" y="581452"/>
                      <a:pt x="309074" y="582399"/>
                      <a:pt x="309731" y="582399"/>
                    </a:cubicBezTo>
                    <a:close/>
                    <a:moveTo>
                      <a:pt x="358300" y="572243"/>
                    </a:moveTo>
                    <a:cubicBezTo>
                      <a:pt x="357352" y="571897"/>
                      <a:pt x="355674" y="572862"/>
                      <a:pt x="357261" y="573262"/>
                    </a:cubicBezTo>
                    <a:cubicBezTo>
                      <a:pt x="358209" y="573062"/>
                      <a:pt x="359212" y="572371"/>
                      <a:pt x="359978" y="573626"/>
                    </a:cubicBezTo>
                    <a:cubicBezTo>
                      <a:pt x="361437" y="573426"/>
                      <a:pt x="359249" y="571734"/>
                      <a:pt x="358373" y="572243"/>
                    </a:cubicBezTo>
                    <a:close/>
                    <a:moveTo>
                      <a:pt x="500818" y="272108"/>
                    </a:moveTo>
                    <a:cubicBezTo>
                      <a:pt x="501620" y="272290"/>
                      <a:pt x="503882" y="271707"/>
                      <a:pt x="503207" y="270633"/>
                    </a:cubicBezTo>
                    <a:cubicBezTo>
                      <a:pt x="502532" y="269560"/>
                      <a:pt x="501547" y="271198"/>
                      <a:pt x="500781" y="271580"/>
                    </a:cubicBezTo>
                    <a:cubicBezTo>
                      <a:pt x="500326" y="271653"/>
                      <a:pt x="500234" y="272053"/>
                      <a:pt x="500891" y="272108"/>
                    </a:cubicBezTo>
                    <a:close/>
                    <a:moveTo>
                      <a:pt x="93492" y="588295"/>
                    </a:moveTo>
                    <a:cubicBezTo>
                      <a:pt x="92580" y="588095"/>
                      <a:pt x="91668" y="586257"/>
                      <a:pt x="90847" y="587167"/>
                    </a:cubicBezTo>
                    <a:cubicBezTo>
                      <a:pt x="90373" y="589242"/>
                      <a:pt x="92197" y="589024"/>
                      <a:pt x="93492" y="588295"/>
                    </a:cubicBezTo>
                    <a:close/>
                    <a:moveTo>
                      <a:pt x="270043" y="507979"/>
                    </a:moveTo>
                    <a:cubicBezTo>
                      <a:pt x="269696" y="507033"/>
                      <a:pt x="268675" y="506978"/>
                      <a:pt x="267873" y="507087"/>
                    </a:cubicBezTo>
                    <a:cubicBezTo>
                      <a:pt x="266395" y="508106"/>
                      <a:pt x="269405" y="509599"/>
                      <a:pt x="270043" y="507979"/>
                    </a:cubicBezTo>
                    <a:close/>
                    <a:moveTo>
                      <a:pt x="366964" y="319682"/>
                    </a:moveTo>
                    <a:cubicBezTo>
                      <a:pt x="367155" y="319129"/>
                      <a:pt x="366861" y="318526"/>
                      <a:pt x="366307" y="318335"/>
                    </a:cubicBezTo>
                    <a:cubicBezTo>
                      <a:pt x="365753" y="318144"/>
                      <a:pt x="365149" y="318438"/>
                      <a:pt x="364958" y="318991"/>
                    </a:cubicBezTo>
                    <a:cubicBezTo>
                      <a:pt x="364885" y="319828"/>
                      <a:pt x="366964" y="321175"/>
                      <a:pt x="366982" y="319682"/>
                    </a:cubicBezTo>
                    <a:close/>
                    <a:moveTo>
                      <a:pt x="165663" y="170879"/>
                    </a:moveTo>
                    <a:cubicBezTo>
                      <a:pt x="164897" y="169514"/>
                      <a:pt x="163985" y="170534"/>
                      <a:pt x="163255" y="171353"/>
                    </a:cubicBezTo>
                    <a:cubicBezTo>
                      <a:pt x="162434" y="173173"/>
                      <a:pt x="165425" y="171698"/>
                      <a:pt x="165663" y="170879"/>
                    </a:cubicBezTo>
                    <a:close/>
                    <a:moveTo>
                      <a:pt x="286458" y="479933"/>
                    </a:moveTo>
                    <a:cubicBezTo>
                      <a:pt x="287443" y="479678"/>
                      <a:pt x="288282" y="476038"/>
                      <a:pt x="286458" y="478113"/>
                    </a:cubicBezTo>
                    <a:cubicBezTo>
                      <a:pt x="284287" y="478204"/>
                      <a:pt x="285126" y="479259"/>
                      <a:pt x="286458" y="479933"/>
                    </a:cubicBezTo>
                    <a:close/>
                    <a:moveTo>
                      <a:pt x="440284" y="285303"/>
                    </a:moveTo>
                    <a:cubicBezTo>
                      <a:pt x="441633" y="286249"/>
                      <a:pt x="440612" y="284047"/>
                      <a:pt x="440192" y="283646"/>
                    </a:cubicBezTo>
                    <a:cubicBezTo>
                      <a:pt x="439682" y="284465"/>
                      <a:pt x="438368" y="284429"/>
                      <a:pt x="437894" y="284920"/>
                    </a:cubicBezTo>
                    <a:cubicBezTo>
                      <a:pt x="438514" y="286431"/>
                      <a:pt x="439280" y="284939"/>
                      <a:pt x="440229" y="285303"/>
                    </a:cubicBezTo>
                    <a:close/>
                    <a:moveTo>
                      <a:pt x="85576" y="196560"/>
                    </a:moveTo>
                    <a:cubicBezTo>
                      <a:pt x="88020" y="193739"/>
                      <a:pt x="83515" y="193375"/>
                      <a:pt x="84573" y="194558"/>
                    </a:cubicBezTo>
                    <a:cubicBezTo>
                      <a:pt x="84901" y="195340"/>
                      <a:pt x="84664" y="196214"/>
                      <a:pt x="85576" y="196560"/>
                    </a:cubicBezTo>
                    <a:close/>
                    <a:moveTo>
                      <a:pt x="339697" y="252652"/>
                    </a:moveTo>
                    <a:cubicBezTo>
                      <a:pt x="340116" y="251360"/>
                      <a:pt x="339022" y="250632"/>
                      <a:pt x="339204" y="249631"/>
                    </a:cubicBezTo>
                    <a:cubicBezTo>
                      <a:pt x="338675" y="248866"/>
                      <a:pt x="337909" y="250450"/>
                      <a:pt x="338529" y="251087"/>
                    </a:cubicBezTo>
                    <a:cubicBezTo>
                      <a:pt x="338931" y="251451"/>
                      <a:pt x="339350" y="253598"/>
                      <a:pt x="339697" y="252725"/>
                    </a:cubicBezTo>
                    <a:close/>
                    <a:moveTo>
                      <a:pt x="187020" y="665463"/>
                    </a:moveTo>
                    <a:cubicBezTo>
                      <a:pt x="186893" y="664917"/>
                      <a:pt x="187421" y="664044"/>
                      <a:pt x="186455" y="663989"/>
                    </a:cubicBezTo>
                    <a:cubicBezTo>
                      <a:pt x="185488" y="663934"/>
                      <a:pt x="186163" y="665318"/>
                      <a:pt x="185452" y="665809"/>
                    </a:cubicBezTo>
                    <a:cubicBezTo>
                      <a:pt x="185178" y="667192"/>
                      <a:pt x="187494" y="666774"/>
                      <a:pt x="187020" y="665463"/>
                    </a:cubicBezTo>
                    <a:close/>
                    <a:moveTo>
                      <a:pt x="195264" y="91000"/>
                    </a:moveTo>
                    <a:cubicBezTo>
                      <a:pt x="191835" y="91910"/>
                      <a:pt x="196559" y="95477"/>
                      <a:pt x="195355" y="92438"/>
                    </a:cubicBezTo>
                    <a:cubicBezTo>
                      <a:pt x="195264" y="91983"/>
                      <a:pt x="196085" y="91182"/>
                      <a:pt x="195264" y="91000"/>
                    </a:cubicBezTo>
                    <a:close/>
                    <a:moveTo>
                      <a:pt x="244016" y="847936"/>
                    </a:moveTo>
                    <a:cubicBezTo>
                      <a:pt x="242612" y="847681"/>
                      <a:pt x="243360" y="844769"/>
                      <a:pt x="241572" y="845861"/>
                    </a:cubicBezTo>
                    <a:cubicBezTo>
                      <a:pt x="240861" y="846516"/>
                      <a:pt x="243670" y="849192"/>
                      <a:pt x="244016" y="847936"/>
                    </a:cubicBezTo>
                    <a:close/>
                    <a:moveTo>
                      <a:pt x="255999" y="636999"/>
                    </a:moveTo>
                    <a:cubicBezTo>
                      <a:pt x="255543" y="635743"/>
                      <a:pt x="253464" y="635561"/>
                      <a:pt x="252351" y="636580"/>
                    </a:cubicBezTo>
                    <a:cubicBezTo>
                      <a:pt x="252698" y="636891"/>
                      <a:pt x="253184" y="636994"/>
                      <a:pt x="253628" y="636853"/>
                    </a:cubicBezTo>
                    <a:cubicBezTo>
                      <a:pt x="254431" y="636835"/>
                      <a:pt x="255306" y="637945"/>
                      <a:pt x="255999" y="636999"/>
                    </a:cubicBezTo>
                    <a:close/>
                    <a:moveTo>
                      <a:pt x="314363" y="285867"/>
                    </a:moveTo>
                    <a:cubicBezTo>
                      <a:pt x="316023" y="286067"/>
                      <a:pt x="316424" y="284811"/>
                      <a:pt x="315074" y="284247"/>
                    </a:cubicBezTo>
                    <a:cubicBezTo>
                      <a:pt x="313725" y="283683"/>
                      <a:pt x="312649" y="285357"/>
                      <a:pt x="314290" y="285739"/>
                    </a:cubicBezTo>
                    <a:close/>
                    <a:moveTo>
                      <a:pt x="353394" y="690506"/>
                    </a:moveTo>
                    <a:cubicBezTo>
                      <a:pt x="353120" y="689578"/>
                      <a:pt x="350932" y="689979"/>
                      <a:pt x="350458" y="690616"/>
                    </a:cubicBezTo>
                    <a:cubicBezTo>
                      <a:pt x="349838" y="691999"/>
                      <a:pt x="353212" y="690943"/>
                      <a:pt x="353321" y="690434"/>
                    </a:cubicBezTo>
                    <a:close/>
                    <a:moveTo>
                      <a:pt x="126358" y="292765"/>
                    </a:moveTo>
                    <a:cubicBezTo>
                      <a:pt x="127489" y="293092"/>
                      <a:pt x="129039" y="291582"/>
                      <a:pt x="127325" y="291327"/>
                    </a:cubicBezTo>
                    <a:cubicBezTo>
                      <a:pt x="126540" y="292619"/>
                      <a:pt x="125501" y="291327"/>
                      <a:pt x="124589" y="291873"/>
                    </a:cubicBezTo>
                    <a:cubicBezTo>
                      <a:pt x="124886" y="292556"/>
                      <a:pt x="125630" y="292931"/>
                      <a:pt x="126358" y="292765"/>
                    </a:cubicBezTo>
                    <a:close/>
                    <a:moveTo>
                      <a:pt x="469794" y="247738"/>
                    </a:moveTo>
                    <a:cubicBezTo>
                      <a:pt x="467623" y="247447"/>
                      <a:pt x="469684" y="250122"/>
                      <a:pt x="470925" y="249321"/>
                    </a:cubicBezTo>
                    <a:cubicBezTo>
                      <a:pt x="472074" y="248884"/>
                      <a:pt x="470669" y="247519"/>
                      <a:pt x="469794" y="247738"/>
                    </a:cubicBezTo>
                    <a:close/>
                    <a:moveTo>
                      <a:pt x="225723" y="109982"/>
                    </a:moveTo>
                    <a:cubicBezTo>
                      <a:pt x="226361" y="108763"/>
                      <a:pt x="228386" y="109982"/>
                      <a:pt x="228823" y="108836"/>
                    </a:cubicBezTo>
                    <a:cubicBezTo>
                      <a:pt x="228641" y="107143"/>
                      <a:pt x="223771" y="109491"/>
                      <a:pt x="225723" y="109982"/>
                    </a:cubicBezTo>
                    <a:close/>
                    <a:moveTo>
                      <a:pt x="191616" y="362743"/>
                    </a:moveTo>
                    <a:cubicBezTo>
                      <a:pt x="191212" y="362731"/>
                      <a:pt x="190809" y="362799"/>
                      <a:pt x="190431" y="362944"/>
                    </a:cubicBezTo>
                    <a:cubicBezTo>
                      <a:pt x="191744" y="366165"/>
                      <a:pt x="194918" y="362871"/>
                      <a:pt x="191616" y="362743"/>
                    </a:cubicBezTo>
                    <a:close/>
                    <a:moveTo>
                      <a:pt x="93328" y="248830"/>
                    </a:moveTo>
                    <a:cubicBezTo>
                      <a:pt x="95991" y="248830"/>
                      <a:pt x="93528" y="247465"/>
                      <a:pt x="92252" y="247683"/>
                    </a:cubicBezTo>
                    <a:cubicBezTo>
                      <a:pt x="91850" y="247538"/>
                      <a:pt x="91431" y="246882"/>
                      <a:pt x="91121" y="247319"/>
                    </a:cubicBezTo>
                    <a:cubicBezTo>
                      <a:pt x="90756" y="248229"/>
                      <a:pt x="92416" y="248994"/>
                      <a:pt x="93255" y="248830"/>
                    </a:cubicBezTo>
                    <a:close/>
                    <a:moveTo>
                      <a:pt x="289996" y="724195"/>
                    </a:moveTo>
                    <a:cubicBezTo>
                      <a:pt x="289121" y="724195"/>
                      <a:pt x="288938" y="725614"/>
                      <a:pt x="288993" y="726306"/>
                    </a:cubicBezTo>
                    <a:cubicBezTo>
                      <a:pt x="290124" y="727853"/>
                      <a:pt x="290288" y="725851"/>
                      <a:pt x="290616" y="725068"/>
                    </a:cubicBezTo>
                    <a:cubicBezTo>
                      <a:pt x="290963" y="724722"/>
                      <a:pt x="290215" y="724486"/>
                      <a:pt x="289996" y="724195"/>
                    </a:cubicBezTo>
                    <a:close/>
                    <a:moveTo>
                      <a:pt x="105675" y="565182"/>
                    </a:moveTo>
                    <a:cubicBezTo>
                      <a:pt x="104070" y="564781"/>
                      <a:pt x="104380" y="566437"/>
                      <a:pt x="105931" y="566237"/>
                    </a:cubicBezTo>
                    <a:cubicBezTo>
                      <a:pt x="106533" y="566001"/>
                      <a:pt x="107755" y="566729"/>
                      <a:pt x="107919" y="565819"/>
                    </a:cubicBezTo>
                    <a:cubicBezTo>
                      <a:pt x="107572" y="565036"/>
                      <a:pt x="106478" y="565163"/>
                      <a:pt x="105675" y="565182"/>
                    </a:cubicBezTo>
                    <a:close/>
                    <a:moveTo>
                      <a:pt x="347941" y="289470"/>
                    </a:moveTo>
                    <a:cubicBezTo>
                      <a:pt x="344968" y="289580"/>
                      <a:pt x="349181" y="292619"/>
                      <a:pt x="349053" y="290180"/>
                    </a:cubicBezTo>
                    <a:cubicBezTo>
                      <a:pt x="349053" y="289379"/>
                      <a:pt x="348470" y="289470"/>
                      <a:pt x="347941" y="289470"/>
                    </a:cubicBezTo>
                    <a:close/>
                    <a:moveTo>
                      <a:pt x="78810" y="211320"/>
                    </a:moveTo>
                    <a:cubicBezTo>
                      <a:pt x="78810" y="210555"/>
                      <a:pt x="78810" y="209500"/>
                      <a:pt x="77715" y="209736"/>
                    </a:cubicBezTo>
                    <a:cubicBezTo>
                      <a:pt x="76183" y="209955"/>
                      <a:pt x="78992" y="213995"/>
                      <a:pt x="78810" y="211320"/>
                    </a:cubicBezTo>
                    <a:close/>
                    <a:moveTo>
                      <a:pt x="307505" y="668812"/>
                    </a:moveTo>
                    <a:cubicBezTo>
                      <a:pt x="308071" y="668812"/>
                      <a:pt x="309439" y="668703"/>
                      <a:pt x="309110" y="667793"/>
                    </a:cubicBezTo>
                    <a:cubicBezTo>
                      <a:pt x="308727" y="666119"/>
                      <a:pt x="305134" y="668612"/>
                      <a:pt x="307505" y="668812"/>
                    </a:cubicBezTo>
                    <a:close/>
                    <a:moveTo>
                      <a:pt x="262948" y="688304"/>
                    </a:moveTo>
                    <a:cubicBezTo>
                      <a:pt x="262948" y="687722"/>
                      <a:pt x="261890" y="686703"/>
                      <a:pt x="261343" y="686775"/>
                    </a:cubicBezTo>
                    <a:cubicBezTo>
                      <a:pt x="260030" y="687613"/>
                      <a:pt x="262036" y="689778"/>
                      <a:pt x="262948" y="688304"/>
                    </a:cubicBezTo>
                    <a:close/>
                    <a:moveTo>
                      <a:pt x="158021" y="361342"/>
                    </a:moveTo>
                    <a:cubicBezTo>
                      <a:pt x="156817" y="361069"/>
                      <a:pt x="155887" y="360104"/>
                      <a:pt x="155996" y="362034"/>
                    </a:cubicBezTo>
                    <a:cubicBezTo>
                      <a:pt x="155927" y="362278"/>
                      <a:pt x="155823" y="362511"/>
                      <a:pt x="155686" y="362725"/>
                    </a:cubicBezTo>
                    <a:cubicBezTo>
                      <a:pt x="155558" y="362907"/>
                      <a:pt x="154902" y="362580"/>
                      <a:pt x="155212" y="363180"/>
                    </a:cubicBezTo>
                    <a:cubicBezTo>
                      <a:pt x="156379" y="363690"/>
                      <a:pt x="156963" y="361633"/>
                      <a:pt x="158021" y="361342"/>
                    </a:cubicBezTo>
                    <a:close/>
                    <a:moveTo>
                      <a:pt x="486118" y="204367"/>
                    </a:moveTo>
                    <a:cubicBezTo>
                      <a:pt x="485516" y="204367"/>
                      <a:pt x="485497" y="204768"/>
                      <a:pt x="485589" y="205114"/>
                    </a:cubicBezTo>
                    <a:cubicBezTo>
                      <a:pt x="485917" y="206278"/>
                      <a:pt x="487029" y="205423"/>
                      <a:pt x="487686" y="205878"/>
                    </a:cubicBezTo>
                    <a:cubicBezTo>
                      <a:pt x="488051" y="206115"/>
                      <a:pt x="488598" y="205514"/>
                      <a:pt x="488616" y="205150"/>
                    </a:cubicBezTo>
                    <a:cubicBezTo>
                      <a:pt x="488634" y="204786"/>
                      <a:pt x="488069" y="204822"/>
                      <a:pt x="487777" y="204895"/>
                    </a:cubicBezTo>
                    <a:cubicBezTo>
                      <a:pt x="487084" y="205059"/>
                      <a:pt x="486646" y="204440"/>
                      <a:pt x="486118" y="204367"/>
                    </a:cubicBezTo>
                    <a:close/>
                    <a:moveTo>
                      <a:pt x="233711" y="135208"/>
                    </a:moveTo>
                    <a:cubicBezTo>
                      <a:pt x="233474" y="133733"/>
                      <a:pt x="230757" y="134898"/>
                      <a:pt x="231340" y="135936"/>
                    </a:cubicBezTo>
                    <a:cubicBezTo>
                      <a:pt x="231924" y="136973"/>
                      <a:pt x="232508" y="135644"/>
                      <a:pt x="233164" y="135936"/>
                    </a:cubicBezTo>
                    <a:cubicBezTo>
                      <a:pt x="233821" y="136227"/>
                      <a:pt x="233730" y="135681"/>
                      <a:pt x="233711" y="135262"/>
                    </a:cubicBezTo>
                    <a:close/>
                    <a:moveTo>
                      <a:pt x="294629" y="530365"/>
                    </a:moveTo>
                    <a:cubicBezTo>
                      <a:pt x="293115" y="530110"/>
                      <a:pt x="293553" y="532185"/>
                      <a:pt x="294994" y="531967"/>
                    </a:cubicBezTo>
                    <a:cubicBezTo>
                      <a:pt x="296434" y="531748"/>
                      <a:pt x="295924" y="530056"/>
                      <a:pt x="294629" y="530420"/>
                    </a:cubicBezTo>
                    <a:close/>
                    <a:moveTo>
                      <a:pt x="334389" y="276457"/>
                    </a:moveTo>
                    <a:cubicBezTo>
                      <a:pt x="333167" y="276457"/>
                      <a:pt x="333003" y="278277"/>
                      <a:pt x="333988" y="278423"/>
                    </a:cubicBezTo>
                    <a:cubicBezTo>
                      <a:pt x="335338" y="278459"/>
                      <a:pt x="335994" y="276967"/>
                      <a:pt x="334389" y="276512"/>
                    </a:cubicBezTo>
                    <a:close/>
                    <a:moveTo>
                      <a:pt x="419200" y="287796"/>
                    </a:moveTo>
                    <a:cubicBezTo>
                      <a:pt x="419382" y="290417"/>
                      <a:pt x="422209" y="287614"/>
                      <a:pt x="419418" y="286267"/>
                    </a:cubicBezTo>
                    <a:cubicBezTo>
                      <a:pt x="419072" y="286831"/>
                      <a:pt x="419200" y="287086"/>
                      <a:pt x="419200" y="287851"/>
                    </a:cubicBezTo>
                    <a:close/>
                    <a:moveTo>
                      <a:pt x="427352" y="563471"/>
                    </a:moveTo>
                    <a:cubicBezTo>
                      <a:pt x="428374" y="563307"/>
                      <a:pt x="427571" y="562197"/>
                      <a:pt x="428173" y="561760"/>
                    </a:cubicBezTo>
                    <a:cubicBezTo>
                      <a:pt x="428775" y="561323"/>
                      <a:pt x="428045" y="561360"/>
                      <a:pt x="427863" y="561341"/>
                    </a:cubicBezTo>
                    <a:cubicBezTo>
                      <a:pt x="426112" y="561178"/>
                      <a:pt x="425747" y="563125"/>
                      <a:pt x="427352" y="563525"/>
                    </a:cubicBezTo>
                    <a:close/>
                    <a:moveTo>
                      <a:pt x="248430" y="62244"/>
                    </a:moveTo>
                    <a:cubicBezTo>
                      <a:pt x="248631" y="60424"/>
                      <a:pt x="246770" y="61152"/>
                      <a:pt x="246807" y="62499"/>
                    </a:cubicBezTo>
                    <a:cubicBezTo>
                      <a:pt x="246843" y="63845"/>
                      <a:pt x="248813" y="63354"/>
                      <a:pt x="248430" y="62244"/>
                    </a:cubicBezTo>
                    <a:close/>
                    <a:moveTo>
                      <a:pt x="399812" y="563525"/>
                    </a:moveTo>
                    <a:cubicBezTo>
                      <a:pt x="400557" y="563548"/>
                      <a:pt x="401179" y="562964"/>
                      <a:pt x="401203" y="562221"/>
                    </a:cubicBezTo>
                    <a:cubicBezTo>
                      <a:pt x="401210" y="561991"/>
                      <a:pt x="401158" y="561764"/>
                      <a:pt x="401052" y="561560"/>
                    </a:cubicBezTo>
                    <a:cubicBezTo>
                      <a:pt x="400177" y="561633"/>
                      <a:pt x="397842" y="563252"/>
                      <a:pt x="399848" y="563525"/>
                    </a:cubicBezTo>
                    <a:close/>
                    <a:moveTo>
                      <a:pt x="287187" y="473982"/>
                    </a:moveTo>
                    <a:cubicBezTo>
                      <a:pt x="289011" y="474218"/>
                      <a:pt x="287187" y="472544"/>
                      <a:pt x="286513" y="472435"/>
                    </a:cubicBezTo>
                    <a:cubicBezTo>
                      <a:pt x="284853" y="472817"/>
                      <a:pt x="285218" y="474418"/>
                      <a:pt x="287224" y="473982"/>
                    </a:cubicBezTo>
                    <a:close/>
                    <a:moveTo>
                      <a:pt x="480354" y="232486"/>
                    </a:moveTo>
                    <a:cubicBezTo>
                      <a:pt x="482670" y="231394"/>
                      <a:pt x="479132" y="229174"/>
                      <a:pt x="479059" y="231067"/>
                    </a:cubicBezTo>
                    <a:cubicBezTo>
                      <a:pt x="479460" y="231594"/>
                      <a:pt x="479935" y="232031"/>
                      <a:pt x="480354" y="232486"/>
                    </a:cubicBezTo>
                    <a:close/>
                    <a:moveTo>
                      <a:pt x="275132" y="293292"/>
                    </a:moveTo>
                    <a:cubicBezTo>
                      <a:pt x="276718" y="293547"/>
                      <a:pt x="276153" y="291472"/>
                      <a:pt x="274694" y="291691"/>
                    </a:cubicBezTo>
                    <a:cubicBezTo>
                      <a:pt x="273235" y="291909"/>
                      <a:pt x="273964" y="293693"/>
                      <a:pt x="275132" y="293292"/>
                    </a:cubicBezTo>
                    <a:close/>
                    <a:moveTo>
                      <a:pt x="364775" y="607187"/>
                    </a:moveTo>
                    <a:cubicBezTo>
                      <a:pt x="363936" y="605767"/>
                      <a:pt x="362951" y="607041"/>
                      <a:pt x="361857" y="607060"/>
                    </a:cubicBezTo>
                    <a:cubicBezTo>
                      <a:pt x="361346" y="607879"/>
                      <a:pt x="364429" y="608315"/>
                      <a:pt x="364775" y="607187"/>
                    </a:cubicBezTo>
                    <a:close/>
                    <a:moveTo>
                      <a:pt x="260814" y="653087"/>
                    </a:moveTo>
                    <a:cubicBezTo>
                      <a:pt x="261437" y="653216"/>
                      <a:pt x="262086" y="653112"/>
                      <a:pt x="262638" y="652796"/>
                    </a:cubicBezTo>
                    <a:cubicBezTo>
                      <a:pt x="262127" y="652050"/>
                      <a:pt x="261307" y="650976"/>
                      <a:pt x="260541" y="652232"/>
                    </a:cubicBezTo>
                    <a:cubicBezTo>
                      <a:pt x="260176" y="652833"/>
                      <a:pt x="259337" y="652141"/>
                      <a:pt x="259082" y="652869"/>
                    </a:cubicBezTo>
                    <a:close/>
                    <a:moveTo>
                      <a:pt x="369043" y="323668"/>
                    </a:moveTo>
                    <a:cubicBezTo>
                      <a:pt x="369554" y="323668"/>
                      <a:pt x="370283" y="323868"/>
                      <a:pt x="370283" y="322867"/>
                    </a:cubicBezTo>
                    <a:cubicBezTo>
                      <a:pt x="370210" y="320010"/>
                      <a:pt x="366708" y="323777"/>
                      <a:pt x="369006" y="323704"/>
                    </a:cubicBezTo>
                    <a:close/>
                    <a:moveTo>
                      <a:pt x="424416" y="293711"/>
                    </a:moveTo>
                    <a:cubicBezTo>
                      <a:pt x="425328" y="292728"/>
                      <a:pt x="426112" y="295240"/>
                      <a:pt x="427279" y="294111"/>
                    </a:cubicBezTo>
                    <a:cubicBezTo>
                      <a:pt x="426643" y="293040"/>
                      <a:pt x="425332" y="292573"/>
                      <a:pt x="424160" y="293001"/>
                    </a:cubicBezTo>
                    <a:cubicBezTo>
                      <a:pt x="423467" y="293402"/>
                      <a:pt x="423613" y="294057"/>
                      <a:pt x="424379" y="293747"/>
                    </a:cubicBezTo>
                    <a:close/>
                    <a:moveTo>
                      <a:pt x="331052" y="294621"/>
                    </a:moveTo>
                    <a:cubicBezTo>
                      <a:pt x="330103" y="293948"/>
                      <a:pt x="324030" y="294312"/>
                      <a:pt x="327495" y="295367"/>
                    </a:cubicBezTo>
                    <a:cubicBezTo>
                      <a:pt x="328553" y="294457"/>
                      <a:pt x="329957" y="295367"/>
                      <a:pt x="331015" y="294657"/>
                    </a:cubicBezTo>
                    <a:close/>
                    <a:moveTo>
                      <a:pt x="218829" y="636161"/>
                    </a:moveTo>
                    <a:cubicBezTo>
                      <a:pt x="219047" y="635998"/>
                      <a:pt x="219029" y="635797"/>
                      <a:pt x="218829" y="635779"/>
                    </a:cubicBezTo>
                    <a:cubicBezTo>
                      <a:pt x="218044" y="635688"/>
                      <a:pt x="217752" y="634906"/>
                      <a:pt x="217114" y="634651"/>
                    </a:cubicBezTo>
                    <a:cubicBezTo>
                      <a:pt x="216476" y="634396"/>
                      <a:pt x="216147" y="635979"/>
                      <a:pt x="216640" y="636070"/>
                    </a:cubicBezTo>
                    <a:cubicBezTo>
                      <a:pt x="217388" y="635961"/>
                      <a:pt x="218172" y="637199"/>
                      <a:pt x="218829" y="636161"/>
                    </a:cubicBezTo>
                    <a:close/>
                    <a:moveTo>
                      <a:pt x="310971" y="318499"/>
                    </a:moveTo>
                    <a:cubicBezTo>
                      <a:pt x="311062" y="318026"/>
                      <a:pt x="310788" y="317789"/>
                      <a:pt x="310241" y="317753"/>
                    </a:cubicBezTo>
                    <a:cubicBezTo>
                      <a:pt x="307232" y="317680"/>
                      <a:pt x="310898" y="321611"/>
                      <a:pt x="310971" y="318499"/>
                    </a:cubicBezTo>
                    <a:close/>
                    <a:moveTo>
                      <a:pt x="248868" y="662278"/>
                    </a:moveTo>
                    <a:cubicBezTo>
                      <a:pt x="249999" y="662624"/>
                      <a:pt x="250692" y="660895"/>
                      <a:pt x="249470" y="660640"/>
                    </a:cubicBezTo>
                    <a:cubicBezTo>
                      <a:pt x="248248" y="660386"/>
                      <a:pt x="247208" y="662479"/>
                      <a:pt x="248868" y="662278"/>
                    </a:cubicBezTo>
                    <a:close/>
                    <a:moveTo>
                      <a:pt x="290653" y="263535"/>
                    </a:moveTo>
                    <a:cubicBezTo>
                      <a:pt x="289759" y="263990"/>
                      <a:pt x="292021" y="267030"/>
                      <a:pt x="292787" y="266029"/>
                    </a:cubicBezTo>
                    <a:cubicBezTo>
                      <a:pt x="293079" y="265173"/>
                      <a:pt x="291328" y="264828"/>
                      <a:pt x="291309" y="263790"/>
                    </a:cubicBezTo>
                    <a:cubicBezTo>
                      <a:pt x="291273" y="263499"/>
                      <a:pt x="290908" y="263517"/>
                      <a:pt x="290653" y="263535"/>
                    </a:cubicBezTo>
                    <a:close/>
                    <a:moveTo>
                      <a:pt x="300411" y="860257"/>
                    </a:moveTo>
                    <a:cubicBezTo>
                      <a:pt x="299207" y="860385"/>
                      <a:pt x="298495" y="860257"/>
                      <a:pt x="297985" y="861204"/>
                    </a:cubicBezTo>
                    <a:cubicBezTo>
                      <a:pt x="298149" y="861204"/>
                      <a:pt x="298386" y="861422"/>
                      <a:pt x="298459" y="861368"/>
                    </a:cubicBezTo>
                    <a:cubicBezTo>
                      <a:pt x="299790" y="860185"/>
                      <a:pt x="300283" y="861950"/>
                      <a:pt x="301432" y="861895"/>
                    </a:cubicBezTo>
                    <a:cubicBezTo>
                      <a:pt x="301851" y="861531"/>
                      <a:pt x="300830" y="860003"/>
                      <a:pt x="300411" y="860257"/>
                    </a:cubicBezTo>
                    <a:close/>
                    <a:moveTo>
                      <a:pt x="465471" y="573990"/>
                    </a:moveTo>
                    <a:cubicBezTo>
                      <a:pt x="465891" y="572407"/>
                      <a:pt x="464359" y="572989"/>
                      <a:pt x="463811" y="572516"/>
                    </a:cubicBezTo>
                    <a:cubicBezTo>
                      <a:pt x="463611" y="572334"/>
                      <a:pt x="463319" y="572280"/>
                      <a:pt x="463264" y="572625"/>
                    </a:cubicBezTo>
                    <a:cubicBezTo>
                      <a:pt x="463374" y="573299"/>
                      <a:pt x="465508" y="575901"/>
                      <a:pt x="465471" y="573990"/>
                    </a:cubicBezTo>
                    <a:close/>
                    <a:moveTo>
                      <a:pt x="290744" y="255673"/>
                    </a:moveTo>
                    <a:cubicBezTo>
                      <a:pt x="291091" y="254945"/>
                      <a:pt x="288482" y="252852"/>
                      <a:pt x="288355" y="254108"/>
                    </a:cubicBezTo>
                    <a:cubicBezTo>
                      <a:pt x="288975" y="254799"/>
                      <a:pt x="289631" y="256619"/>
                      <a:pt x="290744" y="255673"/>
                    </a:cubicBezTo>
                    <a:close/>
                    <a:moveTo>
                      <a:pt x="260632" y="863552"/>
                    </a:moveTo>
                    <a:cubicBezTo>
                      <a:pt x="261051" y="863442"/>
                      <a:pt x="260905" y="863006"/>
                      <a:pt x="261106" y="862751"/>
                    </a:cubicBezTo>
                    <a:cubicBezTo>
                      <a:pt x="261726" y="861968"/>
                      <a:pt x="260559" y="861404"/>
                      <a:pt x="260814" y="860658"/>
                    </a:cubicBezTo>
                    <a:cubicBezTo>
                      <a:pt x="259100" y="860567"/>
                      <a:pt x="259957" y="862678"/>
                      <a:pt x="260632" y="863461"/>
                    </a:cubicBezTo>
                    <a:close/>
                    <a:moveTo>
                      <a:pt x="306010" y="490453"/>
                    </a:moveTo>
                    <a:cubicBezTo>
                      <a:pt x="306320" y="490179"/>
                      <a:pt x="307834" y="489852"/>
                      <a:pt x="307597" y="489124"/>
                    </a:cubicBezTo>
                    <a:cubicBezTo>
                      <a:pt x="307359" y="488396"/>
                      <a:pt x="306703" y="488814"/>
                      <a:pt x="306210" y="488778"/>
                    </a:cubicBezTo>
                    <a:cubicBezTo>
                      <a:pt x="305718" y="488742"/>
                      <a:pt x="305572" y="489488"/>
                      <a:pt x="305298" y="489852"/>
                    </a:cubicBezTo>
                    <a:cubicBezTo>
                      <a:pt x="305025" y="490216"/>
                      <a:pt x="305426" y="490179"/>
                      <a:pt x="306010" y="490325"/>
                    </a:cubicBezTo>
                    <a:close/>
                    <a:moveTo>
                      <a:pt x="332675" y="702518"/>
                    </a:moveTo>
                    <a:cubicBezTo>
                      <a:pt x="332675" y="702045"/>
                      <a:pt x="331307" y="701244"/>
                      <a:pt x="330851" y="701426"/>
                    </a:cubicBezTo>
                    <a:cubicBezTo>
                      <a:pt x="330231" y="702518"/>
                      <a:pt x="332055" y="704630"/>
                      <a:pt x="332675" y="702518"/>
                    </a:cubicBezTo>
                    <a:close/>
                    <a:moveTo>
                      <a:pt x="114704" y="281863"/>
                    </a:moveTo>
                    <a:cubicBezTo>
                      <a:pt x="115926" y="281317"/>
                      <a:pt x="113755" y="279733"/>
                      <a:pt x="113755" y="278696"/>
                    </a:cubicBezTo>
                    <a:cubicBezTo>
                      <a:pt x="113554" y="278569"/>
                      <a:pt x="113299" y="278805"/>
                      <a:pt x="113153" y="278933"/>
                    </a:cubicBezTo>
                    <a:cubicBezTo>
                      <a:pt x="114083" y="279788"/>
                      <a:pt x="113044" y="281699"/>
                      <a:pt x="114704" y="281863"/>
                    </a:cubicBezTo>
                    <a:close/>
                    <a:moveTo>
                      <a:pt x="281150" y="263299"/>
                    </a:moveTo>
                    <a:cubicBezTo>
                      <a:pt x="281698" y="264518"/>
                      <a:pt x="283558" y="262716"/>
                      <a:pt x="283722" y="262207"/>
                    </a:cubicBezTo>
                    <a:cubicBezTo>
                      <a:pt x="282938" y="261169"/>
                      <a:pt x="281515" y="262443"/>
                      <a:pt x="281150" y="263299"/>
                    </a:cubicBezTo>
                    <a:close/>
                    <a:moveTo>
                      <a:pt x="319123" y="512311"/>
                    </a:moveTo>
                    <a:cubicBezTo>
                      <a:pt x="318886" y="514003"/>
                      <a:pt x="319944" y="513312"/>
                      <a:pt x="320564" y="512311"/>
                    </a:cubicBezTo>
                    <a:cubicBezTo>
                      <a:pt x="321112" y="510891"/>
                      <a:pt x="318631" y="510236"/>
                      <a:pt x="319123" y="512311"/>
                    </a:cubicBezTo>
                    <a:close/>
                    <a:moveTo>
                      <a:pt x="355601" y="173355"/>
                    </a:moveTo>
                    <a:cubicBezTo>
                      <a:pt x="358574" y="172790"/>
                      <a:pt x="356276" y="171953"/>
                      <a:pt x="354361" y="172317"/>
                    </a:cubicBezTo>
                    <a:cubicBezTo>
                      <a:pt x="353230" y="172900"/>
                      <a:pt x="354561" y="173628"/>
                      <a:pt x="355619" y="173355"/>
                    </a:cubicBezTo>
                    <a:close/>
                    <a:moveTo>
                      <a:pt x="342360" y="278459"/>
                    </a:moveTo>
                    <a:cubicBezTo>
                      <a:pt x="342360" y="277950"/>
                      <a:pt x="341867" y="278150"/>
                      <a:pt x="341612" y="278150"/>
                    </a:cubicBezTo>
                    <a:cubicBezTo>
                      <a:pt x="337526" y="277877"/>
                      <a:pt x="340043" y="280898"/>
                      <a:pt x="342360" y="278459"/>
                    </a:cubicBezTo>
                    <a:close/>
                    <a:moveTo>
                      <a:pt x="372435" y="173973"/>
                    </a:moveTo>
                    <a:cubicBezTo>
                      <a:pt x="371359" y="170333"/>
                      <a:pt x="368167" y="173427"/>
                      <a:pt x="372144" y="174374"/>
                    </a:cubicBezTo>
                    <a:close/>
                    <a:moveTo>
                      <a:pt x="87345" y="209973"/>
                    </a:moveTo>
                    <a:cubicBezTo>
                      <a:pt x="86889" y="209008"/>
                      <a:pt x="86269" y="207571"/>
                      <a:pt x="85266" y="208699"/>
                    </a:cubicBezTo>
                    <a:cubicBezTo>
                      <a:pt x="84008" y="209008"/>
                      <a:pt x="86999" y="211120"/>
                      <a:pt x="87345" y="209973"/>
                    </a:cubicBezTo>
                    <a:close/>
                    <a:moveTo>
                      <a:pt x="330669" y="612902"/>
                    </a:moveTo>
                    <a:lnTo>
                      <a:pt x="330669" y="612902"/>
                    </a:lnTo>
                    <a:cubicBezTo>
                      <a:pt x="332492" y="613357"/>
                      <a:pt x="332492" y="611555"/>
                      <a:pt x="331033" y="611337"/>
                    </a:cubicBezTo>
                    <a:cubicBezTo>
                      <a:pt x="330067" y="611610"/>
                      <a:pt x="328808" y="613229"/>
                      <a:pt x="330669" y="612902"/>
                    </a:cubicBezTo>
                    <a:close/>
                    <a:moveTo>
                      <a:pt x="215181" y="113440"/>
                    </a:moveTo>
                    <a:cubicBezTo>
                      <a:pt x="214470" y="112822"/>
                      <a:pt x="210676" y="113076"/>
                      <a:pt x="212354" y="114623"/>
                    </a:cubicBezTo>
                    <a:cubicBezTo>
                      <a:pt x="213339" y="114341"/>
                      <a:pt x="214288" y="113944"/>
                      <a:pt x="215181" y="113440"/>
                    </a:cubicBezTo>
                    <a:close/>
                    <a:moveTo>
                      <a:pt x="304131" y="279187"/>
                    </a:moveTo>
                    <a:lnTo>
                      <a:pt x="304131" y="279187"/>
                    </a:lnTo>
                    <a:cubicBezTo>
                      <a:pt x="304657" y="279270"/>
                      <a:pt x="305192" y="279270"/>
                      <a:pt x="305718" y="279187"/>
                    </a:cubicBezTo>
                    <a:cubicBezTo>
                      <a:pt x="306411" y="279024"/>
                      <a:pt x="306119" y="277367"/>
                      <a:pt x="305426" y="277731"/>
                    </a:cubicBezTo>
                    <a:cubicBezTo>
                      <a:pt x="304770" y="279206"/>
                      <a:pt x="303402" y="278478"/>
                      <a:pt x="302362" y="279024"/>
                    </a:cubicBezTo>
                    <a:cubicBezTo>
                      <a:pt x="302873" y="279351"/>
                      <a:pt x="303529" y="279133"/>
                      <a:pt x="304131" y="279187"/>
                    </a:cubicBezTo>
                    <a:close/>
                    <a:moveTo>
                      <a:pt x="68851" y="573426"/>
                    </a:moveTo>
                    <a:cubicBezTo>
                      <a:pt x="67538" y="573899"/>
                      <a:pt x="70675" y="576320"/>
                      <a:pt x="71113" y="575665"/>
                    </a:cubicBezTo>
                    <a:cubicBezTo>
                      <a:pt x="71660" y="574009"/>
                      <a:pt x="69417" y="574536"/>
                      <a:pt x="68851" y="573426"/>
                    </a:cubicBezTo>
                    <a:close/>
                    <a:moveTo>
                      <a:pt x="365231" y="176121"/>
                    </a:moveTo>
                    <a:cubicBezTo>
                      <a:pt x="367821" y="176121"/>
                      <a:pt x="365486" y="173773"/>
                      <a:pt x="364118" y="174556"/>
                    </a:cubicBezTo>
                    <a:cubicBezTo>
                      <a:pt x="363480" y="174920"/>
                      <a:pt x="364228" y="174883"/>
                      <a:pt x="364374" y="175047"/>
                    </a:cubicBezTo>
                    <a:cubicBezTo>
                      <a:pt x="364520" y="175211"/>
                      <a:pt x="364191" y="176540"/>
                      <a:pt x="365231" y="176121"/>
                    </a:cubicBezTo>
                    <a:close/>
                    <a:moveTo>
                      <a:pt x="209618" y="514167"/>
                    </a:moveTo>
                    <a:cubicBezTo>
                      <a:pt x="208870" y="514076"/>
                      <a:pt x="208761" y="514622"/>
                      <a:pt x="209436" y="515113"/>
                    </a:cubicBezTo>
                    <a:cubicBezTo>
                      <a:pt x="210110" y="515605"/>
                      <a:pt x="209436" y="517097"/>
                      <a:pt x="210603" y="516751"/>
                    </a:cubicBezTo>
                    <a:cubicBezTo>
                      <a:pt x="211770" y="516406"/>
                      <a:pt x="209965" y="515514"/>
                      <a:pt x="210475" y="514931"/>
                    </a:cubicBezTo>
                    <a:cubicBezTo>
                      <a:pt x="210986" y="514349"/>
                      <a:pt x="210676" y="514094"/>
                      <a:pt x="209618" y="514167"/>
                    </a:cubicBezTo>
                    <a:close/>
                    <a:moveTo>
                      <a:pt x="195574" y="73528"/>
                    </a:moveTo>
                    <a:cubicBezTo>
                      <a:pt x="196012" y="73528"/>
                      <a:pt x="197398" y="73855"/>
                      <a:pt x="197270" y="72782"/>
                    </a:cubicBezTo>
                    <a:cubicBezTo>
                      <a:pt x="196121" y="71890"/>
                      <a:pt x="194753" y="72927"/>
                      <a:pt x="193623" y="73273"/>
                    </a:cubicBezTo>
                    <a:cubicBezTo>
                      <a:pt x="194206" y="73710"/>
                      <a:pt x="194772" y="73473"/>
                      <a:pt x="195574" y="73528"/>
                    </a:cubicBezTo>
                    <a:close/>
                    <a:moveTo>
                      <a:pt x="180983" y="258130"/>
                    </a:moveTo>
                    <a:cubicBezTo>
                      <a:pt x="181081" y="257525"/>
                      <a:pt x="180669" y="256955"/>
                      <a:pt x="180063" y="256857"/>
                    </a:cubicBezTo>
                    <a:cubicBezTo>
                      <a:pt x="179644" y="256789"/>
                      <a:pt x="179222" y="256965"/>
                      <a:pt x="178977" y="257311"/>
                    </a:cubicBezTo>
                    <a:cubicBezTo>
                      <a:pt x="179542" y="257966"/>
                      <a:pt x="180947" y="260387"/>
                      <a:pt x="181001" y="258130"/>
                    </a:cubicBezTo>
                    <a:close/>
                    <a:moveTo>
                      <a:pt x="294519" y="257238"/>
                    </a:moveTo>
                    <a:cubicBezTo>
                      <a:pt x="293990" y="256510"/>
                      <a:pt x="293060" y="257511"/>
                      <a:pt x="292495" y="257784"/>
                    </a:cubicBezTo>
                    <a:cubicBezTo>
                      <a:pt x="291619" y="258057"/>
                      <a:pt x="292385" y="259149"/>
                      <a:pt x="293115" y="259058"/>
                    </a:cubicBezTo>
                    <a:cubicBezTo>
                      <a:pt x="293820" y="258673"/>
                      <a:pt x="294335" y="258015"/>
                      <a:pt x="294538" y="257238"/>
                    </a:cubicBezTo>
                    <a:close/>
                    <a:moveTo>
                      <a:pt x="167395" y="622329"/>
                    </a:moveTo>
                    <a:cubicBezTo>
                      <a:pt x="167395" y="621110"/>
                      <a:pt x="165425" y="621856"/>
                      <a:pt x="165280" y="622693"/>
                    </a:cubicBezTo>
                    <a:cubicBezTo>
                      <a:pt x="165389" y="624259"/>
                      <a:pt x="167231" y="623440"/>
                      <a:pt x="167414" y="622329"/>
                    </a:cubicBezTo>
                    <a:close/>
                    <a:moveTo>
                      <a:pt x="152804" y="553170"/>
                    </a:moveTo>
                    <a:cubicBezTo>
                      <a:pt x="151564" y="552733"/>
                      <a:pt x="150980" y="554771"/>
                      <a:pt x="152403" y="554826"/>
                    </a:cubicBezTo>
                    <a:cubicBezTo>
                      <a:pt x="153826" y="554880"/>
                      <a:pt x="154428" y="553006"/>
                      <a:pt x="152877" y="553279"/>
                    </a:cubicBezTo>
                    <a:close/>
                    <a:moveTo>
                      <a:pt x="280275" y="648082"/>
                    </a:moveTo>
                    <a:cubicBezTo>
                      <a:pt x="279729" y="647980"/>
                      <a:pt x="279198" y="648325"/>
                      <a:pt x="279071" y="648865"/>
                    </a:cubicBezTo>
                    <a:cubicBezTo>
                      <a:pt x="279782" y="651013"/>
                      <a:pt x="283467" y="648301"/>
                      <a:pt x="280348" y="648119"/>
                    </a:cubicBezTo>
                    <a:close/>
                    <a:moveTo>
                      <a:pt x="212554" y="108144"/>
                    </a:moveTo>
                    <a:cubicBezTo>
                      <a:pt x="211697" y="106943"/>
                      <a:pt x="211661" y="108690"/>
                      <a:pt x="210913" y="108799"/>
                    </a:cubicBezTo>
                    <a:cubicBezTo>
                      <a:pt x="210165" y="108909"/>
                      <a:pt x="209344" y="108963"/>
                      <a:pt x="209600" y="109746"/>
                    </a:cubicBezTo>
                    <a:cubicBezTo>
                      <a:pt x="210165" y="110310"/>
                      <a:pt x="212463" y="109091"/>
                      <a:pt x="212554" y="108144"/>
                    </a:cubicBezTo>
                    <a:close/>
                    <a:moveTo>
                      <a:pt x="272852" y="685265"/>
                    </a:moveTo>
                    <a:cubicBezTo>
                      <a:pt x="273180" y="684027"/>
                      <a:pt x="271028" y="682753"/>
                      <a:pt x="270900" y="684337"/>
                    </a:cubicBezTo>
                    <a:cubicBezTo>
                      <a:pt x="271121" y="684726"/>
                      <a:pt x="271411" y="685072"/>
                      <a:pt x="271757" y="685356"/>
                    </a:cubicBezTo>
                    <a:cubicBezTo>
                      <a:pt x="271867" y="686448"/>
                      <a:pt x="272505" y="685847"/>
                      <a:pt x="272852" y="685265"/>
                    </a:cubicBezTo>
                    <a:close/>
                    <a:moveTo>
                      <a:pt x="228349" y="128892"/>
                    </a:moveTo>
                    <a:cubicBezTo>
                      <a:pt x="229444" y="129038"/>
                      <a:pt x="230282" y="128710"/>
                      <a:pt x="229881" y="127582"/>
                    </a:cubicBezTo>
                    <a:cubicBezTo>
                      <a:pt x="229480" y="126872"/>
                      <a:pt x="228057" y="127928"/>
                      <a:pt x="227346" y="128073"/>
                    </a:cubicBezTo>
                    <a:cubicBezTo>
                      <a:pt x="227528" y="128401"/>
                      <a:pt x="228094" y="128947"/>
                      <a:pt x="228349" y="128892"/>
                    </a:cubicBezTo>
                    <a:close/>
                    <a:moveTo>
                      <a:pt x="319105" y="524486"/>
                    </a:moveTo>
                    <a:cubicBezTo>
                      <a:pt x="319105" y="523758"/>
                      <a:pt x="317756" y="523977"/>
                      <a:pt x="318011" y="522994"/>
                    </a:cubicBezTo>
                    <a:cubicBezTo>
                      <a:pt x="318266" y="522011"/>
                      <a:pt x="316424" y="522539"/>
                      <a:pt x="316990" y="523413"/>
                    </a:cubicBezTo>
                    <a:cubicBezTo>
                      <a:pt x="317227" y="524159"/>
                      <a:pt x="318649" y="525779"/>
                      <a:pt x="319105" y="524486"/>
                    </a:cubicBezTo>
                    <a:close/>
                    <a:moveTo>
                      <a:pt x="303730" y="258530"/>
                    </a:moveTo>
                    <a:cubicBezTo>
                      <a:pt x="302399" y="258294"/>
                      <a:pt x="301760" y="259240"/>
                      <a:pt x="302909" y="259986"/>
                    </a:cubicBezTo>
                    <a:cubicBezTo>
                      <a:pt x="304204" y="260259"/>
                      <a:pt x="305827" y="259040"/>
                      <a:pt x="303730" y="258530"/>
                    </a:cubicBezTo>
                    <a:close/>
                    <a:moveTo>
                      <a:pt x="204383" y="59896"/>
                    </a:moveTo>
                    <a:cubicBezTo>
                      <a:pt x="203836" y="59714"/>
                      <a:pt x="201028" y="61152"/>
                      <a:pt x="202906" y="61589"/>
                    </a:cubicBezTo>
                    <a:cubicBezTo>
                      <a:pt x="203891" y="61843"/>
                      <a:pt x="204092" y="60642"/>
                      <a:pt x="204894" y="60515"/>
                    </a:cubicBezTo>
                    <a:cubicBezTo>
                      <a:pt x="205697" y="60387"/>
                      <a:pt x="205277" y="59951"/>
                      <a:pt x="204383" y="59896"/>
                    </a:cubicBezTo>
                    <a:close/>
                    <a:moveTo>
                      <a:pt x="301541" y="302902"/>
                    </a:moveTo>
                    <a:cubicBezTo>
                      <a:pt x="303110" y="302210"/>
                      <a:pt x="300173" y="300372"/>
                      <a:pt x="299608" y="301209"/>
                    </a:cubicBezTo>
                    <a:cubicBezTo>
                      <a:pt x="299426" y="302265"/>
                      <a:pt x="300812" y="302665"/>
                      <a:pt x="301578" y="302902"/>
                    </a:cubicBezTo>
                    <a:close/>
                    <a:moveTo>
                      <a:pt x="392480" y="331348"/>
                    </a:moveTo>
                    <a:cubicBezTo>
                      <a:pt x="392480" y="330020"/>
                      <a:pt x="389069" y="331767"/>
                      <a:pt x="390893" y="332368"/>
                    </a:cubicBezTo>
                    <a:cubicBezTo>
                      <a:pt x="391130" y="332495"/>
                      <a:pt x="391349" y="332586"/>
                      <a:pt x="391404" y="332877"/>
                    </a:cubicBezTo>
                    <a:cubicBezTo>
                      <a:pt x="391896" y="334224"/>
                      <a:pt x="392243" y="331676"/>
                      <a:pt x="392516" y="331348"/>
                    </a:cubicBezTo>
                    <a:close/>
                    <a:moveTo>
                      <a:pt x="353467" y="104395"/>
                    </a:moveTo>
                    <a:cubicBezTo>
                      <a:pt x="353248" y="104395"/>
                      <a:pt x="353649" y="104395"/>
                      <a:pt x="353704" y="104395"/>
                    </a:cubicBezTo>
                    <a:cubicBezTo>
                      <a:pt x="353905" y="103831"/>
                      <a:pt x="353303" y="104086"/>
                      <a:pt x="353102" y="103922"/>
                    </a:cubicBezTo>
                    <a:cubicBezTo>
                      <a:pt x="352734" y="103557"/>
                      <a:pt x="352316" y="103245"/>
                      <a:pt x="351862" y="102994"/>
                    </a:cubicBezTo>
                    <a:cubicBezTo>
                      <a:pt x="349619" y="103267"/>
                      <a:pt x="351844" y="104777"/>
                      <a:pt x="353467" y="104395"/>
                    </a:cubicBezTo>
                    <a:close/>
                    <a:moveTo>
                      <a:pt x="412050" y="549384"/>
                    </a:moveTo>
                    <a:cubicBezTo>
                      <a:pt x="411102" y="549166"/>
                      <a:pt x="410609" y="550512"/>
                      <a:pt x="411776" y="550512"/>
                    </a:cubicBezTo>
                    <a:cubicBezTo>
                      <a:pt x="412469" y="550512"/>
                      <a:pt x="413290" y="551313"/>
                      <a:pt x="413600" y="550385"/>
                    </a:cubicBezTo>
                    <a:cubicBezTo>
                      <a:pt x="413910" y="549457"/>
                      <a:pt x="412634" y="549348"/>
                      <a:pt x="412050" y="549384"/>
                    </a:cubicBezTo>
                    <a:close/>
                    <a:moveTo>
                      <a:pt x="238435" y="524341"/>
                    </a:moveTo>
                    <a:cubicBezTo>
                      <a:pt x="238891" y="523940"/>
                      <a:pt x="239584" y="523394"/>
                      <a:pt x="238946" y="522867"/>
                    </a:cubicBezTo>
                    <a:cubicBezTo>
                      <a:pt x="238636" y="522575"/>
                      <a:pt x="238818" y="521829"/>
                      <a:pt x="238308" y="521938"/>
                    </a:cubicBezTo>
                    <a:cubicBezTo>
                      <a:pt x="237213" y="522211"/>
                      <a:pt x="237377" y="524031"/>
                      <a:pt x="238435" y="524341"/>
                    </a:cubicBezTo>
                    <a:close/>
                    <a:moveTo>
                      <a:pt x="359869" y="301501"/>
                    </a:moveTo>
                    <a:cubicBezTo>
                      <a:pt x="359541" y="300136"/>
                      <a:pt x="358446" y="301828"/>
                      <a:pt x="357589" y="301501"/>
                    </a:cubicBezTo>
                    <a:cubicBezTo>
                      <a:pt x="356841" y="302756"/>
                      <a:pt x="359960" y="302902"/>
                      <a:pt x="359869" y="301501"/>
                    </a:cubicBezTo>
                    <a:close/>
                    <a:moveTo>
                      <a:pt x="399538" y="577667"/>
                    </a:moveTo>
                    <a:cubicBezTo>
                      <a:pt x="398043" y="577667"/>
                      <a:pt x="401362" y="580306"/>
                      <a:pt x="401654" y="579359"/>
                    </a:cubicBezTo>
                    <a:cubicBezTo>
                      <a:pt x="402292" y="577994"/>
                      <a:pt x="400359" y="578195"/>
                      <a:pt x="399538" y="577667"/>
                    </a:cubicBezTo>
                    <a:close/>
                    <a:moveTo>
                      <a:pt x="345369" y="683463"/>
                    </a:moveTo>
                    <a:cubicBezTo>
                      <a:pt x="343910" y="683081"/>
                      <a:pt x="343819" y="684937"/>
                      <a:pt x="345260" y="684992"/>
                    </a:cubicBezTo>
                    <a:cubicBezTo>
                      <a:pt x="346390" y="685028"/>
                      <a:pt x="346737" y="683172"/>
                      <a:pt x="345369" y="683463"/>
                    </a:cubicBezTo>
                    <a:close/>
                    <a:moveTo>
                      <a:pt x="386771" y="304704"/>
                    </a:moveTo>
                    <a:cubicBezTo>
                      <a:pt x="387738" y="304522"/>
                      <a:pt x="387938" y="303011"/>
                      <a:pt x="389087" y="302884"/>
                    </a:cubicBezTo>
                    <a:cubicBezTo>
                      <a:pt x="388595" y="301719"/>
                      <a:pt x="384819" y="304704"/>
                      <a:pt x="386771" y="304704"/>
                    </a:cubicBezTo>
                    <a:close/>
                    <a:moveTo>
                      <a:pt x="368076" y="680005"/>
                    </a:moveTo>
                    <a:cubicBezTo>
                      <a:pt x="367949" y="684409"/>
                      <a:pt x="370648" y="680624"/>
                      <a:pt x="368277" y="679204"/>
                    </a:cubicBezTo>
                    <a:cubicBezTo>
                      <a:pt x="368076" y="679368"/>
                      <a:pt x="368095" y="679950"/>
                      <a:pt x="368076" y="680005"/>
                    </a:cubicBezTo>
                    <a:close/>
                    <a:moveTo>
                      <a:pt x="259100" y="641658"/>
                    </a:moveTo>
                    <a:lnTo>
                      <a:pt x="259100" y="641658"/>
                    </a:lnTo>
                    <a:cubicBezTo>
                      <a:pt x="259683" y="641658"/>
                      <a:pt x="260924" y="641967"/>
                      <a:pt x="260814" y="641021"/>
                    </a:cubicBezTo>
                    <a:cubicBezTo>
                      <a:pt x="260303" y="639547"/>
                      <a:pt x="255799" y="641985"/>
                      <a:pt x="259100" y="641658"/>
                    </a:cubicBezTo>
                    <a:close/>
                    <a:moveTo>
                      <a:pt x="201429" y="313349"/>
                    </a:moveTo>
                    <a:cubicBezTo>
                      <a:pt x="203125" y="313349"/>
                      <a:pt x="201702" y="311856"/>
                      <a:pt x="200827" y="311929"/>
                    </a:cubicBezTo>
                    <a:cubicBezTo>
                      <a:pt x="199441" y="312748"/>
                      <a:pt x="199112" y="313658"/>
                      <a:pt x="201429" y="313349"/>
                    </a:cubicBezTo>
                    <a:close/>
                    <a:moveTo>
                      <a:pt x="247992" y="650303"/>
                    </a:moveTo>
                    <a:cubicBezTo>
                      <a:pt x="247773" y="650594"/>
                      <a:pt x="247099" y="651486"/>
                      <a:pt x="247992" y="651431"/>
                    </a:cubicBezTo>
                    <a:cubicBezTo>
                      <a:pt x="248886" y="651377"/>
                      <a:pt x="249816" y="652323"/>
                      <a:pt x="250345" y="651431"/>
                    </a:cubicBezTo>
                    <a:cubicBezTo>
                      <a:pt x="250637" y="650612"/>
                      <a:pt x="248831" y="650740"/>
                      <a:pt x="247992" y="650303"/>
                    </a:cubicBezTo>
                    <a:close/>
                    <a:moveTo>
                      <a:pt x="234204" y="685065"/>
                    </a:moveTo>
                    <a:cubicBezTo>
                      <a:pt x="233778" y="685390"/>
                      <a:pt x="233312" y="685659"/>
                      <a:pt x="232818" y="685865"/>
                    </a:cubicBezTo>
                    <a:cubicBezTo>
                      <a:pt x="234787" y="686794"/>
                      <a:pt x="238016" y="686648"/>
                      <a:pt x="234204" y="685065"/>
                    </a:cubicBezTo>
                    <a:close/>
                    <a:moveTo>
                      <a:pt x="208761" y="52925"/>
                    </a:moveTo>
                    <a:cubicBezTo>
                      <a:pt x="208761" y="52543"/>
                      <a:pt x="208925" y="51761"/>
                      <a:pt x="208104" y="51924"/>
                    </a:cubicBezTo>
                    <a:cubicBezTo>
                      <a:pt x="204949" y="52179"/>
                      <a:pt x="209053" y="55146"/>
                      <a:pt x="208761" y="52925"/>
                    </a:cubicBezTo>
                    <a:close/>
                    <a:moveTo>
                      <a:pt x="291036" y="679641"/>
                    </a:moveTo>
                    <a:cubicBezTo>
                      <a:pt x="291583" y="679823"/>
                      <a:pt x="293717" y="679168"/>
                      <a:pt x="293279" y="678585"/>
                    </a:cubicBezTo>
                    <a:cubicBezTo>
                      <a:pt x="292659" y="677366"/>
                      <a:pt x="291601" y="678585"/>
                      <a:pt x="290908" y="679095"/>
                    </a:cubicBezTo>
                    <a:cubicBezTo>
                      <a:pt x="290324" y="679150"/>
                      <a:pt x="290470" y="679641"/>
                      <a:pt x="291036" y="679641"/>
                    </a:cubicBezTo>
                    <a:close/>
                    <a:moveTo>
                      <a:pt x="362623" y="677530"/>
                    </a:moveTo>
                    <a:cubicBezTo>
                      <a:pt x="362787" y="676365"/>
                      <a:pt x="362021" y="676329"/>
                      <a:pt x="361620" y="677275"/>
                    </a:cubicBezTo>
                    <a:cubicBezTo>
                      <a:pt x="361383" y="677912"/>
                      <a:pt x="361729" y="678695"/>
                      <a:pt x="361164" y="679277"/>
                    </a:cubicBezTo>
                    <a:cubicBezTo>
                      <a:pt x="361693" y="680478"/>
                      <a:pt x="362787" y="678094"/>
                      <a:pt x="362623" y="677530"/>
                    </a:cubicBezTo>
                    <a:close/>
                    <a:moveTo>
                      <a:pt x="214305" y="643296"/>
                    </a:moveTo>
                    <a:cubicBezTo>
                      <a:pt x="215673" y="643587"/>
                      <a:pt x="215363" y="641749"/>
                      <a:pt x="214305" y="641731"/>
                    </a:cubicBezTo>
                    <a:cubicBezTo>
                      <a:pt x="212828" y="641712"/>
                      <a:pt x="212810" y="643696"/>
                      <a:pt x="214305" y="643296"/>
                    </a:cubicBezTo>
                    <a:close/>
                    <a:moveTo>
                      <a:pt x="313013" y="255327"/>
                    </a:moveTo>
                    <a:lnTo>
                      <a:pt x="313013" y="255327"/>
                    </a:lnTo>
                    <a:cubicBezTo>
                      <a:pt x="314163" y="255327"/>
                      <a:pt x="315166" y="255327"/>
                      <a:pt x="314181" y="254035"/>
                    </a:cubicBezTo>
                    <a:cubicBezTo>
                      <a:pt x="313451" y="253671"/>
                      <a:pt x="309840" y="255637"/>
                      <a:pt x="313013" y="255327"/>
                    </a:cubicBezTo>
                    <a:close/>
                    <a:moveTo>
                      <a:pt x="225011" y="124579"/>
                    </a:moveTo>
                    <a:cubicBezTo>
                      <a:pt x="224154" y="121194"/>
                      <a:pt x="221090" y="123851"/>
                      <a:pt x="224811" y="124997"/>
                    </a:cubicBezTo>
                    <a:cubicBezTo>
                      <a:pt x="224867" y="124853"/>
                      <a:pt x="224934" y="124713"/>
                      <a:pt x="225011" y="124579"/>
                    </a:cubicBezTo>
                    <a:close/>
                    <a:moveTo>
                      <a:pt x="482178" y="203767"/>
                    </a:moveTo>
                    <a:cubicBezTo>
                      <a:pt x="482743" y="203658"/>
                      <a:pt x="483400" y="204040"/>
                      <a:pt x="483856" y="203457"/>
                    </a:cubicBezTo>
                    <a:cubicBezTo>
                      <a:pt x="482306" y="201637"/>
                      <a:pt x="478092" y="204022"/>
                      <a:pt x="482087" y="203840"/>
                    </a:cubicBezTo>
                    <a:close/>
                    <a:moveTo>
                      <a:pt x="289285" y="511128"/>
                    </a:moveTo>
                    <a:cubicBezTo>
                      <a:pt x="289285" y="511382"/>
                      <a:pt x="288519" y="511473"/>
                      <a:pt x="288938" y="511910"/>
                    </a:cubicBezTo>
                    <a:cubicBezTo>
                      <a:pt x="289686" y="512383"/>
                      <a:pt x="289777" y="514003"/>
                      <a:pt x="290762" y="513949"/>
                    </a:cubicBezTo>
                    <a:cubicBezTo>
                      <a:pt x="290959" y="513791"/>
                      <a:pt x="290990" y="513505"/>
                      <a:pt x="290833" y="513309"/>
                    </a:cubicBezTo>
                    <a:cubicBezTo>
                      <a:pt x="290812" y="513283"/>
                      <a:pt x="290788" y="513260"/>
                      <a:pt x="290762" y="513239"/>
                    </a:cubicBezTo>
                    <a:cubicBezTo>
                      <a:pt x="290106" y="512693"/>
                      <a:pt x="290580" y="510836"/>
                      <a:pt x="289285" y="511128"/>
                    </a:cubicBezTo>
                    <a:close/>
                    <a:moveTo>
                      <a:pt x="157090" y="635834"/>
                    </a:moveTo>
                    <a:cubicBezTo>
                      <a:pt x="157455" y="634432"/>
                      <a:pt x="155668" y="634287"/>
                      <a:pt x="155522" y="635652"/>
                    </a:cubicBezTo>
                    <a:cubicBezTo>
                      <a:pt x="155376" y="637017"/>
                      <a:pt x="157327" y="637217"/>
                      <a:pt x="157090" y="635834"/>
                    </a:cubicBezTo>
                    <a:close/>
                    <a:moveTo>
                      <a:pt x="170313" y="252179"/>
                    </a:moveTo>
                    <a:cubicBezTo>
                      <a:pt x="165809" y="253598"/>
                      <a:pt x="171353" y="253271"/>
                      <a:pt x="172739" y="252888"/>
                    </a:cubicBezTo>
                    <a:cubicBezTo>
                      <a:pt x="172046" y="252342"/>
                      <a:pt x="171043" y="252834"/>
                      <a:pt x="170313" y="252179"/>
                    </a:cubicBezTo>
                    <a:close/>
                    <a:moveTo>
                      <a:pt x="80944" y="570350"/>
                    </a:moveTo>
                    <a:cubicBezTo>
                      <a:pt x="80944" y="569622"/>
                      <a:pt x="80579" y="569440"/>
                      <a:pt x="79977" y="569495"/>
                    </a:cubicBezTo>
                    <a:cubicBezTo>
                      <a:pt x="77442" y="569022"/>
                      <a:pt x="80451" y="572716"/>
                      <a:pt x="80962" y="570350"/>
                    </a:cubicBezTo>
                    <a:close/>
                    <a:moveTo>
                      <a:pt x="172794" y="642732"/>
                    </a:moveTo>
                    <a:cubicBezTo>
                      <a:pt x="172794" y="642095"/>
                      <a:pt x="172210" y="642204"/>
                      <a:pt x="171809" y="642204"/>
                    </a:cubicBezTo>
                    <a:cubicBezTo>
                      <a:pt x="169019" y="642004"/>
                      <a:pt x="172393" y="645480"/>
                      <a:pt x="172812" y="642732"/>
                    </a:cubicBezTo>
                    <a:close/>
                    <a:moveTo>
                      <a:pt x="388157" y="292146"/>
                    </a:moveTo>
                    <a:lnTo>
                      <a:pt x="387865" y="291836"/>
                    </a:lnTo>
                    <a:cubicBezTo>
                      <a:pt x="387209" y="292856"/>
                      <a:pt x="386041" y="292674"/>
                      <a:pt x="385093" y="292947"/>
                    </a:cubicBezTo>
                    <a:cubicBezTo>
                      <a:pt x="384309" y="294439"/>
                      <a:pt x="388248" y="293274"/>
                      <a:pt x="388157" y="292146"/>
                    </a:cubicBezTo>
                    <a:close/>
                    <a:moveTo>
                      <a:pt x="324595" y="292947"/>
                    </a:moveTo>
                    <a:cubicBezTo>
                      <a:pt x="324525" y="292186"/>
                      <a:pt x="323849" y="291626"/>
                      <a:pt x="323087" y="291697"/>
                    </a:cubicBezTo>
                    <a:cubicBezTo>
                      <a:pt x="322980" y="291707"/>
                      <a:pt x="322874" y="291729"/>
                      <a:pt x="322771" y="291764"/>
                    </a:cubicBezTo>
                    <a:cubicBezTo>
                      <a:pt x="322242" y="292182"/>
                      <a:pt x="323118" y="292382"/>
                      <a:pt x="323045" y="292819"/>
                    </a:cubicBezTo>
                    <a:cubicBezTo>
                      <a:pt x="323245" y="293766"/>
                      <a:pt x="324066" y="293893"/>
                      <a:pt x="324595" y="293019"/>
                    </a:cubicBezTo>
                    <a:close/>
                    <a:moveTo>
                      <a:pt x="231577" y="653306"/>
                    </a:moveTo>
                    <a:cubicBezTo>
                      <a:pt x="231760" y="651995"/>
                      <a:pt x="229498" y="652505"/>
                      <a:pt x="229589" y="653306"/>
                    </a:cubicBezTo>
                    <a:cubicBezTo>
                      <a:pt x="229681" y="654107"/>
                      <a:pt x="231742" y="654543"/>
                      <a:pt x="231559" y="653379"/>
                    </a:cubicBezTo>
                    <a:close/>
                    <a:moveTo>
                      <a:pt x="136043" y="266193"/>
                    </a:moveTo>
                    <a:cubicBezTo>
                      <a:pt x="139271" y="266193"/>
                      <a:pt x="135569" y="264373"/>
                      <a:pt x="134347" y="265319"/>
                    </a:cubicBezTo>
                    <a:cubicBezTo>
                      <a:pt x="134627" y="265971"/>
                      <a:pt x="135328" y="266337"/>
                      <a:pt x="136025" y="266193"/>
                    </a:cubicBezTo>
                    <a:close/>
                    <a:moveTo>
                      <a:pt x="182898" y="109891"/>
                    </a:moveTo>
                    <a:cubicBezTo>
                      <a:pt x="184303" y="110201"/>
                      <a:pt x="186911" y="109309"/>
                      <a:pt x="185525" y="108454"/>
                    </a:cubicBezTo>
                    <a:cubicBezTo>
                      <a:pt x="184558" y="109327"/>
                      <a:pt x="183245" y="109182"/>
                      <a:pt x="182205" y="109637"/>
                    </a:cubicBezTo>
                    <a:cubicBezTo>
                      <a:pt x="182278" y="109855"/>
                      <a:pt x="183263" y="109964"/>
                      <a:pt x="182880" y="109891"/>
                    </a:cubicBezTo>
                    <a:close/>
                    <a:moveTo>
                      <a:pt x="266796" y="673763"/>
                    </a:moveTo>
                    <a:cubicBezTo>
                      <a:pt x="266249" y="672798"/>
                      <a:pt x="263641" y="673508"/>
                      <a:pt x="263805" y="674472"/>
                    </a:cubicBezTo>
                    <a:cubicBezTo>
                      <a:pt x="264553" y="675309"/>
                      <a:pt x="264973" y="673944"/>
                      <a:pt x="265629" y="674181"/>
                    </a:cubicBezTo>
                    <a:cubicBezTo>
                      <a:pt x="265866" y="674254"/>
                      <a:pt x="267234" y="674290"/>
                      <a:pt x="266742" y="673763"/>
                    </a:cubicBezTo>
                    <a:close/>
                    <a:moveTo>
                      <a:pt x="302399" y="337791"/>
                    </a:moveTo>
                    <a:cubicBezTo>
                      <a:pt x="303803" y="338155"/>
                      <a:pt x="303456" y="336117"/>
                      <a:pt x="302271" y="336244"/>
                    </a:cubicBezTo>
                    <a:cubicBezTo>
                      <a:pt x="301085" y="336372"/>
                      <a:pt x="300939" y="338119"/>
                      <a:pt x="302344" y="337791"/>
                    </a:cubicBezTo>
                    <a:close/>
                    <a:moveTo>
                      <a:pt x="457100" y="567457"/>
                    </a:moveTo>
                    <a:cubicBezTo>
                      <a:pt x="456042" y="568385"/>
                      <a:pt x="458030" y="568294"/>
                      <a:pt x="457993" y="569277"/>
                    </a:cubicBezTo>
                    <a:cubicBezTo>
                      <a:pt x="458303" y="569968"/>
                      <a:pt x="459179" y="569076"/>
                      <a:pt x="459361" y="568658"/>
                    </a:cubicBezTo>
                    <a:cubicBezTo>
                      <a:pt x="459015" y="567839"/>
                      <a:pt x="457665" y="568021"/>
                      <a:pt x="457045" y="567457"/>
                    </a:cubicBezTo>
                    <a:close/>
                    <a:moveTo>
                      <a:pt x="197489" y="378395"/>
                    </a:moveTo>
                    <a:cubicBezTo>
                      <a:pt x="198000" y="378395"/>
                      <a:pt x="199313" y="376903"/>
                      <a:pt x="198748" y="376575"/>
                    </a:cubicBezTo>
                    <a:cubicBezTo>
                      <a:pt x="198182" y="376248"/>
                      <a:pt x="197836" y="376903"/>
                      <a:pt x="197343" y="376958"/>
                    </a:cubicBezTo>
                    <a:cubicBezTo>
                      <a:pt x="196322" y="377085"/>
                      <a:pt x="197088" y="378013"/>
                      <a:pt x="197489" y="378395"/>
                    </a:cubicBezTo>
                    <a:close/>
                    <a:moveTo>
                      <a:pt x="93930" y="592154"/>
                    </a:moveTo>
                    <a:cubicBezTo>
                      <a:pt x="94130" y="591899"/>
                      <a:pt x="94842" y="591207"/>
                      <a:pt x="94386" y="590898"/>
                    </a:cubicBezTo>
                    <a:cubicBezTo>
                      <a:pt x="93930" y="590589"/>
                      <a:pt x="93018" y="589551"/>
                      <a:pt x="92562" y="589806"/>
                    </a:cubicBezTo>
                    <a:cubicBezTo>
                      <a:pt x="92106" y="590061"/>
                      <a:pt x="93583" y="591826"/>
                      <a:pt x="93930" y="592154"/>
                    </a:cubicBezTo>
                    <a:close/>
                    <a:moveTo>
                      <a:pt x="231121" y="449539"/>
                    </a:moveTo>
                    <a:cubicBezTo>
                      <a:pt x="230760" y="449542"/>
                      <a:pt x="230401" y="449610"/>
                      <a:pt x="230064" y="449739"/>
                    </a:cubicBezTo>
                    <a:cubicBezTo>
                      <a:pt x="231468" y="452360"/>
                      <a:pt x="234477" y="450303"/>
                      <a:pt x="231121" y="449539"/>
                    </a:cubicBezTo>
                    <a:close/>
                    <a:moveTo>
                      <a:pt x="276390" y="599834"/>
                    </a:moveTo>
                    <a:cubicBezTo>
                      <a:pt x="277448" y="599962"/>
                      <a:pt x="279016" y="599598"/>
                      <a:pt x="277430" y="599124"/>
                    </a:cubicBezTo>
                    <a:cubicBezTo>
                      <a:pt x="276153" y="597869"/>
                      <a:pt x="273691" y="599798"/>
                      <a:pt x="276390" y="599889"/>
                    </a:cubicBezTo>
                    <a:close/>
                    <a:moveTo>
                      <a:pt x="331435" y="617233"/>
                    </a:moveTo>
                    <a:cubicBezTo>
                      <a:pt x="332803" y="617379"/>
                      <a:pt x="333259" y="615541"/>
                      <a:pt x="333094" y="614631"/>
                    </a:cubicBezTo>
                    <a:cubicBezTo>
                      <a:pt x="332036" y="614849"/>
                      <a:pt x="332255" y="616305"/>
                      <a:pt x="331271" y="616633"/>
                    </a:cubicBezTo>
                    <a:cubicBezTo>
                      <a:pt x="330286" y="616960"/>
                      <a:pt x="330778" y="617233"/>
                      <a:pt x="331435" y="617288"/>
                    </a:cubicBezTo>
                    <a:close/>
                    <a:moveTo>
                      <a:pt x="277813" y="691598"/>
                    </a:moveTo>
                    <a:cubicBezTo>
                      <a:pt x="277083" y="688341"/>
                      <a:pt x="274457" y="691234"/>
                      <a:pt x="276372" y="691598"/>
                    </a:cubicBezTo>
                    <a:cubicBezTo>
                      <a:pt x="276992" y="691362"/>
                      <a:pt x="277685" y="692545"/>
                      <a:pt x="277813" y="691598"/>
                    </a:cubicBezTo>
                    <a:close/>
                    <a:moveTo>
                      <a:pt x="289011" y="268904"/>
                    </a:moveTo>
                    <a:cubicBezTo>
                      <a:pt x="289340" y="268795"/>
                      <a:pt x="290087" y="269050"/>
                      <a:pt x="290106" y="268668"/>
                    </a:cubicBezTo>
                    <a:cubicBezTo>
                      <a:pt x="289686" y="267758"/>
                      <a:pt x="287662" y="269086"/>
                      <a:pt x="287443" y="267503"/>
                    </a:cubicBezTo>
                    <a:cubicBezTo>
                      <a:pt x="287443" y="267212"/>
                      <a:pt x="286950" y="267266"/>
                      <a:pt x="286750" y="267394"/>
                    </a:cubicBezTo>
                    <a:cubicBezTo>
                      <a:pt x="285856" y="268595"/>
                      <a:pt x="288099" y="269032"/>
                      <a:pt x="289011" y="268886"/>
                    </a:cubicBezTo>
                    <a:close/>
                    <a:moveTo>
                      <a:pt x="185233" y="287905"/>
                    </a:moveTo>
                    <a:cubicBezTo>
                      <a:pt x="184832" y="288397"/>
                      <a:pt x="185452" y="289106"/>
                      <a:pt x="185415" y="289725"/>
                    </a:cubicBezTo>
                    <a:cubicBezTo>
                      <a:pt x="187549" y="291199"/>
                      <a:pt x="187130" y="288124"/>
                      <a:pt x="185233" y="287887"/>
                    </a:cubicBezTo>
                    <a:close/>
                    <a:moveTo>
                      <a:pt x="271064" y="667301"/>
                    </a:moveTo>
                    <a:cubicBezTo>
                      <a:pt x="270462" y="667301"/>
                      <a:pt x="269551" y="669304"/>
                      <a:pt x="270809" y="669358"/>
                    </a:cubicBezTo>
                    <a:cubicBezTo>
                      <a:pt x="272250" y="669759"/>
                      <a:pt x="271867" y="667556"/>
                      <a:pt x="271064" y="667283"/>
                    </a:cubicBezTo>
                    <a:close/>
                    <a:moveTo>
                      <a:pt x="284525" y="507670"/>
                    </a:moveTo>
                    <a:cubicBezTo>
                      <a:pt x="282974" y="507287"/>
                      <a:pt x="282920" y="509144"/>
                      <a:pt x="284525" y="508707"/>
                    </a:cubicBezTo>
                    <a:cubicBezTo>
                      <a:pt x="285035" y="508598"/>
                      <a:pt x="285965" y="509180"/>
                      <a:pt x="285911" y="508106"/>
                    </a:cubicBezTo>
                    <a:cubicBezTo>
                      <a:pt x="285838" y="507306"/>
                      <a:pt x="285035" y="507779"/>
                      <a:pt x="284525" y="507651"/>
                    </a:cubicBezTo>
                    <a:close/>
                    <a:moveTo>
                      <a:pt x="74049" y="192374"/>
                    </a:moveTo>
                    <a:cubicBezTo>
                      <a:pt x="71824" y="192829"/>
                      <a:pt x="76639" y="196651"/>
                      <a:pt x="74925" y="192901"/>
                    </a:cubicBezTo>
                    <a:cubicBezTo>
                      <a:pt x="75034" y="192501"/>
                      <a:pt x="74578" y="192374"/>
                      <a:pt x="74049" y="192374"/>
                    </a:cubicBezTo>
                    <a:close/>
                    <a:moveTo>
                      <a:pt x="421917" y="590079"/>
                    </a:moveTo>
                    <a:cubicBezTo>
                      <a:pt x="421917" y="587258"/>
                      <a:pt x="418853" y="591280"/>
                      <a:pt x="421151" y="591207"/>
                    </a:cubicBezTo>
                    <a:cubicBezTo>
                      <a:pt x="421935" y="591189"/>
                      <a:pt x="421954" y="590661"/>
                      <a:pt x="421917" y="590079"/>
                    </a:cubicBezTo>
                    <a:close/>
                    <a:moveTo>
                      <a:pt x="319561" y="461842"/>
                    </a:moveTo>
                    <a:cubicBezTo>
                      <a:pt x="319142" y="460750"/>
                      <a:pt x="316442" y="459877"/>
                      <a:pt x="316661" y="461387"/>
                    </a:cubicBezTo>
                    <a:cubicBezTo>
                      <a:pt x="317701" y="461260"/>
                      <a:pt x="318558" y="462588"/>
                      <a:pt x="319561" y="461842"/>
                    </a:cubicBezTo>
                    <a:close/>
                    <a:moveTo>
                      <a:pt x="255452" y="536535"/>
                    </a:moveTo>
                    <a:cubicBezTo>
                      <a:pt x="255452" y="535279"/>
                      <a:pt x="253628" y="535916"/>
                      <a:pt x="253373" y="536753"/>
                    </a:cubicBezTo>
                    <a:cubicBezTo>
                      <a:pt x="253209" y="538009"/>
                      <a:pt x="255343" y="537499"/>
                      <a:pt x="255452" y="536535"/>
                    </a:cubicBezTo>
                    <a:close/>
                    <a:moveTo>
                      <a:pt x="189665" y="666119"/>
                    </a:moveTo>
                    <a:cubicBezTo>
                      <a:pt x="190577" y="666355"/>
                      <a:pt x="192072" y="665955"/>
                      <a:pt x="190394" y="665099"/>
                    </a:cubicBezTo>
                    <a:cubicBezTo>
                      <a:pt x="189446" y="664899"/>
                      <a:pt x="188570" y="665682"/>
                      <a:pt x="187659" y="665809"/>
                    </a:cubicBezTo>
                    <a:cubicBezTo>
                      <a:pt x="188115" y="666373"/>
                      <a:pt x="188680" y="665955"/>
                      <a:pt x="189665" y="666119"/>
                    </a:cubicBezTo>
                    <a:close/>
                    <a:moveTo>
                      <a:pt x="283795" y="466993"/>
                    </a:moveTo>
                    <a:lnTo>
                      <a:pt x="283795" y="466993"/>
                    </a:lnTo>
                    <a:cubicBezTo>
                      <a:pt x="283540" y="468012"/>
                      <a:pt x="284215" y="469213"/>
                      <a:pt x="285291" y="468376"/>
                    </a:cubicBezTo>
                    <a:cubicBezTo>
                      <a:pt x="285619" y="467484"/>
                      <a:pt x="284269" y="466884"/>
                      <a:pt x="284032" y="466010"/>
                    </a:cubicBezTo>
                    <a:cubicBezTo>
                      <a:pt x="283833" y="466276"/>
                      <a:pt x="283748" y="466610"/>
                      <a:pt x="283795" y="466938"/>
                    </a:cubicBezTo>
                    <a:close/>
                    <a:moveTo>
                      <a:pt x="329957" y="624004"/>
                    </a:moveTo>
                    <a:cubicBezTo>
                      <a:pt x="330121" y="623294"/>
                      <a:pt x="327313" y="620728"/>
                      <a:pt x="327550" y="622184"/>
                    </a:cubicBezTo>
                    <a:cubicBezTo>
                      <a:pt x="328407" y="622439"/>
                      <a:pt x="328972" y="624968"/>
                      <a:pt x="329957" y="623949"/>
                    </a:cubicBezTo>
                    <a:close/>
                    <a:moveTo>
                      <a:pt x="215764" y="476584"/>
                    </a:moveTo>
                    <a:cubicBezTo>
                      <a:pt x="215327" y="476093"/>
                      <a:pt x="215108" y="476839"/>
                      <a:pt x="214725" y="476803"/>
                    </a:cubicBezTo>
                    <a:cubicBezTo>
                      <a:pt x="214342" y="476766"/>
                      <a:pt x="213594" y="476803"/>
                      <a:pt x="213649" y="477567"/>
                    </a:cubicBezTo>
                    <a:cubicBezTo>
                      <a:pt x="213503" y="479296"/>
                      <a:pt x="215947" y="477512"/>
                      <a:pt x="215764" y="476493"/>
                    </a:cubicBezTo>
                    <a:close/>
                    <a:moveTo>
                      <a:pt x="272888" y="662897"/>
                    </a:moveTo>
                    <a:cubicBezTo>
                      <a:pt x="272888" y="662078"/>
                      <a:pt x="271156" y="663024"/>
                      <a:pt x="270773" y="663243"/>
                    </a:cubicBezTo>
                    <a:cubicBezTo>
                      <a:pt x="270390" y="663461"/>
                      <a:pt x="269624" y="662406"/>
                      <a:pt x="269733" y="663516"/>
                    </a:cubicBezTo>
                    <a:cubicBezTo>
                      <a:pt x="269842" y="664626"/>
                      <a:pt x="272542" y="663607"/>
                      <a:pt x="272888" y="662806"/>
                    </a:cubicBezTo>
                    <a:close/>
                    <a:moveTo>
                      <a:pt x="274037" y="622184"/>
                    </a:moveTo>
                    <a:cubicBezTo>
                      <a:pt x="273818" y="623349"/>
                      <a:pt x="277138" y="624004"/>
                      <a:pt x="276372" y="622693"/>
                    </a:cubicBezTo>
                    <a:cubicBezTo>
                      <a:pt x="275733" y="622439"/>
                      <a:pt x="274256" y="620910"/>
                      <a:pt x="274037" y="622093"/>
                    </a:cubicBezTo>
                    <a:close/>
                    <a:moveTo>
                      <a:pt x="280421" y="281845"/>
                    </a:moveTo>
                    <a:cubicBezTo>
                      <a:pt x="280749" y="282172"/>
                      <a:pt x="280184" y="283392"/>
                      <a:pt x="281296" y="282864"/>
                    </a:cubicBezTo>
                    <a:cubicBezTo>
                      <a:pt x="281916" y="282573"/>
                      <a:pt x="282920" y="282864"/>
                      <a:pt x="283120" y="282154"/>
                    </a:cubicBezTo>
                    <a:cubicBezTo>
                      <a:pt x="283321" y="281444"/>
                      <a:pt x="281935" y="282154"/>
                      <a:pt x="281552" y="281517"/>
                    </a:cubicBezTo>
                    <a:cubicBezTo>
                      <a:pt x="281369" y="281244"/>
                      <a:pt x="281004" y="281189"/>
                      <a:pt x="280731" y="281026"/>
                    </a:cubicBezTo>
                    <a:close/>
                    <a:moveTo>
                      <a:pt x="382558" y="142997"/>
                    </a:moveTo>
                    <a:cubicBezTo>
                      <a:pt x="378910" y="142997"/>
                      <a:pt x="381828" y="146273"/>
                      <a:pt x="383214" y="143197"/>
                    </a:cubicBezTo>
                    <a:close/>
                    <a:moveTo>
                      <a:pt x="283795" y="481953"/>
                    </a:moveTo>
                    <a:cubicBezTo>
                      <a:pt x="283321" y="483118"/>
                      <a:pt x="285090" y="483773"/>
                      <a:pt x="285400" y="482608"/>
                    </a:cubicBezTo>
                    <a:cubicBezTo>
                      <a:pt x="285710" y="481444"/>
                      <a:pt x="283576" y="480479"/>
                      <a:pt x="283795" y="481953"/>
                    </a:cubicBezTo>
                    <a:close/>
                    <a:moveTo>
                      <a:pt x="313725" y="481589"/>
                    </a:moveTo>
                    <a:cubicBezTo>
                      <a:pt x="312302" y="481498"/>
                      <a:pt x="312886" y="482390"/>
                      <a:pt x="313360" y="483609"/>
                    </a:cubicBezTo>
                    <a:cubicBezTo>
                      <a:pt x="314035" y="483591"/>
                      <a:pt x="315786" y="481353"/>
                      <a:pt x="313816" y="481589"/>
                    </a:cubicBezTo>
                    <a:close/>
                    <a:moveTo>
                      <a:pt x="235864" y="163909"/>
                    </a:moveTo>
                    <a:cubicBezTo>
                      <a:pt x="234915" y="163508"/>
                      <a:pt x="235864" y="162289"/>
                      <a:pt x="235043" y="161634"/>
                    </a:cubicBezTo>
                    <a:cubicBezTo>
                      <a:pt x="234660" y="162398"/>
                      <a:pt x="235043" y="163454"/>
                      <a:pt x="234368" y="164091"/>
                    </a:cubicBezTo>
                    <a:cubicBezTo>
                      <a:pt x="234094" y="164910"/>
                      <a:pt x="236228" y="165037"/>
                      <a:pt x="235864" y="163909"/>
                    </a:cubicBezTo>
                    <a:close/>
                    <a:moveTo>
                      <a:pt x="399082" y="560886"/>
                    </a:moveTo>
                    <a:cubicBezTo>
                      <a:pt x="399392" y="559540"/>
                      <a:pt x="397787" y="559358"/>
                      <a:pt x="397514" y="560704"/>
                    </a:cubicBezTo>
                    <a:cubicBezTo>
                      <a:pt x="397240" y="562051"/>
                      <a:pt x="399283" y="562379"/>
                      <a:pt x="399082" y="560886"/>
                    </a:cubicBezTo>
                    <a:close/>
                    <a:moveTo>
                      <a:pt x="239256" y="75712"/>
                    </a:moveTo>
                    <a:cubicBezTo>
                      <a:pt x="237213" y="75275"/>
                      <a:pt x="239256" y="78041"/>
                      <a:pt x="240259" y="77095"/>
                    </a:cubicBezTo>
                    <a:cubicBezTo>
                      <a:pt x="241317" y="76440"/>
                      <a:pt x="240004" y="75566"/>
                      <a:pt x="239256" y="75712"/>
                    </a:cubicBezTo>
                    <a:close/>
                    <a:moveTo>
                      <a:pt x="428939" y="589060"/>
                    </a:moveTo>
                    <a:cubicBezTo>
                      <a:pt x="432003" y="588605"/>
                      <a:pt x="428282" y="587240"/>
                      <a:pt x="427115" y="588132"/>
                    </a:cubicBezTo>
                    <a:cubicBezTo>
                      <a:pt x="427534" y="588701"/>
                      <a:pt x="428195" y="589044"/>
                      <a:pt x="428903" y="589060"/>
                    </a:cubicBezTo>
                    <a:close/>
                    <a:moveTo>
                      <a:pt x="82695" y="587859"/>
                    </a:moveTo>
                    <a:cubicBezTo>
                      <a:pt x="80871" y="588623"/>
                      <a:pt x="83005" y="588896"/>
                      <a:pt x="83898" y="589369"/>
                    </a:cubicBezTo>
                    <a:cubicBezTo>
                      <a:pt x="84372" y="589242"/>
                      <a:pt x="84993" y="588477"/>
                      <a:pt x="84227" y="588150"/>
                    </a:cubicBezTo>
                    <a:cubicBezTo>
                      <a:pt x="84008" y="587859"/>
                      <a:pt x="83606" y="587859"/>
                      <a:pt x="82695" y="587859"/>
                    </a:cubicBezTo>
                    <a:close/>
                    <a:moveTo>
                      <a:pt x="96592" y="196687"/>
                    </a:moveTo>
                    <a:cubicBezTo>
                      <a:pt x="95735" y="197197"/>
                      <a:pt x="96757" y="198216"/>
                      <a:pt x="97158" y="198762"/>
                    </a:cubicBezTo>
                    <a:cubicBezTo>
                      <a:pt x="98982" y="198725"/>
                      <a:pt x="97796" y="196942"/>
                      <a:pt x="96592" y="196760"/>
                    </a:cubicBezTo>
                    <a:close/>
                    <a:moveTo>
                      <a:pt x="300465" y="864043"/>
                    </a:moveTo>
                    <a:cubicBezTo>
                      <a:pt x="301067" y="863679"/>
                      <a:pt x="297438" y="862951"/>
                      <a:pt x="297438" y="863370"/>
                    </a:cubicBezTo>
                    <a:cubicBezTo>
                      <a:pt x="297401" y="864261"/>
                      <a:pt x="299918" y="865044"/>
                      <a:pt x="300465" y="864043"/>
                    </a:cubicBezTo>
                    <a:close/>
                    <a:moveTo>
                      <a:pt x="474645" y="560377"/>
                    </a:moveTo>
                    <a:cubicBezTo>
                      <a:pt x="474809" y="558957"/>
                      <a:pt x="473952" y="559212"/>
                      <a:pt x="474080" y="560377"/>
                    </a:cubicBezTo>
                    <a:cubicBezTo>
                      <a:pt x="473861" y="561305"/>
                      <a:pt x="472256" y="561159"/>
                      <a:pt x="472639" y="562197"/>
                    </a:cubicBezTo>
                    <a:cubicBezTo>
                      <a:pt x="473806" y="561978"/>
                      <a:pt x="474955" y="561960"/>
                      <a:pt x="474645" y="560377"/>
                    </a:cubicBezTo>
                    <a:close/>
                    <a:moveTo>
                      <a:pt x="446959" y="602983"/>
                    </a:moveTo>
                    <a:cubicBezTo>
                      <a:pt x="447178" y="600435"/>
                      <a:pt x="443311" y="602127"/>
                      <a:pt x="445646" y="602983"/>
                    </a:cubicBezTo>
                    <a:cubicBezTo>
                      <a:pt x="445992" y="603147"/>
                      <a:pt x="446849" y="604002"/>
                      <a:pt x="446959" y="602983"/>
                    </a:cubicBezTo>
                    <a:close/>
                    <a:moveTo>
                      <a:pt x="298495" y="654125"/>
                    </a:moveTo>
                    <a:cubicBezTo>
                      <a:pt x="300994" y="654325"/>
                      <a:pt x="300192" y="652760"/>
                      <a:pt x="298787" y="653051"/>
                    </a:cubicBezTo>
                    <a:cubicBezTo>
                      <a:pt x="297401" y="652669"/>
                      <a:pt x="296890" y="654325"/>
                      <a:pt x="298441" y="654125"/>
                    </a:cubicBezTo>
                    <a:close/>
                    <a:moveTo>
                      <a:pt x="105420" y="554189"/>
                    </a:moveTo>
                    <a:cubicBezTo>
                      <a:pt x="105657" y="553352"/>
                      <a:pt x="103943" y="551568"/>
                      <a:pt x="103778" y="552787"/>
                    </a:cubicBezTo>
                    <a:cubicBezTo>
                      <a:pt x="103687" y="553625"/>
                      <a:pt x="105000" y="555900"/>
                      <a:pt x="105420" y="554189"/>
                    </a:cubicBezTo>
                    <a:close/>
                    <a:moveTo>
                      <a:pt x="289759" y="492309"/>
                    </a:moveTo>
                    <a:cubicBezTo>
                      <a:pt x="289613" y="491854"/>
                      <a:pt x="288209" y="490944"/>
                      <a:pt x="288336" y="491799"/>
                    </a:cubicBezTo>
                    <a:cubicBezTo>
                      <a:pt x="289048" y="492655"/>
                      <a:pt x="288336" y="493055"/>
                      <a:pt x="287899" y="493619"/>
                    </a:cubicBezTo>
                    <a:cubicBezTo>
                      <a:pt x="287570" y="495039"/>
                      <a:pt x="290106" y="492800"/>
                      <a:pt x="289759" y="492236"/>
                    </a:cubicBezTo>
                    <a:close/>
                    <a:moveTo>
                      <a:pt x="329483" y="493601"/>
                    </a:moveTo>
                    <a:cubicBezTo>
                      <a:pt x="330468" y="493892"/>
                      <a:pt x="331745" y="492345"/>
                      <a:pt x="330614" y="491999"/>
                    </a:cubicBezTo>
                    <a:cubicBezTo>
                      <a:pt x="329483" y="491654"/>
                      <a:pt x="328188" y="493219"/>
                      <a:pt x="329483" y="493528"/>
                    </a:cubicBezTo>
                    <a:close/>
                    <a:moveTo>
                      <a:pt x="253519" y="655199"/>
                    </a:moveTo>
                    <a:cubicBezTo>
                      <a:pt x="251439" y="655472"/>
                      <a:pt x="254467" y="657983"/>
                      <a:pt x="254887" y="656327"/>
                    </a:cubicBezTo>
                    <a:cubicBezTo>
                      <a:pt x="254830" y="655646"/>
                      <a:pt x="254231" y="655139"/>
                      <a:pt x="253548" y="655196"/>
                    </a:cubicBezTo>
                    <a:cubicBezTo>
                      <a:pt x="253538" y="655197"/>
                      <a:pt x="253529" y="655197"/>
                      <a:pt x="253519" y="655199"/>
                    </a:cubicBezTo>
                    <a:close/>
                    <a:moveTo>
                      <a:pt x="365195" y="698096"/>
                    </a:moveTo>
                    <a:cubicBezTo>
                      <a:pt x="365195" y="698223"/>
                      <a:pt x="364957" y="698405"/>
                      <a:pt x="364994" y="698423"/>
                    </a:cubicBezTo>
                    <a:cubicBezTo>
                      <a:pt x="365286" y="699206"/>
                      <a:pt x="364866" y="699952"/>
                      <a:pt x="365578" y="700680"/>
                    </a:cubicBezTo>
                    <a:cubicBezTo>
                      <a:pt x="366264" y="700418"/>
                      <a:pt x="366608" y="699650"/>
                      <a:pt x="366345" y="698965"/>
                    </a:cubicBezTo>
                    <a:cubicBezTo>
                      <a:pt x="366160" y="698482"/>
                      <a:pt x="365711" y="698150"/>
                      <a:pt x="365195" y="698114"/>
                    </a:cubicBezTo>
                    <a:close/>
                    <a:moveTo>
                      <a:pt x="325616" y="679423"/>
                    </a:moveTo>
                    <a:cubicBezTo>
                      <a:pt x="325945" y="677876"/>
                      <a:pt x="323501" y="678713"/>
                      <a:pt x="323592" y="679423"/>
                    </a:cubicBezTo>
                    <a:cubicBezTo>
                      <a:pt x="323683" y="680132"/>
                      <a:pt x="325726" y="680678"/>
                      <a:pt x="325616" y="679441"/>
                    </a:cubicBezTo>
                    <a:close/>
                    <a:moveTo>
                      <a:pt x="286458" y="544961"/>
                    </a:moveTo>
                    <a:cubicBezTo>
                      <a:pt x="286111" y="546326"/>
                      <a:pt x="287279" y="546090"/>
                      <a:pt x="287917" y="545325"/>
                    </a:cubicBezTo>
                    <a:cubicBezTo>
                      <a:pt x="288264" y="544870"/>
                      <a:pt x="287917" y="544616"/>
                      <a:pt x="287370" y="544470"/>
                    </a:cubicBezTo>
                    <a:cubicBezTo>
                      <a:pt x="286823" y="544324"/>
                      <a:pt x="286987" y="543778"/>
                      <a:pt x="286658" y="543578"/>
                    </a:cubicBezTo>
                    <a:cubicBezTo>
                      <a:pt x="286458" y="544033"/>
                      <a:pt x="286458" y="544324"/>
                      <a:pt x="286458" y="544961"/>
                    </a:cubicBezTo>
                    <a:close/>
                    <a:moveTo>
                      <a:pt x="312375" y="698678"/>
                    </a:moveTo>
                    <a:lnTo>
                      <a:pt x="312375" y="698678"/>
                    </a:lnTo>
                    <a:cubicBezTo>
                      <a:pt x="310460" y="698387"/>
                      <a:pt x="310843" y="699625"/>
                      <a:pt x="312266" y="700134"/>
                    </a:cubicBezTo>
                    <a:cubicBezTo>
                      <a:pt x="312576" y="699643"/>
                      <a:pt x="312831" y="699115"/>
                      <a:pt x="313451" y="698969"/>
                    </a:cubicBezTo>
                    <a:cubicBezTo>
                      <a:pt x="313305" y="698533"/>
                      <a:pt x="312849" y="698678"/>
                      <a:pt x="312448" y="698678"/>
                    </a:cubicBezTo>
                    <a:close/>
                    <a:moveTo>
                      <a:pt x="446302" y="303157"/>
                    </a:moveTo>
                    <a:cubicBezTo>
                      <a:pt x="445992" y="304431"/>
                      <a:pt x="447761" y="304285"/>
                      <a:pt x="447853" y="303157"/>
                    </a:cubicBezTo>
                    <a:cubicBezTo>
                      <a:pt x="447980" y="302374"/>
                      <a:pt x="447141" y="302538"/>
                      <a:pt x="446758" y="302265"/>
                    </a:cubicBezTo>
                    <a:cubicBezTo>
                      <a:pt x="446375" y="301992"/>
                      <a:pt x="446375" y="302247"/>
                      <a:pt x="446375" y="303157"/>
                    </a:cubicBezTo>
                    <a:close/>
                    <a:moveTo>
                      <a:pt x="318576" y="214396"/>
                    </a:moveTo>
                    <a:cubicBezTo>
                      <a:pt x="318073" y="213858"/>
                      <a:pt x="317227" y="213829"/>
                      <a:pt x="316689" y="214332"/>
                    </a:cubicBezTo>
                    <a:cubicBezTo>
                      <a:pt x="316150" y="214834"/>
                      <a:pt x="316121" y="215678"/>
                      <a:pt x="316625" y="216216"/>
                    </a:cubicBezTo>
                    <a:close/>
                    <a:moveTo>
                      <a:pt x="83461" y="576029"/>
                    </a:moveTo>
                    <a:cubicBezTo>
                      <a:pt x="82348" y="575792"/>
                      <a:pt x="82257" y="577849"/>
                      <a:pt x="83461" y="577630"/>
                    </a:cubicBezTo>
                    <a:cubicBezTo>
                      <a:pt x="84482" y="577721"/>
                      <a:pt x="84500" y="575901"/>
                      <a:pt x="83461" y="576029"/>
                    </a:cubicBezTo>
                    <a:close/>
                    <a:moveTo>
                      <a:pt x="51670" y="177741"/>
                    </a:moveTo>
                    <a:cubicBezTo>
                      <a:pt x="51087" y="177741"/>
                      <a:pt x="50375" y="177559"/>
                      <a:pt x="50868" y="178651"/>
                    </a:cubicBezTo>
                    <a:cubicBezTo>
                      <a:pt x="50977" y="178869"/>
                      <a:pt x="50576" y="179270"/>
                      <a:pt x="51251" y="179379"/>
                    </a:cubicBezTo>
                    <a:cubicBezTo>
                      <a:pt x="52254" y="179561"/>
                      <a:pt x="52218" y="178687"/>
                      <a:pt x="52400" y="178214"/>
                    </a:cubicBezTo>
                    <a:cubicBezTo>
                      <a:pt x="52692" y="177431"/>
                      <a:pt x="51907" y="177905"/>
                      <a:pt x="51670" y="177741"/>
                    </a:cubicBezTo>
                    <a:close/>
                    <a:moveTo>
                      <a:pt x="401198" y="541740"/>
                    </a:moveTo>
                    <a:cubicBezTo>
                      <a:pt x="400973" y="541215"/>
                      <a:pt x="400705" y="540710"/>
                      <a:pt x="400395" y="540229"/>
                    </a:cubicBezTo>
                    <a:cubicBezTo>
                      <a:pt x="398480" y="539774"/>
                      <a:pt x="400395" y="543760"/>
                      <a:pt x="401198" y="541776"/>
                    </a:cubicBezTo>
                    <a:close/>
                    <a:moveTo>
                      <a:pt x="242211" y="831629"/>
                    </a:moveTo>
                    <a:cubicBezTo>
                      <a:pt x="241901" y="832029"/>
                      <a:pt x="240916" y="832084"/>
                      <a:pt x="240387" y="832412"/>
                    </a:cubicBezTo>
                    <a:cubicBezTo>
                      <a:pt x="241262" y="832412"/>
                      <a:pt x="242211" y="833522"/>
                      <a:pt x="242922" y="832885"/>
                    </a:cubicBezTo>
                    <a:cubicBezTo>
                      <a:pt x="243068" y="832339"/>
                      <a:pt x="243159" y="831611"/>
                      <a:pt x="242211" y="831629"/>
                    </a:cubicBezTo>
                    <a:close/>
                    <a:moveTo>
                      <a:pt x="360544" y="179342"/>
                    </a:moveTo>
                    <a:cubicBezTo>
                      <a:pt x="361747" y="178724"/>
                      <a:pt x="359668" y="176085"/>
                      <a:pt x="358902" y="178032"/>
                    </a:cubicBezTo>
                    <a:cubicBezTo>
                      <a:pt x="359942" y="177850"/>
                      <a:pt x="359613" y="179397"/>
                      <a:pt x="360544" y="179342"/>
                    </a:cubicBezTo>
                    <a:close/>
                    <a:moveTo>
                      <a:pt x="133599" y="576338"/>
                    </a:moveTo>
                    <a:cubicBezTo>
                      <a:pt x="133179" y="575792"/>
                      <a:pt x="131921" y="574646"/>
                      <a:pt x="131100" y="575137"/>
                    </a:cubicBezTo>
                    <a:cubicBezTo>
                      <a:pt x="130954" y="576265"/>
                      <a:pt x="132760" y="576830"/>
                      <a:pt x="133599" y="576338"/>
                    </a:cubicBezTo>
                    <a:close/>
                    <a:moveTo>
                      <a:pt x="78226" y="538027"/>
                    </a:moveTo>
                    <a:cubicBezTo>
                      <a:pt x="78226" y="537081"/>
                      <a:pt x="76402" y="537772"/>
                      <a:pt x="76293" y="538373"/>
                    </a:cubicBezTo>
                    <a:cubicBezTo>
                      <a:pt x="76347" y="539283"/>
                      <a:pt x="78627" y="539501"/>
                      <a:pt x="78226" y="538027"/>
                    </a:cubicBezTo>
                    <a:close/>
                    <a:moveTo>
                      <a:pt x="276901" y="686466"/>
                    </a:moveTo>
                    <a:cubicBezTo>
                      <a:pt x="278196" y="685683"/>
                      <a:pt x="278816" y="684646"/>
                      <a:pt x="276700" y="684537"/>
                    </a:cubicBezTo>
                    <a:cubicBezTo>
                      <a:pt x="275606" y="684701"/>
                      <a:pt x="276773" y="685993"/>
                      <a:pt x="276901" y="686466"/>
                    </a:cubicBezTo>
                    <a:close/>
                    <a:moveTo>
                      <a:pt x="236502" y="832066"/>
                    </a:moveTo>
                    <a:cubicBezTo>
                      <a:pt x="239256" y="832412"/>
                      <a:pt x="237614" y="827771"/>
                      <a:pt x="236958" y="831083"/>
                    </a:cubicBezTo>
                    <a:cubicBezTo>
                      <a:pt x="236794" y="831374"/>
                      <a:pt x="236301" y="831520"/>
                      <a:pt x="236082" y="831847"/>
                    </a:cubicBezTo>
                    <a:close/>
                    <a:moveTo>
                      <a:pt x="368167" y="257129"/>
                    </a:moveTo>
                    <a:cubicBezTo>
                      <a:pt x="367000" y="257620"/>
                      <a:pt x="368423" y="258949"/>
                      <a:pt x="369006" y="258949"/>
                    </a:cubicBezTo>
                    <a:cubicBezTo>
                      <a:pt x="370247" y="258294"/>
                      <a:pt x="369244" y="257238"/>
                      <a:pt x="368167" y="257129"/>
                    </a:cubicBezTo>
                    <a:close/>
                    <a:moveTo>
                      <a:pt x="263623" y="530966"/>
                    </a:moveTo>
                    <a:lnTo>
                      <a:pt x="263623" y="530966"/>
                    </a:lnTo>
                    <a:cubicBezTo>
                      <a:pt x="261562" y="530966"/>
                      <a:pt x="263058" y="532422"/>
                      <a:pt x="264371" y="532003"/>
                    </a:cubicBezTo>
                    <a:cubicBezTo>
                      <a:pt x="265939" y="532276"/>
                      <a:pt x="264571" y="530547"/>
                      <a:pt x="263623" y="530966"/>
                    </a:cubicBezTo>
                    <a:close/>
                    <a:moveTo>
                      <a:pt x="326164" y="310346"/>
                    </a:moveTo>
                    <a:cubicBezTo>
                      <a:pt x="325835" y="311602"/>
                      <a:pt x="327294" y="312348"/>
                      <a:pt x="328133" y="312166"/>
                    </a:cubicBezTo>
                    <a:cubicBezTo>
                      <a:pt x="328133" y="311347"/>
                      <a:pt x="326638" y="310692"/>
                      <a:pt x="326474" y="309672"/>
                    </a:cubicBezTo>
                    <a:close/>
                    <a:moveTo>
                      <a:pt x="290270" y="529273"/>
                    </a:moveTo>
                    <a:cubicBezTo>
                      <a:pt x="288574" y="529273"/>
                      <a:pt x="289905" y="530711"/>
                      <a:pt x="290890" y="530438"/>
                    </a:cubicBezTo>
                    <a:cubicBezTo>
                      <a:pt x="291255" y="530438"/>
                      <a:pt x="291565" y="531257"/>
                      <a:pt x="291875" y="530547"/>
                    </a:cubicBezTo>
                    <a:cubicBezTo>
                      <a:pt x="292185" y="529837"/>
                      <a:pt x="290908" y="529328"/>
                      <a:pt x="290270" y="529273"/>
                    </a:cubicBezTo>
                    <a:close/>
                    <a:moveTo>
                      <a:pt x="387300" y="184238"/>
                    </a:moveTo>
                    <a:lnTo>
                      <a:pt x="387300" y="184238"/>
                    </a:lnTo>
                    <a:cubicBezTo>
                      <a:pt x="389124" y="184784"/>
                      <a:pt x="388978" y="182418"/>
                      <a:pt x="387610" y="182928"/>
                    </a:cubicBezTo>
                    <a:cubicBezTo>
                      <a:pt x="387183" y="183362"/>
                      <a:pt x="386675" y="183708"/>
                      <a:pt x="386114" y="183947"/>
                    </a:cubicBezTo>
                    <a:cubicBezTo>
                      <a:pt x="386424" y="184329"/>
                      <a:pt x="386862" y="184238"/>
                      <a:pt x="387300" y="184238"/>
                    </a:cubicBezTo>
                    <a:close/>
                    <a:moveTo>
                      <a:pt x="468627" y="547127"/>
                    </a:moveTo>
                    <a:cubicBezTo>
                      <a:pt x="467933" y="545962"/>
                      <a:pt x="466383" y="547346"/>
                      <a:pt x="466073" y="548128"/>
                    </a:cubicBezTo>
                    <a:cubicBezTo>
                      <a:pt x="466839" y="548510"/>
                      <a:pt x="467441" y="547619"/>
                      <a:pt x="468280" y="547746"/>
                    </a:cubicBezTo>
                    <a:cubicBezTo>
                      <a:pt x="468517" y="547819"/>
                      <a:pt x="468681" y="547437"/>
                      <a:pt x="468627" y="547127"/>
                    </a:cubicBezTo>
                    <a:close/>
                    <a:moveTo>
                      <a:pt x="107973" y="184693"/>
                    </a:moveTo>
                    <a:cubicBezTo>
                      <a:pt x="107782" y="183940"/>
                      <a:pt x="107170" y="183365"/>
                      <a:pt x="106405" y="183219"/>
                    </a:cubicBezTo>
                    <a:cubicBezTo>
                      <a:pt x="105146" y="183547"/>
                      <a:pt x="107390" y="186040"/>
                      <a:pt x="107973" y="184693"/>
                    </a:cubicBezTo>
                    <a:close/>
                    <a:moveTo>
                      <a:pt x="190157" y="314441"/>
                    </a:moveTo>
                    <a:cubicBezTo>
                      <a:pt x="191014" y="314441"/>
                      <a:pt x="191197" y="314441"/>
                      <a:pt x="191780" y="314259"/>
                    </a:cubicBezTo>
                    <a:cubicBezTo>
                      <a:pt x="191252" y="312384"/>
                      <a:pt x="187421" y="314004"/>
                      <a:pt x="190157" y="314441"/>
                    </a:cubicBezTo>
                    <a:close/>
                    <a:moveTo>
                      <a:pt x="387136" y="314586"/>
                    </a:moveTo>
                    <a:cubicBezTo>
                      <a:pt x="386589" y="312530"/>
                      <a:pt x="385768" y="314459"/>
                      <a:pt x="385093" y="315314"/>
                    </a:cubicBezTo>
                    <a:cubicBezTo>
                      <a:pt x="385713" y="315709"/>
                      <a:pt x="386536" y="315527"/>
                      <a:pt x="386932" y="314909"/>
                    </a:cubicBezTo>
                    <a:cubicBezTo>
                      <a:pt x="386996" y="314808"/>
                      <a:pt x="387046" y="314700"/>
                      <a:pt x="387081" y="314586"/>
                    </a:cubicBezTo>
                    <a:close/>
                    <a:moveTo>
                      <a:pt x="277904" y="611136"/>
                    </a:moveTo>
                    <a:cubicBezTo>
                      <a:pt x="276408" y="612720"/>
                      <a:pt x="278871" y="612956"/>
                      <a:pt x="279728" y="612210"/>
                    </a:cubicBezTo>
                    <a:cubicBezTo>
                      <a:pt x="279746" y="611519"/>
                      <a:pt x="278670" y="611628"/>
                      <a:pt x="277904" y="611136"/>
                    </a:cubicBezTo>
                    <a:close/>
                    <a:moveTo>
                      <a:pt x="121853" y="574391"/>
                    </a:moveTo>
                    <a:lnTo>
                      <a:pt x="122692" y="574172"/>
                    </a:lnTo>
                    <a:cubicBezTo>
                      <a:pt x="121251" y="571279"/>
                      <a:pt x="119208" y="574336"/>
                      <a:pt x="121853" y="574391"/>
                    </a:cubicBezTo>
                    <a:close/>
                    <a:moveTo>
                      <a:pt x="115232" y="198380"/>
                    </a:moveTo>
                    <a:cubicBezTo>
                      <a:pt x="115751" y="198443"/>
                      <a:pt x="116277" y="198354"/>
                      <a:pt x="116746" y="198125"/>
                    </a:cubicBezTo>
                    <a:cubicBezTo>
                      <a:pt x="116527" y="198125"/>
                      <a:pt x="116254" y="197797"/>
                      <a:pt x="116090" y="197852"/>
                    </a:cubicBezTo>
                    <a:cubicBezTo>
                      <a:pt x="115105" y="198234"/>
                      <a:pt x="113901" y="196614"/>
                      <a:pt x="113171" y="197579"/>
                    </a:cubicBezTo>
                    <a:cubicBezTo>
                      <a:pt x="113409" y="198380"/>
                      <a:pt x="114485" y="198380"/>
                      <a:pt x="115232" y="198380"/>
                    </a:cubicBezTo>
                    <a:close/>
                    <a:moveTo>
                      <a:pt x="299809" y="628099"/>
                    </a:moveTo>
                    <a:lnTo>
                      <a:pt x="299809" y="628099"/>
                    </a:lnTo>
                    <a:cubicBezTo>
                      <a:pt x="299382" y="628022"/>
                      <a:pt x="298943" y="628100"/>
                      <a:pt x="298568" y="628317"/>
                    </a:cubicBezTo>
                    <a:cubicBezTo>
                      <a:pt x="299462" y="630483"/>
                      <a:pt x="303073" y="628153"/>
                      <a:pt x="299809" y="628062"/>
                    </a:cubicBezTo>
                    <a:close/>
                    <a:moveTo>
                      <a:pt x="365468" y="316297"/>
                    </a:moveTo>
                    <a:cubicBezTo>
                      <a:pt x="365213" y="314859"/>
                      <a:pt x="364046" y="316625"/>
                      <a:pt x="364356" y="317316"/>
                    </a:cubicBezTo>
                    <a:cubicBezTo>
                      <a:pt x="364356" y="317644"/>
                      <a:pt x="363407" y="317953"/>
                      <a:pt x="364264" y="318244"/>
                    </a:cubicBezTo>
                    <a:cubicBezTo>
                      <a:pt x="365122" y="318536"/>
                      <a:pt x="365359" y="316952"/>
                      <a:pt x="365395" y="316261"/>
                    </a:cubicBezTo>
                    <a:close/>
                    <a:moveTo>
                      <a:pt x="259683" y="678476"/>
                    </a:moveTo>
                    <a:cubicBezTo>
                      <a:pt x="261507" y="678039"/>
                      <a:pt x="258425" y="675455"/>
                      <a:pt x="258553" y="676893"/>
                    </a:cubicBezTo>
                    <a:cubicBezTo>
                      <a:pt x="259100" y="677439"/>
                      <a:pt x="258315" y="678640"/>
                      <a:pt x="259610" y="678458"/>
                    </a:cubicBezTo>
                    <a:close/>
                    <a:moveTo>
                      <a:pt x="234952" y="548893"/>
                    </a:moveTo>
                    <a:cubicBezTo>
                      <a:pt x="234421" y="548825"/>
                      <a:pt x="233882" y="548914"/>
                      <a:pt x="233401" y="549147"/>
                    </a:cubicBezTo>
                    <a:cubicBezTo>
                      <a:pt x="234021" y="550967"/>
                      <a:pt x="237669" y="549257"/>
                      <a:pt x="234879" y="548874"/>
                    </a:cubicBezTo>
                    <a:close/>
                    <a:moveTo>
                      <a:pt x="309822" y="609699"/>
                    </a:moveTo>
                    <a:cubicBezTo>
                      <a:pt x="309822" y="608588"/>
                      <a:pt x="307998" y="609043"/>
                      <a:pt x="307870" y="609844"/>
                    </a:cubicBezTo>
                    <a:cubicBezTo>
                      <a:pt x="307743" y="610645"/>
                      <a:pt x="309731" y="610845"/>
                      <a:pt x="309822" y="609699"/>
                    </a:cubicBezTo>
                    <a:close/>
                    <a:moveTo>
                      <a:pt x="430052" y="297151"/>
                    </a:moveTo>
                    <a:cubicBezTo>
                      <a:pt x="429778" y="298352"/>
                      <a:pt x="431365" y="298334"/>
                      <a:pt x="431547" y="297278"/>
                    </a:cubicBezTo>
                    <a:cubicBezTo>
                      <a:pt x="431401" y="296113"/>
                      <a:pt x="429760" y="295549"/>
                      <a:pt x="430052" y="297187"/>
                    </a:cubicBezTo>
                    <a:close/>
                    <a:moveTo>
                      <a:pt x="259483" y="76804"/>
                    </a:moveTo>
                    <a:cubicBezTo>
                      <a:pt x="258407" y="76476"/>
                      <a:pt x="257787" y="77550"/>
                      <a:pt x="258589" y="78351"/>
                    </a:cubicBezTo>
                    <a:cubicBezTo>
                      <a:pt x="259227" y="78551"/>
                      <a:pt x="261270" y="76640"/>
                      <a:pt x="259483" y="76804"/>
                    </a:cubicBezTo>
                    <a:close/>
                    <a:moveTo>
                      <a:pt x="346810" y="253671"/>
                    </a:moveTo>
                    <a:cubicBezTo>
                      <a:pt x="346810" y="253671"/>
                      <a:pt x="347977" y="253762"/>
                      <a:pt x="347904" y="253180"/>
                    </a:cubicBezTo>
                    <a:cubicBezTo>
                      <a:pt x="347394" y="251396"/>
                      <a:pt x="343472" y="254017"/>
                      <a:pt x="346810" y="253671"/>
                    </a:cubicBezTo>
                    <a:close/>
                    <a:moveTo>
                      <a:pt x="207612" y="252779"/>
                    </a:moveTo>
                    <a:cubicBezTo>
                      <a:pt x="207776" y="251997"/>
                      <a:pt x="206864" y="252197"/>
                      <a:pt x="206682" y="251778"/>
                    </a:cubicBezTo>
                    <a:cubicBezTo>
                      <a:pt x="206499" y="251360"/>
                      <a:pt x="206299" y="250668"/>
                      <a:pt x="205660" y="251214"/>
                    </a:cubicBezTo>
                    <a:cubicBezTo>
                      <a:pt x="205022" y="251760"/>
                      <a:pt x="207138" y="253798"/>
                      <a:pt x="207612" y="252779"/>
                    </a:cubicBezTo>
                    <a:close/>
                    <a:moveTo>
                      <a:pt x="29018" y="153881"/>
                    </a:moveTo>
                    <a:cubicBezTo>
                      <a:pt x="28288" y="154499"/>
                      <a:pt x="27194" y="155519"/>
                      <a:pt x="28744" y="155701"/>
                    </a:cubicBezTo>
                    <a:cubicBezTo>
                      <a:pt x="29948" y="156228"/>
                      <a:pt x="30167" y="154354"/>
                      <a:pt x="29018" y="153881"/>
                    </a:cubicBezTo>
                    <a:close/>
                    <a:moveTo>
                      <a:pt x="247354" y="517443"/>
                    </a:moveTo>
                    <a:cubicBezTo>
                      <a:pt x="246223" y="517716"/>
                      <a:pt x="246953" y="519154"/>
                      <a:pt x="247628" y="519500"/>
                    </a:cubicBezTo>
                    <a:cubicBezTo>
                      <a:pt x="248182" y="519317"/>
                      <a:pt x="248484" y="518720"/>
                      <a:pt x="248301" y="518167"/>
                    </a:cubicBezTo>
                    <a:cubicBezTo>
                      <a:pt x="248165" y="517754"/>
                      <a:pt x="247789" y="517467"/>
                      <a:pt x="247354" y="517443"/>
                    </a:cubicBezTo>
                    <a:close/>
                    <a:moveTo>
                      <a:pt x="163346" y="635288"/>
                    </a:moveTo>
                    <a:cubicBezTo>
                      <a:pt x="162489" y="636198"/>
                      <a:pt x="163346" y="638145"/>
                      <a:pt x="164605" y="637108"/>
                    </a:cubicBezTo>
                    <a:cubicBezTo>
                      <a:pt x="164824" y="636762"/>
                      <a:pt x="163748" y="635288"/>
                      <a:pt x="163346" y="635288"/>
                    </a:cubicBezTo>
                    <a:close/>
                    <a:moveTo>
                      <a:pt x="373621" y="141596"/>
                    </a:moveTo>
                    <a:cubicBezTo>
                      <a:pt x="374409" y="141981"/>
                      <a:pt x="375278" y="142174"/>
                      <a:pt x="376156" y="142160"/>
                    </a:cubicBezTo>
                    <a:cubicBezTo>
                      <a:pt x="377050" y="142160"/>
                      <a:pt x="376831" y="140212"/>
                      <a:pt x="375810" y="141031"/>
                    </a:cubicBezTo>
                    <a:cubicBezTo>
                      <a:pt x="375153" y="141687"/>
                      <a:pt x="374259" y="141050"/>
                      <a:pt x="373621" y="141596"/>
                    </a:cubicBezTo>
                    <a:close/>
                    <a:moveTo>
                      <a:pt x="356166" y="247683"/>
                    </a:moveTo>
                    <a:cubicBezTo>
                      <a:pt x="355309" y="247847"/>
                      <a:pt x="356002" y="248393"/>
                      <a:pt x="356166" y="248921"/>
                    </a:cubicBezTo>
                    <a:cubicBezTo>
                      <a:pt x="357826" y="250431"/>
                      <a:pt x="358410" y="247701"/>
                      <a:pt x="356166" y="247683"/>
                    </a:cubicBezTo>
                    <a:close/>
                    <a:moveTo>
                      <a:pt x="100514" y="200509"/>
                    </a:moveTo>
                    <a:cubicBezTo>
                      <a:pt x="101207" y="200618"/>
                      <a:pt x="101863" y="200345"/>
                      <a:pt x="101043" y="199708"/>
                    </a:cubicBezTo>
                    <a:cubicBezTo>
                      <a:pt x="100222" y="199071"/>
                      <a:pt x="100733" y="198434"/>
                      <a:pt x="100258" y="197888"/>
                    </a:cubicBezTo>
                    <a:cubicBezTo>
                      <a:pt x="99748" y="198307"/>
                      <a:pt x="100258" y="199162"/>
                      <a:pt x="99930" y="199599"/>
                    </a:cubicBezTo>
                    <a:cubicBezTo>
                      <a:pt x="99255" y="200527"/>
                      <a:pt x="99839" y="200509"/>
                      <a:pt x="100514" y="200509"/>
                    </a:cubicBezTo>
                    <a:close/>
                    <a:moveTo>
                      <a:pt x="321914" y="851085"/>
                    </a:moveTo>
                    <a:cubicBezTo>
                      <a:pt x="322662" y="851285"/>
                      <a:pt x="323738" y="850448"/>
                      <a:pt x="323373" y="849738"/>
                    </a:cubicBezTo>
                    <a:cubicBezTo>
                      <a:pt x="322735" y="849010"/>
                      <a:pt x="320273" y="850884"/>
                      <a:pt x="321914" y="851085"/>
                    </a:cubicBezTo>
                    <a:close/>
                    <a:moveTo>
                      <a:pt x="284634" y="619927"/>
                    </a:moveTo>
                    <a:cubicBezTo>
                      <a:pt x="283923" y="619599"/>
                      <a:pt x="282081" y="620746"/>
                      <a:pt x="283175" y="621037"/>
                    </a:cubicBezTo>
                    <a:cubicBezTo>
                      <a:pt x="284069" y="621783"/>
                      <a:pt x="284780" y="621037"/>
                      <a:pt x="285254" y="620145"/>
                    </a:cubicBezTo>
                    <a:close/>
                    <a:moveTo>
                      <a:pt x="194535" y="380652"/>
                    </a:moveTo>
                    <a:cubicBezTo>
                      <a:pt x="195775" y="380871"/>
                      <a:pt x="195994" y="379724"/>
                      <a:pt x="194753" y="379433"/>
                    </a:cubicBezTo>
                    <a:cubicBezTo>
                      <a:pt x="193732" y="378559"/>
                      <a:pt x="192857" y="381089"/>
                      <a:pt x="194571" y="380652"/>
                    </a:cubicBezTo>
                    <a:close/>
                    <a:moveTo>
                      <a:pt x="206262" y="432722"/>
                    </a:moveTo>
                    <a:cubicBezTo>
                      <a:pt x="206937" y="433013"/>
                      <a:pt x="209071" y="430575"/>
                      <a:pt x="207666" y="430902"/>
                    </a:cubicBezTo>
                    <a:cubicBezTo>
                      <a:pt x="207210" y="431976"/>
                      <a:pt x="204511" y="431339"/>
                      <a:pt x="206299" y="432722"/>
                    </a:cubicBezTo>
                    <a:close/>
                    <a:moveTo>
                      <a:pt x="140803" y="265137"/>
                    </a:moveTo>
                    <a:cubicBezTo>
                      <a:pt x="140803" y="264100"/>
                      <a:pt x="140092" y="263899"/>
                      <a:pt x="140220" y="264937"/>
                    </a:cubicBezTo>
                    <a:cubicBezTo>
                      <a:pt x="140347" y="265974"/>
                      <a:pt x="138250" y="265574"/>
                      <a:pt x="138888" y="266593"/>
                    </a:cubicBezTo>
                    <a:cubicBezTo>
                      <a:pt x="139654" y="267175"/>
                      <a:pt x="140986" y="266065"/>
                      <a:pt x="140840" y="265137"/>
                    </a:cubicBezTo>
                    <a:close/>
                    <a:moveTo>
                      <a:pt x="233711" y="94822"/>
                    </a:moveTo>
                    <a:cubicBezTo>
                      <a:pt x="233876" y="93602"/>
                      <a:pt x="231359" y="94640"/>
                      <a:pt x="231632" y="95404"/>
                    </a:cubicBezTo>
                    <a:cubicBezTo>
                      <a:pt x="231906" y="96169"/>
                      <a:pt x="233565" y="95623"/>
                      <a:pt x="233711" y="94822"/>
                    </a:cubicBezTo>
                    <a:close/>
                    <a:moveTo>
                      <a:pt x="289704" y="457784"/>
                    </a:moveTo>
                    <a:cubicBezTo>
                      <a:pt x="289704" y="456109"/>
                      <a:pt x="286896" y="458129"/>
                      <a:pt x="288099" y="458785"/>
                    </a:cubicBezTo>
                    <a:cubicBezTo>
                      <a:pt x="288813" y="458915"/>
                      <a:pt x="289509" y="458481"/>
                      <a:pt x="289704" y="457784"/>
                    </a:cubicBezTo>
                    <a:close/>
                    <a:moveTo>
                      <a:pt x="293571" y="460987"/>
                    </a:moveTo>
                    <a:cubicBezTo>
                      <a:pt x="293480" y="459622"/>
                      <a:pt x="291182" y="459676"/>
                      <a:pt x="290999" y="460659"/>
                    </a:cubicBezTo>
                    <a:cubicBezTo>
                      <a:pt x="291455" y="461296"/>
                      <a:pt x="292477" y="460768"/>
                      <a:pt x="293097" y="461296"/>
                    </a:cubicBezTo>
                    <a:cubicBezTo>
                      <a:pt x="293535" y="461551"/>
                      <a:pt x="293480" y="461187"/>
                      <a:pt x="293571" y="460987"/>
                    </a:cubicBezTo>
                    <a:close/>
                    <a:moveTo>
                      <a:pt x="461550" y="245554"/>
                    </a:moveTo>
                    <a:cubicBezTo>
                      <a:pt x="463666" y="245663"/>
                      <a:pt x="461714" y="243989"/>
                      <a:pt x="460510" y="244498"/>
                    </a:cubicBezTo>
                    <a:cubicBezTo>
                      <a:pt x="459307" y="245008"/>
                      <a:pt x="460729" y="245699"/>
                      <a:pt x="461550" y="245554"/>
                    </a:cubicBezTo>
                    <a:close/>
                    <a:moveTo>
                      <a:pt x="162434" y="271580"/>
                    </a:moveTo>
                    <a:cubicBezTo>
                      <a:pt x="162982" y="271835"/>
                      <a:pt x="165772" y="269760"/>
                      <a:pt x="164258" y="269632"/>
                    </a:cubicBezTo>
                    <a:cubicBezTo>
                      <a:pt x="163620" y="269960"/>
                      <a:pt x="161723" y="270797"/>
                      <a:pt x="162434" y="271580"/>
                    </a:cubicBezTo>
                    <a:close/>
                    <a:moveTo>
                      <a:pt x="270663" y="80480"/>
                    </a:moveTo>
                    <a:cubicBezTo>
                      <a:pt x="270262" y="79097"/>
                      <a:pt x="270007" y="78660"/>
                      <a:pt x="269478" y="79898"/>
                    </a:cubicBezTo>
                    <a:cubicBezTo>
                      <a:pt x="267234" y="80571"/>
                      <a:pt x="270043" y="81900"/>
                      <a:pt x="270608" y="80535"/>
                    </a:cubicBezTo>
                    <a:close/>
                    <a:moveTo>
                      <a:pt x="337909" y="506505"/>
                    </a:moveTo>
                    <a:cubicBezTo>
                      <a:pt x="339058" y="506814"/>
                      <a:pt x="339733" y="505722"/>
                      <a:pt x="339004" y="504940"/>
                    </a:cubicBezTo>
                    <a:cubicBezTo>
                      <a:pt x="338311" y="504612"/>
                      <a:pt x="336323" y="506687"/>
                      <a:pt x="337855" y="506559"/>
                    </a:cubicBezTo>
                    <a:close/>
                    <a:moveTo>
                      <a:pt x="158677" y="194357"/>
                    </a:moveTo>
                    <a:cubicBezTo>
                      <a:pt x="158021" y="194066"/>
                      <a:pt x="157017" y="192901"/>
                      <a:pt x="156598" y="193902"/>
                    </a:cubicBezTo>
                    <a:cubicBezTo>
                      <a:pt x="156142" y="195340"/>
                      <a:pt x="157984" y="195286"/>
                      <a:pt x="158677" y="194357"/>
                    </a:cubicBezTo>
                    <a:close/>
                    <a:moveTo>
                      <a:pt x="227766" y="466975"/>
                    </a:moveTo>
                    <a:cubicBezTo>
                      <a:pt x="226817" y="467138"/>
                      <a:pt x="228185" y="468139"/>
                      <a:pt x="228568" y="468485"/>
                    </a:cubicBezTo>
                    <a:cubicBezTo>
                      <a:pt x="228951" y="468831"/>
                      <a:pt x="228915" y="469286"/>
                      <a:pt x="229298" y="468776"/>
                    </a:cubicBezTo>
                    <a:cubicBezTo>
                      <a:pt x="229579" y="468098"/>
                      <a:pt x="229256" y="467321"/>
                      <a:pt x="228576" y="467041"/>
                    </a:cubicBezTo>
                    <a:cubicBezTo>
                      <a:pt x="228319" y="466935"/>
                      <a:pt x="228036" y="466912"/>
                      <a:pt x="227766" y="466975"/>
                    </a:cubicBezTo>
                    <a:close/>
                    <a:moveTo>
                      <a:pt x="298313" y="504594"/>
                    </a:moveTo>
                    <a:cubicBezTo>
                      <a:pt x="297784" y="503884"/>
                      <a:pt x="296124" y="504867"/>
                      <a:pt x="296325" y="505540"/>
                    </a:cubicBezTo>
                    <a:cubicBezTo>
                      <a:pt x="296690" y="506632"/>
                      <a:pt x="298350" y="505558"/>
                      <a:pt x="298313" y="504594"/>
                    </a:cubicBezTo>
                    <a:close/>
                    <a:moveTo>
                      <a:pt x="366453" y="103558"/>
                    </a:moveTo>
                    <a:cubicBezTo>
                      <a:pt x="366635" y="101465"/>
                      <a:pt x="365322" y="102975"/>
                      <a:pt x="364392" y="103176"/>
                    </a:cubicBezTo>
                    <a:cubicBezTo>
                      <a:pt x="364757" y="103922"/>
                      <a:pt x="366708" y="104941"/>
                      <a:pt x="366453" y="103558"/>
                    </a:cubicBezTo>
                    <a:close/>
                    <a:moveTo>
                      <a:pt x="251804" y="107744"/>
                    </a:moveTo>
                    <a:cubicBezTo>
                      <a:pt x="252388" y="107744"/>
                      <a:pt x="253829" y="107744"/>
                      <a:pt x="253154" y="106816"/>
                    </a:cubicBezTo>
                    <a:cubicBezTo>
                      <a:pt x="252041" y="106033"/>
                      <a:pt x="249470" y="107707"/>
                      <a:pt x="251804" y="107744"/>
                    </a:cubicBezTo>
                    <a:close/>
                    <a:moveTo>
                      <a:pt x="259993" y="503247"/>
                    </a:moveTo>
                    <a:cubicBezTo>
                      <a:pt x="260869" y="503411"/>
                      <a:pt x="262437" y="502956"/>
                      <a:pt x="261908" y="501900"/>
                    </a:cubicBezTo>
                    <a:cubicBezTo>
                      <a:pt x="261051" y="501318"/>
                      <a:pt x="260686" y="502537"/>
                      <a:pt x="259957" y="502737"/>
                    </a:cubicBezTo>
                    <a:cubicBezTo>
                      <a:pt x="259227" y="502938"/>
                      <a:pt x="259410" y="503247"/>
                      <a:pt x="259957" y="503247"/>
                    </a:cubicBezTo>
                    <a:close/>
                    <a:moveTo>
                      <a:pt x="340919" y="292310"/>
                    </a:moveTo>
                    <a:cubicBezTo>
                      <a:pt x="340499" y="291236"/>
                      <a:pt x="339861" y="289762"/>
                      <a:pt x="338876" y="291363"/>
                    </a:cubicBezTo>
                    <a:cubicBezTo>
                      <a:pt x="339514" y="291673"/>
                      <a:pt x="340280" y="293183"/>
                      <a:pt x="340882" y="292310"/>
                    </a:cubicBezTo>
                    <a:close/>
                    <a:moveTo>
                      <a:pt x="182661" y="290872"/>
                    </a:moveTo>
                    <a:cubicBezTo>
                      <a:pt x="182916" y="289780"/>
                      <a:pt x="180837" y="289725"/>
                      <a:pt x="181038" y="290872"/>
                    </a:cubicBezTo>
                    <a:cubicBezTo>
                      <a:pt x="181238" y="292018"/>
                      <a:pt x="182789" y="291982"/>
                      <a:pt x="182625" y="290872"/>
                    </a:cubicBezTo>
                    <a:close/>
                    <a:moveTo>
                      <a:pt x="328407" y="483245"/>
                    </a:moveTo>
                    <a:cubicBezTo>
                      <a:pt x="328407" y="482117"/>
                      <a:pt x="326474" y="483245"/>
                      <a:pt x="326364" y="483755"/>
                    </a:cubicBezTo>
                    <a:cubicBezTo>
                      <a:pt x="326474" y="484883"/>
                      <a:pt x="328170" y="484119"/>
                      <a:pt x="328407" y="483245"/>
                    </a:cubicBezTo>
                    <a:close/>
                    <a:moveTo>
                      <a:pt x="265939" y="660094"/>
                    </a:moveTo>
                    <a:cubicBezTo>
                      <a:pt x="263641" y="659785"/>
                      <a:pt x="266395" y="662297"/>
                      <a:pt x="267234" y="661259"/>
                    </a:cubicBezTo>
                    <a:cubicBezTo>
                      <a:pt x="267781" y="660659"/>
                      <a:pt x="266395" y="659985"/>
                      <a:pt x="265866" y="660094"/>
                    </a:cubicBezTo>
                    <a:close/>
                    <a:moveTo>
                      <a:pt x="374916" y="290107"/>
                    </a:moveTo>
                    <a:cubicBezTo>
                      <a:pt x="376867" y="289798"/>
                      <a:pt x="374350" y="287505"/>
                      <a:pt x="373694" y="289088"/>
                    </a:cubicBezTo>
                    <a:cubicBezTo>
                      <a:pt x="373566" y="289780"/>
                      <a:pt x="374423" y="289944"/>
                      <a:pt x="374916" y="290107"/>
                    </a:cubicBezTo>
                    <a:close/>
                    <a:moveTo>
                      <a:pt x="327240" y="288415"/>
                    </a:moveTo>
                    <a:cubicBezTo>
                      <a:pt x="328311" y="288408"/>
                      <a:pt x="329228" y="287645"/>
                      <a:pt x="329428" y="286595"/>
                    </a:cubicBezTo>
                    <a:cubicBezTo>
                      <a:pt x="329228" y="286049"/>
                      <a:pt x="326145" y="288178"/>
                      <a:pt x="327240" y="288415"/>
                    </a:cubicBezTo>
                    <a:close/>
                    <a:moveTo>
                      <a:pt x="71040" y="163053"/>
                    </a:moveTo>
                    <a:cubicBezTo>
                      <a:pt x="73466" y="163053"/>
                      <a:pt x="71368" y="158904"/>
                      <a:pt x="71186" y="161233"/>
                    </a:cubicBezTo>
                    <a:cubicBezTo>
                      <a:pt x="71386" y="161980"/>
                      <a:pt x="70548" y="162580"/>
                      <a:pt x="71040" y="163053"/>
                    </a:cubicBezTo>
                    <a:close/>
                    <a:moveTo>
                      <a:pt x="257586" y="489451"/>
                    </a:moveTo>
                    <a:cubicBezTo>
                      <a:pt x="256747" y="488669"/>
                      <a:pt x="254996" y="488341"/>
                      <a:pt x="255634" y="489979"/>
                    </a:cubicBezTo>
                    <a:cubicBezTo>
                      <a:pt x="256127" y="490598"/>
                      <a:pt x="257276" y="490179"/>
                      <a:pt x="257586" y="489451"/>
                    </a:cubicBezTo>
                    <a:close/>
                    <a:moveTo>
                      <a:pt x="269696" y="490416"/>
                    </a:moveTo>
                    <a:cubicBezTo>
                      <a:pt x="268949" y="490416"/>
                      <a:pt x="269277" y="489324"/>
                      <a:pt x="268839" y="489379"/>
                    </a:cubicBezTo>
                    <a:cubicBezTo>
                      <a:pt x="266596" y="489979"/>
                      <a:pt x="268219" y="492673"/>
                      <a:pt x="269696" y="490416"/>
                    </a:cubicBezTo>
                    <a:close/>
                    <a:moveTo>
                      <a:pt x="147843" y="209027"/>
                    </a:moveTo>
                    <a:cubicBezTo>
                      <a:pt x="148044" y="206042"/>
                      <a:pt x="144396" y="208153"/>
                      <a:pt x="147661" y="209573"/>
                    </a:cubicBezTo>
                    <a:close/>
                    <a:moveTo>
                      <a:pt x="282537" y="855744"/>
                    </a:moveTo>
                    <a:cubicBezTo>
                      <a:pt x="282231" y="855140"/>
                      <a:pt x="281560" y="854813"/>
                      <a:pt x="280895" y="854943"/>
                    </a:cubicBezTo>
                    <a:cubicBezTo>
                      <a:pt x="279618" y="856545"/>
                      <a:pt x="281515" y="856781"/>
                      <a:pt x="282537" y="855744"/>
                    </a:cubicBezTo>
                    <a:close/>
                    <a:moveTo>
                      <a:pt x="464596" y="559449"/>
                    </a:moveTo>
                    <a:cubicBezTo>
                      <a:pt x="463337" y="558903"/>
                      <a:pt x="461331" y="559139"/>
                      <a:pt x="462407" y="560704"/>
                    </a:cubicBezTo>
                    <a:cubicBezTo>
                      <a:pt x="463264" y="560977"/>
                      <a:pt x="463720" y="559940"/>
                      <a:pt x="464596" y="559449"/>
                    </a:cubicBezTo>
                    <a:close/>
                    <a:moveTo>
                      <a:pt x="168253" y="660131"/>
                    </a:moveTo>
                    <a:cubicBezTo>
                      <a:pt x="168662" y="660164"/>
                      <a:pt x="169073" y="660082"/>
                      <a:pt x="169438" y="659894"/>
                    </a:cubicBezTo>
                    <a:cubicBezTo>
                      <a:pt x="169183" y="659239"/>
                      <a:pt x="168180" y="659894"/>
                      <a:pt x="167997" y="659148"/>
                    </a:cubicBezTo>
                    <a:cubicBezTo>
                      <a:pt x="166885" y="657237"/>
                      <a:pt x="166319" y="660113"/>
                      <a:pt x="168253" y="660131"/>
                    </a:cubicBezTo>
                    <a:close/>
                    <a:moveTo>
                      <a:pt x="274037" y="489197"/>
                    </a:moveTo>
                    <a:cubicBezTo>
                      <a:pt x="274548" y="489197"/>
                      <a:pt x="273618" y="489197"/>
                      <a:pt x="273508" y="489397"/>
                    </a:cubicBezTo>
                    <a:cubicBezTo>
                      <a:pt x="274010" y="490268"/>
                      <a:pt x="275125" y="490569"/>
                      <a:pt x="275999" y="490068"/>
                    </a:cubicBezTo>
                    <a:cubicBezTo>
                      <a:pt x="276008" y="490063"/>
                      <a:pt x="276016" y="490057"/>
                      <a:pt x="276025" y="490052"/>
                    </a:cubicBezTo>
                    <a:cubicBezTo>
                      <a:pt x="275515" y="489288"/>
                      <a:pt x="275387" y="489124"/>
                      <a:pt x="274092" y="489197"/>
                    </a:cubicBezTo>
                    <a:close/>
                    <a:moveTo>
                      <a:pt x="425948" y="560704"/>
                    </a:moveTo>
                    <a:cubicBezTo>
                      <a:pt x="426459" y="560359"/>
                      <a:pt x="428136" y="558884"/>
                      <a:pt x="426696" y="558702"/>
                    </a:cubicBezTo>
                    <a:cubicBezTo>
                      <a:pt x="426026" y="558846"/>
                      <a:pt x="425599" y="559504"/>
                      <a:pt x="425743" y="560172"/>
                    </a:cubicBezTo>
                    <a:cubicBezTo>
                      <a:pt x="425785" y="560368"/>
                      <a:pt x="425874" y="560550"/>
                      <a:pt x="426003" y="560704"/>
                    </a:cubicBezTo>
                    <a:close/>
                    <a:moveTo>
                      <a:pt x="379676" y="161980"/>
                    </a:moveTo>
                    <a:cubicBezTo>
                      <a:pt x="380205" y="161980"/>
                      <a:pt x="380789" y="162125"/>
                      <a:pt x="381190" y="161616"/>
                    </a:cubicBezTo>
                    <a:cubicBezTo>
                      <a:pt x="382558" y="159923"/>
                      <a:pt x="377360" y="161525"/>
                      <a:pt x="379676" y="161980"/>
                    </a:cubicBezTo>
                    <a:close/>
                    <a:moveTo>
                      <a:pt x="154464" y="289489"/>
                    </a:moveTo>
                    <a:cubicBezTo>
                      <a:pt x="154665" y="289489"/>
                      <a:pt x="155795" y="289307"/>
                      <a:pt x="155394" y="288761"/>
                    </a:cubicBezTo>
                    <a:cubicBezTo>
                      <a:pt x="154355" y="287559"/>
                      <a:pt x="151874" y="289379"/>
                      <a:pt x="154464" y="289489"/>
                    </a:cubicBezTo>
                    <a:close/>
                    <a:moveTo>
                      <a:pt x="183372" y="288415"/>
                    </a:moveTo>
                    <a:cubicBezTo>
                      <a:pt x="180764" y="288324"/>
                      <a:pt x="183664" y="290235"/>
                      <a:pt x="184722" y="289234"/>
                    </a:cubicBezTo>
                    <a:cubicBezTo>
                      <a:pt x="184420" y="288770"/>
                      <a:pt x="183924" y="288469"/>
                      <a:pt x="183372" y="288415"/>
                    </a:cubicBezTo>
                    <a:close/>
                    <a:moveTo>
                      <a:pt x="259227" y="73855"/>
                    </a:moveTo>
                    <a:cubicBezTo>
                      <a:pt x="258334" y="72982"/>
                      <a:pt x="257404" y="75402"/>
                      <a:pt x="257896" y="76167"/>
                    </a:cubicBezTo>
                    <a:cubicBezTo>
                      <a:pt x="259100" y="75766"/>
                      <a:pt x="258443" y="74492"/>
                      <a:pt x="259227" y="73855"/>
                    </a:cubicBezTo>
                    <a:close/>
                    <a:moveTo>
                      <a:pt x="287589" y="496349"/>
                    </a:moveTo>
                    <a:cubicBezTo>
                      <a:pt x="287808" y="493510"/>
                      <a:pt x="286640" y="495403"/>
                      <a:pt x="286494" y="496695"/>
                    </a:cubicBezTo>
                    <a:cubicBezTo>
                      <a:pt x="286786" y="497969"/>
                      <a:pt x="287862" y="496731"/>
                      <a:pt x="287589" y="496349"/>
                    </a:cubicBezTo>
                    <a:close/>
                    <a:moveTo>
                      <a:pt x="288136" y="488086"/>
                    </a:moveTo>
                    <a:cubicBezTo>
                      <a:pt x="288738" y="488086"/>
                      <a:pt x="289248" y="488250"/>
                      <a:pt x="289668" y="487813"/>
                    </a:cubicBezTo>
                    <a:cubicBezTo>
                      <a:pt x="288993" y="487595"/>
                      <a:pt x="288227" y="487249"/>
                      <a:pt x="287534" y="487086"/>
                    </a:cubicBezTo>
                    <a:cubicBezTo>
                      <a:pt x="286841" y="486922"/>
                      <a:pt x="287042" y="487704"/>
                      <a:pt x="287060" y="488105"/>
                    </a:cubicBezTo>
                    <a:cubicBezTo>
                      <a:pt x="286987" y="488869"/>
                      <a:pt x="287789" y="488214"/>
                      <a:pt x="288136" y="488086"/>
                    </a:cubicBezTo>
                    <a:close/>
                    <a:moveTo>
                      <a:pt x="324887" y="138101"/>
                    </a:moveTo>
                    <a:lnTo>
                      <a:pt x="324887" y="138101"/>
                    </a:lnTo>
                    <a:cubicBezTo>
                      <a:pt x="321805" y="137956"/>
                      <a:pt x="325379" y="140558"/>
                      <a:pt x="326145" y="138356"/>
                    </a:cubicBezTo>
                    <a:cubicBezTo>
                      <a:pt x="325771" y="138122"/>
                      <a:pt x="325324" y="138031"/>
                      <a:pt x="324887" y="138101"/>
                    </a:cubicBezTo>
                    <a:close/>
                    <a:moveTo>
                      <a:pt x="455166" y="603620"/>
                    </a:moveTo>
                    <a:cubicBezTo>
                      <a:pt x="456060" y="603474"/>
                      <a:pt x="456589" y="601800"/>
                      <a:pt x="455294" y="602073"/>
                    </a:cubicBezTo>
                    <a:cubicBezTo>
                      <a:pt x="454254" y="601964"/>
                      <a:pt x="454254" y="603729"/>
                      <a:pt x="455166" y="603620"/>
                    </a:cubicBezTo>
                    <a:close/>
                    <a:moveTo>
                      <a:pt x="319671" y="499407"/>
                    </a:moveTo>
                    <a:cubicBezTo>
                      <a:pt x="319379" y="498624"/>
                      <a:pt x="317847" y="497823"/>
                      <a:pt x="317573" y="498934"/>
                    </a:cubicBezTo>
                    <a:cubicBezTo>
                      <a:pt x="317737" y="499989"/>
                      <a:pt x="318886" y="499207"/>
                      <a:pt x="319397" y="499916"/>
                    </a:cubicBezTo>
                    <a:close/>
                    <a:moveTo>
                      <a:pt x="244308" y="700917"/>
                    </a:moveTo>
                    <a:cubicBezTo>
                      <a:pt x="244196" y="701630"/>
                      <a:pt x="243527" y="702118"/>
                      <a:pt x="242813" y="702009"/>
                    </a:cubicBezTo>
                    <a:cubicBezTo>
                      <a:pt x="242557" y="702009"/>
                      <a:pt x="242630" y="701754"/>
                      <a:pt x="242612" y="702118"/>
                    </a:cubicBezTo>
                    <a:cubicBezTo>
                      <a:pt x="242594" y="702482"/>
                      <a:pt x="245421" y="703319"/>
                      <a:pt x="244946" y="702518"/>
                    </a:cubicBezTo>
                    <a:cubicBezTo>
                      <a:pt x="244308" y="702154"/>
                      <a:pt x="244983" y="701281"/>
                      <a:pt x="244308" y="700917"/>
                    </a:cubicBezTo>
                    <a:close/>
                    <a:moveTo>
                      <a:pt x="249780" y="479387"/>
                    </a:moveTo>
                    <a:cubicBezTo>
                      <a:pt x="251166" y="478586"/>
                      <a:pt x="250582" y="476511"/>
                      <a:pt x="249123" y="477458"/>
                    </a:cubicBezTo>
                    <a:cubicBezTo>
                      <a:pt x="249279" y="478125"/>
                      <a:pt x="249512" y="478772"/>
                      <a:pt x="249816" y="479387"/>
                    </a:cubicBezTo>
                    <a:close/>
                    <a:moveTo>
                      <a:pt x="39669" y="164182"/>
                    </a:moveTo>
                    <a:cubicBezTo>
                      <a:pt x="39487" y="163909"/>
                      <a:pt x="39943" y="163181"/>
                      <a:pt x="39250" y="163326"/>
                    </a:cubicBezTo>
                    <a:cubicBezTo>
                      <a:pt x="36806" y="163108"/>
                      <a:pt x="39578" y="166930"/>
                      <a:pt x="39669" y="164182"/>
                    </a:cubicBezTo>
                    <a:close/>
                    <a:moveTo>
                      <a:pt x="79193" y="163654"/>
                    </a:moveTo>
                    <a:cubicBezTo>
                      <a:pt x="77989" y="164418"/>
                      <a:pt x="80141" y="165838"/>
                      <a:pt x="80834" y="165037"/>
                    </a:cubicBezTo>
                    <a:cubicBezTo>
                      <a:pt x="80907" y="164728"/>
                      <a:pt x="79612" y="163654"/>
                      <a:pt x="79193" y="163654"/>
                    </a:cubicBezTo>
                    <a:close/>
                    <a:moveTo>
                      <a:pt x="135076" y="206952"/>
                    </a:moveTo>
                    <a:lnTo>
                      <a:pt x="136900" y="206115"/>
                    </a:lnTo>
                    <a:cubicBezTo>
                      <a:pt x="136134" y="204786"/>
                      <a:pt x="134055" y="205405"/>
                      <a:pt x="135076" y="206952"/>
                    </a:cubicBezTo>
                    <a:close/>
                    <a:moveTo>
                      <a:pt x="392553" y="159850"/>
                    </a:moveTo>
                    <a:cubicBezTo>
                      <a:pt x="392900" y="159828"/>
                      <a:pt x="393240" y="159742"/>
                      <a:pt x="393556" y="159595"/>
                    </a:cubicBezTo>
                    <a:cubicBezTo>
                      <a:pt x="392516" y="157648"/>
                      <a:pt x="389306" y="159377"/>
                      <a:pt x="392553" y="159850"/>
                    </a:cubicBezTo>
                    <a:close/>
                    <a:moveTo>
                      <a:pt x="249980" y="73582"/>
                    </a:moveTo>
                    <a:cubicBezTo>
                      <a:pt x="250807" y="73659"/>
                      <a:pt x="251613" y="73292"/>
                      <a:pt x="252096" y="72618"/>
                    </a:cubicBezTo>
                    <a:cubicBezTo>
                      <a:pt x="251312" y="71963"/>
                      <a:pt x="247828" y="73309"/>
                      <a:pt x="249980" y="73582"/>
                    </a:cubicBezTo>
                    <a:close/>
                    <a:moveTo>
                      <a:pt x="413217" y="560850"/>
                    </a:moveTo>
                    <a:lnTo>
                      <a:pt x="411740" y="561578"/>
                    </a:lnTo>
                    <a:cubicBezTo>
                      <a:pt x="412221" y="561892"/>
                      <a:pt x="412735" y="562155"/>
                      <a:pt x="413272" y="562361"/>
                    </a:cubicBezTo>
                    <a:cubicBezTo>
                      <a:pt x="413929" y="562488"/>
                      <a:pt x="414129" y="560941"/>
                      <a:pt x="413162" y="560850"/>
                    </a:cubicBezTo>
                    <a:close/>
                    <a:moveTo>
                      <a:pt x="257093" y="501063"/>
                    </a:moveTo>
                    <a:cubicBezTo>
                      <a:pt x="256692" y="500044"/>
                      <a:pt x="255178" y="500717"/>
                      <a:pt x="255507" y="501664"/>
                    </a:cubicBezTo>
                    <a:cubicBezTo>
                      <a:pt x="255835" y="502610"/>
                      <a:pt x="257276" y="501791"/>
                      <a:pt x="257093" y="501063"/>
                    </a:cubicBezTo>
                    <a:close/>
                    <a:moveTo>
                      <a:pt x="278743" y="663880"/>
                    </a:moveTo>
                    <a:cubicBezTo>
                      <a:pt x="279418" y="663880"/>
                      <a:pt x="281077" y="663880"/>
                      <a:pt x="280859" y="663061"/>
                    </a:cubicBezTo>
                    <a:cubicBezTo>
                      <a:pt x="280640" y="662242"/>
                      <a:pt x="280020" y="663298"/>
                      <a:pt x="279564" y="663370"/>
                    </a:cubicBezTo>
                    <a:cubicBezTo>
                      <a:pt x="278378" y="663207"/>
                      <a:pt x="276135" y="663844"/>
                      <a:pt x="278743" y="663880"/>
                    </a:cubicBezTo>
                    <a:close/>
                    <a:moveTo>
                      <a:pt x="321239" y="856799"/>
                    </a:moveTo>
                    <a:cubicBezTo>
                      <a:pt x="320874" y="855871"/>
                      <a:pt x="319415" y="855798"/>
                      <a:pt x="319269" y="856799"/>
                    </a:cubicBezTo>
                    <a:cubicBezTo>
                      <a:pt x="319415" y="857819"/>
                      <a:pt x="320856" y="857764"/>
                      <a:pt x="321239" y="856818"/>
                    </a:cubicBezTo>
                    <a:close/>
                    <a:moveTo>
                      <a:pt x="323464" y="107817"/>
                    </a:moveTo>
                    <a:cubicBezTo>
                      <a:pt x="323318" y="106688"/>
                      <a:pt x="322334" y="108090"/>
                      <a:pt x="321987" y="108472"/>
                    </a:cubicBezTo>
                    <a:cubicBezTo>
                      <a:pt x="321476" y="110073"/>
                      <a:pt x="323884" y="109036"/>
                      <a:pt x="323464" y="107835"/>
                    </a:cubicBezTo>
                    <a:close/>
                    <a:moveTo>
                      <a:pt x="265556" y="95259"/>
                    </a:moveTo>
                    <a:cubicBezTo>
                      <a:pt x="264918" y="95022"/>
                      <a:pt x="263368" y="95659"/>
                      <a:pt x="263951" y="96241"/>
                    </a:cubicBezTo>
                    <a:cubicBezTo>
                      <a:pt x="264535" y="96824"/>
                      <a:pt x="267362" y="95422"/>
                      <a:pt x="265556" y="95277"/>
                    </a:cubicBezTo>
                    <a:close/>
                    <a:moveTo>
                      <a:pt x="320838" y="506578"/>
                    </a:moveTo>
                    <a:cubicBezTo>
                      <a:pt x="319835" y="506832"/>
                      <a:pt x="320984" y="507906"/>
                      <a:pt x="321112" y="508561"/>
                    </a:cubicBezTo>
                    <a:cubicBezTo>
                      <a:pt x="322023" y="508161"/>
                      <a:pt x="322297" y="506305"/>
                      <a:pt x="320838" y="506578"/>
                    </a:cubicBezTo>
                    <a:close/>
                    <a:moveTo>
                      <a:pt x="328334" y="508234"/>
                    </a:moveTo>
                    <a:cubicBezTo>
                      <a:pt x="328152" y="507051"/>
                      <a:pt x="326802" y="506760"/>
                      <a:pt x="326383" y="507888"/>
                    </a:cubicBezTo>
                    <a:cubicBezTo>
                      <a:pt x="326419" y="508125"/>
                      <a:pt x="328298" y="509235"/>
                      <a:pt x="328407" y="508234"/>
                    </a:cubicBezTo>
                    <a:close/>
                    <a:moveTo>
                      <a:pt x="474244" y="562615"/>
                    </a:moveTo>
                    <a:cubicBezTo>
                      <a:pt x="473843" y="563216"/>
                      <a:pt x="472220" y="562615"/>
                      <a:pt x="472566" y="563744"/>
                    </a:cubicBezTo>
                    <a:cubicBezTo>
                      <a:pt x="473150" y="564854"/>
                      <a:pt x="475630" y="563016"/>
                      <a:pt x="474208" y="562615"/>
                    </a:cubicBezTo>
                    <a:close/>
                    <a:moveTo>
                      <a:pt x="219631" y="637654"/>
                    </a:moveTo>
                    <a:cubicBezTo>
                      <a:pt x="219157" y="637090"/>
                      <a:pt x="218519" y="637363"/>
                      <a:pt x="217807" y="637290"/>
                    </a:cubicBezTo>
                    <a:cubicBezTo>
                      <a:pt x="217497" y="637290"/>
                      <a:pt x="217278" y="636635"/>
                      <a:pt x="216986" y="637071"/>
                    </a:cubicBezTo>
                    <a:cubicBezTo>
                      <a:pt x="216695" y="637508"/>
                      <a:pt x="217151" y="637854"/>
                      <a:pt x="217461" y="638145"/>
                    </a:cubicBezTo>
                    <a:cubicBezTo>
                      <a:pt x="218281" y="638819"/>
                      <a:pt x="218774" y="637708"/>
                      <a:pt x="219595" y="637654"/>
                    </a:cubicBezTo>
                    <a:close/>
                    <a:moveTo>
                      <a:pt x="251239" y="779450"/>
                    </a:moveTo>
                    <a:cubicBezTo>
                      <a:pt x="252351" y="779249"/>
                      <a:pt x="252643" y="777630"/>
                      <a:pt x="251239" y="777884"/>
                    </a:cubicBezTo>
                    <a:cubicBezTo>
                      <a:pt x="250345" y="777830"/>
                      <a:pt x="250418" y="779504"/>
                      <a:pt x="251202" y="779450"/>
                    </a:cubicBezTo>
                    <a:close/>
                    <a:moveTo>
                      <a:pt x="222312" y="68723"/>
                    </a:moveTo>
                    <a:cubicBezTo>
                      <a:pt x="221108" y="65866"/>
                      <a:pt x="218847" y="68031"/>
                      <a:pt x="222057" y="69105"/>
                    </a:cubicBezTo>
                    <a:close/>
                    <a:moveTo>
                      <a:pt x="269861" y="620509"/>
                    </a:moveTo>
                    <a:lnTo>
                      <a:pt x="269861" y="620509"/>
                    </a:lnTo>
                    <a:cubicBezTo>
                      <a:pt x="269440" y="620469"/>
                      <a:pt x="269018" y="620565"/>
                      <a:pt x="268657" y="620782"/>
                    </a:cubicBezTo>
                    <a:cubicBezTo>
                      <a:pt x="269350" y="621092"/>
                      <a:pt x="270681" y="622184"/>
                      <a:pt x="271210" y="621201"/>
                    </a:cubicBezTo>
                    <a:cubicBezTo>
                      <a:pt x="271411" y="620273"/>
                      <a:pt x="270408" y="620619"/>
                      <a:pt x="269861" y="620509"/>
                    </a:cubicBezTo>
                    <a:close/>
                    <a:moveTo>
                      <a:pt x="250126" y="88688"/>
                    </a:moveTo>
                    <a:cubicBezTo>
                      <a:pt x="250542" y="88484"/>
                      <a:pt x="250712" y="87982"/>
                      <a:pt x="250507" y="87567"/>
                    </a:cubicBezTo>
                    <a:cubicBezTo>
                      <a:pt x="250334" y="87217"/>
                      <a:pt x="249941" y="87033"/>
                      <a:pt x="249561" y="87123"/>
                    </a:cubicBezTo>
                    <a:cubicBezTo>
                      <a:pt x="248339" y="87360"/>
                      <a:pt x="249342" y="88761"/>
                      <a:pt x="250126" y="88688"/>
                    </a:cubicBezTo>
                    <a:close/>
                    <a:moveTo>
                      <a:pt x="352865" y="564654"/>
                    </a:moveTo>
                    <a:cubicBezTo>
                      <a:pt x="351680" y="564818"/>
                      <a:pt x="351370" y="566219"/>
                      <a:pt x="352519" y="566601"/>
                    </a:cubicBezTo>
                    <a:cubicBezTo>
                      <a:pt x="352810" y="566601"/>
                      <a:pt x="353941" y="564708"/>
                      <a:pt x="352865" y="564654"/>
                    </a:cubicBezTo>
                    <a:close/>
                    <a:moveTo>
                      <a:pt x="228185" y="122395"/>
                    </a:moveTo>
                    <a:cubicBezTo>
                      <a:pt x="227054" y="122049"/>
                      <a:pt x="226835" y="123960"/>
                      <a:pt x="227802" y="123978"/>
                    </a:cubicBezTo>
                    <a:cubicBezTo>
                      <a:pt x="228769" y="123996"/>
                      <a:pt x="229279" y="122395"/>
                      <a:pt x="228185" y="122395"/>
                    </a:cubicBezTo>
                    <a:close/>
                    <a:moveTo>
                      <a:pt x="459288" y="564654"/>
                    </a:moveTo>
                    <a:cubicBezTo>
                      <a:pt x="459051" y="565054"/>
                      <a:pt x="457610" y="565036"/>
                      <a:pt x="458085" y="565655"/>
                    </a:cubicBezTo>
                    <a:cubicBezTo>
                      <a:pt x="458686" y="567238"/>
                      <a:pt x="461057" y="564818"/>
                      <a:pt x="459288" y="564672"/>
                    </a:cubicBezTo>
                    <a:close/>
                    <a:moveTo>
                      <a:pt x="104636" y="231358"/>
                    </a:moveTo>
                    <a:cubicBezTo>
                      <a:pt x="105128" y="230812"/>
                      <a:pt x="104545" y="229847"/>
                      <a:pt x="105602" y="229756"/>
                    </a:cubicBezTo>
                    <a:cubicBezTo>
                      <a:pt x="105602" y="229756"/>
                      <a:pt x="105712" y="229556"/>
                      <a:pt x="105767" y="229447"/>
                    </a:cubicBezTo>
                    <a:cubicBezTo>
                      <a:pt x="104362" y="228682"/>
                      <a:pt x="103012" y="230593"/>
                      <a:pt x="104636" y="231358"/>
                    </a:cubicBezTo>
                    <a:close/>
                    <a:moveTo>
                      <a:pt x="349655" y="671469"/>
                    </a:moveTo>
                    <a:cubicBezTo>
                      <a:pt x="350768" y="671287"/>
                      <a:pt x="351041" y="669558"/>
                      <a:pt x="349655" y="669922"/>
                    </a:cubicBezTo>
                    <a:cubicBezTo>
                      <a:pt x="348761" y="669868"/>
                      <a:pt x="348798" y="671578"/>
                      <a:pt x="349655" y="671469"/>
                    </a:cubicBezTo>
                    <a:close/>
                    <a:moveTo>
                      <a:pt x="220160" y="91473"/>
                    </a:moveTo>
                    <a:cubicBezTo>
                      <a:pt x="220160" y="90545"/>
                      <a:pt x="218336" y="90800"/>
                      <a:pt x="218591" y="91710"/>
                    </a:cubicBezTo>
                    <a:cubicBezTo>
                      <a:pt x="218409" y="92965"/>
                      <a:pt x="220087" y="92401"/>
                      <a:pt x="220105" y="91473"/>
                    </a:cubicBezTo>
                    <a:close/>
                    <a:moveTo>
                      <a:pt x="164769" y="167440"/>
                    </a:moveTo>
                    <a:lnTo>
                      <a:pt x="164240" y="167603"/>
                    </a:lnTo>
                    <a:cubicBezTo>
                      <a:pt x="165425" y="169933"/>
                      <a:pt x="168636" y="167440"/>
                      <a:pt x="164769" y="167440"/>
                    </a:cubicBezTo>
                    <a:close/>
                    <a:moveTo>
                      <a:pt x="367657" y="692144"/>
                    </a:moveTo>
                    <a:cubicBezTo>
                      <a:pt x="371305" y="692035"/>
                      <a:pt x="368478" y="689687"/>
                      <a:pt x="367055" y="691890"/>
                    </a:cubicBezTo>
                    <a:close/>
                    <a:moveTo>
                      <a:pt x="473241" y="246063"/>
                    </a:moveTo>
                    <a:cubicBezTo>
                      <a:pt x="472001" y="245845"/>
                      <a:pt x="470797" y="246336"/>
                      <a:pt x="472311" y="247101"/>
                    </a:cubicBezTo>
                    <a:cubicBezTo>
                      <a:pt x="473150" y="247665"/>
                      <a:pt x="474828" y="245972"/>
                      <a:pt x="473241" y="246082"/>
                    </a:cubicBezTo>
                    <a:close/>
                    <a:moveTo>
                      <a:pt x="403842" y="155482"/>
                    </a:moveTo>
                    <a:lnTo>
                      <a:pt x="403842" y="155482"/>
                    </a:lnTo>
                    <a:cubicBezTo>
                      <a:pt x="404371" y="155610"/>
                      <a:pt x="406177" y="155482"/>
                      <a:pt x="404955" y="154936"/>
                    </a:cubicBezTo>
                    <a:cubicBezTo>
                      <a:pt x="404025" y="154026"/>
                      <a:pt x="403405" y="154772"/>
                      <a:pt x="402438" y="155191"/>
                    </a:cubicBezTo>
                    <a:cubicBezTo>
                      <a:pt x="402847" y="155475"/>
                      <a:pt x="403354" y="155581"/>
                      <a:pt x="403842" y="155482"/>
                    </a:cubicBezTo>
                    <a:close/>
                    <a:moveTo>
                      <a:pt x="432368" y="336699"/>
                    </a:moveTo>
                    <a:cubicBezTo>
                      <a:pt x="430799" y="336808"/>
                      <a:pt x="429760" y="338920"/>
                      <a:pt x="431948" y="338173"/>
                    </a:cubicBezTo>
                    <a:cubicBezTo>
                      <a:pt x="432167" y="337900"/>
                      <a:pt x="432860" y="336972"/>
                      <a:pt x="432368" y="336699"/>
                    </a:cubicBezTo>
                    <a:close/>
                    <a:moveTo>
                      <a:pt x="282372" y="599798"/>
                    </a:moveTo>
                    <a:cubicBezTo>
                      <a:pt x="283284" y="599561"/>
                      <a:pt x="284561" y="598360"/>
                      <a:pt x="283284" y="597796"/>
                    </a:cubicBezTo>
                    <a:cubicBezTo>
                      <a:pt x="282510" y="598130"/>
                      <a:pt x="282116" y="598996"/>
                      <a:pt x="282372" y="599798"/>
                    </a:cubicBezTo>
                    <a:close/>
                    <a:moveTo>
                      <a:pt x="322370" y="517297"/>
                    </a:moveTo>
                    <a:cubicBezTo>
                      <a:pt x="322133" y="516151"/>
                      <a:pt x="320765" y="516278"/>
                      <a:pt x="320801" y="517461"/>
                    </a:cubicBezTo>
                    <a:cubicBezTo>
                      <a:pt x="320838" y="518644"/>
                      <a:pt x="322352" y="518517"/>
                      <a:pt x="322370" y="517297"/>
                    </a:cubicBezTo>
                    <a:close/>
                    <a:moveTo>
                      <a:pt x="315859" y="518462"/>
                    </a:moveTo>
                    <a:lnTo>
                      <a:pt x="316096" y="518917"/>
                    </a:lnTo>
                    <a:cubicBezTo>
                      <a:pt x="316570" y="518280"/>
                      <a:pt x="318321" y="517789"/>
                      <a:pt x="317810" y="516970"/>
                    </a:cubicBezTo>
                    <a:cubicBezTo>
                      <a:pt x="317117" y="517607"/>
                      <a:pt x="315640" y="517097"/>
                      <a:pt x="315859" y="518462"/>
                    </a:cubicBezTo>
                    <a:close/>
                    <a:moveTo>
                      <a:pt x="352792" y="693182"/>
                    </a:moveTo>
                    <a:cubicBezTo>
                      <a:pt x="352792" y="692326"/>
                      <a:pt x="351333" y="692527"/>
                      <a:pt x="350968" y="693182"/>
                    </a:cubicBezTo>
                    <a:cubicBezTo>
                      <a:pt x="350294" y="694474"/>
                      <a:pt x="352646" y="694037"/>
                      <a:pt x="352792" y="693255"/>
                    </a:cubicBezTo>
                    <a:close/>
                    <a:moveTo>
                      <a:pt x="189227" y="674527"/>
                    </a:moveTo>
                    <a:cubicBezTo>
                      <a:pt x="188972" y="675728"/>
                      <a:pt x="187841" y="674782"/>
                      <a:pt x="187750" y="675564"/>
                    </a:cubicBezTo>
                    <a:cubicBezTo>
                      <a:pt x="187750" y="675910"/>
                      <a:pt x="188552" y="675564"/>
                      <a:pt x="188917" y="675874"/>
                    </a:cubicBezTo>
                    <a:cubicBezTo>
                      <a:pt x="190704" y="677675"/>
                      <a:pt x="190340" y="675928"/>
                      <a:pt x="189227" y="674600"/>
                    </a:cubicBezTo>
                    <a:close/>
                    <a:moveTo>
                      <a:pt x="466456" y="253598"/>
                    </a:moveTo>
                    <a:cubicBezTo>
                      <a:pt x="468955" y="252907"/>
                      <a:pt x="465854" y="251414"/>
                      <a:pt x="465070" y="252888"/>
                    </a:cubicBezTo>
                    <a:close/>
                    <a:moveTo>
                      <a:pt x="494617" y="297478"/>
                    </a:moveTo>
                    <a:cubicBezTo>
                      <a:pt x="494945" y="297242"/>
                      <a:pt x="492921" y="295094"/>
                      <a:pt x="492793" y="295658"/>
                    </a:cubicBezTo>
                    <a:cubicBezTo>
                      <a:pt x="492465" y="296532"/>
                      <a:pt x="493905" y="296896"/>
                      <a:pt x="493887" y="297842"/>
                    </a:cubicBezTo>
                    <a:cubicBezTo>
                      <a:pt x="493924" y="298370"/>
                      <a:pt x="494380" y="297715"/>
                      <a:pt x="494580" y="297551"/>
                    </a:cubicBezTo>
                    <a:close/>
                    <a:moveTo>
                      <a:pt x="248503" y="677566"/>
                    </a:moveTo>
                    <a:cubicBezTo>
                      <a:pt x="248631" y="677275"/>
                      <a:pt x="248102" y="677020"/>
                      <a:pt x="248029" y="676620"/>
                    </a:cubicBezTo>
                    <a:cubicBezTo>
                      <a:pt x="247956" y="676219"/>
                      <a:pt x="248631" y="676074"/>
                      <a:pt x="248029" y="675910"/>
                    </a:cubicBezTo>
                    <a:cubicBezTo>
                      <a:pt x="246114" y="676347"/>
                      <a:pt x="247518" y="677075"/>
                      <a:pt x="248029" y="678039"/>
                    </a:cubicBezTo>
                    <a:cubicBezTo>
                      <a:pt x="247919" y="678858"/>
                      <a:pt x="248503" y="678313"/>
                      <a:pt x="248503" y="677566"/>
                    </a:cubicBezTo>
                    <a:close/>
                    <a:moveTo>
                      <a:pt x="360051" y="153972"/>
                    </a:moveTo>
                    <a:cubicBezTo>
                      <a:pt x="361127" y="152843"/>
                      <a:pt x="357607" y="153225"/>
                      <a:pt x="358373" y="154117"/>
                    </a:cubicBezTo>
                    <a:cubicBezTo>
                      <a:pt x="359139" y="155009"/>
                      <a:pt x="359650" y="154390"/>
                      <a:pt x="360051" y="153972"/>
                    </a:cubicBezTo>
                    <a:close/>
                    <a:moveTo>
                      <a:pt x="313816" y="522339"/>
                    </a:moveTo>
                    <a:cubicBezTo>
                      <a:pt x="315002" y="522703"/>
                      <a:pt x="315239" y="520792"/>
                      <a:pt x="314236" y="520810"/>
                    </a:cubicBezTo>
                    <a:cubicBezTo>
                      <a:pt x="313232" y="520828"/>
                      <a:pt x="312703" y="522339"/>
                      <a:pt x="313816" y="522339"/>
                    </a:cubicBezTo>
                    <a:close/>
                    <a:moveTo>
                      <a:pt x="83242" y="172900"/>
                    </a:moveTo>
                    <a:cubicBezTo>
                      <a:pt x="85321" y="172900"/>
                      <a:pt x="82804" y="171316"/>
                      <a:pt x="81856" y="171862"/>
                    </a:cubicBezTo>
                    <a:cubicBezTo>
                      <a:pt x="80907" y="172408"/>
                      <a:pt x="82713" y="173045"/>
                      <a:pt x="83242" y="172900"/>
                    </a:cubicBezTo>
                    <a:close/>
                    <a:moveTo>
                      <a:pt x="377889" y="227499"/>
                    </a:moveTo>
                    <a:cubicBezTo>
                      <a:pt x="377802" y="227925"/>
                      <a:pt x="377880" y="228367"/>
                      <a:pt x="378108" y="228737"/>
                    </a:cubicBezTo>
                    <a:cubicBezTo>
                      <a:pt x="379658" y="228009"/>
                      <a:pt x="378108" y="227154"/>
                      <a:pt x="378782" y="226280"/>
                    </a:cubicBezTo>
                    <a:cubicBezTo>
                      <a:pt x="377889" y="225679"/>
                      <a:pt x="377779" y="226862"/>
                      <a:pt x="377889" y="227499"/>
                    </a:cubicBezTo>
                    <a:close/>
                    <a:moveTo>
                      <a:pt x="303274" y="225042"/>
                    </a:moveTo>
                    <a:cubicBezTo>
                      <a:pt x="302847" y="225269"/>
                      <a:pt x="302685" y="225798"/>
                      <a:pt x="302911" y="226224"/>
                    </a:cubicBezTo>
                    <a:cubicBezTo>
                      <a:pt x="303099" y="226577"/>
                      <a:pt x="303504" y="226758"/>
                      <a:pt x="303894" y="226662"/>
                    </a:cubicBezTo>
                    <a:cubicBezTo>
                      <a:pt x="305061" y="226371"/>
                      <a:pt x="304077" y="224824"/>
                      <a:pt x="303274" y="224951"/>
                    </a:cubicBezTo>
                    <a:close/>
                    <a:moveTo>
                      <a:pt x="357151" y="315660"/>
                    </a:moveTo>
                    <a:cubicBezTo>
                      <a:pt x="356057" y="315260"/>
                      <a:pt x="355656" y="317134"/>
                      <a:pt x="356677" y="317207"/>
                    </a:cubicBezTo>
                    <a:cubicBezTo>
                      <a:pt x="357698" y="317280"/>
                      <a:pt x="358209" y="315587"/>
                      <a:pt x="357151" y="315569"/>
                    </a:cubicBezTo>
                    <a:close/>
                    <a:moveTo>
                      <a:pt x="310825" y="317262"/>
                    </a:moveTo>
                    <a:cubicBezTo>
                      <a:pt x="312813" y="317062"/>
                      <a:pt x="309822" y="314404"/>
                      <a:pt x="309876" y="316461"/>
                    </a:cubicBezTo>
                    <a:cubicBezTo>
                      <a:pt x="309840" y="317116"/>
                      <a:pt x="310314" y="317207"/>
                      <a:pt x="310825" y="317171"/>
                    </a:cubicBezTo>
                    <a:close/>
                    <a:moveTo>
                      <a:pt x="321914" y="524541"/>
                    </a:moveTo>
                    <a:cubicBezTo>
                      <a:pt x="322625" y="524450"/>
                      <a:pt x="322607" y="522921"/>
                      <a:pt x="321750" y="522939"/>
                    </a:cubicBezTo>
                    <a:cubicBezTo>
                      <a:pt x="320309" y="522557"/>
                      <a:pt x="320692" y="524268"/>
                      <a:pt x="321914" y="524450"/>
                    </a:cubicBezTo>
                    <a:close/>
                    <a:moveTo>
                      <a:pt x="435779" y="314495"/>
                    </a:moveTo>
                    <a:lnTo>
                      <a:pt x="435779" y="314495"/>
                    </a:lnTo>
                    <a:cubicBezTo>
                      <a:pt x="436197" y="314558"/>
                      <a:pt x="436624" y="314488"/>
                      <a:pt x="437001" y="314295"/>
                    </a:cubicBezTo>
                    <a:cubicBezTo>
                      <a:pt x="436417" y="312111"/>
                      <a:pt x="432897" y="314641"/>
                      <a:pt x="435779" y="314404"/>
                    </a:cubicBezTo>
                    <a:close/>
                    <a:moveTo>
                      <a:pt x="367803" y="695493"/>
                    </a:moveTo>
                    <a:cubicBezTo>
                      <a:pt x="367037" y="696148"/>
                      <a:pt x="367803" y="697695"/>
                      <a:pt x="368879" y="697495"/>
                    </a:cubicBezTo>
                    <a:cubicBezTo>
                      <a:pt x="369554" y="697168"/>
                      <a:pt x="368240" y="695548"/>
                      <a:pt x="367803" y="695493"/>
                    </a:cubicBezTo>
                    <a:close/>
                    <a:moveTo>
                      <a:pt x="141204" y="255527"/>
                    </a:moveTo>
                    <a:cubicBezTo>
                      <a:pt x="140493" y="254290"/>
                      <a:pt x="139581" y="255145"/>
                      <a:pt x="138742" y="255527"/>
                    </a:cubicBezTo>
                    <a:cubicBezTo>
                      <a:pt x="138724" y="256474"/>
                      <a:pt x="140858" y="256001"/>
                      <a:pt x="141204" y="255527"/>
                    </a:cubicBezTo>
                    <a:close/>
                    <a:moveTo>
                      <a:pt x="309001" y="620473"/>
                    </a:moveTo>
                    <a:cubicBezTo>
                      <a:pt x="313214" y="620473"/>
                      <a:pt x="308837" y="619181"/>
                      <a:pt x="307323" y="620200"/>
                    </a:cubicBezTo>
                    <a:cubicBezTo>
                      <a:pt x="307688" y="620619"/>
                      <a:pt x="308344" y="620418"/>
                      <a:pt x="308964" y="620473"/>
                    </a:cubicBezTo>
                    <a:close/>
                    <a:moveTo>
                      <a:pt x="271137" y="623876"/>
                    </a:moveTo>
                    <a:cubicBezTo>
                      <a:pt x="270627" y="622602"/>
                      <a:pt x="268803" y="624422"/>
                      <a:pt x="269313" y="625187"/>
                    </a:cubicBezTo>
                    <a:cubicBezTo>
                      <a:pt x="269824" y="624932"/>
                      <a:pt x="271010" y="624786"/>
                      <a:pt x="271101" y="623876"/>
                    </a:cubicBezTo>
                    <a:close/>
                    <a:moveTo>
                      <a:pt x="481613" y="256619"/>
                    </a:moveTo>
                    <a:cubicBezTo>
                      <a:pt x="481077" y="256234"/>
                      <a:pt x="480447" y="256002"/>
                      <a:pt x="479789" y="255946"/>
                    </a:cubicBezTo>
                    <a:cubicBezTo>
                      <a:pt x="479041" y="257256"/>
                      <a:pt x="481138" y="257966"/>
                      <a:pt x="481613" y="256619"/>
                    </a:cubicBezTo>
                    <a:close/>
                    <a:moveTo>
                      <a:pt x="352300" y="311911"/>
                    </a:moveTo>
                    <a:lnTo>
                      <a:pt x="352300" y="311911"/>
                    </a:lnTo>
                    <a:cubicBezTo>
                      <a:pt x="352081" y="314932"/>
                      <a:pt x="354653" y="311474"/>
                      <a:pt x="352519" y="310692"/>
                    </a:cubicBezTo>
                    <a:cubicBezTo>
                      <a:pt x="352278" y="311070"/>
                      <a:pt x="352199" y="311529"/>
                      <a:pt x="352300" y="311966"/>
                    </a:cubicBezTo>
                    <a:close/>
                    <a:moveTo>
                      <a:pt x="447670" y="614467"/>
                    </a:moveTo>
                    <a:cubicBezTo>
                      <a:pt x="447862" y="614510"/>
                      <a:pt x="448062" y="614510"/>
                      <a:pt x="448254" y="614467"/>
                    </a:cubicBezTo>
                    <a:cubicBezTo>
                      <a:pt x="449676" y="612301"/>
                      <a:pt x="443804" y="614212"/>
                      <a:pt x="447670" y="614522"/>
                    </a:cubicBezTo>
                    <a:close/>
                    <a:moveTo>
                      <a:pt x="361474" y="176121"/>
                    </a:moveTo>
                    <a:cubicBezTo>
                      <a:pt x="363024" y="176358"/>
                      <a:pt x="362295" y="174993"/>
                      <a:pt x="361291" y="174647"/>
                    </a:cubicBezTo>
                    <a:cubicBezTo>
                      <a:pt x="360307" y="174720"/>
                      <a:pt x="360197" y="176412"/>
                      <a:pt x="361474" y="176121"/>
                    </a:cubicBezTo>
                    <a:close/>
                    <a:moveTo>
                      <a:pt x="252224" y="105560"/>
                    </a:moveTo>
                    <a:cubicBezTo>
                      <a:pt x="252333" y="101920"/>
                      <a:pt x="249707" y="104668"/>
                      <a:pt x="252005" y="106088"/>
                    </a:cubicBezTo>
                    <a:close/>
                    <a:moveTo>
                      <a:pt x="457264" y="310746"/>
                    </a:moveTo>
                    <a:lnTo>
                      <a:pt x="457264" y="310746"/>
                    </a:lnTo>
                    <a:cubicBezTo>
                      <a:pt x="457483" y="310000"/>
                      <a:pt x="457081" y="308307"/>
                      <a:pt x="456297" y="309490"/>
                    </a:cubicBezTo>
                    <a:cubicBezTo>
                      <a:pt x="456771" y="310346"/>
                      <a:pt x="456644" y="311420"/>
                      <a:pt x="457027" y="312220"/>
                    </a:cubicBezTo>
                    <a:cubicBezTo>
                      <a:pt x="457428" y="311856"/>
                      <a:pt x="457227" y="311219"/>
                      <a:pt x="457264" y="310746"/>
                    </a:cubicBezTo>
                    <a:close/>
                    <a:moveTo>
                      <a:pt x="378399" y="308489"/>
                    </a:moveTo>
                    <a:cubicBezTo>
                      <a:pt x="378399" y="307379"/>
                      <a:pt x="376047" y="309545"/>
                      <a:pt x="377050" y="310018"/>
                    </a:cubicBezTo>
                    <a:cubicBezTo>
                      <a:pt x="378053" y="310491"/>
                      <a:pt x="378545" y="309181"/>
                      <a:pt x="378399" y="308489"/>
                    </a:cubicBezTo>
                    <a:close/>
                    <a:moveTo>
                      <a:pt x="329957" y="307980"/>
                    </a:moveTo>
                    <a:cubicBezTo>
                      <a:pt x="329513" y="307883"/>
                      <a:pt x="329051" y="308036"/>
                      <a:pt x="328754" y="308380"/>
                    </a:cubicBezTo>
                    <a:cubicBezTo>
                      <a:pt x="328571" y="308599"/>
                      <a:pt x="327586" y="308271"/>
                      <a:pt x="328243" y="308962"/>
                    </a:cubicBezTo>
                    <a:cubicBezTo>
                      <a:pt x="328754" y="310000"/>
                      <a:pt x="330067" y="309090"/>
                      <a:pt x="330395" y="308144"/>
                    </a:cubicBezTo>
                    <a:close/>
                    <a:moveTo>
                      <a:pt x="86561" y="218964"/>
                    </a:moveTo>
                    <a:cubicBezTo>
                      <a:pt x="88531" y="218818"/>
                      <a:pt x="85832" y="217144"/>
                      <a:pt x="84956" y="218036"/>
                    </a:cubicBezTo>
                    <a:cubicBezTo>
                      <a:pt x="84901" y="218782"/>
                      <a:pt x="85832" y="219055"/>
                      <a:pt x="86561" y="218964"/>
                    </a:cubicBezTo>
                    <a:close/>
                    <a:moveTo>
                      <a:pt x="479369" y="279606"/>
                    </a:moveTo>
                    <a:cubicBezTo>
                      <a:pt x="480646" y="278896"/>
                      <a:pt x="479242" y="277786"/>
                      <a:pt x="478311" y="278168"/>
                    </a:cubicBezTo>
                    <a:cubicBezTo>
                      <a:pt x="477381" y="278550"/>
                      <a:pt x="478786" y="279406"/>
                      <a:pt x="479369" y="279606"/>
                    </a:cubicBezTo>
                    <a:close/>
                    <a:moveTo>
                      <a:pt x="308746" y="682298"/>
                    </a:moveTo>
                    <a:cubicBezTo>
                      <a:pt x="309603" y="682298"/>
                      <a:pt x="309603" y="680678"/>
                      <a:pt x="308746" y="680733"/>
                    </a:cubicBezTo>
                    <a:cubicBezTo>
                      <a:pt x="307341" y="680405"/>
                      <a:pt x="307615" y="682171"/>
                      <a:pt x="308746" y="682298"/>
                    </a:cubicBezTo>
                    <a:close/>
                    <a:moveTo>
                      <a:pt x="138925" y="177177"/>
                    </a:moveTo>
                    <a:cubicBezTo>
                      <a:pt x="138797" y="177177"/>
                      <a:pt x="137666" y="177431"/>
                      <a:pt x="138323" y="177632"/>
                    </a:cubicBezTo>
                    <a:cubicBezTo>
                      <a:pt x="139381" y="177632"/>
                      <a:pt x="138523" y="178596"/>
                      <a:pt x="138979" y="178742"/>
                    </a:cubicBezTo>
                    <a:cubicBezTo>
                      <a:pt x="140365" y="178869"/>
                      <a:pt x="140730" y="176740"/>
                      <a:pt x="138925" y="177177"/>
                    </a:cubicBezTo>
                    <a:close/>
                    <a:moveTo>
                      <a:pt x="384947" y="682881"/>
                    </a:moveTo>
                    <a:cubicBezTo>
                      <a:pt x="388011" y="682771"/>
                      <a:pt x="385184" y="679678"/>
                      <a:pt x="384473" y="682680"/>
                    </a:cubicBezTo>
                    <a:close/>
                    <a:moveTo>
                      <a:pt x="373001" y="300427"/>
                    </a:moveTo>
                    <a:cubicBezTo>
                      <a:pt x="373001" y="299881"/>
                      <a:pt x="372855" y="299171"/>
                      <a:pt x="372216" y="299353"/>
                    </a:cubicBezTo>
                    <a:cubicBezTo>
                      <a:pt x="370958" y="300172"/>
                      <a:pt x="372946" y="302811"/>
                      <a:pt x="373001" y="300427"/>
                    </a:cubicBezTo>
                    <a:close/>
                    <a:moveTo>
                      <a:pt x="352847" y="177905"/>
                    </a:moveTo>
                    <a:cubicBezTo>
                      <a:pt x="352737" y="178869"/>
                      <a:pt x="353139" y="179725"/>
                      <a:pt x="354142" y="179288"/>
                    </a:cubicBezTo>
                    <a:cubicBezTo>
                      <a:pt x="354634" y="178924"/>
                      <a:pt x="354032" y="178742"/>
                      <a:pt x="353960" y="178469"/>
                    </a:cubicBezTo>
                    <a:cubicBezTo>
                      <a:pt x="353868" y="177955"/>
                      <a:pt x="353536" y="177515"/>
                      <a:pt x="353066" y="177286"/>
                    </a:cubicBezTo>
                    <a:close/>
                    <a:moveTo>
                      <a:pt x="310351" y="864134"/>
                    </a:moveTo>
                    <a:cubicBezTo>
                      <a:pt x="310898" y="863734"/>
                      <a:pt x="312576" y="863552"/>
                      <a:pt x="312357" y="862678"/>
                    </a:cubicBezTo>
                    <a:cubicBezTo>
                      <a:pt x="311755" y="862005"/>
                      <a:pt x="309493" y="863570"/>
                      <a:pt x="310351" y="864134"/>
                    </a:cubicBezTo>
                    <a:close/>
                    <a:moveTo>
                      <a:pt x="234605" y="103376"/>
                    </a:moveTo>
                    <a:cubicBezTo>
                      <a:pt x="233803" y="104195"/>
                      <a:pt x="235152" y="104886"/>
                      <a:pt x="235681" y="105360"/>
                    </a:cubicBezTo>
                    <a:cubicBezTo>
                      <a:pt x="236411" y="104795"/>
                      <a:pt x="235608" y="103212"/>
                      <a:pt x="234605" y="103449"/>
                    </a:cubicBezTo>
                    <a:close/>
                    <a:moveTo>
                      <a:pt x="74213" y="216725"/>
                    </a:moveTo>
                    <a:cubicBezTo>
                      <a:pt x="75253" y="216853"/>
                      <a:pt x="75782" y="216361"/>
                      <a:pt x="75399" y="215306"/>
                    </a:cubicBezTo>
                    <a:cubicBezTo>
                      <a:pt x="74615" y="215451"/>
                      <a:pt x="72481" y="216580"/>
                      <a:pt x="74213" y="216798"/>
                    </a:cubicBezTo>
                    <a:close/>
                    <a:moveTo>
                      <a:pt x="299006" y="304085"/>
                    </a:moveTo>
                    <a:lnTo>
                      <a:pt x="298550" y="304303"/>
                    </a:lnTo>
                    <a:lnTo>
                      <a:pt x="300374" y="306123"/>
                    </a:lnTo>
                    <a:cubicBezTo>
                      <a:pt x="301049" y="305341"/>
                      <a:pt x="299772" y="304030"/>
                      <a:pt x="299006" y="304158"/>
                    </a:cubicBezTo>
                    <a:close/>
                    <a:moveTo>
                      <a:pt x="264663" y="305486"/>
                    </a:moveTo>
                    <a:cubicBezTo>
                      <a:pt x="264444" y="304431"/>
                      <a:pt x="261544" y="303776"/>
                      <a:pt x="262437" y="305122"/>
                    </a:cubicBezTo>
                    <a:cubicBezTo>
                      <a:pt x="263167" y="305450"/>
                      <a:pt x="263842" y="306142"/>
                      <a:pt x="264663" y="305559"/>
                    </a:cubicBezTo>
                    <a:close/>
                    <a:moveTo>
                      <a:pt x="441998" y="301428"/>
                    </a:moveTo>
                    <a:cubicBezTo>
                      <a:pt x="441998" y="300700"/>
                      <a:pt x="440539" y="299608"/>
                      <a:pt x="440411" y="300936"/>
                    </a:cubicBezTo>
                    <a:cubicBezTo>
                      <a:pt x="440284" y="302265"/>
                      <a:pt x="441688" y="302411"/>
                      <a:pt x="441998" y="301501"/>
                    </a:cubicBezTo>
                    <a:close/>
                    <a:moveTo>
                      <a:pt x="163656" y="278114"/>
                    </a:moveTo>
                    <a:cubicBezTo>
                      <a:pt x="164404" y="278114"/>
                      <a:pt x="164422" y="276512"/>
                      <a:pt x="163510" y="276494"/>
                    </a:cubicBezTo>
                    <a:cubicBezTo>
                      <a:pt x="162088" y="276203"/>
                      <a:pt x="162434" y="277932"/>
                      <a:pt x="163656" y="278114"/>
                    </a:cubicBezTo>
                    <a:close/>
                    <a:moveTo>
                      <a:pt x="299225" y="541813"/>
                    </a:moveTo>
                    <a:lnTo>
                      <a:pt x="299225" y="541813"/>
                    </a:lnTo>
                    <a:cubicBezTo>
                      <a:pt x="299608" y="541813"/>
                      <a:pt x="300502" y="542049"/>
                      <a:pt x="300483" y="541467"/>
                    </a:cubicBezTo>
                    <a:cubicBezTo>
                      <a:pt x="300192" y="539520"/>
                      <a:pt x="296289" y="541922"/>
                      <a:pt x="299225" y="541813"/>
                    </a:cubicBezTo>
                    <a:close/>
                    <a:moveTo>
                      <a:pt x="184813" y="273746"/>
                    </a:moveTo>
                    <a:cubicBezTo>
                      <a:pt x="184165" y="273624"/>
                      <a:pt x="183529" y="274008"/>
                      <a:pt x="183336" y="274637"/>
                    </a:cubicBezTo>
                    <a:cubicBezTo>
                      <a:pt x="184321" y="275693"/>
                      <a:pt x="187166" y="273727"/>
                      <a:pt x="184813" y="273746"/>
                    </a:cubicBezTo>
                    <a:close/>
                    <a:moveTo>
                      <a:pt x="76657" y="541285"/>
                    </a:moveTo>
                    <a:cubicBezTo>
                      <a:pt x="76493" y="541467"/>
                      <a:pt x="75818" y="542341"/>
                      <a:pt x="76657" y="542341"/>
                    </a:cubicBezTo>
                    <a:cubicBezTo>
                      <a:pt x="77113" y="542468"/>
                      <a:pt x="77624" y="543050"/>
                      <a:pt x="78062" y="542614"/>
                    </a:cubicBezTo>
                    <a:cubicBezTo>
                      <a:pt x="78500" y="542177"/>
                      <a:pt x="77679" y="541249"/>
                      <a:pt x="76712" y="541340"/>
                    </a:cubicBezTo>
                    <a:close/>
                    <a:moveTo>
                      <a:pt x="160227" y="574828"/>
                    </a:moveTo>
                    <a:cubicBezTo>
                      <a:pt x="159680" y="574828"/>
                      <a:pt x="158203" y="575028"/>
                      <a:pt x="159024" y="575865"/>
                    </a:cubicBezTo>
                    <a:cubicBezTo>
                      <a:pt x="160082" y="576356"/>
                      <a:pt x="162434" y="574809"/>
                      <a:pt x="160227" y="574882"/>
                    </a:cubicBezTo>
                    <a:close/>
                    <a:moveTo>
                      <a:pt x="473551" y="302702"/>
                    </a:moveTo>
                    <a:cubicBezTo>
                      <a:pt x="473551" y="301410"/>
                      <a:pt x="471910" y="303029"/>
                      <a:pt x="471982" y="303739"/>
                    </a:cubicBezTo>
                    <a:cubicBezTo>
                      <a:pt x="472329" y="304758"/>
                      <a:pt x="473770" y="303503"/>
                      <a:pt x="473551" y="302702"/>
                    </a:cubicBezTo>
                    <a:close/>
                    <a:moveTo>
                      <a:pt x="101061" y="260259"/>
                    </a:moveTo>
                    <a:lnTo>
                      <a:pt x="101061" y="260259"/>
                    </a:lnTo>
                    <a:cubicBezTo>
                      <a:pt x="101335" y="259095"/>
                      <a:pt x="100076" y="257984"/>
                      <a:pt x="99055" y="258822"/>
                    </a:cubicBezTo>
                    <a:cubicBezTo>
                      <a:pt x="99055" y="258949"/>
                      <a:pt x="99237" y="259149"/>
                      <a:pt x="99310" y="259131"/>
                    </a:cubicBezTo>
                    <a:cubicBezTo>
                      <a:pt x="101134" y="258894"/>
                      <a:pt x="100094" y="260496"/>
                      <a:pt x="100824" y="261224"/>
                    </a:cubicBezTo>
                    <a:cubicBezTo>
                      <a:pt x="101046" y="260955"/>
                      <a:pt x="101133" y="260600"/>
                      <a:pt x="101061" y="260259"/>
                    </a:cubicBezTo>
                    <a:close/>
                    <a:moveTo>
                      <a:pt x="260924" y="544179"/>
                    </a:moveTo>
                    <a:cubicBezTo>
                      <a:pt x="261015" y="543396"/>
                      <a:pt x="259519" y="543178"/>
                      <a:pt x="259355" y="543960"/>
                    </a:cubicBezTo>
                    <a:cubicBezTo>
                      <a:pt x="259191" y="544743"/>
                      <a:pt x="261179" y="545617"/>
                      <a:pt x="260924" y="544179"/>
                    </a:cubicBezTo>
                    <a:close/>
                    <a:moveTo>
                      <a:pt x="258589" y="682407"/>
                    </a:moveTo>
                    <a:cubicBezTo>
                      <a:pt x="255415" y="682535"/>
                      <a:pt x="258352" y="684391"/>
                      <a:pt x="259756" y="682699"/>
                    </a:cubicBezTo>
                    <a:cubicBezTo>
                      <a:pt x="259465" y="682262"/>
                      <a:pt x="259100" y="682353"/>
                      <a:pt x="258589" y="682371"/>
                    </a:cubicBezTo>
                    <a:close/>
                    <a:moveTo>
                      <a:pt x="230994" y="684446"/>
                    </a:moveTo>
                    <a:cubicBezTo>
                      <a:pt x="230720" y="683372"/>
                      <a:pt x="229061" y="683190"/>
                      <a:pt x="229425" y="684446"/>
                    </a:cubicBezTo>
                    <a:cubicBezTo>
                      <a:pt x="229535" y="685374"/>
                      <a:pt x="231176" y="685319"/>
                      <a:pt x="230994" y="684409"/>
                    </a:cubicBezTo>
                    <a:close/>
                    <a:moveTo>
                      <a:pt x="436690" y="576557"/>
                    </a:moveTo>
                    <a:cubicBezTo>
                      <a:pt x="437748" y="576265"/>
                      <a:pt x="438077" y="574627"/>
                      <a:pt x="436690" y="574955"/>
                    </a:cubicBezTo>
                    <a:cubicBezTo>
                      <a:pt x="435742" y="574991"/>
                      <a:pt x="435833" y="576611"/>
                      <a:pt x="436690" y="576520"/>
                    </a:cubicBezTo>
                    <a:close/>
                    <a:moveTo>
                      <a:pt x="242247" y="157739"/>
                    </a:moveTo>
                    <a:cubicBezTo>
                      <a:pt x="241809" y="157466"/>
                      <a:pt x="242119" y="156556"/>
                      <a:pt x="241335" y="156629"/>
                    </a:cubicBezTo>
                    <a:cubicBezTo>
                      <a:pt x="240259" y="156865"/>
                      <a:pt x="240952" y="158576"/>
                      <a:pt x="241882" y="158121"/>
                    </a:cubicBezTo>
                    <a:cubicBezTo>
                      <a:pt x="242046" y="158121"/>
                      <a:pt x="242502" y="158194"/>
                      <a:pt x="242247" y="157739"/>
                    </a:cubicBezTo>
                    <a:close/>
                    <a:moveTo>
                      <a:pt x="425419" y="603074"/>
                    </a:moveTo>
                    <a:cubicBezTo>
                      <a:pt x="426112" y="602764"/>
                      <a:pt x="426714" y="601472"/>
                      <a:pt x="425528" y="601509"/>
                    </a:cubicBezTo>
                    <a:cubicBezTo>
                      <a:pt x="424343" y="601545"/>
                      <a:pt x="424653" y="602655"/>
                      <a:pt x="425419" y="603074"/>
                    </a:cubicBezTo>
                    <a:close/>
                    <a:moveTo>
                      <a:pt x="301395" y="274364"/>
                    </a:moveTo>
                    <a:cubicBezTo>
                      <a:pt x="299699" y="275402"/>
                      <a:pt x="302070" y="276639"/>
                      <a:pt x="302672" y="275147"/>
                    </a:cubicBezTo>
                    <a:close/>
                    <a:moveTo>
                      <a:pt x="270754" y="561087"/>
                    </a:moveTo>
                    <a:cubicBezTo>
                      <a:pt x="270608" y="560122"/>
                      <a:pt x="270225" y="560468"/>
                      <a:pt x="270061" y="561087"/>
                    </a:cubicBezTo>
                    <a:cubicBezTo>
                      <a:pt x="269861" y="561360"/>
                      <a:pt x="268930" y="561269"/>
                      <a:pt x="269332" y="561778"/>
                    </a:cubicBezTo>
                    <a:cubicBezTo>
                      <a:pt x="270134" y="562779"/>
                      <a:pt x="270955" y="562379"/>
                      <a:pt x="270754" y="561087"/>
                    </a:cubicBezTo>
                    <a:close/>
                    <a:moveTo>
                      <a:pt x="234860" y="645662"/>
                    </a:moveTo>
                    <a:cubicBezTo>
                      <a:pt x="234696" y="646717"/>
                      <a:pt x="235262" y="647482"/>
                      <a:pt x="236228" y="646954"/>
                    </a:cubicBezTo>
                    <a:cubicBezTo>
                      <a:pt x="236484" y="646463"/>
                      <a:pt x="235681" y="646208"/>
                      <a:pt x="235499" y="645789"/>
                    </a:cubicBezTo>
                    <a:cubicBezTo>
                      <a:pt x="235316" y="645371"/>
                      <a:pt x="234952" y="644734"/>
                      <a:pt x="234860" y="645662"/>
                    </a:cubicBezTo>
                    <a:close/>
                    <a:moveTo>
                      <a:pt x="203052" y="80608"/>
                    </a:moveTo>
                    <a:cubicBezTo>
                      <a:pt x="202609" y="80577"/>
                      <a:pt x="202165" y="80651"/>
                      <a:pt x="201757" y="80826"/>
                    </a:cubicBezTo>
                    <a:cubicBezTo>
                      <a:pt x="202414" y="82610"/>
                      <a:pt x="205186" y="81008"/>
                      <a:pt x="203052" y="80608"/>
                    </a:cubicBezTo>
                    <a:close/>
                    <a:moveTo>
                      <a:pt x="92325" y="191864"/>
                    </a:moveTo>
                    <a:cubicBezTo>
                      <a:pt x="91686" y="192046"/>
                      <a:pt x="91869" y="192574"/>
                      <a:pt x="91887" y="192974"/>
                    </a:cubicBezTo>
                    <a:cubicBezTo>
                      <a:pt x="92580" y="194448"/>
                      <a:pt x="94349" y="191882"/>
                      <a:pt x="92325" y="191864"/>
                    </a:cubicBezTo>
                    <a:close/>
                    <a:moveTo>
                      <a:pt x="488525" y="302010"/>
                    </a:moveTo>
                    <a:cubicBezTo>
                      <a:pt x="489273" y="302174"/>
                      <a:pt x="490531" y="301373"/>
                      <a:pt x="489419" y="300973"/>
                    </a:cubicBezTo>
                    <a:cubicBezTo>
                      <a:pt x="488616" y="300718"/>
                      <a:pt x="486956" y="301810"/>
                      <a:pt x="488525" y="302010"/>
                    </a:cubicBezTo>
                    <a:close/>
                    <a:moveTo>
                      <a:pt x="272067" y="710563"/>
                    </a:moveTo>
                    <a:cubicBezTo>
                      <a:pt x="272706" y="710563"/>
                      <a:pt x="273362" y="710727"/>
                      <a:pt x="273891" y="710326"/>
                    </a:cubicBezTo>
                    <a:cubicBezTo>
                      <a:pt x="273490" y="709926"/>
                      <a:pt x="270462" y="709598"/>
                      <a:pt x="270864" y="710708"/>
                    </a:cubicBezTo>
                    <a:cubicBezTo>
                      <a:pt x="271010" y="711455"/>
                      <a:pt x="271593" y="710199"/>
                      <a:pt x="272067" y="710563"/>
                    </a:cubicBezTo>
                    <a:close/>
                    <a:moveTo>
                      <a:pt x="152385" y="640056"/>
                    </a:moveTo>
                    <a:cubicBezTo>
                      <a:pt x="151984" y="639977"/>
                      <a:pt x="151569" y="640049"/>
                      <a:pt x="151218" y="640256"/>
                    </a:cubicBezTo>
                    <a:cubicBezTo>
                      <a:pt x="151637" y="642095"/>
                      <a:pt x="154683" y="640457"/>
                      <a:pt x="152385" y="640056"/>
                    </a:cubicBezTo>
                    <a:close/>
                    <a:moveTo>
                      <a:pt x="293589" y="545999"/>
                    </a:moveTo>
                    <a:cubicBezTo>
                      <a:pt x="293589" y="546872"/>
                      <a:pt x="294173" y="546618"/>
                      <a:pt x="294191" y="545999"/>
                    </a:cubicBezTo>
                    <a:cubicBezTo>
                      <a:pt x="294465" y="545671"/>
                      <a:pt x="295085" y="545271"/>
                      <a:pt x="294994" y="544816"/>
                    </a:cubicBezTo>
                    <a:cubicBezTo>
                      <a:pt x="293936" y="544179"/>
                      <a:pt x="293425" y="544816"/>
                      <a:pt x="293589" y="545999"/>
                    </a:cubicBezTo>
                    <a:close/>
                    <a:moveTo>
                      <a:pt x="216403" y="835906"/>
                    </a:moveTo>
                    <a:cubicBezTo>
                      <a:pt x="217278" y="836288"/>
                      <a:pt x="218227" y="834505"/>
                      <a:pt x="217607" y="834341"/>
                    </a:cubicBezTo>
                    <a:cubicBezTo>
                      <a:pt x="216986" y="834177"/>
                      <a:pt x="215163" y="835833"/>
                      <a:pt x="216403" y="835906"/>
                    </a:cubicBezTo>
                    <a:close/>
                    <a:moveTo>
                      <a:pt x="411029" y="541067"/>
                    </a:moveTo>
                    <a:lnTo>
                      <a:pt x="411029" y="541067"/>
                    </a:lnTo>
                    <a:cubicBezTo>
                      <a:pt x="411174" y="540211"/>
                      <a:pt x="410846" y="539137"/>
                      <a:pt x="410080" y="540284"/>
                    </a:cubicBezTo>
                    <a:cubicBezTo>
                      <a:pt x="409588" y="540994"/>
                      <a:pt x="410591" y="541321"/>
                      <a:pt x="410518" y="541940"/>
                    </a:cubicBezTo>
                    <a:cubicBezTo>
                      <a:pt x="410974" y="542541"/>
                      <a:pt x="411120" y="541467"/>
                      <a:pt x="411029" y="541121"/>
                    </a:cubicBezTo>
                    <a:close/>
                    <a:moveTo>
                      <a:pt x="292604" y="484847"/>
                    </a:moveTo>
                    <a:cubicBezTo>
                      <a:pt x="291959" y="485067"/>
                      <a:pt x="291407" y="485496"/>
                      <a:pt x="291036" y="486066"/>
                    </a:cubicBezTo>
                    <a:cubicBezTo>
                      <a:pt x="291109" y="486958"/>
                      <a:pt x="293936" y="485593"/>
                      <a:pt x="292604" y="484847"/>
                    </a:cubicBezTo>
                    <a:close/>
                    <a:moveTo>
                      <a:pt x="271739" y="490307"/>
                    </a:moveTo>
                    <a:lnTo>
                      <a:pt x="271739" y="490307"/>
                    </a:lnTo>
                    <a:cubicBezTo>
                      <a:pt x="271247" y="490221"/>
                      <a:pt x="270741" y="490318"/>
                      <a:pt x="270317" y="490580"/>
                    </a:cubicBezTo>
                    <a:cubicBezTo>
                      <a:pt x="270882" y="492218"/>
                      <a:pt x="274220" y="490161"/>
                      <a:pt x="271739" y="490271"/>
                    </a:cubicBezTo>
                    <a:close/>
                    <a:moveTo>
                      <a:pt x="352318" y="305668"/>
                    </a:moveTo>
                    <a:cubicBezTo>
                      <a:pt x="352227" y="302920"/>
                      <a:pt x="349309" y="305668"/>
                      <a:pt x="352008" y="306196"/>
                    </a:cubicBezTo>
                    <a:cubicBezTo>
                      <a:pt x="352117" y="306269"/>
                      <a:pt x="352318" y="305887"/>
                      <a:pt x="352318" y="305632"/>
                    </a:cubicBezTo>
                    <a:close/>
                    <a:moveTo>
                      <a:pt x="80889" y="578759"/>
                    </a:moveTo>
                    <a:cubicBezTo>
                      <a:pt x="83351" y="578977"/>
                      <a:pt x="80524" y="576666"/>
                      <a:pt x="79959" y="578067"/>
                    </a:cubicBezTo>
                    <a:cubicBezTo>
                      <a:pt x="79950" y="578459"/>
                      <a:pt x="80261" y="578784"/>
                      <a:pt x="80653" y="578793"/>
                    </a:cubicBezTo>
                    <a:cubicBezTo>
                      <a:pt x="80733" y="578795"/>
                      <a:pt x="80813" y="578783"/>
                      <a:pt x="80889" y="578759"/>
                    </a:cubicBezTo>
                    <a:close/>
                    <a:moveTo>
                      <a:pt x="240113" y="545253"/>
                    </a:moveTo>
                    <a:cubicBezTo>
                      <a:pt x="239201" y="544834"/>
                      <a:pt x="239165" y="546399"/>
                      <a:pt x="238289" y="546454"/>
                    </a:cubicBezTo>
                    <a:cubicBezTo>
                      <a:pt x="238909" y="548110"/>
                      <a:pt x="240022" y="545999"/>
                      <a:pt x="240113" y="545234"/>
                    </a:cubicBezTo>
                    <a:close/>
                    <a:moveTo>
                      <a:pt x="273399" y="305268"/>
                    </a:moveTo>
                    <a:cubicBezTo>
                      <a:pt x="273563" y="304522"/>
                      <a:pt x="271703" y="304540"/>
                      <a:pt x="271484" y="304886"/>
                    </a:cubicBezTo>
                    <a:cubicBezTo>
                      <a:pt x="271502" y="305759"/>
                      <a:pt x="273198" y="306269"/>
                      <a:pt x="273399" y="305250"/>
                    </a:cubicBezTo>
                    <a:close/>
                    <a:moveTo>
                      <a:pt x="209290" y="634687"/>
                    </a:moveTo>
                    <a:lnTo>
                      <a:pt x="209290" y="634687"/>
                    </a:lnTo>
                    <a:cubicBezTo>
                      <a:pt x="209812" y="634746"/>
                      <a:pt x="210341" y="634664"/>
                      <a:pt x="210822" y="634451"/>
                    </a:cubicBezTo>
                    <a:cubicBezTo>
                      <a:pt x="210220" y="634014"/>
                      <a:pt x="209436" y="634451"/>
                      <a:pt x="208870" y="633941"/>
                    </a:cubicBezTo>
                    <a:cubicBezTo>
                      <a:pt x="208305" y="633431"/>
                      <a:pt x="207995" y="634068"/>
                      <a:pt x="207739" y="634469"/>
                    </a:cubicBezTo>
                    <a:cubicBezTo>
                      <a:pt x="208234" y="634653"/>
                      <a:pt x="208769" y="634703"/>
                      <a:pt x="209290" y="634614"/>
                    </a:cubicBezTo>
                    <a:close/>
                    <a:moveTo>
                      <a:pt x="305536" y="683008"/>
                    </a:moveTo>
                    <a:cubicBezTo>
                      <a:pt x="305390" y="681952"/>
                      <a:pt x="303912" y="681534"/>
                      <a:pt x="303511" y="682644"/>
                    </a:cubicBezTo>
                    <a:cubicBezTo>
                      <a:pt x="303584" y="682699"/>
                      <a:pt x="305645" y="683609"/>
                      <a:pt x="305536" y="682935"/>
                    </a:cubicBezTo>
                    <a:close/>
                    <a:moveTo>
                      <a:pt x="375189" y="99099"/>
                    </a:moveTo>
                    <a:cubicBezTo>
                      <a:pt x="374989" y="101374"/>
                      <a:pt x="378016" y="98990"/>
                      <a:pt x="375737" y="98571"/>
                    </a:cubicBezTo>
                    <a:cubicBezTo>
                      <a:pt x="375244" y="98498"/>
                      <a:pt x="375189" y="98880"/>
                      <a:pt x="375189" y="99099"/>
                    </a:cubicBezTo>
                    <a:close/>
                    <a:moveTo>
                      <a:pt x="457264" y="238565"/>
                    </a:moveTo>
                    <a:cubicBezTo>
                      <a:pt x="455823" y="238783"/>
                      <a:pt x="457975" y="240967"/>
                      <a:pt x="458303" y="239730"/>
                    </a:cubicBezTo>
                    <a:cubicBezTo>
                      <a:pt x="458322" y="239002"/>
                      <a:pt x="457902" y="238692"/>
                      <a:pt x="457227" y="238565"/>
                    </a:cubicBezTo>
                    <a:close/>
                    <a:moveTo>
                      <a:pt x="366344" y="682153"/>
                    </a:moveTo>
                    <a:cubicBezTo>
                      <a:pt x="366034" y="681133"/>
                      <a:pt x="364429" y="680970"/>
                      <a:pt x="364520" y="682153"/>
                    </a:cubicBezTo>
                    <a:cubicBezTo>
                      <a:pt x="364885" y="683226"/>
                      <a:pt x="365705" y="682389"/>
                      <a:pt x="366344" y="682153"/>
                    </a:cubicBezTo>
                    <a:close/>
                    <a:moveTo>
                      <a:pt x="239694" y="482790"/>
                    </a:moveTo>
                    <a:cubicBezTo>
                      <a:pt x="239840" y="481989"/>
                      <a:pt x="238253" y="480970"/>
                      <a:pt x="238162" y="482153"/>
                    </a:cubicBezTo>
                    <a:cubicBezTo>
                      <a:pt x="238180" y="482845"/>
                      <a:pt x="239347" y="483700"/>
                      <a:pt x="239694" y="482790"/>
                    </a:cubicBezTo>
                    <a:close/>
                    <a:moveTo>
                      <a:pt x="362696" y="180525"/>
                    </a:moveTo>
                    <a:cubicBezTo>
                      <a:pt x="361857" y="180325"/>
                      <a:pt x="361820" y="182709"/>
                      <a:pt x="362532" y="182345"/>
                    </a:cubicBezTo>
                    <a:cubicBezTo>
                      <a:pt x="363243" y="181981"/>
                      <a:pt x="363535" y="180653"/>
                      <a:pt x="362696" y="180525"/>
                    </a:cubicBezTo>
                    <a:close/>
                    <a:moveTo>
                      <a:pt x="329866" y="662242"/>
                    </a:moveTo>
                    <a:cubicBezTo>
                      <a:pt x="330942" y="662460"/>
                      <a:pt x="331252" y="661587"/>
                      <a:pt x="329866" y="661751"/>
                    </a:cubicBezTo>
                    <a:cubicBezTo>
                      <a:pt x="329210" y="661969"/>
                      <a:pt x="328407" y="660804"/>
                      <a:pt x="328042" y="661387"/>
                    </a:cubicBezTo>
                    <a:cubicBezTo>
                      <a:pt x="327860" y="662242"/>
                      <a:pt x="329264" y="662297"/>
                      <a:pt x="329939" y="662242"/>
                    </a:cubicBezTo>
                    <a:close/>
                    <a:moveTo>
                      <a:pt x="290051" y="682262"/>
                    </a:moveTo>
                    <a:cubicBezTo>
                      <a:pt x="290616" y="681279"/>
                      <a:pt x="288920" y="680242"/>
                      <a:pt x="288227" y="681061"/>
                    </a:cubicBezTo>
                    <a:cubicBezTo>
                      <a:pt x="288574" y="681752"/>
                      <a:pt x="289504" y="681861"/>
                      <a:pt x="290106" y="682207"/>
                    </a:cubicBezTo>
                    <a:close/>
                    <a:moveTo>
                      <a:pt x="389689" y="181545"/>
                    </a:moveTo>
                    <a:cubicBezTo>
                      <a:pt x="390086" y="181563"/>
                      <a:pt x="390481" y="181482"/>
                      <a:pt x="390838" y="181308"/>
                    </a:cubicBezTo>
                    <a:cubicBezTo>
                      <a:pt x="390109" y="179361"/>
                      <a:pt x="387282" y="181272"/>
                      <a:pt x="389689" y="181545"/>
                    </a:cubicBezTo>
                    <a:close/>
                    <a:moveTo>
                      <a:pt x="387610" y="679131"/>
                    </a:moveTo>
                    <a:lnTo>
                      <a:pt x="387610" y="679131"/>
                    </a:lnTo>
                    <a:cubicBezTo>
                      <a:pt x="387270" y="679147"/>
                      <a:pt x="386935" y="679227"/>
                      <a:pt x="386625" y="679368"/>
                    </a:cubicBezTo>
                    <a:cubicBezTo>
                      <a:pt x="387482" y="681370"/>
                      <a:pt x="390236" y="679095"/>
                      <a:pt x="387610" y="679131"/>
                    </a:cubicBezTo>
                    <a:close/>
                    <a:moveTo>
                      <a:pt x="322935" y="492254"/>
                    </a:moveTo>
                    <a:cubicBezTo>
                      <a:pt x="323191" y="491126"/>
                      <a:pt x="321531" y="491235"/>
                      <a:pt x="321458" y="492109"/>
                    </a:cubicBezTo>
                    <a:cubicBezTo>
                      <a:pt x="321385" y="492982"/>
                      <a:pt x="323063" y="493364"/>
                      <a:pt x="322935" y="492254"/>
                    </a:cubicBezTo>
                    <a:close/>
                    <a:moveTo>
                      <a:pt x="343764" y="102775"/>
                    </a:moveTo>
                    <a:cubicBezTo>
                      <a:pt x="344348" y="102630"/>
                      <a:pt x="345077" y="102994"/>
                      <a:pt x="345588" y="102429"/>
                    </a:cubicBezTo>
                    <a:cubicBezTo>
                      <a:pt x="344447" y="102042"/>
                      <a:pt x="343209" y="102042"/>
                      <a:pt x="342068" y="102429"/>
                    </a:cubicBezTo>
                    <a:cubicBezTo>
                      <a:pt x="342562" y="102789"/>
                      <a:pt x="343178" y="102940"/>
                      <a:pt x="343782" y="102848"/>
                    </a:cubicBezTo>
                    <a:close/>
                    <a:moveTo>
                      <a:pt x="323282" y="495039"/>
                    </a:moveTo>
                    <a:cubicBezTo>
                      <a:pt x="323647" y="494657"/>
                      <a:pt x="325306" y="493819"/>
                      <a:pt x="324103" y="493492"/>
                    </a:cubicBezTo>
                    <a:cubicBezTo>
                      <a:pt x="322899" y="493164"/>
                      <a:pt x="322479" y="494365"/>
                      <a:pt x="323282" y="495039"/>
                    </a:cubicBezTo>
                    <a:close/>
                    <a:moveTo>
                      <a:pt x="335703" y="855398"/>
                    </a:moveTo>
                    <a:cubicBezTo>
                      <a:pt x="337526" y="855525"/>
                      <a:pt x="335356" y="853578"/>
                      <a:pt x="334572" y="854543"/>
                    </a:cubicBezTo>
                    <a:cubicBezTo>
                      <a:pt x="334079" y="855398"/>
                      <a:pt x="335082" y="855489"/>
                      <a:pt x="335703" y="855398"/>
                    </a:cubicBezTo>
                    <a:close/>
                    <a:moveTo>
                      <a:pt x="101079" y="596595"/>
                    </a:moveTo>
                    <a:cubicBezTo>
                      <a:pt x="100842" y="597996"/>
                      <a:pt x="102356" y="597505"/>
                      <a:pt x="102174" y="596249"/>
                    </a:cubicBezTo>
                    <a:cubicBezTo>
                      <a:pt x="101991" y="594993"/>
                      <a:pt x="100787" y="595685"/>
                      <a:pt x="101079" y="596595"/>
                    </a:cubicBezTo>
                    <a:close/>
                    <a:moveTo>
                      <a:pt x="463666" y="256401"/>
                    </a:moveTo>
                    <a:cubicBezTo>
                      <a:pt x="460328" y="256401"/>
                      <a:pt x="461842" y="258567"/>
                      <a:pt x="464249" y="256692"/>
                    </a:cubicBezTo>
                    <a:close/>
                    <a:moveTo>
                      <a:pt x="186984" y="602055"/>
                    </a:moveTo>
                    <a:cubicBezTo>
                      <a:pt x="186728" y="602055"/>
                      <a:pt x="186272" y="602400"/>
                      <a:pt x="186728" y="602473"/>
                    </a:cubicBezTo>
                    <a:cubicBezTo>
                      <a:pt x="187586" y="602473"/>
                      <a:pt x="187841" y="603602"/>
                      <a:pt x="188698" y="603638"/>
                    </a:cubicBezTo>
                    <a:cubicBezTo>
                      <a:pt x="189792" y="603238"/>
                      <a:pt x="187567" y="601964"/>
                      <a:pt x="186984" y="602055"/>
                    </a:cubicBezTo>
                    <a:close/>
                    <a:moveTo>
                      <a:pt x="325598" y="259786"/>
                    </a:moveTo>
                    <a:cubicBezTo>
                      <a:pt x="324340" y="258658"/>
                      <a:pt x="324267" y="259641"/>
                      <a:pt x="323537" y="260496"/>
                    </a:cubicBezTo>
                    <a:cubicBezTo>
                      <a:pt x="324413" y="260987"/>
                      <a:pt x="324850" y="260259"/>
                      <a:pt x="325653" y="259786"/>
                    </a:cubicBezTo>
                    <a:close/>
                    <a:moveTo>
                      <a:pt x="312649" y="561906"/>
                    </a:moveTo>
                    <a:cubicBezTo>
                      <a:pt x="315749" y="562179"/>
                      <a:pt x="313159" y="559540"/>
                      <a:pt x="312138" y="561760"/>
                    </a:cubicBezTo>
                    <a:close/>
                    <a:moveTo>
                      <a:pt x="317409" y="579323"/>
                    </a:moveTo>
                    <a:lnTo>
                      <a:pt x="318886" y="578595"/>
                    </a:lnTo>
                    <a:cubicBezTo>
                      <a:pt x="318832" y="577066"/>
                      <a:pt x="315986" y="578595"/>
                      <a:pt x="317464" y="579268"/>
                    </a:cubicBezTo>
                    <a:close/>
                    <a:moveTo>
                      <a:pt x="359048" y="200564"/>
                    </a:moveTo>
                    <a:cubicBezTo>
                      <a:pt x="359960" y="200873"/>
                      <a:pt x="361036" y="199963"/>
                      <a:pt x="359905" y="199508"/>
                    </a:cubicBezTo>
                    <a:cubicBezTo>
                      <a:pt x="359121" y="198998"/>
                      <a:pt x="357589" y="200636"/>
                      <a:pt x="359103" y="200509"/>
                    </a:cubicBezTo>
                    <a:close/>
                    <a:moveTo>
                      <a:pt x="471873" y="200054"/>
                    </a:moveTo>
                    <a:lnTo>
                      <a:pt x="471417" y="200254"/>
                    </a:lnTo>
                    <a:cubicBezTo>
                      <a:pt x="473369" y="202493"/>
                      <a:pt x="475521" y="201255"/>
                      <a:pt x="471928" y="199999"/>
                    </a:cubicBezTo>
                    <a:close/>
                    <a:moveTo>
                      <a:pt x="302964" y="657419"/>
                    </a:moveTo>
                    <a:cubicBezTo>
                      <a:pt x="304788" y="657419"/>
                      <a:pt x="302599" y="655599"/>
                      <a:pt x="301797" y="656600"/>
                    </a:cubicBezTo>
                    <a:cubicBezTo>
                      <a:pt x="301395" y="657328"/>
                      <a:pt x="302453" y="657492"/>
                      <a:pt x="302964" y="657419"/>
                    </a:cubicBezTo>
                    <a:close/>
                    <a:moveTo>
                      <a:pt x="399064" y="582799"/>
                    </a:moveTo>
                    <a:cubicBezTo>
                      <a:pt x="399147" y="582354"/>
                      <a:pt x="398853" y="581927"/>
                      <a:pt x="398407" y="581844"/>
                    </a:cubicBezTo>
                    <a:cubicBezTo>
                      <a:pt x="398023" y="581773"/>
                      <a:pt x="397641" y="581982"/>
                      <a:pt x="397495" y="582344"/>
                    </a:cubicBezTo>
                    <a:cubicBezTo>
                      <a:pt x="397532" y="582854"/>
                      <a:pt x="399210" y="584219"/>
                      <a:pt x="399064" y="582854"/>
                    </a:cubicBezTo>
                    <a:close/>
                    <a:moveTo>
                      <a:pt x="193531" y="98280"/>
                    </a:moveTo>
                    <a:cubicBezTo>
                      <a:pt x="193860" y="97297"/>
                      <a:pt x="192182" y="97006"/>
                      <a:pt x="192091" y="97679"/>
                    </a:cubicBezTo>
                    <a:cubicBezTo>
                      <a:pt x="191999" y="98353"/>
                      <a:pt x="193331" y="99790"/>
                      <a:pt x="193531" y="98280"/>
                    </a:cubicBezTo>
                    <a:close/>
                    <a:moveTo>
                      <a:pt x="469174" y="298716"/>
                    </a:moveTo>
                    <a:cubicBezTo>
                      <a:pt x="469301" y="298024"/>
                      <a:pt x="467477" y="298024"/>
                      <a:pt x="467240" y="298352"/>
                    </a:cubicBezTo>
                    <a:cubicBezTo>
                      <a:pt x="467167" y="299280"/>
                      <a:pt x="468845" y="299699"/>
                      <a:pt x="469174" y="298716"/>
                    </a:cubicBezTo>
                    <a:close/>
                    <a:moveTo>
                      <a:pt x="243013" y="145691"/>
                    </a:moveTo>
                    <a:cubicBezTo>
                      <a:pt x="245001" y="145873"/>
                      <a:pt x="244563" y="144963"/>
                      <a:pt x="242849" y="145199"/>
                    </a:cubicBezTo>
                    <a:cubicBezTo>
                      <a:pt x="240624" y="145600"/>
                      <a:pt x="241627" y="146874"/>
                      <a:pt x="243050" y="145691"/>
                    </a:cubicBezTo>
                    <a:close/>
                    <a:moveTo>
                      <a:pt x="480117" y="217326"/>
                    </a:moveTo>
                    <a:cubicBezTo>
                      <a:pt x="480792" y="217326"/>
                      <a:pt x="480117" y="215797"/>
                      <a:pt x="479570" y="215779"/>
                    </a:cubicBezTo>
                    <a:cubicBezTo>
                      <a:pt x="478494" y="215870"/>
                      <a:pt x="478858" y="217763"/>
                      <a:pt x="480117" y="217326"/>
                    </a:cubicBezTo>
                    <a:close/>
                    <a:moveTo>
                      <a:pt x="447287" y="600071"/>
                    </a:moveTo>
                    <a:cubicBezTo>
                      <a:pt x="446813" y="599161"/>
                      <a:pt x="445463" y="599161"/>
                      <a:pt x="445773" y="600380"/>
                    </a:cubicBezTo>
                    <a:cubicBezTo>
                      <a:pt x="446083" y="601600"/>
                      <a:pt x="447232" y="600799"/>
                      <a:pt x="447342" y="600071"/>
                    </a:cubicBezTo>
                    <a:close/>
                    <a:moveTo>
                      <a:pt x="312193" y="679113"/>
                    </a:moveTo>
                    <a:cubicBezTo>
                      <a:pt x="312776" y="678913"/>
                      <a:pt x="313524" y="679441"/>
                      <a:pt x="314017" y="678749"/>
                    </a:cubicBezTo>
                    <a:cubicBezTo>
                      <a:pt x="312870" y="678321"/>
                      <a:pt x="311607" y="678321"/>
                      <a:pt x="310460" y="678749"/>
                    </a:cubicBezTo>
                    <a:cubicBezTo>
                      <a:pt x="310953" y="679313"/>
                      <a:pt x="311646" y="679059"/>
                      <a:pt x="312247" y="679113"/>
                    </a:cubicBezTo>
                    <a:close/>
                    <a:moveTo>
                      <a:pt x="439226" y="603147"/>
                    </a:moveTo>
                    <a:lnTo>
                      <a:pt x="439025" y="602692"/>
                    </a:lnTo>
                    <a:cubicBezTo>
                      <a:pt x="435870" y="603729"/>
                      <a:pt x="437985" y="605494"/>
                      <a:pt x="439280" y="603147"/>
                    </a:cubicBezTo>
                    <a:close/>
                    <a:moveTo>
                      <a:pt x="156963" y="292328"/>
                    </a:moveTo>
                    <a:cubicBezTo>
                      <a:pt x="157054" y="291563"/>
                      <a:pt x="155139" y="291309"/>
                      <a:pt x="155139" y="292037"/>
                    </a:cubicBezTo>
                    <a:cubicBezTo>
                      <a:pt x="155139" y="292765"/>
                      <a:pt x="156726" y="293110"/>
                      <a:pt x="156963" y="292328"/>
                    </a:cubicBezTo>
                    <a:close/>
                    <a:moveTo>
                      <a:pt x="314071" y="466374"/>
                    </a:moveTo>
                    <a:cubicBezTo>
                      <a:pt x="312959" y="466137"/>
                      <a:pt x="312795" y="467775"/>
                      <a:pt x="313360" y="468485"/>
                    </a:cubicBezTo>
                    <a:cubicBezTo>
                      <a:pt x="313524" y="467739"/>
                      <a:pt x="315421" y="466520"/>
                      <a:pt x="314126" y="466374"/>
                    </a:cubicBezTo>
                    <a:close/>
                    <a:moveTo>
                      <a:pt x="353011" y="633522"/>
                    </a:moveTo>
                    <a:cubicBezTo>
                      <a:pt x="351406" y="633632"/>
                      <a:pt x="353704" y="634705"/>
                      <a:pt x="354288" y="634596"/>
                    </a:cubicBezTo>
                    <a:cubicBezTo>
                      <a:pt x="355765" y="634341"/>
                      <a:pt x="353941" y="633213"/>
                      <a:pt x="353066" y="633522"/>
                    </a:cubicBezTo>
                    <a:close/>
                    <a:moveTo>
                      <a:pt x="244746" y="465428"/>
                    </a:moveTo>
                    <a:cubicBezTo>
                      <a:pt x="243633" y="466119"/>
                      <a:pt x="244618" y="466938"/>
                      <a:pt x="245384" y="467248"/>
                    </a:cubicBezTo>
                    <a:cubicBezTo>
                      <a:pt x="246132" y="466938"/>
                      <a:pt x="245603" y="465537"/>
                      <a:pt x="244801" y="465428"/>
                    </a:cubicBezTo>
                    <a:close/>
                    <a:moveTo>
                      <a:pt x="156543" y="257275"/>
                    </a:moveTo>
                    <a:cubicBezTo>
                      <a:pt x="156574" y="256844"/>
                      <a:pt x="156499" y="256413"/>
                      <a:pt x="156324" y="256019"/>
                    </a:cubicBezTo>
                    <a:cubicBezTo>
                      <a:pt x="155814" y="256710"/>
                      <a:pt x="155157" y="257584"/>
                      <a:pt x="155686" y="258494"/>
                    </a:cubicBezTo>
                    <a:cubicBezTo>
                      <a:pt x="156133" y="258228"/>
                      <a:pt x="156445" y="257784"/>
                      <a:pt x="156543" y="257275"/>
                    </a:cubicBezTo>
                    <a:close/>
                    <a:moveTo>
                      <a:pt x="280129" y="836980"/>
                    </a:moveTo>
                    <a:cubicBezTo>
                      <a:pt x="279327" y="836707"/>
                      <a:pt x="278305" y="837744"/>
                      <a:pt x="279399" y="838072"/>
                    </a:cubicBezTo>
                    <a:cubicBezTo>
                      <a:pt x="280494" y="838399"/>
                      <a:pt x="281752" y="836907"/>
                      <a:pt x="280129" y="836980"/>
                    </a:cubicBezTo>
                    <a:close/>
                    <a:moveTo>
                      <a:pt x="184850" y="299189"/>
                    </a:moveTo>
                    <a:cubicBezTo>
                      <a:pt x="186145" y="299317"/>
                      <a:pt x="185780" y="298279"/>
                      <a:pt x="186272" y="297988"/>
                    </a:cubicBezTo>
                    <a:cubicBezTo>
                      <a:pt x="185981" y="297260"/>
                      <a:pt x="183737" y="298479"/>
                      <a:pt x="184850" y="299189"/>
                    </a:cubicBezTo>
                    <a:close/>
                    <a:moveTo>
                      <a:pt x="316825" y="313385"/>
                    </a:moveTo>
                    <a:cubicBezTo>
                      <a:pt x="316114" y="313385"/>
                      <a:pt x="315002" y="313385"/>
                      <a:pt x="315002" y="314277"/>
                    </a:cubicBezTo>
                    <a:cubicBezTo>
                      <a:pt x="315476" y="314859"/>
                      <a:pt x="318303" y="313622"/>
                      <a:pt x="316825" y="313385"/>
                    </a:cubicBezTo>
                    <a:close/>
                    <a:moveTo>
                      <a:pt x="316333" y="624040"/>
                    </a:moveTo>
                    <a:cubicBezTo>
                      <a:pt x="315749" y="623458"/>
                      <a:pt x="314983" y="624386"/>
                      <a:pt x="314363" y="624604"/>
                    </a:cubicBezTo>
                    <a:cubicBezTo>
                      <a:pt x="314199" y="626242"/>
                      <a:pt x="315968" y="624659"/>
                      <a:pt x="316333" y="624040"/>
                    </a:cubicBezTo>
                    <a:close/>
                    <a:moveTo>
                      <a:pt x="315822" y="497587"/>
                    </a:moveTo>
                    <a:cubicBezTo>
                      <a:pt x="315385" y="496713"/>
                      <a:pt x="313998" y="496495"/>
                      <a:pt x="314236" y="497751"/>
                    </a:cubicBezTo>
                    <a:cubicBezTo>
                      <a:pt x="314473" y="499006"/>
                      <a:pt x="315530" y="498224"/>
                      <a:pt x="315822" y="497587"/>
                    </a:cubicBezTo>
                    <a:close/>
                    <a:moveTo>
                      <a:pt x="99182" y="159250"/>
                    </a:moveTo>
                    <a:cubicBezTo>
                      <a:pt x="96301" y="159250"/>
                      <a:pt x="98945" y="161543"/>
                      <a:pt x="99857" y="159468"/>
                    </a:cubicBezTo>
                    <a:close/>
                    <a:moveTo>
                      <a:pt x="206590" y="255618"/>
                    </a:moveTo>
                    <a:cubicBezTo>
                      <a:pt x="206755" y="254836"/>
                      <a:pt x="205970" y="253562"/>
                      <a:pt x="205514" y="254672"/>
                    </a:cubicBezTo>
                    <a:cubicBezTo>
                      <a:pt x="205277" y="255455"/>
                      <a:pt x="206390" y="257129"/>
                      <a:pt x="206590" y="255618"/>
                    </a:cubicBezTo>
                    <a:close/>
                    <a:moveTo>
                      <a:pt x="295778" y="464700"/>
                    </a:moveTo>
                    <a:cubicBezTo>
                      <a:pt x="296489" y="464700"/>
                      <a:pt x="297821" y="464863"/>
                      <a:pt x="297146" y="463753"/>
                    </a:cubicBezTo>
                    <a:cubicBezTo>
                      <a:pt x="296635" y="464754"/>
                      <a:pt x="294045" y="463589"/>
                      <a:pt x="294884" y="465227"/>
                    </a:cubicBezTo>
                    <a:close/>
                    <a:moveTo>
                      <a:pt x="158622" y="579760"/>
                    </a:moveTo>
                    <a:cubicBezTo>
                      <a:pt x="160154" y="579760"/>
                      <a:pt x="158404" y="577467"/>
                      <a:pt x="157692" y="578486"/>
                    </a:cubicBezTo>
                    <a:cubicBezTo>
                      <a:pt x="157583" y="579214"/>
                      <a:pt x="158075" y="579541"/>
                      <a:pt x="158622" y="579760"/>
                    </a:cubicBezTo>
                    <a:close/>
                    <a:moveTo>
                      <a:pt x="240186" y="770513"/>
                    </a:moveTo>
                    <a:cubicBezTo>
                      <a:pt x="239548" y="770131"/>
                      <a:pt x="240058" y="768948"/>
                      <a:pt x="239420" y="768784"/>
                    </a:cubicBezTo>
                    <a:cubicBezTo>
                      <a:pt x="238089" y="769148"/>
                      <a:pt x="239037" y="771423"/>
                      <a:pt x="240186" y="770513"/>
                    </a:cubicBezTo>
                    <a:close/>
                    <a:moveTo>
                      <a:pt x="337034" y="458730"/>
                    </a:moveTo>
                    <a:cubicBezTo>
                      <a:pt x="336578" y="456382"/>
                      <a:pt x="334243" y="459494"/>
                      <a:pt x="336377" y="459331"/>
                    </a:cubicBezTo>
                    <a:cubicBezTo>
                      <a:pt x="336760" y="459331"/>
                      <a:pt x="337052" y="459185"/>
                      <a:pt x="337034" y="458730"/>
                    </a:cubicBezTo>
                    <a:close/>
                    <a:moveTo>
                      <a:pt x="459544" y="606950"/>
                    </a:moveTo>
                    <a:cubicBezTo>
                      <a:pt x="458085" y="607041"/>
                      <a:pt x="460182" y="608497"/>
                      <a:pt x="460711" y="608497"/>
                    </a:cubicBezTo>
                    <a:cubicBezTo>
                      <a:pt x="461659" y="607879"/>
                      <a:pt x="460000" y="607333"/>
                      <a:pt x="459544" y="606950"/>
                    </a:cubicBezTo>
                    <a:close/>
                    <a:moveTo>
                      <a:pt x="458741" y="592390"/>
                    </a:moveTo>
                    <a:cubicBezTo>
                      <a:pt x="458340" y="591444"/>
                      <a:pt x="456534" y="592172"/>
                      <a:pt x="456771" y="592991"/>
                    </a:cubicBezTo>
                    <a:cubicBezTo>
                      <a:pt x="456917" y="593373"/>
                      <a:pt x="457410" y="593482"/>
                      <a:pt x="457592" y="593173"/>
                    </a:cubicBezTo>
                    <a:cubicBezTo>
                      <a:pt x="457774" y="592864"/>
                      <a:pt x="458668" y="593119"/>
                      <a:pt x="458741" y="592427"/>
                    </a:cubicBezTo>
                    <a:close/>
                    <a:moveTo>
                      <a:pt x="370830" y="165237"/>
                    </a:moveTo>
                    <a:cubicBezTo>
                      <a:pt x="370830" y="165237"/>
                      <a:pt x="369335" y="165347"/>
                      <a:pt x="369955" y="165656"/>
                    </a:cubicBezTo>
                    <a:cubicBezTo>
                      <a:pt x="370575" y="165965"/>
                      <a:pt x="371669" y="166857"/>
                      <a:pt x="372344" y="165474"/>
                    </a:cubicBezTo>
                    <a:cubicBezTo>
                      <a:pt x="371869" y="165264"/>
                      <a:pt x="371347" y="165182"/>
                      <a:pt x="370830" y="165237"/>
                    </a:cubicBezTo>
                    <a:close/>
                    <a:moveTo>
                      <a:pt x="53202" y="191100"/>
                    </a:moveTo>
                    <a:cubicBezTo>
                      <a:pt x="53189" y="191491"/>
                      <a:pt x="53277" y="191880"/>
                      <a:pt x="53458" y="192228"/>
                    </a:cubicBezTo>
                    <a:cubicBezTo>
                      <a:pt x="55373" y="191591"/>
                      <a:pt x="53494" y="188752"/>
                      <a:pt x="53202" y="191100"/>
                    </a:cubicBezTo>
                    <a:close/>
                    <a:moveTo>
                      <a:pt x="307414" y="262334"/>
                    </a:moveTo>
                    <a:cubicBezTo>
                      <a:pt x="305700" y="262443"/>
                      <a:pt x="308581" y="263827"/>
                      <a:pt x="309238" y="263244"/>
                    </a:cubicBezTo>
                    <a:cubicBezTo>
                      <a:pt x="308892" y="262462"/>
                      <a:pt x="308344" y="262316"/>
                      <a:pt x="307414" y="262389"/>
                    </a:cubicBezTo>
                    <a:close/>
                    <a:moveTo>
                      <a:pt x="93547" y="263899"/>
                    </a:moveTo>
                    <a:lnTo>
                      <a:pt x="93547" y="263899"/>
                    </a:lnTo>
                    <a:cubicBezTo>
                      <a:pt x="94860" y="264354"/>
                      <a:pt x="95845" y="262716"/>
                      <a:pt x="94276" y="262935"/>
                    </a:cubicBezTo>
                    <a:cubicBezTo>
                      <a:pt x="93638" y="263499"/>
                      <a:pt x="91121" y="263899"/>
                      <a:pt x="93547" y="263899"/>
                    </a:cubicBezTo>
                    <a:close/>
                    <a:moveTo>
                      <a:pt x="234605" y="458239"/>
                    </a:moveTo>
                    <a:cubicBezTo>
                      <a:pt x="237396" y="458239"/>
                      <a:pt x="234787" y="455854"/>
                      <a:pt x="233912" y="458002"/>
                    </a:cubicBezTo>
                    <a:close/>
                    <a:moveTo>
                      <a:pt x="232106" y="501209"/>
                    </a:moveTo>
                    <a:cubicBezTo>
                      <a:pt x="232106" y="501918"/>
                      <a:pt x="232307" y="502119"/>
                      <a:pt x="233091" y="502137"/>
                    </a:cubicBezTo>
                    <a:cubicBezTo>
                      <a:pt x="234496" y="502191"/>
                      <a:pt x="232289" y="499425"/>
                      <a:pt x="232106" y="501281"/>
                    </a:cubicBezTo>
                    <a:close/>
                    <a:moveTo>
                      <a:pt x="67793" y="158758"/>
                    </a:moveTo>
                    <a:cubicBezTo>
                      <a:pt x="67684" y="158867"/>
                      <a:pt x="67483" y="158995"/>
                      <a:pt x="67502" y="159068"/>
                    </a:cubicBezTo>
                    <a:cubicBezTo>
                      <a:pt x="68924" y="161470"/>
                      <a:pt x="70730" y="159468"/>
                      <a:pt x="67793" y="158758"/>
                    </a:cubicBezTo>
                    <a:close/>
                    <a:moveTo>
                      <a:pt x="290306" y="840292"/>
                    </a:moveTo>
                    <a:cubicBezTo>
                      <a:pt x="289376" y="840292"/>
                      <a:pt x="289030" y="840292"/>
                      <a:pt x="288756" y="840511"/>
                    </a:cubicBezTo>
                    <a:cubicBezTo>
                      <a:pt x="289449" y="840747"/>
                      <a:pt x="290708" y="841894"/>
                      <a:pt x="291218" y="841038"/>
                    </a:cubicBezTo>
                    <a:cubicBezTo>
                      <a:pt x="291401" y="840838"/>
                      <a:pt x="289978" y="840074"/>
                      <a:pt x="290306" y="840292"/>
                    </a:cubicBezTo>
                    <a:close/>
                    <a:moveTo>
                      <a:pt x="315421" y="687795"/>
                    </a:moveTo>
                    <a:cubicBezTo>
                      <a:pt x="315768" y="687558"/>
                      <a:pt x="316351" y="687376"/>
                      <a:pt x="316369" y="686648"/>
                    </a:cubicBezTo>
                    <a:cubicBezTo>
                      <a:pt x="316041" y="685319"/>
                      <a:pt x="313816" y="687485"/>
                      <a:pt x="315421" y="687795"/>
                    </a:cubicBezTo>
                    <a:close/>
                    <a:moveTo>
                      <a:pt x="475156" y="549475"/>
                    </a:moveTo>
                    <a:cubicBezTo>
                      <a:pt x="476396" y="549475"/>
                      <a:pt x="476633" y="548510"/>
                      <a:pt x="475648" y="548383"/>
                    </a:cubicBezTo>
                    <a:cubicBezTo>
                      <a:pt x="474664" y="548256"/>
                      <a:pt x="473533" y="549639"/>
                      <a:pt x="475156" y="549402"/>
                    </a:cubicBezTo>
                    <a:close/>
                    <a:moveTo>
                      <a:pt x="222276" y="64592"/>
                    </a:moveTo>
                    <a:cubicBezTo>
                      <a:pt x="221619" y="64246"/>
                      <a:pt x="222039" y="63045"/>
                      <a:pt x="221491" y="62772"/>
                    </a:cubicBezTo>
                    <a:cubicBezTo>
                      <a:pt x="220032" y="63281"/>
                      <a:pt x="221108" y="65520"/>
                      <a:pt x="222276" y="64592"/>
                    </a:cubicBezTo>
                    <a:close/>
                    <a:moveTo>
                      <a:pt x="289558" y="692636"/>
                    </a:moveTo>
                    <a:cubicBezTo>
                      <a:pt x="289978" y="692745"/>
                      <a:pt x="291382" y="691580"/>
                      <a:pt x="291765" y="691216"/>
                    </a:cubicBezTo>
                    <a:cubicBezTo>
                      <a:pt x="290945" y="690506"/>
                      <a:pt x="288975" y="691981"/>
                      <a:pt x="289558" y="692636"/>
                    </a:cubicBezTo>
                    <a:close/>
                    <a:moveTo>
                      <a:pt x="226981" y="443588"/>
                    </a:moveTo>
                    <a:cubicBezTo>
                      <a:pt x="225358" y="443770"/>
                      <a:pt x="226598" y="444898"/>
                      <a:pt x="227455" y="445025"/>
                    </a:cubicBezTo>
                    <a:cubicBezTo>
                      <a:pt x="228313" y="445153"/>
                      <a:pt x="227784" y="443260"/>
                      <a:pt x="226981" y="443588"/>
                    </a:cubicBezTo>
                    <a:close/>
                    <a:moveTo>
                      <a:pt x="187531" y="284647"/>
                    </a:moveTo>
                    <a:lnTo>
                      <a:pt x="187531" y="284647"/>
                    </a:lnTo>
                    <a:cubicBezTo>
                      <a:pt x="187195" y="284657"/>
                      <a:pt x="186866" y="284737"/>
                      <a:pt x="186564" y="284884"/>
                    </a:cubicBezTo>
                    <a:cubicBezTo>
                      <a:pt x="187604" y="285102"/>
                      <a:pt x="188607" y="286158"/>
                      <a:pt x="189628" y="285466"/>
                    </a:cubicBezTo>
                    <a:cubicBezTo>
                      <a:pt x="188935" y="285193"/>
                      <a:pt x="188315" y="284556"/>
                      <a:pt x="187531" y="284647"/>
                    </a:cubicBezTo>
                    <a:close/>
                    <a:moveTo>
                      <a:pt x="107718" y="253161"/>
                    </a:moveTo>
                    <a:cubicBezTo>
                      <a:pt x="108940" y="253271"/>
                      <a:pt x="108320" y="252452"/>
                      <a:pt x="107937" y="251669"/>
                    </a:cubicBezTo>
                    <a:cubicBezTo>
                      <a:pt x="107025" y="252270"/>
                      <a:pt x="105894" y="253289"/>
                      <a:pt x="107718" y="253161"/>
                    </a:cubicBezTo>
                    <a:close/>
                    <a:moveTo>
                      <a:pt x="243779" y="521247"/>
                    </a:moveTo>
                    <a:cubicBezTo>
                      <a:pt x="243196" y="521902"/>
                      <a:pt x="244491" y="523358"/>
                      <a:pt x="245074" y="523158"/>
                    </a:cubicBezTo>
                    <a:cubicBezTo>
                      <a:pt x="245275" y="522466"/>
                      <a:pt x="244600" y="521156"/>
                      <a:pt x="243779" y="521247"/>
                    </a:cubicBezTo>
                    <a:close/>
                    <a:moveTo>
                      <a:pt x="343946" y="548893"/>
                    </a:moveTo>
                    <a:lnTo>
                      <a:pt x="343946" y="548893"/>
                    </a:lnTo>
                    <a:cubicBezTo>
                      <a:pt x="341484" y="549038"/>
                      <a:pt x="343144" y="549329"/>
                      <a:pt x="344202" y="549748"/>
                    </a:cubicBezTo>
                    <a:cubicBezTo>
                      <a:pt x="344396" y="549992"/>
                      <a:pt x="344751" y="550033"/>
                      <a:pt x="344996" y="549840"/>
                    </a:cubicBezTo>
                    <a:cubicBezTo>
                      <a:pt x="345110" y="549749"/>
                      <a:pt x="345185" y="549619"/>
                      <a:pt x="345205" y="549475"/>
                    </a:cubicBezTo>
                    <a:cubicBezTo>
                      <a:pt x="345241" y="548711"/>
                      <a:pt x="344421" y="548929"/>
                      <a:pt x="343946" y="548893"/>
                    </a:cubicBezTo>
                    <a:close/>
                    <a:moveTo>
                      <a:pt x="266103" y="686138"/>
                    </a:moveTo>
                    <a:lnTo>
                      <a:pt x="266103" y="686138"/>
                    </a:lnTo>
                    <a:cubicBezTo>
                      <a:pt x="268857" y="686302"/>
                      <a:pt x="266359" y="684209"/>
                      <a:pt x="264827" y="685865"/>
                    </a:cubicBezTo>
                    <a:cubicBezTo>
                      <a:pt x="265204" y="686111"/>
                      <a:pt x="265659" y="686208"/>
                      <a:pt x="266103" y="686138"/>
                    </a:cubicBezTo>
                    <a:close/>
                    <a:moveTo>
                      <a:pt x="234933" y="859839"/>
                    </a:moveTo>
                    <a:cubicBezTo>
                      <a:pt x="234277" y="859839"/>
                      <a:pt x="234313" y="860312"/>
                      <a:pt x="234313" y="860658"/>
                    </a:cubicBezTo>
                    <a:cubicBezTo>
                      <a:pt x="234514" y="862678"/>
                      <a:pt x="237031" y="860075"/>
                      <a:pt x="234933" y="859839"/>
                    </a:cubicBezTo>
                    <a:close/>
                    <a:moveTo>
                      <a:pt x="305481" y="294020"/>
                    </a:moveTo>
                    <a:cubicBezTo>
                      <a:pt x="305572" y="292200"/>
                      <a:pt x="303000" y="294330"/>
                      <a:pt x="304259" y="294839"/>
                    </a:cubicBezTo>
                    <a:cubicBezTo>
                      <a:pt x="304817" y="294921"/>
                      <a:pt x="305346" y="294567"/>
                      <a:pt x="305481" y="294020"/>
                    </a:cubicBezTo>
                    <a:close/>
                    <a:moveTo>
                      <a:pt x="306265" y="251487"/>
                    </a:moveTo>
                    <a:lnTo>
                      <a:pt x="305955" y="251105"/>
                    </a:lnTo>
                    <a:cubicBezTo>
                      <a:pt x="303493" y="250504"/>
                      <a:pt x="302873" y="253762"/>
                      <a:pt x="306265" y="251487"/>
                    </a:cubicBezTo>
                    <a:close/>
                    <a:moveTo>
                      <a:pt x="211077" y="89835"/>
                    </a:moveTo>
                    <a:cubicBezTo>
                      <a:pt x="212062" y="90072"/>
                      <a:pt x="212901" y="88725"/>
                      <a:pt x="211825" y="88343"/>
                    </a:cubicBezTo>
                    <a:cubicBezTo>
                      <a:pt x="211223" y="88452"/>
                      <a:pt x="209855" y="89817"/>
                      <a:pt x="211077" y="89835"/>
                    </a:cubicBezTo>
                    <a:close/>
                    <a:moveTo>
                      <a:pt x="42314" y="170952"/>
                    </a:moveTo>
                    <a:cubicBezTo>
                      <a:pt x="42314" y="173810"/>
                      <a:pt x="44648" y="171171"/>
                      <a:pt x="42533" y="170261"/>
                    </a:cubicBezTo>
                    <a:close/>
                    <a:moveTo>
                      <a:pt x="234824" y="669340"/>
                    </a:moveTo>
                    <a:cubicBezTo>
                      <a:pt x="236557" y="669613"/>
                      <a:pt x="235426" y="668066"/>
                      <a:pt x="234368" y="668248"/>
                    </a:cubicBezTo>
                    <a:cubicBezTo>
                      <a:pt x="233310" y="668430"/>
                      <a:pt x="234003" y="669595"/>
                      <a:pt x="234824" y="669340"/>
                    </a:cubicBezTo>
                    <a:close/>
                    <a:moveTo>
                      <a:pt x="326729" y="628244"/>
                    </a:moveTo>
                    <a:cubicBezTo>
                      <a:pt x="326310" y="628354"/>
                      <a:pt x="325124" y="630064"/>
                      <a:pt x="326018" y="630064"/>
                    </a:cubicBezTo>
                    <a:cubicBezTo>
                      <a:pt x="327057" y="629719"/>
                      <a:pt x="327696" y="629082"/>
                      <a:pt x="326729" y="628244"/>
                    </a:cubicBezTo>
                    <a:close/>
                    <a:moveTo>
                      <a:pt x="177791" y="670869"/>
                    </a:moveTo>
                    <a:cubicBezTo>
                      <a:pt x="177791" y="672452"/>
                      <a:pt x="180235" y="670450"/>
                      <a:pt x="179032" y="669941"/>
                    </a:cubicBezTo>
                    <a:cubicBezTo>
                      <a:pt x="178437" y="669874"/>
                      <a:pt x="177894" y="670281"/>
                      <a:pt x="177791" y="670869"/>
                    </a:cubicBezTo>
                    <a:close/>
                    <a:moveTo>
                      <a:pt x="239694" y="642186"/>
                    </a:moveTo>
                    <a:cubicBezTo>
                      <a:pt x="239511" y="641257"/>
                      <a:pt x="238107" y="640620"/>
                      <a:pt x="238162" y="641803"/>
                    </a:cubicBezTo>
                    <a:cubicBezTo>
                      <a:pt x="238271" y="642459"/>
                      <a:pt x="239675" y="643278"/>
                      <a:pt x="239694" y="642186"/>
                    </a:cubicBezTo>
                    <a:close/>
                    <a:moveTo>
                      <a:pt x="373420" y="153881"/>
                    </a:moveTo>
                    <a:cubicBezTo>
                      <a:pt x="372235" y="153881"/>
                      <a:pt x="371688" y="154063"/>
                      <a:pt x="371487" y="154718"/>
                    </a:cubicBezTo>
                    <a:cubicBezTo>
                      <a:pt x="372162" y="155300"/>
                      <a:pt x="372527" y="154281"/>
                      <a:pt x="373147" y="154390"/>
                    </a:cubicBezTo>
                    <a:cubicBezTo>
                      <a:pt x="374277" y="154700"/>
                      <a:pt x="375062" y="153699"/>
                      <a:pt x="373420" y="153881"/>
                    </a:cubicBezTo>
                    <a:close/>
                    <a:moveTo>
                      <a:pt x="373712" y="285721"/>
                    </a:moveTo>
                    <a:cubicBezTo>
                      <a:pt x="374660" y="286049"/>
                      <a:pt x="375044" y="284083"/>
                      <a:pt x="373986" y="284138"/>
                    </a:cubicBezTo>
                    <a:cubicBezTo>
                      <a:pt x="373420" y="284265"/>
                      <a:pt x="372618" y="285903"/>
                      <a:pt x="373712" y="285739"/>
                    </a:cubicBezTo>
                    <a:close/>
                    <a:moveTo>
                      <a:pt x="224446" y="636999"/>
                    </a:moveTo>
                    <a:cubicBezTo>
                      <a:pt x="223479" y="636089"/>
                      <a:pt x="221364" y="636198"/>
                      <a:pt x="222951" y="637617"/>
                    </a:cubicBezTo>
                    <a:cubicBezTo>
                      <a:pt x="223334" y="637890"/>
                      <a:pt x="224045" y="637217"/>
                      <a:pt x="224446" y="636999"/>
                    </a:cubicBezTo>
                    <a:close/>
                    <a:moveTo>
                      <a:pt x="168453" y="382017"/>
                    </a:moveTo>
                    <a:cubicBezTo>
                      <a:pt x="168052" y="381599"/>
                      <a:pt x="165298" y="381471"/>
                      <a:pt x="166155" y="382363"/>
                    </a:cubicBezTo>
                    <a:cubicBezTo>
                      <a:pt x="166647" y="382964"/>
                      <a:pt x="168289" y="382472"/>
                      <a:pt x="168435" y="382017"/>
                    </a:cubicBezTo>
                    <a:close/>
                    <a:moveTo>
                      <a:pt x="270043" y="649102"/>
                    </a:moveTo>
                    <a:cubicBezTo>
                      <a:pt x="270043" y="648665"/>
                      <a:pt x="267946" y="647737"/>
                      <a:pt x="268219" y="648792"/>
                    </a:cubicBezTo>
                    <a:cubicBezTo>
                      <a:pt x="268529" y="649356"/>
                      <a:pt x="269551" y="649993"/>
                      <a:pt x="270043" y="649102"/>
                    </a:cubicBezTo>
                    <a:close/>
                    <a:moveTo>
                      <a:pt x="382120" y="295203"/>
                    </a:moveTo>
                    <a:cubicBezTo>
                      <a:pt x="382120" y="294839"/>
                      <a:pt x="382120" y="295203"/>
                      <a:pt x="381901" y="295058"/>
                    </a:cubicBezTo>
                    <a:cubicBezTo>
                      <a:pt x="381682" y="294912"/>
                      <a:pt x="381081" y="294221"/>
                      <a:pt x="380552" y="294712"/>
                    </a:cubicBezTo>
                    <a:cubicBezTo>
                      <a:pt x="380023" y="295203"/>
                      <a:pt x="379439" y="295331"/>
                      <a:pt x="379767" y="295877"/>
                    </a:cubicBezTo>
                    <a:cubicBezTo>
                      <a:pt x="380096" y="296423"/>
                      <a:pt x="380515" y="295695"/>
                      <a:pt x="380898" y="295567"/>
                    </a:cubicBezTo>
                    <a:cubicBezTo>
                      <a:pt x="381281" y="295440"/>
                      <a:pt x="381774" y="295531"/>
                      <a:pt x="382120" y="295203"/>
                    </a:cubicBezTo>
                    <a:close/>
                    <a:moveTo>
                      <a:pt x="220069" y="132423"/>
                    </a:moveTo>
                    <a:cubicBezTo>
                      <a:pt x="219503" y="132023"/>
                      <a:pt x="217369" y="131768"/>
                      <a:pt x="217497" y="132896"/>
                    </a:cubicBezTo>
                    <a:cubicBezTo>
                      <a:pt x="218044" y="133606"/>
                      <a:pt x="219339" y="132550"/>
                      <a:pt x="220069" y="132423"/>
                    </a:cubicBezTo>
                    <a:close/>
                    <a:moveTo>
                      <a:pt x="369280" y="186459"/>
                    </a:moveTo>
                    <a:cubicBezTo>
                      <a:pt x="367237" y="187005"/>
                      <a:pt x="368678" y="187478"/>
                      <a:pt x="369280" y="187896"/>
                    </a:cubicBezTo>
                    <a:cubicBezTo>
                      <a:pt x="370356" y="187460"/>
                      <a:pt x="370192" y="186804"/>
                      <a:pt x="369280" y="186459"/>
                    </a:cubicBezTo>
                    <a:close/>
                    <a:moveTo>
                      <a:pt x="369079" y="168768"/>
                    </a:moveTo>
                    <a:cubicBezTo>
                      <a:pt x="368536" y="168336"/>
                      <a:pt x="367744" y="168424"/>
                      <a:pt x="367311" y="168967"/>
                    </a:cubicBezTo>
                    <a:cubicBezTo>
                      <a:pt x="367291" y="168991"/>
                      <a:pt x="367273" y="169016"/>
                      <a:pt x="367256" y="169041"/>
                    </a:cubicBezTo>
                    <a:cubicBezTo>
                      <a:pt x="366708" y="170515"/>
                      <a:pt x="369025" y="169569"/>
                      <a:pt x="369079" y="168768"/>
                    </a:cubicBezTo>
                    <a:close/>
                    <a:moveTo>
                      <a:pt x="370903" y="324232"/>
                    </a:moveTo>
                    <a:cubicBezTo>
                      <a:pt x="370447" y="324232"/>
                      <a:pt x="369791" y="323977"/>
                      <a:pt x="369736" y="324833"/>
                    </a:cubicBezTo>
                    <a:cubicBezTo>
                      <a:pt x="370028" y="326343"/>
                      <a:pt x="373074" y="324232"/>
                      <a:pt x="370922" y="324232"/>
                    </a:cubicBezTo>
                    <a:close/>
                    <a:moveTo>
                      <a:pt x="156963" y="632849"/>
                    </a:moveTo>
                    <a:cubicBezTo>
                      <a:pt x="157893" y="632430"/>
                      <a:pt x="157893" y="631029"/>
                      <a:pt x="156689" y="631357"/>
                    </a:cubicBezTo>
                    <a:cubicBezTo>
                      <a:pt x="155485" y="631684"/>
                      <a:pt x="156124" y="632740"/>
                      <a:pt x="156963" y="632849"/>
                    </a:cubicBezTo>
                    <a:close/>
                    <a:moveTo>
                      <a:pt x="231140" y="508379"/>
                    </a:moveTo>
                    <a:cubicBezTo>
                      <a:pt x="231395" y="507597"/>
                      <a:pt x="230392" y="506468"/>
                      <a:pt x="230027" y="507724"/>
                    </a:cubicBezTo>
                    <a:cubicBezTo>
                      <a:pt x="229662" y="508980"/>
                      <a:pt x="231194" y="509744"/>
                      <a:pt x="231067" y="508379"/>
                    </a:cubicBezTo>
                    <a:close/>
                    <a:moveTo>
                      <a:pt x="354981" y="203840"/>
                    </a:moveTo>
                    <a:lnTo>
                      <a:pt x="354981" y="203840"/>
                    </a:lnTo>
                    <a:cubicBezTo>
                      <a:pt x="354561" y="203949"/>
                      <a:pt x="353339" y="203476"/>
                      <a:pt x="353631" y="204258"/>
                    </a:cubicBezTo>
                    <a:cubicBezTo>
                      <a:pt x="353923" y="205041"/>
                      <a:pt x="354744" y="204258"/>
                      <a:pt x="355455" y="204258"/>
                    </a:cubicBezTo>
                    <a:cubicBezTo>
                      <a:pt x="357242" y="204458"/>
                      <a:pt x="356276" y="203512"/>
                      <a:pt x="354981" y="203840"/>
                    </a:cubicBezTo>
                    <a:close/>
                    <a:moveTo>
                      <a:pt x="284962" y="672671"/>
                    </a:moveTo>
                    <a:cubicBezTo>
                      <a:pt x="284652" y="672816"/>
                      <a:pt x="284032" y="672398"/>
                      <a:pt x="283996" y="672998"/>
                    </a:cubicBezTo>
                    <a:cubicBezTo>
                      <a:pt x="283959" y="673599"/>
                      <a:pt x="285309" y="672998"/>
                      <a:pt x="285728" y="673308"/>
                    </a:cubicBezTo>
                    <a:cubicBezTo>
                      <a:pt x="287862" y="674436"/>
                      <a:pt x="286567" y="672070"/>
                      <a:pt x="284962" y="672616"/>
                    </a:cubicBezTo>
                    <a:close/>
                    <a:moveTo>
                      <a:pt x="374515" y="155792"/>
                    </a:moveTo>
                    <a:cubicBezTo>
                      <a:pt x="374515" y="153972"/>
                      <a:pt x="372089" y="155318"/>
                      <a:pt x="373238" y="156501"/>
                    </a:cubicBezTo>
                    <a:cubicBezTo>
                      <a:pt x="373584" y="156010"/>
                      <a:pt x="374442" y="156210"/>
                      <a:pt x="374515" y="155755"/>
                    </a:cubicBezTo>
                    <a:close/>
                    <a:moveTo>
                      <a:pt x="192401" y="353079"/>
                    </a:moveTo>
                    <a:cubicBezTo>
                      <a:pt x="192127" y="353079"/>
                      <a:pt x="191416" y="354353"/>
                      <a:pt x="191543" y="354499"/>
                    </a:cubicBezTo>
                    <a:cubicBezTo>
                      <a:pt x="191981" y="354808"/>
                      <a:pt x="192966" y="354808"/>
                      <a:pt x="192948" y="354026"/>
                    </a:cubicBezTo>
                    <a:cubicBezTo>
                      <a:pt x="192948" y="353552"/>
                      <a:pt x="193039" y="353079"/>
                      <a:pt x="192401" y="353079"/>
                    </a:cubicBezTo>
                    <a:close/>
                    <a:moveTo>
                      <a:pt x="308673" y="328637"/>
                    </a:moveTo>
                    <a:cubicBezTo>
                      <a:pt x="309676" y="328910"/>
                      <a:pt x="310497" y="327581"/>
                      <a:pt x="309074" y="327581"/>
                    </a:cubicBezTo>
                    <a:cubicBezTo>
                      <a:pt x="308089" y="327363"/>
                      <a:pt x="307250" y="328764"/>
                      <a:pt x="308673" y="328582"/>
                    </a:cubicBezTo>
                    <a:close/>
                    <a:moveTo>
                      <a:pt x="371341" y="296386"/>
                    </a:moveTo>
                    <a:cubicBezTo>
                      <a:pt x="371341" y="295804"/>
                      <a:pt x="371505" y="295112"/>
                      <a:pt x="370794" y="295021"/>
                    </a:cubicBezTo>
                    <a:cubicBezTo>
                      <a:pt x="369317" y="294985"/>
                      <a:pt x="371122" y="298206"/>
                      <a:pt x="371341" y="296332"/>
                    </a:cubicBezTo>
                    <a:close/>
                    <a:moveTo>
                      <a:pt x="236374" y="653470"/>
                    </a:moveTo>
                    <a:cubicBezTo>
                      <a:pt x="236265" y="652833"/>
                      <a:pt x="235535" y="653142"/>
                      <a:pt x="235189" y="652760"/>
                    </a:cubicBezTo>
                    <a:cubicBezTo>
                      <a:pt x="233383" y="653051"/>
                      <a:pt x="235681" y="655199"/>
                      <a:pt x="236338" y="653379"/>
                    </a:cubicBezTo>
                    <a:close/>
                    <a:moveTo>
                      <a:pt x="225103" y="847135"/>
                    </a:moveTo>
                    <a:cubicBezTo>
                      <a:pt x="225249" y="846171"/>
                      <a:pt x="223844" y="845952"/>
                      <a:pt x="223534" y="846717"/>
                    </a:cubicBezTo>
                    <a:cubicBezTo>
                      <a:pt x="223571" y="847135"/>
                      <a:pt x="225230" y="848464"/>
                      <a:pt x="225066" y="847081"/>
                    </a:cubicBezTo>
                    <a:close/>
                    <a:moveTo>
                      <a:pt x="415388" y="352752"/>
                    </a:moveTo>
                    <a:cubicBezTo>
                      <a:pt x="415151" y="353898"/>
                      <a:pt x="416646" y="353170"/>
                      <a:pt x="416391" y="352224"/>
                    </a:cubicBezTo>
                    <a:cubicBezTo>
                      <a:pt x="416184" y="351764"/>
                      <a:pt x="415934" y="351325"/>
                      <a:pt x="415643" y="350913"/>
                    </a:cubicBezTo>
                    <a:cubicBezTo>
                      <a:pt x="415223" y="351550"/>
                      <a:pt x="415442" y="351569"/>
                      <a:pt x="415388" y="352752"/>
                    </a:cubicBezTo>
                    <a:close/>
                    <a:moveTo>
                      <a:pt x="84391" y="248812"/>
                    </a:moveTo>
                    <a:cubicBezTo>
                      <a:pt x="86215" y="248921"/>
                      <a:pt x="83971" y="246901"/>
                      <a:pt x="83205" y="248011"/>
                    </a:cubicBezTo>
                    <a:cubicBezTo>
                      <a:pt x="82840" y="248757"/>
                      <a:pt x="83862" y="248884"/>
                      <a:pt x="84391" y="248812"/>
                    </a:cubicBezTo>
                    <a:close/>
                    <a:moveTo>
                      <a:pt x="366873" y="296532"/>
                    </a:moveTo>
                    <a:cubicBezTo>
                      <a:pt x="368532" y="296423"/>
                      <a:pt x="366271" y="294821"/>
                      <a:pt x="365687" y="295003"/>
                    </a:cubicBezTo>
                    <a:cubicBezTo>
                      <a:pt x="365103" y="295185"/>
                      <a:pt x="366453" y="296405"/>
                      <a:pt x="366873" y="296532"/>
                    </a:cubicBezTo>
                    <a:close/>
                    <a:moveTo>
                      <a:pt x="269605" y="331749"/>
                    </a:moveTo>
                    <a:cubicBezTo>
                      <a:pt x="269149" y="330147"/>
                      <a:pt x="267125" y="333077"/>
                      <a:pt x="268511" y="332659"/>
                    </a:cubicBezTo>
                    <a:cubicBezTo>
                      <a:pt x="268803" y="332258"/>
                      <a:pt x="269678" y="332550"/>
                      <a:pt x="269605" y="331749"/>
                    </a:cubicBezTo>
                    <a:close/>
                    <a:moveTo>
                      <a:pt x="311372" y="674181"/>
                    </a:moveTo>
                    <a:cubicBezTo>
                      <a:pt x="312175" y="674345"/>
                      <a:pt x="312339" y="673016"/>
                      <a:pt x="311755" y="672689"/>
                    </a:cubicBezTo>
                    <a:cubicBezTo>
                      <a:pt x="311171" y="672361"/>
                      <a:pt x="310588" y="673908"/>
                      <a:pt x="311372" y="674181"/>
                    </a:cubicBezTo>
                    <a:close/>
                    <a:moveTo>
                      <a:pt x="290817" y="609262"/>
                    </a:moveTo>
                    <a:cubicBezTo>
                      <a:pt x="290306" y="608479"/>
                      <a:pt x="289303" y="608752"/>
                      <a:pt x="289285" y="609753"/>
                    </a:cubicBezTo>
                    <a:cubicBezTo>
                      <a:pt x="289267" y="610754"/>
                      <a:pt x="290562" y="609899"/>
                      <a:pt x="290817" y="609262"/>
                    </a:cubicBezTo>
                    <a:close/>
                    <a:moveTo>
                      <a:pt x="414640" y="551950"/>
                    </a:moveTo>
                    <a:cubicBezTo>
                      <a:pt x="414640" y="550876"/>
                      <a:pt x="412488" y="552496"/>
                      <a:pt x="413454" y="553097"/>
                    </a:cubicBezTo>
                    <a:cubicBezTo>
                      <a:pt x="414421" y="553697"/>
                      <a:pt x="414129" y="552369"/>
                      <a:pt x="414640" y="551950"/>
                    </a:cubicBezTo>
                    <a:close/>
                    <a:moveTo>
                      <a:pt x="295431" y="230393"/>
                    </a:moveTo>
                    <a:cubicBezTo>
                      <a:pt x="296982" y="230193"/>
                      <a:pt x="295304" y="229611"/>
                      <a:pt x="294757" y="229319"/>
                    </a:cubicBezTo>
                    <a:cubicBezTo>
                      <a:pt x="293553" y="229429"/>
                      <a:pt x="294428" y="230721"/>
                      <a:pt x="295431" y="230393"/>
                    </a:cubicBezTo>
                    <a:close/>
                    <a:moveTo>
                      <a:pt x="328516" y="510363"/>
                    </a:moveTo>
                    <a:cubicBezTo>
                      <a:pt x="328279" y="510363"/>
                      <a:pt x="327878" y="510363"/>
                      <a:pt x="327878" y="510855"/>
                    </a:cubicBezTo>
                    <a:cubicBezTo>
                      <a:pt x="328188" y="512602"/>
                      <a:pt x="330742" y="510290"/>
                      <a:pt x="328516" y="510363"/>
                    </a:cubicBezTo>
                    <a:close/>
                    <a:moveTo>
                      <a:pt x="305754" y="249867"/>
                    </a:moveTo>
                    <a:cubicBezTo>
                      <a:pt x="306739" y="250086"/>
                      <a:pt x="306429" y="249103"/>
                      <a:pt x="305645" y="248884"/>
                    </a:cubicBezTo>
                    <a:cubicBezTo>
                      <a:pt x="304496" y="248975"/>
                      <a:pt x="304241" y="250158"/>
                      <a:pt x="305754" y="249867"/>
                    </a:cubicBezTo>
                    <a:close/>
                    <a:moveTo>
                      <a:pt x="257914" y="102812"/>
                    </a:moveTo>
                    <a:cubicBezTo>
                      <a:pt x="256783" y="102812"/>
                      <a:pt x="257148" y="104213"/>
                      <a:pt x="258133" y="103940"/>
                    </a:cubicBezTo>
                    <a:cubicBezTo>
                      <a:pt x="259100" y="103976"/>
                      <a:pt x="258790" y="102593"/>
                      <a:pt x="257914" y="102812"/>
                    </a:cubicBezTo>
                    <a:close/>
                    <a:moveTo>
                      <a:pt x="439280" y="330711"/>
                    </a:moveTo>
                    <a:cubicBezTo>
                      <a:pt x="441688" y="330821"/>
                      <a:pt x="438751" y="328764"/>
                      <a:pt x="438478" y="330293"/>
                    </a:cubicBezTo>
                    <a:cubicBezTo>
                      <a:pt x="438332" y="331094"/>
                      <a:pt x="439043" y="330529"/>
                      <a:pt x="439280" y="330711"/>
                    </a:cubicBezTo>
                    <a:close/>
                    <a:moveTo>
                      <a:pt x="390948" y="329073"/>
                    </a:moveTo>
                    <a:cubicBezTo>
                      <a:pt x="391367" y="329073"/>
                      <a:pt x="392772" y="327909"/>
                      <a:pt x="392243" y="327581"/>
                    </a:cubicBezTo>
                    <a:cubicBezTo>
                      <a:pt x="391714" y="327253"/>
                      <a:pt x="389707" y="329073"/>
                      <a:pt x="390948" y="329073"/>
                    </a:cubicBezTo>
                    <a:close/>
                    <a:moveTo>
                      <a:pt x="312703" y="513239"/>
                    </a:moveTo>
                    <a:cubicBezTo>
                      <a:pt x="311062" y="513967"/>
                      <a:pt x="313871" y="515514"/>
                      <a:pt x="313634" y="513985"/>
                    </a:cubicBezTo>
                    <a:cubicBezTo>
                      <a:pt x="313433" y="513657"/>
                      <a:pt x="313251" y="513239"/>
                      <a:pt x="312703" y="513239"/>
                    </a:cubicBezTo>
                    <a:close/>
                    <a:moveTo>
                      <a:pt x="243050" y="507433"/>
                    </a:moveTo>
                    <a:cubicBezTo>
                      <a:pt x="242849" y="507033"/>
                      <a:pt x="241645" y="506796"/>
                      <a:pt x="241408" y="507433"/>
                    </a:cubicBezTo>
                    <a:cubicBezTo>
                      <a:pt x="241080" y="508288"/>
                      <a:pt x="242794" y="508671"/>
                      <a:pt x="243050" y="507433"/>
                    </a:cubicBezTo>
                    <a:close/>
                    <a:moveTo>
                      <a:pt x="247919" y="327472"/>
                    </a:moveTo>
                    <a:cubicBezTo>
                      <a:pt x="248886" y="327308"/>
                      <a:pt x="248211" y="326052"/>
                      <a:pt x="247573" y="325998"/>
                    </a:cubicBezTo>
                    <a:cubicBezTo>
                      <a:pt x="246643" y="326307"/>
                      <a:pt x="247007" y="327454"/>
                      <a:pt x="247919" y="327472"/>
                    </a:cubicBezTo>
                    <a:close/>
                    <a:moveTo>
                      <a:pt x="103250" y="579814"/>
                    </a:moveTo>
                    <a:cubicBezTo>
                      <a:pt x="102629" y="579814"/>
                      <a:pt x="101572" y="580379"/>
                      <a:pt x="101718" y="580633"/>
                    </a:cubicBezTo>
                    <a:cubicBezTo>
                      <a:pt x="102246" y="581307"/>
                      <a:pt x="104654" y="580069"/>
                      <a:pt x="103250" y="579814"/>
                    </a:cubicBezTo>
                    <a:close/>
                    <a:moveTo>
                      <a:pt x="368532" y="650448"/>
                    </a:moveTo>
                    <a:cubicBezTo>
                      <a:pt x="368576" y="650182"/>
                      <a:pt x="368397" y="649930"/>
                      <a:pt x="368131" y="649884"/>
                    </a:cubicBezTo>
                    <a:cubicBezTo>
                      <a:pt x="366398" y="649739"/>
                      <a:pt x="368532" y="652942"/>
                      <a:pt x="368532" y="650448"/>
                    </a:cubicBezTo>
                    <a:close/>
                    <a:moveTo>
                      <a:pt x="273928" y="673198"/>
                    </a:moveTo>
                    <a:cubicBezTo>
                      <a:pt x="273928" y="671943"/>
                      <a:pt x="272669" y="672270"/>
                      <a:pt x="271995" y="672725"/>
                    </a:cubicBezTo>
                    <a:cubicBezTo>
                      <a:pt x="271684" y="673344"/>
                      <a:pt x="273344" y="673034"/>
                      <a:pt x="273636" y="673544"/>
                    </a:cubicBezTo>
                    <a:close/>
                    <a:moveTo>
                      <a:pt x="243250" y="516242"/>
                    </a:moveTo>
                    <a:cubicBezTo>
                      <a:pt x="243724" y="515496"/>
                      <a:pt x="241718" y="515732"/>
                      <a:pt x="241518" y="516387"/>
                    </a:cubicBezTo>
                    <a:cubicBezTo>
                      <a:pt x="241317" y="517043"/>
                      <a:pt x="243104" y="516879"/>
                      <a:pt x="243323" y="516242"/>
                    </a:cubicBezTo>
                    <a:close/>
                    <a:moveTo>
                      <a:pt x="384947" y="672616"/>
                    </a:moveTo>
                    <a:cubicBezTo>
                      <a:pt x="384947" y="671178"/>
                      <a:pt x="383780" y="671214"/>
                      <a:pt x="383415" y="671906"/>
                    </a:cubicBezTo>
                    <a:cubicBezTo>
                      <a:pt x="383123" y="672925"/>
                      <a:pt x="384619" y="672379"/>
                      <a:pt x="384947" y="672616"/>
                    </a:cubicBezTo>
                    <a:close/>
                    <a:moveTo>
                      <a:pt x="39578" y="167949"/>
                    </a:moveTo>
                    <a:cubicBezTo>
                      <a:pt x="38283" y="167694"/>
                      <a:pt x="38666" y="169078"/>
                      <a:pt x="39706" y="168987"/>
                    </a:cubicBezTo>
                    <a:cubicBezTo>
                      <a:pt x="40855" y="168604"/>
                      <a:pt x="40636" y="167840"/>
                      <a:pt x="39578" y="167949"/>
                    </a:cubicBezTo>
                    <a:close/>
                    <a:moveTo>
                      <a:pt x="271210" y="567366"/>
                    </a:moveTo>
                    <a:cubicBezTo>
                      <a:pt x="268967" y="567912"/>
                      <a:pt x="272177" y="569804"/>
                      <a:pt x="271830" y="568021"/>
                    </a:cubicBezTo>
                    <a:cubicBezTo>
                      <a:pt x="271867" y="567602"/>
                      <a:pt x="271666" y="567347"/>
                      <a:pt x="271174" y="567366"/>
                    </a:cubicBezTo>
                    <a:close/>
                    <a:moveTo>
                      <a:pt x="125300" y="566801"/>
                    </a:moveTo>
                    <a:cubicBezTo>
                      <a:pt x="123951" y="566801"/>
                      <a:pt x="124607" y="568094"/>
                      <a:pt x="125300" y="568294"/>
                    </a:cubicBezTo>
                    <a:cubicBezTo>
                      <a:pt x="125712" y="568159"/>
                      <a:pt x="125935" y="567716"/>
                      <a:pt x="125800" y="567306"/>
                    </a:cubicBezTo>
                    <a:cubicBezTo>
                      <a:pt x="125720" y="567063"/>
                      <a:pt x="125527" y="566875"/>
                      <a:pt x="125282" y="566801"/>
                    </a:cubicBezTo>
                    <a:close/>
                    <a:moveTo>
                      <a:pt x="185853" y="370242"/>
                    </a:moveTo>
                    <a:cubicBezTo>
                      <a:pt x="185415" y="369423"/>
                      <a:pt x="183737" y="370078"/>
                      <a:pt x="184029" y="370806"/>
                    </a:cubicBezTo>
                    <a:cubicBezTo>
                      <a:pt x="184702" y="371031"/>
                      <a:pt x="185442" y="370777"/>
                      <a:pt x="185835" y="370187"/>
                    </a:cubicBezTo>
                    <a:close/>
                    <a:moveTo>
                      <a:pt x="312503" y="859566"/>
                    </a:moveTo>
                    <a:cubicBezTo>
                      <a:pt x="312181" y="859206"/>
                      <a:pt x="311627" y="859175"/>
                      <a:pt x="311267" y="859496"/>
                    </a:cubicBezTo>
                    <a:cubicBezTo>
                      <a:pt x="311017" y="859719"/>
                      <a:pt x="310916" y="860063"/>
                      <a:pt x="311007" y="860385"/>
                    </a:cubicBezTo>
                    <a:cubicBezTo>
                      <a:pt x="311044" y="861531"/>
                      <a:pt x="312357" y="859766"/>
                      <a:pt x="312485" y="859511"/>
                    </a:cubicBezTo>
                    <a:close/>
                    <a:moveTo>
                      <a:pt x="106004" y="228100"/>
                    </a:moveTo>
                    <a:cubicBezTo>
                      <a:pt x="105456" y="227532"/>
                      <a:pt x="104578" y="227440"/>
                      <a:pt x="103924" y="227882"/>
                    </a:cubicBezTo>
                    <a:cubicBezTo>
                      <a:pt x="104417" y="228209"/>
                      <a:pt x="105712" y="229319"/>
                      <a:pt x="106004" y="228100"/>
                    </a:cubicBezTo>
                    <a:close/>
                    <a:moveTo>
                      <a:pt x="274092" y="653233"/>
                    </a:moveTo>
                    <a:cubicBezTo>
                      <a:pt x="273125" y="653761"/>
                      <a:pt x="273910" y="654689"/>
                      <a:pt x="274749" y="654616"/>
                    </a:cubicBezTo>
                    <a:cubicBezTo>
                      <a:pt x="275515" y="654252"/>
                      <a:pt x="274803" y="653178"/>
                      <a:pt x="274092" y="653233"/>
                    </a:cubicBezTo>
                    <a:close/>
                    <a:moveTo>
                      <a:pt x="208998" y="89180"/>
                    </a:moveTo>
                    <a:lnTo>
                      <a:pt x="209727" y="87797"/>
                    </a:lnTo>
                    <a:cubicBezTo>
                      <a:pt x="208341" y="87105"/>
                      <a:pt x="207666" y="88415"/>
                      <a:pt x="208998" y="89180"/>
                    </a:cubicBezTo>
                    <a:close/>
                    <a:moveTo>
                      <a:pt x="249123" y="380252"/>
                    </a:moveTo>
                    <a:cubicBezTo>
                      <a:pt x="249342" y="380852"/>
                      <a:pt x="249834" y="380543"/>
                      <a:pt x="250199" y="380561"/>
                    </a:cubicBezTo>
                    <a:cubicBezTo>
                      <a:pt x="252151" y="380834"/>
                      <a:pt x="249725" y="378559"/>
                      <a:pt x="249123" y="380379"/>
                    </a:cubicBezTo>
                    <a:close/>
                    <a:moveTo>
                      <a:pt x="188589" y="381653"/>
                    </a:moveTo>
                    <a:cubicBezTo>
                      <a:pt x="189264" y="381762"/>
                      <a:pt x="189519" y="380143"/>
                      <a:pt x="188789" y="380252"/>
                    </a:cubicBezTo>
                    <a:cubicBezTo>
                      <a:pt x="188375" y="380384"/>
                      <a:pt x="187982" y="380574"/>
                      <a:pt x="187622" y="380816"/>
                    </a:cubicBezTo>
                    <a:cubicBezTo>
                      <a:pt x="187789" y="381250"/>
                      <a:pt x="188145" y="381585"/>
                      <a:pt x="188589" y="381726"/>
                    </a:cubicBezTo>
                    <a:close/>
                    <a:moveTo>
                      <a:pt x="207101" y="598123"/>
                    </a:moveTo>
                    <a:cubicBezTo>
                      <a:pt x="206846" y="597359"/>
                      <a:pt x="205569" y="597505"/>
                      <a:pt x="205551" y="598123"/>
                    </a:cubicBezTo>
                    <a:cubicBezTo>
                      <a:pt x="205533" y="598742"/>
                      <a:pt x="206973" y="599052"/>
                      <a:pt x="207101" y="598196"/>
                    </a:cubicBezTo>
                    <a:close/>
                    <a:moveTo>
                      <a:pt x="371870" y="110365"/>
                    </a:moveTo>
                    <a:cubicBezTo>
                      <a:pt x="371651" y="109436"/>
                      <a:pt x="370447" y="110092"/>
                      <a:pt x="370393" y="110729"/>
                    </a:cubicBezTo>
                    <a:cubicBezTo>
                      <a:pt x="370684" y="111657"/>
                      <a:pt x="371870" y="111329"/>
                      <a:pt x="371870" y="110401"/>
                    </a:cubicBezTo>
                    <a:close/>
                    <a:moveTo>
                      <a:pt x="434064" y="586712"/>
                    </a:moveTo>
                    <a:cubicBezTo>
                      <a:pt x="434775" y="586567"/>
                      <a:pt x="436982" y="585019"/>
                      <a:pt x="435140" y="585329"/>
                    </a:cubicBezTo>
                    <a:cubicBezTo>
                      <a:pt x="434666" y="585820"/>
                      <a:pt x="433626" y="585929"/>
                      <a:pt x="434064" y="586749"/>
                    </a:cubicBezTo>
                    <a:close/>
                    <a:moveTo>
                      <a:pt x="292221" y="590698"/>
                    </a:moveTo>
                    <a:cubicBezTo>
                      <a:pt x="290397" y="590698"/>
                      <a:pt x="292440" y="593155"/>
                      <a:pt x="292933" y="591462"/>
                    </a:cubicBezTo>
                    <a:cubicBezTo>
                      <a:pt x="292768" y="591116"/>
                      <a:pt x="292458" y="590752"/>
                      <a:pt x="292221" y="590734"/>
                    </a:cubicBezTo>
                    <a:close/>
                    <a:moveTo>
                      <a:pt x="170131" y="170534"/>
                    </a:moveTo>
                    <a:cubicBezTo>
                      <a:pt x="170040" y="170297"/>
                      <a:pt x="170295" y="169733"/>
                      <a:pt x="169639" y="169660"/>
                    </a:cubicBezTo>
                    <a:cubicBezTo>
                      <a:pt x="168125" y="169696"/>
                      <a:pt x="169730" y="172481"/>
                      <a:pt x="170131" y="170534"/>
                    </a:cubicBezTo>
                    <a:close/>
                    <a:moveTo>
                      <a:pt x="245712" y="392318"/>
                    </a:moveTo>
                    <a:lnTo>
                      <a:pt x="245712" y="392318"/>
                    </a:lnTo>
                    <a:cubicBezTo>
                      <a:pt x="245603" y="391954"/>
                      <a:pt x="246004" y="390935"/>
                      <a:pt x="245257" y="391226"/>
                    </a:cubicBezTo>
                    <a:cubicBezTo>
                      <a:pt x="245019" y="391226"/>
                      <a:pt x="244527" y="391554"/>
                      <a:pt x="244873" y="391991"/>
                    </a:cubicBezTo>
                    <a:cubicBezTo>
                      <a:pt x="245220" y="392428"/>
                      <a:pt x="244873" y="393174"/>
                      <a:pt x="245475" y="393556"/>
                    </a:cubicBezTo>
                    <a:cubicBezTo>
                      <a:pt x="245700" y="393185"/>
                      <a:pt x="245784" y="392746"/>
                      <a:pt x="245712" y="392318"/>
                    </a:cubicBezTo>
                    <a:close/>
                    <a:moveTo>
                      <a:pt x="238636" y="398342"/>
                    </a:moveTo>
                    <a:cubicBezTo>
                      <a:pt x="238052" y="397760"/>
                      <a:pt x="237396" y="398342"/>
                      <a:pt x="236812" y="398652"/>
                    </a:cubicBezTo>
                    <a:cubicBezTo>
                      <a:pt x="236228" y="398961"/>
                      <a:pt x="236812" y="399052"/>
                      <a:pt x="236921" y="399216"/>
                    </a:cubicBezTo>
                    <a:cubicBezTo>
                      <a:pt x="237432" y="400017"/>
                      <a:pt x="238052" y="398579"/>
                      <a:pt x="238636" y="398342"/>
                    </a:cubicBezTo>
                    <a:close/>
                    <a:moveTo>
                      <a:pt x="106952" y="232541"/>
                    </a:moveTo>
                    <a:cubicBezTo>
                      <a:pt x="105803" y="232286"/>
                      <a:pt x="105730" y="233797"/>
                      <a:pt x="106843" y="233615"/>
                    </a:cubicBezTo>
                    <a:cubicBezTo>
                      <a:pt x="107718" y="233778"/>
                      <a:pt x="107718" y="232450"/>
                      <a:pt x="106952" y="232541"/>
                    </a:cubicBezTo>
                    <a:close/>
                    <a:moveTo>
                      <a:pt x="381044" y="322139"/>
                    </a:moveTo>
                    <a:cubicBezTo>
                      <a:pt x="381245" y="321320"/>
                      <a:pt x="379840" y="321211"/>
                      <a:pt x="379548" y="321793"/>
                    </a:cubicBezTo>
                    <a:cubicBezTo>
                      <a:pt x="379257" y="322376"/>
                      <a:pt x="380825" y="323013"/>
                      <a:pt x="381044" y="322139"/>
                    </a:cubicBezTo>
                    <a:close/>
                    <a:moveTo>
                      <a:pt x="172247" y="636999"/>
                    </a:moveTo>
                    <a:cubicBezTo>
                      <a:pt x="171846" y="636653"/>
                      <a:pt x="170423" y="636471"/>
                      <a:pt x="170423" y="637090"/>
                    </a:cubicBezTo>
                    <a:cubicBezTo>
                      <a:pt x="170514" y="638163"/>
                      <a:pt x="171918" y="637945"/>
                      <a:pt x="172247" y="636999"/>
                    </a:cubicBezTo>
                    <a:close/>
                    <a:moveTo>
                      <a:pt x="466383" y="285139"/>
                    </a:moveTo>
                    <a:cubicBezTo>
                      <a:pt x="467459" y="285139"/>
                      <a:pt x="466912" y="283737"/>
                      <a:pt x="466000" y="284101"/>
                    </a:cubicBezTo>
                    <a:cubicBezTo>
                      <a:pt x="464997" y="284156"/>
                      <a:pt x="465489" y="285448"/>
                      <a:pt x="466383" y="285139"/>
                    </a:cubicBezTo>
                    <a:close/>
                    <a:moveTo>
                      <a:pt x="369590" y="621838"/>
                    </a:moveTo>
                    <a:cubicBezTo>
                      <a:pt x="369590" y="620892"/>
                      <a:pt x="367949" y="619690"/>
                      <a:pt x="368167" y="621237"/>
                    </a:cubicBezTo>
                    <a:cubicBezTo>
                      <a:pt x="368532" y="621783"/>
                      <a:pt x="369025" y="622439"/>
                      <a:pt x="369590" y="621893"/>
                    </a:cubicBezTo>
                    <a:close/>
                    <a:moveTo>
                      <a:pt x="305353" y="233105"/>
                    </a:moveTo>
                    <a:cubicBezTo>
                      <a:pt x="304514" y="232759"/>
                      <a:pt x="304077" y="234179"/>
                      <a:pt x="305061" y="234161"/>
                    </a:cubicBezTo>
                    <a:cubicBezTo>
                      <a:pt x="306010" y="234470"/>
                      <a:pt x="306520" y="232959"/>
                      <a:pt x="305353" y="233105"/>
                    </a:cubicBezTo>
                    <a:close/>
                    <a:moveTo>
                      <a:pt x="197745" y="90363"/>
                    </a:moveTo>
                    <a:cubicBezTo>
                      <a:pt x="197599" y="90672"/>
                      <a:pt x="196869" y="89999"/>
                      <a:pt x="196942" y="90800"/>
                    </a:cubicBezTo>
                    <a:cubicBezTo>
                      <a:pt x="197471" y="92456"/>
                      <a:pt x="200225" y="90144"/>
                      <a:pt x="197818" y="90363"/>
                    </a:cubicBezTo>
                    <a:close/>
                    <a:moveTo>
                      <a:pt x="274566" y="294621"/>
                    </a:moveTo>
                    <a:cubicBezTo>
                      <a:pt x="273417" y="293001"/>
                      <a:pt x="272359" y="295094"/>
                      <a:pt x="273563" y="295768"/>
                    </a:cubicBezTo>
                    <a:cubicBezTo>
                      <a:pt x="274274" y="295840"/>
                      <a:pt x="273910" y="294839"/>
                      <a:pt x="274639" y="294621"/>
                    </a:cubicBezTo>
                    <a:close/>
                    <a:moveTo>
                      <a:pt x="365760" y="130567"/>
                    </a:moveTo>
                    <a:cubicBezTo>
                      <a:pt x="364538" y="131149"/>
                      <a:pt x="366490" y="132241"/>
                      <a:pt x="366909" y="131768"/>
                    </a:cubicBezTo>
                    <a:cubicBezTo>
                      <a:pt x="367328" y="131295"/>
                      <a:pt x="366380" y="130603"/>
                      <a:pt x="365815" y="130567"/>
                    </a:cubicBezTo>
                    <a:close/>
                    <a:moveTo>
                      <a:pt x="297401" y="668776"/>
                    </a:moveTo>
                    <a:lnTo>
                      <a:pt x="297109" y="668375"/>
                    </a:lnTo>
                    <a:cubicBezTo>
                      <a:pt x="294757" y="669849"/>
                      <a:pt x="296234" y="671214"/>
                      <a:pt x="297401" y="668776"/>
                    </a:cubicBezTo>
                    <a:close/>
                    <a:moveTo>
                      <a:pt x="249378" y="132277"/>
                    </a:moveTo>
                    <a:cubicBezTo>
                      <a:pt x="248813" y="132532"/>
                      <a:pt x="247919" y="132641"/>
                      <a:pt x="247956" y="133406"/>
                    </a:cubicBezTo>
                    <a:cubicBezTo>
                      <a:pt x="248193" y="133897"/>
                      <a:pt x="249014" y="133169"/>
                      <a:pt x="249488" y="133224"/>
                    </a:cubicBezTo>
                    <a:cubicBezTo>
                      <a:pt x="250290" y="133224"/>
                      <a:pt x="249762" y="132568"/>
                      <a:pt x="249378" y="132277"/>
                    </a:cubicBezTo>
                    <a:close/>
                    <a:moveTo>
                      <a:pt x="358227" y="319901"/>
                    </a:moveTo>
                    <a:cubicBezTo>
                      <a:pt x="356768" y="320447"/>
                      <a:pt x="360380" y="321721"/>
                      <a:pt x="359650" y="320410"/>
                    </a:cubicBezTo>
                    <a:cubicBezTo>
                      <a:pt x="359316" y="319979"/>
                      <a:pt x="358761" y="319780"/>
                      <a:pt x="358227" y="319901"/>
                    </a:cubicBezTo>
                    <a:close/>
                    <a:moveTo>
                      <a:pt x="418926" y="571643"/>
                    </a:moveTo>
                    <a:cubicBezTo>
                      <a:pt x="417449" y="571916"/>
                      <a:pt x="419108" y="572443"/>
                      <a:pt x="419674" y="572698"/>
                    </a:cubicBezTo>
                    <a:cubicBezTo>
                      <a:pt x="420932" y="572480"/>
                      <a:pt x="419874" y="571333"/>
                      <a:pt x="418926" y="571643"/>
                    </a:cubicBezTo>
                    <a:close/>
                    <a:moveTo>
                      <a:pt x="325908" y="503338"/>
                    </a:moveTo>
                    <a:cubicBezTo>
                      <a:pt x="326820" y="503647"/>
                      <a:pt x="327842" y="502428"/>
                      <a:pt x="326638" y="502264"/>
                    </a:cubicBezTo>
                    <a:cubicBezTo>
                      <a:pt x="326127" y="502519"/>
                      <a:pt x="324486" y="503065"/>
                      <a:pt x="325963" y="503338"/>
                    </a:cubicBezTo>
                    <a:close/>
                    <a:moveTo>
                      <a:pt x="192765" y="597323"/>
                    </a:moveTo>
                    <a:cubicBezTo>
                      <a:pt x="192218" y="597213"/>
                      <a:pt x="192765" y="596158"/>
                      <a:pt x="191963" y="596340"/>
                    </a:cubicBezTo>
                    <a:cubicBezTo>
                      <a:pt x="191647" y="596494"/>
                      <a:pt x="191428" y="596794"/>
                      <a:pt x="191379" y="597141"/>
                    </a:cubicBezTo>
                    <a:cubicBezTo>
                      <a:pt x="191233" y="597869"/>
                      <a:pt x="192857" y="597923"/>
                      <a:pt x="192802" y="597323"/>
                    </a:cubicBezTo>
                    <a:close/>
                    <a:moveTo>
                      <a:pt x="316187" y="856963"/>
                    </a:moveTo>
                    <a:cubicBezTo>
                      <a:pt x="317610" y="855798"/>
                      <a:pt x="315713" y="856181"/>
                      <a:pt x="315002" y="855580"/>
                    </a:cubicBezTo>
                    <a:cubicBezTo>
                      <a:pt x="314236" y="856308"/>
                      <a:pt x="315640" y="856617"/>
                      <a:pt x="316224" y="856963"/>
                    </a:cubicBezTo>
                    <a:close/>
                    <a:moveTo>
                      <a:pt x="475886" y="565637"/>
                    </a:moveTo>
                    <a:cubicBezTo>
                      <a:pt x="476378" y="565637"/>
                      <a:pt x="476506" y="563944"/>
                      <a:pt x="475794" y="564290"/>
                    </a:cubicBezTo>
                    <a:lnTo>
                      <a:pt x="474755" y="564909"/>
                    </a:lnTo>
                    <a:cubicBezTo>
                      <a:pt x="475047" y="565254"/>
                      <a:pt x="475284" y="565655"/>
                      <a:pt x="475922" y="565637"/>
                    </a:cubicBezTo>
                    <a:close/>
                    <a:moveTo>
                      <a:pt x="281570" y="502737"/>
                    </a:moveTo>
                    <a:cubicBezTo>
                      <a:pt x="281843" y="502555"/>
                      <a:pt x="282500" y="503047"/>
                      <a:pt x="282500" y="502392"/>
                    </a:cubicBezTo>
                    <a:cubicBezTo>
                      <a:pt x="282281" y="500499"/>
                      <a:pt x="279162" y="502938"/>
                      <a:pt x="281570" y="502737"/>
                    </a:cubicBezTo>
                    <a:close/>
                    <a:moveTo>
                      <a:pt x="350002" y="93857"/>
                    </a:moveTo>
                    <a:cubicBezTo>
                      <a:pt x="350002" y="93493"/>
                      <a:pt x="350002" y="93730"/>
                      <a:pt x="349819" y="93730"/>
                    </a:cubicBezTo>
                    <a:cubicBezTo>
                      <a:pt x="349071" y="93293"/>
                      <a:pt x="347995" y="92929"/>
                      <a:pt x="347995" y="94203"/>
                    </a:cubicBezTo>
                    <a:cubicBezTo>
                      <a:pt x="348378" y="95168"/>
                      <a:pt x="348725" y="93875"/>
                      <a:pt x="349144" y="94203"/>
                    </a:cubicBezTo>
                    <a:cubicBezTo>
                      <a:pt x="349473" y="94265"/>
                      <a:pt x="349808" y="94130"/>
                      <a:pt x="350002" y="93857"/>
                    </a:cubicBezTo>
                    <a:close/>
                    <a:moveTo>
                      <a:pt x="236429" y="696531"/>
                    </a:moveTo>
                    <a:cubicBezTo>
                      <a:pt x="236429" y="695730"/>
                      <a:pt x="234897" y="694820"/>
                      <a:pt x="235043" y="695766"/>
                    </a:cubicBezTo>
                    <a:cubicBezTo>
                      <a:pt x="235389" y="696167"/>
                      <a:pt x="235736" y="697805"/>
                      <a:pt x="236429" y="696531"/>
                    </a:cubicBezTo>
                    <a:close/>
                    <a:moveTo>
                      <a:pt x="352117" y="621911"/>
                    </a:moveTo>
                    <a:cubicBezTo>
                      <a:pt x="352117" y="621201"/>
                      <a:pt x="350713" y="621529"/>
                      <a:pt x="350439" y="622020"/>
                    </a:cubicBezTo>
                    <a:cubicBezTo>
                      <a:pt x="349783" y="623167"/>
                      <a:pt x="352117" y="622584"/>
                      <a:pt x="352117" y="621965"/>
                    </a:cubicBezTo>
                    <a:close/>
                    <a:moveTo>
                      <a:pt x="258279" y="523504"/>
                    </a:moveTo>
                    <a:cubicBezTo>
                      <a:pt x="258461" y="522302"/>
                      <a:pt x="257549" y="521920"/>
                      <a:pt x="257166" y="523267"/>
                    </a:cubicBezTo>
                    <a:cubicBezTo>
                      <a:pt x="257075" y="524286"/>
                      <a:pt x="258461" y="524741"/>
                      <a:pt x="258279" y="523558"/>
                    </a:cubicBezTo>
                    <a:close/>
                    <a:moveTo>
                      <a:pt x="277211" y="860348"/>
                    </a:moveTo>
                    <a:cubicBezTo>
                      <a:pt x="277211" y="859584"/>
                      <a:pt x="275642" y="859384"/>
                      <a:pt x="275661" y="860348"/>
                    </a:cubicBezTo>
                    <a:cubicBezTo>
                      <a:pt x="275679" y="861313"/>
                      <a:pt x="277047" y="861186"/>
                      <a:pt x="277211" y="860403"/>
                    </a:cubicBezTo>
                    <a:close/>
                    <a:moveTo>
                      <a:pt x="280986" y="667647"/>
                    </a:moveTo>
                    <a:cubicBezTo>
                      <a:pt x="279947" y="665445"/>
                      <a:pt x="278287" y="667647"/>
                      <a:pt x="280786" y="668102"/>
                    </a:cubicBezTo>
                    <a:cubicBezTo>
                      <a:pt x="280986" y="667939"/>
                      <a:pt x="280986" y="667793"/>
                      <a:pt x="280986" y="667647"/>
                    </a:cubicBezTo>
                    <a:close/>
                    <a:moveTo>
                      <a:pt x="366873" y="641840"/>
                    </a:moveTo>
                    <a:cubicBezTo>
                      <a:pt x="366700" y="641432"/>
                      <a:pt x="366230" y="641241"/>
                      <a:pt x="365821" y="641413"/>
                    </a:cubicBezTo>
                    <a:cubicBezTo>
                      <a:pt x="365481" y="641556"/>
                      <a:pt x="365282" y="641913"/>
                      <a:pt x="365340" y="642277"/>
                    </a:cubicBezTo>
                    <a:cubicBezTo>
                      <a:pt x="365614" y="643241"/>
                      <a:pt x="366708" y="642459"/>
                      <a:pt x="366945" y="641840"/>
                    </a:cubicBezTo>
                    <a:close/>
                    <a:moveTo>
                      <a:pt x="370520" y="135389"/>
                    </a:moveTo>
                    <a:lnTo>
                      <a:pt x="371086" y="135171"/>
                    </a:lnTo>
                    <a:lnTo>
                      <a:pt x="370356" y="133897"/>
                    </a:lnTo>
                    <a:cubicBezTo>
                      <a:pt x="369681" y="134352"/>
                      <a:pt x="369244" y="135462"/>
                      <a:pt x="370666" y="135389"/>
                    </a:cubicBezTo>
                    <a:close/>
                    <a:moveTo>
                      <a:pt x="316971" y="121667"/>
                    </a:moveTo>
                    <a:cubicBezTo>
                      <a:pt x="317445" y="121667"/>
                      <a:pt x="318412" y="120793"/>
                      <a:pt x="318212" y="120375"/>
                    </a:cubicBezTo>
                    <a:cubicBezTo>
                      <a:pt x="317464" y="119810"/>
                      <a:pt x="316534" y="120702"/>
                      <a:pt x="317117" y="121667"/>
                    </a:cubicBezTo>
                    <a:close/>
                    <a:moveTo>
                      <a:pt x="204511" y="317662"/>
                    </a:moveTo>
                    <a:cubicBezTo>
                      <a:pt x="205387" y="317972"/>
                      <a:pt x="205861" y="316679"/>
                      <a:pt x="204876" y="316643"/>
                    </a:cubicBezTo>
                    <a:cubicBezTo>
                      <a:pt x="203982" y="316315"/>
                      <a:pt x="203435" y="317698"/>
                      <a:pt x="204511" y="317662"/>
                    </a:cubicBezTo>
                    <a:close/>
                    <a:moveTo>
                      <a:pt x="502241" y="279206"/>
                    </a:moveTo>
                    <a:cubicBezTo>
                      <a:pt x="501566" y="279096"/>
                      <a:pt x="501164" y="279515"/>
                      <a:pt x="500818" y="280043"/>
                    </a:cubicBezTo>
                    <a:cubicBezTo>
                      <a:pt x="501529" y="280789"/>
                      <a:pt x="503718" y="279479"/>
                      <a:pt x="502241" y="279206"/>
                    </a:cubicBezTo>
                    <a:close/>
                    <a:moveTo>
                      <a:pt x="197289" y="222786"/>
                    </a:moveTo>
                    <a:cubicBezTo>
                      <a:pt x="196231" y="223113"/>
                      <a:pt x="197781" y="223568"/>
                      <a:pt x="198164" y="223859"/>
                    </a:cubicBezTo>
                    <a:cubicBezTo>
                      <a:pt x="198547" y="224151"/>
                      <a:pt x="198602" y="224569"/>
                      <a:pt x="198912" y="224023"/>
                    </a:cubicBezTo>
                    <a:cubicBezTo>
                      <a:pt x="199222" y="223477"/>
                      <a:pt x="197982" y="222586"/>
                      <a:pt x="197289" y="222768"/>
                    </a:cubicBezTo>
                    <a:close/>
                    <a:moveTo>
                      <a:pt x="182698" y="292200"/>
                    </a:moveTo>
                    <a:cubicBezTo>
                      <a:pt x="181366" y="291982"/>
                      <a:pt x="181640" y="293201"/>
                      <a:pt x="182698" y="293311"/>
                    </a:cubicBezTo>
                    <a:cubicBezTo>
                      <a:pt x="183810" y="293129"/>
                      <a:pt x="183719" y="292018"/>
                      <a:pt x="182661" y="292182"/>
                    </a:cubicBezTo>
                    <a:close/>
                    <a:moveTo>
                      <a:pt x="402110" y="147893"/>
                    </a:moveTo>
                    <a:cubicBezTo>
                      <a:pt x="399338" y="148075"/>
                      <a:pt x="402511" y="148166"/>
                      <a:pt x="402657" y="149422"/>
                    </a:cubicBezTo>
                    <a:cubicBezTo>
                      <a:pt x="403186" y="148785"/>
                      <a:pt x="402858" y="147693"/>
                      <a:pt x="402073" y="147875"/>
                    </a:cubicBezTo>
                    <a:close/>
                    <a:moveTo>
                      <a:pt x="267927" y="77059"/>
                    </a:moveTo>
                    <a:cubicBezTo>
                      <a:pt x="267690" y="76585"/>
                      <a:pt x="265812" y="74911"/>
                      <a:pt x="266103" y="76221"/>
                    </a:cubicBezTo>
                    <a:cubicBezTo>
                      <a:pt x="266632" y="76585"/>
                      <a:pt x="267289" y="77841"/>
                      <a:pt x="267927" y="77059"/>
                    </a:cubicBezTo>
                    <a:close/>
                    <a:moveTo>
                      <a:pt x="479004" y="584110"/>
                    </a:moveTo>
                    <a:cubicBezTo>
                      <a:pt x="479004" y="583454"/>
                      <a:pt x="477600" y="583382"/>
                      <a:pt x="477436" y="584000"/>
                    </a:cubicBezTo>
                    <a:cubicBezTo>
                      <a:pt x="477272" y="584619"/>
                      <a:pt x="478895" y="585056"/>
                      <a:pt x="479004" y="584110"/>
                    </a:cubicBezTo>
                    <a:close/>
                    <a:moveTo>
                      <a:pt x="421552" y="563525"/>
                    </a:moveTo>
                    <a:cubicBezTo>
                      <a:pt x="422884" y="563962"/>
                      <a:pt x="423577" y="562288"/>
                      <a:pt x="422118" y="562561"/>
                    </a:cubicBezTo>
                    <a:cubicBezTo>
                      <a:pt x="421735" y="562888"/>
                      <a:pt x="420239" y="563271"/>
                      <a:pt x="421552" y="563525"/>
                    </a:cubicBezTo>
                    <a:close/>
                    <a:moveTo>
                      <a:pt x="114320" y="271598"/>
                    </a:moveTo>
                    <a:cubicBezTo>
                      <a:pt x="113932" y="271584"/>
                      <a:pt x="113545" y="271659"/>
                      <a:pt x="113190" y="271816"/>
                    </a:cubicBezTo>
                    <a:cubicBezTo>
                      <a:pt x="113251" y="272060"/>
                      <a:pt x="113498" y="272208"/>
                      <a:pt x="113743" y="272147"/>
                    </a:cubicBezTo>
                    <a:cubicBezTo>
                      <a:pt x="113747" y="272146"/>
                      <a:pt x="113751" y="272145"/>
                      <a:pt x="113755" y="272144"/>
                    </a:cubicBezTo>
                    <a:cubicBezTo>
                      <a:pt x="114521" y="271980"/>
                      <a:pt x="114959" y="273036"/>
                      <a:pt x="115670" y="272472"/>
                    </a:cubicBezTo>
                    <a:cubicBezTo>
                      <a:pt x="115444" y="271930"/>
                      <a:pt x="114908" y="271583"/>
                      <a:pt x="114320" y="271598"/>
                    </a:cubicBezTo>
                    <a:close/>
                    <a:moveTo>
                      <a:pt x="292094" y="605331"/>
                    </a:moveTo>
                    <a:cubicBezTo>
                      <a:pt x="290708" y="605585"/>
                      <a:pt x="292550" y="606077"/>
                      <a:pt x="292969" y="606313"/>
                    </a:cubicBezTo>
                    <a:cubicBezTo>
                      <a:pt x="294246" y="606059"/>
                      <a:pt x="293133" y="604948"/>
                      <a:pt x="292094" y="605331"/>
                    </a:cubicBezTo>
                    <a:close/>
                    <a:moveTo>
                      <a:pt x="239201" y="104486"/>
                    </a:moveTo>
                    <a:cubicBezTo>
                      <a:pt x="238235" y="104650"/>
                      <a:pt x="238891" y="105942"/>
                      <a:pt x="239548" y="105924"/>
                    </a:cubicBezTo>
                    <a:cubicBezTo>
                      <a:pt x="240441" y="105560"/>
                      <a:pt x="240058" y="104468"/>
                      <a:pt x="239183" y="104486"/>
                    </a:cubicBezTo>
                    <a:close/>
                    <a:moveTo>
                      <a:pt x="278725" y="279570"/>
                    </a:moveTo>
                    <a:cubicBezTo>
                      <a:pt x="278725" y="279024"/>
                      <a:pt x="278068" y="279206"/>
                      <a:pt x="277813" y="278933"/>
                    </a:cubicBezTo>
                    <a:cubicBezTo>
                      <a:pt x="277557" y="278660"/>
                      <a:pt x="277156" y="278459"/>
                      <a:pt x="276919" y="278933"/>
                    </a:cubicBezTo>
                    <a:cubicBezTo>
                      <a:pt x="277211" y="280279"/>
                      <a:pt x="277338" y="280279"/>
                      <a:pt x="278706" y="279570"/>
                    </a:cubicBezTo>
                    <a:close/>
                    <a:moveTo>
                      <a:pt x="376010" y="197288"/>
                    </a:moveTo>
                    <a:cubicBezTo>
                      <a:pt x="377269" y="197579"/>
                      <a:pt x="377560" y="196305"/>
                      <a:pt x="376156" y="196250"/>
                    </a:cubicBezTo>
                    <a:cubicBezTo>
                      <a:pt x="375317" y="196432"/>
                      <a:pt x="374952" y="197342"/>
                      <a:pt x="376010" y="197288"/>
                    </a:cubicBezTo>
                    <a:close/>
                    <a:moveTo>
                      <a:pt x="100058" y="184766"/>
                    </a:moveTo>
                    <a:cubicBezTo>
                      <a:pt x="100824" y="184766"/>
                      <a:pt x="102082" y="184766"/>
                      <a:pt x="101882" y="183820"/>
                    </a:cubicBezTo>
                    <a:cubicBezTo>
                      <a:pt x="101353" y="183492"/>
                      <a:pt x="101097" y="183983"/>
                      <a:pt x="100733" y="184147"/>
                    </a:cubicBezTo>
                    <a:cubicBezTo>
                      <a:pt x="100368" y="184311"/>
                      <a:pt x="99857" y="184147"/>
                      <a:pt x="99492" y="184493"/>
                    </a:cubicBezTo>
                    <a:close/>
                    <a:moveTo>
                      <a:pt x="488215" y="261770"/>
                    </a:moveTo>
                    <a:cubicBezTo>
                      <a:pt x="488089" y="261346"/>
                      <a:pt x="487782" y="261000"/>
                      <a:pt x="487376" y="260824"/>
                    </a:cubicBezTo>
                    <a:cubicBezTo>
                      <a:pt x="487146" y="261188"/>
                      <a:pt x="486962" y="261579"/>
                      <a:pt x="486829" y="261988"/>
                    </a:cubicBezTo>
                    <a:cubicBezTo>
                      <a:pt x="486719" y="262753"/>
                      <a:pt x="488324" y="262462"/>
                      <a:pt x="488215" y="261770"/>
                    </a:cubicBezTo>
                    <a:close/>
                    <a:moveTo>
                      <a:pt x="344676" y="498369"/>
                    </a:moveTo>
                    <a:cubicBezTo>
                      <a:pt x="345333" y="498479"/>
                      <a:pt x="346390" y="496859"/>
                      <a:pt x="345351" y="497004"/>
                    </a:cubicBezTo>
                    <a:cubicBezTo>
                      <a:pt x="344694" y="497241"/>
                      <a:pt x="343472" y="497933"/>
                      <a:pt x="344676" y="498369"/>
                    </a:cubicBezTo>
                    <a:close/>
                    <a:moveTo>
                      <a:pt x="359869" y="183510"/>
                    </a:moveTo>
                    <a:cubicBezTo>
                      <a:pt x="359705" y="182709"/>
                      <a:pt x="358045" y="183019"/>
                      <a:pt x="358355" y="183801"/>
                    </a:cubicBezTo>
                    <a:cubicBezTo>
                      <a:pt x="358665" y="184584"/>
                      <a:pt x="359978" y="184384"/>
                      <a:pt x="359869" y="183583"/>
                    </a:cubicBezTo>
                    <a:close/>
                    <a:moveTo>
                      <a:pt x="296179" y="618653"/>
                    </a:moveTo>
                    <a:cubicBezTo>
                      <a:pt x="296179" y="617725"/>
                      <a:pt x="294556" y="616433"/>
                      <a:pt x="294775" y="618034"/>
                    </a:cubicBezTo>
                    <a:cubicBezTo>
                      <a:pt x="295012" y="618544"/>
                      <a:pt x="295577" y="619126"/>
                      <a:pt x="296179" y="618653"/>
                    </a:cubicBezTo>
                    <a:close/>
                    <a:moveTo>
                      <a:pt x="312156" y="647664"/>
                    </a:moveTo>
                    <a:cubicBezTo>
                      <a:pt x="314637" y="646190"/>
                      <a:pt x="313214" y="645516"/>
                      <a:pt x="311591" y="647354"/>
                    </a:cubicBezTo>
                    <a:close/>
                    <a:moveTo>
                      <a:pt x="471253" y="245099"/>
                    </a:moveTo>
                    <a:cubicBezTo>
                      <a:pt x="471472" y="244535"/>
                      <a:pt x="472621" y="243970"/>
                      <a:pt x="472165" y="243479"/>
                    </a:cubicBezTo>
                    <a:cubicBezTo>
                      <a:pt x="471052" y="242988"/>
                      <a:pt x="470232" y="244262"/>
                      <a:pt x="471253" y="245099"/>
                    </a:cubicBezTo>
                    <a:close/>
                    <a:moveTo>
                      <a:pt x="299535" y="596176"/>
                    </a:moveTo>
                    <a:lnTo>
                      <a:pt x="299371" y="595703"/>
                    </a:lnTo>
                    <a:cubicBezTo>
                      <a:pt x="297401" y="596631"/>
                      <a:pt x="298350" y="599179"/>
                      <a:pt x="299535" y="596176"/>
                    </a:cubicBezTo>
                    <a:close/>
                    <a:moveTo>
                      <a:pt x="204110" y="116480"/>
                    </a:moveTo>
                    <a:cubicBezTo>
                      <a:pt x="205077" y="116644"/>
                      <a:pt x="204785" y="115697"/>
                      <a:pt x="203982" y="115461"/>
                    </a:cubicBezTo>
                    <a:cubicBezTo>
                      <a:pt x="202797" y="115315"/>
                      <a:pt x="202560" y="116826"/>
                      <a:pt x="204110" y="116480"/>
                    </a:cubicBezTo>
                    <a:close/>
                    <a:moveTo>
                      <a:pt x="270627" y="532331"/>
                    </a:moveTo>
                    <a:cubicBezTo>
                      <a:pt x="270079" y="531766"/>
                      <a:pt x="268566" y="532203"/>
                      <a:pt x="268803" y="533040"/>
                    </a:cubicBezTo>
                    <a:cubicBezTo>
                      <a:pt x="269397" y="533381"/>
                      <a:pt x="270155" y="533177"/>
                      <a:pt x="270496" y="532584"/>
                    </a:cubicBezTo>
                    <a:cubicBezTo>
                      <a:pt x="270555" y="532482"/>
                      <a:pt x="270599" y="532372"/>
                      <a:pt x="270627" y="532258"/>
                    </a:cubicBezTo>
                    <a:close/>
                    <a:moveTo>
                      <a:pt x="285911" y="646463"/>
                    </a:moveTo>
                    <a:cubicBezTo>
                      <a:pt x="285637" y="645698"/>
                      <a:pt x="284087" y="646080"/>
                      <a:pt x="284415" y="646863"/>
                    </a:cubicBezTo>
                    <a:cubicBezTo>
                      <a:pt x="284743" y="647646"/>
                      <a:pt x="286075" y="647191"/>
                      <a:pt x="285911" y="646390"/>
                    </a:cubicBezTo>
                    <a:close/>
                    <a:moveTo>
                      <a:pt x="450060" y="535679"/>
                    </a:moveTo>
                    <a:cubicBezTo>
                      <a:pt x="449822" y="535115"/>
                      <a:pt x="448236" y="535279"/>
                      <a:pt x="448546" y="536098"/>
                    </a:cubicBezTo>
                    <a:cubicBezTo>
                      <a:pt x="448856" y="536917"/>
                      <a:pt x="450242" y="536571"/>
                      <a:pt x="450114" y="535607"/>
                    </a:cubicBezTo>
                    <a:close/>
                    <a:moveTo>
                      <a:pt x="280348" y="655799"/>
                    </a:moveTo>
                    <a:cubicBezTo>
                      <a:pt x="279885" y="655700"/>
                      <a:pt x="279429" y="655994"/>
                      <a:pt x="279330" y="656456"/>
                    </a:cubicBezTo>
                    <a:cubicBezTo>
                      <a:pt x="279281" y="656681"/>
                      <a:pt x="279326" y="656917"/>
                      <a:pt x="279454" y="657110"/>
                    </a:cubicBezTo>
                    <a:cubicBezTo>
                      <a:pt x="280001" y="657619"/>
                      <a:pt x="281606" y="655708"/>
                      <a:pt x="280403" y="655781"/>
                    </a:cubicBezTo>
                    <a:close/>
                    <a:moveTo>
                      <a:pt x="291291" y="257038"/>
                    </a:moveTo>
                    <a:cubicBezTo>
                      <a:pt x="291291" y="256292"/>
                      <a:pt x="289941" y="256183"/>
                      <a:pt x="289796" y="256820"/>
                    </a:cubicBezTo>
                    <a:cubicBezTo>
                      <a:pt x="289650" y="257457"/>
                      <a:pt x="291236" y="257821"/>
                      <a:pt x="291346" y="257020"/>
                    </a:cubicBezTo>
                    <a:close/>
                    <a:moveTo>
                      <a:pt x="372800" y="310146"/>
                    </a:moveTo>
                    <a:cubicBezTo>
                      <a:pt x="371396" y="310036"/>
                      <a:pt x="371779" y="311147"/>
                      <a:pt x="372600" y="311620"/>
                    </a:cubicBezTo>
                    <a:lnTo>
                      <a:pt x="373366" y="310364"/>
                    </a:lnTo>
                    <a:close/>
                    <a:moveTo>
                      <a:pt x="48460" y="99681"/>
                    </a:moveTo>
                    <a:cubicBezTo>
                      <a:pt x="48679" y="99681"/>
                      <a:pt x="49208" y="98425"/>
                      <a:pt x="48260" y="98535"/>
                    </a:cubicBezTo>
                    <a:cubicBezTo>
                      <a:pt x="47074" y="98280"/>
                      <a:pt x="46837" y="99681"/>
                      <a:pt x="48460" y="99681"/>
                    </a:cubicBezTo>
                    <a:close/>
                    <a:moveTo>
                      <a:pt x="340445" y="657401"/>
                    </a:moveTo>
                    <a:cubicBezTo>
                      <a:pt x="341357" y="657637"/>
                      <a:pt x="341776" y="656382"/>
                      <a:pt x="340828" y="656309"/>
                    </a:cubicBezTo>
                    <a:cubicBezTo>
                      <a:pt x="339879" y="656236"/>
                      <a:pt x="339350" y="657401"/>
                      <a:pt x="340445" y="657401"/>
                    </a:cubicBezTo>
                    <a:close/>
                    <a:moveTo>
                      <a:pt x="195136" y="237382"/>
                    </a:moveTo>
                    <a:cubicBezTo>
                      <a:pt x="195264" y="237673"/>
                      <a:pt x="194863" y="238310"/>
                      <a:pt x="195501" y="238292"/>
                    </a:cubicBezTo>
                    <a:cubicBezTo>
                      <a:pt x="197289" y="238074"/>
                      <a:pt x="195045" y="234998"/>
                      <a:pt x="195136" y="237382"/>
                    </a:cubicBezTo>
                    <a:close/>
                    <a:moveTo>
                      <a:pt x="295249" y="581361"/>
                    </a:moveTo>
                    <a:lnTo>
                      <a:pt x="294757" y="581598"/>
                    </a:lnTo>
                    <a:cubicBezTo>
                      <a:pt x="295869" y="583745"/>
                      <a:pt x="297967" y="581580"/>
                      <a:pt x="295249" y="581434"/>
                    </a:cubicBezTo>
                    <a:close/>
                    <a:moveTo>
                      <a:pt x="210457" y="495348"/>
                    </a:moveTo>
                    <a:cubicBezTo>
                      <a:pt x="210913" y="496240"/>
                      <a:pt x="211880" y="496040"/>
                      <a:pt x="211934" y="495093"/>
                    </a:cubicBezTo>
                    <a:cubicBezTo>
                      <a:pt x="211989" y="494147"/>
                      <a:pt x="210712" y="494893"/>
                      <a:pt x="210457" y="495421"/>
                    </a:cubicBezTo>
                    <a:close/>
                    <a:moveTo>
                      <a:pt x="293954" y="238456"/>
                    </a:moveTo>
                    <a:cubicBezTo>
                      <a:pt x="294331" y="238064"/>
                      <a:pt x="294679" y="237644"/>
                      <a:pt x="294994" y="237200"/>
                    </a:cubicBezTo>
                    <a:cubicBezTo>
                      <a:pt x="295212" y="236818"/>
                      <a:pt x="294811" y="236836"/>
                      <a:pt x="294592" y="236818"/>
                    </a:cubicBezTo>
                    <a:cubicBezTo>
                      <a:pt x="293389" y="236745"/>
                      <a:pt x="293261" y="237764"/>
                      <a:pt x="293954" y="238529"/>
                    </a:cubicBezTo>
                    <a:close/>
                    <a:moveTo>
                      <a:pt x="129805" y="202056"/>
                    </a:moveTo>
                    <a:cubicBezTo>
                      <a:pt x="129805" y="201455"/>
                      <a:pt x="128437" y="201364"/>
                      <a:pt x="128291" y="201947"/>
                    </a:cubicBezTo>
                    <a:cubicBezTo>
                      <a:pt x="128073" y="202820"/>
                      <a:pt x="129732" y="203057"/>
                      <a:pt x="129878" y="202020"/>
                    </a:cubicBezTo>
                    <a:close/>
                    <a:moveTo>
                      <a:pt x="443512" y="279005"/>
                    </a:moveTo>
                    <a:cubicBezTo>
                      <a:pt x="442928" y="278478"/>
                      <a:pt x="441870" y="277877"/>
                      <a:pt x="441542" y="278823"/>
                    </a:cubicBezTo>
                    <a:cubicBezTo>
                      <a:pt x="441761" y="279418"/>
                      <a:pt x="442421" y="279723"/>
                      <a:pt x="443016" y="279505"/>
                    </a:cubicBezTo>
                    <a:cubicBezTo>
                      <a:pt x="443261" y="279416"/>
                      <a:pt x="443468" y="279246"/>
                      <a:pt x="443603" y="279024"/>
                    </a:cubicBezTo>
                    <a:close/>
                    <a:moveTo>
                      <a:pt x="325635" y="291036"/>
                    </a:moveTo>
                    <a:cubicBezTo>
                      <a:pt x="326328" y="291036"/>
                      <a:pt x="326273" y="289580"/>
                      <a:pt x="325635" y="289543"/>
                    </a:cubicBezTo>
                    <a:cubicBezTo>
                      <a:pt x="324850" y="289470"/>
                      <a:pt x="324850" y="291199"/>
                      <a:pt x="325726" y="291054"/>
                    </a:cubicBezTo>
                    <a:close/>
                    <a:moveTo>
                      <a:pt x="321312" y="119064"/>
                    </a:moveTo>
                    <a:cubicBezTo>
                      <a:pt x="323483" y="119228"/>
                      <a:pt x="321312" y="116898"/>
                      <a:pt x="320729" y="118573"/>
                    </a:cubicBezTo>
                    <a:cubicBezTo>
                      <a:pt x="320783" y="119101"/>
                      <a:pt x="321112" y="119046"/>
                      <a:pt x="321403" y="119082"/>
                    </a:cubicBezTo>
                    <a:close/>
                    <a:moveTo>
                      <a:pt x="101882" y="216762"/>
                    </a:moveTo>
                    <a:cubicBezTo>
                      <a:pt x="102575" y="216762"/>
                      <a:pt x="103541" y="216762"/>
                      <a:pt x="103085" y="215924"/>
                    </a:cubicBezTo>
                    <a:cubicBezTo>
                      <a:pt x="102775" y="215524"/>
                      <a:pt x="102228" y="215924"/>
                      <a:pt x="101955" y="216143"/>
                    </a:cubicBezTo>
                    <a:cubicBezTo>
                      <a:pt x="101298" y="216252"/>
                      <a:pt x="100933" y="216689"/>
                      <a:pt x="101882" y="216762"/>
                    </a:cubicBezTo>
                    <a:close/>
                    <a:moveTo>
                      <a:pt x="249616" y="494729"/>
                    </a:moveTo>
                    <a:cubicBezTo>
                      <a:pt x="249780" y="494384"/>
                      <a:pt x="250564" y="494984"/>
                      <a:pt x="250382" y="494165"/>
                    </a:cubicBezTo>
                    <a:cubicBezTo>
                      <a:pt x="249780" y="492582"/>
                      <a:pt x="247427" y="494729"/>
                      <a:pt x="249616" y="494729"/>
                    </a:cubicBezTo>
                    <a:close/>
                    <a:moveTo>
                      <a:pt x="121197" y="290362"/>
                    </a:moveTo>
                    <a:cubicBezTo>
                      <a:pt x="121379" y="289343"/>
                      <a:pt x="120394" y="289689"/>
                      <a:pt x="120193" y="290508"/>
                    </a:cubicBezTo>
                    <a:cubicBezTo>
                      <a:pt x="120303" y="291673"/>
                      <a:pt x="121470" y="291855"/>
                      <a:pt x="121197" y="290362"/>
                    </a:cubicBezTo>
                    <a:close/>
                    <a:moveTo>
                      <a:pt x="51433" y="183510"/>
                    </a:moveTo>
                    <a:cubicBezTo>
                      <a:pt x="51433" y="183073"/>
                      <a:pt x="49974" y="181690"/>
                      <a:pt x="49609" y="182254"/>
                    </a:cubicBezTo>
                    <a:cubicBezTo>
                      <a:pt x="49555" y="182691"/>
                      <a:pt x="50996" y="184111"/>
                      <a:pt x="51433" y="183510"/>
                    </a:cubicBezTo>
                    <a:close/>
                    <a:moveTo>
                      <a:pt x="300028" y="708415"/>
                    </a:moveTo>
                    <a:cubicBezTo>
                      <a:pt x="301104" y="708579"/>
                      <a:pt x="301341" y="707796"/>
                      <a:pt x="300192" y="707378"/>
                    </a:cubicBezTo>
                    <a:cubicBezTo>
                      <a:pt x="299043" y="706959"/>
                      <a:pt x="298751" y="708670"/>
                      <a:pt x="300028" y="708415"/>
                    </a:cubicBezTo>
                    <a:close/>
                    <a:moveTo>
                      <a:pt x="356568" y="106561"/>
                    </a:moveTo>
                    <a:cubicBezTo>
                      <a:pt x="356331" y="106124"/>
                      <a:pt x="354908" y="105851"/>
                      <a:pt x="354525" y="106361"/>
                    </a:cubicBezTo>
                    <a:cubicBezTo>
                      <a:pt x="355127" y="106688"/>
                      <a:pt x="356422" y="107689"/>
                      <a:pt x="356586" y="106561"/>
                    </a:cubicBezTo>
                    <a:close/>
                    <a:moveTo>
                      <a:pt x="471800" y="273236"/>
                    </a:moveTo>
                    <a:cubicBezTo>
                      <a:pt x="472913" y="273236"/>
                      <a:pt x="472311" y="271835"/>
                      <a:pt x="471417" y="272199"/>
                    </a:cubicBezTo>
                    <a:cubicBezTo>
                      <a:pt x="470469" y="272271"/>
                      <a:pt x="470998" y="273509"/>
                      <a:pt x="471818" y="273236"/>
                    </a:cubicBezTo>
                    <a:close/>
                    <a:moveTo>
                      <a:pt x="299480" y="680151"/>
                    </a:moveTo>
                    <a:cubicBezTo>
                      <a:pt x="300104" y="680301"/>
                      <a:pt x="300749" y="679998"/>
                      <a:pt x="301031" y="679423"/>
                    </a:cubicBezTo>
                    <a:cubicBezTo>
                      <a:pt x="301031" y="679113"/>
                      <a:pt x="300648" y="679095"/>
                      <a:pt x="300465" y="679186"/>
                    </a:cubicBezTo>
                    <a:cubicBezTo>
                      <a:pt x="299900" y="679678"/>
                      <a:pt x="299189" y="679550"/>
                      <a:pt x="298641" y="679896"/>
                    </a:cubicBezTo>
                    <a:cubicBezTo>
                      <a:pt x="298866" y="680107"/>
                      <a:pt x="299176" y="680202"/>
                      <a:pt x="299480" y="680151"/>
                    </a:cubicBezTo>
                    <a:close/>
                    <a:moveTo>
                      <a:pt x="90738" y="590607"/>
                    </a:moveTo>
                    <a:cubicBezTo>
                      <a:pt x="90975" y="589588"/>
                      <a:pt x="89881" y="589278"/>
                      <a:pt x="89242" y="589824"/>
                    </a:cubicBezTo>
                    <a:cubicBezTo>
                      <a:pt x="89279" y="590043"/>
                      <a:pt x="90701" y="591808"/>
                      <a:pt x="90738" y="590607"/>
                    </a:cubicBezTo>
                    <a:close/>
                    <a:moveTo>
                      <a:pt x="379476" y="192283"/>
                    </a:moveTo>
                    <a:cubicBezTo>
                      <a:pt x="379476" y="191700"/>
                      <a:pt x="378089" y="191627"/>
                      <a:pt x="377925" y="192283"/>
                    </a:cubicBezTo>
                    <a:cubicBezTo>
                      <a:pt x="377761" y="192938"/>
                      <a:pt x="379476" y="193284"/>
                      <a:pt x="379476" y="192283"/>
                    </a:cubicBezTo>
                    <a:close/>
                    <a:moveTo>
                      <a:pt x="226270" y="88270"/>
                    </a:moveTo>
                    <a:cubicBezTo>
                      <a:pt x="225103" y="88161"/>
                      <a:pt x="225632" y="89580"/>
                      <a:pt x="226270" y="89635"/>
                    </a:cubicBezTo>
                    <a:cubicBezTo>
                      <a:pt x="226908" y="89689"/>
                      <a:pt x="227145" y="88379"/>
                      <a:pt x="226270" y="88270"/>
                    </a:cubicBezTo>
                    <a:close/>
                    <a:moveTo>
                      <a:pt x="261580" y="634578"/>
                    </a:moveTo>
                    <a:cubicBezTo>
                      <a:pt x="261890" y="634578"/>
                      <a:pt x="262656" y="634578"/>
                      <a:pt x="262492" y="633832"/>
                    </a:cubicBezTo>
                    <a:cubicBezTo>
                      <a:pt x="261836" y="633213"/>
                      <a:pt x="261088" y="634068"/>
                      <a:pt x="260468" y="634360"/>
                    </a:cubicBezTo>
                    <a:cubicBezTo>
                      <a:pt x="260805" y="634585"/>
                      <a:pt x="261220" y="634664"/>
                      <a:pt x="261617" y="634578"/>
                    </a:cubicBezTo>
                    <a:close/>
                    <a:moveTo>
                      <a:pt x="450734" y="273964"/>
                    </a:moveTo>
                    <a:cubicBezTo>
                      <a:pt x="450278" y="275311"/>
                      <a:pt x="451993" y="275948"/>
                      <a:pt x="451701" y="274528"/>
                    </a:cubicBezTo>
                    <a:cubicBezTo>
                      <a:pt x="451354" y="274146"/>
                      <a:pt x="450971" y="272617"/>
                      <a:pt x="450734" y="273964"/>
                    </a:cubicBezTo>
                    <a:close/>
                    <a:moveTo>
                      <a:pt x="59130" y="198598"/>
                    </a:moveTo>
                    <a:cubicBezTo>
                      <a:pt x="58729" y="198216"/>
                      <a:pt x="57306" y="198070"/>
                      <a:pt x="57306" y="198598"/>
                    </a:cubicBezTo>
                    <a:cubicBezTo>
                      <a:pt x="57434" y="199726"/>
                      <a:pt x="58747" y="199508"/>
                      <a:pt x="59130" y="198598"/>
                    </a:cubicBezTo>
                    <a:close/>
                    <a:moveTo>
                      <a:pt x="84664" y="240713"/>
                    </a:moveTo>
                    <a:cubicBezTo>
                      <a:pt x="83497" y="241459"/>
                      <a:pt x="85138" y="241768"/>
                      <a:pt x="85503" y="242132"/>
                    </a:cubicBezTo>
                    <a:cubicBezTo>
                      <a:pt x="86379" y="241823"/>
                      <a:pt x="85357" y="240749"/>
                      <a:pt x="84664" y="240713"/>
                    </a:cubicBezTo>
                    <a:close/>
                    <a:moveTo>
                      <a:pt x="315640" y="490325"/>
                    </a:moveTo>
                    <a:lnTo>
                      <a:pt x="315640" y="490325"/>
                    </a:lnTo>
                    <a:cubicBezTo>
                      <a:pt x="312649" y="490088"/>
                      <a:pt x="316242" y="491963"/>
                      <a:pt x="316734" y="490616"/>
                    </a:cubicBezTo>
                    <a:cubicBezTo>
                      <a:pt x="316534" y="490198"/>
                      <a:pt x="316114" y="490325"/>
                      <a:pt x="315640" y="490325"/>
                    </a:cubicBezTo>
                    <a:close/>
                    <a:moveTo>
                      <a:pt x="290817" y="300299"/>
                    </a:moveTo>
                    <a:cubicBezTo>
                      <a:pt x="291838" y="300154"/>
                      <a:pt x="291218" y="298934"/>
                      <a:pt x="290343" y="299244"/>
                    </a:cubicBezTo>
                    <a:cubicBezTo>
                      <a:pt x="289467" y="299553"/>
                      <a:pt x="289887" y="300627"/>
                      <a:pt x="290817" y="300299"/>
                    </a:cubicBezTo>
                    <a:close/>
                    <a:moveTo>
                      <a:pt x="233693" y="545762"/>
                    </a:moveTo>
                    <a:cubicBezTo>
                      <a:pt x="233876" y="544943"/>
                      <a:pt x="232508" y="544852"/>
                      <a:pt x="232198" y="545398"/>
                    </a:cubicBezTo>
                    <a:cubicBezTo>
                      <a:pt x="231888" y="545944"/>
                      <a:pt x="233565" y="546508"/>
                      <a:pt x="233693" y="545762"/>
                    </a:cubicBezTo>
                    <a:close/>
                    <a:moveTo>
                      <a:pt x="138031" y="576811"/>
                    </a:moveTo>
                    <a:cubicBezTo>
                      <a:pt x="136791" y="576393"/>
                      <a:pt x="138159" y="578631"/>
                      <a:pt x="138906" y="578031"/>
                    </a:cubicBezTo>
                    <a:cubicBezTo>
                      <a:pt x="139654" y="577430"/>
                      <a:pt x="138341" y="576939"/>
                      <a:pt x="138031" y="576811"/>
                    </a:cubicBezTo>
                    <a:close/>
                    <a:moveTo>
                      <a:pt x="232416" y="699716"/>
                    </a:moveTo>
                    <a:cubicBezTo>
                      <a:pt x="232823" y="699785"/>
                      <a:pt x="233241" y="699714"/>
                      <a:pt x="233602" y="699515"/>
                    </a:cubicBezTo>
                    <a:cubicBezTo>
                      <a:pt x="232745" y="698114"/>
                      <a:pt x="230301" y="699024"/>
                      <a:pt x="232416" y="699716"/>
                    </a:cubicBezTo>
                    <a:close/>
                    <a:moveTo>
                      <a:pt x="396401" y="301137"/>
                    </a:moveTo>
                    <a:cubicBezTo>
                      <a:pt x="395817" y="300481"/>
                      <a:pt x="393738" y="301300"/>
                      <a:pt x="395216" y="301956"/>
                    </a:cubicBezTo>
                    <a:cubicBezTo>
                      <a:pt x="395635" y="301992"/>
                      <a:pt x="396109" y="302119"/>
                      <a:pt x="396401" y="301137"/>
                    </a:cubicBezTo>
                    <a:close/>
                    <a:moveTo>
                      <a:pt x="327094" y="259113"/>
                    </a:moveTo>
                    <a:cubicBezTo>
                      <a:pt x="328407" y="259386"/>
                      <a:pt x="328589" y="258130"/>
                      <a:pt x="327221" y="258075"/>
                    </a:cubicBezTo>
                    <a:cubicBezTo>
                      <a:pt x="326401" y="258276"/>
                      <a:pt x="326036" y="259258"/>
                      <a:pt x="327094" y="259113"/>
                    </a:cubicBezTo>
                    <a:close/>
                    <a:moveTo>
                      <a:pt x="225705" y="107198"/>
                    </a:moveTo>
                    <a:cubicBezTo>
                      <a:pt x="226210" y="107268"/>
                      <a:pt x="226724" y="107165"/>
                      <a:pt x="227164" y="106907"/>
                    </a:cubicBezTo>
                    <a:cubicBezTo>
                      <a:pt x="226471" y="106415"/>
                      <a:pt x="225595" y="106907"/>
                      <a:pt x="224939" y="106306"/>
                    </a:cubicBezTo>
                    <a:cubicBezTo>
                      <a:pt x="224774" y="106160"/>
                      <a:pt x="224574" y="106306"/>
                      <a:pt x="224574" y="106452"/>
                    </a:cubicBezTo>
                    <a:cubicBezTo>
                      <a:pt x="224446" y="107161"/>
                      <a:pt x="225322" y="107234"/>
                      <a:pt x="225705" y="107198"/>
                    </a:cubicBezTo>
                    <a:close/>
                    <a:moveTo>
                      <a:pt x="378162" y="131513"/>
                    </a:moveTo>
                    <a:cubicBezTo>
                      <a:pt x="378673" y="130748"/>
                      <a:pt x="376685" y="131022"/>
                      <a:pt x="376466" y="131659"/>
                    </a:cubicBezTo>
                    <a:cubicBezTo>
                      <a:pt x="376247" y="132296"/>
                      <a:pt x="377980" y="132150"/>
                      <a:pt x="378162" y="131513"/>
                    </a:cubicBezTo>
                    <a:close/>
                    <a:moveTo>
                      <a:pt x="321859" y="136973"/>
                    </a:moveTo>
                    <a:cubicBezTo>
                      <a:pt x="322242" y="136973"/>
                      <a:pt x="322589" y="136973"/>
                      <a:pt x="322844" y="136682"/>
                    </a:cubicBezTo>
                    <a:cubicBezTo>
                      <a:pt x="322042" y="136682"/>
                      <a:pt x="321221" y="135662"/>
                      <a:pt x="320473" y="136026"/>
                    </a:cubicBezTo>
                    <a:cubicBezTo>
                      <a:pt x="320236" y="136736"/>
                      <a:pt x="321367" y="137173"/>
                      <a:pt x="321859" y="137046"/>
                    </a:cubicBezTo>
                    <a:close/>
                    <a:moveTo>
                      <a:pt x="507895" y="289398"/>
                    </a:moveTo>
                    <a:cubicBezTo>
                      <a:pt x="508697" y="289125"/>
                      <a:pt x="508296" y="287432"/>
                      <a:pt x="507493" y="287887"/>
                    </a:cubicBezTo>
                    <a:cubicBezTo>
                      <a:pt x="506691" y="288342"/>
                      <a:pt x="507147" y="289634"/>
                      <a:pt x="507968" y="289470"/>
                    </a:cubicBezTo>
                    <a:close/>
                    <a:moveTo>
                      <a:pt x="128747" y="288997"/>
                    </a:moveTo>
                    <a:cubicBezTo>
                      <a:pt x="128747" y="287869"/>
                      <a:pt x="127398" y="289234"/>
                      <a:pt x="127252" y="289652"/>
                    </a:cubicBezTo>
                    <a:cubicBezTo>
                      <a:pt x="127444" y="290073"/>
                      <a:pt x="127942" y="290258"/>
                      <a:pt x="128363" y="290066"/>
                    </a:cubicBezTo>
                    <a:cubicBezTo>
                      <a:pt x="128743" y="289893"/>
                      <a:pt x="128937" y="289469"/>
                      <a:pt x="128820" y="289070"/>
                    </a:cubicBezTo>
                    <a:close/>
                    <a:moveTo>
                      <a:pt x="319853" y="659548"/>
                    </a:moveTo>
                    <a:cubicBezTo>
                      <a:pt x="320181" y="659548"/>
                      <a:pt x="320729" y="659694"/>
                      <a:pt x="320729" y="659002"/>
                    </a:cubicBezTo>
                    <a:cubicBezTo>
                      <a:pt x="320619" y="657619"/>
                      <a:pt x="318212" y="659603"/>
                      <a:pt x="319853" y="659548"/>
                    </a:cubicBezTo>
                    <a:close/>
                    <a:moveTo>
                      <a:pt x="364100" y="207370"/>
                    </a:moveTo>
                    <a:cubicBezTo>
                      <a:pt x="363808" y="206915"/>
                      <a:pt x="362732" y="206260"/>
                      <a:pt x="362276" y="206661"/>
                    </a:cubicBezTo>
                    <a:cubicBezTo>
                      <a:pt x="362349" y="207480"/>
                      <a:pt x="363425" y="207753"/>
                      <a:pt x="364100" y="207370"/>
                    </a:cubicBezTo>
                    <a:close/>
                    <a:moveTo>
                      <a:pt x="272523" y="717078"/>
                    </a:moveTo>
                    <a:cubicBezTo>
                      <a:pt x="272961" y="717078"/>
                      <a:pt x="273818" y="715914"/>
                      <a:pt x="272797" y="716023"/>
                    </a:cubicBezTo>
                    <a:cubicBezTo>
                      <a:pt x="271995" y="715713"/>
                      <a:pt x="271301" y="717078"/>
                      <a:pt x="272523" y="717078"/>
                    </a:cubicBezTo>
                    <a:close/>
                    <a:moveTo>
                      <a:pt x="71678" y="192374"/>
                    </a:moveTo>
                    <a:cubicBezTo>
                      <a:pt x="71915" y="191718"/>
                      <a:pt x="71076" y="190754"/>
                      <a:pt x="70675" y="191682"/>
                    </a:cubicBezTo>
                    <a:cubicBezTo>
                      <a:pt x="70475" y="192301"/>
                      <a:pt x="71642" y="193284"/>
                      <a:pt x="71678" y="192374"/>
                    </a:cubicBezTo>
                    <a:close/>
                    <a:moveTo>
                      <a:pt x="175639" y="659585"/>
                    </a:moveTo>
                    <a:cubicBezTo>
                      <a:pt x="174326" y="659821"/>
                      <a:pt x="176551" y="660659"/>
                      <a:pt x="176952" y="660568"/>
                    </a:cubicBezTo>
                    <a:cubicBezTo>
                      <a:pt x="177408" y="660076"/>
                      <a:pt x="176132" y="659366"/>
                      <a:pt x="175603" y="659585"/>
                    </a:cubicBezTo>
                    <a:close/>
                    <a:moveTo>
                      <a:pt x="264736" y="102666"/>
                    </a:moveTo>
                    <a:cubicBezTo>
                      <a:pt x="264535" y="102484"/>
                      <a:pt x="264261" y="102065"/>
                      <a:pt x="263915" y="101974"/>
                    </a:cubicBezTo>
                    <a:cubicBezTo>
                      <a:pt x="262948" y="102502"/>
                      <a:pt x="264663" y="104431"/>
                      <a:pt x="264699" y="102593"/>
                    </a:cubicBezTo>
                    <a:close/>
                    <a:moveTo>
                      <a:pt x="217862" y="486904"/>
                    </a:moveTo>
                    <a:cubicBezTo>
                      <a:pt x="217862" y="486539"/>
                      <a:pt x="217607" y="486521"/>
                      <a:pt x="217369" y="486521"/>
                    </a:cubicBezTo>
                    <a:cubicBezTo>
                      <a:pt x="215327" y="486321"/>
                      <a:pt x="217005" y="488633"/>
                      <a:pt x="217825" y="486831"/>
                    </a:cubicBezTo>
                    <a:close/>
                    <a:moveTo>
                      <a:pt x="341320" y="855307"/>
                    </a:moveTo>
                    <a:cubicBezTo>
                      <a:pt x="341320" y="854998"/>
                      <a:pt x="341065" y="854943"/>
                      <a:pt x="340809" y="854979"/>
                    </a:cubicBezTo>
                    <a:cubicBezTo>
                      <a:pt x="338803" y="854907"/>
                      <a:pt x="340445" y="856945"/>
                      <a:pt x="341284" y="855234"/>
                    </a:cubicBezTo>
                    <a:close/>
                    <a:moveTo>
                      <a:pt x="144560" y="206315"/>
                    </a:moveTo>
                    <a:cubicBezTo>
                      <a:pt x="144560" y="205860"/>
                      <a:pt x="143411" y="205077"/>
                      <a:pt x="143503" y="206096"/>
                    </a:cubicBezTo>
                    <a:cubicBezTo>
                      <a:pt x="143192" y="206934"/>
                      <a:pt x="144506" y="207480"/>
                      <a:pt x="144560" y="206315"/>
                    </a:cubicBezTo>
                    <a:close/>
                    <a:moveTo>
                      <a:pt x="119117" y="190772"/>
                    </a:moveTo>
                    <a:lnTo>
                      <a:pt x="118552" y="190990"/>
                    </a:lnTo>
                    <a:cubicBezTo>
                      <a:pt x="119227" y="192774"/>
                      <a:pt x="121251" y="190754"/>
                      <a:pt x="119117" y="190772"/>
                    </a:cubicBezTo>
                    <a:close/>
                    <a:moveTo>
                      <a:pt x="297401" y="661168"/>
                    </a:moveTo>
                    <a:cubicBezTo>
                      <a:pt x="295304" y="661168"/>
                      <a:pt x="297237" y="663261"/>
                      <a:pt x="297894" y="661478"/>
                    </a:cubicBezTo>
                    <a:close/>
                    <a:moveTo>
                      <a:pt x="298350" y="560322"/>
                    </a:moveTo>
                    <a:cubicBezTo>
                      <a:pt x="297802" y="560613"/>
                      <a:pt x="296982" y="561633"/>
                      <a:pt x="297912" y="561833"/>
                    </a:cubicBezTo>
                    <a:cubicBezTo>
                      <a:pt x="298842" y="562033"/>
                      <a:pt x="298477" y="560868"/>
                      <a:pt x="298258" y="560322"/>
                    </a:cubicBezTo>
                    <a:close/>
                    <a:moveTo>
                      <a:pt x="395325" y="287450"/>
                    </a:moveTo>
                    <a:cubicBezTo>
                      <a:pt x="394905" y="287286"/>
                      <a:pt x="394012" y="287450"/>
                      <a:pt x="393902" y="288105"/>
                    </a:cubicBezTo>
                    <a:cubicBezTo>
                      <a:pt x="393793" y="288761"/>
                      <a:pt x="395289" y="288670"/>
                      <a:pt x="395234" y="287450"/>
                    </a:cubicBezTo>
                    <a:close/>
                    <a:moveTo>
                      <a:pt x="439663" y="601763"/>
                    </a:moveTo>
                    <a:cubicBezTo>
                      <a:pt x="439322" y="601101"/>
                      <a:pt x="438521" y="600821"/>
                      <a:pt x="437840" y="601126"/>
                    </a:cubicBezTo>
                    <a:cubicBezTo>
                      <a:pt x="437602" y="601509"/>
                      <a:pt x="439499" y="602291"/>
                      <a:pt x="439663" y="601763"/>
                    </a:cubicBezTo>
                    <a:close/>
                    <a:moveTo>
                      <a:pt x="297839" y="491981"/>
                    </a:moveTo>
                    <a:lnTo>
                      <a:pt x="297675" y="491563"/>
                    </a:lnTo>
                    <a:cubicBezTo>
                      <a:pt x="297049" y="491937"/>
                      <a:pt x="296751" y="492681"/>
                      <a:pt x="296945" y="493383"/>
                    </a:cubicBezTo>
                    <a:cubicBezTo>
                      <a:pt x="297584" y="493238"/>
                      <a:pt x="298004" y="492628"/>
                      <a:pt x="297912" y="491981"/>
                    </a:cubicBezTo>
                    <a:close/>
                    <a:moveTo>
                      <a:pt x="300301" y="491453"/>
                    </a:moveTo>
                    <a:cubicBezTo>
                      <a:pt x="299790" y="491854"/>
                      <a:pt x="299900" y="493110"/>
                      <a:pt x="300702" y="492909"/>
                    </a:cubicBezTo>
                    <a:cubicBezTo>
                      <a:pt x="301505" y="492709"/>
                      <a:pt x="300903" y="491654"/>
                      <a:pt x="300374" y="491399"/>
                    </a:cubicBezTo>
                    <a:close/>
                    <a:moveTo>
                      <a:pt x="199514" y="481571"/>
                    </a:moveTo>
                    <a:cubicBezTo>
                      <a:pt x="200717" y="480952"/>
                      <a:pt x="199149" y="480079"/>
                      <a:pt x="198492" y="480716"/>
                    </a:cubicBezTo>
                    <a:cubicBezTo>
                      <a:pt x="198365" y="480898"/>
                      <a:pt x="199204" y="481607"/>
                      <a:pt x="199587" y="481571"/>
                    </a:cubicBezTo>
                    <a:close/>
                    <a:moveTo>
                      <a:pt x="501274" y="267812"/>
                    </a:moveTo>
                    <a:cubicBezTo>
                      <a:pt x="501243" y="267382"/>
                      <a:pt x="500943" y="267017"/>
                      <a:pt x="500526" y="266902"/>
                    </a:cubicBezTo>
                    <a:cubicBezTo>
                      <a:pt x="499486" y="267084"/>
                      <a:pt x="500873" y="269359"/>
                      <a:pt x="501274" y="267812"/>
                    </a:cubicBezTo>
                    <a:close/>
                    <a:moveTo>
                      <a:pt x="123914" y="161798"/>
                    </a:moveTo>
                    <a:cubicBezTo>
                      <a:pt x="123732" y="161543"/>
                      <a:pt x="122783" y="160505"/>
                      <a:pt x="122838" y="161561"/>
                    </a:cubicBezTo>
                    <a:cubicBezTo>
                      <a:pt x="122583" y="162380"/>
                      <a:pt x="123786" y="163053"/>
                      <a:pt x="123914" y="161798"/>
                    </a:cubicBezTo>
                    <a:close/>
                    <a:moveTo>
                      <a:pt x="275606" y="493856"/>
                    </a:moveTo>
                    <a:cubicBezTo>
                      <a:pt x="275825" y="492564"/>
                      <a:pt x="274493" y="493383"/>
                      <a:pt x="274603" y="494111"/>
                    </a:cubicBezTo>
                    <a:cubicBezTo>
                      <a:pt x="274712" y="494839"/>
                      <a:pt x="275879" y="494365"/>
                      <a:pt x="275606" y="493856"/>
                    </a:cubicBezTo>
                    <a:close/>
                    <a:moveTo>
                      <a:pt x="282117" y="493638"/>
                    </a:moveTo>
                    <a:cubicBezTo>
                      <a:pt x="282318" y="492891"/>
                      <a:pt x="280822" y="492764"/>
                      <a:pt x="280676" y="493201"/>
                    </a:cubicBezTo>
                    <a:cubicBezTo>
                      <a:pt x="280530" y="493638"/>
                      <a:pt x="281862" y="494475"/>
                      <a:pt x="282117" y="493638"/>
                    </a:cubicBezTo>
                    <a:close/>
                    <a:moveTo>
                      <a:pt x="466420" y="242624"/>
                    </a:moveTo>
                    <a:cubicBezTo>
                      <a:pt x="466766" y="240694"/>
                      <a:pt x="463994" y="242624"/>
                      <a:pt x="465471" y="242824"/>
                    </a:cubicBezTo>
                    <a:cubicBezTo>
                      <a:pt x="465891" y="242860"/>
                      <a:pt x="466365" y="242951"/>
                      <a:pt x="466420" y="242624"/>
                    </a:cubicBezTo>
                    <a:close/>
                    <a:moveTo>
                      <a:pt x="330906" y="99991"/>
                    </a:moveTo>
                    <a:cubicBezTo>
                      <a:pt x="332730" y="99081"/>
                      <a:pt x="330450" y="97515"/>
                      <a:pt x="330559" y="99481"/>
                    </a:cubicBezTo>
                    <a:cubicBezTo>
                      <a:pt x="330541" y="99736"/>
                      <a:pt x="330559" y="99972"/>
                      <a:pt x="330906" y="99991"/>
                    </a:cubicBezTo>
                    <a:close/>
                    <a:moveTo>
                      <a:pt x="234149" y="493565"/>
                    </a:moveTo>
                    <a:lnTo>
                      <a:pt x="234149" y="493565"/>
                    </a:lnTo>
                    <a:cubicBezTo>
                      <a:pt x="233748" y="493565"/>
                      <a:pt x="232964" y="493346"/>
                      <a:pt x="232891" y="493874"/>
                    </a:cubicBezTo>
                    <a:cubicBezTo>
                      <a:pt x="233401" y="494511"/>
                      <a:pt x="236848" y="493601"/>
                      <a:pt x="234149" y="493565"/>
                    </a:cubicBezTo>
                    <a:close/>
                    <a:moveTo>
                      <a:pt x="383123" y="162362"/>
                    </a:moveTo>
                    <a:cubicBezTo>
                      <a:pt x="383123" y="161670"/>
                      <a:pt x="381299" y="162617"/>
                      <a:pt x="381117" y="162799"/>
                    </a:cubicBezTo>
                    <a:cubicBezTo>
                      <a:pt x="380935" y="162981"/>
                      <a:pt x="381008" y="162799"/>
                      <a:pt x="381318" y="162962"/>
                    </a:cubicBezTo>
                    <a:cubicBezTo>
                      <a:pt x="381986" y="163212"/>
                      <a:pt x="382739" y="162962"/>
                      <a:pt x="383123" y="162362"/>
                    </a:cubicBezTo>
                    <a:close/>
                    <a:moveTo>
                      <a:pt x="227200" y="478222"/>
                    </a:moveTo>
                    <a:cubicBezTo>
                      <a:pt x="227200" y="477822"/>
                      <a:pt x="226744" y="477622"/>
                      <a:pt x="226398" y="477367"/>
                    </a:cubicBezTo>
                    <a:cubicBezTo>
                      <a:pt x="225650" y="478186"/>
                      <a:pt x="226854" y="479714"/>
                      <a:pt x="227200" y="478222"/>
                    </a:cubicBezTo>
                    <a:close/>
                    <a:moveTo>
                      <a:pt x="255069" y="663862"/>
                    </a:moveTo>
                    <a:cubicBezTo>
                      <a:pt x="257057" y="663261"/>
                      <a:pt x="254741" y="661878"/>
                      <a:pt x="254467" y="663334"/>
                    </a:cubicBezTo>
                    <a:cubicBezTo>
                      <a:pt x="254467" y="663680"/>
                      <a:pt x="254595" y="663862"/>
                      <a:pt x="255069" y="663898"/>
                    </a:cubicBezTo>
                    <a:close/>
                    <a:moveTo>
                      <a:pt x="311609" y="625314"/>
                    </a:moveTo>
                    <a:cubicBezTo>
                      <a:pt x="313105" y="624659"/>
                      <a:pt x="310551" y="623603"/>
                      <a:pt x="310588" y="624641"/>
                    </a:cubicBezTo>
                    <a:cubicBezTo>
                      <a:pt x="310861" y="625005"/>
                      <a:pt x="311098" y="625387"/>
                      <a:pt x="311609" y="625351"/>
                    </a:cubicBezTo>
                    <a:close/>
                    <a:moveTo>
                      <a:pt x="353248" y="706377"/>
                    </a:moveTo>
                    <a:cubicBezTo>
                      <a:pt x="352993" y="705867"/>
                      <a:pt x="351789" y="705248"/>
                      <a:pt x="351826" y="706377"/>
                    </a:cubicBezTo>
                    <a:cubicBezTo>
                      <a:pt x="351971" y="706923"/>
                      <a:pt x="353066" y="707014"/>
                      <a:pt x="353248" y="706413"/>
                    </a:cubicBezTo>
                    <a:close/>
                    <a:moveTo>
                      <a:pt x="81071" y="558047"/>
                    </a:moveTo>
                    <a:cubicBezTo>
                      <a:pt x="80597" y="557883"/>
                      <a:pt x="79448" y="558411"/>
                      <a:pt x="80141" y="558429"/>
                    </a:cubicBezTo>
                    <a:cubicBezTo>
                      <a:pt x="80834" y="558448"/>
                      <a:pt x="80889" y="559194"/>
                      <a:pt x="81454" y="558884"/>
                    </a:cubicBezTo>
                    <a:cubicBezTo>
                      <a:pt x="82020" y="558575"/>
                      <a:pt x="81801" y="558065"/>
                      <a:pt x="81071" y="558084"/>
                    </a:cubicBezTo>
                    <a:close/>
                    <a:moveTo>
                      <a:pt x="472493" y="265956"/>
                    </a:moveTo>
                    <a:cubicBezTo>
                      <a:pt x="472238" y="265392"/>
                      <a:pt x="471216" y="264627"/>
                      <a:pt x="470998" y="265519"/>
                    </a:cubicBezTo>
                    <a:cubicBezTo>
                      <a:pt x="470779" y="266411"/>
                      <a:pt x="471873" y="266174"/>
                      <a:pt x="472493" y="265956"/>
                    </a:cubicBezTo>
                    <a:close/>
                    <a:moveTo>
                      <a:pt x="375226" y="178687"/>
                    </a:moveTo>
                    <a:cubicBezTo>
                      <a:pt x="375025" y="179506"/>
                      <a:pt x="376265" y="179379"/>
                      <a:pt x="376557" y="179197"/>
                    </a:cubicBezTo>
                    <a:cubicBezTo>
                      <a:pt x="376667" y="178505"/>
                      <a:pt x="375481" y="177905"/>
                      <a:pt x="375226" y="178687"/>
                    </a:cubicBezTo>
                    <a:close/>
                    <a:moveTo>
                      <a:pt x="461550" y="206406"/>
                    </a:moveTo>
                    <a:cubicBezTo>
                      <a:pt x="463045" y="206406"/>
                      <a:pt x="461167" y="204058"/>
                      <a:pt x="461076" y="205441"/>
                    </a:cubicBezTo>
                    <a:cubicBezTo>
                      <a:pt x="461039" y="205860"/>
                      <a:pt x="460948" y="206315"/>
                      <a:pt x="461550" y="206406"/>
                    </a:cubicBezTo>
                    <a:close/>
                    <a:moveTo>
                      <a:pt x="237815" y="855908"/>
                    </a:moveTo>
                    <a:cubicBezTo>
                      <a:pt x="238326" y="855708"/>
                      <a:pt x="239147" y="854725"/>
                      <a:pt x="238289" y="854415"/>
                    </a:cubicBezTo>
                    <a:cubicBezTo>
                      <a:pt x="237432" y="854106"/>
                      <a:pt x="237377" y="855398"/>
                      <a:pt x="237815" y="855908"/>
                    </a:cubicBezTo>
                    <a:close/>
                    <a:moveTo>
                      <a:pt x="218664" y="640256"/>
                    </a:moveTo>
                    <a:cubicBezTo>
                      <a:pt x="217990" y="640511"/>
                      <a:pt x="217698" y="641876"/>
                      <a:pt x="218664" y="641585"/>
                    </a:cubicBezTo>
                    <a:cubicBezTo>
                      <a:pt x="219266" y="641439"/>
                      <a:pt x="219230" y="639965"/>
                      <a:pt x="218664" y="640256"/>
                    </a:cubicBezTo>
                    <a:close/>
                    <a:moveTo>
                      <a:pt x="401891" y="164327"/>
                    </a:moveTo>
                    <a:cubicBezTo>
                      <a:pt x="401435" y="164182"/>
                      <a:pt x="400651" y="164054"/>
                      <a:pt x="400377" y="164801"/>
                    </a:cubicBezTo>
                    <a:cubicBezTo>
                      <a:pt x="400104" y="165547"/>
                      <a:pt x="401782" y="165620"/>
                      <a:pt x="401891" y="164327"/>
                    </a:cubicBezTo>
                    <a:close/>
                    <a:moveTo>
                      <a:pt x="365122" y="165274"/>
                    </a:moveTo>
                    <a:cubicBezTo>
                      <a:pt x="365450" y="165274"/>
                      <a:pt x="366307" y="165438"/>
                      <a:pt x="366234" y="164873"/>
                    </a:cubicBezTo>
                    <a:cubicBezTo>
                      <a:pt x="365485" y="164690"/>
                      <a:pt x="364703" y="164690"/>
                      <a:pt x="363954" y="164873"/>
                    </a:cubicBezTo>
                    <a:cubicBezTo>
                      <a:pt x="363498" y="165347"/>
                      <a:pt x="364775" y="165201"/>
                      <a:pt x="365122" y="165274"/>
                    </a:cubicBezTo>
                    <a:close/>
                    <a:moveTo>
                      <a:pt x="189227" y="108399"/>
                    </a:moveTo>
                    <a:cubicBezTo>
                      <a:pt x="189227" y="108799"/>
                      <a:pt x="189665" y="109000"/>
                      <a:pt x="190011" y="109273"/>
                    </a:cubicBezTo>
                    <a:cubicBezTo>
                      <a:pt x="190759" y="108435"/>
                      <a:pt x="189537" y="106870"/>
                      <a:pt x="189227" y="108399"/>
                    </a:cubicBezTo>
                    <a:close/>
                    <a:moveTo>
                      <a:pt x="277484" y="464263"/>
                    </a:moveTo>
                    <a:lnTo>
                      <a:pt x="277484" y="464263"/>
                    </a:lnTo>
                    <a:cubicBezTo>
                      <a:pt x="277056" y="464237"/>
                      <a:pt x="276628" y="464325"/>
                      <a:pt x="276244" y="464518"/>
                    </a:cubicBezTo>
                    <a:cubicBezTo>
                      <a:pt x="277338" y="465373"/>
                      <a:pt x="280330" y="464226"/>
                      <a:pt x="277484" y="464263"/>
                    </a:cubicBezTo>
                    <a:close/>
                    <a:moveTo>
                      <a:pt x="176734" y="159341"/>
                    </a:moveTo>
                    <a:cubicBezTo>
                      <a:pt x="175311" y="159668"/>
                      <a:pt x="176879" y="160888"/>
                      <a:pt x="177645" y="160123"/>
                    </a:cubicBezTo>
                    <a:cubicBezTo>
                      <a:pt x="177390" y="159759"/>
                      <a:pt x="177171" y="159359"/>
                      <a:pt x="176734" y="159341"/>
                    </a:cubicBezTo>
                    <a:close/>
                    <a:moveTo>
                      <a:pt x="349491" y="562124"/>
                    </a:moveTo>
                    <a:cubicBezTo>
                      <a:pt x="349309" y="561742"/>
                      <a:pt x="348397" y="561851"/>
                      <a:pt x="348032" y="562124"/>
                    </a:cubicBezTo>
                    <a:cubicBezTo>
                      <a:pt x="348324" y="562797"/>
                      <a:pt x="349619" y="563507"/>
                      <a:pt x="349491" y="562124"/>
                    </a:cubicBezTo>
                    <a:close/>
                    <a:moveTo>
                      <a:pt x="96155" y="190845"/>
                    </a:moveTo>
                    <a:lnTo>
                      <a:pt x="95954" y="190372"/>
                    </a:lnTo>
                    <a:cubicBezTo>
                      <a:pt x="95261" y="190754"/>
                      <a:pt x="94769" y="191682"/>
                      <a:pt x="95334" y="192337"/>
                    </a:cubicBezTo>
                    <a:cubicBezTo>
                      <a:pt x="95589" y="191755"/>
                      <a:pt x="96064" y="191318"/>
                      <a:pt x="96155" y="190754"/>
                    </a:cubicBezTo>
                    <a:close/>
                    <a:moveTo>
                      <a:pt x="481613" y="246100"/>
                    </a:moveTo>
                    <a:cubicBezTo>
                      <a:pt x="482069" y="246100"/>
                      <a:pt x="482871" y="246191"/>
                      <a:pt x="482743" y="245499"/>
                    </a:cubicBezTo>
                    <a:cubicBezTo>
                      <a:pt x="482743" y="245281"/>
                      <a:pt x="482634" y="244953"/>
                      <a:pt x="482269" y="245244"/>
                    </a:cubicBezTo>
                    <a:cubicBezTo>
                      <a:pt x="481904" y="245536"/>
                      <a:pt x="481157" y="245445"/>
                      <a:pt x="480664" y="245845"/>
                    </a:cubicBezTo>
                    <a:cubicBezTo>
                      <a:pt x="480956" y="246154"/>
                      <a:pt x="481302" y="246118"/>
                      <a:pt x="481613" y="246100"/>
                    </a:cubicBezTo>
                    <a:close/>
                    <a:moveTo>
                      <a:pt x="298477" y="459312"/>
                    </a:moveTo>
                    <a:cubicBezTo>
                      <a:pt x="298641" y="458694"/>
                      <a:pt x="297857" y="457747"/>
                      <a:pt x="297438" y="458657"/>
                    </a:cubicBezTo>
                    <a:cubicBezTo>
                      <a:pt x="297018" y="459567"/>
                      <a:pt x="298404" y="460241"/>
                      <a:pt x="298477" y="459312"/>
                    </a:cubicBezTo>
                    <a:close/>
                    <a:moveTo>
                      <a:pt x="277338" y="776301"/>
                    </a:moveTo>
                    <a:cubicBezTo>
                      <a:pt x="277521" y="775082"/>
                      <a:pt x="275515" y="776902"/>
                      <a:pt x="275952" y="777211"/>
                    </a:cubicBezTo>
                    <a:cubicBezTo>
                      <a:pt x="276390" y="777520"/>
                      <a:pt x="277028" y="776865"/>
                      <a:pt x="277338" y="776301"/>
                    </a:cubicBezTo>
                    <a:close/>
                    <a:moveTo>
                      <a:pt x="372362" y="285303"/>
                    </a:moveTo>
                    <a:cubicBezTo>
                      <a:pt x="371341" y="283737"/>
                      <a:pt x="369955" y="285739"/>
                      <a:pt x="371870" y="285685"/>
                    </a:cubicBezTo>
                    <a:cubicBezTo>
                      <a:pt x="372016" y="285739"/>
                      <a:pt x="372180" y="285739"/>
                      <a:pt x="372271" y="285303"/>
                    </a:cubicBezTo>
                    <a:close/>
                    <a:moveTo>
                      <a:pt x="82494" y="246664"/>
                    </a:moveTo>
                    <a:cubicBezTo>
                      <a:pt x="82877" y="246355"/>
                      <a:pt x="83971" y="246209"/>
                      <a:pt x="84026" y="245736"/>
                    </a:cubicBezTo>
                    <a:cubicBezTo>
                      <a:pt x="83424" y="245117"/>
                      <a:pt x="81673" y="246100"/>
                      <a:pt x="82494" y="246664"/>
                    </a:cubicBezTo>
                    <a:close/>
                    <a:moveTo>
                      <a:pt x="233128" y="666956"/>
                    </a:moveTo>
                    <a:cubicBezTo>
                      <a:pt x="233018" y="666501"/>
                      <a:pt x="232544" y="666610"/>
                      <a:pt x="232143" y="666646"/>
                    </a:cubicBezTo>
                    <a:cubicBezTo>
                      <a:pt x="230757" y="666756"/>
                      <a:pt x="233438" y="668666"/>
                      <a:pt x="233128" y="666956"/>
                    </a:cubicBezTo>
                    <a:close/>
                    <a:moveTo>
                      <a:pt x="336523" y="455836"/>
                    </a:moveTo>
                    <a:cubicBezTo>
                      <a:pt x="336268" y="455581"/>
                      <a:pt x="336943" y="454799"/>
                      <a:pt x="336195" y="454744"/>
                    </a:cubicBezTo>
                    <a:cubicBezTo>
                      <a:pt x="335775" y="454999"/>
                      <a:pt x="335921" y="456655"/>
                      <a:pt x="336195" y="457147"/>
                    </a:cubicBezTo>
                    <a:cubicBezTo>
                      <a:pt x="336651" y="456710"/>
                      <a:pt x="336505" y="456364"/>
                      <a:pt x="336523" y="455763"/>
                    </a:cubicBezTo>
                    <a:close/>
                    <a:moveTo>
                      <a:pt x="365742" y="141960"/>
                    </a:moveTo>
                    <a:cubicBezTo>
                      <a:pt x="366708" y="142069"/>
                      <a:pt x="366398" y="141050"/>
                      <a:pt x="366216" y="140467"/>
                    </a:cubicBezTo>
                    <a:cubicBezTo>
                      <a:pt x="365742" y="140722"/>
                      <a:pt x="364885" y="141432"/>
                      <a:pt x="365742" y="141960"/>
                    </a:cubicBezTo>
                    <a:close/>
                    <a:moveTo>
                      <a:pt x="309913" y="687230"/>
                    </a:moveTo>
                    <a:cubicBezTo>
                      <a:pt x="310259" y="687230"/>
                      <a:pt x="310916" y="686739"/>
                      <a:pt x="310788" y="686302"/>
                    </a:cubicBezTo>
                    <a:cubicBezTo>
                      <a:pt x="310004" y="685647"/>
                      <a:pt x="308563" y="686830"/>
                      <a:pt x="309913" y="687230"/>
                    </a:cubicBezTo>
                    <a:close/>
                    <a:moveTo>
                      <a:pt x="185798" y="447992"/>
                    </a:moveTo>
                    <a:cubicBezTo>
                      <a:pt x="184959" y="448247"/>
                      <a:pt x="184667" y="449048"/>
                      <a:pt x="185707" y="449466"/>
                    </a:cubicBezTo>
                    <a:lnTo>
                      <a:pt x="186291" y="448119"/>
                    </a:lnTo>
                    <a:close/>
                    <a:moveTo>
                      <a:pt x="81655" y="566019"/>
                    </a:moveTo>
                    <a:cubicBezTo>
                      <a:pt x="82220" y="566201"/>
                      <a:pt x="82220" y="564781"/>
                      <a:pt x="81655" y="564654"/>
                    </a:cubicBezTo>
                    <a:cubicBezTo>
                      <a:pt x="80652" y="564454"/>
                      <a:pt x="80980" y="565800"/>
                      <a:pt x="81655" y="566019"/>
                    </a:cubicBezTo>
                    <a:close/>
                    <a:moveTo>
                      <a:pt x="307815" y="285739"/>
                    </a:moveTo>
                    <a:cubicBezTo>
                      <a:pt x="308231" y="285657"/>
                      <a:pt x="308563" y="285346"/>
                      <a:pt x="308673" y="284939"/>
                    </a:cubicBezTo>
                    <a:cubicBezTo>
                      <a:pt x="308198" y="283919"/>
                      <a:pt x="306192" y="285412"/>
                      <a:pt x="307815" y="285739"/>
                    </a:cubicBezTo>
                    <a:close/>
                    <a:moveTo>
                      <a:pt x="276098" y="502319"/>
                    </a:moveTo>
                    <a:cubicBezTo>
                      <a:pt x="274566" y="503101"/>
                      <a:pt x="277320" y="503939"/>
                      <a:pt x="277083" y="502956"/>
                    </a:cubicBezTo>
                    <a:cubicBezTo>
                      <a:pt x="276914" y="502565"/>
                      <a:pt x="276525" y="502313"/>
                      <a:pt x="276098" y="502319"/>
                    </a:cubicBezTo>
                    <a:close/>
                    <a:moveTo>
                      <a:pt x="236940" y="856326"/>
                    </a:moveTo>
                    <a:cubicBezTo>
                      <a:pt x="236830" y="855871"/>
                      <a:pt x="236338" y="856017"/>
                      <a:pt x="235937" y="856017"/>
                    </a:cubicBezTo>
                    <a:cubicBezTo>
                      <a:pt x="234514" y="856126"/>
                      <a:pt x="237213" y="858092"/>
                      <a:pt x="236940" y="856326"/>
                    </a:cubicBezTo>
                    <a:close/>
                    <a:moveTo>
                      <a:pt x="134803" y="565582"/>
                    </a:moveTo>
                    <a:cubicBezTo>
                      <a:pt x="134712" y="565163"/>
                      <a:pt x="134384" y="564835"/>
                      <a:pt x="133964" y="564745"/>
                    </a:cubicBezTo>
                    <a:cubicBezTo>
                      <a:pt x="133033" y="565254"/>
                      <a:pt x="134529" y="567184"/>
                      <a:pt x="134784" y="565582"/>
                    </a:cubicBezTo>
                    <a:close/>
                    <a:moveTo>
                      <a:pt x="189610" y="92201"/>
                    </a:moveTo>
                    <a:cubicBezTo>
                      <a:pt x="188771" y="93220"/>
                      <a:pt x="188425" y="93639"/>
                      <a:pt x="189501" y="94021"/>
                    </a:cubicBezTo>
                    <a:cubicBezTo>
                      <a:pt x="190358" y="93639"/>
                      <a:pt x="190121" y="92947"/>
                      <a:pt x="189610" y="92201"/>
                    </a:cubicBezTo>
                    <a:close/>
                    <a:moveTo>
                      <a:pt x="456078" y="598178"/>
                    </a:moveTo>
                    <a:cubicBezTo>
                      <a:pt x="455932" y="597668"/>
                      <a:pt x="455695" y="597887"/>
                      <a:pt x="455531" y="598032"/>
                    </a:cubicBezTo>
                    <a:cubicBezTo>
                      <a:pt x="455367" y="598178"/>
                      <a:pt x="454382" y="598178"/>
                      <a:pt x="454528" y="598961"/>
                    </a:cubicBezTo>
                    <a:cubicBezTo>
                      <a:pt x="454674" y="599743"/>
                      <a:pt x="456370" y="598597"/>
                      <a:pt x="456078" y="598178"/>
                    </a:cubicBezTo>
                    <a:close/>
                    <a:moveTo>
                      <a:pt x="234660" y="93075"/>
                    </a:moveTo>
                    <a:cubicBezTo>
                      <a:pt x="235772" y="93075"/>
                      <a:pt x="234952" y="91964"/>
                      <a:pt x="234277" y="92037"/>
                    </a:cubicBezTo>
                    <a:cubicBezTo>
                      <a:pt x="233602" y="92110"/>
                      <a:pt x="234021" y="93311"/>
                      <a:pt x="234660" y="93075"/>
                    </a:cubicBezTo>
                    <a:close/>
                    <a:moveTo>
                      <a:pt x="166301" y="285503"/>
                    </a:moveTo>
                    <a:cubicBezTo>
                      <a:pt x="166556" y="284538"/>
                      <a:pt x="165225" y="284374"/>
                      <a:pt x="164842" y="284920"/>
                    </a:cubicBezTo>
                    <a:cubicBezTo>
                      <a:pt x="165391" y="285143"/>
                      <a:pt x="165821" y="285586"/>
                      <a:pt x="166027" y="286140"/>
                    </a:cubicBezTo>
                    <a:cubicBezTo>
                      <a:pt x="166283" y="286012"/>
                      <a:pt x="166319" y="285739"/>
                      <a:pt x="166301" y="285503"/>
                    </a:cubicBezTo>
                    <a:close/>
                    <a:moveTo>
                      <a:pt x="342998" y="403093"/>
                    </a:moveTo>
                    <a:cubicBezTo>
                      <a:pt x="342998" y="401982"/>
                      <a:pt x="341867" y="402820"/>
                      <a:pt x="341958" y="403493"/>
                    </a:cubicBezTo>
                    <a:cubicBezTo>
                      <a:pt x="342177" y="404458"/>
                      <a:pt x="343308" y="403748"/>
                      <a:pt x="342998" y="403093"/>
                    </a:cubicBezTo>
                    <a:close/>
                    <a:moveTo>
                      <a:pt x="61775" y="210173"/>
                    </a:moveTo>
                    <a:cubicBezTo>
                      <a:pt x="61775" y="209445"/>
                      <a:pt x="59951" y="210446"/>
                      <a:pt x="59768" y="210610"/>
                    </a:cubicBezTo>
                    <a:cubicBezTo>
                      <a:pt x="59586" y="210774"/>
                      <a:pt x="59768" y="210610"/>
                      <a:pt x="59987" y="210756"/>
                    </a:cubicBezTo>
                    <a:cubicBezTo>
                      <a:pt x="60674" y="211044"/>
                      <a:pt x="61468" y="210769"/>
                      <a:pt x="61829" y="210119"/>
                    </a:cubicBezTo>
                    <a:close/>
                    <a:moveTo>
                      <a:pt x="125410" y="188897"/>
                    </a:moveTo>
                    <a:cubicBezTo>
                      <a:pt x="124990" y="188479"/>
                      <a:pt x="123750" y="188497"/>
                      <a:pt x="123914" y="189280"/>
                    </a:cubicBezTo>
                    <a:cubicBezTo>
                      <a:pt x="124078" y="190062"/>
                      <a:pt x="125209" y="189280"/>
                      <a:pt x="125464" y="188843"/>
                    </a:cubicBezTo>
                    <a:close/>
                    <a:moveTo>
                      <a:pt x="150834" y="637344"/>
                    </a:moveTo>
                    <a:cubicBezTo>
                      <a:pt x="151090" y="637126"/>
                      <a:pt x="151856" y="637763"/>
                      <a:pt x="151892" y="637035"/>
                    </a:cubicBezTo>
                    <a:cubicBezTo>
                      <a:pt x="151637" y="636635"/>
                      <a:pt x="150068" y="636817"/>
                      <a:pt x="149521" y="637035"/>
                    </a:cubicBezTo>
                    <a:cubicBezTo>
                      <a:pt x="149977" y="637417"/>
                      <a:pt x="150287" y="637290"/>
                      <a:pt x="150889" y="637290"/>
                    </a:cubicBezTo>
                    <a:close/>
                    <a:moveTo>
                      <a:pt x="350294" y="246664"/>
                    </a:moveTo>
                    <a:cubicBezTo>
                      <a:pt x="350549" y="246573"/>
                      <a:pt x="352117" y="246755"/>
                      <a:pt x="351588" y="246227"/>
                    </a:cubicBezTo>
                    <a:cubicBezTo>
                      <a:pt x="351060" y="245699"/>
                      <a:pt x="347448" y="246446"/>
                      <a:pt x="350294" y="246664"/>
                    </a:cubicBezTo>
                    <a:close/>
                    <a:moveTo>
                      <a:pt x="361492" y="671287"/>
                    </a:moveTo>
                    <a:cubicBezTo>
                      <a:pt x="361255" y="670759"/>
                      <a:pt x="359997" y="670741"/>
                      <a:pt x="360033" y="671524"/>
                    </a:cubicBezTo>
                    <a:cubicBezTo>
                      <a:pt x="360069" y="672306"/>
                      <a:pt x="361237" y="671797"/>
                      <a:pt x="361419" y="671287"/>
                    </a:cubicBezTo>
                    <a:close/>
                    <a:moveTo>
                      <a:pt x="288099" y="852486"/>
                    </a:moveTo>
                    <a:cubicBezTo>
                      <a:pt x="288099" y="852122"/>
                      <a:pt x="286950" y="851358"/>
                      <a:pt x="287042" y="852340"/>
                    </a:cubicBezTo>
                    <a:cubicBezTo>
                      <a:pt x="286786" y="853178"/>
                      <a:pt x="288136" y="853778"/>
                      <a:pt x="288099" y="852486"/>
                    </a:cubicBezTo>
                    <a:close/>
                    <a:moveTo>
                      <a:pt x="295577" y="652996"/>
                    </a:moveTo>
                    <a:cubicBezTo>
                      <a:pt x="295906" y="651977"/>
                      <a:pt x="294246" y="653160"/>
                      <a:pt x="293753" y="653251"/>
                    </a:cubicBezTo>
                    <a:cubicBezTo>
                      <a:pt x="294100" y="653997"/>
                      <a:pt x="295231" y="653524"/>
                      <a:pt x="295577" y="652996"/>
                    </a:cubicBezTo>
                    <a:close/>
                    <a:moveTo>
                      <a:pt x="228550" y="781652"/>
                    </a:moveTo>
                    <a:cubicBezTo>
                      <a:pt x="229143" y="781769"/>
                      <a:pt x="229718" y="781384"/>
                      <a:pt x="229836" y="780793"/>
                    </a:cubicBezTo>
                    <a:cubicBezTo>
                      <a:pt x="229839" y="780776"/>
                      <a:pt x="229842" y="780759"/>
                      <a:pt x="229845" y="780742"/>
                    </a:cubicBezTo>
                    <a:cubicBezTo>
                      <a:pt x="229243" y="780287"/>
                      <a:pt x="228933" y="781033"/>
                      <a:pt x="228477" y="781124"/>
                    </a:cubicBezTo>
                    <a:cubicBezTo>
                      <a:pt x="228021" y="781215"/>
                      <a:pt x="227893" y="781652"/>
                      <a:pt x="228477" y="781652"/>
                    </a:cubicBezTo>
                    <a:close/>
                    <a:moveTo>
                      <a:pt x="190704" y="355627"/>
                    </a:moveTo>
                    <a:cubicBezTo>
                      <a:pt x="189774" y="356337"/>
                      <a:pt x="190704" y="357356"/>
                      <a:pt x="191525" y="357302"/>
                    </a:cubicBezTo>
                    <a:cubicBezTo>
                      <a:pt x="192145" y="356847"/>
                      <a:pt x="190923" y="356137"/>
                      <a:pt x="190704" y="355627"/>
                    </a:cubicBezTo>
                    <a:close/>
                    <a:moveTo>
                      <a:pt x="294118" y="231667"/>
                    </a:moveTo>
                    <a:cubicBezTo>
                      <a:pt x="294118" y="229956"/>
                      <a:pt x="292130" y="232359"/>
                      <a:pt x="293553" y="232468"/>
                    </a:cubicBezTo>
                    <a:cubicBezTo>
                      <a:pt x="294228" y="232468"/>
                      <a:pt x="294082" y="231958"/>
                      <a:pt x="294118" y="231667"/>
                    </a:cubicBezTo>
                    <a:close/>
                    <a:moveTo>
                      <a:pt x="441852" y="589187"/>
                    </a:moveTo>
                    <a:cubicBezTo>
                      <a:pt x="440885" y="587367"/>
                      <a:pt x="439445" y="589733"/>
                      <a:pt x="441414" y="589551"/>
                    </a:cubicBezTo>
                    <a:cubicBezTo>
                      <a:pt x="441633" y="589551"/>
                      <a:pt x="441925" y="589569"/>
                      <a:pt x="441852" y="589187"/>
                    </a:cubicBezTo>
                    <a:close/>
                    <a:moveTo>
                      <a:pt x="332620" y="705176"/>
                    </a:moveTo>
                    <a:lnTo>
                      <a:pt x="332620" y="705176"/>
                    </a:lnTo>
                    <a:cubicBezTo>
                      <a:pt x="332121" y="705108"/>
                      <a:pt x="331613" y="705190"/>
                      <a:pt x="331161" y="705412"/>
                    </a:cubicBezTo>
                    <a:cubicBezTo>
                      <a:pt x="332055" y="706158"/>
                      <a:pt x="335082" y="705267"/>
                      <a:pt x="332620" y="705176"/>
                    </a:cubicBezTo>
                    <a:close/>
                    <a:moveTo>
                      <a:pt x="428009" y="283592"/>
                    </a:moveTo>
                    <a:cubicBezTo>
                      <a:pt x="427206" y="283410"/>
                      <a:pt x="427316" y="284647"/>
                      <a:pt x="427516" y="284939"/>
                    </a:cubicBezTo>
                    <a:cubicBezTo>
                      <a:pt x="428191" y="285066"/>
                      <a:pt x="428720" y="283919"/>
                      <a:pt x="428009" y="283592"/>
                    </a:cubicBezTo>
                    <a:close/>
                    <a:moveTo>
                      <a:pt x="460218" y="211993"/>
                    </a:moveTo>
                    <a:cubicBezTo>
                      <a:pt x="459835" y="212394"/>
                      <a:pt x="459835" y="213449"/>
                      <a:pt x="460510" y="213467"/>
                    </a:cubicBezTo>
                    <a:cubicBezTo>
                      <a:pt x="461550" y="213376"/>
                      <a:pt x="460747" y="212230"/>
                      <a:pt x="460218" y="211993"/>
                    </a:cubicBezTo>
                    <a:close/>
                    <a:moveTo>
                      <a:pt x="278834" y="270015"/>
                    </a:moveTo>
                    <a:cubicBezTo>
                      <a:pt x="278323" y="270015"/>
                      <a:pt x="277448" y="271143"/>
                      <a:pt x="278469" y="271052"/>
                    </a:cubicBezTo>
                    <a:cubicBezTo>
                      <a:pt x="279162" y="271325"/>
                      <a:pt x="279947" y="270178"/>
                      <a:pt x="278834" y="270015"/>
                    </a:cubicBezTo>
                    <a:close/>
                    <a:moveTo>
                      <a:pt x="277211" y="295622"/>
                    </a:moveTo>
                    <a:cubicBezTo>
                      <a:pt x="277375" y="294785"/>
                      <a:pt x="276208" y="294785"/>
                      <a:pt x="275715" y="295149"/>
                    </a:cubicBezTo>
                    <a:cubicBezTo>
                      <a:pt x="276062" y="295604"/>
                      <a:pt x="276773" y="296477"/>
                      <a:pt x="277211" y="295622"/>
                    </a:cubicBezTo>
                    <a:close/>
                    <a:moveTo>
                      <a:pt x="236429" y="157102"/>
                    </a:moveTo>
                    <a:cubicBezTo>
                      <a:pt x="236429" y="155701"/>
                      <a:pt x="234040" y="157593"/>
                      <a:pt x="235499" y="157630"/>
                    </a:cubicBezTo>
                    <a:cubicBezTo>
                      <a:pt x="235900" y="157612"/>
                      <a:pt x="236392" y="157739"/>
                      <a:pt x="236429" y="157102"/>
                    </a:cubicBezTo>
                    <a:close/>
                    <a:moveTo>
                      <a:pt x="270791" y="343215"/>
                    </a:moveTo>
                    <a:cubicBezTo>
                      <a:pt x="272943" y="343215"/>
                      <a:pt x="270973" y="341122"/>
                      <a:pt x="270298" y="342960"/>
                    </a:cubicBezTo>
                    <a:close/>
                    <a:moveTo>
                      <a:pt x="369152" y="283501"/>
                    </a:moveTo>
                    <a:lnTo>
                      <a:pt x="368897" y="283082"/>
                    </a:lnTo>
                    <a:cubicBezTo>
                      <a:pt x="367164" y="284247"/>
                      <a:pt x="368532" y="286158"/>
                      <a:pt x="369152" y="283501"/>
                    </a:cubicBezTo>
                    <a:close/>
                    <a:moveTo>
                      <a:pt x="286458" y="295476"/>
                    </a:moveTo>
                    <a:cubicBezTo>
                      <a:pt x="286993" y="295550"/>
                      <a:pt x="287537" y="295467"/>
                      <a:pt x="288026" y="295240"/>
                    </a:cubicBezTo>
                    <a:cubicBezTo>
                      <a:pt x="287388" y="294530"/>
                      <a:pt x="284032" y="295203"/>
                      <a:pt x="286458" y="295476"/>
                    </a:cubicBezTo>
                    <a:close/>
                    <a:moveTo>
                      <a:pt x="492556" y="257529"/>
                    </a:moveTo>
                    <a:cubicBezTo>
                      <a:pt x="492063" y="257529"/>
                      <a:pt x="492227" y="258075"/>
                      <a:pt x="492136" y="258476"/>
                    </a:cubicBezTo>
                    <a:cubicBezTo>
                      <a:pt x="492063" y="260041"/>
                      <a:pt x="494143" y="257475"/>
                      <a:pt x="492556" y="257529"/>
                    </a:cubicBezTo>
                    <a:close/>
                    <a:moveTo>
                      <a:pt x="300064" y="580906"/>
                    </a:moveTo>
                    <a:lnTo>
                      <a:pt x="299845" y="580433"/>
                    </a:lnTo>
                    <a:cubicBezTo>
                      <a:pt x="298003" y="581125"/>
                      <a:pt x="300155" y="583090"/>
                      <a:pt x="300064" y="580906"/>
                    </a:cubicBezTo>
                    <a:close/>
                    <a:moveTo>
                      <a:pt x="303365" y="859129"/>
                    </a:moveTo>
                    <a:cubicBezTo>
                      <a:pt x="303365" y="858710"/>
                      <a:pt x="303365" y="858237"/>
                      <a:pt x="302782" y="858237"/>
                    </a:cubicBezTo>
                    <a:cubicBezTo>
                      <a:pt x="301414" y="858310"/>
                      <a:pt x="303329" y="860621"/>
                      <a:pt x="303365" y="859129"/>
                    </a:cubicBezTo>
                    <a:close/>
                    <a:moveTo>
                      <a:pt x="376685" y="328018"/>
                    </a:moveTo>
                    <a:cubicBezTo>
                      <a:pt x="377816" y="327818"/>
                      <a:pt x="376028" y="326999"/>
                      <a:pt x="375499" y="326980"/>
                    </a:cubicBezTo>
                    <a:cubicBezTo>
                      <a:pt x="374898" y="327381"/>
                      <a:pt x="376120" y="328218"/>
                      <a:pt x="376685" y="328018"/>
                    </a:cubicBezTo>
                    <a:close/>
                    <a:moveTo>
                      <a:pt x="181530" y="618362"/>
                    </a:moveTo>
                    <a:cubicBezTo>
                      <a:pt x="180418" y="618471"/>
                      <a:pt x="181111" y="619672"/>
                      <a:pt x="181877" y="619417"/>
                    </a:cubicBezTo>
                    <a:cubicBezTo>
                      <a:pt x="183026" y="619490"/>
                      <a:pt x="182187" y="618307"/>
                      <a:pt x="181622" y="618362"/>
                    </a:cubicBezTo>
                    <a:close/>
                    <a:moveTo>
                      <a:pt x="373037" y="328036"/>
                    </a:moveTo>
                    <a:cubicBezTo>
                      <a:pt x="373657" y="328036"/>
                      <a:pt x="374369" y="327636"/>
                      <a:pt x="374350" y="327108"/>
                    </a:cubicBezTo>
                    <a:cubicBezTo>
                      <a:pt x="373730" y="326671"/>
                      <a:pt x="373438" y="327417"/>
                      <a:pt x="372946" y="327490"/>
                    </a:cubicBezTo>
                    <a:cubicBezTo>
                      <a:pt x="372454" y="327563"/>
                      <a:pt x="372527" y="328054"/>
                      <a:pt x="373092" y="328036"/>
                    </a:cubicBezTo>
                    <a:close/>
                    <a:moveTo>
                      <a:pt x="161468" y="651395"/>
                    </a:moveTo>
                    <a:cubicBezTo>
                      <a:pt x="162945" y="650776"/>
                      <a:pt x="160410" y="649702"/>
                      <a:pt x="160446" y="650721"/>
                    </a:cubicBezTo>
                    <a:cubicBezTo>
                      <a:pt x="160775" y="651067"/>
                      <a:pt x="161030" y="651431"/>
                      <a:pt x="161541" y="651395"/>
                    </a:cubicBezTo>
                    <a:close/>
                    <a:moveTo>
                      <a:pt x="100185" y="249339"/>
                    </a:moveTo>
                    <a:cubicBezTo>
                      <a:pt x="99675" y="249339"/>
                      <a:pt x="99419" y="249594"/>
                      <a:pt x="99146" y="249922"/>
                    </a:cubicBezTo>
                    <a:cubicBezTo>
                      <a:pt x="98599" y="250941"/>
                      <a:pt x="101535" y="250268"/>
                      <a:pt x="100185" y="249339"/>
                    </a:cubicBezTo>
                    <a:close/>
                    <a:moveTo>
                      <a:pt x="246588" y="131640"/>
                    </a:moveTo>
                    <a:cubicBezTo>
                      <a:pt x="246314" y="130967"/>
                      <a:pt x="245129" y="130585"/>
                      <a:pt x="244764" y="131331"/>
                    </a:cubicBezTo>
                    <a:cubicBezTo>
                      <a:pt x="245220" y="131477"/>
                      <a:pt x="246843" y="132623"/>
                      <a:pt x="246588" y="131713"/>
                    </a:cubicBezTo>
                    <a:close/>
                    <a:moveTo>
                      <a:pt x="385513" y="323286"/>
                    </a:moveTo>
                    <a:cubicBezTo>
                      <a:pt x="385030" y="322994"/>
                      <a:pt x="384402" y="323148"/>
                      <a:pt x="384110" y="323629"/>
                    </a:cubicBezTo>
                    <a:cubicBezTo>
                      <a:pt x="384081" y="323676"/>
                      <a:pt x="384056" y="323726"/>
                      <a:pt x="384035" y="323777"/>
                    </a:cubicBezTo>
                    <a:cubicBezTo>
                      <a:pt x="383999" y="324487"/>
                      <a:pt x="385421" y="324487"/>
                      <a:pt x="385513" y="323359"/>
                    </a:cubicBezTo>
                    <a:close/>
                    <a:moveTo>
                      <a:pt x="151218" y="194831"/>
                    </a:moveTo>
                    <a:cubicBezTo>
                      <a:pt x="151728" y="195468"/>
                      <a:pt x="153370" y="194831"/>
                      <a:pt x="153041" y="194121"/>
                    </a:cubicBezTo>
                    <a:cubicBezTo>
                      <a:pt x="152376" y="194169"/>
                      <a:pt x="151740" y="194416"/>
                      <a:pt x="151218" y="194831"/>
                    </a:cubicBezTo>
                    <a:close/>
                    <a:moveTo>
                      <a:pt x="462735" y="203730"/>
                    </a:moveTo>
                    <a:lnTo>
                      <a:pt x="462735" y="203730"/>
                    </a:lnTo>
                    <a:cubicBezTo>
                      <a:pt x="463246" y="203782"/>
                      <a:pt x="463761" y="203700"/>
                      <a:pt x="464231" y="203494"/>
                    </a:cubicBezTo>
                    <a:cubicBezTo>
                      <a:pt x="463374" y="202711"/>
                      <a:pt x="460273" y="203639"/>
                      <a:pt x="462735" y="203730"/>
                    </a:cubicBezTo>
                    <a:close/>
                    <a:moveTo>
                      <a:pt x="248667" y="155519"/>
                    </a:moveTo>
                    <a:cubicBezTo>
                      <a:pt x="249689" y="154845"/>
                      <a:pt x="247901" y="153844"/>
                      <a:pt x="247536" y="154663"/>
                    </a:cubicBezTo>
                    <a:cubicBezTo>
                      <a:pt x="247555" y="155027"/>
                      <a:pt x="247956" y="155373"/>
                      <a:pt x="248667" y="155519"/>
                    </a:cubicBezTo>
                    <a:close/>
                    <a:moveTo>
                      <a:pt x="320291" y="647518"/>
                    </a:moveTo>
                    <a:cubicBezTo>
                      <a:pt x="320108" y="647991"/>
                      <a:pt x="319306" y="648701"/>
                      <a:pt x="319908" y="649138"/>
                    </a:cubicBezTo>
                    <a:cubicBezTo>
                      <a:pt x="320856" y="649502"/>
                      <a:pt x="321112" y="648246"/>
                      <a:pt x="320291" y="647518"/>
                    </a:cubicBezTo>
                    <a:close/>
                    <a:moveTo>
                      <a:pt x="355966" y="281954"/>
                    </a:moveTo>
                    <a:cubicBezTo>
                      <a:pt x="355619" y="281954"/>
                      <a:pt x="355400" y="282427"/>
                      <a:pt x="355109" y="282755"/>
                    </a:cubicBezTo>
                    <a:cubicBezTo>
                      <a:pt x="355929" y="283501"/>
                      <a:pt x="357589" y="282263"/>
                      <a:pt x="355966" y="281954"/>
                    </a:cubicBezTo>
                    <a:close/>
                    <a:moveTo>
                      <a:pt x="228787" y="78715"/>
                    </a:moveTo>
                    <a:cubicBezTo>
                      <a:pt x="228550" y="78223"/>
                      <a:pt x="227565" y="77441"/>
                      <a:pt x="227291" y="78296"/>
                    </a:cubicBezTo>
                    <a:cubicBezTo>
                      <a:pt x="227018" y="79152"/>
                      <a:pt x="228349" y="79170"/>
                      <a:pt x="228787" y="78715"/>
                    </a:cubicBezTo>
                    <a:close/>
                    <a:moveTo>
                      <a:pt x="260723" y="517334"/>
                    </a:moveTo>
                    <a:cubicBezTo>
                      <a:pt x="261252" y="516679"/>
                      <a:pt x="259373" y="516751"/>
                      <a:pt x="259373" y="517334"/>
                    </a:cubicBezTo>
                    <a:cubicBezTo>
                      <a:pt x="259227" y="518280"/>
                      <a:pt x="260449" y="517934"/>
                      <a:pt x="260723" y="517316"/>
                    </a:cubicBezTo>
                    <a:close/>
                    <a:moveTo>
                      <a:pt x="204383" y="323177"/>
                    </a:moveTo>
                    <a:lnTo>
                      <a:pt x="203873" y="323377"/>
                    </a:lnTo>
                    <a:cubicBezTo>
                      <a:pt x="204584" y="325233"/>
                      <a:pt x="206663" y="323195"/>
                      <a:pt x="204383" y="323177"/>
                    </a:cubicBezTo>
                    <a:close/>
                    <a:moveTo>
                      <a:pt x="233219" y="132077"/>
                    </a:moveTo>
                    <a:cubicBezTo>
                      <a:pt x="233766" y="132077"/>
                      <a:pt x="234550" y="130967"/>
                      <a:pt x="233547" y="131040"/>
                    </a:cubicBezTo>
                    <a:cubicBezTo>
                      <a:pt x="232836" y="130785"/>
                      <a:pt x="232179" y="132023"/>
                      <a:pt x="233292" y="132095"/>
                    </a:cubicBezTo>
                    <a:close/>
                    <a:moveTo>
                      <a:pt x="215564" y="251906"/>
                    </a:moveTo>
                    <a:cubicBezTo>
                      <a:pt x="217388" y="251068"/>
                      <a:pt x="215071" y="249467"/>
                      <a:pt x="215199" y="251414"/>
                    </a:cubicBezTo>
                    <a:cubicBezTo>
                      <a:pt x="215327" y="251669"/>
                      <a:pt x="215327" y="251924"/>
                      <a:pt x="215637" y="251924"/>
                    </a:cubicBezTo>
                    <a:close/>
                    <a:moveTo>
                      <a:pt x="296708" y="641385"/>
                    </a:moveTo>
                    <a:cubicBezTo>
                      <a:pt x="296307" y="640966"/>
                      <a:pt x="294629" y="640821"/>
                      <a:pt x="294884" y="641512"/>
                    </a:cubicBezTo>
                    <a:cubicBezTo>
                      <a:pt x="295340" y="642550"/>
                      <a:pt x="296088" y="641676"/>
                      <a:pt x="296781" y="641403"/>
                    </a:cubicBezTo>
                    <a:close/>
                    <a:moveTo>
                      <a:pt x="364720" y="115042"/>
                    </a:moveTo>
                    <a:cubicBezTo>
                      <a:pt x="364337" y="114587"/>
                      <a:pt x="363061" y="114660"/>
                      <a:pt x="363243" y="115442"/>
                    </a:cubicBezTo>
                    <a:cubicBezTo>
                      <a:pt x="363425" y="116225"/>
                      <a:pt x="364483" y="115533"/>
                      <a:pt x="364720" y="115042"/>
                    </a:cubicBezTo>
                    <a:close/>
                    <a:moveTo>
                      <a:pt x="277776" y="693073"/>
                    </a:moveTo>
                    <a:cubicBezTo>
                      <a:pt x="277667" y="692727"/>
                      <a:pt x="277411" y="692727"/>
                      <a:pt x="277266" y="692963"/>
                    </a:cubicBezTo>
                    <a:cubicBezTo>
                      <a:pt x="275040" y="693600"/>
                      <a:pt x="277740" y="695038"/>
                      <a:pt x="277776" y="693073"/>
                    </a:cubicBezTo>
                    <a:close/>
                    <a:moveTo>
                      <a:pt x="244509" y="152716"/>
                    </a:moveTo>
                    <a:cubicBezTo>
                      <a:pt x="244509" y="152188"/>
                      <a:pt x="244016" y="152224"/>
                      <a:pt x="243597" y="152224"/>
                    </a:cubicBezTo>
                    <a:cubicBezTo>
                      <a:pt x="242138" y="152279"/>
                      <a:pt x="244618" y="154208"/>
                      <a:pt x="244509" y="152716"/>
                    </a:cubicBezTo>
                    <a:close/>
                    <a:moveTo>
                      <a:pt x="387574" y="674236"/>
                    </a:moveTo>
                    <a:lnTo>
                      <a:pt x="387136" y="674454"/>
                    </a:lnTo>
                    <a:lnTo>
                      <a:pt x="387865" y="675692"/>
                    </a:lnTo>
                    <a:cubicBezTo>
                      <a:pt x="388887" y="675218"/>
                      <a:pt x="388595" y="674381"/>
                      <a:pt x="387646" y="674236"/>
                    </a:cubicBezTo>
                    <a:close/>
                    <a:moveTo>
                      <a:pt x="437840" y="320410"/>
                    </a:moveTo>
                    <a:cubicBezTo>
                      <a:pt x="438715" y="320137"/>
                      <a:pt x="438004" y="319154"/>
                      <a:pt x="437475" y="318936"/>
                    </a:cubicBezTo>
                    <a:cubicBezTo>
                      <a:pt x="437073" y="319427"/>
                      <a:pt x="436891" y="320319"/>
                      <a:pt x="437840" y="320410"/>
                    </a:cubicBezTo>
                    <a:close/>
                    <a:moveTo>
                      <a:pt x="323300" y="271016"/>
                    </a:moveTo>
                    <a:cubicBezTo>
                      <a:pt x="323793" y="271016"/>
                      <a:pt x="324066" y="270761"/>
                      <a:pt x="324340" y="270415"/>
                    </a:cubicBezTo>
                    <a:cubicBezTo>
                      <a:pt x="324759" y="269469"/>
                      <a:pt x="321950" y="270106"/>
                      <a:pt x="323300" y="271016"/>
                    </a:cubicBezTo>
                    <a:close/>
                    <a:moveTo>
                      <a:pt x="279053" y="635652"/>
                    </a:moveTo>
                    <a:cubicBezTo>
                      <a:pt x="279401" y="635543"/>
                      <a:pt x="279674" y="635271"/>
                      <a:pt x="279782" y="634924"/>
                    </a:cubicBezTo>
                    <a:cubicBezTo>
                      <a:pt x="279472" y="633814"/>
                      <a:pt x="277338" y="635452"/>
                      <a:pt x="279053" y="635652"/>
                    </a:cubicBezTo>
                    <a:close/>
                    <a:moveTo>
                      <a:pt x="340791" y="695111"/>
                    </a:moveTo>
                    <a:cubicBezTo>
                      <a:pt x="340251" y="694674"/>
                      <a:pt x="339459" y="694757"/>
                      <a:pt x="339021" y="695295"/>
                    </a:cubicBezTo>
                    <a:cubicBezTo>
                      <a:pt x="338925" y="695414"/>
                      <a:pt x="338851" y="695549"/>
                      <a:pt x="338803" y="695693"/>
                    </a:cubicBezTo>
                    <a:cubicBezTo>
                      <a:pt x="339478" y="696130"/>
                      <a:pt x="340098" y="695348"/>
                      <a:pt x="340791" y="695111"/>
                    </a:cubicBezTo>
                    <a:close/>
                    <a:moveTo>
                      <a:pt x="347904" y="782908"/>
                    </a:moveTo>
                    <a:cubicBezTo>
                      <a:pt x="348014" y="781215"/>
                      <a:pt x="345497" y="783217"/>
                      <a:pt x="346974" y="783235"/>
                    </a:cubicBezTo>
                    <a:cubicBezTo>
                      <a:pt x="347375" y="783217"/>
                      <a:pt x="347868" y="783344"/>
                      <a:pt x="347904" y="782908"/>
                    </a:cubicBezTo>
                    <a:close/>
                    <a:moveTo>
                      <a:pt x="203964" y="253653"/>
                    </a:moveTo>
                    <a:cubicBezTo>
                      <a:pt x="204365" y="253544"/>
                      <a:pt x="204785" y="253216"/>
                      <a:pt x="204803" y="252834"/>
                    </a:cubicBezTo>
                    <a:cubicBezTo>
                      <a:pt x="204383" y="251869"/>
                      <a:pt x="202304" y="253416"/>
                      <a:pt x="203964" y="253653"/>
                    </a:cubicBezTo>
                    <a:close/>
                    <a:moveTo>
                      <a:pt x="361948" y="171553"/>
                    </a:moveTo>
                    <a:cubicBezTo>
                      <a:pt x="361948" y="171243"/>
                      <a:pt x="361674" y="171189"/>
                      <a:pt x="361437" y="171225"/>
                    </a:cubicBezTo>
                    <a:cubicBezTo>
                      <a:pt x="359413" y="171080"/>
                      <a:pt x="361073" y="173264"/>
                      <a:pt x="361948" y="171553"/>
                    </a:cubicBezTo>
                    <a:close/>
                    <a:moveTo>
                      <a:pt x="283084" y="271179"/>
                    </a:moveTo>
                    <a:cubicBezTo>
                      <a:pt x="282190" y="269469"/>
                      <a:pt x="280731" y="271762"/>
                      <a:pt x="282664" y="271562"/>
                    </a:cubicBezTo>
                    <a:cubicBezTo>
                      <a:pt x="282810" y="271580"/>
                      <a:pt x="283175" y="271598"/>
                      <a:pt x="283084" y="271179"/>
                    </a:cubicBezTo>
                    <a:close/>
                    <a:moveTo>
                      <a:pt x="160610" y="635688"/>
                    </a:moveTo>
                    <a:cubicBezTo>
                      <a:pt x="161632" y="634978"/>
                      <a:pt x="159826" y="634123"/>
                      <a:pt x="159461" y="634869"/>
                    </a:cubicBezTo>
                    <a:cubicBezTo>
                      <a:pt x="159443" y="635179"/>
                      <a:pt x="159844" y="635561"/>
                      <a:pt x="160610" y="635688"/>
                    </a:cubicBezTo>
                    <a:close/>
                    <a:moveTo>
                      <a:pt x="139581" y="272126"/>
                    </a:moveTo>
                    <a:lnTo>
                      <a:pt x="140147" y="271907"/>
                    </a:lnTo>
                    <a:cubicBezTo>
                      <a:pt x="139435" y="270069"/>
                      <a:pt x="137447" y="272071"/>
                      <a:pt x="139581" y="272126"/>
                    </a:cubicBezTo>
                    <a:close/>
                    <a:moveTo>
                      <a:pt x="104326" y="195813"/>
                    </a:moveTo>
                    <a:cubicBezTo>
                      <a:pt x="104417" y="195122"/>
                      <a:pt x="103523" y="194303"/>
                      <a:pt x="102958" y="194667"/>
                    </a:cubicBezTo>
                    <a:cubicBezTo>
                      <a:pt x="102666" y="195049"/>
                      <a:pt x="104070" y="196560"/>
                      <a:pt x="104326" y="195813"/>
                    </a:cubicBezTo>
                    <a:close/>
                    <a:moveTo>
                      <a:pt x="351205" y="263899"/>
                    </a:moveTo>
                    <a:cubicBezTo>
                      <a:pt x="351625" y="263899"/>
                      <a:pt x="352537" y="263899"/>
                      <a:pt x="352665" y="263226"/>
                    </a:cubicBezTo>
                    <a:cubicBezTo>
                      <a:pt x="352792" y="262553"/>
                      <a:pt x="351224" y="262680"/>
                      <a:pt x="351205" y="263899"/>
                    </a:cubicBezTo>
                    <a:close/>
                    <a:moveTo>
                      <a:pt x="257057" y="126435"/>
                    </a:moveTo>
                    <a:cubicBezTo>
                      <a:pt x="256674" y="125980"/>
                      <a:pt x="255397" y="126071"/>
                      <a:pt x="255543" y="126836"/>
                    </a:cubicBezTo>
                    <a:cubicBezTo>
                      <a:pt x="255689" y="127600"/>
                      <a:pt x="256820" y="126908"/>
                      <a:pt x="257057" y="126435"/>
                    </a:cubicBezTo>
                    <a:close/>
                    <a:moveTo>
                      <a:pt x="373785" y="172772"/>
                    </a:moveTo>
                    <a:cubicBezTo>
                      <a:pt x="374788" y="173009"/>
                      <a:pt x="374770" y="171735"/>
                      <a:pt x="373967" y="171753"/>
                    </a:cubicBezTo>
                    <a:cubicBezTo>
                      <a:pt x="372818" y="171516"/>
                      <a:pt x="373055" y="172572"/>
                      <a:pt x="373785" y="172772"/>
                    </a:cubicBezTo>
                    <a:close/>
                    <a:moveTo>
                      <a:pt x="478950" y="587331"/>
                    </a:moveTo>
                    <a:cubicBezTo>
                      <a:pt x="478786" y="586457"/>
                      <a:pt x="477509" y="587112"/>
                      <a:pt x="477545" y="587677"/>
                    </a:cubicBezTo>
                    <a:cubicBezTo>
                      <a:pt x="477582" y="588241"/>
                      <a:pt x="479132" y="588041"/>
                      <a:pt x="478950" y="587331"/>
                    </a:cubicBezTo>
                    <a:close/>
                    <a:moveTo>
                      <a:pt x="270882" y="839710"/>
                    </a:moveTo>
                    <a:cubicBezTo>
                      <a:pt x="269897" y="839528"/>
                      <a:pt x="269368" y="840219"/>
                      <a:pt x="270517" y="840620"/>
                    </a:cubicBezTo>
                    <a:cubicBezTo>
                      <a:pt x="271411" y="840583"/>
                      <a:pt x="272213" y="839601"/>
                      <a:pt x="270882" y="839710"/>
                    </a:cubicBezTo>
                    <a:close/>
                    <a:moveTo>
                      <a:pt x="258243" y="527799"/>
                    </a:moveTo>
                    <a:cubicBezTo>
                      <a:pt x="258243" y="526452"/>
                      <a:pt x="256419" y="528345"/>
                      <a:pt x="257568" y="528654"/>
                    </a:cubicBezTo>
                    <a:cubicBezTo>
                      <a:pt x="258243" y="528782"/>
                      <a:pt x="258243" y="528308"/>
                      <a:pt x="258243" y="527799"/>
                    </a:cubicBezTo>
                    <a:close/>
                    <a:moveTo>
                      <a:pt x="207539" y="115861"/>
                    </a:moveTo>
                    <a:cubicBezTo>
                      <a:pt x="206900" y="115661"/>
                      <a:pt x="206043" y="116644"/>
                      <a:pt x="206992" y="116917"/>
                    </a:cubicBezTo>
                    <a:cubicBezTo>
                      <a:pt x="207940" y="117190"/>
                      <a:pt x="208578" y="115843"/>
                      <a:pt x="207539" y="115861"/>
                    </a:cubicBezTo>
                    <a:close/>
                    <a:moveTo>
                      <a:pt x="305444" y="623221"/>
                    </a:moveTo>
                    <a:lnTo>
                      <a:pt x="306010" y="622985"/>
                    </a:lnTo>
                    <a:cubicBezTo>
                      <a:pt x="305390" y="621165"/>
                      <a:pt x="303274" y="623130"/>
                      <a:pt x="305444" y="623221"/>
                    </a:cubicBezTo>
                    <a:close/>
                    <a:moveTo>
                      <a:pt x="331106" y="863042"/>
                    </a:moveTo>
                    <a:cubicBezTo>
                      <a:pt x="330989" y="862651"/>
                      <a:pt x="330720" y="862324"/>
                      <a:pt x="330359" y="862132"/>
                    </a:cubicBezTo>
                    <a:cubicBezTo>
                      <a:pt x="329374" y="862441"/>
                      <a:pt x="330577" y="864498"/>
                      <a:pt x="331106" y="863042"/>
                    </a:cubicBezTo>
                    <a:close/>
                    <a:moveTo>
                      <a:pt x="252807" y="529328"/>
                    </a:moveTo>
                    <a:cubicBezTo>
                      <a:pt x="252807" y="530784"/>
                      <a:pt x="255324" y="528854"/>
                      <a:pt x="253774" y="528800"/>
                    </a:cubicBezTo>
                    <a:cubicBezTo>
                      <a:pt x="253373" y="528818"/>
                      <a:pt x="252862" y="528691"/>
                      <a:pt x="252807" y="529328"/>
                    </a:cubicBezTo>
                    <a:close/>
                    <a:moveTo>
                      <a:pt x="343673" y="113695"/>
                    </a:moveTo>
                    <a:cubicBezTo>
                      <a:pt x="345789" y="113695"/>
                      <a:pt x="343855" y="111620"/>
                      <a:pt x="343180" y="113440"/>
                    </a:cubicBezTo>
                    <a:close/>
                    <a:moveTo>
                      <a:pt x="224118" y="838636"/>
                    </a:moveTo>
                    <a:cubicBezTo>
                      <a:pt x="223023" y="838636"/>
                      <a:pt x="223899" y="839764"/>
                      <a:pt x="224574" y="839637"/>
                    </a:cubicBezTo>
                    <a:cubicBezTo>
                      <a:pt x="225522" y="839473"/>
                      <a:pt x="224756" y="838363"/>
                      <a:pt x="224118" y="838636"/>
                    </a:cubicBezTo>
                    <a:close/>
                    <a:moveTo>
                      <a:pt x="374442" y="314623"/>
                    </a:moveTo>
                    <a:cubicBezTo>
                      <a:pt x="373566" y="312930"/>
                      <a:pt x="372052" y="315187"/>
                      <a:pt x="374004" y="315005"/>
                    </a:cubicBezTo>
                    <a:cubicBezTo>
                      <a:pt x="374223" y="315005"/>
                      <a:pt x="374496" y="315005"/>
                      <a:pt x="374442" y="314623"/>
                    </a:cubicBezTo>
                    <a:close/>
                    <a:moveTo>
                      <a:pt x="153753" y="588951"/>
                    </a:moveTo>
                    <a:cubicBezTo>
                      <a:pt x="154026" y="588259"/>
                      <a:pt x="152950" y="587440"/>
                      <a:pt x="152731" y="588387"/>
                    </a:cubicBezTo>
                    <a:cubicBezTo>
                      <a:pt x="152640" y="589042"/>
                      <a:pt x="153807" y="589934"/>
                      <a:pt x="153826" y="588951"/>
                    </a:cubicBezTo>
                    <a:close/>
                    <a:moveTo>
                      <a:pt x="89479" y="578304"/>
                    </a:moveTo>
                    <a:cubicBezTo>
                      <a:pt x="89151" y="578304"/>
                      <a:pt x="89115" y="578595"/>
                      <a:pt x="89133" y="578832"/>
                    </a:cubicBezTo>
                    <a:cubicBezTo>
                      <a:pt x="89078" y="580797"/>
                      <a:pt x="91303" y="579195"/>
                      <a:pt x="89479" y="578304"/>
                    </a:cubicBezTo>
                    <a:close/>
                    <a:moveTo>
                      <a:pt x="407180" y="531439"/>
                    </a:moveTo>
                    <a:cubicBezTo>
                      <a:pt x="406761" y="529928"/>
                      <a:pt x="405447" y="532149"/>
                      <a:pt x="406451" y="532385"/>
                    </a:cubicBezTo>
                    <a:cubicBezTo>
                      <a:pt x="406873" y="532260"/>
                      <a:pt x="407167" y="531878"/>
                      <a:pt x="407180" y="531439"/>
                    </a:cubicBezTo>
                    <a:close/>
                    <a:moveTo>
                      <a:pt x="301687" y="313549"/>
                    </a:moveTo>
                    <a:cubicBezTo>
                      <a:pt x="301687" y="313385"/>
                      <a:pt x="301231" y="313185"/>
                      <a:pt x="300885" y="312912"/>
                    </a:cubicBezTo>
                    <a:cubicBezTo>
                      <a:pt x="300046" y="313858"/>
                      <a:pt x="301578" y="315369"/>
                      <a:pt x="301687" y="313549"/>
                    </a:cubicBezTo>
                    <a:close/>
                    <a:moveTo>
                      <a:pt x="453525" y="312293"/>
                    </a:moveTo>
                    <a:cubicBezTo>
                      <a:pt x="455677" y="312293"/>
                      <a:pt x="453671" y="310255"/>
                      <a:pt x="452978" y="312057"/>
                    </a:cubicBezTo>
                    <a:close/>
                    <a:moveTo>
                      <a:pt x="355656" y="175539"/>
                    </a:moveTo>
                    <a:cubicBezTo>
                      <a:pt x="357097" y="174865"/>
                      <a:pt x="354525" y="173864"/>
                      <a:pt x="354689" y="174865"/>
                    </a:cubicBezTo>
                    <a:cubicBezTo>
                      <a:pt x="354844" y="175265"/>
                      <a:pt x="355226" y="175531"/>
                      <a:pt x="355656" y="175539"/>
                    </a:cubicBezTo>
                    <a:close/>
                    <a:moveTo>
                      <a:pt x="172557" y="624259"/>
                    </a:moveTo>
                    <a:cubicBezTo>
                      <a:pt x="173031" y="624022"/>
                      <a:pt x="173852" y="623057"/>
                      <a:pt x="172976" y="622803"/>
                    </a:cubicBezTo>
                    <a:cubicBezTo>
                      <a:pt x="172101" y="622548"/>
                      <a:pt x="172101" y="623785"/>
                      <a:pt x="172557" y="624259"/>
                    </a:cubicBezTo>
                    <a:close/>
                    <a:moveTo>
                      <a:pt x="411485" y="310782"/>
                    </a:moveTo>
                    <a:cubicBezTo>
                      <a:pt x="411120" y="310782"/>
                      <a:pt x="410883" y="311183"/>
                      <a:pt x="410627" y="311565"/>
                    </a:cubicBezTo>
                    <a:cubicBezTo>
                      <a:pt x="411412" y="312275"/>
                      <a:pt x="412980" y="311056"/>
                      <a:pt x="411430" y="310728"/>
                    </a:cubicBezTo>
                    <a:close/>
                    <a:moveTo>
                      <a:pt x="158659" y="201874"/>
                    </a:moveTo>
                    <a:cubicBezTo>
                      <a:pt x="158659" y="201528"/>
                      <a:pt x="158148" y="201637"/>
                      <a:pt x="157747" y="201601"/>
                    </a:cubicBezTo>
                    <a:cubicBezTo>
                      <a:pt x="156178" y="201692"/>
                      <a:pt x="158787" y="203730"/>
                      <a:pt x="158659" y="201874"/>
                    </a:cubicBezTo>
                    <a:close/>
                    <a:moveTo>
                      <a:pt x="364739" y="678858"/>
                    </a:moveTo>
                    <a:cubicBezTo>
                      <a:pt x="364319" y="678440"/>
                      <a:pt x="363061" y="678458"/>
                      <a:pt x="363225" y="679259"/>
                    </a:cubicBezTo>
                    <a:cubicBezTo>
                      <a:pt x="363389" y="680060"/>
                      <a:pt x="364502" y="679313"/>
                      <a:pt x="364739" y="678858"/>
                    </a:cubicBezTo>
                    <a:close/>
                    <a:moveTo>
                      <a:pt x="238399" y="828462"/>
                    </a:moveTo>
                    <a:cubicBezTo>
                      <a:pt x="237505" y="829263"/>
                      <a:pt x="239274" y="830501"/>
                      <a:pt x="239584" y="829245"/>
                    </a:cubicBezTo>
                    <a:cubicBezTo>
                      <a:pt x="239438" y="828626"/>
                      <a:pt x="238672" y="828899"/>
                      <a:pt x="238399" y="828408"/>
                    </a:cubicBezTo>
                    <a:close/>
                    <a:moveTo>
                      <a:pt x="245184" y="537499"/>
                    </a:moveTo>
                    <a:lnTo>
                      <a:pt x="244928" y="537081"/>
                    </a:lnTo>
                    <a:cubicBezTo>
                      <a:pt x="243232" y="538883"/>
                      <a:pt x="245019" y="539884"/>
                      <a:pt x="245184" y="537445"/>
                    </a:cubicBezTo>
                    <a:close/>
                    <a:moveTo>
                      <a:pt x="265866" y="537499"/>
                    </a:moveTo>
                    <a:lnTo>
                      <a:pt x="265611" y="537026"/>
                    </a:lnTo>
                    <a:cubicBezTo>
                      <a:pt x="263732" y="537754"/>
                      <a:pt x="265885" y="539611"/>
                      <a:pt x="265866" y="537518"/>
                    </a:cubicBezTo>
                    <a:close/>
                    <a:moveTo>
                      <a:pt x="120120" y="182364"/>
                    </a:moveTo>
                    <a:lnTo>
                      <a:pt x="118753" y="181108"/>
                    </a:lnTo>
                    <a:cubicBezTo>
                      <a:pt x="118078" y="181854"/>
                      <a:pt x="119318" y="183001"/>
                      <a:pt x="120120" y="182364"/>
                    </a:cubicBezTo>
                    <a:close/>
                    <a:moveTo>
                      <a:pt x="243378" y="129384"/>
                    </a:moveTo>
                    <a:cubicBezTo>
                      <a:pt x="245202" y="129220"/>
                      <a:pt x="243050" y="127564"/>
                      <a:pt x="242575" y="128601"/>
                    </a:cubicBezTo>
                    <a:cubicBezTo>
                      <a:pt x="242685" y="128983"/>
                      <a:pt x="243050" y="129220"/>
                      <a:pt x="243378" y="129384"/>
                    </a:cubicBezTo>
                    <a:close/>
                    <a:moveTo>
                      <a:pt x="117932" y="578249"/>
                    </a:moveTo>
                    <a:cubicBezTo>
                      <a:pt x="117531" y="576557"/>
                      <a:pt x="116108" y="578832"/>
                      <a:pt x="117184" y="579086"/>
                    </a:cubicBezTo>
                    <a:cubicBezTo>
                      <a:pt x="117549" y="578941"/>
                      <a:pt x="117932" y="578650"/>
                      <a:pt x="117932" y="578249"/>
                    </a:cubicBezTo>
                    <a:close/>
                    <a:moveTo>
                      <a:pt x="260449" y="126217"/>
                    </a:moveTo>
                    <a:cubicBezTo>
                      <a:pt x="258826" y="126563"/>
                      <a:pt x="261070" y="128037"/>
                      <a:pt x="261307" y="126945"/>
                    </a:cubicBezTo>
                    <a:cubicBezTo>
                      <a:pt x="261202" y="126547"/>
                      <a:pt x="260860" y="126256"/>
                      <a:pt x="260449" y="126217"/>
                    </a:cubicBezTo>
                    <a:close/>
                    <a:moveTo>
                      <a:pt x="316990" y="127163"/>
                    </a:moveTo>
                    <a:cubicBezTo>
                      <a:pt x="316369" y="125744"/>
                      <a:pt x="315257" y="128164"/>
                      <a:pt x="316296" y="128146"/>
                    </a:cubicBezTo>
                    <a:cubicBezTo>
                      <a:pt x="316685" y="127973"/>
                      <a:pt x="316936" y="127588"/>
                      <a:pt x="316935" y="127163"/>
                    </a:cubicBezTo>
                    <a:close/>
                    <a:moveTo>
                      <a:pt x="295103" y="304158"/>
                    </a:moveTo>
                    <a:cubicBezTo>
                      <a:pt x="295431" y="302866"/>
                      <a:pt x="294228" y="302811"/>
                      <a:pt x="294136" y="303685"/>
                    </a:cubicBezTo>
                    <a:cubicBezTo>
                      <a:pt x="294045" y="304558"/>
                      <a:pt x="294811" y="304522"/>
                      <a:pt x="295103" y="304158"/>
                    </a:cubicBezTo>
                    <a:close/>
                    <a:moveTo>
                      <a:pt x="103304" y="178105"/>
                    </a:moveTo>
                    <a:cubicBezTo>
                      <a:pt x="102684" y="177486"/>
                      <a:pt x="101371" y="177650"/>
                      <a:pt x="101736" y="178560"/>
                    </a:cubicBezTo>
                    <a:cubicBezTo>
                      <a:pt x="102101" y="179470"/>
                      <a:pt x="102867" y="178360"/>
                      <a:pt x="103304" y="178105"/>
                    </a:cubicBezTo>
                    <a:close/>
                    <a:moveTo>
                      <a:pt x="100423" y="595994"/>
                    </a:moveTo>
                    <a:cubicBezTo>
                      <a:pt x="100951" y="595230"/>
                      <a:pt x="98398" y="595448"/>
                      <a:pt x="99182" y="596413"/>
                    </a:cubicBezTo>
                    <a:cubicBezTo>
                      <a:pt x="99675" y="596831"/>
                      <a:pt x="99985" y="596340"/>
                      <a:pt x="100423" y="595994"/>
                    </a:cubicBezTo>
                    <a:close/>
                    <a:moveTo>
                      <a:pt x="315476" y="595521"/>
                    </a:moveTo>
                    <a:cubicBezTo>
                      <a:pt x="317628" y="595521"/>
                      <a:pt x="315658" y="593464"/>
                      <a:pt x="314965" y="595284"/>
                    </a:cubicBezTo>
                    <a:close/>
                    <a:moveTo>
                      <a:pt x="285911" y="699261"/>
                    </a:moveTo>
                    <a:cubicBezTo>
                      <a:pt x="284889" y="697659"/>
                      <a:pt x="283503" y="699734"/>
                      <a:pt x="285418" y="699661"/>
                    </a:cubicBezTo>
                    <a:cubicBezTo>
                      <a:pt x="285564" y="699734"/>
                      <a:pt x="285820" y="699716"/>
                      <a:pt x="285820" y="699297"/>
                    </a:cubicBezTo>
                    <a:close/>
                    <a:moveTo>
                      <a:pt x="407180" y="541977"/>
                    </a:moveTo>
                    <a:cubicBezTo>
                      <a:pt x="406487" y="541522"/>
                      <a:pt x="405466" y="542468"/>
                      <a:pt x="405812" y="543178"/>
                    </a:cubicBezTo>
                    <a:cubicBezTo>
                      <a:pt x="406122" y="543487"/>
                      <a:pt x="406834" y="542450"/>
                      <a:pt x="407089" y="542013"/>
                    </a:cubicBezTo>
                    <a:close/>
                    <a:moveTo>
                      <a:pt x="110800" y="196560"/>
                    </a:moveTo>
                    <a:cubicBezTo>
                      <a:pt x="110892" y="197124"/>
                      <a:pt x="110800" y="198070"/>
                      <a:pt x="111621" y="197815"/>
                    </a:cubicBezTo>
                    <a:cubicBezTo>
                      <a:pt x="112132" y="197615"/>
                      <a:pt x="111439" y="196924"/>
                      <a:pt x="111421" y="196541"/>
                    </a:cubicBezTo>
                    <a:cubicBezTo>
                      <a:pt x="111512" y="195704"/>
                      <a:pt x="110873" y="195613"/>
                      <a:pt x="110800" y="196560"/>
                    </a:cubicBezTo>
                    <a:close/>
                    <a:moveTo>
                      <a:pt x="361966" y="301446"/>
                    </a:moveTo>
                    <a:cubicBezTo>
                      <a:pt x="360726" y="301974"/>
                      <a:pt x="362623" y="303102"/>
                      <a:pt x="363024" y="302265"/>
                    </a:cubicBezTo>
                    <a:cubicBezTo>
                      <a:pt x="363061" y="301901"/>
                      <a:pt x="362623" y="301537"/>
                      <a:pt x="361966" y="301446"/>
                    </a:cubicBezTo>
                    <a:close/>
                    <a:moveTo>
                      <a:pt x="379804" y="178178"/>
                    </a:moveTo>
                    <a:cubicBezTo>
                      <a:pt x="380278" y="177359"/>
                      <a:pt x="377798" y="177777"/>
                      <a:pt x="378564" y="178633"/>
                    </a:cubicBezTo>
                    <a:cubicBezTo>
                      <a:pt x="379165" y="179051"/>
                      <a:pt x="379476" y="178542"/>
                      <a:pt x="379804" y="178178"/>
                    </a:cubicBezTo>
                    <a:close/>
                    <a:moveTo>
                      <a:pt x="159626" y="633177"/>
                    </a:moveTo>
                    <a:cubicBezTo>
                      <a:pt x="158768" y="631357"/>
                      <a:pt x="157255" y="633795"/>
                      <a:pt x="159188" y="633541"/>
                    </a:cubicBezTo>
                    <a:cubicBezTo>
                      <a:pt x="159388" y="633486"/>
                      <a:pt x="159699" y="633504"/>
                      <a:pt x="159626" y="633122"/>
                    </a:cubicBezTo>
                    <a:close/>
                    <a:moveTo>
                      <a:pt x="270590" y="470815"/>
                    </a:moveTo>
                    <a:cubicBezTo>
                      <a:pt x="269368" y="470815"/>
                      <a:pt x="269405" y="472143"/>
                      <a:pt x="269988" y="472234"/>
                    </a:cubicBezTo>
                    <a:cubicBezTo>
                      <a:pt x="270572" y="472325"/>
                      <a:pt x="270809" y="471179"/>
                      <a:pt x="270590" y="470760"/>
                    </a:cubicBezTo>
                    <a:close/>
                    <a:moveTo>
                      <a:pt x="271229" y="645007"/>
                    </a:moveTo>
                    <a:cubicBezTo>
                      <a:pt x="271374" y="644424"/>
                      <a:pt x="270335" y="644297"/>
                      <a:pt x="270280" y="644825"/>
                    </a:cubicBezTo>
                    <a:cubicBezTo>
                      <a:pt x="270225" y="645352"/>
                      <a:pt x="271210" y="645698"/>
                      <a:pt x="271229" y="644952"/>
                    </a:cubicBezTo>
                    <a:close/>
                    <a:moveTo>
                      <a:pt x="441487" y="545034"/>
                    </a:moveTo>
                    <a:cubicBezTo>
                      <a:pt x="442235" y="545162"/>
                      <a:pt x="442217" y="543851"/>
                      <a:pt x="441487" y="544051"/>
                    </a:cubicBezTo>
                    <a:cubicBezTo>
                      <a:pt x="440758" y="544252"/>
                      <a:pt x="440849" y="545071"/>
                      <a:pt x="441487" y="545034"/>
                    </a:cubicBezTo>
                    <a:close/>
                    <a:moveTo>
                      <a:pt x="329392" y="142178"/>
                    </a:moveTo>
                    <a:cubicBezTo>
                      <a:pt x="328881" y="141687"/>
                      <a:pt x="328279" y="142178"/>
                      <a:pt x="328006" y="142651"/>
                    </a:cubicBezTo>
                    <a:cubicBezTo>
                      <a:pt x="328079" y="143416"/>
                      <a:pt x="329392" y="142524"/>
                      <a:pt x="329392" y="142178"/>
                    </a:cubicBezTo>
                    <a:close/>
                    <a:moveTo>
                      <a:pt x="85667" y="540375"/>
                    </a:moveTo>
                    <a:cubicBezTo>
                      <a:pt x="85266" y="540011"/>
                      <a:pt x="84135" y="540120"/>
                      <a:pt x="84263" y="540812"/>
                    </a:cubicBezTo>
                    <a:cubicBezTo>
                      <a:pt x="84391" y="541503"/>
                      <a:pt x="84755" y="540976"/>
                      <a:pt x="84956" y="540812"/>
                    </a:cubicBezTo>
                    <a:cubicBezTo>
                      <a:pt x="85157" y="540648"/>
                      <a:pt x="85667" y="540885"/>
                      <a:pt x="85667" y="540375"/>
                    </a:cubicBezTo>
                    <a:close/>
                    <a:moveTo>
                      <a:pt x="361820" y="141960"/>
                    </a:moveTo>
                    <a:cubicBezTo>
                      <a:pt x="360927" y="141960"/>
                      <a:pt x="361127" y="142669"/>
                      <a:pt x="361820" y="142924"/>
                    </a:cubicBezTo>
                    <a:cubicBezTo>
                      <a:pt x="362477" y="142651"/>
                      <a:pt x="362732" y="141850"/>
                      <a:pt x="361820" y="141960"/>
                    </a:cubicBezTo>
                    <a:close/>
                    <a:moveTo>
                      <a:pt x="403770" y="538919"/>
                    </a:moveTo>
                    <a:cubicBezTo>
                      <a:pt x="403295" y="538282"/>
                      <a:pt x="402657" y="538919"/>
                      <a:pt x="402402" y="539392"/>
                    </a:cubicBezTo>
                    <a:cubicBezTo>
                      <a:pt x="402858" y="539975"/>
                      <a:pt x="403551" y="539301"/>
                      <a:pt x="403842" y="538883"/>
                    </a:cubicBezTo>
                    <a:close/>
                    <a:moveTo>
                      <a:pt x="373493" y="143561"/>
                    </a:moveTo>
                    <a:cubicBezTo>
                      <a:pt x="373402" y="142779"/>
                      <a:pt x="372508" y="142961"/>
                      <a:pt x="372052" y="143197"/>
                    </a:cubicBezTo>
                    <a:lnTo>
                      <a:pt x="373238" y="143998"/>
                    </a:lnTo>
                    <a:close/>
                    <a:moveTo>
                      <a:pt x="243889" y="647700"/>
                    </a:moveTo>
                    <a:cubicBezTo>
                      <a:pt x="244235" y="647263"/>
                      <a:pt x="244965" y="646481"/>
                      <a:pt x="244016" y="646499"/>
                    </a:cubicBezTo>
                    <a:cubicBezTo>
                      <a:pt x="243068" y="646517"/>
                      <a:pt x="243013" y="646954"/>
                      <a:pt x="243889" y="647755"/>
                    </a:cubicBezTo>
                    <a:close/>
                    <a:moveTo>
                      <a:pt x="271247" y="546017"/>
                    </a:moveTo>
                    <a:cubicBezTo>
                      <a:pt x="271247" y="545746"/>
                      <a:pt x="271026" y="545526"/>
                      <a:pt x="270754" y="545526"/>
                    </a:cubicBezTo>
                    <a:cubicBezTo>
                      <a:pt x="270482" y="545526"/>
                      <a:pt x="270262" y="545746"/>
                      <a:pt x="270262" y="546017"/>
                    </a:cubicBezTo>
                    <a:cubicBezTo>
                      <a:pt x="270171" y="546927"/>
                      <a:pt x="271393" y="546781"/>
                      <a:pt x="271229" y="545999"/>
                    </a:cubicBezTo>
                    <a:close/>
                    <a:moveTo>
                      <a:pt x="246095" y="529255"/>
                    </a:moveTo>
                    <a:cubicBezTo>
                      <a:pt x="247573" y="528873"/>
                      <a:pt x="245257" y="528454"/>
                      <a:pt x="244873" y="528927"/>
                    </a:cubicBezTo>
                    <a:cubicBezTo>
                      <a:pt x="244892" y="529619"/>
                      <a:pt x="245512" y="529200"/>
                      <a:pt x="246077" y="529309"/>
                    </a:cubicBezTo>
                    <a:close/>
                    <a:moveTo>
                      <a:pt x="117348" y="148384"/>
                    </a:moveTo>
                    <a:cubicBezTo>
                      <a:pt x="117439" y="147729"/>
                      <a:pt x="116144" y="147784"/>
                      <a:pt x="116363" y="148512"/>
                    </a:cubicBezTo>
                    <a:cubicBezTo>
                      <a:pt x="116399" y="148783"/>
                      <a:pt x="116648" y="148975"/>
                      <a:pt x="116920" y="148939"/>
                    </a:cubicBezTo>
                    <a:cubicBezTo>
                      <a:pt x="117192" y="148904"/>
                      <a:pt x="117383" y="148656"/>
                      <a:pt x="117348" y="148384"/>
                    </a:cubicBezTo>
                    <a:close/>
                    <a:moveTo>
                      <a:pt x="383853" y="148584"/>
                    </a:moveTo>
                    <a:cubicBezTo>
                      <a:pt x="383360" y="148166"/>
                      <a:pt x="382777" y="147747"/>
                      <a:pt x="382448" y="148475"/>
                    </a:cubicBezTo>
                    <a:cubicBezTo>
                      <a:pt x="382120" y="149203"/>
                      <a:pt x="383506" y="149240"/>
                      <a:pt x="383853" y="148584"/>
                    </a:cubicBezTo>
                    <a:close/>
                    <a:moveTo>
                      <a:pt x="89078" y="547164"/>
                    </a:moveTo>
                    <a:cubicBezTo>
                      <a:pt x="89078" y="546581"/>
                      <a:pt x="88075" y="546508"/>
                      <a:pt x="88075" y="547164"/>
                    </a:cubicBezTo>
                    <a:cubicBezTo>
                      <a:pt x="88075" y="547819"/>
                      <a:pt x="89187" y="547964"/>
                      <a:pt x="89078" y="547218"/>
                    </a:cubicBezTo>
                    <a:close/>
                    <a:moveTo>
                      <a:pt x="295687" y="526761"/>
                    </a:moveTo>
                    <a:lnTo>
                      <a:pt x="296599" y="527580"/>
                    </a:lnTo>
                    <a:cubicBezTo>
                      <a:pt x="297109" y="526616"/>
                      <a:pt x="296781" y="525742"/>
                      <a:pt x="295687" y="526816"/>
                    </a:cubicBezTo>
                    <a:close/>
                    <a:moveTo>
                      <a:pt x="292331" y="526561"/>
                    </a:moveTo>
                    <a:cubicBezTo>
                      <a:pt x="293699" y="526780"/>
                      <a:pt x="293717" y="525851"/>
                      <a:pt x="292513" y="526052"/>
                    </a:cubicBezTo>
                    <a:cubicBezTo>
                      <a:pt x="291401" y="525979"/>
                      <a:pt x="291328" y="526743"/>
                      <a:pt x="292331" y="526616"/>
                    </a:cubicBezTo>
                    <a:close/>
                    <a:moveTo>
                      <a:pt x="245676" y="149240"/>
                    </a:moveTo>
                    <a:cubicBezTo>
                      <a:pt x="244782" y="147929"/>
                      <a:pt x="244308" y="148930"/>
                      <a:pt x="244855" y="149931"/>
                    </a:cubicBezTo>
                    <a:close/>
                    <a:moveTo>
                      <a:pt x="349035" y="647373"/>
                    </a:moveTo>
                    <a:cubicBezTo>
                      <a:pt x="349035" y="646881"/>
                      <a:pt x="348907" y="646499"/>
                      <a:pt x="348305" y="646535"/>
                    </a:cubicBezTo>
                    <a:cubicBezTo>
                      <a:pt x="347704" y="646572"/>
                      <a:pt x="348652" y="647591"/>
                      <a:pt x="348743" y="648046"/>
                    </a:cubicBezTo>
                    <a:cubicBezTo>
                      <a:pt x="348959" y="647911"/>
                      <a:pt x="349074" y="647660"/>
                      <a:pt x="349035" y="647409"/>
                    </a:cubicBezTo>
                    <a:close/>
                    <a:moveTo>
                      <a:pt x="402657" y="549202"/>
                    </a:moveTo>
                    <a:cubicBezTo>
                      <a:pt x="402967" y="548874"/>
                      <a:pt x="403934" y="549002"/>
                      <a:pt x="403751" y="548456"/>
                    </a:cubicBezTo>
                    <a:cubicBezTo>
                      <a:pt x="403569" y="547910"/>
                      <a:pt x="401745" y="548620"/>
                      <a:pt x="402657" y="549238"/>
                    </a:cubicBezTo>
                    <a:close/>
                    <a:moveTo>
                      <a:pt x="294629" y="522703"/>
                    </a:moveTo>
                    <a:cubicBezTo>
                      <a:pt x="294629" y="522193"/>
                      <a:pt x="293607" y="522157"/>
                      <a:pt x="293626" y="522703"/>
                    </a:cubicBezTo>
                    <a:cubicBezTo>
                      <a:pt x="293644" y="523249"/>
                      <a:pt x="294738" y="523449"/>
                      <a:pt x="294629" y="522703"/>
                    </a:cubicBezTo>
                    <a:close/>
                    <a:moveTo>
                      <a:pt x="326729" y="520683"/>
                    </a:moveTo>
                    <a:cubicBezTo>
                      <a:pt x="326072" y="520683"/>
                      <a:pt x="326018" y="521684"/>
                      <a:pt x="326620" y="521720"/>
                    </a:cubicBezTo>
                    <a:cubicBezTo>
                      <a:pt x="327221" y="521756"/>
                      <a:pt x="327422" y="520628"/>
                      <a:pt x="326729" y="520683"/>
                    </a:cubicBezTo>
                    <a:close/>
                    <a:moveTo>
                      <a:pt x="227674" y="149567"/>
                    </a:moveTo>
                    <a:cubicBezTo>
                      <a:pt x="227145" y="149567"/>
                      <a:pt x="227109" y="150550"/>
                      <a:pt x="227674" y="150550"/>
                    </a:cubicBezTo>
                    <a:cubicBezTo>
                      <a:pt x="228240" y="150550"/>
                      <a:pt x="228495" y="149422"/>
                      <a:pt x="227674" y="149567"/>
                    </a:cubicBezTo>
                    <a:close/>
                    <a:moveTo>
                      <a:pt x="250874" y="518699"/>
                    </a:moveTo>
                    <a:cubicBezTo>
                      <a:pt x="250600" y="519026"/>
                      <a:pt x="249707" y="519008"/>
                      <a:pt x="249762" y="519445"/>
                    </a:cubicBezTo>
                    <a:cubicBezTo>
                      <a:pt x="250163" y="519809"/>
                      <a:pt x="251804" y="519336"/>
                      <a:pt x="250874" y="518699"/>
                    </a:cubicBezTo>
                    <a:close/>
                    <a:moveTo>
                      <a:pt x="81071" y="156010"/>
                    </a:moveTo>
                    <a:cubicBezTo>
                      <a:pt x="81691" y="155773"/>
                      <a:pt x="81600" y="154918"/>
                      <a:pt x="81254" y="154481"/>
                    </a:cubicBezTo>
                    <a:lnTo>
                      <a:pt x="80506" y="155810"/>
                    </a:lnTo>
                    <a:close/>
                    <a:moveTo>
                      <a:pt x="311080" y="511947"/>
                    </a:moveTo>
                    <a:cubicBezTo>
                      <a:pt x="311646" y="511947"/>
                      <a:pt x="311664" y="510909"/>
                      <a:pt x="311080" y="510927"/>
                    </a:cubicBezTo>
                    <a:cubicBezTo>
                      <a:pt x="310497" y="510946"/>
                      <a:pt x="310332" y="512092"/>
                      <a:pt x="311080" y="511947"/>
                    </a:cubicBezTo>
                    <a:close/>
                    <a:moveTo>
                      <a:pt x="275515" y="641621"/>
                    </a:moveTo>
                    <a:cubicBezTo>
                      <a:pt x="275661" y="641112"/>
                      <a:pt x="274584" y="640966"/>
                      <a:pt x="274548" y="641494"/>
                    </a:cubicBezTo>
                    <a:cubicBezTo>
                      <a:pt x="274475" y="641755"/>
                      <a:pt x="274628" y="642026"/>
                      <a:pt x="274889" y="642100"/>
                    </a:cubicBezTo>
                    <a:cubicBezTo>
                      <a:pt x="275151" y="642173"/>
                      <a:pt x="275423" y="642020"/>
                      <a:pt x="275496" y="641759"/>
                    </a:cubicBezTo>
                    <a:cubicBezTo>
                      <a:pt x="275509" y="641714"/>
                      <a:pt x="275515" y="641668"/>
                      <a:pt x="275515" y="641621"/>
                    </a:cubicBezTo>
                    <a:close/>
                    <a:moveTo>
                      <a:pt x="254905" y="504339"/>
                    </a:moveTo>
                    <a:cubicBezTo>
                      <a:pt x="254905" y="503757"/>
                      <a:pt x="253975" y="503720"/>
                      <a:pt x="253956" y="504339"/>
                    </a:cubicBezTo>
                    <a:cubicBezTo>
                      <a:pt x="253938" y="504958"/>
                      <a:pt x="255051" y="505067"/>
                      <a:pt x="254905" y="504339"/>
                    </a:cubicBezTo>
                    <a:close/>
                    <a:moveTo>
                      <a:pt x="149977" y="641585"/>
                    </a:moveTo>
                    <a:cubicBezTo>
                      <a:pt x="149977" y="641304"/>
                      <a:pt x="149749" y="641075"/>
                      <a:pt x="149467" y="641075"/>
                    </a:cubicBezTo>
                    <a:cubicBezTo>
                      <a:pt x="149185" y="641075"/>
                      <a:pt x="148956" y="641304"/>
                      <a:pt x="148956" y="641585"/>
                    </a:cubicBezTo>
                    <a:cubicBezTo>
                      <a:pt x="148865" y="642459"/>
                      <a:pt x="150160" y="642313"/>
                      <a:pt x="149977" y="641585"/>
                    </a:cubicBezTo>
                    <a:close/>
                    <a:moveTo>
                      <a:pt x="319744" y="501973"/>
                    </a:moveTo>
                    <a:cubicBezTo>
                      <a:pt x="319525" y="501755"/>
                      <a:pt x="319889" y="501118"/>
                      <a:pt x="319215" y="501372"/>
                    </a:cubicBezTo>
                    <a:cubicBezTo>
                      <a:pt x="318540" y="501627"/>
                      <a:pt x="318941" y="502210"/>
                      <a:pt x="319415" y="502646"/>
                    </a:cubicBezTo>
                    <a:close/>
                    <a:moveTo>
                      <a:pt x="357297" y="104195"/>
                    </a:moveTo>
                    <a:cubicBezTo>
                      <a:pt x="357644" y="104395"/>
                      <a:pt x="358009" y="104559"/>
                      <a:pt x="358355" y="104777"/>
                    </a:cubicBezTo>
                    <a:cubicBezTo>
                      <a:pt x="358702" y="104996"/>
                      <a:pt x="358738" y="104668"/>
                      <a:pt x="358775" y="104450"/>
                    </a:cubicBezTo>
                    <a:cubicBezTo>
                      <a:pt x="358829" y="103740"/>
                      <a:pt x="357698" y="103740"/>
                      <a:pt x="357297" y="104195"/>
                    </a:cubicBezTo>
                    <a:close/>
                    <a:moveTo>
                      <a:pt x="228313" y="498442"/>
                    </a:moveTo>
                    <a:cubicBezTo>
                      <a:pt x="227820" y="498442"/>
                      <a:pt x="227583" y="498897"/>
                      <a:pt x="227328" y="499261"/>
                    </a:cubicBezTo>
                    <a:cubicBezTo>
                      <a:pt x="227948" y="499753"/>
                      <a:pt x="228477" y="499170"/>
                      <a:pt x="228787" y="498642"/>
                    </a:cubicBezTo>
                    <a:close/>
                    <a:moveTo>
                      <a:pt x="403186" y="554353"/>
                    </a:moveTo>
                    <a:cubicBezTo>
                      <a:pt x="402748" y="554353"/>
                      <a:pt x="402766" y="555335"/>
                      <a:pt x="403295" y="555299"/>
                    </a:cubicBezTo>
                    <a:cubicBezTo>
                      <a:pt x="404134" y="555445"/>
                      <a:pt x="404061" y="554171"/>
                      <a:pt x="403186" y="554353"/>
                    </a:cubicBezTo>
                    <a:close/>
                    <a:moveTo>
                      <a:pt x="127471" y="554808"/>
                    </a:moveTo>
                    <a:lnTo>
                      <a:pt x="126668" y="555699"/>
                    </a:lnTo>
                    <a:cubicBezTo>
                      <a:pt x="127781" y="556191"/>
                      <a:pt x="128674" y="555881"/>
                      <a:pt x="127507" y="554808"/>
                    </a:cubicBezTo>
                    <a:close/>
                    <a:moveTo>
                      <a:pt x="336487" y="498388"/>
                    </a:moveTo>
                    <a:lnTo>
                      <a:pt x="336268" y="497914"/>
                    </a:lnTo>
                    <a:cubicBezTo>
                      <a:pt x="335739" y="498169"/>
                      <a:pt x="335137" y="498715"/>
                      <a:pt x="335630" y="499316"/>
                    </a:cubicBezTo>
                    <a:cubicBezTo>
                      <a:pt x="336048" y="499180"/>
                      <a:pt x="336379" y="498857"/>
                      <a:pt x="336523" y="498442"/>
                    </a:cubicBezTo>
                    <a:close/>
                    <a:moveTo>
                      <a:pt x="282646" y="496859"/>
                    </a:moveTo>
                    <a:cubicBezTo>
                      <a:pt x="282774" y="496258"/>
                      <a:pt x="281752" y="496131"/>
                      <a:pt x="281698" y="496695"/>
                    </a:cubicBezTo>
                    <a:cubicBezTo>
                      <a:pt x="281643" y="497259"/>
                      <a:pt x="282628" y="497569"/>
                      <a:pt x="282646" y="496859"/>
                    </a:cubicBezTo>
                    <a:close/>
                    <a:moveTo>
                      <a:pt x="230483" y="496695"/>
                    </a:moveTo>
                    <a:cubicBezTo>
                      <a:pt x="230064" y="496076"/>
                      <a:pt x="229206" y="496094"/>
                      <a:pt x="228988" y="496586"/>
                    </a:cubicBezTo>
                    <a:cubicBezTo>
                      <a:pt x="229462" y="497387"/>
                      <a:pt x="229918" y="497368"/>
                      <a:pt x="230483" y="496659"/>
                    </a:cubicBezTo>
                    <a:close/>
                    <a:moveTo>
                      <a:pt x="245694" y="496204"/>
                    </a:moveTo>
                    <a:cubicBezTo>
                      <a:pt x="245694" y="495603"/>
                      <a:pt x="244709" y="495603"/>
                      <a:pt x="244673" y="496204"/>
                    </a:cubicBezTo>
                    <a:cubicBezTo>
                      <a:pt x="244636" y="496804"/>
                      <a:pt x="245785" y="496859"/>
                      <a:pt x="245694" y="496167"/>
                    </a:cubicBezTo>
                    <a:close/>
                    <a:moveTo>
                      <a:pt x="239694" y="657874"/>
                    </a:moveTo>
                    <a:cubicBezTo>
                      <a:pt x="239694" y="657346"/>
                      <a:pt x="238691" y="657310"/>
                      <a:pt x="238709" y="657874"/>
                    </a:cubicBezTo>
                    <a:cubicBezTo>
                      <a:pt x="238727" y="658438"/>
                      <a:pt x="239876" y="658657"/>
                      <a:pt x="239694" y="657838"/>
                    </a:cubicBezTo>
                    <a:close/>
                    <a:moveTo>
                      <a:pt x="262255" y="494074"/>
                    </a:moveTo>
                    <a:cubicBezTo>
                      <a:pt x="260686" y="494566"/>
                      <a:pt x="263131" y="495021"/>
                      <a:pt x="263568" y="494365"/>
                    </a:cubicBezTo>
                    <a:cubicBezTo>
                      <a:pt x="263167" y="494020"/>
                      <a:pt x="262839" y="494074"/>
                      <a:pt x="262255" y="494056"/>
                    </a:cubicBezTo>
                    <a:close/>
                    <a:moveTo>
                      <a:pt x="259337" y="137082"/>
                    </a:moveTo>
                    <a:cubicBezTo>
                      <a:pt x="259337" y="136172"/>
                      <a:pt x="258589" y="136955"/>
                      <a:pt x="258297" y="137319"/>
                    </a:cubicBezTo>
                    <a:cubicBezTo>
                      <a:pt x="258808" y="138083"/>
                      <a:pt x="259446" y="138320"/>
                      <a:pt x="259337" y="137064"/>
                    </a:cubicBezTo>
                    <a:close/>
                    <a:moveTo>
                      <a:pt x="349546" y="559321"/>
                    </a:moveTo>
                    <a:cubicBezTo>
                      <a:pt x="349673" y="558575"/>
                      <a:pt x="348378" y="558611"/>
                      <a:pt x="348561" y="559321"/>
                    </a:cubicBezTo>
                    <a:cubicBezTo>
                      <a:pt x="348743" y="560031"/>
                      <a:pt x="349582" y="559813"/>
                      <a:pt x="349546" y="559212"/>
                    </a:cubicBezTo>
                    <a:close/>
                    <a:moveTo>
                      <a:pt x="207575" y="102520"/>
                    </a:moveTo>
                    <a:cubicBezTo>
                      <a:pt x="206773" y="101756"/>
                      <a:pt x="206207" y="103303"/>
                      <a:pt x="206846" y="103831"/>
                    </a:cubicBezTo>
                    <a:cubicBezTo>
                      <a:pt x="207031" y="103364"/>
                      <a:pt x="207276" y="102924"/>
                      <a:pt x="207575" y="102520"/>
                    </a:cubicBezTo>
                    <a:close/>
                    <a:moveTo>
                      <a:pt x="371305" y="105050"/>
                    </a:moveTo>
                    <a:cubicBezTo>
                      <a:pt x="370703" y="105050"/>
                      <a:pt x="370630" y="106033"/>
                      <a:pt x="371305" y="106033"/>
                    </a:cubicBezTo>
                    <a:cubicBezTo>
                      <a:pt x="371979" y="106033"/>
                      <a:pt x="372016" y="104941"/>
                      <a:pt x="371305" y="105050"/>
                    </a:cubicBezTo>
                    <a:close/>
                    <a:moveTo>
                      <a:pt x="222367" y="491399"/>
                    </a:moveTo>
                    <a:cubicBezTo>
                      <a:pt x="223042" y="491490"/>
                      <a:pt x="222969" y="490198"/>
                      <a:pt x="222239" y="490416"/>
                    </a:cubicBezTo>
                    <a:cubicBezTo>
                      <a:pt x="221510" y="490634"/>
                      <a:pt x="221710" y="491399"/>
                      <a:pt x="222367" y="491399"/>
                    </a:cubicBezTo>
                    <a:close/>
                    <a:moveTo>
                      <a:pt x="291583" y="489888"/>
                    </a:moveTo>
                    <a:cubicBezTo>
                      <a:pt x="291091" y="490543"/>
                      <a:pt x="291875" y="491271"/>
                      <a:pt x="292805" y="490762"/>
                    </a:cubicBezTo>
                    <a:cubicBezTo>
                      <a:pt x="293151" y="490143"/>
                      <a:pt x="291929" y="490143"/>
                      <a:pt x="291583" y="489816"/>
                    </a:cubicBezTo>
                    <a:close/>
                    <a:moveTo>
                      <a:pt x="303347" y="660058"/>
                    </a:moveTo>
                    <a:cubicBezTo>
                      <a:pt x="303529" y="659785"/>
                      <a:pt x="304131" y="659312"/>
                      <a:pt x="303839" y="658857"/>
                    </a:cubicBezTo>
                    <a:cubicBezTo>
                      <a:pt x="303548" y="658402"/>
                      <a:pt x="302125" y="659912"/>
                      <a:pt x="303347" y="659985"/>
                    </a:cubicBezTo>
                    <a:close/>
                    <a:moveTo>
                      <a:pt x="192291" y="489870"/>
                    </a:moveTo>
                    <a:cubicBezTo>
                      <a:pt x="191799" y="489870"/>
                      <a:pt x="191762" y="490853"/>
                      <a:pt x="192291" y="490816"/>
                    </a:cubicBezTo>
                    <a:cubicBezTo>
                      <a:pt x="192820" y="490780"/>
                      <a:pt x="193130" y="489579"/>
                      <a:pt x="192291" y="489797"/>
                    </a:cubicBezTo>
                    <a:close/>
                    <a:moveTo>
                      <a:pt x="294538" y="488578"/>
                    </a:moveTo>
                    <a:cubicBezTo>
                      <a:pt x="294392" y="488014"/>
                      <a:pt x="293990" y="488232"/>
                      <a:pt x="293699" y="488196"/>
                    </a:cubicBezTo>
                    <a:cubicBezTo>
                      <a:pt x="292367" y="488196"/>
                      <a:pt x="294063" y="489706"/>
                      <a:pt x="294538" y="488505"/>
                    </a:cubicBezTo>
                    <a:close/>
                    <a:moveTo>
                      <a:pt x="140201" y="561378"/>
                    </a:moveTo>
                    <a:cubicBezTo>
                      <a:pt x="140949" y="561505"/>
                      <a:pt x="140876" y="560213"/>
                      <a:pt x="140201" y="560413"/>
                    </a:cubicBezTo>
                    <a:cubicBezTo>
                      <a:pt x="139526" y="560613"/>
                      <a:pt x="139599" y="561360"/>
                      <a:pt x="140201" y="561305"/>
                    </a:cubicBezTo>
                    <a:close/>
                    <a:moveTo>
                      <a:pt x="278050" y="659112"/>
                    </a:moveTo>
                    <a:cubicBezTo>
                      <a:pt x="278050" y="659366"/>
                      <a:pt x="277338" y="658820"/>
                      <a:pt x="277466" y="659494"/>
                    </a:cubicBezTo>
                    <a:cubicBezTo>
                      <a:pt x="277794" y="660659"/>
                      <a:pt x="279655" y="658930"/>
                      <a:pt x="278050" y="659039"/>
                    </a:cubicBezTo>
                    <a:close/>
                    <a:moveTo>
                      <a:pt x="321823" y="661787"/>
                    </a:moveTo>
                    <a:lnTo>
                      <a:pt x="321586" y="661332"/>
                    </a:lnTo>
                    <a:cubicBezTo>
                      <a:pt x="320017" y="661987"/>
                      <a:pt x="321312" y="663552"/>
                      <a:pt x="321859" y="661714"/>
                    </a:cubicBezTo>
                    <a:close/>
                    <a:moveTo>
                      <a:pt x="299936" y="481607"/>
                    </a:moveTo>
                    <a:cubicBezTo>
                      <a:pt x="300520" y="481753"/>
                      <a:pt x="300684" y="480734"/>
                      <a:pt x="300119" y="480661"/>
                    </a:cubicBezTo>
                    <a:cubicBezTo>
                      <a:pt x="299553" y="480588"/>
                      <a:pt x="299225" y="481534"/>
                      <a:pt x="300064" y="481534"/>
                    </a:cubicBezTo>
                    <a:close/>
                    <a:moveTo>
                      <a:pt x="170441" y="662697"/>
                    </a:moveTo>
                    <a:cubicBezTo>
                      <a:pt x="170441" y="662206"/>
                      <a:pt x="169146" y="662133"/>
                      <a:pt x="169183" y="662697"/>
                    </a:cubicBezTo>
                    <a:cubicBezTo>
                      <a:pt x="169219" y="663261"/>
                      <a:pt x="170241" y="663279"/>
                      <a:pt x="170514" y="662624"/>
                    </a:cubicBezTo>
                    <a:close/>
                    <a:moveTo>
                      <a:pt x="115141" y="162453"/>
                    </a:moveTo>
                    <a:cubicBezTo>
                      <a:pt x="115141" y="161925"/>
                      <a:pt x="114193" y="161889"/>
                      <a:pt x="114211" y="162453"/>
                    </a:cubicBezTo>
                    <a:cubicBezTo>
                      <a:pt x="114229" y="163017"/>
                      <a:pt x="115324" y="163235"/>
                      <a:pt x="115141" y="162453"/>
                    </a:cubicBezTo>
                    <a:close/>
                    <a:moveTo>
                      <a:pt x="97741" y="163672"/>
                    </a:moveTo>
                    <a:cubicBezTo>
                      <a:pt x="97213" y="163672"/>
                      <a:pt x="97140" y="164673"/>
                      <a:pt x="97741" y="164637"/>
                    </a:cubicBezTo>
                    <a:cubicBezTo>
                      <a:pt x="98343" y="164600"/>
                      <a:pt x="98599" y="163508"/>
                      <a:pt x="97741" y="163672"/>
                    </a:cubicBezTo>
                    <a:close/>
                    <a:moveTo>
                      <a:pt x="247299" y="472835"/>
                    </a:moveTo>
                    <a:cubicBezTo>
                      <a:pt x="247299" y="472307"/>
                      <a:pt x="246150" y="472162"/>
                      <a:pt x="246278" y="472926"/>
                    </a:cubicBezTo>
                    <a:cubicBezTo>
                      <a:pt x="246303" y="473217"/>
                      <a:pt x="246560" y="473433"/>
                      <a:pt x="246852" y="473408"/>
                    </a:cubicBezTo>
                    <a:cubicBezTo>
                      <a:pt x="247145" y="473383"/>
                      <a:pt x="247361" y="473126"/>
                      <a:pt x="247336" y="472835"/>
                    </a:cubicBezTo>
                    <a:close/>
                    <a:moveTo>
                      <a:pt x="380442" y="663152"/>
                    </a:moveTo>
                    <a:cubicBezTo>
                      <a:pt x="380004" y="662479"/>
                      <a:pt x="378618" y="662824"/>
                      <a:pt x="379074" y="663753"/>
                    </a:cubicBezTo>
                    <a:close/>
                    <a:moveTo>
                      <a:pt x="209855" y="471379"/>
                    </a:moveTo>
                    <a:cubicBezTo>
                      <a:pt x="209746" y="470487"/>
                      <a:pt x="208888" y="471252"/>
                      <a:pt x="208834" y="471779"/>
                    </a:cubicBezTo>
                    <a:cubicBezTo>
                      <a:pt x="208815" y="472689"/>
                      <a:pt x="209727" y="471852"/>
                      <a:pt x="209855" y="471379"/>
                    </a:cubicBezTo>
                    <a:close/>
                    <a:moveTo>
                      <a:pt x="191252" y="468594"/>
                    </a:moveTo>
                    <a:cubicBezTo>
                      <a:pt x="190768" y="468536"/>
                      <a:pt x="190279" y="468625"/>
                      <a:pt x="189847" y="468849"/>
                    </a:cubicBezTo>
                    <a:cubicBezTo>
                      <a:pt x="190267" y="469377"/>
                      <a:pt x="192638" y="469122"/>
                      <a:pt x="191197" y="468576"/>
                    </a:cubicBezTo>
                    <a:close/>
                    <a:moveTo>
                      <a:pt x="324577" y="464754"/>
                    </a:moveTo>
                    <a:lnTo>
                      <a:pt x="324577" y="464754"/>
                    </a:lnTo>
                    <a:cubicBezTo>
                      <a:pt x="326875" y="464754"/>
                      <a:pt x="324303" y="463735"/>
                      <a:pt x="323628" y="464536"/>
                    </a:cubicBezTo>
                    <a:cubicBezTo>
                      <a:pt x="323887" y="464719"/>
                      <a:pt x="324209" y="464791"/>
                      <a:pt x="324522" y="464736"/>
                    </a:cubicBezTo>
                    <a:close/>
                    <a:moveTo>
                      <a:pt x="250455" y="464245"/>
                    </a:moveTo>
                    <a:cubicBezTo>
                      <a:pt x="248631" y="464390"/>
                      <a:pt x="251038" y="465246"/>
                      <a:pt x="251658" y="464536"/>
                    </a:cubicBezTo>
                    <a:cubicBezTo>
                      <a:pt x="251184" y="464190"/>
                      <a:pt x="251093" y="464245"/>
                      <a:pt x="250400" y="464226"/>
                    </a:cubicBezTo>
                    <a:close/>
                    <a:moveTo>
                      <a:pt x="196741" y="461260"/>
                    </a:moveTo>
                    <a:cubicBezTo>
                      <a:pt x="196741" y="460841"/>
                      <a:pt x="195428" y="459986"/>
                      <a:pt x="195374" y="460787"/>
                    </a:cubicBezTo>
                    <a:cubicBezTo>
                      <a:pt x="195592" y="461260"/>
                      <a:pt x="196176" y="461788"/>
                      <a:pt x="196687" y="461242"/>
                    </a:cubicBezTo>
                    <a:close/>
                    <a:moveTo>
                      <a:pt x="278469" y="636744"/>
                    </a:moveTo>
                    <a:cubicBezTo>
                      <a:pt x="276135" y="636908"/>
                      <a:pt x="278725" y="637963"/>
                      <a:pt x="279418" y="637053"/>
                    </a:cubicBezTo>
                    <a:cubicBezTo>
                      <a:pt x="279146" y="636805"/>
                      <a:pt x="278781" y="636685"/>
                      <a:pt x="278415" y="636726"/>
                    </a:cubicBezTo>
                    <a:close/>
                    <a:moveTo>
                      <a:pt x="310168" y="665536"/>
                    </a:moveTo>
                    <a:cubicBezTo>
                      <a:pt x="312922" y="665536"/>
                      <a:pt x="310351" y="664371"/>
                      <a:pt x="309512" y="665281"/>
                    </a:cubicBezTo>
                    <a:cubicBezTo>
                      <a:pt x="309530" y="665409"/>
                      <a:pt x="310168" y="665627"/>
                      <a:pt x="310168" y="665536"/>
                    </a:cubicBezTo>
                    <a:close/>
                    <a:moveTo>
                      <a:pt x="225905" y="94785"/>
                    </a:moveTo>
                    <a:cubicBezTo>
                      <a:pt x="225431" y="95350"/>
                      <a:pt x="225905" y="95914"/>
                      <a:pt x="226434" y="96169"/>
                    </a:cubicBezTo>
                    <a:cubicBezTo>
                      <a:pt x="227109" y="96023"/>
                      <a:pt x="226270" y="94785"/>
                      <a:pt x="225832" y="94785"/>
                    </a:cubicBezTo>
                    <a:close/>
                    <a:moveTo>
                      <a:pt x="150780" y="562979"/>
                    </a:moveTo>
                    <a:cubicBezTo>
                      <a:pt x="149248" y="562979"/>
                      <a:pt x="151163" y="564799"/>
                      <a:pt x="151455" y="563362"/>
                    </a:cubicBezTo>
                    <a:cubicBezTo>
                      <a:pt x="151491" y="562761"/>
                      <a:pt x="150999" y="563070"/>
                      <a:pt x="150780" y="562979"/>
                    </a:cubicBezTo>
                    <a:close/>
                    <a:moveTo>
                      <a:pt x="50996" y="166384"/>
                    </a:moveTo>
                    <a:cubicBezTo>
                      <a:pt x="50412" y="166384"/>
                      <a:pt x="50375" y="167349"/>
                      <a:pt x="50996" y="167330"/>
                    </a:cubicBezTo>
                    <a:cubicBezTo>
                      <a:pt x="51616" y="167312"/>
                      <a:pt x="51725" y="166257"/>
                      <a:pt x="50996" y="166384"/>
                    </a:cubicBezTo>
                    <a:close/>
                    <a:moveTo>
                      <a:pt x="460547" y="564035"/>
                    </a:moveTo>
                    <a:cubicBezTo>
                      <a:pt x="461076" y="564181"/>
                      <a:pt x="461185" y="563089"/>
                      <a:pt x="460656" y="563052"/>
                    </a:cubicBezTo>
                    <a:cubicBezTo>
                      <a:pt x="460127" y="563016"/>
                      <a:pt x="459726" y="564071"/>
                      <a:pt x="460547" y="564035"/>
                    </a:cubicBezTo>
                    <a:close/>
                    <a:moveTo>
                      <a:pt x="365231" y="166384"/>
                    </a:moveTo>
                    <a:cubicBezTo>
                      <a:pt x="364720" y="166384"/>
                      <a:pt x="364684" y="167385"/>
                      <a:pt x="365231" y="167330"/>
                    </a:cubicBezTo>
                    <a:cubicBezTo>
                      <a:pt x="365778" y="167276"/>
                      <a:pt x="366052" y="166238"/>
                      <a:pt x="365231" y="166384"/>
                    </a:cubicBezTo>
                    <a:close/>
                    <a:moveTo>
                      <a:pt x="282664" y="454999"/>
                    </a:moveTo>
                    <a:cubicBezTo>
                      <a:pt x="282062" y="454999"/>
                      <a:pt x="282026" y="455945"/>
                      <a:pt x="282664" y="455945"/>
                    </a:cubicBezTo>
                    <a:cubicBezTo>
                      <a:pt x="283303" y="455945"/>
                      <a:pt x="283412" y="454999"/>
                      <a:pt x="282664" y="454999"/>
                    </a:cubicBezTo>
                    <a:close/>
                    <a:moveTo>
                      <a:pt x="435414" y="564199"/>
                    </a:moveTo>
                    <a:cubicBezTo>
                      <a:pt x="434885" y="564199"/>
                      <a:pt x="434830" y="565182"/>
                      <a:pt x="435414" y="565163"/>
                    </a:cubicBezTo>
                    <a:cubicBezTo>
                      <a:pt x="435997" y="565145"/>
                      <a:pt x="436216" y="563980"/>
                      <a:pt x="435414" y="564199"/>
                    </a:cubicBezTo>
                    <a:close/>
                    <a:moveTo>
                      <a:pt x="195720" y="447173"/>
                    </a:moveTo>
                    <a:cubicBezTo>
                      <a:pt x="195483" y="445990"/>
                      <a:pt x="195155" y="446955"/>
                      <a:pt x="194899" y="447464"/>
                    </a:cubicBezTo>
                    <a:cubicBezTo>
                      <a:pt x="194480" y="448338"/>
                      <a:pt x="195902" y="447719"/>
                      <a:pt x="195720" y="447100"/>
                    </a:cubicBezTo>
                    <a:close/>
                    <a:moveTo>
                      <a:pt x="212992" y="446008"/>
                    </a:moveTo>
                    <a:cubicBezTo>
                      <a:pt x="212062" y="445881"/>
                      <a:pt x="212992" y="447828"/>
                      <a:pt x="213558" y="447209"/>
                    </a:cubicBezTo>
                    <a:cubicBezTo>
                      <a:pt x="214123" y="446591"/>
                      <a:pt x="213229" y="446263"/>
                      <a:pt x="212992" y="445899"/>
                    </a:cubicBezTo>
                    <a:close/>
                    <a:moveTo>
                      <a:pt x="323975" y="442022"/>
                    </a:moveTo>
                    <a:cubicBezTo>
                      <a:pt x="323975" y="441440"/>
                      <a:pt x="323008" y="441404"/>
                      <a:pt x="323008" y="442022"/>
                    </a:cubicBezTo>
                    <a:cubicBezTo>
                      <a:pt x="323008" y="442641"/>
                      <a:pt x="324066" y="442659"/>
                      <a:pt x="323975" y="441950"/>
                    </a:cubicBezTo>
                    <a:close/>
                    <a:moveTo>
                      <a:pt x="268730" y="564690"/>
                    </a:moveTo>
                    <a:cubicBezTo>
                      <a:pt x="268310" y="564690"/>
                      <a:pt x="267836" y="564581"/>
                      <a:pt x="267563" y="564963"/>
                    </a:cubicBezTo>
                    <a:cubicBezTo>
                      <a:pt x="268159" y="565290"/>
                      <a:pt x="268881" y="565290"/>
                      <a:pt x="269478" y="564963"/>
                    </a:cubicBezTo>
                    <a:cubicBezTo>
                      <a:pt x="269332" y="564581"/>
                      <a:pt x="269076" y="564581"/>
                      <a:pt x="268730" y="564617"/>
                    </a:cubicBezTo>
                    <a:close/>
                    <a:moveTo>
                      <a:pt x="229097" y="436107"/>
                    </a:moveTo>
                    <a:cubicBezTo>
                      <a:pt x="228094" y="435907"/>
                      <a:pt x="228550" y="437090"/>
                      <a:pt x="229206" y="436999"/>
                    </a:cubicBezTo>
                    <a:cubicBezTo>
                      <a:pt x="229863" y="436908"/>
                      <a:pt x="229918" y="435816"/>
                      <a:pt x="229097" y="436035"/>
                    </a:cubicBezTo>
                    <a:close/>
                    <a:moveTo>
                      <a:pt x="220124" y="433942"/>
                    </a:moveTo>
                    <a:cubicBezTo>
                      <a:pt x="220269" y="433359"/>
                      <a:pt x="219212" y="433214"/>
                      <a:pt x="219139" y="433741"/>
                    </a:cubicBezTo>
                    <a:cubicBezTo>
                      <a:pt x="219066" y="434269"/>
                      <a:pt x="220105" y="434615"/>
                      <a:pt x="220124" y="433869"/>
                    </a:cubicBezTo>
                    <a:close/>
                    <a:moveTo>
                      <a:pt x="335867" y="425024"/>
                    </a:moveTo>
                    <a:cubicBezTo>
                      <a:pt x="335392" y="424350"/>
                      <a:pt x="334772" y="425024"/>
                      <a:pt x="334499" y="425479"/>
                    </a:cubicBezTo>
                    <a:cubicBezTo>
                      <a:pt x="334900" y="426043"/>
                      <a:pt x="335575" y="425369"/>
                      <a:pt x="335867" y="424951"/>
                    </a:cubicBezTo>
                    <a:close/>
                    <a:moveTo>
                      <a:pt x="264170" y="409444"/>
                    </a:moveTo>
                    <a:cubicBezTo>
                      <a:pt x="264170" y="408898"/>
                      <a:pt x="263167" y="408844"/>
                      <a:pt x="263185" y="409444"/>
                    </a:cubicBezTo>
                    <a:cubicBezTo>
                      <a:pt x="263203" y="410045"/>
                      <a:pt x="264316" y="410154"/>
                      <a:pt x="264170" y="409372"/>
                    </a:cubicBezTo>
                    <a:close/>
                    <a:moveTo>
                      <a:pt x="273727" y="402419"/>
                    </a:moveTo>
                    <a:cubicBezTo>
                      <a:pt x="275551" y="402292"/>
                      <a:pt x="272979" y="401473"/>
                      <a:pt x="272451" y="402164"/>
                    </a:cubicBezTo>
                    <a:cubicBezTo>
                      <a:pt x="272834" y="402456"/>
                      <a:pt x="273180" y="402365"/>
                      <a:pt x="273691" y="402347"/>
                    </a:cubicBezTo>
                    <a:close/>
                    <a:moveTo>
                      <a:pt x="213047" y="92620"/>
                    </a:moveTo>
                    <a:cubicBezTo>
                      <a:pt x="212627" y="92146"/>
                      <a:pt x="211861" y="91910"/>
                      <a:pt x="211661" y="92620"/>
                    </a:cubicBezTo>
                    <a:cubicBezTo>
                      <a:pt x="211460" y="93329"/>
                      <a:pt x="212846" y="93202"/>
                      <a:pt x="213047" y="92620"/>
                    </a:cubicBezTo>
                    <a:close/>
                    <a:moveTo>
                      <a:pt x="169146" y="387113"/>
                    </a:moveTo>
                    <a:cubicBezTo>
                      <a:pt x="169712" y="387113"/>
                      <a:pt x="169693" y="386130"/>
                      <a:pt x="169146" y="386149"/>
                    </a:cubicBezTo>
                    <a:cubicBezTo>
                      <a:pt x="168879" y="386097"/>
                      <a:pt x="168621" y="386270"/>
                      <a:pt x="168569" y="386537"/>
                    </a:cubicBezTo>
                    <a:cubicBezTo>
                      <a:pt x="168516" y="386803"/>
                      <a:pt x="168691" y="387061"/>
                      <a:pt x="168957" y="387113"/>
                    </a:cubicBezTo>
                    <a:cubicBezTo>
                      <a:pt x="169020" y="387125"/>
                      <a:pt x="169084" y="387125"/>
                      <a:pt x="169146" y="387113"/>
                    </a:cubicBezTo>
                    <a:close/>
                    <a:moveTo>
                      <a:pt x="345187" y="671469"/>
                    </a:moveTo>
                    <a:cubicBezTo>
                      <a:pt x="345187" y="670869"/>
                      <a:pt x="344202" y="670814"/>
                      <a:pt x="344202" y="671469"/>
                    </a:cubicBezTo>
                    <a:cubicBezTo>
                      <a:pt x="344202" y="672124"/>
                      <a:pt x="345296" y="672216"/>
                      <a:pt x="345187" y="671469"/>
                    </a:cubicBezTo>
                    <a:close/>
                    <a:moveTo>
                      <a:pt x="285455" y="284029"/>
                    </a:moveTo>
                    <a:cubicBezTo>
                      <a:pt x="285965" y="284174"/>
                      <a:pt x="286111" y="283082"/>
                      <a:pt x="285582" y="283046"/>
                    </a:cubicBezTo>
                    <a:cubicBezTo>
                      <a:pt x="285053" y="283009"/>
                      <a:pt x="284634" y="284029"/>
                      <a:pt x="285455" y="284029"/>
                    </a:cubicBezTo>
                    <a:close/>
                    <a:moveTo>
                      <a:pt x="102666" y="567293"/>
                    </a:moveTo>
                    <a:cubicBezTo>
                      <a:pt x="102666" y="566674"/>
                      <a:pt x="101699" y="566638"/>
                      <a:pt x="101681" y="567293"/>
                    </a:cubicBezTo>
                    <a:cubicBezTo>
                      <a:pt x="101663" y="567948"/>
                      <a:pt x="102775" y="567984"/>
                      <a:pt x="102666" y="567293"/>
                    </a:cubicBezTo>
                    <a:close/>
                    <a:moveTo>
                      <a:pt x="172265" y="370824"/>
                    </a:moveTo>
                    <a:cubicBezTo>
                      <a:pt x="172867" y="370970"/>
                      <a:pt x="173013" y="369969"/>
                      <a:pt x="172447" y="369896"/>
                    </a:cubicBezTo>
                    <a:cubicBezTo>
                      <a:pt x="171882" y="369823"/>
                      <a:pt x="171554" y="370806"/>
                      <a:pt x="172265" y="370824"/>
                    </a:cubicBezTo>
                    <a:close/>
                    <a:moveTo>
                      <a:pt x="329702" y="636653"/>
                    </a:moveTo>
                    <a:cubicBezTo>
                      <a:pt x="330340" y="636853"/>
                      <a:pt x="331052" y="636325"/>
                      <a:pt x="330869" y="635852"/>
                    </a:cubicBezTo>
                    <a:cubicBezTo>
                      <a:pt x="330340" y="635324"/>
                      <a:pt x="329483" y="636416"/>
                      <a:pt x="329702" y="636653"/>
                    </a:cubicBezTo>
                    <a:close/>
                    <a:moveTo>
                      <a:pt x="381081" y="167931"/>
                    </a:moveTo>
                    <a:cubicBezTo>
                      <a:pt x="381081" y="167349"/>
                      <a:pt x="380114" y="167294"/>
                      <a:pt x="380096" y="167931"/>
                    </a:cubicBezTo>
                    <a:cubicBezTo>
                      <a:pt x="380077" y="168568"/>
                      <a:pt x="381299" y="168641"/>
                      <a:pt x="381081" y="167931"/>
                    </a:cubicBezTo>
                    <a:close/>
                    <a:moveTo>
                      <a:pt x="444168" y="568330"/>
                    </a:moveTo>
                    <a:cubicBezTo>
                      <a:pt x="444880" y="568330"/>
                      <a:pt x="444843" y="567147"/>
                      <a:pt x="444168" y="567347"/>
                    </a:cubicBezTo>
                    <a:cubicBezTo>
                      <a:pt x="443494" y="567548"/>
                      <a:pt x="443585" y="568421"/>
                      <a:pt x="444168" y="568367"/>
                    </a:cubicBezTo>
                    <a:close/>
                    <a:moveTo>
                      <a:pt x="240277" y="673144"/>
                    </a:moveTo>
                    <a:cubicBezTo>
                      <a:pt x="242484" y="673053"/>
                      <a:pt x="239967" y="672106"/>
                      <a:pt x="239274" y="672853"/>
                    </a:cubicBezTo>
                    <a:cubicBezTo>
                      <a:pt x="239532" y="673122"/>
                      <a:pt x="239915" y="673234"/>
                      <a:pt x="240277" y="673144"/>
                    </a:cubicBezTo>
                    <a:close/>
                    <a:moveTo>
                      <a:pt x="264717" y="337154"/>
                    </a:moveTo>
                    <a:cubicBezTo>
                      <a:pt x="264717" y="336608"/>
                      <a:pt x="263696" y="336590"/>
                      <a:pt x="263714" y="337154"/>
                    </a:cubicBezTo>
                    <a:cubicBezTo>
                      <a:pt x="263732" y="337718"/>
                      <a:pt x="264881" y="337882"/>
                      <a:pt x="264717" y="337154"/>
                    </a:cubicBezTo>
                    <a:close/>
                    <a:moveTo>
                      <a:pt x="307670" y="673581"/>
                    </a:moveTo>
                    <a:cubicBezTo>
                      <a:pt x="307617" y="673304"/>
                      <a:pt x="307349" y="673123"/>
                      <a:pt x="307072" y="673176"/>
                    </a:cubicBezTo>
                    <a:cubicBezTo>
                      <a:pt x="306866" y="673215"/>
                      <a:pt x="306706" y="673375"/>
                      <a:pt x="306666" y="673581"/>
                    </a:cubicBezTo>
                    <a:cubicBezTo>
                      <a:pt x="306520" y="674454"/>
                      <a:pt x="307797" y="674290"/>
                      <a:pt x="307670" y="673581"/>
                    </a:cubicBezTo>
                    <a:close/>
                    <a:moveTo>
                      <a:pt x="331617" y="131549"/>
                    </a:moveTo>
                    <a:cubicBezTo>
                      <a:pt x="331617" y="130985"/>
                      <a:pt x="330486" y="130876"/>
                      <a:pt x="330596" y="131549"/>
                    </a:cubicBezTo>
                    <a:cubicBezTo>
                      <a:pt x="330705" y="132223"/>
                      <a:pt x="331581" y="132259"/>
                      <a:pt x="331617" y="131549"/>
                    </a:cubicBezTo>
                    <a:close/>
                    <a:moveTo>
                      <a:pt x="381299" y="327727"/>
                    </a:moveTo>
                    <a:cubicBezTo>
                      <a:pt x="381299" y="328127"/>
                      <a:pt x="382613" y="329019"/>
                      <a:pt x="382667" y="328218"/>
                    </a:cubicBezTo>
                    <a:cubicBezTo>
                      <a:pt x="382321" y="327690"/>
                      <a:pt x="381737" y="327217"/>
                      <a:pt x="381299" y="327727"/>
                    </a:cubicBezTo>
                    <a:close/>
                    <a:moveTo>
                      <a:pt x="346044" y="674254"/>
                    </a:moveTo>
                    <a:cubicBezTo>
                      <a:pt x="347868" y="674108"/>
                      <a:pt x="345478" y="673162"/>
                      <a:pt x="344877" y="673944"/>
                    </a:cubicBezTo>
                    <a:cubicBezTo>
                      <a:pt x="345181" y="674185"/>
                      <a:pt x="345567" y="674296"/>
                      <a:pt x="345953" y="674254"/>
                    </a:cubicBezTo>
                    <a:close/>
                    <a:moveTo>
                      <a:pt x="309384" y="324287"/>
                    </a:moveTo>
                    <a:cubicBezTo>
                      <a:pt x="309384" y="324869"/>
                      <a:pt x="310387" y="324942"/>
                      <a:pt x="310387" y="324287"/>
                    </a:cubicBezTo>
                    <a:cubicBezTo>
                      <a:pt x="310387" y="323632"/>
                      <a:pt x="309275" y="323541"/>
                      <a:pt x="309384" y="324287"/>
                    </a:cubicBezTo>
                    <a:close/>
                    <a:moveTo>
                      <a:pt x="354452" y="674709"/>
                    </a:moveTo>
                    <a:cubicBezTo>
                      <a:pt x="355017" y="674854"/>
                      <a:pt x="355200" y="673817"/>
                      <a:pt x="354653" y="673744"/>
                    </a:cubicBezTo>
                    <a:cubicBezTo>
                      <a:pt x="354105" y="673671"/>
                      <a:pt x="353668" y="674691"/>
                      <a:pt x="354452" y="674709"/>
                    </a:cubicBezTo>
                    <a:close/>
                    <a:moveTo>
                      <a:pt x="444077" y="323577"/>
                    </a:moveTo>
                    <a:cubicBezTo>
                      <a:pt x="444606" y="323213"/>
                      <a:pt x="444788" y="322430"/>
                      <a:pt x="444077" y="322267"/>
                    </a:cubicBezTo>
                    <a:cubicBezTo>
                      <a:pt x="443366" y="322103"/>
                      <a:pt x="443421" y="323450"/>
                      <a:pt x="444077" y="323577"/>
                    </a:cubicBezTo>
                    <a:close/>
                    <a:moveTo>
                      <a:pt x="307141" y="321484"/>
                    </a:moveTo>
                    <a:cubicBezTo>
                      <a:pt x="307141" y="320902"/>
                      <a:pt x="306138" y="320865"/>
                      <a:pt x="306119" y="321484"/>
                    </a:cubicBezTo>
                    <a:cubicBezTo>
                      <a:pt x="306101" y="322103"/>
                      <a:pt x="307214" y="322139"/>
                      <a:pt x="307141" y="321484"/>
                    </a:cubicBezTo>
                    <a:close/>
                    <a:moveTo>
                      <a:pt x="104344" y="170952"/>
                    </a:moveTo>
                    <a:cubicBezTo>
                      <a:pt x="104690" y="170352"/>
                      <a:pt x="103323" y="169751"/>
                      <a:pt x="103432" y="170497"/>
                    </a:cubicBezTo>
                    <a:cubicBezTo>
                      <a:pt x="103541" y="171243"/>
                      <a:pt x="104198" y="172372"/>
                      <a:pt x="104344" y="170952"/>
                    </a:cubicBezTo>
                    <a:close/>
                    <a:moveTo>
                      <a:pt x="291364" y="675637"/>
                    </a:moveTo>
                    <a:lnTo>
                      <a:pt x="290014" y="674836"/>
                    </a:lnTo>
                    <a:cubicBezTo>
                      <a:pt x="289376" y="675910"/>
                      <a:pt x="290635" y="675946"/>
                      <a:pt x="291364" y="675637"/>
                    </a:cubicBezTo>
                    <a:close/>
                    <a:moveTo>
                      <a:pt x="381081" y="171207"/>
                    </a:moveTo>
                    <a:cubicBezTo>
                      <a:pt x="381081" y="170443"/>
                      <a:pt x="379822" y="170661"/>
                      <a:pt x="380077" y="171371"/>
                    </a:cubicBezTo>
                    <a:cubicBezTo>
                      <a:pt x="380333" y="172081"/>
                      <a:pt x="381299" y="171808"/>
                      <a:pt x="381081" y="171207"/>
                    </a:cubicBezTo>
                    <a:close/>
                    <a:moveTo>
                      <a:pt x="82184" y="571024"/>
                    </a:moveTo>
                    <a:cubicBezTo>
                      <a:pt x="82184" y="571442"/>
                      <a:pt x="81418" y="570824"/>
                      <a:pt x="81691" y="571570"/>
                    </a:cubicBezTo>
                    <a:cubicBezTo>
                      <a:pt x="81965" y="572316"/>
                      <a:pt x="82549" y="571843"/>
                      <a:pt x="83005" y="571370"/>
                    </a:cubicBezTo>
                    <a:close/>
                    <a:moveTo>
                      <a:pt x="305371" y="571133"/>
                    </a:moveTo>
                    <a:cubicBezTo>
                      <a:pt x="304883" y="571078"/>
                      <a:pt x="304388" y="571167"/>
                      <a:pt x="303949" y="571388"/>
                    </a:cubicBezTo>
                    <a:cubicBezTo>
                      <a:pt x="304460" y="571897"/>
                      <a:pt x="306794" y="571661"/>
                      <a:pt x="305426" y="571133"/>
                    </a:cubicBezTo>
                    <a:close/>
                    <a:moveTo>
                      <a:pt x="186820" y="318718"/>
                    </a:moveTo>
                    <a:cubicBezTo>
                      <a:pt x="186820" y="318446"/>
                      <a:pt x="186599" y="318226"/>
                      <a:pt x="186327" y="318226"/>
                    </a:cubicBezTo>
                    <a:cubicBezTo>
                      <a:pt x="186055" y="318226"/>
                      <a:pt x="185835" y="318446"/>
                      <a:pt x="185835" y="318718"/>
                    </a:cubicBezTo>
                    <a:cubicBezTo>
                      <a:pt x="185871" y="319591"/>
                      <a:pt x="187093" y="319427"/>
                      <a:pt x="186947" y="318718"/>
                    </a:cubicBezTo>
                    <a:close/>
                    <a:moveTo>
                      <a:pt x="348470" y="318499"/>
                    </a:moveTo>
                    <a:cubicBezTo>
                      <a:pt x="348160" y="318099"/>
                      <a:pt x="347485" y="317407"/>
                      <a:pt x="347083" y="318062"/>
                    </a:cubicBezTo>
                    <a:cubicBezTo>
                      <a:pt x="347284" y="318499"/>
                      <a:pt x="347922" y="319100"/>
                      <a:pt x="348470" y="318499"/>
                    </a:cubicBezTo>
                    <a:close/>
                    <a:moveTo>
                      <a:pt x="434447" y="317662"/>
                    </a:moveTo>
                    <a:cubicBezTo>
                      <a:pt x="434356" y="317134"/>
                      <a:pt x="433444" y="317116"/>
                      <a:pt x="433444" y="317662"/>
                    </a:cubicBezTo>
                    <a:cubicBezTo>
                      <a:pt x="433444" y="318208"/>
                      <a:pt x="434520" y="318299"/>
                      <a:pt x="434374" y="317626"/>
                    </a:cubicBezTo>
                    <a:close/>
                    <a:moveTo>
                      <a:pt x="230410" y="317662"/>
                    </a:moveTo>
                    <a:cubicBezTo>
                      <a:pt x="230830" y="317662"/>
                      <a:pt x="231249" y="317662"/>
                      <a:pt x="231541" y="317371"/>
                    </a:cubicBezTo>
                    <a:cubicBezTo>
                      <a:pt x="230848" y="316679"/>
                      <a:pt x="228459" y="317553"/>
                      <a:pt x="230337" y="317717"/>
                    </a:cubicBezTo>
                    <a:close/>
                    <a:moveTo>
                      <a:pt x="368131" y="315951"/>
                    </a:moveTo>
                    <a:cubicBezTo>
                      <a:pt x="368077" y="315665"/>
                      <a:pt x="367800" y="315476"/>
                      <a:pt x="367513" y="315530"/>
                    </a:cubicBezTo>
                    <a:cubicBezTo>
                      <a:pt x="367299" y="315570"/>
                      <a:pt x="367132" y="315738"/>
                      <a:pt x="367091" y="315951"/>
                    </a:cubicBezTo>
                    <a:cubicBezTo>
                      <a:pt x="366964" y="316898"/>
                      <a:pt x="368204" y="316679"/>
                      <a:pt x="368058" y="316006"/>
                    </a:cubicBezTo>
                    <a:close/>
                    <a:moveTo>
                      <a:pt x="335484" y="314604"/>
                    </a:moveTo>
                    <a:cubicBezTo>
                      <a:pt x="335903" y="315314"/>
                      <a:pt x="336852" y="315660"/>
                      <a:pt x="336578" y="314696"/>
                    </a:cubicBezTo>
                    <a:cubicBezTo>
                      <a:pt x="336779" y="313840"/>
                      <a:pt x="335885" y="314113"/>
                      <a:pt x="335411" y="314659"/>
                    </a:cubicBezTo>
                    <a:close/>
                    <a:moveTo>
                      <a:pt x="263659" y="679004"/>
                    </a:moveTo>
                    <a:cubicBezTo>
                      <a:pt x="263659" y="678549"/>
                      <a:pt x="262492" y="678349"/>
                      <a:pt x="262620" y="679113"/>
                    </a:cubicBezTo>
                    <a:cubicBezTo>
                      <a:pt x="262747" y="679878"/>
                      <a:pt x="263605" y="679787"/>
                      <a:pt x="263659" y="679004"/>
                    </a:cubicBezTo>
                    <a:close/>
                    <a:moveTo>
                      <a:pt x="338110" y="311365"/>
                    </a:moveTo>
                    <a:cubicBezTo>
                      <a:pt x="338292" y="310655"/>
                      <a:pt x="337052" y="310528"/>
                      <a:pt x="337143" y="311365"/>
                    </a:cubicBezTo>
                    <a:cubicBezTo>
                      <a:pt x="337235" y="312202"/>
                      <a:pt x="338074" y="311856"/>
                      <a:pt x="338110" y="311219"/>
                    </a:cubicBezTo>
                    <a:close/>
                    <a:moveTo>
                      <a:pt x="200262" y="88670"/>
                    </a:moveTo>
                    <a:cubicBezTo>
                      <a:pt x="199112" y="89762"/>
                      <a:pt x="200006" y="90090"/>
                      <a:pt x="201064" y="89580"/>
                    </a:cubicBezTo>
                    <a:close/>
                    <a:moveTo>
                      <a:pt x="421662" y="308471"/>
                    </a:moveTo>
                    <a:cubicBezTo>
                      <a:pt x="422209" y="308471"/>
                      <a:pt x="422537" y="308599"/>
                      <a:pt x="422884" y="308198"/>
                    </a:cubicBezTo>
                    <a:cubicBezTo>
                      <a:pt x="422245" y="307579"/>
                      <a:pt x="419893" y="308235"/>
                      <a:pt x="421662" y="308471"/>
                    </a:cubicBezTo>
                    <a:close/>
                    <a:moveTo>
                      <a:pt x="145180" y="573918"/>
                    </a:moveTo>
                    <a:cubicBezTo>
                      <a:pt x="145180" y="574427"/>
                      <a:pt x="146165" y="574500"/>
                      <a:pt x="146147" y="573918"/>
                    </a:cubicBezTo>
                    <a:cubicBezTo>
                      <a:pt x="146129" y="573335"/>
                      <a:pt x="145035" y="573117"/>
                      <a:pt x="145180" y="573918"/>
                    </a:cubicBezTo>
                    <a:close/>
                    <a:moveTo>
                      <a:pt x="369827" y="308508"/>
                    </a:moveTo>
                    <a:cubicBezTo>
                      <a:pt x="372672" y="308508"/>
                      <a:pt x="370156" y="307325"/>
                      <a:pt x="369262" y="308253"/>
                    </a:cubicBezTo>
                    <a:cubicBezTo>
                      <a:pt x="369335" y="308380"/>
                      <a:pt x="370064" y="308599"/>
                      <a:pt x="369827" y="308508"/>
                    </a:cubicBezTo>
                    <a:close/>
                    <a:moveTo>
                      <a:pt x="232435" y="308508"/>
                    </a:moveTo>
                    <a:cubicBezTo>
                      <a:pt x="232964" y="308726"/>
                      <a:pt x="233565" y="307798"/>
                      <a:pt x="232891" y="307543"/>
                    </a:cubicBezTo>
                    <a:cubicBezTo>
                      <a:pt x="232362" y="307761"/>
                      <a:pt x="230994" y="308417"/>
                      <a:pt x="232435" y="308508"/>
                    </a:cubicBezTo>
                    <a:close/>
                    <a:moveTo>
                      <a:pt x="405119" y="574900"/>
                    </a:moveTo>
                    <a:cubicBezTo>
                      <a:pt x="405537" y="574766"/>
                      <a:pt x="405871" y="574452"/>
                      <a:pt x="406031" y="574045"/>
                    </a:cubicBezTo>
                    <a:cubicBezTo>
                      <a:pt x="405429" y="573572"/>
                      <a:pt x="404919" y="574191"/>
                      <a:pt x="404627" y="574700"/>
                    </a:cubicBezTo>
                    <a:close/>
                    <a:moveTo>
                      <a:pt x="412068" y="306269"/>
                    </a:moveTo>
                    <a:cubicBezTo>
                      <a:pt x="412068" y="305596"/>
                      <a:pt x="410974" y="305741"/>
                      <a:pt x="411102" y="306378"/>
                    </a:cubicBezTo>
                    <a:cubicBezTo>
                      <a:pt x="411229" y="307015"/>
                      <a:pt x="412178" y="306906"/>
                      <a:pt x="412068" y="306269"/>
                    </a:cubicBezTo>
                    <a:close/>
                    <a:moveTo>
                      <a:pt x="330541" y="307033"/>
                    </a:moveTo>
                    <a:cubicBezTo>
                      <a:pt x="330541" y="306542"/>
                      <a:pt x="330231" y="306305"/>
                      <a:pt x="329939" y="306014"/>
                    </a:cubicBezTo>
                    <a:cubicBezTo>
                      <a:pt x="328918" y="305505"/>
                      <a:pt x="329939" y="307998"/>
                      <a:pt x="330541" y="307033"/>
                    </a:cubicBezTo>
                    <a:close/>
                    <a:moveTo>
                      <a:pt x="361857" y="305650"/>
                    </a:moveTo>
                    <a:cubicBezTo>
                      <a:pt x="362623" y="304849"/>
                      <a:pt x="361018" y="304322"/>
                      <a:pt x="360525" y="304959"/>
                    </a:cubicBezTo>
                    <a:cubicBezTo>
                      <a:pt x="360987" y="305153"/>
                      <a:pt x="361433" y="305384"/>
                      <a:pt x="361857" y="305650"/>
                    </a:cubicBezTo>
                    <a:close/>
                    <a:moveTo>
                      <a:pt x="340682" y="127709"/>
                    </a:moveTo>
                    <a:cubicBezTo>
                      <a:pt x="341138" y="126999"/>
                      <a:pt x="339660" y="127327"/>
                      <a:pt x="339533" y="127709"/>
                    </a:cubicBezTo>
                    <a:cubicBezTo>
                      <a:pt x="338967" y="128674"/>
                      <a:pt x="340518" y="128292"/>
                      <a:pt x="340682" y="127709"/>
                    </a:cubicBezTo>
                    <a:close/>
                    <a:moveTo>
                      <a:pt x="413874" y="304704"/>
                    </a:moveTo>
                    <a:cubicBezTo>
                      <a:pt x="414187" y="304674"/>
                      <a:pt x="414491" y="304581"/>
                      <a:pt x="414767" y="304431"/>
                    </a:cubicBezTo>
                    <a:cubicBezTo>
                      <a:pt x="413892" y="303685"/>
                      <a:pt x="411503" y="304576"/>
                      <a:pt x="413874" y="304704"/>
                    </a:cubicBezTo>
                    <a:close/>
                    <a:moveTo>
                      <a:pt x="204383" y="633795"/>
                    </a:moveTo>
                    <a:cubicBezTo>
                      <a:pt x="204110" y="633395"/>
                      <a:pt x="202560" y="633468"/>
                      <a:pt x="203052" y="633959"/>
                    </a:cubicBezTo>
                    <a:cubicBezTo>
                      <a:pt x="203544" y="634451"/>
                      <a:pt x="203909" y="634432"/>
                      <a:pt x="204383" y="633795"/>
                    </a:cubicBezTo>
                    <a:close/>
                    <a:moveTo>
                      <a:pt x="180673" y="302793"/>
                    </a:moveTo>
                    <a:cubicBezTo>
                      <a:pt x="180673" y="303157"/>
                      <a:pt x="181986" y="304067"/>
                      <a:pt x="182041" y="303266"/>
                    </a:cubicBezTo>
                    <a:cubicBezTo>
                      <a:pt x="181658" y="302756"/>
                      <a:pt x="181074" y="302301"/>
                      <a:pt x="180564" y="302793"/>
                    </a:cubicBezTo>
                    <a:close/>
                    <a:moveTo>
                      <a:pt x="316971" y="681880"/>
                    </a:moveTo>
                    <a:cubicBezTo>
                      <a:pt x="316296" y="681880"/>
                      <a:pt x="316534" y="683117"/>
                      <a:pt x="317208" y="682844"/>
                    </a:cubicBezTo>
                    <a:cubicBezTo>
                      <a:pt x="317883" y="682571"/>
                      <a:pt x="317464" y="681716"/>
                      <a:pt x="316862" y="681880"/>
                    </a:cubicBezTo>
                    <a:close/>
                    <a:moveTo>
                      <a:pt x="163766" y="179233"/>
                    </a:moveTo>
                    <a:cubicBezTo>
                      <a:pt x="163713" y="178957"/>
                      <a:pt x="163445" y="178776"/>
                      <a:pt x="163168" y="178829"/>
                    </a:cubicBezTo>
                    <a:cubicBezTo>
                      <a:pt x="162963" y="178868"/>
                      <a:pt x="162802" y="179028"/>
                      <a:pt x="162763" y="179233"/>
                    </a:cubicBezTo>
                    <a:cubicBezTo>
                      <a:pt x="162434" y="180180"/>
                      <a:pt x="163729" y="179961"/>
                      <a:pt x="163583" y="179233"/>
                    </a:cubicBezTo>
                    <a:close/>
                    <a:moveTo>
                      <a:pt x="444588" y="301628"/>
                    </a:moveTo>
                    <a:cubicBezTo>
                      <a:pt x="444153" y="301395"/>
                      <a:pt x="443611" y="301558"/>
                      <a:pt x="443378" y="301992"/>
                    </a:cubicBezTo>
                    <a:cubicBezTo>
                      <a:pt x="443320" y="302099"/>
                      <a:pt x="443285" y="302217"/>
                      <a:pt x="443275" y="302338"/>
                    </a:cubicBezTo>
                    <a:cubicBezTo>
                      <a:pt x="443731" y="302702"/>
                      <a:pt x="444497" y="302229"/>
                      <a:pt x="444588" y="301628"/>
                    </a:cubicBezTo>
                    <a:close/>
                    <a:moveTo>
                      <a:pt x="154336" y="575974"/>
                    </a:moveTo>
                    <a:cubicBezTo>
                      <a:pt x="154336" y="575374"/>
                      <a:pt x="153351" y="575337"/>
                      <a:pt x="153370" y="575974"/>
                    </a:cubicBezTo>
                    <a:cubicBezTo>
                      <a:pt x="153388" y="576611"/>
                      <a:pt x="154464" y="576702"/>
                      <a:pt x="154336" y="575974"/>
                    </a:cubicBezTo>
                    <a:close/>
                    <a:moveTo>
                      <a:pt x="341393" y="301883"/>
                    </a:moveTo>
                    <a:cubicBezTo>
                      <a:pt x="341393" y="301373"/>
                      <a:pt x="340390" y="301337"/>
                      <a:pt x="340408" y="301883"/>
                    </a:cubicBezTo>
                    <a:cubicBezTo>
                      <a:pt x="340426" y="302429"/>
                      <a:pt x="341539" y="302665"/>
                      <a:pt x="341393" y="301883"/>
                    </a:cubicBezTo>
                    <a:close/>
                    <a:moveTo>
                      <a:pt x="197872" y="300936"/>
                    </a:moveTo>
                    <a:cubicBezTo>
                      <a:pt x="197343" y="300936"/>
                      <a:pt x="197124" y="301391"/>
                      <a:pt x="196869" y="301737"/>
                    </a:cubicBezTo>
                    <a:cubicBezTo>
                      <a:pt x="197471" y="302247"/>
                      <a:pt x="198018" y="301737"/>
                      <a:pt x="198328" y="301137"/>
                    </a:cubicBezTo>
                    <a:close/>
                    <a:moveTo>
                      <a:pt x="148372" y="179925"/>
                    </a:moveTo>
                    <a:cubicBezTo>
                      <a:pt x="147862" y="179925"/>
                      <a:pt x="147643" y="180380"/>
                      <a:pt x="147387" y="180744"/>
                    </a:cubicBezTo>
                    <a:cubicBezTo>
                      <a:pt x="147989" y="181181"/>
                      <a:pt x="148555" y="180744"/>
                      <a:pt x="148846" y="180125"/>
                    </a:cubicBezTo>
                    <a:close/>
                    <a:moveTo>
                      <a:pt x="225449" y="301009"/>
                    </a:moveTo>
                    <a:cubicBezTo>
                      <a:pt x="225121" y="300773"/>
                      <a:pt x="224720" y="300136"/>
                      <a:pt x="224227" y="300445"/>
                    </a:cubicBezTo>
                    <a:cubicBezTo>
                      <a:pt x="223735" y="300754"/>
                      <a:pt x="225577" y="301937"/>
                      <a:pt x="225449" y="301009"/>
                    </a:cubicBezTo>
                    <a:close/>
                    <a:moveTo>
                      <a:pt x="216202" y="300390"/>
                    </a:moveTo>
                    <a:cubicBezTo>
                      <a:pt x="215290" y="300973"/>
                      <a:pt x="217698" y="301974"/>
                      <a:pt x="217242" y="301009"/>
                    </a:cubicBezTo>
                    <a:cubicBezTo>
                      <a:pt x="216950" y="300718"/>
                      <a:pt x="216713" y="300299"/>
                      <a:pt x="216202" y="300390"/>
                    </a:cubicBezTo>
                    <a:close/>
                    <a:moveTo>
                      <a:pt x="71678" y="181472"/>
                    </a:moveTo>
                    <a:cubicBezTo>
                      <a:pt x="71587" y="179506"/>
                      <a:pt x="70128" y="180616"/>
                      <a:pt x="71441" y="181963"/>
                    </a:cubicBezTo>
                    <a:close/>
                    <a:moveTo>
                      <a:pt x="237651" y="180434"/>
                    </a:moveTo>
                    <a:lnTo>
                      <a:pt x="237651" y="180434"/>
                    </a:lnTo>
                    <a:cubicBezTo>
                      <a:pt x="237231" y="180434"/>
                      <a:pt x="236739" y="180325"/>
                      <a:pt x="236465" y="180707"/>
                    </a:cubicBezTo>
                    <a:cubicBezTo>
                      <a:pt x="237057" y="181076"/>
                      <a:pt x="237807" y="181076"/>
                      <a:pt x="238399" y="180707"/>
                    </a:cubicBezTo>
                    <a:cubicBezTo>
                      <a:pt x="238362" y="180380"/>
                      <a:pt x="238089" y="180380"/>
                      <a:pt x="237742" y="180434"/>
                    </a:cubicBezTo>
                    <a:close/>
                    <a:moveTo>
                      <a:pt x="201739" y="685702"/>
                    </a:moveTo>
                    <a:cubicBezTo>
                      <a:pt x="201739" y="686229"/>
                      <a:pt x="202724" y="686284"/>
                      <a:pt x="202706" y="685702"/>
                    </a:cubicBezTo>
                    <a:cubicBezTo>
                      <a:pt x="202687" y="685119"/>
                      <a:pt x="201575" y="684883"/>
                      <a:pt x="201739" y="685702"/>
                    </a:cubicBezTo>
                    <a:close/>
                    <a:moveTo>
                      <a:pt x="232033" y="299462"/>
                    </a:moveTo>
                    <a:cubicBezTo>
                      <a:pt x="232289" y="298643"/>
                      <a:pt x="230994" y="298461"/>
                      <a:pt x="231085" y="299280"/>
                    </a:cubicBezTo>
                    <a:cubicBezTo>
                      <a:pt x="231176" y="300099"/>
                      <a:pt x="231979" y="299917"/>
                      <a:pt x="232033" y="299462"/>
                    </a:cubicBezTo>
                    <a:close/>
                    <a:moveTo>
                      <a:pt x="226562" y="685083"/>
                    </a:moveTo>
                    <a:cubicBezTo>
                      <a:pt x="226086" y="685015"/>
                      <a:pt x="225602" y="685098"/>
                      <a:pt x="225176" y="685319"/>
                    </a:cubicBezTo>
                    <a:cubicBezTo>
                      <a:pt x="225650" y="685847"/>
                      <a:pt x="227966" y="685611"/>
                      <a:pt x="226562" y="685083"/>
                    </a:cubicBezTo>
                    <a:close/>
                    <a:moveTo>
                      <a:pt x="255452" y="297770"/>
                    </a:moveTo>
                    <a:cubicBezTo>
                      <a:pt x="255634" y="297042"/>
                      <a:pt x="254394" y="296841"/>
                      <a:pt x="254467" y="297660"/>
                    </a:cubicBezTo>
                    <a:cubicBezTo>
                      <a:pt x="254437" y="297932"/>
                      <a:pt x="254633" y="298176"/>
                      <a:pt x="254905" y="298206"/>
                    </a:cubicBezTo>
                    <a:cubicBezTo>
                      <a:pt x="255177" y="298237"/>
                      <a:pt x="255422" y="298041"/>
                      <a:pt x="255452" y="297770"/>
                    </a:cubicBezTo>
                    <a:close/>
                    <a:moveTo>
                      <a:pt x="445810" y="297060"/>
                    </a:moveTo>
                    <a:cubicBezTo>
                      <a:pt x="445810" y="296295"/>
                      <a:pt x="444551" y="296550"/>
                      <a:pt x="444843" y="297260"/>
                    </a:cubicBezTo>
                    <a:cubicBezTo>
                      <a:pt x="445135" y="297970"/>
                      <a:pt x="445938" y="297642"/>
                      <a:pt x="445792" y="297060"/>
                    </a:cubicBezTo>
                    <a:close/>
                    <a:moveTo>
                      <a:pt x="384947" y="296659"/>
                    </a:moveTo>
                    <a:cubicBezTo>
                      <a:pt x="384728" y="295513"/>
                      <a:pt x="383452" y="296951"/>
                      <a:pt x="384126" y="297551"/>
                    </a:cubicBezTo>
                    <a:cubicBezTo>
                      <a:pt x="384504" y="297369"/>
                      <a:pt x="384798" y="297050"/>
                      <a:pt x="384947" y="296659"/>
                    </a:cubicBezTo>
                    <a:close/>
                    <a:moveTo>
                      <a:pt x="411357" y="124488"/>
                    </a:moveTo>
                    <a:cubicBezTo>
                      <a:pt x="411849" y="123742"/>
                      <a:pt x="410317" y="124142"/>
                      <a:pt x="410190" y="124633"/>
                    </a:cubicBezTo>
                    <a:cubicBezTo>
                      <a:pt x="409734" y="125434"/>
                      <a:pt x="411211" y="124943"/>
                      <a:pt x="411339" y="124470"/>
                    </a:cubicBezTo>
                    <a:close/>
                    <a:moveTo>
                      <a:pt x="47767" y="184657"/>
                    </a:moveTo>
                    <a:cubicBezTo>
                      <a:pt x="47767" y="184129"/>
                      <a:pt x="46746" y="184129"/>
                      <a:pt x="46764" y="184657"/>
                    </a:cubicBezTo>
                    <a:cubicBezTo>
                      <a:pt x="46782" y="185185"/>
                      <a:pt x="47895" y="185367"/>
                      <a:pt x="47767" y="184657"/>
                    </a:cubicBezTo>
                    <a:close/>
                    <a:moveTo>
                      <a:pt x="425656" y="579214"/>
                    </a:moveTo>
                    <a:cubicBezTo>
                      <a:pt x="425656" y="578631"/>
                      <a:pt x="424653" y="578595"/>
                      <a:pt x="424671" y="579214"/>
                    </a:cubicBezTo>
                    <a:cubicBezTo>
                      <a:pt x="424689" y="579832"/>
                      <a:pt x="425784" y="579887"/>
                      <a:pt x="425656" y="579214"/>
                    </a:cubicBezTo>
                    <a:close/>
                    <a:moveTo>
                      <a:pt x="258170" y="125434"/>
                    </a:moveTo>
                    <a:cubicBezTo>
                      <a:pt x="258735" y="125070"/>
                      <a:pt x="258753" y="124397"/>
                      <a:pt x="258005" y="124197"/>
                    </a:cubicBezTo>
                    <a:cubicBezTo>
                      <a:pt x="257258" y="123996"/>
                      <a:pt x="257440" y="125580"/>
                      <a:pt x="258170" y="125434"/>
                    </a:cubicBezTo>
                    <a:close/>
                    <a:moveTo>
                      <a:pt x="369244" y="580306"/>
                    </a:moveTo>
                    <a:cubicBezTo>
                      <a:pt x="369516" y="580306"/>
                      <a:pt x="369736" y="580086"/>
                      <a:pt x="369736" y="579814"/>
                    </a:cubicBezTo>
                    <a:cubicBezTo>
                      <a:pt x="369736" y="579543"/>
                      <a:pt x="369516" y="579323"/>
                      <a:pt x="369244" y="579323"/>
                    </a:cubicBezTo>
                    <a:cubicBezTo>
                      <a:pt x="368368" y="579232"/>
                      <a:pt x="368532" y="580470"/>
                      <a:pt x="369244" y="580306"/>
                    </a:cubicBezTo>
                    <a:close/>
                    <a:moveTo>
                      <a:pt x="79831" y="185112"/>
                    </a:moveTo>
                    <a:cubicBezTo>
                      <a:pt x="79539" y="184639"/>
                      <a:pt x="78937" y="183983"/>
                      <a:pt x="78408" y="184420"/>
                    </a:cubicBezTo>
                    <a:cubicBezTo>
                      <a:pt x="78477" y="184938"/>
                      <a:pt x="78953" y="185303"/>
                      <a:pt x="79472" y="185235"/>
                    </a:cubicBezTo>
                    <a:cubicBezTo>
                      <a:pt x="79599" y="185219"/>
                      <a:pt x="79721" y="185177"/>
                      <a:pt x="79831" y="185112"/>
                    </a:cubicBezTo>
                    <a:close/>
                    <a:moveTo>
                      <a:pt x="322917" y="296132"/>
                    </a:moveTo>
                    <a:lnTo>
                      <a:pt x="322717" y="295658"/>
                    </a:lnTo>
                    <a:lnTo>
                      <a:pt x="321422" y="296423"/>
                    </a:lnTo>
                    <a:cubicBezTo>
                      <a:pt x="321878" y="296659"/>
                      <a:pt x="322771" y="296823"/>
                      <a:pt x="322935" y="296041"/>
                    </a:cubicBezTo>
                    <a:close/>
                    <a:moveTo>
                      <a:pt x="254376" y="122832"/>
                    </a:moveTo>
                    <a:cubicBezTo>
                      <a:pt x="254376" y="122560"/>
                      <a:pt x="254155" y="122340"/>
                      <a:pt x="253883" y="122340"/>
                    </a:cubicBezTo>
                    <a:cubicBezTo>
                      <a:pt x="253611" y="122340"/>
                      <a:pt x="253391" y="122560"/>
                      <a:pt x="253391" y="122832"/>
                    </a:cubicBezTo>
                    <a:cubicBezTo>
                      <a:pt x="253318" y="123760"/>
                      <a:pt x="254540" y="123523"/>
                      <a:pt x="254376" y="122832"/>
                    </a:cubicBezTo>
                    <a:close/>
                    <a:moveTo>
                      <a:pt x="151145" y="186531"/>
                    </a:moveTo>
                    <a:cubicBezTo>
                      <a:pt x="149321" y="187023"/>
                      <a:pt x="150762" y="188351"/>
                      <a:pt x="151546" y="186750"/>
                    </a:cubicBezTo>
                    <a:close/>
                    <a:moveTo>
                      <a:pt x="269587" y="295021"/>
                    </a:moveTo>
                    <a:lnTo>
                      <a:pt x="269587" y="295021"/>
                    </a:lnTo>
                    <a:cubicBezTo>
                      <a:pt x="269250" y="295048"/>
                      <a:pt x="268921" y="295140"/>
                      <a:pt x="268620" y="295294"/>
                    </a:cubicBezTo>
                    <a:cubicBezTo>
                      <a:pt x="269496" y="295968"/>
                      <a:pt x="271867" y="294967"/>
                      <a:pt x="269587" y="294930"/>
                    </a:cubicBezTo>
                    <a:close/>
                    <a:moveTo>
                      <a:pt x="228294" y="189280"/>
                    </a:moveTo>
                    <a:cubicBezTo>
                      <a:pt x="228294" y="188151"/>
                      <a:pt x="225540" y="188715"/>
                      <a:pt x="228003" y="189607"/>
                    </a:cubicBezTo>
                    <a:close/>
                    <a:moveTo>
                      <a:pt x="461751" y="294002"/>
                    </a:moveTo>
                    <a:cubicBezTo>
                      <a:pt x="461751" y="294512"/>
                      <a:pt x="462735" y="294585"/>
                      <a:pt x="462717" y="294002"/>
                    </a:cubicBezTo>
                    <a:cubicBezTo>
                      <a:pt x="462699" y="293420"/>
                      <a:pt x="461550" y="293129"/>
                      <a:pt x="461659" y="293929"/>
                    </a:cubicBezTo>
                    <a:close/>
                    <a:moveTo>
                      <a:pt x="290306" y="580979"/>
                    </a:moveTo>
                    <a:cubicBezTo>
                      <a:pt x="289825" y="580929"/>
                      <a:pt x="289340" y="581011"/>
                      <a:pt x="288902" y="581216"/>
                    </a:cubicBezTo>
                    <a:cubicBezTo>
                      <a:pt x="289248" y="581652"/>
                      <a:pt x="291546" y="581416"/>
                      <a:pt x="290197" y="580906"/>
                    </a:cubicBezTo>
                    <a:close/>
                    <a:moveTo>
                      <a:pt x="388795" y="190226"/>
                    </a:moveTo>
                    <a:lnTo>
                      <a:pt x="388558" y="189826"/>
                    </a:lnTo>
                    <a:cubicBezTo>
                      <a:pt x="386899" y="190535"/>
                      <a:pt x="388194" y="191991"/>
                      <a:pt x="388723" y="190153"/>
                    </a:cubicBezTo>
                    <a:close/>
                    <a:moveTo>
                      <a:pt x="172320" y="190808"/>
                    </a:moveTo>
                    <a:lnTo>
                      <a:pt x="172320" y="190808"/>
                    </a:lnTo>
                    <a:cubicBezTo>
                      <a:pt x="174636" y="190808"/>
                      <a:pt x="172156" y="189735"/>
                      <a:pt x="171371" y="190535"/>
                    </a:cubicBezTo>
                    <a:cubicBezTo>
                      <a:pt x="171619" y="190729"/>
                      <a:pt x="171940" y="190802"/>
                      <a:pt x="172247" y="190736"/>
                    </a:cubicBezTo>
                    <a:close/>
                    <a:moveTo>
                      <a:pt x="152348" y="582107"/>
                    </a:moveTo>
                    <a:lnTo>
                      <a:pt x="152348" y="582107"/>
                    </a:lnTo>
                    <a:cubicBezTo>
                      <a:pt x="152682" y="582084"/>
                      <a:pt x="153007" y="581984"/>
                      <a:pt x="153297" y="581816"/>
                    </a:cubicBezTo>
                    <a:cubicBezTo>
                      <a:pt x="152385" y="580925"/>
                      <a:pt x="150032" y="581871"/>
                      <a:pt x="152275" y="581980"/>
                    </a:cubicBezTo>
                    <a:close/>
                    <a:moveTo>
                      <a:pt x="506180" y="291090"/>
                    </a:moveTo>
                    <a:cubicBezTo>
                      <a:pt x="506180" y="290399"/>
                      <a:pt x="505068" y="289944"/>
                      <a:pt x="505232" y="290872"/>
                    </a:cubicBezTo>
                    <a:cubicBezTo>
                      <a:pt x="504903" y="291600"/>
                      <a:pt x="505615" y="291654"/>
                      <a:pt x="506071" y="290963"/>
                    </a:cubicBezTo>
                    <a:close/>
                    <a:moveTo>
                      <a:pt x="380096" y="290945"/>
                    </a:moveTo>
                    <a:lnTo>
                      <a:pt x="380989" y="291727"/>
                    </a:lnTo>
                    <a:cubicBezTo>
                      <a:pt x="381464" y="290562"/>
                      <a:pt x="381044" y="289634"/>
                      <a:pt x="379986" y="290817"/>
                    </a:cubicBezTo>
                    <a:close/>
                    <a:moveTo>
                      <a:pt x="172484" y="290235"/>
                    </a:moveTo>
                    <a:cubicBezTo>
                      <a:pt x="172484" y="290963"/>
                      <a:pt x="173742" y="290708"/>
                      <a:pt x="173469" y="290016"/>
                    </a:cubicBezTo>
                    <a:cubicBezTo>
                      <a:pt x="173195" y="289325"/>
                      <a:pt x="172210" y="289470"/>
                      <a:pt x="172374" y="290107"/>
                    </a:cubicBezTo>
                    <a:close/>
                    <a:moveTo>
                      <a:pt x="61446" y="195176"/>
                    </a:moveTo>
                    <a:cubicBezTo>
                      <a:pt x="62267" y="195176"/>
                      <a:pt x="62085" y="194230"/>
                      <a:pt x="61829" y="193739"/>
                    </a:cubicBezTo>
                    <a:lnTo>
                      <a:pt x="61045" y="194922"/>
                    </a:lnTo>
                    <a:close/>
                    <a:moveTo>
                      <a:pt x="74487" y="583072"/>
                    </a:moveTo>
                    <a:cubicBezTo>
                      <a:pt x="74487" y="582544"/>
                      <a:pt x="73502" y="582544"/>
                      <a:pt x="73502" y="583072"/>
                    </a:cubicBezTo>
                    <a:cubicBezTo>
                      <a:pt x="73502" y="583600"/>
                      <a:pt x="74505" y="583745"/>
                      <a:pt x="74378" y="582945"/>
                    </a:cubicBezTo>
                    <a:close/>
                    <a:moveTo>
                      <a:pt x="363553" y="690707"/>
                    </a:moveTo>
                    <a:cubicBezTo>
                      <a:pt x="363024" y="691216"/>
                      <a:pt x="363553" y="691817"/>
                      <a:pt x="364009" y="692072"/>
                    </a:cubicBezTo>
                    <a:cubicBezTo>
                      <a:pt x="364702" y="691890"/>
                      <a:pt x="363790" y="690597"/>
                      <a:pt x="363444" y="690579"/>
                    </a:cubicBezTo>
                    <a:close/>
                    <a:moveTo>
                      <a:pt x="334152" y="284848"/>
                    </a:moveTo>
                    <a:cubicBezTo>
                      <a:pt x="333787" y="285139"/>
                      <a:pt x="333806" y="286668"/>
                      <a:pt x="334371" y="286176"/>
                    </a:cubicBezTo>
                    <a:cubicBezTo>
                      <a:pt x="334936" y="285685"/>
                      <a:pt x="334681" y="285102"/>
                      <a:pt x="334043" y="284684"/>
                    </a:cubicBezTo>
                    <a:close/>
                    <a:moveTo>
                      <a:pt x="296817" y="584219"/>
                    </a:moveTo>
                    <a:cubicBezTo>
                      <a:pt x="296325" y="584219"/>
                      <a:pt x="296106" y="584692"/>
                      <a:pt x="295833" y="585038"/>
                    </a:cubicBezTo>
                    <a:cubicBezTo>
                      <a:pt x="296453" y="585529"/>
                      <a:pt x="297000" y="585038"/>
                      <a:pt x="297292" y="584437"/>
                    </a:cubicBezTo>
                    <a:close/>
                    <a:moveTo>
                      <a:pt x="274931" y="284775"/>
                    </a:moveTo>
                    <a:cubicBezTo>
                      <a:pt x="274621" y="284611"/>
                      <a:pt x="274493" y="284083"/>
                      <a:pt x="273946" y="284156"/>
                    </a:cubicBezTo>
                    <a:cubicBezTo>
                      <a:pt x="272742" y="284320"/>
                      <a:pt x="275022" y="285849"/>
                      <a:pt x="274931" y="284720"/>
                    </a:cubicBezTo>
                    <a:close/>
                    <a:moveTo>
                      <a:pt x="307232" y="630392"/>
                    </a:moveTo>
                    <a:cubicBezTo>
                      <a:pt x="306520" y="630192"/>
                      <a:pt x="306411" y="631429"/>
                      <a:pt x="307232" y="631357"/>
                    </a:cubicBezTo>
                    <a:cubicBezTo>
                      <a:pt x="308053" y="631284"/>
                      <a:pt x="307797" y="630374"/>
                      <a:pt x="307232" y="630337"/>
                    </a:cubicBezTo>
                    <a:close/>
                    <a:moveTo>
                      <a:pt x="231012" y="630902"/>
                    </a:moveTo>
                    <a:cubicBezTo>
                      <a:pt x="231121" y="630319"/>
                      <a:pt x="230100" y="630192"/>
                      <a:pt x="230027" y="630720"/>
                    </a:cubicBezTo>
                    <a:cubicBezTo>
                      <a:pt x="229954" y="631247"/>
                      <a:pt x="231012" y="631539"/>
                      <a:pt x="231012" y="630847"/>
                    </a:cubicBezTo>
                    <a:close/>
                    <a:moveTo>
                      <a:pt x="471764" y="584747"/>
                    </a:moveTo>
                    <a:cubicBezTo>
                      <a:pt x="471312" y="584703"/>
                      <a:pt x="470858" y="584785"/>
                      <a:pt x="470450" y="584983"/>
                    </a:cubicBezTo>
                    <a:cubicBezTo>
                      <a:pt x="471011" y="585447"/>
                      <a:pt x="471823" y="585447"/>
                      <a:pt x="472384" y="584983"/>
                    </a:cubicBezTo>
                    <a:close/>
                    <a:moveTo>
                      <a:pt x="137356" y="285066"/>
                    </a:moveTo>
                    <a:cubicBezTo>
                      <a:pt x="138013" y="284775"/>
                      <a:pt x="138377" y="283082"/>
                      <a:pt x="137356" y="283901"/>
                    </a:cubicBezTo>
                    <a:cubicBezTo>
                      <a:pt x="136991" y="284192"/>
                      <a:pt x="136736" y="284775"/>
                      <a:pt x="137356" y="285066"/>
                    </a:cubicBezTo>
                    <a:close/>
                    <a:moveTo>
                      <a:pt x="285984" y="693182"/>
                    </a:moveTo>
                    <a:cubicBezTo>
                      <a:pt x="286549" y="693346"/>
                      <a:pt x="286640" y="692235"/>
                      <a:pt x="286111" y="692199"/>
                    </a:cubicBezTo>
                    <a:cubicBezTo>
                      <a:pt x="285848" y="692099"/>
                      <a:pt x="285553" y="692230"/>
                      <a:pt x="285452" y="692493"/>
                    </a:cubicBezTo>
                    <a:cubicBezTo>
                      <a:pt x="285352" y="692756"/>
                      <a:pt x="285484" y="693051"/>
                      <a:pt x="285747" y="693151"/>
                    </a:cubicBezTo>
                    <a:cubicBezTo>
                      <a:pt x="285822" y="693180"/>
                      <a:pt x="285904" y="693190"/>
                      <a:pt x="285984" y="693182"/>
                    </a:cubicBezTo>
                    <a:close/>
                    <a:moveTo>
                      <a:pt x="164878" y="281863"/>
                    </a:moveTo>
                    <a:lnTo>
                      <a:pt x="164258" y="282099"/>
                    </a:lnTo>
                    <a:lnTo>
                      <a:pt x="165590" y="282846"/>
                    </a:lnTo>
                    <a:cubicBezTo>
                      <a:pt x="166082" y="282263"/>
                      <a:pt x="165590" y="281863"/>
                      <a:pt x="164878" y="281899"/>
                    </a:cubicBezTo>
                    <a:close/>
                    <a:moveTo>
                      <a:pt x="185415" y="629719"/>
                    </a:moveTo>
                    <a:cubicBezTo>
                      <a:pt x="185415" y="630428"/>
                      <a:pt x="186674" y="630192"/>
                      <a:pt x="186382" y="629500"/>
                    </a:cubicBezTo>
                    <a:cubicBezTo>
                      <a:pt x="186090" y="628809"/>
                      <a:pt x="185251" y="629154"/>
                      <a:pt x="185415" y="629719"/>
                    </a:cubicBezTo>
                    <a:close/>
                    <a:moveTo>
                      <a:pt x="368532" y="111111"/>
                    </a:moveTo>
                    <a:cubicBezTo>
                      <a:pt x="368733" y="110401"/>
                      <a:pt x="367493" y="110201"/>
                      <a:pt x="367547" y="111111"/>
                    </a:cubicBezTo>
                    <a:cubicBezTo>
                      <a:pt x="367602" y="112021"/>
                      <a:pt x="368532" y="111657"/>
                      <a:pt x="368532" y="111111"/>
                    </a:cubicBezTo>
                    <a:close/>
                    <a:moveTo>
                      <a:pt x="453744" y="587258"/>
                    </a:moveTo>
                    <a:cubicBezTo>
                      <a:pt x="454200" y="587040"/>
                      <a:pt x="454856" y="586312"/>
                      <a:pt x="454200" y="585948"/>
                    </a:cubicBezTo>
                    <a:cubicBezTo>
                      <a:pt x="453725" y="586166"/>
                      <a:pt x="453105" y="586821"/>
                      <a:pt x="453762" y="587258"/>
                    </a:cubicBezTo>
                    <a:close/>
                    <a:moveTo>
                      <a:pt x="247883" y="77313"/>
                    </a:moveTo>
                    <a:cubicBezTo>
                      <a:pt x="247883" y="76695"/>
                      <a:pt x="246898" y="76695"/>
                      <a:pt x="246862" y="77313"/>
                    </a:cubicBezTo>
                    <a:cubicBezTo>
                      <a:pt x="246825" y="77932"/>
                      <a:pt x="247974" y="78005"/>
                      <a:pt x="247883" y="77313"/>
                    </a:cubicBezTo>
                    <a:close/>
                    <a:moveTo>
                      <a:pt x="209417" y="111566"/>
                    </a:moveTo>
                    <a:cubicBezTo>
                      <a:pt x="208688" y="111366"/>
                      <a:pt x="208487" y="112658"/>
                      <a:pt x="209308" y="112549"/>
                    </a:cubicBezTo>
                    <a:cubicBezTo>
                      <a:pt x="210129" y="112439"/>
                      <a:pt x="209983" y="111602"/>
                      <a:pt x="209417" y="111566"/>
                    </a:cubicBezTo>
                    <a:close/>
                    <a:moveTo>
                      <a:pt x="342998" y="586366"/>
                    </a:moveTo>
                    <a:cubicBezTo>
                      <a:pt x="342396" y="586366"/>
                      <a:pt x="342360" y="587349"/>
                      <a:pt x="342998" y="587349"/>
                    </a:cubicBezTo>
                    <a:cubicBezTo>
                      <a:pt x="343636" y="587349"/>
                      <a:pt x="343764" y="586257"/>
                      <a:pt x="342998" y="586366"/>
                    </a:cubicBezTo>
                    <a:close/>
                    <a:moveTo>
                      <a:pt x="369663" y="281098"/>
                    </a:moveTo>
                    <a:cubicBezTo>
                      <a:pt x="369317" y="280643"/>
                      <a:pt x="368532" y="280006"/>
                      <a:pt x="368642" y="281098"/>
                    </a:cubicBezTo>
                    <a:cubicBezTo>
                      <a:pt x="368532" y="281936"/>
                      <a:pt x="369189" y="281826"/>
                      <a:pt x="369681" y="281098"/>
                    </a:cubicBezTo>
                    <a:close/>
                    <a:moveTo>
                      <a:pt x="287589" y="695875"/>
                    </a:moveTo>
                    <a:cubicBezTo>
                      <a:pt x="287680" y="695238"/>
                      <a:pt x="286367" y="695257"/>
                      <a:pt x="286586" y="696003"/>
                    </a:cubicBezTo>
                    <a:cubicBezTo>
                      <a:pt x="286804" y="696749"/>
                      <a:pt x="287589" y="696549"/>
                      <a:pt x="287552" y="695875"/>
                    </a:cubicBezTo>
                    <a:close/>
                    <a:moveTo>
                      <a:pt x="69417" y="195231"/>
                    </a:moveTo>
                    <a:cubicBezTo>
                      <a:pt x="69052" y="195231"/>
                      <a:pt x="68231" y="196159"/>
                      <a:pt x="68705" y="196541"/>
                    </a:cubicBezTo>
                    <a:cubicBezTo>
                      <a:pt x="69197" y="196499"/>
                      <a:pt x="69562" y="196068"/>
                      <a:pt x="69520" y="195577"/>
                    </a:cubicBezTo>
                    <a:cubicBezTo>
                      <a:pt x="69509" y="195456"/>
                      <a:pt x="69474" y="195338"/>
                      <a:pt x="69417" y="195231"/>
                    </a:cubicBezTo>
                    <a:close/>
                    <a:moveTo>
                      <a:pt x="411357" y="587404"/>
                    </a:moveTo>
                    <a:cubicBezTo>
                      <a:pt x="410901" y="587877"/>
                      <a:pt x="411667" y="588459"/>
                      <a:pt x="412178" y="588441"/>
                    </a:cubicBezTo>
                    <a:cubicBezTo>
                      <a:pt x="413181" y="588277"/>
                      <a:pt x="411776" y="587331"/>
                      <a:pt x="411357" y="587404"/>
                    </a:cubicBezTo>
                    <a:close/>
                    <a:moveTo>
                      <a:pt x="323610" y="112039"/>
                    </a:moveTo>
                    <a:cubicBezTo>
                      <a:pt x="324097" y="112088"/>
                      <a:pt x="324588" y="112006"/>
                      <a:pt x="325033" y="111802"/>
                    </a:cubicBezTo>
                    <a:cubicBezTo>
                      <a:pt x="324559" y="111275"/>
                      <a:pt x="322224" y="111529"/>
                      <a:pt x="323610" y="112039"/>
                    </a:cubicBezTo>
                    <a:close/>
                    <a:moveTo>
                      <a:pt x="227729" y="697459"/>
                    </a:moveTo>
                    <a:cubicBezTo>
                      <a:pt x="227729" y="696913"/>
                      <a:pt x="226744" y="696913"/>
                      <a:pt x="226744" y="697459"/>
                    </a:cubicBezTo>
                    <a:cubicBezTo>
                      <a:pt x="226744" y="698005"/>
                      <a:pt x="227875" y="698150"/>
                      <a:pt x="227729" y="697459"/>
                    </a:cubicBezTo>
                    <a:close/>
                    <a:moveTo>
                      <a:pt x="229261" y="119082"/>
                    </a:moveTo>
                    <a:cubicBezTo>
                      <a:pt x="229589" y="118081"/>
                      <a:pt x="227875" y="118809"/>
                      <a:pt x="227966" y="119519"/>
                    </a:cubicBezTo>
                    <a:cubicBezTo>
                      <a:pt x="228477" y="119829"/>
                      <a:pt x="228823" y="119337"/>
                      <a:pt x="229261" y="119082"/>
                    </a:cubicBezTo>
                    <a:close/>
                    <a:moveTo>
                      <a:pt x="280694" y="698587"/>
                    </a:moveTo>
                    <a:cubicBezTo>
                      <a:pt x="281315" y="698587"/>
                      <a:pt x="281825" y="698806"/>
                      <a:pt x="281953" y="698278"/>
                    </a:cubicBezTo>
                    <a:cubicBezTo>
                      <a:pt x="281734" y="697805"/>
                      <a:pt x="279162" y="698205"/>
                      <a:pt x="280694" y="698587"/>
                    </a:cubicBezTo>
                    <a:close/>
                    <a:moveTo>
                      <a:pt x="204858" y="112294"/>
                    </a:moveTo>
                    <a:cubicBezTo>
                      <a:pt x="204292" y="111839"/>
                      <a:pt x="203745" y="112294"/>
                      <a:pt x="203472" y="112840"/>
                    </a:cubicBezTo>
                    <a:cubicBezTo>
                      <a:pt x="203636" y="113568"/>
                      <a:pt x="204876" y="112658"/>
                      <a:pt x="204858" y="112294"/>
                    </a:cubicBezTo>
                    <a:close/>
                    <a:moveTo>
                      <a:pt x="355200" y="197124"/>
                    </a:moveTo>
                    <a:cubicBezTo>
                      <a:pt x="355893" y="197124"/>
                      <a:pt x="356294" y="196068"/>
                      <a:pt x="355382" y="196177"/>
                    </a:cubicBezTo>
                    <a:cubicBezTo>
                      <a:pt x="354525" y="195977"/>
                      <a:pt x="354507" y="196687"/>
                      <a:pt x="355200" y="197124"/>
                    </a:cubicBezTo>
                    <a:close/>
                    <a:moveTo>
                      <a:pt x="445445" y="271580"/>
                    </a:moveTo>
                    <a:cubicBezTo>
                      <a:pt x="445909" y="271637"/>
                      <a:pt x="446379" y="271555"/>
                      <a:pt x="446795" y="271343"/>
                    </a:cubicBezTo>
                    <a:cubicBezTo>
                      <a:pt x="446321" y="270797"/>
                      <a:pt x="444004" y="271179"/>
                      <a:pt x="445445" y="271580"/>
                    </a:cubicBezTo>
                    <a:close/>
                    <a:moveTo>
                      <a:pt x="204694" y="705139"/>
                    </a:moveTo>
                    <a:cubicBezTo>
                      <a:pt x="206317" y="704921"/>
                      <a:pt x="203836" y="704211"/>
                      <a:pt x="203344" y="704848"/>
                    </a:cubicBezTo>
                    <a:cubicBezTo>
                      <a:pt x="203800" y="705285"/>
                      <a:pt x="204092" y="705121"/>
                      <a:pt x="204766" y="705139"/>
                    </a:cubicBezTo>
                    <a:close/>
                    <a:moveTo>
                      <a:pt x="419619" y="589515"/>
                    </a:moveTo>
                    <a:cubicBezTo>
                      <a:pt x="420221" y="589660"/>
                      <a:pt x="420367" y="588641"/>
                      <a:pt x="419801" y="588569"/>
                    </a:cubicBezTo>
                    <a:cubicBezTo>
                      <a:pt x="419236" y="588496"/>
                      <a:pt x="418926" y="589515"/>
                      <a:pt x="419692" y="589515"/>
                    </a:cubicBezTo>
                    <a:close/>
                    <a:moveTo>
                      <a:pt x="136535" y="269978"/>
                    </a:moveTo>
                    <a:cubicBezTo>
                      <a:pt x="135587" y="269978"/>
                      <a:pt x="135404" y="269778"/>
                      <a:pt x="134894" y="270233"/>
                    </a:cubicBezTo>
                    <a:cubicBezTo>
                      <a:pt x="135468" y="270630"/>
                      <a:pt x="136218" y="270665"/>
                      <a:pt x="136827" y="270324"/>
                    </a:cubicBezTo>
                    <a:cubicBezTo>
                      <a:pt x="136900" y="270051"/>
                      <a:pt x="136207" y="269869"/>
                      <a:pt x="136535" y="269978"/>
                    </a:cubicBezTo>
                    <a:close/>
                    <a:moveTo>
                      <a:pt x="232125" y="117099"/>
                    </a:moveTo>
                    <a:cubicBezTo>
                      <a:pt x="231541" y="117099"/>
                      <a:pt x="231450" y="118045"/>
                      <a:pt x="232033" y="118063"/>
                    </a:cubicBezTo>
                    <a:cubicBezTo>
                      <a:pt x="232617" y="118081"/>
                      <a:pt x="232872" y="116935"/>
                      <a:pt x="232125" y="117026"/>
                    </a:cubicBezTo>
                    <a:close/>
                    <a:moveTo>
                      <a:pt x="308727" y="269014"/>
                    </a:moveTo>
                    <a:cubicBezTo>
                      <a:pt x="308089" y="269014"/>
                      <a:pt x="307597" y="268795"/>
                      <a:pt x="307432" y="269305"/>
                    </a:cubicBezTo>
                    <a:cubicBezTo>
                      <a:pt x="307542" y="269687"/>
                      <a:pt x="310168" y="269359"/>
                      <a:pt x="308673" y="268941"/>
                    </a:cubicBezTo>
                    <a:close/>
                    <a:moveTo>
                      <a:pt x="473241" y="268377"/>
                    </a:moveTo>
                    <a:lnTo>
                      <a:pt x="472584" y="268631"/>
                    </a:lnTo>
                    <a:cubicBezTo>
                      <a:pt x="473168" y="270160"/>
                      <a:pt x="474901" y="268358"/>
                      <a:pt x="473186" y="268304"/>
                    </a:cubicBezTo>
                    <a:close/>
                    <a:moveTo>
                      <a:pt x="218974" y="200072"/>
                    </a:moveTo>
                    <a:cubicBezTo>
                      <a:pt x="219157" y="199381"/>
                      <a:pt x="217917" y="199180"/>
                      <a:pt x="218008" y="200072"/>
                    </a:cubicBezTo>
                    <a:cubicBezTo>
                      <a:pt x="218099" y="200964"/>
                      <a:pt x="218974" y="200655"/>
                      <a:pt x="218974" y="200072"/>
                    </a:cubicBezTo>
                    <a:close/>
                    <a:moveTo>
                      <a:pt x="468590" y="266138"/>
                    </a:moveTo>
                    <a:cubicBezTo>
                      <a:pt x="468590" y="265537"/>
                      <a:pt x="467605" y="265483"/>
                      <a:pt x="467587" y="266138"/>
                    </a:cubicBezTo>
                    <a:cubicBezTo>
                      <a:pt x="467569" y="266793"/>
                      <a:pt x="468718" y="266866"/>
                      <a:pt x="468627" y="266138"/>
                    </a:cubicBezTo>
                    <a:close/>
                    <a:moveTo>
                      <a:pt x="132486" y="265810"/>
                    </a:moveTo>
                    <a:cubicBezTo>
                      <a:pt x="132030" y="265337"/>
                      <a:pt x="131684" y="264919"/>
                      <a:pt x="131027" y="265301"/>
                    </a:cubicBezTo>
                    <a:cubicBezTo>
                      <a:pt x="131428" y="265829"/>
                      <a:pt x="132067" y="266575"/>
                      <a:pt x="132523" y="265810"/>
                    </a:cubicBezTo>
                    <a:close/>
                    <a:moveTo>
                      <a:pt x="97158" y="265628"/>
                    </a:moveTo>
                    <a:cubicBezTo>
                      <a:pt x="97887" y="265628"/>
                      <a:pt x="97979" y="264536"/>
                      <a:pt x="97523" y="264081"/>
                    </a:cubicBezTo>
                    <a:cubicBezTo>
                      <a:pt x="97395" y="264627"/>
                      <a:pt x="96428" y="265264"/>
                      <a:pt x="97194" y="265719"/>
                    </a:cubicBezTo>
                    <a:close/>
                    <a:moveTo>
                      <a:pt x="122473" y="591189"/>
                    </a:moveTo>
                    <a:cubicBezTo>
                      <a:pt x="121543" y="591189"/>
                      <a:pt x="121817" y="591826"/>
                      <a:pt x="122473" y="592136"/>
                    </a:cubicBezTo>
                    <a:cubicBezTo>
                      <a:pt x="123093" y="591881"/>
                      <a:pt x="123641" y="591153"/>
                      <a:pt x="122510" y="591189"/>
                    </a:cubicBezTo>
                    <a:close/>
                    <a:moveTo>
                      <a:pt x="448418" y="591954"/>
                    </a:moveTo>
                    <a:cubicBezTo>
                      <a:pt x="448108" y="591590"/>
                      <a:pt x="447634" y="591007"/>
                      <a:pt x="447105" y="591353"/>
                    </a:cubicBezTo>
                    <a:cubicBezTo>
                      <a:pt x="447105" y="591990"/>
                      <a:pt x="448017" y="592627"/>
                      <a:pt x="448454" y="591954"/>
                    </a:cubicBezTo>
                    <a:close/>
                    <a:moveTo>
                      <a:pt x="242685" y="779541"/>
                    </a:moveTo>
                    <a:cubicBezTo>
                      <a:pt x="242229" y="778831"/>
                      <a:pt x="241864" y="779104"/>
                      <a:pt x="241408" y="779777"/>
                    </a:cubicBezTo>
                    <a:cubicBezTo>
                      <a:pt x="241718" y="780141"/>
                      <a:pt x="243360" y="780123"/>
                      <a:pt x="242685" y="779541"/>
                    </a:cubicBezTo>
                    <a:close/>
                    <a:moveTo>
                      <a:pt x="418543" y="592900"/>
                    </a:moveTo>
                    <a:cubicBezTo>
                      <a:pt x="418105" y="591080"/>
                      <a:pt x="416719" y="592463"/>
                      <a:pt x="418306" y="593282"/>
                    </a:cubicBezTo>
                    <a:close/>
                    <a:moveTo>
                      <a:pt x="339168" y="802200"/>
                    </a:moveTo>
                    <a:cubicBezTo>
                      <a:pt x="339770" y="802327"/>
                      <a:pt x="339897" y="801271"/>
                      <a:pt x="339350" y="801199"/>
                    </a:cubicBezTo>
                    <a:cubicBezTo>
                      <a:pt x="338803" y="801126"/>
                      <a:pt x="338457" y="802236"/>
                      <a:pt x="339223" y="802254"/>
                    </a:cubicBezTo>
                    <a:close/>
                    <a:moveTo>
                      <a:pt x="203253" y="200473"/>
                    </a:moveTo>
                    <a:cubicBezTo>
                      <a:pt x="203253" y="199690"/>
                      <a:pt x="202031" y="199999"/>
                      <a:pt x="202286" y="200691"/>
                    </a:cubicBezTo>
                    <a:cubicBezTo>
                      <a:pt x="202541" y="201383"/>
                      <a:pt x="203417" y="201073"/>
                      <a:pt x="203253" y="200473"/>
                    </a:cubicBezTo>
                    <a:close/>
                    <a:moveTo>
                      <a:pt x="479479" y="261333"/>
                    </a:moveTo>
                    <a:cubicBezTo>
                      <a:pt x="479625" y="260569"/>
                      <a:pt x="478311" y="260605"/>
                      <a:pt x="478494" y="261333"/>
                    </a:cubicBezTo>
                    <a:cubicBezTo>
                      <a:pt x="478676" y="262061"/>
                      <a:pt x="479497" y="261934"/>
                      <a:pt x="479479" y="261333"/>
                    </a:cubicBezTo>
                    <a:close/>
                    <a:moveTo>
                      <a:pt x="352810" y="593319"/>
                    </a:moveTo>
                    <a:cubicBezTo>
                      <a:pt x="352757" y="593042"/>
                      <a:pt x="352490" y="592861"/>
                      <a:pt x="352213" y="592914"/>
                    </a:cubicBezTo>
                    <a:cubicBezTo>
                      <a:pt x="352007" y="592953"/>
                      <a:pt x="351847" y="593114"/>
                      <a:pt x="351807" y="593319"/>
                    </a:cubicBezTo>
                    <a:cubicBezTo>
                      <a:pt x="351716" y="594156"/>
                      <a:pt x="352956" y="593956"/>
                      <a:pt x="352810" y="593319"/>
                    </a:cubicBezTo>
                    <a:close/>
                    <a:moveTo>
                      <a:pt x="360252" y="260933"/>
                    </a:moveTo>
                    <a:cubicBezTo>
                      <a:pt x="359759" y="261060"/>
                      <a:pt x="359960" y="261461"/>
                      <a:pt x="359924" y="261752"/>
                    </a:cubicBezTo>
                    <a:cubicBezTo>
                      <a:pt x="360033" y="263026"/>
                      <a:pt x="361602" y="261242"/>
                      <a:pt x="360252" y="260878"/>
                    </a:cubicBezTo>
                    <a:close/>
                    <a:moveTo>
                      <a:pt x="160902" y="259768"/>
                    </a:moveTo>
                    <a:cubicBezTo>
                      <a:pt x="160392" y="259768"/>
                      <a:pt x="160154" y="260187"/>
                      <a:pt x="159917" y="260551"/>
                    </a:cubicBezTo>
                    <a:cubicBezTo>
                      <a:pt x="160501" y="261060"/>
                      <a:pt x="161048" y="260551"/>
                      <a:pt x="161340" y="259968"/>
                    </a:cubicBezTo>
                    <a:close/>
                    <a:moveTo>
                      <a:pt x="287005" y="259768"/>
                    </a:moveTo>
                    <a:cubicBezTo>
                      <a:pt x="287133" y="259186"/>
                      <a:pt x="286093" y="259076"/>
                      <a:pt x="286020" y="259586"/>
                    </a:cubicBezTo>
                    <a:cubicBezTo>
                      <a:pt x="285947" y="260096"/>
                      <a:pt x="286969" y="260423"/>
                      <a:pt x="287005" y="259695"/>
                    </a:cubicBezTo>
                    <a:close/>
                    <a:moveTo>
                      <a:pt x="352263" y="259277"/>
                    </a:moveTo>
                    <a:lnTo>
                      <a:pt x="352099" y="258803"/>
                    </a:lnTo>
                    <a:lnTo>
                      <a:pt x="350731" y="259459"/>
                    </a:lnTo>
                    <a:cubicBezTo>
                      <a:pt x="351151" y="259732"/>
                      <a:pt x="352008" y="259914"/>
                      <a:pt x="352263" y="259204"/>
                    </a:cubicBezTo>
                    <a:close/>
                    <a:moveTo>
                      <a:pt x="470578" y="257657"/>
                    </a:moveTo>
                    <a:cubicBezTo>
                      <a:pt x="470195" y="257875"/>
                      <a:pt x="470086" y="259095"/>
                      <a:pt x="470669" y="258985"/>
                    </a:cubicBezTo>
                    <a:cubicBezTo>
                      <a:pt x="471253" y="258876"/>
                      <a:pt x="471308" y="257930"/>
                      <a:pt x="470669" y="257584"/>
                    </a:cubicBezTo>
                    <a:close/>
                    <a:moveTo>
                      <a:pt x="444716" y="594902"/>
                    </a:moveTo>
                    <a:cubicBezTo>
                      <a:pt x="444716" y="594356"/>
                      <a:pt x="443694" y="594356"/>
                      <a:pt x="443694" y="594902"/>
                    </a:cubicBezTo>
                    <a:cubicBezTo>
                      <a:pt x="443694" y="595448"/>
                      <a:pt x="444861" y="595612"/>
                      <a:pt x="444716" y="594902"/>
                    </a:cubicBezTo>
                    <a:close/>
                    <a:moveTo>
                      <a:pt x="200590" y="595029"/>
                    </a:moveTo>
                    <a:lnTo>
                      <a:pt x="200170" y="595230"/>
                    </a:lnTo>
                    <a:cubicBezTo>
                      <a:pt x="200553" y="595466"/>
                      <a:pt x="201246" y="596176"/>
                      <a:pt x="201629" y="595776"/>
                    </a:cubicBezTo>
                    <a:cubicBezTo>
                      <a:pt x="201830" y="595139"/>
                      <a:pt x="201137" y="594957"/>
                      <a:pt x="200590" y="595029"/>
                    </a:cubicBezTo>
                    <a:close/>
                    <a:moveTo>
                      <a:pt x="172812" y="258003"/>
                    </a:moveTo>
                    <a:cubicBezTo>
                      <a:pt x="172958" y="257475"/>
                      <a:pt x="171882" y="257347"/>
                      <a:pt x="171827" y="257875"/>
                    </a:cubicBezTo>
                    <a:cubicBezTo>
                      <a:pt x="171727" y="258138"/>
                      <a:pt x="171859" y="258433"/>
                      <a:pt x="172122" y="258533"/>
                    </a:cubicBezTo>
                    <a:cubicBezTo>
                      <a:pt x="172386" y="258633"/>
                      <a:pt x="172681" y="258502"/>
                      <a:pt x="172782" y="258239"/>
                    </a:cubicBezTo>
                    <a:cubicBezTo>
                      <a:pt x="172810" y="258163"/>
                      <a:pt x="172821" y="258083"/>
                      <a:pt x="172812" y="258003"/>
                    </a:cubicBezTo>
                    <a:close/>
                    <a:moveTo>
                      <a:pt x="372837" y="201783"/>
                    </a:moveTo>
                    <a:cubicBezTo>
                      <a:pt x="372326" y="200454"/>
                      <a:pt x="370757" y="202020"/>
                      <a:pt x="371979" y="202147"/>
                    </a:cubicBezTo>
                    <a:cubicBezTo>
                      <a:pt x="372289" y="202147"/>
                      <a:pt x="372672" y="202256"/>
                      <a:pt x="372837" y="201783"/>
                    </a:cubicBezTo>
                    <a:close/>
                    <a:moveTo>
                      <a:pt x="346773" y="256128"/>
                    </a:moveTo>
                    <a:cubicBezTo>
                      <a:pt x="346536" y="255728"/>
                      <a:pt x="345059" y="255673"/>
                      <a:pt x="345478" y="256310"/>
                    </a:cubicBezTo>
                    <a:cubicBezTo>
                      <a:pt x="345898" y="256947"/>
                      <a:pt x="346409" y="256729"/>
                      <a:pt x="346773" y="256128"/>
                    </a:cubicBezTo>
                    <a:close/>
                    <a:moveTo>
                      <a:pt x="380679" y="202638"/>
                    </a:moveTo>
                    <a:cubicBezTo>
                      <a:pt x="380951" y="202638"/>
                      <a:pt x="381172" y="202418"/>
                      <a:pt x="381172" y="202147"/>
                    </a:cubicBezTo>
                    <a:cubicBezTo>
                      <a:pt x="381172" y="201876"/>
                      <a:pt x="380951" y="201656"/>
                      <a:pt x="380679" y="201656"/>
                    </a:cubicBezTo>
                    <a:cubicBezTo>
                      <a:pt x="379804" y="201565"/>
                      <a:pt x="379968" y="202784"/>
                      <a:pt x="380679" y="202638"/>
                    </a:cubicBezTo>
                    <a:close/>
                    <a:moveTo>
                      <a:pt x="228185" y="71708"/>
                    </a:moveTo>
                    <a:cubicBezTo>
                      <a:pt x="227747" y="71034"/>
                      <a:pt x="227091" y="71708"/>
                      <a:pt x="226835" y="72163"/>
                    </a:cubicBezTo>
                    <a:cubicBezTo>
                      <a:pt x="227218" y="72800"/>
                      <a:pt x="227930" y="72145"/>
                      <a:pt x="228185" y="71708"/>
                    </a:cubicBezTo>
                    <a:close/>
                    <a:moveTo>
                      <a:pt x="440940" y="596959"/>
                    </a:moveTo>
                    <a:cubicBezTo>
                      <a:pt x="440991" y="596500"/>
                      <a:pt x="440902" y="596037"/>
                      <a:pt x="440685" y="595630"/>
                    </a:cubicBezTo>
                    <a:cubicBezTo>
                      <a:pt x="440138" y="596140"/>
                      <a:pt x="440411" y="598433"/>
                      <a:pt x="440940" y="596959"/>
                    </a:cubicBezTo>
                    <a:close/>
                    <a:moveTo>
                      <a:pt x="359869" y="252506"/>
                    </a:moveTo>
                    <a:cubicBezTo>
                      <a:pt x="359869" y="251978"/>
                      <a:pt x="358866" y="251942"/>
                      <a:pt x="358902" y="252506"/>
                    </a:cubicBezTo>
                    <a:cubicBezTo>
                      <a:pt x="358939" y="253070"/>
                      <a:pt x="360033" y="253307"/>
                      <a:pt x="359869" y="252506"/>
                    </a:cubicBezTo>
                    <a:close/>
                    <a:moveTo>
                      <a:pt x="426896" y="597141"/>
                    </a:moveTo>
                    <a:cubicBezTo>
                      <a:pt x="428720" y="596322"/>
                      <a:pt x="426896" y="595521"/>
                      <a:pt x="426422" y="596959"/>
                    </a:cubicBezTo>
                    <a:close/>
                    <a:moveTo>
                      <a:pt x="307122" y="842513"/>
                    </a:moveTo>
                    <a:cubicBezTo>
                      <a:pt x="307487" y="841511"/>
                      <a:pt x="305298" y="842513"/>
                      <a:pt x="305791" y="842840"/>
                    </a:cubicBezTo>
                    <a:cubicBezTo>
                      <a:pt x="306257" y="843049"/>
                      <a:pt x="306807" y="842914"/>
                      <a:pt x="307122" y="842513"/>
                    </a:cubicBezTo>
                    <a:close/>
                    <a:moveTo>
                      <a:pt x="134128" y="203257"/>
                    </a:moveTo>
                    <a:cubicBezTo>
                      <a:pt x="133380" y="203257"/>
                      <a:pt x="133143" y="203093"/>
                      <a:pt x="132705" y="203512"/>
                    </a:cubicBezTo>
                    <a:cubicBezTo>
                      <a:pt x="133252" y="204113"/>
                      <a:pt x="135623" y="203567"/>
                      <a:pt x="134128" y="203257"/>
                    </a:cubicBezTo>
                    <a:close/>
                    <a:moveTo>
                      <a:pt x="265866" y="70288"/>
                    </a:moveTo>
                    <a:lnTo>
                      <a:pt x="265866" y="70288"/>
                    </a:lnTo>
                    <a:cubicBezTo>
                      <a:pt x="266198" y="70277"/>
                      <a:pt x="266522" y="70190"/>
                      <a:pt x="266815" y="70033"/>
                    </a:cubicBezTo>
                    <a:cubicBezTo>
                      <a:pt x="266049" y="69269"/>
                      <a:pt x="263659" y="70197"/>
                      <a:pt x="265866" y="70288"/>
                    </a:cubicBezTo>
                    <a:close/>
                    <a:moveTo>
                      <a:pt x="339752" y="248757"/>
                    </a:moveTo>
                    <a:cubicBezTo>
                      <a:pt x="340335" y="248884"/>
                      <a:pt x="340499" y="247847"/>
                      <a:pt x="339952" y="247774"/>
                    </a:cubicBezTo>
                    <a:cubicBezTo>
                      <a:pt x="339405" y="247701"/>
                      <a:pt x="339004" y="248721"/>
                      <a:pt x="339752" y="248757"/>
                    </a:cubicBezTo>
                    <a:close/>
                    <a:moveTo>
                      <a:pt x="288081" y="246573"/>
                    </a:moveTo>
                    <a:cubicBezTo>
                      <a:pt x="288081" y="246009"/>
                      <a:pt x="287096" y="245991"/>
                      <a:pt x="287133" y="246573"/>
                    </a:cubicBezTo>
                    <a:cubicBezTo>
                      <a:pt x="287169" y="247155"/>
                      <a:pt x="288282" y="247265"/>
                      <a:pt x="288081" y="246573"/>
                    </a:cubicBezTo>
                    <a:close/>
                    <a:moveTo>
                      <a:pt x="55701" y="205259"/>
                    </a:moveTo>
                    <a:cubicBezTo>
                      <a:pt x="55993" y="204895"/>
                      <a:pt x="56905" y="205023"/>
                      <a:pt x="56814" y="204495"/>
                    </a:cubicBezTo>
                    <a:cubicBezTo>
                      <a:pt x="56321" y="204003"/>
                      <a:pt x="54826" y="204495"/>
                      <a:pt x="55701" y="205259"/>
                    </a:cubicBezTo>
                    <a:close/>
                    <a:moveTo>
                      <a:pt x="110873" y="205259"/>
                    </a:moveTo>
                    <a:cubicBezTo>
                      <a:pt x="111092" y="204458"/>
                      <a:pt x="110217" y="204295"/>
                      <a:pt x="109943" y="205077"/>
                    </a:cubicBezTo>
                    <a:cubicBezTo>
                      <a:pt x="109670" y="205860"/>
                      <a:pt x="110983" y="206206"/>
                      <a:pt x="110873" y="205241"/>
                    </a:cubicBezTo>
                    <a:close/>
                    <a:moveTo>
                      <a:pt x="319835" y="853305"/>
                    </a:moveTo>
                    <a:cubicBezTo>
                      <a:pt x="320637" y="853487"/>
                      <a:pt x="320801" y="852632"/>
                      <a:pt x="320035" y="852359"/>
                    </a:cubicBezTo>
                    <a:cubicBezTo>
                      <a:pt x="319269" y="852086"/>
                      <a:pt x="318923" y="853414"/>
                      <a:pt x="319835" y="853305"/>
                    </a:cubicBezTo>
                    <a:close/>
                    <a:moveTo>
                      <a:pt x="279928" y="853742"/>
                    </a:moveTo>
                    <a:cubicBezTo>
                      <a:pt x="279928" y="853014"/>
                      <a:pt x="278670" y="853287"/>
                      <a:pt x="278962" y="853978"/>
                    </a:cubicBezTo>
                    <a:cubicBezTo>
                      <a:pt x="279254" y="854670"/>
                      <a:pt x="280093" y="854397"/>
                      <a:pt x="279928" y="853742"/>
                    </a:cubicBezTo>
                    <a:close/>
                    <a:moveTo>
                      <a:pt x="111366" y="243133"/>
                    </a:moveTo>
                    <a:cubicBezTo>
                      <a:pt x="111366" y="242751"/>
                      <a:pt x="110071" y="241859"/>
                      <a:pt x="110016" y="242642"/>
                    </a:cubicBezTo>
                    <a:cubicBezTo>
                      <a:pt x="110235" y="243115"/>
                      <a:pt x="110800" y="243643"/>
                      <a:pt x="111366" y="243133"/>
                    </a:cubicBezTo>
                    <a:close/>
                    <a:moveTo>
                      <a:pt x="442490" y="242423"/>
                    </a:moveTo>
                    <a:cubicBezTo>
                      <a:pt x="442162" y="242187"/>
                      <a:pt x="441779" y="241568"/>
                      <a:pt x="441268" y="241859"/>
                    </a:cubicBezTo>
                    <a:cubicBezTo>
                      <a:pt x="440758" y="242150"/>
                      <a:pt x="442454" y="243333"/>
                      <a:pt x="442436" y="242423"/>
                    </a:cubicBezTo>
                    <a:close/>
                    <a:moveTo>
                      <a:pt x="338165" y="854888"/>
                    </a:moveTo>
                    <a:lnTo>
                      <a:pt x="338165" y="854888"/>
                    </a:lnTo>
                    <a:cubicBezTo>
                      <a:pt x="340445" y="854798"/>
                      <a:pt x="337909" y="853869"/>
                      <a:pt x="337198" y="854652"/>
                    </a:cubicBezTo>
                    <a:cubicBezTo>
                      <a:pt x="337458" y="854849"/>
                      <a:pt x="337787" y="854934"/>
                      <a:pt x="338110" y="854888"/>
                    </a:cubicBezTo>
                    <a:close/>
                    <a:moveTo>
                      <a:pt x="313542" y="207807"/>
                    </a:moveTo>
                    <a:cubicBezTo>
                      <a:pt x="313214" y="207534"/>
                      <a:pt x="313269" y="206588"/>
                      <a:pt x="312776" y="206697"/>
                    </a:cubicBezTo>
                    <a:cubicBezTo>
                      <a:pt x="312320" y="207116"/>
                      <a:pt x="312868" y="208681"/>
                      <a:pt x="313542" y="207807"/>
                    </a:cubicBezTo>
                    <a:close/>
                    <a:moveTo>
                      <a:pt x="489838" y="238747"/>
                    </a:moveTo>
                    <a:cubicBezTo>
                      <a:pt x="489419" y="238037"/>
                      <a:pt x="488142" y="238911"/>
                      <a:pt x="488489" y="239366"/>
                    </a:cubicBezTo>
                    <a:cubicBezTo>
                      <a:pt x="488835" y="239821"/>
                      <a:pt x="489400" y="239129"/>
                      <a:pt x="489838" y="238820"/>
                    </a:cubicBezTo>
                    <a:close/>
                    <a:moveTo>
                      <a:pt x="486610" y="237873"/>
                    </a:moveTo>
                    <a:lnTo>
                      <a:pt x="487084" y="237655"/>
                    </a:lnTo>
                    <a:cubicBezTo>
                      <a:pt x="486373" y="236053"/>
                      <a:pt x="484713" y="237400"/>
                      <a:pt x="486610" y="237946"/>
                    </a:cubicBezTo>
                    <a:close/>
                    <a:moveTo>
                      <a:pt x="138542" y="209300"/>
                    </a:moveTo>
                    <a:cubicBezTo>
                      <a:pt x="138542" y="209172"/>
                      <a:pt x="138542" y="208990"/>
                      <a:pt x="138414" y="208826"/>
                    </a:cubicBezTo>
                    <a:cubicBezTo>
                      <a:pt x="136408" y="209300"/>
                      <a:pt x="137338" y="210483"/>
                      <a:pt x="138542" y="209300"/>
                    </a:cubicBezTo>
                    <a:close/>
                    <a:moveTo>
                      <a:pt x="296817" y="603128"/>
                    </a:moveTo>
                    <a:cubicBezTo>
                      <a:pt x="297529" y="603256"/>
                      <a:pt x="297529" y="601945"/>
                      <a:pt x="296817" y="602127"/>
                    </a:cubicBezTo>
                    <a:cubicBezTo>
                      <a:pt x="296106" y="602309"/>
                      <a:pt x="296216" y="603110"/>
                      <a:pt x="296817" y="603092"/>
                    </a:cubicBezTo>
                    <a:close/>
                    <a:moveTo>
                      <a:pt x="459726" y="234779"/>
                    </a:moveTo>
                    <a:cubicBezTo>
                      <a:pt x="459483" y="234657"/>
                      <a:pt x="459187" y="234754"/>
                      <a:pt x="459064" y="234996"/>
                    </a:cubicBezTo>
                    <a:cubicBezTo>
                      <a:pt x="458941" y="235238"/>
                      <a:pt x="459039" y="235534"/>
                      <a:pt x="459281" y="235656"/>
                    </a:cubicBezTo>
                    <a:cubicBezTo>
                      <a:pt x="459362" y="235697"/>
                      <a:pt x="459453" y="235715"/>
                      <a:pt x="459544" y="235708"/>
                    </a:cubicBezTo>
                    <a:cubicBezTo>
                      <a:pt x="460000" y="235799"/>
                      <a:pt x="460036" y="234779"/>
                      <a:pt x="459726" y="234779"/>
                    </a:cubicBezTo>
                    <a:close/>
                    <a:moveTo>
                      <a:pt x="182497" y="235362"/>
                    </a:moveTo>
                    <a:cubicBezTo>
                      <a:pt x="182570" y="235101"/>
                      <a:pt x="182417" y="234829"/>
                      <a:pt x="182156" y="234756"/>
                    </a:cubicBezTo>
                    <a:cubicBezTo>
                      <a:pt x="181894" y="234683"/>
                      <a:pt x="181622" y="234836"/>
                      <a:pt x="181549" y="235097"/>
                    </a:cubicBezTo>
                    <a:cubicBezTo>
                      <a:pt x="181524" y="235184"/>
                      <a:pt x="181524" y="235275"/>
                      <a:pt x="181549" y="235362"/>
                    </a:cubicBezTo>
                    <a:cubicBezTo>
                      <a:pt x="181567" y="235835"/>
                      <a:pt x="182497" y="235908"/>
                      <a:pt x="182497" y="235362"/>
                    </a:cubicBezTo>
                    <a:close/>
                    <a:moveTo>
                      <a:pt x="203253" y="209591"/>
                    </a:moveTo>
                    <a:cubicBezTo>
                      <a:pt x="203253" y="209190"/>
                      <a:pt x="202085" y="208990"/>
                      <a:pt x="202195" y="209755"/>
                    </a:cubicBezTo>
                    <a:cubicBezTo>
                      <a:pt x="202304" y="210519"/>
                      <a:pt x="203216" y="210446"/>
                      <a:pt x="203307" y="209591"/>
                    </a:cubicBezTo>
                    <a:close/>
                    <a:moveTo>
                      <a:pt x="491425" y="233069"/>
                    </a:moveTo>
                    <a:cubicBezTo>
                      <a:pt x="490641" y="232887"/>
                      <a:pt x="490312" y="233596"/>
                      <a:pt x="491133" y="233960"/>
                    </a:cubicBezTo>
                    <a:cubicBezTo>
                      <a:pt x="491954" y="234324"/>
                      <a:pt x="492282" y="232959"/>
                      <a:pt x="491407" y="233069"/>
                    </a:cubicBezTo>
                    <a:close/>
                    <a:moveTo>
                      <a:pt x="115269" y="233615"/>
                    </a:moveTo>
                    <a:lnTo>
                      <a:pt x="115269" y="233615"/>
                    </a:lnTo>
                    <a:cubicBezTo>
                      <a:pt x="115602" y="233597"/>
                      <a:pt x="115926" y="233504"/>
                      <a:pt x="116217" y="233342"/>
                    </a:cubicBezTo>
                    <a:cubicBezTo>
                      <a:pt x="115397" y="232559"/>
                      <a:pt x="113026" y="233505"/>
                      <a:pt x="115251" y="233615"/>
                    </a:cubicBezTo>
                    <a:close/>
                    <a:moveTo>
                      <a:pt x="192328" y="608042"/>
                    </a:moveTo>
                    <a:cubicBezTo>
                      <a:pt x="192018" y="608170"/>
                      <a:pt x="191963" y="608443"/>
                      <a:pt x="192218" y="608588"/>
                    </a:cubicBezTo>
                    <a:cubicBezTo>
                      <a:pt x="192474" y="608734"/>
                      <a:pt x="192218" y="609571"/>
                      <a:pt x="192857" y="609389"/>
                    </a:cubicBezTo>
                    <a:cubicBezTo>
                      <a:pt x="193057" y="609080"/>
                      <a:pt x="193075" y="607879"/>
                      <a:pt x="192309" y="608042"/>
                    </a:cubicBezTo>
                    <a:close/>
                    <a:moveTo>
                      <a:pt x="201119" y="210173"/>
                    </a:moveTo>
                    <a:cubicBezTo>
                      <a:pt x="201119" y="209627"/>
                      <a:pt x="200097" y="209627"/>
                      <a:pt x="200134" y="210173"/>
                    </a:cubicBezTo>
                    <a:cubicBezTo>
                      <a:pt x="200170" y="210719"/>
                      <a:pt x="201265" y="210901"/>
                      <a:pt x="201100" y="210173"/>
                    </a:cubicBezTo>
                    <a:close/>
                    <a:moveTo>
                      <a:pt x="121744" y="210974"/>
                    </a:moveTo>
                    <a:cubicBezTo>
                      <a:pt x="121744" y="209645"/>
                      <a:pt x="119063" y="210519"/>
                      <a:pt x="121178" y="210974"/>
                    </a:cubicBezTo>
                    <a:cubicBezTo>
                      <a:pt x="121269" y="211247"/>
                      <a:pt x="121580" y="211320"/>
                      <a:pt x="121725" y="210974"/>
                    </a:cubicBezTo>
                    <a:close/>
                    <a:moveTo>
                      <a:pt x="312503" y="226244"/>
                    </a:moveTo>
                    <a:cubicBezTo>
                      <a:pt x="312229" y="225861"/>
                      <a:pt x="311719" y="225261"/>
                      <a:pt x="311226" y="225607"/>
                    </a:cubicBezTo>
                    <a:cubicBezTo>
                      <a:pt x="311135" y="226225"/>
                      <a:pt x="311992" y="226917"/>
                      <a:pt x="312485" y="226244"/>
                    </a:cubicBezTo>
                    <a:close/>
                    <a:moveTo>
                      <a:pt x="227638" y="611610"/>
                    </a:moveTo>
                    <a:cubicBezTo>
                      <a:pt x="227528" y="611118"/>
                      <a:pt x="227127" y="611300"/>
                      <a:pt x="226817" y="611264"/>
                    </a:cubicBezTo>
                    <a:cubicBezTo>
                      <a:pt x="225467" y="611391"/>
                      <a:pt x="227291" y="612993"/>
                      <a:pt x="227638" y="611610"/>
                    </a:cubicBezTo>
                    <a:close/>
                    <a:moveTo>
                      <a:pt x="299772" y="225024"/>
                    </a:moveTo>
                    <a:cubicBezTo>
                      <a:pt x="299152" y="225952"/>
                      <a:pt x="300538" y="226316"/>
                      <a:pt x="301085" y="225770"/>
                    </a:cubicBezTo>
                    <a:cubicBezTo>
                      <a:pt x="300634" y="225546"/>
                      <a:pt x="300196" y="225297"/>
                      <a:pt x="299772" y="225024"/>
                    </a:cubicBezTo>
                    <a:close/>
                    <a:moveTo>
                      <a:pt x="443676" y="225133"/>
                    </a:moveTo>
                    <a:cubicBezTo>
                      <a:pt x="443402" y="223932"/>
                      <a:pt x="443129" y="225006"/>
                      <a:pt x="442837" y="225479"/>
                    </a:cubicBezTo>
                    <a:cubicBezTo>
                      <a:pt x="442417" y="226444"/>
                      <a:pt x="443877" y="225843"/>
                      <a:pt x="443676" y="225133"/>
                    </a:cubicBezTo>
                    <a:close/>
                    <a:moveTo>
                      <a:pt x="361492" y="114241"/>
                    </a:moveTo>
                    <a:cubicBezTo>
                      <a:pt x="361492" y="113659"/>
                      <a:pt x="360544" y="113586"/>
                      <a:pt x="360507" y="114150"/>
                    </a:cubicBezTo>
                    <a:cubicBezTo>
                      <a:pt x="360471" y="114714"/>
                      <a:pt x="361602" y="114951"/>
                      <a:pt x="361492" y="114241"/>
                    </a:cubicBezTo>
                    <a:close/>
                    <a:moveTo>
                      <a:pt x="186838" y="613666"/>
                    </a:moveTo>
                    <a:cubicBezTo>
                      <a:pt x="186619" y="613248"/>
                      <a:pt x="186491" y="612647"/>
                      <a:pt x="186199" y="612556"/>
                    </a:cubicBezTo>
                    <a:cubicBezTo>
                      <a:pt x="185433" y="612647"/>
                      <a:pt x="186145" y="614758"/>
                      <a:pt x="186838" y="613666"/>
                    </a:cubicBezTo>
                    <a:close/>
                    <a:moveTo>
                      <a:pt x="463264" y="224333"/>
                    </a:moveTo>
                    <a:cubicBezTo>
                      <a:pt x="463501" y="224333"/>
                      <a:pt x="463666" y="224205"/>
                      <a:pt x="463702" y="223932"/>
                    </a:cubicBezTo>
                    <a:cubicBezTo>
                      <a:pt x="463757" y="222476"/>
                      <a:pt x="461769" y="224169"/>
                      <a:pt x="463264" y="224333"/>
                    </a:cubicBezTo>
                    <a:close/>
                    <a:moveTo>
                      <a:pt x="189683" y="614485"/>
                    </a:moveTo>
                    <a:cubicBezTo>
                      <a:pt x="190303" y="614613"/>
                      <a:pt x="190431" y="613575"/>
                      <a:pt x="189865" y="613502"/>
                    </a:cubicBezTo>
                    <a:cubicBezTo>
                      <a:pt x="189300" y="613430"/>
                      <a:pt x="188917" y="614467"/>
                      <a:pt x="189665" y="614485"/>
                    </a:cubicBezTo>
                    <a:close/>
                    <a:moveTo>
                      <a:pt x="167906" y="221585"/>
                    </a:moveTo>
                    <a:cubicBezTo>
                      <a:pt x="167853" y="221308"/>
                      <a:pt x="167585" y="221127"/>
                      <a:pt x="167308" y="221180"/>
                    </a:cubicBezTo>
                    <a:cubicBezTo>
                      <a:pt x="167103" y="221219"/>
                      <a:pt x="166942" y="221379"/>
                      <a:pt x="166903" y="221585"/>
                    </a:cubicBezTo>
                    <a:cubicBezTo>
                      <a:pt x="166830" y="222458"/>
                      <a:pt x="168088" y="222276"/>
                      <a:pt x="167906" y="221585"/>
                    </a:cubicBezTo>
                    <a:close/>
                    <a:moveTo>
                      <a:pt x="254412" y="114660"/>
                    </a:moveTo>
                    <a:cubicBezTo>
                      <a:pt x="254412" y="114005"/>
                      <a:pt x="254631" y="113495"/>
                      <a:pt x="254066" y="113368"/>
                    </a:cubicBezTo>
                    <a:cubicBezTo>
                      <a:pt x="253628" y="113550"/>
                      <a:pt x="253975" y="116152"/>
                      <a:pt x="254412" y="114660"/>
                    </a:cubicBezTo>
                    <a:close/>
                    <a:moveTo>
                      <a:pt x="111056" y="218254"/>
                    </a:moveTo>
                    <a:cubicBezTo>
                      <a:pt x="111585" y="218254"/>
                      <a:pt x="111621" y="216962"/>
                      <a:pt x="111056" y="216980"/>
                    </a:cubicBezTo>
                    <a:cubicBezTo>
                      <a:pt x="110490" y="216998"/>
                      <a:pt x="110344" y="217999"/>
                      <a:pt x="111056" y="218254"/>
                    </a:cubicBezTo>
                    <a:close/>
                    <a:moveTo>
                      <a:pt x="233748" y="616069"/>
                    </a:moveTo>
                    <a:cubicBezTo>
                      <a:pt x="233748" y="615577"/>
                      <a:pt x="232581" y="615395"/>
                      <a:pt x="232726" y="616178"/>
                    </a:cubicBezTo>
                    <a:cubicBezTo>
                      <a:pt x="232872" y="616960"/>
                      <a:pt x="233711" y="616869"/>
                      <a:pt x="233748" y="616069"/>
                    </a:cubicBezTo>
                    <a:close/>
                    <a:moveTo>
                      <a:pt x="263623" y="616069"/>
                    </a:moveTo>
                    <a:cubicBezTo>
                      <a:pt x="263623" y="615304"/>
                      <a:pt x="262364" y="615559"/>
                      <a:pt x="262638" y="616251"/>
                    </a:cubicBezTo>
                    <a:cubicBezTo>
                      <a:pt x="262912" y="616942"/>
                      <a:pt x="263751" y="616687"/>
                      <a:pt x="263623" y="616123"/>
                    </a:cubicBezTo>
                    <a:close/>
                    <a:moveTo>
                      <a:pt x="269897" y="618234"/>
                    </a:moveTo>
                    <a:cubicBezTo>
                      <a:pt x="270353" y="617907"/>
                      <a:pt x="270991" y="617124"/>
                      <a:pt x="270007" y="617197"/>
                    </a:cubicBezTo>
                    <a:cubicBezTo>
                      <a:pt x="269022" y="617270"/>
                      <a:pt x="269168" y="617779"/>
                      <a:pt x="269897" y="618289"/>
                    </a:cubicBezTo>
                    <a:close/>
                    <a:moveTo>
                      <a:pt x="265191" y="867010"/>
                    </a:moveTo>
                    <a:cubicBezTo>
                      <a:pt x="264590" y="866573"/>
                      <a:pt x="264006" y="867010"/>
                      <a:pt x="263769" y="867665"/>
                    </a:cubicBezTo>
                    <a:cubicBezTo>
                      <a:pt x="264371" y="868138"/>
                      <a:pt x="264918" y="867610"/>
                      <a:pt x="265191" y="867064"/>
                    </a:cubicBezTo>
                    <a:close/>
                    <a:moveTo>
                      <a:pt x="475685" y="543050"/>
                    </a:moveTo>
                    <a:cubicBezTo>
                      <a:pt x="475849" y="542359"/>
                      <a:pt x="474627" y="542177"/>
                      <a:pt x="474682" y="542959"/>
                    </a:cubicBezTo>
                    <a:cubicBezTo>
                      <a:pt x="474737" y="543742"/>
                      <a:pt x="475612" y="543542"/>
                      <a:pt x="475685" y="543014"/>
                    </a:cubicBezTo>
                    <a:close/>
                    <a:moveTo>
                      <a:pt x="150415" y="297879"/>
                    </a:moveTo>
                    <a:cubicBezTo>
                      <a:pt x="150233" y="297569"/>
                      <a:pt x="150050" y="297278"/>
                      <a:pt x="149667" y="297278"/>
                    </a:cubicBezTo>
                    <a:cubicBezTo>
                      <a:pt x="149229" y="297751"/>
                      <a:pt x="149923" y="298479"/>
                      <a:pt x="150415" y="297879"/>
                    </a:cubicBezTo>
                    <a:close/>
                    <a:moveTo>
                      <a:pt x="170605" y="609844"/>
                    </a:moveTo>
                    <a:lnTo>
                      <a:pt x="169839" y="609189"/>
                    </a:lnTo>
                    <a:cubicBezTo>
                      <a:pt x="169237" y="609826"/>
                      <a:pt x="170076" y="610609"/>
                      <a:pt x="170605" y="609844"/>
                    </a:cubicBezTo>
                    <a:close/>
                    <a:moveTo>
                      <a:pt x="371779" y="620236"/>
                    </a:moveTo>
                    <a:cubicBezTo>
                      <a:pt x="371400" y="619935"/>
                      <a:pt x="370863" y="619935"/>
                      <a:pt x="370484" y="620236"/>
                    </a:cubicBezTo>
                    <a:cubicBezTo>
                      <a:pt x="370356" y="620619"/>
                      <a:pt x="371560" y="620619"/>
                      <a:pt x="371779" y="620236"/>
                    </a:cubicBezTo>
                    <a:close/>
                    <a:moveTo>
                      <a:pt x="221437" y="608716"/>
                    </a:moveTo>
                    <a:cubicBezTo>
                      <a:pt x="221054" y="608971"/>
                      <a:pt x="221309" y="610536"/>
                      <a:pt x="221674" y="609917"/>
                    </a:cubicBezTo>
                    <a:cubicBezTo>
                      <a:pt x="221710" y="609480"/>
                      <a:pt x="221984" y="608898"/>
                      <a:pt x="221437" y="608716"/>
                    </a:cubicBezTo>
                    <a:close/>
                    <a:moveTo>
                      <a:pt x="167687" y="608042"/>
                    </a:moveTo>
                    <a:cubicBezTo>
                      <a:pt x="167268" y="608552"/>
                      <a:pt x="167414" y="609171"/>
                      <a:pt x="168107" y="609062"/>
                    </a:cubicBezTo>
                    <a:cubicBezTo>
                      <a:pt x="168800" y="608952"/>
                      <a:pt x="167906" y="608388"/>
                      <a:pt x="167687" y="608042"/>
                    </a:cubicBezTo>
                    <a:close/>
                    <a:moveTo>
                      <a:pt x="245129" y="115006"/>
                    </a:moveTo>
                    <a:lnTo>
                      <a:pt x="244326" y="114296"/>
                    </a:lnTo>
                    <a:cubicBezTo>
                      <a:pt x="243761" y="114933"/>
                      <a:pt x="244509" y="115679"/>
                      <a:pt x="245129" y="115006"/>
                    </a:cubicBezTo>
                    <a:close/>
                    <a:moveTo>
                      <a:pt x="369572" y="601236"/>
                    </a:moveTo>
                    <a:cubicBezTo>
                      <a:pt x="370338" y="601509"/>
                      <a:pt x="370593" y="601581"/>
                      <a:pt x="371232" y="601236"/>
                    </a:cubicBezTo>
                    <a:cubicBezTo>
                      <a:pt x="370719" y="600936"/>
                      <a:pt x="370084" y="600936"/>
                      <a:pt x="369572" y="601236"/>
                    </a:cubicBezTo>
                    <a:close/>
                    <a:moveTo>
                      <a:pt x="456206" y="600417"/>
                    </a:moveTo>
                    <a:cubicBezTo>
                      <a:pt x="456607" y="601600"/>
                      <a:pt x="457665" y="600599"/>
                      <a:pt x="456370" y="599962"/>
                    </a:cubicBezTo>
                    <a:close/>
                    <a:moveTo>
                      <a:pt x="267964" y="114769"/>
                    </a:moveTo>
                    <a:cubicBezTo>
                      <a:pt x="267544" y="113586"/>
                      <a:pt x="266578" y="114660"/>
                      <a:pt x="267800" y="115206"/>
                    </a:cubicBezTo>
                    <a:close/>
                    <a:moveTo>
                      <a:pt x="424616" y="596231"/>
                    </a:moveTo>
                    <a:cubicBezTo>
                      <a:pt x="424616" y="595612"/>
                      <a:pt x="424106" y="595412"/>
                      <a:pt x="423613" y="595757"/>
                    </a:cubicBezTo>
                    <a:cubicBezTo>
                      <a:pt x="423978" y="596012"/>
                      <a:pt x="424197" y="596777"/>
                      <a:pt x="424616" y="596231"/>
                    </a:cubicBezTo>
                    <a:close/>
                    <a:moveTo>
                      <a:pt x="339806" y="622693"/>
                    </a:moveTo>
                    <a:cubicBezTo>
                      <a:pt x="339204" y="622693"/>
                      <a:pt x="339241" y="623294"/>
                      <a:pt x="339478" y="623658"/>
                    </a:cubicBezTo>
                    <a:lnTo>
                      <a:pt x="340244" y="622912"/>
                    </a:lnTo>
                    <a:close/>
                    <a:moveTo>
                      <a:pt x="298295" y="594411"/>
                    </a:moveTo>
                    <a:lnTo>
                      <a:pt x="298860" y="593555"/>
                    </a:lnTo>
                    <a:cubicBezTo>
                      <a:pt x="298185" y="593155"/>
                      <a:pt x="297565" y="593883"/>
                      <a:pt x="298295" y="594411"/>
                    </a:cubicBezTo>
                    <a:close/>
                    <a:moveTo>
                      <a:pt x="256984" y="115752"/>
                    </a:moveTo>
                    <a:cubicBezTo>
                      <a:pt x="256765" y="115188"/>
                      <a:pt x="256182" y="115479"/>
                      <a:pt x="255744" y="115533"/>
                    </a:cubicBezTo>
                    <a:cubicBezTo>
                      <a:pt x="255178" y="115843"/>
                      <a:pt x="256710" y="116116"/>
                      <a:pt x="256984" y="115679"/>
                    </a:cubicBezTo>
                    <a:close/>
                    <a:moveTo>
                      <a:pt x="275022" y="623858"/>
                    </a:moveTo>
                    <a:cubicBezTo>
                      <a:pt x="274475" y="623858"/>
                      <a:pt x="273800" y="623640"/>
                      <a:pt x="273673" y="624186"/>
                    </a:cubicBezTo>
                    <a:cubicBezTo>
                      <a:pt x="274007" y="624491"/>
                      <a:pt x="274526" y="624469"/>
                      <a:pt x="274832" y="624136"/>
                    </a:cubicBezTo>
                    <a:cubicBezTo>
                      <a:pt x="274923" y="624036"/>
                      <a:pt x="274989" y="623916"/>
                      <a:pt x="275022" y="623785"/>
                    </a:cubicBezTo>
                    <a:close/>
                    <a:moveTo>
                      <a:pt x="138578" y="592172"/>
                    </a:moveTo>
                    <a:cubicBezTo>
                      <a:pt x="138396" y="591590"/>
                      <a:pt x="137757" y="592390"/>
                      <a:pt x="137684" y="592591"/>
                    </a:cubicBezTo>
                    <a:cubicBezTo>
                      <a:pt x="137812" y="593137"/>
                      <a:pt x="138724" y="592627"/>
                      <a:pt x="138578" y="592099"/>
                    </a:cubicBezTo>
                    <a:close/>
                    <a:moveTo>
                      <a:pt x="195647" y="591772"/>
                    </a:moveTo>
                    <a:cubicBezTo>
                      <a:pt x="196869" y="591389"/>
                      <a:pt x="195866" y="590370"/>
                      <a:pt x="195228" y="591571"/>
                    </a:cubicBezTo>
                    <a:close/>
                    <a:moveTo>
                      <a:pt x="333259" y="115934"/>
                    </a:moveTo>
                    <a:cubicBezTo>
                      <a:pt x="332657" y="115934"/>
                      <a:pt x="332693" y="116516"/>
                      <a:pt x="332948" y="116880"/>
                    </a:cubicBezTo>
                    <a:lnTo>
                      <a:pt x="333696" y="116134"/>
                    </a:lnTo>
                    <a:close/>
                    <a:moveTo>
                      <a:pt x="205988" y="625897"/>
                    </a:moveTo>
                    <a:lnTo>
                      <a:pt x="205806" y="625460"/>
                    </a:lnTo>
                    <a:cubicBezTo>
                      <a:pt x="204566" y="626079"/>
                      <a:pt x="205587" y="627134"/>
                      <a:pt x="205988" y="625897"/>
                    </a:cubicBezTo>
                    <a:close/>
                    <a:moveTo>
                      <a:pt x="326364" y="625496"/>
                    </a:moveTo>
                    <a:cubicBezTo>
                      <a:pt x="326109" y="625787"/>
                      <a:pt x="326200" y="627316"/>
                      <a:pt x="326601" y="626734"/>
                    </a:cubicBezTo>
                    <a:cubicBezTo>
                      <a:pt x="326674" y="626261"/>
                      <a:pt x="326948" y="625733"/>
                      <a:pt x="326383" y="625496"/>
                    </a:cubicBezTo>
                    <a:close/>
                    <a:moveTo>
                      <a:pt x="240460" y="118955"/>
                    </a:moveTo>
                    <a:cubicBezTo>
                      <a:pt x="241007" y="118955"/>
                      <a:pt x="240879" y="118063"/>
                      <a:pt x="240296" y="118081"/>
                    </a:cubicBezTo>
                    <a:cubicBezTo>
                      <a:pt x="239712" y="118100"/>
                      <a:pt x="240058" y="118755"/>
                      <a:pt x="240460" y="118955"/>
                    </a:cubicBezTo>
                    <a:close/>
                    <a:moveTo>
                      <a:pt x="314983" y="626952"/>
                    </a:moveTo>
                    <a:cubicBezTo>
                      <a:pt x="314673" y="626952"/>
                      <a:pt x="314491" y="627116"/>
                      <a:pt x="314290" y="627280"/>
                    </a:cubicBezTo>
                    <a:cubicBezTo>
                      <a:pt x="314874" y="627990"/>
                      <a:pt x="316534" y="627207"/>
                      <a:pt x="314983" y="626952"/>
                    </a:cubicBezTo>
                    <a:close/>
                    <a:moveTo>
                      <a:pt x="365413" y="588732"/>
                    </a:moveTo>
                    <a:lnTo>
                      <a:pt x="365085" y="588041"/>
                    </a:lnTo>
                    <a:cubicBezTo>
                      <a:pt x="364392" y="588569"/>
                      <a:pt x="365158" y="590243"/>
                      <a:pt x="365413" y="588696"/>
                    </a:cubicBezTo>
                    <a:close/>
                    <a:moveTo>
                      <a:pt x="416901" y="587749"/>
                    </a:moveTo>
                    <a:cubicBezTo>
                      <a:pt x="416610" y="587404"/>
                      <a:pt x="415898" y="587258"/>
                      <a:pt x="415606" y="587622"/>
                    </a:cubicBezTo>
                    <a:cubicBezTo>
                      <a:pt x="415315" y="587986"/>
                      <a:pt x="416664" y="588059"/>
                      <a:pt x="416901" y="587713"/>
                    </a:cubicBezTo>
                    <a:close/>
                    <a:moveTo>
                      <a:pt x="467496" y="587094"/>
                    </a:moveTo>
                    <a:cubicBezTo>
                      <a:pt x="467058" y="586858"/>
                      <a:pt x="466456" y="586894"/>
                      <a:pt x="466529" y="587495"/>
                    </a:cubicBezTo>
                    <a:cubicBezTo>
                      <a:pt x="466602" y="588095"/>
                      <a:pt x="467277" y="587404"/>
                      <a:pt x="467496" y="587058"/>
                    </a:cubicBezTo>
                    <a:close/>
                    <a:moveTo>
                      <a:pt x="141314" y="587185"/>
                    </a:moveTo>
                    <a:cubicBezTo>
                      <a:pt x="140967" y="586949"/>
                      <a:pt x="140603" y="586184"/>
                      <a:pt x="140274" y="586730"/>
                    </a:cubicBezTo>
                    <a:cubicBezTo>
                      <a:pt x="139946" y="587276"/>
                      <a:pt x="140803" y="587513"/>
                      <a:pt x="141314" y="587149"/>
                    </a:cubicBezTo>
                    <a:close/>
                    <a:moveTo>
                      <a:pt x="83862" y="586057"/>
                    </a:moveTo>
                    <a:cubicBezTo>
                      <a:pt x="83625" y="586621"/>
                      <a:pt x="83023" y="587022"/>
                      <a:pt x="83479" y="587404"/>
                    </a:cubicBezTo>
                    <a:cubicBezTo>
                      <a:pt x="84354" y="587385"/>
                      <a:pt x="84281" y="586912"/>
                      <a:pt x="83862" y="586039"/>
                    </a:cubicBezTo>
                    <a:close/>
                    <a:moveTo>
                      <a:pt x="414676" y="586039"/>
                    </a:moveTo>
                    <a:cubicBezTo>
                      <a:pt x="414457" y="585511"/>
                      <a:pt x="413910" y="585802"/>
                      <a:pt x="413473" y="585857"/>
                    </a:cubicBezTo>
                    <a:cubicBezTo>
                      <a:pt x="412962" y="586312"/>
                      <a:pt x="414439" y="586512"/>
                      <a:pt x="414676" y="586039"/>
                    </a:cubicBezTo>
                    <a:close/>
                    <a:moveTo>
                      <a:pt x="205314" y="119446"/>
                    </a:moveTo>
                    <a:cubicBezTo>
                      <a:pt x="205131" y="118900"/>
                      <a:pt x="204548" y="119210"/>
                      <a:pt x="204110" y="119246"/>
                    </a:cubicBezTo>
                    <a:cubicBezTo>
                      <a:pt x="203526" y="119628"/>
                      <a:pt x="205058" y="119865"/>
                      <a:pt x="205314" y="119446"/>
                    </a:cubicBezTo>
                    <a:close/>
                    <a:moveTo>
                      <a:pt x="149667" y="585784"/>
                    </a:moveTo>
                    <a:cubicBezTo>
                      <a:pt x="150141" y="585911"/>
                      <a:pt x="150871" y="585420"/>
                      <a:pt x="150032" y="585220"/>
                    </a:cubicBezTo>
                    <a:cubicBezTo>
                      <a:pt x="149193" y="585019"/>
                      <a:pt x="148573" y="585729"/>
                      <a:pt x="149667" y="585784"/>
                    </a:cubicBezTo>
                    <a:close/>
                    <a:moveTo>
                      <a:pt x="420549" y="584710"/>
                    </a:moveTo>
                    <a:cubicBezTo>
                      <a:pt x="420148" y="585220"/>
                      <a:pt x="420330" y="585820"/>
                      <a:pt x="420987" y="585729"/>
                    </a:cubicBezTo>
                    <a:cubicBezTo>
                      <a:pt x="421644" y="585638"/>
                      <a:pt x="420750" y="585038"/>
                      <a:pt x="420531" y="584710"/>
                    </a:cubicBezTo>
                    <a:close/>
                    <a:moveTo>
                      <a:pt x="104289" y="239621"/>
                    </a:moveTo>
                    <a:cubicBezTo>
                      <a:pt x="103724" y="239621"/>
                      <a:pt x="103085" y="239402"/>
                      <a:pt x="102903" y="239930"/>
                    </a:cubicBezTo>
                    <a:cubicBezTo>
                      <a:pt x="103247" y="240254"/>
                      <a:pt x="103790" y="240239"/>
                      <a:pt x="104115" y="239895"/>
                    </a:cubicBezTo>
                    <a:cubicBezTo>
                      <a:pt x="104190" y="239815"/>
                      <a:pt x="104249" y="239722"/>
                      <a:pt x="104289" y="239621"/>
                    </a:cubicBezTo>
                    <a:close/>
                    <a:moveTo>
                      <a:pt x="406141" y="584219"/>
                    </a:moveTo>
                    <a:cubicBezTo>
                      <a:pt x="404955" y="584619"/>
                      <a:pt x="405958" y="585675"/>
                      <a:pt x="406597" y="584382"/>
                    </a:cubicBezTo>
                    <a:close/>
                    <a:moveTo>
                      <a:pt x="453944" y="581980"/>
                    </a:moveTo>
                    <a:cubicBezTo>
                      <a:pt x="453397" y="580834"/>
                      <a:pt x="452485" y="581980"/>
                      <a:pt x="453780" y="582435"/>
                    </a:cubicBezTo>
                    <a:close/>
                    <a:moveTo>
                      <a:pt x="358173" y="122122"/>
                    </a:moveTo>
                    <a:cubicBezTo>
                      <a:pt x="357881" y="121812"/>
                      <a:pt x="357169" y="121594"/>
                      <a:pt x="356859" y="121994"/>
                    </a:cubicBezTo>
                    <a:cubicBezTo>
                      <a:pt x="356549" y="122395"/>
                      <a:pt x="357936" y="122449"/>
                      <a:pt x="358173" y="122122"/>
                    </a:cubicBezTo>
                    <a:close/>
                    <a:moveTo>
                      <a:pt x="477308" y="575301"/>
                    </a:moveTo>
                    <a:cubicBezTo>
                      <a:pt x="476816" y="574536"/>
                      <a:pt x="475940" y="575301"/>
                      <a:pt x="476524" y="575956"/>
                    </a:cubicBezTo>
                    <a:close/>
                    <a:moveTo>
                      <a:pt x="255452" y="633504"/>
                    </a:moveTo>
                    <a:cubicBezTo>
                      <a:pt x="256017" y="633504"/>
                      <a:pt x="256236" y="633013"/>
                      <a:pt x="255890" y="632540"/>
                    </a:cubicBezTo>
                    <a:cubicBezTo>
                      <a:pt x="255580" y="632885"/>
                      <a:pt x="254814" y="633086"/>
                      <a:pt x="255452" y="633504"/>
                    </a:cubicBezTo>
                    <a:close/>
                    <a:moveTo>
                      <a:pt x="414877" y="575992"/>
                    </a:moveTo>
                    <a:lnTo>
                      <a:pt x="415333" y="575792"/>
                    </a:lnTo>
                    <a:lnTo>
                      <a:pt x="414603" y="575028"/>
                    </a:lnTo>
                    <a:cubicBezTo>
                      <a:pt x="414312" y="575374"/>
                      <a:pt x="414239" y="575974"/>
                      <a:pt x="414822" y="575992"/>
                    </a:cubicBezTo>
                    <a:close/>
                    <a:moveTo>
                      <a:pt x="106058" y="574445"/>
                    </a:moveTo>
                    <a:cubicBezTo>
                      <a:pt x="105420" y="574445"/>
                      <a:pt x="105456" y="574991"/>
                      <a:pt x="105712" y="575374"/>
                    </a:cubicBezTo>
                    <a:lnTo>
                      <a:pt x="106460" y="574646"/>
                    </a:lnTo>
                    <a:close/>
                    <a:moveTo>
                      <a:pt x="256327" y="128892"/>
                    </a:moveTo>
                    <a:cubicBezTo>
                      <a:pt x="256455" y="128892"/>
                      <a:pt x="256838" y="128892"/>
                      <a:pt x="256893" y="128692"/>
                    </a:cubicBezTo>
                    <a:cubicBezTo>
                      <a:pt x="256948" y="127800"/>
                      <a:pt x="254668" y="128838"/>
                      <a:pt x="256327" y="128892"/>
                    </a:cubicBezTo>
                    <a:close/>
                    <a:moveTo>
                      <a:pt x="186455" y="572789"/>
                    </a:moveTo>
                    <a:cubicBezTo>
                      <a:pt x="185871" y="572789"/>
                      <a:pt x="185835" y="573426"/>
                      <a:pt x="186126" y="573754"/>
                    </a:cubicBezTo>
                    <a:lnTo>
                      <a:pt x="186893" y="573008"/>
                    </a:lnTo>
                    <a:close/>
                    <a:moveTo>
                      <a:pt x="139672" y="634669"/>
                    </a:moveTo>
                    <a:cubicBezTo>
                      <a:pt x="139672" y="634068"/>
                      <a:pt x="139180" y="633850"/>
                      <a:pt x="138687" y="634196"/>
                    </a:cubicBezTo>
                    <a:cubicBezTo>
                      <a:pt x="139034" y="634542"/>
                      <a:pt x="139253" y="635288"/>
                      <a:pt x="139672" y="634760"/>
                    </a:cubicBezTo>
                    <a:close/>
                    <a:moveTo>
                      <a:pt x="371305" y="128492"/>
                    </a:moveTo>
                    <a:cubicBezTo>
                      <a:pt x="371049" y="128128"/>
                      <a:pt x="369645" y="128164"/>
                      <a:pt x="370028" y="128637"/>
                    </a:cubicBezTo>
                    <a:cubicBezTo>
                      <a:pt x="370356" y="128801"/>
                      <a:pt x="370903" y="129074"/>
                      <a:pt x="371213" y="128583"/>
                    </a:cubicBezTo>
                    <a:close/>
                    <a:moveTo>
                      <a:pt x="317154" y="128874"/>
                    </a:moveTo>
                    <a:cubicBezTo>
                      <a:pt x="316552" y="128674"/>
                      <a:pt x="316424" y="129456"/>
                      <a:pt x="316679" y="129711"/>
                    </a:cubicBezTo>
                    <a:cubicBezTo>
                      <a:pt x="316935" y="129966"/>
                      <a:pt x="317646" y="129220"/>
                      <a:pt x="317062" y="128965"/>
                    </a:cubicBezTo>
                    <a:close/>
                    <a:moveTo>
                      <a:pt x="426823" y="571606"/>
                    </a:moveTo>
                    <a:cubicBezTo>
                      <a:pt x="426276" y="571606"/>
                      <a:pt x="425620" y="571388"/>
                      <a:pt x="425474" y="571934"/>
                    </a:cubicBezTo>
                    <a:cubicBezTo>
                      <a:pt x="425818" y="572228"/>
                      <a:pt x="426336" y="572188"/>
                      <a:pt x="426631" y="571845"/>
                    </a:cubicBezTo>
                    <a:cubicBezTo>
                      <a:pt x="426670" y="571800"/>
                      <a:pt x="426704" y="571750"/>
                      <a:pt x="426732" y="571697"/>
                    </a:cubicBezTo>
                    <a:close/>
                    <a:moveTo>
                      <a:pt x="443621" y="569695"/>
                    </a:moveTo>
                    <a:cubicBezTo>
                      <a:pt x="443335" y="569307"/>
                      <a:pt x="442786" y="569224"/>
                      <a:pt x="442397" y="569510"/>
                    </a:cubicBezTo>
                    <a:cubicBezTo>
                      <a:pt x="442372" y="569528"/>
                      <a:pt x="442349" y="569547"/>
                      <a:pt x="442326" y="569568"/>
                    </a:cubicBezTo>
                    <a:cubicBezTo>
                      <a:pt x="442016" y="570223"/>
                      <a:pt x="443311" y="570168"/>
                      <a:pt x="443530" y="569786"/>
                    </a:cubicBezTo>
                    <a:close/>
                    <a:moveTo>
                      <a:pt x="237997" y="635452"/>
                    </a:moveTo>
                    <a:cubicBezTo>
                      <a:pt x="237724" y="635106"/>
                      <a:pt x="236994" y="634942"/>
                      <a:pt x="236703" y="635324"/>
                    </a:cubicBezTo>
                    <a:cubicBezTo>
                      <a:pt x="236411" y="635706"/>
                      <a:pt x="237760" y="635797"/>
                      <a:pt x="237997" y="635452"/>
                    </a:cubicBezTo>
                    <a:close/>
                    <a:moveTo>
                      <a:pt x="298441" y="635543"/>
                    </a:moveTo>
                    <a:cubicBezTo>
                      <a:pt x="298021" y="635033"/>
                      <a:pt x="297821" y="635761"/>
                      <a:pt x="297492" y="636016"/>
                    </a:cubicBezTo>
                    <a:cubicBezTo>
                      <a:pt x="297967" y="636343"/>
                      <a:pt x="298532" y="636161"/>
                      <a:pt x="298441" y="635543"/>
                    </a:cubicBezTo>
                    <a:close/>
                    <a:moveTo>
                      <a:pt x="403259" y="568203"/>
                    </a:moveTo>
                    <a:cubicBezTo>
                      <a:pt x="403058" y="567657"/>
                      <a:pt x="402493" y="567984"/>
                      <a:pt x="402055" y="568039"/>
                    </a:cubicBezTo>
                    <a:cubicBezTo>
                      <a:pt x="401544" y="568421"/>
                      <a:pt x="403022" y="568621"/>
                      <a:pt x="403186" y="568185"/>
                    </a:cubicBezTo>
                    <a:close/>
                    <a:moveTo>
                      <a:pt x="362495" y="131786"/>
                    </a:moveTo>
                    <a:cubicBezTo>
                      <a:pt x="362240" y="131386"/>
                      <a:pt x="360671" y="131786"/>
                      <a:pt x="361273" y="132023"/>
                    </a:cubicBezTo>
                    <a:cubicBezTo>
                      <a:pt x="361711" y="132059"/>
                      <a:pt x="362313" y="132350"/>
                      <a:pt x="362495" y="131786"/>
                    </a:cubicBezTo>
                    <a:close/>
                    <a:moveTo>
                      <a:pt x="120576" y="567074"/>
                    </a:moveTo>
                    <a:cubicBezTo>
                      <a:pt x="120905" y="566892"/>
                      <a:pt x="121379" y="566164"/>
                      <a:pt x="120485" y="566310"/>
                    </a:cubicBezTo>
                    <a:cubicBezTo>
                      <a:pt x="120029" y="566383"/>
                      <a:pt x="119993" y="567493"/>
                      <a:pt x="120576" y="567074"/>
                    </a:cubicBezTo>
                    <a:close/>
                    <a:moveTo>
                      <a:pt x="284269" y="636471"/>
                    </a:moveTo>
                    <a:cubicBezTo>
                      <a:pt x="283886" y="636271"/>
                      <a:pt x="283248" y="636089"/>
                      <a:pt x="282938" y="636471"/>
                    </a:cubicBezTo>
                    <a:cubicBezTo>
                      <a:pt x="282628" y="636853"/>
                      <a:pt x="283996" y="636853"/>
                      <a:pt x="284269" y="636471"/>
                    </a:cubicBezTo>
                    <a:close/>
                    <a:moveTo>
                      <a:pt x="410992" y="566310"/>
                    </a:moveTo>
                    <a:cubicBezTo>
                      <a:pt x="411138" y="565746"/>
                      <a:pt x="410354" y="565637"/>
                      <a:pt x="410117" y="565891"/>
                    </a:cubicBezTo>
                    <a:cubicBezTo>
                      <a:pt x="409880" y="566146"/>
                      <a:pt x="410737" y="566947"/>
                      <a:pt x="410992" y="566310"/>
                    </a:cubicBezTo>
                    <a:close/>
                    <a:moveTo>
                      <a:pt x="154391" y="566019"/>
                    </a:moveTo>
                    <a:lnTo>
                      <a:pt x="155212" y="566747"/>
                    </a:lnTo>
                    <a:cubicBezTo>
                      <a:pt x="155722" y="566019"/>
                      <a:pt x="155139" y="565436"/>
                      <a:pt x="154391" y="566019"/>
                    </a:cubicBezTo>
                    <a:close/>
                    <a:moveTo>
                      <a:pt x="238052" y="134862"/>
                    </a:moveTo>
                    <a:lnTo>
                      <a:pt x="237888" y="134407"/>
                    </a:lnTo>
                    <a:lnTo>
                      <a:pt x="237140" y="135116"/>
                    </a:lnTo>
                    <a:cubicBezTo>
                      <a:pt x="237487" y="135408"/>
                      <a:pt x="238016" y="135426"/>
                      <a:pt x="238052" y="134862"/>
                    </a:cubicBezTo>
                    <a:close/>
                    <a:moveTo>
                      <a:pt x="251129" y="563016"/>
                    </a:moveTo>
                    <a:cubicBezTo>
                      <a:pt x="250801" y="561833"/>
                      <a:pt x="249652" y="562743"/>
                      <a:pt x="250911" y="563434"/>
                    </a:cubicBezTo>
                    <a:close/>
                    <a:moveTo>
                      <a:pt x="159224" y="637836"/>
                    </a:moveTo>
                    <a:cubicBezTo>
                      <a:pt x="158768" y="636689"/>
                      <a:pt x="157820" y="637836"/>
                      <a:pt x="159060" y="638273"/>
                    </a:cubicBezTo>
                    <a:close/>
                    <a:moveTo>
                      <a:pt x="161048" y="638382"/>
                    </a:moveTo>
                    <a:cubicBezTo>
                      <a:pt x="161304" y="638291"/>
                      <a:pt x="161559" y="638163"/>
                      <a:pt x="161486" y="637836"/>
                    </a:cubicBezTo>
                    <a:cubicBezTo>
                      <a:pt x="161194" y="636999"/>
                      <a:pt x="159881" y="638364"/>
                      <a:pt x="160975" y="638382"/>
                    </a:cubicBezTo>
                    <a:close/>
                    <a:moveTo>
                      <a:pt x="287461" y="562834"/>
                    </a:moveTo>
                    <a:cubicBezTo>
                      <a:pt x="287935" y="562197"/>
                      <a:pt x="287151" y="561578"/>
                      <a:pt x="286731" y="562197"/>
                    </a:cubicBezTo>
                    <a:cubicBezTo>
                      <a:pt x="286829" y="562506"/>
                      <a:pt x="287076" y="562745"/>
                      <a:pt x="287388" y="562834"/>
                    </a:cubicBezTo>
                    <a:close/>
                    <a:moveTo>
                      <a:pt x="149521" y="639274"/>
                    </a:moveTo>
                    <a:cubicBezTo>
                      <a:pt x="149011" y="638873"/>
                      <a:pt x="148409" y="639001"/>
                      <a:pt x="148500" y="639674"/>
                    </a:cubicBezTo>
                    <a:cubicBezTo>
                      <a:pt x="148591" y="640347"/>
                      <a:pt x="149102" y="639437"/>
                      <a:pt x="149448" y="639219"/>
                    </a:cubicBezTo>
                    <a:close/>
                    <a:moveTo>
                      <a:pt x="209290" y="639729"/>
                    </a:moveTo>
                    <a:lnTo>
                      <a:pt x="208505" y="639073"/>
                    </a:lnTo>
                    <a:cubicBezTo>
                      <a:pt x="207885" y="639656"/>
                      <a:pt x="208761" y="640457"/>
                      <a:pt x="209217" y="639674"/>
                    </a:cubicBezTo>
                    <a:close/>
                    <a:moveTo>
                      <a:pt x="477965" y="561869"/>
                    </a:moveTo>
                    <a:lnTo>
                      <a:pt x="477764" y="561451"/>
                    </a:lnTo>
                    <a:cubicBezTo>
                      <a:pt x="476469" y="562069"/>
                      <a:pt x="477545" y="563089"/>
                      <a:pt x="477965" y="561869"/>
                    </a:cubicBezTo>
                    <a:close/>
                    <a:moveTo>
                      <a:pt x="78025" y="561396"/>
                    </a:moveTo>
                    <a:lnTo>
                      <a:pt x="77296" y="562197"/>
                    </a:lnTo>
                    <a:cubicBezTo>
                      <a:pt x="77898" y="562670"/>
                      <a:pt x="78536" y="562069"/>
                      <a:pt x="77952" y="561396"/>
                    </a:cubicBezTo>
                    <a:close/>
                    <a:moveTo>
                      <a:pt x="247281" y="135153"/>
                    </a:moveTo>
                    <a:cubicBezTo>
                      <a:pt x="246974" y="134767"/>
                      <a:pt x="246412" y="134702"/>
                      <a:pt x="246026" y="135008"/>
                    </a:cubicBezTo>
                    <a:cubicBezTo>
                      <a:pt x="246018" y="135014"/>
                      <a:pt x="246011" y="135020"/>
                      <a:pt x="246004" y="135026"/>
                    </a:cubicBezTo>
                    <a:cubicBezTo>
                      <a:pt x="245694" y="135608"/>
                      <a:pt x="246971" y="135462"/>
                      <a:pt x="247208" y="135153"/>
                    </a:cubicBezTo>
                    <a:close/>
                    <a:moveTo>
                      <a:pt x="138104" y="560832"/>
                    </a:moveTo>
                    <a:cubicBezTo>
                      <a:pt x="138505" y="561960"/>
                      <a:pt x="139526" y="560977"/>
                      <a:pt x="138268" y="560377"/>
                    </a:cubicBezTo>
                    <a:close/>
                    <a:moveTo>
                      <a:pt x="400742" y="559467"/>
                    </a:moveTo>
                    <a:lnTo>
                      <a:pt x="401544" y="560195"/>
                    </a:lnTo>
                    <a:cubicBezTo>
                      <a:pt x="402000" y="559503"/>
                      <a:pt x="401362" y="558939"/>
                      <a:pt x="400742" y="559467"/>
                    </a:cubicBezTo>
                    <a:close/>
                    <a:moveTo>
                      <a:pt x="431109" y="558994"/>
                    </a:moveTo>
                    <a:cubicBezTo>
                      <a:pt x="430508" y="558338"/>
                      <a:pt x="429814" y="558884"/>
                      <a:pt x="430252" y="559576"/>
                    </a:cubicBezTo>
                    <a:close/>
                    <a:moveTo>
                      <a:pt x="391294" y="556264"/>
                    </a:moveTo>
                    <a:cubicBezTo>
                      <a:pt x="391094" y="555718"/>
                      <a:pt x="390510" y="556009"/>
                      <a:pt x="390072" y="556063"/>
                    </a:cubicBezTo>
                    <a:cubicBezTo>
                      <a:pt x="389507" y="556446"/>
                      <a:pt x="391039" y="556682"/>
                      <a:pt x="391294" y="556264"/>
                    </a:cubicBezTo>
                    <a:close/>
                    <a:moveTo>
                      <a:pt x="332748" y="105050"/>
                    </a:moveTo>
                    <a:lnTo>
                      <a:pt x="332310" y="105232"/>
                    </a:lnTo>
                    <a:cubicBezTo>
                      <a:pt x="332876" y="106488"/>
                      <a:pt x="333879" y="105432"/>
                      <a:pt x="332748" y="105050"/>
                    </a:cubicBezTo>
                    <a:close/>
                    <a:moveTo>
                      <a:pt x="321312" y="139230"/>
                    </a:moveTo>
                    <a:cubicBezTo>
                      <a:pt x="320692" y="139230"/>
                      <a:pt x="320765" y="139812"/>
                      <a:pt x="320984" y="140194"/>
                    </a:cubicBezTo>
                    <a:lnTo>
                      <a:pt x="321750" y="139448"/>
                    </a:lnTo>
                    <a:close/>
                    <a:moveTo>
                      <a:pt x="237323" y="554189"/>
                    </a:moveTo>
                    <a:cubicBezTo>
                      <a:pt x="235791" y="554498"/>
                      <a:pt x="237487" y="555244"/>
                      <a:pt x="237979" y="554498"/>
                    </a:cubicBezTo>
                    <a:close/>
                    <a:moveTo>
                      <a:pt x="418962" y="554389"/>
                    </a:moveTo>
                    <a:cubicBezTo>
                      <a:pt x="419181" y="553952"/>
                      <a:pt x="419893" y="553515"/>
                      <a:pt x="419345" y="553206"/>
                    </a:cubicBezTo>
                    <a:cubicBezTo>
                      <a:pt x="418798" y="552897"/>
                      <a:pt x="418561" y="553752"/>
                      <a:pt x="418962" y="554444"/>
                    </a:cubicBezTo>
                    <a:close/>
                    <a:moveTo>
                      <a:pt x="156324" y="641039"/>
                    </a:moveTo>
                    <a:cubicBezTo>
                      <a:pt x="155795" y="641039"/>
                      <a:pt x="155394" y="641676"/>
                      <a:pt x="156178" y="641603"/>
                    </a:cubicBezTo>
                    <a:cubicBezTo>
                      <a:pt x="156963" y="641530"/>
                      <a:pt x="157255" y="641094"/>
                      <a:pt x="156270" y="641094"/>
                    </a:cubicBezTo>
                    <a:close/>
                    <a:moveTo>
                      <a:pt x="409424" y="553679"/>
                    </a:moveTo>
                    <a:lnTo>
                      <a:pt x="409223" y="553206"/>
                    </a:lnTo>
                    <a:lnTo>
                      <a:pt x="408475" y="553952"/>
                    </a:lnTo>
                    <a:cubicBezTo>
                      <a:pt x="408668" y="554171"/>
                      <a:pt x="409002" y="554194"/>
                      <a:pt x="409221" y="554002"/>
                    </a:cubicBezTo>
                    <a:cubicBezTo>
                      <a:pt x="409288" y="553944"/>
                      <a:pt x="409338" y="553871"/>
                      <a:pt x="409369" y="553788"/>
                    </a:cubicBezTo>
                    <a:close/>
                    <a:moveTo>
                      <a:pt x="141752" y="552587"/>
                    </a:moveTo>
                    <a:cubicBezTo>
                      <a:pt x="141150" y="552769"/>
                      <a:pt x="141934" y="553424"/>
                      <a:pt x="142153" y="553479"/>
                    </a:cubicBezTo>
                    <a:cubicBezTo>
                      <a:pt x="142736" y="553515"/>
                      <a:pt x="142244" y="552533"/>
                      <a:pt x="141697" y="552696"/>
                    </a:cubicBezTo>
                    <a:close/>
                    <a:moveTo>
                      <a:pt x="86415" y="550385"/>
                    </a:moveTo>
                    <a:cubicBezTo>
                      <a:pt x="86032" y="549202"/>
                      <a:pt x="84938" y="550203"/>
                      <a:pt x="86251" y="550804"/>
                    </a:cubicBezTo>
                    <a:close/>
                    <a:moveTo>
                      <a:pt x="256966" y="548165"/>
                    </a:moveTo>
                    <a:cubicBezTo>
                      <a:pt x="255415" y="548456"/>
                      <a:pt x="257112" y="549220"/>
                      <a:pt x="257622" y="548474"/>
                    </a:cubicBezTo>
                    <a:close/>
                    <a:moveTo>
                      <a:pt x="400140" y="548165"/>
                    </a:moveTo>
                    <a:cubicBezTo>
                      <a:pt x="400359" y="548165"/>
                      <a:pt x="400523" y="548165"/>
                      <a:pt x="400614" y="547837"/>
                    </a:cubicBezTo>
                    <a:cubicBezTo>
                      <a:pt x="400190" y="547574"/>
                      <a:pt x="399652" y="547574"/>
                      <a:pt x="399228" y="547837"/>
                    </a:cubicBezTo>
                    <a:cubicBezTo>
                      <a:pt x="399374" y="548383"/>
                      <a:pt x="399721" y="548310"/>
                      <a:pt x="400085" y="548328"/>
                    </a:cubicBezTo>
                    <a:close/>
                    <a:moveTo>
                      <a:pt x="65769" y="547218"/>
                    </a:moveTo>
                    <a:lnTo>
                      <a:pt x="66207" y="547018"/>
                    </a:lnTo>
                    <a:cubicBezTo>
                      <a:pt x="65587" y="545817"/>
                      <a:pt x="64565" y="546854"/>
                      <a:pt x="65769" y="547218"/>
                    </a:cubicBezTo>
                    <a:close/>
                    <a:moveTo>
                      <a:pt x="217588" y="103958"/>
                    </a:moveTo>
                    <a:cubicBezTo>
                      <a:pt x="216986" y="103958"/>
                      <a:pt x="216749" y="104450"/>
                      <a:pt x="217132" y="104923"/>
                    </a:cubicBezTo>
                    <a:cubicBezTo>
                      <a:pt x="217369" y="104577"/>
                      <a:pt x="218135" y="104359"/>
                      <a:pt x="217588" y="103958"/>
                    </a:cubicBezTo>
                    <a:close/>
                    <a:moveTo>
                      <a:pt x="261361" y="545799"/>
                    </a:moveTo>
                    <a:cubicBezTo>
                      <a:pt x="261088" y="545416"/>
                      <a:pt x="259537" y="545653"/>
                      <a:pt x="260139" y="546035"/>
                    </a:cubicBezTo>
                    <a:cubicBezTo>
                      <a:pt x="260559" y="545999"/>
                      <a:pt x="261142" y="546345"/>
                      <a:pt x="261343" y="545799"/>
                    </a:cubicBezTo>
                    <a:close/>
                    <a:moveTo>
                      <a:pt x="130261" y="546290"/>
                    </a:moveTo>
                    <a:cubicBezTo>
                      <a:pt x="130079" y="545835"/>
                      <a:pt x="129276" y="545507"/>
                      <a:pt x="129440" y="546290"/>
                    </a:cubicBezTo>
                    <a:cubicBezTo>
                      <a:pt x="129477" y="546745"/>
                      <a:pt x="130517" y="546800"/>
                      <a:pt x="130243" y="546290"/>
                    </a:cubicBezTo>
                    <a:close/>
                    <a:moveTo>
                      <a:pt x="240861" y="543487"/>
                    </a:moveTo>
                    <a:cubicBezTo>
                      <a:pt x="239657" y="543888"/>
                      <a:pt x="240733" y="544907"/>
                      <a:pt x="241280" y="543651"/>
                    </a:cubicBezTo>
                    <a:close/>
                    <a:moveTo>
                      <a:pt x="58017" y="544452"/>
                    </a:moveTo>
                    <a:lnTo>
                      <a:pt x="58583" y="543669"/>
                    </a:lnTo>
                    <a:cubicBezTo>
                      <a:pt x="57853" y="543105"/>
                      <a:pt x="57124" y="544070"/>
                      <a:pt x="57981" y="544452"/>
                    </a:cubicBezTo>
                    <a:close/>
                    <a:moveTo>
                      <a:pt x="279983" y="537809"/>
                    </a:moveTo>
                    <a:cubicBezTo>
                      <a:pt x="279399" y="537172"/>
                      <a:pt x="278688" y="537809"/>
                      <a:pt x="279144" y="538428"/>
                    </a:cubicBezTo>
                    <a:close/>
                    <a:moveTo>
                      <a:pt x="384363" y="145163"/>
                    </a:moveTo>
                    <a:cubicBezTo>
                      <a:pt x="385549" y="144817"/>
                      <a:pt x="384546" y="143707"/>
                      <a:pt x="383944" y="144944"/>
                    </a:cubicBezTo>
                    <a:close/>
                    <a:moveTo>
                      <a:pt x="254868" y="533696"/>
                    </a:moveTo>
                    <a:cubicBezTo>
                      <a:pt x="254394" y="533696"/>
                      <a:pt x="254376" y="534060"/>
                      <a:pt x="254394" y="534405"/>
                    </a:cubicBezTo>
                    <a:cubicBezTo>
                      <a:pt x="254850" y="535079"/>
                      <a:pt x="255926" y="533750"/>
                      <a:pt x="254941" y="533696"/>
                    </a:cubicBezTo>
                    <a:close/>
                    <a:moveTo>
                      <a:pt x="314710" y="645771"/>
                    </a:moveTo>
                    <a:lnTo>
                      <a:pt x="315549" y="646463"/>
                    </a:lnTo>
                    <a:cubicBezTo>
                      <a:pt x="316187" y="645771"/>
                      <a:pt x="315348" y="645079"/>
                      <a:pt x="314783" y="645771"/>
                    </a:cubicBezTo>
                    <a:close/>
                    <a:moveTo>
                      <a:pt x="170624" y="646244"/>
                    </a:moveTo>
                    <a:cubicBezTo>
                      <a:pt x="170222" y="646044"/>
                      <a:pt x="169584" y="645880"/>
                      <a:pt x="169274" y="646244"/>
                    </a:cubicBezTo>
                    <a:cubicBezTo>
                      <a:pt x="168964" y="646608"/>
                      <a:pt x="170350" y="646608"/>
                      <a:pt x="170642" y="646244"/>
                    </a:cubicBezTo>
                    <a:close/>
                    <a:moveTo>
                      <a:pt x="306520" y="532403"/>
                    </a:moveTo>
                    <a:cubicBezTo>
                      <a:pt x="306302" y="531876"/>
                      <a:pt x="305736" y="532149"/>
                      <a:pt x="305298" y="532185"/>
                    </a:cubicBezTo>
                    <a:cubicBezTo>
                      <a:pt x="304697" y="532531"/>
                      <a:pt x="306192" y="532804"/>
                      <a:pt x="306520" y="532403"/>
                    </a:cubicBezTo>
                    <a:close/>
                    <a:moveTo>
                      <a:pt x="225066" y="104049"/>
                    </a:moveTo>
                    <a:cubicBezTo>
                      <a:pt x="225066" y="103467"/>
                      <a:pt x="224537" y="103248"/>
                      <a:pt x="224045" y="103612"/>
                    </a:cubicBezTo>
                    <a:cubicBezTo>
                      <a:pt x="224446" y="103885"/>
                      <a:pt x="224629" y="104632"/>
                      <a:pt x="225066" y="104049"/>
                    </a:cubicBezTo>
                    <a:close/>
                    <a:moveTo>
                      <a:pt x="238928" y="532604"/>
                    </a:moveTo>
                    <a:cubicBezTo>
                      <a:pt x="239037" y="532604"/>
                      <a:pt x="239457" y="532604"/>
                      <a:pt x="239511" y="532385"/>
                    </a:cubicBezTo>
                    <a:cubicBezTo>
                      <a:pt x="239530" y="531439"/>
                      <a:pt x="237213" y="532567"/>
                      <a:pt x="238928" y="532604"/>
                    </a:cubicBezTo>
                    <a:close/>
                    <a:moveTo>
                      <a:pt x="245494" y="531020"/>
                    </a:moveTo>
                    <a:lnTo>
                      <a:pt x="246187" y="530711"/>
                    </a:lnTo>
                    <a:cubicBezTo>
                      <a:pt x="245603" y="530001"/>
                      <a:pt x="243907" y="530765"/>
                      <a:pt x="245494" y="531020"/>
                    </a:cubicBezTo>
                    <a:close/>
                    <a:moveTo>
                      <a:pt x="262747" y="525979"/>
                    </a:moveTo>
                    <a:lnTo>
                      <a:pt x="263514" y="526634"/>
                    </a:lnTo>
                    <a:cubicBezTo>
                      <a:pt x="264006" y="525979"/>
                      <a:pt x="263149" y="525123"/>
                      <a:pt x="262747" y="525979"/>
                    </a:cubicBezTo>
                    <a:close/>
                    <a:moveTo>
                      <a:pt x="272979" y="523849"/>
                    </a:moveTo>
                    <a:cubicBezTo>
                      <a:pt x="272560" y="523340"/>
                      <a:pt x="272359" y="524068"/>
                      <a:pt x="272031" y="524323"/>
                    </a:cubicBezTo>
                    <a:cubicBezTo>
                      <a:pt x="272414" y="524577"/>
                      <a:pt x="272961" y="524377"/>
                      <a:pt x="272888" y="523758"/>
                    </a:cubicBezTo>
                    <a:close/>
                    <a:moveTo>
                      <a:pt x="298514" y="522029"/>
                    </a:moveTo>
                    <a:lnTo>
                      <a:pt x="297711" y="521356"/>
                    </a:lnTo>
                    <a:cubicBezTo>
                      <a:pt x="297036" y="521920"/>
                      <a:pt x="297894" y="522685"/>
                      <a:pt x="298422" y="521938"/>
                    </a:cubicBezTo>
                    <a:close/>
                    <a:moveTo>
                      <a:pt x="282810" y="517407"/>
                    </a:moveTo>
                    <a:cubicBezTo>
                      <a:pt x="284470" y="517407"/>
                      <a:pt x="283029" y="516296"/>
                      <a:pt x="282299" y="517097"/>
                    </a:cubicBezTo>
                    <a:close/>
                    <a:moveTo>
                      <a:pt x="236174" y="647773"/>
                    </a:moveTo>
                    <a:cubicBezTo>
                      <a:pt x="235754" y="648028"/>
                      <a:pt x="236028" y="649593"/>
                      <a:pt x="236392" y="648974"/>
                    </a:cubicBezTo>
                    <a:cubicBezTo>
                      <a:pt x="236411" y="648537"/>
                      <a:pt x="236703" y="647919"/>
                      <a:pt x="236137" y="647773"/>
                    </a:cubicBezTo>
                    <a:close/>
                    <a:moveTo>
                      <a:pt x="375664" y="155428"/>
                    </a:moveTo>
                    <a:lnTo>
                      <a:pt x="376138" y="155264"/>
                    </a:lnTo>
                    <a:lnTo>
                      <a:pt x="375390" y="154499"/>
                    </a:lnTo>
                    <a:cubicBezTo>
                      <a:pt x="375098" y="154863"/>
                      <a:pt x="375098" y="155391"/>
                      <a:pt x="375664" y="155428"/>
                    </a:cubicBezTo>
                    <a:close/>
                    <a:moveTo>
                      <a:pt x="271210" y="516460"/>
                    </a:moveTo>
                    <a:lnTo>
                      <a:pt x="270408" y="515878"/>
                    </a:lnTo>
                    <a:cubicBezTo>
                      <a:pt x="269842" y="516551"/>
                      <a:pt x="270846" y="517316"/>
                      <a:pt x="271210" y="516460"/>
                    </a:cubicBezTo>
                    <a:close/>
                    <a:moveTo>
                      <a:pt x="232325" y="514367"/>
                    </a:moveTo>
                    <a:cubicBezTo>
                      <a:pt x="232088" y="514968"/>
                      <a:pt x="231504" y="515350"/>
                      <a:pt x="231942" y="515732"/>
                    </a:cubicBezTo>
                    <a:cubicBezTo>
                      <a:pt x="232818" y="515769"/>
                      <a:pt x="232726" y="515295"/>
                      <a:pt x="232325" y="514367"/>
                    </a:cubicBezTo>
                    <a:close/>
                    <a:moveTo>
                      <a:pt x="334590" y="514658"/>
                    </a:moveTo>
                    <a:cubicBezTo>
                      <a:pt x="335283" y="514149"/>
                      <a:pt x="333860" y="513912"/>
                      <a:pt x="333842" y="514549"/>
                    </a:cubicBezTo>
                    <a:cubicBezTo>
                      <a:pt x="333824" y="515186"/>
                      <a:pt x="334462" y="515059"/>
                      <a:pt x="334590" y="514658"/>
                    </a:cubicBezTo>
                    <a:close/>
                    <a:moveTo>
                      <a:pt x="305499" y="512547"/>
                    </a:moveTo>
                    <a:cubicBezTo>
                      <a:pt x="304915" y="512547"/>
                      <a:pt x="304295" y="512329"/>
                      <a:pt x="304095" y="512857"/>
                    </a:cubicBezTo>
                    <a:cubicBezTo>
                      <a:pt x="304467" y="513181"/>
                      <a:pt x="305031" y="513142"/>
                      <a:pt x="305356" y="512771"/>
                    </a:cubicBezTo>
                    <a:cubicBezTo>
                      <a:pt x="305415" y="512704"/>
                      <a:pt x="305463" y="512629"/>
                      <a:pt x="305499" y="512547"/>
                    </a:cubicBezTo>
                    <a:close/>
                    <a:moveTo>
                      <a:pt x="334298" y="511091"/>
                    </a:moveTo>
                    <a:lnTo>
                      <a:pt x="333514" y="510454"/>
                    </a:lnTo>
                    <a:cubicBezTo>
                      <a:pt x="332894" y="511091"/>
                      <a:pt x="333879" y="511837"/>
                      <a:pt x="334298" y="511091"/>
                    </a:cubicBezTo>
                    <a:close/>
                    <a:moveTo>
                      <a:pt x="269915" y="652014"/>
                    </a:moveTo>
                    <a:cubicBezTo>
                      <a:pt x="269259" y="652632"/>
                      <a:pt x="270207" y="653451"/>
                      <a:pt x="270590" y="652760"/>
                    </a:cubicBezTo>
                    <a:cubicBezTo>
                      <a:pt x="270390" y="652505"/>
                      <a:pt x="270152" y="652268"/>
                      <a:pt x="269915" y="652014"/>
                    </a:cubicBezTo>
                    <a:close/>
                    <a:moveTo>
                      <a:pt x="366964" y="652541"/>
                    </a:moveTo>
                    <a:cubicBezTo>
                      <a:pt x="366617" y="651340"/>
                      <a:pt x="365523" y="652341"/>
                      <a:pt x="366745" y="652960"/>
                    </a:cubicBezTo>
                    <a:close/>
                    <a:moveTo>
                      <a:pt x="340755" y="509817"/>
                    </a:moveTo>
                    <a:cubicBezTo>
                      <a:pt x="342050" y="509562"/>
                      <a:pt x="340408" y="508962"/>
                      <a:pt x="339897" y="509508"/>
                    </a:cubicBezTo>
                    <a:cubicBezTo>
                      <a:pt x="340098" y="509854"/>
                      <a:pt x="340445" y="509817"/>
                      <a:pt x="340755" y="509817"/>
                    </a:cubicBezTo>
                    <a:close/>
                    <a:moveTo>
                      <a:pt x="268219" y="509198"/>
                    </a:moveTo>
                    <a:lnTo>
                      <a:pt x="267544" y="509526"/>
                    </a:lnTo>
                    <a:cubicBezTo>
                      <a:pt x="268219" y="510236"/>
                      <a:pt x="269788" y="509490"/>
                      <a:pt x="268219" y="509198"/>
                    </a:cubicBezTo>
                    <a:close/>
                    <a:moveTo>
                      <a:pt x="145144" y="213504"/>
                    </a:moveTo>
                    <a:cubicBezTo>
                      <a:pt x="145016" y="213504"/>
                      <a:pt x="144834" y="213613"/>
                      <a:pt x="144706" y="213831"/>
                    </a:cubicBezTo>
                    <a:cubicBezTo>
                      <a:pt x="145618" y="214559"/>
                      <a:pt x="146858" y="213467"/>
                      <a:pt x="145144" y="213504"/>
                    </a:cubicBezTo>
                    <a:close/>
                    <a:moveTo>
                      <a:pt x="80998" y="158176"/>
                    </a:moveTo>
                    <a:lnTo>
                      <a:pt x="81436" y="157976"/>
                    </a:lnTo>
                    <a:cubicBezTo>
                      <a:pt x="80798" y="156738"/>
                      <a:pt x="79758" y="157794"/>
                      <a:pt x="80998" y="158176"/>
                    </a:cubicBezTo>
                    <a:close/>
                    <a:moveTo>
                      <a:pt x="195519" y="103048"/>
                    </a:moveTo>
                    <a:cubicBezTo>
                      <a:pt x="195173" y="102721"/>
                      <a:pt x="194352" y="102757"/>
                      <a:pt x="194279" y="103212"/>
                    </a:cubicBezTo>
                    <a:cubicBezTo>
                      <a:pt x="194584" y="103520"/>
                      <a:pt x="195080" y="103523"/>
                      <a:pt x="195388" y="103219"/>
                    </a:cubicBezTo>
                    <a:cubicBezTo>
                      <a:pt x="195440" y="103168"/>
                      <a:pt x="195484" y="103111"/>
                      <a:pt x="195519" y="103048"/>
                    </a:cubicBezTo>
                    <a:close/>
                    <a:moveTo>
                      <a:pt x="387026" y="159013"/>
                    </a:moveTo>
                    <a:cubicBezTo>
                      <a:pt x="387026" y="158904"/>
                      <a:pt x="387409" y="158722"/>
                      <a:pt x="387428" y="158503"/>
                    </a:cubicBezTo>
                    <a:cubicBezTo>
                      <a:pt x="387099" y="157448"/>
                      <a:pt x="385896" y="159450"/>
                      <a:pt x="387063" y="159013"/>
                    </a:cubicBezTo>
                    <a:close/>
                    <a:moveTo>
                      <a:pt x="298970" y="502992"/>
                    </a:moveTo>
                    <a:cubicBezTo>
                      <a:pt x="298734" y="502753"/>
                      <a:pt x="298484" y="502528"/>
                      <a:pt x="298222" y="502319"/>
                    </a:cubicBezTo>
                    <a:cubicBezTo>
                      <a:pt x="297401" y="502719"/>
                      <a:pt x="298331" y="503629"/>
                      <a:pt x="299006" y="503047"/>
                    </a:cubicBezTo>
                    <a:close/>
                    <a:moveTo>
                      <a:pt x="211916" y="500735"/>
                    </a:moveTo>
                    <a:lnTo>
                      <a:pt x="211114" y="500062"/>
                    </a:lnTo>
                    <a:cubicBezTo>
                      <a:pt x="210603" y="500754"/>
                      <a:pt x="211405" y="501518"/>
                      <a:pt x="211953" y="500790"/>
                    </a:cubicBezTo>
                    <a:close/>
                    <a:moveTo>
                      <a:pt x="363115" y="159796"/>
                    </a:moveTo>
                    <a:cubicBezTo>
                      <a:pt x="362732" y="158631"/>
                      <a:pt x="361711" y="159614"/>
                      <a:pt x="362915" y="160214"/>
                    </a:cubicBezTo>
                    <a:close/>
                    <a:moveTo>
                      <a:pt x="43281" y="160505"/>
                    </a:moveTo>
                    <a:cubicBezTo>
                      <a:pt x="42660" y="160032"/>
                      <a:pt x="41986" y="160797"/>
                      <a:pt x="42587" y="161233"/>
                    </a:cubicBezTo>
                    <a:cubicBezTo>
                      <a:pt x="42923" y="161136"/>
                      <a:pt x="43193" y="160886"/>
                      <a:pt x="43317" y="160560"/>
                    </a:cubicBezTo>
                    <a:close/>
                    <a:moveTo>
                      <a:pt x="313214" y="494729"/>
                    </a:moveTo>
                    <a:cubicBezTo>
                      <a:pt x="312977" y="495366"/>
                      <a:pt x="312430" y="495767"/>
                      <a:pt x="312849" y="496167"/>
                    </a:cubicBezTo>
                    <a:cubicBezTo>
                      <a:pt x="313816" y="496240"/>
                      <a:pt x="313816" y="495785"/>
                      <a:pt x="313324" y="494784"/>
                    </a:cubicBezTo>
                    <a:close/>
                    <a:moveTo>
                      <a:pt x="239001" y="495803"/>
                    </a:moveTo>
                    <a:lnTo>
                      <a:pt x="238216" y="495184"/>
                    </a:lnTo>
                    <a:cubicBezTo>
                      <a:pt x="237760" y="495931"/>
                      <a:pt x="238636" y="496695"/>
                      <a:pt x="239037" y="495858"/>
                    </a:cubicBezTo>
                    <a:close/>
                    <a:moveTo>
                      <a:pt x="313032" y="492946"/>
                    </a:moveTo>
                    <a:cubicBezTo>
                      <a:pt x="312558" y="492946"/>
                      <a:pt x="312503" y="493292"/>
                      <a:pt x="312539" y="493638"/>
                    </a:cubicBezTo>
                    <a:cubicBezTo>
                      <a:pt x="312886" y="494402"/>
                      <a:pt x="314217" y="493000"/>
                      <a:pt x="313141" y="493000"/>
                    </a:cubicBezTo>
                    <a:close/>
                    <a:moveTo>
                      <a:pt x="233620" y="658438"/>
                    </a:moveTo>
                    <a:lnTo>
                      <a:pt x="233438" y="658001"/>
                    </a:lnTo>
                    <a:cubicBezTo>
                      <a:pt x="232271" y="658693"/>
                      <a:pt x="233401" y="659639"/>
                      <a:pt x="233730" y="658493"/>
                    </a:cubicBezTo>
                    <a:close/>
                    <a:moveTo>
                      <a:pt x="211369" y="493965"/>
                    </a:moveTo>
                    <a:lnTo>
                      <a:pt x="211807" y="493801"/>
                    </a:lnTo>
                    <a:cubicBezTo>
                      <a:pt x="211314" y="492655"/>
                      <a:pt x="210275" y="493638"/>
                      <a:pt x="211478" y="494020"/>
                    </a:cubicBezTo>
                    <a:close/>
                    <a:moveTo>
                      <a:pt x="248412" y="161543"/>
                    </a:moveTo>
                    <a:cubicBezTo>
                      <a:pt x="248412" y="160960"/>
                      <a:pt x="247901" y="160778"/>
                      <a:pt x="247463" y="161142"/>
                    </a:cubicBezTo>
                    <a:lnTo>
                      <a:pt x="248120" y="161852"/>
                    </a:lnTo>
                    <a:close/>
                    <a:moveTo>
                      <a:pt x="304952" y="491381"/>
                    </a:moveTo>
                    <a:lnTo>
                      <a:pt x="304770" y="490926"/>
                    </a:lnTo>
                    <a:lnTo>
                      <a:pt x="304004" y="491654"/>
                    </a:lnTo>
                    <a:cubicBezTo>
                      <a:pt x="304179" y="491887"/>
                      <a:pt x="304510" y="491934"/>
                      <a:pt x="304744" y="491759"/>
                    </a:cubicBezTo>
                    <a:cubicBezTo>
                      <a:pt x="304860" y="491673"/>
                      <a:pt x="304935" y="491542"/>
                      <a:pt x="304952" y="491399"/>
                    </a:cubicBezTo>
                    <a:close/>
                    <a:moveTo>
                      <a:pt x="187567" y="491290"/>
                    </a:moveTo>
                    <a:cubicBezTo>
                      <a:pt x="187546" y="491580"/>
                      <a:pt x="187766" y="491833"/>
                      <a:pt x="188057" y="491854"/>
                    </a:cubicBezTo>
                    <a:cubicBezTo>
                      <a:pt x="188206" y="491865"/>
                      <a:pt x="188353" y="491812"/>
                      <a:pt x="188461" y="491708"/>
                    </a:cubicBezTo>
                    <a:cubicBezTo>
                      <a:pt x="188388" y="491271"/>
                      <a:pt x="187841" y="490653"/>
                      <a:pt x="187567" y="491290"/>
                    </a:cubicBezTo>
                    <a:close/>
                    <a:moveTo>
                      <a:pt x="281515" y="490707"/>
                    </a:moveTo>
                    <a:cubicBezTo>
                      <a:pt x="281169" y="489816"/>
                      <a:pt x="280202" y="490543"/>
                      <a:pt x="280731" y="491253"/>
                    </a:cubicBezTo>
                    <a:close/>
                    <a:moveTo>
                      <a:pt x="286987" y="490034"/>
                    </a:moveTo>
                    <a:cubicBezTo>
                      <a:pt x="286662" y="489647"/>
                      <a:pt x="286086" y="489591"/>
                      <a:pt x="285692" y="489906"/>
                    </a:cubicBezTo>
                    <a:cubicBezTo>
                      <a:pt x="285455" y="490453"/>
                      <a:pt x="286713" y="490398"/>
                      <a:pt x="286932" y="490034"/>
                    </a:cubicBezTo>
                    <a:close/>
                    <a:moveTo>
                      <a:pt x="241791" y="489906"/>
                    </a:moveTo>
                    <a:cubicBezTo>
                      <a:pt x="241445" y="489579"/>
                      <a:pt x="240660" y="489652"/>
                      <a:pt x="240533" y="490052"/>
                    </a:cubicBezTo>
                    <a:cubicBezTo>
                      <a:pt x="240876" y="490347"/>
                      <a:pt x="241395" y="490308"/>
                      <a:pt x="241690" y="489965"/>
                    </a:cubicBezTo>
                    <a:cubicBezTo>
                      <a:pt x="241706" y="489947"/>
                      <a:pt x="241722" y="489927"/>
                      <a:pt x="241736" y="489907"/>
                    </a:cubicBezTo>
                    <a:close/>
                    <a:moveTo>
                      <a:pt x="322972" y="488687"/>
                    </a:moveTo>
                    <a:cubicBezTo>
                      <a:pt x="321805" y="489106"/>
                      <a:pt x="322881" y="490052"/>
                      <a:pt x="323410" y="488833"/>
                    </a:cubicBezTo>
                    <a:close/>
                    <a:moveTo>
                      <a:pt x="273271" y="487522"/>
                    </a:moveTo>
                    <a:cubicBezTo>
                      <a:pt x="271721" y="487813"/>
                      <a:pt x="273435" y="488560"/>
                      <a:pt x="273983" y="487832"/>
                    </a:cubicBezTo>
                    <a:close/>
                    <a:moveTo>
                      <a:pt x="321695" y="487613"/>
                    </a:moveTo>
                    <a:lnTo>
                      <a:pt x="322370" y="487304"/>
                    </a:lnTo>
                    <a:cubicBezTo>
                      <a:pt x="321732" y="486612"/>
                      <a:pt x="320072" y="487358"/>
                      <a:pt x="321640" y="487613"/>
                    </a:cubicBezTo>
                    <a:close/>
                    <a:moveTo>
                      <a:pt x="168271" y="161980"/>
                    </a:moveTo>
                    <a:lnTo>
                      <a:pt x="168964" y="161688"/>
                    </a:lnTo>
                    <a:cubicBezTo>
                      <a:pt x="168417" y="161033"/>
                      <a:pt x="166739" y="161779"/>
                      <a:pt x="168271" y="161980"/>
                    </a:cubicBezTo>
                    <a:close/>
                    <a:moveTo>
                      <a:pt x="182679" y="659603"/>
                    </a:moveTo>
                    <a:cubicBezTo>
                      <a:pt x="182679" y="660149"/>
                      <a:pt x="182460" y="660804"/>
                      <a:pt x="182989" y="660950"/>
                    </a:cubicBezTo>
                    <a:cubicBezTo>
                      <a:pt x="183293" y="660614"/>
                      <a:pt x="183266" y="660096"/>
                      <a:pt x="182929" y="659793"/>
                    </a:cubicBezTo>
                    <a:cubicBezTo>
                      <a:pt x="182855" y="659727"/>
                      <a:pt x="182771" y="659675"/>
                      <a:pt x="182679" y="659639"/>
                    </a:cubicBezTo>
                    <a:close/>
                    <a:moveTo>
                      <a:pt x="293115" y="486794"/>
                    </a:moveTo>
                    <a:lnTo>
                      <a:pt x="293881" y="487449"/>
                    </a:lnTo>
                    <a:cubicBezTo>
                      <a:pt x="294465" y="486849"/>
                      <a:pt x="293607" y="486066"/>
                      <a:pt x="293115" y="486831"/>
                    </a:cubicBezTo>
                    <a:close/>
                    <a:moveTo>
                      <a:pt x="263933" y="98953"/>
                    </a:moveTo>
                    <a:cubicBezTo>
                      <a:pt x="262419" y="99226"/>
                      <a:pt x="264097" y="99954"/>
                      <a:pt x="264608" y="99244"/>
                    </a:cubicBezTo>
                    <a:close/>
                    <a:moveTo>
                      <a:pt x="268839" y="485757"/>
                    </a:moveTo>
                    <a:cubicBezTo>
                      <a:pt x="269131" y="485575"/>
                      <a:pt x="269423" y="485375"/>
                      <a:pt x="269441" y="485011"/>
                    </a:cubicBezTo>
                    <a:cubicBezTo>
                      <a:pt x="269003" y="484683"/>
                      <a:pt x="268219" y="485320"/>
                      <a:pt x="268876" y="485793"/>
                    </a:cubicBezTo>
                    <a:close/>
                    <a:moveTo>
                      <a:pt x="247901" y="484264"/>
                    </a:moveTo>
                    <a:cubicBezTo>
                      <a:pt x="248485" y="484264"/>
                      <a:pt x="249160" y="484501"/>
                      <a:pt x="249306" y="483937"/>
                    </a:cubicBezTo>
                    <a:cubicBezTo>
                      <a:pt x="248930" y="483633"/>
                      <a:pt x="248379" y="483691"/>
                      <a:pt x="248074" y="484066"/>
                    </a:cubicBezTo>
                    <a:cubicBezTo>
                      <a:pt x="248017" y="484136"/>
                      <a:pt x="247971" y="484216"/>
                      <a:pt x="247938" y="484301"/>
                    </a:cubicBezTo>
                    <a:close/>
                    <a:moveTo>
                      <a:pt x="368204" y="161470"/>
                    </a:moveTo>
                    <a:cubicBezTo>
                      <a:pt x="367584" y="161470"/>
                      <a:pt x="367365" y="161980"/>
                      <a:pt x="367748" y="162435"/>
                    </a:cubicBezTo>
                    <a:lnTo>
                      <a:pt x="368496" y="161761"/>
                    </a:lnTo>
                    <a:close/>
                    <a:moveTo>
                      <a:pt x="82585" y="162835"/>
                    </a:moveTo>
                    <a:cubicBezTo>
                      <a:pt x="82239" y="162598"/>
                      <a:pt x="81856" y="161834"/>
                      <a:pt x="81545" y="162398"/>
                    </a:cubicBezTo>
                    <a:cubicBezTo>
                      <a:pt x="81235" y="162962"/>
                      <a:pt x="82056" y="163199"/>
                      <a:pt x="82585" y="162835"/>
                    </a:cubicBezTo>
                    <a:close/>
                    <a:moveTo>
                      <a:pt x="345114" y="481334"/>
                    </a:moveTo>
                    <a:cubicBezTo>
                      <a:pt x="344822" y="481025"/>
                      <a:pt x="344129" y="480843"/>
                      <a:pt x="343819" y="481225"/>
                    </a:cubicBezTo>
                    <a:cubicBezTo>
                      <a:pt x="343509" y="481607"/>
                      <a:pt x="344822" y="481662"/>
                      <a:pt x="345114" y="481334"/>
                    </a:cubicBezTo>
                    <a:close/>
                    <a:moveTo>
                      <a:pt x="327167" y="480261"/>
                    </a:moveTo>
                    <a:cubicBezTo>
                      <a:pt x="326911" y="479860"/>
                      <a:pt x="326164" y="479951"/>
                      <a:pt x="325890" y="480169"/>
                    </a:cubicBezTo>
                    <a:cubicBezTo>
                      <a:pt x="325653" y="480661"/>
                      <a:pt x="326966" y="480606"/>
                      <a:pt x="327167" y="480261"/>
                    </a:cubicBezTo>
                    <a:close/>
                    <a:moveTo>
                      <a:pt x="305280" y="480534"/>
                    </a:moveTo>
                    <a:lnTo>
                      <a:pt x="305955" y="480242"/>
                    </a:lnTo>
                    <a:cubicBezTo>
                      <a:pt x="305463" y="479569"/>
                      <a:pt x="303785" y="480297"/>
                      <a:pt x="305335" y="480479"/>
                    </a:cubicBezTo>
                    <a:close/>
                    <a:moveTo>
                      <a:pt x="345406" y="477731"/>
                    </a:moveTo>
                    <a:cubicBezTo>
                      <a:pt x="343910" y="478058"/>
                      <a:pt x="345588" y="478786"/>
                      <a:pt x="346099" y="478040"/>
                    </a:cubicBezTo>
                    <a:close/>
                    <a:moveTo>
                      <a:pt x="238034" y="473472"/>
                    </a:moveTo>
                    <a:cubicBezTo>
                      <a:pt x="238453" y="474655"/>
                      <a:pt x="239438" y="473563"/>
                      <a:pt x="238180" y="473035"/>
                    </a:cubicBezTo>
                    <a:close/>
                    <a:moveTo>
                      <a:pt x="394194" y="164164"/>
                    </a:moveTo>
                    <a:cubicBezTo>
                      <a:pt x="394595" y="165292"/>
                      <a:pt x="395653" y="164327"/>
                      <a:pt x="394377" y="163727"/>
                    </a:cubicBezTo>
                    <a:cubicBezTo>
                      <a:pt x="394308" y="163869"/>
                      <a:pt x="394247" y="164015"/>
                      <a:pt x="394194" y="164164"/>
                    </a:cubicBezTo>
                    <a:close/>
                    <a:moveTo>
                      <a:pt x="299991" y="471033"/>
                    </a:moveTo>
                    <a:cubicBezTo>
                      <a:pt x="299637" y="470714"/>
                      <a:pt x="299110" y="470676"/>
                      <a:pt x="298714" y="470942"/>
                    </a:cubicBezTo>
                    <a:cubicBezTo>
                      <a:pt x="298477" y="471379"/>
                      <a:pt x="299772" y="471379"/>
                      <a:pt x="299991" y="471033"/>
                    </a:cubicBezTo>
                    <a:close/>
                    <a:moveTo>
                      <a:pt x="241135" y="472253"/>
                    </a:moveTo>
                    <a:cubicBezTo>
                      <a:pt x="241536" y="471998"/>
                      <a:pt x="241426" y="470560"/>
                      <a:pt x="240970" y="470997"/>
                    </a:cubicBezTo>
                    <a:cubicBezTo>
                      <a:pt x="240861" y="471379"/>
                      <a:pt x="240642" y="471980"/>
                      <a:pt x="241135" y="472253"/>
                    </a:cubicBezTo>
                    <a:close/>
                    <a:moveTo>
                      <a:pt x="383123" y="664553"/>
                    </a:moveTo>
                    <a:cubicBezTo>
                      <a:pt x="383342" y="664135"/>
                      <a:pt x="384053" y="663716"/>
                      <a:pt x="383525" y="663407"/>
                    </a:cubicBezTo>
                    <a:cubicBezTo>
                      <a:pt x="382996" y="663097"/>
                      <a:pt x="382667" y="663916"/>
                      <a:pt x="383123" y="664553"/>
                    </a:cubicBezTo>
                    <a:close/>
                    <a:moveTo>
                      <a:pt x="235389" y="471798"/>
                    </a:moveTo>
                    <a:cubicBezTo>
                      <a:pt x="235645" y="471707"/>
                      <a:pt x="235900" y="471579"/>
                      <a:pt x="235827" y="471252"/>
                    </a:cubicBezTo>
                    <a:cubicBezTo>
                      <a:pt x="235681" y="470360"/>
                      <a:pt x="234386" y="471779"/>
                      <a:pt x="235389" y="471798"/>
                    </a:cubicBezTo>
                    <a:close/>
                    <a:moveTo>
                      <a:pt x="238545" y="165237"/>
                    </a:moveTo>
                    <a:cubicBezTo>
                      <a:pt x="238125" y="164073"/>
                      <a:pt x="237104" y="165074"/>
                      <a:pt x="238381" y="165674"/>
                    </a:cubicBezTo>
                    <a:close/>
                    <a:moveTo>
                      <a:pt x="365486" y="664044"/>
                    </a:moveTo>
                    <a:cubicBezTo>
                      <a:pt x="365085" y="664317"/>
                      <a:pt x="365304" y="665864"/>
                      <a:pt x="365705" y="665263"/>
                    </a:cubicBezTo>
                    <a:cubicBezTo>
                      <a:pt x="365815" y="664826"/>
                      <a:pt x="366088" y="664299"/>
                      <a:pt x="365559" y="664044"/>
                    </a:cubicBezTo>
                    <a:close/>
                    <a:moveTo>
                      <a:pt x="374369" y="664244"/>
                    </a:moveTo>
                    <a:cubicBezTo>
                      <a:pt x="374150" y="663734"/>
                      <a:pt x="373584" y="663989"/>
                      <a:pt x="373147" y="664044"/>
                    </a:cubicBezTo>
                    <a:cubicBezTo>
                      <a:pt x="372672" y="664444"/>
                      <a:pt x="374186" y="664644"/>
                      <a:pt x="374442" y="664299"/>
                    </a:cubicBezTo>
                    <a:close/>
                    <a:moveTo>
                      <a:pt x="209855" y="97934"/>
                    </a:moveTo>
                    <a:lnTo>
                      <a:pt x="210293" y="97734"/>
                    </a:lnTo>
                    <a:cubicBezTo>
                      <a:pt x="209673" y="96460"/>
                      <a:pt x="208633" y="97570"/>
                      <a:pt x="209855" y="97934"/>
                    </a:cubicBezTo>
                    <a:close/>
                    <a:moveTo>
                      <a:pt x="307597" y="464481"/>
                    </a:moveTo>
                    <a:cubicBezTo>
                      <a:pt x="307341" y="464099"/>
                      <a:pt x="305937" y="464135"/>
                      <a:pt x="306302" y="464609"/>
                    </a:cubicBezTo>
                    <a:cubicBezTo>
                      <a:pt x="306758" y="464681"/>
                      <a:pt x="307287" y="464954"/>
                      <a:pt x="307597" y="464481"/>
                    </a:cubicBezTo>
                    <a:close/>
                    <a:moveTo>
                      <a:pt x="327331" y="462661"/>
                    </a:moveTo>
                    <a:cubicBezTo>
                      <a:pt x="327750" y="463881"/>
                      <a:pt x="328735" y="462770"/>
                      <a:pt x="327495" y="462224"/>
                    </a:cubicBezTo>
                    <a:close/>
                    <a:moveTo>
                      <a:pt x="378928" y="165747"/>
                    </a:moveTo>
                    <a:lnTo>
                      <a:pt x="379476" y="165620"/>
                    </a:lnTo>
                    <a:lnTo>
                      <a:pt x="378746" y="164873"/>
                    </a:lnTo>
                    <a:cubicBezTo>
                      <a:pt x="378326" y="165110"/>
                      <a:pt x="378363" y="165729"/>
                      <a:pt x="378928" y="165747"/>
                    </a:cubicBezTo>
                    <a:close/>
                    <a:moveTo>
                      <a:pt x="245913" y="460040"/>
                    </a:moveTo>
                    <a:cubicBezTo>
                      <a:pt x="245512" y="460295"/>
                      <a:pt x="245767" y="461860"/>
                      <a:pt x="246150" y="461223"/>
                    </a:cubicBezTo>
                    <a:cubicBezTo>
                      <a:pt x="246187" y="460787"/>
                      <a:pt x="246460" y="460204"/>
                      <a:pt x="245913" y="460040"/>
                    </a:cubicBezTo>
                    <a:close/>
                    <a:moveTo>
                      <a:pt x="356549" y="665518"/>
                    </a:moveTo>
                    <a:cubicBezTo>
                      <a:pt x="354835" y="665518"/>
                      <a:pt x="356549" y="666701"/>
                      <a:pt x="357133" y="665809"/>
                    </a:cubicBezTo>
                    <a:close/>
                    <a:moveTo>
                      <a:pt x="218391" y="458038"/>
                    </a:moveTo>
                    <a:cubicBezTo>
                      <a:pt x="218172" y="457492"/>
                      <a:pt x="217607" y="457784"/>
                      <a:pt x="217169" y="457838"/>
                    </a:cubicBezTo>
                    <a:cubicBezTo>
                      <a:pt x="216658" y="458220"/>
                      <a:pt x="218135" y="458493"/>
                      <a:pt x="218391" y="458057"/>
                    </a:cubicBezTo>
                    <a:close/>
                    <a:moveTo>
                      <a:pt x="174946" y="666373"/>
                    </a:moveTo>
                    <a:cubicBezTo>
                      <a:pt x="174654" y="666028"/>
                      <a:pt x="173925" y="665882"/>
                      <a:pt x="173633" y="666264"/>
                    </a:cubicBezTo>
                    <a:cubicBezTo>
                      <a:pt x="173341" y="666646"/>
                      <a:pt x="174709" y="666701"/>
                      <a:pt x="174946" y="666373"/>
                    </a:cubicBezTo>
                    <a:close/>
                    <a:moveTo>
                      <a:pt x="322261" y="455691"/>
                    </a:moveTo>
                    <a:cubicBezTo>
                      <a:pt x="321969" y="455418"/>
                      <a:pt x="320437" y="455563"/>
                      <a:pt x="321039" y="455964"/>
                    </a:cubicBezTo>
                    <a:cubicBezTo>
                      <a:pt x="321513" y="456000"/>
                      <a:pt x="322042" y="456291"/>
                      <a:pt x="322261" y="455691"/>
                    </a:cubicBezTo>
                    <a:close/>
                    <a:moveTo>
                      <a:pt x="327732" y="454708"/>
                    </a:moveTo>
                    <a:cubicBezTo>
                      <a:pt x="327459" y="454307"/>
                      <a:pt x="325908" y="454471"/>
                      <a:pt x="326419" y="454853"/>
                    </a:cubicBezTo>
                    <a:cubicBezTo>
                      <a:pt x="326893" y="454999"/>
                      <a:pt x="327440" y="455163"/>
                      <a:pt x="327750" y="454708"/>
                    </a:cubicBezTo>
                    <a:close/>
                    <a:moveTo>
                      <a:pt x="42606" y="167531"/>
                    </a:moveTo>
                    <a:cubicBezTo>
                      <a:pt x="42204" y="167749"/>
                      <a:pt x="42223" y="169132"/>
                      <a:pt x="42733" y="168786"/>
                    </a:cubicBezTo>
                    <a:cubicBezTo>
                      <a:pt x="42916" y="168513"/>
                      <a:pt x="43007" y="167767"/>
                      <a:pt x="42606" y="167531"/>
                    </a:cubicBezTo>
                    <a:close/>
                    <a:moveTo>
                      <a:pt x="228641" y="454289"/>
                    </a:moveTo>
                    <a:cubicBezTo>
                      <a:pt x="228969" y="453925"/>
                      <a:pt x="228896" y="453143"/>
                      <a:pt x="228495" y="453015"/>
                    </a:cubicBezTo>
                    <a:cubicBezTo>
                      <a:pt x="228189" y="453388"/>
                      <a:pt x="228244" y="453939"/>
                      <a:pt x="228618" y="454245"/>
                    </a:cubicBezTo>
                    <a:cubicBezTo>
                      <a:pt x="228637" y="454260"/>
                      <a:pt x="228657" y="454275"/>
                      <a:pt x="228678" y="454289"/>
                    </a:cubicBezTo>
                    <a:close/>
                    <a:moveTo>
                      <a:pt x="188808" y="452851"/>
                    </a:moveTo>
                    <a:lnTo>
                      <a:pt x="188115" y="453689"/>
                    </a:lnTo>
                    <a:cubicBezTo>
                      <a:pt x="188826" y="454235"/>
                      <a:pt x="189574" y="453416"/>
                      <a:pt x="188844" y="452851"/>
                    </a:cubicBezTo>
                    <a:close/>
                    <a:moveTo>
                      <a:pt x="260924" y="449048"/>
                    </a:moveTo>
                    <a:lnTo>
                      <a:pt x="260723" y="448574"/>
                    </a:lnTo>
                    <a:lnTo>
                      <a:pt x="259975" y="449321"/>
                    </a:lnTo>
                    <a:cubicBezTo>
                      <a:pt x="260322" y="449539"/>
                      <a:pt x="260924" y="449648"/>
                      <a:pt x="260924" y="449048"/>
                    </a:cubicBezTo>
                    <a:close/>
                    <a:moveTo>
                      <a:pt x="75125" y="167440"/>
                    </a:moveTo>
                    <a:cubicBezTo>
                      <a:pt x="74505" y="167440"/>
                      <a:pt x="74286" y="167931"/>
                      <a:pt x="74651" y="168404"/>
                    </a:cubicBezTo>
                    <a:cubicBezTo>
                      <a:pt x="74888" y="168058"/>
                      <a:pt x="75673" y="167840"/>
                      <a:pt x="75125" y="167440"/>
                    </a:cubicBezTo>
                    <a:close/>
                    <a:moveTo>
                      <a:pt x="207083" y="436089"/>
                    </a:moveTo>
                    <a:cubicBezTo>
                      <a:pt x="207210" y="435525"/>
                      <a:pt x="206444" y="435434"/>
                      <a:pt x="206189" y="435652"/>
                    </a:cubicBezTo>
                    <a:cubicBezTo>
                      <a:pt x="206207" y="436089"/>
                      <a:pt x="206791" y="436799"/>
                      <a:pt x="207083" y="436089"/>
                    </a:cubicBezTo>
                    <a:close/>
                    <a:moveTo>
                      <a:pt x="255032" y="434178"/>
                    </a:moveTo>
                    <a:lnTo>
                      <a:pt x="255817" y="434852"/>
                    </a:lnTo>
                    <a:cubicBezTo>
                      <a:pt x="256382" y="434215"/>
                      <a:pt x="255561" y="433432"/>
                      <a:pt x="255032" y="434178"/>
                    </a:cubicBezTo>
                    <a:close/>
                    <a:moveTo>
                      <a:pt x="246770" y="432977"/>
                    </a:moveTo>
                    <a:lnTo>
                      <a:pt x="245968" y="432285"/>
                    </a:lnTo>
                    <a:cubicBezTo>
                      <a:pt x="245402" y="432941"/>
                      <a:pt x="246223" y="433687"/>
                      <a:pt x="246770" y="432977"/>
                    </a:cubicBezTo>
                    <a:close/>
                    <a:moveTo>
                      <a:pt x="245056" y="668830"/>
                    </a:moveTo>
                    <a:cubicBezTo>
                      <a:pt x="244509" y="669231"/>
                      <a:pt x="245257" y="669449"/>
                      <a:pt x="245494" y="669777"/>
                    </a:cubicBezTo>
                    <a:cubicBezTo>
                      <a:pt x="245840" y="669322"/>
                      <a:pt x="245676" y="668739"/>
                      <a:pt x="245056" y="668830"/>
                    </a:cubicBezTo>
                    <a:close/>
                    <a:moveTo>
                      <a:pt x="339223" y="431685"/>
                    </a:moveTo>
                    <a:lnTo>
                      <a:pt x="339022" y="431230"/>
                    </a:lnTo>
                    <a:lnTo>
                      <a:pt x="338256" y="431958"/>
                    </a:lnTo>
                    <a:cubicBezTo>
                      <a:pt x="338420" y="432199"/>
                      <a:pt x="338748" y="432263"/>
                      <a:pt x="338990" y="432100"/>
                    </a:cubicBezTo>
                    <a:cubicBezTo>
                      <a:pt x="339129" y="432006"/>
                      <a:pt x="339215" y="431852"/>
                      <a:pt x="339223" y="431685"/>
                    </a:cubicBezTo>
                    <a:close/>
                    <a:moveTo>
                      <a:pt x="323081" y="419218"/>
                    </a:moveTo>
                    <a:cubicBezTo>
                      <a:pt x="322461" y="419218"/>
                      <a:pt x="322279" y="419746"/>
                      <a:pt x="322625" y="420201"/>
                    </a:cubicBezTo>
                    <a:cubicBezTo>
                      <a:pt x="322935" y="419855"/>
                      <a:pt x="323610" y="419618"/>
                      <a:pt x="323081" y="419218"/>
                    </a:cubicBezTo>
                    <a:close/>
                    <a:moveTo>
                      <a:pt x="194462" y="401200"/>
                    </a:moveTo>
                    <a:lnTo>
                      <a:pt x="195082" y="400417"/>
                    </a:lnTo>
                    <a:cubicBezTo>
                      <a:pt x="194407" y="399890"/>
                      <a:pt x="193604" y="400763"/>
                      <a:pt x="194462" y="401200"/>
                    </a:cubicBezTo>
                    <a:close/>
                    <a:moveTo>
                      <a:pt x="175019" y="670941"/>
                    </a:moveTo>
                    <a:lnTo>
                      <a:pt x="174818" y="670505"/>
                    </a:lnTo>
                    <a:cubicBezTo>
                      <a:pt x="173596" y="671123"/>
                      <a:pt x="174618" y="672124"/>
                      <a:pt x="175019" y="670941"/>
                    </a:cubicBezTo>
                    <a:close/>
                    <a:moveTo>
                      <a:pt x="376813" y="399416"/>
                    </a:moveTo>
                    <a:cubicBezTo>
                      <a:pt x="377214" y="399598"/>
                      <a:pt x="377870" y="399762"/>
                      <a:pt x="378162" y="399416"/>
                    </a:cubicBezTo>
                    <a:cubicBezTo>
                      <a:pt x="378454" y="399071"/>
                      <a:pt x="377086" y="399034"/>
                      <a:pt x="376813" y="399416"/>
                    </a:cubicBezTo>
                    <a:close/>
                    <a:moveTo>
                      <a:pt x="170605" y="383036"/>
                    </a:moveTo>
                    <a:lnTo>
                      <a:pt x="169821" y="382363"/>
                    </a:lnTo>
                    <a:cubicBezTo>
                      <a:pt x="169237" y="383000"/>
                      <a:pt x="170076" y="383819"/>
                      <a:pt x="170605" y="383018"/>
                    </a:cubicBezTo>
                    <a:close/>
                    <a:moveTo>
                      <a:pt x="186017" y="381653"/>
                    </a:moveTo>
                    <a:cubicBezTo>
                      <a:pt x="186947" y="381344"/>
                      <a:pt x="186145" y="380397"/>
                      <a:pt x="185470" y="380889"/>
                    </a:cubicBezTo>
                    <a:close/>
                    <a:moveTo>
                      <a:pt x="189665" y="366511"/>
                    </a:moveTo>
                    <a:cubicBezTo>
                      <a:pt x="190303" y="366656"/>
                      <a:pt x="190321" y="366019"/>
                      <a:pt x="190103" y="365619"/>
                    </a:cubicBezTo>
                    <a:lnTo>
                      <a:pt x="189337" y="366274"/>
                    </a:lnTo>
                    <a:close/>
                    <a:moveTo>
                      <a:pt x="364502" y="670723"/>
                    </a:moveTo>
                    <a:cubicBezTo>
                      <a:pt x="364264" y="671251"/>
                      <a:pt x="363644" y="671669"/>
                      <a:pt x="364118" y="672033"/>
                    </a:cubicBezTo>
                    <a:cubicBezTo>
                      <a:pt x="364885" y="672033"/>
                      <a:pt x="364885" y="671578"/>
                      <a:pt x="364465" y="670705"/>
                    </a:cubicBezTo>
                    <a:close/>
                    <a:moveTo>
                      <a:pt x="177737" y="364418"/>
                    </a:moveTo>
                    <a:lnTo>
                      <a:pt x="177299" y="364600"/>
                    </a:lnTo>
                    <a:cubicBezTo>
                      <a:pt x="177901" y="365819"/>
                      <a:pt x="178940" y="364782"/>
                      <a:pt x="177737" y="364418"/>
                    </a:cubicBezTo>
                    <a:close/>
                    <a:moveTo>
                      <a:pt x="178247" y="363508"/>
                    </a:moveTo>
                    <a:lnTo>
                      <a:pt x="177408" y="362907"/>
                    </a:lnTo>
                    <a:cubicBezTo>
                      <a:pt x="177025" y="363617"/>
                      <a:pt x="177664" y="364181"/>
                      <a:pt x="178247" y="363508"/>
                    </a:cubicBezTo>
                    <a:close/>
                    <a:moveTo>
                      <a:pt x="158622" y="359868"/>
                    </a:moveTo>
                    <a:cubicBezTo>
                      <a:pt x="158312" y="359558"/>
                      <a:pt x="157619" y="359376"/>
                      <a:pt x="157309" y="359759"/>
                    </a:cubicBezTo>
                    <a:cubicBezTo>
                      <a:pt x="156999" y="360141"/>
                      <a:pt x="158367" y="360068"/>
                      <a:pt x="158622" y="359777"/>
                    </a:cubicBezTo>
                    <a:close/>
                    <a:moveTo>
                      <a:pt x="156525" y="359558"/>
                    </a:moveTo>
                    <a:lnTo>
                      <a:pt x="156324" y="359140"/>
                    </a:lnTo>
                    <a:cubicBezTo>
                      <a:pt x="155139" y="359649"/>
                      <a:pt x="156160" y="360669"/>
                      <a:pt x="156525" y="359467"/>
                    </a:cubicBezTo>
                    <a:close/>
                    <a:moveTo>
                      <a:pt x="289887" y="672998"/>
                    </a:moveTo>
                    <a:cubicBezTo>
                      <a:pt x="290124" y="673398"/>
                      <a:pt x="291601" y="673253"/>
                      <a:pt x="291163" y="672834"/>
                    </a:cubicBezTo>
                    <a:cubicBezTo>
                      <a:pt x="290708" y="672671"/>
                      <a:pt x="290106" y="672379"/>
                      <a:pt x="289887" y="672907"/>
                    </a:cubicBezTo>
                    <a:close/>
                    <a:moveTo>
                      <a:pt x="274913" y="335753"/>
                    </a:moveTo>
                    <a:cubicBezTo>
                      <a:pt x="274420" y="336171"/>
                      <a:pt x="275150" y="336353"/>
                      <a:pt x="275405" y="336681"/>
                    </a:cubicBezTo>
                    <a:cubicBezTo>
                      <a:pt x="275770" y="336099"/>
                      <a:pt x="275515" y="335589"/>
                      <a:pt x="274913" y="335662"/>
                    </a:cubicBezTo>
                    <a:close/>
                    <a:moveTo>
                      <a:pt x="389142" y="330493"/>
                    </a:moveTo>
                    <a:cubicBezTo>
                      <a:pt x="388887" y="330074"/>
                      <a:pt x="387318" y="330366"/>
                      <a:pt x="387938" y="330693"/>
                    </a:cubicBezTo>
                    <a:cubicBezTo>
                      <a:pt x="388376" y="330639"/>
                      <a:pt x="388960" y="330948"/>
                      <a:pt x="389142" y="330402"/>
                    </a:cubicBezTo>
                    <a:close/>
                    <a:moveTo>
                      <a:pt x="260924" y="330111"/>
                    </a:moveTo>
                    <a:cubicBezTo>
                      <a:pt x="260778" y="330693"/>
                      <a:pt x="261580" y="330766"/>
                      <a:pt x="261817" y="330548"/>
                    </a:cubicBezTo>
                    <a:cubicBezTo>
                      <a:pt x="261817" y="330111"/>
                      <a:pt x="261270" y="329510"/>
                      <a:pt x="260924" y="330111"/>
                    </a:cubicBezTo>
                    <a:close/>
                    <a:moveTo>
                      <a:pt x="433061" y="324833"/>
                    </a:moveTo>
                    <a:lnTo>
                      <a:pt x="433699" y="324523"/>
                    </a:lnTo>
                    <a:cubicBezTo>
                      <a:pt x="433134" y="323959"/>
                      <a:pt x="431602" y="324469"/>
                      <a:pt x="433116" y="324833"/>
                    </a:cubicBezTo>
                    <a:close/>
                    <a:moveTo>
                      <a:pt x="144560" y="169023"/>
                    </a:moveTo>
                    <a:lnTo>
                      <a:pt x="144360" y="168586"/>
                    </a:lnTo>
                    <a:cubicBezTo>
                      <a:pt x="143083" y="169260"/>
                      <a:pt x="144196" y="170170"/>
                      <a:pt x="144560" y="169023"/>
                    </a:cubicBezTo>
                    <a:close/>
                    <a:moveTo>
                      <a:pt x="316369" y="323723"/>
                    </a:moveTo>
                    <a:lnTo>
                      <a:pt x="316187" y="323286"/>
                    </a:lnTo>
                    <a:cubicBezTo>
                      <a:pt x="314910" y="323959"/>
                      <a:pt x="316023" y="324815"/>
                      <a:pt x="316369" y="323686"/>
                    </a:cubicBezTo>
                    <a:close/>
                    <a:moveTo>
                      <a:pt x="366143" y="322612"/>
                    </a:moveTo>
                    <a:cubicBezTo>
                      <a:pt x="366380" y="322267"/>
                      <a:pt x="367128" y="321921"/>
                      <a:pt x="366599" y="321593"/>
                    </a:cubicBezTo>
                    <a:cubicBezTo>
                      <a:pt x="366070" y="321266"/>
                      <a:pt x="365778" y="322030"/>
                      <a:pt x="366143" y="322576"/>
                    </a:cubicBezTo>
                    <a:close/>
                    <a:moveTo>
                      <a:pt x="350512" y="674436"/>
                    </a:moveTo>
                    <a:cubicBezTo>
                      <a:pt x="350257" y="674036"/>
                      <a:pt x="348688" y="674290"/>
                      <a:pt x="349327" y="674673"/>
                    </a:cubicBezTo>
                    <a:cubicBezTo>
                      <a:pt x="349746" y="674673"/>
                      <a:pt x="350294" y="674946"/>
                      <a:pt x="350512" y="674399"/>
                    </a:cubicBezTo>
                    <a:close/>
                    <a:moveTo>
                      <a:pt x="188735" y="321357"/>
                    </a:moveTo>
                    <a:cubicBezTo>
                      <a:pt x="188222" y="321057"/>
                      <a:pt x="187587" y="321057"/>
                      <a:pt x="187075" y="321357"/>
                    </a:cubicBezTo>
                    <a:cubicBezTo>
                      <a:pt x="187713" y="321593"/>
                      <a:pt x="187969" y="321539"/>
                      <a:pt x="188735" y="321266"/>
                    </a:cubicBezTo>
                    <a:close/>
                    <a:moveTo>
                      <a:pt x="384199" y="319245"/>
                    </a:moveTo>
                    <a:cubicBezTo>
                      <a:pt x="384345" y="318790"/>
                      <a:pt x="383087" y="318881"/>
                      <a:pt x="382959" y="319100"/>
                    </a:cubicBezTo>
                    <a:cubicBezTo>
                      <a:pt x="382831" y="319318"/>
                      <a:pt x="384053" y="319409"/>
                      <a:pt x="384199" y="319154"/>
                    </a:cubicBezTo>
                    <a:close/>
                    <a:moveTo>
                      <a:pt x="83588" y="170898"/>
                    </a:moveTo>
                    <a:cubicBezTo>
                      <a:pt x="83315" y="170515"/>
                      <a:pt x="81874" y="170588"/>
                      <a:pt x="82275" y="171061"/>
                    </a:cubicBezTo>
                    <a:cubicBezTo>
                      <a:pt x="82749" y="171080"/>
                      <a:pt x="83278" y="171407"/>
                      <a:pt x="83588" y="170898"/>
                    </a:cubicBezTo>
                    <a:close/>
                    <a:moveTo>
                      <a:pt x="233784" y="675892"/>
                    </a:moveTo>
                    <a:cubicBezTo>
                      <a:pt x="234259" y="677020"/>
                      <a:pt x="235170" y="675892"/>
                      <a:pt x="233949" y="675455"/>
                    </a:cubicBezTo>
                    <a:close/>
                    <a:moveTo>
                      <a:pt x="362076" y="317517"/>
                    </a:moveTo>
                    <a:cubicBezTo>
                      <a:pt x="361510" y="316752"/>
                      <a:pt x="360653" y="317517"/>
                      <a:pt x="361237" y="318172"/>
                    </a:cubicBezTo>
                    <a:close/>
                    <a:moveTo>
                      <a:pt x="375262" y="675564"/>
                    </a:moveTo>
                    <a:cubicBezTo>
                      <a:pt x="374736" y="675292"/>
                      <a:pt x="374111" y="675292"/>
                      <a:pt x="373584" y="675564"/>
                    </a:cubicBezTo>
                    <a:cubicBezTo>
                      <a:pt x="374105" y="675856"/>
                      <a:pt x="374741" y="675856"/>
                      <a:pt x="375262" y="675564"/>
                    </a:cubicBezTo>
                    <a:close/>
                    <a:moveTo>
                      <a:pt x="202322" y="317735"/>
                    </a:moveTo>
                    <a:lnTo>
                      <a:pt x="203180" y="317480"/>
                    </a:lnTo>
                    <a:cubicBezTo>
                      <a:pt x="202924" y="317152"/>
                      <a:pt x="202067" y="317062"/>
                      <a:pt x="201812" y="317480"/>
                    </a:cubicBezTo>
                    <a:close/>
                    <a:moveTo>
                      <a:pt x="193714" y="315787"/>
                    </a:moveTo>
                    <a:cubicBezTo>
                      <a:pt x="193495" y="316352"/>
                      <a:pt x="192875" y="316752"/>
                      <a:pt x="193331" y="317134"/>
                    </a:cubicBezTo>
                    <a:cubicBezTo>
                      <a:pt x="194206" y="317189"/>
                      <a:pt x="194115" y="316679"/>
                      <a:pt x="193714" y="315787"/>
                    </a:cubicBezTo>
                    <a:close/>
                    <a:moveTo>
                      <a:pt x="318011" y="316042"/>
                    </a:moveTo>
                    <a:cubicBezTo>
                      <a:pt x="317920" y="315514"/>
                      <a:pt x="317409" y="315533"/>
                      <a:pt x="317081" y="315842"/>
                    </a:cubicBezTo>
                    <a:lnTo>
                      <a:pt x="317847" y="316515"/>
                    </a:lnTo>
                    <a:close/>
                    <a:moveTo>
                      <a:pt x="227310" y="316042"/>
                    </a:moveTo>
                    <a:cubicBezTo>
                      <a:pt x="228988" y="316152"/>
                      <a:pt x="227528" y="314950"/>
                      <a:pt x="226781" y="315733"/>
                    </a:cubicBezTo>
                    <a:close/>
                    <a:moveTo>
                      <a:pt x="178722" y="314222"/>
                    </a:moveTo>
                    <a:cubicBezTo>
                      <a:pt x="178430" y="313913"/>
                      <a:pt x="177737" y="313731"/>
                      <a:pt x="177427" y="314095"/>
                    </a:cubicBezTo>
                    <a:cubicBezTo>
                      <a:pt x="177117" y="314459"/>
                      <a:pt x="178484" y="314568"/>
                      <a:pt x="178722" y="314222"/>
                    </a:cubicBezTo>
                    <a:close/>
                    <a:moveTo>
                      <a:pt x="329428" y="314404"/>
                    </a:moveTo>
                    <a:lnTo>
                      <a:pt x="329903" y="314241"/>
                    </a:lnTo>
                    <a:lnTo>
                      <a:pt x="329173" y="313476"/>
                    </a:lnTo>
                    <a:cubicBezTo>
                      <a:pt x="328881" y="313840"/>
                      <a:pt x="328863" y="314368"/>
                      <a:pt x="329428" y="314404"/>
                    </a:cubicBezTo>
                    <a:close/>
                    <a:moveTo>
                      <a:pt x="343053" y="312421"/>
                    </a:moveTo>
                    <a:cubicBezTo>
                      <a:pt x="343053" y="311802"/>
                      <a:pt x="342542" y="311620"/>
                      <a:pt x="342086" y="312002"/>
                    </a:cubicBezTo>
                    <a:lnTo>
                      <a:pt x="342761" y="312730"/>
                    </a:lnTo>
                    <a:close/>
                    <a:moveTo>
                      <a:pt x="357771" y="174210"/>
                    </a:moveTo>
                    <a:lnTo>
                      <a:pt x="358592" y="174920"/>
                    </a:lnTo>
                    <a:cubicBezTo>
                      <a:pt x="359030" y="174246"/>
                      <a:pt x="358446" y="173664"/>
                      <a:pt x="357771" y="174210"/>
                    </a:cubicBezTo>
                    <a:close/>
                    <a:moveTo>
                      <a:pt x="442107" y="310946"/>
                    </a:moveTo>
                    <a:cubicBezTo>
                      <a:pt x="441620" y="310626"/>
                      <a:pt x="440989" y="310626"/>
                      <a:pt x="440502" y="310946"/>
                    </a:cubicBezTo>
                    <a:cubicBezTo>
                      <a:pt x="441104" y="311219"/>
                      <a:pt x="441378" y="311219"/>
                      <a:pt x="442107" y="310946"/>
                    </a:cubicBezTo>
                    <a:close/>
                    <a:moveTo>
                      <a:pt x="290343" y="310728"/>
                    </a:moveTo>
                    <a:cubicBezTo>
                      <a:pt x="289741" y="310728"/>
                      <a:pt x="289704" y="311328"/>
                      <a:pt x="289996" y="311656"/>
                    </a:cubicBezTo>
                    <a:lnTo>
                      <a:pt x="290744" y="310928"/>
                    </a:lnTo>
                    <a:close/>
                    <a:moveTo>
                      <a:pt x="333295" y="310728"/>
                    </a:moveTo>
                    <a:cubicBezTo>
                      <a:pt x="333696" y="311875"/>
                      <a:pt x="334754" y="310892"/>
                      <a:pt x="333477" y="310291"/>
                    </a:cubicBezTo>
                    <a:cubicBezTo>
                      <a:pt x="333411" y="310416"/>
                      <a:pt x="333350" y="310543"/>
                      <a:pt x="333295" y="310673"/>
                    </a:cubicBezTo>
                    <a:close/>
                    <a:moveTo>
                      <a:pt x="271739" y="309199"/>
                    </a:moveTo>
                    <a:cubicBezTo>
                      <a:pt x="271940" y="308599"/>
                      <a:pt x="271156" y="308489"/>
                      <a:pt x="270900" y="308744"/>
                    </a:cubicBezTo>
                    <a:cubicBezTo>
                      <a:pt x="270937" y="309090"/>
                      <a:pt x="271502" y="309709"/>
                      <a:pt x="271739" y="309145"/>
                    </a:cubicBezTo>
                    <a:close/>
                    <a:moveTo>
                      <a:pt x="283266" y="308326"/>
                    </a:moveTo>
                    <a:cubicBezTo>
                      <a:pt x="283724" y="308608"/>
                      <a:pt x="284303" y="308608"/>
                      <a:pt x="284762" y="308326"/>
                    </a:cubicBezTo>
                    <a:cubicBezTo>
                      <a:pt x="284355" y="307917"/>
                      <a:pt x="283701" y="307893"/>
                      <a:pt x="283266" y="308271"/>
                    </a:cubicBezTo>
                    <a:close/>
                    <a:moveTo>
                      <a:pt x="98161" y="176139"/>
                    </a:moveTo>
                    <a:cubicBezTo>
                      <a:pt x="97486" y="176740"/>
                      <a:pt x="98161" y="177395"/>
                      <a:pt x="98781" y="176976"/>
                    </a:cubicBezTo>
                    <a:close/>
                    <a:moveTo>
                      <a:pt x="414129" y="307397"/>
                    </a:moveTo>
                    <a:cubicBezTo>
                      <a:pt x="413801" y="307397"/>
                      <a:pt x="413473" y="307397"/>
                      <a:pt x="413272" y="307707"/>
                    </a:cubicBezTo>
                    <a:cubicBezTo>
                      <a:pt x="413701" y="307954"/>
                      <a:pt x="414229" y="307954"/>
                      <a:pt x="414658" y="307707"/>
                    </a:cubicBezTo>
                    <a:cubicBezTo>
                      <a:pt x="414588" y="307483"/>
                      <a:pt x="414359" y="307349"/>
                      <a:pt x="414129" y="307397"/>
                    </a:cubicBezTo>
                    <a:close/>
                    <a:moveTo>
                      <a:pt x="438678" y="307397"/>
                    </a:moveTo>
                    <a:lnTo>
                      <a:pt x="438496" y="306961"/>
                    </a:lnTo>
                    <a:cubicBezTo>
                      <a:pt x="437311" y="307579"/>
                      <a:pt x="438387" y="308580"/>
                      <a:pt x="438733" y="307397"/>
                    </a:cubicBezTo>
                    <a:close/>
                    <a:moveTo>
                      <a:pt x="356568" y="176813"/>
                    </a:moveTo>
                    <a:lnTo>
                      <a:pt x="355765" y="176176"/>
                    </a:lnTo>
                    <a:cubicBezTo>
                      <a:pt x="355273" y="176813"/>
                      <a:pt x="356148" y="177632"/>
                      <a:pt x="356568" y="176813"/>
                    </a:cubicBezTo>
                    <a:close/>
                    <a:moveTo>
                      <a:pt x="366763" y="176649"/>
                    </a:moveTo>
                    <a:cubicBezTo>
                      <a:pt x="366034" y="177213"/>
                      <a:pt x="366763" y="178050"/>
                      <a:pt x="367438" y="177486"/>
                    </a:cubicBezTo>
                    <a:close/>
                    <a:moveTo>
                      <a:pt x="295577" y="306123"/>
                    </a:moveTo>
                    <a:cubicBezTo>
                      <a:pt x="295377" y="305596"/>
                      <a:pt x="294811" y="305869"/>
                      <a:pt x="294373" y="305923"/>
                    </a:cubicBezTo>
                    <a:cubicBezTo>
                      <a:pt x="293753" y="306287"/>
                      <a:pt x="295322" y="306542"/>
                      <a:pt x="295577" y="306123"/>
                    </a:cubicBezTo>
                    <a:close/>
                    <a:moveTo>
                      <a:pt x="286622" y="306123"/>
                    </a:moveTo>
                    <a:cubicBezTo>
                      <a:pt x="287552" y="305850"/>
                      <a:pt x="286731" y="304849"/>
                      <a:pt x="286075" y="305359"/>
                    </a:cubicBezTo>
                    <a:close/>
                    <a:moveTo>
                      <a:pt x="191780" y="682025"/>
                    </a:moveTo>
                    <a:cubicBezTo>
                      <a:pt x="191489" y="681716"/>
                      <a:pt x="190777" y="681516"/>
                      <a:pt x="190486" y="681916"/>
                    </a:cubicBezTo>
                    <a:cubicBezTo>
                      <a:pt x="190194" y="682316"/>
                      <a:pt x="191616" y="682498"/>
                      <a:pt x="191780" y="682098"/>
                    </a:cubicBezTo>
                    <a:close/>
                    <a:moveTo>
                      <a:pt x="233730" y="682153"/>
                    </a:moveTo>
                    <a:cubicBezTo>
                      <a:pt x="233401" y="681261"/>
                      <a:pt x="232398" y="682007"/>
                      <a:pt x="232945" y="682699"/>
                    </a:cubicBezTo>
                    <a:close/>
                    <a:moveTo>
                      <a:pt x="229589" y="178014"/>
                    </a:moveTo>
                    <a:cubicBezTo>
                      <a:pt x="230501" y="177741"/>
                      <a:pt x="229735" y="176740"/>
                      <a:pt x="229061" y="177249"/>
                    </a:cubicBezTo>
                    <a:close/>
                    <a:moveTo>
                      <a:pt x="179433" y="302447"/>
                    </a:moveTo>
                    <a:cubicBezTo>
                      <a:pt x="178247" y="302866"/>
                      <a:pt x="179323" y="303812"/>
                      <a:pt x="179871" y="302611"/>
                    </a:cubicBezTo>
                    <a:close/>
                    <a:moveTo>
                      <a:pt x="357589" y="177959"/>
                    </a:moveTo>
                    <a:cubicBezTo>
                      <a:pt x="357334" y="177577"/>
                      <a:pt x="355911" y="177650"/>
                      <a:pt x="356312" y="178105"/>
                    </a:cubicBezTo>
                    <a:cubicBezTo>
                      <a:pt x="356805" y="178178"/>
                      <a:pt x="357334" y="178360"/>
                      <a:pt x="357589" y="177959"/>
                    </a:cubicBezTo>
                    <a:close/>
                    <a:moveTo>
                      <a:pt x="372381" y="682917"/>
                    </a:moveTo>
                    <a:cubicBezTo>
                      <a:pt x="371195" y="683354"/>
                      <a:pt x="372271" y="684355"/>
                      <a:pt x="372818" y="683099"/>
                    </a:cubicBezTo>
                    <a:close/>
                    <a:moveTo>
                      <a:pt x="317664" y="301919"/>
                    </a:moveTo>
                    <a:lnTo>
                      <a:pt x="316971" y="302247"/>
                    </a:lnTo>
                    <a:cubicBezTo>
                      <a:pt x="317628" y="302938"/>
                      <a:pt x="319288" y="302119"/>
                      <a:pt x="317719" y="301919"/>
                    </a:cubicBezTo>
                    <a:close/>
                    <a:moveTo>
                      <a:pt x="231942" y="302320"/>
                    </a:moveTo>
                    <a:cubicBezTo>
                      <a:pt x="231705" y="301792"/>
                      <a:pt x="231158" y="302083"/>
                      <a:pt x="230702" y="302138"/>
                    </a:cubicBezTo>
                    <a:cubicBezTo>
                      <a:pt x="230210" y="302520"/>
                      <a:pt x="231742" y="302720"/>
                      <a:pt x="231979" y="302320"/>
                    </a:cubicBezTo>
                    <a:close/>
                    <a:moveTo>
                      <a:pt x="301979" y="683772"/>
                    </a:moveTo>
                    <a:cubicBezTo>
                      <a:pt x="301031" y="683226"/>
                      <a:pt x="300265" y="683681"/>
                      <a:pt x="300921" y="684391"/>
                    </a:cubicBezTo>
                    <a:close/>
                    <a:moveTo>
                      <a:pt x="337526" y="302283"/>
                    </a:moveTo>
                    <a:cubicBezTo>
                      <a:pt x="337198" y="302047"/>
                      <a:pt x="336815" y="301282"/>
                      <a:pt x="336505" y="301810"/>
                    </a:cubicBezTo>
                    <a:cubicBezTo>
                      <a:pt x="336195" y="302338"/>
                      <a:pt x="337070" y="302629"/>
                      <a:pt x="337526" y="302283"/>
                    </a:cubicBezTo>
                    <a:close/>
                    <a:moveTo>
                      <a:pt x="469794" y="301883"/>
                    </a:moveTo>
                    <a:cubicBezTo>
                      <a:pt x="470724" y="301592"/>
                      <a:pt x="469958" y="300554"/>
                      <a:pt x="469265" y="301082"/>
                    </a:cubicBezTo>
                    <a:close/>
                    <a:moveTo>
                      <a:pt x="473606" y="300409"/>
                    </a:moveTo>
                    <a:cubicBezTo>
                      <a:pt x="474536" y="299808"/>
                      <a:pt x="473040" y="299590"/>
                      <a:pt x="473004" y="300245"/>
                    </a:cubicBezTo>
                    <a:cubicBezTo>
                      <a:pt x="472967" y="300900"/>
                      <a:pt x="473697" y="300718"/>
                      <a:pt x="473679" y="300409"/>
                    </a:cubicBezTo>
                    <a:close/>
                    <a:moveTo>
                      <a:pt x="157911" y="182637"/>
                    </a:moveTo>
                    <a:cubicBezTo>
                      <a:pt x="157255" y="183274"/>
                      <a:pt x="158185" y="184093"/>
                      <a:pt x="158568" y="183383"/>
                    </a:cubicBezTo>
                    <a:cubicBezTo>
                      <a:pt x="158367" y="183128"/>
                      <a:pt x="158148" y="182891"/>
                      <a:pt x="157911" y="182637"/>
                    </a:cubicBezTo>
                    <a:close/>
                    <a:moveTo>
                      <a:pt x="324759" y="297133"/>
                    </a:moveTo>
                    <a:cubicBezTo>
                      <a:pt x="324322" y="297660"/>
                      <a:pt x="324522" y="298225"/>
                      <a:pt x="325179" y="298134"/>
                    </a:cubicBezTo>
                    <a:cubicBezTo>
                      <a:pt x="325835" y="298043"/>
                      <a:pt x="325069" y="297478"/>
                      <a:pt x="324759" y="297133"/>
                    </a:cubicBezTo>
                    <a:close/>
                    <a:moveTo>
                      <a:pt x="239329" y="685319"/>
                    </a:moveTo>
                    <a:cubicBezTo>
                      <a:pt x="239621" y="685629"/>
                      <a:pt x="240296" y="685811"/>
                      <a:pt x="240606" y="685429"/>
                    </a:cubicBezTo>
                    <a:cubicBezTo>
                      <a:pt x="240916" y="685046"/>
                      <a:pt x="239566" y="685010"/>
                      <a:pt x="239329" y="685319"/>
                    </a:cubicBezTo>
                    <a:close/>
                    <a:moveTo>
                      <a:pt x="53294" y="186149"/>
                    </a:moveTo>
                    <a:cubicBezTo>
                      <a:pt x="52783" y="185712"/>
                      <a:pt x="52199" y="185913"/>
                      <a:pt x="52272" y="186550"/>
                    </a:cubicBezTo>
                    <a:cubicBezTo>
                      <a:pt x="52345" y="187187"/>
                      <a:pt x="52856" y="186368"/>
                      <a:pt x="53202" y="186149"/>
                    </a:cubicBezTo>
                    <a:close/>
                    <a:moveTo>
                      <a:pt x="81874" y="186604"/>
                    </a:moveTo>
                    <a:cubicBezTo>
                      <a:pt x="81327" y="186368"/>
                      <a:pt x="80907" y="185767"/>
                      <a:pt x="80524" y="186222"/>
                    </a:cubicBezTo>
                    <a:cubicBezTo>
                      <a:pt x="80360" y="187077"/>
                      <a:pt x="80925" y="187005"/>
                      <a:pt x="81783" y="186604"/>
                    </a:cubicBezTo>
                    <a:close/>
                    <a:moveTo>
                      <a:pt x="298696" y="685556"/>
                    </a:moveTo>
                    <a:cubicBezTo>
                      <a:pt x="298434" y="685566"/>
                      <a:pt x="298186" y="685677"/>
                      <a:pt x="298003" y="685865"/>
                    </a:cubicBezTo>
                    <a:cubicBezTo>
                      <a:pt x="298568" y="686575"/>
                      <a:pt x="300210" y="685811"/>
                      <a:pt x="298696" y="685556"/>
                    </a:cubicBezTo>
                    <a:close/>
                    <a:moveTo>
                      <a:pt x="376083" y="188825"/>
                    </a:moveTo>
                    <a:cubicBezTo>
                      <a:pt x="375919" y="188533"/>
                      <a:pt x="375718" y="188242"/>
                      <a:pt x="375335" y="188224"/>
                    </a:cubicBezTo>
                    <a:cubicBezTo>
                      <a:pt x="374898" y="188715"/>
                      <a:pt x="375591" y="189498"/>
                      <a:pt x="376083" y="188825"/>
                    </a:cubicBezTo>
                    <a:close/>
                    <a:moveTo>
                      <a:pt x="141770" y="293984"/>
                    </a:moveTo>
                    <a:lnTo>
                      <a:pt x="141004" y="293402"/>
                    </a:lnTo>
                    <a:cubicBezTo>
                      <a:pt x="140548" y="294075"/>
                      <a:pt x="141369" y="294839"/>
                      <a:pt x="141770" y="293984"/>
                    </a:cubicBezTo>
                    <a:close/>
                    <a:moveTo>
                      <a:pt x="352391" y="293129"/>
                    </a:moveTo>
                    <a:lnTo>
                      <a:pt x="353157" y="293766"/>
                    </a:lnTo>
                    <a:cubicBezTo>
                      <a:pt x="353704" y="293147"/>
                      <a:pt x="352847" y="292310"/>
                      <a:pt x="352391" y="293129"/>
                    </a:cubicBezTo>
                    <a:close/>
                    <a:moveTo>
                      <a:pt x="71769" y="190717"/>
                    </a:moveTo>
                    <a:cubicBezTo>
                      <a:pt x="72280" y="190608"/>
                      <a:pt x="72335" y="190135"/>
                      <a:pt x="71970" y="189789"/>
                    </a:cubicBezTo>
                    <a:lnTo>
                      <a:pt x="71295" y="190554"/>
                    </a:lnTo>
                    <a:close/>
                    <a:moveTo>
                      <a:pt x="332693" y="290016"/>
                    </a:moveTo>
                    <a:cubicBezTo>
                      <a:pt x="332274" y="288870"/>
                      <a:pt x="331234" y="289871"/>
                      <a:pt x="332529" y="290471"/>
                    </a:cubicBezTo>
                    <a:close/>
                    <a:moveTo>
                      <a:pt x="454510" y="289361"/>
                    </a:moveTo>
                    <a:cubicBezTo>
                      <a:pt x="454090" y="288833"/>
                      <a:pt x="453871" y="289580"/>
                      <a:pt x="453525" y="289834"/>
                    </a:cubicBezTo>
                    <a:cubicBezTo>
                      <a:pt x="453999" y="290180"/>
                      <a:pt x="454564" y="289980"/>
                      <a:pt x="454510" y="289379"/>
                    </a:cubicBezTo>
                    <a:close/>
                    <a:moveTo>
                      <a:pt x="331508" y="688304"/>
                    </a:moveTo>
                    <a:cubicBezTo>
                      <a:pt x="332091" y="688304"/>
                      <a:pt x="332310" y="687813"/>
                      <a:pt x="331964" y="687340"/>
                    </a:cubicBezTo>
                    <a:cubicBezTo>
                      <a:pt x="331690" y="687685"/>
                      <a:pt x="330942" y="687958"/>
                      <a:pt x="331508" y="688304"/>
                    </a:cubicBezTo>
                    <a:close/>
                    <a:moveTo>
                      <a:pt x="245238" y="83720"/>
                    </a:moveTo>
                    <a:cubicBezTo>
                      <a:pt x="244965" y="82155"/>
                      <a:pt x="244199" y="83847"/>
                      <a:pt x="244928" y="84393"/>
                    </a:cubicBezTo>
                    <a:close/>
                    <a:moveTo>
                      <a:pt x="355929" y="688595"/>
                    </a:moveTo>
                    <a:cubicBezTo>
                      <a:pt x="355583" y="688268"/>
                      <a:pt x="354798" y="688304"/>
                      <a:pt x="354689" y="688723"/>
                    </a:cubicBezTo>
                    <a:cubicBezTo>
                      <a:pt x="355017" y="689021"/>
                      <a:pt x="355524" y="688997"/>
                      <a:pt x="355823" y="688670"/>
                    </a:cubicBezTo>
                    <a:cubicBezTo>
                      <a:pt x="355864" y="688625"/>
                      <a:pt x="355899" y="688576"/>
                      <a:pt x="355929" y="688523"/>
                    </a:cubicBezTo>
                    <a:close/>
                    <a:moveTo>
                      <a:pt x="152038" y="289379"/>
                    </a:moveTo>
                    <a:cubicBezTo>
                      <a:pt x="151819" y="288852"/>
                      <a:pt x="151254" y="289143"/>
                      <a:pt x="150816" y="289179"/>
                    </a:cubicBezTo>
                    <a:cubicBezTo>
                      <a:pt x="150269" y="289470"/>
                      <a:pt x="151783" y="289707"/>
                      <a:pt x="152038" y="289379"/>
                    </a:cubicBezTo>
                    <a:close/>
                    <a:moveTo>
                      <a:pt x="162434" y="190754"/>
                    </a:moveTo>
                    <a:cubicBezTo>
                      <a:pt x="162088" y="190754"/>
                      <a:pt x="161741" y="190754"/>
                      <a:pt x="161595" y="191063"/>
                    </a:cubicBezTo>
                    <a:cubicBezTo>
                      <a:pt x="162012" y="191308"/>
                      <a:pt x="162528" y="191308"/>
                      <a:pt x="162945" y="191063"/>
                    </a:cubicBezTo>
                    <a:cubicBezTo>
                      <a:pt x="162864" y="190857"/>
                      <a:pt x="162655" y="190730"/>
                      <a:pt x="162434" y="190754"/>
                    </a:cubicBezTo>
                    <a:close/>
                    <a:moveTo>
                      <a:pt x="85321" y="191973"/>
                    </a:moveTo>
                    <a:cubicBezTo>
                      <a:pt x="85321" y="191354"/>
                      <a:pt x="84792" y="191118"/>
                      <a:pt x="84318" y="191518"/>
                    </a:cubicBezTo>
                    <a:cubicBezTo>
                      <a:pt x="84664" y="191773"/>
                      <a:pt x="84883" y="192556"/>
                      <a:pt x="85303" y="191973"/>
                    </a:cubicBezTo>
                    <a:close/>
                    <a:moveTo>
                      <a:pt x="274895" y="288433"/>
                    </a:moveTo>
                    <a:lnTo>
                      <a:pt x="275569" y="288160"/>
                    </a:lnTo>
                    <a:cubicBezTo>
                      <a:pt x="275004" y="287450"/>
                      <a:pt x="273289" y="288196"/>
                      <a:pt x="274876" y="288433"/>
                    </a:cubicBezTo>
                    <a:close/>
                    <a:moveTo>
                      <a:pt x="178685" y="285503"/>
                    </a:moveTo>
                    <a:cubicBezTo>
                      <a:pt x="178466" y="284975"/>
                      <a:pt x="177919" y="285266"/>
                      <a:pt x="177481" y="285303"/>
                    </a:cubicBezTo>
                    <a:cubicBezTo>
                      <a:pt x="176879" y="285739"/>
                      <a:pt x="178411" y="285885"/>
                      <a:pt x="178667" y="285503"/>
                    </a:cubicBezTo>
                    <a:close/>
                    <a:moveTo>
                      <a:pt x="129057" y="285921"/>
                    </a:moveTo>
                    <a:cubicBezTo>
                      <a:pt x="128547" y="285685"/>
                      <a:pt x="128127" y="285048"/>
                      <a:pt x="127762" y="285503"/>
                    </a:cubicBezTo>
                    <a:cubicBezTo>
                      <a:pt x="127781" y="286322"/>
                      <a:pt x="128237" y="286322"/>
                      <a:pt x="129039" y="285921"/>
                    </a:cubicBezTo>
                    <a:close/>
                    <a:moveTo>
                      <a:pt x="321112" y="284829"/>
                    </a:moveTo>
                    <a:cubicBezTo>
                      <a:pt x="320856" y="284429"/>
                      <a:pt x="319415" y="284593"/>
                      <a:pt x="319871" y="285011"/>
                    </a:cubicBezTo>
                    <a:cubicBezTo>
                      <a:pt x="320382" y="285084"/>
                      <a:pt x="320929" y="285339"/>
                      <a:pt x="321112" y="284829"/>
                    </a:cubicBezTo>
                    <a:close/>
                    <a:moveTo>
                      <a:pt x="292349" y="283355"/>
                    </a:moveTo>
                    <a:cubicBezTo>
                      <a:pt x="291857" y="282536"/>
                      <a:pt x="291018" y="283355"/>
                      <a:pt x="291565" y="283992"/>
                    </a:cubicBezTo>
                    <a:close/>
                    <a:moveTo>
                      <a:pt x="476560" y="281881"/>
                    </a:moveTo>
                    <a:cubicBezTo>
                      <a:pt x="475047" y="282172"/>
                      <a:pt x="476743" y="282864"/>
                      <a:pt x="477272" y="282154"/>
                    </a:cubicBezTo>
                    <a:close/>
                    <a:moveTo>
                      <a:pt x="379476" y="692254"/>
                    </a:moveTo>
                    <a:cubicBezTo>
                      <a:pt x="379524" y="692024"/>
                      <a:pt x="379390" y="691796"/>
                      <a:pt x="379165" y="691726"/>
                    </a:cubicBezTo>
                    <a:cubicBezTo>
                      <a:pt x="378899" y="692135"/>
                      <a:pt x="378899" y="692663"/>
                      <a:pt x="379165" y="693073"/>
                    </a:cubicBezTo>
                    <a:cubicBezTo>
                      <a:pt x="379567" y="692909"/>
                      <a:pt x="379476" y="692563"/>
                      <a:pt x="379476" y="692254"/>
                    </a:cubicBezTo>
                    <a:close/>
                    <a:moveTo>
                      <a:pt x="314691" y="282300"/>
                    </a:moveTo>
                    <a:cubicBezTo>
                      <a:pt x="314272" y="281462"/>
                      <a:pt x="313378" y="282300"/>
                      <a:pt x="313907" y="282900"/>
                    </a:cubicBezTo>
                    <a:close/>
                    <a:moveTo>
                      <a:pt x="440922" y="282027"/>
                    </a:moveTo>
                    <a:cubicBezTo>
                      <a:pt x="440922" y="281408"/>
                      <a:pt x="440356" y="281262"/>
                      <a:pt x="439919" y="281590"/>
                    </a:cubicBezTo>
                    <a:cubicBezTo>
                      <a:pt x="440265" y="281826"/>
                      <a:pt x="440521" y="282573"/>
                      <a:pt x="440922" y="282099"/>
                    </a:cubicBezTo>
                    <a:close/>
                    <a:moveTo>
                      <a:pt x="414567" y="280862"/>
                    </a:moveTo>
                    <a:cubicBezTo>
                      <a:pt x="414129" y="281353"/>
                      <a:pt x="414348" y="281936"/>
                      <a:pt x="414986" y="281845"/>
                    </a:cubicBezTo>
                    <a:cubicBezTo>
                      <a:pt x="415625" y="281754"/>
                      <a:pt x="414786" y="281189"/>
                      <a:pt x="414567" y="280862"/>
                    </a:cubicBezTo>
                    <a:close/>
                    <a:moveTo>
                      <a:pt x="340317" y="194740"/>
                    </a:moveTo>
                    <a:cubicBezTo>
                      <a:pt x="340317" y="194139"/>
                      <a:pt x="339788" y="193939"/>
                      <a:pt x="339332" y="194303"/>
                    </a:cubicBezTo>
                    <a:cubicBezTo>
                      <a:pt x="339679" y="194467"/>
                      <a:pt x="339916" y="195213"/>
                      <a:pt x="340317" y="194740"/>
                    </a:cubicBezTo>
                    <a:close/>
                    <a:moveTo>
                      <a:pt x="276007" y="281226"/>
                    </a:moveTo>
                    <a:cubicBezTo>
                      <a:pt x="275806" y="280680"/>
                      <a:pt x="275241" y="280989"/>
                      <a:pt x="274803" y="281026"/>
                    </a:cubicBezTo>
                    <a:cubicBezTo>
                      <a:pt x="274201" y="281335"/>
                      <a:pt x="275733" y="281553"/>
                      <a:pt x="276007" y="281153"/>
                    </a:cubicBezTo>
                    <a:close/>
                    <a:moveTo>
                      <a:pt x="243469" y="77040"/>
                    </a:moveTo>
                    <a:cubicBezTo>
                      <a:pt x="243196" y="76713"/>
                      <a:pt x="241645" y="76767"/>
                      <a:pt x="242156" y="77204"/>
                    </a:cubicBezTo>
                    <a:cubicBezTo>
                      <a:pt x="242685" y="77277"/>
                      <a:pt x="243159" y="77532"/>
                      <a:pt x="243469" y="77040"/>
                    </a:cubicBezTo>
                    <a:close/>
                    <a:moveTo>
                      <a:pt x="147296" y="281626"/>
                    </a:moveTo>
                    <a:lnTo>
                      <a:pt x="146457" y="280916"/>
                    </a:lnTo>
                    <a:cubicBezTo>
                      <a:pt x="146019" y="281608"/>
                      <a:pt x="146621" y="282099"/>
                      <a:pt x="147296" y="281626"/>
                    </a:cubicBezTo>
                    <a:close/>
                    <a:moveTo>
                      <a:pt x="87510" y="195031"/>
                    </a:moveTo>
                    <a:cubicBezTo>
                      <a:pt x="87510" y="195613"/>
                      <a:pt x="88038" y="195668"/>
                      <a:pt x="88421" y="195449"/>
                    </a:cubicBezTo>
                    <a:lnTo>
                      <a:pt x="87783" y="194685"/>
                    </a:lnTo>
                    <a:close/>
                    <a:moveTo>
                      <a:pt x="211533" y="280025"/>
                    </a:moveTo>
                    <a:cubicBezTo>
                      <a:pt x="211770" y="280425"/>
                      <a:pt x="213138" y="280425"/>
                      <a:pt x="212810" y="279897"/>
                    </a:cubicBezTo>
                    <a:cubicBezTo>
                      <a:pt x="212554" y="279715"/>
                      <a:pt x="211825" y="279606"/>
                      <a:pt x="211570" y="280025"/>
                    </a:cubicBezTo>
                    <a:close/>
                    <a:moveTo>
                      <a:pt x="470870" y="279206"/>
                    </a:moveTo>
                    <a:cubicBezTo>
                      <a:pt x="472584" y="279206"/>
                      <a:pt x="471107" y="278114"/>
                      <a:pt x="470341" y="278914"/>
                    </a:cubicBezTo>
                    <a:close/>
                    <a:moveTo>
                      <a:pt x="273873" y="698332"/>
                    </a:moveTo>
                    <a:cubicBezTo>
                      <a:pt x="273654" y="697987"/>
                      <a:pt x="272286" y="697932"/>
                      <a:pt x="272596" y="698460"/>
                    </a:cubicBezTo>
                    <a:cubicBezTo>
                      <a:pt x="272888" y="698660"/>
                      <a:pt x="273691" y="698751"/>
                      <a:pt x="273873" y="698332"/>
                    </a:cubicBezTo>
                    <a:close/>
                    <a:moveTo>
                      <a:pt x="108466" y="278605"/>
                    </a:moveTo>
                    <a:cubicBezTo>
                      <a:pt x="106952" y="278878"/>
                      <a:pt x="108630" y="279624"/>
                      <a:pt x="109159" y="278914"/>
                    </a:cubicBezTo>
                    <a:close/>
                    <a:moveTo>
                      <a:pt x="369681" y="278077"/>
                    </a:moveTo>
                    <a:cubicBezTo>
                      <a:pt x="370849" y="277713"/>
                      <a:pt x="369882" y="276676"/>
                      <a:pt x="369262" y="277877"/>
                    </a:cubicBezTo>
                    <a:close/>
                    <a:moveTo>
                      <a:pt x="503773" y="275420"/>
                    </a:moveTo>
                    <a:lnTo>
                      <a:pt x="504466" y="275129"/>
                    </a:lnTo>
                    <a:cubicBezTo>
                      <a:pt x="503919" y="274437"/>
                      <a:pt x="502222" y="275165"/>
                      <a:pt x="503773" y="275420"/>
                    </a:cubicBezTo>
                    <a:close/>
                    <a:moveTo>
                      <a:pt x="300046" y="274819"/>
                    </a:moveTo>
                    <a:cubicBezTo>
                      <a:pt x="300046" y="274237"/>
                      <a:pt x="299426" y="274182"/>
                      <a:pt x="299097" y="274492"/>
                    </a:cubicBezTo>
                    <a:lnTo>
                      <a:pt x="299845" y="275238"/>
                    </a:lnTo>
                    <a:close/>
                    <a:moveTo>
                      <a:pt x="361820" y="699151"/>
                    </a:moveTo>
                    <a:cubicBezTo>
                      <a:pt x="361273" y="699151"/>
                      <a:pt x="360872" y="699770"/>
                      <a:pt x="361674" y="699679"/>
                    </a:cubicBezTo>
                    <a:cubicBezTo>
                      <a:pt x="362477" y="699588"/>
                      <a:pt x="362805" y="699170"/>
                      <a:pt x="361820" y="699188"/>
                    </a:cubicBezTo>
                    <a:close/>
                    <a:moveTo>
                      <a:pt x="148427" y="275092"/>
                    </a:moveTo>
                    <a:lnTo>
                      <a:pt x="147588" y="274383"/>
                    </a:lnTo>
                    <a:cubicBezTo>
                      <a:pt x="147041" y="275092"/>
                      <a:pt x="147679" y="275657"/>
                      <a:pt x="148372" y="275111"/>
                    </a:cubicBezTo>
                    <a:close/>
                    <a:moveTo>
                      <a:pt x="357242" y="701827"/>
                    </a:moveTo>
                    <a:cubicBezTo>
                      <a:pt x="357771" y="701827"/>
                      <a:pt x="357808" y="701263"/>
                      <a:pt x="357461" y="700917"/>
                    </a:cubicBezTo>
                    <a:lnTo>
                      <a:pt x="356750" y="701663"/>
                    </a:lnTo>
                    <a:close/>
                    <a:moveTo>
                      <a:pt x="364629" y="271944"/>
                    </a:moveTo>
                    <a:cubicBezTo>
                      <a:pt x="364429" y="271380"/>
                      <a:pt x="363863" y="271707"/>
                      <a:pt x="363425" y="271744"/>
                    </a:cubicBezTo>
                    <a:cubicBezTo>
                      <a:pt x="362860" y="272108"/>
                      <a:pt x="364374" y="272344"/>
                      <a:pt x="364629" y="271944"/>
                    </a:cubicBezTo>
                    <a:close/>
                    <a:moveTo>
                      <a:pt x="234696" y="702227"/>
                    </a:moveTo>
                    <a:cubicBezTo>
                      <a:pt x="234459" y="701736"/>
                      <a:pt x="233912" y="701991"/>
                      <a:pt x="233474" y="702027"/>
                    </a:cubicBezTo>
                    <a:cubicBezTo>
                      <a:pt x="232945" y="702409"/>
                      <a:pt x="234441" y="702628"/>
                      <a:pt x="234696" y="702227"/>
                    </a:cubicBezTo>
                    <a:close/>
                    <a:moveTo>
                      <a:pt x="340262" y="271380"/>
                    </a:moveTo>
                    <a:cubicBezTo>
                      <a:pt x="339879" y="270797"/>
                      <a:pt x="339277" y="271125"/>
                      <a:pt x="338803" y="271380"/>
                    </a:cubicBezTo>
                    <a:cubicBezTo>
                      <a:pt x="339258" y="271626"/>
                      <a:pt x="339807" y="271626"/>
                      <a:pt x="340262" y="271380"/>
                    </a:cubicBezTo>
                    <a:close/>
                    <a:moveTo>
                      <a:pt x="248156" y="704193"/>
                    </a:moveTo>
                    <a:cubicBezTo>
                      <a:pt x="247682" y="704812"/>
                      <a:pt x="248448" y="705467"/>
                      <a:pt x="248904" y="704866"/>
                    </a:cubicBezTo>
                    <a:cubicBezTo>
                      <a:pt x="248782" y="704532"/>
                      <a:pt x="248502" y="704280"/>
                      <a:pt x="248156" y="704193"/>
                    </a:cubicBezTo>
                    <a:close/>
                    <a:moveTo>
                      <a:pt x="475630" y="270033"/>
                    </a:moveTo>
                    <a:cubicBezTo>
                      <a:pt x="474882" y="270288"/>
                      <a:pt x="476050" y="271270"/>
                      <a:pt x="476232" y="270688"/>
                    </a:cubicBezTo>
                    <a:cubicBezTo>
                      <a:pt x="476414" y="270106"/>
                      <a:pt x="476141" y="270015"/>
                      <a:pt x="475630" y="270033"/>
                    </a:cubicBezTo>
                    <a:close/>
                    <a:moveTo>
                      <a:pt x="284287" y="705667"/>
                    </a:moveTo>
                    <a:lnTo>
                      <a:pt x="284105" y="705248"/>
                    </a:lnTo>
                    <a:cubicBezTo>
                      <a:pt x="282810" y="705904"/>
                      <a:pt x="283959" y="706832"/>
                      <a:pt x="284287" y="705667"/>
                    </a:cubicBezTo>
                    <a:close/>
                    <a:moveTo>
                      <a:pt x="328827" y="269614"/>
                    </a:moveTo>
                    <a:lnTo>
                      <a:pt x="328079" y="268959"/>
                    </a:lnTo>
                    <a:cubicBezTo>
                      <a:pt x="327495" y="269596"/>
                      <a:pt x="328407" y="270379"/>
                      <a:pt x="328827" y="269614"/>
                    </a:cubicBezTo>
                    <a:close/>
                    <a:moveTo>
                      <a:pt x="327185" y="269305"/>
                    </a:moveTo>
                    <a:cubicBezTo>
                      <a:pt x="326838" y="268395"/>
                      <a:pt x="325908" y="269177"/>
                      <a:pt x="326401" y="269869"/>
                    </a:cubicBezTo>
                    <a:close/>
                    <a:moveTo>
                      <a:pt x="290945" y="708979"/>
                    </a:moveTo>
                    <a:cubicBezTo>
                      <a:pt x="290379" y="708852"/>
                      <a:pt x="290270" y="709616"/>
                      <a:pt x="290507" y="709853"/>
                    </a:cubicBezTo>
                    <a:cubicBezTo>
                      <a:pt x="290945" y="709798"/>
                      <a:pt x="291565" y="709271"/>
                      <a:pt x="290945" y="708979"/>
                    </a:cubicBezTo>
                    <a:close/>
                    <a:moveTo>
                      <a:pt x="160848" y="269359"/>
                    </a:moveTo>
                    <a:cubicBezTo>
                      <a:pt x="160848" y="268759"/>
                      <a:pt x="160227" y="268759"/>
                      <a:pt x="159899" y="269050"/>
                    </a:cubicBezTo>
                    <a:lnTo>
                      <a:pt x="160647" y="269796"/>
                    </a:lnTo>
                    <a:close/>
                    <a:moveTo>
                      <a:pt x="172666" y="268650"/>
                    </a:moveTo>
                    <a:cubicBezTo>
                      <a:pt x="172976" y="268286"/>
                      <a:pt x="172940" y="267485"/>
                      <a:pt x="172502" y="267394"/>
                    </a:cubicBezTo>
                    <a:cubicBezTo>
                      <a:pt x="172173" y="267705"/>
                      <a:pt x="172158" y="268223"/>
                      <a:pt x="172470" y="268552"/>
                    </a:cubicBezTo>
                    <a:cubicBezTo>
                      <a:pt x="172527" y="268612"/>
                      <a:pt x="172593" y="268664"/>
                      <a:pt x="172666" y="268704"/>
                    </a:cubicBezTo>
                    <a:close/>
                    <a:moveTo>
                      <a:pt x="53750" y="200418"/>
                    </a:moveTo>
                    <a:cubicBezTo>
                      <a:pt x="54935" y="200054"/>
                      <a:pt x="53932" y="199035"/>
                      <a:pt x="53312" y="200218"/>
                    </a:cubicBezTo>
                    <a:close/>
                    <a:moveTo>
                      <a:pt x="313579" y="267103"/>
                    </a:moveTo>
                    <a:cubicBezTo>
                      <a:pt x="313305" y="266156"/>
                      <a:pt x="312266" y="266902"/>
                      <a:pt x="312795" y="267612"/>
                    </a:cubicBezTo>
                    <a:close/>
                    <a:moveTo>
                      <a:pt x="374077" y="265901"/>
                    </a:moveTo>
                    <a:lnTo>
                      <a:pt x="374898" y="266575"/>
                    </a:lnTo>
                    <a:cubicBezTo>
                      <a:pt x="375445" y="265956"/>
                      <a:pt x="374642" y="265246"/>
                      <a:pt x="374004" y="265956"/>
                    </a:cubicBezTo>
                    <a:close/>
                    <a:moveTo>
                      <a:pt x="104472" y="265319"/>
                    </a:moveTo>
                    <a:cubicBezTo>
                      <a:pt x="103669" y="265046"/>
                      <a:pt x="103450" y="264991"/>
                      <a:pt x="102812" y="265319"/>
                    </a:cubicBezTo>
                    <a:cubicBezTo>
                      <a:pt x="103450" y="265719"/>
                      <a:pt x="103669" y="265592"/>
                      <a:pt x="104472" y="265374"/>
                    </a:cubicBezTo>
                    <a:close/>
                    <a:moveTo>
                      <a:pt x="474426" y="264482"/>
                    </a:moveTo>
                    <a:cubicBezTo>
                      <a:pt x="472603" y="264482"/>
                      <a:pt x="474974" y="265610"/>
                      <a:pt x="474974" y="264700"/>
                    </a:cubicBezTo>
                    <a:cubicBezTo>
                      <a:pt x="474937" y="264609"/>
                      <a:pt x="474536" y="264573"/>
                      <a:pt x="474426" y="264536"/>
                    </a:cubicBezTo>
                    <a:close/>
                    <a:moveTo>
                      <a:pt x="323993" y="264227"/>
                    </a:moveTo>
                    <a:cubicBezTo>
                      <a:pt x="323501" y="263790"/>
                      <a:pt x="322862" y="263936"/>
                      <a:pt x="322972" y="264609"/>
                    </a:cubicBezTo>
                    <a:cubicBezTo>
                      <a:pt x="323081" y="265283"/>
                      <a:pt x="323647" y="264500"/>
                      <a:pt x="323993" y="264282"/>
                    </a:cubicBezTo>
                    <a:close/>
                    <a:moveTo>
                      <a:pt x="109305" y="263954"/>
                    </a:moveTo>
                    <a:cubicBezTo>
                      <a:pt x="110965" y="264063"/>
                      <a:pt x="109524" y="262844"/>
                      <a:pt x="108794" y="263663"/>
                    </a:cubicBezTo>
                    <a:close/>
                    <a:moveTo>
                      <a:pt x="470961" y="263899"/>
                    </a:moveTo>
                    <a:cubicBezTo>
                      <a:pt x="471873" y="263626"/>
                      <a:pt x="471125" y="262607"/>
                      <a:pt x="470450" y="263117"/>
                    </a:cubicBezTo>
                    <a:close/>
                    <a:moveTo>
                      <a:pt x="468116" y="263772"/>
                    </a:moveTo>
                    <a:cubicBezTo>
                      <a:pt x="467769" y="263535"/>
                      <a:pt x="467386" y="262789"/>
                      <a:pt x="467076" y="263335"/>
                    </a:cubicBezTo>
                    <a:cubicBezTo>
                      <a:pt x="466766" y="263881"/>
                      <a:pt x="467605" y="264118"/>
                      <a:pt x="468116" y="263754"/>
                    </a:cubicBezTo>
                    <a:close/>
                    <a:moveTo>
                      <a:pt x="339040" y="796157"/>
                    </a:moveTo>
                    <a:cubicBezTo>
                      <a:pt x="339314" y="795975"/>
                      <a:pt x="339624" y="795793"/>
                      <a:pt x="339606" y="795411"/>
                    </a:cubicBezTo>
                    <a:cubicBezTo>
                      <a:pt x="339131" y="794992"/>
                      <a:pt x="338311" y="795739"/>
                      <a:pt x="339040" y="796157"/>
                    </a:cubicBezTo>
                    <a:close/>
                    <a:moveTo>
                      <a:pt x="334079" y="805021"/>
                    </a:moveTo>
                    <a:cubicBezTo>
                      <a:pt x="333660" y="805530"/>
                      <a:pt x="333842" y="806113"/>
                      <a:pt x="334499" y="806022"/>
                    </a:cubicBezTo>
                    <a:cubicBezTo>
                      <a:pt x="335155" y="805931"/>
                      <a:pt x="334298" y="805366"/>
                      <a:pt x="334079" y="805021"/>
                    </a:cubicBezTo>
                    <a:close/>
                    <a:moveTo>
                      <a:pt x="350494" y="200218"/>
                    </a:moveTo>
                    <a:cubicBezTo>
                      <a:pt x="350257" y="199836"/>
                      <a:pt x="348816" y="199927"/>
                      <a:pt x="349217" y="200363"/>
                    </a:cubicBezTo>
                    <a:cubicBezTo>
                      <a:pt x="349728" y="200418"/>
                      <a:pt x="350294" y="200691"/>
                      <a:pt x="350549" y="200200"/>
                    </a:cubicBezTo>
                    <a:close/>
                    <a:moveTo>
                      <a:pt x="171207" y="259167"/>
                    </a:moveTo>
                    <a:cubicBezTo>
                      <a:pt x="170003" y="259568"/>
                      <a:pt x="171116" y="260532"/>
                      <a:pt x="171645" y="259313"/>
                    </a:cubicBezTo>
                    <a:close/>
                    <a:moveTo>
                      <a:pt x="169383" y="259058"/>
                    </a:moveTo>
                    <a:cubicBezTo>
                      <a:pt x="167833" y="259349"/>
                      <a:pt x="169547" y="260132"/>
                      <a:pt x="170058" y="259386"/>
                    </a:cubicBezTo>
                    <a:close/>
                    <a:moveTo>
                      <a:pt x="357334" y="258858"/>
                    </a:moveTo>
                    <a:cubicBezTo>
                      <a:pt x="356568" y="258567"/>
                      <a:pt x="356312" y="258494"/>
                      <a:pt x="355674" y="258858"/>
                    </a:cubicBezTo>
                    <a:cubicBezTo>
                      <a:pt x="356184" y="259143"/>
                      <a:pt x="356806" y="259143"/>
                      <a:pt x="357315" y="258858"/>
                    </a:cubicBezTo>
                    <a:close/>
                    <a:moveTo>
                      <a:pt x="176588" y="258640"/>
                    </a:moveTo>
                    <a:cubicBezTo>
                      <a:pt x="176059" y="258640"/>
                      <a:pt x="175366" y="258348"/>
                      <a:pt x="175256" y="258913"/>
                    </a:cubicBezTo>
                    <a:cubicBezTo>
                      <a:pt x="175604" y="259218"/>
                      <a:pt x="176134" y="259184"/>
                      <a:pt x="176440" y="258836"/>
                    </a:cubicBezTo>
                    <a:cubicBezTo>
                      <a:pt x="176492" y="258777"/>
                      <a:pt x="176536" y="258711"/>
                      <a:pt x="176569" y="258640"/>
                    </a:cubicBezTo>
                    <a:close/>
                    <a:moveTo>
                      <a:pt x="246333" y="834796"/>
                    </a:moveTo>
                    <a:lnTo>
                      <a:pt x="246132" y="834377"/>
                    </a:lnTo>
                    <a:cubicBezTo>
                      <a:pt x="244837" y="834978"/>
                      <a:pt x="245840" y="835997"/>
                      <a:pt x="246333" y="834796"/>
                    </a:cubicBezTo>
                    <a:close/>
                    <a:moveTo>
                      <a:pt x="329647" y="835415"/>
                    </a:moveTo>
                    <a:cubicBezTo>
                      <a:pt x="329369" y="835366"/>
                      <a:pt x="329105" y="835551"/>
                      <a:pt x="329056" y="835828"/>
                    </a:cubicBezTo>
                    <a:cubicBezTo>
                      <a:pt x="329026" y="835998"/>
                      <a:pt x="329084" y="836170"/>
                      <a:pt x="329210" y="836288"/>
                    </a:cubicBezTo>
                    <a:cubicBezTo>
                      <a:pt x="329538" y="836215"/>
                      <a:pt x="330231" y="835706"/>
                      <a:pt x="329556" y="835378"/>
                    </a:cubicBezTo>
                    <a:close/>
                    <a:moveTo>
                      <a:pt x="332711" y="835669"/>
                    </a:moveTo>
                    <a:cubicBezTo>
                      <a:pt x="332375" y="835286"/>
                      <a:pt x="331794" y="835238"/>
                      <a:pt x="331398" y="835560"/>
                    </a:cubicBezTo>
                    <a:cubicBezTo>
                      <a:pt x="331106" y="836106"/>
                      <a:pt x="332401" y="836015"/>
                      <a:pt x="332620" y="835669"/>
                    </a:cubicBezTo>
                    <a:close/>
                    <a:moveTo>
                      <a:pt x="243341" y="71926"/>
                    </a:moveTo>
                    <a:lnTo>
                      <a:pt x="242630" y="72763"/>
                    </a:lnTo>
                    <a:cubicBezTo>
                      <a:pt x="243250" y="73237"/>
                      <a:pt x="243834" y="72636"/>
                      <a:pt x="243269" y="71926"/>
                    </a:cubicBezTo>
                    <a:close/>
                    <a:moveTo>
                      <a:pt x="310387" y="255564"/>
                    </a:moveTo>
                    <a:cubicBezTo>
                      <a:pt x="310168" y="255200"/>
                      <a:pt x="308782" y="255145"/>
                      <a:pt x="309110" y="255691"/>
                    </a:cubicBezTo>
                    <a:cubicBezTo>
                      <a:pt x="309329" y="255891"/>
                      <a:pt x="310168" y="255982"/>
                      <a:pt x="310314" y="255564"/>
                    </a:cubicBezTo>
                    <a:close/>
                    <a:moveTo>
                      <a:pt x="365942" y="254763"/>
                    </a:moveTo>
                    <a:cubicBezTo>
                      <a:pt x="365942" y="252943"/>
                      <a:pt x="364957" y="254599"/>
                      <a:pt x="365742" y="255200"/>
                    </a:cubicBezTo>
                    <a:close/>
                    <a:moveTo>
                      <a:pt x="457318" y="202711"/>
                    </a:moveTo>
                    <a:cubicBezTo>
                      <a:pt x="457026" y="202718"/>
                      <a:pt x="456795" y="202959"/>
                      <a:pt x="456802" y="203251"/>
                    </a:cubicBezTo>
                    <a:cubicBezTo>
                      <a:pt x="456805" y="203411"/>
                      <a:pt x="456881" y="203560"/>
                      <a:pt x="457008" y="203658"/>
                    </a:cubicBezTo>
                    <a:lnTo>
                      <a:pt x="457756" y="202930"/>
                    </a:lnTo>
                    <a:close/>
                    <a:moveTo>
                      <a:pt x="320072" y="253107"/>
                    </a:moveTo>
                    <a:cubicBezTo>
                      <a:pt x="318522" y="253398"/>
                      <a:pt x="320200" y="254144"/>
                      <a:pt x="320747" y="253416"/>
                    </a:cubicBezTo>
                    <a:close/>
                    <a:moveTo>
                      <a:pt x="324923" y="252561"/>
                    </a:moveTo>
                    <a:cubicBezTo>
                      <a:pt x="323391" y="252870"/>
                      <a:pt x="325106" y="253598"/>
                      <a:pt x="325616" y="252852"/>
                    </a:cubicBezTo>
                    <a:close/>
                    <a:moveTo>
                      <a:pt x="198729" y="71271"/>
                    </a:moveTo>
                    <a:cubicBezTo>
                      <a:pt x="199003" y="71034"/>
                      <a:pt x="199331" y="70871"/>
                      <a:pt x="199331" y="70470"/>
                    </a:cubicBezTo>
                    <a:cubicBezTo>
                      <a:pt x="198912" y="70052"/>
                      <a:pt x="198036" y="70780"/>
                      <a:pt x="198729" y="71271"/>
                    </a:cubicBezTo>
                    <a:close/>
                    <a:moveTo>
                      <a:pt x="484184" y="250468"/>
                    </a:moveTo>
                    <a:cubicBezTo>
                      <a:pt x="483509" y="251105"/>
                      <a:pt x="484403" y="251924"/>
                      <a:pt x="484841" y="251214"/>
                    </a:cubicBezTo>
                    <a:cubicBezTo>
                      <a:pt x="484640" y="250959"/>
                      <a:pt x="484421" y="250723"/>
                      <a:pt x="484184" y="250468"/>
                    </a:cubicBezTo>
                    <a:close/>
                    <a:moveTo>
                      <a:pt x="203307" y="204058"/>
                    </a:moveTo>
                    <a:cubicBezTo>
                      <a:pt x="202997" y="203749"/>
                      <a:pt x="202286" y="203567"/>
                      <a:pt x="201994" y="203949"/>
                    </a:cubicBezTo>
                    <a:cubicBezTo>
                      <a:pt x="201702" y="204331"/>
                      <a:pt x="202961" y="204349"/>
                      <a:pt x="203216" y="204058"/>
                    </a:cubicBezTo>
                    <a:close/>
                    <a:moveTo>
                      <a:pt x="290853" y="845061"/>
                    </a:moveTo>
                    <a:lnTo>
                      <a:pt x="291492" y="844278"/>
                    </a:lnTo>
                    <a:cubicBezTo>
                      <a:pt x="290689" y="843714"/>
                      <a:pt x="289887" y="844624"/>
                      <a:pt x="290689" y="845061"/>
                    </a:cubicBezTo>
                    <a:close/>
                    <a:moveTo>
                      <a:pt x="344822" y="249703"/>
                    </a:moveTo>
                    <a:lnTo>
                      <a:pt x="345606" y="250359"/>
                    </a:lnTo>
                    <a:cubicBezTo>
                      <a:pt x="346135" y="249722"/>
                      <a:pt x="345241" y="248939"/>
                      <a:pt x="344822" y="249703"/>
                    </a:cubicBezTo>
                    <a:close/>
                    <a:moveTo>
                      <a:pt x="479497" y="249904"/>
                    </a:moveTo>
                    <a:cubicBezTo>
                      <a:pt x="479808" y="249927"/>
                      <a:pt x="480080" y="249694"/>
                      <a:pt x="480103" y="249383"/>
                    </a:cubicBezTo>
                    <a:cubicBezTo>
                      <a:pt x="480116" y="249208"/>
                      <a:pt x="480047" y="249038"/>
                      <a:pt x="479916" y="248921"/>
                    </a:cubicBezTo>
                    <a:lnTo>
                      <a:pt x="479187" y="249576"/>
                    </a:lnTo>
                    <a:close/>
                    <a:moveTo>
                      <a:pt x="360781" y="249339"/>
                    </a:moveTo>
                    <a:lnTo>
                      <a:pt x="361456" y="249012"/>
                    </a:lnTo>
                    <a:cubicBezTo>
                      <a:pt x="360908" y="248357"/>
                      <a:pt x="359212" y="249157"/>
                      <a:pt x="360781" y="249339"/>
                    </a:cubicBezTo>
                    <a:close/>
                    <a:moveTo>
                      <a:pt x="463118" y="247519"/>
                    </a:moveTo>
                    <a:cubicBezTo>
                      <a:pt x="462863" y="247119"/>
                      <a:pt x="461422" y="247210"/>
                      <a:pt x="461823" y="247665"/>
                    </a:cubicBezTo>
                    <a:cubicBezTo>
                      <a:pt x="462279" y="247647"/>
                      <a:pt x="462827" y="247902"/>
                      <a:pt x="463118" y="247519"/>
                    </a:cubicBezTo>
                    <a:close/>
                    <a:moveTo>
                      <a:pt x="274238" y="851758"/>
                    </a:moveTo>
                    <a:lnTo>
                      <a:pt x="274986" y="851485"/>
                    </a:lnTo>
                    <a:cubicBezTo>
                      <a:pt x="274544" y="851212"/>
                      <a:pt x="273986" y="851212"/>
                      <a:pt x="273545" y="851485"/>
                    </a:cubicBezTo>
                    <a:close/>
                    <a:moveTo>
                      <a:pt x="241408" y="851758"/>
                    </a:moveTo>
                    <a:cubicBezTo>
                      <a:pt x="240204" y="852177"/>
                      <a:pt x="241299" y="853159"/>
                      <a:pt x="241846" y="851922"/>
                    </a:cubicBezTo>
                    <a:close/>
                    <a:moveTo>
                      <a:pt x="342433" y="248320"/>
                    </a:moveTo>
                    <a:cubicBezTo>
                      <a:pt x="343053" y="248320"/>
                      <a:pt x="343253" y="247792"/>
                      <a:pt x="342889" y="247319"/>
                    </a:cubicBezTo>
                    <a:cubicBezTo>
                      <a:pt x="342578" y="247629"/>
                      <a:pt x="341812" y="247847"/>
                      <a:pt x="342378" y="248266"/>
                    </a:cubicBezTo>
                    <a:close/>
                    <a:moveTo>
                      <a:pt x="295012" y="851631"/>
                    </a:moveTo>
                    <a:lnTo>
                      <a:pt x="294319" y="851976"/>
                    </a:lnTo>
                    <a:cubicBezTo>
                      <a:pt x="294747" y="852270"/>
                      <a:pt x="295313" y="852270"/>
                      <a:pt x="295741" y="851976"/>
                    </a:cubicBezTo>
                    <a:close/>
                    <a:moveTo>
                      <a:pt x="101681" y="205405"/>
                    </a:moveTo>
                    <a:cubicBezTo>
                      <a:pt x="102228" y="205514"/>
                      <a:pt x="102338" y="204768"/>
                      <a:pt x="102082" y="204531"/>
                    </a:cubicBezTo>
                    <a:cubicBezTo>
                      <a:pt x="101517" y="204549"/>
                      <a:pt x="100879" y="205095"/>
                      <a:pt x="101572" y="205350"/>
                    </a:cubicBezTo>
                    <a:close/>
                    <a:moveTo>
                      <a:pt x="352938" y="204640"/>
                    </a:moveTo>
                    <a:cubicBezTo>
                      <a:pt x="352427" y="204204"/>
                      <a:pt x="351807" y="204386"/>
                      <a:pt x="351899" y="205059"/>
                    </a:cubicBezTo>
                    <a:cubicBezTo>
                      <a:pt x="351990" y="205732"/>
                      <a:pt x="352482" y="204822"/>
                      <a:pt x="352829" y="204586"/>
                    </a:cubicBezTo>
                    <a:close/>
                    <a:moveTo>
                      <a:pt x="305207" y="246191"/>
                    </a:moveTo>
                    <a:lnTo>
                      <a:pt x="306065" y="245900"/>
                    </a:lnTo>
                    <a:cubicBezTo>
                      <a:pt x="305627" y="245153"/>
                      <a:pt x="303748" y="245699"/>
                      <a:pt x="305098" y="246136"/>
                    </a:cubicBezTo>
                    <a:close/>
                    <a:moveTo>
                      <a:pt x="461842" y="243151"/>
                    </a:moveTo>
                    <a:cubicBezTo>
                      <a:pt x="461327" y="242859"/>
                      <a:pt x="460697" y="242859"/>
                      <a:pt x="460182" y="243151"/>
                    </a:cubicBezTo>
                    <a:cubicBezTo>
                      <a:pt x="460711" y="243443"/>
                      <a:pt x="460966" y="243388"/>
                      <a:pt x="461732" y="243097"/>
                    </a:cubicBezTo>
                    <a:close/>
                    <a:moveTo>
                      <a:pt x="436782" y="243151"/>
                    </a:moveTo>
                    <a:lnTo>
                      <a:pt x="437548" y="243843"/>
                    </a:lnTo>
                    <a:cubicBezTo>
                      <a:pt x="438022" y="243224"/>
                      <a:pt x="437183" y="242405"/>
                      <a:pt x="436672" y="243170"/>
                    </a:cubicBezTo>
                    <a:close/>
                    <a:moveTo>
                      <a:pt x="316625" y="242842"/>
                    </a:moveTo>
                    <a:cubicBezTo>
                      <a:pt x="318175" y="242842"/>
                      <a:pt x="316880" y="241914"/>
                      <a:pt x="316078" y="242533"/>
                    </a:cubicBezTo>
                    <a:close/>
                    <a:moveTo>
                      <a:pt x="101006" y="242478"/>
                    </a:moveTo>
                    <a:cubicBezTo>
                      <a:pt x="100751" y="242078"/>
                      <a:pt x="99182" y="242351"/>
                      <a:pt x="99802" y="242696"/>
                    </a:cubicBezTo>
                    <a:cubicBezTo>
                      <a:pt x="100149" y="242751"/>
                      <a:pt x="100714" y="243060"/>
                      <a:pt x="100897" y="242496"/>
                    </a:cubicBezTo>
                    <a:close/>
                    <a:moveTo>
                      <a:pt x="107682" y="241786"/>
                    </a:moveTo>
                    <a:cubicBezTo>
                      <a:pt x="107704" y="241496"/>
                      <a:pt x="107486" y="241242"/>
                      <a:pt x="107194" y="241220"/>
                    </a:cubicBezTo>
                    <a:cubicBezTo>
                      <a:pt x="107026" y="241207"/>
                      <a:pt x="106861" y="241276"/>
                      <a:pt x="106751" y="241404"/>
                    </a:cubicBezTo>
                    <a:lnTo>
                      <a:pt x="107408" y="242169"/>
                    </a:lnTo>
                    <a:close/>
                    <a:moveTo>
                      <a:pt x="95608" y="239311"/>
                    </a:moveTo>
                    <a:cubicBezTo>
                      <a:pt x="95301" y="238925"/>
                      <a:pt x="94739" y="238861"/>
                      <a:pt x="94352" y="239167"/>
                    </a:cubicBezTo>
                    <a:cubicBezTo>
                      <a:pt x="94345" y="239172"/>
                      <a:pt x="94338" y="239178"/>
                      <a:pt x="94331" y="239184"/>
                    </a:cubicBezTo>
                    <a:cubicBezTo>
                      <a:pt x="93984" y="239803"/>
                      <a:pt x="95261" y="239675"/>
                      <a:pt x="95498" y="239329"/>
                    </a:cubicBezTo>
                    <a:close/>
                    <a:moveTo>
                      <a:pt x="290762" y="855835"/>
                    </a:moveTo>
                    <a:cubicBezTo>
                      <a:pt x="291218" y="855198"/>
                      <a:pt x="290434" y="854597"/>
                      <a:pt x="290014" y="855198"/>
                    </a:cubicBezTo>
                    <a:cubicBezTo>
                      <a:pt x="290112" y="855505"/>
                      <a:pt x="290348" y="855747"/>
                      <a:pt x="290653" y="855853"/>
                    </a:cubicBezTo>
                    <a:close/>
                    <a:moveTo>
                      <a:pt x="131428" y="207916"/>
                    </a:moveTo>
                    <a:cubicBezTo>
                      <a:pt x="130808" y="207243"/>
                      <a:pt x="130133" y="207789"/>
                      <a:pt x="130571" y="208517"/>
                    </a:cubicBezTo>
                    <a:close/>
                    <a:moveTo>
                      <a:pt x="115105" y="209991"/>
                    </a:moveTo>
                    <a:lnTo>
                      <a:pt x="114302" y="209263"/>
                    </a:lnTo>
                    <a:cubicBezTo>
                      <a:pt x="113919" y="209955"/>
                      <a:pt x="114485" y="210574"/>
                      <a:pt x="115178" y="209991"/>
                    </a:cubicBezTo>
                    <a:close/>
                    <a:moveTo>
                      <a:pt x="369225" y="233087"/>
                    </a:moveTo>
                    <a:cubicBezTo>
                      <a:pt x="368605" y="233087"/>
                      <a:pt x="368423" y="233615"/>
                      <a:pt x="368769" y="234088"/>
                    </a:cubicBezTo>
                    <a:cubicBezTo>
                      <a:pt x="369079" y="233724"/>
                      <a:pt x="369845" y="233505"/>
                      <a:pt x="369298" y="233087"/>
                    </a:cubicBezTo>
                    <a:close/>
                    <a:moveTo>
                      <a:pt x="307633" y="233615"/>
                    </a:moveTo>
                    <a:cubicBezTo>
                      <a:pt x="307653" y="233344"/>
                      <a:pt x="307449" y="233108"/>
                      <a:pt x="307178" y="233089"/>
                    </a:cubicBezTo>
                    <a:cubicBezTo>
                      <a:pt x="306964" y="233073"/>
                      <a:pt x="306764" y="233197"/>
                      <a:pt x="306685" y="233396"/>
                    </a:cubicBezTo>
                    <a:lnTo>
                      <a:pt x="307396" y="234051"/>
                    </a:lnTo>
                    <a:close/>
                    <a:moveTo>
                      <a:pt x="366471" y="232777"/>
                    </a:moveTo>
                    <a:cubicBezTo>
                      <a:pt x="366781" y="233050"/>
                      <a:pt x="367474" y="233251"/>
                      <a:pt x="367766" y="232887"/>
                    </a:cubicBezTo>
                    <a:cubicBezTo>
                      <a:pt x="368058" y="232523"/>
                      <a:pt x="366800" y="232450"/>
                      <a:pt x="366544" y="232777"/>
                    </a:cubicBezTo>
                    <a:close/>
                    <a:moveTo>
                      <a:pt x="471381" y="210228"/>
                    </a:moveTo>
                    <a:cubicBezTo>
                      <a:pt x="471928" y="210228"/>
                      <a:pt x="471928" y="209664"/>
                      <a:pt x="471581" y="209318"/>
                    </a:cubicBezTo>
                    <a:lnTo>
                      <a:pt x="470906" y="210064"/>
                    </a:lnTo>
                    <a:close/>
                    <a:moveTo>
                      <a:pt x="246624" y="56766"/>
                    </a:moveTo>
                    <a:cubicBezTo>
                      <a:pt x="246023" y="56929"/>
                      <a:pt x="246825" y="57566"/>
                      <a:pt x="247044" y="57639"/>
                    </a:cubicBezTo>
                    <a:cubicBezTo>
                      <a:pt x="247682" y="57548"/>
                      <a:pt x="247153" y="56584"/>
                      <a:pt x="246624" y="56766"/>
                    </a:cubicBezTo>
                    <a:close/>
                    <a:moveTo>
                      <a:pt x="257805" y="857855"/>
                    </a:moveTo>
                    <a:cubicBezTo>
                      <a:pt x="258097" y="858183"/>
                      <a:pt x="258790" y="858346"/>
                      <a:pt x="259100" y="857982"/>
                    </a:cubicBezTo>
                    <a:cubicBezTo>
                      <a:pt x="259410" y="857618"/>
                      <a:pt x="258042" y="857527"/>
                      <a:pt x="257805" y="857855"/>
                    </a:cubicBezTo>
                    <a:close/>
                    <a:moveTo>
                      <a:pt x="359012" y="228428"/>
                    </a:moveTo>
                    <a:cubicBezTo>
                      <a:pt x="358793" y="228992"/>
                      <a:pt x="358191" y="229392"/>
                      <a:pt x="358647" y="229774"/>
                    </a:cubicBezTo>
                    <a:cubicBezTo>
                      <a:pt x="359413" y="229774"/>
                      <a:pt x="359413" y="229319"/>
                      <a:pt x="359012" y="228428"/>
                    </a:cubicBezTo>
                    <a:close/>
                    <a:moveTo>
                      <a:pt x="205441" y="210373"/>
                    </a:moveTo>
                    <a:cubicBezTo>
                      <a:pt x="205441" y="209755"/>
                      <a:pt x="204894" y="209609"/>
                      <a:pt x="204475" y="209955"/>
                    </a:cubicBezTo>
                    <a:lnTo>
                      <a:pt x="205168" y="210665"/>
                    </a:lnTo>
                    <a:close/>
                    <a:moveTo>
                      <a:pt x="346792" y="210082"/>
                    </a:moveTo>
                    <a:cubicBezTo>
                      <a:pt x="346299" y="209300"/>
                      <a:pt x="345406" y="210082"/>
                      <a:pt x="346007" y="210719"/>
                    </a:cubicBezTo>
                    <a:close/>
                    <a:moveTo>
                      <a:pt x="90884" y="228136"/>
                    </a:moveTo>
                    <a:cubicBezTo>
                      <a:pt x="91759" y="227718"/>
                      <a:pt x="90318" y="227700"/>
                      <a:pt x="90026" y="227700"/>
                    </a:cubicBezTo>
                    <a:cubicBezTo>
                      <a:pt x="89479" y="228227"/>
                      <a:pt x="90647" y="228282"/>
                      <a:pt x="90884" y="228136"/>
                    </a:cubicBezTo>
                    <a:close/>
                    <a:moveTo>
                      <a:pt x="380552" y="226080"/>
                    </a:moveTo>
                    <a:cubicBezTo>
                      <a:pt x="380552" y="225024"/>
                      <a:pt x="379147" y="226280"/>
                      <a:pt x="379822" y="226498"/>
                    </a:cubicBezTo>
                    <a:cubicBezTo>
                      <a:pt x="380150" y="226553"/>
                      <a:pt x="380479" y="226535"/>
                      <a:pt x="380552" y="226080"/>
                    </a:cubicBezTo>
                    <a:close/>
                    <a:moveTo>
                      <a:pt x="482689" y="220074"/>
                    </a:moveTo>
                    <a:lnTo>
                      <a:pt x="482524" y="219583"/>
                    </a:lnTo>
                    <a:lnTo>
                      <a:pt x="481758" y="220329"/>
                    </a:lnTo>
                    <a:cubicBezTo>
                      <a:pt x="482160" y="220656"/>
                      <a:pt x="482707" y="220638"/>
                      <a:pt x="482743" y="220074"/>
                    </a:cubicBezTo>
                    <a:close/>
                    <a:moveTo>
                      <a:pt x="109870" y="219564"/>
                    </a:moveTo>
                    <a:cubicBezTo>
                      <a:pt x="110782" y="218946"/>
                      <a:pt x="109287" y="218745"/>
                      <a:pt x="109232" y="219382"/>
                    </a:cubicBezTo>
                    <a:cubicBezTo>
                      <a:pt x="109177" y="220019"/>
                      <a:pt x="109925" y="219892"/>
                      <a:pt x="109925" y="219564"/>
                    </a:cubicBezTo>
                    <a:close/>
                    <a:moveTo>
                      <a:pt x="235517" y="18200"/>
                    </a:moveTo>
                    <a:cubicBezTo>
                      <a:pt x="235294" y="18158"/>
                      <a:pt x="235072" y="18280"/>
                      <a:pt x="234988" y="18491"/>
                    </a:cubicBezTo>
                    <a:cubicBezTo>
                      <a:pt x="235408" y="18747"/>
                      <a:pt x="235936" y="18747"/>
                      <a:pt x="236356" y="18491"/>
                    </a:cubicBezTo>
                    <a:cubicBezTo>
                      <a:pt x="236210" y="18200"/>
                      <a:pt x="235845" y="18200"/>
                      <a:pt x="235517" y="18200"/>
                    </a:cubicBezTo>
                    <a:close/>
                    <a:moveTo>
                      <a:pt x="255890" y="861622"/>
                    </a:moveTo>
                    <a:cubicBezTo>
                      <a:pt x="255616" y="861258"/>
                      <a:pt x="254066" y="861422"/>
                      <a:pt x="254668" y="861841"/>
                    </a:cubicBezTo>
                    <a:cubicBezTo>
                      <a:pt x="255105" y="861895"/>
                      <a:pt x="255689" y="862150"/>
                      <a:pt x="255890" y="861622"/>
                    </a:cubicBezTo>
                    <a:close/>
                    <a:moveTo>
                      <a:pt x="235827" y="15142"/>
                    </a:moveTo>
                    <a:cubicBezTo>
                      <a:pt x="235572" y="14724"/>
                      <a:pt x="234003" y="14997"/>
                      <a:pt x="234605" y="15361"/>
                    </a:cubicBezTo>
                    <a:cubicBezTo>
                      <a:pt x="235025" y="15397"/>
                      <a:pt x="235608" y="15707"/>
                      <a:pt x="235791" y="15142"/>
                    </a:cubicBezTo>
                    <a:close/>
                    <a:moveTo>
                      <a:pt x="101608" y="220019"/>
                    </a:moveTo>
                    <a:cubicBezTo>
                      <a:pt x="102794" y="219692"/>
                      <a:pt x="101809" y="218600"/>
                      <a:pt x="101170" y="219801"/>
                    </a:cubicBezTo>
                    <a:close/>
                    <a:moveTo>
                      <a:pt x="68979" y="211356"/>
                    </a:moveTo>
                    <a:lnTo>
                      <a:pt x="68778" y="210919"/>
                    </a:lnTo>
                    <a:cubicBezTo>
                      <a:pt x="67593" y="211538"/>
                      <a:pt x="68578" y="212557"/>
                      <a:pt x="68979" y="211356"/>
                    </a:cubicBezTo>
                    <a:close/>
                    <a:moveTo>
                      <a:pt x="310387" y="865281"/>
                    </a:moveTo>
                    <a:cubicBezTo>
                      <a:pt x="310533" y="864716"/>
                      <a:pt x="309749" y="864625"/>
                      <a:pt x="309530" y="864862"/>
                    </a:cubicBezTo>
                    <a:cubicBezTo>
                      <a:pt x="309311" y="865099"/>
                      <a:pt x="310168" y="865918"/>
                      <a:pt x="310387" y="865281"/>
                    </a:cubicBezTo>
                    <a:close/>
                    <a:moveTo>
                      <a:pt x="342706" y="211538"/>
                    </a:moveTo>
                    <a:cubicBezTo>
                      <a:pt x="342323" y="211811"/>
                      <a:pt x="342578" y="213358"/>
                      <a:pt x="342943" y="212739"/>
                    </a:cubicBezTo>
                    <a:cubicBezTo>
                      <a:pt x="342998" y="212303"/>
                      <a:pt x="343253" y="211720"/>
                      <a:pt x="342706" y="211538"/>
                    </a:cubicBezTo>
                    <a:close/>
                    <a:moveTo>
                      <a:pt x="418069" y="584637"/>
                    </a:moveTo>
                    <a:cubicBezTo>
                      <a:pt x="417977" y="584110"/>
                      <a:pt x="417467" y="584146"/>
                      <a:pt x="417120" y="584455"/>
                    </a:cubicBezTo>
                    <a:lnTo>
                      <a:pt x="417886" y="585129"/>
                    </a:lnTo>
                    <a:close/>
                    <a:moveTo>
                      <a:pt x="316643" y="110073"/>
                    </a:moveTo>
                    <a:cubicBezTo>
                      <a:pt x="315166" y="110073"/>
                      <a:pt x="316643" y="112985"/>
                      <a:pt x="316953" y="111402"/>
                    </a:cubicBezTo>
                    <a:cubicBezTo>
                      <a:pt x="316862" y="111111"/>
                      <a:pt x="317263" y="110110"/>
                      <a:pt x="316643" y="110073"/>
                    </a:cubicBezTo>
                    <a:close/>
                    <a:moveTo>
                      <a:pt x="169073" y="427353"/>
                    </a:moveTo>
                    <a:cubicBezTo>
                      <a:pt x="166483" y="427189"/>
                      <a:pt x="169620" y="430538"/>
                      <a:pt x="169073" y="427353"/>
                    </a:cubicBezTo>
                    <a:close/>
                    <a:moveTo>
                      <a:pt x="445883" y="96114"/>
                    </a:moveTo>
                    <a:cubicBezTo>
                      <a:pt x="445591" y="96824"/>
                      <a:pt x="446868" y="97006"/>
                      <a:pt x="446831" y="96278"/>
                    </a:cubicBezTo>
                    <a:cubicBezTo>
                      <a:pt x="446795" y="95550"/>
                      <a:pt x="445992" y="95623"/>
                      <a:pt x="445883" y="96187"/>
                    </a:cubicBezTo>
                    <a:close/>
                    <a:moveTo>
                      <a:pt x="64127" y="228755"/>
                    </a:moveTo>
                    <a:lnTo>
                      <a:pt x="63216" y="228318"/>
                    </a:lnTo>
                    <a:cubicBezTo>
                      <a:pt x="62559" y="229374"/>
                      <a:pt x="64510" y="230411"/>
                      <a:pt x="64073" y="228701"/>
                    </a:cubicBezTo>
                    <a:close/>
                    <a:moveTo>
                      <a:pt x="275843" y="101356"/>
                    </a:moveTo>
                    <a:cubicBezTo>
                      <a:pt x="275569" y="101574"/>
                      <a:pt x="275661" y="102357"/>
                      <a:pt x="275843" y="102702"/>
                    </a:cubicBezTo>
                    <a:cubicBezTo>
                      <a:pt x="276208" y="102520"/>
                      <a:pt x="276317" y="101465"/>
                      <a:pt x="275843" y="101410"/>
                    </a:cubicBezTo>
                    <a:close/>
                    <a:moveTo>
                      <a:pt x="182132" y="680769"/>
                    </a:moveTo>
                    <a:cubicBezTo>
                      <a:pt x="179962" y="679368"/>
                      <a:pt x="181549" y="682462"/>
                      <a:pt x="182132" y="680769"/>
                    </a:cubicBezTo>
                    <a:close/>
                    <a:moveTo>
                      <a:pt x="341667" y="867028"/>
                    </a:moveTo>
                    <a:cubicBezTo>
                      <a:pt x="341667" y="867719"/>
                      <a:pt x="342597" y="867283"/>
                      <a:pt x="342962" y="867028"/>
                    </a:cubicBezTo>
                    <a:lnTo>
                      <a:pt x="342323" y="866700"/>
                    </a:lnTo>
                    <a:cubicBezTo>
                      <a:pt x="342068" y="866864"/>
                      <a:pt x="341667" y="866937"/>
                      <a:pt x="341667" y="867028"/>
                    </a:cubicBezTo>
                    <a:close/>
                    <a:moveTo>
                      <a:pt x="170222" y="285175"/>
                    </a:moveTo>
                    <a:cubicBezTo>
                      <a:pt x="168781" y="285412"/>
                      <a:pt x="171554" y="287705"/>
                      <a:pt x="172046" y="286467"/>
                    </a:cubicBezTo>
                    <a:cubicBezTo>
                      <a:pt x="171554" y="285940"/>
                      <a:pt x="171298" y="285084"/>
                      <a:pt x="170295" y="285175"/>
                    </a:cubicBezTo>
                    <a:close/>
                    <a:moveTo>
                      <a:pt x="254321" y="130476"/>
                    </a:moveTo>
                    <a:cubicBezTo>
                      <a:pt x="254321" y="129529"/>
                      <a:pt x="253063" y="130476"/>
                      <a:pt x="253318" y="131167"/>
                    </a:cubicBezTo>
                    <a:cubicBezTo>
                      <a:pt x="253573" y="131859"/>
                      <a:pt x="254777" y="131404"/>
                      <a:pt x="254394" y="130530"/>
                    </a:cubicBezTo>
                    <a:close/>
                    <a:moveTo>
                      <a:pt x="359413" y="677129"/>
                    </a:moveTo>
                    <a:cubicBezTo>
                      <a:pt x="359030" y="675218"/>
                      <a:pt x="357589" y="677821"/>
                      <a:pt x="357261" y="678585"/>
                    </a:cubicBezTo>
                    <a:lnTo>
                      <a:pt x="358957" y="678585"/>
                    </a:lnTo>
                    <a:cubicBezTo>
                      <a:pt x="358888" y="678057"/>
                      <a:pt x="359055" y="677525"/>
                      <a:pt x="359413" y="677130"/>
                    </a:cubicBezTo>
                    <a:close/>
                    <a:moveTo>
                      <a:pt x="164258" y="258075"/>
                    </a:moveTo>
                    <a:cubicBezTo>
                      <a:pt x="164404" y="255236"/>
                      <a:pt x="160610" y="258476"/>
                      <a:pt x="164258" y="258075"/>
                    </a:cubicBezTo>
                    <a:close/>
                    <a:moveTo>
                      <a:pt x="300830" y="239548"/>
                    </a:moveTo>
                    <a:lnTo>
                      <a:pt x="298039" y="239548"/>
                    </a:lnTo>
                    <a:cubicBezTo>
                      <a:pt x="298733" y="240277"/>
                      <a:pt x="299888" y="240306"/>
                      <a:pt x="300618" y="239614"/>
                    </a:cubicBezTo>
                    <a:cubicBezTo>
                      <a:pt x="300641" y="239592"/>
                      <a:pt x="300663" y="239570"/>
                      <a:pt x="300684" y="239548"/>
                    </a:cubicBezTo>
                    <a:close/>
                    <a:moveTo>
                      <a:pt x="285984" y="280279"/>
                    </a:moveTo>
                    <a:cubicBezTo>
                      <a:pt x="285210" y="280181"/>
                      <a:pt x="284483" y="280672"/>
                      <a:pt x="284287" y="281426"/>
                    </a:cubicBezTo>
                    <a:cubicBezTo>
                      <a:pt x="285090" y="281335"/>
                      <a:pt x="286130" y="281663"/>
                      <a:pt x="285984" y="280279"/>
                    </a:cubicBezTo>
                    <a:close/>
                  </a:path>
                </a:pathLst>
              </a:custGeom>
              <a:solidFill>
                <a:srgbClr val="00206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26" name="Google Shape;226;g239d3b258f3_0_8"/>
              <p:cNvSpPr/>
              <p:nvPr/>
            </p:nvSpPr>
            <p:spPr>
              <a:xfrm>
                <a:off x="2213398" y="3370238"/>
                <a:ext cx="322115" cy="595304"/>
              </a:xfrm>
              <a:custGeom>
                <a:avLst/>
                <a:gdLst/>
                <a:ahLst/>
                <a:cxnLst/>
                <a:rect l="l" t="t" r="r" b="b"/>
                <a:pathLst>
                  <a:path w="396449" h="838457" extrusionOk="0">
                    <a:moveTo>
                      <a:pt x="71093" y="181692"/>
                    </a:moveTo>
                    <a:cubicBezTo>
                      <a:pt x="72007" y="182727"/>
                      <a:pt x="72636" y="183981"/>
                      <a:pt x="72917" y="185332"/>
                    </a:cubicBezTo>
                    <a:cubicBezTo>
                      <a:pt x="73045" y="186624"/>
                      <a:pt x="74741" y="186569"/>
                      <a:pt x="74923" y="187971"/>
                    </a:cubicBezTo>
                    <a:cubicBezTo>
                      <a:pt x="75361" y="190773"/>
                      <a:pt x="79009" y="191774"/>
                      <a:pt x="79228" y="194832"/>
                    </a:cubicBezTo>
                    <a:cubicBezTo>
                      <a:pt x="79228" y="196870"/>
                      <a:pt x="81234" y="196943"/>
                      <a:pt x="81945" y="198472"/>
                    </a:cubicBezTo>
                    <a:cubicBezTo>
                      <a:pt x="83076" y="201166"/>
                      <a:pt x="84608" y="205370"/>
                      <a:pt x="87417" y="206298"/>
                    </a:cubicBezTo>
                    <a:cubicBezTo>
                      <a:pt x="89551" y="206443"/>
                      <a:pt x="87143" y="207663"/>
                      <a:pt x="87526" y="208500"/>
                    </a:cubicBezTo>
                    <a:cubicBezTo>
                      <a:pt x="88967" y="209883"/>
                      <a:pt x="89533" y="212140"/>
                      <a:pt x="91922" y="212522"/>
                    </a:cubicBezTo>
                    <a:cubicBezTo>
                      <a:pt x="93198" y="212631"/>
                      <a:pt x="92852" y="214342"/>
                      <a:pt x="92761" y="215198"/>
                    </a:cubicBezTo>
                    <a:cubicBezTo>
                      <a:pt x="92049" y="216745"/>
                      <a:pt x="93053" y="217691"/>
                      <a:pt x="93983" y="218474"/>
                    </a:cubicBezTo>
                    <a:cubicBezTo>
                      <a:pt x="96445" y="220931"/>
                      <a:pt x="97120" y="224498"/>
                      <a:pt x="100494" y="226172"/>
                    </a:cubicBezTo>
                    <a:cubicBezTo>
                      <a:pt x="101424" y="226700"/>
                      <a:pt x="99236" y="226554"/>
                      <a:pt x="100166" y="227264"/>
                    </a:cubicBezTo>
                    <a:cubicBezTo>
                      <a:pt x="100549" y="228902"/>
                      <a:pt x="102555" y="229303"/>
                      <a:pt x="102664" y="231250"/>
                    </a:cubicBezTo>
                    <a:cubicBezTo>
                      <a:pt x="103668" y="236310"/>
                      <a:pt x="109960" y="238930"/>
                      <a:pt x="111018" y="244117"/>
                    </a:cubicBezTo>
                    <a:cubicBezTo>
                      <a:pt x="111237" y="246119"/>
                      <a:pt x="112842" y="247393"/>
                      <a:pt x="113462" y="249031"/>
                    </a:cubicBezTo>
                    <a:cubicBezTo>
                      <a:pt x="112732" y="252271"/>
                      <a:pt x="116088" y="250251"/>
                      <a:pt x="115888" y="251707"/>
                    </a:cubicBezTo>
                    <a:cubicBezTo>
                      <a:pt x="115012" y="254218"/>
                      <a:pt x="116745" y="255984"/>
                      <a:pt x="117985" y="257986"/>
                    </a:cubicBezTo>
                    <a:cubicBezTo>
                      <a:pt x="119554" y="260625"/>
                      <a:pt x="120338" y="263919"/>
                      <a:pt x="122271" y="266230"/>
                    </a:cubicBezTo>
                    <a:cubicBezTo>
                      <a:pt x="125408" y="272000"/>
                      <a:pt x="127013" y="278370"/>
                      <a:pt x="131208" y="283575"/>
                    </a:cubicBezTo>
                    <a:cubicBezTo>
                      <a:pt x="132558" y="283411"/>
                      <a:pt x="132138" y="284157"/>
                      <a:pt x="131974" y="284922"/>
                    </a:cubicBezTo>
                    <a:cubicBezTo>
                      <a:pt x="131409" y="287706"/>
                      <a:pt x="134382" y="289326"/>
                      <a:pt x="135166" y="291401"/>
                    </a:cubicBezTo>
                    <a:cubicBezTo>
                      <a:pt x="134126" y="293457"/>
                      <a:pt x="136060" y="294440"/>
                      <a:pt x="136862" y="295732"/>
                    </a:cubicBezTo>
                    <a:cubicBezTo>
                      <a:pt x="138832" y="299573"/>
                      <a:pt x="140510" y="303358"/>
                      <a:pt x="142662" y="307162"/>
                    </a:cubicBezTo>
                    <a:cubicBezTo>
                      <a:pt x="145223" y="312994"/>
                      <a:pt x="148344" y="318565"/>
                      <a:pt x="151982" y="323797"/>
                    </a:cubicBezTo>
                    <a:cubicBezTo>
                      <a:pt x="150632" y="325617"/>
                      <a:pt x="153295" y="325835"/>
                      <a:pt x="153168" y="327437"/>
                    </a:cubicBezTo>
                    <a:cubicBezTo>
                      <a:pt x="153168" y="328219"/>
                      <a:pt x="153551" y="327746"/>
                      <a:pt x="153934" y="327783"/>
                    </a:cubicBezTo>
                    <a:cubicBezTo>
                      <a:pt x="157034" y="329202"/>
                      <a:pt x="153532" y="329985"/>
                      <a:pt x="154572" y="331532"/>
                    </a:cubicBezTo>
                    <a:cubicBezTo>
                      <a:pt x="156524" y="334210"/>
                      <a:pt x="158084" y="337151"/>
                      <a:pt x="159205" y="340268"/>
                    </a:cubicBezTo>
                    <a:cubicBezTo>
                      <a:pt x="159588" y="341487"/>
                      <a:pt x="159569" y="343216"/>
                      <a:pt x="161503" y="343362"/>
                    </a:cubicBezTo>
                    <a:cubicBezTo>
                      <a:pt x="162011" y="345650"/>
                      <a:pt x="163162" y="347746"/>
                      <a:pt x="164822" y="349404"/>
                    </a:cubicBezTo>
                    <a:cubicBezTo>
                      <a:pt x="165023" y="349582"/>
                      <a:pt x="165120" y="349849"/>
                      <a:pt x="165077" y="350114"/>
                    </a:cubicBezTo>
                    <a:cubicBezTo>
                      <a:pt x="164074" y="351934"/>
                      <a:pt x="166701" y="356903"/>
                      <a:pt x="168725" y="357030"/>
                    </a:cubicBezTo>
                    <a:cubicBezTo>
                      <a:pt x="168488" y="359159"/>
                      <a:pt x="171060" y="361398"/>
                      <a:pt x="170695" y="364001"/>
                    </a:cubicBezTo>
                    <a:cubicBezTo>
                      <a:pt x="171678" y="365774"/>
                      <a:pt x="172211" y="367761"/>
                      <a:pt x="172245" y="369788"/>
                    </a:cubicBezTo>
                    <a:cubicBezTo>
                      <a:pt x="172136" y="372081"/>
                      <a:pt x="174233" y="374138"/>
                      <a:pt x="172993" y="376504"/>
                    </a:cubicBezTo>
                    <a:cubicBezTo>
                      <a:pt x="173668" y="377905"/>
                      <a:pt x="172774" y="381654"/>
                      <a:pt x="174999" y="381545"/>
                    </a:cubicBezTo>
                    <a:cubicBezTo>
                      <a:pt x="175838" y="380726"/>
                      <a:pt x="176477" y="382473"/>
                      <a:pt x="175747" y="382819"/>
                    </a:cubicBezTo>
                    <a:cubicBezTo>
                      <a:pt x="174343" y="383383"/>
                      <a:pt x="174908" y="384494"/>
                      <a:pt x="175109" y="385313"/>
                    </a:cubicBezTo>
                    <a:cubicBezTo>
                      <a:pt x="176112" y="392101"/>
                      <a:pt x="176531" y="398762"/>
                      <a:pt x="177316" y="405551"/>
                    </a:cubicBezTo>
                    <a:cubicBezTo>
                      <a:pt x="177535" y="406061"/>
                      <a:pt x="178501" y="405369"/>
                      <a:pt x="178446" y="406097"/>
                    </a:cubicBezTo>
                    <a:cubicBezTo>
                      <a:pt x="178446" y="406334"/>
                      <a:pt x="177626" y="406497"/>
                      <a:pt x="177680" y="407207"/>
                    </a:cubicBezTo>
                    <a:cubicBezTo>
                      <a:pt x="177170" y="408900"/>
                      <a:pt x="178902" y="410374"/>
                      <a:pt x="178684" y="411775"/>
                    </a:cubicBezTo>
                    <a:cubicBezTo>
                      <a:pt x="177279" y="413250"/>
                      <a:pt x="180015" y="413887"/>
                      <a:pt x="179140" y="415415"/>
                    </a:cubicBezTo>
                    <a:cubicBezTo>
                      <a:pt x="178497" y="417092"/>
                      <a:pt x="178722" y="418977"/>
                      <a:pt x="179741" y="420457"/>
                    </a:cubicBezTo>
                    <a:cubicBezTo>
                      <a:pt x="180927" y="422422"/>
                      <a:pt x="179741" y="424206"/>
                      <a:pt x="180197" y="425917"/>
                    </a:cubicBezTo>
                    <a:cubicBezTo>
                      <a:pt x="182404" y="427737"/>
                      <a:pt x="180343" y="431522"/>
                      <a:pt x="182258" y="432942"/>
                    </a:cubicBezTo>
                    <a:cubicBezTo>
                      <a:pt x="182514" y="433033"/>
                      <a:pt x="182459" y="433124"/>
                      <a:pt x="182350" y="433342"/>
                    </a:cubicBezTo>
                    <a:cubicBezTo>
                      <a:pt x="181802" y="438475"/>
                      <a:pt x="183426" y="443862"/>
                      <a:pt x="184629" y="448867"/>
                    </a:cubicBezTo>
                    <a:cubicBezTo>
                      <a:pt x="184812" y="449468"/>
                      <a:pt x="184976" y="450105"/>
                      <a:pt x="183991" y="450305"/>
                    </a:cubicBezTo>
                    <a:cubicBezTo>
                      <a:pt x="183097" y="450924"/>
                      <a:pt x="184794" y="452234"/>
                      <a:pt x="185031" y="452926"/>
                    </a:cubicBezTo>
                    <a:cubicBezTo>
                      <a:pt x="186855" y="454545"/>
                      <a:pt x="183316" y="455910"/>
                      <a:pt x="185031" y="457876"/>
                    </a:cubicBezTo>
                    <a:cubicBezTo>
                      <a:pt x="186636" y="461079"/>
                      <a:pt x="185031" y="463099"/>
                      <a:pt x="187310" y="466666"/>
                    </a:cubicBezTo>
                    <a:cubicBezTo>
                      <a:pt x="187511" y="467049"/>
                      <a:pt x="187475" y="467449"/>
                      <a:pt x="187092" y="467540"/>
                    </a:cubicBezTo>
                    <a:cubicBezTo>
                      <a:pt x="186161" y="467795"/>
                      <a:pt x="186161" y="468559"/>
                      <a:pt x="186563" y="468978"/>
                    </a:cubicBezTo>
                    <a:cubicBezTo>
                      <a:pt x="188788" y="471398"/>
                      <a:pt x="186107" y="474784"/>
                      <a:pt x="188387" y="477113"/>
                    </a:cubicBezTo>
                    <a:cubicBezTo>
                      <a:pt x="189226" y="483665"/>
                      <a:pt x="189207" y="490490"/>
                      <a:pt x="190922" y="496787"/>
                    </a:cubicBezTo>
                    <a:cubicBezTo>
                      <a:pt x="192436" y="499608"/>
                      <a:pt x="188368" y="499172"/>
                      <a:pt x="189262" y="496496"/>
                    </a:cubicBezTo>
                    <a:cubicBezTo>
                      <a:pt x="190356" y="493166"/>
                      <a:pt x="187037" y="490381"/>
                      <a:pt x="187438" y="486814"/>
                    </a:cubicBezTo>
                    <a:cubicBezTo>
                      <a:pt x="185031" y="480298"/>
                      <a:pt x="184648" y="473328"/>
                      <a:pt x="182605" y="466648"/>
                    </a:cubicBezTo>
                    <a:cubicBezTo>
                      <a:pt x="181948" y="465156"/>
                      <a:pt x="180963" y="458276"/>
                      <a:pt x="179595" y="458786"/>
                    </a:cubicBezTo>
                    <a:cubicBezTo>
                      <a:pt x="179383" y="458670"/>
                      <a:pt x="179306" y="458405"/>
                      <a:pt x="179422" y="458193"/>
                    </a:cubicBezTo>
                    <a:cubicBezTo>
                      <a:pt x="179430" y="458178"/>
                      <a:pt x="179439" y="458163"/>
                      <a:pt x="179450" y="458149"/>
                    </a:cubicBezTo>
                    <a:cubicBezTo>
                      <a:pt x="181365" y="457112"/>
                      <a:pt x="179796" y="455783"/>
                      <a:pt x="179559" y="454782"/>
                    </a:cubicBezTo>
                    <a:cubicBezTo>
                      <a:pt x="179322" y="453781"/>
                      <a:pt x="178373" y="453217"/>
                      <a:pt x="179176" y="452161"/>
                    </a:cubicBezTo>
                    <a:cubicBezTo>
                      <a:pt x="178884" y="450578"/>
                      <a:pt x="177881" y="449031"/>
                      <a:pt x="177699" y="447429"/>
                    </a:cubicBezTo>
                    <a:cubicBezTo>
                      <a:pt x="177863" y="444863"/>
                      <a:pt x="175875" y="443371"/>
                      <a:pt x="176185" y="440932"/>
                    </a:cubicBezTo>
                    <a:cubicBezTo>
                      <a:pt x="175580" y="440247"/>
                      <a:pt x="175470" y="439257"/>
                      <a:pt x="175911" y="438457"/>
                    </a:cubicBezTo>
                    <a:cubicBezTo>
                      <a:pt x="176458" y="437565"/>
                      <a:pt x="175601" y="436400"/>
                      <a:pt x="175091" y="435526"/>
                    </a:cubicBezTo>
                    <a:cubicBezTo>
                      <a:pt x="173682" y="432299"/>
                      <a:pt x="172896" y="428835"/>
                      <a:pt x="172774" y="425316"/>
                    </a:cubicBezTo>
                    <a:cubicBezTo>
                      <a:pt x="172867" y="423782"/>
                      <a:pt x="172280" y="422285"/>
                      <a:pt x="171169" y="421221"/>
                    </a:cubicBezTo>
                    <a:cubicBezTo>
                      <a:pt x="170731" y="420875"/>
                      <a:pt x="170385" y="420457"/>
                      <a:pt x="170914" y="419874"/>
                    </a:cubicBezTo>
                    <a:cubicBezTo>
                      <a:pt x="171255" y="419433"/>
                      <a:pt x="171332" y="418841"/>
                      <a:pt x="171114" y="418327"/>
                    </a:cubicBezTo>
                    <a:cubicBezTo>
                      <a:pt x="168087" y="410501"/>
                      <a:pt x="167467" y="401820"/>
                      <a:pt x="164093" y="394303"/>
                    </a:cubicBezTo>
                    <a:cubicBezTo>
                      <a:pt x="162633" y="393211"/>
                      <a:pt x="163545" y="392593"/>
                      <a:pt x="164093" y="390955"/>
                    </a:cubicBezTo>
                    <a:cubicBezTo>
                      <a:pt x="162761" y="386368"/>
                      <a:pt x="162579" y="381418"/>
                      <a:pt x="159715" y="377341"/>
                    </a:cubicBezTo>
                    <a:cubicBezTo>
                      <a:pt x="159423" y="376777"/>
                      <a:pt x="159405" y="376722"/>
                      <a:pt x="160007" y="376267"/>
                    </a:cubicBezTo>
                    <a:cubicBezTo>
                      <a:pt x="160645" y="375572"/>
                      <a:pt x="160645" y="374506"/>
                      <a:pt x="160007" y="373810"/>
                    </a:cubicBezTo>
                    <a:cubicBezTo>
                      <a:pt x="158621" y="372300"/>
                      <a:pt x="159059" y="370061"/>
                      <a:pt x="157727" y="368532"/>
                    </a:cubicBezTo>
                    <a:cubicBezTo>
                      <a:pt x="157362" y="366913"/>
                      <a:pt x="157727" y="364729"/>
                      <a:pt x="155903" y="363618"/>
                    </a:cubicBezTo>
                    <a:cubicBezTo>
                      <a:pt x="154844" y="362896"/>
                      <a:pt x="154215" y="361695"/>
                      <a:pt x="154225" y="360415"/>
                    </a:cubicBezTo>
                    <a:cubicBezTo>
                      <a:pt x="154225" y="359687"/>
                      <a:pt x="153915" y="359542"/>
                      <a:pt x="153186" y="359851"/>
                    </a:cubicBezTo>
                    <a:cubicBezTo>
                      <a:pt x="152073" y="359414"/>
                      <a:pt x="153532" y="356539"/>
                      <a:pt x="151781" y="355556"/>
                    </a:cubicBezTo>
                    <a:cubicBezTo>
                      <a:pt x="149210" y="354154"/>
                      <a:pt x="149793" y="350496"/>
                      <a:pt x="148042" y="348403"/>
                    </a:cubicBezTo>
                    <a:cubicBezTo>
                      <a:pt x="147117" y="347467"/>
                      <a:pt x="146527" y="346251"/>
                      <a:pt x="146364" y="344945"/>
                    </a:cubicBezTo>
                    <a:cubicBezTo>
                      <a:pt x="145453" y="344235"/>
                      <a:pt x="144194" y="343726"/>
                      <a:pt x="144924" y="342142"/>
                    </a:cubicBezTo>
                    <a:cubicBezTo>
                      <a:pt x="144924" y="342015"/>
                      <a:pt x="144723" y="341596"/>
                      <a:pt x="144522" y="341505"/>
                    </a:cubicBezTo>
                    <a:cubicBezTo>
                      <a:pt x="141586" y="340140"/>
                      <a:pt x="142097" y="336701"/>
                      <a:pt x="140346" y="334407"/>
                    </a:cubicBezTo>
                    <a:cubicBezTo>
                      <a:pt x="139470" y="333279"/>
                      <a:pt x="138212" y="332205"/>
                      <a:pt x="138321" y="330494"/>
                    </a:cubicBezTo>
                    <a:cubicBezTo>
                      <a:pt x="138188" y="330205"/>
                      <a:pt x="137857" y="330063"/>
                      <a:pt x="137555" y="330167"/>
                    </a:cubicBezTo>
                    <a:cubicBezTo>
                      <a:pt x="137282" y="330167"/>
                      <a:pt x="137555" y="331241"/>
                      <a:pt x="136789" y="330640"/>
                    </a:cubicBezTo>
                    <a:cubicBezTo>
                      <a:pt x="136023" y="330039"/>
                      <a:pt x="136789" y="329948"/>
                      <a:pt x="136789" y="329548"/>
                    </a:cubicBezTo>
                    <a:cubicBezTo>
                      <a:pt x="136959" y="328102"/>
                      <a:pt x="136439" y="326660"/>
                      <a:pt x="135385" y="325653"/>
                    </a:cubicBezTo>
                    <a:cubicBezTo>
                      <a:pt x="134182" y="324455"/>
                      <a:pt x="133523" y="322817"/>
                      <a:pt x="133561" y="321121"/>
                    </a:cubicBezTo>
                    <a:cubicBezTo>
                      <a:pt x="131737" y="320375"/>
                      <a:pt x="132248" y="318209"/>
                      <a:pt x="130916" y="317172"/>
                    </a:cubicBezTo>
                    <a:cubicBezTo>
                      <a:pt x="128819" y="316280"/>
                      <a:pt x="129986" y="313532"/>
                      <a:pt x="128490" y="312476"/>
                    </a:cubicBezTo>
                    <a:cubicBezTo>
                      <a:pt x="125609" y="309655"/>
                      <a:pt x="125153" y="304705"/>
                      <a:pt x="122289" y="301556"/>
                    </a:cubicBezTo>
                    <a:cubicBezTo>
                      <a:pt x="121833" y="300792"/>
                      <a:pt x="119845" y="301411"/>
                      <a:pt x="120794" y="300137"/>
                    </a:cubicBezTo>
                    <a:cubicBezTo>
                      <a:pt x="122891" y="297771"/>
                      <a:pt x="118076" y="295532"/>
                      <a:pt x="118313" y="292857"/>
                    </a:cubicBezTo>
                    <a:cubicBezTo>
                      <a:pt x="115853" y="290183"/>
                      <a:pt x="113988" y="287020"/>
                      <a:pt x="112842" y="283575"/>
                    </a:cubicBezTo>
                    <a:cubicBezTo>
                      <a:pt x="110689" y="282319"/>
                      <a:pt x="111237" y="280554"/>
                      <a:pt x="110398" y="278770"/>
                    </a:cubicBezTo>
                    <a:cubicBezTo>
                      <a:pt x="109814" y="276441"/>
                      <a:pt x="105911" y="275239"/>
                      <a:pt x="106951" y="272946"/>
                    </a:cubicBezTo>
                    <a:cubicBezTo>
                      <a:pt x="105729" y="269306"/>
                      <a:pt x="103120" y="265666"/>
                      <a:pt x="101479" y="262026"/>
                    </a:cubicBezTo>
                    <a:cubicBezTo>
                      <a:pt x="101224" y="261298"/>
                      <a:pt x="99856" y="262135"/>
                      <a:pt x="99929" y="260971"/>
                    </a:cubicBezTo>
                    <a:cubicBezTo>
                      <a:pt x="99867" y="260266"/>
                      <a:pt x="99688" y="259578"/>
                      <a:pt x="99400" y="258932"/>
                    </a:cubicBezTo>
                    <a:cubicBezTo>
                      <a:pt x="95747" y="252080"/>
                      <a:pt x="91614" y="245494"/>
                      <a:pt x="87034" y="239222"/>
                    </a:cubicBezTo>
                    <a:cubicBezTo>
                      <a:pt x="86140" y="238621"/>
                      <a:pt x="85794" y="236364"/>
                      <a:pt x="85484" y="235127"/>
                    </a:cubicBezTo>
                    <a:cubicBezTo>
                      <a:pt x="84608" y="234144"/>
                      <a:pt x="83477" y="233307"/>
                      <a:pt x="83295" y="231869"/>
                    </a:cubicBezTo>
                    <a:cubicBezTo>
                      <a:pt x="81672" y="231632"/>
                      <a:pt x="82146" y="229794"/>
                      <a:pt x="81161" y="229066"/>
                    </a:cubicBezTo>
                    <a:cubicBezTo>
                      <a:pt x="79757" y="228101"/>
                      <a:pt x="79446" y="226336"/>
                      <a:pt x="78626" y="225026"/>
                    </a:cubicBezTo>
                    <a:cubicBezTo>
                      <a:pt x="76054" y="223096"/>
                      <a:pt x="77331" y="218492"/>
                      <a:pt x="73774" y="217746"/>
                    </a:cubicBezTo>
                    <a:cubicBezTo>
                      <a:pt x="73555" y="217746"/>
                      <a:pt x="73337" y="217746"/>
                      <a:pt x="73464" y="217272"/>
                    </a:cubicBezTo>
                    <a:cubicBezTo>
                      <a:pt x="73774" y="216235"/>
                      <a:pt x="72899" y="215452"/>
                      <a:pt x="72498" y="214706"/>
                    </a:cubicBezTo>
                    <a:cubicBezTo>
                      <a:pt x="71513" y="213833"/>
                      <a:pt x="71932" y="212486"/>
                      <a:pt x="71166" y="211630"/>
                    </a:cubicBezTo>
                    <a:cubicBezTo>
                      <a:pt x="69816" y="210611"/>
                      <a:pt x="69652" y="208609"/>
                      <a:pt x="68011" y="207845"/>
                    </a:cubicBezTo>
                    <a:cubicBezTo>
                      <a:pt x="68011" y="205588"/>
                      <a:pt x="65859" y="204314"/>
                      <a:pt x="65494" y="202166"/>
                    </a:cubicBezTo>
                    <a:cubicBezTo>
                      <a:pt x="64728" y="198872"/>
                      <a:pt x="60478" y="200510"/>
                      <a:pt x="61846" y="199109"/>
                    </a:cubicBezTo>
                    <a:cubicBezTo>
                      <a:pt x="63305" y="196998"/>
                      <a:pt x="59694" y="194304"/>
                      <a:pt x="58928" y="192284"/>
                    </a:cubicBezTo>
                    <a:cubicBezTo>
                      <a:pt x="56520" y="185623"/>
                      <a:pt x="51523" y="180545"/>
                      <a:pt x="48295" y="174503"/>
                    </a:cubicBezTo>
                    <a:cubicBezTo>
                      <a:pt x="48295" y="173811"/>
                      <a:pt x="47620" y="173483"/>
                      <a:pt x="47237" y="172992"/>
                    </a:cubicBezTo>
                    <a:cubicBezTo>
                      <a:pt x="46854" y="172501"/>
                      <a:pt x="45887" y="173119"/>
                      <a:pt x="45632" y="172264"/>
                    </a:cubicBezTo>
                    <a:cubicBezTo>
                      <a:pt x="46161" y="170699"/>
                      <a:pt x="45012" y="168624"/>
                      <a:pt x="44082" y="167350"/>
                    </a:cubicBezTo>
                    <a:cubicBezTo>
                      <a:pt x="41984" y="167350"/>
                      <a:pt x="42258" y="166840"/>
                      <a:pt x="42622" y="165166"/>
                    </a:cubicBezTo>
                    <a:cubicBezTo>
                      <a:pt x="42258" y="164292"/>
                      <a:pt x="42276" y="163037"/>
                      <a:pt x="41236" y="162727"/>
                    </a:cubicBezTo>
                    <a:cubicBezTo>
                      <a:pt x="38045" y="158305"/>
                      <a:pt x="36567" y="152371"/>
                      <a:pt x="32318" y="148295"/>
                    </a:cubicBezTo>
                    <a:cubicBezTo>
                      <a:pt x="29965" y="146475"/>
                      <a:pt x="29764" y="141360"/>
                      <a:pt x="27375" y="140560"/>
                    </a:cubicBezTo>
                    <a:cubicBezTo>
                      <a:pt x="27174" y="140560"/>
                      <a:pt x="26591" y="140105"/>
                      <a:pt x="26572" y="139631"/>
                    </a:cubicBezTo>
                    <a:cubicBezTo>
                      <a:pt x="25533" y="137520"/>
                      <a:pt x="25679" y="134372"/>
                      <a:pt x="23344" y="133134"/>
                    </a:cubicBezTo>
                    <a:cubicBezTo>
                      <a:pt x="21520" y="132060"/>
                      <a:pt x="22341" y="128984"/>
                      <a:pt x="19696" y="128347"/>
                    </a:cubicBezTo>
                    <a:cubicBezTo>
                      <a:pt x="17562" y="127346"/>
                      <a:pt x="20918" y="125272"/>
                      <a:pt x="18274" y="124380"/>
                    </a:cubicBezTo>
                    <a:cubicBezTo>
                      <a:pt x="16103" y="123652"/>
                      <a:pt x="18693" y="122560"/>
                      <a:pt x="17818" y="121486"/>
                    </a:cubicBezTo>
                    <a:cubicBezTo>
                      <a:pt x="17179" y="120776"/>
                      <a:pt x="16140" y="120212"/>
                      <a:pt x="16979" y="119011"/>
                    </a:cubicBezTo>
                    <a:cubicBezTo>
                      <a:pt x="17125" y="117864"/>
                      <a:pt x="14206" y="116918"/>
                      <a:pt x="14918" y="115698"/>
                    </a:cubicBezTo>
                    <a:cubicBezTo>
                      <a:pt x="15587" y="114092"/>
                      <a:pt x="15416" y="112259"/>
                      <a:pt x="14462" y="110803"/>
                    </a:cubicBezTo>
                    <a:cubicBezTo>
                      <a:pt x="14129" y="107743"/>
                      <a:pt x="13381" y="104743"/>
                      <a:pt x="12237" y="101885"/>
                    </a:cubicBezTo>
                    <a:cubicBezTo>
                      <a:pt x="11835" y="100775"/>
                      <a:pt x="10413" y="102067"/>
                      <a:pt x="10778" y="100829"/>
                    </a:cubicBezTo>
                    <a:cubicBezTo>
                      <a:pt x="11598" y="98700"/>
                      <a:pt x="12711" y="96570"/>
                      <a:pt x="10048" y="95133"/>
                    </a:cubicBezTo>
                    <a:cubicBezTo>
                      <a:pt x="8552" y="94168"/>
                      <a:pt x="10595" y="92730"/>
                      <a:pt x="10048" y="91493"/>
                    </a:cubicBezTo>
                    <a:cubicBezTo>
                      <a:pt x="8917" y="89527"/>
                      <a:pt x="9902" y="86615"/>
                      <a:pt x="7823" y="85286"/>
                    </a:cubicBezTo>
                    <a:cubicBezTo>
                      <a:pt x="6947" y="83739"/>
                      <a:pt x="8279" y="81464"/>
                      <a:pt x="6491" y="80045"/>
                    </a:cubicBezTo>
                    <a:cubicBezTo>
                      <a:pt x="6200" y="77915"/>
                      <a:pt x="5853" y="74912"/>
                      <a:pt x="4376" y="73438"/>
                    </a:cubicBezTo>
                    <a:cubicBezTo>
                      <a:pt x="3227" y="72947"/>
                      <a:pt x="3792" y="72091"/>
                      <a:pt x="4011" y="71436"/>
                    </a:cubicBezTo>
                    <a:cubicBezTo>
                      <a:pt x="4120" y="71163"/>
                      <a:pt x="4996" y="70999"/>
                      <a:pt x="4686" y="70563"/>
                    </a:cubicBezTo>
                    <a:cubicBezTo>
                      <a:pt x="4157" y="69816"/>
                      <a:pt x="4522" y="68579"/>
                      <a:pt x="3573" y="68215"/>
                    </a:cubicBezTo>
                    <a:cubicBezTo>
                      <a:pt x="2625" y="67851"/>
                      <a:pt x="2917" y="67396"/>
                      <a:pt x="3464" y="66886"/>
                    </a:cubicBezTo>
                    <a:cubicBezTo>
                      <a:pt x="4321" y="65794"/>
                      <a:pt x="2041" y="65066"/>
                      <a:pt x="2625" y="63574"/>
                    </a:cubicBezTo>
                    <a:cubicBezTo>
                      <a:pt x="2860" y="61440"/>
                      <a:pt x="2345" y="59291"/>
                      <a:pt x="1166" y="57495"/>
                    </a:cubicBezTo>
                    <a:cubicBezTo>
                      <a:pt x="454" y="55675"/>
                      <a:pt x="1968" y="53855"/>
                      <a:pt x="1622" y="52035"/>
                    </a:cubicBezTo>
                    <a:cubicBezTo>
                      <a:pt x="2297" y="50816"/>
                      <a:pt x="-330" y="50670"/>
                      <a:pt x="35" y="49360"/>
                    </a:cubicBezTo>
                    <a:cubicBezTo>
                      <a:pt x="199" y="49068"/>
                      <a:pt x="381" y="48431"/>
                      <a:pt x="983" y="48777"/>
                    </a:cubicBezTo>
                    <a:cubicBezTo>
                      <a:pt x="4066" y="49724"/>
                      <a:pt x="1804" y="43135"/>
                      <a:pt x="4011" y="41952"/>
                    </a:cubicBezTo>
                    <a:cubicBezTo>
                      <a:pt x="5124" y="40951"/>
                      <a:pt x="5835" y="38476"/>
                      <a:pt x="4230" y="37675"/>
                    </a:cubicBezTo>
                    <a:cubicBezTo>
                      <a:pt x="3336" y="37348"/>
                      <a:pt x="3975" y="35855"/>
                      <a:pt x="4814" y="36347"/>
                    </a:cubicBezTo>
                    <a:cubicBezTo>
                      <a:pt x="5193" y="36646"/>
                      <a:pt x="5743" y="36582"/>
                      <a:pt x="6043" y="36203"/>
                    </a:cubicBezTo>
                    <a:cubicBezTo>
                      <a:pt x="6092" y="36141"/>
                      <a:pt x="6133" y="36073"/>
                      <a:pt x="6163" y="36001"/>
                    </a:cubicBezTo>
                    <a:cubicBezTo>
                      <a:pt x="6583" y="35382"/>
                      <a:pt x="5689" y="35164"/>
                      <a:pt x="5361" y="34927"/>
                    </a:cubicBezTo>
                    <a:cubicBezTo>
                      <a:pt x="3810" y="33689"/>
                      <a:pt x="6692" y="34235"/>
                      <a:pt x="6382" y="32961"/>
                    </a:cubicBezTo>
                    <a:cubicBezTo>
                      <a:pt x="6382" y="31979"/>
                      <a:pt x="7349" y="31032"/>
                      <a:pt x="6382" y="29995"/>
                    </a:cubicBezTo>
                    <a:cubicBezTo>
                      <a:pt x="6200" y="29776"/>
                      <a:pt x="6382" y="29067"/>
                      <a:pt x="6710" y="29085"/>
                    </a:cubicBezTo>
                    <a:cubicBezTo>
                      <a:pt x="8115" y="29085"/>
                      <a:pt x="7896" y="28193"/>
                      <a:pt x="8060" y="27265"/>
                    </a:cubicBezTo>
                    <a:cubicBezTo>
                      <a:pt x="9455" y="22945"/>
                      <a:pt x="12165" y="19166"/>
                      <a:pt x="15811" y="16454"/>
                    </a:cubicBezTo>
                    <a:cubicBezTo>
                      <a:pt x="16340" y="12541"/>
                      <a:pt x="23818" y="11668"/>
                      <a:pt x="23873" y="8355"/>
                    </a:cubicBezTo>
                    <a:cubicBezTo>
                      <a:pt x="23545" y="6535"/>
                      <a:pt x="26244" y="8555"/>
                      <a:pt x="26882" y="7081"/>
                    </a:cubicBezTo>
                    <a:cubicBezTo>
                      <a:pt x="28542" y="5880"/>
                      <a:pt x="36512" y="-2638"/>
                      <a:pt x="37114" y="820"/>
                    </a:cubicBezTo>
                    <a:cubicBezTo>
                      <a:pt x="37260" y="1476"/>
                      <a:pt x="36695" y="1203"/>
                      <a:pt x="36476" y="1203"/>
                    </a:cubicBezTo>
                    <a:cubicBezTo>
                      <a:pt x="34980" y="1203"/>
                      <a:pt x="34306" y="2276"/>
                      <a:pt x="33558" y="3296"/>
                    </a:cubicBezTo>
                    <a:cubicBezTo>
                      <a:pt x="34360" y="4915"/>
                      <a:pt x="33339" y="5116"/>
                      <a:pt x="32135" y="5116"/>
                    </a:cubicBezTo>
                    <a:cubicBezTo>
                      <a:pt x="29782" y="5935"/>
                      <a:pt x="29636" y="9575"/>
                      <a:pt x="26992" y="10303"/>
                    </a:cubicBezTo>
                    <a:cubicBezTo>
                      <a:pt x="23016" y="13178"/>
                      <a:pt x="20827" y="18074"/>
                      <a:pt x="16833" y="21222"/>
                    </a:cubicBezTo>
                    <a:cubicBezTo>
                      <a:pt x="16490" y="21527"/>
                      <a:pt x="16275" y="21950"/>
                      <a:pt x="16231" y="22405"/>
                    </a:cubicBezTo>
                    <a:cubicBezTo>
                      <a:pt x="15976" y="24426"/>
                      <a:pt x="12747" y="24881"/>
                      <a:pt x="13714" y="27429"/>
                    </a:cubicBezTo>
                    <a:cubicBezTo>
                      <a:pt x="14042" y="30195"/>
                      <a:pt x="11179" y="32707"/>
                      <a:pt x="11890" y="35382"/>
                    </a:cubicBezTo>
                    <a:cubicBezTo>
                      <a:pt x="12601" y="38057"/>
                      <a:pt x="10176" y="41006"/>
                      <a:pt x="10723" y="44082"/>
                    </a:cubicBezTo>
                    <a:cubicBezTo>
                      <a:pt x="10905" y="46557"/>
                      <a:pt x="8790" y="48486"/>
                      <a:pt x="9373" y="50961"/>
                    </a:cubicBezTo>
                    <a:cubicBezTo>
                      <a:pt x="9970" y="53303"/>
                      <a:pt x="10234" y="55717"/>
                      <a:pt x="10157" y="58132"/>
                    </a:cubicBezTo>
                    <a:cubicBezTo>
                      <a:pt x="10322" y="60789"/>
                      <a:pt x="12875" y="62500"/>
                      <a:pt x="12857" y="65212"/>
                    </a:cubicBezTo>
                    <a:cubicBezTo>
                      <a:pt x="14444" y="71090"/>
                      <a:pt x="15666" y="77206"/>
                      <a:pt x="18584" y="82647"/>
                    </a:cubicBezTo>
                    <a:cubicBezTo>
                      <a:pt x="19131" y="83448"/>
                      <a:pt x="17909" y="84122"/>
                      <a:pt x="18876" y="84759"/>
                    </a:cubicBezTo>
                    <a:cubicBezTo>
                      <a:pt x="20171" y="86105"/>
                      <a:pt x="20699" y="89618"/>
                      <a:pt x="21082" y="91438"/>
                    </a:cubicBezTo>
                    <a:cubicBezTo>
                      <a:pt x="22114" y="93794"/>
                      <a:pt x="22956" y="96228"/>
                      <a:pt x="23599" y="98718"/>
                    </a:cubicBezTo>
                    <a:cubicBezTo>
                      <a:pt x="24384" y="99355"/>
                      <a:pt x="25077" y="99956"/>
                      <a:pt x="24311" y="101102"/>
                    </a:cubicBezTo>
                    <a:cubicBezTo>
                      <a:pt x="27958" y="111149"/>
                      <a:pt x="31333" y="122087"/>
                      <a:pt x="37972" y="130695"/>
                    </a:cubicBezTo>
                    <a:cubicBezTo>
                      <a:pt x="38519" y="134535"/>
                      <a:pt x="42695" y="135427"/>
                      <a:pt x="42969" y="139122"/>
                    </a:cubicBezTo>
                    <a:cubicBezTo>
                      <a:pt x="45851" y="142452"/>
                      <a:pt x="47766" y="146566"/>
                      <a:pt x="50264" y="150151"/>
                    </a:cubicBezTo>
                    <a:cubicBezTo>
                      <a:pt x="51979" y="152644"/>
                      <a:pt x="54897" y="155393"/>
                      <a:pt x="55864" y="157904"/>
                    </a:cubicBezTo>
                    <a:cubicBezTo>
                      <a:pt x="54988" y="159142"/>
                      <a:pt x="56010" y="160052"/>
                      <a:pt x="56557" y="160689"/>
                    </a:cubicBezTo>
                    <a:cubicBezTo>
                      <a:pt x="59293" y="163655"/>
                      <a:pt x="60934" y="167386"/>
                      <a:pt x="63725" y="170262"/>
                    </a:cubicBezTo>
                    <a:cubicBezTo>
                      <a:pt x="63933" y="170432"/>
                      <a:pt x="64053" y="170686"/>
                      <a:pt x="64053" y="170954"/>
                    </a:cubicBezTo>
                    <a:cubicBezTo>
                      <a:pt x="63542" y="172774"/>
                      <a:pt x="65020" y="173338"/>
                      <a:pt x="66059" y="174284"/>
                    </a:cubicBezTo>
                    <a:cubicBezTo>
                      <a:pt x="65603" y="176359"/>
                      <a:pt x="67774" y="176741"/>
                      <a:pt x="68558" y="178033"/>
                    </a:cubicBezTo>
                    <a:cubicBezTo>
                      <a:pt x="69342" y="179326"/>
                      <a:pt x="69707" y="181382"/>
                      <a:pt x="71148" y="182201"/>
                    </a:cubicBezTo>
                    <a:close/>
                    <a:moveTo>
                      <a:pt x="35692" y="142707"/>
                    </a:moveTo>
                    <a:cubicBezTo>
                      <a:pt x="37625" y="141852"/>
                      <a:pt x="34214" y="140105"/>
                      <a:pt x="33777" y="141815"/>
                    </a:cubicBezTo>
                    <a:cubicBezTo>
                      <a:pt x="34105" y="142416"/>
                      <a:pt x="35126" y="141961"/>
                      <a:pt x="35692" y="142707"/>
                    </a:cubicBezTo>
                    <a:close/>
                    <a:moveTo>
                      <a:pt x="97430" y="241478"/>
                    </a:moveTo>
                    <a:cubicBezTo>
                      <a:pt x="96573" y="242825"/>
                      <a:pt x="97922" y="243189"/>
                      <a:pt x="99053" y="242989"/>
                    </a:cubicBezTo>
                    <a:cubicBezTo>
                      <a:pt x="99819" y="242297"/>
                      <a:pt x="97813" y="241879"/>
                      <a:pt x="97430" y="241478"/>
                    </a:cubicBezTo>
                    <a:close/>
                    <a:moveTo>
                      <a:pt x="97229" y="237656"/>
                    </a:moveTo>
                    <a:cubicBezTo>
                      <a:pt x="97612" y="237656"/>
                      <a:pt x="97776" y="237274"/>
                      <a:pt x="97740" y="236655"/>
                    </a:cubicBezTo>
                    <a:cubicBezTo>
                      <a:pt x="97649" y="235254"/>
                      <a:pt x="94658" y="237675"/>
                      <a:pt x="97247" y="237656"/>
                    </a:cubicBezTo>
                    <a:close/>
                    <a:moveTo>
                      <a:pt x="82967" y="207353"/>
                    </a:moveTo>
                    <a:cubicBezTo>
                      <a:pt x="82237" y="206607"/>
                      <a:pt x="82273" y="205533"/>
                      <a:pt x="81617" y="207353"/>
                    </a:cubicBezTo>
                    <a:cubicBezTo>
                      <a:pt x="81599" y="207936"/>
                      <a:pt x="82839" y="207936"/>
                      <a:pt x="82985" y="207353"/>
                    </a:cubicBezTo>
                    <a:close/>
                    <a:moveTo>
                      <a:pt x="93910" y="222623"/>
                    </a:moveTo>
                    <a:lnTo>
                      <a:pt x="93600" y="221950"/>
                    </a:lnTo>
                    <a:cubicBezTo>
                      <a:pt x="92961" y="222514"/>
                      <a:pt x="93782" y="224188"/>
                      <a:pt x="94019" y="222623"/>
                    </a:cubicBezTo>
                    <a:close/>
                    <a:moveTo>
                      <a:pt x="201026" y="723286"/>
                    </a:moveTo>
                    <a:cubicBezTo>
                      <a:pt x="201026" y="720283"/>
                      <a:pt x="199932" y="719537"/>
                      <a:pt x="201026" y="716497"/>
                    </a:cubicBezTo>
                    <a:cubicBezTo>
                      <a:pt x="201139" y="715982"/>
                      <a:pt x="201075" y="715443"/>
                      <a:pt x="200844" y="714969"/>
                    </a:cubicBezTo>
                    <a:cubicBezTo>
                      <a:pt x="199603" y="712948"/>
                      <a:pt x="200570" y="710528"/>
                      <a:pt x="199549" y="708544"/>
                    </a:cubicBezTo>
                    <a:cubicBezTo>
                      <a:pt x="198199" y="707252"/>
                      <a:pt x="200169" y="706051"/>
                      <a:pt x="199275" y="704904"/>
                    </a:cubicBezTo>
                    <a:cubicBezTo>
                      <a:pt x="197798" y="703939"/>
                      <a:pt x="199275" y="702993"/>
                      <a:pt x="198910" y="701828"/>
                    </a:cubicBezTo>
                    <a:cubicBezTo>
                      <a:pt x="198272" y="700845"/>
                      <a:pt x="197615" y="699899"/>
                      <a:pt x="198436" y="698698"/>
                    </a:cubicBezTo>
                    <a:cubicBezTo>
                      <a:pt x="197834" y="697005"/>
                      <a:pt x="196612" y="695658"/>
                      <a:pt x="197761" y="693766"/>
                    </a:cubicBezTo>
                    <a:cubicBezTo>
                      <a:pt x="194989" y="686358"/>
                      <a:pt x="196740" y="677222"/>
                      <a:pt x="191031" y="670597"/>
                    </a:cubicBezTo>
                    <a:cubicBezTo>
                      <a:pt x="184848" y="662334"/>
                      <a:pt x="176714" y="654963"/>
                      <a:pt x="171224" y="646446"/>
                    </a:cubicBezTo>
                    <a:cubicBezTo>
                      <a:pt x="169199" y="644371"/>
                      <a:pt x="165916" y="643770"/>
                      <a:pt x="164749" y="640767"/>
                    </a:cubicBezTo>
                    <a:cubicBezTo>
                      <a:pt x="164494" y="640240"/>
                      <a:pt x="164165" y="639785"/>
                      <a:pt x="163618" y="639766"/>
                    </a:cubicBezTo>
                    <a:cubicBezTo>
                      <a:pt x="161521" y="639257"/>
                      <a:pt x="160773" y="636745"/>
                      <a:pt x="158639" y="636126"/>
                    </a:cubicBezTo>
                    <a:cubicBezTo>
                      <a:pt x="157300" y="635438"/>
                      <a:pt x="156266" y="634277"/>
                      <a:pt x="155739" y="632868"/>
                    </a:cubicBezTo>
                    <a:cubicBezTo>
                      <a:pt x="152305" y="631005"/>
                      <a:pt x="149185" y="628616"/>
                      <a:pt x="146492" y="625789"/>
                    </a:cubicBezTo>
                    <a:cubicBezTo>
                      <a:pt x="143009" y="622640"/>
                      <a:pt x="138595" y="619564"/>
                      <a:pt x="135549" y="615997"/>
                    </a:cubicBezTo>
                    <a:cubicBezTo>
                      <a:pt x="132904" y="616161"/>
                      <a:pt x="132175" y="613158"/>
                      <a:pt x="129968" y="612630"/>
                    </a:cubicBezTo>
                    <a:cubicBezTo>
                      <a:pt x="125224" y="607574"/>
                      <a:pt x="120015" y="602974"/>
                      <a:pt x="114410" y="598889"/>
                    </a:cubicBezTo>
                    <a:cubicBezTo>
                      <a:pt x="110673" y="594884"/>
                      <a:pt x="106438" y="591373"/>
                      <a:pt x="101807" y="588442"/>
                    </a:cubicBezTo>
                    <a:cubicBezTo>
                      <a:pt x="102829" y="586513"/>
                      <a:pt x="100859" y="586622"/>
                      <a:pt x="100093" y="586113"/>
                    </a:cubicBezTo>
                    <a:cubicBezTo>
                      <a:pt x="98014" y="584954"/>
                      <a:pt x="96160" y="583431"/>
                      <a:pt x="94621" y="581617"/>
                    </a:cubicBezTo>
                    <a:cubicBezTo>
                      <a:pt x="92797" y="581090"/>
                      <a:pt x="92560" y="578432"/>
                      <a:pt x="90372" y="578287"/>
                    </a:cubicBezTo>
                    <a:cubicBezTo>
                      <a:pt x="89441" y="577158"/>
                      <a:pt x="89168" y="575411"/>
                      <a:pt x="88037" y="574647"/>
                    </a:cubicBezTo>
                    <a:cubicBezTo>
                      <a:pt x="86906" y="573882"/>
                      <a:pt x="85629" y="573537"/>
                      <a:pt x="85429" y="571971"/>
                    </a:cubicBezTo>
                    <a:cubicBezTo>
                      <a:pt x="85429" y="571789"/>
                      <a:pt x="85046" y="571535"/>
                      <a:pt x="84809" y="571516"/>
                    </a:cubicBezTo>
                    <a:cubicBezTo>
                      <a:pt x="83477" y="571389"/>
                      <a:pt x="82693" y="571025"/>
                      <a:pt x="83550" y="569496"/>
                    </a:cubicBezTo>
                    <a:cubicBezTo>
                      <a:pt x="83550" y="567967"/>
                      <a:pt x="81161" y="567330"/>
                      <a:pt x="80413" y="566093"/>
                    </a:cubicBezTo>
                    <a:cubicBezTo>
                      <a:pt x="79757" y="565292"/>
                      <a:pt x="79629" y="564109"/>
                      <a:pt x="78443" y="563690"/>
                    </a:cubicBezTo>
                    <a:cubicBezTo>
                      <a:pt x="77531" y="562944"/>
                      <a:pt x="77878" y="561197"/>
                      <a:pt x="76492" y="560760"/>
                    </a:cubicBezTo>
                    <a:cubicBezTo>
                      <a:pt x="72680" y="556138"/>
                      <a:pt x="69944" y="550532"/>
                      <a:pt x="65549" y="546473"/>
                    </a:cubicBezTo>
                    <a:cubicBezTo>
                      <a:pt x="63050" y="545491"/>
                      <a:pt x="62503" y="539084"/>
                      <a:pt x="65950" y="544453"/>
                    </a:cubicBezTo>
                    <a:cubicBezTo>
                      <a:pt x="70108" y="549185"/>
                      <a:pt x="75306" y="553080"/>
                      <a:pt x="80030" y="557321"/>
                    </a:cubicBezTo>
                    <a:cubicBezTo>
                      <a:pt x="80650" y="557794"/>
                      <a:pt x="80997" y="558922"/>
                      <a:pt x="82255" y="558140"/>
                    </a:cubicBezTo>
                    <a:cubicBezTo>
                      <a:pt x="82638" y="557885"/>
                      <a:pt x="83331" y="558776"/>
                      <a:pt x="83495" y="559304"/>
                    </a:cubicBezTo>
                    <a:cubicBezTo>
                      <a:pt x="84006" y="562671"/>
                      <a:pt x="86085" y="561961"/>
                      <a:pt x="87326" y="564236"/>
                    </a:cubicBezTo>
                    <a:cubicBezTo>
                      <a:pt x="87636" y="565893"/>
                      <a:pt x="89733" y="565055"/>
                      <a:pt x="90061" y="566384"/>
                    </a:cubicBezTo>
                    <a:cubicBezTo>
                      <a:pt x="93107" y="570024"/>
                      <a:pt x="98597" y="573009"/>
                      <a:pt x="102920" y="575830"/>
                    </a:cubicBezTo>
                    <a:cubicBezTo>
                      <a:pt x="107272" y="579384"/>
                      <a:pt x="111881" y="582614"/>
                      <a:pt x="116708" y="585494"/>
                    </a:cubicBezTo>
                    <a:cubicBezTo>
                      <a:pt x="116891" y="587496"/>
                      <a:pt x="119025" y="587551"/>
                      <a:pt x="119937" y="588806"/>
                    </a:cubicBezTo>
                    <a:cubicBezTo>
                      <a:pt x="120921" y="589625"/>
                      <a:pt x="122818" y="588806"/>
                      <a:pt x="123347" y="590226"/>
                    </a:cubicBezTo>
                    <a:cubicBezTo>
                      <a:pt x="124642" y="592792"/>
                      <a:pt x="127797" y="592228"/>
                      <a:pt x="129293" y="594212"/>
                    </a:cubicBezTo>
                    <a:cubicBezTo>
                      <a:pt x="132266" y="597761"/>
                      <a:pt x="137209" y="599890"/>
                      <a:pt x="140419" y="602930"/>
                    </a:cubicBezTo>
                    <a:cubicBezTo>
                      <a:pt x="141969" y="602820"/>
                      <a:pt x="142753" y="603949"/>
                      <a:pt x="143355" y="604986"/>
                    </a:cubicBezTo>
                    <a:cubicBezTo>
                      <a:pt x="148006" y="609846"/>
                      <a:pt x="154991" y="612448"/>
                      <a:pt x="159278" y="617180"/>
                    </a:cubicBezTo>
                    <a:cubicBezTo>
                      <a:pt x="160992" y="618527"/>
                      <a:pt x="163491" y="618800"/>
                      <a:pt x="164640" y="621002"/>
                    </a:cubicBezTo>
                    <a:cubicBezTo>
                      <a:pt x="165296" y="622276"/>
                      <a:pt x="166464" y="621694"/>
                      <a:pt x="167394" y="622276"/>
                    </a:cubicBezTo>
                    <a:cubicBezTo>
                      <a:pt x="168656" y="623948"/>
                      <a:pt x="170244" y="625347"/>
                      <a:pt x="172063" y="626389"/>
                    </a:cubicBezTo>
                    <a:cubicBezTo>
                      <a:pt x="173413" y="629065"/>
                      <a:pt x="176896" y="628974"/>
                      <a:pt x="178392" y="631358"/>
                    </a:cubicBezTo>
                    <a:cubicBezTo>
                      <a:pt x="178519" y="632268"/>
                      <a:pt x="179778" y="631886"/>
                      <a:pt x="180216" y="631977"/>
                    </a:cubicBezTo>
                    <a:cubicBezTo>
                      <a:pt x="180015" y="633524"/>
                      <a:pt x="182331" y="633524"/>
                      <a:pt x="182131" y="635216"/>
                    </a:cubicBezTo>
                    <a:cubicBezTo>
                      <a:pt x="183505" y="637686"/>
                      <a:pt x="185366" y="639853"/>
                      <a:pt x="187602" y="641586"/>
                    </a:cubicBezTo>
                    <a:cubicBezTo>
                      <a:pt x="188240" y="641736"/>
                      <a:pt x="188748" y="642215"/>
                      <a:pt x="188934" y="642842"/>
                    </a:cubicBezTo>
                    <a:cubicBezTo>
                      <a:pt x="189390" y="644881"/>
                      <a:pt x="190976" y="645863"/>
                      <a:pt x="192454" y="646992"/>
                    </a:cubicBezTo>
                    <a:cubicBezTo>
                      <a:pt x="194788" y="647993"/>
                      <a:pt x="193949" y="649995"/>
                      <a:pt x="195445" y="651432"/>
                    </a:cubicBezTo>
                    <a:cubicBezTo>
                      <a:pt x="197220" y="652825"/>
                      <a:pt x="198676" y="654581"/>
                      <a:pt x="199713" y="656583"/>
                    </a:cubicBezTo>
                    <a:cubicBezTo>
                      <a:pt x="199875" y="657237"/>
                      <a:pt x="200538" y="657635"/>
                      <a:pt x="201193" y="657473"/>
                    </a:cubicBezTo>
                    <a:cubicBezTo>
                      <a:pt x="201314" y="657443"/>
                      <a:pt x="201430" y="657394"/>
                      <a:pt x="201537" y="657329"/>
                    </a:cubicBezTo>
                    <a:cubicBezTo>
                      <a:pt x="203032" y="658494"/>
                      <a:pt x="203361" y="661661"/>
                      <a:pt x="205841" y="662407"/>
                    </a:cubicBezTo>
                    <a:cubicBezTo>
                      <a:pt x="207282" y="664737"/>
                      <a:pt x="207957" y="667867"/>
                      <a:pt x="209963" y="669960"/>
                    </a:cubicBezTo>
                    <a:cubicBezTo>
                      <a:pt x="212717" y="672672"/>
                      <a:pt x="211787" y="677531"/>
                      <a:pt x="213209" y="680880"/>
                    </a:cubicBezTo>
                    <a:cubicBezTo>
                      <a:pt x="214359" y="682245"/>
                      <a:pt x="212589" y="684156"/>
                      <a:pt x="214304" y="685011"/>
                    </a:cubicBezTo>
                    <a:cubicBezTo>
                      <a:pt x="214971" y="685204"/>
                      <a:pt x="215356" y="685901"/>
                      <a:pt x="215163" y="686567"/>
                    </a:cubicBezTo>
                    <a:cubicBezTo>
                      <a:pt x="215118" y="686722"/>
                      <a:pt x="215043" y="686868"/>
                      <a:pt x="214942" y="686995"/>
                    </a:cubicBezTo>
                    <a:cubicBezTo>
                      <a:pt x="213848" y="689288"/>
                      <a:pt x="216292" y="691491"/>
                      <a:pt x="215726" y="693966"/>
                    </a:cubicBezTo>
                    <a:cubicBezTo>
                      <a:pt x="215559" y="694765"/>
                      <a:pt x="215738" y="695598"/>
                      <a:pt x="216219" y="696259"/>
                    </a:cubicBezTo>
                    <a:cubicBezTo>
                      <a:pt x="216565" y="697642"/>
                      <a:pt x="215380" y="698898"/>
                      <a:pt x="215799" y="700190"/>
                    </a:cubicBezTo>
                    <a:cubicBezTo>
                      <a:pt x="216413" y="701306"/>
                      <a:pt x="216739" y="702557"/>
                      <a:pt x="216748" y="703830"/>
                    </a:cubicBezTo>
                    <a:cubicBezTo>
                      <a:pt x="215125" y="707470"/>
                      <a:pt x="219137" y="708526"/>
                      <a:pt x="216748" y="711256"/>
                    </a:cubicBezTo>
                    <a:cubicBezTo>
                      <a:pt x="215106" y="712730"/>
                      <a:pt x="219247" y="712876"/>
                      <a:pt x="217040" y="713931"/>
                    </a:cubicBezTo>
                    <a:cubicBezTo>
                      <a:pt x="216255" y="714313"/>
                      <a:pt x="217496" y="715333"/>
                      <a:pt x="217040" y="715751"/>
                    </a:cubicBezTo>
                    <a:cubicBezTo>
                      <a:pt x="215216" y="717571"/>
                      <a:pt x="217806" y="719737"/>
                      <a:pt x="216347" y="721539"/>
                    </a:cubicBezTo>
                    <a:cubicBezTo>
                      <a:pt x="216255" y="721666"/>
                      <a:pt x="216602" y="722194"/>
                      <a:pt x="216784" y="722485"/>
                    </a:cubicBezTo>
                    <a:cubicBezTo>
                      <a:pt x="218025" y="723777"/>
                      <a:pt x="215398" y="725561"/>
                      <a:pt x="217459" y="726671"/>
                    </a:cubicBezTo>
                    <a:cubicBezTo>
                      <a:pt x="217787" y="726853"/>
                      <a:pt x="217714" y="726999"/>
                      <a:pt x="217459" y="727181"/>
                    </a:cubicBezTo>
                    <a:cubicBezTo>
                      <a:pt x="215416" y="728418"/>
                      <a:pt x="218298" y="730366"/>
                      <a:pt x="216857" y="731676"/>
                    </a:cubicBezTo>
                    <a:cubicBezTo>
                      <a:pt x="215033" y="735189"/>
                      <a:pt x="217897" y="738337"/>
                      <a:pt x="216292" y="742305"/>
                    </a:cubicBezTo>
                    <a:cubicBezTo>
                      <a:pt x="216420" y="745017"/>
                      <a:pt x="217842" y="747037"/>
                      <a:pt x="216693" y="749694"/>
                    </a:cubicBezTo>
                    <a:cubicBezTo>
                      <a:pt x="215179" y="753771"/>
                      <a:pt x="217860" y="757811"/>
                      <a:pt x="216547" y="761888"/>
                    </a:cubicBezTo>
                    <a:cubicBezTo>
                      <a:pt x="215343" y="765328"/>
                      <a:pt x="218699" y="768968"/>
                      <a:pt x="216274" y="772080"/>
                    </a:cubicBezTo>
                    <a:cubicBezTo>
                      <a:pt x="215836" y="773299"/>
                      <a:pt x="217186" y="774537"/>
                      <a:pt x="216128" y="775847"/>
                    </a:cubicBezTo>
                    <a:cubicBezTo>
                      <a:pt x="215070" y="777158"/>
                      <a:pt x="215799" y="778177"/>
                      <a:pt x="216128" y="779396"/>
                    </a:cubicBezTo>
                    <a:cubicBezTo>
                      <a:pt x="215909" y="784128"/>
                      <a:pt x="215033" y="788951"/>
                      <a:pt x="216365" y="793720"/>
                    </a:cubicBezTo>
                    <a:cubicBezTo>
                      <a:pt x="216803" y="794981"/>
                      <a:pt x="216803" y="796353"/>
                      <a:pt x="216365" y="797615"/>
                    </a:cubicBezTo>
                    <a:cubicBezTo>
                      <a:pt x="216091" y="798197"/>
                      <a:pt x="217915" y="798379"/>
                      <a:pt x="216365" y="799016"/>
                    </a:cubicBezTo>
                    <a:cubicBezTo>
                      <a:pt x="215471" y="799398"/>
                      <a:pt x="216657" y="800399"/>
                      <a:pt x="216675" y="801164"/>
                    </a:cubicBezTo>
                    <a:cubicBezTo>
                      <a:pt x="217842" y="806624"/>
                      <a:pt x="220651" y="811574"/>
                      <a:pt x="223368" y="816542"/>
                    </a:cubicBezTo>
                    <a:cubicBezTo>
                      <a:pt x="223770" y="818362"/>
                      <a:pt x="226068" y="818690"/>
                      <a:pt x="227436" y="819618"/>
                    </a:cubicBezTo>
                    <a:cubicBezTo>
                      <a:pt x="228074" y="819928"/>
                      <a:pt x="228621" y="820619"/>
                      <a:pt x="229533" y="820037"/>
                    </a:cubicBezTo>
                    <a:cubicBezTo>
                      <a:pt x="229953" y="819764"/>
                      <a:pt x="230536" y="820310"/>
                      <a:pt x="230555" y="820656"/>
                    </a:cubicBezTo>
                    <a:cubicBezTo>
                      <a:pt x="230555" y="821948"/>
                      <a:pt x="232014" y="822166"/>
                      <a:pt x="232378" y="823022"/>
                    </a:cubicBezTo>
                    <a:cubicBezTo>
                      <a:pt x="233072" y="824532"/>
                      <a:pt x="235078" y="823859"/>
                      <a:pt x="235734" y="825442"/>
                    </a:cubicBezTo>
                    <a:cubicBezTo>
                      <a:pt x="237394" y="827626"/>
                      <a:pt x="240385" y="828391"/>
                      <a:pt x="242629" y="830101"/>
                    </a:cubicBezTo>
                    <a:cubicBezTo>
                      <a:pt x="245693" y="831557"/>
                      <a:pt x="248100" y="834633"/>
                      <a:pt x="251183" y="835889"/>
                    </a:cubicBezTo>
                    <a:cubicBezTo>
                      <a:pt x="251734" y="837036"/>
                      <a:pt x="252999" y="837659"/>
                      <a:pt x="254247" y="837400"/>
                    </a:cubicBezTo>
                    <a:cubicBezTo>
                      <a:pt x="255578" y="838219"/>
                      <a:pt x="253353" y="838837"/>
                      <a:pt x="252551" y="838182"/>
                    </a:cubicBezTo>
                    <a:cubicBezTo>
                      <a:pt x="246842" y="837017"/>
                      <a:pt x="241844" y="831703"/>
                      <a:pt x="236391" y="831557"/>
                    </a:cubicBezTo>
                    <a:cubicBezTo>
                      <a:pt x="235625" y="831157"/>
                      <a:pt x="235315" y="829646"/>
                      <a:pt x="234056" y="829737"/>
                    </a:cubicBezTo>
                    <a:cubicBezTo>
                      <a:pt x="231375" y="829373"/>
                      <a:pt x="229150" y="826971"/>
                      <a:pt x="226633" y="825788"/>
                    </a:cubicBezTo>
                    <a:cubicBezTo>
                      <a:pt x="221253" y="824478"/>
                      <a:pt x="216347" y="822239"/>
                      <a:pt x="213866" y="816961"/>
                    </a:cubicBezTo>
                    <a:cubicBezTo>
                      <a:pt x="213282" y="816615"/>
                      <a:pt x="213173" y="815269"/>
                      <a:pt x="212042" y="815997"/>
                    </a:cubicBezTo>
                    <a:cubicBezTo>
                      <a:pt x="211750" y="814413"/>
                      <a:pt x="210382" y="812939"/>
                      <a:pt x="210218" y="811319"/>
                    </a:cubicBezTo>
                    <a:cubicBezTo>
                      <a:pt x="209872" y="808892"/>
                      <a:pt x="208974" y="806576"/>
                      <a:pt x="207592" y="804549"/>
                    </a:cubicBezTo>
                    <a:cubicBezTo>
                      <a:pt x="206789" y="803912"/>
                      <a:pt x="207373" y="802984"/>
                      <a:pt x="207391" y="802146"/>
                    </a:cubicBezTo>
                    <a:cubicBezTo>
                      <a:pt x="204736" y="795932"/>
                      <a:pt x="203610" y="789173"/>
                      <a:pt x="204108" y="782436"/>
                    </a:cubicBezTo>
                    <a:cubicBezTo>
                      <a:pt x="204008" y="779674"/>
                      <a:pt x="203697" y="776924"/>
                      <a:pt x="203178" y="774209"/>
                    </a:cubicBezTo>
                    <a:cubicBezTo>
                      <a:pt x="202540" y="771789"/>
                      <a:pt x="203944" y="769132"/>
                      <a:pt x="202668" y="766693"/>
                    </a:cubicBezTo>
                    <a:cubicBezTo>
                      <a:pt x="202777" y="763817"/>
                      <a:pt x="201719" y="759977"/>
                      <a:pt x="202303" y="757447"/>
                    </a:cubicBezTo>
                    <a:cubicBezTo>
                      <a:pt x="202996" y="756009"/>
                      <a:pt x="202120" y="754917"/>
                      <a:pt x="201573" y="753807"/>
                    </a:cubicBezTo>
                    <a:cubicBezTo>
                      <a:pt x="201573" y="752915"/>
                      <a:pt x="202704" y="752315"/>
                      <a:pt x="202120" y="751150"/>
                    </a:cubicBezTo>
                    <a:cubicBezTo>
                      <a:pt x="201737" y="750404"/>
                      <a:pt x="202120" y="749330"/>
                      <a:pt x="201573" y="748566"/>
                    </a:cubicBezTo>
                    <a:cubicBezTo>
                      <a:pt x="201263" y="747401"/>
                      <a:pt x="202522" y="745945"/>
                      <a:pt x="201920" y="744653"/>
                    </a:cubicBezTo>
                    <a:cubicBezTo>
                      <a:pt x="201810" y="743906"/>
                      <a:pt x="201354" y="743270"/>
                      <a:pt x="201920" y="742450"/>
                    </a:cubicBezTo>
                    <a:cubicBezTo>
                      <a:pt x="202485" y="741631"/>
                      <a:pt x="200844" y="741886"/>
                      <a:pt x="201245" y="741504"/>
                    </a:cubicBezTo>
                    <a:cubicBezTo>
                      <a:pt x="202959" y="739684"/>
                      <a:pt x="201792" y="735207"/>
                      <a:pt x="200442" y="733168"/>
                    </a:cubicBezTo>
                    <a:cubicBezTo>
                      <a:pt x="199129" y="732131"/>
                      <a:pt x="201427" y="730056"/>
                      <a:pt x="200260" y="728637"/>
                    </a:cubicBezTo>
                    <a:cubicBezTo>
                      <a:pt x="199093" y="727217"/>
                      <a:pt x="201373" y="726817"/>
                      <a:pt x="200497" y="725943"/>
                    </a:cubicBezTo>
                    <a:cubicBezTo>
                      <a:pt x="200008" y="725668"/>
                      <a:pt x="199757" y="725107"/>
                      <a:pt x="199877" y="724560"/>
                    </a:cubicBezTo>
                    <a:cubicBezTo>
                      <a:pt x="200169" y="722740"/>
                      <a:pt x="200880" y="726853"/>
                      <a:pt x="200898" y="723486"/>
                    </a:cubicBezTo>
                    <a:close/>
                    <a:moveTo>
                      <a:pt x="179340" y="637400"/>
                    </a:moveTo>
                    <a:cubicBezTo>
                      <a:pt x="179231" y="637237"/>
                      <a:pt x="179212" y="636836"/>
                      <a:pt x="178848" y="637146"/>
                    </a:cubicBezTo>
                    <a:cubicBezTo>
                      <a:pt x="174817" y="639330"/>
                      <a:pt x="179231" y="641386"/>
                      <a:pt x="179340" y="637455"/>
                    </a:cubicBezTo>
                    <a:close/>
                    <a:moveTo>
                      <a:pt x="180909" y="640695"/>
                    </a:moveTo>
                    <a:cubicBezTo>
                      <a:pt x="180672" y="640039"/>
                      <a:pt x="178994" y="639421"/>
                      <a:pt x="178957" y="640512"/>
                    </a:cubicBezTo>
                    <a:cubicBezTo>
                      <a:pt x="179103" y="641277"/>
                      <a:pt x="180781" y="641750"/>
                      <a:pt x="180909" y="640749"/>
                    </a:cubicBezTo>
                    <a:close/>
                    <a:moveTo>
                      <a:pt x="165716" y="630794"/>
                    </a:moveTo>
                    <a:cubicBezTo>
                      <a:pt x="165533" y="630211"/>
                      <a:pt x="164877" y="630958"/>
                      <a:pt x="164822" y="631176"/>
                    </a:cubicBezTo>
                    <a:cubicBezTo>
                      <a:pt x="164913" y="631831"/>
                      <a:pt x="165898" y="631394"/>
                      <a:pt x="165716" y="630848"/>
                    </a:cubicBezTo>
                    <a:close/>
                    <a:moveTo>
                      <a:pt x="396381" y="603585"/>
                    </a:moveTo>
                    <a:cubicBezTo>
                      <a:pt x="396874" y="605660"/>
                      <a:pt x="394557" y="605896"/>
                      <a:pt x="394193" y="607516"/>
                    </a:cubicBezTo>
                    <a:cubicBezTo>
                      <a:pt x="394339" y="608826"/>
                      <a:pt x="392734" y="608681"/>
                      <a:pt x="392496" y="609682"/>
                    </a:cubicBezTo>
                    <a:cubicBezTo>
                      <a:pt x="388429" y="617144"/>
                      <a:pt x="381991" y="623532"/>
                      <a:pt x="376082" y="629374"/>
                    </a:cubicBezTo>
                    <a:cubicBezTo>
                      <a:pt x="375334" y="630393"/>
                      <a:pt x="373729" y="636054"/>
                      <a:pt x="372525" y="634488"/>
                    </a:cubicBezTo>
                    <a:cubicBezTo>
                      <a:pt x="372087" y="634197"/>
                      <a:pt x="371522" y="634852"/>
                      <a:pt x="371303" y="635326"/>
                    </a:cubicBezTo>
                    <a:cubicBezTo>
                      <a:pt x="369428" y="638456"/>
                      <a:pt x="367273" y="641410"/>
                      <a:pt x="364865" y="644153"/>
                    </a:cubicBezTo>
                    <a:cubicBezTo>
                      <a:pt x="363862" y="644298"/>
                      <a:pt x="364992" y="645099"/>
                      <a:pt x="364318" y="645481"/>
                    </a:cubicBezTo>
                    <a:cubicBezTo>
                      <a:pt x="364081" y="646391"/>
                      <a:pt x="363843" y="646318"/>
                      <a:pt x="363460" y="645481"/>
                    </a:cubicBezTo>
                    <a:cubicBezTo>
                      <a:pt x="361381" y="648266"/>
                      <a:pt x="359977" y="652288"/>
                      <a:pt x="357132" y="654745"/>
                    </a:cubicBezTo>
                    <a:cubicBezTo>
                      <a:pt x="356712" y="655182"/>
                      <a:pt x="356001" y="655509"/>
                      <a:pt x="356074" y="656201"/>
                    </a:cubicBezTo>
                    <a:cubicBezTo>
                      <a:pt x="355581" y="658112"/>
                      <a:pt x="352572" y="657802"/>
                      <a:pt x="352791" y="660496"/>
                    </a:cubicBezTo>
                    <a:cubicBezTo>
                      <a:pt x="352791" y="662462"/>
                      <a:pt x="349982" y="662098"/>
                      <a:pt x="350566" y="664318"/>
                    </a:cubicBezTo>
                    <a:cubicBezTo>
                      <a:pt x="350543" y="664583"/>
                      <a:pt x="350394" y="664820"/>
                      <a:pt x="350164" y="664955"/>
                    </a:cubicBezTo>
                    <a:cubicBezTo>
                      <a:pt x="348340" y="665501"/>
                      <a:pt x="348450" y="667266"/>
                      <a:pt x="347666" y="668486"/>
                    </a:cubicBezTo>
                    <a:cubicBezTo>
                      <a:pt x="345842" y="670178"/>
                      <a:pt x="346006" y="673382"/>
                      <a:pt x="343598" y="674546"/>
                    </a:cubicBezTo>
                    <a:cubicBezTo>
                      <a:pt x="341191" y="675711"/>
                      <a:pt x="342413" y="678332"/>
                      <a:pt x="340443" y="679515"/>
                    </a:cubicBezTo>
                    <a:cubicBezTo>
                      <a:pt x="339331" y="680352"/>
                      <a:pt x="338309" y="683883"/>
                      <a:pt x="336795" y="682245"/>
                    </a:cubicBezTo>
                    <a:cubicBezTo>
                      <a:pt x="336376" y="681408"/>
                      <a:pt x="334734" y="680134"/>
                      <a:pt x="335847" y="679297"/>
                    </a:cubicBezTo>
                    <a:cubicBezTo>
                      <a:pt x="337306" y="678277"/>
                      <a:pt x="335701" y="677167"/>
                      <a:pt x="335975" y="676148"/>
                    </a:cubicBezTo>
                    <a:cubicBezTo>
                      <a:pt x="336248" y="675129"/>
                      <a:pt x="337561" y="674692"/>
                      <a:pt x="336668" y="673327"/>
                    </a:cubicBezTo>
                    <a:cubicBezTo>
                      <a:pt x="335336" y="671507"/>
                      <a:pt x="338108" y="669687"/>
                      <a:pt x="337507" y="668031"/>
                    </a:cubicBezTo>
                    <a:cubicBezTo>
                      <a:pt x="335993" y="664391"/>
                      <a:pt x="339786" y="660987"/>
                      <a:pt x="338710" y="657366"/>
                    </a:cubicBezTo>
                    <a:cubicBezTo>
                      <a:pt x="338583" y="656692"/>
                      <a:pt x="339513" y="655964"/>
                      <a:pt x="339677" y="655254"/>
                    </a:cubicBezTo>
                    <a:cubicBezTo>
                      <a:pt x="339841" y="654545"/>
                      <a:pt x="339075" y="653889"/>
                      <a:pt x="339294" y="653252"/>
                    </a:cubicBezTo>
                    <a:cubicBezTo>
                      <a:pt x="339768" y="652324"/>
                      <a:pt x="341391" y="653434"/>
                      <a:pt x="341519" y="651942"/>
                    </a:cubicBezTo>
                    <a:cubicBezTo>
                      <a:pt x="344747" y="645590"/>
                      <a:pt x="347173" y="638856"/>
                      <a:pt x="351277" y="632960"/>
                    </a:cubicBezTo>
                    <a:cubicBezTo>
                      <a:pt x="353539" y="630284"/>
                      <a:pt x="355891" y="626735"/>
                      <a:pt x="359120" y="625516"/>
                    </a:cubicBezTo>
                    <a:cubicBezTo>
                      <a:pt x="359357" y="623441"/>
                      <a:pt x="361272" y="623186"/>
                      <a:pt x="362567" y="622258"/>
                    </a:cubicBezTo>
                    <a:cubicBezTo>
                      <a:pt x="363731" y="620239"/>
                      <a:pt x="365471" y="618611"/>
                      <a:pt x="367564" y="617581"/>
                    </a:cubicBezTo>
                    <a:cubicBezTo>
                      <a:pt x="369260" y="616725"/>
                      <a:pt x="369899" y="614487"/>
                      <a:pt x="372014" y="614268"/>
                    </a:cubicBezTo>
                    <a:cubicBezTo>
                      <a:pt x="372580" y="614268"/>
                      <a:pt x="372872" y="613558"/>
                      <a:pt x="372963" y="612812"/>
                    </a:cubicBezTo>
                    <a:cubicBezTo>
                      <a:pt x="373090" y="611556"/>
                      <a:pt x="373200" y="611484"/>
                      <a:pt x="374787" y="611556"/>
                    </a:cubicBezTo>
                    <a:cubicBezTo>
                      <a:pt x="376264" y="611320"/>
                      <a:pt x="376848" y="609736"/>
                      <a:pt x="378434" y="609736"/>
                    </a:cubicBezTo>
                    <a:cubicBezTo>
                      <a:pt x="379602" y="609372"/>
                      <a:pt x="380933" y="609391"/>
                      <a:pt x="381644" y="608117"/>
                    </a:cubicBezTo>
                    <a:cubicBezTo>
                      <a:pt x="386204" y="607989"/>
                      <a:pt x="388575" y="601910"/>
                      <a:pt x="393317" y="602001"/>
                    </a:cubicBezTo>
                    <a:cubicBezTo>
                      <a:pt x="394375" y="602948"/>
                      <a:pt x="396728" y="601656"/>
                      <a:pt x="396381" y="603639"/>
                    </a:cubicBezTo>
                    <a:close/>
                    <a:moveTo>
                      <a:pt x="361345" y="643206"/>
                    </a:moveTo>
                    <a:lnTo>
                      <a:pt x="362020" y="642879"/>
                    </a:lnTo>
                    <a:cubicBezTo>
                      <a:pt x="361436" y="642205"/>
                      <a:pt x="359776" y="642988"/>
                      <a:pt x="361345" y="643206"/>
                    </a:cubicBezTo>
                    <a:close/>
                    <a:moveTo>
                      <a:pt x="135585" y="202895"/>
                    </a:moveTo>
                    <a:cubicBezTo>
                      <a:pt x="132667" y="202148"/>
                      <a:pt x="131646" y="198472"/>
                      <a:pt x="129421" y="196670"/>
                    </a:cubicBezTo>
                    <a:cubicBezTo>
                      <a:pt x="129822" y="193212"/>
                      <a:pt x="127123" y="194978"/>
                      <a:pt x="126594" y="192866"/>
                    </a:cubicBezTo>
                    <a:cubicBezTo>
                      <a:pt x="126065" y="190755"/>
                      <a:pt x="122636" y="191956"/>
                      <a:pt x="121797" y="189681"/>
                    </a:cubicBezTo>
                    <a:cubicBezTo>
                      <a:pt x="119864" y="188225"/>
                      <a:pt x="115103" y="180727"/>
                      <a:pt x="113206" y="184513"/>
                    </a:cubicBezTo>
                    <a:cubicBezTo>
                      <a:pt x="112933" y="186551"/>
                      <a:pt x="115249" y="188826"/>
                      <a:pt x="115030" y="190864"/>
                    </a:cubicBezTo>
                    <a:cubicBezTo>
                      <a:pt x="114337" y="192484"/>
                      <a:pt x="117748" y="194832"/>
                      <a:pt x="116544" y="196888"/>
                    </a:cubicBezTo>
                    <a:cubicBezTo>
                      <a:pt x="114720" y="198872"/>
                      <a:pt x="118368" y="199127"/>
                      <a:pt x="118003" y="201166"/>
                    </a:cubicBezTo>
                    <a:cubicBezTo>
                      <a:pt x="121049" y="209774"/>
                      <a:pt x="126466" y="217746"/>
                      <a:pt x="130096" y="226136"/>
                    </a:cubicBezTo>
                    <a:cubicBezTo>
                      <a:pt x="133160" y="229557"/>
                      <a:pt x="134582" y="234235"/>
                      <a:pt x="138595" y="236856"/>
                    </a:cubicBezTo>
                    <a:cubicBezTo>
                      <a:pt x="139543" y="240132"/>
                      <a:pt x="142698" y="241879"/>
                      <a:pt x="144066" y="244864"/>
                    </a:cubicBezTo>
                    <a:cubicBezTo>
                      <a:pt x="144796" y="246374"/>
                      <a:pt x="145671" y="248267"/>
                      <a:pt x="147714" y="248777"/>
                    </a:cubicBezTo>
                    <a:cubicBezTo>
                      <a:pt x="149538" y="252508"/>
                      <a:pt x="153642" y="254237"/>
                      <a:pt x="155630" y="257585"/>
                    </a:cubicBezTo>
                    <a:cubicBezTo>
                      <a:pt x="156615" y="258295"/>
                      <a:pt x="158858" y="257968"/>
                      <a:pt x="158366" y="259769"/>
                    </a:cubicBezTo>
                    <a:cubicBezTo>
                      <a:pt x="160700" y="259606"/>
                      <a:pt x="161211" y="263300"/>
                      <a:pt x="163509" y="262518"/>
                    </a:cubicBezTo>
                    <a:cubicBezTo>
                      <a:pt x="164658" y="262008"/>
                      <a:pt x="164257" y="260698"/>
                      <a:pt x="163965" y="260152"/>
                    </a:cubicBezTo>
                    <a:cubicBezTo>
                      <a:pt x="163217" y="258459"/>
                      <a:pt x="163764" y="256330"/>
                      <a:pt x="162141" y="254946"/>
                    </a:cubicBezTo>
                    <a:cubicBezTo>
                      <a:pt x="161466" y="253654"/>
                      <a:pt x="162141" y="251925"/>
                      <a:pt x="161083" y="250651"/>
                    </a:cubicBezTo>
                    <a:cubicBezTo>
                      <a:pt x="160919" y="249541"/>
                      <a:pt x="159515" y="246538"/>
                      <a:pt x="160937" y="246192"/>
                    </a:cubicBezTo>
                    <a:cubicBezTo>
                      <a:pt x="161284" y="246083"/>
                      <a:pt x="161357" y="245355"/>
                      <a:pt x="160937" y="245391"/>
                    </a:cubicBezTo>
                    <a:cubicBezTo>
                      <a:pt x="159350" y="245482"/>
                      <a:pt x="159423" y="243808"/>
                      <a:pt x="158493" y="243244"/>
                    </a:cubicBezTo>
                    <a:cubicBezTo>
                      <a:pt x="156797" y="242589"/>
                      <a:pt x="158694" y="241060"/>
                      <a:pt x="157490" y="240113"/>
                    </a:cubicBezTo>
                    <a:cubicBezTo>
                      <a:pt x="157107" y="239749"/>
                      <a:pt x="156414" y="239331"/>
                      <a:pt x="156432" y="238949"/>
                    </a:cubicBezTo>
                    <a:cubicBezTo>
                      <a:pt x="156633" y="236473"/>
                      <a:pt x="154207" y="235400"/>
                      <a:pt x="153678" y="233307"/>
                    </a:cubicBezTo>
                    <a:cubicBezTo>
                      <a:pt x="153897" y="230668"/>
                      <a:pt x="151563" y="229248"/>
                      <a:pt x="150559" y="227446"/>
                    </a:cubicBezTo>
                    <a:cubicBezTo>
                      <a:pt x="151307" y="226391"/>
                      <a:pt x="150322" y="226027"/>
                      <a:pt x="149848" y="225481"/>
                    </a:cubicBezTo>
                    <a:cubicBezTo>
                      <a:pt x="148863" y="224443"/>
                      <a:pt x="149538" y="222423"/>
                      <a:pt x="148024" y="221841"/>
                    </a:cubicBezTo>
                    <a:cubicBezTo>
                      <a:pt x="146169" y="220463"/>
                      <a:pt x="144952" y="218395"/>
                      <a:pt x="144650" y="216108"/>
                    </a:cubicBezTo>
                    <a:cubicBezTo>
                      <a:pt x="143154" y="215452"/>
                      <a:pt x="143081" y="213669"/>
                      <a:pt x="141932" y="212668"/>
                    </a:cubicBezTo>
                    <a:cubicBezTo>
                      <a:pt x="141331" y="212140"/>
                      <a:pt x="139926" y="211412"/>
                      <a:pt x="140966" y="210011"/>
                    </a:cubicBezTo>
                    <a:cubicBezTo>
                      <a:pt x="140382" y="208300"/>
                      <a:pt x="137081" y="208591"/>
                      <a:pt x="137117" y="205952"/>
                    </a:cubicBezTo>
                    <a:cubicBezTo>
                      <a:pt x="136169" y="205406"/>
                      <a:pt x="135056" y="204951"/>
                      <a:pt x="136096" y="203604"/>
                    </a:cubicBezTo>
                    <a:cubicBezTo>
                      <a:pt x="136315" y="202967"/>
                      <a:pt x="135932" y="202967"/>
                      <a:pt x="135585" y="202895"/>
                    </a:cubicBezTo>
                    <a:close/>
                    <a:moveTo>
                      <a:pt x="358809" y="139413"/>
                    </a:moveTo>
                    <a:cubicBezTo>
                      <a:pt x="358264" y="140540"/>
                      <a:pt x="357516" y="141558"/>
                      <a:pt x="356603" y="142416"/>
                    </a:cubicBezTo>
                    <a:cubicBezTo>
                      <a:pt x="354779" y="145110"/>
                      <a:pt x="354159" y="148349"/>
                      <a:pt x="352244" y="151006"/>
                    </a:cubicBezTo>
                    <a:cubicBezTo>
                      <a:pt x="351222" y="151898"/>
                      <a:pt x="350529" y="159378"/>
                      <a:pt x="349216" y="156976"/>
                    </a:cubicBezTo>
                    <a:cubicBezTo>
                      <a:pt x="348304" y="159306"/>
                      <a:pt x="349034" y="162600"/>
                      <a:pt x="347538" y="164875"/>
                    </a:cubicBezTo>
                    <a:cubicBezTo>
                      <a:pt x="346825" y="165583"/>
                      <a:pt x="346711" y="166694"/>
                      <a:pt x="347264" y="167532"/>
                    </a:cubicBezTo>
                    <a:cubicBezTo>
                      <a:pt x="347921" y="169206"/>
                      <a:pt x="346225" y="171172"/>
                      <a:pt x="346316" y="172992"/>
                    </a:cubicBezTo>
                    <a:cubicBezTo>
                      <a:pt x="346845" y="175540"/>
                      <a:pt x="343872" y="177706"/>
                      <a:pt x="345349" y="179999"/>
                    </a:cubicBezTo>
                    <a:cubicBezTo>
                      <a:pt x="345842" y="180490"/>
                      <a:pt x="345532" y="180891"/>
                      <a:pt x="345349" y="181437"/>
                    </a:cubicBezTo>
                    <a:cubicBezTo>
                      <a:pt x="343525" y="184331"/>
                      <a:pt x="345459" y="187224"/>
                      <a:pt x="345130" y="190300"/>
                    </a:cubicBezTo>
                    <a:cubicBezTo>
                      <a:pt x="345130" y="191538"/>
                      <a:pt x="346097" y="192357"/>
                      <a:pt x="345276" y="193558"/>
                    </a:cubicBezTo>
                    <a:cubicBezTo>
                      <a:pt x="345276" y="194577"/>
                      <a:pt x="346881" y="195378"/>
                      <a:pt x="346152" y="196688"/>
                    </a:cubicBezTo>
                    <a:cubicBezTo>
                      <a:pt x="345532" y="197671"/>
                      <a:pt x="345386" y="198945"/>
                      <a:pt x="346626" y="198891"/>
                    </a:cubicBezTo>
                    <a:cubicBezTo>
                      <a:pt x="346830" y="199392"/>
                      <a:pt x="346881" y="199943"/>
                      <a:pt x="346772" y="200474"/>
                    </a:cubicBezTo>
                    <a:cubicBezTo>
                      <a:pt x="346626" y="201384"/>
                      <a:pt x="347866" y="201147"/>
                      <a:pt x="347830" y="201802"/>
                    </a:cubicBezTo>
                    <a:cubicBezTo>
                      <a:pt x="347593" y="204296"/>
                      <a:pt x="350456" y="206480"/>
                      <a:pt x="348760" y="208809"/>
                    </a:cubicBezTo>
                    <a:cubicBezTo>
                      <a:pt x="348578" y="208991"/>
                      <a:pt x="348486" y="209228"/>
                      <a:pt x="348760" y="209446"/>
                    </a:cubicBezTo>
                    <a:cubicBezTo>
                      <a:pt x="350073" y="211266"/>
                      <a:pt x="352499" y="213323"/>
                      <a:pt x="351879" y="215889"/>
                    </a:cubicBezTo>
                    <a:cubicBezTo>
                      <a:pt x="351788" y="216745"/>
                      <a:pt x="351879" y="216945"/>
                      <a:pt x="352535" y="217163"/>
                    </a:cubicBezTo>
                    <a:cubicBezTo>
                      <a:pt x="357204" y="218710"/>
                      <a:pt x="358901" y="223679"/>
                      <a:pt x="362348" y="226482"/>
                    </a:cubicBezTo>
                    <a:cubicBezTo>
                      <a:pt x="361947" y="227792"/>
                      <a:pt x="362931" y="228047"/>
                      <a:pt x="363770" y="228465"/>
                    </a:cubicBezTo>
                    <a:cubicBezTo>
                      <a:pt x="367418" y="229867"/>
                      <a:pt x="365120" y="223588"/>
                      <a:pt x="365813" y="221822"/>
                    </a:cubicBezTo>
                    <a:cubicBezTo>
                      <a:pt x="365284" y="219511"/>
                      <a:pt x="363497" y="217181"/>
                      <a:pt x="364664" y="214797"/>
                    </a:cubicBezTo>
                    <a:cubicBezTo>
                      <a:pt x="364828" y="214561"/>
                      <a:pt x="364664" y="213960"/>
                      <a:pt x="364372" y="213869"/>
                    </a:cubicBezTo>
                    <a:cubicBezTo>
                      <a:pt x="362913" y="213414"/>
                      <a:pt x="363953" y="211758"/>
                      <a:pt x="363552" y="210757"/>
                    </a:cubicBezTo>
                    <a:cubicBezTo>
                      <a:pt x="362220" y="204842"/>
                      <a:pt x="362603" y="198800"/>
                      <a:pt x="362129" y="192830"/>
                    </a:cubicBezTo>
                    <a:cubicBezTo>
                      <a:pt x="360560" y="190464"/>
                      <a:pt x="363442" y="188244"/>
                      <a:pt x="362311" y="185768"/>
                    </a:cubicBezTo>
                    <a:cubicBezTo>
                      <a:pt x="361199" y="180527"/>
                      <a:pt x="362184" y="174848"/>
                      <a:pt x="361983" y="169552"/>
                    </a:cubicBezTo>
                    <a:cubicBezTo>
                      <a:pt x="360980" y="166968"/>
                      <a:pt x="364172" y="163255"/>
                      <a:pt x="362275" y="161599"/>
                    </a:cubicBezTo>
                    <a:cubicBezTo>
                      <a:pt x="361126" y="161053"/>
                      <a:pt x="363333" y="160398"/>
                      <a:pt x="362749" y="160216"/>
                    </a:cubicBezTo>
                    <a:cubicBezTo>
                      <a:pt x="361053" y="159378"/>
                      <a:pt x="361928" y="155702"/>
                      <a:pt x="362895" y="154756"/>
                    </a:cubicBezTo>
                    <a:cubicBezTo>
                      <a:pt x="363862" y="153809"/>
                      <a:pt x="363789" y="154028"/>
                      <a:pt x="362895" y="153409"/>
                    </a:cubicBezTo>
                    <a:cubicBezTo>
                      <a:pt x="362348" y="153045"/>
                      <a:pt x="361618" y="151971"/>
                      <a:pt x="362092" y="151316"/>
                    </a:cubicBezTo>
                    <a:cubicBezTo>
                      <a:pt x="363296" y="148568"/>
                      <a:pt x="360797" y="146329"/>
                      <a:pt x="361509" y="143453"/>
                    </a:cubicBezTo>
                    <a:cubicBezTo>
                      <a:pt x="361892" y="141797"/>
                      <a:pt x="360889" y="137247"/>
                      <a:pt x="358809" y="139413"/>
                    </a:cubicBezTo>
                    <a:close/>
                    <a:moveTo>
                      <a:pt x="337725" y="207572"/>
                    </a:moveTo>
                    <a:cubicBezTo>
                      <a:pt x="337817" y="206480"/>
                      <a:pt x="336449" y="207444"/>
                      <a:pt x="336540" y="206644"/>
                    </a:cubicBezTo>
                    <a:cubicBezTo>
                      <a:pt x="336066" y="203604"/>
                      <a:pt x="334205" y="201184"/>
                      <a:pt x="334096" y="197962"/>
                    </a:cubicBezTo>
                    <a:cubicBezTo>
                      <a:pt x="334096" y="197507"/>
                      <a:pt x="333932" y="197471"/>
                      <a:pt x="333749" y="197489"/>
                    </a:cubicBezTo>
                    <a:cubicBezTo>
                      <a:pt x="331597" y="196779"/>
                      <a:pt x="331324" y="193121"/>
                      <a:pt x="331032" y="191046"/>
                    </a:cubicBezTo>
                    <a:cubicBezTo>
                      <a:pt x="330193" y="187789"/>
                      <a:pt x="327384" y="184585"/>
                      <a:pt x="326709" y="181328"/>
                    </a:cubicBezTo>
                    <a:cubicBezTo>
                      <a:pt x="324995" y="176232"/>
                      <a:pt x="324302" y="179853"/>
                      <a:pt x="322350" y="182001"/>
                    </a:cubicBezTo>
                    <a:cubicBezTo>
                      <a:pt x="321347" y="183402"/>
                      <a:pt x="321657" y="186278"/>
                      <a:pt x="321840" y="187716"/>
                    </a:cubicBezTo>
                    <a:cubicBezTo>
                      <a:pt x="321840" y="188844"/>
                      <a:pt x="322077" y="189991"/>
                      <a:pt x="321055" y="190992"/>
                    </a:cubicBezTo>
                    <a:cubicBezTo>
                      <a:pt x="320034" y="191993"/>
                      <a:pt x="321967" y="193321"/>
                      <a:pt x="321146" y="194523"/>
                    </a:cubicBezTo>
                    <a:cubicBezTo>
                      <a:pt x="320326" y="195724"/>
                      <a:pt x="321037" y="196998"/>
                      <a:pt x="320690" y="198163"/>
                    </a:cubicBezTo>
                    <a:cubicBezTo>
                      <a:pt x="320109" y="199306"/>
                      <a:pt x="320109" y="200659"/>
                      <a:pt x="320690" y="201802"/>
                    </a:cubicBezTo>
                    <a:cubicBezTo>
                      <a:pt x="320928" y="202185"/>
                      <a:pt x="320417" y="202458"/>
                      <a:pt x="320052" y="202312"/>
                    </a:cubicBezTo>
                    <a:cubicBezTo>
                      <a:pt x="317754" y="201275"/>
                      <a:pt x="322113" y="207153"/>
                      <a:pt x="321329" y="208718"/>
                    </a:cubicBezTo>
                    <a:cubicBezTo>
                      <a:pt x="321329" y="209337"/>
                      <a:pt x="321894" y="209610"/>
                      <a:pt x="322150" y="210065"/>
                    </a:cubicBezTo>
                    <a:cubicBezTo>
                      <a:pt x="322405" y="210520"/>
                      <a:pt x="322660" y="211649"/>
                      <a:pt x="322150" y="212049"/>
                    </a:cubicBezTo>
                    <a:cubicBezTo>
                      <a:pt x="321639" y="212449"/>
                      <a:pt x="321092" y="212522"/>
                      <a:pt x="322150" y="212668"/>
                    </a:cubicBezTo>
                    <a:cubicBezTo>
                      <a:pt x="324484" y="214233"/>
                      <a:pt x="322770" y="218292"/>
                      <a:pt x="323481" y="220730"/>
                    </a:cubicBezTo>
                    <a:cubicBezTo>
                      <a:pt x="323645" y="221076"/>
                      <a:pt x="323481" y="221313"/>
                      <a:pt x="322879" y="221094"/>
                    </a:cubicBezTo>
                    <a:cubicBezTo>
                      <a:pt x="322277" y="220876"/>
                      <a:pt x="322405" y="222914"/>
                      <a:pt x="322970" y="222405"/>
                    </a:cubicBezTo>
                    <a:cubicBezTo>
                      <a:pt x="324794" y="221458"/>
                      <a:pt x="323682" y="224807"/>
                      <a:pt x="325195" y="225517"/>
                    </a:cubicBezTo>
                    <a:cubicBezTo>
                      <a:pt x="325892" y="226341"/>
                      <a:pt x="326268" y="227388"/>
                      <a:pt x="326253" y="228465"/>
                    </a:cubicBezTo>
                    <a:cubicBezTo>
                      <a:pt x="325852" y="229776"/>
                      <a:pt x="328333" y="231487"/>
                      <a:pt x="327585" y="233234"/>
                    </a:cubicBezTo>
                    <a:cubicBezTo>
                      <a:pt x="328861" y="233834"/>
                      <a:pt x="328588" y="235618"/>
                      <a:pt x="329938" y="236237"/>
                    </a:cubicBezTo>
                    <a:cubicBezTo>
                      <a:pt x="330618" y="236704"/>
                      <a:pt x="331032" y="237469"/>
                      <a:pt x="331050" y="238293"/>
                    </a:cubicBezTo>
                    <a:cubicBezTo>
                      <a:pt x="331214" y="239458"/>
                      <a:pt x="331050" y="240659"/>
                      <a:pt x="332509" y="241114"/>
                    </a:cubicBezTo>
                    <a:cubicBezTo>
                      <a:pt x="332856" y="244591"/>
                      <a:pt x="335701" y="247029"/>
                      <a:pt x="337470" y="249960"/>
                    </a:cubicBezTo>
                    <a:cubicBezTo>
                      <a:pt x="338619" y="252890"/>
                      <a:pt x="337689" y="254874"/>
                      <a:pt x="341720" y="255420"/>
                    </a:cubicBezTo>
                    <a:cubicBezTo>
                      <a:pt x="344040" y="256990"/>
                      <a:pt x="345984" y="259053"/>
                      <a:pt x="347410" y="261462"/>
                    </a:cubicBezTo>
                    <a:cubicBezTo>
                      <a:pt x="349417" y="261953"/>
                      <a:pt x="354706" y="268414"/>
                      <a:pt x="354305" y="263155"/>
                    </a:cubicBezTo>
                    <a:cubicBezTo>
                      <a:pt x="353940" y="260861"/>
                      <a:pt x="351605" y="258423"/>
                      <a:pt x="352791" y="256202"/>
                    </a:cubicBezTo>
                    <a:cubicBezTo>
                      <a:pt x="352572" y="253527"/>
                      <a:pt x="350803" y="252835"/>
                      <a:pt x="351149" y="249668"/>
                    </a:cubicBezTo>
                    <a:cubicBezTo>
                      <a:pt x="350638" y="248231"/>
                      <a:pt x="349052" y="247466"/>
                      <a:pt x="349599" y="245628"/>
                    </a:cubicBezTo>
                    <a:cubicBezTo>
                      <a:pt x="346991" y="240350"/>
                      <a:pt x="346644" y="233816"/>
                      <a:pt x="343763" y="228629"/>
                    </a:cubicBezTo>
                    <a:cubicBezTo>
                      <a:pt x="342632" y="227446"/>
                      <a:pt x="345240" y="227410"/>
                      <a:pt x="344146" y="226482"/>
                    </a:cubicBezTo>
                    <a:cubicBezTo>
                      <a:pt x="341136" y="222842"/>
                      <a:pt x="340771" y="217382"/>
                      <a:pt x="339203" y="213432"/>
                    </a:cubicBezTo>
                    <a:cubicBezTo>
                      <a:pt x="338090" y="213105"/>
                      <a:pt x="338072" y="212322"/>
                      <a:pt x="338218" y="211612"/>
                    </a:cubicBezTo>
                    <a:cubicBezTo>
                      <a:pt x="338364" y="210902"/>
                      <a:pt x="337452" y="209792"/>
                      <a:pt x="338127" y="208882"/>
                    </a:cubicBezTo>
                    <a:cubicBezTo>
                      <a:pt x="338181" y="208318"/>
                      <a:pt x="337689" y="207881"/>
                      <a:pt x="337725" y="207572"/>
                    </a:cubicBezTo>
                    <a:close/>
                    <a:moveTo>
                      <a:pt x="143702" y="169789"/>
                    </a:moveTo>
                    <a:cubicBezTo>
                      <a:pt x="143246" y="170317"/>
                      <a:pt x="143592" y="170753"/>
                      <a:pt x="143957" y="171172"/>
                    </a:cubicBezTo>
                    <a:cubicBezTo>
                      <a:pt x="145380" y="173957"/>
                      <a:pt x="145909" y="177178"/>
                      <a:pt x="147769" y="179799"/>
                    </a:cubicBezTo>
                    <a:cubicBezTo>
                      <a:pt x="147514" y="182947"/>
                      <a:pt x="151417" y="192539"/>
                      <a:pt x="144924" y="189918"/>
                    </a:cubicBezTo>
                    <a:cubicBezTo>
                      <a:pt x="141276" y="187716"/>
                      <a:pt x="138467" y="183821"/>
                      <a:pt x="134436" y="182638"/>
                    </a:cubicBezTo>
                    <a:cubicBezTo>
                      <a:pt x="133470" y="181965"/>
                      <a:pt x="134327" y="179708"/>
                      <a:pt x="132412" y="179198"/>
                    </a:cubicBezTo>
                    <a:cubicBezTo>
                      <a:pt x="130187" y="178507"/>
                      <a:pt x="130333" y="175340"/>
                      <a:pt x="128180" y="175121"/>
                    </a:cubicBezTo>
                    <a:cubicBezTo>
                      <a:pt x="127078" y="173030"/>
                      <a:pt x="125643" y="171130"/>
                      <a:pt x="123931" y="169498"/>
                    </a:cubicBezTo>
                    <a:cubicBezTo>
                      <a:pt x="119554" y="165603"/>
                      <a:pt x="118021" y="156630"/>
                      <a:pt x="112477" y="154938"/>
                    </a:cubicBezTo>
                    <a:cubicBezTo>
                      <a:pt x="112076" y="155174"/>
                      <a:pt x="111820" y="154428"/>
                      <a:pt x="111984" y="154282"/>
                    </a:cubicBezTo>
                    <a:cubicBezTo>
                      <a:pt x="113225" y="152699"/>
                      <a:pt x="110981" y="151607"/>
                      <a:pt x="110726" y="150042"/>
                    </a:cubicBezTo>
                    <a:cubicBezTo>
                      <a:pt x="110379" y="146402"/>
                      <a:pt x="103303" y="140086"/>
                      <a:pt x="108501" y="137884"/>
                    </a:cubicBezTo>
                    <a:cubicBezTo>
                      <a:pt x="110726" y="139449"/>
                      <a:pt x="113608" y="139449"/>
                      <a:pt x="115796" y="140942"/>
                    </a:cubicBezTo>
                    <a:cubicBezTo>
                      <a:pt x="116125" y="141069"/>
                      <a:pt x="116471" y="141688"/>
                      <a:pt x="116909" y="141087"/>
                    </a:cubicBezTo>
                    <a:cubicBezTo>
                      <a:pt x="118113" y="139650"/>
                      <a:pt x="120046" y="142907"/>
                      <a:pt x="120721" y="143963"/>
                    </a:cubicBezTo>
                    <a:cubicBezTo>
                      <a:pt x="125655" y="146614"/>
                      <a:pt x="130077" y="150121"/>
                      <a:pt x="133780" y="154319"/>
                    </a:cubicBezTo>
                    <a:cubicBezTo>
                      <a:pt x="134856" y="157959"/>
                      <a:pt x="138868" y="159597"/>
                      <a:pt x="140182" y="163109"/>
                    </a:cubicBezTo>
                    <a:cubicBezTo>
                      <a:pt x="139963" y="164565"/>
                      <a:pt x="141768" y="164929"/>
                      <a:pt x="141860" y="166313"/>
                    </a:cubicBezTo>
                    <a:cubicBezTo>
                      <a:pt x="141970" y="167202"/>
                      <a:pt x="142547" y="167964"/>
                      <a:pt x="143373" y="168315"/>
                    </a:cubicBezTo>
                    <a:cubicBezTo>
                      <a:pt x="143834" y="168461"/>
                      <a:pt x="144089" y="168952"/>
                      <a:pt x="143942" y="169412"/>
                    </a:cubicBezTo>
                    <a:cubicBezTo>
                      <a:pt x="143896" y="169556"/>
                      <a:pt x="143813" y="169686"/>
                      <a:pt x="143702" y="169789"/>
                    </a:cubicBezTo>
                    <a:close/>
                    <a:moveTo>
                      <a:pt x="129512" y="167077"/>
                    </a:moveTo>
                    <a:cubicBezTo>
                      <a:pt x="129038" y="167077"/>
                      <a:pt x="128636" y="166968"/>
                      <a:pt x="128326" y="167350"/>
                    </a:cubicBezTo>
                    <a:cubicBezTo>
                      <a:pt x="128910" y="168187"/>
                      <a:pt x="131336" y="167223"/>
                      <a:pt x="129512" y="167077"/>
                    </a:cubicBezTo>
                    <a:close/>
                    <a:moveTo>
                      <a:pt x="191524" y="503412"/>
                    </a:moveTo>
                    <a:cubicBezTo>
                      <a:pt x="191852" y="502939"/>
                      <a:pt x="191743" y="502648"/>
                      <a:pt x="191743" y="501974"/>
                    </a:cubicBezTo>
                    <a:cubicBezTo>
                      <a:pt x="191378" y="497006"/>
                      <a:pt x="188624" y="501556"/>
                      <a:pt x="191615" y="503412"/>
                    </a:cubicBezTo>
                    <a:close/>
                    <a:moveTo>
                      <a:pt x="71093" y="181692"/>
                    </a:moveTo>
                    <a:lnTo>
                      <a:pt x="72060" y="181546"/>
                    </a:lnTo>
                    <a:cubicBezTo>
                      <a:pt x="71731" y="180891"/>
                      <a:pt x="71203" y="180163"/>
                      <a:pt x="71148" y="181746"/>
                    </a:cubicBezTo>
                    <a:close/>
                  </a:path>
                </a:pathLst>
              </a:custGeom>
              <a:solidFill>
                <a:srgbClr val="0C5ADB"/>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27" name="Google Shape;227;g239d3b258f3_0_8"/>
              <p:cNvSpPr/>
              <p:nvPr/>
            </p:nvSpPr>
            <p:spPr>
              <a:xfrm>
                <a:off x="2085431" y="3498484"/>
                <a:ext cx="496520" cy="470594"/>
              </a:xfrm>
              <a:custGeom>
                <a:avLst/>
                <a:gdLst/>
                <a:ahLst/>
                <a:cxnLst/>
                <a:rect l="l" t="t" r="r" b="b"/>
                <a:pathLst>
                  <a:path w="611102" h="662808" extrusionOk="0">
                    <a:moveTo>
                      <a:pt x="358920" y="112384"/>
                    </a:moveTo>
                    <a:cubicBezTo>
                      <a:pt x="356221" y="102538"/>
                      <a:pt x="350202" y="92710"/>
                      <a:pt x="347777" y="83537"/>
                    </a:cubicBezTo>
                    <a:cubicBezTo>
                      <a:pt x="348433" y="82791"/>
                      <a:pt x="347321" y="82282"/>
                      <a:pt x="347466" y="81535"/>
                    </a:cubicBezTo>
                    <a:cubicBezTo>
                      <a:pt x="347612" y="80789"/>
                      <a:pt x="346919" y="79879"/>
                      <a:pt x="346536" y="79097"/>
                    </a:cubicBezTo>
                    <a:cubicBezTo>
                      <a:pt x="346153" y="78314"/>
                      <a:pt x="346919" y="77277"/>
                      <a:pt x="345533" y="76913"/>
                    </a:cubicBezTo>
                    <a:cubicBezTo>
                      <a:pt x="344804" y="76567"/>
                      <a:pt x="345807" y="75093"/>
                      <a:pt x="345351" y="74310"/>
                    </a:cubicBezTo>
                    <a:cubicBezTo>
                      <a:pt x="345989" y="71216"/>
                      <a:pt x="343527" y="68723"/>
                      <a:pt x="343855" y="65811"/>
                    </a:cubicBezTo>
                    <a:cubicBezTo>
                      <a:pt x="345679" y="63226"/>
                      <a:pt x="340682" y="62880"/>
                      <a:pt x="342469" y="60351"/>
                    </a:cubicBezTo>
                    <a:cubicBezTo>
                      <a:pt x="344494" y="45936"/>
                      <a:pt x="351789" y="33469"/>
                      <a:pt x="366417" y="29247"/>
                    </a:cubicBezTo>
                    <a:cubicBezTo>
                      <a:pt x="367018" y="29138"/>
                      <a:pt x="366763" y="27645"/>
                      <a:pt x="367511" y="28337"/>
                    </a:cubicBezTo>
                    <a:cubicBezTo>
                      <a:pt x="372381" y="29192"/>
                      <a:pt x="378144" y="25916"/>
                      <a:pt x="383379" y="27700"/>
                    </a:cubicBezTo>
                    <a:cubicBezTo>
                      <a:pt x="385476" y="26480"/>
                      <a:pt x="387300" y="27991"/>
                      <a:pt x="389233" y="28246"/>
                    </a:cubicBezTo>
                    <a:cubicBezTo>
                      <a:pt x="393081" y="29058"/>
                      <a:pt x="396700" y="30712"/>
                      <a:pt x="399830" y="33087"/>
                    </a:cubicBezTo>
                    <a:cubicBezTo>
                      <a:pt x="411886" y="39421"/>
                      <a:pt x="420020" y="52743"/>
                      <a:pt x="427334" y="64755"/>
                    </a:cubicBezTo>
                    <a:cubicBezTo>
                      <a:pt x="427334" y="66375"/>
                      <a:pt x="430398" y="65356"/>
                      <a:pt x="429267" y="67412"/>
                    </a:cubicBezTo>
                    <a:cubicBezTo>
                      <a:pt x="428228" y="69760"/>
                      <a:pt x="430836" y="68777"/>
                      <a:pt x="430325" y="70251"/>
                    </a:cubicBezTo>
                    <a:cubicBezTo>
                      <a:pt x="430435" y="71307"/>
                      <a:pt x="431675" y="72617"/>
                      <a:pt x="431766" y="73891"/>
                    </a:cubicBezTo>
                    <a:cubicBezTo>
                      <a:pt x="431766" y="75566"/>
                      <a:pt x="435286" y="75165"/>
                      <a:pt x="434356" y="76931"/>
                    </a:cubicBezTo>
                    <a:cubicBezTo>
                      <a:pt x="432532" y="79424"/>
                      <a:pt x="436399" y="79952"/>
                      <a:pt x="435961" y="81772"/>
                    </a:cubicBezTo>
                    <a:cubicBezTo>
                      <a:pt x="440083" y="96587"/>
                      <a:pt x="445317" y="111802"/>
                      <a:pt x="447980" y="126962"/>
                    </a:cubicBezTo>
                    <a:cubicBezTo>
                      <a:pt x="446740" y="130475"/>
                      <a:pt x="449385" y="133806"/>
                      <a:pt x="448619" y="137446"/>
                    </a:cubicBezTo>
                    <a:cubicBezTo>
                      <a:pt x="447999" y="139011"/>
                      <a:pt x="449768" y="139903"/>
                      <a:pt x="449549" y="141086"/>
                    </a:cubicBezTo>
                    <a:cubicBezTo>
                      <a:pt x="448600" y="145181"/>
                      <a:pt x="450041" y="150368"/>
                      <a:pt x="450260" y="154808"/>
                    </a:cubicBezTo>
                    <a:cubicBezTo>
                      <a:pt x="451071" y="155990"/>
                      <a:pt x="451480" y="157400"/>
                      <a:pt x="451427" y="158831"/>
                    </a:cubicBezTo>
                    <a:cubicBezTo>
                      <a:pt x="451263" y="159741"/>
                      <a:pt x="453251" y="159213"/>
                      <a:pt x="452522" y="160378"/>
                    </a:cubicBezTo>
                    <a:cubicBezTo>
                      <a:pt x="452741" y="164727"/>
                      <a:pt x="456005" y="170861"/>
                      <a:pt x="460492" y="171916"/>
                    </a:cubicBezTo>
                    <a:cubicBezTo>
                      <a:pt x="461641" y="170970"/>
                      <a:pt x="461513" y="172335"/>
                      <a:pt x="461915" y="172717"/>
                    </a:cubicBezTo>
                    <a:cubicBezTo>
                      <a:pt x="463191" y="175302"/>
                      <a:pt x="466547" y="174737"/>
                      <a:pt x="468882" y="174646"/>
                    </a:cubicBezTo>
                    <a:cubicBezTo>
                      <a:pt x="479369" y="175975"/>
                      <a:pt x="487978" y="169186"/>
                      <a:pt x="495273" y="163162"/>
                    </a:cubicBezTo>
                    <a:cubicBezTo>
                      <a:pt x="495893" y="160123"/>
                      <a:pt x="500034" y="159267"/>
                      <a:pt x="499870" y="156155"/>
                    </a:cubicBezTo>
                    <a:cubicBezTo>
                      <a:pt x="499778" y="155828"/>
                      <a:pt x="500453" y="154990"/>
                      <a:pt x="501292" y="155027"/>
                    </a:cubicBezTo>
                    <a:cubicBezTo>
                      <a:pt x="503317" y="155027"/>
                      <a:pt x="504739" y="151987"/>
                      <a:pt x="504721" y="150131"/>
                    </a:cubicBezTo>
                    <a:cubicBezTo>
                      <a:pt x="506162" y="149840"/>
                      <a:pt x="506180" y="148202"/>
                      <a:pt x="507220" y="147547"/>
                    </a:cubicBezTo>
                    <a:cubicBezTo>
                      <a:pt x="508624" y="146655"/>
                      <a:pt x="509500" y="145617"/>
                      <a:pt x="508642" y="143907"/>
                    </a:cubicBezTo>
                    <a:cubicBezTo>
                      <a:pt x="508405" y="143397"/>
                      <a:pt x="508898" y="142851"/>
                      <a:pt x="509208" y="142578"/>
                    </a:cubicBezTo>
                    <a:cubicBezTo>
                      <a:pt x="509518" y="142305"/>
                      <a:pt x="509208" y="143797"/>
                      <a:pt x="510083" y="143124"/>
                    </a:cubicBezTo>
                    <a:cubicBezTo>
                      <a:pt x="511743" y="142250"/>
                      <a:pt x="510630" y="140139"/>
                      <a:pt x="512017" y="138938"/>
                    </a:cubicBezTo>
                    <a:cubicBezTo>
                      <a:pt x="512254" y="137937"/>
                      <a:pt x="513840" y="138720"/>
                      <a:pt x="513603" y="137646"/>
                    </a:cubicBezTo>
                    <a:cubicBezTo>
                      <a:pt x="512126" y="137027"/>
                      <a:pt x="513476" y="136390"/>
                      <a:pt x="513713" y="136335"/>
                    </a:cubicBezTo>
                    <a:cubicBezTo>
                      <a:pt x="516813" y="135535"/>
                      <a:pt x="517360" y="131130"/>
                      <a:pt x="518856" y="129383"/>
                    </a:cubicBezTo>
                    <a:cubicBezTo>
                      <a:pt x="519969" y="129529"/>
                      <a:pt x="520461" y="128801"/>
                      <a:pt x="520808" y="128000"/>
                    </a:cubicBezTo>
                    <a:cubicBezTo>
                      <a:pt x="521738" y="126380"/>
                      <a:pt x="523689" y="125688"/>
                      <a:pt x="524802" y="124123"/>
                    </a:cubicBezTo>
                    <a:cubicBezTo>
                      <a:pt x="526626" y="122613"/>
                      <a:pt x="522376" y="123049"/>
                      <a:pt x="525732" y="121284"/>
                    </a:cubicBezTo>
                    <a:cubicBezTo>
                      <a:pt x="533903" y="116315"/>
                      <a:pt x="541107" y="110819"/>
                      <a:pt x="550847" y="109272"/>
                    </a:cubicBezTo>
                    <a:cubicBezTo>
                      <a:pt x="551503" y="108872"/>
                      <a:pt x="552051" y="108362"/>
                      <a:pt x="552671" y="109618"/>
                    </a:cubicBezTo>
                    <a:cubicBezTo>
                      <a:pt x="554166" y="111766"/>
                      <a:pt x="557650" y="110128"/>
                      <a:pt x="559601" y="111711"/>
                    </a:cubicBezTo>
                    <a:cubicBezTo>
                      <a:pt x="560714" y="112475"/>
                      <a:pt x="562283" y="111365"/>
                      <a:pt x="563140" y="112548"/>
                    </a:cubicBezTo>
                    <a:cubicBezTo>
                      <a:pt x="563997" y="113731"/>
                      <a:pt x="565547" y="112421"/>
                      <a:pt x="566277" y="113604"/>
                    </a:cubicBezTo>
                    <a:cubicBezTo>
                      <a:pt x="567006" y="114787"/>
                      <a:pt x="568101" y="114568"/>
                      <a:pt x="569031" y="115133"/>
                    </a:cubicBezTo>
                    <a:cubicBezTo>
                      <a:pt x="569742" y="115133"/>
                      <a:pt x="570982" y="114605"/>
                      <a:pt x="571311" y="115478"/>
                    </a:cubicBezTo>
                    <a:cubicBezTo>
                      <a:pt x="572259" y="117735"/>
                      <a:pt x="575050" y="118481"/>
                      <a:pt x="577092" y="119446"/>
                    </a:cubicBezTo>
                    <a:cubicBezTo>
                      <a:pt x="579153" y="119955"/>
                      <a:pt x="581050" y="123322"/>
                      <a:pt x="583148" y="122412"/>
                    </a:cubicBezTo>
                    <a:cubicBezTo>
                      <a:pt x="585446" y="122977"/>
                      <a:pt x="585592" y="125907"/>
                      <a:pt x="588072" y="126234"/>
                    </a:cubicBezTo>
                    <a:cubicBezTo>
                      <a:pt x="588327" y="126234"/>
                      <a:pt x="588546" y="126926"/>
                      <a:pt x="588802" y="127272"/>
                    </a:cubicBezTo>
                    <a:cubicBezTo>
                      <a:pt x="589349" y="127963"/>
                      <a:pt x="590261" y="126598"/>
                      <a:pt x="590844" y="127709"/>
                    </a:cubicBezTo>
                    <a:cubicBezTo>
                      <a:pt x="591209" y="128546"/>
                      <a:pt x="590699" y="129529"/>
                      <a:pt x="591665" y="130129"/>
                    </a:cubicBezTo>
                    <a:cubicBezTo>
                      <a:pt x="594802" y="131349"/>
                      <a:pt x="596498" y="134970"/>
                      <a:pt x="598961" y="136572"/>
                    </a:cubicBezTo>
                    <a:cubicBezTo>
                      <a:pt x="599873" y="139502"/>
                      <a:pt x="603174" y="141504"/>
                      <a:pt x="604177" y="144689"/>
                    </a:cubicBezTo>
                    <a:cubicBezTo>
                      <a:pt x="604560" y="145290"/>
                      <a:pt x="605691" y="144689"/>
                      <a:pt x="605709" y="145763"/>
                    </a:cubicBezTo>
                    <a:cubicBezTo>
                      <a:pt x="606311" y="148238"/>
                      <a:pt x="607113" y="151605"/>
                      <a:pt x="609357" y="152533"/>
                    </a:cubicBezTo>
                    <a:cubicBezTo>
                      <a:pt x="609557" y="153152"/>
                      <a:pt x="608864" y="153116"/>
                      <a:pt x="608573" y="153371"/>
                    </a:cubicBezTo>
                    <a:cubicBezTo>
                      <a:pt x="608840" y="156463"/>
                      <a:pt x="609566" y="159499"/>
                      <a:pt x="610725" y="162380"/>
                    </a:cubicBezTo>
                    <a:cubicBezTo>
                      <a:pt x="611181" y="162671"/>
                      <a:pt x="611126" y="163108"/>
                      <a:pt x="610725" y="163544"/>
                    </a:cubicBezTo>
                    <a:cubicBezTo>
                      <a:pt x="610287" y="165000"/>
                      <a:pt x="611527" y="168040"/>
                      <a:pt x="610944" y="169004"/>
                    </a:cubicBezTo>
                    <a:cubicBezTo>
                      <a:pt x="609630" y="171207"/>
                      <a:pt x="611381" y="173300"/>
                      <a:pt x="610944" y="175520"/>
                    </a:cubicBezTo>
                    <a:cubicBezTo>
                      <a:pt x="610816" y="175866"/>
                      <a:pt x="609776" y="175520"/>
                      <a:pt x="609886" y="176503"/>
                    </a:cubicBezTo>
                    <a:cubicBezTo>
                      <a:pt x="610141" y="178323"/>
                      <a:pt x="608901" y="179688"/>
                      <a:pt x="609703" y="181362"/>
                    </a:cubicBezTo>
                    <a:cubicBezTo>
                      <a:pt x="606967" y="191026"/>
                      <a:pt x="603758" y="200854"/>
                      <a:pt x="598085" y="209317"/>
                    </a:cubicBezTo>
                    <a:cubicBezTo>
                      <a:pt x="595860" y="213667"/>
                      <a:pt x="590334" y="216888"/>
                      <a:pt x="590115" y="221693"/>
                    </a:cubicBezTo>
                    <a:cubicBezTo>
                      <a:pt x="585975" y="225333"/>
                      <a:pt x="582072" y="229683"/>
                      <a:pt x="578114" y="233632"/>
                    </a:cubicBezTo>
                    <a:cubicBezTo>
                      <a:pt x="577457" y="233905"/>
                      <a:pt x="576418" y="234106"/>
                      <a:pt x="576728" y="235289"/>
                    </a:cubicBezTo>
                    <a:cubicBezTo>
                      <a:pt x="574484" y="236617"/>
                      <a:pt x="573080" y="239074"/>
                      <a:pt x="570982" y="240749"/>
                    </a:cubicBezTo>
                    <a:cubicBezTo>
                      <a:pt x="568885" y="241495"/>
                      <a:pt x="569651" y="244498"/>
                      <a:pt x="567335" y="245153"/>
                    </a:cubicBezTo>
                    <a:cubicBezTo>
                      <a:pt x="563687" y="245626"/>
                      <a:pt x="565018" y="250249"/>
                      <a:pt x="562976" y="249430"/>
                    </a:cubicBezTo>
                    <a:cubicBezTo>
                      <a:pt x="562027" y="249048"/>
                      <a:pt x="561608" y="250467"/>
                      <a:pt x="560696" y="250558"/>
                    </a:cubicBezTo>
                    <a:cubicBezTo>
                      <a:pt x="559747" y="252378"/>
                      <a:pt x="557851" y="253197"/>
                      <a:pt x="556738" y="254835"/>
                    </a:cubicBezTo>
                    <a:cubicBezTo>
                      <a:pt x="556154" y="255709"/>
                      <a:pt x="555935" y="257092"/>
                      <a:pt x="554330" y="257038"/>
                    </a:cubicBezTo>
                    <a:cubicBezTo>
                      <a:pt x="554020" y="257038"/>
                      <a:pt x="553674" y="258020"/>
                      <a:pt x="553364" y="258548"/>
                    </a:cubicBezTo>
                    <a:cubicBezTo>
                      <a:pt x="552707" y="258657"/>
                      <a:pt x="552981" y="259185"/>
                      <a:pt x="552908" y="259549"/>
                    </a:cubicBezTo>
                    <a:cubicBezTo>
                      <a:pt x="552397" y="259731"/>
                      <a:pt x="551631" y="259331"/>
                      <a:pt x="551412" y="259895"/>
                    </a:cubicBezTo>
                    <a:cubicBezTo>
                      <a:pt x="548330" y="265355"/>
                      <a:pt x="540943" y="267721"/>
                      <a:pt x="539046" y="273581"/>
                    </a:cubicBezTo>
                    <a:cubicBezTo>
                      <a:pt x="536219" y="274400"/>
                      <a:pt x="536384" y="275401"/>
                      <a:pt x="534596" y="276930"/>
                    </a:cubicBezTo>
                    <a:cubicBezTo>
                      <a:pt x="531167" y="277185"/>
                      <a:pt x="533265" y="281153"/>
                      <a:pt x="530474" y="281917"/>
                    </a:cubicBezTo>
                    <a:cubicBezTo>
                      <a:pt x="527319" y="282263"/>
                      <a:pt x="526060" y="285102"/>
                      <a:pt x="524309" y="287177"/>
                    </a:cubicBezTo>
                    <a:cubicBezTo>
                      <a:pt x="519367" y="288997"/>
                      <a:pt x="517889" y="295221"/>
                      <a:pt x="513366" y="297824"/>
                    </a:cubicBezTo>
                    <a:cubicBezTo>
                      <a:pt x="505951" y="303988"/>
                      <a:pt x="499069" y="310764"/>
                      <a:pt x="492793" y="318080"/>
                    </a:cubicBezTo>
                    <a:cubicBezTo>
                      <a:pt x="491443" y="317898"/>
                      <a:pt x="491407" y="319518"/>
                      <a:pt x="490385" y="319900"/>
                    </a:cubicBezTo>
                    <a:cubicBezTo>
                      <a:pt x="488908" y="320919"/>
                      <a:pt x="486920" y="322339"/>
                      <a:pt x="486501" y="324159"/>
                    </a:cubicBezTo>
                    <a:cubicBezTo>
                      <a:pt x="485862" y="325287"/>
                      <a:pt x="483819" y="325524"/>
                      <a:pt x="484257" y="327435"/>
                    </a:cubicBezTo>
                    <a:cubicBezTo>
                      <a:pt x="483838" y="329109"/>
                      <a:pt x="482306" y="325924"/>
                      <a:pt x="481120" y="329018"/>
                    </a:cubicBezTo>
                    <a:cubicBezTo>
                      <a:pt x="468845" y="341176"/>
                      <a:pt x="456644" y="353443"/>
                      <a:pt x="443749" y="365109"/>
                    </a:cubicBezTo>
                    <a:cubicBezTo>
                      <a:pt x="438587" y="372389"/>
                      <a:pt x="429249" y="378450"/>
                      <a:pt x="424288" y="386458"/>
                    </a:cubicBezTo>
                    <a:cubicBezTo>
                      <a:pt x="410044" y="400289"/>
                      <a:pt x="400049" y="417834"/>
                      <a:pt x="392024" y="435725"/>
                    </a:cubicBezTo>
                    <a:cubicBezTo>
                      <a:pt x="388668" y="442040"/>
                      <a:pt x="386552" y="449702"/>
                      <a:pt x="384291" y="456182"/>
                    </a:cubicBezTo>
                    <a:cubicBezTo>
                      <a:pt x="385640" y="459185"/>
                      <a:pt x="380825" y="460932"/>
                      <a:pt x="382357" y="464408"/>
                    </a:cubicBezTo>
                    <a:cubicBezTo>
                      <a:pt x="382357" y="464699"/>
                      <a:pt x="381372" y="465154"/>
                      <a:pt x="381555" y="465973"/>
                    </a:cubicBezTo>
                    <a:cubicBezTo>
                      <a:pt x="381737" y="466792"/>
                      <a:pt x="382084" y="467629"/>
                      <a:pt x="381135" y="468248"/>
                    </a:cubicBezTo>
                    <a:cubicBezTo>
                      <a:pt x="379292" y="473392"/>
                      <a:pt x="378247" y="478787"/>
                      <a:pt x="378035" y="484246"/>
                    </a:cubicBezTo>
                    <a:cubicBezTo>
                      <a:pt x="375226" y="488869"/>
                      <a:pt x="376101" y="494747"/>
                      <a:pt x="374478" y="499789"/>
                    </a:cubicBezTo>
                    <a:cubicBezTo>
                      <a:pt x="374296" y="500680"/>
                      <a:pt x="376302" y="501226"/>
                      <a:pt x="374715" y="502464"/>
                    </a:cubicBezTo>
                    <a:cubicBezTo>
                      <a:pt x="373037" y="505977"/>
                      <a:pt x="374715" y="510690"/>
                      <a:pt x="373530" y="514549"/>
                    </a:cubicBezTo>
                    <a:cubicBezTo>
                      <a:pt x="373530" y="517497"/>
                      <a:pt x="372125" y="521538"/>
                      <a:pt x="372818" y="524140"/>
                    </a:cubicBezTo>
                    <a:cubicBezTo>
                      <a:pt x="373913" y="524686"/>
                      <a:pt x="374150" y="524941"/>
                      <a:pt x="372654" y="525050"/>
                    </a:cubicBezTo>
                    <a:cubicBezTo>
                      <a:pt x="371852" y="525906"/>
                      <a:pt x="373749" y="527598"/>
                      <a:pt x="372563" y="528690"/>
                    </a:cubicBezTo>
                    <a:cubicBezTo>
                      <a:pt x="371906" y="529637"/>
                      <a:pt x="373420" y="530510"/>
                      <a:pt x="372800" y="531475"/>
                    </a:cubicBezTo>
                    <a:cubicBezTo>
                      <a:pt x="372253" y="533083"/>
                      <a:pt x="372305" y="534834"/>
                      <a:pt x="372946" y="536407"/>
                    </a:cubicBezTo>
                    <a:cubicBezTo>
                      <a:pt x="373457" y="539192"/>
                      <a:pt x="372144" y="541867"/>
                      <a:pt x="372782" y="544579"/>
                    </a:cubicBezTo>
                    <a:cubicBezTo>
                      <a:pt x="373475" y="546963"/>
                      <a:pt x="371761" y="549165"/>
                      <a:pt x="373019" y="551313"/>
                    </a:cubicBezTo>
                    <a:cubicBezTo>
                      <a:pt x="373621" y="553661"/>
                      <a:pt x="371669" y="557064"/>
                      <a:pt x="374350" y="558811"/>
                    </a:cubicBezTo>
                    <a:cubicBezTo>
                      <a:pt x="371833" y="561723"/>
                      <a:pt x="374642" y="565855"/>
                      <a:pt x="374004" y="569221"/>
                    </a:cubicBezTo>
                    <a:cubicBezTo>
                      <a:pt x="373785" y="570204"/>
                      <a:pt x="375317" y="569768"/>
                      <a:pt x="374642" y="570750"/>
                    </a:cubicBezTo>
                    <a:cubicBezTo>
                      <a:pt x="373530" y="571915"/>
                      <a:pt x="374642" y="572880"/>
                      <a:pt x="374442" y="574245"/>
                    </a:cubicBezTo>
                    <a:cubicBezTo>
                      <a:pt x="374442" y="575318"/>
                      <a:pt x="373712" y="576429"/>
                      <a:pt x="374934" y="577375"/>
                    </a:cubicBezTo>
                    <a:cubicBezTo>
                      <a:pt x="375189" y="577575"/>
                      <a:pt x="375080" y="578431"/>
                      <a:pt x="374934" y="578904"/>
                    </a:cubicBezTo>
                    <a:cubicBezTo>
                      <a:pt x="374423" y="602345"/>
                      <a:pt x="382813" y="626224"/>
                      <a:pt x="382230" y="650066"/>
                    </a:cubicBezTo>
                    <a:cubicBezTo>
                      <a:pt x="383433" y="652905"/>
                      <a:pt x="380406" y="652395"/>
                      <a:pt x="379676" y="654543"/>
                    </a:cubicBezTo>
                    <a:cubicBezTo>
                      <a:pt x="378104" y="656819"/>
                      <a:pt x="375581" y="658259"/>
                      <a:pt x="372818" y="658456"/>
                    </a:cubicBezTo>
                    <a:cubicBezTo>
                      <a:pt x="352665" y="663224"/>
                      <a:pt x="330687" y="661241"/>
                      <a:pt x="310168" y="661696"/>
                    </a:cubicBezTo>
                    <a:cubicBezTo>
                      <a:pt x="309183" y="661696"/>
                      <a:pt x="308691" y="663643"/>
                      <a:pt x="307560" y="662387"/>
                    </a:cubicBezTo>
                    <a:cubicBezTo>
                      <a:pt x="306429" y="661131"/>
                      <a:pt x="304861" y="661786"/>
                      <a:pt x="303584" y="661222"/>
                    </a:cubicBezTo>
                    <a:cubicBezTo>
                      <a:pt x="292148" y="662678"/>
                      <a:pt x="281479" y="661222"/>
                      <a:pt x="270335" y="659948"/>
                    </a:cubicBezTo>
                    <a:cubicBezTo>
                      <a:pt x="260267" y="661204"/>
                      <a:pt x="257987" y="650630"/>
                      <a:pt x="252734" y="645170"/>
                    </a:cubicBezTo>
                    <a:cubicBezTo>
                      <a:pt x="252351" y="644970"/>
                      <a:pt x="251968" y="644588"/>
                      <a:pt x="252570" y="644133"/>
                    </a:cubicBezTo>
                    <a:cubicBezTo>
                      <a:pt x="253088" y="643862"/>
                      <a:pt x="253287" y="643223"/>
                      <a:pt x="253015" y="642707"/>
                    </a:cubicBezTo>
                    <a:cubicBezTo>
                      <a:pt x="252982" y="642645"/>
                      <a:pt x="252943" y="642586"/>
                      <a:pt x="252899" y="642531"/>
                    </a:cubicBezTo>
                    <a:cubicBezTo>
                      <a:pt x="251476" y="640493"/>
                      <a:pt x="252041" y="637690"/>
                      <a:pt x="250017" y="635997"/>
                    </a:cubicBezTo>
                    <a:cubicBezTo>
                      <a:pt x="251086" y="634015"/>
                      <a:pt x="250698" y="631565"/>
                      <a:pt x="249068" y="630009"/>
                    </a:cubicBezTo>
                    <a:cubicBezTo>
                      <a:pt x="248631" y="628189"/>
                      <a:pt x="250217" y="626588"/>
                      <a:pt x="248011" y="625223"/>
                    </a:cubicBezTo>
                    <a:cubicBezTo>
                      <a:pt x="248523" y="618513"/>
                      <a:pt x="248278" y="611767"/>
                      <a:pt x="247281" y="605112"/>
                    </a:cubicBezTo>
                    <a:cubicBezTo>
                      <a:pt x="248467" y="603292"/>
                      <a:pt x="246697" y="601727"/>
                      <a:pt x="246770" y="600125"/>
                    </a:cubicBezTo>
                    <a:cubicBezTo>
                      <a:pt x="249415" y="596667"/>
                      <a:pt x="245749" y="590898"/>
                      <a:pt x="247792" y="586530"/>
                    </a:cubicBezTo>
                    <a:cubicBezTo>
                      <a:pt x="246716" y="583144"/>
                      <a:pt x="248576" y="580014"/>
                      <a:pt x="247299" y="576611"/>
                    </a:cubicBezTo>
                    <a:cubicBezTo>
                      <a:pt x="246333" y="574791"/>
                      <a:pt x="248685" y="572315"/>
                      <a:pt x="246716" y="570860"/>
                    </a:cubicBezTo>
                    <a:cubicBezTo>
                      <a:pt x="246114" y="570277"/>
                      <a:pt x="246369" y="570004"/>
                      <a:pt x="246807" y="569604"/>
                    </a:cubicBezTo>
                    <a:cubicBezTo>
                      <a:pt x="247500" y="567165"/>
                      <a:pt x="245858" y="564235"/>
                      <a:pt x="247080" y="561541"/>
                    </a:cubicBezTo>
                    <a:cubicBezTo>
                      <a:pt x="247628" y="559721"/>
                      <a:pt x="245165" y="558993"/>
                      <a:pt x="245585" y="557373"/>
                    </a:cubicBezTo>
                    <a:cubicBezTo>
                      <a:pt x="245931" y="556118"/>
                      <a:pt x="244308" y="555189"/>
                      <a:pt x="245731" y="554134"/>
                    </a:cubicBezTo>
                    <a:cubicBezTo>
                      <a:pt x="247846" y="551895"/>
                      <a:pt x="245475" y="548364"/>
                      <a:pt x="246150" y="545634"/>
                    </a:cubicBezTo>
                    <a:cubicBezTo>
                      <a:pt x="246606" y="541248"/>
                      <a:pt x="245311" y="537171"/>
                      <a:pt x="245056" y="532894"/>
                    </a:cubicBezTo>
                    <a:cubicBezTo>
                      <a:pt x="245056" y="532385"/>
                      <a:pt x="245348" y="531566"/>
                      <a:pt x="244345" y="531438"/>
                    </a:cubicBezTo>
                    <a:cubicBezTo>
                      <a:pt x="244107" y="531438"/>
                      <a:pt x="244053" y="531165"/>
                      <a:pt x="244217" y="531093"/>
                    </a:cubicBezTo>
                    <a:cubicBezTo>
                      <a:pt x="245877" y="530328"/>
                      <a:pt x="244728" y="529273"/>
                      <a:pt x="244582" y="528235"/>
                    </a:cubicBezTo>
                    <a:cubicBezTo>
                      <a:pt x="244272" y="525997"/>
                      <a:pt x="244910" y="523740"/>
                      <a:pt x="244071" y="521574"/>
                    </a:cubicBezTo>
                    <a:cubicBezTo>
                      <a:pt x="243816" y="520973"/>
                      <a:pt x="242612" y="519754"/>
                      <a:pt x="244381" y="519335"/>
                    </a:cubicBezTo>
                    <a:cubicBezTo>
                      <a:pt x="242685" y="516842"/>
                      <a:pt x="243761" y="502355"/>
                      <a:pt x="241481" y="503192"/>
                    </a:cubicBezTo>
                    <a:cubicBezTo>
                      <a:pt x="240350" y="501772"/>
                      <a:pt x="243305" y="500753"/>
                      <a:pt x="242211" y="499352"/>
                    </a:cubicBezTo>
                    <a:cubicBezTo>
                      <a:pt x="241700" y="498660"/>
                      <a:pt x="242211" y="497423"/>
                      <a:pt x="240989" y="497150"/>
                    </a:cubicBezTo>
                    <a:cubicBezTo>
                      <a:pt x="239785" y="496240"/>
                      <a:pt x="242703" y="494438"/>
                      <a:pt x="240405" y="493910"/>
                    </a:cubicBezTo>
                    <a:cubicBezTo>
                      <a:pt x="240405" y="488323"/>
                      <a:pt x="241481" y="480187"/>
                      <a:pt x="237560" y="475710"/>
                    </a:cubicBezTo>
                    <a:cubicBezTo>
                      <a:pt x="237195" y="474909"/>
                      <a:pt x="238490" y="474709"/>
                      <a:pt x="238508" y="473890"/>
                    </a:cubicBezTo>
                    <a:cubicBezTo>
                      <a:pt x="238599" y="472489"/>
                      <a:pt x="236867" y="471469"/>
                      <a:pt x="237943" y="469941"/>
                    </a:cubicBezTo>
                    <a:cubicBezTo>
                      <a:pt x="238024" y="469774"/>
                      <a:pt x="238024" y="469579"/>
                      <a:pt x="237943" y="469413"/>
                    </a:cubicBezTo>
                    <a:cubicBezTo>
                      <a:pt x="236921" y="468503"/>
                      <a:pt x="237450" y="467393"/>
                      <a:pt x="237341" y="466337"/>
                    </a:cubicBezTo>
                    <a:cubicBezTo>
                      <a:pt x="237067" y="463735"/>
                      <a:pt x="235298" y="461369"/>
                      <a:pt x="235809" y="458620"/>
                    </a:cubicBezTo>
                    <a:cubicBezTo>
                      <a:pt x="236228" y="457146"/>
                      <a:pt x="234623" y="456236"/>
                      <a:pt x="234733" y="454835"/>
                    </a:cubicBezTo>
                    <a:cubicBezTo>
                      <a:pt x="234259" y="450594"/>
                      <a:pt x="232088" y="446554"/>
                      <a:pt x="231577" y="442095"/>
                    </a:cubicBezTo>
                    <a:cubicBezTo>
                      <a:pt x="231869" y="440275"/>
                      <a:pt x="229133" y="439874"/>
                      <a:pt x="230064" y="438127"/>
                    </a:cubicBezTo>
                    <a:cubicBezTo>
                      <a:pt x="228094" y="428663"/>
                      <a:pt x="224245" y="416560"/>
                      <a:pt x="218373" y="408352"/>
                    </a:cubicBezTo>
                    <a:cubicBezTo>
                      <a:pt x="216768" y="407278"/>
                      <a:pt x="220306" y="406932"/>
                      <a:pt x="218373" y="405513"/>
                    </a:cubicBezTo>
                    <a:cubicBezTo>
                      <a:pt x="214141" y="400217"/>
                      <a:pt x="212500" y="393191"/>
                      <a:pt x="207867" y="388132"/>
                    </a:cubicBezTo>
                    <a:cubicBezTo>
                      <a:pt x="203096" y="379781"/>
                      <a:pt x="197102" y="372186"/>
                      <a:pt x="190084" y="365600"/>
                    </a:cubicBezTo>
                    <a:cubicBezTo>
                      <a:pt x="188260" y="360359"/>
                      <a:pt x="181476" y="357756"/>
                      <a:pt x="179141" y="352606"/>
                    </a:cubicBezTo>
                    <a:cubicBezTo>
                      <a:pt x="178484" y="351787"/>
                      <a:pt x="176697" y="352296"/>
                      <a:pt x="176715" y="350786"/>
                    </a:cubicBezTo>
                    <a:cubicBezTo>
                      <a:pt x="176169" y="349023"/>
                      <a:pt x="174814" y="347624"/>
                      <a:pt x="173068" y="347018"/>
                    </a:cubicBezTo>
                    <a:cubicBezTo>
                      <a:pt x="167414" y="340448"/>
                      <a:pt x="159334" y="334406"/>
                      <a:pt x="153278" y="327380"/>
                    </a:cubicBezTo>
                    <a:cubicBezTo>
                      <a:pt x="128839" y="305650"/>
                      <a:pt x="102958" y="276967"/>
                      <a:pt x="83588" y="252579"/>
                    </a:cubicBezTo>
                    <a:cubicBezTo>
                      <a:pt x="83260" y="249758"/>
                      <a:pt x="79375" y="247410"/>
                      <a:pt x="78117" y="244643"/>
                    </a:cubicBezTo>
                    <a:cubicBezTo>
                      <a:pt x="76694" y="243224"/>
                      <a:pt x="75819" y="241003"/>
                      <a:pt x="73940" y="240348"/>
                    </a:cubicBezTo>
                    <a:cubicBezTo>
                      <a:pt x="73502" y="240348"/>
                      <a:pt x="73429" y="239911"/>
                      <a:pt x="73484" y="239547"/>
                    </a:cubicBezTo>
                    <a:cubicBezTo>
                      <a:pt x="73685" y="237545"/>
                      <a:pt x="70803" y="236999"/>
                      <a:pt x="70839" y="235088"/>
                    </a:cubicBezTo>
                    <a:cubicBezTo>
                      <a:pt x="70839" y="233651"/>
                      <a:pt x="69216" y="233268"/>
                      <a:pt x="69015" y="231867"/>
                    </a:cubicBezTo>
                    <a:cubicBezTo>
                      <a:pt x="68815" y="230466"/>
                      <a:pt x="67465" y="230047"/>
                      <a:pt x="66334" y="229537"/>
                    </a:cubicBezTo>
                    <a:cubicBezTo>
                      <a:pt x="65441" y="227808"/>
                      <a:pt x="65605" y="225734"/>
                      <a:pt x="63836" y="224205"/>
                    </a:cubicBezTo>
                    <a:cubicBezTo>
                      <a:pt x="62741" y="223568"/>
                      <a:pt x="61665" y="218981"/>
                      <a:pt x="60699" y="221220"/>
                    </a:cubicBezTo>
                    <a:cubicBezTo>
                      <a:pt x="60699" y="221220"/>
                      <a:pt x="59714" y="220565"/>
                      <a:pt x="59914" y="220183"/>
                    </a:cubicBezTo>
                    <a:cubicBezTo>
                      <a:pt x="60790" y="218363"/>
                      <a:pt x="58911" y="217853"/>
                      <a:pt x="58255" y="216706"/>
                    </a:cubicBezTo>
                    <a:cubicBezTo>
                      <a:pt x="57707" y="214632"/>
                      <a:pt x="55884" y="213267"/>
                      <a:pt x="55282" y="211246"/>
                    </a:cubicBezTo>
                    <a:cubicBezTo>
                      <a:pt x="55045" y="210427"/>
                      <a:pt x="54570" y="209827"/>
                      <a:pt x="53549" y="209991"/>
                    </a:cubicBezTo>
                    <a:cubicBezTo>
                      <a:pt x="51999" y="208826"/>
                      <a:pt x="52181" y="205259"/>
                      <a:pt x="50448" y="203621"/>
                    </a:cubicBezTo>
                    <a:cubicBezTo>
                      <a:pt x="50138" y="202674"/>
                      <a:pt x="48625" y="203402"/>
                      <a:pt x="48625" y="202583"/>
                    </a:cubicBezTo>
                    <a:cubicBezTo>
                      <a:pt x="46491" y="195303"/>
                      <a:pt x="40855" y="188952"/>
                      <a:pt x="37517" y="181635"/>
                    </a:cubicBezTo>
                    <a:cubicBezTo>
                      <a:pt x="37244" y="179815"/>
                      <a:pt x="34964" y="181198"/>
                      <a:pt x="35310" y="178978"/>
                    </a:cubicBezTo>
                    <a:cubicBezTo>
                      <a:pt x="36076" y="176776"/>
                      <a:pt x="32739" y="178286"/>
                      <a:pt x="33942" y="175829"/>
                    </a:cubicBezTo>
                    <a:cubicBezTo>
                      <a:pt x="32775" y="170606"/>
                      <a:pt x="28471" y="166729"/>
                      <a:pt x="26793" y="161542"/>
                    </a:cubicBezTo>
                    <a:cubicBezTo>
                      <a:pt x="26100" y="159722"/>
                      <a:pt x="25625" y="157775"/>
                      <a:pt x="23145" y="157393"/>
                    </a:cubicBezTo>
                    <a:cubicBezTo>
                      <a:pt x="20245" y="143779"/>
                      <a:pt x="12092" y="130475"/>
                      <a:pt x="7004" y="117353"/>
                    </a:cubicBezTo>
                    <a:cubicBezTo>
                      <a:pt x="8171" y="115970"/>
                      <a:pt x="7004" y="114841"/>
                      <a:pt x="6694" y="113713"/>
                    </a:cubicBezTo>
                    <a:cubicBezTo>
                      <a:pt x="5745" y="110928"/>
                      <a:pt x="6055" y="107470"/>
                      <a:pt x="3940" y="105359"/>
                    </a:cubicBezTo>
                    <a:cubicBezTo>
                      <a:pt x="3611" y="104686"/>
                      <a:pt x="4870" y="104904"/>
                      <a:pt x="4596" y="104649"/>
                    </a:cubicBezTo>
                    <a:cubicBezTo>
                      <a:pt x="3137" y="103321"/>
                      <a:pt x="3812" y="101610"/>
                      <a:pt x="3702" y="100081"/>
                    </a:cubicBezTo>
                    <a:cubicBezTo>
                      <a:pt x="3976" y="98261"/>
                      <a:pt x="1021" y="97752"/>
                      <a:pt x="2791" y="96132"/>
                    </a:cubicBezTo>
                    <a:cubicBezTo>
                      <a:pt x="3484" y="95149"/>
                      <a:pt x="1660" y="92856"/>
                      <a:pt x="2025" y="91618"/>
                    </a:cubicBezTo>
                    <a:cubicBezTo>
                      <a:pt x="2025" y="90799"/>
                      <a:pt x="2025" y="90253"/>
                      <a:pt x="930" y="90199"/>
                    </a:cubicBezTo>
                    <a:cubicBezTo>
                      <a:pt x="-1240" y="88997"/>
                      <a:pt x="3812" y="85467"/>
                      <a:pt x="1131" y="84375"/>
                    </a:cubicBezTo>
                    <a:cubicBezTo>
                      <a:pt x="-693" y="83829"/>
                      <a:pt x="1897" y="82354"/>
                      <a:pt x="492" y="81317"/>
                    </a:cubicBezTo>
                    <a:cubicBezTo>
                      <a:pt x="1040" y="80807"/>
                      <a:pt x="1459" y="77677"/>
                      <a:pt x="128" y="78787"/>
                    </a:cubicBezTo>
                    <a:cubicBezTo>
                      <a:pt x="69" y="78554"/>
                      <a:pt x="27" y="78317"/>
                      <a:pt x="0" y="78077"/>
                    </a:cubicBezTo>
                    <a:cubicBezTo>
                      <a:pt x="1222" y="77732"/>
                      <a:pt x="1094" y="76694"/>
                      <a:pt x="912" y="75912"/>
                    </a:cubicBezTo>
                    <a:cubicBezTo>
                      <a:pt x="-128" y="68340"/>
                      <a:pt x="2900" y="60824"/>
                      <a:pt x="2207" y="53617"/>
                    </a:cubicBezTo>
                    <a:cubicBezTo>
                      <a:pt x="1696" y="52543"/>
                      <a:pt x="2754" y="53362"/>
                      <a:pt x="2918" y="53180"/>
                    </a:cubicBezTo>
                    <a:cubicBezTo>
                      <a:pt x="6840" y="40822"/>
                      <a:pt x="10086" y="25880"/>
                      <a:pt x="20154" y="17981"/>
                    </a:cubicBezTo>
                    <a:cubicBezTo>
                      <a:pt x="22306" y="17617"/>
                      <a:pt x="21540" y="13377"/>
                      <a:pt x="23802" y="13777"/>
                    </a:cubicBezTo>
                    <a:cubicBezTo>
                      <a:pt x="24294" y="13668"/>
                      <a:pt x="25352" y="14014"/>
                      <a:pt x="25625" y="13358"/>
                    </a:cubicBezTo>
                    <a:cubicBezTo>
                      <a:pt x="38046" y="3712"/>
                      <a:pt x="55519" y="5532"/>
                      <a:pt x="69946" y="8881"/>
                    </a:cubicBezTo>
                    <a:cubicBezTo>
                      <a:pt x="72499" y="10701"/>
                      <a:pt x="76949" y="12521"/>
                      <a:pt x="79868" y="14505"/>
                    </a:cubicBezTo>
                    <a:cubicBezTo>
                      <a:pt x="81235" y="15233"/>
                      <a:pt x="79466" y="12958"/>
                      <a:pt x="80415" y="13304"/>
                    </a:cubicBezTo>
                    <a:cubicBezTo>
                      <a:pt x="80998" y="13613"/>
                      <a:pt x="81217" y="14341"/>
                      <a:pt x="81910" y="14596"/>
                    </a:cubicBezTo>
                    <a:cubicBezTo>
                      <a:pt x="82056" y="14596"/>
                      <a:pt x="80925" y="14596"/>
                      <a:pt x="81272" y="15215"/>
                    </a:cubicBezTo>
                    <a:cubicBezTo>
                      <a:pt x="105839" y="29338"/>
                      <a:pt x="114102" y="57293"/>
                      <a:pt x="121069" y="83155"/>
                    </a:cubicBezTo>
                    <a:cubicBezTo>
                      <a:pt x="122893" y="84793"/>
                      <a:pt x="119810" y="85539"/>
                      <a:pt x="121069" y="86650"/>
                    </a:cubicBezTo>
                    <a:cubicBezTo>
                      <a:pt x="123969" y="87541"/>
                      <a:pt x="120120" y="90162"/>
                      <a:pt x="122583" y="90999"/>
                    </a:cubicBezTo>
                    <a:cubicBezTo>
                      <a:pt x="123091" y="91163"/>
                      <a:pt x="123369" y="91707"/>
                      <a:pt x="123205" y="92214"/>
                    </a:cubicBezTo>
                    <a:cubicBezTo>
                      <a:pt x="123163" y="92344"/>
                      <a:pt x="123094" y="92463"/>
                      <a:pt x="123002" y="92565"/>
                    </a:cubicBezTo>
                    <a:cubicBezTo>
                      <a:pt x="120923" y="95695"/>
                      <a:pt x="124224" y="98316"/>
                      <a:pt x="123112" y="101483"/>
                    </a:cubicBezTo>
                    <a:cubicBezTo>
                      <a:pt x="121999" y="104649"/>
                      <a:pt x="126176" y="103648"/>
                      <a:pt x="124826" y="106196"/>
                    </a:cubicBezTo>
                    <a:cubicBezTo>
                      <a:pt x="124024" y="107197"/>
                      <a:pt x="124826" y="108380"/>
                      <a:pt x="124115" y="109272"/>
                    </a:cubicBezTo>
                    <a:cubicBezTo>
                      <a:pt x="123932" y="110437"/>
                      <a:pt x="125501" y="111347"/>
                      <a:pt x="124954" y="112712"/>
                    </a:cubicBezTo>
                    <a:cubicBezTo>
                      <a:pt x="124662" y="113622"/>
                      <a:pt x="126194" y="113822"/>
                      <a:pt x="125683" y="114732"/>
                    </a:cubicBezTo>
                    <a:cubicBezTo>
                      <a:pt x="125008" y="115933"/>
                      <a:pt x="126559" y="115588"/>
                      <a:pt x="126668" y="116188"/>
                    </a:cubicBezTo>
                    <a:cubicBezTo>
                      <a:pt x="127548" y="117988"/>
                      <a:pt x="127736" y="120047"/>
                      <a:pt x="127197" y="121976"/>
                    </a:cubicBezTo>
                    <a:cubicBezTo>
                      <a:pt x="131629" y="140012"/>
                      <a:pt x="149084" y="153225"/>
                      <a:pt x="166538" y="154481"/>
                    </a:cubicBezTo>
                    <a:cubicBezTo>
                      <a:pt x="166538" y="156046"/>
                      <a:pt x="167997" y="154990"/>
                      <a:pt x="168891" y="155573"/>
                    </a:cubicBezTo>
                    <a:cubicBezTo>
                      <a:pt x="169737" y="156111"/>
                      <a:pt x="170834" y="156045"/>
                      <a:pt x="171608" y="155409"/>
                    </a:cubicBezTo>
                    <a:cubicBezTo>
                      <a:pt x="174217" y="154244"/>
                      <a:pt x="177354" y="156337"/>
                      <a:pt x="180235" y="155154"/>
                    </a:cubicBezTo>
                    <a:cubicBezTo>
                      <a:pt x="193002" y="152643"/>
                      <a:pt x="198930" y="136718"/>
                      <a:pt x="201210" y="125579"/>
                    </a:cubicBezTo>
                    <a:cubicBezTo>
                      <a:pt x="201812" y="124833"/>
                      <a:pt x="202742" y="123923"/>
                      <a:pt x="201848" y="122740"/>
                    </a:cubicBezTo>
                    <a:cubicBezTo>
                      <a:pt x="202177" y="121593"/>
                      <a:pt x="203891" y="119737"/>
                      <a:pt x="201848" y="118773"/>
                    </a:cubicBezTo>
                    <a:cubicBezTo>
                      <a:pt x="204730" y="115624"/>
                      <a:pt x="203672" y="110473"/>
                      <a:pt x="204785" y="106397"/>
                    </a:cubicBezTo>
                    <a:cubicBezTo>
                      <a:pt x="205715" y="104577"/>
                      <a:pt x="201939" y="103849"/>
                      <a:pt x="205533" y="102757"/>
                    </a:cubicBezTo>
                    <a:cubicBezTo>
                      <a:pt x="205533" y="103703"/>
                      <a:pt x="207484" y="103466"/>
                      <a:pt x="207046" y="102520"/>
                    </a:cubicBezTo>
                    <a:cubicBezTo>
                      <a:pt x="206517" y="102229"/>
                      <a:pt x="206171" y="102993"/>
                      <a:pt x="205478" y="102829"/>
                    </a:cubicBezTo>
                    <a:cubicBezTo>
                      <a:pt x="205642" y="100463"/>
                      <a:pt x="205259" y="98097"/>
                      <a:pt x="205478" y="95713"/>
                    </a:cubicBezTo>
                    <a:cubicBezTo>
                      <a:pt x="205478" y="95003"/>
                      <a:pt x="206153" y="93893"/>
                      <a:pt x="204748" y="93456"/>
                    </a:cubicBezTo>
                    <a:cubicBezTo>
                      <a:pt x="204292" y="93329"/>
                      <a:pt x="204748" y="93020"/>
                      <a:pt x="204858" y="92874"/>
                    </a:cubicBezTo>
                    <a:cubicBezTo>
                      <a:pt x="207593" y="89671"/>
                      <a:pt x="204858" y="84975"/>
                      <a:pt x="206426" y="81408"/>
                    </a:cubicBezTo>
                    <a:cubicBezTo>
                      <a:pt x="207138" y="80480"/>
                      <a:pt x="205368" y="79279"/>
                      <a:pt x="206134" y="78369"/>
                    </a:cubicBezTo>
                    <a:cubicBezTo>
                      <a:pt x="206900" y="77459"/>
                      <a:pt x="206463" y="76785"/>
                      <a:pt x="205733" y="76075"/>
                    </a:cubicBezTo>
                    <a:cubicBezTo>
                      <a:pt x="204730" y="74565"/>
                      <a:pt x="207557" y="73218"/>
                      <a:pt x="206171" y="71398"/>
                    </a:cubicBezTo>
                    <a:cubicBezTo>
                      <a:pt x="205186" y="70160"/>
                      <a:pt x="207375" y="68559"/>
                      <a:pt x="206171" y="67358"/>
                    </a:cubicBezTo>
                    <a:cubicBezTo>
                      <a:pt x="206919" y="63554"/>
                      <a:pt x="206171" y="59659"/>
                      <a:pt x="206025" y="55983"/>
                    </a:cubicBezTo>
                    <a:cubicBezTo>
                      <a:pt x="205642" y="55018"/>
                      <a:pt x="205113" y="53981"/>
                      <a:pt x="206390" y="53216"/>
                    </a:cubicBezTo>
                    <a:cubicBezTo>
                      <a:pt x="206390" y="51396"/>
                      <a:pt x="207247" y="49303"/>
                      <a:pt x="205824" y="47520"/>
                    </a:cubicBezTo>
                    <a:cubicBezTo>
                      <a:pt x="205514" y="47137"/>
                      <a:pt x="205533" y="46974"/>
                      <a:pt x="206061" y="46864"/>
                    </a:cubicBezTo>
                    <a:cubicBezTo>
                      <a:pt x="207283" y="45918"/>
                      <a:pt x="205697" y="43643"/>
                      <a:pt x="206481" y="42169"/>
                    </a:cubicBezTo>
                    <a:cubicBezTo>
                      <a:pt x="206609" y="41404"/>
                      <a:pt x="206207" y="41732"/>
                      <a:pt x="205751" y="41841"/>
                    </a:cubicBezTo>
                    <a:cubicBezTo>
                      <a:pt x="205295" y="41950"/>
                      <a:pt x="205314" y="39912"/>
                      <a:pt x="206098" y="40695"/>
                    </a:cubicBezTo>
                    <a:cubicBezTo>
                      <a:pt x="207210" y="11993"/>
                      <a:pt x="220434" y="-4805"/>
                      <a:pt x="251859" y="1219"/>
                    </a:cubicBezTo>
                    <a:cubicBezTo>
                      <a:pt x="253336" y="-273"/>
                      <a:pt x="254522" y="3530"/>
                      <a:pt x="255507" y="1092"/>
                    </a:cubicBezTo>
                    <a:cubicBezTo>
                      <a:pt x="255707" y="600"/>
                      <a:pt x="256382" y="764"/>
                      <a:pt x="256601" y="1201"/>
                    </a:cubicBezTo>
                    <a:cubicBezTo>
                      <a:pt x="258170" y="3257"/>
                      <a:pt x="261197" y="3203"/>
                      <a:pt x="262930" y="5241"/>
                    </a:cubicBezTo>
                    <a:cubicBezTo>
                      <a:pt x="263732" y="6479"/>
                      <a:pt x="266030" y="6242"/>
                      <a:pt x="266304" y="7716"/>
                    </a:cubicBezTo>
                    <a:cubicBezTo>
                      <a:pt x="266505" y="8772"/>
                      <a:pt x="266979" y="9100"/>
                      <a:pt x="267891" y="8171"/>
                    </a:cubicBezTo>
                    <a:cubicBezTo>
                      <a:pt x="269551" y="7553"/>
                      <a:pt x="268018" y="9682"/>
                      <a:pt x="268785" y="9991"/>
                    </a:cubicBezTo>
                    <a:cubicBezTo>
                      <a:pt x="274445" y="15453"/>
                      <a:pt x="278845" y="22080"/>
                      <a:pt x="281679" y="29411"/>
                    </a:cubicBezTo>
                    <a:cubicBezTo>
                      <a:pt x="286786" y="36454"/>
                      <a:pt x="286841" y="47501"/>
                      <a:pt x="291145" y="54272"/>
                    </a:cubicBezTo>
                    <a:cubicBezTo>
                      <a:pt x="293407" y="57766"/>
                      <a:pt x="290525" y="61424"/>
                      <a:pt x="292167" y="65064"/>
                    </a:cubicBezTo>
                    <a:cubicBezTo>
                      <a:pt x="293553" y="68249"/>
                      <a:pt x="292696" y="71962"/>
                      <a:pt x="293480" y="75329"/>
                    </a:cubicBezTo>
                    <a:cubicBezTo>
                      <a:pt x="295304" y="76130"/>
                      <a:pt x="292313" y="77823"/>
                      <a:pt x="293918" y="79388"/>
                    </a:cubicBezTo>
                    <a:cubicBezTo>
                      <a:pt x="295523" y="80953"/>
                      <a:pt x="292860" y="83701"/>
                      <a:pt x="294246" y="85776"/>
                    </a:cubicBezTo>
                    <a:cubicBezTo>
                      <a:pt x="294246" y="90435"/>
                      <a:pt x="293589" y="95349"/>
                      <a:pt x="294155" y="99954"/>
                    </a:cubicBezTo>
                    <a:cubicBezTo>
                      <a:pt x="294820" y="100458"/>
                      <a:pt x="294973" y="101395"/>
                      <a:pt x="294501" y="102083"/>
                    </a:cubicBezTo>
                    <a:cubicBezTo>
                      <a:pt x="292258" y="107925"/>
                      <a:pt x="293316" y="114641"/>
                      <a:pt x="292349" y="120938"/>
                    </a:cubicBezTo>
                    <a:cubicBezTo>
                      <a:pt x="293042" y="122613"/>
                      <a:pt x="291145" y="124032"/>
                      <a:pt x="292075" y="125616"/>
                    </a:cubicBezTo>
                    <a:cubicBezTo>
                      <a:pt x="292221" y="125852"/>
                      <a:pt x="292313" y="126089"/>
                      <a:pt x="291948" y="126180"/>
                    </a:cubicBezTo>
                    <a:cubicBezTo>
                      <a:pt x="290726" y="126416"/>
                      <a:pt x="292094" y="128236"/>
                      <a:pt x="291510" y="129128"/>
                    </a:cubicBezTo>
                    <a:cubicBezTo>
                      <a:pt x="289923" y="134188"/>
                      <a:pt x="290890" y="139065"/>
                      <a:pt x="290452" y="143998"/>
                    </a:cubicBezTo>
                    <a:cubicBezTo>
                      <a:pt x="288245" y="143998"/>
                      <a:pt x="289121" y="146036"/>
                      <a:pt x="288719" y="147019"/>
                    </a:cubicBezTo>
                    <a:cubicBezTo>
                      <a:pt x="288318" y="148002"/>
                      <a:pt x="287370" y="149476"/>
                      <a:pt x="288409" y="150823"/>
                    </a:cubicBezTo>
                    <a:cubicBezTo>
                      <a:pt x="289175" y="151733"/>
                      <a:pt x="287570" y="152643"/>
                      <a:pt x="288063" y="153589"/>
                    </a:cubicBezTo>
                    <a:cubicBezTo>
                      <a:pt x="288555" y="154535"/>
                      <a:pt x="288719" y="155536"/>
                      <a:pt x="287297" y="156010"/>
                    </a:cubicBezTo>
                    <a:cubicBezTo>
                      <a:pt x="286987" y="158703"/>
                      <a:pt x="285929" y="162088"/>
                      <a:pt x="286148" y="164782"/>
                    </a:cubicBezTo>
                    <a:cubicBezTo>
                      <a:pt x="287370" y="165765"/>
                      <a:pt x="287662" y="166329"/>
                      <a:pt x="286002" y="167039"/>
                    </a:cubicBezTo>
                    <a:cubicBezTo>
                      <a:pt x="283996" y="171880"/>
                      <a:pt x="284762" y="180288"/>
                      <a:pt x="282628" y="185712"/>
                    </a:cubicBezTo>
                    <a:cubicBezTo>
                      <a:pt x="283175" y="195030"/>
                      <a:pt x="278396" y="207097"/>
                      <a:pt x="280603" y="215742"/>
                    </a:cubicBezTo>
                    <a:cubicBezTo>
                      <a:pt x="278779" y="217216"/>
                      <a:pt x="279016" y="219054"/>
                      <a:pt x="279782" y="220947"/>
                    </a:cubicBezTo>
                    <a:cubicBezTo>
                      <a:pt x="281479" y="224096"/>
                      <a:pt x="277959" y="223586"/>
                      <a:pt x="279290" y="226079"/>
                    </a:cubicBezTo>
                    <a:cubicBezTo>
                      <a:pt x="280038" y="227317"/>
                      <a:pt x="279564" y="228864"/>
                      <a:pt x="280311" y="230120"/>
                    </a:cubicBezTo>
                    <a:cubicBezTo>
                      <a:pt x="280822" y="230975"/>
                      <a:pt x="278980" y="231285"/>
                      <a:pt x="279673" y="232122"/>
                    </a:cubicBezTo>
                    <a:cubicBezTo>
                      <a:pt x="280804" y="233578"/>
                      <a:pt x="279254" y="235343"/>
                      <a:pt x="279308" y="236872"/>
                    </a:cubicBezTo>
                    <a:cubicBezTo>
                      <a:pt x="279479" y="237940"/>
                      <a:pt x="279333" y="239034"/>
                      <a:pt x="278889" y="240021"/>
                    </a:cubicBezTo>
                    <a:cubicBezTo>
                      <a:pt x="278469" y="242041"/>
                      <a:pt x="280311" y="244170"/>
                      <a:pt x="279399" y="246391"/>
                    </a:cubicBezTo>
                    <a:cubicBezTo>
                      <a:pt x="279250" y="247727"/>
                      <a:pt x="279464" y="249079"/>
                      <a:pt x="280020" y="250304"/>
                    </a:cubicBezTo>
                    <a:cubicBezTo>
                      <a:pt x="281004" y="252833"/>
                      <a:pt x="279290" y="255855"/>
                      <a:pt x="281351" y="257875"/>
                    </a:cubicBezTo>
                    <a:cubicBezTo>
                      <a:pt x="281843" y="258202"/>
                      <a:pt x="281242" y="259276"/>
                      <a:pt x="281862" y="259859"/>
                    </a:cubicBezTo>
                    <a:cubicBezTo>
                      <a:pt x="280421" y="262024"/>
                      <a:pt x="283521" y="262880"/>
                      <a:pt x="282719" y="265100"/>
                    </a:cubicBezTo>
                    <a:cubicBezTo>
                      <a:pt x="281497" y="267266"/>
                      <a:pt x="286038" y="269523"/>
                      <a:pt x="283448" y="271179"/>
                    </a:cubicBezTo>
                    <a:cubicBezTo>
                      <a:pt x="287082" y="284394"/>
                      <a:pt x="293095" y="296840"/>
                      <a:pt x="301195" y="307906"/>
                    </a:cubicBezTo>
                    <a:cubicBezTo>
                      <a:pt x="303836" y="310294"/>
                      <a:pt x="306204" y="312968"/>
                      <a:pt x="308253" y="315878"/>
                    </a:cubicBezTo>
                    <a:cubicBezTo>
                      <a:pt x="313962" y="318135"/>
                      <a:pt x="319762" y="322903"/>
                      <a:pt x="326164" y="320828"/>
                    </a:cubicBezTo>
                    <a:cubicBezTo>
                      <a:pt x="334170" y="322357"/>
                      <a:pt x="339788" y="314222"/>
                      <a:pt x="346682" y="311474"/>
                    </a:cubicBezTo>
                    <a:cubicBezTo>
                      <a:pt x="348032" y="309217"/>
                      <a:pt x="351023" y="308853"/>
                      <a:pt x="351753" y="306505"/>
                    </a:cubicBezTo>
                    <a:cubicBezTo>
                      <a:pt x="373822" y="287577"/>
                      <a:pt x="387081" y="257365"/>
                      <a:pt x="393100" y="229173"/>
                    </a:cubicBezTo>
                    <a:cubicBezTo>
                      <a:pt x="393428" y="228482"/>
                      <a:pt x="394595" y="227444"/>
                      <a:pt x="392899" y="226826"/>
                    </a:cubicBezTo>
                    <a:cubicBezTo>
                      <a:pt x="392626" y="226716"/>
                      <a:pt x="392662" y="226625"/>
                      <a:pt x="392899" y="226462"/>
                    </a:cubicBezTo>
                    <a:cubicBezTo>
                      <a:pt x="396292" y="223422"/>
                      <a:pt x="394030" y="218672"/>
                      <a:pt x="395088" y="214832"/>
                    </a:cubicBezTo>
                    <a:cubicBezTo>
                      <a:pt x="395909" y="212575"/>
                      <a:pt x="394814" y="210064"/>
                      <a:pt x="394431" y="207807"/>
                    </a:cubicBezTo>
                    <a:cubicBezTo>
                      <a:pt x="393592" y="206715"/>
                      <a:pt x="395325" y="207042"/>
                      <a:pt x="395289" y="206296"/>
                    </a:cubicBezTo>
                    <a:cubicBezTo>
                      <a:pt x="395781" y="200836"/>
                      <a:pt x="393465" y="195831"/>
                      <a:pt x="393647" y="190426"/>
                    </a:cubicBezTo>
                    <a:cubicBezTo>
                      <a:pt x="393647" y="189625"/>
                      <a:pt x="393793" y="188861"/>
                      <a:pt x="392461" y="188842"/>
                    </a:cubicBezTo>
                    <a:cubicBezTo>
                      <a:pt x="390291" y="188296"/>
                      <a:pt x="392571" y="185748"/>
                      <a:pt x="391951" y="184365"/>
                    </a:cubicBezTo>
                    <a:cubicBezTo>
                      <a:pt x="391841" y="183783"/>
                      <a:pt x="390127" y="184129"/>
                      <a:pt x="391021" y="182982"/>
                    </a:cubicBezTo>
                    <a:cubicBezTo>
                      <a:pt x="385440" y="158139"/>
                      <a:pt x="371651" y="135262"/>
                      <a:pt x="358847" y="112403"/>
                    </a:cubicBezTo>
                    <a:close/>
                    <a:moveTo>
                      <a:pt x="361091" y="341922"/>
                    </a:moveTo>
                    <a:cubicBezTo>
                      <a:pt x="359522" y="342359"/>
                      <a:pt x="361383" y="344725"/>
                      <a:pt x="361091" y="341922"/>
                    </a:cubicBezTo>
                    <a:cubicBezTo>
                      <a:pt x="363188" y="341158"/>
                      <a:pt x="360763" y="339920"/>
                      <a:pt x="361091" y="341922"/>
                    </a:cubicBezTo>
                    <a:close/>
                    <a:moveTo>
                      <a:pt x="370210" y="116115"/>
                    </a:moveTo>
                    <a:cubicBezTo>
                      <a:pt x="372034" y="115660"/>
                      <a:pt x="370210" y="114022"/>
                      <a:pt x="370210" y="116115"/>
                    </a:cubicBezTo>
                    <a:cubicBezTo>
                      <a:pt x="367474" y="115788"/>
                      <a:pt x="369736" y="117717"/>
                      <a:pt x="370283" y="116115"/>
                    </a:cubicBezTo>
                    <a:close/>
                    <a:moveTo>
                      <a:pt x="231596" y="383655"/>
                    </a:moveTo>
                    <a:cubicBezTo>
                      <a:pt x="229516" y="383400"/>
                      <a:pt x="231030" y="385657"/>
                      <a:pt x="231596" y="383655"/>
                    </a:cubicBezTo>
                    <a:cubicBezTo>
                      <a:pt x="233730" y="383127"/>
                      <a:pt x="231413" y="381580"/>
                      <a:pt x="231669" y="383691"/>
                    </a:cubicBezTo>
                    <a:close/>
                    <a:moveTo>
                      <a:pt x="12530" y="90126"/>
                    </a:moveTo>
                    <a:cubicBezTo>
                      <a:pt x="8882" y="89707"/>
                      <a:pt x="13004" y="92619"/>
                      <a:pt x="12530" y="90126"/>
                    </a:cubicBezTo>
                    <a:cubicBezTo>
                      <a:pt x="14354" y="90417"/>
                      <a:pt x="14354" y="89380"/>
                      <a:pt x="12530" y="89653"/>
                    </a:cubicBezTo>
                    <a:cubicBezTo>
                      <a:pt x="10889" y="88470"/>
                      <a:pt x="11490" y="87177"/>
                      <a:pt x="11691" y="85667"/>
                    </a:cubicBezTo>
                    <a:cubicBezTo>
                      <a:pt x="11691" y="84611"/>
                      <a:pt x="12694" y="84611"/>
                      <a:pt x="13515" y="84720"/>
                    </a:cubicBezTo>
                    <a:cubicBezTo>
                      <a:pt x="14828" y="85030"/>
                      <a:pt x="16305" y="83082"/>
                      <a:pt x="15339" y="82300"/>
                    </a:cubicBezTo>
                    <a:cubicBezTo>
                      <a:pt x="15102" y="82009"/>
                      <a:pt x="14901" y="82300"/>
                      <a:pt x="14719" y="82300"/>
                    </a:cubicBezTo>
                    <a:cubicBezTo>
                      <a:pt x="13405" y="84575"/>
                      <a:pt x="10597" y="81754"/>
                      <a:pt x="9594" y="84229"/>
                    </a:cubicBezTo>
                    <a:cubicBezTo>
                      <a:pt x="9284" y="84793"/>
                      <a:pt x="10031" y="85048"/>
                      <a:pt x="10487" y="85212"/>
                    </a:cubicBezTo>
                    <a:cubicBezTo>
                      <a:pt x="12311" y="86504"/>
                      <a:pt x="8445" y="89980"/>
                      <a:pt x="12639" y="89525"/>
                    </a:cubicBezTo>
                    <a:close/>
                    <a:moveTo>
                      <a:pt x="26063" y="146546"/>
                    </a:moveTo>
                    <a:cubicBezTo>
                      <a:pt x="25480" y="144980"/>
                      <a:pt x="23309" y="146855"/>
                      <a:pt x="26063" y="146546"/>
                    </a:cubicBezTo>
                    <a:cubicBezTo>
                      <a:pt x="27085" y="149112"/>
                      <a:pt x="28945" y="145927"/>
                      <a:pt x="26063" y="146564"/>
                    </a:cubicBezTo>
                    <a:close/>
                    <a:moveTo>
                      <a:pt x="37006" y="98807"/>
                    </a:moveTo>
                    <a:cubicBezTo>
                      <a:pt x="36459" y="98025"/>
                      <a:pt x="35967" y="98025"/>
                      <a:pt x="35420" y="98807"/>
                    </a:cubicBezTo>
                    <a:cubicBezTo>
                      <a:pt x="34435" y="98807"/>
                      <a:pt x="32574" y="100627"/>
                      <a:pt x="33596" y="101319"/>
                    </a:cubicBezTo>
                    <a:cubicBezTo>
                      <a:pt x="34964" y="100482"/>
                      <a:pt x="34672" y="101319"/>
                      <a:pt x="34435" y="102101"/>
                    </a:cubicBezTo>
                    <a:cubicBezTo>
                      <a:pt x="34435" y="102902"/>
                      <a:pt x="35967" y="102484"/>
                      <a:pt x="36550" y="102575"/>
                    </a:cubicBezTo>
                    <a:cubicBezTo>
                      <a:pt x="37134" y="102666"/>
                      <a:pt x="36696" y="102120"/>
                      <a:pt x="36751" y="101901"/>
                    </a:cubicBezTo>
                    <a:cubicBezTo>
                      <a:pt x="37444" y="100427"/>
                      <a:pt x="36076" y="99899"/>
                      <a:pt x="35420" y="98771"/>
                    </a:cubicBezTo>
                    <a:lnTo>
                      <a:pt x="37116" y="98771"/>
                    </a:lnTo>
                    <a:cubicBezTo>
                      <a:pt x="36952" y="101301"/>
                      <a:pt x="39177" y="98771"/>
                      <a:pt x="37827" y="97861"/>
                    </a:cubicBezTo>
                    <a:cubicBezTo>
                      <a:pt x="37535" y="98243"/>
                      <a:pt x="37444" y="98771"/>
                      <a:pt x="36952" y="98825"/>
                    </a:cubicBezTo>
                    <a:close/>
                    <a:moveTo>
                      <a:pt x="252880" y="11447"/>
                    </a:moveTo>
                    <a:cubicBezTo>
                      <a:pt x="257513" y="11138"/>
                      <a:pt x="254212" y="8590"/>
                      <a:pt x="252880" y="11447"/>
                    </a:cubicBezTo>
                    <a:cubicBezTo>
                      <a:pt x="252205" y="11557"/>
                      <a:pt x="251385" y="11265"/>
                      <a:pt x="250838" y="11648"/>
                    </a:cubicBezTo>
                    <a:cubicBezTo>
                      <a:pt x="251221" y="12066"/>
                      <a:pt x="252552" y="12394"/>
                      <a:pt x="252862" y="11393"/>
                    </a:cubicBezTo>
                    <a:close/>
                    <a:moveTo>
                      <a:pt x="83771" y="137391"/>
                    </a:moveTo>
                    <a:cubicBezTo>
                      <a:pt x="84117" y="134570"/>
                      <a:pt x="82275" y="136790"/>
                      <a:pt x="83771" y="137391"/>
                    </a:cubicBezTo>
                    <a:cubicBezTo>
                      <a:pt x="84190" y="138556"/>
                      <a:pt x="85029" y="137791"/>
                      <a:pt x="85704" y="137773"/>
                    </a:cubicBezTo>
                    <a:cubicBezTo>
                      <a:pt x="86360" y="136244"/>
                      <a:pt x="84300" y="136827"/>
                      <a:pt x="83716" y="137336"/>
                    </a:cubicBezTo>
                    <a:close/>
                    <a:moveTo>
                      <a:pt x="412761" y="74947"/>
                    </a:moveTo>
                    <a:cubicBezTo>
                      <a:pt x="412159" y="74947"/>
                      <a:pt x="411740" y="75639"/>
                      <a:pt x="411065" y="75475"/>
                    </a:cubicBezTo>
                    <a:cubicBezTo>
                      <a:pt x="410554" y="74528"/>
                      <a:pt x="412889" y="73655"/>
                      <a:pt x="411649" y="73273"/>
                    </a:cubicBezTo>
                    <a:cubicBezTo>
                      <a:pt x="407910" y="72836"/>
                      <a:pt x="407673" y="75784"/>
                      <a:pt x="411120" y="75420"/>
                    </a:cubicBezTo>
                    <a:cubicBezTo>
                      <a:pt x="410810" y="77331"/>
                      <a:pt x="413345" y="76585"/>
                      <a:pt x="412688" y="74874"/>
                    </a:cubicBezTo>
                    <a:cubicBezTo>
                      <a:pt x="415187" y="75111"/>
                      <a:pt x="412451" y="72508"/>
                      <a:pt x="412761" y="74947"/>
                    </a:cubicBezTo>
                    <a:close/>
                    <a:moveTo>
                      <a:pt x="220744" y="68977"/>
                    </a:moveTo>
                    <a:cubicBezTo>
                      <a:pt x="220828" y="68452"/>
                      <a:pt x="220751" y="67913"/>
                      <a:pt x="220525" y="67430"/>
                    </a:cubicBezTo>
                    <a:cubicBezTo>
                      <a:pt x="219449" y="67904"/>
                      <a:pt x="219850" y="68650"/>
                      <a:pt x="220798" y="68923"/>
                    </a:cubicBezTo>
                    <a:cubicBezTo>
                      <a:pt x="220798" y="69906"/>
                      <a:pt x="220233" y="72035"/>
                      <a:pt x="221874" y="71616"/>
                    </a:cubicBezTo>
                    <a:cubicBezTo>
                      <a:pt x="223096" y="74638"/>
                      <a:pt x="224701" y="71616"/>
                      <a:pt x="221874" y="71616"/>
                    </a:cubicBezTo>
                    <a:cubicBezTo>
                      <a:pt x="221874" y="71089"/>
                      <a:pt x="221072" y="70761"/>
                      <a:pt x="221437" y="70251"/>
                    </a:cubicBezTo>
                    <a:cubicBezTo>
                      <a:pt x="222093" y="69360"/>
                      <a:pt x="221418" y="69196"/>
                      <a:pt x="220744" y="68977"/>
                    </a:cubicBezTo>
                    <a:close/>
                    <a:moveTo>
                      <a:pt x="94586" y="154699"/>
                    </a:moveTo>
                    <a:cubicBezTo>
                      <a:pt x="93893" y="152024"/>
                      <a:pt x="90738" y="155336"/>
                      <a:pt x="94586" y="154699"/>
                    </a:cubicBezTo>
                    <a:cubicBezTo>
                      <a:pt x="95826" y="157520"/>
                      <a:pt x="98544" y="154026"/>
                      <a:pt x="94586" y="154699"/>
                    </a:cubicBezTo>
                    <a:close/>
                    <a:moveTo>
                      <a:pt x="278980" y="115569"/>
                    </a:moveTo>
                    <a:cubicBezTo>
                      <a:pt x="279582" y="117389"/>
                      <a:pt x="281077" y="114186"/>
                      <a:pt x="278980" y="115569"/>
                    </a:cubicBezTo>
                    <a:cubicBezTo>
                      <a:pt x="279035" y="112876"/>
                      <a:pt x="274511" y="115660"/>
                      <a:pt x="278980" y="115569"/>
                    </a:cubicBezTo>
                    <a:close/>
                    <a:moveTo>
                      <a:pt x="419747" y="125415"/>
                    </a:moveTo>
                    <a:cubicBezTo>
                      <a:pt x="419747" y="123213"/>
                      <a:pt x="417923" y="124960"/>
                      <a:pt x="419747" y="125415"/>
                    </a:cubicBezTo>
                    <a:cubicBezTo>
                      <a:pt x="419145" y="128473"/>
                      <a:pt x="423504" y="126453"/>
                      <a:pt x="419747" y="125415"/>
                    </a:cubicBezTo>
                    <a:close/>
                    <a:moveTo>
                      <a:pt x="315348" y="450922"/>
                    </a:moveTo>
                    <a:cubicBezTo>
                      <a:pt x="318321" y="450922"/>
                      <a:pt x="314837" y="446099"/>
                      <a:pt x="315348" y="450922"/>
                    </a:cubicBezTo>
                    <a:cubicBezTo>
                      <a:pt x="311536" y="450285"/>
                      <a:pt x="314181" y="453852"/>
                      <a:pt x="315348" y="450922"/>
                    </a:cubicBezTo>
                    <a:close/>
                    <a:moveTo>
                      <a:pt x="44065" y="57038"/>
                    </a:moveTo>
                    <a:cubicBezTo>
                      <a:pt x="39104" y="56583"/>
                      <a:pt x="44174" y="59914"/>
                      <a:pt x="44065" y="57038"/>
                    </a:cubicBezTo>
                    <a:cubicBezTo>
                      <a:pt x="46764" y="57384"/>
                      <a:pt x="44667" y="55473"/>
                      <a:pt x="44065" y="57038"/>
                    </a:cubicBezTo>
                    <a:close/>
                    <a:moveTo>
                      <a:pt x="338730" y="462897"/>
                    </a:moveTo>
                    <a:cubicBezTo>
                      <a:pt x="342524" y="462643"/>
                      <a:pt x="338256" y="459257"/>
                      <a:pt x="338730" y="462897"/>
                    </a:cubicBezTo>
                    <a:cubicBezTo>
                      <a:pt x="338365" y="463025"/>
                      <a:pt x="337599" y="461678"/>
                      <a:pt x="337618" y="463207"/>
                    </a:cubicBezTo>
                    <a:cubicBezTo>
                      <a:pt x="337271" y="465063"/>
                      <a:pt x="339077" y="464171"/>
                      <a:pt x="338730" y="462861"/>
                    </a:cubicBezTo>
                    <a:close/>
                    <a:moveTo>
                      <a:pt x="57707" y="130220"/>
                    </a:moveTo>
                    <a:cubicBezTo>
                      <a:pt x="57470" y="132714"/>
                      <a:pt x="60115" y="130002"/>
                      <a:pt x="57707" y="130220"/>
                    </a:cubicBezTo>
                    <a:cubicBezTo>
                      <a:pt x="57580" y="129692"/>
                      <a:pt x="58619" y="128528"/>
                      <a:pt x="57707" y="128600"/>
                    </a:cubicBezTo>
                    <a:cubicBezTo>
                      <a:pt x="55245" y="128309"/>
                      <a:pt x="55884" y="129874"/>
                      <a:pt x="57707" y="130220"/>
                    </a:cubicBezTo>
                    <a:close/>
                    <a:moveTo>
                      <a:pt x="362769" y="96114"/>
                    </a:moveTo>
                    <a:cubicBezTo>
                      <a:pt x="358410" y="94749"/>
                      <a:pt x="361492" y="99153"/>
                      <a:pt x="362769" y="96114"/>
                    </a:cubicBezTo>
                    <a:cubicBezTo>
                      <a:pt x="363261" y="96114"/>
                      <a:pt x="363790" y="96314"/>
                      <a:pt x="364246" y="95950"/>
                    </a:cubicBezTo>
                    <a:cubicBezTo>
                      <a:pt x="364702" y="95586"/>
                      <a:pt x="364374" y="94876"/>
                      <a:pt x="363936" y="95331"/>
                    </a:cubicBezTo>
                    <a:cubicBezTo>
                      <a:pt x="363498" y="95786"/>
                      <a:pt x="362732" y="95367"/>
                      <a:pt x="362732" y="96114"/>
                    </a:cubicBezTo>
                    <a:close/>
                    <a:moveTo>
                      <a:pt x="568301" y="132513"/>
                    </a:moveTo>
                    <a:cubicBezTo>
                      <a:pt x="564417" y="132641"/>
                      <a:pt x="566332" y="137009"/>
                      <a:pt x="568301" y="132513"/>
                    </a:cubicBezTo>
                    <a:cubicBezTo>
                      <a:pt x="568940" y="132368"/>
                      <a:pt x="571256" y="132932"/>
                      <a:pt x="570654" y="132058"/>
                    </a:cubicBezTo>
                    <a:cubicBezTo>
                      <a:pt x="569797" y="132131"/>
                      <a:pt x="568794" y="131367"/>
                      <a:pt x="568265" y="132459"/>
                    </a:cubicBezTo>
                    <a:close/>
                    <a:moveTo>
                      <a:pt x="439426" y="149330"/>
                    </a:moveTo>
                    <a:cubicBezTo>
                      <a:pt x="433316" y="148730"/>
                      <a:pt x="439736" y="152188"/>
                      <a:pt x="439426" y="149330"/>
                    </a:cubicBezTo>
                    <a:cubicBezTo>
                      <a:pt x="441597" y="147947"/>
                      <a:pt x="437219" y="145781"/>
                      <a:pt x="439390" y="149276"/>
                    </a:cubicBezTo>
                    <a:close/>
                    <a:moveTo>
                      <a:pt x="28288" y="51050"/>
                    </a:moveTo>
                    <a:cubicBezTo>
                      <a:pt x="28109" y="50780"/>
                      <a:pt x="27967" y="50486"/>
                      <a:pt x="27869" y="50177"/>
                    </a:cubicBezTo>
                    <a:cubicBezTo>
                      <a:pt x="27869" y="49940"/>
                      <a:pt x="28489" y="49685"/>
                      <a:pt x="27869" y="49449"/>
                    </a:cubicBezTo>
                    <a:cubicBezTo>
                      <a:pt x="26227" y="49449"/>
                      <a:pt x="26939" y="51378"/>
                      <a:pt x="28307" y="50978"/>
                    </a:cubicBezTo>
                    <a:cubicBezTo>
                      <a:pt x="28580" y="52197"/>
                      <a:pt x="26483" y="52161"/>
                      <a:pt x="27303" y="53507"/>
                    </a:cubicBezTo>
                    <a:cubicBezTo>
                      <a:pt x="28525" y="53453"/>
                      <a:pt x="29747" y="51833"/>
                      <a:pt x="28252" y="51069"/>
                    </a:cubicBezTo>
                    <a:close/>
                    <a:moveTo>
                      <a:pt x="360471" y="86886"/>
                    </a:moveTo>
                    <a:cubicBezTo>
                      <a:pt x="356714" y="88379"/>
                      <a:pt x="361255" y="90890"/>
                      <a:pt x="360471" y="86886"/>
                    </a:cubicBezTo>
                    <a:cubicBezTo>
                      <a:pt x="363170" y="87250"/>
                      <a:pt x="361200" y="85357"/>
                      <a:pt x="360471" y="86886"/>
                    </a:cubicBezTo>
                    <a:close/>
                    <a:moveTo>
                      <a:pt x="370794" y="334260"/>
                    </a:moveTo>
                    <a:cubicBezTo>
                      <a:pt x="370539" y="336699"/>
                      <a:pt x="373201" y="334060"/>
                      <a:pt x="370794" y="334260"/>
                    </a:cubicBezTo>
                    <a:cubicBezTo>
                      <a:pt x="371213" y="332349"/>
                      <a:pt x="369517" y="331657"/>
                      <a:pt x="368788" y="333423"/>
                    </a:cubicBezTo>
                    <a:cubicBezTo>
                      <a:pt x="369225" y="333951"/>
                      <a:pt x="370320" y="333787"/>
                      <a:pt x="370867" y="334260"/>
                    </a:cubicBezTo>
                    <a:close/>
                    <a:moveTo>
                      <a:pt x="371414" y="100427"/>
                    </a:moveTo>
                    <a:cubicBezTo>
                      <a:pt x="371140" y="101301"/>
                      <a:pt x="369773" y="100955"/>
                      <a:pt x="369791" y="102138"/>
                    </a:cubicBezTo>
                    <a:cubicBezTo>
                      <a:pt x="370192" y="102993"/>
                      <a:pt x="373055" y="100918"/>
                      <a:pt x="371341" y="100482"/>
                    </a:cubicBezTo>
                    <a:cubicBezTo>
                      <a:pt x="371943" y="99335"/>
                      <a:pt x="369408" y="97897"/>
                      <a:pt x="369517" y="99335"/>
                    </a:cubicBezTo>
                    <a:cubicBezTo>
                      <a:pt x="369809" y="100209"/>
                      <a:pt x="370283" y="100700"/>
                      <a:pt x="371414" y="100427"/>
                    </a:cubicBezTo>
                    <a:close/>
                    <a:moveTo>
                      <a:pt x="417011" y="131367"/>
                    </a:moveTo>
                    <a:cubicBezTo>
                      <a:pt x="417613" y="128273"/>
                      <a:pt x="414476" y="130493"/>
                      <a:pt x="417011" y="131367"/>
                    </a:cubicBezTo>
                    <a:cubicBezTo>
                      <a:pt x="417139" y="131949"/>
                      <a:pt x="418160" y="133369"/>
                      <a:pt x="418707" y="132641"/>
                    </a:cubicBezTo>
                    <a:cubicBezTo>
                      <a:pt x="418962" y="132259"/>
                      <a:pt x="419728" y="132149"/>
                      <a:pt x="419473" y="131494"/>
                    </a:cubicBezTo>
                    <a:cubicBezTo>
                      <a:pt x="418962" y="130384"/>
                      <a:pt x="417978" y="131731"/>
                      <a:pt x="417011" y="131367"/>
                    </a:cubicBezTo>
                    <a:close/>
                    <a:moveTo>
                      <a:pt x="74469" y="147601"/>
                    </a:moveTo>
                    <a:cubicBezTo>
                      <a:pt x="74998" y="147601"/>
                      <a:pt x="75290" y="146800"/>
                      <a:pt x="75873" y="147183"/>
                    </a:cubicBezTo>
                    <a:cubicBezTo>
                      <a:pt x="76457" y="147565"/>
                      <a:pt x="76621" y="147656"/>
                      <a:pt x="76657" y="146910"/>
                    </a:cubicBezTo>
                    <a:cubicBezTo>
                      <a:pt x="76657" y="145199"/>
                      <a:pt x="73703" y="145981"/>
                      <a:pt x="74524" y="147656"/>
                    </a:cubicBezTo>
                    <a:cubicBezTo>
                      <a:pt x="73794" y="147765"/>
                      <a:pt x="73885" y="148839"/>
                      <a:pt x="73046" y="148893"/>
                    </a:cubicBezTo>
                    <a:cubicBezTo>
                      <a:pt x="72663" y="149039"/>
                      <a:pt x="73046" y="149840"/>
                      <a:pt x="73466" y="149785"/>
                    </a:cubicBezTo>
                    <a:cubicBezTo>
                      <a:pt x="74815" y="150076"/>
                      <a:pt x="74432" y="148438"/>
                      <a:pt x="74469" y="147601"/>
                    </a:cubicBezTo>
                    <a:close/>
                    <a:moveTo>
                      <a:pt x="438897" y="282700"/>
                    </a:moveTo>
                    <a:cubicBezTo>
                      <a:pt x="439828" y="285193"/>
                      <a:pt x="441487" y="282700"/>
                      <a:pt x="438897" y="282700"/>
                    </a:cubicBezTo>
                    <a:cubicBezTo>
                      <a:pt x="437511" y="278787"/>
                      <a:pt x="433681" y="282809"/>
                      <a:pt x="438897" y="282700"/>
                    </a:cubicBezTo>
                    <a:close/>
                    <a:moveTo>
                      <a:pt x="236557" y="99353"/>
                    </a:moveTo>
                    <a:cubicBezTo>
                      <a:pt x="235681" y="99353"/>
                      <a:pt x="234733" y="98607"/>
                      <a:pt x="234003" y="98443"/>
                    </a:cubicBezTo>
                    <a:cubicBezTo>
                      <a:pt x="233748" y="99972"/>
                      <a:pt x="235170" y="101483"/>
                      <a:pt x="236502" y="99299"/>
                    </a:cubicBezTo>
                    <a:cubicBezTo>
                      <a:pt x="240460" y="100882"/>
                      <a:pt x="238125" y="95531"/>
                      <a:pt x="236557" y="99353"/>
                    </a:cubicBezTo>
                    <a:close/>
                    <a:moveTo>
                      <a:pt x="61957" y="148748"/>
                    </a:moveTo>
                    <a:cubicBezTo>
                      <a:pt x="61136" y="146163"/>
                      <a:pt x="59057" y="149257"/>
                      <a:pt x="61957" y="148748"/>
                    </a:cubicBezTo>
                    <a:cubicBezTo>
                      <a:pt x="63963" y="153589"/>
                      <a:pt x="65951" y="147747"/>
                      <a:pt x="61957" y="148748"/>
                    </a:cubicBezTo>
                    <a:close/>
                    <a:moveTo>
                      <a:pt x="29383" y="76567"/>
                    </a:moveTo>
                    <a:cubicBezTo>
                      <a:pt x="28165" y="76433"/>
                      <a:pt x="26933" y="76494"/>
                      <a:pt x="25735" y="76749"/>
                    </a:cubicBezTo>
                    <a:cubicBezTo>
                      <a:pt x="26209" y="77404"/>
                      <a:pt x="27048" y="77186"/>
                      <a:pt x="27686" y="77568"/>
                    </a:cubicBezTo>
                    <a:cubicBezTo>
                      <a:pt x="28854" y="78278"/>
                      <a:pt x="28927" y="78150"/>
                      <a:pt x="29310" y="76512"/>
                    </a:cubicBezTo>
                    <a:cubicBezTo>
                      <a:pt x="32173" y="76931"/>
                      <a:pt x="29985" y="74947"/>
                      <a:pt x="29383" y="76567"/>
                    </a:cubicBezTo>
                    <a:close/>
                    <a:moveTo>
                      <a:pt x="20628" y="33651"/>
                    </a:moveTo>
                    <a:cubicBezTo>
                      <a:pt x="23054" y="34598"/>
                      <a:pt x="26738" y="31140"/>
                      <a:pt x="22452" y="32505"/>
                    </a:cubicBezTo>
                    <a:cubicBezTo>
                      <a:pt x="21704" y="32760"/>
                      <a:pt x="20847" y="32687"/>
                      <a:pt x="20628" y="33706"/>
                    </a:cubicBezTo>
                    <a:cubicBezTo>
                      <a:pt x="16871" y="33269"/>
                      <a:pt x="19771" y="35253"/>
                      <a:pt x="20628" y="33651"/>
                    </a:cubicBezTo>
                    <a:close/>
                    <a:moveTo>
                      <a:pt x="293607" y="496021"/>
                    </a:moveTo>
                    <a:cubicBezTo>
                      <a:pt x="291182" y="491580"/>
                      <a:pt x="289102" y="495457"/>
                      <a:pt x="293607" y="496021"/>
                    </a:cubicBezTo>
                    <a:cubicBezTo>
                      <a:pt x="291619" y="497841"/>
                      <a:pt x="295121" y="500207"/>
                      <a:pt x="294848" y="497605"/>
                    </a:cubicBezTo>
                    <a:cubicBezTo>
                      <a:pt x="294483" y="497222"/>
                      <a:pt x="293753" y="496804"/>
                      <a:pt x="294848" y="496422"/>
                    </a:cubicBezTo>
                    <a:cubicBezTo>
                      <a:pt x="295340" y="495876"/>
                      <a:pt x="293936" y="496003"/>
                      <a:pt x="293607" y="496021"/>
                    </a:cubicBezTo>
                    <a:close/>
                    <a:moveTo>
                      <a:pt x="406688" y="373863"/>
                    </a:moveTo>
                    <a:cubicBezTo>
                      <a:pt x="406414" y="375356"/>
                      <a:pt x="405210" y="376721"/>
                      <a:pt x="406414" y="378140"/>
                    </a:cubicBezTo>
                    <a:cubicBezTo>
                      <a:pt x="406414" y="377121"/>
                      <a:pt x="407855" y="374245"/>
                      <a:pt x="406633" y="373918"/>
                    </a:cubicBezTo>
                    <a:cubicBezTo>
                      <a:pt x="407363" y="367602"/>
                      <a:pt x="402730" y="369441"/>
                      <a:pt x="406761" y="373863"/>
                    </a:cubicBezTo>
                    <a:close/>
                    <a:moveTo>
                      <a:pt x="376247" y="123177"/>
                    </a:moveTo>
                    <a:cubicBezTo>
                      <a:pt x="380752" y="123650"/>
                      <a:pt x="376138" y="115897"/>
                      <a:pt x="376247" y="123177"/>
                    </a:cubicBezTo>
                    <a:cubicBezTo>
                      <a:pt x="372162" y="122267"/>
                      <a:pt x="378600" y="128764"/>
                      <a:pt x="376247" y="123177"/>
                    </a:cubicBezTo>
                    <a:close/>
                    <a:moveTo>
                      <a:pt x="218026" y="99899"/>
                    </a:moveTo>
                    <a:cubicBezTo>
                      <a:pt x="217862" y="98953"/>
                      <a:pt x="216603" y="99481"/>
                      <a:pt x="217169" y="100300"/>
                    </a:cubicBezTo>
                    <a:cubicBezTo>
                      <a:pt x="217439" y="100087"/>
                      <a:pt x="217749" y="99933"/>
                      <a:pt x="218081" y="99845"/>
                    </a:cubicBezTo>
                    <a:cubicBezTo>
                      <a:pt x="217771" y="100627"/>
                      <a:pt x="219212" y="102247"/>
                      <a:pt x="219595" y="101665"/>
                    </a:cubicBezTo>
                    <a:cubicBezTo>
                      <a:pt x="219485" y="100664"/>
                      <a:pt x="220543" y="99936"/>
                      <a:pt x="220196" y="98862"/>
                    </a:cubicBezTo>
                    <a:cubicBezTo>
                      <a:pt x="220196" y="98006"/>
                      <a:pt x="218664" y="97824"/>
                      <a:pt x="218610" y="98862"/>
                    </a:cubicBezTo>
                    <a:cubicBezTo>
                      <a:pt x="218591" y="99335"/>
                      <a:pt x="218646" y="99808"/>
                      <a:pt x="218026" y="99899"/>
                    </a:cubicBezTo>
                    <a:close/>
                    <a:moveTo>
                      <a:pt x="379038" y="365782"/>
                    </a:moveTo>
                    <a:cubicBezTo>
                      <a:pt x="376849" y="365218"/>
                      <a:pt x="377907" y="361560"/>
                      <a:pt x="376229" y="364490"/>
                    </a:cubicBezTo>
                    <a:cubicBezTo>
                      <a:pt x="375536" y="365455"/>
                      <a:pt x="375572" y="365673"/>
                      <a:pt x="376740" y="365728"/>
                    </a:cubicBezTo>
                    <a:cubicBezTo>
                      <a:pt x="378272" y="365619"/>
                      <a:pt x="378673" y="367384"/>
                      <a:pt x="379931" y="367748"/>
                    </a:cubicBezTo>
                    <a:cubicBezTo>
                      <a:pt x="380242" y="366965"/>
                      <a:pt x="379293" y="366401"/>
                      <a:pt x="378983" y="365728"/>
                    </a:cubicBezTo>
                    <a:cubicBezTo>
                      <a:pt x="381865" y="366146"/>
                      <a:pt x="379603" y="364181"/>
                      <a:pt x="379038" y="365782"/>
                    </a:cubicBezTo>
                    <a:close/>
                    <a:moveTo>
                      <a:pt x="390929" y="358666"/>
                    </a:moveTo>
                    <a:cubicBezTo>
                      <a:pt x="393045" y="360486"/>
                      <a:pt x="394577" y="356337"/>
                      <a:pt x="392571" y="355973"/>
                    </a:cubicBezTo>
                    <a:cubicBezTo>
                      <a:pt x="390984" y="355681"/>
                      <a:pt x="391732" y="357793"/>
                      <a:pt x="391002" y="358739"/>
                    </a:cubicBezTo>
                    <a:cubicBezTo>
                      <a:pt x="387154" y="357210"/>
                      <a:pt x="389908" y="361669"/>
                      <a:pt x="390929" y="358666"/>
                    </a:cubicBezTo>
                    <a:close/>
                    <a:moveTo>
                      <a:pt x="393647" y="102047"/>
                    </a:moveTo>
                    <a:cubicBezTo>
                      <a:pt x="395252" y="102047"/>
                      <a:pt x="397021" y="103321"/>
                      <a:pt x="398517" y="102338"/>
                    </a:cubicBezTo>
                    <a:cubicBezTo>
                      <a:pt x="397386" y="101847"/>
                      <a:pt x="396128" y="102338"/>
                      <a:pt x="396365" y="100518"/>
                    </a:cubicBezTo>
                    <a:cubicBezTo>
                      <a:pt x="395617" y="98844"/>
                      <a:pt x="393848" y="101028"/>
                      <a:pt x="393720" y="102156"/>
                    </a:cubicBezTo>
                    <a:cubicBezTo>
                      <a:pt x="388540" y="102775"/>
                      <a:pt x="393300" y="104285"/>
                      <a:pt x="393647" y="102010"/>
                    </a:cubicBezTo>
                    <a:close/>
                    <a:moveTo>
                      <a:pt x="288719" y="582817"/>
                    </a:moveTo>
                    <a:cubicBezTo>
                      <a:pt x="288264" y="580505"/>
                      <a:pt x="286604" y="581834"/>
                      <a:pt x="285528" y="580396"/>
                    </a:cubicBezTo>
                    <a:cubicBezTo>
                      <a:pt x="284981" y="579759"/>
                      <a:pt x="283996" y="581197"/>
                      <a:pt x="284981" y="581215"/>
                    </a:cubicBezTo>
                    <a:cubicBezTo>
                      <a:pt x="285965" y="581233"/>
                      <a:pt x="285272" y="582125"/>
                      <a:pt x="285564" y="582507"/>
                    </a:cubicBezTo>
                    <a:cubicBezTo>
                      <a:pt x="286586" y="583709"/>
                      <a:pt x="286440" y="580942"/>
                      <a:pt x="287388" y="582234"/>
                    </a:cubicBezTo>
                    <a:cubicBezTo>
                      <a:pt x="287692" y="582686"/>
                      <a:pt x="288243" y="582903"/>
                      <a:pt x="288774" y="582780"/>
                    </a:cubicBezTo>
                    <a:cubicBezTo>
                      <a:pt x="288209" y="585510"/>
                      <a:pt x="294246" y="582489"/>
                      <a:pt x="293480" y="581415"/>
                    </a:cubicBezTo>
                    <a:cubicBezTo>
                      <a:pt x="291948" y="580396"/>
                      <a:pt x="290416" y="583308"/>
                      <a:pt x="288719" y="582817"/>
                    </a:cubicBezTo>
                    <a:close/>
                    <a:moveTo>
                      <a:pt x="9265" y="93930"/>
                    </a:moveTo>
                    <a:cubicBezTo>
                      <a:pt x="6001" y="95386"/>
                      <a:pt x="11472" y="97697"/>
                      <a:pt x="12913" y="95877"/>
                    </a:cubicBezTo>
                    <a:cubicBezTo>
                      <a:pt x="13424" y="95204"/>
                      <a:pt x="12256" y="94057"/>
                      <a:pt x="11417" y="94749"/>
                    </a:cubicBezTo>
                    <a:cubicBezTo>
                      <a:pt x="9904" y="95731"/>
                      <a:pt x="9867" y="95677"/>
                      <a:pt x="9247" y="93875"/>
                    </a:cubicBezTo>
                    <a:cubicBezTo>
                      <a:pt x="12457" y="93748"/>
                      <a:pt x="7460" y="91327"/>
                      <a:pt x="9265" y="93930"/>
                    </a:cubicBezTo>
                    <a:close/>
                    <a:moveTo>
                      <a:pt x="42387" y="110746"/>
                    </a:moveTo>
                    <a:cubicBezTo>
                      <a:pt x="41803" y="109436"/>
                      <a:pt x="39833" y="111001"/>
                      <a:pt x="38739" y="110965"/>
                    </a:cubicBezTo>
                    <a:cubicBezTo>
                      <a:pt x="38630" y="113094"/>
                      <a:pt x="41347" y="110437"/>
                      <a:pt x="42387" y="110692"/>
                    </a:cubicBezTo>
                    <a:cubicBezTo>
                      <a:pt x="42587" y="111438"/>
                      <a:pt x="41785" y="111747"/>
                      <a:pt x="41475" y="112020"/>
                    </a:cubicBezTo>
                    <a:cubicBezTo>
                      <a:pt x="41475" y="112439"/>
                      <a:pt x="42004" y="112366"/>
                      <a:pt x="42277" y="112312"/>
                    </a:cubicBezTo>
                    <a:cubicBezTo>
                      <a:pt x="43153" y="112093"/>
                      <a:pt x="43664" y="113076"/>
                      <a:pt x="44521" y="112930"/>
                    </a:cubicBezTo>
                    <a:cubicBezTo>
                      <a:pt x="46035" y="112930"/>
                      <a:pt x="45086" y="112530"/>
                      <a:pt x="45196" y="111493"/>
                    </a:cubicBezTo>
                    <a:cubicBezTo>
                      <a:pt x="45542" y="109181"/>
                      <a:pt x="43536" y="110928"/>
                      <a:pt x="42387" y="110746"/>
                    </a:cubicBezTo>
                    <a:close/>
                    <a:moveTo>
                      <a:pt x="244126" y="478112"/>
                    </a:moveTo>
                    <a:cubicBezTo>
                      <a:pt x="244126" y="475910"/>
                      <a:pt x="242302" y="477657"/>
                      <a:pt x="244126" y="478112"/>
                    </a:cubicBezTo>
                    <a:cubicBezTo>
                      <a:pt x="243597" y="479932"/>
                      <a:pt x="245749" y="481752"/>
                      <a:pt x="247172" y="480369"/>
                    </a:cubicBezTo>
                    <a:cubicBezTo>
                      <a:pt x="247592" y="480166"/>
                      <a:pt x="248094" y="480246"/>
                      <a:pt x="248430" y="480569"/>
                    </a:cubicBezTo>
                    <a:cubicBezTo>
                      <a:pt x="248995" y="480933"/>
                      <a:pt x="249451" y="480224"/>
                      <a:pt x="249962" y="480023"/>
                    </a:cubicBezTo>
                    <a:cubicBezTo>
                      <a:pt x="247922" y="479720"/>
                      <a:pt x="245949" y="479074"/>
                      <a:pt x="244126" y="478113"/>
                    </a:cubicBezTo>
                    <a:close/>
                    <a:moveTo>
                      <a:pt x="267453" y="415104"/>
                    </a:moveTo>
                    <a:cubicBezTo>
                      <a:pt x="268785" y="415104"/>
                      <a:pt x="269386" y="416742"/>
                      <a:pt x="270827" y="416178"/>
                    </a:cubicBezTo>
                    <a:cubicBezTo>
                      <a:pt x="272268" y="415614"/>
                      <a:pt x="269551" y="414722"/>
                      <a:pt x="271794" y="413266"/>
                    </a:cubicBezTo>
                    <a:cubicBezTo>
                      <a:pt x="272943" y="412611"/>
                      <a:pt x="271648" y="412283"/>
                      <a:pt x="271137" y="412483"/>
                    </a:cubicBezTo>
                    <a:cubicBezTo>
                      <a:pt x="271137" y="413430"/>
                      <a:pt x="269842" y="413302"/>
                      <a:pt x="269605" y="414158"/>
                    </a:cubicBezTo>
                    <a:cubicBezTo>
                      <a:pt x="269368" y="415013"/>
                      <a:pt x="267781" y="413921"/>
                      <a:pt x="267526" y="415159"/>
                    </a:cubicBezTo>
                    <a:cubicBezTo>
                      <a:pt x="266463" y="415065"/>
                      <a:pt x="265392" y="415139"/>
                      <a:pt x="264352" y="415377"/>
                    </a:cubicBezTo>
                    <a:cubicBezTo>
                      <a:pt x="265192" y="415782"/>
                      <a:pt x="265845" y="416491"/>
                      <a:pt x="266176" y="417361"/>
                    </a:cubicBezTo>
                    <a:cubicBezTo>
                      <a:pt x="266669" y="418398"/>
                      <a:pt x="268493" y="417361"/>
                      <a:pt x="267781" y="416342"/>
                    </a:cubicBezTo>
                    <a:cubicBezTo>
                      <a:pt x="267535" y="415978"/>
                      <a:pt x="267420" y="415542"/>
                      <a:pt x="267453" y="415104"/>
                    </a:cubicBezTo>
                    <a:close/>
                    <a:moveTo>
                      <a:pt x="266377" y="89598"/>
                    </a:moveTo>
                    <a:cubicBezTo>
                      <a:pt x="263003" y="87996"/>
                      <a:pt x="263368" y="90144"/>
                      <a:pt x="266377" y="89598"/>
                    </a:cubicBezTo>
                    <a:cubicBezTo>
                      <a:pt x="263897" y="91418"/>
                      <a:pt x="264389" y="92055"/>
                      <a:pt x="267398" y="92328"/>
                    </a:cubicBezTo>
                    <a:cubicBezTo>
                      <a:pt x="268274" y="92328"/>
                      <a:pt x="267745" y="91236"/>
                      <a:pt x="268000" y="90799"/>
                    </a:cubicBezTo>
                    <a:cubicBezTo>
                      <a:pt x="269149" y="89088"/>
                      <a:pt x="267289" y="89653"/>
                      <a:pt x="266413" y="89598"/>
                    </a:cubicBezTo>
                    <a:close/>
                    <a:moveTo>
                      <a:pt x="164696" y="166584"/>
                    </a:moveTo>
                    <a:cubicBezTo>
                      <a:pt x="165644" y="166293"/>
                      <a:pt x="167432" y="168404"/>
                      <a:pt x="167778" y="167366"/>
                    </a:cubicBezTo>
                    <a:cubicBezTo>
                      <a:pt x="167341" y="166475"/>
                      <a:pt x="168234" y="166165"/>
                      <a:pt x="168271" y="165546"/>
                    </a:cubicBezTo>
                    <a:cubicBezTo>
                      <a:pt x="168185" y="164655"/>
                      <a:pt x="168002" y="163776"/>
                      <a:pt x="167724" y="162926"/>
                    </a:cubicBezTo>
                    <a:cubicBezTo>
                      <a:pt x="166958" y="163544"/>
                      <a:pt x="168107" y="164982"/>
                      <a:pt x="166684" y="164982"/>
                    </a:cubicBezTo>
                    <a:cubicBezTo>
                      <a:pt x="165261" y="164982"/>
                      <a:pt x="165061" y="165728"/>
                      <a:pt x="164751" y="166675"/>
                    </a:cubicBezTo>
                    <a:cubicBezTo>
                      <a:pt x="161978" y="166183"/>
                      <a:pt x="164131" y="168167"/>
                      <a:pt x="164732" y="166584"/>
                    </a:cubicBezTo>
                    <a:close/>
                    <a:moveTo>
                      <a:pt x="280512" y="472616"/>
                    </a:moveTo>
                    <a:cubicBezTo>
                      <a:pt x="280950" y="472616"/>
                      <a:pt x="281460" y="472725"/>
                      <a:pt x="281716" y="472289"/>
                    </a:cubicBezTo>
                    <a:cubicBezTo>
                      <a:pt x="282391" y="470669"/>
                      <a:pt x="284506" y="471087"/>
                      <a:pt x="285364" y="469649"/>
                    </a:cubicBezTo>
                    <a:cubicBezTo>
                      <a:pt x="284488" y="469194"/>
                      <a:pt x="283540" y="469649"/>
                      <a:pt x="282792" y="468667"/>
                    </a:cubicBezTo>
                    <a:cubicBezTo>
                      <a:pt x="282391" y="468212"/>
                      <a:pt x="282281" y="468557"/>
                      <a:pt x="282245" y="468958"/>
                    </a:cubicBezTo>
                    <a:cubicBezTo>
                      <a:pt x="282336" y="470505"/>
                      <a:pt x="280421" y="471233"/>
                      <a:pt x="280640" y="472689"/>
                    </a:cubicBezTo>
                    <a:cubicBezTo>
                      <a:pt x="277193" y="473526"/>
                      <a:pt x="281114" y="476311"/>
                      <a:pt x="280549" y="472616"/>
                    </a:cubicBezTo>
                    <a:close/>
                    <a:moveTo>
                      <a:pt x="16816" y="119992"/>
                    </a:moveTo>
                    <a:cubicBezTo>
                      <a:pt x="13497" y="114987"/>
                      <a:pt x="12950" y="120684"/>
                      <a:pt x="16816" y="119992"/>
                    </a:cubicBezTo>
                    <a:cubicBezTo>
                      <a:pt x="17090" y="120702"/>
                      <a:pt x="17710" y="121393"/>
                      <a:pt x="17071" y="122176"/>
                    </a:cubicBezTo>
                    <a:cubicBezTo>
                      <a:pt x="16900" y="122282"/>
                      <a:pt x="16847" y="122506"/>
                      <a:pt x="16954" y="122677"/>
                    </a:cubicBezTo>
                    <a:cubicBezTo>
                      <a:pt x="16983" y="122725"/>
                      <a:pt x="17024" y="122765"/>
                      <a:pt x="17071" y="122795"/>
                    </a:cubicBezTo>
                    <a:cubicBezTo>
                      <a:pt x="18184" y="123741"/>
                      <a:pt x="17892" y="124414"/>
                      <a:pt x="16688" y="124924"/>
                    </a:cubicBezTo>
                    <a:cubicBezTo>
                      <a:pt x="16543" y="124924"/>
                      <a:pt x="16032" y="124924"/>
                      <a:pt x="16470" y="125361"/>
                    </a:cubicBezTo>
                    <a:cubicBezTo>
                      <a:pt x="19406" y="126125"/>
                      <a:pt x="18968" y="121885"/>
                      <a:pt x="18476" y="120229"/>
                    </a:cubicBezTo>
                    <a:cubicBezTo>
                      <a:pt x="19515" y="118463"/>
                      <a:pt x="17473" y="120192"/>
                      <a:pt x="16816" y="119992"/>
                    </a:cubicBezTo>
                    <a:close/>
                    <a:moveTo>
                      <a:pt x="427954" y="310982"/>
                    </a:moveTo>
                    <a:cubicBezTo>
                      <a:pt x="424507" y="310272"/>
                      <a:pt x="425200" y="312475"/>
                      <a:pt x="423303" y="314185"/>
                    </a:cubicBezTo>
                    <a:cubicBezTo>
                      <a:pt x="422245" y="315368"/>
                      <a:pt x="424981" y="316624"/>
                      <a:pt x="425127" y="314877"/>
                    </a:cubicBezTo>
                    <a:cubicBezTo>
                      <a:pt x="425291" y="313967"/>
                      <a:pt x="425948" y="313257"/>
                      <a:pt x="426039" y="312438"/>
                    </a:cubicBezTo>
                    <a:cubicBezTo>
                      <a:pt x="426185" y="311164"/>
                      <a:pt x="427699" y="311910"/>
                      <a:pt x="427863" y="310928"/>
                    </a:cubicBezTo>
                    <a:cubicBezTo>
                      <a:pt x="429906" y="310928"/>
                      <a:pt x="428465" y="310181"/>
                      <a:pt x="428428" y="308998"/>
                    </a:cubicBezTo>
                    <a:cubicBezTo>
                      <a:pt x="428392" y="307815"/>
                      <a:pt x="426604" y="307961"/>
                      <a:pt x="426294" y="308707"/>
                    </a:cubicBezTo>
                    <a:cubicBezTo>
                      <a:pt x="426349" y="309726"/>
                      <a:pt x="427808" y="309963"/>
                      <a:pt x="427954" y="310982"/>
                    </a:cubicBezTo>
                    <a:close/>
                    <a:moveTo>
                      <a:pt x="79904" y="149276"/>
                    </a:moveTo>
                    <a:cubicBezTo>
                      <a:pt x="80305" y="148165"/>
                      <a:pt x="79229" y="148202"/>
                      <a:pt x="78737" y="147820"/>
                    </a:cubicBezTo>
                    <a:cubicBezTo>
                      <a:pt x="77825" y="146982"/>
                      <a:pt x="77241" y="149185"/>
                      <a:pt x="78335" y="149221"/>
                    </a:cubicBezTo>
                    <a:cubicBezTo>
                      <a:pt x="78883" y="149221"/>
                      <a:pt x="79412" y="149221"/>
                      <a:pt x="79959" y="149221"/>
                    </a:cubicBezTo>
                    <a:cubicBezTo>
                      <a:pt x="80251" y="151842"/>
                      <a:pt x="77825" y="150331"/>
                      <a:pt x="76931" y="151041"/>
                    </a:cubicBezTo>
                    <a:cubicBezTo>
                      <a:pt x="76931" y="151678"/>
                      <a:pt x="78007" y="151369"/>
                      <a:pt x="78554" y="151805"/>
                    </a:cubicBezTo>
                    <a:cubicBezTo>
                      <a:pt x="79576" y="152588"/>
                      <a:pt x="80524" y="151314"/>
                      <a:pt x="81564" y="151405"/>
                    </a:cubicBezTo>
                    <a:cubicBezTo>
                      <a:pt x="84828" y="151241"/>
                      <a:pt x="81710" y="148566"/>
                      <a:pt x="79904" y="149276"/>
                    </a:cubicBezTo>
                    <a:close/>
                    <a:moveTo>
                      <a:pt x="80506" y="122103"/>
                    </a:moveTo>
                    <a:cubicBezTo>
                      <a:pt x="80634" y="122704"/>
                      <a:pt x="79193" y="124706"/>
                      <a:pt x="80634" y="123923"/>
                    </a:cubicBezTo>
                    <a:cubicBezTo>
                      <a:pt x="83533" y="124232"/>
                      <a:pt x="82457" y="122212"/>
                      <a:pt x="80451" y="122212"/>
                    </a:cubicBezTo>
                    <a:cubicBezTo>
                      <a:pt x="81509" y="121229"/>
                      <a:pt x="81856" y="119719"/>
                      <a:pt x="82986" y="118773"/>
                    </a:cubicBezTo>
                    <a:cubicBezTo>
                      <a:pt x="83752" y="118245"/>
                      <a:pt x="82166" y="116825"/>
                      <a:pt x="81928" y="117790"/>
                    </a:cubicBezTo>
                    <a:cubicBezTo>
                      <a:pt x="81691" y="118754"/>
                      <a:pt x="80761" y="118773"/>
                      <a:pt x="80469" y="119500"/>
                    </a:cubicBezTo>
                    <a:cubicBezTo>
                      <a:pt x="80178" y="120229"/>
                      <a:pt x="80050" y="119955"/>
                      <a:pt x="79959" y="119500"/>
                    </a:cubicBezTo>
                    <a:cubicBezTo>
                      <a:pt x="79868" y="119045"/>
                      <a:pt x="79065" y="118864"/>
                      <a:pt x="78646" y="119009"/>
                    </a:cubicBezTo>
                    <a:cubicBezTo>
                      <a:pt x="78117" y="119464"/>
                      <a:pt x="79101" y="119955"/>
                      <a:pt x="78864" y="120629"/>
                    </a:cubicBezTo>
                    <a:cubicBezTo>
                      <a:pt x="78062" y="120119"/>
                      <a:pt x="77588" y="121502"/>
                      <a:pt x="76621" y="120938"/>
                    </a:cubicBezTo>
                    <a:cubicBezTo>
                      <a:pt x="76019" y="120592"/>
                      <a:pt x="75034" y="121593"/>
                      <a:pt x="74286" y="120756"/>
                    </a:cubicBezTo>
                    <a:cubicBezTo>
                      <a:pt x="73064" y="122376"/>
                      <a:pt x="77314" y="120756"/>
                      <a:pt x="76694" y="123468"/>
                    </a:cubicBezTo>
                    <a:cubicBezTo>
                      <a:pt x="77642" y="125616"/>
                      <a:pt x="78700" y="123359"/>
                      <a:pt x="79357" y="122212"/>
                    </a:cubicBezTo>
                    <a:close/>
                    <a:moveTo>
                      <a:pt x="427425" y="326106"/>
                    </a:moveTo>
                    <a:cubicBezTo>
                      <a:pt x="426440" y="325924"/>
                      <a:pt x="425711" y="326962"/>
                      <a:pt x="424653" y="326616"/>
                    </a:cubicBezTo>
                    <a:cubicBezTo>
                      <a:pt x="423157" y="325306"/>
                      <a:pt x="422537" y="326725"/>
                      <a:pt x="423540" y="328108"/>
                    </a:cubicBezTo>
                    <a:cubicBezTo>
                      <a:pt x="423850" y="329255"/>
                      <a:pt x="426039" y="330893"/>
                      <a:pt x="425765" y="328727"/>
                    </a:cubicBezTo>
                    <a:cubicBezTo>
                      <a:pt x="425765" y="327617"/>
                      <a:pt x="427261" y="327289"/>
                      <a:pt x="427370" y="326034"/>
                    </a:cubicBezTo>
                    <a:cubicBezTo>
                      <a:pt x="427863" y="326034"/>
                      <a:pt x="428410" y="326252"/>
                      <a:pt x="428848" y="325870"/>
                    </a:cubicBezTo>
                    <a:cubicBezTo>
                      <a:pt x="429286" y="325488"/>
                      <a:pt x="428848" y="324760"/>
                      <a:pt x="428520" y="325233"/>
                    </a:cubicBezTo>
                    <a:cubicBezTo>
                      <a:pt x="428191" y="325706"/>
                      <a:pt x="427425" y="325433"/>
                      <a:pt x="427425" y="326106"/>
                    </a:cubicBezTo>
                    <a:close/>
                    <a:moveTo>
                      <a:pt x="442655" y="318990"/>
                    </a:moveTo>
                    <a:cubicBezTo>
                      <a:pt x="441998" y="322630"/>
                      <a:pt x="446120" y="318990"/>
                      <a:pt x="442655" y="318990"/>
                    </a:cubicBezTo>
                    <a:cubicBezTo>
                      <a:pt x="442782" y="317480"/>
                      <a:pt x="444734" y="318444"/>
                      <a:pt x="444807" y="317170"/>
                    </a:cubicBezTo>
                    <a:cubicBezTo>
                      <a:pt x="444880" y="315896"/>
                      <a:pt x="444241" y="315441"/>
                      <a:pt x="443548" y="314713"/>
                    </a:cubicBezTo>
                    <a:cubicBezTo>
                      <a:pt x="442180" y="313294"/>
                      <a:pt x="442527" y="316406"/>
                      <a:pt x="440484" y="315769"/>
                    </a:cubicBezTo>
                    <a:cubicBezTo>
                      <a:pt x="439755" y="313548"/>
                      <a:pt x="438478" y="316078"/>
                      <a:pt x="440484" y="315769"/>
                    </a:cubicBezTo>
                    <a:cubicBezTo>
                      <a:pt x="440302" y="316479"/>
                      <a:pt x="440703" y="316897"/>
                      <a:pt x="441214" y="317316"/>
                    </a:cubicBezTo>
                    <a:cubicBezTo>
                      <a:pt x="441724" y="317734"/>
                      <a:pt x="442417" y="317061"/>
                      <a:pt x="442399" y="317771"/>
                    </a:cubicBezTo>
                    <a:cubicBezTo>
                      <a:pt x="442071" y="318280"/>
                      <a:pt x="439937" y="317552"/>
                      <a:pt x="440466" y="319027"/>
                    </a:cubicBezTo>
                    <a:cubicBezTo>
                      <a:pt x="440521" y="319973"/>
                      <a:pt x="441834" y="318826"/>
                      <a:pt x="442655" y="319063"/>
                    </a:cubicBezTo>
                    <a:close/>
                    <a:moveTo>
                      <a:pt x="225139" y="92856"/>
                    </a:moveTo>
                    <a:cubicBezTo>
                      <a:pt x="224738" y="92747"/>
                      <a:pt x="224191" y="92983"/>
                      <a:pt x="224045" y="92346"/>
                    </a:cubicBezTo>
                    <a:cubicBezTo>
                      <a:pt x="223625" y="91054"/>
                      <a:pt x="221327" y="91727"/>
                      <a:pt x="221856" y="92947"/>
                    </a:cubicBezTo>
                    <a:cubicBezTo>
                      <a:pt x="222203" y="94912"/>
                      <a:pt x="219120" y="93839"/>
                      <a:pt x="219722" y="95604"/>
                    </a:cubicBezTo>
                    <a:cubicBezTo>
                      <a:pt x="219850" y="96223"/>
                      <a:pt x="220361" y="96186"/>
                      <a:pt x="220707" y="95804"/>
                    </a:cubicBezTo>
                    <a:cubicBezTo>
                      <a:pt x="221510" y="94894"/>
                      <a:pt x="222257" y="96077"/>
                      <a:pt x="223133" y="95804"/>
                    </a:cubicBezTo>
                    <a:cubicBezTo>
                      <a:pt x="224008" y="95531"/>
                      <a:pt x="223644" y="99117"/>
                      <a:pt x="224957" y="98043"/>
                    </a:cubicBezTo>
                    <a:cubicBezTo>
                      <a:pt x="225249" y="97824"/>
                      <a:pt x="225869" y="97551"/>
                      <a:pt x="225230" y="97078"/>
                    </a:cubicBezTo>
                    <a:cubicBezTo>
                      <a:pt x="223899" y="95367"/>
                      <a:pt x="222786" y="94075"/>
                      <a:pt x="225030" y="92801"/>
                    </a:cubicBezTo>
                    <a:cubicBezTo>
                      <a:pt x="225551" y="92903"/>
                      <a:pt x="226092" y="92846"/>
                      <a:pt x="226580" y="92637"/>
                    </a:cubicBezTo>
                    <a:cubicBezTo>
                      <a:pt x="226234" y="91928"/>
                      <a:pt x="225869" y="90817"/>
                      <a:pt x="224866" y="91291"/>
                    </a:cubicBezTo>
                    <a:cubicBezTo>
                      <a:pt x="224264" y="91691"/>
                      <a:pt x="225230" y="91928"/>
                      <a:pt x="225066" y="92346"/>
                    </a:cubicBezTo>
                    <a:cubicBezTo>
                      <a:pt x="225048" y="92474"/>
                      <a:pt x="225139" y="92674"/>
                      <a:pt x="225139" y="92856"/>
                    </a:cubicBezTo>
                    <a:close/>
                    <a:moveTo>
                      <a:pt x="556847" y="137828"/>
                    </a:moveTo>
                    <a:cubicBezTo>
                      <a:pt x="556701" y="140740"/>
                      <a:pt x="560349" y="138865"/>
                      <a:pt x="556847" y="137828"/>
                    </a:cubicBezTo>
                    <a:cubicBezTo>
                      <a:pt x="558452" y="134879"/>
                      <a:pt x="559018" y="139939"/>
                      <a:pt x="560805" y="138319"/>
                    </a:cubicBezTo>
                    <a:cubicBezTo>
                      <a:pt x="561236" y="137999"/>
                      <a:pt x="561747" y="137804"/>
                      <a:pt x="562283" y="137755"/>
                    </a:cubicBezTo>
                    <a:cubicBezTo>
                      <a:pt x="562556" y="137755"/>
                      <a:pt x="563267" y="138101"/>
                      <a:pt x="563140" y="137373"/>
                    </a:cubicBezTo>
                    <a:cubicBezTo>
                      <a:pt x="562283" y="135553"/>
                      <a:pt x="559492" y="138210"/>
                      <a:pt x="558653" y="135990"/>
                    </a:cubicBezTo>
                    <a:cubicBezTo>
                      <a:pt x="558124" y="134879"/>
                      <a:pt x="560295" y="134989"/>
                      <a:pt x="559437" y="133696"/>
                    </a:cubicBezTo>
                    <a:cubicBezTo>
                      <a:pt x="558653" y="133533"/>
                      <a:pt x="558398" y="135007"/>
                      <a:pt x="557249" y="134279"/>
                    </a:cubicBezTo>
                    <a:cubicBezTo>
                      <a:pt x="556100" y="133551"/>
                      <a:pt x="553400" y="136390"/>
                      <a:pt x="556209" y="135990"/>
                    </a:cubicBezTo>
                    <a:cubicBezTo>
                      <a:pt x="558069" y="135189"/>
                      <a:pt x="555188" y="137682"/>
                      <a:pt x="556847" y="137828"/>
                    </a:cubicBezTo>
                    <a:close/>
                    <a:moveTo>
                      <a:pt x="73393" y="135171"/>
                    </a:moveTo>
                    <a:cubicBezTo>
                      <a:pt x="75581" y="135444"/>
                      <a:pt x="77278" y="134461"/>
                      <a:pt x="76512" y="132222"/>
                    </a:cubicBezTo>
                    <a:cubicBezTo>
                      <a:pt x="75910" y="131804"/>
                      <a:pt x="76274" y="133041"/>
                      <a:pt x="75636" y="132950"/>
                    </a:cubicBezTo>
                    <a:cubicBezTo>
                      <a:pt x="72189" y="132422"/>
                      <a:pt x="71861" y="133314"/>
                      <a:pt x="69253" y="135316"/>
                    </a:cubicBezTo>
                    <a:cubicBezTo>
                      <a:pt x="68195" y="135844"/>
                      <a:pt x="70329" y="138210"/>
                      <a:pt x="70730" y="136645"/>
                    </a:cubicBezTo>
                    <a:cubicBezTo>
                      <a:pt x="70876" y="136226"/>
                      <a:pt x="71204" y="136172"/>
                      <a:pt x="71569" y="136354"/>
                    </a:cubicBezTo>
                    <a:cubicBezTo>
                      <a:pt x="71982" y="136512"/>
                      <a:pt x="72374" y="136720"/>
                      <a:pt x="72736" y="136972"/>
                    </a:cubicBezTo>
                    <a:cubicBezTo>
                      <a:pt x="73466" y="137537"/>
                      <a:pt x="73283" y="136736"/>
                      <a:pt x="73520" y="136517"/>
                    </a:cubicBezTo>
                    <a:cubicBezTo>
                      <a:pt x="74122" y="135971"/>
                      <a:pt x="73411" y="135589"/>
                      <a:pt x="73429" y="135116"/>
                    </a:cubicBezTo>
                    <a:close/>
                    <a:moveTo>
                      <a:pt x="109870" y="118354"/>
                    </a:moveTo>
                    <a:cubicBezTo>
                      <a:pt x="108721" y="118208"/>
                      <a:pt x="107773" y="116370"/>
                      <a:pt x="106733" y="116898"/>
                    </a:cubicBezTo>
                    <a:cubicBezTo>
                      <a:pt x="106332" y="117225"/>
                      <a:pt x="107189" y="118827"/>
                      <a:pt x="107590" y="118718"/>
                    </a:cubicBezTo>
                    <a:cubicBezTo>
                      <a:pt x="108922" y="118536"/>
                      <a:pt x="108521" y="119701"/>
                      <a:pt x="108958" y="120210"/>
                    </a:cubicBezTo>
                    <a:cubicBezTo>
                      <a:pt x="109577" y="120854"/>
                      <a:pt x="109907" y="121721"/>
                      <a:pt x="109870" y="122613"/>
                    </a:cubicBezTo>
                    <a:cubicBezTo>
                      <a:pt x="108739" y="122158"/>
                      <a:pt x="108466" y="123614"/>
                      <a:pt x="107554" y="123668"/>
                    </a:cubicBezTo>
                    <a:cubicBezTo>
                      <a:pt x="107262" y="123668"/>
                      <a:pt x="106843" y="123523"/>
                      <a:pt x="106733" y="123978"/>
                    </a:cubicBezTo>
                    <a:cubicBezTo>
                      <a:pt x="107700" y="124924"/>
                      <a:pt x="109980" y="124141"/>
                      <a:pt x="109943" y="125943"/>
                    </a:cubicBezTo>
                    <a:cubicBezTo>
                      <a:pt x="110490" y="127308"/>
                      <a:pt x="111019" y="125015"/>
                      <a:pt x="111767" y="125306"/>
                    </a:cubicBezTo>
                    <a:cubicBezTo>
                      <a:pt x="112515" y="125597"/>
                      <a:pt x="112387" y="124251"/>
                      <a:pt x="111767" y="123850"/>
                    </a:cubicBezTo>
                    <a:cubicBezTo>
                      <a:pt x="111147" y="123450"/>
                      <a:pt x="109414" y="124050"/>
                      <a:pt x="109670" y="122540"/>
                    </a:cubicBezTo>
                    <a:cubicBezTo>
                      <a:pt x="110636" y="122376"/>
                      <a:pt x="111621" y="122958"/>
                      <a:pt x="112442" y="122813"/>
                    </a:cubicBezTo>
                    <a:cubicBezTo>
                      <a:pt x="113536" y="122121"/>
                      <a:pt x="118461" y="118208"/>
                      <a:pt x="114631" y="119064"/>
                    </a:cubicBezTo>
                    <a:cubicBezTo>
                      <a:pt x="110436" y="117335"/>
                      <a:pt x="114357" y="123268"/>
                      <a:pt x="109688" y="118208"/>
                    </a:cubicBezTo>
                    <a:cubicBezTo>
                      <a:pt x="110855" y="118554"/>
                      <a:pt x="111147" y="117080"/>
                      <a:pt x="112168" y="117007"/>
                    </a:cubicBezTo>
                    <a:cubicBezTo>
                      <a:pt x="113409" y="115351"/>
                      <a:pt x="109816" y="117262"/>
                      <a:pt x="109870" y="118354"/>
                    </a:cubicBezTo>
                    <a:close/>
                    <a:moveTo>
                      <a:pt x="380625" y="349257"/>
                    </a:moveTo>
                    <a:cubicBezTo>
                      <a:pt x="379840" y="352533"/>
                      <a:pt x="384509" y="351878"/>
                      <a:pt x="382576" y="350403"/>
                    </a:cubicBezTo>
                    <a:cubicBezTo>
                      <a:pt x="382120" y="350094"/>
                      <a:pt x="382868" y="349694"/>
                      <a:pt x="383160" y="349548"/>
                    </a:cubicBezTo>
                    <a:cubicBezTo>
                      <a:pt x="387847" y="351477"/>
                      <a:pt x="384473" y="347491"/>
                      <a:pt x="387446" y="346618"/>
                    </a:cubicBezTo>
                    <a:cubicBezTo>
                      <a:pt x="388321" y="345999"/>
                      <a:pt x="386370" y="344343"/>
                      <a:pt x="385841" y="344689"/>
                    </a:cubicBezTo>
                    <a:cubicBezTo>
                      <a:pt x="384838" y="345471"/>
                      <a:pt x="382977" y="344689"/>
                      <a:pt x="382831" y="346345"/>
                    </a:cubicBezTo>
                    <a:cubicBezTo>
                      <a:pt x="382686" y="348001"/>
                      <a:pt x="380059" y="346982"/>
                      <a:pt x="380625" y="349257"/>
                    </a:cubicBezTo>
                    <a:close/>
                    <a:moveTo>
                      <a:pt x="397477" y="107707"/>
                    </a:moveTo>
                    <a:cubicBezTo>
                      <a:pt x="397477" y="108963"/>
                      <a:pt x="398827" y="111456"/>
                      <a:pt x="399648" y="109527"/>
                    </a:cubicBezTo>
                    <a:cubicBezTo>
                      <a:pt x="399449" y="108378"/>
                      <a:pt x="399669" y="107197"/>
                      <a:pt x="400268" y="106196"/>
                    </a:cubicBezTo>
                    <a:cubicBezTo>
                      <a:pt x="404536" y="104795"/>
                      <a:pt x="401782" y="104504"/>
                      <a:pt x="399246" y="103466"/>
                    </a:cubicBezTo>
                    <a:cubicBezTo>
                      <a:pt x="398371" y="103139"/>
                      <a:pt x="397112" y="104049"/>
                      <a:pt x="395982" y="103612"/>
                    </a:cubicBezTo>
                    <a:cubicBezTo>
                      <a:pt x="392607" y="103357"/>
                      <a:pt x="396748" y="109509"/>
                      <a:pt x="396966" y="105705"/>
                    </a:cubicBezTo>
                    <a:cubicBezTo>
                      <a:pt x="397076" y="104886"/>
                      <a:pt x="398444" y="105505"/>
                      <a:pt x="397970" y="106051"/>
                    </a:cubicBezTo>
                    <a:cubicBezTo>
                      <a:pt x="397580" y="106510"/>
                      <a:pt x="397402" y="107110"/>
                      <a:pt x="397477" y="107707"/>
                    </a:cubicBezTo>
                    <a:close/>
                    <a:moveTo>
                      <a:pt x="411539" y="141195"/>
                    </a:moveTo>
                    <a:cubicBezTo>
                      <a:pt x="411430" y="141522"/>
                      <a:pt x="410627" y="142141"/>
                      <a:pt x="411065" y="142196"/>
                    </a:cubicBezTo>
                    <a:cubicBezTo>
                      <a:pt x="412105" y="142815"/>
                      <a:pt x="412305" y="142851"/>
                      <a:pt x="412451" y="142378"/>
                    </a:cubicBezTo>
                    <a:cubicBezTo>
                      <a:pt x="412597" y="141905"/>
                      <a:pt x="411995" y="141686"/>
                      <a:pt x="412615" y="141704"/>
                    </a:cubicBezTo>
                    <a:cubicBezTo>
                      <a:pt x="414622" y="141704"/>
                      <a:pt x="417832" y="139102"/>
                      <a:pt x="416135" y="137373"/>
                    </a:cubicBezTo>
                    <a:cubicBezTo>
                      <a:pt x="410664" y="142560"/>
                      <a:pt x="413856" y="138228"/>
                      <a:pt x="410226" y="136317"/>
                    </a:cubicBezTo>
                    <a:cubicBezTo>
                      <a:pt x="409971" y="137555"/>
                      <a:pt x="408183" y="137173"/>
                      <a:pt x="407928" y="138483"/>
                    </a:cubicBezTo>
                    <a:cubicBezTo>
                      <a:pt x="407472" y="139284"/>
                      <a:pt x="408566" y="139994"/>
                      <a:pt x="408840" y="138993"/>
                    </a:cubicBezTo>
                    <a:cubicBezTo>
                      <a:pt x="408840" y="138556"/>
                      <a:pt x="409186" y="138356"/>
                      <a:pt x="409569" y="138465"/>
                    </a:cubicBezTo>
                    <a:cubicBezTo>
                      <a:pt x="409952" y="138574"/>
                      <a:pt x="409989" y="139011"/>
                      <a:pt x="409934" y="139338"/>
                    </a:cubicBezTo>
                    <a:cubicBezTo>
                      <a:pt x="409515" y="141013"/>
                      <a:pt x="411539" y="140085"/>
                      <a:pt x="411539" y="141195"/>
                    </a:cubicBezTo>
                    <a:close/>
                    <a:moveTo>
                      <a:pt x="565657" y="145435"/>
                    </a:moveTo>
                    <a:cubicBezTo>
                      <a:pt x="566295" y="147255"/>
                      <a:pt x="563085" y="143797"/>
                      <a:pt x="563833" y="142669"/>
                    </a:cubicBezTo>
                    <a:cubicBezTo>
                      <a:pt x="564125" y="141013"/>
                      <a:pt x="561352" y="139848"/>
                      <a:pt x="562301" y="142250"/>
                    </a:cubicBezTo>
                    <a:cubicBezTo>
                      <a:pt x="563322" y="143597"/>
                      <a:pt x="562757" y="145763"/>
                      <a:pt x="564690" y="146618"/>
                    </a:cubicBezTo>
                    <a:cubicBezTo>
                      <a:pt x="564836" y="146618"/>
                      <a:pt x="564872" y="147092"/>
                      <a:pt x="564891" y="147346"/>
                    </a:cubicBezTo>
                    <a:cubicBezTo>
                      <a:pt x="567389" y="149913"/>
                      <a:pt x="569979" y="143415"/>
                      <a:pt x="572989" y="143033"/>
                    </a:cubicBezTo>
                    <a:cubicBezTo>
                      <a:pt x="572551" y="142760"/>
                      <a:pt x="571894" y="141377"/>
                      <a:pt x="571511" y="141977"/>
                    </a:cubicBezTo>
                    <a:cubicBezTo>
                      <a:pt x="571511" y="143615"/>
                      <a:pt x="569177" y="142778"/>
                      <a:pt x="569049" y="144271"/>
                    </a:cubicBezTo>
                    <a:cubicBezTo>
                      <a:pt x="568174" y="144544"/>
                      <a:pt x="567426" y="145326"/>
                      <a:pt x="566350" y="144562"/>
                    </a:cubicBezTo>
                    <a:cubicBezTo>
                      <a:pt x="565766" y="144107"/>
                      <a:pt x="565438" y="144580"/>
                      <a:pt x="565711" y="145435"/>
                    </a:cubicBezTo>
                    <a:close/>
                    <a:moveTo>
                      <a:pt x="250126" y="411155"/>
                    </a:moveTo>
                    <a:cubicBezTo>
                      <a:pt x="249967" y="410874"/>
                      <a:pt x="249627" y="410750"/>
                      <a:pt x="249324" y="410864"/>
                    </a:cubicBezTo>
                    <a:cubicBezTo>
                      <a:pt x="249087" y="412411"/>
                      <a:pt x="247828" y="413230"/>
                      <a:pt x="246953" y="414303"/>
                    </a:cubicBezTo>
                    <a:cubicBezTo>
                      <a:pt x="246697" y="415614"/>
                      <a:pt x="248904" y="416123"/>
                      <a:pt x="249306" y="414631"/>
                    </a:cubicBezTo>
                    <a:cubicBezTo>
                      <a:pt x="249634" y="409954"/>
                      <a:pt x="252224" y="414358"/>
                      <a:pt x="253883" y="415614"/>
                    </a:cubicBezTo>
                    <a:cubicBezTo>
                      <a:pt x="256565" y="413685"/>
                      <a:pt x="252060" y="411828"/>
                      <a:pt x="251932" y="409626"/>
                    </a:cubicBezTo>
                    <a:cubicBezTo>
                      <a:pt x="250838" y="408461"/>
                      <a:pt x="251567" y="411501"/>
                      <a:pt x="250144" y="411173"/>
                    </a:cubicBezTo>
                    <a:close/>
                    <a:moveTo>
                      <a:pt x="362751" y="362015"/>
                    </a:moveTo>
                    <a:cubicBezTo>
                      <a:pt x="359103" y="361578"/>
                      <a:pt x="362057" y="364308"/>
                      <a:pt x="362057" y="366001"/>
                    </a:cubicBezTo>
                    <a:cubicBezTo>
                      <a:pt x="362258" y="366984"/>
                      <a:pt x="363462" y="367002"/>
                      <a:pt x="363590" y="367912"/>
                    </a:cubicBezTo>
                    <a:cubicBezTo>
                      <a:pt x="365049" y="367166"/>
                      <a:pt x="367000" y="369113"/>
                      <a:pt x="367237" y="366620"/>
                    </a:cubicBezTo>
                    <a:cubicBezTo>
                      <a:pt x="371213" y="364800"/>
                      <a:pt x="367584" y="365546"/>
                      <a:pt x="367620" y="363598"/>
                    </a:cubicBezTo>
                    <a:cubicBezTo>
                      <a:pt x="367620" y="363344"/>
                      <a:pt x="367456" y="363071"/>
                      <a:pt x="367128" y="363362"/>
                    </a:cubicBezTo>
                    <a:cubicBezTo>
                      <a:pt x="366800" y="363653"/>
                      <a:pt x="365906" y="363362"/>
                      <a:pt x="365632" y="363962"/>
                    </a:cubicBezTo>
                    <a:cubicBezTo>
                      <a:pt x="369955" y="364618"/>
                      <a:pt x="363061" y="368694"/>
                      <a:pt x="363024" y="363052"/>
                    </a:cubicBezTo>
                    <a:cubicBezTo>
                      <a:pt x="363590" y="362124"/>
                      <a:pt x="362988" y="361979"/>
                      <a:pt x="362769" y="361979"/>
                    </a:cubicBezTo>
                    <a:close/>
                    <a:moveTo>
                      <a:pt x="285783" y="91145"/>
                    </a:moveTo>
                    <a:cubicBezTo>
                      <a:pt x="286494" y="90399"/>
                      <a:pt x="287315" y="90836"/>
                      <a:pt x="288081" y="90417"/>
                    </a:cubicBezTo>
                    <a:cubicBezTo>
                      <a:pt x="285820" y="90290"/>
                      <a:pt x="285072" y="88797"/>
                      <a:pt x="283485" y="87469"/>
                    </a:cubicBezTo>
                    <a:cubicBezTo>
                      <a:pt x="282409" y="86868"/>
                      <a:pt x="280822" y="88688"/>
                      <a:pt x="282427" y="89143"/>
                    </a:cubicBezTo>
                    <a:cubicBezTo>
                      <a:pt x="285528" y="90872"/>
                      <a:pt x="279910" y="90817"/>
                      <a:pt x="281606" y="93129"/>
                    </a:cubicBezTo>
                    <a:cubicBezTo>
                      <a:pt x="282026" y="93930"/>
                      <a:pt x="283230" y="94330"/>
                      <a:pt x="282755" y="95549"/>
                    </a:cubicBezTo>
                    <a:cubicBezTo>
                      <a:pt x="282755" y="95640"/>
                      <a:pt x="282920" y="95822"/>
                      <a:pt x="283011" y="95968"/>
                    </a:cubicBezTo>
                    <a:cubicBezTo>
                      <a:pt x="283772" y="94637"/>
                      <a:pt x="284245" y="93161"/>
                      <a:pt x="284397" y="91636"/>
                    </a:cubicBezTo>
                    <a:cubicBezTo>
                      <a:pt x="283540" y="89598"/>
                      <a:pt x="284652" y="89998"/>
                      <a:pt x="285783" y="91145"/>
                    </a:cubicBezTo>
                    <a:close/>
                    <a:moveTo>
                      <a:pt x="310478" y="333204"/>
                    </a:moveTo>
                    <a:cubicBezTo>
                      <a:pt x="309530" y="331275"/>
                      <a:pt x="305007" y="329564"/>
                      <a:pt x="305992" y="326998"/>
                    </a:cubicBezTo>
                    <a:cubicBezTo>
                      <a:pt x="306575" y="326343"/>
                      <a:pt x="305134" y="325178"/>
                      <a:pt x="304824" y="326106"/>
                    </a:cubicBezTo>
                    <a:cubicBezTo>
                      <a:pt x="304514" y="327035"/>
                      <a:pt x="303000" y="326216"/>
                      <a:pt x="302490" y="326962"/>
                    </a:cubicBezTo>
                    <a:cubicBezTo>
                      <a:pt x="302818" y="328163"/>
                      <a:pt x="306247" y="328782"/>
                      <a:pt x="305116" y="330183"/>
                    </a:cubicBezTo>
                    <a:cubicBezTo>
                      <a:pt x="304569" y="330656"/>
                      <a:pt x="304350" y="331039"/>
                      <a:pt x="305353" y="330984"/>
                    </a:cubicBezTo>
                    <a:cubicBezTo>
                      <a:pt x="307177" y="330984"/>
                      <a:pt x="307049" y="334624"/>
                      <a:pt x="308691" y="334114"/>
                    </a:cubicBezTo>
                    <a:cubicBezTo>
                      <a:pt x="309275" y="333550"/>
                      <a:pt x="310205" y="334060"/>
                      <a:pt x="310478" y="333223"/>
                    </a:cubicBezTo>
                    <a:close/>
                    <a:moveTo>
                      <a:pt x="104399" y="135535"/>
                    </a:moveTo>
                    <a:cubicBezTo>
                      <a:pt x="104399" y="134060"/>
                      <a:pt x="100641" y="132659"/>
                      <a:pt x="100113" y="134643"/>
                    </a:cubicBezTo>
                    <a:cubicBezTo>
                      <a:pt x="100277" y="135680"/>
                      <a:pt x="102064" y="134643"/>
                      <a:pt x="102155" y="135698"/>
                    </a:cubicBezTo>
                    <a:cubicBezTo>
                      <a:pt x="101699" y="136972"/>
                      <a:pt x="99365" y="135498"/>
                      <a:pt x="101444" y="138010"/>
                    </a:cubicBezTo>
                    <a:cubicBezTo>
                      <a:pt x="101535" y="139357"/>
                      <a:pt x="102867" y="139539"/>
                      <a:pt x="103268" y="140594"/>
                    </a:cubicBezTo>
                    <a:cubicBezTo>
                      <a:pt x="103450" y="140958"/>
                      <a:pt x="102411" y="141286"/>
                      <a:pt x="103268" y="141577"/>
                    </a:cubicBezTo>
                    <a:cubicBezTo>
                      <a:pt x="104125" y="141868"/>
                      <a:pt x="103797" y="141013"/>
                      <a:pt x="104089" y="140758"/>
                    </a:cubicBezTo>
                    <a:cubicBezTo>
                      <a:pt x="104752" y="140719"/>
                      <a:pt x="105258" y="140150"/>
                      <a:pt x="105219" y="139488"/>
                    </a:cubicBezTo>
                    <a:cubicBezTo>
                      <a:pt x="105191" y="139026"/>
                      <a:pt x="104901" y="138621"/>
                      <a:pt x="104472" y="138447"/>
                    </a:cubicBezTo>
                    <a:cubicBezTo>
                      <a:pt x="103851" y="138283"/>
                      <a:pt x="102648" y="138592"/>
                      <a:pt x="102812" y="137609"/>
                    </a:cubicBezTo>
                    <a:cubicBezTo>
                      <a:pt x="102666" y="136263"/>
                      <a:pt x="104964" y="137209"/>
                      <a:pt x="104399" y="135535"/>
                    </a:cubicBezTo>
                    <a:close/>
                    <a:moveTo>
                      <a:pt x="69964" y="124851"/>
                    </a:moveTo>
                    <a:cubicBezTo>
                      <a:pt x="68614" y="124851"/>
                      <a:pt x="62358" y="125324"/>
                      <a:pt x="64492" y="127709"/>
                    </a:cubicBezTo>
                    <a:cubicBezTo>
                      <a:pt x="65222" y="128673"/>
                      <a:pt x="65349" y="128928"/>
                      <a:pt x="65696" y="128109"/>
                    </a:cubicBezTo>
                    <a:cubicBezTo>
                      <a:pt x="66827" y="126489"/>
                      <a:pt x="70839" y="124269"/>
                      <a:pt x="70146" y="127818"/>
                    </a:cubicBezTo>
                    <a:cubicBezTo>
                      <a:pt x="70146" y="129055"/>
                      <a:pt x="71186" y="128637"/>
                      <a:pt x="71751" y="128564"/>
                    </a:cubicBezTo>
                    <a:cubicBezTo>
                      <a:pt x="72754" y="128455"/>
                      <a:pt x="71751" y="127982"/>
                      <a:pt x="71751" y="127709"/>
                    </a:cubicBezTo>
                    <a:cubicBezTo>
                      <a:pt x="71897" y="127108"/>
                      <a:pt x="71204" y="126216"/>
                      <a:pt x="72353" y="125889"/>
                    </a:cubicBezTo>
                    <a:cubicBezTo>
                      <a:pt x="75727" y="125779"/>
                      <a:pt x="71423" y="124378"/>
                      <a:pt x="69964" y="124851"/>
                    </a:cubicBezTo>
                    <a:close/>
                    <a:moveTo>
                      <a:pt x="433426" y="326379"/>
                    </a:moveTo>
                    <a:cubicBezTo>
                      <a:pt x="433626" y="327526"/>
                      <a:pt x="432240" y="328509"/>
                      <a:pt x="434009" y="328327"/>
                    </a:cubicBezTo>
                    <a:cubicBezTo>
                      <a:pt x="435487" y="328327"/>
                      <a:pt x="435997" y="326507"/>
                      <a:pt x="437657" y="326507"/>
                    </a:cubicBezTo>
                    <a:cubicBezTo>
                      <a:pt x="439481" y="324923"/>
                      <a:pt x="434630" y="324468"/>
                      <a:pt x="434356" y="322648"/>
                    </a:cubicBezTo>
                    <a:cubicBezTo>
                      <a:pt x="429942" y="320191"/>
                      <a:pt x="433863" y="325269"/>
                      <a:pt x="433426" y="326379"/>
                    </a:cubicBezTo>
                    <a:close/>
                    <a:moveTo>
                      <a:pt x="261142" y="399379"/>
                    </a:moveTo>
                    <a:cubicBezTo>
                      <a:pt x="257987" y="399580"/>
                      <a:pt x="259045" y="403147"/>
                      <a:pt x="261361" y="402583"/>
                    </a:cubicBezTo>
                    <a:cubicBezTo>
                      <a:pt x="262550" y="402255"/>
                      <a:pt x="263776" y="402083"/>
                      <a:pt x="265009" y="402073"/>
                    </a:cubicBezTo>
                    <a:cubicBezTo>
                      <a:pt x="266049" y="401745"/>
                      <a:pt x="266468" y="398888"/>
                      <a:pt x="264754" y="399434"/>
                    </a:cubicBezTo>
                    <a:cubicBezTo>
                      <a:pt x="263459" y="399853"/>
                      <a:pt x="262930" y="398451"/>
                      <a:pt x="261909" y="398378"/>
                    </a:cubicBezTo>
                    <a:cubicBezTo>
                      <a:pt x="261434" y="399525"/>
                      <a:pt x="263732" y="400089"/>
                      <a:pt x="261434" y="401036"/>
                    </a:cubicBezTo>
                    <a:cubicBezTo>
                      <a:pt x="260905" y="401654"/>
                      <a:pt x="259355" y="401745"/>
                      <a:pt x="260486" y="400763"/>
                    </a:cubicBezTo>
                    <a:cubicBezTo>
                      <a:pt x="261161" y="400599"/>
                      <a:pt x="261981" y="399798"/>
                      <a:pt x="261106" y="399379"/>
                    </a:cubicBezTo>
                    <a:close/>
                    <a:moveTo>
                      <a:pt x="55045" y="39020"/>
                    </a:moveTo>
                    <a:cubicBezTo>
                      <a:pt x="55373" y="36418"/>
                      <a:pt x="51670" y="37473"/>
                      <a:pt x="50631" y="38529"/>
                    </a:cubicBezTo>
                    <a:cubicBezTo>
                      <a:pt x="49372" y="40003"/>
                      <a:pt x="48242" y="37364"/>
                      <a:pt x="47330" y="37692"/>
                    </a:cubicBezTo>
                    <a:cubicBezTo>
                      <a:pt x="46801" y="38966"/>
                      <a:pt x="49026" y="41332"/>
                      <a:pt x="50211" y="40167"/>
                    </a:cubicBezTo>
                    <a:cubicBezTo>
                      <a:pt x="51141" y="39730"/>
                      <a:pt x="51634" y="39766"/>
                      <a:pt x="52272" y="40494"/>
                    </a:cubicBezTo>
                    <a:cubicBezTo>
                      <a:pt x="52911" y="41222"/>
                      <a:pt x="53786" y="39894"/>
                      <a:pt x="54716" y="40185"/>
                    </a:cubicBezTo>
                    <a:cubicBezTo>
                      <a:pt x="54899" y="40185"/>
                      <a:pt x="54899" y="39366"/>
                      <a:pt x="54917" y="38929"/>
                    </a:cubicBezTo>
                    <a:close/>
                    <a:moveTo>
                      <a:pt x="417558" y="108180"/>
                    </a:moveTo>
                    <a:cubicBezTo>
                      <a:pt x="415278" y="109400"/>
                      <a:pt x="418452" y="110182"/>
                      <a:pt x="418032" y="111820"/>
                    </a:cubicBezTo>
                    <a:cubicBezTo>
                      <a:pt x="418032" y="112129"/>
                      <a:pt x="418780" y="112712"/>
                      <a:pt x="419291" y="112166"/>
                    </a:cubicBezTo>
                    <a:cubicBezTo>
                      <a:pt x="420367" y="110510"/>
                      <a:pt x="421716" y="111966"/>
                      <a:pt x="422738" y="111474"/>
                    </a:cubicBezTo>
                    <a:cubicBezTo>
                      <a:pt x="423540" y="110328"/>
                      <a:pt x="424872" y="110928"/>
                      <a:pt x="425984" y="110746"/>
                    </a:cubicBezTo>
                    <a:cubicBezTo>
                      <a:pt x="426823" y="109381"/>
                      <a:pt x="423613" y="109873"/>
                      <a:pt x="422957" y="109218"/>
                    </a:cubicBezTo>
                    <a:cubicBezTo>
                      <a:pt x="421917" y="110674"/>
                      <a:pt x="421005" y="109909"/>
                      <a:pt x="419911" y="109218"/>
                    </a:cubicBezTo>
                    <a:cubicBezTo>
                      <a:pt x="419090" y="108726"/>
                      <a:pt x="417759" y="109618"/>
                      <a:pt x="417430" y="108089"/>
                    </a:cubicBezTo>
                    <a:close/>
                    <a:moveTo>
                      <a:pt x="9958" y="100008"/>
                    </a:moveTo>
                    <a:cubicBezTo>
                      <a:pt x="11490" y="99772"/>
                      <a:pt x="11782" y="101719"/>
                      <a:pt x="13059" y="102010"/>
                    </a:cubicBezTo>
                    <a:cubicBezTo>
                      <a:pt x="15394" y="102010"/>
                      <a:pt x="13515" y="99553"/>
                      <a:pt x="12074" y="99608"/>
                    </a:cubicBezTo>
                    <a:cubicBezTo>
                      <a:pt x="12785" y="99444"/>
                      <a:pt x="15193" y="98443"/>
                      <a:pt x="13643" y="97788"/>
                    </a:cubicBezTo>
                    <a:cubicBezTo>
                      <a:pt x="12475" y="98271"/>
                      <a:pt x="11163" y="98271"/>
                      <a:pt x="9995" y="97788"/>
                    </a:cubicBezTo>
                    <a:cubicBezTo>
                      <a:pt x="8989" y="98452"/>
                      <a:pt x="7860" y="98909"/>
                      <a:pt x="6675" y="99135"/>
                    </a:cubicBezTo>
                    <a:cubicBezTo>
                      <a:pt x="6821" y="99226"/>
                      <a:pt x="7022" y="99408"/>
                      <a:pt x="7113" y="99371"/>
                    </a:cubicBezTo>
                    <a:cubicBezTo>
                      <a:pt x="8189" y="98898"/>
                      <a:pt x="8645" y="101701"/>
                      <a:pt x="9958" y="100008"/>
                    </a:cubicBezTo>
                    <a:close/>
                    <a:moveTo>
                      <a:pt x="96264" y="135462"/>
                    </a:moveTo>
                    <a:cubicBezTo>
                      <a:pt x="96264" y="134443"/>
                      <a:pt x="96519" y="133223"/>
                      <a:pt x="94987" y="133478"/>
                    </a:cubicBezTo>
                    <a:cubicBezTo>
                      <a:pt x="92926" y="132768"/>
                      <a:pt x="93510" y="133824"/>
                      <a:pt x="93857" y="135389"/>
                    </a:cubicBezTo>
                    <a:cubicBezTo>
                      <a:pt x="90774" y="139448"/>
                      <a:pt x="97085" y="140467"/>
                      <a:pt x="96264" y="135462"/>
                    </a:cubicBezTo>
                    <a:close/>
                    <a:moveTo>
                      <a:pt x="82111" y="145745"/>
                    </a:moveTo>
                    <a:cubicBezTo>
                      <a:pt x="82111" y="148857"/>
                      <a:pt x="87747" y="147292"/>
                      <a:pt x="88367" y="145981"/>
                    </a:cubicBezTo>
                    <a:cubicBezTo>
                      <a:pt x="87856" y="145217"/>
                      <a:pt x="86853" y="145617"/>
                      <a:pt x="86215" y="145053"/>
                    </a:cubicBezTo>
                    <a:cubicBezTo>
                      <a:pt x="85157" y="144562"/>
                      <a:pt x="84391" y="146873"/>
                      <a:pt x="83187" y="145727"/>
                    </a:cubicBezTo>
                    <a:cubicBezTo>
                      <a:pt x="82749" y="145417"/>
                      <a:pt x="82640" y="144944"/>
                      <a:pt x="83187" y="144889"/>
                    </a:cubicBezTo>
                    <a:cubicBezTo>
                      <a:pt x="83935" y="144161"/>
                      <a:pt x="86342" y="144562"/>
                      <a:pt x="85740" y="142942"/>
                    </a:cubicBezTo>
                    <a:cubicBezTo>
                      <a:pt x="84920" y="141941"/>
                      <a:pt x="81509" y="144598"/>
                      <a:pt x="82111" y="145745"/>
                    </a:cubicBezTo>
                    <a:close/>
                    <a:moveTo>
                      <a:pt x="400742" y="69997"/>
                    </a:moveTo>
                    <a:cubicBezTo>
                      <a:pt x="401854" y="69997"/>
                      <a:pt x="402566" y="70197"/>
                      <a:pt x="403350" y="69796"/>
                    </a:cubicBezTo>
                    <a:cubicBezTo>
                      <a:pt x="402766" y="68395"/>
                      <a:pt x="400924" y="68177"/>
                      <a:pt x="400286" y="66994"/>
                    </a:cubicBezTo>
                    <a:cubicBezTo>
                      <a:pt x="398134" y="64136"/>
                      <a:pt x="395343" y="70761"/>
                      <a:pt x="400742" y="69997"/>
                    </a:cubicBezTo>
                    <a:close/>
                    <a:moveTo>
                      <a:pt x="428574" y="83574"/>
                    </a:moveTo>
                    <a:cubicBezTo>
                      <a:pt x="430836" y="83028"/>
                      <a:pt x="421023" y="75384"/>
                      <a:pt x="423540" y="79606"/>
                    </a:cubicBezTo>
                    <a:cubicBezTo>
                      <a:pt x="422300" y="82737"/>
                      <a:pt x="425127" y="80352"/>
                      <a:pt x="425784" y="82518"/>
                    </a:cubicBezTo>
                    <a:cubicBezTo>
                      <a:pt x="425784" y="82773"/>
                      <a:pt x="425948" y="83046"/>
                      <a:pt x="426294" y="82773"/>
                    </a:cubicBezTo>
                    <a:cubicBezTo>
                      <a:pt x="427407" y="81899"/>
                      <a:pt x="427608" y="83665"/>
                      <a:pt x="428574" y="83574"/>
                    </a:cubicBezTo>
                    <a:close/>
                    <a:moveTo>
                      <a:pt x="437347" y="146546"/>
                    </a:moveTo>
                    <a:cubicBezTo>
                      <a:pt x="440229" y="147073"/>
                      <a:pt x="437529" y="143015"/>
                      <a:pt x="440521" y="143251"/>
                    </a:cubicBezTo>
                    <a:cubicBezTo>
                      <a:pt x="442199" y="141723"/>
                      <a:pt x="437748" y="142505"/>
                      <a:pt x="436873" y="142742"/>
                    </a:cubicBezTo>
                    <a:cubicBezTo>
                      <a:pt x="435067" y="143452"/>
                      <a:pt x="435250" y="146618"/>
                      <a:pt x="437347" y="146546"/>
                    </a:cubicBezTo>
                    <a:close/>
                    <a:moveTo>
                      <a:pt x="45214" y="106178"/>
                    </a:moveTo>
                    <a:cubicBezTo>
                      <a:pt x="45519" y="105982"/>
                      <a:pt x="45607" y="105577"/>
                      <a:pt x="45411" y="105273"/>
                    </a:cubicBezTo>
                    <a:cubicBezTo>
                      <a:pt x="45323" y="105137"/>
                      <a:pt x="45188" y="105038"/>
                      <a:pt x="45031" y="104995"/>
                    </a:cubicBezTo>
                    <a:cubicBezTo>
                      <a:pt x="44247" y="104704"/>
                      <a:pt x="44667" y="105869"/>
                      <a:pt x="44320" y="106269"/>
                    </a:cubicBezTo>
                    <a:cubicBezTo>
                      <a:pt x="43189" y="102884"/>
                      <a:pt x="41712" y="106906"/>
                      <a:pt x="39870" y="105396"/>
                    </a:cubicBezTo>
                    <a:cubicBezTo>
                      <a:pt x="39377" y="104941"/>
                      <a:pt x="38046" y="105650"/>
                      <a:pt x="38046" y="106415"/>
                    </a:cubicBezTo>
                    <a:cubicBezTo>
                      <a:pt x="38056" y="106726"/>
                      <a:pt x="38317" y="106971"/>
                      <a:pt x="38629" y="106961"/>
                    </a:cubicBezTo>
                    <a:cubicBezTo>
                      <a:pt x="38692" y="106959"/>
                      <a:pt x="38753" y="106947"/>
                      <a:pt x="38812" y="106924"/>
                    </a:cubicBezTo>
                    <a:cubicBezTo>
                      <a:pt x="39870" y="106670"/>
                      <a:pt x="41001" y="107780"/>
                      <a:pt x="41584" y="107398"/>
                    </a:cubicBezTo>
                    <a:cubicBezTo>
                      <a:pt x="42806" y="106397"/>
                      <a:pt x="46764" y="108817"/>
                      <a:pt x="45232" y="106178"/>
                    </a:cubicBezTo>
                    <a:close/>
                    <a:moveTo>
                      <a:pt x="213193" y="92455"/>
                    </a:moveTo>
                    <a:cubicBezTo>
                      <a:pt x="210804" y="93729"/>
                      <a:pt x="213649" y="93711"/>
                      <a:pt x="214670" y="94166"/>
                    </a:cubicBezTo>
                    <a:cubicBezTo>
                      <a:pt x="211533" y="96314"/>
                      <a:pt x="215965" y="95768"/>
                      <a:pt x="217205" y="96496"/>
                    </a:cubicBezTo>
                    <a:cubicBezTo>
                      <a:pt x="218446" y="97224"/>
                      <a:pt x="219029" y="96023"/>
                      <a:pt x="218099" y="95258"/>
                    </a:cubicBezTo>
                    <a:cubicBezTo>
                      <a:pt x="217424" y="92692"/>
                      <a:pt x="214889" y="93820"/>
                      <a:pt x="213211" y="92455"/>
                    </a:cubicBezTo>
                    <a:close/>
                    <a:moveTo>
                      <a:pt x="258334" y="31850"/>
                    </a:moveTo>
                    <a:cubicBezTo>
                      <a:pt x="258142" y="32943"/>
                      <a:pt x="257165" y="33723"/>
                      <a:pt x="256054" y="33670"/>
                    </a:cubicBezTo>
                    <a:cubicBezTo>
                      <a:pt x="255452" y="33433"/>
                      <a:pt x="254814" y="32832"/>
                      <a:pt x="254121" y="33360"/>
                    </a:cubicBezTo>
                    <a:cubicBezTo>
                      <a:pt x="254303" y="34397"/>
                      <a:pt x="255671" y="33979"/>
                      <a:pt x="255944" y="34525"/>
                    </a:cubicBezTo>
                    <a:cubicBezTo>
                      <a:pt x="256762" y="35860"/>
                      <a:pt x="258174" y="36720"/>
                      <a:pt x="259738" y="36836"/>
                    </a:cubicBezTo>
                    <a:cubicBezTo>
                      <a:pt x="260158" y="36509"/>
                      <a:pt x="259884" y="35999"/>
                      <a:pt x="259920" y="35562"/>
                    </a:cubicBezTo>
                    <a:cubicBezTo>
                      <a:pt x="259920" y="34215"/>
                      <a:pt x="258553" y="35125"/>
                      <a:pt x="257860" y="34561"/>
                    </a:cubicBezTo>
                    <a:cubicBezTo>
                      <a:pt x="261763" y="31959"/>
                      <a:pt x="256382" y="28956"/>
                      <a:pt x="258334" y="31850"/>
                    </a:cubicBezTo>
                    <a:close/>
                    <a:moveTo>
                      <a:pt x="375062" y="93475"/>
                    </a:moveTo>
                    <a:cubicBezTo>
                      <a:pt x="374241" y="95458"/>
                      <a:pt x="377870" y="96405"/>
                      <a:pt x="376886" y="98734"/>
                    </a:cubicBezTo>
                    <a:cubicBezTo>
                      <a:pt x="377342" y="99608"/>
                      <a:pt x="380205" y="100554"/>
                      <a:pt x="380533" y="98989"/>
                    </a:cubicBezTo>
                    <a:cubicBezTo>
                      <a:pt x="380862" y="97169"/>
                      <a:pt x="378308" y="98152"/>
                      <a:pt x="377943" y="96842"/>
                    </a:cubicBezTo>
                    <a:cubicBezTo>
                      <a:pt x="377579" y="95531"/>
                      <a:pt x="375992" y="94548"/>
                      <a:pt x="374934" y="93475"/>
                    </a:cubicBezTo>
                    <a:close/>
                    <a:moveTo>
                      <a:pt x="295814" y="571041"/>
                    </a:moveTo>
                    <a:cubicBezTo>
                      <a:pt x="294720" y="569221"/>
                      <a:pt x="292294" y="573353"/>
                      <a:pt x="292167" y="569749"/>
                    </a:cubicBezTo>
                    <a:cubicBezTo>
                      <a:pt x="292167" y="569622"/>
                      <a:pt x="291911" y="569003"/>
                      <a:pt x="291784" y="569513"/>
                    </a:cubicBezTo>
                    <a:cubicBezTo>
                      <a:pt x="291546" y="571114"/>
                      <a:pt x="289431" y="569513"/>
                      <a:pt x="289540" y="571005"/>
                    </a:cubicBezTo>
                    <a:cubicBezTo>
                      <a:pt x="290233" y="572170"/>
                      <a:pt x="291163" y="569804"/>
                      <a:pt x="291857" y="571788"/>
                    </a:cubicBezTo>
                    <a:cubicBezTo>
                      <a:pt x="292440" y="572807"/>
                      <a:pt x="294100" y="575009"/>
                      <a:pt x="295395" y="573808"/>
                    </a:cubicBezTo>
                    <a:cubicBezTo>
                      <a:pt x="295450" y="572898"/>
                      <a:pt x="294994" y="571806"/>
                      <a:pt x="295687" y="571041"/>
                    </a:cubicBezTo>
                    <a:close/>
                    <a:moveTo>
                      <a:pt x="123513" y="128109"/>
                    </a:moveTo>
                    <a:cubicBezTo>
                      <a:pt x="122510" y="127872"/>
                      <a:pt x="121689" y="128746"/>
                      <a:pt x="120777" y="128873"/>
                    </a:cubicBezTo>
                    <a:cubicBezTo>
                      <a:pt x="121105" y="129601"/>
                      <a:pt x="122273" y="129765"/>
                      <a:pt x="122601" y="130311"/>
                    </a:cubicBezTo>
                    <a:cubicBezTo>
                      <a:pt x="123258" y="132131"/>
                      <a:pt x="125100" y="131549"/>
                      <a:pt x="126249" y="132222"/>
                    </a:cubicBezTo>
                    <a:cubicBezTo>
                      <a:pt x="126632" y="132441"/>
                      <a:pt x="126686" y="131913"/>
                      <a:pt x="126595" y="131822"/>
                    </a:cubicBezTo>
                    <a:cubicBezTo>
                      <a:pt x="125774" y="129765"/>
                      <a:pt x="126449" y="128710"/>
                      <a:pt x="123549" y="129183"/>
                    </a:cubicBezTo>
                    <a:cubicBezTo>
                      <a:pt x="122455" y="129055"/>
                      <a:pt x="123258" y="128582"/>
                      <a:pt x="123805" y="128400"/>
                    </a:cubicBezTo>
                    <a:close/>
                    <a:moveTo>
                      <a:pt x="298350" y="514804"/>
                    </a:moveTo>
                    <a:cubicBezTo>
                      <a:pt x="299462" y="514440"/>
                      <a:pt x="298623" y="512747"/>
                      <a:pt x="299973" y="512601"/>
                    </a:cubicBezTo>
                    <a:cubicBezTo>
                      <a:pt x="299973" y="512601"/>
                      <a:pt x="300137" y="512292"/>
                      <a:pt x="300119" y="512128"/>
                    </a:cubicBezTo>
                    <a:cubicBezTo>
                      <a:pt x="299608" y="511327"/>
                      <a:pt x="297985" y="509162"/>
                      <a:pt x="297182" y="510654"/>
                    </a:cubicBezTo>
                    <a:cubicBezTo>
                      <a:pt x="296763" y="511346"/>
                      <a:pt x="296945" y="512474"/>
                      <a:pt x="295595" y="512328"/>
                    </a:cubicBezTo>
                    <a:cubicBezTo>
                      <a:pt x="295249" y="512984"/>
                      <a:pt x="297656" y="514421"/>
                      <a:pt x="298350" y="514804"/>
                    </a:cubicBezTo>
                    <a:close/>
                    <a:moveTo>
                      <a:pt x="230538" y="67667"/>
                    </a:moveTo>
                    <a:cubicBezTo>
                      <a:pt x="230720" y="66484"/>
                      <a:pt x="229790" y="65556"/>
                      <a:pt x="229827" y="64373"/>
                    </a:cubicBezTo>
                    <a:cubicBezTo>
                      <a:pt x="229699" y="63772"/>
                      <a:pt x="227911" y="64209"/>
                      <a:pt x="228477" y="64937"/>
                    </a:cubicBezTo>
                    <a:cubicBezTo>
                      <a:pt x="230301" y="68941"/>
                      <a:pt x="227182" y="66448"/>
                      <a:pt x="225322" y="67030"/>
                    </a:cubicBezTo>
                    <a:cubicBezTo>
                      <a:pt x="225905" y="67885"/>
                      <a:pt x="230793" y="70706"/>
                      <a:pt x="230538" y="67667"/>
                    </a:cubicBezTo>
                    <a:close/>
                    <a:moveTo>
                      <a:pt x="155267" y="180816"/>
                    </a:moveTo>
                    <a:cubicBezTo>
                      <a:pt x="155358" y="181599"/>
                      <a:pt x="156470" y="182145"/>
                      <a:pt x="156835" y="181708"/>
                    </a:cubicBezTo>
                    <a:cubicBezTo>
                      <a:pt x="157072" y="180216"/>
                      <a:pt x="159699" y="178159"/>
                      <a:pt x="156963" y="177504"/>
                    </a:cubicBezTo>
                    <a:cubicBezTo>
                      <a:pt x="155267" y="177376"/>
                      <a:pt x="156835" y="179797"/>
                      <a:pt x="154938" y="179906"/>
                    </a:cubicBezTo>
                    <a:cubicBezTo>
                      <a:pt x="152294" y="180234"/>
                      <a:pt x="153333" y="183109"/>
                      <a:pt x="155267" y="180816"/>
                    </a:cubicBezTo>
                    <a:close/>
                    <a:moveTo>
                      <a:pt x="363973" y="480133"/>
                    </a:moveTo>
                    <a:cubicBezTo>
                      <a:pt x="367748" y="479714"/>
                      <a:pt x="358045" y="475656"/>
                      <a:pt x="358665" y="477603"/>
                    </a:cubicBezTo>
                    <a:cubicBezTo>
                      <a:pt x="360325" y="479605"/>
                      <a:pt x="362039" y="478167"/>
                      <a:pt x="361820" y="481134"/>
                    </a:cubicBezTo>
                    <a:cubicBezTo>
                      <a:pt x="361985" y="481225"/>
                      <a:pt x="362459" y="480733"/>
                      <a:pt x="362696" y="480806"/>
                    </a:cubicBezTo>
                    <a:cubicBezTo>
                      <a:pt x="363444" y="481061"/>
                      <a:pt x="362933" y="479186"/>
                      <a:pt x="363973" y="480133"/>
                    </a:cubicBezTo>
                    <a:close/>
                    <a:moveTo>
                      <a:pt x="447871" y="345307"/>
                    </a:moveTo>
                    <a:cubicBezTo>
                      <a:pt x="445518" y="341667"/>
                      <a:pt x="445445" y="347455"/>
                      <a:pt x="443038" y="345908"/>
                    </a:cubicBezTo>
                    <a:cubicBezTo>
                      <a:pt x="442582" y="345599"/>
                      <a:pt x="442344" y="346272"/>
                      <a:pt x="442034" y="346509"/>
                    </a:cubicBezTo>
                    <a:cubicBezTo>
                      <a:pt x="441724" y="346745"/>
                      <a:pt x="440375" y="346818"/>
                      <a:pt x="440758" y="347710"/>
                    </a:cubicBezTo>
                    <a:cubicBezTo>
                      <a:pt x="440977" y="348256"/>
                      <a:pt x="441597" y="347364"/>
                      <a:pt x="442107" y="347291"/>
                    </a:cubicBezTo>
                    <a:cubicBezTo>
                      <a:pt x="443348" y="346836"/>
                      <a:pt x="444643" y="348784"/>
                      <a:pt x="445463" y="347946"/>
                    </a:cubicBezTo>
                    <a:cubicBezTo>
                      <a:pt x="446284" y="347109"/>
                      <a:pt x="444387" y="347309"/>
                      <a:pt x="445099" y="346873"/>
                    </a:cubicBezTo>
                    <a:cubicBezTo>
                      <a:pt x="445810" y="346436"/>
                      <a:pt x="446321" y="345471"/>
                      <a:pt x="447397" y="345671"/>
                    </a:cubicBezTo>
                    <a:cubicBezTo>
                      <a:pt x="447652" y="345708"/>
                      <a:pt x="448017" y="345690"/>
                      <a:pt x="447889" y="345307"/>
                    </a:cubicBezTo>
                    <a:close/>
                    <a:moveTo>
                      <a:pt x="126650" y="139648"/>
                    </a:moveTo>
                    <a:cubicBezTo>
                      <a:pt x="125081" y="137482"/>
                      <a:pt x="121634" y="136008"/>
                      <a:pt x="120120" y="133533"/>
                    </a:cubicBezTo>
                    <a:cubicBezTo>
                      <a:pt x="119409" y="134097"/>
                      <a:pt x="120759" y="138337"/>
                      <a:pt x="122856" y="137846"/>
                    </a:cubicBezTo>
                    <a:cubicBezTo>
                      <a:pt x="123786" y="138629"/>
                      <a:pt x="125300" y="138774"/>
                      <a:pt x="126012" y="139921"/>
                    </a:cubicBezTo>
                    <a:cubicBezTo>
                      <a:pt x="126066" y="140085"/>
                      <a:pt x="126522" y="139957"/>
                      <a:pt x="126668" y="139684"/>
                    </a:cubicBezTo>
                    <a:close/>
                    <a:moveTo>
                      <a:pt x="34727" y="138956"/>
                    </a:moveTo>
                    <a:cubicBezTo>
                      <a:pt x="36332" y="138647"/>
                      <a:pt x="38265" y="139539"/>
                      <a:pt x="38010" y="137828"/>
                    </a:cubicBezTo>
                    <a:cubicBezTo>
                      <a:pt x="38010" y="137209"/>
                      <a:pt x="37700" y="137464"/>
                      <a:pt x="37353" y="137682"/>
                    </a:cubicBezTo>
                    <a:cubicBezTo>
                      <a:pt x="35985" y="138592"/>
                      <a:pt x="35985" y="138574"/>
                      <a:pt x="34690" y="137518"/>
                    </a:cubicBezTo>
                    <a:cubicBezTo>
                      <a:pt x="33997" y="136117"/>
                      <a:pt x="32866" y="138010"/>
                      <a:pt x="31553" y="137391"/>
                    </a:cubicBezTo>
                    <a:cubicBezTo>
                      <a:pt x="30933" y="137227"/>
                      <a:pt x="30823" y="138483"/>
                      <a:pt x="30039" y="138574"/>
                    </a:cubicBezTo>
                    <a:cubicBezTo>
                      <a:pt x="30295" y="139193"/>
                      <a:pt x="30988" y="138701"/>
                      <a:pt x="31371" y="139102"/>
                    </a:cubicBezTo>
                    <a:cubicBezTo>
                      <a:pt x="31754" y="139502"/>
                      <a:pt x="31480" y="140321"/>
                      <a:pt x="32082" y="139630"/>
                    </a:cubicBezTo>
                    <a:cubicBezTo>
                      <a:pt x="33067" y="138647"/>
                      <a:pt x="34252" y="139047"/>
                      <a:pt x="34745" y="138993"/>
                    </a:cubicBezTo>
                    <a:close/>
                    <a:moveTo>
                      <a:pt x="115178" y="133496"/>
                    </a:moveTo>
                    <a:cubicBezTo>
                      <a:pt x="116527" y="133187"/>
                      <a:pt x="121580" y="129856"/>
                      <a:pt x="118114" y="129401"/>
                    </a:cubicBezTo>
                    <a:cubicBezTo>
                      <a:pt x="117679" y="129536"/>
                      <a:pt x="117325" y="129856"/>
                      <a:pt x="117148" y="130275"/>
                    </a:cubicBezTo>
                    <a:cubicBezTo>
                      <a:pt x="116892" y="132441"/>
                      <a:pt x="113937" y="130275"/>
                      <a:pt x="113700" y="132095"/>
                    </a:cubicBezTo>
                    <a:cubicBezTo>
                      <a:pt x="114040" y="132706"/>
                      <a:pt x="114563" y="133196"/>
                      <a:pt x="115196" y="133496"/>
                    </a:cubicBezTo>
                    <a:close/>
                    <a:moveTo>
                      <a:pt x="35037" y="127072"/>
                    </a:moveTo>
                    <a:cubicBezTo>
                      <a:pt x="32520" y="128346"/>
                      <a:pt x="36550" y="132532"/>
                      <a:pt x="37444" y="130129"/>
                    </a:cubicBezTo>
                    <a:cubicBezTo>
                      <a:pt x="36405" y="128309"/>
                      <a:pt x="40545" y="129365"/>
                      <a:pt x="39596" y="127326"/>
                    </a:cubicBezTo>
                    <a:cubicBezTo>
                      <a:pt x="39450" y="126871"/>
                      <a:pt x="39159" y="127326"/>
                      <a:pt x="39031" y="127326"/>
                    </a:cubicBezTo>
                    <a:cubicBezTo>
                      <a:pt x="37645" y="128728"/>
                      <a:pt x="36295" y="128218"/>
                      <a:pt x="35055" y="127072"/>
                    </a:cubicBezTo>
                    <a:close/>
                    <a:moveTo>
                      <a:pt x="437730" y="338573"/>
                    </a:moveTo>
                    <a:cubicBezTo>
                      <a:pt x="438387" y="338446"/>
                      <a:pt x="438223" y="337591"/>
                      <a:pt x="438606" y="337609"/>
                    </a:cubicBezTo>
                    <a:cubicBezTo>
                      <a:pt x="439627" y="337609"/>
                      <a:pt x="440429" y="336681"/>
                      <a:pt x="441396" y="336954"/>
                    </a:cubicBezTo>
                    <a:cubicBezTo>
                      <a:pt x="441651" y="336954"/>
                      <a:pt x="442290" y="336772"/>
                      <a:pt x="441688" y="336517"/>
                    </a:cubicBezTo>
                    <a:cubicBezTo>
                      <a:pt x="439536" y="335425"/>
                      <a:pt x="445500" y="334842"/>
                      <a:pt x="446211" y="335279"/>
                    </a:cubicBezTo>
                    <a:cubicBezTo>
                      <a:pt x="446503" y="335407"/>
                      <a:pt x="446941" y="335279"/>
                      <a:pt x="446941" y="334824"/>
                    </a:cubicBezTo>
                    <a:cubicBezTo>
                      <a:pt x="445792" y="333841"/>
                      <a:pt x="441688" y="334533"/>
                      <a:pt x="440502" y="335698"/>
                    </a:cubicBezTo>
                    <a:cubicBezTo>
                      <a:pt x="439755" y="336899"/>
                      <a:pt x="438861" y="337518"/>
                      <a:pt x="437511" y="336590"/>
                    </a:cubicBezTo>
                    <a:cubicBezTo>
                      <a:pt x="436052" y="336044"/>
                      <a:pt x="436563" y="338719"/>
                      <a:pt x="437730" y="338573"/>
                    </a:cubicBezTo>
                    <a:close/>
                    <a:moveTo>
                      <a:pt x="363535" y="83064"/>
                    </a:moveTo>
                    <a:cubicBezTo>
                      <a:pt x="366052" y="82591"/>
                      <a:pt x="358629" y="78478"/>
                      <a:pt x="358373" y="80261"/>
                    </a:cubicBezTo>
                    <a:cubicBezTo>
                      <a:pt x="358373" y="81499"/>
                      <a:pt x="360489" y="81299"/>
                      <a:pt x="360197" y="82809"/>
                    </a:cubicBezTo>
                    <a:cubicBezTo>
                      <a:pt x="360197" y="82809"/>
                      <a:pt x="360471" y="82973"/>
                      <a:pt x="360635" y="83028"/>
                    </a:cubicBezTo>
                    <a:cubicBezTo>
                      <a:pt x="361565" y="82639"/>
                      <a:pt x="362615" y="82653"/>
                      <a:pt x="363535" y="83064"/>
                    </a:cubicBezTo>
                    <a:close/>
                    <a:moveTo>
                      <a:pt x="376302" y="467720"/>
                    </a:moveTo>
                    <a:cubicBezTo>
                      <a:pt x="375098" y="466737"/>
                      <a:pt x="376758" y="463989"/>
                      <a:pt x="374916" y="464080"/>
                    </a:cubicBezTo>
                    <a:cubicBezTo>
                      <a:pt x="373530" y="464080"/>
                      <a:pt x="374697" y="466192"/>
                      <a:pt x="373366" y="466737"/>
                    </a:cubicBezTo>
                    <a:cubicBezTo>
                      <a:pt x="373189" y="466835"/>
                      <a:pt x="373125" y="467056"/>
                      <a:pt x="373223" y="467232"/>
                    </a:cubicBezTo>
                    <a:cubicBezTo>
                      <a:pt x="373256" y="467292"/>
                      <a:pt x="373306" y="467341"/>
                      <a:pt x="373366" y="467375"/>
                    </a:cubicBezTo>
                    <a:cubicBezTo>
                      <a:pt x="374606" y="468794"/>
                      <a:pt x="374898" y="470469"/>
                      <a:pt x="376266" y="467720"/>
                    </a:cubicBezTo>
                    <a:close/>
                    <a:moveTo>
                      <a:pt x="379020" y="321757"/>
                    </a:moveTo>
                    <a:cubicBezTo>
                      <a:pt x="377943" y="319937"/>
                      <a:pt x="375609" y="325524"/>
                      <a:pt x="374606" y="322157"/>
                    </a:cubicBezTo>
                    <a:cubicBezTo>
                      <a:pt x="373201" y="320428"/>
                      <a:pt x="371906" y="322394"/>
                      <a:pt x="373311" y="323777"/>
                    </a:cubicBezTo>
                    <a:cubicBezTo>
                      <a:pt x="373986" y="324232"/>
                      <a:pt x="375135" y="323777"/>
                      <a:pt x="375919" y="324050"/>
                    </a:cubicBezTo>
                    <a:cubicBezTo>
                      <a:pt x="376703" y="324323"/>
                      <a:pt x="376813" y="324432"/>
                      <a:pt x="377250" y="323904"/>
                    </a:cubicBezTo>
                    <a:cubicBezTo>
                      <a:pt x="377688" y="323376"/>
                      <a:pt x="378709" y="322630"/>
                      <a:pt x="378983" y="321757"/>
                    </a:cubicBezTo>
                    <a:close/>
                    <a:moveTo>
                      <a:pt x="367292" y="92728"/>
                    </a:moveTo>
                    <a:cubicBezTo>
                      <a:pt x="365596" y="91782"/>
                      <a:pt x="366945" y="95386"/>
                      <a:pt x="367693" y="95859"/>
                    </a:cubicBezTo>
                    <a:cubicBezTo>
                      <a:pt x="368751" y="96933"/>
                      <a:pt x="370429" y="92929"/>
                      <a:pt x="370247" y="92619"/>
                    </a:cubicBezTo>
                    <a:cubicBezTo>
                      <a:pt x="369152" y="91618"/>
                      <a:pt x="368313" y="92892"/>
                      <a:pt x="367256" y="92728"/>
                    </a:cubicBezTo>
                    <a:close/>
                    <a:moveTo>
                      <a:pt x="276791" y="94403"/>
                    </a:moveTo>
                    <a:cubicBezTo>
                      <a:pt x="277649" y="94403"/>
                      <a:pt x="277685" y="93274"/>
                      <a:pt x="278141" y="93001"/>
                    </a:cubicBezTo>
                    <a:cubicBezTo>
                      <a:pt x="279327" y="92565"/>
                      <a:pt x="278688" y="92146"/>
                      <a:pt x="278141" y="91855"/>
                    </a:cubicBezTo>
                    <a:cubicBezTo>
                      <a:pt x="277120" y="91218"/>
                      <a:pt x="270846" y="89107"/>
                      <a:pt x="273782" y="91618"/>
                    </a:cubicBezTo>
                    <a:cubicBezTo>
                      <a:pt x="275843" y="91655"/>
                      <a:pt x="275788" y="93311"/>
                      <a:pt x="276755" y="94403"/>
                    </a:cubicBezTo>
                    <a:close/>
                    <a:moveTo>
                      <a:pt x="25169" y="112912"/>
                    </a:moveTo>
                    <a:lnTo>
                      <a:pt x="25169" y="112912"/>
                    </a:lnTo>
                    <a:cubicBezTo>
                      <a:pt x="25790" y="112785"/>
                      <a:pt x="27942" y="113294"/>
                      <a:pt x="27322" y="112384"/>
                    </a:cubicBezTo>
                    <a:cubicBezTo>
                      <a:pt x="22507" y="112657"/>
                      <a:pt x="28343" y="108417"/>
                      <a:pt x="22397" y="109873"/>
                    </a:cubicBezTo>
                    <a:cubicBezTo>
                      <a:pt x="20227" y="110819"/>
                      <a:pt x="25480" y="111693"/>
                      <a:pt x="23145" y="112439"/>
                    </a:cubicBezTo>
                    <a:cubicBezTo>
                      <a:pt x="22507" y="113167"/>
                      <a:pt x="24695" y="112839"/>
                      <a:pt x="25169" y="112912"/>
                    </a:cubicBezTo>
                    <a:close/>
                    <a:moveTo>
                      <a:pt x="390291" y="110219"/>
                    </a:moveTo>
                    <a:cubicBezTo>
                      <a:pt x="388467" y="110037"/>
                      <a:pt x="390054" y="112039"/>
                      <a:pt x="389397" y="113094"/>
                    </a:cubicBezTo>
                    <a:cubicBezTo>
                      <a:pt x="389106" y="113768"/>
                      <a:pt x="389707" y="114168"/>
                      <a:pt x="390291" y="113931"/>
                    </a:cubicBezTo>
                    <a:cubicBezTo>
                      <a:pt x="391075" y="113240"/>
                      <a:pt x="394778" y="113931"/>
                      <a:pt x="393300" y="112348"/>
                    </a:cubicBezTo>
                    <a:cubicBezTo>
                      <a:pt x="392334" y="111802"/>
                      <a:pt x="390820" y="111948"/>
                      <a:pt x="390692" y="110310"/>
                    </a:cubicBezTo>
                    <a:cubicBezTo>
                      <a:pt x="390692" y="110273"/>
                      <a:pt x="390382" y="110237"/>
                      <a:pt x="390291" y="110219"/>
                    </a:cubicBezTo>
                    <a:close/>
                    <a:moveTo>
                      <a:pt x="238508" y="415723"/>
                    </a:moveTo>
                    <a:cubicBezTo>
                      <a:pt x="239347" y="415723"/>
                      <a:pt x="239767" y="415505"/>
                      <a:pt x="239603" y="415341"/>
                    </a:cubicBezTo>
                    <a:cubicBezTo>
                      <a:pt x="239019" y="414740"/>
                      <a:pt x="240040" y="414340"/>
                      <a:pt x="239748" y="413939"/>
                    </a:cubicBezTo>
                    <a:cubicBezTo>
                      <a:pt x="238253" y="412119"/>
                      <a:pt x="240697" y="412392"/>
                      <a:pt x="240843" y="411173"/>
                    </a:cubicBezTo>
                    <a:cubicBezTo>
                      <a:pt x="239730" y="409826"/>
                      <a:pt x="238472" y="412338"/>
                      <a:pt x="237195" y="412156"/>
                    </a:cubicBezTo>
                    <a:cubicBezTo>
                      <a:pt x="236538" y="413521"/>
                      <a:pt x="238563" y="413976"/>
                      <a:pt x="238235" y="415286"/>
                    </a:cubicBezTo>
                    <a:cubicBezTo>
                      <a:pt x="238162" y="415596"/>
                      <a:pt x="238727" y="415705"/>
                      <a:pt x="238508" y="415723"/>
                    </a:cubicBezTo>
                    <a:close/>
                    <a:moveTo>
                      <a:pt x="383889" y="66848"/>
                    </a:moveTo>
                    <a:cubicBezTo>
                      <a:pt x="382667" y="70634"/>
                      <a:pt x="388102" y="72872"/>
                      <a:pt x="386206" y="69250"/>
                    </a:cubicBezTo>
                    <a:cubicBezTo>
                      <a:pt x="386041" y="67995"/>
                      <a:pt x="386078" y="66957"/>
                      <a:pt x="384601" y="66593"/>
                    </a:cubicBezTo>
                    <a:cubicBezTo>
                      <a:pt x="384053" y="65956"/>
                      <a:pt x="382886" y="66429"/>
                      <a:pt x="383889" y="66848"/>
                    </a:cubicBezTo>
                    <a:close/>
                    <a:moveTo>
                      <a:pt x="275898" y="392281"/>
                    </a:moveTo>
                    <a:cubicBezTo>
                      <a:pt x="276883" y="391572"/>
                      <a:pt x="277722" y="390589"/>
                      <a:pt x="279108" y="390716"/>
                    </a:cubicBezTo>
                    <a:cubicBezTo>
                      <a:pt x="279837" y="390807"/>
                      <a:pt x="280056" y="390425"/>
                      <a:pt x="280020" y="389770"/>
                    </a:cubicBezTo>
                    <a:cubicBezTo>
                      <a:pt x="279235" y="387950"/>
                      <a:pt x="276828" y="390825"/>
                      <a:pt x="275314" y="389151"/>
                    </a:cubicBezTo>
                    <a:cubicBezTo>
                      <a:pt x="275168" y="389042"/>
                      <a:pt x="274457" y="389042"/>
                      <a:pt x="274876" y="389606"/>
                    </a:cubicBezTo>
                    <a:cubicBezTo>
                      <a:pt x="275369" y="390571"/>
                      <a:pt x="274749" y="391626"/>
                      <a:pt x="275898" y="392281"/>
                    </a:cubicBezTo>
                    <a:close/>
                    <a:moveTo>
                      <a:pt x="436107" y="148275"/>
                    </a:moveTo>
                    <a:cubicBezTo>
                      <a:pt x="436254" y="147443"/>
                      <a:pt x="435699" y="146650"/>
                      <a:pt x="434865" y="146503"/>
                    </a:cubicBezTo>
                    <a:cubicBezTo>
                      <a:pt x="434400" y="146420"/>
                      <a:pt x="433923" y="146557"/>
                      <a:pt x="433572" y="146873"/>
                    </a:cubicBezTo>
                    <a:cubicBezTo>
                      <a:pt x="434265" y="147692"/>
                      <a:pt x="433681" y="148165"/>
                      <a:pt x="433170" y="148693"/>
                    </a:cubicBezTo>
                    <a:cubicBezTo>
                      <a:pt x="432660" y="149221"/>
                      <a:pt x="433170" y="150404"/>
                      <a:pt x="431967" y="150513"/>
                    </a:cubicBezTo>
                    <a:cubicBezTo>
                      <a:pt x="431456" y="153025"/>
                      <a:pt x="434593" y="149530"/>
                      <a:pt x="435304" y="148839"/>
                    </a:cubicBezTo>
                    <a:cubicBezTo>
                      <a:pt x="436089" y="149421"/>
                      <a:pt x="436143" y="148912"/>
                      <a:pt x="436107" y="148275"/>
                    </a:cubicBezTo>
                    <a:close/>
                    <a:moveTo>
                      <a:pt x="335794" y="335334"/>
                    </a:moveTo>
                    <a:cubicBezTo>
                      <a:pt x="335101" y="335334"/>
                      <a:pt x="334298" y="335152"/>
                      <a:pt x="334371" y="335953"/>
                    </a:cubicBezTo>
                    <a:cubicBezTo>
                      <a:pt x="334444" y="336753"/>
                      <a:pt x="333368" y="337208"/>
                      <a:pt x="333988" y="337882"/>
                    </a:cubicBezTo>
                    <a:cubicBezTo>
                      <a:pt x="334608" y="338555"/>
                      <a:pt x="335028" y="337409"/>
                      <a:pt x="335666" y="337536"/>
                    </a:cubicBezTo>
                    <a:cubicBezTo>
                      <a:pt x="337008" y="337934"/>
                      <a:pt x="338449" y="337362"/>
                      <a:pt x="339150" y="336153"/>
                    </a:cubicBezTo>
                    <a:cubicBezTo>
                      <a:pt x="338201" y="335643"/>
                      <a:pt x="336760" y="336135"/>
                      <a:pt x="335867" y="335334"/>
                    </a:cubicBezTo>
                    <a:close/>
                    <a:moveTo>
                      <a:pt x="354999" y="324650"/>
                    </a:moveTo>
                    <a:cubicBezTo>
                      <a:pt x="354634" y="322976"/>
                      <a:pt x="350859" y="325670"/>
                      <a:pt x="352865" y="326834"/>
                    </a:cubicBezTo>
                    <a:cubicBezTo>
                      <a:pt x="353759" y="327799"/>
                      <a:pt x="352117" y="328654"/>
                      <a:pt x="353212" y="329328"/>
                    </a:cubicBezTo>
                    <a:cubicBezTo>
                      <a:pt x="355419" y="328946"/>
                      <a:pt x="353814" y="325761"/>
                      <a:pt x="354999" y="324650"/>
                    </a:cubicBezTo>
                    <a:close/>
                    <a:moveTo>
                      <a:pt x="214196" y="75438"/>
                    </a:moveTo>
                    <a:cubicBezTo>
                      <a:pt x="210548" y="74983"/>
                      <a:pt x="209727" y="78205"/>
                      <a:pt x="213977" y="77622"/>
                    </a:cubicBezTo>
                    <a:cubicBezTo>
                      <a:pt x="215673" y="77677"/>
                      <a:pt x="216567" y="74838"/>
                      <a:pt x="214214" y="75438"/>
                    </a:cubicBezTo>
                    <a:close/>
                    <a:moveTo>
                      <a:pt x="250108" y="94148"/>
                    </a:moveTo>
                    <a:cubicBezTo>
                      <a:pt x="250017" y="97297"/>
                      <a:pt x="252862" y="93984"/>
                      <a:pt x="251804" y="92328"/>
                    </a:cubicBezTo>
                    <a:cubicBezTo>
                      <a:pt x="250746" y="90672"/>
                      <a:pt x="253263" y="90690"/>
                      <a:pt x="252516" y="90144"/>
                    </a:cubicBezTo>
                    <a:cubicBezTo>
                      <a:pt x="251421" y="89343"/>
                      <a:pt x="249251" y="89198"/>
                      <a:pt x="251020" y="90708"/>
                    </a:cubicBezTo>
                    <a:cubicBezTo>
                      <a:pt x="251038" y="91909"/>
                      <a:pt x="249980" y="92874"/>
                      <a:pt x="250126" y="94148"/>
                    </a:cubicBezTo>
                    <a:close/>
                    <a:moveTo>
                      <a:pt x="277703" y="483845"/>
                    </a:moveTo>
                    <a:cubicBezTo>
                      <a:pt x="276518" y="483045"/>
                      <a:pt x="272232" y="483427"/>
                      <a:pt x="273016" y="485756"/>
                    </a:cubicBezTo>
                    <a:cubicBezTo>
                      <a:pt x="273673" y="486776"/>
                      <a:pt x="274840" y="485101"/>
                      <a:pt x="275697" y="486139"/>
                    </a:cubicBezTo>
                    <a:cubicBezTo>
                      <a:pt x="275825" y="486302"/>
                      <a:pt x="276171" y="485975"/>
                      <a:pt x="276189" y="485702"/>
                    </a:cubicBezTo>
                    <a:cubicBezTo>
                      <a:pt x="276098" y="484446"/>
                      <a:pt x="276372" y="484064"/>
                      <a:pt x="277722" y="483845"/>
                    </a:cubicBezTo>
                    <a:close/>
                    <a:moveTo>
                      <a:pt x="108776" y="155354"/>
                    </a:moveTo>
                    <a:cubicBezTo>
                      <a:pt x="108247" y="154190"/>
                      <a:pt x="106150" y="154590"/>
                      <a:pt x="105402" y="153261"/>
                    </a:cubicBezTo>
                    <a:cubicBezTo>
                      <a:pt x="105245" y="153015"/>
                      <a:pt x="104919" y="152942"/>
                      <a:pt x="104672" y="153098"/>
                    </a:cubicBezTo>
                    <a:cubicBezTo>
                      <a:pt x="104606" y="153140"/>
                      <a:pt x="104550" y="153195"/>
                      <a:pt x="104508" y="153261"/>
                    </a:cubicBezTo>
                    <a:cubicBezTo>
                      <a:pt x="104070" y="154699"/>
                      <a:pt x="106168" y="155081"/>
                      <a:pt x="106587" y="156465"/>
                    </a:cubicBezTo>
                    <a:cubicBezTo>
                      <a:pt x="107299" y="157429"/>
                      <a:pt x="108995" y="156483"/>
                      <a:pt x="108776" y="155354"/>
                    </a:cubicBezTo>
                    <a:close/>
                    <a:moveTo>
                      <a:pt x="26920" y="142178"/>
                    </a:moveTo>
                    <a:cubicBezTo>
                      <a:pt x="27668" y="140358"/>
                      <a:pt x="24039" y="137937"/>
                      <a:pt x="24586" y="140849"/>
                    </a:cubicBezTo>
                    <a:cubicBezTo>
                      <a:pt x="25005" y="141704"/>
                      <a:pt x="26811" y="141777"/>
                      <a:pt x="25279" y="142669"/>
                    </a:cubicBezTo>
                    <a:cubicBezTo>
                      <a:pt x="24987" y="142851"/>
                      <a:pt x="24148" y="142669"/>
                      <a:pt x="24878" y="143379"/>
                    </a:cubicBezTo>
                    <a:cubicBezTo>
                      <a:pt x="25224" y="143670"/>
                      <a:pt x="25443" y="144544"/>
                      <a:pt x="26027" y="144070"/>
                    </a:cubicBezTo>
                    <a:cubicBezTo>
                      <a:pt x="26610" y="143597"/>
                      <a:pt x="27595" y="143288"/>
                      <a:pt x="26920" y="142178"/>
                    </a:cubicBezTo>
                    <a:close/>
                    <a:moveTo>
                      <a:pt x="343636" y="327271"/>
                    </a:moveTo>
                    <a:cubicBezTo>
                      <a:pt x="342469" y="326834"/>
                      <a:pt x="342068" y="328927"/>
                      <a:pt x="343326" y="328873"/>
                    </a:cubicBezTo>
                    <a:cubicBezTo>
                      <a:pt x="344895" y="328145"/>
                      <a:pt x="345661" y="330893"/>
                      <a:pt x="346974" y="329601"/>
                    </a:cubicBezTo>
                    <a:cubicBezTo>
                      <a:pt x="347704" y="327016"/>
                      <a:pt x="345168" y="327471"/>
                      <a:pt x="343636" y="327271"/>
                    </a:cubicBezTo>
                    <a:close/>
                    <a:moveTo>
                      <a:pt x="423522" y="118627"/>
                    </a:moveTo>
                    <a:cubicBezTo>
                      <a:pt x="423376" y="118627"/>
                      <a:pt x="423194" y="118372"/>
                      <a:pt x="423084" y="118409"/>
                    </a:cubicBezTo>
                    <a:cubicBezTo>
                      <a:pt x="421261" y="119191"/>
                      <a:pt x="420349" y="115424"/>
                      <a:pt x="418889" y="117389"/>
                    </a:cubicBezTo>
                    <a:cubicBezTo>
                      <a:pt x="418598" y="117808"/>
                      <a:pt x="418634" y="118554"/>
                      <a:pt x="418889" y="118572"/>
                    </a:cubicBezTo>
                    <a:cubicBezTo>
                      <a:pt x="419801" y="118736"/>
                      <a:pt x="419747" y="120265"/>
                      <a:pt x="420823" y="119955"/>
                    </a:cubicBezTo>
                    <a:cubicBezTo>
                      <a:pt x="421778" y="119635"/>
                      <a:pt x="422686" y="119189"/>
                      <a:pt x="423522" y="118627"/>
                    </a:cubicBezTo>
                    <a:close/>
                    <a:moveTo>
                      <a:pt x="60899" y="106579"/>
                    </a:moveTo>
                    <a:cubicBezTo>
                      <a:pt x="60899" y="106160"/>
                      <a:pt x="60753" y="105723"/>
                      <a:pt x="60425" y="106105"/>
                    </a:cubicBezTo>
                    <a:cubicBezTo>
                      <a:pt x="59561" y="107273"/>
                      <a:pt x="58085" y="107816"/>
                      <a:pt x="56668" y="107489"/>
                    </a:cubicBezTo>
                    <a:cubicBezTo>
                      <a:pt x="55975" y="107489"/>
                      <a:pt x="54935" y="108526"/>
                      <a:pt x="55792" y="109054"/>
                    </a:cubicBezTo>
                    <a:cubicBezTo>
                      <a:pt x="57908" y="110856"/>
                      <a:pt x="59531" y="107707"/>
                      <a:pt x="60899" y="106579"/>
                    </a:cubicBezTo>
                    <a:close/>
                    <a:moveTo>
                      <a:pt x="383561" y="87924"/>
                    </a:moveTo>
                    <a:cubicBezTo>
                      <a:pt x="382831" y="88015"/>
                      <a:pt x="382047" y="90089"/>
                      <a:pt x="382594" y="90581"/>
                    </a:cubicBezTo>
                    <a:cubicBezTo>
                      <a:pt x="383597" y="90235"/>
                      <a:pt x="387464" y="92201"/>
                      <a:pt x="386242" y="90162"/>
                    </a:cubicBezTo>
                    <a:cubicBezTo>
                      <a:pt x="384747" y="90035"/>
                      <a:pt x="384874" y="87942"/>
                      <a:pt x="383561" y="87924"/>
                    </a:cubicBezTo>
                    <a:close/>
                    <a:moveTo>
                      <a:pt x="14135" y="55655"/>
                    </a:moveTo>
                    <a:cubicBezTo>
                      <a:pt x="14846" y="53744"/>
                      <a:pt x="11089" y="52616"/>
                      <a:pt x="10487" y="54217"/>
                    </a:cubicBezTo>
                    <a:cubicBezTo>
                      <a:pt x="10487" y="55073"/>
                      <a:pt x="11235" y="54672"/>
                      <a:pt x="11636" y="54872"/>
                    </a:cubicBezTo>
                    <a:cubicBezTo>
                      <a:pt x="12439" y="55546"/>
                      <a:pt x="14190" y="58694"/>
                      <a:pt x="14135" y="55655"/>
                    </a:cubicBezTo>
                    <a:close/>
                    <a:moveTo>
                      <a:pt x="49482" y="46409"/>
                    </a:moveTo>
                    <a:cubicBezTo>
                      <a:pt x="49099" y="45408"/>
                      <a:pt x="46892" y="43734"/>
                      <a:pt x="45834" y="44862"/>
                    </a:cubicBezTo>
                    <a:cubicBezTo>
                      <a:pt x="45615" y="45900"/>
                      <a:pt x="47658" y="45627"/>
                      <a:pt x="47403" y="46955"/>
                    </a:cubicBezTo>
                    <a:cubicBezTo>
                      <a:pt x="47548" y="49303"/>
                      <a:pt x="49464" y="47938"/>
                      <a:pt x="49482" y="46409"/>
                    </a:cubicBezTo>
                    <a:close/>
                    <a:moveTo>
                      <a:pt x="75946" y="119391"/>
                    </a:moveTo>
                    <a:cubicBezTo>
                      <a:pt x="79412" y="120192"/>
                      <a:pt x="74852" y="112821"/>
                      <a:pt x="74888" y="115751"/>
                    </a:cubicBezTo>
                    <a:cubicBezTo>
                      <a:pt x="75180" y="116607"/>
                      <a:pt x="76311" y="117571"/>
                      <a:pt x="74615" y="118208"/>
                    </a:cubicBezTo>
                    <a:cubicBezTo>
                      <a:pt x="73995" y="118773"/>
                      <a:pt x="75107" y="119682"/>
                      <a:pt x="75946" y="119391"/>
                    </a:cubicBezTo>
                    <a:close/>
                    <a:moveTo>
                      <a:pt x="104855" y="120629"/>
                    </a:moveTo>
                    <a:cubicBezTo>
                      <a:pt x="103833" y="119573"/>
                      <a:pt x="102192" y="121302"/>
                      <a:pt x="100806" y="120010"/>
                    </a:cubicBezTo>
                    <a:cubicBezTo>
                      <a:pt x="99839" y="119701"/>
                      <a:pt x="100313" y="121375"/>
                      <a:pt x="99657" y="121830"/>
                    </a:cubicBezTo>
                    <a:cubicBezTo>
                      <a:pt x="98033" y="123650"/>
                      <a:pt x="101061" y="121830"/>
                      <a:pt x="101790" y="122212"/>
                    </a:cubicBezTo>
                    <a:cubicBezTo>
                      <a:pt x="103031" y="122212"/>
                      <a:pt x="103523" y="120611"/>
                      <a:pt x="104855" y="120920"/>
                    </a:cubicBezTo>
                    <a:close/>
                    <a:moveTo>
                      <a:pt x="455622" y="332713"/>
                    </a:moveTo>
                    <a:cubicBezTo>
                      <a:pt x="454309" y="330347"/>
                      <a:pt x="448017" y="334533"/>
                      <a:pt x="451701" y="336353"/>
                    </a:cubicBezTo>
                    <a:cubicBezTo>
                      <a:pt x="451734" y="336098"/>
                      <a:pt x="451795" y="335848"/>
                      <a:pt x="451883" y="335607"/>
                    </a:cubicBezTo>
                    <a:cubicBezTo>
                      <a:pt x="452120" y="335152"/>
                      <a:pt x="450990" y="334806"/>
                      <a:pt x="451792" y="334369"/>
                    </a:cubicBezTo>
                    <a:cubicBezTo>
                      <a:pt x="452157" y="334151"/>
                      <a:pt x="453342" y="334697"/>
                      <a:pt x="452522" y="333496"/>
                    </a:cubicBezTo>
                    <a:cubicBezTo>
                      <a:pt x="453488" y="332677"/>
                      <a:pt x="455093" y="333841"/>
                      <a:pt x="455622" y="332713"/>
                    </a:cubicBezTo>
                    <a:close/>
                    <a:moveTo>
                      <a:pt x="291820" y="575082"/>
                    </a:moveTo>
                    <a:cubicBezTo>
                      <a:pt x="292039" y="574700"/>
                      <a:pt x="291291" y="574572"/>
                      <a:pt x="291674" y="574172"/>
                    </a:cubicBezTo>
                    <a:cubicBezTo>
                      <a:pt x="292057" y="573771"/>
                      <a:pt x="291528" y="573371"/>
                      <a:pt x="291163" y="573699"/>
                    </a:cubicBezTo>
                    <a:cubicBezTo>
                      <a:pt x="290416" y="575246"/>
                      <a:pt x="288464" y="574845"/>
                      <a:pt x="289814" y="576956"/>
                    </a:cubicBezTo>
                    <a:cubicBezTo>
                      <a:pt x="289577" y="578685"/>
                      <a:pt x="292422" y="577812"/>
                      <a:pt x="291802" y="576465"/>
                    </a:cubicBezTo>
                    <a:cubicBezTo>
                      <a:pt x="291583" y="575919"/>
                      <a:pt x="291364" y="575446"/>
                      <a:pt x="291820" y="575082"/>
                    </a:cubicBezTo>
                    <a:close/>
                    <a:moveTo>
                      <a:pt x="359887" y="491362"/>
                    </a:moveTo>
                    <a:cubicBezTo>
                      <a:pt x="358592" y="490579"/>
                      <a:pt x="358446" y="488541"/>
                      <a:pt x="356732" y="487868"/>
                    </a:cubicBezTo>
                    <a:cubicBezTo>
                      <a:pt x="355637" y="488195"/>
                      <a:pt x="357735" y="490143"/>
                      <a:pt x="357315" y="491271"/>
                    </a:cubicBezTo>
                    <a:cubicBezTo>
                      <a:pt x="357315" y="491671"/>
                      <a:pt x="357954" y="492090"/>
                      <a:pt x="358355" y="492454"/>
                    </a:cubicBezTo>
                    <a:cubicBezTo>
                      <a:pt x="358756" y="492818"/>
                      <a:pt x="359048" y="492126"/>
                      <a:pt x="359486" y="492145"/>
                    </a:cubicBezTo>
                    <a:cubicBezTo>
                      <a:pt x="359924" y="492163"/>
                      <a:pt x="359960" y="491926"/>
                      <a:pt x="359887" y="491362"/>
                    </a:cubicBezTo>
                    <a:close/>
                    <a:moveTo>
                      <a:pt x="30349" y="105887"/>
                    </a:moveTo>
                    <a:cubicBezTo>
                      <a:pt x="31134" y="106051"/>
                      <a:pt x="33085" y="105523"/>
                      <a:pt x="32337" y="104413"/>
                    </a:cubicBezTo>
                    <a:cubicBezTo>
                      <a:pt x="30203" y="102029"/>
                      <a:pt x="26063" y="105978"/>
                      <a:pt x="30349" y="105887"/>
                    </a:cubicBezTo>
                    <a:close/>
                    <a:moveTo>
                      <a:pt x="249944" y="36418"/>
                    </a:moveTo>
                    <a:cubicBezTo>
                      <a:pt x="247445" y="36418"/>
                      <a:pt x="247445" y="36418"/>
                      <a:pt x="248412" y="38602"/>
                    </a:cubicBezTo>
                    <a:cubicBezTo>
                      <a:pt x="248412" y="39348"/>
                      <a:pt x="248923" y="40039"/>
                      <a:pt x="249634" y="39311"/>
                    </a:cubicBezTo>
                    <a:cubicBezTo>
                      <a:pt x="250345" y="38583"/>
                      <a:pt x="249798" y="37491"/>
                      <a:pt x="251020" y="37237"/>
                    </a:cubicBezTo>
                    <a:cubicBezTo>
                      <a:pt x="251640" y="36727"/>
                      <a:pt x="250309" y="36181"/>
                      <a:pt x="250017" y="36381"/>
                    </a:cubicBezTo>
                    <a:close/>
                    <a:moveTo>
                      <a:pt x="274001" y="92929"/>
                    </a:moveTo>
                    <a:cubicBezTo>
                      <a:pt x="271411" y="92437"/>
                      <a:pt x="272469" y="95822"/>
                      <a:pt x="269733" y="95822"/>
                    </a:cubicBezTo>
                    <a:cubicBezTo>
                      <a:pt x="273891" y="98534"/>
                      <a:pt x="271812" y="94585"/>
                      <a:pt x="274439" y="93111"/>
                    </a:cubicBezTo>
                    <a:close/>
                    <a:moveTo>
                      <a:pt x="397714" y="117844"/>
                    </a:moveTo>
                    <a:cubicBezTo>
                      <a:pt x="398334" y="117717"/>
                      <a:pt x="400067" y="118026"/>
                      <a:pt x="399939" y="116861"/>
                    </a:cubicBezTo>
                    <a:cubicBezTo>
                      <a:pt x="398772" y="113476"/>
                      <a:pt x="393155" y="118226"/>
                      <a:pt x="397787" y="117808"/>
                    </a:cubicBezTo>
                    <a:close/>
                    <a:moveTo>
                      <a:pt x="253847" y="26135"/>
                    </a:moveTo>
                    <a:cubicBezTo>
                      <a:pt x="251512" y="25953"/>
                      <a:pt x="250856" y="28082"/>
                      <a:pt x="252497" y="29265"/>
                    </a:cubicBezTo>
                    <a:cubicBezTo>
                      <a:pt x="253190" y="28628"/>
                      <a:pt x="252133" y="26808"/>
                      <a:pt x="253719" y="27445"/>
                    </a:cubicBezTo>
                    <a:cubicBezTo>
                      <a:pt x="256327" y="28519"/>
                      <a:pt x="256638" y="25552"/>
                      <a:pt x="253920" y="26098"/>
                    </a:cubicBezTo>
                    <a:close/>
                    <a:moveTo>
                      <a:pt x="92890" y="108035"/>
                    </a:moveTo>
                    <a:cubicBezTo>
                      <a:pt x="92616" y="108035"/>
                      <a:pt x="92233" y="108253"/>
                      <a:pt x="92598" y="108508"/>
                    </a:cubicBezTo>
                    <a:cubicBezTo>
                      <a:pt x="93802" y="109017"/>
                      <a:pt x="92999" y="110783"/>
                      <a:pt x="93893" y="111201"/>
                    </a:cubicBezTo>
                    <a:cubicBezTo>
                      <a:pt x="94696" y="111001"/>
                      <a:pt x="95152" y="111893"/>
                      <a:pt x="95899" y="111802"/>
                    </a:cubicBezTo>
                    <a:cubicBezTo>
                      <a:pt x="96647" y="111711"/>
                      <a:pt x="97067" y="111019"/>
                      <a:pt x="96209" y="110728"/>
                    </a:cubicBezTo>
                    <a:cubicBezTo>
                      <a:pt x="94987" y="110037"/>
                      <a:pt x="94714" y="108289"/>
                      <a:pt x="92963" y="108035"/>
                    </a:cubicBezTo>
                    <a:close/>
                    <a:moveTo>
                      <a:pt x="123367" y="155973"/>
                    </a:moveTo>
                    <a:cubicBezTo>
                      <a:pt x="123987" y="156574"/>
                      <a:pt x="124844" y="155263"/>
                      <a:pt x="123878" y="155172"/>
                    </a:cubicBezTo>
                    <a:cubicBezTo>
                      <a:pt x="122437" y="154463"/>
                      <a:pt x="124863" y="153061"/>
                      <a:pt x="123513" y="152552"/>
                    </a:cubicBezTo>
                    <a:cubicBezTo>
                      <a:pt x="123002" y="152424"/>
                      <a:pt x="122382" y="152406"/>
                      <a:pt x="122382" y="153207"/>
                    </a:cubicBezTo>
                    <a:cubicBezTo>
                      <a:pt x="122710" y="154590"/>
                      <a:pt x="120795" y="156283"/>
                      <a:pt x="121598" y="157302"/>
                    </a:cubicBezTo>
                    <a:cubicBezTo>
                      <a:pt x="122856" y="157720"/>
                      <a:pt x="121817" y="155027"/>
                      <a:pt x="123367" y="155973"/>
                    </a:cubicBezTo>
                    <a:close/>
                    <a:moveTo>
                      <a:pt x="555443" y="156865"/>
                    </a:moveTo>
                    <a:cubicBezTo>
                      <a:pt x="556063" y="155518"/>
                      <a:pt x="553437" y="156046"/>
                      <a:pt x="553017" y="155045"/>
                    </a:cubicBezTo>
                    <a:cubicBezTo>
                      <a:pt x="552908" y="154845"/>
                      <a:pt x="552652" y="154827"/>
                      <a:pt x="552634" y="155045"/>
                    </a:cubicBezTo>
                    <a:cubicBezTo>
                      <a:pt x="552507" y="156264"/>
                      <a:pt x="551285" y="156319"/>
                      <a:pt x="550610" y="156974"/>
                    </a:cubicBezTo>
                    <a:cubicBezTo>
                      <a:pt x="550190" y="157284"/>
                      <a:pt x="550956" y="158212"/>
                      <a:pt x="551303" y="157866"/>
                    </a:cubicBezTo>
                    <a:cubicBezTo>
                      <a:pt x="552488" y="155737"/>
                      <a:pt x="554276" y="157975"/>
                      <a:pt x="555425" y="156847"/>
                    </a:cubicBezTo>
                    <a:close/>
                    <a:moveTo>
                      <a:pt x="285509" y="480206"/>
                    </a:moveTo>
                    <a:cubicBezTo>
                      <a:pt x="285053" y="478386"/>
                      <a:pt x="283540" y="480497"/>
                      <a:pt x="282427" y="480296"/>
                    </a:cubicBezTo>
                    <a:cubicBezTo>
                      <a:pt x="281588" y="480952"/>
                      <a:pt x="279290" y="480296"/>
                      <a:pt x="279308" y="481297"/>
                    </a:cubicBezTo>
                    <a:cubicBezTo>
                      <a:pt x="280020" y="482153"/>
                      <a:pt x="281880" y="483117"/>
                      <a:pt x="282263" y="481498"/>
                    </a:cubicBezTo>
                    <a:cubicBezTo>
                      <a:pt x="282646" y="479878"/>
                      <a:pt x="285126" y="481643"/>
                      <a:pt x="285400" y="480206"/>
                    </a:cubicBezTo>
                    <a:close/>
                    <a:moveTo>
                      <a:pt x="299243" y="582726"/>
                    </a:moveTo>
                    <a:cubicBezTo>
                      <a:pt x="299043" y="582853"/>
                      <a:pt x="298951" y="581998"/>
                      <a:pt x="298568" y="582617"/>
                    </a:cubicBezTo>
                    <a:cubicBezTo>
                      <a:pt x="297971" y="583359"/>
                      <a:pt x="297234" y="583977"/>
                      <a:pt x="296398" y="584437"/>
                    </a:cubicBezTo>
                    <a:cubicBezTo>
                      <a:pt x="295340" y="585055"/>
                      <a:pt x="296216" y="586639"/>
                      <a:pt x="294939" y="587258"/>
                    </a:cubicBezTo>
                    <a:cubicBezTo>
                      <a:pt x="294757" y="588714"/>
                      <a:pt x="297547" y="586129"/>
                      <a:pt x="297492" y="585256"/>
                    </a:cubicBezTo>
                    <a:cubicBezTo>
                      <a:pt x="297419" y="584054"/>
                      <a:pt x="300100" y="583909"/>
                      <a:pt x="299243" y="582726"/>
                    </a:cubicBezTo>
                    <a:close/>
                    <a:moveTo>
                      <a:pt x="335301" y="328836"/>
                    </a:moveTo>
                    <a:cubicBezTo>
                      <a:pt x="336852" y="329437"/>
                      <a:pt x="338639" y="327271"/>
                      <a:pt x="337253" y="326871"/>
                    </a:cubicBezTo>
                    <a:cubicBezTo>
                      <a:pt x="335885" y="327999"/>
                      <a:pt x="334189" y="327053"/>
                      <a:pt x="332875" y="327490"/>
                    </a:cubicBezTo>
                    <a:cubicBezTo>
                      <a:pt x="332547" y="328855"/>
                      <a:pt x="334335" y="328891"/>
                      <a:pt x="335301" y="328855"/>
                    </a:cubicBezTo>
                    <a:close/>
                    <a:moveTo>
                      <a:pt x="420877" y="90599"/>
                    </a:moveTo>
                    <a:cubicBezTo>
                      <a:pt x="420877" y="90199"/>
                      <a:pt x="420877" y="89744"/>
                      <a:pt x="420531" y="89634"/>
                    </a:cubicBezTo>
                    <a:cubicBezTo>
                      <a:pt x="419364" y="89525"/>
                      <a:pt x="417759" y="85048"/>
                      <a:pt x="417084" y="87687"/>
                    </a:cubicBezTo>
                    <a:cubicBezTo>
                      <a:pt x="417157" y="89052"/>
                      <a:pt x="420257" y="91727"/>
                      <a:pt x="420877" y="90617"/>
                    </a:cubicBezTo>
                    <a:close/>
                    <a:moveTo>
                      <a:pt x="123987" y="149458"/>
                    </a:moveTo>
                    <a:cubicBezTo>
                      <a:pt x="123659" y="146891"/>
                      <a:pt x="118935" y="151460"/>
                      <a:pt x="120850" y="151969"/>
                    </a:cubicBezTo>
                    <a:cubicBezTo>
                      <a:pt x="121288" y="151969"/>
                      <a:pt x="122035" y="152133"/>
                      <a:pt x="122072" y="151805"/>
                    </a:cubicBezTo>
                    <a:cubicBezTo>
                      <a:pt x="122200" y="150568"/>
                      <a:pt x="124005" y="150550"/>
                      <a:pt x="123987" y="149458"/>
                    </a:cubicBezTo>
                    <a:close/>
                    <a:moveTo>
                      <a:pt x="285327" y="506286"/>
                    </a:moveTo>
                    <a:cubicBezTo>
                      <a:pt x="283503" y="505139"/>
                      <a:pt x="284014" y="508870"/>
                      <a:pt x="287844" y="507469"/>
                    </a:cubicBezTo>
                    <a:cubicBezTo>
                      <a:pt x="289376" y="507378"/>
                      <a:pt x="289303" y="506213"/>
                      <a:pt x="287844" y="505831"/>
                    </a:cubicBezTo>
                    <a:cubicBezTo>
                      <a:pt x="286950" y="505340"/>
                      <a:pt x="286257" y="506541"/>
                      <a:pt x="285327" y="506286"/>
                    </a:cubicBezTo>
                    <a:close/>
                    <a:moveTo>
                      <a:pt x="422993" y="92255"/>
                    </a:moveTo>
                    <a:cubicBezTo>
                      <a:pt x="422993" y="91600"/>
                      <a:pt x="421534" y="91491"/>
                      <a:pt x="421443" y="92255"/>
                    </a:cubicBezTo>
                    <a:cubicBezTo>
                      <a:pt x="421352" y="93020"/>
                      <a:pt x="420823" y="93056"/>
                      <a:pt x="420494" y="92838"/>
                    </a:cubicBezTo>
                    <a:cubicBezTo>
                      <a:pt x="419236" y="92037"/>
                      <a:pt x="418671" y="93438"/>
                      <a:pt x="417777" y="93638"/>
                    </a:cubicBezTo>
                    <a:cubicBezTo>
                      <a:pt x="417011" y="95549"/>
                      <a:pt x="423084" y="93311"/>
                      <a:pt x="422993" y="92219"/>
                    </a:cubicBezTo>
                    <a:close/>
                    <a:moveTo>
                      <a:pt x="97304" y="95768"/>
                    </a:moveTo>
                    <a:cubicBezTo>
                      <a:pt x="97194" y="96441"/>
                      <a:pt x="97960" y="99171"/>
                      <a:pt x="98982" y="98443"/>
                    </a:cubicBezTo>
                    <a:cubicBezTo>
                      <a:pt x="99401" y="97970"/>
                      <a:pt x="100459" y="97642"/>
                      <a:pt x="99839" y="96769"/>
                    </a:cubicBezTo>
                    <a:cubicBezTo>
                      <a:pt x="99219" y="95895"/>
                      <a:pt x="97085" y="93147"/>
                      <a:pt x="97304" y="95768"/>
                    </a:cubicBezTo>
                    <a:close/>
                    <a:moveTo>
                      <a:pt x="235918" y="31140"/>
                    </a:moveTo>
                    <a:cubicBezTo>
                      <a:pt x="233073" y="28792"/>
                      <a:pt x="233474" y="34106"/>
                      <a:pt x="232672" y="35489"/>
                    </a:cubicBezTo>
                    <a:cubicBezTo>
                      <a:pt x="233182" y="36035"/>
                      <a:pt x="234496" y="34543"/>
                      <a:pt x="234259" y="33815"/>
                    </a:cubicBezTo>
                    <a:cubicBezTo>
                      <a:pt x="234167" y="32486"/>
                      <a:pt x="235335" y="32068"/>
                      <a:pt x="236009" y="31140"/>
                    </a:cubicBezTo>
                    <a:close/>
                    <a:moveTo>
                      <a:pt x="30550" y="66739"/>
                    </a:moveTo>
                    <a:cubicBezTo>
                      <a:pt x="32173" y="65155"/>
                      <a:pt x="26154" y="63099"/>
                      <a:pt x="27176" y="66338"/>
                    </a:cubicBezTo>
                    <a:cubicBezTo>
                      <a:pt x="26282" y="66884"/>
                      <a:pt x="27522" y="68377"/>
                      <a:pt x="27723" y="67339"/>
                    </a:cubicBezTo>
                    <a:cubicBezTo>
                      <a:pt x="27723" y="66593"/>
                      <a:pt x="28580" y="66648"/>
                      <a:pt x="28945" y="66120"/>
                    </a:cubicBezTo>
                    <a:cubicBezTo>
                      <a:pt x="29930" y="64737"/>
                      <a:pt x="29656" y="67048"/>
                      <a:pt x="30550" y="66739"/>
                    </a:cubicBezTo>
                    <a:close/>
                    <a:moveTo>
                      <a:pt x="431803" y="307106"/>
                    </a:moveTo>
                    <a:cubicBezTo>
                      <a:pt x="432258" y="309180"/>
                      <a:pt x="433973" y="306469"/>
                      <a:pt x="434721" y="308707"/>
                    </a:cubicBezTo>
                    <a:cubicBezTo>
                      <a:pt x="434830" y="308889"/>
                      <a:pt x="435049" y="309508"/>
                      <a:pt x="435487" y="309017"/>
                    </a:cubicBezTo>
                    <a:cubicBezTo>
                      <a:pt x="436745" y="308070"/>
                      <a:pt x="435487" y="306086"/>
                      <a:pt x="434374" y="306159"/>
                    </a:cubicBezTo>
                    <a:cubicBezTo>
                      <a:pt x="433645" y="306942"/>
                      <a:pt x="432131" y="306086"/>
                      <a:pt x="431803" y="307106"/>
                    </a:cubicBezTo>
                    <a:close/>
                    <a:moveTo>
                      <a:pt x="326656" y="467466"/>
                    </a:moveTo>
                    <a:cubicBezTo>
                      <a:pt x="326255" y="466792"/>
                      <a:pt x="325215" y="466410"/>
                      <a:pt x="326054" y="465482"/>
                    </a:cubicBezTo>
                    <a:cubicBezTo>
                      <a:pt x="325452" y="464244"/>
                      <a:pt x="324887" y="466173"/>
                      <a:pt x="324230" y="465482"/>
                    </a:cubicBezTo>
                    <a:cubicBezTo>
                      <a:pt x="323574" y="464790"/>
                      <a:pt x="322571" y="465081"/>
                      <a:pt x="323100" y="465937"/>
                    </a:cubicBezTo>
                    <a:cubicBezTo>
                      <a:pt x="323519" y="466483"/>
                      <a:pt x="324176" y="466883"/>
                      <a:pt x="324066" y="467757"/>
                    </a:cubicBezTo>
                    <a:cubicBezTo>
                      <a:pt x="324066" y="467902"/>
                      <a:pt x="324066" y="468412"/>
                      <a:pt x="324486" y="468066"/>
                    </a:cubicBezTo>
                    <a:cubicBezTo>
                      <a:pt x="324905" y="467720"/>
                      <a:pt x="326127" y="468066"/>
                      <a:pt x="326656" y="467466"/>
                    </a:cubicBezTo>
                    <a:close/>
                    <a:moveTo>
                      <a:pt x="24732" y="107106"/>
                    </a:moveTo>
                    <a:cubicBezTo>
                      <a:pt x="25863" y="108544"/>
                      <a:pt x="28161" y="104995"/>
                      <a:pt x="26556" y="105596"/>
                    </a:cubicBezTo>
                    <a:cubicBezTo>
                      <a:pt x="24549" y="107707"/>
                      <a:pt x="22452" y="104613"/>
                      <a:pt x="21339" y="105960"/>
                    </a:cubicBezTo>
                    <a:cubicBezTo>
                      <a:pt x="21522" y="106979"/>
                      <a:pt x="23546" y="107470"/>
                      <a:pt x="24732" y="107143"/>
                    </a:cubicBezTo>
                    <a:close/>
                    <a:moveTo>
                      <a:pt x="78883" y="93857"/>
                    </a:moveTo>
                    <a:cubicBezTo>
                      <a:pt x="78883" y="94221"/>
                      <a:pt x="79594" y="94730"/>
                      <a:pt x="79831" y="94148"/>
                    </a:cubicBezTo>
                    <a:cubicBezTo>
                      <a:pt x="80415" y="92019"/>
                      <a:pt x="81473" y="94639"/>
                      <a:pt x="82494" y="94785"/>
                    </a:cubicBezTo>
                    <a:cubicBezTo>
                      <a:pt x="82822" y="93839"/>
                      <a:pt x="81217" y="92965"/>
                      <a:pt x="83023" y="92546"/>
                    </a:cubicBezTo>
                    <a:cubicBezTo>
                      <a:pt x="83023" y="92546"/>
                      <a:pt x="83169" y="92237"/>
                      <a:pt x="83150" y="92091"/>
                    </a:cubicBezTo>
                    <a:cubicBezTo>
                      <a:pt x="83132" y="91946"/>
                      <a:pt x="82950" y="91764"/>
                      <a:pt x="82822" y="91873"/>
                    </a:cubicBezTo>
                    <a:cubicBezTo>
                      <a:pt x="81673" y="92801"/>
                      <a:pt x="78992" y="91655"/>
                      <a:pt x="78883" y="93893"/>
                    </a:cubicBezTo>
                    <a:close/>
                    <a:moveTo>
                      <a:pt x="92361" y="116279"/>
                    </a:moveTo>
                    <a:cubicBezTo>
                      <a:pt x="92160" y="114841"/>
                      <a:pt x="89461" y="115988"/>
                      <a:pt x="88841" y="116679"/>
                    </a:cubicBezTo>
                    <a:cubicBezTo>
                      <a:pt x="88221" y="117371"/>
                      <a:pt x="89808" y="117571"/>
                      <a:pt x="90191" y="117753"/>
                    </a:cubicBezTo>
                    <a:cubicBezTo>
                      <a:pt x="91103" y="118627"/>
                      <a:pt x="92470" y="117426"/>
                      <a:pt x="92361" y="116279"/>
                    </a:cubicBezTo>
                    <a:close/>
                    <a:moveTo>
                      <a:pt x="14646" y="59313"/>
                    </a:moveTo>
                    <a:cubicBezTo>
                      <a:pt x="14445" y="57766"/>
                      <a:pt x="13150" y="59441"/>
                      <a:pt x="12621" y="59859"/>
                    </a:cubicBezTo>
                    <a:cubicBezTo>
                      <a:pt x="12092" y="60278"/>
                      <a:pt x="12475" y="62626"/>
                      <a:pt x="13059" y="62389"/>
                    </a:cubicBezTo>
                    <a:cubicBezTo>
                      <a:pt x="14354" y="62080"/>
                      <a:pt x="14336" y="60387"/>
                      <a:pt x="14646" y="59313"/>
                    </a:cubicBezTo>
                    <a:close/>
                    <a:moveTo>
                      <a:pt x="391604" y="367966"/>
                    </a:moveTo>
                    <a:cubicBezTo>
                      <a:pt x="392571" y="367639"/>
                      <a:pt x="392498" y="366656"/>
                      <a:pt x="392808" y="365910"/>
                    </a:cubicBezTo>
                    <a:cubicBezTo>
                      <a:pt x="393994" y="362506"/>
                      <a:pt x="387829" y="366874"/>
                      <a:pt x="391604" y="367966"/>
                    </a:cubicBezTo>
                    <a:close/>
                    <a:moveTo>
                      <a:pt x="88513" y="105305"/>
                    </a:moveTo>
                    <a:cubicBezTo>
                      <a:pt x="88932" y="105305"/>
                      <a:pt x="89388" y="106014"/>
                      <a:pt x="89625" y="105505"/>
                    </a:cubicBezTo>
                    <a:cubicBezTo>
                      <a:pt x="89516" y="103685"/>
                      <a:pt x="87035" y="103867"/>
                      <a:pt x="85868" y="103193"/>
                    </a:cubicBezTo>
                    <a:cubicBezTo>
                      <a:pt x="83242" y="104067"/>
                      <a:pt x="87400" y="105414"/>
                      <a:pt x="88513" y="105305"/>
                    </a:cubicBezTo>
                    <a:close/>
                    <a:moveTo>
                      <a:pt x="41293" y="42897"/>
                    </a:moveTo>
                    <a:lnTo>
                      <a:pt x="41293" y="42897"/>
                    </a:lnTo>
                    <a:cubicBezTo>
                      <a:pt x="41352" y="42013"/>
                      <a:pt x="41162" y="41131"/>
                      <a:pt x="40745" y="40349"/>
                    </a:cubicBezTo>
                    <a:cubicBezTo>
                      <a:pt x="40745" y="39366"/>
                      <a:pt x="37554" y="38292"/>
                      <a:pt x="38228" y="40003"/>
                    </a:cubicBezTo>
                    <a:cubicBezTo>
                      <a:pt x="39341" y="41059"/>
                      <a:pt x="41220" y="41168"/>
                      <a:pt x="40618" y="43297"/>
                    </a:cubicBezTo>
                    <a:cubicBezTo>
                      <a:pt x="40216" y="43734"/>
                      <a:pt x="40472" y="43989"/>
                      <a:pt x="40891" y="44316"/>
                    </a:cubicBezTo>
                    <a:cubicBezTo>
                      <a:pt x="41603" y="44680"/>
                      <a:pt x="41293" y="43279"/>
                      <a:pt x="41293" y="42897"/>
                    </a:cubicBezTo>
                    <a:close/>
                    <a:moveTo>
                      <a:pt x="383908" y="335643"/>
                    </a:moveTo>
                    <a:cubicBezTo>
                      <a:pt x="384309" y="333150"/>
                      <a:pt x="379238" y="333113"/>
                      <a:pt x="382211" y="335643"/>
                    </a:cubicBezTo>
                    <a:cubicBezTo>
                      <a:pt x="381992" y="337390"/>
                      <a:pt x="384382" y="337536"/>
                      <a:pt x="383908" y="335643"/>
                    </a:cubicBezTo>
                    <a:close/>
                    <a:moveTo>
                      <a:pt x="406177" y="328363"/>
                    </a:moveTo>
                    <a:cubicBezTo>
                      <a:pt x="406670" y="326543"/>
                      <a:pt x="404353" y="327763"/>
                      <a:pt x="403660" y="326543"/>
                    </a:cubicBezTo>
                    <a:cubicBezTo>
                      <a:pt x="403532" y="326379"/>
                      <a:pt x="403350" y="326015"/>
                      <a:pt x="403076" y="326325"/>
                    </a:cubicBezTo>
                    <a:cubicBezTo>
                      <a:pt x="402584" y="327926"/>
                      <a:pt x="405867" y="331312"/>
                      <a:pt x="406177" y="328381"/>
                    </a:cubicBezTo>
                    <a:close/>
                    <a:moveTo>
                      <a:pt x="29346" y="96132"/>
                    </a:moveTo>
                    <a:cubicBezTo>
                      <a:pt x="29492" y="95586"/>
                      <a:pt x="26902" y="94421"/>
                      <a:pt x="27413" y="95513"/>
                    </a:cubicBezTo>
                    <a:cubicBezTo>
                      <a:pt x="28343" y="98152"/>
                      <a:pt x="27066" y="96132"/>
                      <a:pt x="26209" y="96878"/>
                    </a:cubicBezTo>
                    <a:cubicBezTo>
                      <a:pt x="25753" y="98006"/>
                      <a:pt x="27814" y="98698"/>
                      <a:pt x="28471" y="98170"/>
                    </a:cubicBezTo>
                    <a:cubicBezTo>
                      <a:pt x="29127" y="97642"/>
                      <a:pt x="28708" y="96660"/>
                      <a:pt x="29346" y="96132"/>
                    </a:cubicBezTo>
                    <a:close/>
                    <a:moveTo>
                      <a:pt x="267854" y="86850"/>
                    </a:moveTo>
                    <a:cubicBezTo>
                      <a:pt x="267271" y="86650"/>
                      <a:pt x="265447" y="87268"/>
                      <a:pt x="266341" y="87924"/>
                    </a:cubicBezTo>
                    <a:cubicBezTo>
                      <a:pt x="268383" y="87378"/>
                      <a:pt x="269769" y="90035"/>
                      <a:pt x="271812" y="88761"/>
                    </a:cubicBezTo>
                    <a:cubicBezTo>
                      <a:pt x="270371" y="88288"/>
                      <a:pt x="269368" y="86722"/>
                      <a:pt x="267854" y="86850"/>
                    </a:cubicBezTo>
                    <a:close/>
                    <a:moveTo>
                      <a:pt x="382758" y="55273"/>
                    </a:moveTo>
                    <a:cubicBezTo>
                      <a:pt x="383014" y="54345"/>
                      <a:pt x="381737" y="53908"/>
                      <a:pt x="381682" y="54945"/>
                    </a:cubicBezTo>
                    <a:cubicBezTo>
                      <a:pt x="381865" y="56310"/>
                      <a:pt x="379001" y="58421"/>
                      <a:pt x="380989" y="59131"/>
                    </a:cubicBezTo>
                    <a:cubicBezTo>
                      <a:pt x="381336" y="59259"/>
                      <a:pt x="381682" y="59004"/>
                      <a:pt x="381646" y="58549"/>
                    </a:cubicBezTo>
                    <a:cubicBezTo>
                      <a:pt x="381336" y="57166"/>
                      <a:pt x="383050" y="56547"/>
                      <a:pt x="382813" y="55273"/>
                    </a:cubicBezTo>
                    <a:close/>
                    <a:moveTo>
                      <a:pt x="270079" y="197233"/>
                    </a:moveTo>
                    <a:cubicBezTo>
                      <a:pt x="268894" y="195649"/>
                      <a:pt x="262620" y="196468"/>
                      <a:pt x="267107" y="197560"/>
                    </a:cubicBezTo>
                    <a:cubicBezTo>
                      <a:pt x="269040" y="199216"/>
                      <a:pt x="268456" y="198416"/>
                      <a:pt x="270134" y="197287"/>
                    </a:cubicBezTo>
                    <a:close/>
                    <a:moveTo>
                      <a:pt x="372399" y="369459"/>
                    </a:moveTo>
                    <a:cubicBezTo>
                      <a:pt x="368751" y="369240"/>
                      <a:pt x="373001" y="372207"/>
                      <a:pt x="374460" y="372189"/>
                    </a:cubicBezTo>
                    <a:cubicBezTo>
                      <a:pt x="375919" y="372171"/>
                      <a:pt x="372946" y="369786"/>
                      <a:pt x="372454" y="369513"/>
                    </a:cubicBezTo>
                    <a:close/>
                    <a:moveTo>
                      <a:pt x="48862" y="85867"/>
                    </a:moveTo>
                    <a:cubicBezTo>
                      <a:pt x="46363" y="85630"/>
                      <a:pt x="47877" y="82864"/>
                      <a:pt x="45560" y="82573"/>
                    </a:cubicBezTo>
                    <a:cubicBezTo>
                      <a:pt x="42715" y="83064"/>
                      <a:pt x="47202" y="84811"/>
                      <a:pt x="47111" y="86213"/>
                    </a:cubicBezTo>
                    <a:cubicBezTo>
                      <a:pt x="47731" y="86395"/>
                      <a:pt x="47877" y="86322"/>
                      <a:pt x="48862" y="85867"/>
                    </a:cubicBezTo>
                    <a:close/>
                    <a:moveTo>
                      <a:pt x="291692" y="512274"/>
                    </a:moveTo>
                    <a:cubicBezTo>
                      <a:pt x="292203" y="509162"/>
                      <a:pt x="289011" y="513639"/>
                      <a:pt x="291072" y="514876"/>
                    </a:cubicBezTo>
                    <a:cubicBezTo>
                      <a:pt x="291474" y="515932"/>
                      <a:pt x="292896" y="514876"/>
                      <a:pt x="292349" y="514003"/>
                    </a:cubicBezTo>
                    <a:cubicBezTo>
                      <a:pt x="292021" y="513439"/>
                      <a:pt x="291583" y="512893"/>
                      <a:pt x="291692" y="512274"/>
                    </a:cubicBezTo>
                    <a:close/>
                    <a:moveTo>
                      <a:pt x="274147" y="82536"/>
                    </a:moveTo>
                    <a:cubicBezTo>
                      <a:pt x="272578" y="82991"/>
                      <a:pt x="274621" y="84775"/>
                      <a:pt x="275624" y="84702"/>
                    </a:cubicBezTo>
                    <a:cubicBezTo>
                      <a:pt x="278779" y="84538"/>
                      <a:pt x="275952" y="82227"/>
                      <a:pt x="274147" y="82536"/>
                    </a:cubicBezTo>
                    <a:close/>
                    <a:moveTo>
                      <a:pt x="372417" y="340011"/>
                    </a:moveTo>
                    <a:cubicBezTo>
                      <a:pt x="372764" y="337208"/>
                      <a:pt x="370593" y="340357"/>
                      <a:pt x="370356" y="341540"/>
                    </a:cubicBezTo>
                    <a:cubicBezTo>
                      <a:pt x="370593" y="343760"/>
                      <a:pt x="373238" y="341649"/>
                      <a:pt x="372417" y="340011"/>
                    </a:cubicBezTo>
                    <a:close/>
                    <a:moveTo>
                      <a:pt x="31498" y="120938"/>
                    </a:moveTo>
                    <a:cubicBezTo>
                      <a:pt x="30185" y="119355"/>
                      <a:pt x="28653" y="122886"/>
                      <a:pt x="26774" y="122394"/>
                    </a:cubicBezTo>
                    <a:cubicBezTo>
                      <a:pt x="26728" y="122549"/>
                      <a:pt x="26728" y="122713"/>
                      <a:pt x="26774" y="122867"/>
                    </a:cubicBezTo>
                    <a:cubicBezTo>
                      <a:pt x="27397" y="123226"/>
                      <a:pt x="28099" y="123426"/>
                      <a:pt x="28817" y="123450"/>
                    </a:cubicBezTo>
                    <a:cubicBezTo>
                      <a:pt x="28981" y="121739"/>
                      <a:pt x="31152" y="122267"/>
                      <a:pt x="31498" y="120938"/>
                    </a:cubicBezTo>
                    <a:close/>
                    <a:moveTo>
                      <a:pt x="424306" y="354862"/>
                    </a:moveTo>
                    <a:cubicBezTo>
                      <a:pt x="423011" y="354498"/>
                      <a:pt x="421698" y="356136"/>
                      <a:pt x="422774" y="357174"/>
                    </a:cubicBezTo>
                    <a:cubicBezTo>
                      <a:pt x="423850" y="358211"/>
                      <a:pt x="424197" y="355645"/>
                      <a:pt x="425528" y="355991"/>
                    </a:cubicBezTo>
                    <a:cubicBezTo>
                      <a:pt x="427170" y="355772"/>
                      <a:pt x="425072" y="354717"/>
                      <a:pt x="424306" y="354862"/>
                    </a:cubicBezTo>
                    <a:close/>
                    <a:moveTo>
                      <a:pt x="247865" y="407642"/>
                    </a:moveTo>
                    <a:cubicBezTo>
                      <a:pt x="247482" y="406732"/>
                      <a:pt x="246041" y="407114"/>
                      <a:pt x="246041" y="405622"/>
                    </a:cubicBezTo>
                    <a:cubicBezTo>
                      <a:pt x="245202" y="404530"/>
                      <a:pt x="243743" y="408188"/>
                      <a:pt x="245238" y="408024"/>
                    </a:cubicBezTo>
                    <a:cubicBezTo>
                      <a:pt x="246168" y="408006"/>
                      <a:pt x="247390" y="409153"/>
                      <a:pt x="247938" y="407642"/>
                    </a:cubicBezTo>
                    <a:close/>
                    <a:moveTo>
                      <a:pt x="424781" y="333441"/>
                    </a:moveTo>
                    <a:cubicBezTo>
                      <a:pt x="426604" y="334315"/>
                      <a:pt x="429504" y="335443"/>
                      <a:pt x="427863" y="332076"/>
                    </a:cubicBezTo>
                    <a:cubicBezTo>
                      <a:pt x="427115" y="330256"/>
                      <a:pt x="426313" y="333769"/>
                      <a:pt x="424999" y="333295"/>
                    </a:cubicBezTo>
                    <a:cubicBezTo>
                      <a:pt x="424762" y="333259"/>
                      <a:pt x="424817" y="333059"/>
                      <a:pt x="424781" y="333386"/>
                    </a:cubicBezTo>
                    <a:close/>
                    <a:moveTo>
                      <a:pt x="383014" y="331967"/>
                    </a:moveTo>
                    <a:cubicBezTo>
                      <a:pt x="383492" y="331115"/>
                      <a:pt x="383813" y="330184"/>
                      <a:pt x="383962" y="329219"/>
                    </a:cubicBezTo>
                    <a:cubicBezTo>
                      <a:pt x="384090" y="327945"/>
                      <a:pt x="381883" y="328090"/>
                      <a:pt x="382284" y="329219"/>
                    </a:cubicBezTo>
                    <a:cubicBezTo>
                      <a:pt x="383433" y="331384"/>
                      <a:pt x="378928" y="330747"/>
                      <a:pt x="383014" y="331967"/>
                    </a:cubicBezTo>
                    <a:close/>
                    <a:moveTo>
                      <a:pt x="215801" y="113986"/>
                    </a:moveTo>
                    <a:cubicBezTo>
                      <a:pt x="214141" y="113986"/>
                      <a:pt x="215254" y="114805"/>
                      <a:pt x="215035" y="115697"/>
                    </a:cubicBezTo>
                    <a:cubicBezTo>
                      <a:pt x="214670" y="116279"/>
                      <a:pt x="215363" y="116115"/>
                      <a:pt x="215564" y="116115"/>
                    </a:cubicBezTo>
                    <a:cubicBezTo>
                      <a:pt x="216458" y="115788"/>
                      <a:pt x="217388" y="117189"/>
                      <a:pt x="217953" y="116425"/>
                    </a:cubicBezTo>
                    <a:cubicBezTo>
                      <a:pt x="218519" y="115660"/>
                      <a:pt x="216640" y="115769"/>
                      <a:pt x="216914" y="114605"/>
                    </a:cubicBezTo>
                    <a:cubicBezTo>
                      <a:pt x="217187" y="113440"/>
                      <a:pt x="216385" y="114004"/>
                      <a:pt x="215801" y="113986"/>
                    </a:cubicBezTo>
                    <a:close/>
                    <a:moveTo>
                      <a:pt x="217242" y="83046"/>
                    </a:moveTo>
                    <a:cubicBezTo>
                      <a:pt x="218135" y="83228"/>
                      <a:pt x="217844" y="82646"/>
                      <a:pt x="217515" y="81899"/>
                    </a:cubicBezTo>
                    <a:cubicBezTo>
                      <a:pt x="217187" y="81153"/>
                      <a:pt x="218683" y="80316"/>
                      <a:pt x="217734" y="79806"/>
                    </a:cubicBezTo>
                    <a:cubicBezTo>
                      <a:pt x="216129" y="79461"/>
                      <a:pt x="216932" y="81918"/>
                      <a:pt x="215655" y="81936"/>
                    </a:cubicBezTo>
                    <a:cubicBezTo>
                      <a:pt x="213813" y="82063"/>
                      <a:pt x="216038" y="83355"/>
                      <a:pt x="217242" y="83101"/>
                    </a:cubicBezTo>
                    <a:close/>
                    <a:moveTo>
                      <a:pt x="379257" y="87414"/>
                    </a:moveTo>
                    <a:cubicBezTo>
                      <a:pt x="378217" y="87924"/>
                      <a:pt x="378709" y="90526"/>
                      <a:pt x="379384" y="91054"/>
                    </a:cubicBezTo>
                    <a:cubicBezTo>
                      <a:pt x="381719" y="91764"/>
                      <a:pt x="380041" y="88233"/>
                      <a:pt x="379257" y="87469"/>
                    </a:cubicBezTo>
                    <a:close/>
                    <a:moveTo>
                      <a:pt x="404900" y="320646"/>
                    </a:moveTo>
                    <a:cubicBezTo>
                      <a:pt x="403506" y="320828"/>
                      <a:pt x="402158" y="321266"/>
                      <a:pt x="400924" y="321939"/>
                    </a:cubicBezTo>
                    <a:cubicBezTo>
                      <a:pt x="404718" y="324832"/>
                      <a:pt x="402748" y="321447"/>
                      <a:pt x="405557" y="320901"/>
                    </a:cubicBezTo>
                    <a:close/>
                    <a:moveTo>
                      <a:pt x="415424" y="112129"/>
                    </a:moveTo>
                    <a:cubicBezTo>
                      <a:pt x="414567" y="107507"/>
                      <a:pt x="409825" y="112129"/>
                      <a:pt x="415132" y="112657"/>
                    </a:cubicBezTo>
                    <a:cubicBezTo>
                      <a:pt x="415187" y="112858"/>
                      <a:pt x="415406" y="112439"/>
                      <a:pt x="415424" y="112202"/>
                    </a:cubicBezTo>
                    <a:close/>
                    <a:moveTo>
                      <a:pt x="212737" y="385293"/>
                    </a:moveTo>
                    <a:cubicBezTo>
                      <a:pt x="220452" y="383072"/>
                      <a:pt x="216385" y="381161"/>
                      <a:pt x="212153" y="385129"/>
                    </a:cubicBezTo>
                    <a:close/>
                    <a:moveTo>
                      <a:pt x="378709" y="132750"/>
                    </a:moveTo>
                    <a:cubicBezTo>
                      <a:pt x="379001" y="130384"/>
                      <a:pt x="373238" y="129292"/>
                      <a:pt x="375882" y="131749"/>
                    </a:cubicBezTo>
                    <a:cubicBezTo>
                      <a:pt x="376320" y="132004"/>
                      <a:pt x="376922" y="132022"/>
                      <a:pt x="376338" y="132750"/>
                    </a:cubicBezTo>
                    <a:cubicBezTo>
                      <a:pt x="376758" y="133314"/>
                      <a:pt x="377342" y="132550"/>
                      <a:pt x="377524" y="132058"/>
                    </a:cubicBezTo>
                    <a:cubicBezTo>
                      <a:pt x="377925" y="132331"/>
                      <a:pt x="378381" y="133369"/>
                      <a:pt x="378709" y="132750"/>
                    </a:cubicBezTo>
                    <a:close/>
                    <a:moveTo>
                      <a:pt x="432769" y="348929"/>
                    </a:moveTo>
                    <a:cubicBezTo>
                      <a:pt x="431930" y="348838"/>
                      <a:pt x="431638" y="349166"/>
                      <a:pt x="431201" y="349730"/>
                    </a:cubicBezTo>
                    <a:cubicBezTo>
                      <a:pt x="432222" y="350531"/>
                      <a:pt x="433189" y="350203"/>
                      <a:pt x="434319" y="350021"/>
                    </a:cubicBezTo>
                    <a:cubicBezTo>
                      <a:pt x="435450" y="349839"/>
                      <a:pt x="435870" y="350986"/>
                      <a:pt x="436818" y="350458"/>
                    </a:cubicBezTo>
                    <a:cubicBezTo>
                      <a:pt x="437420" y="350312"/>
                      <a:pt x="435669" y="348638"/>
                      <a:pt x="435487" y="349002"/>
                    </a:cubicBezTo>
                    <a:cubicBezTo>
                      <a:pt x="434683" y="349554"/>
                      <a:pt x="433614" y="349525"/>
                      <a:pt x="432842" y="348929"/>
                    </a:cubicBezTo>
                    <a:close/>
                    <a:moveTo>
                      <a:pt x="419674" y="363489"/>
                    </a:moveTo>
                    <a:cubicBezTo>
                      <a:pt x="420786" y="362889"/>
                      <a:pt x="420823" y="361160"/>
                      <a:pt x="422610" y="361305"/>
                    </a:cubicBezTo>
                    <a:cubicBezTo>
                      <a:pt x="425164" y="357228"/>
                      <a:pt x="419364" y="362761"/>
                      <a:pt x="418215" y="362652"/>
                    </a:cubicBezTo>
                    <a:cubicBezTo>
                      <a:pt x="418616" y="363216"/>
                      <a:pt x="419254" y="363271"/>
                      <a:pt x="419747" y="363544"/>
                    </a:cubicBezTo>
                    <a:close/>
                    <a:moveTo>
                      <a:pt x="421498" y="356209"/>
                    </a:moveTo>
                    <a:cubicBezTo>
                      <a:pt x="422464" y="354389"/>
                      <a:pt x="419674" y="356573"/>
                      <a:pt x="419528" y="353861"/>
                    </a:cubicBezTo>
                    <a:cubicBezTo>
                      <a:pt x="419108" y="354498"/>
                      <a:pt x="418269" y="357884"/>
                      <a:pt x="419929" y="357156"/>
                    </a:cubicBezTo>
                    <a:cubicBezTo>
                      <a:pt x="420549" y="357046"/>
                      <a:pt x="422482" y="357265"/>
                      <a:pt x="421534" y="356318"/>
                    </a:cubicBezTo>
                    <a:close/>
                    <a:moveTo>
                      <a:pt x="339423" y="474746"/>
                    </a:moveTo>
                    <a:cubicBezTo>
                      <a:pt x="341138" y="475164"/>
                      <a:pt x="340809" y="472616"/>
                      <a:pt x="342706" y="473089"/>
                    </a:cubicBezTo>
                    <a:cubicBezTo>
                      <a:pt x="343417" y="473381"/>
                      <a:pt x="344640" y="472652"/>
                      <a:pt x="343764" y="472034"/>
                    </a:cubicBezTo>
                    <a:cubicBezTo>
                      <a:pt x="341776" y="471797"/>
                      <a:pt x="340116" y="473362"/>
                      <a:pt x="338785" y="474491"/>
                    </a:cubicBezTo>
                    <a:close/>
                    <a:moveTo>
                      <a:pt x="282135" y="479314"/>
                    </a:moveTo>
                    <a:cubicBezTo>
                      <a:pt x="283138" y="479823"/>
                      <a:pt x="282774" y="477639"/>
                      <a:pt x="283777" y="477494"/>
                    </a:cubicBezTo>
                    <a:cubicBezTo>
                      <a:pt x="284981" y="477039"/>
                      <a:pt x="284889" y="476438"/>
                      <a:pt x="283777" y="475983"/>
                    </a:cubicBezTo>
                    <a:cubicBezTo>
                      <a:pt x="280913" y="473690"/>
                      <a:pt x="283594" y="478058"/>
                      <a:pt x="281771" y="478804"/>
                    </a:cubicBezTo>
                    <a:close/>
                    <a:moveTo>
                      <a:pt x="389744" y="98170"/>
                    </a:moveTo>
                    <a:cubicBezTo>
                      <a:pt x="397587" y="101410"/>
                      <a:pt x="389635" y="95022"/>
                      <a:pt x="387263" y="98480"/>
                    </a:cubicBezTo>
                    <a:cubicBezTo>
                      <a:pt x="388077" y="98872"/>
                      <a:pt x="389039" y="98795"/>
                      <a:pt x="389780" y="98279"/>
                    </a:cubicBezTo>
                    <a:close/>
                    <a:moveTo>
                      <a:pt x="99310" y="112621"/>
                    </a:moveTo>
                    <a:cubicBezTo>
                      <a:pt x="98544" y="111456"/>
                      <a:pt x="99657" y="109582"/>
                      <a:pt x="97960" y="109145"/>
                    </a:cubicBezTo>
                    <a:cubicBezTo>
                      <a:pt x="97322" y="108926"/>
                      <a:pt x="96574" y="109236"/>
                      <a:pt x="97322" y="109909"/>
                    </a:cubicBezTo>
                    <a:cubicBezTo>
                      <a:pt x="98599" y="110655"/>
                      <a:pt x="96957" y="111402"/>
                      <a:pt x="97486" y="112148"/>
                    </a:cubicBezTo>
                    <a:cubicBezTo>
                      <a:pt x="97960" y="112348"/>
                      <a:pt x="98945" y="113167"/>
                      <a:pt x="99310" y="112621"/>
                    </a:cubicBezTo>
                    <a:close/>
                    <a:moveTo>
                      <a:pt x="469119" y="306086"/>
                    </a:moveTo>
                    <a:cubicBezTo>
                      <a:pt x="468371" y="305904"/>
                      <a:pt x="467933" y="306851"/>
                      <a:pt x="467131" y="306651"/>
                    </a:cubicBezTo>
                    <a:cubicBezTo>
                      <a:pt x="465872" y="306250"/>
                      <a:pt x="465672" y="307670"/>
                      <a:pt x="466930" y="307870"/>
                    </a:cubicBezTo>
                    <a:cubicBezTo>
                      <a:pt x="467623" y="308289"/>
                      <a:pt x="468171" y="309544"/>
                      <a:pt x="469028" y="309217"/>
                    </a:cubicBezTo>
                    <a:cubicBezTo>
                      <a:pt x="469210" y="309217"/>
                      <a:pt x="469155" y="308998"/>
                      <a:pt x="469028" y="308816"/>
                    </a:cubicBezTo>
                    <a:cubicBezTo>
                      <a:pt x="466365" y="306906"/>
                      <a:pt x="470906" y="306632"/>
                      <a:pt x="469119" y="306086"/>
                    </a:cubicBezTo>
                    <a:close/>
                    <a:moveTo>
                      <a:pt x="246880" y="88724"/>
                    </a:moveTo>
                    <a:cubicBezTo>
                      <a:pt x="246533" y="89944"/>
                      <a:pt x="249050" y="93784"/>
                      <a:pt x="248704" y="91109"/>
                    </a:cubicBezTo>
                    <a:cubicBezTo>
                      <a:pt x="248138" y="90654"/>
                      <a:pt x="248029" y="90326"/>
                      <a:pt x="248704" y="89689"/>
                    </a:cubicBezTo>
                    <a:cubicBezTo>
                      <a:pt x="249871" y="88688"/>
                      <a:pt x="248704" y="88688"/>
                      <a:pt x="247682" y="88306"/>
                    </a:cubicBezTo>
                    <a:cubicBezTo>
                      <a:pt x="246661" y="87924"/>
                      <a:pt x="246934" y="88324"/>
                      <a:pt x="246880" y="88724"/>
                    </a:cubicBezTo>
                    <a:close/>
                    <a:moveTo>
                      <a:pt x="54206" y="98935"/>
                    </a:moveTo>
                    <a:cubicBezTo>
                      <a:pt x="54675" y="99367"/>
                      <a:pt x="55377" y="99434"/>
                      <a:pt x="55920" y="99098"/>
                    </a:cubicBezTo>
                    <a:cubicBezTo>
                      <a:pt x="55428" y="98698"/>
                      <a:pt x="55464" y="97278"/>
                      <a:pt x="54625" y="97806"/>
                    </a:cubicBezTo>
                    <a:cubicBezTo>
                      <a:pt x="53476" y="98862"/>
                      <a:pt x="52145" y="97806"/>
                      <a:pt x="51178" y="98006"/>
                    </a:cubicBezTo>
                    <a:cubicBezTo>
                      <a:pt x="50977" y="99608"/>
                      <a:pt x="53257" y="99444"/>
                      <a:pt x="54206" y="98935"/>
                    </a:cubicBezTo>
                    <a:close/>
                    <a:moveTo>
                      <a:pt x="29747" y="140558"/>
                    </a:moveTo>
                    <a:cubicBezTo>
                      <a:pt x="26738" y="139739"/>
                      <a:pt x="29638" y="144598"/>
                      <a:pt x="30404" y="142815"/>
                    </a:cubicBezTo>
                    <a:cubicBezTo>
                      <a:pt x="30349" y="141795"/>
                      <a:pt x="31827" y="140339"/>
                      <a:pt x="29747" y="140558"/>
                    </a:cubicBezTo>
                    <a:close/>
                    <a:moveTo>
                      <a:pt x="281150" y="465809"/>
                    </a:moveTo>
                    <a:cubicBezTo>
                      <a:pt x="280476" y="463407"/>
                      <a:pt x="279327" y="463571"/>
                      <a:pt x="278925" y="466028"/>
                    </a:cubicBezTo>
                    <a:cubicBezTo>
                      <a:pt x="279108" y="467575"/>
                      <a:pt x="280986" y="467557"/>
                      <a:pt x="281150" y="465809"/>
                    </a:cubicBezTo>
                    <a:close/>
                    <a:moveTo>
                      <a:pt x="73958" y="91636"/>
                    </a:moveTo>
                    <a:cubicBezTo>
                      <a:pt x="73958" y="90763"/>
                      <a:pt x="74305" y="89634"/>
                      <a:pt x="73356" y="89325"/>
                    </a:cubicBezTo>
                    <a:cubicBezTo>
                      <a:pt x="72408" y="89016"/>
                      <a:pt x="73210" y="90271"/>
                      <a:pt x="72663" y="90508"/>
                    </a:cubicBezTo>
                    <a:cubicBezTo>
                      <a:pt x="70092" y="90981"/>
                      <a:pt x="74341" y="94348"/>
                      <a:pt x="73958" y="91636"/>
                    </a:cubicBezTo>
                    <a:close/>
                    <a:moveTo>
                      <a:pt x="257112" y="419236"/>
                    </a:moveTo>
                    <a:cubicBezTo>
                      <a:pt x="258024" y="417670"/>
                      <a:pt x="259811" y="418890"/>
                      <a:pt x="260869" y="418034"/>
                    </a:cubicBezTo>
                    <a:cubicBezTo>
                      <a:pt x="260139" y="418162"/>
                      <a:pt x="254504" y="415941"/>
                      <a:pt x="255981" y="417397"/>
                    </a:cubicBezTo>
                    <a:cubicBezTo>
                      <a:pt x="256510" y="417962"/>
                      <a:pt x="256400" y="419199"/>
                      <a:pt x="257112" y="419272"/>
                    </a:cubicBezTo>
                    <a:close/>
                    <a:moveTo>
                      <a:pt x="239803" y="123268"/>
                    </a:moveTo>
                    <a:lnTo>
                      <a:pt x="239621" y="122776"/>
                    </a:lnTo>
                    <a:cubicBezTo>
                      <a:pt x="234769" y="125761"/>
                      <a:pt x="236611" y="129674"/>
                      <a:pt x="239803" y="123304"/>
                    </a:cubicBezTo>
                    <a:close/>
                    <a:moveTo>
                      <a:pt x="432641" y="93420"/>
                    </a:moveTo>
                    <a:cubicBezTo>
                      <a:pt x="432003" y="93784"/>
                      <a:pt x="431620" y="94457"/>
                      <a:pt x="430818" y="94548"/>
                    </a:cubicBezTo>
                    <a:cubicBezTo>
                      <a:pt x="432459" y="97024"/>
                      <a:pt x="435997" y="96569"/>
                      <a:pt x="432641" y="93456"/>
                    </a:cubicBezTo>
                    <a:close/>
                    <a:moveTo>
                      <a:pt x="303420" y="538245"/>
                    </a:moveTo>
                    <a:cubicBezTo>
                      <a:pt x="303165" y="539501"/>
                      <a:pt x="303876" y="540520"/>
                      <a:pt x="305098" y="539628"/>
                    </a:cubicBezTo>
                    <a:cubicBezTo>
                      <a:pt x="305827" y="538991"/>
                      <a:pt x="304770" y="538354"/>
                      <a:pt x="305098" y="537517"/>
                    </a:cubicBezTo>
                    <a:cubicBezTo>
                      <a:pt x="305080" y="535788"/>
                      <a:pt x="303000" y="537353"/>
                      <a:pt x="303420" y="538245"/>
                    </a:cubicBezTo>
                    <a:close/>
                    <a:moveTo>
                      <a:pt x="94677" y="116807"/>
                    </a:moveTo>
                    <a:cubicBezTo>
                      <a:pt x="98854" y="116807"/>
                      <a:pt x="94823" y="113677"/>
                      <a:pt x="93091" y="114878"/>
                    </a:cubicBezTo>
                    <a:cubicBezTo>
                      <a:pt x="93656" y="115242"/>
                      <a:pt x="95535" y="115278"/>
                      <a:pt x="93838" y="115769"/>
                    </a:cubicBezTo>
                    <a:cubicBezTo>
                      <a:pt x="92981" y="116206"/>
                      <a:pt x="94057" y="116916"/>
                      <a:pt x="94677" y="116807"/>
                    </a:cubicBezTo>
                    <a:close/>
                    <a:moveTo>
                      <a:pt x="354014" y="493291"/>
                    </a:moveTo>
                    <a:cubicBezTo>
                      <a:pt x="354014" y="493291"/>
                      <a:pt x="352555" y="493291"/>
                      <a:pt x="353157" y="493673"/>
                    </a:cubicBezTo>
                    <a:cubicBezTo>
                      <a:pt x="354178" y="493673"/>
                      <a:pt x="353412" y="494529"/>
                      <a:pt x="353722" y="494856"/>
                    </a:cubicBezTo>
                    <a:cubicBezTo>
                      <a:pt x="355637" y="497696"/>
                      <a:pt x="356951" y="493146"/>
                      <a:pt x="354014" y="493291"/>
                    </a:cubicBezTo>
                    <a:close/>
                    <a:moveTo>
                      <a:pt x="358373" y="98844"/>
                    </a:moveTo>
                    <a:lnTo>
                      <a:pt x="357899" y="99007"/>
                    </a:lnTo>
                    <a:cubicBezTo>
                      <a:pt x="359522" y="100136"/>
                      <a:pt x="359832" y="102174"/>
                      <a:pt x="360781" y="103539"/>
                    </a:cubicBezTo>
                    <a:cubicBezTo>
                      <a:pt x="361346" y="102884"/>
                      <a:pt x="360051" y="101410"/>
                      <a:pt x="360525" y="100300"/>
                    </a:cubicBezTo>
                    <a:cubicBezTo>
                      <a:pt x="360598" y="99026"/>
                      <a:pt x="359139" y="99426"/>
                      <a:pt x="358373" y="98844"/>
                    </a:cubicBezTo>
                    <a:close/>
                    <a:moveTo>
                      <a:pt x="221163" y="57366"/>
                    </a:moveTo>
                    <a:cubicBezTo>
                      <a:pt x="221163" y="57002"/>
                      <a:pt x="220744" y="56929"/>
                      <a:pt x="220671" y="57038"/>
                    </a:cubicBezTo>
                    <a:cubicBezTo>
                      <a:pt x="220069" y="57912"/>
                      <a:pt x="219303" y="56638"/>
                      <a:pt x="218847" y="57147"/>
                    </a:cubicBezTo>
                    <a:cubicBezTo>
                      <a:pt x="218081" y="58003"/>
                      <a:pt x="219376" y="58239"/>
                      <a:pt x="219522" y="58858"/>
                    </a:cubicBezTo>
                    <a:cubicBezTo>
                      <a:pt x="219668" y="59477"/>
                      <a:pt x="219522" y="60351"/>
                      <a:pt x="220324" y="60205"/>
                    </a:cubicBezTo>
                    <a:cubicBezTo>
                      <a:pt x="221437" y="59714"/>
                      <a:pt x="220215" y="58112"/>
                      <a:pt x="221163" y="57366"/>
                    </a:cubicBezTo>
                    <a:close/>
                    <a:moveTo>
                      <a:pt x="386497" y="105887"/>
                    </a:moveTo>
                    <a:cubicBezTo>
                      <a:pt x="387574" y="105887"/>
                      <a:pt x="388978" y="103921"/>
                      <a:pt x="387610" y="103375"/>
                    </a:cubicBezTo>
                    <a:cubicBezTo>
                      <a:pt x="387099" y="103048"/>
                      <a:pt x="387300" y="101847"/>
                      <a:pt x="386479" y="102192"/>
                    </a:cubicBezTo>
                    <a:cubicBezTo>
                      <a:pt x="385658" y="102538"/>
                      <a:pt x="386479" y="103121"/>
                      <a:pt x="386643" y="103594"/>
                    </a:cubicBezTo>
                    <a:cubicBezTo>
                      <a:pt x="387008" y="104413"/>
                      <a:pt x="385385" y="105341"/>
                      <a:pt x="386497" y="105887"/>
                    </a:cubicBezTo>
                    <a:close/>
                    <a:moveTo>
                      <a:pt x="31936" y="126653"/>
                    </a:moveTo>
                    <a:cubicBezTo>
                      <a:pt x="31279" y="124960"/>
                      <a:pt x="28288" y="126653"/>
                      <a:pt x="29255" y="127727"/>
                    </a:cubicBezTo>
                    <a:cubicBezTo>
                      <a:pt x="30094" y="129183"/>
                      <a:pt x="31425" y="127727"/>
                      <a:pt x="31936" y="126653"/>
                    </a:cubicBezTo>
                    <a:close/>
                    <a:moveTo>
                      <a:pt x="419072" y="84047"/>
                    </a:moveTo>
                    <a:cubicBezTo>
                      <a:pt x="417905" y="84047"/>
                      <a:pt x="412196" y="85230"/>
                      <a:pt x="415223" y="86104"/>
                    </a:cubicBezTo>
                    <a:cubicBezTo>
                      <a:pt x="416628" y="85630"/>
                      <a:pt x="417795" y="84284"/>
                      <a:pt x="419528" y="85030"/>
                    </a:cubicBezTo>
                    <a:cubicBezTo>
                      <a:pt x="419984" y="84429"/>
                      <a:pt x="419674" y="84411"/>
                      <a:pt x="419072" y="84047"/>
                    </a:cubicBezTo>
                    <a:close/>
                    <a:moveTo>
                      <a:pt x="84154" y="125597"/>
                    </a:moveTo>
                    <a:cubicBezTo>
                      <a:pt x="83205" y="124833"/>
                      <a:pt x="79868" y="125179"/>
                      <a:pt x="80287" y="126435"/>
                    </a:cubicBezTo>
                    <a:cubicBezTo>
                      <a:pt x="81598" y="127203"/>
                      <a:pt x="83280" y="126839"/>
                      <a:pt x="84154" y="125597"/>
                    </a:cubicBezTo>
                    <a:close/>
                    <a:moveTo>
                      <a:pt x="324686" y="601017"/>
                    </a:moveTo>
                    <a:cubicBezTo>
                      <a:pt x="322680" y="601144"/>
                      <a:pt x="326875" y="605585"/>
                      <a:pt x="327076" y="600362"/>
                    </a:cubicBezTo>
                    <a:cubicBezTo>
                      <a:pt x="326145" y="599561"/>
                      <a:pt x="325817" y="601963"/>
                      <a:pt x="324686" y="601017"/>
                    </a:cubicBezTo>
                    <a:close/>
                    <a:moveTo>
                      <a:pt x="331052" y="450958"/>
                    </a:moveTo>
                    <a:cubicBezTo>
                      <a:pt x="332620" y="450685"/>
                      <a:pt x="329811" y="449575"/>
                      <a:pt x="330705" y="448519"/>
                    </a:cubicBezTo>
                    <a:cubicBezTo>
                      <a:pt x="330906" y="448064"/>
                      <a:pt x="332219" y="448210"/>
                      <a:pt x="331471" y="447336"/>
                    </a:cubicBezTo>
                    <a:cubicBezTo>
                      <a:pt x="330723" y="446463"/>
                      <a:pt x="330486" y="447901"/>
                      <a:pt x="329866" y="447737"/>
                    </a:cubicBezTo>
                    <a:cubicBezTo>
                      <a:pt x="327805" y="447755"/>
                      <a:pt x="330340" y="450449"/>
                      <a:pt x="331052" y="450958"/>
                    </a:cubicBezTo>
                    <a:close/>
                    <a:moveTo>
                      <a:pt x="442691" y="325615"/>
                    </a:moveTo>
                    <a:cubicBezTo>
                      <a:pt x="441761" y="325615"/>
                      <a:pt x="441305" y="325433"/>
                      <a:pt x="441287" y="326489"/>
                    </a:cubicBezTo>
                    <a:cubicBezTo>
                      <a:pt x="440849" y="328199"/>
                      <a:pt x="444022" y="326889"/>
                      <a:pt x="444679" y="326489"/>
                    </a:cubicBezTo>
                    <a:cubicBezTo>
                      <a:pt x="444281" y="325792"/>
                      <a:pt x="443474" y="325438"/>
                      <a:pt x="442691" y="325615"/>
                    </a:cubicBezTo>
                    <a:close/>
                    <a:moveTo>
                      <a:pt x="345880" y="447682"/>
                    </a:moveTo>
                    <a:cubicBezTo>
                      <a:pt x="345354" y="447630"/>
                      <a:pt x="344824" y="447699"/>
                      <a:pt x="344329" y="447882"/>
                    </a:cubicBezTo>
                    <a:cubicBezTo>
                      <a:pt x="344907" y="448931"/>
                      <a:pt x="345978" y="449616"/>
                      <a:pt x="347175" y="449702"/>
                    </a:cubicBezTo>
                    <a:cubicBezTo>
                      <a:pt x="347622" y="449172"/>
                      <a:pt x="347554" y="448380"/>
                      <a:pt x="347023" y="447933"/>
                    </a:cubicBezTo>
                    <a:cubicBezTo>
                      <a:pt x="346706" y="447667"/>
                      <a:pt x="346279" y="447573"/>
                      <a:pt x="345880" y="447682"/>
                    </a:cubicBezTo>
                    <a:close/>
                    <a:moveTo>
                      <a:pt x="92963" y="145199"/>
                    </a:moveTo>
                    <a:cubicBezTo>
                      <a:pt x="92160" y="144107"/>
                      <a:pt x="89808" y="142050"/>
                      <a:pt x="89406" y="144234"/>
                    </a:cubicBezTo>
                    <a:cubicBezTo>
                      <a:pt x="91121" y="144107"/>
                      <a:pt x="91340" y="147401"/>
                      <a:pt x="92963" y="145199"/>
                    </a:cubicBezTo>
                    <a:close/>
                    <a:moveTo>
                      <a:pt x="309275" y="580178"/>
                    </a:moveTo>
                    <a:cubicBezTo>
                      <a:pt x="310150" y="579959"/>
                      <a:pt x="310515" y="578904"/>
                      <a:pt x="311554" y="579086"/>
                    </a:cubicBezTo>
                    <a:cubicBezTo>
                      <a:pt x="312594" y="579268"/>
                      <a:pt x="315385" y="577266"/>
                      <a:pt x="313488" y="577539"/>
                    </a:cubicBezTo>
                    <a:cubicBezTo>
                      <a:pt x="312247" y="578249"/>
                      <a:pt x="308819" y="577903"/>
                      <a:pt x="309275" y="580105"/>
                    </a:cubicBezTo>
                    <a:close/>
                    <a:moveTo>
                      <a:pt x="443913" y="136827"/>
                    </a:moveTo>
                    <a:cubicBezTo>
                      <a:pt x="442800" y="136699"/>
                      <a:pt x="443001" y="139211"/>
                      <a:pt x="443494" y="139466"/>
                    </a:cubicBezTo>
                    <a:cubicBezTo>
                      <a:pt x="444168" y="140176"/>
                      <a:pt x="445682" y="139921"/>
                      <a:pt x="444880" y="138720"/>
                    </a:cubicBezTo>
                    <a:cubicBezTo>
                      <a:pt x="444588" y="137937"/>
                      <a:pt x="445208" y="136718"/>
                      <a:pt x="443913" y="136827"/>
                    </a:cubicBezTo>
                    <a:close/>
                    <a:moveTo>
                      <a:pt x="43262" y="91072"/>
                    </a:moveTo>
                    <a:cubicBezTo>
                      <a:pt x="43773" y="90781"/>
                      <a:pt x="44430" y="89944"/>
                      <a:pt x="43737" y="89616"/>
                    </a:cubicBezTo>
                    <a:cubicBezTo>
                      <a:pt x="41639" y="85867"/>
                      <a:pt x="40235" y="89616"/>
                      <a:pt x="43262" y="91072"/>
                    </a:cubicBezTo>
                    <a:close/>
                    <a:moveTo>
                      <a:pt x="239292" y="404475"/>
                    </a:moveTo>
                    <a:cubicBezTo>
                      <a:pt x="239037" y="405131"/>
                      <a:pt x="240077" y="405749"/>
                      <a:pt x="240332" y="404894"/>
                    </a:cubicBezTo>
                    <a:cubicBezTo>
                      <a:pt x="240587" y="404039"/>
                      <a:pt x="240077" y="403329"/>
                      <a:pt x="240624" y="402583"/>
                    </a:cubicBezTo>
                    <a:cubicBezTo>
                      <a:pt x="241171" y="401836"/>
                      <a:pt x="240296" y="401727"/>
                      <a:pt x="240186" y="401272"/>
                    </a:cubicBezTo>
                    <a:cubicBezTo>
                      <a:pt x="240022" y="400544"/>
                      <a:pt x="238362" y="401636"/>
                      <a:pt x="238982" y="402018"/>
                    </a:cubicBezTo>
                    <a:cubicBezTo>
                      <a:pt x="240095" y="402710"/>
                      <a:pt x="239165" y="403529"/>
                      <a:pt x="239292" y="404475"/>
                    </a:cubicBezTo>
                    <a:close/>
                    <a:moveTo>
                      <a:pt x="245421" y="93347"/>
                    </a:moveTo>
                    <a:cubicBezTo>
                      <a:pt x="241919" y="93584"/>
                      <a:pt x="247956" y="95768"/>
                      <a:pt x="248467" y="93930"/>
                    </a:cubicBezTo>
                    <a:cubicBezTo>
                      <a:pt x="248467" y="93183"/>
                      <a:pt x="247135" y="92310"/>
                      <a:pt x="246898" y="93293"/>
                    </a:cubicBezTo>
                    <a:cubicBezTo>
                      <a:pt x="246661" y="94275"/>
                      <a:pt x="245822" y="93274"/>
                      <a:pt x="245421" y="93347"/>
                    </a:cubicBezTo>
                    <a:close/>
                    <a:moveTo>
                      <a:pt x="88713" y="108289"/>
                    </a:moveTo>
                    <a:cubicBezTo>
                      <a:pt x="89096" y="110255"/>
                      <a:pt x="89279" y="110328"/>
                      <a:pt x="91048" y="109127"/>
                    </a:cubicBezTo>
                    <a:cubicBezTo>
                      <a:pt x="91248" y="108999"/>
                      <a:pt x="91394" y="108653"/>
                      <a:pt x="91048" y="108617"/>
                    </a:cubicBezTo>
                    <a:cubicBezTo>
                      <a:pt x="90227" y="108508"/>
                      <a:pt x="90410" y="107925"/>
                      <a:pt x="90300" y="107416"/>
                    </a:cubicBezTo>
                    <a:cubicBezTo>
                      <a:pt x="89990" y="106269"/>
                      <a:pt x="88349" y="107489"/>
                      <a:pt x="88713" y="108289"/>
                    </a:cubicBezTo>
                    <a:close/>
                    <a:moveTo>
                      <a:pt x="80524" y="28610"/>
                    </a:moveTo>
                    <a:lnTo>
                      <a:pt x="80670" y="29665"/>
                    </a:lnTo>
                    <a:cubicBezTo>
                      <a:pt x="81454" y="29538"/>
                      <a:pt x="80871" y="28846"/>
                      <a:pt x="81126" y="28483"/>
                    </a:cubicBezTo>
                    <a:cubicBezTo>
                      <a:pt x="81527" y="27445"/>
                      <a:pt x="82950" y="28119"/>
                      <a:pt x="83187" y="27136"/>
                    </a:cubicBezTo>
                    <a:cubicBezTo>
                      <a:pt x="81673" y="25807"/>
                      <a:pt x="80050" y="25953"/>
                      <a:pt x="80488" y="28610"/>
                    </a:cubicBezTo>
                    <a:close/>
                    <a:moveTo>
                      <a:pt x="451665" y="295640"/>
                    </a:moveTo>
                    <a:cubicBezTo>
                      <a:pt x="454200" y="292273"/>
                      <a:pt x="452120" y="290526"/>
                      <a:pt x="450753" y="294475"/>
                    </a:cubicBezTo>
                    <a:cubicBezTo>
                      <a:pt x="450607" y="294712"/>
                      <a:pt x="451373" y="295731"/>
                      <a:pt x="451665" y="295640"/>
                    </a:cubicBezTo>
                    <a:close/>
                    <a:moveTo>
                      <a:pt x="224282" y="372808"/>
                    </a:moveTo>
                    <a:cubicBezTo>
                      <a:pt x="218464" y="373299"/>
                      <a:pt x="222622" y="376156"/>
                      <a:pt x="225449" y="373026"/>
                    </a:cubicBezTo>
                    <a:cubicBezTo>
                      <a:pt x="225122" y="372826"/>
                      <a:pt x="224734" y="372749"/>
                      <a:pt x="224355" y="372808"/>
                    </a:cubicBezTo>
                    <a:close/>
                    <a:moveTo>
                      <a:pt x="381482" y="358957"/>
                    </a:moveTo>
                    <a:cubicBezTo>
                      <a:pt x="381336" y="358211"/>
                      <a:pt x="380734" y="357247"/>
                      <a:pt x="380533" y="358339"/>
                    </a:cubicBezTo>
                    <a:cubicBezTo>
                      <a:pt x="379366" y="359394"/>
                      <a:pt x="378874" y="360941"/>
                      <a:pt x="377451" y="361742"/>
                    </a:cubicBezTo>
                    <a:cubicBezTo>
                      <a:pt x="379093" y="362616"/>
                      <a:pt x="380223" y="359649"/>
                      <a:pt x="381555" y="358957"/>
                    </a:cubicBezTo>
                    <a:close/>
                    <a:moveTo>
                      <a:pt x="52710" y="45044"/>
                    </a:moveTo>
                    <a:cubicBezTo>
                      <a:pt x="54534" y="45554"/>
                      <a:pt x="54242" y="42806"/>
                      <a:pt x="53239" y="42405"/>
                    </a:cubicBezTo>
                    <a:cubicBezTo>
                      <a:pt x="52947" y="42405"/>
                      <a:pt x="52692" y="42606"/>
                      <a:pt x="52801" y="42879"/>
                    </a:cubicBezTo>
                    <a:cubicBezTo>
                      <a:pt x="53841" y="44699"/>
                      <a:pt x="51506" y="43516"/>
                      <a:pt x="50649" y="44225"/>
                    </a:cubicBezTo>
                    <a:cubicBezTo>
                      <a:pt x="51217" y="44733"/>
                      <a:pt x="51948" y="45023"/>
                      <a:pt x="52710" y="45044"/>
                    </a:cubicBezTo>
                    <a:close/>
                    <a:moveTo>
                      <a:pt x="248394" y="419782"/>
                    </a:moveTo>
                    <a:lnTo>
                      <a:pt x="247080" y="417962"/>
                    </a:lnTo>
                    <a:cubicBezTo>
                      <a:pt x="246862" y="418926"/>
                      <a:pt x="246132" y="419254"/>
                      <a:pt x="245366" y="419782"/>
                    </a:cubicBezTo>
                    <a:cubicBezTo>
                      <a:pt x="246095" y="421256"/>
                      <a:pt x="247536" y="421001"/>
                      <a:pt x="248394" y="419782"/>
                    </a:cubicBezTo>
                    <a:close/>
                    <a:moveTo>
                      <a:pt x="332584" y="336408"/>
                    </a:moveTo>
                    <a:cubicBezTo>
                      <a:pt x="331891" y="336608"/>
                      <a:pt x="329191" y="337536"/>
                      <a:pt x="330413" y="338592"/>
                    </a:cubicBezTo>
                    <a:cubicBezTo>
                      <a:pt x="331526" y="338846"/>
                      <a:pt x="334663" y="337026"/>
                      <a:pt x="332584" y="336408"/>
                    </a:cubicBezTo>
                    <a:close/>
                    <a:moveTo>
                      <a:pt x="317993" y="459166"/>
                    </a:moveTo>
                    <a:cubicBezTo>
                      <a:pt x="317993" y="456673"/>
                      <a:pt x="313251" y="459421"/>
                      <a:pt x="315476" y="460149"/>
                    </a:cubicBezTo>
                    <a:cubicBezTo>
                      <a:pt x="316406" y="460034"/>
                      <a:pt x="317294" y="459697"/>
                      <a:pt x="318066" y="459166"/>
                    </a:cubicBezTo>
                    <a:close/>
                    <a:moveTo>
                      <a:pt x="283941" y="460732"/>
                    </a:moveTo>
                    <a:cubicBezTo>
                      <a:pt x="284689" y="460641"/>
                      <a:pt x="283485" y="460841"/>
                      <a:pt x="283357" y="460986"/>
                    </a:cubicBezTo>
                    <a:cubicBezTo>
                      <a:pt x="284251" y="462697"/>
                      <a:pt x="285181" y="460622"/>
                      <a:pt x="285400" y="461915"/>
                    </a:cubicBezTo>
                    <a:cubicBezTo>
                      <a:pt x="285254" y="466683"/>
                      <a:pt x="288902" y="460258"/>
                      <a:pt x="284014" y="460786"/>
                    </a:cubicBezTo>
                    <a:close/>
                    <a:moveTo>
                      <a:pt x="419637" y="318026"/>
                    </a:moveTo>
                    <a:cubicBezTo>
                      <a:pt x="422665" y="318353"/>
                      <a:pt x="420786" y="316206"/>
                      <a:pt x="418944" y="316369"/>
                    </a:cubicBezTo>
                    <a:cubicBezTo>
                      <a:pt x="417102" y="316533"/>
                      <a:pt x="418324" y="318517"/>
                      <a:pt x="419710" y="318026"/>
                    </a:cubicBezTo>
                    <a:close/>
                    <a:moveTo>
                      <a:pt x="98252" y="128109"/>
                    </a:moveTo>
                    <a:cubicBezTo>
                      <a:pt x="96155" y="126489"/>
                      <a:pt x="95972" y="131585"/>
                      <a:pt x="97997" y="129929"/>
                    </a:cubicBezTo>
                    <a:cubicBezTo>
                      <a:pt x="98508" y="129419"/>
                      <a:pt x="98580" y="128364"/>
                      <a:pt x="99693" y="128655"/>
                    </a:cubicBezTo>
                    <a:cubicBezTo>
                      <a:pt x="100277" y="127927"/>
                      <a:pt x="98726" y="128127"/>
                      <a:pt x="98252" y="128109"/>
                    </a:cubicBezTo>
                    <a:close/>
                    <a:moveTo>
                      <a:pt x="417011" y="314185"/>
                    </a:moveTo>
                    <a:lnTo>
                      <a:pt x="417011" y="314185"/>
                    </a:lnTo>
                    <a:cubicBezTo>
                      <a:pt x="420130" y="314986"/>
                      <a:pt x="419473" y="311656"/>
                      <a:pt x="417011" y="312820"/>
                    </a:cubicBezTo>
                    <a:cubicBezTo>
                      <a:pt x="416445" y="313548"/>
                      <a:pt x="415698" y="313530"/>
                      <a:pt x="414932" y="313876"/>
                    </a:cubicBezTo>
                    <a:cubicBezTo>
                      <a:pt x="415497" y="314440"/>
                      <a:pt x="416336" y="314113"/>
                      <a:pt x="417011" y="314185"/>
                    </a:cubicBezTo>
                    <a:close/>
                    <a:moveTo>
                      <a:pt x="319616" y="464845"/>
                    </a:moveTo>
                    <a:cubicBezTo>
                      <a:pt x="318959" y="463898"/>
                      <a:pt x="316497" y="463553"/>
                      <a:pt x="316534" y="465154"/>
                    </a:cubicBezTo>
                    <a:cubicBezTo>
                      <a:pt x="317156" y="465944"/>
                      <a:pt x="318303" y="466081"/>
                      <a:pt x="319095" y="465460"/>
                    </a:cubicBezTo>
                    <a:cubicBezTo>
                      <a:pt x="319306" y="465294"/>
                      <a:pt x="319477" y="465084"/>
                      <a:pt x="319598" y="464845"/>
                    </a:cubicBezTo>
                    <a:close/>
                    <a:moveTo>
                      <a:pt x="56029" y="151387"/>
                    </a:moveTo>
                    <a:cubicBezTo>
                      <a:pt x="57489" y="151005"/>
                      <a:pt x="58455" y="151387"/>
                      <a:pt x="59185" y="150004"/>
                    </a:cubicBezTo>
                    <a:cubicBezTo>
                      <a:pt x="57715" y="149277"/>
                      <a:pt x="55933" y="149781"/>
                      <a:pt x="55063" y="151168"/>
                    </a:cubicBezTo>
                    <a:cubicBezTo>
                      <a:pt x="55343" y="151366"/>
                      <a:pt x="55691" y="151445"/>
                      <a:pt x="56029" y="151387"/>
                    </a:cubicBezTo>
                    <a:close/>
                    <a:moveTo>
                      <a:pt x="235626" y="119373"/>
                    </a:moveTo>
                    <a:cubicBezTo>
                      <a:pt x="236101" y="119173"/>
                      <a:pt x="237450" y="119701"/>
                      <a:pt x="237450" y="118973"/>
                    </a:cubicBezTo>
                    <a:cubicBezTo>
                      <a:pt x="237049" y="116971"/>
                      <a:pt x="229918" y="119573"/>
                      <a:pt x="235626" y="119409"/>
                    </a:cubicBezTo>
                    <a:close/>
                    <a:moveTo>
                      <a:pt x="25881" y="132386"/>
                    </a:moveTo>
                    <a:cubicBezTo>
                      <a:pt x="27413" y="132877"/>
                      <a:pt x="29310" y="131076"/>
                      <a:pt x="27121" y="131349"/>
                    </a:cubicBezTo>
                    <a:cubicBezTo>
                      <a:pt x="26246" y="131349"/>
                      <a:pt x="25151" y="130002"/>
                      <a:pt x="24549" y="131185"/>
                    </a:cubicBezTo>
                    <a:cubicBezTo>
                      <a:pt x="24258" y="131949"/>
                      <a:pt x="25443" y="132459"/>
                      <a:pt x="25844" y="132422"/>
                    </a:cubicBezTo>
                    <a:close/>
                    <a:moveTo>
                      <a:pt x="59841" y="133933"/>
                    </a:moveTo>
                    <a:cubicBezTo>
                      <a:pt x="59841" y="132859"/>
                      <a:pt x="58437" y="131148"/>
                      <a:pt x="57525" y="132259"/>
                    </a:cubicBezTo>
                    <a:cubicBezTo>
                      <a:pt x="56723" y="132968"/>
                      <a:pt x="59531" y="135607"/>
                      <a:pt x="59805" y="133969"/>
                    </a:cubicBezTo>
                    <a:close/>
                    <a:moveTo>
                      <a:pt x="381609" y="304448"/>
                    </a:moveTo>
                    <a:cubicBezTo>
                      <a:pt x="379895" y="305086"/>
                      <a:pt x="381901" y="306614"/>
                      <a:pt x="382813" y="307051"/>
                    </a:cubicBezTo>
                    <a:cubicBezTo>
                      <a:pt x="384309" y="306906"/>
                      <a:pt x="382576" y="304266"/>
                      <a:pt x="381573" y="304485"/>
                    </a:cubicBezTo>
                    <a:close/>
                    <a:moveTo>
                      <a:pt x="257568" y="27627"/>
                    </a:moveTo>
                    <a:cubicBezTo>
                      <a:pt x="258498" y="27718"/>
                      <a:pt x="258279" y="26608"/>
                      <a:pt x="258297" y="25989"/>
                    </a:cubicBezTo>
                    <a:cubicBezTo>
                      <a:pt x="259136" y="24988"/>
                      <a:pt x="258151" y="24497"/>
                      <a:pt x="257166" y="25225"/>
                    </a:cubicBezTo>
                    <a:cubicBezTo>
                      <a:pt x="256182" y="25953"/>
                      <a:pt x="256273" y="27864"/>
                      <a:pt x="257568" y="27627"/>
                    </a:cubicBezTo>
                    <a:close/>
                    <a:moveTo>
                      <a:pt x="365176" y="110146"/>
                    </a:moveTo>
                    <a:cubicBezTo>
                      <a:pt x="366471" y="110146"/>
                      <a:pt x="367164" y="107980"/>
                      <a:pt x="365705" y="107962"/>
                    </a:cubicBezTo>
                    <a:cubicBezTo>
                      <a:pt x="363845" y="108053"/>
                      <a:pt x="363517" y="110091"/>
                      <a:pt x="365158" y="110200"/>
                    </a:cubicBezTo>
                    <a:close/>
                    <a:moveTo>
                      <a:pt x="126249" y="135407"/>
                    </a:moveTo>
                    <a:cubicBezTo>
                      <a:pt x="124680" y="134188"/>
                      <a:pt x="125428" y="137227"/>
                      <a:pt x="126650" y="136736"/>
                    </a:cubicBezTo>
                    <a:cubicBezTo>
                      <a:pt x="127379" y="136736"/>
                      <a:pt x="127690" y="137992"/>
                      <a:pt x="128273" y="137409"/>
                    </a:cubicBezTo>
                    <a:cubicBezTo>
                      <a:pt x="128857" y="136827"/>
                      <a:pt x="127854" y="136208"/>
                      <a:pt x="127726" y="135589"/>
                    </a:cubicBezTo>
                    <a:cubicBezTo>
                      <a:pt x="127598" y="134970"/>
                      <a:pt x="126723" y="135735"/>
                      <a:pt x="126212" y="135462"/>
                    </a:cubicBezTo>
                    <a:close/>
                    <a:moveTo>
                      <a:pt x="248084" y="404002"/>
                    </a:moveTo>
                    <a:cubicBezTo>
                      <a:pt x="248704" y="404221"/>
                      <a:pt x="248831" y="402746"/>
                      <a:pt x="249178" y="402291"/>
                    </a:cubicBezTo>
                    <a:cubicBezTo>
                      <a:pt x="252096" y="400453"/>
                      <a:pt x="243743" y="402546"/>
                      <a:pt x="248047" y="404057"/>
                    </a:cubicBezTo>
                    <a:close/>
                    <a:moveTo>
                      <a:pt x="379403" y="375519"/>
                    </a:moveTo>
                    <a:cubicBezTo>
                      <a:pt x="377925" y="371570"/>
                      <a:pt x="375755" y="379505"/>
                      <a:pt x="378381" y="376903"/>
                    </a:cubicBezTo>
                    <a:cubicBezTo>
                      <a:pt x="377269" y="375374"/>
                      <a:pt x="379676" y="376611"/>
                      <a:pt x="379311" y="375574"/>
                    </a:cubicBezTo>
                    <a:close/>
                    <a:moveTo>
                      <a:pt x="358975" y="371151"/>
                    </a:moveTo>
                    <a:cubicBezTo>
                      <a:pt x="361127" y="371570"/>
                      <a:pt x="359395" y="368385"/>
                      <a:pt x="358282" y="368494"/>
                    </a:cubicBezTo>
                    <a:cubicBezTo>
                      <a:pt x="357170" y="368603"/>
                      <a:pt x="358501" y="369441"/>
                      <a:pt x="358282" y="369968"/>
                    </a:cubicBezTo>
                    <a:cubicBezTo>
                      <a:pt x="357388" y="371024"/>
                      <a:pt x="358045" y="371188"/>
                      <a:pt x="358884" y="371206"/>
                    </a:cubicBezTo>
                    <a:close/>
                    <a:moveTo>
                      <a:pt x="357315" y="500589"/>
                    </a:moveTo>
                    <a:cubicBezTo>
                      <a:pt x="357315" y="498169"/>
                      <a:pt x="350950" y="500953"/>
                      <a:pt x="355109" y="500771"/>
                    </a:cubicBezTo>
                    <a:cubicBezTo>
                      <a:pt x="355820" y="500826"/>
                      <a:pt x="357242" y="502173"/>
                      <a:pt x="357224" y="500644"/>
                    </a:cubicBezTo>
                    <a:close/>
                    <a:moveTo>
                      <a:pt x="226835" y="123231"/>
                    </a:moveTo>
                    <a:cubicBezTo>
                      <a:pt x="225230" y="123650"/>
                      <a:pt x="227364" y="125506"/>
                      <a:pt x="228276" y="124633"/>
                    </a:cubicBezTo>
                    <a:cubicBezTo>
                      <a:pt x="229298" y="124087"/>
                      <a:pt x="230100" y="122558"/>
                      <a:pt x="228951" y="122194"/>
                    </a:cubicBezTo>
                    <a:cubicBezTo>
                      <a:pt x="227802" y="121830"/>
                      <a:pt x="229644" y="124724"/>
                      <a:pt x="226835" y="123231"/>
                    </a:cubicBezTo>
                    <a:close/>
                    <a:moveTo>
                      <a:pt x="382704" y="338846"/>
                    </a:moveTo>
                    <a:cubicBezTo>
                      <a:pt x="382065" y="338118"/>
                      <a:pt x="379403" y="335880"/>
                      <a:pt x="379056" y="337591"/>
                    </a:cubicBezTo>
                    <a:cubicBezTo>
                      <a:pt x="379494" y="338428"/>
                      <a:pt x="381920" y="339775"/>
                      <a:pt x="382704" y="338846"/>
                    </a:cubicBezTo>
                    <a:close/>
                    <a:moveTo>
                      <a:pt x="73265" y="130038"/>
                    </a:moveTo>
                    <a:cubicBezTo>
                      <a:pt x="72481" y="128837"/>
                      <a:pt x="71314" y="131057"/>
                      <a:pt x="70292" y="129783"/>
                    </a:cubicBezTo>
                    <a:cubicBezTo>
                      <a:pt x="69107" y="129092"/>
                      <a:pt x="68468" y="131094"/>
                      <a:pt x="70146" y="130821"/>
                    </a:cubicBezTo>
                    <a:cubicBezTo>
                      <a:pt x="70967" y="131622"/>
                      <a:pt x="72864" y="130875"/>
                      <a:pt x="73265" y="130038"/>
                    </a:cubicBezTo>
                    <a:close/>
                    <a:moveTo>
                      <a:pt x="360471" y="497605"/>
                    </a:moveTo>
                    <a:cubicBezTo>
                      <a:pt x="360726" y="496021"/>
                      <a:pt x="359249" y="495785"/>
                      <a:pt x="358647" y="497131"/>
                    </a:cubicBezTo>
                    <a:cubicBezTo>
                      <a:pt x="358392" y="498642"/>
                      <a:pt x="360580" y="500189"/>
                      <a:pt x="360471" y="497605"/>
                    </a:cubicBezTo>
                    <a:close/>
                    <a:moveTo>
                      <a:pt x="227656" y="413994"/>
                    </a:moveTo>
                    <a:cubicBezTo>
                      <a:pt x="226927" y="413266"/>
                      <a:pt x="226489" y="413994"/>
                      <a:pt x="226762" y="414704"/>
                    </a:cubicBezTo>
                    <a:cubicBezTo>
                      <a:pt x="227930" y="415104"/>
                      <a:pt x="231067" y="414121"/>
                      <a:pt x="230410" y="412156"/>
                    </a:cubicBezTo>
                    <a:cubicBezTo>
                      <a:pt x="229608" y="411846"/>
                      <a:pt x="229152" y="414285"/>
                      <a:pt x="227674" y="413994"/>
                    </a:cubicBezTo>
                    <a:close/>
                    <a:moveTo>
                      <a:pt x="409952" y="78587"/>
                    </a:moveTo>
                    <a:cubicBezTo>
                      <a:pt x="409095" y="76767"/>
                      <a:pt x="409569" y="75930"/>
                      <a:pt x="407417" y="77586"/>
                    </a:cubicBezTo>
                    <a:cubicBezTo>
                      <a:pt x="407071" y="78296"/>
                      <a:pt x="409989" y="80079"/>
                      <a:pt x="409952" y="78587"/>
                    </a:cubicBezTo>
                    <a:close/>
                    <a:moveTo>
                      <a:pt x="455859" y="337026"/>
                    </a:moveTo>
                    <a:cubicBezTo>
                      <a:pt x="456844" y="337026"/>
                      <a:pt x="456863" y="337026"/>
                      <a:pt x="456917" y="336298"/>
                    </a:cubicBezTo>
                    <a:cubicBezTo>
                      <a:pt x="456917" y="335843"/>
                      <a:pt x="457702" y="335388"/>
                      <a:pt x="457045" y="334952"/>
                    </a:cubicBezTo>
                    <a:cubicBezTo>
                      <a:pt x="455859" y="334569"/>
                      <a:pt x="453032" y="337136"/>
                      <a:pt x="455859" y="337026"/>
                    </a:cubicBezTo>
                    <a:close/>
                    <a:moveTo>
                      <a:pt x="392024" y="306086"/>
                    </a:moveTo>
                    <a:cubicBezTo>
                      <a:pt x="390674" y="305377"/>
                      <a:pt x="388868" y="308580"/>
                      <a:pt x="391075" y="307361"/>
                    </a:cubicBezTo>
                    <a:cubicBezTo>
                      <a:pt x="391528" y="307081"/>
                      <a:pt x="392100" y="307081"/>
                      <a:pt x="392553" y="307361"/>
                    </a:cubicBezTo>
                    <a:cubicBezTo>
                      <a:pt x="394231" y="307597"/>
                      <a:pt x="393829" y="305577"/>
                      <a:pt x="392097" y="306086"/>
                    </a:cubicBezTo>
                    <a:close/>
                    <a:moveTo>
                      <a:pt x="406615" y="333878"/>
                    </a:moveTo>
                    <a:cubicBezTo>
                      <a:pt x="406323" y="332895"/>
                      <a:pt x="405940" y="331694"/>
                      <a:pt x="404900" y="332731"/>
                    </a:cubicBezTo>
                    <a:cubicBezTo>
                      <a:pt x="404317" y="333241"/>
                      <a:pt x="402785" y="332877"/>
                      <a:pt x="402839" y="333878"/>
                    </a:cubicBezTo>
                    <a:cubicBezTo>
                      <a:pt x="403423" y="334497"/>
                      <a:pt x="404773" y="332877"/>
                      <a:pt x="405484" y="334205"/>
                    </a:cubicBezTo>
                    <a:cubicBezTo>
                      <a:pt x="405885" y="335079"/>
                      <a:pt x="406414" y="334369"/>
                      <a:pt x="406724" y="333860"/>
                    </a:cubicBezTo>
                    <a:close/>
                    <a:moveTo>
                      <a:pt x="10560" y="116807"/>
                    </a:moveTo>
                    <a:cubicBezTo>
                      <a:pt x="11782" y="118445"/>
                      <a:pt x="11180" y="116170"/>
                      <a:pt x="11782" y="116188"/>
                    </a:cubicBezTo>
                    <a:cubicBezTo>
                      <a:pt x="12694" y="116061"/>
                      <a:pt x="13861" y="116479"/>
                      <a:pt x="14573" y="115860"/>
                    </a:cubicBezTo>
                    <a:cubicBezTo>
                      <a:pt x="13606" y="114732"/>
                      <a:pt x="10268" y="115952"/>
                      <a:pt x="9539" y="116698"/>
                    </a:cubicBezTo>
                    <a:cubicBezTo>
                      <a:pt x="9192" y="117426"/>
                      <a:pt x="10141" y="117244"/>
                      <a:pt x="10560" y="116807"/>
                    </a:cubicBezTo>
                    <a:close/>
                    <a:moveTo>
                      <a:pt x="275551" y="497896"/>
                    </a:moveTo>
                    <a:cubicBezTo>
                      <a:pt x="275278" y="496203"/>
                      <a:pt x="273326" y="496367"/>
                      <a:pt x="272542" y="494966"/>
                    </a:cubicBezTo>
                    <a:cubicBezTo>
                      <a:pt x="270444" y="495366"/>
                      <a:pt x="274895" y="498515"/>
                      <a:pt x="275551" y="497896"/>
                    </a:cubicBezTo>
                    <a:close/>
                    <a:moveTo>
                      <a:pt x="293498" y="462734"/>
                    </a:moveTo>
                    <a:cubicBezTo>
                      <a:pt x="292860" y="461678"/>
                      <a:pt x="291218" y="464044"/>
                      <a:pt x="290106" y="464080"/>
                    </a:cubicBezTo>
                    <a:cubicBezTo>
                      <a:pt x="289431" y="464608"/>
                      <a:pt x="291784" y="465100"/>
                      <a:pt x="291929" y="464790"/>
                    </a:cubicBezTo>
                    <a:cubicBezTo>
                      <a:pt x="292659" y="464208"/>
                      <a:pt x="292714" y="463189"/>
                      <a:pt x="293498" y="462734"/>
                    </a:cubicBezTo>
                    <a:close/>
                    <a:moveTo>
                      <a:pt x="424033" y="130038"/>
                    </a:moveTo>
                    <a:cubicBezTo>
                      <a:pt x="423139" y="129419"/>
                      <a:pt x="423048" y="127235"/>
                      <a:pt x="422081" y="127545"/>
                    </a:cubicBezTo>
                    <a:cubicBezTo>
                      <a:pt x="420458" y="127727"/>
                      <a:pt x="423084" y="131203"/>
                      <a:pt x="424033" y="130038"/>
                    </a:cubicBezTo>
                    <a:close/>
                    <a:moveTo>
                      <a:pt x="371925" y="310982"/>
                    </a:moveTo>
                    <a:cubicBezTo>
                      <a:pt x="371159" y="311273"/>
                      <a:pt x="369973" y="312675"/>
                      <a:pt x="370830" y="313385"/>
                    </a:cubicBezTo>
                    <a:cubicBezTo>
                      <a:pt x="371961" y="313548"/>
                      <a:pt x="374241" y="311546"/>
                      <a:pt x="371925" y="310982"/>
                    </a:cubicBezTo>
                    <a:close/>
                    <a:moveTo>
                      <a:pt x="421589" y="323977"/>
                    </a:moveTo>
                    <a:cubicBezTo>
                      <a:pt x="422501" y="323850"/>
                      <a:pt x="423832" y="321829"/>
                      <a:pt x="422264" y="321811"/>
                    </a:cubicBezTo>
                    <a:cubicBezTo>
                      <a:pt x="420695" y="321793"/>
                      <a:pt x="419637" y="323886"/>
                      <a:pt x="421589" y="323977"/>
                    </a:cubicBezTo>
                    <a:close/>
                    <a:moveTo>
                      <a:pt x="440448" y="322958"/>
                    </a:moveTo>
                    <a:cubicBezTo>
                      <a:pt x="440648" y="321029"/>
                      <a:pt x="438934" y="322066"/>
                      <a:pt x="438624" y="323231"/>
                    </a:cubicBezTo>
                    <a:cubicBezTo>
                      <a:pt x="437712" y="324960"/>
                      <a:pt x="440922" y="324632"/>
                      <a:pt x="440448" y="322958"/>
                    </a:cubicBezTo>
                    <a:close/>
                    <a:moveTo>
                      <a:pt x="359924" y="323886"/>
                    </a:moveTo>
                    <a:lnTo>
                      <a:pt x="359924" y="323886"/>
                    </a:lnTo>
                    <a:cubicBezTo>
                      <a:pt x="360124" y="323031"/>
                      <a:pt x="359632" y="321666"/>
                      <a:pt x="358829" y="322867"/>
                    </a:cubicBezTo>
                    <a:cubicBezTo>
                      <a:pt x="357735" y="323504"/>
                      <a:pt x="359322" y="324323"/>
                      <a:pt x="358647" y="324996"/>
                    </a:cubicBezTo>
                    <a:cubicBezTo>
                      <a:pt x="357972" y="325670"/>
                      <a:pt x="359759" y="325815"/>
                      <a:pt x="359869" y="325233"/>
                    </a:cubicBezTo>
                    <a:cubicBezTo>
                      <a:pt x="359943" y="324788"/>
                      <a:pt x="359961" y="324335"/>
                      <a:pt x="359924" y="323886"/>
                    </a:cubicBezTo>
                    <a:close/>
                    <a:moveTo>
                      <a:pt x="388029" y="66757"/>
                    </a:moveTo>
                    <a:cubicBezTo>
                      <a:pt x="389671" y="67030"/>
                      <a:pt x="389853" y="66484"/>
                      <a:pt x="390182" y="64937"/>
                    </a:cubicBezTo>
                    <a:cubicBezTo>
                      <a:pt x="390473" y="64245"/>
                      <a:pt x="388814" y="62535"/>
                      <a:pt x="388850" y="64209"/>
                    </a:cubicBezTo>
                    <a:cubicBezTo>
                      <a:pt x="389653" y="66593"/>
                      <a:pt x="388285" y="65720"/>
                      <a:pt x="386716" y="66429"/>
                    </a:cubicBezTo>
                    <a:cubicBezTo>
                      <a:pt x="387099" y="66848"/>
                      <a:pt x="387501" y="66757"/>
                      <a:pt x="388029" y="66757"/>
                    </a:cubicBezTo>
                    <a:close/>
                    <a:moveTo>
                      <a:pt x="45579" y="52197"/>
                    </a:moveTo>
                    <a:cubicBezTo>
                      <a:pt x="43864" y="53435"/>
                      <a:pt x="48515" y="57657"/>
                      <a:pt x="46782" y="53926"/>
                    </a:cubicBezTo>
                    <a:cubicBezTo>
                      <a:pt x="46764" y="53198"/>
                      <a:pt x="46527" y="52124"/>
                      <a:pt x="45579" y="52179"/>
                    </a:cubicBezTo>
                    <a:close/>
                    <a:moveTo>
                      <a:pt x="262620" y="131694"/>
                    </a:moveTo>
                    <a:cubicBezTo>
                      <a:pt x="261927" y="130621"/>
                      <a:pt x="262273" y="129237"/>
                      <a:pt x="260468" y="129765"/>
                    </a:cubicBezTo>
                    <a:cubicBezTo>
                      <a:pt x="259118" y="130439"/>
                      <a:pt x="261453" y="132532"/>
                      <a:pt x="262547" y="131676"/>
                    </a:cubicBezTo>
                    <a:close/>
                    <a:moveTo>
                      <a:pt x="501693" y="162216"/>
                    </a:moveTo>
                    <a:cubicBezTo>
                      <a:pt x="502149" y="161488"/>
                      <a:pt x="503517" y="162216"/>
                      <a:pt x="503517" y="161178"/>
                    </a:cubicBezTo>
                    <a:cubicBezTo>
                      <a:pt x="502934" y="158922"/>
                      <a:pt x="499414" y="160851"/>
                      <a:pt x="501620" y="162198"/>
                    </a:cubicBezTo>
                    <a:close/>
                    <a:moveTo>
                      <a:pt x="409880" y="89980"/>
                    </a:moveTo>
                    <a:cubicBezTo>
                      <a:pt x="410846" y="88906"/>
                      <a:pt x="412907" y="90362"/>
                      <a:pt x="413272" y="89034"/>
                    </a:cubicBezTo>
                    <a:cubicBezTo>
                      <a:pt x="413035" y="87978"/>
                      <a:pt x="412725" y="89034"/>
                      <a:pt x="412433" y="89034"/>
                    </a:cubicBezTo>
                    <a:cubicBezTo>
                      <a:pt x="411065" y="89125"/>
                      <a:pt x="406214" y="87323"/>
                      <a:pt x="409807" y="89962"/>
                    </a:cubicBezTo>
                    <a:close/>
                    <a:moveTo>
                      <a:pt x="106460" y="149276"/>
                    </a:moveTo>
                    <a:cubicBezTo>
                      <a:pt x="111110" y="147947"/>
                      <a:pt x="106970" y="145199"/>
                      <a:pt x="106077" y="148839"/>
                    </a:cubicBezTo>
                    <a:cubicBezTo>
                      <a:pt x="106095" y="148966"/>
                      <a:pt x="106277" y="149094"/>
                      <a:pt x="106460" y="149276"/>
                    </a:cubicBezTo>
                    <a:close/>
                    <a:moveTo>
                      <a:pt x="280129" y="580615"/>
                    </a:moveTo>
                    <a:cubicBezTo>
                      <a:pt x="279782" y="580615"/>
                      <a:pt x="279454" y="580833"/>
                      <a:pt x="279527" y="581361"/>
                    </a:cubicBezTo>
                    <a:cubicBezTo>
                      <a:pt x="279035" y="584873"/>
                      <a:pt x="284032" y="580906"/>
                      <a:pt x="280220" y="580633"/>
                    </a:cubicBezTo>
                    <a:close/>
                    <a:moveTo>
                      <a:pt x="381026" y="122485"/>
                    </a:moveTo>
                    <a:cubicBezTo>
                      <a:pt x="380387" y="124815"/>
                      <a:pt x="380132" y="124560"/>
                      <a:pt x="378016" y="125070"/>
                    </a:cubicBezTo>
                    <a:cubicBezTo>
                      <a:pt x="378454" y="125597"/>
                      <a:pt x="379257" y="125070"/>
                      <a:pt x="379749" y="125452"/>
                    </a:cubicBezTo>
                    <a:cubicBezTo>
                      <a:pt x="380242" y="125834"/>
                      <a:pt x="380588" y="125889"/>
                      <a:pt x="380770" y="125070"/>
                    </a:cubicBezTo>
                    <a:cubicBezTo>
                      <a:pt x="381847" y="123541"/>
                      <a:pt x="382904" y="124797"/>
                      <a:pt x="381026" y="122503"/>
                    </a:cubicBezTo>
                    <a:close/>
                    <a:moveTo>
                      <a:pt x="442053" y="353898"/>
                    </a:moveTo>
                    <a:cubicBezTo>
                      <a:pt x="441852" y="352587"/>
                      <a:pt x="439627" y="353497"/>
                      <a:pt x="439919" y="354699"/>
                    </a:cubicBezTo>
                    <a:cubicBezTo>
                      <a:pt x="440211" y="355900"/>
                      <a:pt x="442272" y="355226"/>
                      <a:pt x="442053" y="353916"/>
                    </a:cubicBezTo>
                    <a:close/>
                    <a:moveTo>
                      <a:pt x="109834" y="146564"/>
                    </a:moveTo>
                    <a:cubicBezTo>
                      <a:pt x="107773" y="146891"/>
                      <a:pt x="112825" y="149494"/>
                      <a:pt x="112953" y="148784"/>
                    </a:cubicBezTo>
                    <a:cubicBezTo>
                      <a:pt x="113372" y="148093"/>
                      <a:pt x="111986" y="148111"/>
                      <a:pt x="111585" y="147510"/>
                    </a:cubicBezTo>
                    <a:cubicBezTo>
                      <a:pt x="111281" y="146837"/>
                      <a:pt x="110564" y="146450"/>
                      <a:pt x="109834" y="146564"/>
                    </a:cubicBezTo>
                    <a:close/>
                    <a:moveTo>
                      <a:pt x="347959" y="523121"/>
                    </a:moveTo>
                    <a:cubicBezTo>
                      <a:pt x="347156" y="523339"/>
                      <a:pt x="347558" y="524067"/>
                      <a:pt x="347503" y="524613"/>
                    </a:cubicBezTo>
                    <a:cubicBezTo>
                      <a:pt x="348397" y="526998"/>
                      <a:pt x="351351" y="522884"/>
                      <a:pt x="347959" y="523121"/>
                    </a:cubicBezTo>
                    <a:close/>
                    <a:moveTo>
                      <a:pt x="425127" y="91782"/>
                    </a:moveTo>
                    <a:cubicBezTo>
                      <a:pt x="428009" y="91564"/>
                      <a:pt x="424817" y="87687"/>
                      <a:pt x="424179" y="89798"/>
                    </a:cubicBezTo>
                    <a:cubicBezTo>
                      <a:pt x="424744" y="90308"/>
                      <a:pt x="424398" y="91327"/>
                      <a:pt x="425127" y="91691"/>
                    </a:cubicBezTo>
                    <a:close/>
                    <a:moveTo>
                      <a:pt x="103304" y="144889"/>
                    </a:moveTo>
                    <a:cubicBezTo>
                      <a:pt x="103706" y="144889"/>
                      <a:pt x="104982" y="145090"/>
                      <a:pt x="104928" y="144125"/>
                    </a:cubicBezTo>
                    <a:cubicBezTo>
                      <a:pt x="104928" y="143615"/>
                      <a:pt x="104380" y="142906"/>
                      <a:pt x="103997" y="143524"/>
                    </a:cubicBezTo>
                    <a:cubicBezTo>
                      <a:pt x="103596" y="145454"/>
                      <a:pt x="102174" y="143069"/>
                      <a:pt x="101243" y="144089"/>
                    </a:cubicBezTo>
                    <a:cubicBezTo>
                      <a:pt x="101116" y="145363"/>
                      <a:pt x="102429" y="144744"/>
                      <a:pt x="103304" y="144889"/>
                    </a:cubicBezTo>
                    <a:close/>
                    <a:moveTo>
                      <a:pt x="237633" y="27118"/>
                    </a:moveTo>
                    <a:cubicBezTo>
                      <a:pt x="237231" y="25734"/>
                      <a:pt x="235298" y="27773"/>
                      <a:pt x="234952" y="28173"/>
                    </a:cubicBezTo>
                    <a:cubicBezTo>
                      <a:pt x="235572" y="29811"/>
                      <a:pt x="237523" y="28391"/>
                      <a:pt x="237633" y="27118"/>
                    </a:cubicBezTo>
                    <a:close/>
                    <a:moveTo>
                      <a:pt x="385567" y="81426"/>
                    </a:moveTo>
                    <a:cubicBezTo>
                      <a:pt x="386716" y="81827"/>
                      <a:pt x="387975" y="80571"/>
                      <a:pt x="386716" y="79861"/>
                    </a:cubicBezTo>
                    <a:cubicBezTo>
                      <a:pt x="385458" y="79151"/>
                      <a:pt x="383233" y="81572"/>
                      <a:pt x="385567" y="81426"/>
                    </a:cubicBezTo>
                    <a:close/>
                    <a:moveTo>
                      <a:pt x="15047" y="92437"/>
                    </a:moveTo>
                    <a:cubicBezTo>
                      <a:pt x="14336" y="90927"/>
                      <a:pt x="12384" y="92437"/>
                      <a:pt x="13223" y="93748"/>
                    </a:cubicBezTo>
                    <a:cubicBezTo>
                      <a:pt x="14354" y="95422"/>
                      <a:pt x="14773" y="93602"/>
                      <a:pt x="15047" y="92437"/>
                    </a:cubicBezTo>
                    <a:close/>
                    <a:moveTo>
                      <a:pt x="49372" y="73546"/>
                    </a:moveTo>
                    <a:cubicBezTo>
                      <a:pt x="48679" y="71944"/>
                      <a:pt x="47421" y="73546"/>
                      <a:pt x="46509" y="72799"/>
                    </a:cubicBezTo>
                    <a:cubicBezTo>
                      <a:pt x="46345" y="72636"/>
                      <a:pt x="46144" y="71999"/>
                      <a:pt x="45761" y="72508"/>
                    </a:cubicBezTo>
                    <a:cubicBezTo>
                      <a:pt x="45469" y="74055"/>
                      <a:pt x="48588" y="74710"/>
                      <a:pt x="49372" y="73546"/>
                    </a:cubicBezTo>
                    <a:close/>
                    <a:moveTo>
                      <a:pt x="87127" y="118864"/>
                    </a:moveTo>
                    <a:cubicBezTo>
                      <a:pt x="84865" y="118864"/>
                      <a:pt x="87437" y="119610"/>
                      <a:pt x="87692" y="120793"/>
                    </a:cubicBezTo>
                    <a:cubicBezTo>
                      <a:pt x="88276" y="121448"/>
                      <a:pt x="88732" y="120538"/>
                      <a:pt x="88859" y="119992"/>
                    </a:cubicBezTo>
                    <a:cubicBezTo>
                      <a:pt x="89662" y="118627"/>
                      <a:pt x="88239" y="118900"/>
                      <a:pt x="87127" y="118864"/>
                    </a:cubicBezTo>
                    <a:close/>
                    <a:moveTo>
                      <a:pt x="296872" y="518571"/>
                    </a:moveTo>
                    <a:cubicBezTo>
                      <a:pt x="296635" y="518298"/>
                      <a:pt x="296070" y="517424"/>
                      <a:pt x="295833" y="518152"/>
                    </a:cubicBezTo>
                    <a:cubicBezTo>
                      <a:pt x="295504" y="519208"/>
                      <a:pt x="294994" y="518698"/>
                      <a:pt x="294465" y="518334"/>
                    </a:cubicBezTo>
                    <a:cubicBezTo>
                      <a:pt x="293936" y="517970"/>
                      <a:pt x="293389" y="518717"/>
                      <a:pt x="293772" y="519172"/>
                    </a:cubicBezTo>
                    <a:cubicBezTo>
                      <a:pt x="294392" y="520391"/>
                      <a:pt x="296635" y="519736"/>
                      <a:pt x="296854" y="518571"/>
                    </a:cubicBezTo>
                    <a:close/>
                    <a:moveTo>
                      <a:pt x="389780" y="362725"/>
                    </a:moveTo>
                    <a:cubicBezTo>
                      <a:pt x="388198" y="362264"/>
                      <a:pt x="386496" y="362475"/>
                      <a:pt x="385075" y="363307"/>
                    </a:cubicBezTo>
                    <a:cubicBezTo>
                      <a:pt x="385348" y="363853"/>
                      <a:pt x="386461" y="364508"/>
                      <a:pt x="386899" y="364090"/>
                    </a:cubicBezTo>
                    <a:cubicBezTo>
                      <a:pt x="387355" y="362397"/>
                      <a:pt x="388887" y="363526"/>
                      <a:pt x="389762" y="362725"/>
                    </a:cubicBezTo>
                    <a:close/>
                    <a:moveTo>
                      <a:pt x="22032" y="142159"/>
                    </a:moveTo>
                    <a:cubicBezTo>
                      <a:pt x="22379" y="141541"/>
                      <a:pt x="23291" y="141814"/>
                      <a:pt x="23856" y="141377"/>
                    </a:cubicBezTo>
                    <a:cubicBezTo>
                      <a:pt x="22997" y="141190"/>
                      <a:pt x="22208" y="140768"/>
                      <a:pt x="21576" y="140157"/>
                    </a:cubicBezTo>
                    <a:cubicBezTo>
                      <a:pt x="19953" y="139648"/>
                      <a:pt x="20847" y="142542"/>
                      <a:pt x="22032" y="142159"/>
                    </a:cubicBezTo>
                    <a:close/>
                    <a:moveTo>
                      <a:pt x="334335" y="455508"/>
                    </a:moveTo>
                    <a:cubicBezTo>
                      <a:pt x="333167" y="455508"/>
                      <a:pt x="334335" y="457328"/>
                      <a:pt x="334699" y="457911"/>
                    </a:cubicBezTo>
                    <a:cubicBezTo>
                      <a:pt x="334699" y="458056"/>
                      <a:pt x="336049" y="456910"/>
                      <a:pt x="336067" y="456618"/>
                    </a:cubicBezTo>
                    <a:cubicBezTo>
                      <a:pt x="336104" y="455326"/>
                      <a:pt x="334699" y="456200"/>
                      <a:pt x="334335" y="455508"/>
                    </a:cubicBezTo>
                    <a:close/>
                    <a:moveTo>
                      <a:pt x="74469" y="29320"/>
                    </a:moveTo>
                    <a:lnTo>
                      <a:pt x="74469" y="29320"/>
                    </a:lnTo>
                    <a:cubicBezTo>
                      <a:pt x="76730" y="29902"/>
                      <a:pt x="76056" y="27500"/>
                      <a:pt x="74469" y="27736"/>
                    </a:cubicBezTo>
                    <a:cubicBezTo>
                      <a:pt x="73101" y="28282"/>
                      <a:pt x="72298" y="29684"/>
                      <a:pt x="74469" y="29320"/>
                    </a:cubicBezTo>
                    <a:close/>
                    <a:moveTo>
                      <a:pt x="87491" y="153079"/>
                    </a:moveTo>
                    <a:cubicBezTo>
                      <a:pt x="85759" y="152843"/>
                      <a:pt x="86816" y="155172"/>
                      <a:pt x="88111" y="154681"/>
                    </a:cubicBezTo>
                    <a:cubicBezTo>
                      <a:pt x="89826" y="154153"/>
                      <a:pt x="89169" y="152661"/>
                      <a:pt x="87491" y="153025"/>
                    </a:cubicBezTo>
                    <a:close/>
                    <a:moveTo>
                      <a:pt x="416774" y="326652"/>
                    </a:moveTo>
                    <a:cubicBezTo>
                      <a:pt x="417558" y="326416"/>
                      <a:pt x="417412" y="323213"/>
                      <a:pt x="416464" y="323813"/>
                    </a:cubicBezTo>
                    <a:cubicBezTo>
                      <a:pt x="413947" y="324923"/>
                      <a:pt x="416482" y="325360"/>
                      <a:pt x="416774" y="326598"/>
                    </a:cubicBezTo>
                    <a:close/>
                    <a:moveTo>
                      <a:pt x="362295" y="69487"/>
                    </a:moveTo>
                    <a:cubicBezTo>
                      <a:pt x="364118" y="70033"/>
                      <a:pt x="364337" y="67212"/>
                      <a:pt x="362805" y="68359"/>
                    </a:cubicBezTo>
                    <a:cubicBezTo>
                      <a:pt x="362349" y="68359"/>
                      <a:pt x="361912" y="68359"/>
                      <a:pt x="361474" y="68359"/>
                    </a:cubicBezTo>
                    <a:cubicBezTo>
                      <a:pt x="361036" y="68359"/>
                      <a:pt x="360836" y="67449"/>
                      <a:pt x="360544" y="68359"/>
                    </a:cubicBezTo>
                    <a:cubicBezTo>
                      <a:pt x="360252" y="69269"/>
                      <a:pt x="361802" y="69487"/>
                      <a:pt x="362295" y="69487"/>
                    </a:cubicBezTo>
                    <a:close/>
                    <a:moveTo>
                      <a:pt x="306666" y="426024"/>
                    </a:moveTo>
                    <a:cubicBezTo>
                      <a:pt x="306666" y="425405"/>
                      <a:pt x="305900" y="424878"/>
                      <a:pt x="305134" y="424896"/>
                    </a:cubicBezTo>
                    <a:cubicBezTo>
                      <a:pt x="303165" y="425678"/>
                      <a:pt x="306192" y="428445"/>
                      <a:pt x="306666" y="426024"/>
                    </a:cubicBezTo>
                    <a:close/>
                    <a:moveTo>
                      <a:pt x="455476" y="327926"/>
                    </a:moveTo>
                    <a:cubicBezTo>
                      <a:pt x="454947" y="328454"/>
                      <a:pt x="454692" y="329328"/>
                      <a:pt x="453653" y="329564"/>
                    </a:cubicBezTo>
                    <a:cubicBezTo>
                      <a:pt x="454382" y="331712"/>
                      <a:pt x="457373" y="329837"/>
                      <a:pt x="455476" y="327926"/>
                    </a:cubicBezTo>
                    <a:close/>
                    <a:moveTo>
                      <a:pt x="260322" y="424204"/>
                    </a:moveTo>
                    <a:cubicBezTo>
                      <a:pt x="260322" y="420983"/>
                      <a:pt x="256802" y="422257"/>
                      <a:pt x="258498" y="423640"/>
                    </a:cubicBezTo>
                    <a:cubicBezTo>
                      <a:pt x="259373" y="423749"/>
                      <a:pt x="259501" y="425460"/>
                      <a:pt x="260285" y="424222"/>
                    </a:cubicBezTo>
                    <a:close/>
                    <a:moveTo>
                      <a:pt x="39979" y="161724"/>
                    </a:moveTo>
                    <a:cubicBezTo>
                      <a:pt x="40417" y="161906"/>
                      <a:pt x="42660" y="161197"/>
                      <a:pt x="42150" y="160723"/>
                    </a:cubicBezTo>
                    <a:cubicBezTo>
                      <a:pt x="41293" y="159231"/>
                      <a:pt x="37645" y="161178"/>
                      <a:pt x="39979" y="161724"/>
                    </a:cubicBezTo>
                    <a:close/>
                    <a:moveTo>
                      <a:pt x="229425" y="100937"/>
                    </a:moveTo>
                    <a:cubicBezTo>
                      <a:pt x="230392" y="101064"/>
                      <a:pt x="231249" y="98534"/>
                      <a:pt x="229808" y="98825"/>
                    </a:cubicBezTo>
                    <a:cubicBezTo>
                      <a:pt x="229444" y="99481"/>
                      <a:pt x="227711" y="99044"/>
                      <a:pt x="227984" y="99808"/>
                    </a:cubicBezTo>
                    <a:cubicBezTo>
                      <a:pt x="228495" y="100263"/>
                      <a:pt x="228823" y="100809"/>
                      <a:pt x="229425" y="100937"/>
                    </a:cubicBezTo>
                    <a:close/>
                    <a:moveTo>
                      <a:pt x="379476" y="67339"/>
                    </a:moveTo>
                    <a:cubicBezTo>
                      <a:pt x="378762" y="67594"/>
                      <a:pt x="378209" y="68166"/>
                      <a:pt x="377980" y="68886"/>
                    </a:cubicBezTo>
                    <a:cubicBezTo>
                      <a:pt x="377652" y="69724"/>
                      <a:pt x="379676" y="70561"/>
                      <a:pt x="379512" y="69323"/>
                    </a:cubicBezTo>
                    <a:cubicBezTo>
                      <a:pt x="379384" y="68559"/>
                      <a:pt x="380843" y="67667"/>
                      <a:pt x="379476" y="67339"/>
                    </a:cubicBezTo>
                    <a:close/>
                    <a:moveTo>
                      <a:pt x="379877" y="116716"/>
                    </a:moveTo>
                    <a:cubicBezTo>
                      <a:pt x="379202" y="117207"/>
                      <a:pt x="380643" y="117517"/>
                      <a:pt x="380606" y="116716"/>
                    </a:cubicBezTo>
                    <a:cubicBezTo>
                      <a:pt x="380570" y="115915"/>
                      <a:pt x="380442" y="115278"/>
                      <a:pt x="380862" y="114623"/>
                    </a:cubicBezTo>
                    <a:cubicBezTo>
                      <a:pt x="381281" y="113968"/>
                      <a:pt x="380515" y="114113"/>
                      <a:pt x="380296" y="113877"/>
                    </a:cubicBezTo>
                    <a:cubicBezTo>
                      <a:pt x="379694" y="113076"/>
                      <a:pt x="378472" y="114641"/>
                      <a:pt x="379293" y="114969"/>
                    </a:cubicBezTo>
                    <a:cubicBezTo>
                      <a:pt x="380114" y="115296"/>
                      <a:pt x="380223" y="115842"/>
                      <a:pt x="379877" y="116807"/>
                    </a:cubicBezTo>
                    <a:close/>
                    <a:moveTo>
                      <a:pt x="250217" y="504175"/>
                    </a:moveTo>
                    <a:cubicBezTo>
                      <a:pt x="249433" y="504047"/>
                      <a:pt x="247682" y="506250"/>
                      <a:pt x="248850" y="506668"/>
                    </a:cubicBezTo>
                    <a:cubicBezTo>
                      <a:pt x="249816" y="506632"/>
                      <a:pt x="251531" y="504830"/>
                      <a:pt x="250217" y="504175"/>
                    </a:cubicBezTo>
                    <a:close/>
                    <a:moveTo>
                      <a:pt x="284981" y="458074"/>
                    </a:moveTo>
                    <a:cubicBezTo>
                      <a:pt x="284142" y="458457"/>
                      <a:pt x="281698" y="458584"/>
                      <a:pt x="283339" y="459894"/>
                    </a:cubicBezTo>
                    <a:cubicBezTo>
                      <a:pt x="284014" y="460786"/>
                      <a:pt x="286257" y="458457"/>
                      <a:pt x="284981" y="458074"/>
                    </a:cubicBezTo>
                    <a:close/>
                    <a:moveTo>
                      <a:pt x="350640" y="513075"/>
                    </a:moveTo>
                    <a:cubicBezTo>
                      <a:pt x="349819" y="512292"/>
                      <a:pt x="348342" y="513439"/>
                      <a:pt x="348087" y="514385"/>
                    </a:cubicBezTo>
                    <a:cubicBezTo>
                      <a:pt x="348305" y="515932"/>
                      <a:pt x="350841" y="514057"/>
                      <a:pt x="350622" y="513075"/>
                    </a:cubicBezTo>
                    <a:close/>
                    <a:moveTo>
                      <a:pt x="397842" y="47156"/>
                    </a:moveTo>
                    <a:lnTo>
                      <a:pt x="397842" y="47156"/>
                    </a:lnTo>
                    <a:cubicBezTo>
                      <a:pt x="393921" y="46864"/>
                      <a:pt x="397076" y="50031"/>
                      <a:pt x="399666" y="47410"/>
                    </a:cubicBezTo>
                    <a:cubicBezTo>
                      <a:pt x="399100" y="47046"/>
                      <a:pt x="398426" y="47283"/>
                      <a:pt x="397824" y="47228"/>
                    </a:cubicBezTo>
                    <a:close/>
                    <a:moveTo>
                      <a:pt x="391604" y="333987"/>
                    </a:moveTo>
                    <a:cubicBezTo>
                      <a:pt x="391002" y="333368"/>
                      <a:pt x="390273" y="333987"/>
                      <a:pt x="389908" y="333168"/>
                    </a:cubicBezTo>
                    <a:cubicBezTo>
                      <a:pt x="387829" y="331002"/>
                      <a:pt x="389087" y="337554"/>
                      <a:pt x="391586" y="334060"/>
                    </a:cubicBezTo>
                    <a:close/>
                    <a:moveTo>
                      <a:pt x="306484" y="515495"/>
                    </a:moveTo>
                    <a:cubicBezTo>
                      <a:pt x="307600" y="515545"/>
                      <a:pt x="308663" y="515014"/>
                      <a:pt x="309293" y="514094"/>
                    </a:cubicBezTo>
                    <a:cubicBezTo>
                      <a:pt x="308654" y="513566"/>
                      <a:pt x="303639" y="514967"/>
                      <a:pt x="306484" y="515495"/>
                    </a:cubicBezTo>
                    <a:close/>
                    <a:moveTo>
                      <a:pt x="367639" y="344306"/>
                    </a:moveTo>
                    <a:cubicBezTo>
                      <a:pt x="368076" y="345216"/>
                      <a:pt x="370210" y="345635"/>
                      <a:pt x="370301" y="344397"/>
                    </a:cubicBezTo>
                    <a:cubicBezTo>
                      <a:pt x="370393" y="343160"/>
                      <a:pt x="368113" y="343269"/>
                      <a:pt x="367639" y="344306"/>
                    </a:cubicBezTo>
                    <a:close/>
                    <a:moveTo>
                      <a:pt x="93401" y="95731"/>
                    </a:moveTo>
                    <a:cubicBezTo>
                      <a:pt x="92631" y="94905"/>
                      <a:pt x="92014" y="93950"/>
                      <a:pt x="91577" y="92910"/>
                    </a:cubicBezTo>
                    <a:cubicBezTo>
                      <a:pt x="90245" y="94039"/>
                      <a:pt x="91960" y="97060"/>
                      <a:pt x="93401" y="95731"/>
                    </a:cubicBezTo>
                    <a:close/>
                    <a:moveTo>
                      <a:pt x="532718" y="136827"/>
                    </a:moveTo>
                    <a:cubicBezTo>
                      <a:pt x="532426" y="137063"/>
                      <a:pt x="531933" y="137173"/>
                      <a:pt x="531970" y="137719"/>
                    </a:cubicBezTo>
                    <a:cubicBezTo>
                      <a:pt x="531970" y="137919"/>
                      <a:pt x="532535" y="138119"/>
                      <a:pt x="531970" y="138319"/>
                    </a:cubicBezTo>
                    <a:cubicBezTo>
                      <a:pt x="531404" y="138519"/>
                      <a:pt x="530967" y="138665"/>
                      <a:pt x="531258" y="139156"/>
                    </a:cubicBezTo>
                    <a:cubicBezTo>
                      <a:pt x="532006" y="140194"/>
                      <a:pt x="532608" y="138465"/>
                      <a:pt x="533429" y="138374"/>
                    </a:cubicBezTo>
                    <a:cubicBezTo>
                      <a:pt x="534250" y="138283"/>
                      <a:pt x="533611" y="137901"/>
                      <a:pt x="533429" y="137664"/>
                    </a:cubicBezTo>
                    <a:cubicBezTo>
                      <a:pt x="533246" y="137427"/>
                      <a:pt x="533411" y="136718"/>
                      <a:pt x="532718" y="136827"/>
                    </a:cubicBezTo>
                    <a:close/>
                    <a:moveTo>
                      <a:pt x="371906" y="119428"/>
                    </a:moveTo>
                    <a:cubicBezTo>
                      <a:pt x="371906" y="118791"/>
                      <a:pt x="370812" y="117990"/>
                      <a:pt x="370830" y="118918"/>
                    </a:cubicBezTo>
                    <a:cubicBezTo>
                      <a:pt x="370830" y="119373"/>
                      <a:pt x="370301" y="119300"/>
                      <a:pt x="370064" y="119519"/>
                    </a:cubicBezTo>
                    <a:cubicBezTo>
                      <a:pt x="368806" y="121575"/>
                      <a:pt x="371724" y="121466"/>
                      <a:pt x="371906" y="119428"/>
                    </a:cubicBezTo>
                    <a:close/>
                    <a:moveTo>
                      <a:pt x="26920" y="136226"/>
                    </a:moveTo>
                    <a:cubicBezTo>
                      <a:pt x="28471" y="136536"/>
                      <a:pt x="28307" y="135353"/>
                      <a:pt x="27340" y="134661"/>
                    </a:cubicBezTo>
                    <a:cubicBezTo>
                      <a:pt x="25881" y="133878"/>
                      <a:pt x="24714" y="136827"/>
                      <a:pt x="26920" y="136226"/>
                    </a:cubicBezTo>
                    <a:close/>
                    <a:moveTo>
                      <a:pt x="330267" y="459640"/>
                    </a:moveTo>
                    <a:cubicBezTo>
                      <a:pt x="327896" y="459985"/>
                      <a:pt x="331325" y="463152"/>
                      <a:pt x="331435" y="461314"/>
                    </a:cubicBezTo>
                    <a:cubicBezTo>
                      <a:pt x="330924" y="460786"/>
                      <a:pt x="331635" y="459476"/>
                      <a:pt x="330267" y="459640"/>
                    </a:cubicBezTo>
                    <a:close/>
                    <a:moveTo>
                      <a:pt x="79138" y="27627"/>
                    </a:moveTo>
                    <a:cubicBezTo>
                      <a:pt x="79539" y="26444"/>
                      <a:pt x="76603" y="27245"/>
                      <a:pt x="76712" y="28155"/>
                    </a:cubicBezTo>
                    <a:cubicBezTo>
                      <a:pt x="77004" y="29447"/>
                      <a:pt x="78956" y="28828"/>
                      <a:pt x="79138" y="27627"/>
                    </a:cubicBezTo>
                    <a:close/>
                    <a:moveTo>
                      <a:pt x="371414" y="468703"/>
                    </a:moveTo>
                    <a:cubicBezTo>
                      <a:pt x="371688" y="465955"/>
                      <a:pt x="369171" y="467848"/>
                      <a:pt x="370265" y="469140"/>
                    </a:cubicBezTo>
                    <a:cubicBezTo>
                      <a:pt x="370447" y="469267"/>
                      <a:pt x="370958" y="469467"/>
                      <a:pt x="370557" y="469922"/>
                    </a:cubicBezTo>
                    <a:cubicBezTo>
                      <a:pt x="370338" y="471215"/>
                      <a:pt x="371779" y="470159"/>
                      <a:pt x="371414" y="468703"/>
                    </a:cubicBezTo>
                    <a:close/>
                    <a:moveTo>
                      <a:pt x="50996" y="104577"/>
                    </a:moveTo>
                    <a:cubicBezTo>
                      <a:pt x="51342" y="104249"/>
                      <a:pt x="51798" y="104285"/>
                      <a:pt x="52236" y="104176"/>
                    </a:cubicBezTo>
                    <a:cubicBezTo>
                      <a:pt x="53294" y="103903"/>
                      <a:pt x="52674" y="102192"/>
                      <a:pt x="51707" y="102611"/>
                    </a:cubicBezTo>
                    <a:cubicBezTo>
                      <a:pt x="50758" y="102538"/>
                      <a:pt x="50011" y="104413"/>
                      <a:pt x="50996" y="104577"/>
                    </a:cubicBezTo>
                    <a:close/>
                    <a:moveTo>
                      <a:pt x="276226" y="470632"/>
                    </a:moveTo>
                    <a:cubicBezTo>
                      <a:pt x="276226" y="471379"/>
                      <a:pt x="276226" y="471433"/>
                      <a:pt x="276408" y="471924"/>
                    </a:cubicBezTo>
                    <a:cubicBezTo>
                      <a:pt x="277083" y="471724"/>
                      <a:pt x="277302" y="471051"/>
                      <a:pt x="277703" y="470541"/>
                    </a:cubicBezTo>
                    <a:cubicBezTo>
                      <a:pt x="277849" y="470359"/>
                      <a:pt x="278506" y="470541"/>
                      <a:pt x="278141" y="469977"/>
                    </a:cubicBezTo>
                    <a:cubicBezTo>
                      <a:pt x="277889" y="469474"/>
                      <a:pt x="277275" y="469270"/>
                      <a:pt x="276771" y="469522"/>
                    </a:cubicBezTo>
                    <a:cubicBezTo>
                      <a:pt x="276359" y="469727"/>
                      <a:pt x="276136" y="470182"/>
                      <a:pt x="276226" y="470632"/>
                    </a:cubicBezTo>
                    <a:close/>
                    <a:moveTo>
                      <a:pt x="393647" y="321211"/>
                    </a:moveTo>
                    <a:cubicBezTo>
                      <a:pt x="392790" y="322030"/>
                      <a:pt x="392188" y="323340"/>
                      <a:pt x="393957" y="323431"/>
                    </a:cubicBezTo>
                    <a:cubicBezTo>
                      <a:pt x="395380" y="323358"/>
                      <a:pt x="394814" y="321484"/>
                      <a:pt x="393647" y="321211"/>
                    </a:cubicBezTo>
                    <a:close/>
                    <a:moveTo>
                      <a:pt x="380533" y="326671"/>
                    </a:moveTo>
                    <a:lnTo>
                      <a:pt x="380533" y="326671"/>
                    </a:lnTo>
                    <a:cubicBezTo>
                      <a:pt x="379895" y="326798"/>
                      <a:pt x="378545" y="326252"/>
                      <a:pt x="378491" y="327235"/>
                    </a:cubicBezTo>
                    <a:cubicBezTo>
                      <a:pt x="378928" y="328472"/>
                      <a:pt x="380807" y="326434"/>
                      <a:pt x="382029" y="327235"/>
                    </a:cubicBezTo>
                    <a:cubicBezTo>
                      <a:pt x="382430" y="327326"/>
                      <a:pt x="382868" y="328199"/>
                      <a:pt x="383141" y="327326"/>
                    </a:cubicBezTo>
                    <a:cubicBezTo>
                      <a:pt x="383123" y="326489"/>
                      <a:pt x="381263" y="326762"/>
                      <a:pt x="380533" y="326707"/>
                    </a:cubicBezTo>
                    <a:close/>
                    <a:moveTo>
                      <a:pt x="425765" y="344670"/>
                    </a:moveTo>
                    <a:cubicBezTo>
                      <a:pt x="425765" y="343597"/>
                      <a:pt x="423942" y="343997"/>
                      <a:pt x="423704" y="344871"/>
                    </a:cubicBezTo>
                    <a:cubicBezTo>
                      <a:pt x="423996" y="346399"/>
                      <a:pt x="425838" y="346527"/>
                      <a:pt x="425765" y="344707"/>
                    </a:cubicBezTo>
                    <a:close/>
                    <a:moveTo>
                      <a:pt x="254558" y="122631"/>
                    </a:moveTo>
                    <a:cubicBezTo>
                      <a:pt x="257513" y="123286"/>
                      <a:pt x="255397" y="120065"/>
                      <a:pt x="253975" y="121339"/>
                    </a:cubicBezTo>
                    <a:cubicBezTo>
                      <a:pt x="252862" y="121866"/>
                      <a:pt x="254394" y="122722"/>
                      <a:pt x="254558" y="122594"/>
                    </a:cubicBezTo>
                    <a:close/>
                    <a:moveTo>
                      <a:pt x="94185" y="92346"/>
                    </a:moveTo>
                    <a:cubicBezTo>
                      <a:pt x="92361" y="93238"/>
                      <a:pt x="95407" y="93475"/>
                      <a:pt x="96136" y="93566"/>
                    </a:cubicBezTo>
                    <a:cubicBezTo>
                      <a:pt x="96592" y="93930"/>
                      <a:pt x="97523" y="93420"/>
                      <a:pt x="97140" y="92874"/>
                    </a:cubicBezTo>
                    <a:cubicBezTo>
                      <a:pt x="96319" y="91636"/>
                      <a:pt x="95097" y="93420"/>
                      <a:pt x="94185" y="92346"/>
                    </a:cubicBezTo>
                    <a:close/>
                    <a:moveTo>
                      <a:pt x="412707" y="348492"/>
                    </a:moveTo>
                    <a:cubicBezTo>
                      <a:pt x="412415" y="347073"/>
                      <a:pt x="410335" y="348492"/>
                      <a:pt x="409642" y="347237"/>
                    </a:cubicBezTo>
                    <a:cubicBezTo>
                      <a:pt x="408895" y="346272"/>
                      <a:pt x="408037" y="347874"/>
                      <a:pt x="409113" y="348238"/>
                    </a:cubicBezTo>
                    <a:cubicBezTo>
                      <a:pt x="410190" y="348602"/>
                      <a:pt x="411430" y="347946"/>
                      <a:pt x="412415" y="348802"/>
                    </a:cubicBezTo>
                    <a:close/>
                    <a:moveTo>
                      <a:pt x="31517" y="118281"/>
                    </a:moveTo>
                    <a:cubicBezTo>
                      <a:pt x="32812" y="118281"/>
                      <a:pt x="32830" y="117844"/>
                      <a:pt x="32173" y="116934"/>
                    </a:cubicBezTo>
                    <a:cubicBezTo>
                      <a:pt x="33359" y="114568"/>
                      <a:pt x="28343" y="118627"/>
                      <a:pt x="31517" y="118281"/>
                    </a:cubicBezTo>
                    <a:close/>
                    <a:moveTo>
                      <a:pt x="233529" y="128710"/>
                    </a:moveTo>
                    <a:cubicBezTo>
                      <a:pt x="233073" y="129547"/>
                      <a:pt x="234368" y="132968"/>
                      <a:pt x="235626" y="131421"/>
                    </a:cubicBezTo>
                    <a:cubicBezTo>
                      <a:pt x="236283" y="130693"/>
                      <a:pt x="235426" y="130839"/>
                      <a:pt x="235152" y="130730"/>
                    </a:cubicBezTo>
                    <a:cubicBezTo>
                      <a:pt x="234277" y="130275"/>
                      <a:pt x="234423" y="129128"/>
                      <a:pt x="233529" y="128710"/>
                    </a:cubicBezTo>
                    <a:close/>
                    <a:moveTo>
                      <a:pt x="26702" y="117499"/>
                    </a:moveTo>
                    <a:cubicBezTo>
                      <a:pt x="27832" y="118099"/>
                      <a:pt x="29419" y="118681"/>
                      <a:pt x="28380" y="116898"/>
                    </a:cubicBezTo>
                    <a:cubicBezTo>
                      <a:pt x="28525" y="116443"/>
                      <a:pt x="29875" y="115697"/>
                      <a:pt x="28562" y="115588"/>
                    </a:cubicBezTo>
                    <a:cubicBezTo>
                      <a:pt x="27249" y="115478"/>
                      <a:pt x="27486" y="116953"/>
                      <a:pt x="26702" y="117499"/>
                    </a:cubicBezTo>
                    <a:close/>
                    <a:moveTo>
                      <a:pt x="16907" y="115679"/>
                    </a:moveTo>
                    <a:cubicBezTo>
                      <a:pt x="15813" y="115405"/>
                      <a:pt x="14445" y="116170"/>
                      <a:pt x="15466" y="117207"/>
                    </a:cubicBezTo>
                    <a:cubicBezTo>
                      <a:pt x="16488" y="118245"/>
                      <a:pt x="18877" y="115387"/>
                      <a:pt x="16962" y="115606"/>
                    </a:cubicBezTo>
                    <a:close/>
                    <a:moveTo>
                      <a:pt x="406068" y="84484"/>
                    </a:moveTo>
                    <a:cubicBezTo>
                      <a:pt x="407399" y="84484"/>
                      <a:pt x="406232" y="82955"/>
                      <a:pt x="407107" y="82282"/>
                    </a:cubicBezTo>
                    <a:cubicBezTo>
                      <a:pt x="407286" y="82064"/>
                      <a:pt x="407255" y="81743"/>
                      <a:pt x="407037" y="81564"/>
                    </a:cubicBezTo>
                    <a:cubicBezTo>
                      <a:pt x="406978" y="81515"/>
                      <a:pt x="406908" y="81481"/>
                      <a:pt x="406834" y="81463"/>
                    </a:cubicBezTo>
                    <a:cubicBezTo>
                      <a:pt x="406195" y="81226"/>
                      <a:pt x="405375" y="81590"/>
                      <a:pt x="406031" y="82191"/>
                    </a:cubicBezTo>
                    <a:cubicBezTo>
                      <a:pt x="406524" y="83610"/>
                      <a:pt x="404244" y="82518"/>
                      <a:pt x="406068" y="84484"/>
                    </a:cubicBezTo>
                    <a:close/>
                    <a:moveTo>
                      <a:pt x="390346" y="84739"/>
                    </a:moveTo>
                    <a:cubicBezTo>
                      <a:pt x="390109" y="83355"/>
                      <a:pt x="388796" y="85012"/>
                      <a:pt x="387920" y="84739"/>
                    </a:cubicBezTo>
                    <a:cubicBezTo>
                      <a:pt x="387482" y="84739"/>
                      <a:pt x="386552" y="84466"/>
                      <a:pt x="386716" y="85230"/>
                    </a:cubicBezTo>
                    <a:cubicBezTo>
                      <a:pt x="386935" y="86322"/>
                      <a:pt x="387574" y="85376"/>
                      <a:pt x="388048" y="85230"/>
                    </a:cubicBezTo>
                    <a:cubicBezTo>
                      <a:pt x="388978" y="85048"/>
                      <a:pt x="390127" y="86213"/>
                      <a:pt x="390382" y="84739"/>
                    </a:cubicBezTo>
                    <a:close/>
                    <a:moveTo>
                      <a:pt x="288719" y="476839"/>
                    </a:moveTo>
                    <a:cubicBezTo>
                      <a:pt x="288884" y="475382"/>
                      <a:pt x="286458" y="474691"/>
                      <a:pt x="286567" y="476311"/>
                    </a:cubicBezTo>
                    <a:cubicBezTo>
                      <a:pt x="286604" y="476675"/>
                      <a:pt x="288847" y="478149"/>
                      <a:pt x="288719" y="476839"/>
                    </a:cubicBezTo>
                    <a:close/>
                    <a:moveTo>
                      <a:pt x="224537" y="397086"/>
                    </a:moveTo>
                    <a:cubicBezTo>
                      <a:pt x="224045" y="395703"/>
                      <a:pt x="222130" y="396649"/>
                      <a:pt x="222403" y="397760"/>
                    </a:cubicBezTo>
                    <a:cubicBezTo>
                      <a:pt x="222677" y="398870"/>
                      <a:pt x="224683" y="398142"/>
                      <a:pt x="224537" y="397086"/>
                    </a:cubicBezTo>
                    <a:close/>
                    <a:moveTo>
                      <a:pt x="379822" y="85394"/>
                    </a:moveTo>
                    <a:cubicBezTo>
                      <a:pt x="379403" y="84611"/>
                      <a:pt x="379822" y="83137"/>
                      <a:pt x="378618" y="84083"/>
                    </a:cubicBezTo>
                    <a:cubicBezTo>
                      <a:pt x="378217" y="84375"/>
                      <a:pt x="377123" y="83829"/>
                      <a:pt x="377013" y="84447"/>
                    </a:cubicBezTo>
                    <a:cubicBezTo>
                      <a:pt x="376904" y="85066"/>
                      <a:pt x="380315" y="86213"/>
                      <a:pt x="379822" y="85394"/>
                    </a:cubicBezTo>
                    <a:close/>
                    <a:moveTo>
                      <a:pt x="436690" y="331894"/>
                    </a:moveTo>
                    <a:cubicBezTo>
                      <a:pt x="436690" y="328254"/>
                      <a:pt x="432751" y="330565"/>
                      <a:pt x="436399" y="332549"/>
                    </a:cubicBezTo>
                    <a:close/>
                    <a:moveTo>
                      <a:pt x="299626" y="490871"/>
                    </a:moveTo>
                    <a:cubicBezTo>
                      <a:pt x="299736" y="489961"/>
                      <a:pt x="298459" y="489051"/>
                      <a:pt x="298058" y="490343"/>
                    </a:cubicBezTo>
                    <a:cubicBezTo>
                      <a:pt x="297656" y="491635"/>
                      <a:pt x="299936" y="493291"/>
                      <a:pt x="299626" y="490871"/>
                    </a:cubicBezTo>
                    <a:close/>
                    <a:moveTo>
                      <a:pt x="300702" y="587167"/>
                    </a:moveTo>
                    <a:lnTo>
                      <a:pt x="300702" y="587167"/>
                    </a:lnTo>
                    <a:cubicBezTo>
                      <a:pt x="302873" y="587567"/>
                      <a:pt x="302526" y="585620"/>
                      <a:pt x="300575" y="586129"/>
                    </a:cubicBezTo>
                    <a:cubicBezTo>
                      <a:pt x="298568" y="585656"/>
                      <a:pt x="298696" y="587494"/>
                      <a:pt x="300702" y="587167"/>
                    </a:cubicBezTo>
                    <a:close/>
                    <a:moveTo>
                      <a:pt x="394760" y="144908"/>
                    </a:moveTo>
                    <a:cubicBezTo>
                      <a:pt x="395744" y="144653"/>
                      <a:pt x="398809" y="143233"/>
                      <a:pt x="396255" y="142833"/>
                    </a:cubicBezTo>
                    <a:cubicBezTo>
                      <a:pt x="395763" y="143342"/>
                      <a:pt x="393300" y="144289"/>
                      <a:pt x="394760" y="144871"/>
                    </a:cubicBezTo>
                    <a:close/>
                    <a:moveTo>
                      <a:pt x="40782" y="99990"/>
                    </a:moveTo>
                    <a:cubicBezTo>
                      <a:pt x="40672" y="101082"/>
                      <a:pt x="42040" y="102065"/>
                      <a:pt x="42405" y="100482"/>
                    </a:cubicBezTo>
                    <a:cubicBezTo>
                      <a:pt x="42843" y="99226"/>
                      <a:pt x="40417" y="97843"/>
                      <a:pt x="40782" y="99990"/>
                    </a:cubicBezTo>
                    <a:close/>
                    <a:moveTo>
                      <a:pt x="112697" y="240567"/>
                    </a:moveTo>
                    <a:cubicBezTo>
                      <a:pt x="113700" y="239402"/>
                      <a:pt x="111311" y="239183"/>
                      <a:pt x="111494" y="240457"/>
                    </a:cubicBezTo>
                    <a:cubicBezTo>
                      <a:pt x="111019" y="241185"/>
                      <a:pt x="113518" y="243497"/>
                      <a:pt x="113317" y="242095"/>
                    </a:cubicBezTo>
                    <a:cubicBezTo>
                      <a:pt x="113099" y="241622"/>
                      <a:pt x="112296" y="241367"/>
                      <a:pt x="112697" y="240567"/>
                    </a:cubicBezTo>
                    <a:close/>
                    <a:moveTo>
                      <a:pt x="29401" y="100955"/>
                    </a:moveTo>
                    <a:cubicBezTo>
                      <a:pt x="30258" y="101246"/>
                      <a:pt x="32283" y="98971"/>
                      <a:pt x="30951" y="98807"/>
                    </a:cubicBezTo>
                    <a:cubicBezTo>
                      <a:pt x="30185" y="99026"/>
                      <a:pt x="27741" y="100427"/>
                      <a:pt x="29401" y="100955"/>
                    </a:cubicBezTo>
                    <a:close/>
                    <a:moveTo>
                      <a:pt x="431000" y="112403"/>
                    </a:moveTo>
                    <a:cubicBezTo>
                      <a:pt x="429632" y="113640"/>
                      <a:pt x="432514" y="115133"/>
                      <a:pt x="433207" y="114223"/>
                    </a:cubicBezTo>
                    <a:cubicBezTo>
                      <a:pt x="432751" y="113341"/>
                      <a:pt x="431953" y="112684"/>
                      <a:pt x="431000" y="112403"/>
                    </a:cubicBezTo>
                    <a:close/>
                    <a:moveTo>
                      <a:pt x="152093" y="178195"/>
                    </a:moveTo>
                    <a:cubicBezTo>
                      <a:pt x="151345" y="176503"/>
                      <a:pt x="149284" y="178796"/>
                      <a:pt x="149850" y="179597"/>
                    </a:cubicBezTo>
                    <a:cubicBezTo>
                      <a:pt x="150725" y="179469"/>
                      <a:pt x="151856" y="179069"/>
                      <a:pt x="152093" y="178195"/>
                    </a:cubicBezTo>
                    <a:close/>
                    <a:moveTo>
                      <a:pt x="384181" y="111911"/>
                    </a:moveTo>
                    <a:cubicBezTo>
                      <a:pt x="383415" y="112657"/>
                      <a:pt x="385111" y="113986"/>
                      <a:pt x="385750" y="113913"/>
                    </a:cubicBezTo>
                    <a:cubicBezTo>
                      <a:pt x="387829" y="112712"/>
                      <a:pt x="384929" y="112457"/>
                      <a:pt x="384181" y="111911"/>
                    </a:cubicBezTo>
                    <a:close/>
                    <a:moveTo>
                      <a:pt x="391878" y="338064"/>
                    </a:moveTo>
                    <a:cubicBezTo>
                      <a:pt x="389142" y="337736"/>
                      <a:pt x="391422" y="340375"/>
                      <a:pt x="392644" y="339411"/>
                    </a:cubicBezTo>
                    <a:cubicBezTo>
                      <a:pt x="393446" y="338846"/>
                      <a:pt x="392461" y="338009"/>
                      <a:pt x="391860" y="338064"/>
                    </a:cubicBezTo>
                    <a:close/>
                    <a:moveTo>
                      <a:pt x="231377" y="114350"/>
                    </a:moveTo>
                    <a:cubicBezTo>
                      <a:pt x="232271" y="114004"/>
                      <a:pt x="231377" y="111147"/>
                      <a:pt x="230501" y="111347"/>
                    </a:cubicBezTo>
                    <a:cubicBezTo>
                      <a:pt x="229626" y="111547"/>
                      <a:pt x="230228" y="112148"/>
                      <a:pt x="230501" y="112566"/>
                    </a:cubicBezTo>
                    <a:cubicBezTo>
                      <a:pt x="230775" y="112985"/>
                      <a:pt x="230501" y="113968"/>
                      <a:pt x="231304" y="114350"/>
                    </a:cubicBezTo>
                    <a:close/>
                    <a:moveTo>
                      <a:pt x="448619" y="244916"/>
                    </a:moveTo>
                    <a:cubicBezTo>
                      <a:pt x="448619" y="244097"/>
                      <a:pt x="446795" y="243224"/>
                      <a:pt x="446175" y="243843"/>
                    </a:cubicBezTo>
                    <a:cubicBezTo>
                      <a:pt x="446188" y="244637"/>
                      <a:pt x="446844" y="245269"/>
                      <a:pt x="447639" y="245256"/>
                    </a:cubicBezTo>
                    <a:cubicBezTo>
                      <a:pt x="447972" y="245251"/>
                      <a:pt x="448292" y="245131"/>
                      <a:pt x="448546" y="244916"/>
                    </a:cubicBezTo>
                    <a:close/>
                    <a:moveTo>
                      <a:pt x="240697" y="374446"/>
                    </a:moveTo>
                    <a:cubicBezTo>
                      <a:pt x="241390" y="374446"/>
                      <a:pt x="242010" y="374609"/>
                      <a:pt x="242521" y="374209"/>
                    </a:cubicBezTo>
                    <a:cubicBezTo>
                      <a:pt x="241736" y="372771"/>
                      <a:pt x="239931" y="373426"/>
                      <a:pt x="238873" y="374209"/>
                    </a:cubicBezTo>
                    <a:cubicBezTo>
                      <a:pt x="239347" y="374664"/>
                      <a:pt x="240095" y="374318"/>
                      <a:pt x="240551" y="374446"/>
                    </a:cubicBezTo>
                    <a:close/>
                    <a:moveTo>
                      <a:pt x="72298" y="143761"/>
                    </a:moveTo>
                    <a:cubicBezTo>
                      <a:pt x="71861" y="143088"/>
                      <a:pt x="70475" y="142815"/>
                      <a:pt x="69818" y="142305"/>
                    </a:cubicBezTo>
                    <a:cubicBezTo>
                      <a:pt x="69070" y="143433"/>
                      <a:pt x="71988" y="145363"/>
                      <a:pt x="72298" y="143761"/>
                    </a:cubicBezTo>
                    <a:close/>
                    <a:moveTo>
                      <a:pt x="384327" y="365400"/>
                    </a:moveTo>
                    <a:cubicBezTo>
                      <a:pt x="383780" y="364909"/>
                      <a:pt x="383926" y="363944"/>
                      <a:pt x="382923" y="364108"/>
                    </a:cubicBezTo>
                    <a:cubicBezTo>
                      <a:pt x="382230" y="364108"/>
                      <a:pt x="381226" y="365327"/>
                      <a:pt x="382047" y="365673"/>
                    </a:cubicBezTo>
                    <a:cubicBezTo>
                      <a:pt x="382831" y="365182"/>
                      <a:pt x="383889" y="365983"/>
                      <a:pt x="384327" y="365400"/>
                    </a:cubicBezTo>
                    <a:close/>
                    <a:moveTo>
                      <a:pt x="269715" y="384146"/>
                    </a:moveTo>
                    <a:cubicBezTo>
                      <a:pt x="269277" y="380761"/>
                      <a:pt x="265538" y="384146"/>
                      <a:pt x="269350" y="384546"/>
                    </a:cubicBezTo>
                    <a:cubicBezTo>
                      <a:pt x="269587" y="384801"/>
                      <a:pt x="269660" y="384346"/>
                      <a:pt x="269715" y="384146"/>
                    </a:cubicBezTo>
                    <a:close/>
                    <a:moveTo>
                      <a:pt x="351297" y="389606"/>
                    </a:moveTo>
                    <a:cubicBezTo>
                      <a:pt x="350129" y="389242"/>
                      <a:pt x="349637" y="391135"/>
                      <a:pt x="350914" y="391208"/>
                    </a:cubicBezTo>
                    <a:cubicBezTo>
                      <a:pt x="352190" y="391280"/>
                      <a:pt x="353175" y="389406"/>
                      <a:pt x="351351" y="389661"/>
                    </a:cubicBezTo>
                    <a:close/>
                    <a:moveTo>
                      <a:pt x="428757" y="98789"/>
                    </a:moveTo>
                    <a:lnTo>
                      <a:pt x="428757" y="98789"/>
                    </a:lnTo>
                    <a:cubicBezTo>
                      <a:pt x="428465" y="98789"/>
                      <a:pt x="427206" y="98607"/>
                      <a:pt x="427644" y="99189"/>
                    </a:cubicBezTo>
                    <a:cubicBezTo>
                      <a:pt x="428082" y="99772"/>
                      <a:pt x="427644" y="101009"/>
                      <a:pt x="428793" y="101392"/>
                    </a:cubicBezTo>
                    <a:cubicBezTo>
                      <a:pt x="428793" y="101246"/>
                      <a:pt x="429030" y="101028"/>
                      <a:pt x="428975" y="100955"/>
                    </a:cubicBezTo>
                    <a:cubicBezTo>
                      <a:pt x="428191" y="99790"/>
                      <a:pt x="429231" y="99572"/>
                      <a:pt x="429997" y="99007"/>
                    </a:cubicBezTo>
                    <a:cubicBezTo>
                      <a:pt x="429623" y="98790"/>
                      <a:pt x="429183" y="98713"/>
                      <a:pt x="428757" y="98789"/>
                    </a:cubicBezTo>
                    <a:close/>
                    <a:moveTo>
                      <a:pt x="59787" y="123559"/>
                    </a:moveTo>
                    <a:cubicBezTo>
                      <a:pt x="58948" y="122321"/>
                      <a:pt x="57452" y="121648"/>
                      <a:pt x="56759" y="123341"/>
                    </a:cubicBezTo>
                    <a:cubicBezTo>
                      <a:pt x="56558" y="123759"/>
                      <a:pt x="57033" y="123814"/>
                      <a:pt x="57124" y="123705"/>
                    </a:cubicBezTo>
                    <a:cubicBezTo>
                      <a:pt x="58054" y="122922"/>
                      <a:pt x="58784" y="124087"/>
                      <a:pt x="59787" y="123559"/>
                    </a:cubicBezTo>
                    <a:close/>
                    <a:moveTo>
                      <a:pt x="366891" y="484555"/>
                    </a:moveTo>
                    <a:cubicBezTo>
                      <a:pt x="367876" y="484555"/>
                      <a:pt x="368204" y="483208"/>
                      <a:pt x="369408" y="483445"/>
                    </a:cubicBezTo>
                    <a:cubicBezTo>
                      <a:pt x="370849" y="481243"/>
                      <a:pt x="365942" y="483299"/>
                      <a:pt x="366891" y="484555"/>
                    </a:cubicBezTo>
                    <a:close/>
                    <a:moveTo>
                      <a:pt x="231030" y="409935"/>
                    </a:moveTo>
                    <a:cubicBezTo>
                      <a:pt x="230355" y="409590"/>
                      <a:pt x="228605" y="408407"/>
                      <a:pt x="228094" y="409735"/>
                    </a:cubicBezTo>
                    <a:cubicBezTo>
                      <a:pt x="227911" y="410481"/>
                      <a:pt x="228641" y="410245"/>
                      <a:pt x="228896" y="410190"/>
                    </a:cubicBezTo>
                    <a:cubicBezTo>
                      <a:pt x="229717" y="410045"/>
                      <a:pt x="231085" y="411646"/>
                      <a:pt x="230976" y="409990"/>
                    </a:cubicBezTo>
                    <a:close/>
                    <a:moveTo>
                      <a:pt x="252479" y="41878"/>
                    </a:moveTo>
                    <a:cubicBezTo>
                      <a:pt x="251895" y="43989"/>
                      <a:pt x="254941" y="43006"/>
                      <a:pt x="255944" y="43698"/>
                    </a:cubicBezTo>
                    <a:cubicBezTo>
                      <a:pt x="256346" y="43279"/>
                      <a:pt x="255580" y="42551"/>
                      <a:pt x="255434" y="42478"/>
                    </a:cubicBezTo>
                    <a:cubicBezTo>
                      <a:pt x="254175" y="43315"/>
                      <a:pt x="253427" y="42660"/>
                      <a:pt x="252479" y="41932"/>
                    </a:cubicBezTo>
                    <a:close/>
                    <a:moveTo>
                      <a:pt x="268347" y="116079"/>
                    </a:moveTo>
                    <a:cubicBezTo>
                      <a:pt x="268894" y="115970"/>
                      <a:pt x="269715" y="116370"/>
                      <a:pt x="269478" y="115660"/>
                    </a:cubicBezTo>
                    <a:cubicBezTo>
                      <a:pt x="269897" y="113658"/>
                      <a:pt x="268073" y="114605"/>
                      <a:pt x="267088" y="115278"/>
                    </a:cubicBezTo>
                    <a:cubicBezTo>
                      <a:pt x="267342" y="115752"/>
                      <a:pt x="267812" y="116072"/>
                      <a:pt x="268347" y="116134"/>
                    </a:cubicBezTo>
                    <a:close/>
                    <a:moveTo>
                      <a:pt x="84300" y="108435"/>
                    </a:moveTo>
                    <a:cubicBezTo>
                      <a:pt x="84755" y="107325"/>
                      <a:pt x="82950" y="105705"/>
                      <a:pt x="83296" y="107252"/>
                    </a:cubicBezTo>
                    <a:cubicBezTo>
                      <a:pt x="83844" y="107980"/>
                      <a:pt x="84044" y="108526"/>
                      <a:pt x="82786" y="108562"/>
                    </a:cubicBezTo>
                    <a:cubicBezTo>
                      <a:pt x="81983" y="108453"/>
                      <a:pt x="81162" y="110055"/>
                      <a:pt x="82403" y="109527"/>
                    </a:cubicBezTo>
                    <a:cubicBezTo>
                      <a:pt x="82877" y="108963"/>
                      <a:pt x="84445" y="109327"/>
                      <a:pt x="84300" y="108435"/>
                    </a:cubicBezTo>
                    <a:close/>
                    <a:moveTo>
                      <a:pt x="368715" y="331057"/>
                    </a:moveTo>
                    <a:lnTo>
                      <a:pt x="368715" y="331057"/>
                    </a:lnTo>
                    <a:cubicBezTo>
                      <a:pt x="369226" y="331126"/>
                      <a:pt x="369746" y="331044"/>
                      <a:pt x="370210" y="330820"/>
                    </a:cubicBezTo>
                    <a:cubicBezTo>
                      <a:pt x="369827" y="330001"/>
                      <a:pt x="368952" y="330074"/>
                      <a:pt x="368240" y="329746"/>
                    </a:cubicBezTo>
                    <a:cubicBezTo>
                      <a:pt x="367529" y="329419"/>
                      <a:pt x="367584" y="330474"/>
                      <a:pt x="367183" y="330893"/>
                    </a:cubicBezTo>
                    <a:cubicBezTo>
                      <a:pt x="367676" y="331056"/>
                      <a:pt x="368198" y="331112"/>
                      <a:pt x="368715" y="331057"/>
                    </a:cubicBezTo>
                    <a:close/>
                    <a:moveTo>
                      <a:pt x="398553" y="301664"/>
                    </a:moveTo>
                    <a:cubicBezTo>
                      <a:pt x="399173" y="301664"/>
                      <a:pt x="398936" y="301009"/>
                      <a:pt x="398188" y="301209"/>
                    </a:cubicBezTo>
                    <a:cubicBezTo>
                      <a:pt x="397441" y="301409"/>
                      <a:pt x="396857" y="298752"/>
                      <a:pt x="395963" y="299826"/>
                    </a:cubicBezTo>
                    <a:cubicBezTo>
                      <a:pt x="395963" y="301081"/>
                      <a:pt x="396948" y="301882"/>
                      <a:pt x="398553" y="301664"/>
                    </a:cubicBezTo>
                    <a:close/>
                    <a:moveTo>
                      <a:pt x="70602" y="120156"/>
                    </a:moveTo>
                    <a:cubicBezTo>
                      <a:pt x="69070" y="120793"/>
                      <a:pt x="66754" y="121393"/>
                      <a:pt x="69654" y="121976"/>
                    </a:cubicBezTo>
                    <a:cubicBezTo>
                      <a:pt x="70475" y="121921"/>
                      <a:pt x="71624" y="120738"/>
                      <a:pt x="70602" y="120156"/>
                    </a:cubicBezTo>
                    <a:close/>
                    <a:moveTo>
                      <a:pt x="55464" y="31158"/>
                    </a:moveTo>
                    <a:cubicBezTo>
                      <a:pt x="55464" y="30175"/>
                      <a:pt x="54242" y="29575"/>
                      <a:pt x="54297" y="30757"/>
                    </a:cubicBezTo>
                    <a:cubicBezTo>
                      <a:pt x="54133" y="31267"/>
                      <a:pt x="53111" y="32141"/>
                      <a:pt x="53604" y="32577"/>
                    </a:cubicBezTo>
                    <a:cubicBezTo>
                      <a:pt x="54096" y="33014"/>
                      <a:pt x="55501" y="31667"/>
                      <a:pt x="55464" y="31158"/>
                    </a:cubicBezTo>
                    <a:close/>
                    <a:moveTo>
                      <a:pt x="409296" y="70288"/>
                    </a:moveTo>
                    <a:cubicBezTo>
                      <a:pt x="408566" y="70197"/>
                      <a:pt x="408986" y="71598"/>
                      <a:pt x="409387" y="71853"/>
                    </a:cubicBezTo>
                    <a:cubicBezTo>
                      <a:pt x="411047" y="72872"/>
                      <a:pt x="412013" y="70324"/>
                      <a:pt x="409278" y="70288"/>
                    </a:cubicBezTo>
                    <a:close/>
                    <a:moveTo>
                      <a:pt x="444369" y="341831"/>
                    </a:moveTo>
                    <a:cubicBezTo>
                      <a:pt x="443585" y="341649"/>
                      <a:pt x="442199" y="342541"/>
                      <a:pt x="442800" y="343324"/>
                    </a:cubicBezTo>
                    <a:cubicBezTo>
                      <a:pt x="443639" y="343688"/>
                      <a:pt x="446849" y="342122"/>
                      <a:pt x="444369" y="341831"/>
                    </a:cubicBezTo>
                    <a:close/>
                    <a:moveTo>
                      <a:pt x="263203" y="95058"/>
                    </a:moveTo>
                    <a:cubicBezTo>
                      <a:pt x="263314" y="94095"/>
                      <a:pt x="262648" y="93214"/>
                      <a:pt x="261690" y="93056"/>
                    </a:cubicBezTo>
                    <a:cubicBezTo>
                      <a:pt x="261252" y="93729"/>
                      <a:pt x="262273" y="94057"/>
                      <a:pt x="262091" y="94730"/>
                    </a:cubicBezTo>
                    <a:cubicBezTo>
                      <a:pt x="261744" y="95932"/>
                      <a:pt x="263185" y="96641"/>
                      <a:pt x="263203" y="95058"/>
                    </a:cubicBezTo>
                    <a:close/>
                    <a:moveTo>
                      <a:pt x="453981" y="313912"/>
                    </a:moveTo>
                    <a:cubicBezTo>
                      <a:pt x="453470" y="313476"/>
                      <a:pt x="452704" y="312092"/>
                      <a:pt x="451938" y="312911"/>
                    </a:cubicBezTo>
                    <a:cubicBezTo>
                      <a:pt x="451373" y="314295"/>
                      <a:pt x="453306" y="315459"/>
                      <a:pt x="453981" y="313912"/>
                    </a:cubicBezTo>
                    <a:close/>
                    <a:moveTo>
                      <a:pt x="398426" y="314240"/>
                    </a:moveTo>
                    <a:cubicBezTo>
                      <a:pt x="396036" y="315077"/>
                      <a:pt x="399556" y="317352"/>
                      <a:pt x="399611" y="315714"/>
                    </a:cubicBezTo>
                    <a:cubicBezTo>
                      <a:pt x="399155" y="315186"/>
                      <a:pt x="399429" y="314204"/>
                      <a:pt x="398426" y="314240"/>
                    </a:cubicBezTo>
                    <a:close/>
                    <a:moveTo>
                      <a:pt x="400760" y="342486"/>
                    </a:moveTo>
                    <a:cubicBezTo>
                      <a:pt x="400651" y="341067"/>
                      <a:pt x="398936" y="341467"/>
                      <a:pt x="398644" y="342486"/>
                    </a:cubicBezTo>
                    <a:cubicBezTo>
                      <a:pt x="398644" y="343069"/>
                      <a:pt x="399118" y="343542"/>
                      <a:pt x="399702" y="343542"/>
                    </a:cubicBezTo>
                    <a:cubicBezTo>
                      <a:pt x="400287" y="343542"/>
                      <a:pt x="400760" y="343069"/>
                      <a:pt x="400760" y="342486"/>
                    </a:cubicBezTo>
                    <a:close/>
                    <a:moveTo>
                      <a:pt x="240259" y="409153"/>
                    </a:moveTo>
                    <a:cubicBezTo>
                      <a:pt x="241736" y="409153"/>
                      <a:pt x="239931" y="406932"/>
                      <a:pt x="239457" y="407169"/>
                    </a:cubicBezTo>
                    <a:cubicBezTo>
                      <a:pt x="238927" y="407438"/>
                      <a:pt x="238717" y="408085"/>
                      <a:pt x="238987" y="408613"/>
                    </a:cubicBezTo>
                    <a:cubicBezTo>
                      <a:pt x="239224" y="409077"/>
                      <a:pt x="239760" y="409305"/>
                      <a:pt x="240259" y="409153"/>
                    </a:cubicBezTo>
                    <a:close/>
                    <a:moveTo>
                      <a:pt x="457610" y="315277"/>
                    </a:moveTo>
                    <a:cubicBezTo>
                      <a:pt x="458048" y="315660"/>
                      <a:pt x="458942" y="314040"/>
                      <a:pt x="457811" y="314495"/>
                    </a:cubicBezTo>
                    <a:cubicBezTo>
                      <a:pt x="456680" y="314950"/>
                      <a:pt x="456388" y="314677"/>
                      <a:pt x="455987" y="313803"/>
                    </a:cubicBezTo>
                    <a:cubicBezTo>
                      <a:pt x="453981" y="313585"/>
                      <a:pt x="455951" y="315914"/>
                      <a:pt x="457610" y="315277"/>
                    </a:cubicBezTo>
                    <a:close/>
                    <a:moveTo>
                      <a:pt x="274749" y="102611"/>
                    </a:moveTo>
                    <a:cubicBezTo>
                      <a:pt x="274183" y="102611"/>
                      <a:pt x="272925" y="102411"/>
                      <a:pt x="272633" y="103375"/>
                    </a:cubicBezTo>
                    <a:cubicBezTo>
                      <a:pt x="273472" y="104285"/>
                      <a:pt x="275205" y="103121"/>
                      <a:pt x="276189" y="102866"/>
                    </a:cubicBezTo>
                    <a:cubicBezTo>
                      <a:pt x="275679" y="102484"/>
                      <a:pt x="275387" y="102611"/>
                      <a:pt x="274749" y="102611"/>
                    </a:cubicBezTo>
                    <a:close/>
                    <a:moveTo>
                      <a:pt x="380698" y="318044"/>
                    </a:moveTo>
                    <a:cubicBezTo>
                      <a:pt x="380479" y="317771"/>
                      <a:pt x="380953" y="316952"/>
                      <a:pt x="380296" y="317188"/>
                    </a:cubicBezTo>
                    <a:cubicBezTo>
                      <a:pt x="379640" y="317425"/>
                      <a:pt x="379020" y="317188"/>
                      <a:pt x="378582" y="317698"/>
                    </a:cubicBezTo>
                    <a:cubicBezTo>
                      <a:pt x="378709" y="318299"/>
                      <a:pt x="380898" y="320028"/>
                      <a:pt x="380643" y="318044"/>
                    </a:cubicBezTo>
                    <a:close/>
                    <a:moveTo>
                      <a:pt x="375572" y="82482"/>
                    </a:moveTo>
                    <a:cubicBezTo>
                      <a:pt x="377396" y="82828"/>
                      <a:pt x="377123" y="81026"/>
                      <a:pt x="375427" y="81444"/>
                    </a:cubicBezTo>
                    <a:cubicBezTo>
                      <a:pt x="373712" y="81080"/>
                      <a:pt x="373894" y="82900"/>
                      <a:pt x="375518" y="82482"/>
                    </a:cubicBezTo>
                    <a:close/>
                    <a:moveTo>
                      <a:pt x="384017" y="321793"/>
                    </a:moveTo>
                    <a:cubicBezTo>
                      <a:pt x="385731" y="322066"/>
                      <a:pt x="384327" y="320246"/>
                      <a:pt x="383762" y="319973"/>
                    </a:cubicBezTo>
                    <a:cubicBezTo>
                      <a:pt x="382868" y="320082"/>
                      <a:pt x="382357" y="322212"/>
                      <a:pt x="383962" y="321793"/>
                    </a:cubicBezTo>
                    <a:close/>
                    <a:moveTo>
                      <a:pt x="388449" y="287049"/>
                    </a:moveTo>
                    <a:cubicBezTo>
                      <a:pt x="386716" y="287668"/>
                      <a:pt x="388978" y="288432"/>
                      <a:pt x="389525" y="289033"/>
                    </a:cubicBezTo>
                    <a:cubicBezTo>
                      <a:pt x="390492" y="288851"/>
                      <a:pt x="389489" y="286831"/>
                      <a:pt x="388394" y="287049"/>
                    </a:cubicBezTo>
                    <a:close/>
                    <a:moveTo>
                      <a:pt x="345241" y="506759"/>
                    </a:moveTo>
                    <a:cubicBezTo>
                      <a:pt x="343071" y="506759"/>
                      <a:pt x="345971" y="509198"/>
                      <a:pt x="346628" y="508324"/>
                    </a:cubicBezTo>
                    <a:cubicBezTo>
                      <a:pt x="346728" y="507567"/>
                      <a:pt x="346195" y="506872"/>
                      <a:pt x="345436" y="506771"/>
                    </a:cubicBezTo>
                    <a:cubicBezTo>
                      <a:pt x="345371" y="506763"/>
                      <a:pt x="345306" y="506759"/>
                      <a:pt x="345241" y="506759"/>
                    </a:cubicBezTo>
                    <a:close/>
                    <a:moveTo>
                      <a:pt x="293662" y="447282"/>
                    </a:moveTo>
                    <a:cubicBezTo>
                      <a:pt x="292878" y="446863"/>
                      <a:pt x="292823" y="445262"/>
                      <a:pt x="291838" y="446517"/>
                    </a:cubicBezTo>
                    <a:cubicBezTo>
                      <a:pt x="291291" y="447100"/>
                      <a:pt x="292094" y="447391"/>
                      <a:pt x="292148" y="447864"/>
                    </a:cubicBezTo>
                    <a:cubicBezTo>
                      <a:pt x="292422" y="448738"/>
                      <a:pt x="293261" y="447791"/>
                      <a:pt x="293662" y="447282"/>
                    </a:cubicBezTo>
                    <a:close/>
                    <a:moveTo>
                      <a:pt x="223680" y="60806"/>
                    </a:moveTo>
                    <a:cubicBezTo>
                      <a:pt x="221856" y="61151"/>
                      <a:pt x="224738" y="63517"/>
                      <a:pt x="225157" y="61952"/>
                    </a:cubicBezTo>
                    <a:cubicBezTo>
                      <a:pt x="225096" y="61251"/>
                      <a:pt x="224477" y="60733"/>
                      <a:pt x="223775" y="60794"/>
                    </a:cubicBezTo>
                    <a:cubicBezTo>
                      <a:pt x="223743" y="60797"/>
                      <a:pt x="223711" y="60801"/>
                      <a:pt x="223680" y="60806"/>
                    </a:cubicBezTo>
                    <a:close/>
                    <a:moveTo>
                      <a:pt x="263805" y="97715"/>
                    </a:moveTo>
                    <a:lnTo>
                      <a:pt x="263805" y="97715"/>
                    </a:lnTo>
                    <a:cubicBezTo>
                      <a:pt x="263313" y="97915"/>
                      <a:pt x="263149" y="97005"/>
                      <a:pt x="262711" y="97442"/>
                    </a:cubicBezTo>
                    <a:cubicBezTo>
                      <a:pt x="262273" y="97879"/>
                      <a:pt x="262711" y="98170"/>
                      <a:pt x="262966" y="98389"/>
                    </a:cubicBezTo>
                    <a:cubicBezTo>
                      <a:pt x="263058" y="100427"/>
                      <a:pt x="267143" y="97260"/>
                      <a:pt x="263805" y="97715"/>
                    </a:cubicBezTo>
                    <a:close/>
                    <a:moveTo>
                      <a:pt x="42423" y="81335"/>
                    </a:moveTo>
                    <a:cubicBezTo>
                      <a:pt x="42132" y="81444"/>
                      <a:pt x="41420" y="81135"/>
                      <a:pt x="41511" y="81699"/>
                    </a:cubicBezTo>
                    <a:cubicBezTo>
                      <a:pt x="41511" y="84557"/>
                      <a:pt x="45962" y="81535"/>
                      <a:pt x="42460" y="81408"/>
                    </a:cubicBezTo>
                    <a:close/>
                    <a:moveTo>
                      <a:pt x="107645" y="128091"/>
                    </a:moveTo>
                    <a:lnTo>
                      <a:pt x="107207" y="128309"/>
                    </a:lnTo>
                    <a:cubicBezTo>
                      <a:pt x="108192" y="129638"/>
                      <a:pt x="108685" y="129929"/>
                      <a:pt x="110107" y="129074"/>
                    </a:cubicBezTo>
                    <a:cubicBezTo>
                      <a:pt x="110855" y="128964"/>
                      <a:pt x="107992" y="127982"/>
                      <a:pt x="107645" y="128091"/>
                    </a:cubicBezTo>
                    <a:close/>
                    <a:moveTo>
                      <a:pt x="240277" y="26863"/>
                    </a:moveTo>
                    <a:cubicBezTo>
                      <a:pt x="240697" y="25807"/>
                      <a:pt x="238909" y="26135"/>
                      <a:pt x="238855" y="26972"/>
                    </a:cubicBezTo>
                    <a:cubicBezTo>
                      <a:pt x="239438" y="27409"/>
                      <a:pt x="239074" y="28191"/>
                      <a:pt x="239493" y="28665"/>
                    </a:cubicBezTo>
                    <a:cubicBezTo>
                      <a:pt x="240095" y="28391"/>
                      <a:pt x="240405" y="27900"/>
                      <a:pt x="240277" y="26863"/>
                    </a:cubicBezTo>
                    <a:close/>
                    <a:moveTo>
                      <a:pt x="38046" y="157593"/>
                    </a:moveTo>
                    <a:lnTo>
                      <a:pt x="38046" y="157593"/>
                    </a:lnTo>
                    <a:cubicBezTo>
                      <a:pt x="38228" y="156829"/>
                      <a:pt x="37864" y="154899"/>
                      <a:pt x="36988" y="156210"/>
                    </a:cubicBezTo>
                    <a:cubicBezTo>
                      <a:pt x="36514" y="157429"/>
                      <a:pt x="38301" y="160214"/>
                      <a:pt x="38046" y="157593"/>
                    </a:cubicBezTo>
                    <a:close/>
                    <a:moveTo>
                      <a:pt x="352373" y="604566"/>
                    </a:moveTo>
                    <a:cubicBezTo>
                      <a:pt x="352099" y="603201"/>
                      <a:pt x="350002" y="604912"/>
                      <a:pt x="350549" y="605585"/>
                    </a:cubicBezTo>
                    <a:cubicBezTo>
                      <a:pt x="351096" y="606258"/>
                      <a:pt x="352300" y="605367"/>
                      <a:pt x="352373" y="604566"/>
                    </a:cubicBezTo>
                    <a:close/>
                    <a:moveTo>
                      <a:pt x="228513" y="298442"/>
                    </a:moveTo>
                    <a:cubicBezTo>
                      <a:pt x="229272" y="298613"/>
                      <a:pt x="230056" y="298284"/>
                      <a:pt x="230465" y="297623"/>
                    </a:cubicBezTo>
                    <a:cubicBezTo>
                      <a:pt x="230228" y="297624"/>
                      <a:pt x="229863" y="297369"/>
                      <a:pt x="229790" y="297460"/>
                    </a:cubicBezTo>
                    <a:cubicBezTo>
                      <a:pt x="228750" y="298643"/>
                      <a:pt x="228349" y="297241"/>
                      <a:pt x="227455" y="297023"/>
                    </a:cubicBezTo>
                    <a:cubicBezTo>
                      <a:pt x="227018" y="297969"/>
                      <a:pt x="227510" y="298606"/>
                      <a:pt x="228513" y="298442"/>
                    </a:cubicBezTo>
                    <a:close/>
                    <a:moveTo>
                      <a:pt x="290653" y="475346"/>
                    </a:moveTo>
                    <a:cubicBezTo>
                      <a:pt x="291072" y="475237"/>
                      <a:pt x="291875" y="475637"/>
                      <a:pt x="291911" y="474891"/>
                    </a:cubicBezTo>
                    <a:cubicBezTo>
                      <a:pt x="291911" y="473799"/>
                      <a:pt x="290653" y="474418"/>
                      <a:pt x="290087" y="474236"/>
                    </a:cubicBezTo>
                    <a:cubicBezTo>
                      <a:pt x="288647" y="474454"/>
                      <a:pt x="289668" y="475728"/>
                      <a:pt x="290653" y="475346"/>
                    </a:cubicBezTo>
                    <a:close/>
                    <a:moveTo>
                      <a:pt x="246880" y="476474"/>
                    </a:moveTo>
                    <a:cubicBezTo>
                      <a:pt x="247390" y="474800"/>
                      <a:pt x="243852" y="475000"/>
                      <a:pt x="245056" y="476474"/>
                    </a:cubicBezTo>
                    <a:cubicBezTo>
                      <a:pt x="246533" y="476074"/>
                      <a:pt x="246716" y="478713"/>
                      <a:pt x="246862" y="476493"/>
                    </a:cubicBezTo>
                    <a:close/>
                    <a:moveTo>
                      <a:pt x="438095" y="343360"/>
                    </a:moveTo>
                    <a:cubicBezTo>
                      <a:pt x="439007" y="342996"/>
                      <a:pt x="438952" y="341431"/>
                      <a:pt x="437967" y="341540"/>
                    </a:cubicBezTo>
                    <a:cubicBezTo>
                      <a:pt x="436216" y="341831"/>
                      <a:pt x="436618" y="342960"/>
                      <a:pt x="438077" y="343378"/>
                    </a:cubicBezTo>
                    <a:close/>
                    <a:moveTo>
                      <a:pt x="47603" y="156847"/>
                    </a:moveTo>
                    <a:cubicBezTo>
                      <a:pt x="46746" y="156847"/>
                      <a:pt x="46199" y="159613"/>
                      <a:pt x="47475" y="159413"/>
                    </a:cubicBezTo>
                    <a:cubicBezTo>
                      <a:pt x="47968" y="158667"/>
                      <a:pt x="48588" y="157447"/>
                      <a:pt x="47603" y="156847"/>
                    </a:cubicBezTo>
                    <a:close/>
                    <a:moveTo>
                      <a:pt x="24969" y="91200"/>
                    </a:moveTo>
                    <a:cubicBezTo>
                      <a:pt x="24057" y="91054"/>
                      <a:pt x="23947" y="92528"/>
                      <a:pt x="23437" y="93129"/>
                    </a:cubicBezTo>
                    <a:cubicBezTo>
                      <a:pt x="23929" y="93402"/>
                      <a:pt x="25370" y="94330"/>
                      <a:pt x="24914" y="93129"/>
                    </a:cubicBezTo>
                    <a:cubicBezTo>
                      <a:pt x="23820" y="92273"/>
                      <a:pt x="26391" y="91545"/>
                      <a:pt x="24969" y="91200"/>
                    </a:cubicBezTo>
                    <a:close/>
                    <a:moveTo>
                      <a:pt x="24714" y="87924"/>
                    </a:moveTo>
                    <a:cubicBezTo>
                      <a:pt x="25680" y="85649"/>
                      <a:pt x="25881" y="84502"/>
                      <a:pt x="23437" y="86540"/>
                    </a:cubicBezTo>
                    <a:close/>
                    <a:moveTo>
                      <a:pt x="289340" y="71143"/>
                    </a:moveTo>
                    <a:cubicBezTo>
                      <a:pt x="289340" y="70998"/>
                      <a:pt x="289340" y="70543"/>
                      <a:pt x="288938" y="70779"/>
                    </a:cubicBezTo>
                    <a:cubicBezTo>
                      <a:pt x="288227" y="71343"/>
                      <a:pt x="287388" y="70779"/>
                      <a:pt x="286677" y="71343"/>
                    </a:cubicBezTo>
                    <a:cubicBezTo>
                      <a:pt x="287114" y="72472"/>
                      <a:pt x="289522" y="72727"/>
                      <a:pt x="289340" y="71143"/>
                    </a:cubicBezTo>
                    <a:close/>
                    <a:moveTo>
                      <a:pt x="244655" y="412356"/>
                    </a:moveTo>
                    <a:cubicBezTo>
                      <a:pt x="244363" y="410536"/>
                      <a:pt x="241919" y="412538"/>
                      <a:pt x="242831" y="413430"/>
                    </a:cubicBezTo>
                    <a:cubicBezTo>
                      <a:pt x="243588" y="413427"/>
                      <a:pt x="244286" y="413016"/>
                      <a:pt x="244655" y="412356"/>
                    </a:cubicBezTo>
                    <a:close/>
                    <a:moveTo>
                      <a:pt x="262638" y="411865"/>
                    </a:moveTo>
                    <a:cubicBezTo>
                      <a:pt x="262912" y="410554"/>
                      <a:pt x="261161" y="410591"/>
                      <a:pt x="261088" y="411865"/>
                    </a:cubicBezTo>
                    <a:cubicBezTo>
                      <a:pt x="261015" y="413139"/>
                      <a:pt x="262893" y="413357"/>
                      <a:pt x="262638" y="411865"/>
                    </a:cubicBezTo>
                    <a:close/>
                    <a:moveTo>
                      <a:pt x="407399" y="122103"/>
                    </a:moveTo>
                    <a:lnTo>
                      <a:pt x="407399" y="122103"/>
                    </a:lnTo>
                    <a:cubicBezTo>
                      <a:pt x="407819" y="122103"/>
                      <a:pt x="409095" y="122103"/>
                      <a:pt x="408603" y="121502"/>
                    </a:cubicBezTo>
                    <a:cubicBezTo>
                      <a:pt x="407253" y="119883"/>
                      <a:pt x="404098" y="122503"/>
                      <a:pt x="407399" y="122103"/>
                    </a:cubicBezTo>
                    <a:close/>
                    <a:moveTo>
                      <a:pt x="114357" y="158503"/>
                    </a:moveTo>
                    <a:cubicBezTo>
                      <a:pt x="115105" y="158620"/>
                      <a:pt x="115855" y="158302"/>
                      <a:pt x="116290" y="157684"/>
                    </a:cubicBezTo>
                    <a:cubicBezTo>
                      <a:pt x="115451" y="156264"/>
                      <a:pt x="114375" y="157229"/>
                      <a:pt x="113719" y="158266"/>
                    </a:cubicBezTo>
                    <a:close/>
                    <a:moveTo>
                      <a:pt x="24258" y="123796"/>
                    </a:moveTo>
                    <a:cubicBezTo>
                      <a:pt x="25698" y="123686"/>
                      <a:pt x="25680" y="122121"/>
                      <a:pt x="24258" y="122121"/>
                    </a:cubicBezTo>
                    <a:cubicBezTo>
                      <a:pt x="23799" y="122053"/>
                      <a:pt x="23372" y="122369"/>
                      <a:pt x="23304" y="122826"/>
                    </a:cubicBezTo>
                    <a:cubicBezTo>
                      <a:pt x="23236" y="123284"/>
                      <a:pt x="23552" y="123710"/>
                      <a:pt x="24011" y="123777"/>
                    </a:cubicBezTo>
                    <a:cubicBezTo>
                      <a:pt x="24093" y="123790"/>
                      <a:pt x="24176" y="123790"/>
                      <a:pt x="24258" y="123777"/>
                    </a:cubicBezTo>
                    <a:close/>
                    <a:moveTo>
                      <a:pt x="52236" y="84648"/>
                    </a:moveTo>
                    <a:cubicBezTo>
                      <a:pt x="51105" y="82828"/>
                      <a:pt x="50065" y="87232"/>
                      <a:pt x="52035" y="86850"/>
                    </a:cubicBezTo>
                    <a:cubicBezTo>
                      <a:pt x="52272" y="86850"/>
                      <a:pt x="53111" y="86613"/>
                      <a:pt x="52528" y="86395"/>
                    </a:cubicBezTo>
                    <a:cubicBezTo>
                      <a:pt x="50923" y="86049"/>
                      <a:pt x="52236" y="85248"/>
                      <a:pt x="52236" y="84648"/>
                    </a:cubicBezTo>
                    <a:close/>
                    <a:moveTo>
                      <a:pt x="382831" y="135116"/>
                    </a:moveTo>
                    <a:lnTo>
                      <a:pt x="383324" y="134916"/>
                    </a:lnTo>
                    <a:cubicBezTo>
                      <a:pt x="382923" y="134170"/>
                      <a:pt x="381920" y="133878"/>
                      <a:pt x="381172" y="133569"/>
                    </a:cubicBezTo>
                    <a:cubicBezTo>
                      <a:pt x="380898" y="133478"/>
                      <a:pt x="380552" y="132659"/>
                      <a:pt x="380242" y="133405"/>
                    </a:cubicBezTo>
                    <a:cubicBezTo>
                      <a:pt x="379986" y="134807"/>
                      <a:pt x="382029" y="134443"/>
                      <a:pt x="382758" y="135116"/>
                    </a:cubicBezTo>
                    <a:close/>
                    <a:moveTo>
                      <a:pt x="268420" y="83574"/>
                    </a:moveTo>
                    <a:cubicBezTo>
                      <a:pt x="267088" y="83483"/>
                      <a:pt x="266906" y="85139"/>
                      <a:pt x="268183" y="84648"/>
                    </a:cubicBezTo>
                    <a:cubicBezTo>
                      <a:pt x="268967" y="84557"/>
                      <a:pt x="269405" y="85412"/>
                      <a:pt x="270116" y="85066"/>
                    </a:cubicBezTo>
                    <a:cubicBezTo>
                      <a:pt x="269872" y="84265"/>
                      <a:pt x="269179" y="83681"/>
                      <a:pt x="268347" y="83574"/>
                    </a:cubicBezTo>
                    <a:close/>
                    <a:moveTo>
                      <a:pt x="122510" y="157921"/>
                    </a:moveTo>
                    <a:cubicBezTo>
                      <a:pt x="121233" y="158084"/>
                      <a:pt x="123476" y="160723"/>
                      <a:pt x="124024" y="159741"/>
                    </a:cubicBezTo>
                    <a:cubicBezTo>
                      <a:pt x="124124" y="158842"/>
                      <a:pt x="123476" y="158031"/>
                      <a:pt x="122575" y="157931"/>
                    </a:cubicBezTo>
                    <a:cubicBezTo>
                      <a:pt x="122505" y="157923"/>
                      <a:pt x="122434" y="157919"/>
                      <a:pt x="122364" y="157921"/>
                    </a:cubicBezTo>
                    <a:close/>
                    <a:moveTo>
                      <a:pt x="116090" y="144380"/>
                    </a:moveTo>
                    <a:cubicBezTo>
                      <a:pt x="115050" y="144380"/>
                      <a:pt x="116090" y="145181"/>
                      <a:pt x="115926" y="145727"/>
                    </a:cubicBezTo>
                    <a:cubicBezTo>
                      <a:pt x="115926" y="146782"/>
                      <a:pt x="116454" y="146418"/>
                      <a:pt x="116801" y="145945"/>
                    </a:cubicBezTo>
                    <a:cubicBezTo>
                      <a:pt x="119993" y="144489"/>
                      <a:pt x="117458" y="145435"/>
                      <a:pt x="115944" y="144380"/>
                    </a:cubicBezTo>
                    <a:close/>
                    <a:moveTo>
                      <a:pt x="306739" y="405367"/>
                    </a:moveTo>
                    <a:cubicBezTo>
                      <a:pt x="307232" y="405367"/>
                      <a:pt x="307961" y="405567"/>
                      <a:pt x="307870" y="404676"/>
                    </a:cubicBezTo>
                    <a:cubicBezTo>
                      <a:pt x="307378" y="402546"/>
                      <a:pt x="304387" y="405495"/>
                      <a:pt x="306593" y="405367"/>
                    </a:cubicBezTo>
                    <a:close/>
                    <a:moveTo>
                      <a:pt x="126668" y="141650"/>
                    </a:moveTo>
                    <a:cubicBezTo>
                      <a:pt x="124662" y="140976"/>
                      <a:pt x="126066" y="144889"/>
                      <a:pt x="126668" y="143197"/>
                    </a:cubicBezTo>
                    <a:cubicBezTo>
                      <a:pt x="126668" y="142451"/>
                      <a:pt x="127069" y="142196"/>
                      <a:pt x="127653" y="141923"/>
                    </a:cubicBezTo>
                    <a:cubicBezTo>
                      <a:pt x="127434" y="141632"/>
                      <a:pt x="127015" y="141668"/>
                      <a:pt x="126668" y="141650"/>
                    </a:cubicBezTo>
                    <a:close/>
                    <a:moveTo>
                      <a:pt x="297602" y="483627"/>
                    </a:moveTo>
                    <a:cubicBezTo>
                      <a:pt x="297602" y="484155"/>
                      <a:pt x="298003" y="483991"/>
                      <a:pt x="298258" y="484046"/>
                    </a:cubicBezTo>
                    <a:cubicBezTo>
                      <a:pt x="299243" y="484228"/>
                      <a:pt x="299152" y="483263"/>
                      <a:pt x="299353" y="482826"/>
                    </a:cubicBezTo>
                    <a:cubicBezTo>
                      <a:pt x="299553" y="482389"/>
                      <a:pt x="298751" y="482553"/>
                      <a:pt x="298532" y="482189"/>
                    </a:cubicBezTo>
                    <a:cubicBezTo>
                      <a:pt x="297711" y="481571"/>
                      <a:pt x="298222" y="483318"/>
                      <a:pt x="297602" y="483627"/>
                    </a:cubicBezTo>
                    <a:close/>
                    <a:moveTo>
                      <a:pt x="244053" y="122667"/>
                    </a:moveTo>
                    <a:cubicBezTo>
                      <a:pt x="242849" y="122230"/>
                      <a:pt x="242575" y="124797"/>
                      <a:pt x="243633" y="124778"/>
                    </a:cubicBezTo>
                    <a:cubicBezTo>
                      <a:pt x="243834" y="124524"/>
                      <a:pt x="245147" y="122540"/>
                      <a:pt x="244053" y="122667"/>
                    </a:cubicBezTo>
                    <a:close/>
                    <a:moveTo>
                      <a:pt x="221856" y="80298"/>
                    </a:moveTo>
                    <a:lnTo>
                      <a:pt x="221856" y="80298"/>
                    </a:lnTo>
                    <a:cubicBezTo>
                      <a:pt x="223917" y="80298"/>
                      <a:pt x="222403" y="78787"/>
                      <a:pt x="221090" y="79242"/>
                    </a:cubicBezTo>
                    <a:cubicBezTo>
                      <a:pt x="219558" y="79060"/>
                      <a:pt x="220981" y="80716"/>
                      <a:pt x="221856" y="80298"/>
                    </a:cubicBezTo>
                    <a:close/>
                    <a:moveTo>
                      <a:pt x="410992" y="109090"/>
                    </a:moveTo>
                    <a:lnTo>
                      <a:pt x="410992" y="109090"/>
                    </a:lnTo>
                    <a:cubicBezTo>
                      <a:pt x="409734" y="108890"/>
                      <a:pt x="409022" y="109363"/>
                      <a:pt x="410044" y="110455"/>
                    </a:cubicBezTo>
                    <a:cubicBezTo>
                      <a:pt x="410408" y="110874"/>
                      <a:pt x="410591" y="110273"/>
                      <a:pt x="410864" y="110200"/>
                    </a:cubicBezTo>
                    <a:cubicBezTo>
                      <a:pt x="411138" y="110128"/>
                      <a:pt x="411849" y="109818"/>
                      <a:pt x="411995" y="109290"/>
                    </a:cubicBezTo>
                    <a:cubicBezTo>
                      <a:pt x="411708" y="109126"/>
                      <a:pt x="411376" y="109056"/>
                      <a:pt x="411047" y="109090"/>
                    </a:cubicBezTo>
                    <a:close/>
                    <a:moveTo>
                      <a:pt x="455786" y="308198"/>
                    </a:moveTo>
                    <a:cubicBezTo>
                      <a:pt x="456717" y="308198"/>
                      <a:pt x="458613" y="305704"/>
                      <a:pt x="457300" y="305777"/>
                    </a:cubicBezTo>
                    <a:cubicBezTo>
                      <a:pt x="456808" y="306578"/>
                      <a:pt x="455312" y="307087"/>
                      <a:pt x="455841" y="308198"/>
                    </a:cubicBezTo>
                    <a:close/>
                    <a:moveTo>
                      <a:pt x="217497" y="26826"/>
                    </a:moveTo>
                    <a:cubicBezTo>
                      <a:pt x="217497" y="25552"/>
                      <a:pt x="215454" y="26025"/>
                      <a:pt x="215874" y="27154"/>
                    </a:cubicBezTo>
                    <a:cubicBezTo>
                      <a:pt x="216002" y="28173"/>
                      <a:pt x="217825" y="27773"/>
                      <a:pt x="217497" y="26826"/>
                    </a:cubicBezTo>
                    <a:close/>
                    <a:moveTo>
                      <a:pt x="288409" y="584546"/>
                    </a:moveTo>
                    <a:cubicBezTo>
                      <a:pt x="286804" y="585365"/>
                      <a:pt x="286057" y="584837"/>
                      <a:pt x="287862" y="586475"/>
                    </a:cubicBezTo>
                    <a:cubicBezTo>
                      <a:pt x="288592" y="586366"/>
                      <a:pt x="289175" y="585037"/>
                      <a:pt x="288409" y="584546"/>
                    </a:cubicBezTo>
                    <a:close/>
                    <a:moveTo>
                      <a:pt x="448017" y="308489"/>
                    </a:moveTo>
                    <a:cubicBezTo>
                      <a:pt x="447470" y="308270"/>
                      <a:pt x="445007" y="307943"/>
                      <a:pt x="445099" y="308671"/>
                    </a:cubicBezTo>
                    <a:cubicBezTo>
                      <a:pt x="445591" y="309308"/>
                      <a:pt x="447561" y="309508"/>
                      <a:pt x="448017" y="308489"/>
                    </a:cubicBezTo>
                    <a:close/>
                    <a:moveTo>
                      <a:pt x="318522" y="333496"/>
                    </a:moveTo>
                    <a:cubicBezTo>
                      <a:pt x="318193" y="334169"/>
                      <a:pt x="319944" y="334697"/>
                      <a:pt x="320145" y="333805"/>
                    </a:cubicBezTo>
                    <a:cubicBezTo>
                      <a:pt x="319890" y="332768"/>
                      <a:pt x="318412" y="331202"/>
                      <a:pt x="318522" y="333496"/>
                    </a:cubicBezTo>
                    <a:close/>
                    <a:moveTo>
                      <a:pt x="169693" y="162762"/>
                    </a:moveTo>
                    <a:cubicBezTo>
                      <a:pt x="170027" y="163537"/>
                      <a:pt x="170700" y="164114"/>
                      <a:pt x="171517" y="164327"/>
                    </a:cubicBezTo>
                    <a:cubicBezTo>
                      <a:pt x="172393" y="163654"/>
                      <a:pt x="170003" y="161433"/>
                      <a:pt x="169693" y="162762"/>
                    </a:cubicBezTo>
                    <a:close/>
                    <a:moveTo>
                      <a:pt x="212737" y="40039"/>
                    </a:moveTo>
                    <a:cubicBezTo>
                      <a:pt x="213558" y="40039"/>
                      <a:pt x="214141" y="38456"/>
                      <a:pt x="213284" y="38110"/>
                    </a:cubicBezTo>
                    <a:cubicBezTo>
                      <a:pt x="212750" y="37960"/>
                      <a:pt x="212195" y="38269"/>
                      <a:pt x="212044" y="38802"/>
                    </a:cubicBezTo>
                    <a:cubicBezTo>
                      <a:pt x="211893" y="39335"/>
                      <a:pt x="212203" y="39889"/>
                      <a:pt x="212737" y="40039"/>
                    </a:cubicBezTo>
                    <a:close/>
                    <a:moveTo>
                      <a:pt x="221291" y="34580"/>
                    </a:moveTo>
                    <a:cubicBezTo>
                      <a:pt x="220507" y="34325"/>
                      <a:pt x="220251" y="32468"/>
                      <a:pt x="219339" y="32760"/>
                    </a:cubicBezTo>
                    <a:cubicBezTo>
                      <a:pt x="218610" y="33378"/>
                      <a:pt x="221455" y="36254"/>
                      <a:pt x="221327" y="34525"/>
                    </a:cubicBezTo>
                    <a:close/>
                    <a:moveTo>
                      <a:pt x="397842" y="113713"/>
                    </a:moveTo>
                    <a:cubicBezTo>
                      <a:pt x="396912" y="110455"/>
                      <a:pt x="394395" y="113094"/>
                      <a:pt x="397349" y="114004"/>
                    </a:cubicBezTo>
                    <a:cubicBezTo>
                      <a:pt x="397441" y="113986"/>
                      <a:pt x="397951" y="113895"/>
                      <a:pt x="397878" y="113658"/>
                    </a:cubicBezTo>
                    <a:close/>
                    <a:moveTo>
                      <a:pt x="158787" y="171698"/>
                    </a:moveTo>
                    <a:cubicBezTo>
                      <a:pt x="158787" y="170551"/>
                      <a:pt x="157419" y="170242"/>
                      <a:pt x="157692" y="171498"/>
                    </a:cubicBezTo>
                    <a:cubicBezTo>
                      <a:pt x="157546" y="171953"/>
                      <a:pt x="156853" y="172663"/>
                      <a:pt x="157437" y="172990"/>
                    </a:cubicBezTo>
                    <a:cubicBezTo>
                      <a:pt x="157802" y="173045"/>
                      <a:pt x="158805" y="172062"/>
                      <a:pt x="158787" y="171698"/>
                    </a:cubicBezTo>
                    <a:close/>
                    <a:moveTo>
                      <a:pt x="268584" y="422857"/>
                    </a:moveTo>
                    <a:cubicBezTo>
                      <a:pt x="268584" y="422075"/>
                      <a:pt x="267034" y="421238"/>
                      <a:pt x="266559" y="421456"/>
                    </a:cubicBezTo>
                    <a:cubicBezTo>
                      <a:pt x="266304" y="422093"/>
                      <a:pt x="268128" y="424004"/>
                      <a:pt x="268584" y="422785"/>
                    </a:cubicBezTo>
                    <a:close/>
                    <a:moveTo>
                      <a:pt x="251075" y="425223"/>
                    </a:moveTo>
                    <a:cubicBezTo>
                      <a:pt x="250528" y="424787"/>
                      <a:pt x="250309" y="423658"/>
                      <a:pt x="249762" y="423531"/>
                    </a:cubicBezTo>
                    <a:cubicBezTo>
                      <a:pt x="248120" y="424113"/>
                      <a:pt x="250035" y="426206"/>
                      <a:pt x="251038" y="425151"/>
                    </a:cubicBezTo>
                    <a:close/>
                    <a:moveTo>
                      <a:pt x="361839" y="500826"/>
                    </a:moveTo>
                    <a:cubicBezTo>
                      <a:pt x="365158" y="501081"/>
                      <a:pt x="360817" y="498478"/>
                      <a:pt x="360598" y="500298"/>
                    </a:cubicBezTo>
                    <a:cubicBezTo>
                      <a:pt x="360562" y="501172"/>
                      <a:pt x="361401" y="500826"/>
                      <a:pt x="361839" y="500826"/>
                    </a:cubicBezTo>
                    <a:close/>
                    <a:moveTo>
                      <a:pt x="312083" y="533586"/>
                    </a:moveTo>
                    <a:cubicBezTo>
                      <a:pt x="312284" y="532567"/>
                      <a:pt x="309876" y="532640"/>
                      <a:pt x="309986" y="533459"/>
                    </a:cubicBezTo>
                    <a:cubicBezTo>
                      <a:pt x="310095" y="534278"/>
                      <a:pt x="311755" y="534660"/>
                      <a:pt x="312083" y="533586"/>
                    </a:cubicBezTo>
                    <a:close/>
                    <a:moveTo>
                      <a:pt x="371414" y="105996"/>
                    </a:moveTo>
                    <a:cubicBezTo>
                      <a:pt x="371578" y="103066"/>
                      <a:pt x="368058" y="106542"/>
                      <a:pt x="371049" y="106688"/>
                    </a:cubicBezTo>
                    <a:cubicBezTo>
                      <a:pt x="371560" y="106888"/>
                      <a:pt x="371414" y="106251"/>
                      <a:pt x="371414" y="105996"/>
                    </a:cubicBezTo>
                    <a:close/>
                    <a:moveTo>
                      <a:pt x="275606" y="105177"/>
                    </a:moveTo>
                    <a:cubicBezTo>
                      <a:pt x="275278" y="104522"/>
                      <a:pt x="273052" y="105177"/>
                      <a:pt x="273034" y="105923"/>
                    </a:cubicBezTo>
                    <a:cubicBezTo>
                      <a:pt x="273016" y="106670"/>
                      <a:pt x="275533" y="105887"/>
                      <a:pt x="275606" y="105177"/>
                    </a:cubicBezTo>
                    <a:close/>
                    <a:moveTo>
                      <a:pt x="57106" y="115387"/>
                    </a:moveTo>
                    <a:lnTo>
                      <a:pt x="57106" y="115387"/>
                    </a:lnTo>
                    <a:cubicBezTo>
                      <a:pt x="57070" y="115806"/>
                      <a:pt x="57145" y="116227"/>
                      <a:pt x="57324" y="116607"/>
                    </a:cubicBezTo>
                    <a:cubicBezTo>
                      <a:pt x="59531" y="115697"/>
                      <a:pt x="57051" y="112057"/>
                      <a:pt x="57106" y="115387"/>
                    </a:cubicBezTo>
                    <a:close/>
                    <a:moveTo>
                      <a:pt x="382230" y="341849"/>
                    </a:moveTo>
                    <a:cubicBezTo>
                      <a:pt x="381719" y="341849"/>
                      <a:pt x="381117" y="341686"/>
                      <a:pt x="380734" y="342122"/>
                    </a:cubicBezTo>
                    <a:cubicBezTo>
                      <a:pt x="381482" y="342341"/>
                      <a:pt x="382740" y="343669"/>
                      <a:pt x="383342" y="343105"/>
                    </a:cubicBezTo>
                    <a:cubicBezTo>
                      <a:pt x="383488" y="342304"/>
                      <a:pt x="383069" y="341686"/>
                      <a:pt x="382230" y="341849"/>
                    </a:cubicBezTo>
                    <a:close/>
                    <a:moveTo>
                      <a:pt x="347357" y="343233"/>
                    </a:moveTo>
                    <a:cubicBezTo>
                      <a:pt x="346555" y="342177"/>
                      <a:pt x="341885" y="343706"/>
                      <a:pt x="344658" y="344033"/>
                    </a:cubicBezTo>
                    <a:cubicBezTo>
                      <a:pt x="345515" y="343487"/>
                      <a:pt x="346573" y="343706"/>
                      <a:pt x="347357" y="343233"/>
                    </a:cubicBezTo>
                    <a:close/>
                    <a:moveTo>
                      <a:pt x="81071" y="40767"/>
                    </a:moveTo>
                    <a:cubicBezTo>
                      <a:pt x="80086" y="40949"/>
                      <a:pt x="80542" y="42824"/>
                      <a:pt x="81491" y="42697"/>
                    </a:cubicBezTo>
                    <a:cubicBezTo>
                      <a:pt x="82439" y="42569"/>
                      <a:pt x="82093" y="40804"/>
                      <a:pt x="80998" y="40767"/>
                    </a:cubicBezTo>
                    <a:close/>
                    <a:moveTo>
                      <a:pt x="359705" y="361396"/>
                    </a:moveTo>
                    <a:cubicBezTo>
                      <a:pt x="360744" y="361724"/>
                      <a:pt x="361784" y="360523"/>
                      <a:pt x="360580" y="359849"/>
                    </a:cubicBezTo>
                    <a:cubicBezTo>
                      <a:pt x="360015" y="359922"/>
                      <a:pt x="357990" y="361542"/>
                      <a:pt x="359705" y="361396"/>
                    </a:cubicBezTo>
                    <a:close/>
                    <a:moveTo>
                      <a:pt x="437074" y="102757"/>
                    </a:moveTo>
                    <a:cubicBezTo>
                      <a:pt x="437074" y="102010"/>
                      <a:pt x="435888" y="99990"/>
                      <a:pt x="435523" y="101628"/>
                    </a:cubicBezTo>
                    <a:cubicBezTo>
                      <a:pt x="435341" y="102484"/>
                      <a:pt x="436545" y="103648"/>
                      <a:pt x="437074" y="102757"/>
                    </a:cubicBezTo>
                    <a:close/>
                    <a:moveTo>
                      <a:pt x="87254" y="40731"/>
                    </a:moveTo>
                    <a:cubicBezTo>
                      <a:pt x="86579" y="41004"/>
                      <a:pt x="85667" y="40276"/>
                      <a:pt x="84974" y="41059"/>
                    </a:cubicBezTo>
                    <a:cubicBezTo>
                      <a:pt x="86485" y="41469"/>
                      <a:pt x="88078" y="41469"/>
                      <a:pt x="89589" y="41059"/>
                    </a:cubicBezTo>
                    <a:cubicBezTo>
                      <a:pt x="88987" y="40458"/>
                      <a:pt x="88111" y="40840"/>
                      <a:pt x="87254" y="40731"/>
                    </a:cubicBezTo>
                    <a:close/>
                    <a:moveTo>
                      <a:pt x="26811" y="68450"/>
                    </a:moveTo>
                    <a:cubicBezTo>
                      <a:pt x="26264" y="68450"/>
                      <a:pt x="24750" y="70270"/>
                      <a:pt x="25407" y="70561"/>
                    </a:cubicBezTo>
                    <a:cubicBezTo>
                      <a:pt x="26355" y="70979"/>
                      <a:pt x="27613" y="69050"/>
                      <a:pt x="26811" y="68450"/>
                    </a:cubicBezTo>
                    <a:close/>
                    <a:moveTo>
                      <a:pt x="65313" y="83010"/>
                    </a:moveTo>
                    <a:cubicBezTo>
                      <a:pt x="65732" y="82627"/>
                      <a:pt x="67137" y="82445"/>
                      <a:pt x="66772" y="81681"/>
                    </a:cubicBezTo>
                    <a:cubicBezTo>
                      <a:pt x="65970" y="80662"/>
                      <a:pt x="63671" y="82591"/>
                      <a:pt x="65313" y="83028"/>
                    </a:cubicBezTo>
                    <a:close/>
                    <a:moveTo>
                      <a:pt x="398316" y="287031"/>
                    </a:moveTo>
                    <a:cubicBezTo>
                      <a:pt x="400140" y="285612"/>
                      <a:pt x="397313" y="286540"/>
                      <a:pt x="397349" y="285102"/>
                    </a:cubicBezTo>
                    <a:cubicBezTo>
                      <a:pt x="395635" y="285284"/>
                      <a:pt x="397386" y="287031"/>
                      <a:pt x="398316" y="287031"/>
                    </a:cubicBezTo>
                    <a:close/>
                    <a:moveTo>
                      <a:pt x="20774" y="117244"/>
                    </a:moveTo>
                    <a:lnTo>
                      <a:pt x="20774" y="117244"/>
                    </a:lnTo>
                    <a:cubicBezTo>
                      <a:pt x="17126" y="117134"/>
                      <a:pt x="20646" y="119737"/>
                      <a:pt x="21704" y="117517"/>
                    </a:cubicBezTo>
                    <a:cubicBezTo>
                      <a:pt x="21445" y="117250"/>
                      <a:pt x="21060" y="117145"/>
                      <a:pt x="20701" y="117244"/>
                    </a:cubicBezTo>
                    <a:close/>
                    <a:moveTo>
                      <a:pt x="24203" y="118773"/>
                    </a:moveTo>
                    <a:cubicBezTo>
                      <a:pt x="25516" y="118226"/>
                      <a:pt x="25936" y="117116"/>
                      <a:pt x="24203" y="116861"/>
                    </a:cubicBezTo>
                    <a:cubicBezTo>
                      <a:pt x="23327" y="116807"/>
                      <a:pt x="23200" y="118372"/>
                      <a:pt x="24130" y="118773"/>
                    </a:cubicBezTo>
                    <a:close/>
                    <a:moveTo>
                      <a:pt x="395544" y="348383"/>
                    </a:moveTo>
                    <a:cubicBezTo>
                      <a:pt x="396237" y="348165"/>
                      <a:pt x="397696" y="346763"/>
                      <a:pt x="396200" y="346782"/>
                    </a:cubicBezTo>
                    <a:cubicBezTo>
                      <a:pt x="395124" y="346563"/>
                      <a:pt x="394121" y="348401"/>
                      <a:pt x="395471" y="348383"/>
                    </a:cubicBezTo>
                    <a:close/>
                    <a:moveTo>
                      <a:pt x="223443" y="104322"/>
                    </a:moveTo>
                    <a:cubicBezTo>
                      <a:pt x="222568" y="104486"/>
                      <a:pt x="224683" y="105268"/>
                      <a:pt x="225139" y="105778"/>
                    </a:cubicBezTo>
                    <a:cubicBezTo>
                      <a:pt x="226525" y="105341"/>
                      <a:pt x="224866" y="103812"/>
                      <a:pt x="223370" y="104322"/>
                    </a:cubicBezTo>
                    <a:close/>
                    <a:moveTo>
                      <a:pt x="22342" y="97206"/>
                    </a:moveTo>
                    <a:cubicBezTo>
                      <a:pt x="24422" y="97078"/>
                      <a:pt x="21905" y="94821"/>
                      <a:pt x="20774" y="96332"/>
                    </a:cubicBezTo>
                    <a:cubicBezTo>
                      <a:pt x="21080" y="96905"/>
                      <a:pt x="21693" y="97246"/>
                      <a:pt x="22342" y="97206"/>
                    </a:cubicBezTo>
                    <a:close/>
                    <a:moveTo>
                      <a:pt x="106040" y="117225"/>
                    </a:moveTo>
                    <a:cubicBezTo>
                      <a:pt x="106196" y="116758"/>
                      <a:pt x="105943" y="116253"/>
                      <a:pt x="105474" y="116098"/>
                    </a:cubicBezTo>
                    <a:cubicBezTo>
                      <a:pt x="105180" y="116000"/>
                      <a:pt x="104855" y="116062"/>
                      <a:pt x="104617" y="116261"/>
                    </a:cubicBezTo>
                    <a:cubicBezTo>
                      <a:pt x="103833" y="117189"/>
                      <a:pt x="106460" y="119227"/>
                      <a:pt x="106040" y="117280"/>
                    </a:cubicBezTo>
                    <a:close/>
                    <a:moveTo>
                      <a:pt x="359559" y="512929"/>
                    </a:moveTo>
                    <a:cubicBezTo>
                      <a:pt x="359559" y="513457"/>
                      <a:pt x="361054" y="513402"/>
                      <a:pt x="360817" y="512929"/>
                    </a:cubicBezTo>
                    <a:cubicBezTo>
                      <a:pt x="360124" y="511983"/>
                      <a:pt x="362039" y="511746"/>
                      <a:pt x="361219" y="511109"/>
                    </a:cubicBezTo>
                    <a:cubicBezTo>
                      <a:pt x="359832" y="510745"/>
                      <a:pt x="360179" y="512310"/>
                      <a:pt x="359577" y="512984"/>
                    </a:cubicBezTo>
                    <a:close/>
                    <a:moveTo>
                      <a:pt x="158239" y="320865"/>
                    </a:moveTo>
                    <a:lnTo>
                      <a:pt x="158239" y="320865"/>
                    </a:lnTo>
                    <a:cubicBezTo>
                      <a:pt x="158002" y="321902"/>
                      <a:pt x="158622" y="322776"/>
                      <a:pt x="159224" y="321447"/>
                    </a:cubicBezTo>
                    <a:cubicBezTo>
                      <a:pt x="159826" y="320119"/>
                      <a:pt x="158021" y="318699"/>
                      <a:pt x="158239" y="320865"/>
                    </a:cubicBezTo>
                    <a:close/>
                    <a:moveTo>
                      <a:pt x="122200" y="143088"/>
                    </a:moveTo>
                    <a:cubicBezTo>
                      <a:pt x="121890" y="142214"/>
                      <a:pt x="121160" y="140703"/>
                      <a:pt x="120011" y="141268"/>
                    </a:cubicBezTo>
                    <a:cubicBezTo>
                      <a:pt x="119555" y="141996"/>
                      <a:pt x="120412" y="141668"/>
                      <a:pt x="120613" y="141850"/>
                    </a:cubicBezTo>
                    <a:cubicBezTo>
                      <a:pt x="121543" y="142287"/>
                      <a:pt x="120978" y="144726"/>
                      <a:pt x="122200" y="143088"/>
                    </a:cubicBezTo>
                    <a:close/>
                    <a:moveTo>
                      <a:pt x="93346" y="47938"/>
                    </a:moveTo>
                    <a:cubicBezTo>
                      <a:pt x="92609" y="47158"/>
                      <a:pt x="91450" y="46944"/>
                      <a:pt x="90482" y="47410"/>
                    </a:cubicBezTo>
                    <a:cubicBezTo>
                      <a:pt x="90482" y="47520"/>
                      <a:pt x="90628" y="47738"/>
                      <a:pt x="90665" y="47738"/>
                    </a:cubicBezTo>
                    <a:cubicBezTo>
                      <a:pt x="91486" y="47429"/>
                      <a:pt x="92963" y="49158"/>
                      <a:pt x="93346" y="47938"/>
                    </a:cubicBezTo>
                    <a:close/>
                    <a:moveTo>
                      <a:pt x="396292" y="76185"/>
                    </a:moveTo>
                    <a:cubicBezTo>
                      <a:pt x="395909" y="75311"/>
                      <a:pt x="394960" y="74201"/>
                      <a:pt x="394267" y="75329"/>
                    </a:cubicBezTo>
                    <a:cubicBezTo>
                      <a:pt x="393975" y="75875"/>
                      <a:pt x="396365" y="76985"/>
                      <a:pt x="396292" y="76185"/>
                    </a:cubicBezTo>
                    <a:close/>
                    <a:moveTo>
                      <a:pt x="384400" y="350567"/>
                    </a:moveTo>
                    <a:cubicBezTo>
                      <a:pt x="382941" y="351313"/>
                      <a:pt x="385239" y="352788"/>
                      <a:pt x="385950" y="351914"/>
                    </a:cubicBezTo>
                    <a:cubicBezTo>
                      <a:pt x="385494" y="351386"/>
                      <a:pt x="385148" y="350731"/>
                      <a:pt x="384400" y="350567"/>
                    </a:cubicBezTo>
                    <a:close/>
                    <a:moveTo>
                      <a:pt x="445536" y="351677"/>
                    </a:moveTo>
                    <a:cubicBezTo>
                      <a:pt x="444643" y="351514"/>
                      <a:pt x="444898" y="352369"/>
                      <a:pt x="444570" y="352697"/>
                    </a:cubicBezTo>
                    <a:cubicBezTo>
                      <a:pt x="444095" y="354735"/>
                      <a:pt x="447123" y="352842"/>
                      <a:pt x="445536" y="351677"/>
                    </a:cubicBezTo>
                    <a:close/>
                    <a:moveTo>
                      <a:pt x="441031" y="151478"/>
                    </a:moveTo>
                    <a:cubicBezTo>
                      <a:pt x="442235" y="151278"/>
                      <a:pt x="442144" y="149894"/>
                      <a:pt x="440922" y="149913"/>
                    </a:cubicBezTo>
                    <a:cubicBezTo>
                      <a:pt x="439700" y="149931"/>
                      <a:pt x="439864" y="151387"/>
                      <a:pt x="441031" y="151387"/>
                    </a:cubicBezTo>
                    <a:close/>
                    <a:moveTo>
                      <a:pt x="568849" y="130275"/>
                    </a:moveTo>
                    <a:cubicBezTo>
                      <a:pt x="569998" y="129874"/>
                      <a:pt x="568575" y="128928"/>
                      <a:pt x="567864" y="128892"/>
                    </a:cubicBezTo>
                    <a:cubicBezTo>
                      <a:pt x="566733" y="129274"/>
                      <a:pt x="567681" y="130530"/>
                      <a:pt x="568849" y="130202"/>
                    </a:cubicBezTo>
                    <a:close/>
                    <a:moveTo>
                      <a:pt x="416537" y="295731"/>
                    </a:moveTo>
                    <a:cubicBezTo>
                      <a:pt x="416683" y="294948"/>
                      <a:pt x="415862" y="294002"/>
                      <a:pt x="415132" y="294311"/>
                    </a:cubicBezTo>
                    <a:cubicBezTo>
                      <a:pt x="414986" y="294784"/>
                      <a:pt x="416008" y="297514"/>
                      <a:pt x="416537" y="295658"/>
                    </a:cubicBezTo>
                    <a:close/>
                    <a:moveTo>
                      <a:pt x="346153" y="513420"/>
                    </a:moveTo>
                    <a:cubicBezTo>
                      <a:pt x="345041" y="513257"/>
                      <a:pt x="345351" y="514239"/>
                      <a:pt x="344950" y="514640"/>
                    </a:cubicBezTo>
                    <a:cubicBezTo>
                      <a:pt x="345333" y="515714"/>
                      <a:pt x="347813" y="514185"/>
                      <a:pt x="346153" y="513420"/>
                    </a:cubicBezTo>
                    <a:close/>
                    <a:moveTo>
                      <a:pt x="435341" y="355226"/>
                    </a:moveTo>
                    <a:cubicBezTo>
                      <a:pt x="436070" y="354899"/>
                      <a:pt x="436563" y="353406"/>
                      <a:pt x="435487" y="353243"/>
                    </a:cubicBezTo>
                    <a:cubicBezTo>
                      <a:pt x="434192" y="353625"/>
                      <a:pt x="434739" y="354771"/>
                      <a:pt x="435341" y="355226"/>
                    </a:cubicBezTo>
                    <a:close/>
                    <a:moveTo>
                      <a:pt x="38083" y="90435"/>
                    </a:moveTo>
                    <a:lnTo>
                      <a:pt x="38083" y="90435"/>
                    </a:lnTo>
                    <a:cubicBezTo>
                      <a:pt x="38083" y="89562"/>
                      <a:pt x="38283" y="87742"/>
                      <a:pt x="37171" y="89234"/>
                    </a:cubicBezTo>
                    <a:cubicBezTo>
                      <a:pt x="37991" y="90144"/>
                      <a:pt x="37171" y="91363"/>
                      <a:pt x="37827" y="92201"/>
                    </a:cubicBezTo>
                    <a:cubicBezTo>
                      <a:pt x="38283" y="91746"/>
                      <a:pt x="38028" y="91054"/>
                      <a:pt x="38083" y="90435"/>
                    </a:cubicBezTo>
                    <a:close/>
                    <a:moveTo>
                      <a:pt x="53768" y="129656"/>
                    </a:moveTo>
                    <a:cubicBezTo>
                      <a:pt x="53585" y="128473"/>
                      <a:pt x="51762" y="130184"/>
                      <a:pt x="51780" y="130602"/>
                    </a:cubicBezTo>
                    <a:cubicBezTo>
                      <a:pt x="52400" y="131258"/>
                      <a:pt x="53677" y="130584"/>
                      <a:pt x="53768" y="129656"/>
                    </a:cubicBezTo>
                    <a:close/>
                    <a:moveTo>
                      <a:pt x="80469" y="97151"/>
                    </a:moveTo>
                    <a:cubicBezTo>
                      <a:pt x="82804" y="97151"/>
                      <a:pt x="80706" y="95331"/>
                      <a:pt x="79539" y="96277"/>
                    </a:cubicBezTo>
                    <a:cubicBezTo>
                      <a:pt x="79029" y="96951"/>
                      <a:pt x="79977" y="97260"/>
                      <a:pt x="80469" y="97151"/>
                    </a:cubicBezTo>
                    <a:close/>
                    <a:moveTo>
                      <a:pt x="552105" y="117298"/>
                    </a:moveTo>
                    <a:cubicBezTo>
                      <a:pt x="551412" y="117459"/>
                      <a:pt x="550817" y="117901"/>
                      <a:pt x="550464" y="118518"/>
                    </a:cubicBezTo>
                    <a:cubicBezTo>
                      <a:pt x="550865" y="119701"/>
                      <a:pt x="553236" y="118063"/>
                      <a:pt x="552105" y="117298"/>
                    </a:cubicBezTo>
                    <a:close/>
                    <a:moveTo>
                      <a:pt x="239821" y="21658"/>
                    </a:moveTo>
                    <a:cubicBezTo>
                      <a:pt x="239675" y="23478"/>
                      <a:pt x="240752" y="22113"/>
                      <a:pt x="241299" y="21457"/>
                    </a:cubicBezTo>
                    <a:cubicBezTo>
                      <a:pt x="241262" y="20638"/>
                      <a:pt x="239511" y="20347"/>
                      <a:pt x="239821" y="21658"/>
                    </a:cubicBezTo>
                    <a:close/>
                    <a:moveTo>
                      <a:pt x="366727" y="504630"/>
                    </a:moveTo>
                    <a:cubicBezTo>
                      <a:pt x="366161" y="505085"/>
                      <a:pt x="365796" y="505977"/>
                      <a:pt x="366727" y="505758"/>
                    </a:cubicBezTo>
                    <a:cubicBezTo>
                      <a:pt x="367347" y="505758"/>
                      <a:pt x="368550" y="506978"/>
                      <a:pt x="368550" y="505758"/>
                    </a:cubicBezTo>
                    <a:cubicBezTo>
                      <a:pt x="368550" y="504539"/>
                      <a:pt x="367055" y="505685"/>
                      <a:pt x="366727" y="504630"/>
                    </a:cubicBezTo>
                    <a:close/>
                    <a:moveTo>
                      <a:pt x="308271" y="532421"/>
                    </a:moveTo>
                    <a:cubicBezTo>
                      <a:pt x="308162" y="531256"/>
                      <a:pt x="306575" y="531839"/>
                      <a:pt x="306283" y="532567"/>
                    </a:cubicBezTo>
                    <a:cubicBezTo>
                      <a:pt x="306976" y="533186"/>
                      <a:pt x="308034" y="533750"/>
                      <a:pt x="308271" y="532421"/>
                    </a:cubicBezTo>
                    <a:close/>
                    <a:moveTo>
                      <a:pt x="338584" y="507269"/>
                    </a:moveTo>
                    <a:cubicBezTo>
                      <a:pt x="341247" y="505904"/>
                      <a:pt x="338584" y="503811"/>
                      <a:pt x="338876" y="505449"/>
                    </a:cubicBezTo>
                    <a:cubicBezTo>
                      <a:pt x="338913" y="506286"/>
                      <a:pt x="337818" y="506632"/>
                      <a:pt x="338584" y="507269"/>
                    </a:cubicBezTo>
                    <a:close/>
                    <a:moveTo>
                      <a:pt x="451409" y="249066"/>
                    </a:moveTo>
                    <a:cubicBezTo>
                      <a:pt x="451637" y="249106"/>
                      <a:pt x="451855" y="248954"/>
                      <a:pt x="451895" y="248727"/>
                    </a:cubicBezTo>
                    <a:cubicBezTo>
                      <a:pt x="451900" y="248700"/>
                      <a:pt x="451902" y="248674"/>
                      <a:pt x="451902" y="248647"/>
                    </a:cubicBezTo>
                    <a:cubicBezTo>
                      <a:pt x="452266" y="246209"/>
                      <a:pt x="448546" y="248120"/>
                      <a:pt x="451336" y="249066"/>
                    </a:cubicBezTo>
                    <a:close/>
                    <a:moveTo>
                      <a:pt x="358756" y="501463"/>
                    </a:moveTo>
                    <a:cubicBezTo>
                      <a:pt x="357407" y="502136"/>
                      <a:pt x="359887" y="503774"/>
                      <a:pt x="360325" y="502701"/>
                    </a:cubicBezTo>
                    <a:cubicBezTo>
                      <a:pt x="359869" y="502191"/>
                      <a:pt x="359541" y="501499"/>
                      <a:pt x="358756" y="501463"/>
                    </a:cubicBezTo>
                    <a:close/>
                    <a:moveTo>
                      <a:pt x="431930" y="136572"/>
                    </a:moveTo>
                    <a:cubicBezTo>
                      <a:pt x="432277" y="136299"/>
                      <a:pt x="433024" y="134024"/>
                      <a:pt x="432167" y="134115"/>
                    </a:cubicBezTo>
                    <a:cubicBezTo>
                      <a:pt x="430799" y="134515"/>
                      <a:pt x="431711" y="135717"/>
                      <a:pt x="431930" y="136572"/>
                    </a:cubicBezTo>
                    <a:close/>
                    <a:moveTo>
                      <a:pt x="504557" y="229865"/>
                    </a:moveTo>
                    <a:cubicBezTo>
                      <a:pt x="504411" y="229410"/>
                      <a:pt x="502423" y="227918"/>
                      <a:pt x="502113" y="228809"/>
                    </a:cubicBezTo>
                    <a:cubicBezTo>
                      <a:pt x="502350" y="229647"/>
                      <a:pt x="503846" y="230575"/>
                      <a:pt x="504557" y="229865"/>
                    </a:cubicBezTo>
                    <a:close/>
                    <a:moveTo>
                      <a:pt x="86470" y="135134"/>
                    </a:moveTo>
                    <a:lnTo>
                      <a:pt x="86470" y="135134"/>
                    </a:lnTo>
                    <a:cubicBezTo>
                      <a:pt x="87765" y="135425"/>
                      <a:pt x="88531" y="134479"/>
                      <a:pt x="87054" y="134060"/>
                    </a:cubicBezTo>
                    <a:cubicBezTo>
                      <a:pt x="86360" y="134370"/>
                      <a:pt x="85631" y="134570"/>
                      <a:pt x="84938" y="134879"/>
                    </a:cubicBezTo>
                    <a:cubicBezTo>
                      <a:pt x="85376" y="135262"/>
                      <a:pt x="85923" y="135116"/>
                      <a:pt x="86470" y="135134"/>
                    </a:cubicBezTo>
                    <a:close/>
                    <a:moveTo>
                      <a:pt x="277375" y="574154"/>
                    </a:moveTo>
                    <a:cubicBezTo>
                      <a:pt x="276572" y="574154"/>
                      <a:pt x="276518" y="575773"/>
                      <a:pt x="277375" y="575737"/>
                    </a:cubicBezTo>
                    <a:cubicBezTo>
                      <a:pt x="278779" y="576065"/>
                      <a:pt x="278506" y="574354"/>
                      <a:pt x="277375" y="574154"/>
                    </a:cubicBezTo>
                    <a:close/>
                    <a:moveTo>
                      <a:pt x="223443" y="340666"/>
                    </a:moveTo>
                    <a:cubicBezTo>
                      <a:pt x="223607" y="340157"/>
                      <a:pt x="223078" y="338846"/>
                      <a:pt x="222440" y="339392"/>
                    </a:cubicBezTo>
                    <a:cubicBezTo>
                      <a:pt x="221218" y="339775"/>
                      <a:pt x="223169" y="342486"/>
                      <a:pt x="223443" y="340666"/>
                    </a:cubicBezTo>
                    <a:close/>
                    <a:moveTo>
                      <a:pt x="424781" y="340211"/>
                    </a:moveTo>
                    <a:cubicBezTo>
                      <a:pt x="427060" y="340848"/>
                      <a:pt x="426386" y="337336"/>
                      <a:pt x="425218" y="339156"/>
                    </a:cubicBezTo>
                    <a:cubicBezTo>
                      <a:pt x="425218" y="339665"/>
                      <a:pt x="424580" y="339611"/>
                      <a:pt x="424252" y="339902"/>
                    </a:cubicBezTo>
                    <a:close/>
                    <a:moveTo>
                      <a:pt x="417339" y="76494"/>
                    </a:moveTo>
                    <a:cubicBezTo>
                      <a:pt x="418853" y="76840"/>
                      <a:pt x="419163" y="75165"/>
                      <a:pt x="417740" y="75056"/>
                    </a:cubicBezTo>
                    <a:cubicBezTo>
                      <a:pt x="417284" y="75457"/>
                      <a:pt x="415990" y="76530"/>
                      <a:pt x="417339" y="76549"/>
                    </a:cubicBezTo>
                    <a:close/>
                    <a:moveTo>
                      <a:pt x="352446" y="74947"/>
                    </a:moveTo>
                    <a:cubicBezTo>
                      <a:pt x="356093" y="75093"/>
                      <a:pt x="353358" y="72454"/>
                      <a:pt x="351917" y="74747"/>
                    </a:cubicBezTo>
                    <a:close/>
                    <a:moveTo>
                      <a:pt x="404536" y="337609"/>
                    </a:moveTo>
                    <a:cubicBezTo>
                      <a:pt x="404536" y="336844"/>
                      <a:pt x="402912" y="336808"/>
                      <a:pt x="402931" y="337609"/>
                    </a:cubicBezTo>
                    <a:cubicBezTo>
                      <a:pt x="402620" y="338956"/>
                      <a:pt x="404371" y="338701"/>
                      <a:pt x="404536" y="337554"/>
                    </a:cubicBezTo>
                    <a:close/>
                    <a:moveTo>
                      <a:pt x="311025" y="335206"/>
                    </a:moveTo>
                    <a:cubicBezTo>
                      <a:pt x="310114" y="333113"/>
                      <a:pt x="308217" y="335589"/>
                      <a:pt x="310223" y="335934"/>
                    </a:cubicBezTo>
                    <a:cubicBezTo>
                      <a:pt x="310588" y="335916"/>
                      <a:pt x="310934" y="335880"/>
                      <a:pt x="311025" y="335206"/>
                    </a:cubicBezTo>
                    <a:close/>
                    <a:moveTo>
                      <a:pt x="430106" y="333750"/>
                    </a:moveTo>
                    <a:cubicBezTo>
                      <a:pt x="428647" y="333386"/>
                      <a:pt x="428975" y="335334"/>
                      <a:pt x="430015" y="335134"/>
                    </a:cubicBezTo>
                    <a:cubicBezTo>
                      <a:pt x="430672" y="334606"/>
                      <a:pt x="431784" y="333641"/>
                      <a:pt x="430106" y="333750"/>
                    </a:cubicBezTo>
                    <a:close/>
                    <a:moveTo>
                      <a:pt x="41420" y="120556"/>
                    </a:moveTo>
                    <a:cubicBezTo>
                      <a:pt x="40289" y="120556"/>
                      <a:pt x="40727" y="122558"/>
                      <a:pt x="41694" y="122485"/>
                    </a:cubicBezTo>
                    <a:cubicBezTo>
                      <a:pt x="42660" y="122412"/>
                      <a:pt x="41913" y="120774"/>
                      <a:pt x="41420" y="120556"/>
                    </a:cubicBezTo>
                    <a:close/>
                    <a:moveTo>
                      <a:pt x="246916" y="14141"/>
                    </a:moveTo>
                    <a:cubicBezTo>
                      <a:pt x="245548" y="13668"/>
                      <a:pt x="245785" y="15706"/>
                      <a:pt x="247099" y="14814"/>
                    </a:cubicBezTo>
                    <a:cubicBezTo>
                      <a:pt x="247773" y="14396"/>
                      <a:pt x="248193" y="15524"/>
                      <a:pt x="248923" y="14996"/>
                    </a:cubicBezTo>
                    <a:cubicBezTo>
                      <a:pt x="248540" y="14141"/>
                      <a:pt x="247773" y="14105"/>
                      <a:pt x="246916" y="14141"/>
                    </a:cubicBezTo>
                    <a:close/>
                    <a:moveTo>
                      <a:pt x="312576" y="492054"/>
                    </a:moveTo>
                    <a:cubicBezTo>
                      <a:pt x="312448" y="491471"/>
                      <a:pt x="311080" y="490470"/>
                      <a:pt x="310588" y="490962"/>
                    </a:cubicBezTo>
                    <a:cubicBezTo>
                      <a:pt x="310661" y="491726"/>
                      <a:pt x="311901" y="493291"/>
                      <a:pt x="312503" y="492054"/>
                    </a:cubicBezTo>
                    <a:close/>
                    <a:moveTo>
                      <a:pt x="303931" y="584364"/>
                    </a:moveTo>
                    <a:cubicBezTo>
                      <a:pt x="305116" y="584364"/>
                      <a:pt x="305262" y="583017"/>
                      <a:pt x="304095" y="582871"/>
                    </a:cubicBezTo>
                    <a:cubicBezTo>
                      <a:pt x="302927" y="582726"/>
                      <a:pt x="302709" y="584145"/>
                      <a:pt x="303931" y="584364"/>
                    </a:cubicBezTo>
                    <a:close/>
                    <a:moveTo>
                      <a:pt x="272213" y="491089"/>
                    </a:moveTo>
                    <a:lnTo>
                      <a:pt x="272213" y="491089"/>
                    </a:lnTo>
                    <a:cubicBezTo>
                      <a:pt x="272651" y="491165"/>
                      <a:pt x="273102" y="491088"/>
                      <a:pt x="273490" y="490871"/>
                    </a:cubicBezTo>
                    <a:cubicBezTo>
                      <a:pt x="273206" y="490172"/>
                      <a:pt x="272408" y="489835"/>
                      <a:pt x="271708" y="490119"/>
                    </a:cubicBezTo>
                    <a:cubicBezTo>
                      <a:pt x="271366" y="490258"/>
                      <a:pt x="271094" y="490529"/>
                      <a:pt x="270955" y="490871"/>
                    </a:cubicBezTo>
                    <a:cubicBezTo>
                      <a:pt x="271319" y="491080"/>
                      <a:pt x="271744" y="491157"/>
                      <a:pt x="272159" y="491089"/>
                    </a:cubicBezTo>
                    <a:close/>
                    <a:moveTo>
                      <a:pt x="52382" y="111347"/>
                    </a:moveTo>
                    <a:cubicBezTo>
                      <a:pt x="51306" y="111001"/>
                      <a:pt x="50558" y="112312"/>
                      <a:pt x="51853" y="112403"/>
                    </a:cubicBezTo>
                    <a:cubicBezTo>
                      <a:pt x="53093" y="112803"/>
                      <a:pt x="53914" y="111238"/>
                      <a:pt x="52382" y="111347"/>
                    </a:cubicBezTo>
                    <a:close/>
                    <a:moveTo>
                      <a:pt x="232544" y="37109"/>
                    </a:moveTo>
                    <a:cubicBezTo>
                      <a:pt x="231960" y="36108"/>
                      <a:pt x="230720" y="37109"/>
                      <a:pt x="230246" y="37673"/>
                    </a:cubicBezTo>
                    <a:cubicBezTo>
                      <a:pt x="229918" y="38547"/>
                      <a:pt x="232581" y="37546"/>
                      <a:pt x="232544" y="37036"/>
                    </a:cubicBezTo>
                    <a:close/>
                    <a:moveTo>
                      <a:pt x="267198" y="389715"/>
                    </a:moveTo>
                    <a:cubicBezTo>
                      <a:pt x="267659" y="389756"/>
                      <a:pt x="268122" y="389661"/>
                      <a:pt x="268529" y="389442"/>
                    </a:cubicBezTo>
                    <a:cubicBezTo>
                      <a:pt x="267781" y="389133"/>
                      <a:pt x="267088" y="388969"/>
                      <a:pt x="266377" y="388623"/>
                    </a:cubicBezTo>
                    <a:cubicBezTo>
                      <a:pt x="264535" y="388350"/>
                      <a:pt x="266268" y="389988"/>
                      <a:pt x="267216" y="389642"/>
                    </a:cubicBezTo>
                    <a:close/>
                    <a:moveTo>
                      <a:pt x="415424" y="331566"/>
                    </a:moveTo>
                    <a:cubicBezTo>
                      <a:pt x="415424" y="330656"/>
                      <a:pt x="414147" y="331730"/>
                      <a:pt x="413600" y="331566"/>
                    </a:cubicBezTo>
                    <a:cubicBezTo>
                      <a:pt x="412561" y="332986"/>
                      <a:pt x="415296" y="332931"/>
                      <a:pt x="415424" y="331566"/>
                    </a:cubicBezTo>
                    <a:close/>
                    <a:moveTo>
                      <a:pt x="434976" y="122685"/>
                    </a:moveTo>
                    <a:cubicBezTo>
                      <a:pt x="434976" y="121794"/>
                      <a:pt x="433608" y="121084"/>
                      <a:pt x="432988" y="121721"/>
                    </a:cubicBezTo>
                    <a:cubicBezTo>
                      <a:pt x="432952" y="122267"/>
                      <a:pt x="434739" y="123887"/>
                      <a:pt x="434976" y="122740"/>
                    </a:cubicBezTo>
                    <a:close/>
                    <a:moveTo>
                      <a:pt x="260431" y="488377"/>
                    </a:moveTo>
                    <a:cubicBezTo>
                      <a:pt x="258042" y="488923"/>
                      <a:pt x="260832" y="491289"/>
                      <a:pt x="261015" y="489069"/>
                    </a:cubicBezTo>
                    <a:cubicBezTo>
                      <a:pt x="260978" y="488778"/>
                      <a:pt x="260942" y="488432"/>
                      <a:pt x="260431" y="488432"/>
                    </a:cubicBezTo>
                    <a:close/>
                    <a:moveTo>
                      <a:pt x="335575" y="330493"/>
                    </a:moveTo>
                    <a:cubicBezTo>
                      <a:pt x="334517" y="330493"/>
                      <a:pt x="335137" y="332040"/>
                      <a:pt x="335976" y="332003"/>
                    </a:cubicBezTo>
                    <a:cubicBezTo>
                      <a:pt x="336815" y="331967"/>
                      <a:pt x="336760" y="330110"/>
                      <a:pt x="335575" y="330547"/>
                    </a:cubicBezTo>
                    <a:close/>
                    <a:moveTo>
                      <a:pt x="288154" y="487012"/>
                    </a:moveTo>
                    <a:cubicBezTo>
                      <a:pt x="287370" y="486339"/>
                      <a:pt x="285400" y="486757"/>
                      <a:pt x="286330" y="488122"/>
                    </a:cubicBezTo>
                    <a:cubicBezTo>
                      <a:pt x="286476" y="488359"/>
                      <a:pt x="288045" y="487394"/>
                      <a:pt x="288063" y="487085"/>
                    </a:cubicBezTo>
                    <a:close/>
                    <a:moveTo>
                      <a:pt x="291948" y="587622"/>
                    </a:moveTo>
                    <a:cubicBezTo>
                      <a:pt x="292332" y="587650"/>
                      <a:pt x="292716" y="587575"/>
                      <a:pt x="293060" y="587403"/>
                    </a:cubicBezTo>
                    <a:cubicBezTo>
                      <a:pt x="292819" y="586710"/>
                      <a:pt x="292061" y="586343"/>
                      <a:pt x="291366" y="586583"/>
                    </a:cubicBezTo>
                    <a:cubicBezTo>
                      <a:pt x="291013" y="586705"/>
                      <a:pt x="290728" y="586970"/>
                      <a:pt x="290580" y="587312"/>
                    </a:cubicBezTo>
                    <a:cubicBezTo>
                      <a:pt x="290890" y="587785"/>
                      <a:pt x="291163" y="587640"/>
                      <a:pt x="291857" y="587694"/>
                    </a:cubicBezTo>
                    <a:close/>
                    <a:moveTo>
                      <a:pt x="87820" y="124196"/>
                    </a:moveTo>
                    <a:cubicBezTo>
                      <a:pt x="88349" y="123868"/>
                      <a:pt x="89990" y="122376"/>
                      <a:pt x="88586" y="122176"/>
                    </a:cubicBezTo>
                    <a:cubicBezTo>
                      <a:pt x="87908" y="122277"/>
                      <a:pt x="87441" y="122907"/>
                      <a:pt x="87542" y="123583"/>
                    </a:cubicBezTo>
                    <a:cubicBezTo>
                      <a:pt x="87576" y="123809"/>
                      <a:pt x="87672" y="124021"/>
                      <a:pt x="87820" y="124196"/>
                    </a:cubicBezTo>
                    <a:close/>
                    <a:moveTo>
                      <a:pt x="253355" y="477548"/>
                    </a:moveTo>
                    <a:cubicBezTo>
                      <a:pt x="253172" y="476165"/>
                      <a:pt x="252096" y="476693"/>
                      <a:pt x="251330" y="477257"/>
                    </a:cubicBezTo>
                    <a:cubicBezTo>
                      <a:pt x="251640" y="477967"/>
                      <a:pt x="253063" y="478659"/>
                      <a:pt x="253355" y="477548"/>
                    </a:cubicBezTo>
                    <a:close/>
                    <a:moveTo>
                      <a:pt x="386005" y="303338"/>
                    </a:moveTo>
                    <a:cubicBezTo>
                      <a:pt x="386005" y="302574"/>
                      <a:pt x="384327" y="302556"/>
                      <a:pt x="384382" y="303447"/>
                    </a:cubicBezTo>
                    <a:cubicBezTo>
                      <a:pt x="384181" y="304849"/>
                      <a:pt x="386005" y="304503"/>
                      <a:pt x="386005" y="303338"/>
                    </a:cubicBezTo>
                    <a:close/>
                    <a:moveTo>
                      <a:pt x="396200" y="92637"/>
                    </a:moveTo>
                    <a:cubicBezTo>
                      <a:pt x="396200" y="91982"/>
                      <a:pt x="394377" y="90399"/>
                      <a:pt x="394194" y="91764"/>
                    </a:cubicBezTo>
                    <a:cubicBezTo>
                      <a:pt x="394468" y="92601"/>
                      <a:pt x="395617" y="93147"/>
                      <a:pt x="396273" y="92637"/>
                    </a:cubicBezTo>
                    <a:close/>
                    <a:moveTo>
                      <a:pt x="389470" y="54818"/>
                    </a:moveTo>
                    <a:cubicBezTo>
                      <a:pt x="388467" y="54618"/>
                      <a:pt x="388431" y="56638"/>
                      <a:pt x="389379" y="56401"/>
                    </a:cubicBezTo>
                    <a:cubicBezTo>
                      <a:pt x="390328" y="56165"/>
                      <a:pt x="390875" y="54672"/>
                      <a:pt x="389543" y="54818"/>
                    </a:cubicBezTo>
                    <a:close/>
                    <a:moveTo>
                      <a:pt x="390200" y="92747"/>
                    </a:moveTo>
                    <a:cubicBezTo>
                      <a:pt x="391531" y="92747"/>
                      <a:pt x="390546" y="90927"/>
                      <a:pt x="389635" y="91163"/>
                    </a:cubicBezTo>
                    <a:cubicBezTo>
                      <a:pt x="388102" y="91163"/>
                      <a:pt x="389653" y="92455"/>
                      <a:pt x="390273" y="92747"/>
                    </a:cubicBezTo>
                    <a:close/>
                    <a:moveTo>
                      <a:pt x="263112" y="33724"/>
                    </a:moveTo>
                    <a:cubicBezTo>
                      <a:pt x="262747" y="31904"/>
                      <a:pt x="260303" y="34834"/>
                      <a:pt x="262292" y="34743"/>
                    </a:cubicBezTo>
                    <a:cubicBezTo>
                      <a:pt x="263094" y="34761"/>
                      <a:pt x="263240" y="34325"/>
                      <a:pt x="263185" y="33724"/>
                    </a:cubicBezTo>
                    <a:close/>
                    <a:moveTo>
                      <a:pt x="435979" y="106979"/>
                    </a:moveTo>
                    <a:cubicBezTo>
                      <a:pt x="434921" y="107216"/>
                      <a:pt x="433863" y="108217"/>
                      <a:pt x="435523" y="108544"/>
                    </a:cubicBezTo>
                    <a:cubicBezTo>
                      <a:pt x="436362" y="108508"/>
                      <a:pt x="437074" y="107052"/>
                      <a:pt x="436052" y="106979"/>
                    </a:cubicBezTo>
                    <a:close/>
                    <a:moveTo>
                      <a:pt x="85795" y="108089"/>
                    </a:moveTo>
                    <a:lnTo>
                      <a:pt x="85795" y="108089"/>
                    </a:lnTo>
                    <a:cubicBezTo>
                      <a:pt x="85503" y="109491"/>
                      <a:pt x="86470" y="110146"/>
                      <a:pt x="87291" y="108817"/>
                    </a:cubicBezTo>
                    <a:cubicBezTo>
                      <a:pt x="86288" y="108690"/>
                      <a:pt x="86360" y="107798"/>
                      <a:pt x="86123" y="107143"/>
                    </a:cubicBezTo>
                    <a:cubicBezTo>
                      <a:pt x="85759" y="107234"/>
                      <a:pt x="85959" y="107707"/>
                      <a:pt x="85923" y="108089"/>
                    </a:cubicBezTo>
                    <a:close/>
                    <a:moveTo>
                      <a:pt x="382868" y="308798"/>
                    </a:moveTo>
                    <a:cubicBezTo>
                      <a:pt x="381044" y="308689"/>
                      <a:pt x="382467" y="309726"/>
                      <a:pt x="383105" y="310254"/>
                    </a:cubicBezTo>
                    <a:cubicBezTo>
                      <a:pt x="383926" y="310163"/>
                      <a:pt x="384181" y="308489"/>
                      <a:pt x="382868" y="308798"/>
                    </a:cubicBezTo>
                    <a:close/>
                    <a:moveTo>
                      <a:pt x="331690" y="604293"/>
                    </a:moveTo>
                    <a:cubicBezTo>
                      <a:pt x="331690" y="604784"/>
                      <a:pt x="331690" y="605858"/>
                      <a:pt x="332456" y="605512"/>
                    </a:cubicBezTo>
                    <a:cubicBezTo>
                      <a:pt x="333569" y="604693"/>
                      <a:pt x="331945" y="602182"/>
                      <a:pt x="331690" y="604293"/>
                    </a:cubicBezTo>
                    <a:close/>
                    <a:moveTo>
                      <a:pt x="471472" y="312948"/>
                    </a:moveTo>
                    <a:cubicBezTo>
                      <a:pt x="471180" y="314495"/>
                      <a:pt x="472493" y="314076"/>
                      <a:pt x="472876" y="312948"/>
                    </a:cubicBezTo>
                    <a:cubicBezTo>
                      <a:pt x="472876" y="312475"/>
                      <a:pt x="471891" y="312547"/>
                      <a:pt x="471818" y="311801"/>
                    </a:cubicBezTo>
                    <a:cubicBezTo>
                      <a:pt x="471727" y="311546"/>
                      <a:pt x="471508" y="311546"/>
                      <a:pt x="471472" y="312948"/>
                    </a:cubicBezTo>
                    <a:close/>
                    <a:moveTo>
                      <a:pt x="439663" y="157793"/>
                    </a:moveTo>
                    <a:cubicBezTo>
                      <a:pt x="440156" y="157666"/>
                      <a:pt x="441761" y="155718"/>
                      <a:pt x="440356" y="155809"/>
                    </a:cubicBezTo>
                    <a:cubicBezTo>
                      <a:pt x="439554" y="156028"/>
                      <a:pt x="438897" y="157229"/>
                      <a:pt x="439663" y="157793"/>
                    </a:cubicBezTo>
                    <a:close/>
                    <a:moveTo>
                      <a:pt x="338730" y="321902"/>
                    </a:moveTo>
                    <a:cubicBezTo>
                      <a:pt x="338730" y="321065"/>
                      <a:pt x="337198" y="320956"/>
                      <a:pt x="337143" y="321811"/>
                    </a:cubicBezTo>
                    <a:cubicBezTo>
                      <a:pt x="336760" y="323176"/>
                      <a:pt x="338457" y="322994"/>
                      <a:pt x="338730" y="321902"/>
                    </a:cubicBezTo>
                    <a:close/>
                    <a:moveTo>
                      <a:pt x="104180" y="86886"/>
                    </a:moveTo>
                    <a:cubicBezTo>
                      <a:pt x="104690" y="86886"/>
                      <a:pt x="105785" y="86886"/>
                      <a:pt x="105420" y="86085"/>
                    </a:cubicBezTo>
                    <a:cubicBezTo>
                      <a:pt x="104545" y="84921"/>
                      <a:pt x="102046" y="86650"/>
                      <a:pt x="104180" y="86886"/>
                    </a:cubicBezTo>
                    <a:close/>
                    <a:moveTo>
                      <a:pt x="96629" y="151223"/>
                    </a:moveTo>
                    <a:cubicBezTo>
                      <a:pt x="96264" y="150477"/>
                      <a:pt x="94805" y="150950"/>
                      <a:pt x="94805" y="151805"/>
                    </a:cubicBezTo>
                    <a:cubicBezTo>
                      <a:pt x="95188" y="152879"/>
                      <a:pt x="96483" y="152242"/>
                      <a:pt x="96629" y="151223"/>
                    </a:cubicBezTo>
                    <a:close/>
                    <a:moveTo>
                      <a:pt x="405101" y="141977"/>
                    </a:moveTo>
                    <a:cubicBezTo>
                      <a:pt x="405275" y="141260"/>
                      <a:pt x="404947" y="140514"/>
                      <a:pt x="404298" y="140157"/>
                    </a:cubicBezTo>
                    <a:cubicBezTo>
                      <a:pt x="403332" y="140722"/>
                      <a:pt x="404809" y="143797"/>
                      <a:pt x="405101" y="141977"/>
                    </a:cubicBezTo>
                    <a:close/>
                    <a:moveTo>
                      <a:pt x="212518" y="320155"/>
                    </a:moveTo>
                    <a:cubicBezTo>
                      <a:pt x="214086" y="319827"/>
                      <a:pt x="210348" y="317352"/>
                      <a:pt x="211132" y="319463"/>
                    </a:cubicBezTo>
                    <a:cubicBezTo>
                      <a:pt x="211402" y="319962"/>
                      <a:pt x="211956" y="320239"/>
                      <a:pt x="212518" y="320155"/>
                    </a:cubicBezTo>
                    <a:close/>
                    <a:moveTo>
                      <a:pt x="332492" y="454198"/>
                    </a:moveTo>
                    <a:cubicBezTo>
                      <a:pt x="334444" y="454362"/>
                      <a:pt x="332109" y="451431"/>
                      <a:pt x="331672" y="453142"/>
                    </a:cubicBezTo>
                    <a:cubicBezTo>
                      <a:pt x="331654" y="453706"/>
                      <a:pt x="331672" y="454216"/>
                      <a:pt x="332492" y="454198"/>
                    </a:cubicBezTo>
                    <a:close/>
                    <a:moveTo>
                      <a:pt x="355619" y="353570"/>
                    </a:moveTo>
                    <a:cubicBezTo>
                      <a:pt x="355966" y="352660"/>
                      <a:pt x="354051" y="352296"/>
                      <a:pt x="354051" y="353279"/>
                    </a:cubicBezTo>
                    <a:cubicBezTo>
                      <a:pt x="354051" y="354262"/>
                      <a:pt x="355692" y="354935"/>
                      <a:pt x="355619" y="353570"/>
                    </a:cubicBezTo>
                    <a:close/>
                    <a:moveTo>
                      <a:pt x="397824" y="323340"/>
                    </a:moveTo>
                    <a:cubicBezTo>
                      <a:pt x="398116" y="322921"/>
                      <a:pt x="397678" y="322921"/>
                      <a:pt x="397514" y="322903"/>
                    </a:cubicBezTo>
                    <a:cubicBezTo>
                      <a:pt x="396565" y="322521"/>
                      <a:pt x="395909" y="323959"/>
                      <a:pt x="396729" y="324468"/>
                    </a:cubicBezTo>
                    <a:cubicBezTo>
                      <a:pt x="397550" y="324978"/>
                      <a:pt x="397368" y="323631"/>
                      <a:pt x="397824" y="323340"/>
                    </a:cubicBezTo>
                    <a:close/>
                    <a:moveTo>
                      <a:pt x="453561" y="323977"/>
                    </a:moveTo>
                    <a:cubicBezTo>
                      <a:pt x="453216" y="323986"/>
                      <a:pt x="452876" y="324060"/>
                      <a:pt x="452558" y="324195"/>
                    </a:cubicBezTo>
                    <a:cubicBezTo>
                      <a:pt x="453379" y="324614"/>
                      <a:pt x="454072" y="325451"/>
                      <a:pt x="455039" y="324814"/>
                    </a:cubicBezTo>
                    <a:cubicBezTo>
                      <a:pt x="454692" y="324286"/>
                      <a:pt x="454236" y="323831"/>
                      <a:pt x="453488" y="323977"/>
                    </a:cubicBezTo>
                    <a:close/>
                    <a:moveTo>
                      <a:pt x="412451" y="55491"/>
                    </a:moveTo>
                    <a:cubicBezTo>
                      <a:pt x="411904" y="56092"/>
                      <a:pt x="412798" y="56856"/>
                      <a:pt x="413035" y="57493"/>
                    </a:cubicBezTo>
                    <a:cubicBezTo>
                      <a:pt x="414676" y="57584"/>
                      <a:pt x="413126" y="55855"/>
                      <a:pt x="412451" y="55491"/>
                    </a:cubicBezTo>
                    <a:close/>
                    <a:moveTo>
                      <a:pt x="411995" y="307743"/>
                    </a:moveTo>
                    <a:cubicBezTo>
                      <a:pt x="411138" y="308179"/>
                      <a:pt x="412123" y="308926"/>
                      <a:pt x="412542" y="309253"/>
                    </a:cubicBezTo>
                    <a:cubicBezTo>
                      <a:pt x="413856" y="309344"/>
                      <a:pt x="413017" y="307579"/>
                      <a:pt x="411995" y="307743"/>
                    </a:cubicBezTo>
                    <a:close/>
                    <a:moveTo>
                      <a:pt x="397641" y="123759"/>
                    </a:moveTo>
                    <a:cubicBezTo>
                      <a:pt x="399465" y="123868"/>
                      <a:pt x="397295" y="121939"/>
                      <a:pt x="396529" y="122940"/>
                    </a:cubicBezTo>
                    <a:cubicBezTo>
                      <a:pt x="396128" y="123668"/>
                      <a:pt x="397112" y="123850"/>
                      <a:pt x="397641" y="123759"/>
                    </a:cubicBezTo>
                    <a:close/>
                    <a:moveTo>
                      <a:pt x="117676" y="128619"/>
                    </a:moveTo>
                    <a:lnTo>
                      <a:pt x="117676" y="128619"/>
                    </a:lnTo>
                    <a:cubicBezTo>
                      <a:pt x="118333" y="128619"/>
                      <a:pt x="119500" y="128619"/>
                      <a:pt x="118971" y="127727"/>
                    </a:cubicBezTo>
                    <a:cubicBezTo>
                      <a:pt x="118834" y="127504"/>
                      <a:pt x="118542" y="127435"/>
                      <a:pt x="118319" y="127571"/>
                    </a:cubicBezTo>
                    <a:cubicBezTo>
                      <a:pt x="118305" y="127580"/>
                      <a:pt x="118291" y="127589"/>
                      <a:pt x="118278" y="127599"/>
                    </a:cubicBezTo>
                    <a:cubicBezTo>
                      <a:pt x="117731" y="128182"/>
                      <a:pt x="116947" y="127818"/>
                      <a:pt x="116454" y="128346"/>
                    </a:cubicBezTo>
                    <a:cubicBezTo>
                      <a:pt x="116811" y="128591"/>
                      <a:pt x="117249" y="128688"/>
                      <a:pt x="117676" y="128619"/>
                    </a:cubicBezTo>
                    <a:close/>
                    <a:moveTo>
                      <a:pt x="395708" y="305959"/>
                    </a:moveTo>
                    <a:cubicBezTo>
                      <a:pt x="396511" y="305468"/>
                      <a:pt x="396656" y="304139"/>
                      <a:pt x="395398" y="304448"/>
                    </a:cubicBezTo>
                    <a:cubicBezTo>
                      <a:pt x="394139" y="304758"/>
                      <a:pt x="394906" y="305832"/>
                      <a:pt x="395708" y="305959"/>
                    </a:cubicBezTo>
                    <a:close/>
                    <a:moveTo>
                      <a:pt x="67593" y="77768"/>
                    </a:moveTo>
                    <a:cubicBezTo>
                      <a:pt x="66882" y="78532"/>
                      <a:pt x="68122" y="80371"/>
                      <a:pt x="68961" y="79588"/>
                    </a:cubicBezTo>
                    <a:cubicBezTo>
                      <a:pt x="68450" y="79024"/>
                      <a:pt x="68487" y="77877"/>
                      <a:pt x="67593" y="77768"/>
                    </a:cubicBezTo>
                    <a:close/>
                    <a:moveTo>
                      <a:pt x="411703" y="329419"/>
                    </a:moveTo>
                    <a:cubicBezTo>
                      <a:pt x="411193" y="329419"/>
                      <a:pt x="410956" y="329819"/>
                      <a:pt x="410700" y="330147"/>
                    </a:cubicBezTo>
                    <a:cubicBezTo>
                      <a:pt x="411722" y="331566"/>
                      <a:pt x="413691" y="330165"/>
                      <a:pt x="411703" y="329419"/>
                    </a:cubicBezTo>
                    <a:close/>
                    <a:moveTo>
                      <a:pt x="548494" y="129219"/>
                    </a:moveTo>
                    <a:cubicBezTo>
                      <a:pt x="549278" y="130675"/>
                      <a:pt x="551248" y="126999"/>
                      <a:pt x="549753" y="127945"/>
                    </a:cubicBezTo>
                    <a:cubicBezTo>
                      <a:pt x="549406" y="128546"/>
                      <a:pt x="547892" y="128528"/>
                      <a:pt x="548330" y="129201"/>
                    </a:cubicBezTo>
                    <a:close/>
                    <a:moveTo>
                      <a:pt x="54388" y="120847"/>
                    </a:moveTo>
                    <a:cubicBezTo>
                      <a:pt x="53914" y="119974"/>
                      <a:pt x="53166" y="121229"/>
                      <a:pt x="53020" y="121812"/>
                    </a:cubicBezTo>
                    <a:cubicBezTo>
                      <a:pt x="53184" y="122449"/>
                      <a:pt x="54716" y="122267"/>
                      <a:pt x="54297" y="120829"/>
                    </a:cubicBezTo>
                    <a:close/>
                    <a:moveTo>
                      <a:pt x="378527" y="342887"/>
                    </a:moveTo>
                    <a:cubicBezTo>
                      <a:pt x="378877" y="342884"/>
                      <a:pt x="379223" y="342816"/>
                      <a:pt x="379548" y="342687"/>
                    </a:cubicBezTo>
                    <a:cubicBezTo>
                      <a:pt x="378709" y="340830"/>
                      <a:pt x="376010" y="342687"/>
                      <a:pt x="378436" y="342941"/>
                    </a:cubicBezTo>
                    <a:close/>
                    <a:moveTo>
                      <a:pt x="243068" y="119901"/>
                    </a:moveTo>
                    <a:cubicBezTo>
                      <a:pt x="243232" y="121120"/>
                      <a:pt x="244509" y="119391"/>
                      <a:pt x="244107" y="118663"/>
                    </a:cubicBezTo>
                    <a:cubicBezTo>
                      <a:pt x="243250" y="117844"/>
                      <a:pt x="242867" y="118754"/>
                      <a:pt x="243068" y="119901"/>
                    </a:cubicBezTo>
                    <a:close/>
                    <a:moveTo>
                      <a:pt x="386443" y="295167"/>
                    </a:moveTo>
                    <a:cubicBezTo>
                      <a:pt x="386625" y="294420"/>
                      <a:pt x="384911" y="294657"/>
                      <a:pt x="384528" y="295039"/>
                    </a:cubicBezTo>
                    <a:cubicBezTo>
                      <a:pt x="384181" y="296149"/>
                      <a:pt x="386169" y="295858"/>
                      <a:pt x="386443" y="295167"/>
                    </a:cubicBezTo>
                    <a:close/>
                    <a:moveTo>
                      <a:pt x="343636" y="347946"/>
                    </a:moveTo>
                    <a:cubicBezTo>
                      <a:pt x="345460" y="347018"/>
                      <a:pt x="343819" y="345981"/>
                      <a:pt x="342670" y="346436"/>
                    </a:cubicBezTo>
                    <a:close/>
                    <a:moveTo>
                      <a:pt x="391896" y="348711"/>
                    </a:moveTo>
                    <a:cubicBezTo>
                      <a:pt x="391750" y="348092"/>
                      <a:pt x="391002" y="348365"/>
                      <a:pt x="390711" y="347910"/>
                    </a:cubicBezTo>
                    <a:cubicBezTo>
                      <a:pt x="388759" y="347619"/>
                      <a:pt x="391167" y="350403"/>
                      <a:pt x="391896" y="348765"/>
                    </a:cubicBezTo>
                    <a:close/>
                    <a:moveTo>
                      <a:pt x="422391" y="347783"/>
                    </a:moveTo>
                    <a:cubicBezTo>
                      <a:pt x="420567" y="347546"/>
                      <a:pt x="422391" y="349184"/>
                      <a:pt x="422847" y="349257"/>
                    </a:cubicBezTo>
                    <a:cubicBezTo>
                      <a:pt x="423577" y="348511"/>
                      <a:pt x="423632" y="347655"/>
                      <a:pt x="422482" y="347837"/>
                    </a:cubicBezTo>
                    <a:close/>
                    <a:moveTo>
                      <a:pt x="433626" y="117171"/>
                    </a:moveTo>
                    <a:cubicBezTo>
                      <a:pt x="434502" y="116570"/>
                      <a:pt x="434739" y="115624"/>
                      <a:pt x="433626" y="115133"/>
                    </a:cubicBezTo>
                    <a:cubicBezTo>
                      <a:pt x="432605" y="115478"/>
                      <a:pt x="433225" y="116552"/>
                      <a:pt x="433626" y="117225"/>
                    </a:cubicBezTo>
                    <a:close/>
                    <a:moveTo>
                      <a:pt x="126121" y="146728"/>
                    </a:moveTo>
                    <a:cubicBezTo>
                      <a:pt x="126012" y="147474"/>
                      <a:pt x="126650" y="147710"/>
                      <a:pt x="127051" y="146946"/>
                    </a:cubicBezTo>
                    <a:cubicBezTo>
                      <a:pt x="128018" y="145472"/>
                      <a:pt x="125756" y="144817"/>
                      <a:pt x="126121" y="146728"/>
                    </a:cubicBezTo>
                    <a:close/>
                    <a:moveTo>
                      <a:pt x="388631" y="356537"/>
                    </a:moveTo>
                    <a:cubicBezTo>
                      <a:pt x="389434" y="356792"/>
                      <a:pt x="390455" y="355863"/>
                      <a:pt x="389343" y="355463"/>
                    </a:cubicBezTo>
                    <a:cubicBezTo>
                      <a:pt x="388230" y="355063"/>
                      <a:pt x="387063" y="356701"/>
                      <a:pt x="388631" y="356537"/>
                    </a:cubicBezTo>
                    <a:close/>
                    <a:moveTo>
                      <a:pt x="72298" y="114659"/>
                    </a:moveTo>
                    <a:cubicBezTo>
                      <a:pt x="71697" y="114350"/>
                      <a:pt x="71040" y="113076"/>
                      <a:pt x="70475" y="113913"/>
                    </a:cubicBezTo>
                    <a:cubicBezTo>
                      <a:pt x="69909" y="114750"/>
                      <a:pt x="71842" y="115551"/>
                      <a:pt x="72298" y="114659"/>
                    </a:cubicBezTo>
                    <a:close/>
                    <a:moveTo>
                      <a:pt x="36897" y="76767"/>
                    </a:moveTo>
                    <a:cubicBezTo>
                      <a:pt x="36240" y="76276"/>
                      <a:pt x="35493" y="77113"/>
                      <a:pt x="34854" y="77368"/>
                    </a:cubicBezTo>
                    <a:cubicBezTo>
                      <a:pt x="34471" y="78915"/>
                      <a:pt x="36824" y="77422"/>
                      <a:pt x="36897" y="76767"/>
                    </a:cubicBezTo>
                    <a:close/>
                    <a:moveTo>
                      <a:pt x="370812" y="367966"/>
                    </a:moveTo>
                    <a:cubicBezTo>
                      <a:pt x="373293" y="367602"/>
                      <a:pt x="370156" y="365109"/>
                      <a:pt x="370301" y="367293"/>
                    </a:cubicBezTo>
                    <a:cubicBezTo>
                      <a:pt x="370301" y="367566"/>
                      <a:pt x="370356" y="367966"/>
                      <a:pt x="370812" y="367966"/>
                    </a:cubicBezTo>
                    <a:close/>
                    <a:moveTo>
                      <a:pt x="374806" y="369604"/>
                    </a:moveTo>
                    <a:cubicBezTo>
                      <a:pt x="376448" y="369695"/>
                      <a:pt x="374934" y="368258"/>
                      <a:pt x="373986" y="368585"/>
                    </a:cubicBezTo>
                    <a:cubicBezTo>
                      <a:pt x="373037" y="368913"/>
                      <a:pt x="374059" y="369786"/>
                      <a:pt x="374806" y="369532"/>
                    </a:cubicBezTo>
                    <a:close/>
                    <a:moveTo>
                      <a:pt x="374004" y="114587"/>
                    </a:moveTo>
                    <a:cubicBezTo>
                      <a:pt x="376922" y="113913"/>
                      <a:pt x="375189" y="111802"/>
                      <a:pt x="373730" y="114259"/>
                    </a:cubicBezTo>
                    <a:close/>
                    <a:moveTo>
                      <a:pt x="11345" y="114587"/>
                    </a:moveTo>
                    <a:cubicBezTo>
                      <a:pt x="11946" y="114587"/>
                      <a:pt x="11928" y="114150"/>
                      <a:pt x="11946" y="113804"/>
                    </a:cubicBezTo>
                    <a:cubicBezTo>
                      <a:pt x="11910" y="111747"/>
                      <a:pt x="9101" y="114150"/>
                      <a:pt x="11345" y="114495"/>
                    </a:cubicBezTo>
                    <a:close/>
                    <a:moveTo>
                      <a:pt x="430125" y="131640"/>
                    </a:moveTo>
                    <a:cubicBezTo>
                      <a:pt x="430125" y="131239"/>
                      <a:pt x="430234" y="130712"/>
                      <a:pt x="429796" y="130493"/>
                    </a:cubicBezTo>
                    <a:cubicBezTo>
                      <a:pt x="429669" y="131421"/>
                      <a:pt x="428775" y="131403"/>
                      <a:pt x="427972" y="131694"/>
                    </a:cubicBezTo>
                    <a:cubicBezTo>
                      <a:pt x="428811" y="131622"/>
                      <a:pt x="430325" y="133041"/>
                      <a:pt x="430125" y="131549"/>
                    </a:cubicBezTo>
                    <a:close/>
                    <a:moveTo>
                      <a:pt x="227328" y="211574"/>
                    </a:moveTo>
                    <a:cubicBezTo>
                      <a:pt x="226908" y="208680"/>
                      <a:pt x="224701" y="210664"/>
                      <a:pt x="227145" y="212047"/>
                    </a:cubicBezTo>
                    <a:close/>
                    <a:moveTo>
                      <a:pt x="22561" y="67358"/>
                    </a:moveTo>
                    <a:cubicBezTo>
                      <a:pt x="21923" y="67740"/>
                      <a:pt x="21266" y="68977"/>
                      <a:pt x="22561" y="68941"/>
                    </a:cubicBezTo>
                    <a:cubicBezTo>
                      <a:pt x="23856" y="68905"/>
                      <a:pt x="23382" y="67794"/>
                      <a:pt x="22561" y="67358"/>
                    </a:cubicBezTo>
                    <a:close/>
                    <a:moveTo>
                      <a:pt x="371286" y="372607"/>
                    </a:moveTo>
                    <a:cubicBezTo>
                      <a:pt x="371286" y="372243"/>
                      <a:pt x="369462" y="370551"/>
                      <a:pt x="369280" y="371643"/>
                    </a:cubicBezTo>
                    <a:cubicBezTo>
                      <a:pt x="369371" y="372152"/>
                      <a:pt x="370867" y="373153"/>
                      <a:pt x="371286" y="372607"/>
                    </a:cubicBezTo>
                    <a:close/>
                    <a:moveTo>
                      <a:pt x="227638" y="372298"/>
                    </a:moveTo>
                    <a:cubicBezTo>
                      <a:pt x="226671" y="372644"/>
                      <a:pt x="226744" y="373863"/>
                      <a:pt x="227893" y="373845"/>
                    </a:cubicBezTo>
                    <a:cubicBezTo>
                      <a:pt x="228750" y="373699"/>
                      <a:pt x="228513" y="372134"/>
                      <a:pt x="227638" y="372298"/>
                    </a:cubicBezTo>
                    <a:close/>
                    <a:moveTo>
                      <a:pt x="125957" y="165819"/>
                    </a:moveTo>
                    <a:cubicBezTo>
                      <a:pt x="127489" y="164582"/>
                      <a:pt x="125300" y="163035"/>
                      <a:pt x="124735" y="164618"/>
                    </a:cubicBezTo>
                    <a:cubicBezTo>
                      <a:pt x="124680" y="165255"/>
                      <a:pt x="125629" y="164873"/>
                      <a:pt x="125957" y="165819"/>
                    </a:cubicBezTo>
                    <a:close/>
                    <a:moveTo>
                      <a:pt x="218829" y="113167"/>
                    </a:moveTo>
                    <a:cubicBezTo>
                      <a:pt x="220652" y="114113"/>
                      <a:pt x="221145" y="113695"/>
                      <a:pt x="219905" y="111893"/>
                    </a:cubicBezTo>
                    <a:close/>
                    <a:moveTo>
                      <a:pt x="21230" y="111857"/>
                    </a:moveTo>
                    <a:cubicBezTo>
                      <a:pt x="20605" y="111866"/>
                      <a:pt x="20107" y="112380"/>
                      <a:pt x="20117" y="113003"/>
                    </a:cubicBezTo>
                    <a:cubicBezTo>
                      <a:pt x="20117" y="113003"/>
                      <a:pt x="20117" y="113003"/>
                      <a:pt x="20117" y="113003"/>
                    </a:cubicBezTo>
                    <a:cubicBezTo>
                      <a:pt x="20427" y="114314"/>
                      <a:pt x="22671" y="112239"/>
                      <a:pt x="21230" y="111857"/>
                    </a:cubicBezTo>
                    <a:close/>
                    <a:moveTo>
                      <a:pt x="302927" y="395557"/>
                    </a:moveTo>
                    <a:cubicBezTo>
                      <a:pt x="302927" y="396395"/>
                      <a:pt x="304204" y="396194"/>
                      <a:pt x="304751" y="396049"/>
                    </a:cubicBezTo>
                    <a:cubicBezTo>
                      <a:pt x="305426" y="395394"/>
                      <a:pt x="303092" y="394484"/>
                      <a:pt x="302927" y="395557"/>
                    </a:cubicBezTo>
                    <a:close/>
                    <a:moveTo>
                      <a:pt x="234313" y="401600"/>
                    </a:moveTo>
                    <a:cubicBezTo>
                      <a:pt x="234423" y="400890"/>
                      <a:pt x="232617" y="400872"/>
                      <a:pt x="232398" y="401199"/>
                    </a:cubicBezTo>
                    <a:cubicBezTo>
                      <a:pt x="232325" y="402073"/>
                      <a:pt x="234113" y="402546"/>
                      <a:pt x="234313" y="401600"/>
                    </a:cubicBezTo>
                    <a:close/>
                    <a:moveTo>
                      <a:pt x="17181" y="109618"/>
                    </a:moveTo>
                    <a:cubicBezTo>
                      <a:pt x="14190" y="109618"/>
                      <a:pt x="16798" y="111929"/>
                      <a:pt x="17819" y="109873"/>
                    </a:cubicBezTo>
                    <a:close/>
                    <a:moveTo>
                      <a:pt x="104362" y="109618"/>
                    </a:moveTo>
                    <a:cubicBezTo>
                      <a:pt x="105128" y="109946"/>
                      <a:pt x="106077" y="108799"/>
                      <a:pt x="104891" y="108544"/>
                    </a:cubicBezTo>
                    <a:cubicBezTo>
                      <a:pt x="103596" y="108617"/>
                      <a:pt x="102757" y="109800"/>
                      <a:pt x="104362" y="109636"/>
                    </a:cubicBezTo>
                    <a:close/>
                    <a:moveTo>
                      <a:pt x="232690" y="416742"/>
                    </a:moveTo>
                    <a:cubicBezTo>
                      <a:pt x="232453" y="415286"/>
                      <a:pt x="230228" y="417416"/>
                      <a:pt x="231505" y="417780"/>
                    </a:cubicBezTo>
                    <a:cubicBezTo>
                      <a:pt x="232118" y="417821"/>
                      <a:pt x="232648" y="417359"/>
                      <a:pt x="232690" y="416747"/>
                    </a:cubicBezTo>
                    <a:cubicBezTo>
                      <a:pt x="232690" y="416745"/>
                      <a:pt x="232690" y="416744"/>
                      <a:pt x="232690" y="416742"/>
                    </a:cubicBezTo>
                    <a:close/>
                    <a:moveTo>
                      <a:pt x="311117" y="426588"/>
                    </a:moveTo>
                    <a:cubicBezTo>
                      <a:pt x="308600" y="426243"/>
                      <a:pt x="311117" y="429482"/>
                      <a:pt x="311554" y="427116"/>
                    </a:cubicBezTo>
                    <a:cubicBezTo>
                      <a:pt x="311573" y="426588"/>
                      <a:pt x="311226" y="426588"/>
                      <a:pt x="311080" y="426588"/>
                    </a:cubicBezTo>
                    <a:close/>
                    <a:moveTo>
                      <a:pt x="307141" y="434451"/>
                    </a:moveTo>
                    <a:cubicBezTo>
                      <a:pt x="306630" y="434196"/>
                      <a:pt x="305700" y="433195"/>
                      <a:pt x="305226" y="433832"/>
                    </a:cubicBezTo>
                    <a:cubicBezTo>
                      <a:pt x="305536" y="434778"/>
                      <a:pt x="306192" y="435889"/>
                      <a:pt x="307104" y="434451"/>
                    </a:cubicBezTo>
                    <a:close/>
                    <a:moveTo>
                      <a:pt x="384984" y="440348"/>
                    </a:moveTo>
                    <a:cubicBezTo>
                      <a:pt x="384382" y="439874"/>
                      <a:pt x="384491" y="438892"/>
                      <a:pt x="383634" y="438528"/>
                    </a:cubicBezTo>
                    <a:cubicBezTo>
                      <a:pt x="383087" y="439292"/>
                      <a:pt x="384145" y="439874"/>
                      <a:pt x="383999" y="440748"/>
                    </a:cubicBezTo>
                    <a:cubicBezTo>
                      <a:pt x="383853" y="441622"/>
                      <a:pt x="384674" y="440766"/>
                      <a:pt x="384947" y="440348"/>
                    </a:cubicBezTo>
                    <a:close/>
                    <a:moveTo>
                      <a:pt x="290689" y="440184"/>
                    </a:moveTo>
                    <a:cubicBezTo>
                      <a:pt x="290434" y="440457"/>
                      <a:pt x="289759" y="440639"/>
                      <a:pt x="289923" y="441403"/>
                    </a:cubicBezTo>
                    <a:cubicBezTo>
                      <a:pt x="290635" y="442477"/>
                      <a:pt x="292440" y="440020"/>
                      <a:pt x="290653" y="440184"/>
                    </a:cubicBezTo>
                    <a:close/>
                    <a:moveTo>
                      <a:pt x="319123" y="448046"/>
                    </a:moveTo>
                    <a:cubicBezTo>
                      <a:pt x="318649" y="447027"/>
                      <a:pt x="317683" y="446954"/>
                      <a:pt x="317154" y="447937"/>
                    </a:cubicBezTo>
                    <a:cubicBezTo>
                      <a:pt x="317901" y="448465"/>
                      <a:pt x="318522" y="449029"/>
                      <a:pt x="319123" y="448046"/>
                    </a:cubicBezTo>
                    <a:close/>
                    <a:moveTo>
                      <a:pt x="243560" y="104285"/>
                    </a:moveTo>
                    <a:cubicBezTo>
                      <a:pt x="243560" y="103721"/>
                      <a:pt x="242758" y="102829"/>
                      <a:pt x="242192" y="103266"/>
                    </a:cubicBezTo>
                    <a:cubicBezTo>
                      <a:pt x="241299" y="103867"/>
                      <a:pt x="243396" y="105450"/>
                      <a:pt x="243560" y="104285"/>
                    </a:cubicBezTo>
                    <a:close/>
                    <a:moveTo>
                      <a:pt x="97431" y="102083"/>
                    </a:moveTo>
                    <a:cubicBezTo>
                      <a:pt x="96592" y="101956"/>
                      <a:pt x="95608" y="103576"/>
                      <a:pt x="96811" y="103648"/>
                    </a:cubicBezTo>
                    <a:cubicBezTo>
                      <a:pt x="97504" y="103594"/>
                      <a:pt x="98380" y="102393"/>
                      <a:pt x="97431" y="102083"/>
                    </a:cubicBezTo>
                    <a:close/>
                    <a:moveTo>
                      <a:pt x="287680" y="472543"/>
                    </a:moveTo>
                    <a:cubicBezTo>
                      <a:pt x="287917" y="474582"/>
                      <a:pt x="290160" y="470723"/>
                      <a:pt x="288792" y="471269"/>
                    </a:cubicBezTo>
                    <a:cubicBezTo>
                      <a:pt x="288373" y="471706"/>
                      <a:pt x="287771" y="471961"/>
                      <a:pt x="287680" y="472543"/>
                    </a:cubicBezTo>
                    <a:close/>
                    <a:moveTo>
                      <a:pt x="19826" y="99335"/>
                    </a:moveTo>
                    <a:cubicBezTo>
                      <a:pt x="19406" y="99335"/>
                      <a:pt x="18421" y="99117"/>
                      <a:pt x="18549" y="100063"/>
                    </a:cubicBezTo>
                    <a:cubicBezTo>
                      <a:pt x="19041" y="100736"/>
                      <a:pt x="19443" y="100063"/>
                      <a:pt x="19880" y="99972"/>
                    </a:cubicBezTo>
                    <a:cubicBezTo>
                      <a:pt x="20318" y="99881"/>
                      <a:pt x="20774" y="99972"/>
                      <a:pt x="21120" y="99608"/>
                    </a:cubicBezTo>
                    <a:cubicBezTo>
                      <a:pt x="20737" y="99244"/>
                      <a:pt x="20354" y="99317"/>
                      <a:pt x="19826" y="99335"/>
                    </a:cubicBezTo>
                    <a:close/>
                    <a:moveTo>
                      <a:pt x="396438" y="87687"/>
                    </a:moveTo>
                    <a:cubicBezTo>
                      <a:pt x="395890" y="91564"/>
                      <a:pt x="398736" y="87432"/>
                      <a:pt x="396565" y="87123"/>
                    </a:cubicBezTo>
                    <a:cubicBezTo>
                      <a:pt x="396513" y="87308"/>
                      <a:pt x="396470" y="87497"/>
                      <a:pt x="396438" y="87687"/>
                    </a:cubicBezTo>
                    <a:close/>
                    <a:moveTo>
                      <a:pt x="87564" y="150349"/>
                    </a:moveTo>
                    <a:cubicBezTo>
                      <a:pt x="87801" y="149039"/>
                      <a:pt x="86579" y="148930"/>
                      <a:pt x="86452" y="149858"/>
                    </a:cubicBezTo>
                    <a:cubicBezTo>
                      <a:pt x="86488" y="151168"/>
                      <a:pt x="87728" y="151951"/>
                      <a:pt x="87564" y="150349"/>
                    </a:cubicBezTo>
                    <a:close/>
                    <a:moveTo>
                      <a:pt x="102155" y="99208"/>
                    </a:moveTo>
                    <a:cubicBezTo>
                      <a:pt x="101663" y="96987"/>
                      <a:pt x="99401" y="100027"/>
                      <a:pt x="101499" y="99845"/>
                    </a:cubicBezTo>
                    <a:cubicBezTo>
                      <a:pt x="101882" y="99845"/>
                      <a:pt x="102192" y="99754"/>
                      <a:pt x="102174" y="99208"/>
                    </a:cubicBezTo>
                    <a:close/>
                    <a:moveTo>
                      <a:pt x="372362" y="494365"/>
                    </a:moveTo>
                    <a:cubicBezTo>
                      <a:pt x="371195" y="493965"/>
                      <a:pt x="370156" y="495239"/>
                      <a:pt x="371560" y="495439"/>
                    </a:cubicBezTo>
                    <a:cubicBezTo>
                      <a:pt x="372253" y="495603"/>
                      <a:pt x="373548" y="494492"/>
                      <a:pt x="372362" y="494365"/>
                    </a:cubicBezTo>
                    <a:close/>
                    <a:moveTo>
                      <a:pt x="337709" y="501408"/>
                    </a:moveTo>
                    <a:cubicBezTo>
                      <a:pt x="337107" y="501135"/>
                      <a:pt x="335885" y="502337"/>
                      <a:pt x="336304" y="502955"/>
                    </a:cubicBezTo>
                    <a:cubicBezTo>
                      <a:pt x="336961" y="503247"/>
                      <a:pt x="338712" y="501609"/>
                      <a:pt x="337745" y="501408"/>
                    </a:cubicBezTo>
                    <a:close/>
                    <a:moveTo>
                      <a:pt x="364283" y="88797"/>
                    </a:moveTo>
                    <a:cubicBezTo>
                      <a:pt x="364283" y="86486"/>
                      <a:pt x="361966" y="89725"/>
                      <a:pt x="363243" y="89507"/>
                    </a:cubicBezTo>
                    <a:cubicBezTo>
                      <a:pt x="363808" y="89507"/>
                      <a:pt x="364392" y="89598"/>
                      <a:pt x="364319" y="88797"/>
                    </a:cubicBezTo>
                    <a:close/>
                    <a:moveTo>
                      <a:pt x="67976" y="135917"/>
                    </a:moveTo>
                    <a:cubicBezTo>
                      <a:pt x="68231" y="134970"/>
                      <a:pt x="66152" y="134843"/>
                      <a:pt x="66553" y="135571"/>
                    </a:cubicBezTo>
                    <a:cubicBezTo>
                      <a:pt x="66954" y="136299"/>
                      <a:pt x="67939" y="137391"/>
                      <a:pt x="67976" y="135917"/>
                    </a:cubicBezTo>
                    <a:close/>
                    <a:moveTo>
                      <a:pt x="297894" y="509544"/>
                    </a:moveTo>
                    <a:cubicBezTo>
                      <a:pt x="298660" y="509817"/>
                      <a:pt x="299717" y="508907"/>
                      <a:pt x="298514" y="508488"/>
                    </a:cubicBezTo>
                    <a:cubicBezTo>
                      <a:pt x="297310" y="508415"/>
                      <a:pt x="296307" y="509689"/>
                      <a:pt x="297894" y="509544"/>
                    </a:cubicBezTo>
                    <a:close/>
                    <a:moveTo>
                      <a:pt x="349838" y="508998"/>
                    </a:moveTo>
                    <a:cubicBezTo>
                      <a:pt x="348670" y="508998"/>
                      <a:pt x="348324" y="508798"/>
                      <a:pt x="347612" y="509216"/>
                    </a:cubicBezTo>
                    <a:cubicBezTo>
                      <a:pt x="348196" y="509908"/>
                      <a:pt x="349272" y="509216"/>
                      <a:pt x="349929" y="509981"/>
                    </a:cubicBezTo>
                    <a:cubicBezTo>
                      <a:pt x="350804" y="509416"/>
                      <a:pt x="350640" y="508925"/>
                      <a:pt x="349838" y="508998"/>
                    </a:cubicBezTo>
                    <a:close/>
                    <a:moveTo>
                      <a:pt x="321896" y="521155"/>
                    </a:moveTo>
                    <a:cubicBezTo>
                      <a:pt x="321896" y="524086"/>
                      <a:pt x="324249" y="521483"/>
                      <a:pt x="322115" y="520537"/>
                    </a:cubicBezTo>
                    <a:close/>
                    <a:moveTo>
                      <a:pt x="44047" y="70069"/>
                    </a:moveTo>
                    <a:cubicBezTo>
                      <a:pt x="42551" y="70288"/>
                      <a:pt x="44721" y="72526"/>
                      <a:pt x="45068" y="71252"/>
                    </a:cubicBezTo>
                    <a:cubicBezTo>
                      <a:pt x="45129" y="70662"/>
                      <a:pt x="44699" y="70135"/>
                      <a:pt x="44108" y="70074"/>
                    </a:cubicBezTo>
                    <a:cubicBezTo>
                      <a:pt x="44088" y="70072"/>
                      <a:pt x="44067" y="70070"/>
                      <a:pt x="44047" y="70069"/>
                    </a:cubicBezTo>
                    <a:close/>
                    <a:moveTo>
                      <a:pt x="251129" y="19110"/>
                    </a:moveTo>
                    <a:cubicBezTo>
                      <a:pt x="253427" y="19110"/>
                      <a:pt x="250528" y="17453"/>
                      <a:pt x="249670" y="18236"/>
                    </a:cubicBezTo>
                    <a:cubicBezTo>
                      <a:pt x="249919" y="18802"/>
                      <a:pt x="250517" y="19130"/>
                      <a:pt x="251129" y="19037"/>
                    </a:cubicBezTo>
                    <a:close/>
                    <a:moveTo>
                      <a:pt x="311609" y="528708"/>
                    </a:moveTo>
                    <a:cubicBezTo>
                      <a:pt x="311372" y="528708"/>
                      <a:pt x="310788" y="528508"/>
                      <a:pt x="310661" y="529000"/>
                    </a:cubicBezTo>
                    <a:cubicBezTo>
                      <a:pt x="310861" y="529327"/>
                      <a:pt x="312156" y="529145"/>
                      <a:pt x="312612" y="529455"/>
                    </a:cubicBezTo>
                    <a:cubicBezTo>
                      <a:pt x="313068" y="529764"/>
                      <a:pt x="313397" y="530092"/>
                      <a:pt x="313561" y="529455"/>
                    </a:cubicBezTo>
                    <a:cubicBezTo>
                      <a:pt x="313725" y="528818"/>
                      <a:pt x="312357" y="528490"/>
                      <a:pt x="311609" y="528545"/>
                    </a:cubicBezTo>
                    <a:close/>
                    <a:moveTo>
                      <a:pt x="285437" y="578103"/>
                    </a:moveTo>
                    <a:cubicBezTo>
                      <a:pt x="286057" y="578431"/>
                      <a:pt x="286257" y="576538"/>
                      <a:pt x="285674" y="576665"/>
                    </a:cubicBezTo>
                    <a:cubicBezTo>
                      <a:pt x="284689" y="576665"/>
                      <a:pt x="283613" y="577848"/>
                      <a:pt x="285437" y="577939"/>
                    </a:cubicBezTo>
                    <a:close/>
                    <a:moveTo>
                      <a:pt x="59276" y="145090"/>
                    </a:moveTo>
                    <a:cubicBezTo>
                      <a:pt x="58583" y="144889"/>
                      <a:pt x="57671" y="145836"/>
                      <a:pt x="58674" y="146127"/>
                    </a:cubicBezTo>
                    <a:cubicBezTo>
                      <a:pt x="59677" y="146418"/>
                      <a:pt x="61009" y="144671"/>
                      <a:pt x="59258" y="144926"/>
                    </a:cubicBezTo>
                    <a:close/>
                    <a:moveTo>
                      <a:pt x="303383" y="579796"/>
                    </a:moveTo>
                    <a:lnTo>
                      <a:pt x="302088" y="578576"/>
                    </a:lnTo>
                    <a:cubicBezTo>
                      <a:pt x="301177" y="579486"/>
                      <a:pt x="302563" y="581361"/>
                      <a:pt x="303383" y="579796"/>
                    </a:cubicBezTo>
                    <a:close/>
                    <a:moveTo>
                      <a:pt x="51798" y="94457"/>
                    </a:moveTo>
                    <a:cubicBezTo>
                      <a:pt x="52984" y="94730"/>
                      <a:pt x="52874" y="93038"/>
                      <a:pt x="51926" y="92983"/>
                    </a:cubicBezTo>
                    <a:cubicBezTo>
                      <a:pt x="50977" y="92929"/>
                      <a:pt x="50667" y="94530"/>
                      <a:pt x="51798" y="94457"/>
                    </a:cubicBezTo>
                    <a:close/>
                    <a:moveTo>
                      <a:pt x="43518" y="93420"/>
                    </a:moveTo>
                    <a:cubicBezTo>
                      <a:pt x="43317" y="93111"/>
                      <a:pt x="43828" y="92364"/>
                      <a:pt x="42934" y="92346"/>
                    </a:cubicBezTo>
                    <a:cubicBezTo>
                      <a:pt x="41293" y="92656"/>
                      <a:pt x="43627" y="95768"/>
                      <a:pt x="43518" y="93420"/>
                    </a:cubicBezTo>
                    <a:close/>
                    <a:moveTo>
                      <a:pt x="269934" y="91782"/>
                    </a:moveTo>
                    <a:cubicBezTo>
                      <a:pt x="269934" y="92510"/>
                      <a:pt x="268821" y="92947"/>
                      <a:pt x="269624" y="93602"/>
                    </a:cubicBezTo>
                    <a:cubicBezTo>
                      <a:pt x="271301" y="94621"/>
                      <a:pt x="270700" y="92528"/>
                      <a:pt x="269934" y="91782"/>
                    </a:cubicBezTo>
                    <a:close/>
                    <a:moveTo>
                      <a:pt x="73995" y="142287"/>
                    </a:moveTo>
                    <a:cubicBezTo>
                      <a:pt x="71988" y="142287"/>
                      <a:pt x="73812" y="144944"/>
                      <a:pt x="74487" y="143342"/>
                    </a:cubicBezTo>
                    <a:cubicBezTo>
                      <a:pt x="74524" y="142887"/>
                      <a:pt x="74633" y="142432"/>
                      <a:pt x="73995" y="142287"/>
                    </a:cubicBezTo>
                    <a:close/>
                    <a:moveTo>
                      <a:pt x="303931" y="591280"/>
                    </a:moveTo>
                    <a:cubicBezTo>
                      <a:pt x="303675" y="590443"/>
                      <a:pt x="302709" y="590388"/>
                      <a:pt x="302107" y="589969"/>
                    </a:cubicBezTo>
                    <a:cubicBezTo>
                      <a:pt x="301304" y="590443"/>
                      <a:pt x="302782" y="592117"/>
                      <a:pt x="303931" y="591280"/>
                    </a:cubicBezTo>
                    <a:close/>
                    <a:moveTo>
                      <a:pt x="94732" y="141741"/>
                    </a:moveTo>
                    <a:cubicBezTo>
                      <a:pt x="93966" y="141431"/>
                      <a:pt x="93018" y="142614"/>
                      <a:pt x="94221" y="142833"/>
                    </a:cubicBezTo>
                    <a:cubicBezTo>
                      <a:pt x="95425" y="142651"/>
                      <a:pt x="96301" y="141486"/>
                      <a:pt x="94641" y="141668"/>
                    </a:cubicBezTo>
                    <a:close/>
                    <a:moveTo>
                      <a:pt x="345168" y="641585"/>
                    </a:moveTo>
                    <a:cubicBezTo>
                      <a:pt x="344658" y="640675"/>
                      <a:pt x="343345" y="640693"/>
                      <a:pt x="343691" y="641912"/>
                    </a:cubicBezTo>
                    <a:cubicBezTo>
                      <a:pt x="344038" y="643132"/>
                      <a:pt x="345114" y="642313"/>
                      <a:pt x="345168" y="641585"/>
                    </a:cubicBezTo>
                    <a:close/>
                    <a:moveTo>
                      <a:pt x="96574" y="73746"/>
                    </a:moveTo>
                    <a:cubicBezTo>
                      <a:pt x="96994" y="73781"/>
                      <a:pt x="97415" y="73706"/>
                      <a:pt x="97796" y="73527"/>
                    </a:cubicBezTo>
                    <a:cubicBezTo>
                      <a:pt x="97158" y="71762"/>
                      <a:pt x="94313" y="73509"/>
                      <a:pt x="96574" y="73819"/>
                    </a:cubicBezTo>
                    <a:close/>
                    <a:moveTo>
                      <a:pt x="55610" y="91145"/>
                    </a:moveTo>
                    <a:cubicBezTo>
                      <a:pt x="56394" y="91291"/>
                      <a:pt x="56668" y="90654"/>
                      <a:pt x="55884" y="90235"/>
                    </a:cubicBezTo>
                    <a:cubicBezTo>
                      <a:pt x="54443" y="89343"/>
                      <a:pt x="53713" y="91545"/>
                      <a:pt x="55610" y="91218"/>
                    </a:cubicBezTo>
                    <a:close/>
                    <a:moveTo>
                      <a:pt x="365413" y="353825"/>
                    </a:moveTo>
                    <a:cubicBezTo>
                      <a:pt x="366052" y="353825"/>
                      <a:pt x="367511" y="353825"/>
                      <a:pt x="366836" y="352860"/>
                    </a:cubicBezTo>
                    <a:cubicBezTo>
                      <a:pt x="366234" y="353698"/>
                      <a:pt x="365505" y="352769"/>
                      <a:pt x="364848" y="353024"/>
                    </a:cubicBezTo>
                    <a:cubicBezTo>
                      <a:pt x="364118" y="353570"/>
                      <a:pt x="364720" y="353880"/>
                      <a:pt x="365413" y="353825"/>
                    </a:cubicBezTo>
                    <a:close/>
                    <a:moveTo>
                      <a:pt x="46217" y="90126"/>
                    </a:moveTo>
                    <a:lnTo>
                      <a:pt x="45761" y="90344"/>
                    </a:lnTo>
                    <a:cubicBezTo>
                      <a:pt x="46106" y="91056"/>
                      <a:pt x="46961" y="91356"/>
                      <a:pt x="47676" y="91018"/>
                    </a:cubicBezTo>
                    <a:cubicBezTo>
                      <a:pt x="47403" y="90362"/>
                      <a:pt x="47111" y="89962"/>
                      <a:pt x="46217" y="90126"/>
                    </a:cubicBezTo>
                    <a:close/>
                    <a:moveTo>
                      <a:pt x="396401" y="307652"/>
                    </a:moveTo>
                    <a:cubicBezTo>
                      <a:pt x="396401" y="306978"/>
                      <a:pt x="394960" y="306978"/>
                      <a:pt x="394869" y="307561"/>
                    </a:cubicBezTo>
                    <a:cubicBezTo>
                      <a:pt x="394778" y="308143"/>
                      <a:pt x="396401" y="308543"/>
                      <a:pt x="396365" y="307652"/>
                    </a:cubicBezTo>
                    <a:close/>
                    <a:moveTo>
                      <a:pt x="378162" y="332749"/>
                    </a:moveTo>
                    <a:cubicBezTo>
                      <a:pt x="377652" y="333405"/>
                      <a:pt x="378381" y="334333"/>
                      <a:pt x="379147" y="334205"/>
                    </a:cubicBezTo>
                    <a:cubicBezTo>
                      <a:pt x="380150" y="333386"/>
                      <a:pt x="378709" y="333150"/>
                      <a:pt x="378162" y="332749"/>
                    </a:cubicBezTo>
                    <a:close/>
                    <a:moveTo>
                      <a:pt x="340882" y="334114"/>
                    </a:moveTo>
                    <a:cubicBezTo>
                      <a:pt x="341174" y="333022"/>
                      <a:pt x="339624" y="332986"/>
                      <a:pt x="339843" y="334114"/>
                    </a:cubicBezTo>
                    <a:cubicBezTo>
                      <a:pt x="339697" y="334952"/>
                      <a:pt x="341028" y="335024"/>
                      <a:pt x="340882" y="334114"/>
                    </a:cubicBezTo>
                    <a:close/>
                    <a:moveTo>
                      <a:pt x="293115" y="606768"/>
                    </a:moveTo>
                    <a:cubicBezTo>
                      <a:pt x="293297" y="606204"/>
                      <a:pt x="291911" y="605840"/>
                      <a:pt x="292021" y="606768"/>
                    </a:cubicBezTo>
                    <a:cubicBezTo>
                      <a:pt x="291765" y="607824"/>
                      <a:pt x="293224" y="608206"/>
                      <a:pt x="293115" y="606768"/>
                    </a:cubicBezTo>
                    <a:close/>
                    <a:moveTo>
                      <a:pt x="9612" y="91200"/>
                    </a:moveTo>
                    <a:cubicBezTo>
                      <a:pt x="8773" y="90927"/>
                      <a:pt x="8317" y="92255"/>
                      <a:pt x="9302" y="92273"/>
                    </a:cubicBezTo>
                    <a:cubicBezTo>
                      <a:pt x="10287" y="92601"/>
                      <a:pt x="10779" y="91163"/>
                      <a:pt x="9612" y="91200"/>
                    </a:cubicBezTo>
                    <a:close/>
                    <a:moveTo>
                      <a:pt x="348251" y="590952"/>
                    </a:moveTo>
                    <a:cubicBezTo>
                      <a:pt x="346317" y="591152"/>
                      <a:pt x="348616" y="593446"/>
                      <a:pt x="348944" y="591717"/>
                    </a:cubicBezTo>
                    <a:cubicBezTo>
                      <a:pt x="348761" y="591353"/>
                      <a:pt x="348488" y="590952"/>
                      <a:pt x="348251" y="590952"/>
                    </a:cubicBezTo>
                    <a:close/>
                    <a:moveTo>
                      <a:pt x="352336" y="334333"/>
                    </a:moveTo>
                    <a:cubicBezTo>
                      <a:pt x="352737" y="334333"/>
                      <a:pt x="353102" y="334333"/>
                      <a:pt x="353376" y="334096"/>
                    </a:cubicBezTo>
                    <a:cubicBezTo>
                      <a:pt x="352081" y="332549"/>
                      <a:pt x="349947" y="333951"/>
                      <a:pt x="352336" y="334260"/>
                    </a:cubicBezTo>
                    <a:close/>
                    <a:moveTo>
                      <a:pt x="401800" y="138447"/>
                    </a:moveTo>
                    <a:cubicBezTo>
                      <a:pt x="401800" y="137755"/>
                      <a:pt x="400377" y="137719"/>
                      <a:pt x="400268" y="138337"/>
                    </a:cubicBezTo>
                    <a:cubicBezTo>
                      <a:pt x="400049" y="139156"/>
                      <a:pt x="401854" y="139247"/>
                      <a:pt x="401800" y="138374"/>
                    </a:cubicBezTo>
                    <a:close/>
                    <a:moveTo>
                      <a:pt x="28763" y="90217"/>
                    </a:moveTo>
                    <a:cubicBezTo>
                      <a:pt x="28890" y="89452"/>
                      <a:pt x="27504" y="89361"/>
                      <a:pt x="27249" y="89889"/>
                    </a:cubicBezTo>
                    <a:cubicBezTo>
                      <a:pt x="26993" y="90417"/>
                      <a:pt x="28525" y="91036"/>
                      <a:pt x="28763" y="90217"/>
                    </a:cubicBezTo>
                    <a:close/>
                    <a:moveTo>
                      <a:pt x="375591" y="333386"/>
                    </a:moveTo>
                    <a:cubicBezTo>
                      <a:pt x="375116" y="332658"/>
                      <a:pt x="372599" y="333532"/>
                      <a:pt x="373347" y="334187"/>
                    </a:cubicBezTo>
                    <a:cubicBezTo>
                      <a:pt x="374059" y="333969"/>
                      <a:pt x="375062" y="333932"/>
                      <a:pt x="375591" y="333386"/>
                    </a:cubicBezTo>
                    <a:close/>
                    <a:moveTo>
                      <a:pt x="333277" y="334187"/>
                    </a:moveTo>
                    <a:cubicBezTo>
                      <a:pt x="333113" y="333350"/>
                      <a:pt x="331453" y="333678"/>
                      <a:pt x="331818" y="334460"/>
                    </a:cubicBezTo>
                    <a:cubicBezTo>
                      <a:pt x="332182" y="335243"/>
                      <a:pt x="333441" y="335006"/>
                      <a:pt x="333277" y="334224"/>
                    </a:cubicBezTo>
                    <a:close/>
                    <a:moveTo>
                      <a:pt x="390984" y="143197"/>
                    </a:moveTo>
                    <a:cubicBezTo>
                      <a:pt x="393866" y="142159"/>
                      <a:pt x="391878" y="141049"/>
                      <a:pt x="390528" y="143033"/>
                    </a:cubicBezTo>
                    <a:close/>
                    <a:moveTo>
                      <a:pt x="400104" y="50887"/>
                    </a:moveTo>
                    <a:cubicBezTo>
                      <a:pt x="399702" y="50395"/>
                      <a:pt x="398024" y="51305"/>
                      <a:pt x="398152" y="51924"/>
                    </a:cubicBezTo>
                    <a:cubicBezTo>
                      <a:pt x="398772" y="52361"/>
                      <a:pt x="400122" y="51560"/>
                      <a:pt x="400177" y="50923"/>
                    </a:cubicBezTo>
                    <a:close/>
                    <a:moveTo>
                      <a:pt x="64127" y="119409"/>
                    </a:moveTo>
                    <a:cubicBezTo>
                      <a:pt x="66918" y="119409"/>
                      <a:pt x="64802" y="117080"/>
                      <a:pt x="63690" y="119191"/>
                    </a:cubicBezTo>
                    <a:close/>
                    <a:moveTo>
                      <a:pt x="15357" y="81372"/>
                    </a:moveTo>
                    <a:cubicBezTo>
                      <a:pt x="16160" y="81117"/>
                      <a:pt x="15777" y="79424"/>
                      <a:pt x="14974" y="79861"/>
                    </a:cubicBezTo>
                    <a:cubicBezTo>
                      <a:pt x="14172" y="80298"/>
                      <a:pt x="14555" y="81554"/>
                      <a:pt x="15357" y="81372"/>
                    </a:cubicBezTo>
                    <a:close/>
                    <a:moveTo>
                      <a:pt x="398772" y="345653"/>
                    </a:moveTo>
                    <a:lnTo>
                      <a:pt x="398772" y="345653"/>
                    </a:lnTo>
                    <a:cubicBezTo>
                      <a:pt x="399090" y="345631"/>
                      <a:pt x="399401" y="345544"/>
                      <a:pt x="399684" y="345398"/>
                    </a:cubicBezTo>
                    <a:cubicBezTo>
                      <a:pt x="398955" y="343578"/>
                      <a:pt x="396346" y="345817"/>
                      <a:pt x="398772" y="345653"/>
                    </a:cubicBezTo>
                    <a:close/>
                    <a:moveTo>
                      <a:pt x="390364" y="116807"/>
                    </a:moveTo>
                    <a:cubicBezTo>
                      <a:pt x="390492" y="115988"/>
                      <a:pt x="388832" y="115788"/>
                      <a:pt x="388850" y="116698"/>
                    </a:cubicBezTo>
                    <a:cubicBezTo>
                      <a:pt x="388868" y="117608"/>
                      <a:pt x="390200" y="117535"/>
                      <a:pt x="390364" y="116807"/>
                    </a:cubicBezTo>
                    <a:close/>
                    <a:moveTo>
                      <a:pt x="445773" y="327926"/>
                    </a:moveTo>
                    <a:cubicBezTo>
                      <a:pt x="445536" y="327544"/>
                      <a:pt x="443950" y="327672"/>
                      <a:pt x="444333" y="328454"/>
                    </a:cubicBezTo>
                    <a:cubicBezTo>
                      <a:pt x="444716" y="329237"/>
                      <a:pt x="446193" y="329091"/>
                      <a:pt x="445773" y="327926"/>
                    </a:cubicBezTo>
                    <a:close/>
                    <a:moveTo>
                      <a:pt x="86069" y="123814"/>
                    </a:moveTo>
                    <a:cubicBezTo>
                      <a:pt x="85175" y="123595"/>
                      <a:pt x="85102" y="124997"/>
                      <a:pt x="85704" y="125306"/>
                    </a:cubicBezTo>
                    <a:cubicBezTo>
                      <a:pt x="86306" y="125616"/>
                      <a:pt x="86889" y="124087"/>
                      <a:pt x="86069" y="123814"/>
                    </a:cubicBezTo>
                    <a:close/>
                    <a:moveTo>
                      <a:pt x="417011" y="349384"/>
                    </a:moveTo>
                    <a:cubicBezTo>
                      <a:pt x="417114" y="348771"/>
                      <a:pt x="416724" y="348182"/>
                      <a:pt x="416117" y="348037"/>
                    </a:cubicBezTo>
                    <a:cubicBezTo>
                      <a:pt x="415825" y="348765"/>
                      <a:pt x="415990" y="349712"/>
                      <a:pt x="416865" y="349857"/>
                    </a:cubicBezTo>
                    <a:close/>
                    <a:moveTo>
                      <a:pt x="377761" y="115933"/>
                    </a:moveTo>
                    <a:cubicBezTo>
                      <a:pt x="377360" y="115187"/>
                      <a:pt x="376338" y="115660"/>
                      <a:pt x="375937" y="116243"/>
                    </a:cubicBezTo>
                    <a:cubicBezTo>
                      <a:pt x="375536" y="117171"/>
                      <a:pt x="377725" y="116570"/>
                      <a:pt x="377761" y="115933"/>
                    </a:cubicBezTo>
                    <a:close/>
                    <a:moveTo>
                      <a:pt x="60844" y="17453"/>
                    </a:moveTo>
                    <a:cubicBezTo>
                      <a:pt x="61027" y="16634"/>
                      <a:pt x="59021" y="16725"/>
                      <a:pt x="59021" y="17017"/>
                    </a:cubicBezTo>
                    <a:cubicBezTo>
                      <a:pt x="59021" y="17308"/>
                      <a:pt x="60699" y="18382"/>
                      <a:pt x="60844" y="17453"/>
                    </a:cubicBezTo>
                    <a:close/>
                    <a:moveTo>
                      <a:pt x="283704" y="568002"/>
                    </a:moveTo>
                    <a:cubicBezTo>
                      <a:pt x="283704" y="566710"/>
                      <a:pt x="281880" y="565964"/>
                      <a:pt x="282427" y="567474"/>
                    </a:cubicBezTo>
                    <a:cubicBezTo>
                      <a:pt x="282664" y="567765"/>
                      <a:pt x="283430" y="568439"/>
                      <a:pt x="283704" y="568002"/>
                    </a:cubicBezTo>
                    <a:close/>
                    <a:moveTo>
                      <a:pt x="28343" y="57475"/>
                    </a:moveTo>
                    <a:cubicBezTo>
                      <a:pt x="29164" y="57348"/>
                      <a:pt x="28927" y="55655"/>
                      <a:pt x="28106" y="56001"/>
                    </a:cubicBezTo>
                    <a:cubicBezTo>
                      <a:pt x="27285" y="56347"/>
                      <a:pt x="27541" y="57584"/>
                      <a:pt x="28343" y="57475"/>
                    </a:cubicBezTo>
                    <a:close/>
                    <a:moveTo>
                      <a:pt x="375062" y="352260"/>
                    </a:moveTo>
                    <a:cubicBezTo>
                      <a:pt x="374168" y="351131"/>
                      <a:pt x="374259" y="352697"/>
                      <a:pt x="373329" y="352842"/>
                    </a:cubicBezTo>
                    <a:cubicBezTo>
                      <a:pt x="372709" y="353552"/>
                      <a:pt x="375390" y="353406"/>
                      <a:pt x="375062" y="352260"/>
                    </a:cubicBezTo>
                    <a:close/>
                    <a:moveTo>
                      <a:pt x="258790" y="89507"/>
                    </a:moveTo>
                    <a:cubicBezTo>
                      <a:pt x="258990" y="89507"/>
                      <a:pt x="259392" y="89507"/>
                      <a:pt x="259355" y="88925"/>
                    </a:cubicBezTo>
                    <a:cubicBezTo>
                      <a:pt x="258771" y="87359"/>
                      <a:pt x="256510" y="89707"/>
                      <a:pt x="258790" y="89507"/>
                    </a:cubicBezTo>
                    <a:close/>
                    <a:moveTo>
                      <a:pt x="381646" y="352824"/>
                    </a:moveTo>
                    <a:cubicBezTo>
                      <a:pt x="380588" y="351586"/>
                      <a:pt x="379822" y="352988"/>
                      <a:pt x="380716" y="353989"/>
                    </a:cubicBezTo>
                    <a:cubicBezTo>
                      <a:pt x="381190" y="354644"/>
                      <a:pt x="381354" y="353261"/>
                      <a:pt x="381646" y="352897"/>
                    </a:cubicBezTo>
                    <a:close/>
                    <a:moveTo>
                      <a:pt x="338712" y="527817"/>
                    </a:moveTo>
                    <a:cubicBezTo>
                      <a:pt x="338548" y="526998"/>
                      <a:pt x="336888" y="527307"/>
                      <a:pt x="337198" y="528108"/>
                    </a:cubicBezTo>
                    <a:cubicBezTo>
                      <a:pt x="337508" y="528909"/>
                      <a:pt x="338803" y="528672"/>
                      <a:pt x="338712" y="527889"/>
                    </a:cubicBezTo>
                    <a:close/>
                    <a:moveTo>
                      <a:pt x="542658" y="124141"/>
                    </a:moveTo>
                    <a:cubicBezTo>
                      <a:pt x="542165" y="123432"/>
                      <a:pt x="541308" y="124724"/>
                      <a:pt x="540670" y="124960"/>
                    </a:cubicBezTo>
                    <a:cubicBezTo>
                      <a:pt x="541126" y="125907"/>
                      <a:pt x="542712" y="124979"/>
                      <a:pt x="542658" y="124214"/>
                    </a:cubicBezTo>
                    <a:close/>
                    <a:moveTo>
                      <a:pt x="80032" y="138902"/>
                    </a:moveTo>
                    <a:cubicBezTo>
                      <a:pt x="80834" y="138738"/>
                      <a:pt x="79667" y="138119"/>
                      <a:pt x="80378" y="137609"/>
                    </a:cubicBezTo>
                    <a:cubicBezTo>
                      <a:pt x="80670" y="135553"/>
                      <a:pt x="78135" y="138974"/>
                      <a:pt x="80032" y="138902"/>
                    </a:cubicBezTo>
                    <a:close/>
                    <a:moveTo>
                      <a:pt x="106441" y="146182"/>
                    </a:moveTo>
                    <a:cubicBezTo>
                      <a:pt x="105912" y="145818"/>
                      <a:pt x="104453" y="145690"/>
                      <a:pt x="104453" y="146546"/>
                    </a:cubicBezTo>
                    <a:cubicBezTo>
                      <a:pt x="104453" y="147401"/>
                      <a:pt x="106058" y="146637"/>
                      <a:pt x="106441" y="146218"/>
                    </a:cubicBezTo>
                    <a:close/>
                    <a:moveTo>
                      <a:pt x="439882" y="356537"/>
                    </a:moveTo>
                    <a:cubicBezTo>
                      <a:pt x="439973" y="356135"/>
                      <a:pt x="439720" y="355735"/>
                      <a:pt x="439317" y="355645"/>
                    </a:cubicBezTo>
                    <a:cubicBezTo>
                      <a:pt x="438914" y="355555"/>
                      <a:pt x="438514" y="355807"/>
                      <a:pt x="438423" y="356209"/>
                    </a:cubicBezTo>
                    <a:cubicBezTo>
                      <a:pt x="438496" y="356846"/>
                      <a:pt x="439736" y="357556"/>
                      <a:pt x="439882" y="356537"/>
                    </a:cubicBezTo>
                    <a:close/>
                    <a:moveTo>
                      <a:pt x="377232" y="358011"/>
                    </a:moveTo>
                    <a:cubicBezTo>
                      <a:pt x="377086" y="357410"/>
                      <a:pt x="375974" y="356064"/>
                      <a:pt x="375299" y="356773"/>
                    </a:cubicBezTo>
                    <a:cubicBezTo>
                      <a:pt x="375390" y="357210"/>
                      <a:pt x="376886" y="358521"/>
                      <a:pt x="377232" y="358011"/>
                    </a:cubicBezTo>
                    <a:close/>
                    <a:moveTo>
                      <a:pt x="399575" y="357611"/>
                    </a:moveTo>
                    <a:cubicBezTo>
                      <a:pt x="398644" y="357319"/>
                      <a:pt x="398188" y="358630"/>
                      <a:pt x="399192" y="358703"/>
                    </a:cubicBezTo>
                    <a:cubicBezTo>
                      <a:pt x="400195" y="358775"/>
                      <a:pt x="400596" y="357629"/>
                      <a:pt x="399575" y="357611"/>
                    </a:cubicBezTo>
                    <a:close/>
                    <a:moveTo>
                      <a:pt x="311609" y="323922"/>
                    </a:moveTo>
                    <a:lnTo>
                      <a:pt x="311609" y="323922"/>
                    </a:lnTo>
                    <a:cubicBezTo>
                      <a:pt x="312126" y="323981"/>
                      <a:pt x="312649" y="323900"/>
                      <a:pt x="313123" y="323686"/>
                    </a:cubicBezTo>
                    <a:cubicBezTo>
                      <a:pt x="312576" y="322448"/>
                      <a:pt x="311627" y="323449"/>
                      <a:pt x="310624" y="323686"/>
                    </a:cubicBezTo>
                    <a:cubicBezTo>
                      <a:pt x="310917" y="323871"/>
                      <a:pt x="311264" y="323954"/>
                      <a:pt x="311609" y="323922"/>
                    </a:cubicBezTo>
                    <a:close/>
                    <a:moveTo>
                      <a:pt x="237523" y="96933"/>
                    </a:moveTo>
                    <a:cubicBezTo>
                      <a:pt x="237414" y="96004"/>
                      <a:pt x="235882" y="94767"/>
                      <a:pt x="236082" y="96350"/>
                    </a:cubicBezTo>
                    <a:cubicBezTo>
                      <a:pt x="236338" y="96787"/>
                      <a:pt x="236958" y="97406"/>
                      <a:pt x="237523" y="96933"/>
                    </a:cubicBezTo>
                    <a:close/>
                    <a:moveTo>
                      <a:pt x="406615" y="58403"/>
                    </a:moveTo>
                    <a:cubicBezTo>
                      <a:pt x="406214" y="57457"/>
                      <a:pt x="404791" y="59040"/>
                      <a:pt x="405302" y="59550"/>
                    </a:cubicBezTo>
                    <a:cubicBezTo>
                      <a:pt x="406195" y="60114"/>
                      <a:pt x="406159" y="58749"/>
                      <a:pt x="406615" y="58403"/>
                    </a:cubicBezTo>
                    <a:close/>
                    <a:moveTo>
                      <a:pt x="61100" y="82518"/>
                    </a:moveTo>
                    <a:cubicBezTo>
                      <a:pt x="60261" y="82373"/>
                      <a:pt x="60151" y="83719"/>
                      <a:pt x="61100" y="83556"/>
                    </a:cubicBezTo>
                    <a:cubicBezTo>
                      <a:pt x="62121" y="83829"/>
                      <a:pt x="62231" y="82354"/>
                      <a:pt x="61100" y="82518"/>
                    </a:cubicBezTo>
                    <a:close/>
                    <a:moveTo>
                      <a:pt x="209800" y="79533"/>
                    </a:moveTo>
                    <a:cubicBezTo>
                      <a:pt x="209326" y="79097"/>
                      <a:pt x="207539" y="79006"/>
                      <a:pt x="207812" y="80007"/>
                    </a:cubicBezTo>
                    <a:cubicBezTo>
                      <a:pt x="208086" y="81008"/>
                      <a:pt x="209217" y="79752"/>
                      <a:pt x="209800" y="79533"/>
                    </a:cubicBezTo>
                    <a:close/>
                    <a:moveTo>
                      <a:pt x="554002" y="149021"/>
                    </a:moveTo>
                    <a:cubicBezTo>
                      <a:pt x="553696" y="148321"/>
                      <a:pt x="552879" y="148001"/>
                      <a:pt x="552177" y="148307"/>
                    </a:cubicBezTo>
                    <a:cubicBezTo>
                      <a:pt x="552114" y="148334"/>
                      <a:pt x="552054" y="148366"/>
                      <a:pt x="551996" y="148402"/>
                    </a:cubicBezTo>
                    <a:cubicBezTo>
                      <a:pt x="552287" y="149098"/>
                      <a:pt x="553089" y="149426"/>
                      <a:pt x="553786" y="149135"/>
                    </a:cubicBezTo>
                    <a:cubicBezTo>
                      <a:pt x="553861" y="149103"/>
                      <a:pt x="553934" y="149065"/>
                      <a:pt x="554002" y="149021"/>
                    </a:cubicBezTo>
                    <a:close/>
                    <a:moveTo>
                      <a:pt x="334408" y="506741"/>
                    </a:moveTo>
                    <a:cubicBezTo>
                      <a:pt x="333259" y="504575"/>
                      <a:pt x="331745" y="506832"/>
                      <a:pt x="334243" y="507214"/>
                    </a:cubicBezTo>
                    <a:close/>
                    <a:moveTo>
                      <a:pt x="6402" y="87960"/>
                    </a:moveTo>
                    <a:cubicBezTo>
                      <a:pt x="5326" y="87578"/>
                      <a:pt x="4231" y="88670"/>
                      <a:pt x="5490" y="88943"/>
                    </a:cubicBezTo>
                    <a:cubicBezTo>
                      <a:pt x="5909" y="88724"/>
                      <a:pt x="7715" y="88197"/>
                      <a:pt x="6402" y="87960"/>
                    </a:cubicBezTo>
                    <a:close/>
                    <a:moveTo>
                      <a:pt x="27595" y="80007"/>
                    </a:moveTo>
                    <a:cubicBezTo>
                      <a:pt x="27235" y="79365"/>
                      <a:pt x="26443" y="79105"/>
                      <a:pt x="25771" y="79406"/>
                    </a:cubicBezTo>
                    <a:cubicBezTo>
                      <a:pt x="25771" y="80261"/>
                      <a:pt x="27176" y="80735"/>
                      <a:pt x="27595" y="80007"/>
                    </a:cubicBezTo>
                    <a:close/>
                    <a:moveTo>
                      <a:pt x="116965" y="113968"/>
                    </a:moveTo>
                    <a:cubicBezTo>
                      <a:pt x="115634" y="113786"/>
                      <a:pt x="115926" y="114769"/>
                      <a:pt x="116965" y="115005"/>
                    </a:cubicBezTo>
                    <a:cubicBezTo>
                      <a:pt x="118078" y="114859"/>
                      <a:pt x="117895" y="113731"/>
                      <a:pt x="116910" y="113968"/>
                    </a:cubicBezTo>
                    <a:close/>
                    <a:moveTo>
                      <a:pt x="291601" y="365746"/>
                    </a:moveTo>
                    <a:cubicBezTo>
                      <a:pt x="291382" y="365746"/>
                      <a:pt x="291018" y="365746"/>
                      <a:pt x="291018" y="366256"/>
                    </a:cubicBezTo>
                    <a:cubicBezTo>
                      <a:pt x="291346" y="367966"/>
                      <a:pt x="293790" y="365655"/>
                      <a:pt x="291546" y="365746"/>
                    </a:cubicBezTo>
                    <a:close/>
                    <a:moveTo>
                      <a:pt x="23783" y="114113"/>
                    </a:moveTo>
                    <a:cubicBezTo>
                      <a:pt x="23327" y="113185"/>
                      <a:pt x="22197" y="113749"/>
                      <a:pt x="22361" y="114696"/>
                    </a:cubicBezTo>
                    <a:cubicBezTo>
                      <a:pt x="22525" y="115642"/>
                      <a:pt x="23838" y="114805"/>
                      <a:pt x="23783" y="114113"/>
                    </a:cubicBezTo>
                    <a:close/>
                    <a:moveTo>
                      <a:pt x="410536" y="98298"/>
                    </a:moveTo>
                    <a:cubicBezTo>
                      <a:pt x="410536" y="98116"/>
                      <a:pt x="410427" y="97679"/>
                      <a:pt x="410190" y="97915"/>
                    </a:cubicBezTo>
                    <a:cubicBezTo>
                      <a:pt x="407618" y="98316"/>
                      <a:pt x="410682" y="100536"/>
                      <a:pt x="410536" y="98298"/>
                    </a:cubicBezTo>
                    <a:close/>
                    <a:moveTo>
                      <a:pt x="69891" y="151077"/>
                    </a:moveTo>
                    <a:lnTo>
                      <a:pt x="68632" y="151696"/>
                    </a:lnTo>
                    <a:cubicBezTo>
                      <a:pt x="69581" y="152861"/>
                      <a:pt x="71496" y="151951"/>
                      <a:pt x="69891" y="151023"/>
                    </a:cubicBezTo>
                    <a:close/>
                    <a:moveTo>
                      <a:pt x="268073" y="40367"/>
                    </a:moveTo>
                    <a:lnTo>
                      <a:pt x="267909" y="39894"/>
                    </a:lnTo>
                    <a:cubicBezTo>
                      <a:pt x="265447" y="40221"/>
                      <a:pt x="266906" y="42442"/>
                      <a:pt x="268073" y="40367"/>
                    </a:cubicBezTo>
                    <a:close/>
                    <a:moveTo>
                      <a:pt x="435997" y="114477"/>
                    </a:moveTo>
                    <a:cubicBezTo>
                      <a:pt x="436599" y="114059"/>
                      <a:pt x="437529" y="113331"/>
                      <a:pt x="436143" y="113039"/>
                    </a:cubicBezTo>
                    <a:cubicBezTo>
                      <a:pt x="435377" y="112894"/>
                      <a:pt x="435250" y="114386"/>
                      <a:pt x="435997" y="114386"/>
                    </a:cubicBezTo>
                    <a:close/>
                    <a:moveTo>
                      <a:pt x="117312" y="152351"/>
                    </a:moveTo>
                    <a:cubicBezTo>
                      <a:pt x="117312" y="151678"/>
                      <a:pt x="115926" y="151005"/>
                      <a:pt x="115378" y="151714"/>
                    </a:cubicBezTo>
                    <a:cubicBezTo>
                      <a:pt x="116071" y="152097"/>
                      <a:pt x="116637" y="153371"/>
                      <a:pt x="117312" y="152351"/>
                    </a:cubicBezTo>
                    <a:close/>
                    <a:moveTo>
                      <a:pt x="103797" y="153043"/>
                    </a:moveTo>
                    <a:cubicBezTo>
                      <a:pt x="103797" y="152351"/>
                      <a:pt x="102392" y="152279"/>
                      <a:pt x="102283" y="152897"/>
                    </a:cubicBezTo>
                    <a:cubicBezTo>
                      <a:pt x="102174" y="153516"/>
                      <a:pt x="103797" y="153862"/>
                      <a:pt x="103797" y="153043"/>
                    </a:cubicBezTo>
                    <a:close/>
                    <a:moveTo>
                      <a:pt x="400249" y="369259"/>
                    </a:moveTo>
                    <a:cubicBezTo>
                      <a:pt x="400541" y="369805"/>
                      <a:pt x="402073" y="369641"/>
                      <a:pt x="401763" y="368822"/>
                    </a:cubicBezTo>
                    <a:cubicBezTo>
                      <a:pt x="401453" y="368003"/>
                      <a:pt x="400104" y="368294"/>
                      <a:pt x="400249" y="369259"/>
                    </a:cubicBezTo>
                    <a:close/>
                    <a:moveTo>
                      <a:pt x="436034" y="317243"/>
                    </a:moveTo>
                    <a:cubicBezTo>
                      <a:pt x="435924" y="316333"/>
                      <a:pt x="434210" y="315059"/>
                      <a:pt x="434538" y="316661"/>
                    </a:cubicBezTo>
                    <a:cubicBezTo>
                      <a:pt x="434812" y="317170"/>
                      <a:pt x="435450" y="317698"/>
                      <a:pt x="436034" y="317243"/>
                    </a:cubicBezTo>
                    <a:close/>
                    <a:moveTo>
                      <a:pt x="77241" y="155263"/>
                    </a:moveTo>
                    <a:cubicBezTo>
                      <a:pt x="78846" y="153061"/>
                      <a:pt x="77588" y="151987"/>
                      <a:pt x="76785" y="155118"/>
                    </a:cubicBezTo>
                    <a:close/>
                    <a:moveTo>
                      <a:pt x="81673" y="154171"/>
                    </a:moveTo>
                    <a:cubicBezTo>
                      <a:pt x="82585" y="154517"/>
                      <a:pt x="83005" y="153189"/>
                      <a:pt x="82020" y="153152"/>
                    </a:cubicBezTo>
                    <a:cubicBezTo>
                      <a:pt x="81108" y="152715"/>
                      <a:pt x="80634" y="154117"/>
                      <a:pt x="81673" y="154080"/>
                    </a:cubicBezTo>
                    <a:close/>
                    <a:moveTo>
                      <a:pt x="281114" y="113349"/>
                    </a:moveTo>
                    <a:cubicBezTo>
                      <a:pt x="281424" y="112439"/>
                      <a:pt x="280074" y="111984"/>
                      <a:pt x="280038" y="112967"/>
                    </a:cubicBezTo>
                    <a:cubicBezTo>
                      <a:pt x="279728" y="113840"/>
                      <a:pt x="281096" y="114350"/>
                      <a:pt x="281114" y="113349"/>
                    </a:cubicBezTo>
                    <a:close/>
                    <a:moveTo>
                      <a:pt x="382795" y="374464"/>
                    </a:moveTo>
                    <a:cubicBezTo>
                      <a:pt x="382795" y="373590"/>
                      <a:pt x="381865" y="374464"/>
                      <a:pt x="381409" y="374555"/>
                    </a:cubicBezTo>
                    <a:cubicBezTo>
                      <a:pt x="380533" y="375847"/>
                      <a:pt x="382795" y="375647"/>
                      <a:pt x="382795" y="374464"/>
                    </a:cubicBezTo>
                    <a:close/>
                    <a:moveTo>
                      <a:pt x="229152" y="375610"/>
                    </a:moveTo>
                    <a:cubicBezTo>
                      <a:pt x="228805" y="376302"/>
                      <a:pt x="230501" y="376302"/>
                      <a:pt x="230483" y="375610"/>
                    </a:cubicBezTo>
                    <a:cubicBezTo>
                      <a:pt x="230540" y="375240"/>
                      <a:pt x="230326" y="374881"/>
                      <a:pt x="229972" y="374755"/>
                    </a:cubicBezTo>
                    <a:cubicBezTo>
                      <a:pt x="229152" y="374355"/>
                      <a:pt x="229735" y="375592"/>
                      <a:pt x="229152" y="375610"/>
                    </a:cubicBezTo>
                    <a:close/>
                    <a:moveTo>
                      <a:pt x="441104" y="132022"/>
                    </a:moveTo>
                    <a:cubicBezTo>
                      <a:pt x="441104" y="133332"/>
                      <a:pt x="442928" y="134097"/>
                      <a:pt x="442417" y="132550"/>
                    </a:cubicBezTo>
                    <a:cubicBezTo>
                      <a:pt x="442162" y="132277"/>
                      <a:pt x="441378" y="131622"/>
                      <a:pt x="441104" y="132022"/>
                    </a:cubicBezTo>
                    <a:close/>
                    <a:moveTo>
                      <a:pt x="80488" y="132550"/>
                    </a:moveTo>
                    <a:cubicBezTo>
                      <a:pt x="80196" y="130912"/>
                      <a:pt x="78500" y="133041"/>
                      <a:pt x="79831" y="133442"/>
                    </a:cubicBezTo>
                    <a:cubicBezTo>
                      <a:pt x="80451" y="133496"/>
                      <a:pt x="80469" y="133041"/>
                      <a:pt x="80488" y="132550"/>
                    </a:cubicBezTo>
                    <a:close/>
                    <a:moveTo>
                      <a:pt x="267453" y="499734"/>
                    </a:moveTo>
                    <a:cubicBezTo>
                      <a:pt x="268292" y="499734"/>
                      <a:pt x="267453" y="498860"/>
                      <a:pt x="267344" y="498405"/>
                    </a:cubicBezTo>
                    <a:cubicBezTo>
                      <a:pt x="266122" y="497495"/>
                      <a:pt x="266322" y="499752"/>
                      <a:pt x="267453" y="499734"/>
                    </a:cubicBezTo>
                    <a:close/>
                    <a:moveTo>
                      <a:pt x="87893" y="38056"/>
                    </a:moveTo>
                    <a:cubicBezTo>
                      <a:pt x="87254" y="38438"/>
                      <a:pt x="88896" y="39730"/>
                      <a:pt x="89370" y="39603"/>
                    </a:cubicBezTo>
                    <a:cubicBezTo>
                      <a:pt x="89844" y="39475"/>
                      <a:pt x="88403" y="37910"/>
                      <a:pt x="87893" y="38056"/>
                    </a:cubicBezTo>
                    <a:close/>
                    <a:moveTo>
                      <a:pt x="252734" y="24297"/>
                    </a:moveTo>
                    <a:cubicBezTo>
                      <a:pt x="252917" y="23860"/>
                      <a:pt x="253500" y="24005"/>
                      <a:pt x="253792" y="23660"/>
                    </a:cubicBezTo>
                    <a:cubicBezTo>
                      <a:pt x="254431" y="21767"/>
                      <a:pt x="251129" y="23805"/>
                      <a:pt x="252734" y="24297"/>
                    </a:cubicBezTo>
                    <a:close/>
                    <a:moveTo>
                      <a:pt x="274621" y="24297"/>
                    </a:moveTo>
                    <a:cubicBezTo>
                      <a:pt x="275332" y="24297"/>
                      <a:pt x="275971" y="23223"/>
                      <a:pt x="275278" y="22877"/>
                    </a:cubicBezTo>
                    <a:cubicBezTo>
                      <a:pt x="274584" y="22531"/>
                      <a:pt x="273709" y="23751"/>
                      <a:pt x="274749" y="24297"/>
                    </a:cubicBezTo>
                    <a:close/>
                    <a:moveTo>
                      <a:pt x="233693" y="378431"/>
                    </a:moveTo>
                    <a:cubicBezTo>
                      <a:pt x="233164" y="377958"/>
                      <a:pt x="231869" y="378868"/>
                      <a:pt x="232271" y="379596"/>
                    </a:cubicBezTo>
                    <a:cubicBezTo>
                      <a:pt x="233146" y="380342"/>
                      <a:pt x="233383" y="378886"/>
                      <a:pt x="233693" y="378431"/>
                    </a:cubicBezTo>
                    <a:close/>
                    <a:moveTo>
                      <a:pt x="240040" y="380870"/>
                    </a:moveTo>
                    <a:cubicBezTo>
                      <a:pt x="240587" y="380615"/>
                      <a:pt x="240460" y="379050"/>
                      <a:pt x="239621" y="379414"/>
                    </a:cubicBezTo>
                    <a:cubicBezTo>
                      <a:pt x="238782" y="379778"/>
                      <a:pt x="239037" y="381034"/>
                      <a:pt x="240095" y="380870"/>
                    </a:cubicBezTo>
                    <a:close/>
                    <a:moveTo>
                      <a:pt x="379457" y="111001"/>
                    </a:moveTo>
                    <a:cubicBezTo>
                      <a:pt x="378874" y="110291"/>
                      <a:pt x="378254" y="111565"/>
                      <a:pt x="377633" y="110874"/>
                    </a:cubicBezTo>
                    <a:cubicBezTo>
                      <a:pt x="376886" y="112239"/>
                      <a:pt x="379165" y="111929"/>
                      <a:pt x="379457" y="111001"/>
                    </a:cubicBezTo>
                    <a:close/>
                    <a:moveTo>
                      <a:pt x="348451" y="490561"/>
                    </a:moveTo>
                    <a:cubicBezTo>
                      <a:pt x="348451" y="489669"/>
                      <a:pt x="347138" y="490161"/>
                      <a:pt x="347448" y="490998"/>
                    </a:cubicBezTo>
                    <a:cubicBezTo>
                      <a:pt x="347758" y="491835"/>
                      <a:pt x="348853" y="491726"/>
                      <a:pt x="348506" y="490561"/>
                    </a:cubicBezTo>
                    <a:close/>
                    <a:moveTo>
                      <a:pt x="291765" y="486266"/>
                    </a:moveTo>
                    <a:cubicBezTo>
                      <a:pt x="290908" y="486976"/>
                      <a:pt x="292313" y="487704"/>
                      <a:pt x="292768" y="488086"/>
                    </a:cubicBezTo>
                    <a:cubicBezTo>
                      <a:pt x="293589" y="487595"/>
                      <a:pt x="292185" y="486812"/>
                      <a:pt x="291765" y="486266"/>
                    </a:cubicBezTo>
                    <a:close/>
                    <a:moveTo>
                      <a:pt x="245129" y="388478"/>
                    </a:moveTo>
                    <a:cubicBezTo>
                      <a:pt x="244381" y="388368"/>
                      <a:pt x="243031" y="388641"/>
                      <a:pt x="243305" y="389442"/>
                    </a:cubicBezTo>
                    <a:cubicBezTo>
                      <a:pt x="244144" y="389570"/>
                      <a:pt x="244782" y="388787"/>
                      <a:pt x="245694" y="388732"/>
                    </a:cubicBezTo>
                    <a:close/>
                    <a:moveTo>
                      <a:pt x="430653" y="160578"/>
                    </a:moveTo>
                    <a:cubicBezTo>
                      <a:pt x="430836" y="157811"/>
                      <a:pt x="428830" y="159195"/>
                      <a:pt x="430362" y="161087"/>
                    </a:cubicBezTo>
                    <a:cubicBezTo>
                      <a:pt x="430553" y="160992"/>
                      <a:pt x="430669" y="160791"/>
                      <a:pt x="430653" y="160578"/>
                    </a:cubicBezTo>
                    <a:close/>
                    <a:moveTo>
                      <a:pt x="221327" y="393974"/>
                    </a:moveTo>
                    <a:cubicBezTo>
                      <a:pt x="222495" y="394211"/>
                      <a:pt x="222513" y="393046"/>
                      <a:pt x="221327" y="392937"/>
                    </a:cubicBezTo>
                    <a:cubicBezTo>
                      <a:pt x="220142" y="392827"/>
                      <a:pt x="220032" y="394211"/>
                      <a:pt x="221327" y="393974"/>
                    </a:cubicBezTo>
                    <a:close/>
                    <a:moveTo>
                      <a:pt x="221856" y="398906"/>
                    </a:moveTo>
                    <a:cubicBezTo>
                      <a:pt x="221856" y="398706"/>
                      <a:pt x="221710" y="398287"/>
                      <a:pt x="221510" y="398506"/>
                    </a:cubicBezTo>
                    <a:cubicBezTo>
                      <a:pt x="218938" y="398906"/>
                      <a:pt x="222002" y="401181"/>
                      <a:pt x="221856" y="398906"/>
                    </a:cubicBezTo>
                    <a:close/>
                    <a:moveTo>
                      <a:pt x="354616" y="482626"/>
                    </a:moveTo>
                    <a:cubicBezTo>
                      <a:pt x="354780" y="483208"/>
                      <a:pt x="356531" y="482881"/>
                      <a:pt x="356075" y="482116"/>
                    </a:cubicBezTo>
                    <a:cubicBezTo>
                      <a:pt x="355619" y="481352"/>
                      <a:pt x="354288" y="481643"/>
                      <a:pt x="354616" y="482717"/>
                    </a:cubicBezTo>
                    <a:close/>
                    <a:moveTo>
                      <a:pt x="504794" y="161142"/>
                    </a:moveTo>
                    <a:cubicBezTo>
                      <a:pt x="503554" y="161142"/>
                      <a:pt x="504210" y="162452"/>
                      <a:pt x="504903" y="162616"/>
                    </a:cubicBezTo>
                    <a:cubicBezTo>
                      <a:pt x="505274" y="162435"/>
                      <a:pt x="505427" y="161988"/>
                      <a:pt x="505246" y="161618"/>
                    </a:cubicBezTo>
                    <a:cubicBezTo>
                      <a:pt x="505155" y="161433"/>
                      <a:pt x="504991" y="161294"/>
                      <a:pt x="504794" y="161233"/>
                    </a:cubicBezTo>
                    <a:close/>
                    <a:moveTo>
                      <a:pt x="353412" y="476001"/>
                    </a:moveTo>
                    <a:cubicBezTo>
                      <a:pt x="353412" y="474691"/>
                      <a:pt x="352263" y="476111"/>
                      <a:pt x="351971" y="476547"/>
                    </a:cubicBezTo>
                    <a:cubicBezTo>
                      <a:pt x="352044" y="477312"/>
                      <a:pt x="353814" y="477057"/>
                      <a:pt x="353449" y="476111"/>
                    </a:cubicBezTo>
                    <a:close/>
                    <a:moveTo>
                      <a:pt x="294136" y="475746"/>
                    </a:moveTo>
                    <a:cubicBezTo>
                      <a:pt x="294045" y="475128"/>
                      <a:pt x="292732" y="474163"/>
                      <a:pt x="292568" y="475255"/>
                    </a:cubicBezTo>
                    <a:cubicBezTo>
                      <a:pt x="292531" y="475947"/>
                      <a:pt x="294373" y="476711"/>
                      <a:pt x="294173" y="475856"/>
                    </a:cubicBezTo>
                    <a:close/>
                    <a:moveTo>
                      <a:pt x="223990" y="66611"/>
                    </a:moveTo>
                    <a:cubicBezTo>
                      <a:pt x="224136" y="64336"/>
                      <a:pt x="221765" y="66702"/>
                      <a:pt x="223443" y="67139"/>
                    </a:cubicBezTo>
                    <a:cubicBezTo>
                      <a:pt x="223972" y="67267"/>
                      <a:pt x="223990" y="66921"/>
                      <a:pt x="224027" y="66721"/>
                    </a:cubicBezTo>
                    <a:close/>
                    <a:moveTo>
                      <a:pt x="30951" y="34252"/>
                    </a:moveTo>
                    <a:cubicBezTo>
                      <a:pt x="30605" y="34252"/>
                      <a:pt x="30240" y="34252"/>
                      <a:pt x="29985" y="34488"/>
                    </a:cubicBezTo>
                    <a:cubicBezTo>
                      <a:pt x="30495" y="34725"/>
                      <a:pt x="30988" y="35053"/>
                      <a:pt x="31517" y="35271"/>
                    </a:cubicBezTo>
                    <a:cubicBezTo>
                      <a:pt x="32647" y="35180"/>
                      <a:pt x="31827" y="33851"/>
                      <a:pt x="30951" y="34252"/>
                    </a:cubicBezTo>
                    <a:close/>
                    <a:moveTo>
                      <a:pt x="413217" y="84047"/>
                    </a:moveTo>
                    <a:cubicBezTo>
                      <a:pt x="413217" y="83319"/>
                      <a:pt x="411813" y="83337"/>
                      <a:pt x="411685" y="83938"/>
                    </a:cubicBezTo>
                    <a:cubicBezTo>
                      <a:pt x="411539" y="84884"/>
                      <a:pt x="413235" y="84921"/>
                      <a:pt x="413217" y="84047"/>
                    </a:cubicBezTo>
                    <a:close/>
                    <a:moveTo>
                      <a:pt x="439481" y="305395"/>
                    </a:moveTo>
                    <a:cubicBezTo>
                      <a:pt x="440356" y="305231"/>
                      <a:pt x="440521" y="304139"/>
                      <a:pt x="439590" y="303993"/>
                    </a:cubicBezTo>
                    <a:cubicBezTo>
                      <a:pt x="438897" y="304157"/>
                      <a:pt x="438387" y="305541"/>
                      <a:pt x="439481" y="305468"/>
                    </a:cubicBezTo>
                    <a:close/>
                    <a:moveTo>
                      <a:pt x="268657" y="470887"/>
                    </a:moveTo>
                    <a:cubicBezTo>
                      <a:pt x="269696" y="471051"/>
                      <a:pt x="270371" y="470887"/>
                      <a:pt x="270663" y="470086"/>
                    </a:cubicBezTo>
                    <a:cubicBezTo>
                      <a:pt x="269970" y="469486"/>
                      <a:pt x="269624" y="470523"/>
                      <a:pt x="269022" y="470432"/>
                    </a:cubicBezTo>
                    <a:cubicBezTo>
                      <a:pt x="268420" y="470341"/>
                      <a:pt x="267891" y="470887"/>
                      <a:pt x="268657" y="470960"/>
                    </a:cubicBezTo>
                    <a:close/>
                    <a:moveTo>
                      <a:pt x="547582" y="167148"/>
                    </a:moveTo>
                    <a:cubicBezTo>
                      <a:pt x="547236" y="167148"/>
                      <a:pt x="546871" y="167148"/>
                      <a:pt x="546597" y="167385"/>
                    </a:cubicBezTo>
                    <a:cubicBezTo>
                      <a:pt x="547856" y="168859"/>
                      <a:pt x="549990" y="167585"/>
                      <a:pt x="547582" y="167148"/>
                    </a:cubicBezTo>
                    <a:close/>
                    <a:moveTo>
                      <a:pt x="295030" y="466665"/>
                    </a:moveTo>
                    <a:lnTo>
                      <a:pt x="295030" y="466665"/>
                    </a:lnTo>
                    <a:cubicBezTo>
                      <a:pt x="294598" y="466584"/>
                      <a:pt x="294151" y="466661"/>
                      <a:pt x="293772" y="466883"/>
                    </a:cubicBezTo>
                    <a:cubicBezTo>
                      <a:pt x="294191" y="467466"/>
                      <a:pt x="295048" y="467011"/>
                      <a:pt x="295595" y="467629"/>
                    </a:cubicBezTo>
                    <a:cubicBezTo>
                      <a:pt x="296635" y="467029"/>
                      <a:pt x="296161" y="466501"/>
                      <a:pt x="295030" y="466665"/>
                    </a:cubicBezTo>
                    <a:close/>
                    <a:moveTo>
                      <a:pt x="38137" y="84720"/>
                    </a:moveTo>
                    <a:cubicBezTo>
                      <a:pt x="37371" y="84611"/>
                      <a:pt x="37280" y="86013"/>
                      <a:pt x="37827" y="86249"/>
                    </a:cubicBezTo>
                    <a:cubicBezTo>
                      <a:pt x="38374" y="86486"/>
                      <a:pt x="38994" y="84902"/>
                      <a:pt x="38137" y="84720"/>
                    </a:cubicBezTo>
                    <a:close/>
                    <a:moveTo>
                      <a:pt x="281096" y="108380"/>
                    </a:moveTo>
                    <a:cubicBezTo>
                      <a:pt x="281096" y="108690"/>
                      <a:pt x="281187" y="109017"/>
                      <a:pt x="281643" y="109054"/>
                    </a:cubicBezTo>
                    <a:cubicBezTo>
                      <a:pt x="283321" y="108817"/>
                      <a:pt x="281169" y="106160"/>
                      <a:pt x="281096" y="108380"/>
                    </a:cubicBezTo>
                    <a:close/>
                    <a:moveTo>
                      <a:pt x="232690" y="412556"/>
                    </a:moveTo>
                    <a:cubicBezTo>
                      <a:pt x="232491" y="412150"/>
                      <a:pt x="232000" y="411981"/>
                      <a:pt x="231592" y="412180"/>
                    </a:cubicBezTo>
                    <a:cubicBezTo>
                      <a:pt x="231273" y="412335"/>
                      <a:pt x="231090" y="412678"/>
                      <a:pt x="231140" y="413029"/>
                    </a:cubicBezTo>
                    <a:cubicBezTo>
                      <a:pt x="231322" y="413994"/>
                      <a:pt x="232435" y="413211"/>
                      <a:pt x="232690" y="412556"/>
                    </a:cubicBezTo>
                    <a:close/>
                    <a:moveTo>
                      <a:pt x="371013" y="465445"/>
                    </a:moveTo>
                    <a:cubicBezTo>
                      <a:pt x="371633" y="465445"/>
                      <a:pt x="371359" y="464808"/>
                      <a:pt x="371615" y="464535"/>
                    </a:cubicBezTo>
                    <a:cubicBezTo>
                      <a:pt x="372235" y="463261"/>
                      <a:pt x="368897" y="464153"/>
                      <a:pt x="371013" y="465445"/>
                    </a:cubicBezTo>
                    <a:close/>
                    <a:moveTo>
                      <a:pt x="162635" y="177395"/>
                    </a:moveTo>
                    <a:cubicBezTo>
                      <a:pt x="165462" y="177395"/>
                      <a:pt x="163000" y="175120"/>
                      <a:pt x="162234" y="177395"/>
                    </a:cubicBezTo>
                    <a:close/>
                    <a:moveTo>
                      <a:pt x="22397" y="128946"/>
                    </a:moveTo>
                    <a:cubicBezTo>
                      <a:pt x="23218" y="127818"/>
                      <a:pt x="21722" y="127891"/>
                      <a:pt x="21339" y="128946"/>
                    </a:cubicBezTo>
                    <a:cubicBezTo>
                      <a:pt x="20956" y="130002"/>
                      <a:pt x="23455" y="130147"/>
                      <a:pt x="22397" y="128946"/>
                    </a:cubicBezTo>
                    <a:close/>
                    <a:moveTo>
                      <a:pt x="425291" y="296386"/>
                    </a:moveTo>
                    <a:cubicBezTo>
                      <a:pt x="424994" y="296441"/>
                      <a:pt x="424798" y="296726"/>
                      <a:pt x="424854" y="297023"/>
                    </a:cubicBezTo>
                    <a:cubicBezTo>
                      <a:pt x="424909" y="297319"/>
                      <a:pt x="425195" y="297515"/>
                      <a:pt x="425492" y="297460"/>
                    </a:cubicBezTo>
                    <a:cubicBezTo>
                      <a:pt x="426641" y="297514"/>
                      <a:pt x="426349" y="296022"/>
                      <a:pt x="425291" y="296295"/>
                    </a:cubicBezTo>
                    <a:close/>
                    <a:moveTo>
                      <a:pt x="274457" y="187787"/>
                    </a:moveTo>
                    <a:cubicBezTo>
                      <a:pt x="275806" y="187532"/>
                      <a:pt x="274001" y="187041"/>
                      <a:pt x="273581" y="186786"/>
                    </a:cubicBezTo>
                    <a:cubicBezTo>
                      <a:pt x="272305" y="186950"/>
                      <a:pt x="273362" y="188151"/>
                      <a:pt x="274457" y="187787"/>
                    </a:cubicBezTo>
                    <a:close/>
                    <a:moveTo>
                      <a:pt x="365651" y="460167"/>
                    </a:moveTo>
                    <a:cubicBezTo>
                      <a:pt x="366471" y="460076"/>
                      <a:pt x="366690" y="458675"/>
                      <a:pt x="365651" y="458748"/>
                    </a:cubicBezTo>
                    <a:cubicBezTo>
                      <a:pt x="364939" y="458821"/>
                      <a:pt x="364447" y="460222"/>
                      <a:pt x="365578" y="460131"/>
                    </a:cubicBezTo>
                    <a:close/>
                    <a:moveTo>
                      <a:pt x="65204" y="78150"/>
                    </a:moveTo>
                    <a:cubicBezTo>
                      <a:pt x="66188" y="78023"/>
                      <a:pt x="65623" y="76822"/>
                      <a:pt x="64766" y="77113"/>
                    </a:cubicBezTo>
                    <a:cubicBezTo>
                      <a:pt x="63909" y="77404"/>
                      <a:pt x="64292" y="78441"/>
                      <a:pt x="65204" y="78150"/>
                    </a:cubicBezTo>
                    <a:close/>
                    <a:moveTo>
                      <a:pt x="20044" y="103630"/>
                    </a:moveTo>
                    <a:cubicBezTo>
                      <a:pt x="19661" y="103357"/>
                      <a:pt x="19187" y="102811"/>
                      <a:pt x="18640" y="102702"/>
                    </a:cubicBezTo>
                    <a:cubicBezTo>
                      <a:pt x="18056" y="103830"/>
                      <a:pt x="19406" y="105013"/>
                      <a:pt x="20044" y="103703"/>
                    </a:cubicBezTo>
                    <a:close/>
                    <a:moveTo>
                      <a:pt x="251768" y="418926"/>
                    </a:moveTo>
                    <a:lnTo>
                      <a:pt x="251567" y="418471"/>
                    </a:lnTo>
                    <a:cubicBezTo>
                      <a:pt x="250902" y="418705"/>
                      <a:pt x="250552" y="419432"/>
                      <a:pt x="250786" y="420096"/>
                    </a:cubicBezTo>
                    <a:cubicBezTo>
                      <a:pt x="250810" y="420163"/>
                      <a:pt x="250839" y="420229"/>
                      <a:pt x="250874" y="420291"/>
                    </a:cubicBezTo>
                    <a:cubicBezTo>
                      <a:pt x="251458" y="420127"/>
                      <a:pt x="251914" y="419691"/>
                      <a:pt x="251768" y="418926"/>
                    </a:cubicBezTo>
                    <a:close/>
                    <a:moveTo>
                      <a:pt x="554093" y="131203"/>
                    </a:moveTo>
                    <a:cubicBezTo>
                      <a:pt x="554093" y="131003"/>
                      <a:pt x="553911" y="130621"/>
                      <a:pt x="553838" y="130366"/>
                    </a:cubicBezTo>
                    <a:cubicBezTo>
                      <a:pt x="553437" y="130839"/>
                      <a:pt x="553838" y="131622"/>
                      <a:pt x="553108" y="131876"/>
                    </a:cubicBezTo>
                    <a:cubicBezTo>
                      <a:pt x="552908" y="131876"/>
                      <a:pt x="552543" y="131876"/>
                      <a:pt x="552689" y="132240"/>
                    </a:cubicBezTo>
                    <a:cubicBezTo>
                      <a:pt x="553491" y="132786"/>
                      <a:pt x="554330" y="132222"/>
                      <a:pt x="554093" y="131203"/>
                    </a:cubicBezTo>
                    <a:close/>
                    <a:moveTo>
                      <a:pt x="345880" y="453106"/>
                    </a:moveTo>
                    <a:cubicBezTo>
                      <a:pt x="345059" y="453106"/>
                      <a:pt x="345296" y="454416"/>
                      <a:pt x="346117" y="454198"/>
                    </a:cubicBezTo>
                    <a:cubicBezTo>
                      <a:pt x="347266" y="454343"/>
                      <a:pt x="346992" y="452833"/>
                      <a:pt x="345880" y="453106"/>
                    </a:cubicBezTo>
                    <a:close/>
                    <a:moveTo>
                      <a:pt x="123367" y="227426"/>
                    </a:moveTo>
                    <a:cubicBezTo>
                      <a:pt x="123075" y="226170"/>
                      <a:pt x="121944" y="228081"/>
                      <a:pt x="122400" y="228718"/>
                    </a:cubicBezTo>
                    <a:cubicBezTo>
                      <a:pt x="122856" y="229355"/>
                      <a:pt x="123659" y="228009"/>
                      <a:pt x="123367" y="227444"/>
                    </a:cubicBezTo>
                    <a:close/>
                    <a:moveTo>
                      <a:pt x="370922" y="86304"/>
                    </a:moveTo>
                    <a:cubicBezTo>
                      <a:pt x="369681" y="86413"/>
                      <a:pt x="371305" y="87705"/>
                      <a:pt x="371688" y="87742"/>
                    </a:cubicBezTo>
                    <a:cubicBezTo>
                      <a:pt x="372144" y="87196"/>
                      <a:pt x="372089" y="86140"/>
                      <a:pt x="370958" y="86322"/>
                    </a:cubicBezTo>
                    <a:close/>
                    <a:moveTo>
                      <a:pt x="54753" y="86850"/>
                    </a:moveTo>
                    <a:cubicBezTo>
                      <a:pt x="55318" y="86850"/>
                      <a:pt x="55665" y="86850"/>
                      <a:pt x="55865" y="86522"/>
                    </a:cubicBezTo>
                    <a:cubicBezTo>
                      <a:pt x="55300" y="86340"/>
                      <a:pt x="54807" y="85976"/>
                      <a:pt x="54279" y="85794"/>
                    </a:cubicBezTo>
                    <a:cubicBezTo>
                      <a:pt x="53275" y="85867"/>
                      <a:pt x="54242" y="87050"/>
                      <a:pt x="54789" y="86868"/>
                    </a:cubicBezTo>
                    <a:close/>
                    <a:moveTo>
                      <a:pt x="127179" y="237072"/>
                    </a:moveTo>
                    <a:cubicBezTo>
                      <a:pt x="127361" y="234870"/>
                      <a:pt x="124972" y="237072"/>
                      <a:pt x="126650" y="237600"/>
                    </a:cubicBezTo>
                    <a:cubicBezTo>
                      <a:pt x="127197" y="237655"/>
                      <a:pt x="127179" y="237291"/>
                      <a:pt x="127215" y="237090"/>
                    </a:cubicBezTo>
                    <a:close/>
                    <a:moveTo>
                      <a:pt x="420823" y="105323"/>
                    </a:moveTo>
                    <a:cubicBezTo>
                      <a:pt x="420823" y="104522"/>
                      <a:pt x="419510" y="104649"/>
                      <a:pt x="419728" y="105487"/>
                    </a:cubicBezTo>
                    <a:cubicBezTo>
                      <a:pt x="419583" y="106670"/>
                      <a:pt x="421151" y="106542"/>
                      <a:pt x="420877" y="105341"/>
                    </a:cubicBezTo>
                    <a:close/>
                    <a:moveTo>
                      <a:pt x="281515" y="105414"/>
                    </a:moveTo>
                    <a:cubicBezTo>
                      <a:pt x="281150" y="105141"/>
                      <a:pt x="280001" y="103594"/>
                      <a:pt x="280001" y="104868"/>
                    </a:cubicBezTo>
                    <a:cubicBezTo>
                      <a:pt x="279819" y="105778"/>
                      <a:pt x="281223" y="106342"/>
                      <a:pt x="281570" y="105432"/>
                    </a:cubicBezTo>
                    <a:close/>
                    <a:moveTo>
                      <a:pt x="302253" y="449102"/>
                    </a:moveTo>
                    <a:cubicBezTo>
                      <a:pt x="302729" y="449385"/>
                      <a:pt x="303344" y="449229"/>
                      <a:pt x="303628" y="448754"/>
                    </a:cubicBezTo>
                    <a:cubicBezTo>
                      <a:pt x="303672" y="448681"/>
                      <a:pt x="303706" y="448602"/>
                      <a:pt x="303730" y="448519"/>
                    </a:cubicBezTo>
                    <a:cubicBezTo>
                      <a:pt x="303493" y="447482"/>
                      <a:pt x="302435" y="447773"/>
                      <a:pt x="302307" y="449120"/>
                    </a:cubicBezTo>
                    <a:close/>
                    <a:moveTo>
                      <a:pt x="437602" y="130602"/>
                    </a:moveTo>
                    <a:cubicBezTo>
                      <a:pt x="437730" y="128564"/>
                      <a:pt x="435779" y="130602"/>
                      <a:pt x="436873" y="131167"/>
                    </a:cubicBezTo>
                    <a:cubicBezTo>
                      <a:pt x="437209" y="131126"/>
                      <a:pt x="437503" y="130921"/>
                      <a:pt x="437657" y="130621"/>
                    </a:cubicBezTo>
                    <a:close/>
                    <a:moveTo>
                      <a:pt x="48387" y="77568"/>
                    </a:moveTo>
                    <a:cubicBezTo>
                      <a:pt x="48387" y="75384"/>
                      <a:pt x="46290" y="77349"/>
                      <a:pt x="48132" y="78077"/>
                    </a:cubicBezTo>
                    <a:close/>
                    <a:moveTo>
                      <a:pt x="305554" y="449393"/>
                    </a:moveTo>
                    <a:lnTo>
                      <a:pt x="305335" y="448847"/>
                    </a:lnTo>
                    <a:cubicBezTo>
                      <a:pt x="303548" y="449466"/>
                      <a:pt x="305499" y="451541"/>
                      <a:pt x="305590" y="449393"/>
                    </a:cubicBezTo>
                    <a:close/>
                    <a:moveTo>
                      <a:pt x="297766" y="450503"/>
                    </a:moveTo>
                    <a:cubicBezTo>
                      <a:pt x="296817" y="448865"/>
                      <a:pt x="295468" y="451158"/>
                      <a:pt x="297346" y="450940"/>
                    </a:cubicBezTo>
                    <a:cubicBezTo>
                      <a:pt x="297602" y="450940"/>
                      <a:pt x="297894" y="450940"/>
                      <a:pt x="297802" y="450503"/>
                    </a:cubicBezTo>
                    <a:close/>
                    <a:moveTo>
                      <a:pt x="322516" y="453506"/>
                    </a:moveTo>
                    <a:cubicBezTo>
                      <a:pt x="324723" y="453816"/>
                      <a:pt x="322680" y="451686"/>
                      <a:pt x="322078" y="452796"/>
                    </a:cubicBezTo>
                    <a:cubicBezTo>
                      <a:pt x="322124" y="453081"/>
                      <a:pt x="322282" y="453337"/>
                      <a:pt x="322516" y="453506"/>
                    </a:cubicBezTo>
                    <a:close/>
                    <a:moveTo>
                      <a:pt x="322388" y="441039"/>
                    </a:moveTo>
                    <a:cubicBezTo>
                      <a:pt x="322267" y="440636"/>
                      <a:pt x="321963" y="440313"/>
                      <a:pt x="321567" y="440166"/>
                    </a:cubicBezTo>
                    <a:cubicBezTo>
                      <a:pt x="320838" y="441021"/>
                      <a:pt x="322169" y="442586"/>
                      <a:pt x="322388" y="441076"/>
                    </a:cubicBezTo>
                    <a:close/>
                    <a:moveTo>
                      <a:pt x="247390" y="105523"/>
                    </a:moveTo>
                    <a:cubicBezTo>
                      <a:pt x="247390" y="103703"/>
                      <a:pt x="245421" y="106233"/>
                      <a:pt x="246843" y="106324"/>
                    </a:cubicBezTo>
                    <a:cubicBezTo>
                      <a:pt x="247536" y="106306"/>
                      <a:pt x="247390" y="105887"/>
                      <a:pt x="247390" y="105523"/>
                    </a:cubicBezTo>
                    <a:close/>
                    <a:moveTo>
                      <a:pt x="414877" y="283064"/>
                    </a:moveTo>
                    <a:cubicBezTo>
                      <a:pt x="414348" y="282627"/>
                      <a:pt x="414074" y="281899"/>
                      <a:pt x="413381" y="281862"/>
                    </a:cubicBezTo>
                    <a:cubicBezTo>
                      <a:pt x="413214" y="282410"/>
                      <a:pt x="413523" y="282990"/>
                      <a:pt x="414073" y="283157"/>
                    </a:cubicBezTo>
                    <a:cubicBezTo>
                      <a:pt x="414348" y="283241"/>
                      <a:pt x="414646" y="283207"/>
                      <a:pt x="414895" y="283064"/>
                    </a:cubicBezTo>
                    <a:close/>
                    <a:moveTo>
                      <a:pt x="119610" y="238747"/>
                    </a:moveTo>
                    <a:cubicBezTo>
                      <a:pt x="119553" y="238331"/>
                      <a:pt x="119262" y="237984"/>
                      <a:pt x="118862" y="237855"/>
                    </a:cubicBezTo>
                    <a:cubicBezTo>
                      <a:pt x="117895" y="238037"/>
                      <a:pt x="119172" y="240366"/>
                      <a:pt x="119610" y="238747"/>
                    </a:cubicBezTo>
                    <a:close/>
                    <a:moveTo>
                      <a:pt x="498739" y="235452"/>
                    </a:moveTo>
                    <a:cubicBezTo>
                      <a:pt x="499143" y="235331"/>
                      <a:pt x="499467" y="235028"/>
                      <a:pt x="499614" y="234633"/>
                    </a:cubicBezTo>
                    <a:cubicBezTo>
                      <a:pt x="498757" y="233960"/>
                      <a:pt x="497261" y="235198"/>
                      <a:pt x="498739" y="235471"/>
                    </a:cubicBezTo>
                    <a:close/>
                    <a:moveTo>
                      <a:pt x="258680" y="425424"/>
                    </a:moveTo>
                    <a:cubicBezTo>
                      <a:pt x="258078" y="425205"/>
                      <a:pt x="257258" y="426224"/>
                      <a:pt x="258206" y="426461"/>
                    </a:cubicBezTo>
                    <a:cubicBezTo>
                      <a:pt x="259154" y="426698"/>
                      <a:pt x="259793" y="425387"/>
                      <a:pt x="258680" y="425424"/>
                    </a:cubicBezTo>
                    <a:close/>
                    <a:moveTo>
                      <a:pt x="363900" y="106342"/>
                    </a:moveTo>
                    <a:cubicBezTo>
                      <a:pt x="364314" y="106273"/>
                      <a:pt x="364642" y="105953"/>
                      <a:pt x="364720" y="105541"/>
                    </a:cubicBezTo>
                    <a:cubicBezTo>
                      <a:pt x="364118" y="104668"/>
                      <a:pt x="362295" y="106087"/>
                      <a:pt x="363900" y="106342"/>
                    </a:cubicBezTo>
                    <a:close/>
                    <a:moveTo>
                      <a:pt x="286494" y="454889"/>
                    </a:moveTo>
                    <a:cubicBezTo>
                      <a:pt x="286713" y="454125"/>
                      <a:pt x="285199" y="453998"/>
                      <a:pt x="285072" y="454453"/>
                    </a:cubicBezTo>
                    <a:cubicBezTo>
                      <a:pt x="284944" y="454908"/>
                      <a:pt x="286221" y="455708"/>
                      <a:pt x="286494" y="454889"/>
                    </a:cubicBezTo>
                    <a:close/>
                    <a:moveTo>
                      <a:pt x="426677" y="287450"/>
                    </a:moveTo>
                    <a:cubicBezTo>
                      <a:pt x="428374" y="286613"/>
                      <a:pt x="426221" y="285011"/>
                      <a:pt x="426331" y="286958"/>
                    </a:cubicBezTo>
                    <a:cubicBezTo>
                      <a:pt x="426294" y="287231"/>
                      <a:pt x="426331" y="287468"/>
                      <a:pt x="426677" y="287468"/>
                    </a:cubicBezTo>
                    <a:close/>
                    <a:moveTo>
                      <a:pt x="551686" y="128637"/>
                    </a:moveTo>
                    <a:cubicBezTo>
                      <a:pt x="551339" y="128637"/>
                      <a:pt x="550956" y="128637"/>
                      <a:pt x="550883" y="129110"/>
                    </a:cubicBezTo>
                    <a:cubicBezTo>
                      <a:pt x="550865" y="130621"/>
                      <a:pt x="553419" y="128637"/>
                      <a:pt x="551686" y="128655"/>
                    </a:cubicBezTo>
                    <a:close/>
                    <a:moveTo>
                      <a:pt x="413801" y="291872"/>
                    </a:moveTo>
                    <a:cubicBezTo>
                      <a:pt x="413801" y="289725"/>
                      <a:pt x="411722" y="291672"/>
                      <a:pt x="413527" y="292382"/>
                    </a:cubicBezTo>
                    <a:close/>
                    <a:moveTo>
                      <a:pt x="417011" y="67339"/>
                    </a:moveTo>
                    <a:cubicBezTo>
                      <a:pt x="416997" y="66892"/>
                      <a:pt x="416682" y="66510"/>
                      <a:pt x="416245" y="66411"/>
                    </a:cubicBezTo>
                    <a:cubicBezTo>
                      <a:pt x="415388" y="66702"/>
                      <a:pt x="416555" y="68759"/>
                      <a:pt x="417011" y="67339"/>
                    </a:cubicBezTo>
                    <a:close/>
                    <a:moveTo>
                      <a:pt x="47348" y="128764"/>
                    </a:moveTo>
                    <a:cubicBezTo>
                      <a:pt x="46053" y="128455"/>
                      <a:pt x="45925" y="129601"/>
                      <a:pt x="46819" y="129729"/>
                    </a:cubicBezTo>
                    <a:cubicBezTo>
                      <a:pt x="47713" y="129856"/>
                      <a:pt x="47767" y="129092"/>
                      <a:pt x="47348" y="128764"/>
                    </a:cubicBezTo>
                    <a:close/>
                    <a:moveTo>
                      <a:pt x="411247" y="102629"/>
                    </a:moveTo>
                    <a:cubicBezTo>
                      <a:pt x="411630" y="102538"/>
                      <a:pt x="412852" y="102629"/>
                      <a:pt x="412451" y="102174"/>
                    </a:cubicBezTo>
                    <a:cubicBezTo>
                      <a:pt x="412287" y="101974"/>
                      <a:pt x="409405" y="101883"/>
                      <a:pt x="410299" y="102520"/>
                    </a:cubicBezTo>
                    <a:cubicBezTo>
                      <a:pt x="410611" y="102588"/>
                      <a:pt x="410928" y="102625"/>
                      <a:pt x="411247" y="102629"/>
                    </a:cubicBezTo>
                    <a:close/>
                    <a:moveTo>
                      <a:pt x="421169" y="86795"/>
                    </a:moveTo>
                    <a:cubicBezTo>
                      <a:pt x="421735" y="85831"/>
                      <a:pt x="418871" y="86358"/>
                      <a:pt x="420075" y="87305"/>
                    </a:cubicBezTo>
                    <a:cubicBezTo>
                      <a:pt x="420659" y="87523"/>
                      <a:pt x="420896" y="87141"/>
                      <a:pt x="421169" y="86795"/>
                    </a:cubicBezTo>
                    <a:close/>
                    <a:moveTo>
                      <a:pt x="272523" y="27718"/>
                    </a:moveTo>
                    <a:cubicBezTo>
                      <a:pt x="272232" y="27718"/>
                      <a:pt x="271703" y="27718"/>
                      <a:pt x="271557" y="27900"/>
                    </a:cubicBezTo>
                    <a:cubicBezTo>
                      <a:pt x="271648" y="28555"/>
                      <a:pt x="272815" y="28082"/>
                      <a:pt x="273217" y="28646"/>
                    </a:cubicBezTo>
                    <a:cubicBezTo>
                      <a:pt x="273818" y="28155"/>
                      <a:pt x="273125" y="27627"/>
                      <a:pt x="272523" y="27718"/>
                    </a:cubicBezTo>
                    <a:close/>
                    <a:moveTo>
                      <a:pt x="273873" y="415614"/>
                    </a:moveTo>
                    <a:cubicBezTo>
                      <a:pt x="275697" y="415505"/>
                      <a:pt x="273600" y="413794"/>
                      <a:pt x="273125" y="414868"/>
                    </a:cubicBezTo>
                    <a:cubicBezTo>
                      <a:pt x="273190" y="415250"/>
                      <a:pt x="273490" y="415549"/>
                      <a:pt x="273873" y="415614"/>
                    </a:cubicBezTo>
                    <a:close/>
                    <a:moveTo>
                      <a:pt x="338694" y="467138"/>
                    </a:moveTo>
                    <a:cubicBezTo>
                      <a:pt x="339752" y="467138"/>
                      <a:pt x="339113" y="465900"/>
                      <a:pt x="338511" y="465718"/>
                    </a:cubicBezTo>
                    <a:cubicBezTo>
                      <a:pt x="338146" y="466082"/>
                      <a:pt x="337964" y="466974"/>
                      <a:pt x="338694" y="467138"/>
                    </a:cubicBezTo>
                    <a:close/>
                    <a:moveTo>
                      <a:pt x="470797" y="299826"/>
                    </a:moveTo>
                    <a:cubicBezTo>
                      <a:pt x="470104" y="299171"/>
                      <a:pt x="468973" y="300317"/>
                      <a:pt x="469484" y="301045"/>
                    </a:cubicBezTo>
                    <a:cubicBezTo>
                      <a:pt x="470028" y="300770"/>
                      <a:pt x="470483" y="300347"/>
                      <a:pt x="470797" y="299826"/>
                    </a:cubicBezTo>
                    <a:close/>
                    <a:moveTo>
                      <a:pt x="369827" y="301154"/>
                    </a:moveTo>
                    <a:cubicBezTo>
                      <a:pt x="370429" y="301318"/>
                      <a:pt x="371195" y="300790"/>
                      <a:pt x="370520" y="300190"/>
                    </a:cubicBezTo>
                    <a:cubicBezTo>
                      <a:pt x="369864" y="299917"/>
                      <a:pt x="368824" y="301154"/>
                      <a:pt x="369827" y="301154"/>
                    </a:cubicBezTo>
                    <a:close/>
                    <a:moveTo>
                      <a:pt x="87510" y="33415"/>
                    </a:moveTo>
                    <a:cubicBezTo>
                      <a:pt x="87418" y="33196"/>
                      <a:pt x="87035" y="33087"/>
                      <a:pt x="86579" y="33123"/>
                    </a:cubicBezTo>
                    <a:cubicBezTo>
                      <a:pt x="85066" y="33287"/>
                      <a:pt x="87692" y="35289"/>
                      <a:pt x="87510" y="33415"/>
                    </a:cubicBezTo>
                    <a:close/>
                    <a:moveTo>
                      <a:pt x="170168" y="169296"/>
                    </a:moveTo>
                    <a:cubicBezTo>
                      <a:pt x="170642" y="169296"/>
                      <a:pt x="170879" y="168913"/>
                      <a:pt x="171134" y="168568"/>
                    </a:cubicBezTo>
                    <a:cubicBezTo>
                      <a:pt x="170788" y="167603"/>
                      <a:pt x="168708" y="168841"/>
                      <a:pt x="170168" y="169296"/>
                    </a:cubicBezTo>
                    <a:close/>
                    <a:moveTo>
                      <a:pt x="544828" y="168204"/>
                    </a:moveTo>
                    <a:cubicBezTo>
                      <a:pt x="544281" y="166820"/>
                      <a:pt x="543132" y="168913"/>
                      <a:pt x="544080" y="169150"/>
                    </a:cubicBezTo>
                    <a:cubicBezTo>
                      <a:pt x="544525" y="169054"/>
                      <a:pt x="544838" y="168657"/>
                      <a:pt x="544828" y="168204"/>
                    </a:cubicBezTo>
                    <a:close/>
                    <a:moveTo>
                      <a:pt x="396255" y="303156"/>
                    </a:moveTo>
                    <a:cubicBezTo>
                      <a:pt x="396073" y="302610"/>
                      <a:pt x="394778" y="302592"/>
                      <a:pt x="394814" y="303375"/>
                    </a:cubicBezTo>
                    <a:cubicBezTo>
                      <a:pt x="394851" y="304157"/>
                      <a:pt x="396036" y="303666"/>
                      <a:pt x="396255" y="303156"/>
                    </a:cubicBezTo>
                    <a:close/>
                    <a:moveTo>
                      <a:pt x="367073" y="470268"/>
                    </a:moveTo>
                    <a:cubicBezTo>
                      <a:pt x="366613" y="469803"/>
                      <a:pt x="365862" y="469799"/>
                      <a:pt x="365397" y="470258"/>
                    </a:cubicBezTo>
                    <a:cubicBezTo>
                      <a:pt x="365228" y="470424"/>
                      <a:pt x="365113" y="470637"/>
                      <a:pt x="365067" y="470869"/>
                    </a:cubicBezTo>
                    <a:cubicBezTo>
                      <a:pt x="365578" y="471160"/>
                      <a:pt x="366325" y="470432"/>
                      <a:pt x="367037" y="470268"/>
                    </a:cubicBezTo>
                    <a:close/>
                    <a:moveTo>
                      <a:pt x="46655" y="101774"/>
                    </a:moveTo>
                    <a:cubicBezTo>
                      <a:pt x="46290" y="100900"/>
                      <a:pt x="43591" y="102083"/>
                      <a:pt x="44977" y="102374"/>
                    </a:cubicBezTo>
                    <a:cubicBezTo>
                      <a:pt x="45469" y="101901"/>
                      <a:pt x="46144" y="102247"/>
                      <a:pt x="46655" y="101774"/>
                    </a:cubicBezTo>
                    <a:close/>
                    <a:moveTo>
                      <a:pt x="401180" y="129074"/>
                    </a:moveTo>
                    <a:cubicBezTo>
                      <a:pt x="400888" y="128528"/>
                      <a:pt x="400742" y="127254"/>
                      <a:pt x="399812" y="127800"/>
                    </a:cubicBezTo>
                    <a:cubicBezTo>
                      <a:pt x="400140" y="128255"/>
                      <a:pt x="400231" y="129547"/>
                      <a:pt x="401180" y="129001"/>
                    </a:cubicBezTo>
                    <a:close/>
                    <a:moveTo>
                      <a:pt x="354488" y="402746"/>
                    </a:moveTo>
                    <a:cubicBezTo>
                      <a:pt x="354835" y="402746"/>
                      <a:pt x="355218" y="402856"/>
                      <a:pt x="355492" y="402510"/>
                    </a:cubicBezTo>
                    <a:cubicBezTo>
                      <a:pt x="354908" y="402182"/>
                      <a:pt x="354124" y="401254"/>
                      <a:pt x="353668" y="402255"/>
                    </a:cubicBezTo>
                    <a:cubicBezTo>
                      <a:pt x="353540" y="402983"/>
                      <a:pt x="354215" y="402546"/>
                      <a:pt x="354488" y="402674"/>
                    </a:cubicBezTo>
                    <a:close/>
                    <a:moveTo>
                      <a:pt x="44028" y="164636"/>
                    </a:moveTo>
                    <a:cubicBezTo>
                      <a:pt x="43809" y="163381"/>
                      <a:pt x="43244" y="165237"/>
                      <a:pt x="42496" y="165255"/>
                    </a:cubicBezTo>
                    <a:cubicBezTo>
                      <a:pt x="43116" y="165674"/>
                      <a:pt x="44247" y="165619"/>
                      <a:pt x="44028" y="164636"/>
                    </a:cubicBezTo>
                    <a:close/>
                    <a:moveTo>
                      <a:pt x="364264" y="306487"/>
                    </a:moveTo>
                    <a:cubicBezTo>
                      <a:pt x="364027" y="305668"/>
                      <a:pt x="362805" y="306359"/>
                      <a:pt x="362824" y="306906"/>
                    </a:cubicBezTo>
                    <a:cubicBezTo>
                      <a:pt x="362842" y="307451"/>
                      <a:pt x="364465" y="307251"/>
                      <a:pt x="364264" y="306487"/>
                    </a:cubicBezTo>
                    <a:close/>
                    <a:moveTo>
                      <a:pt x="239949" y="100955"/>
                    </a:moveTo>
                    <a:cubicBezTo>
                      <a:pt x="238891" y="100955"/>
                      <a:pt x="239730" y="102101"/>
                      <a:pt x="240405" y="101992"/>
                    </a:cubicBezTo>
                    <a:cubicBezTo>
                      <a:pt x="241080" y="101883"/>
                      <a:pt x="240606" y="100700"/>
                      <a:pt x="239949" y="100955"/>
                    </a:cubicBezTo>
                    <a:close/>
                    <a:moveTo>
                      <a:pt x="266395" y="36199"/>
                    </a:moveTo>
                    <a:cubicBezTo>
                      <a:pt x="266176" y="35562"/>
                      <a:pt x="265046" y="36054"/>
                      <a:pt x="264973" y="36600"/>
                    </a:cubicBezTo>
                    <a:cubicBezTo>
                      <a:pt x="264900" y="37146"/>
                      <a:pt x="266450" y="37200"/>
                      <a:pt x="266395" y="36199"/>
                    </a:cubicBezTo>
                    <a:close/>
                    <a:moveTo>
                      <a:pt x="420020" y="99899"/>
                    </a:moveTo>
                    <a:cubicBezTo>
                      <a:pt x="422884" y="99899"/>
                      <a:pt x="419655" y="98771"/>
                      <a:pt x="418762" y="99644"/>
                    </a:cubicBezTo>
                    <a:cubicBezTo>
                      <a:pt x="419145" y="99936"/>
                      <a:pt x="419528" y="99863"/>
                      <a:pt x="420020" y="99845"/>
                    </a:cubicBezTo>
                    <a:close/>
                    <a:moveTo>
                      <a:pt x="274548" y="395030"/>
                    </a:moveTo>
                    <a:cubicBezTo>
                      <a:pt x="274548" y="393628"/>
                      <a:pt x="272140" y="395576"/>
                      <a:pt x="273636" y="395576"/>
                    </a:cubicBezTo>
                    <a:cubicBezTo>
                      <a:pt x="274019" y="395539"/>
                      <a:pt x="274530" y="395685"/>
                      <a:pt x="274548" y="395030"/>
                    </a:cubicBezTo>
                    <a:close/>
                    <a:moveTo>
                      <a:pt x="381081" y="131895"/>
                    </a:moveTo>
                    <a:lnTo>
                      <a:pt x="381628" y="131676"/>
                    </a:lnTo>
                    <a:cubicBezTo>
                      <a:pt x="381008" y="129856"/>
                      <a:pt x="378965" y="131767"/>
                      <a:pt x="381081" y="131895"/>
                    </a:cubicBezTo>
                    <a:close/>
                    <a:moveTo>
                      <a:pt x="376174" y="37419"/>
                    </a:moveTo>
                    <a:cubicBezTo>
                      <a:pt x="376922" y="37619"/>
                      <a:pt x="377032" y="36126"/>
                      <a:pt x="376576" y="35999"/>
                    </a:cubicBezTo>
                    <a:cubicBezTo>
                      <a:pt x="376120" y="35872"/>
                      <a:pt x="375317" y="37200"/>
                      <a:pt x="376174" y="37419"/>
                    </a:cubicBezTo>
                    <a:close/>
                    <a:moveTo>
                      <a:pt x="284981" y="62462"/>
                    </a:moveTo>
                    <a:cubicBezTo>
                      <a:pt x="283850" y="62462"/>
                      <a:pt x="285473" y="63954"/>
                      <a:pt x="285892" y="63863"/>
                    </a:cubicBezTo>
                    <a:cubicBezTo>
                      <a:pt x="286276" y="63263"/>
                      <a:pt x="285546" y="62571"/>
                      <a:pt x="284944" y="62462"/>
                    </a:cubicBezTo>
                    <a:close/>
                    <a:moveTo>
                      <a:pt x="31954" y="111456"/>
                    </a:moveTo>
                    <a:cubicBezTo>
                      <a:pt x="31735" y="110928"/>
                      <a:pt x="30605" y="110273"/>
                      <a:pt x="30477" y="111238"/>
                    </a:cubicBezTo>
                    <a:cubicBezTo>
                      <a:pt x="30349" y="112202"/>
                      <a:pt x="31772" y="112020"/>
                      <a:pt x="31954" y="111456"/>
                    </a:cubicBezTo>
                    <a:close/>
                    <a:moveTo>
                      <a:pt x="257148" y="485665"/>
                    </a:moveTo>
                    <a:cubicBezTo>
                      <a:pt x="257148" y="485047"/>
                      <a:pt x="256619" y="485156"/>
                      <a:pt x="256218" y="485119"/>
                    </a:cubicBezTo>
                    <a:cubicBezTo>
                      <a:pt x="254686" y="485174"/>
                      <a:pt x="257093" y="487012"/>
                      <a:pt x="257148" y="485665"/>
                    </a:cubicBezTo>
                    <a:close/>
                    <a:moveTo>
                      <a:pt x="232599" y="387113"/>
                    </a:moveTo>
                    <a:cubicBezTo>
                      <a:pt x="231778" y="385438"/>
                      <a:pt x="230155" y="387531"/>
                      <a:pt x="232088" y="387458"/>
                    </a:cubicBezTo>
                    <a:cubicBezTo>
                      <a:pt x="232343" y="387495"/>
                      <a:pt x="232562" y="387422"/>
                      <a:pt x="232599" y="387113"/>
                    </a:cubicBezTo>
                    <a:close/>
                    <a:moveTo>
                      <a:pt x="242849" y="386294"/>
                    </a:moveTo>
                    <a:cubicBezTo>
                      <a:pt x="243323" y="385183"/>
                      <a:pt x="240423" y="386621"/>
                      <a:pt x="242028" y="387204"/>
                    </a:cubicBezTo>
                    <a:cubicBezTo>
                      <a:pt x="242940" y="387513"/>
                      <a:pt x="242247" y="386312"/>
                      <a:pt x="242849" y="386294"/>
                    </a:cubicBezTo>
                    <a:close/>
                    <a:moveTo>
                      <a:pt x="421589" y="310382"/>
                    </a:moveTo>
                    <a:cubicBezTo>
                      <a:pt x="422154" y="310473"/>
                      <a:pt x="422993" y="310018"/>
                      <a:pt x="422847" y="309472"/>
                    </a:cubicBezTo>
                    <a:cubicBezTo>
                      <a:pt x="422482" y="309108"/>
                      <a:pt x="420130" y="310309"/>
                      <a:pt x="421589" y="310382"/>
                    </a:cubicBezTo>
                    <a:close/>
                    <a:moveTo>
                      <a:pt x="390455" y="88579"/>
                    </a:moveTo>
                    <a:cubicBezTo>
                      <a:pt x="390145" y="88197"/>
                      <a:pt x="389999" y="87086"/>
                      <a:pt x="389507" y="87068"/>
                    </a:cubicBezTo>
                    <a:cubicBezTo>
                      <a:pt x="388868" y="87687"/>
                      <a:pt x="389872" y="89507"/>
                      <a:pt x="390455" y="88579"/>
                    </a:cubicBezTo>
                    <a:close/>
                    <a:moveTo>
                      <a:pt x="243050" y="311546"/>
                    </a:moveTo>
                    <a:lnTo>
                      <a:pt x="242831" y="311037"/>
                    </a:lnTo>
                    <a:cubicBezTo>
                      <a:pt x="240970" y="311674"/>
                      <a:pt x="243050" y="313749"/>
                      <a:pt x="243050" y="311546"/>
                    </a:cubicBezTo>
                    <a:close/>
                    <a:moveTo>
                      <a:pt x="11363" y="63190"/>
                    </a:moveTo>
                    <a:cubicBezTo>
                      <a:pt x="11545" y="61370"/>
                      <a:pt x="8919" y="63445"/>
                      <a:pt x="10414" y="63481"/>
                    </a:cubicBezTo>
                    <a:cubicBezTo>
                      <a:pt x="10797" y="63445"/>
                      <a:pt x="11308" y="63608"/>
                      <a:pt x="11363" y="63190"/>
                    </a:cubicBezTo>
                    <a:close/>
                    <a:moveTo>
                      <a:pt x="342487" y="493000"/>
                    </a:moveTo>
                    <a:cubicBezTo>
                      <a:pt x="342232" y="492527"/>
                      <a:pt x="341211" y="491708"/>
                      <a:pt x="340992" y="492618"/>
                    </a:cubicBezTo>
                    <a:cubicBezTo>
                      <a:pt x="340773" y="493528"/>
                      <a:pt x="342104" y="493546"/>
                      <a:pt x="342487" y="493000"/>
                    </a:cubicBezTo>
                    <a:close/>
                    <a:moveTo>
                      <a:pt x="63562" y="98844"/>
                    </a:moveTo>
                    <a:cubicBezTo>
                      <a:pt x="63562" y="97460"/>
                      <a:pt x="61410" y="99080"/>
                      <a:pt x="62486" y="99280"/>
                    </a:cubicBezTo>
                    <a:cubicBezTo>
                      <a:pt x="62887" y="99262"/>
                      <a:pt x="63416" y="99462"/>
                      <a:pt x="63562" y="98844"/>
                    </a:cubicBezTo>
                    <a:close/>
                    <a:moveTo>
                      <a:pt x="371797" y="376593"/>
                    </a:moveTo>
                    <a:cubicBezTo>
                      <a:pt x="372142" y="376584"/>
                      <a:pt x="372482" y="376510"/>
                      <a:pt x="372800" y="376375"/>
                    </a:cubicBezTo>
                    <a:cubicBezTo>
                      <a:pt x="372417" y="375792"/>
                      <a:pt x="371487" y="376211"/>
                      <a:pt x="370976" y="375629"/>
                    </a:cubicBezTo>
                    <a:cubicBezTo>
                      <a:pt x="370539" y="376320"/>
                      <a:pt x="371177" y="376648"/>
                      <a:pt x="371888" y="376593"/>
                    </a:cubicBezTo>
                    <a:close/>
                    <a:moveTo>
                      <a:pt x="257221" y="499315"/>
                    </a:moveTo>
                    <a:cubicBezTo>
                      <a:pt x="256656" y="499097"/>
                      <a:pt x="255963" y="497932"/>
                      <a:pt x="255488" y="498515"/>
                    </a:cubicBezTo>
                    <a:cubicBezTo>
                      <a:pt x="255580" y="499315"/>
                      <a:pt x="256510" y="500225"/>
                      <a:pt x="257312" y="499315"/>
                    </a:cubicBezTo>
                    <a:close/>
                    <a:moveTo>
                      <a:pt x="20573" y="63008"/>
                    </a:moveTo>
                    <a:cubicBezTo>
                      <a:pt x="20810" y="61406"/>
                      <a:pt x="19515" y="61861"/>
                      <a:pt x="19224" y="62644"/>
                    </a:cubicBezTo>
                    <a:cubicBezTo>
                      <a:pt x="18932" y="63426"/>
                      <a:pt x="20573" y="62935"/>
                      <a:pt x="20573" y="63008"/>
                    </a:cubicBezTo>
                    <a:close/>
                    <a:moveTo>
                      <a:pt x="574174" y="126380"/>
                    </a:moveTo>
                    <a:cubicBezTo>
                      <a:pt x="573919" y="125452"/>
                      <a:pt x="572752" y="126380"/>
                      <a:pt x="572733" y="126744"/>
                    </a:cubicBezTo>
                    <a:cubicBezTo>
                      <a:pt x="572715" y="127108"/>
                      <a:pt x="574357" y="127108"/>
                      <a:pt x="574174" y="126380"/>
                    </a:cubicBezTo>
                    <a:close/>
                    <a:moveTo>
                      <a:pt x="478530" y="313712"/>
                    </a:moveTo>
                    <a:cubicBezTo>
                      <a:pt x="478530" y="314131"/>
                      <a:pt x="478439" y="314458"/>
                      <a:pt x="478822" y="314659"/>
                    </a:cubicBezTo>
                    <a:cubicBezTo>
                      <a:pt x="479114" y="314022"/>
                      <a:pt x="479023" y="313330"/>
                      <a:pt x="479533" y="312839"/>
                    </a:cubicBezTo>
                    <a:cubicBezTo>
                      <a:pt x="478767" y="312202"/>
                      <a:pt x="478403" y="313112"/>
                      <a:pt x="478530" y="313712"/>
                    </a:cubicBezTo>
                    <a:close/>
                    <a:moveTo>
                      <a:pt x="349017" y="499006"/>
                    </a:moveTo>
                    <a:cubicBezTo>
                      <a:pt x="348597" y="498569"/>
                      <a:pt x="347375" y="498660"/>
                      <a:pt x="347558" y="499443"/>
                    </a:cubicBezTo>
                    <a:cubicBezTo>
                      <a:pt x="347740" y="500225"/>
                      <a:pt x="348780" y="499406"/>
                      <a:pt x="349017" y="499006"/>
                    </a:cubicBezTo>
                    <a:close/>
                    <a:moveTo>
                      <a:pt x="9739" y="111893"/>
                    </a:moveTo>
                    <a:cubicBezTo>
                      <a:pt x="9885" y="111201"/>
                      <a:pt x="8426" y="111019"/>
                      <a:pt x="8299" y="111511"/>
                    </a:cubicBezTo>
                    <a:cubicBezTo>
                      <a:pt x="8171" y="112002"/>
                      <a:pt x="9484" y="112785"/>
                      <a:pt x="9739" y="111893"/>
                    </a:cubicBezTo>
                    <a:close/>
                    <a:moveTo>
                      <a:pt x="391021" y="68923"/>
                    </a:moveTo>
                    <a:cubicBezTo>
                      <a:pt x="393155" y="68923"/>
                      <a:pt x="391221" y="66848"/>
                      <a:pt x="390546" y="68668"/>
                    </a:cubicBezTo>
                    <a:close/>
                    <a:moveTo>
                      <a:pt x="387829" y="372243"/>
                    </a:moveTo>
                    <a:cubicBezTo>
                      <a:pt x="386753" y="372243"/>
                      <a:pt x="387665" y="373408"/>
                      <a:pt x="388303" y="373281"/>
                    </a:cubicBezTo>
                    <a:cubicBezTo>
                      <a:pt x="389270" y="373081"/>
                      <a:pt x="388467" y="372007"/>
                      <a:pt x="387829" y="372243"/>
                    </a:cubicBezTo>
                    <a:close/>
                    <a:moveTo>
                      <a:pt x="294629" y="499497"/>
                    </a:moveTo>
                    <a:cubicBezTo>
                      <a:pt x="294098" y="499066"/>
                      <a:pt x="293316" y="499146"/>
                      <a:pt x="292884" y="499676"/>
                    </a:cubicBezTo>
                    <a:cubicBezTo>
                      <a:pt x="292782" y="499801"/>
                      <a:pt x="292706" y="499944"/>
                      <a:pt x="292659" y="500098"/>
                    </a:cubicBezTo>
                    <a:cubicBezTo>
                      <a:pt x="293352" y="500498"/>
                      <a:pt x="293954" y="499734"/>
                      <a:pt x="294629" y="499497"/>
                    </a:cubicBezTo>
                    <a:close/>
                    <a:moveTo>
                      <a:pt x="289285" y="501008"/>
                    </a:moveTo>
                    <a:cubicBezTo>
                      <a:pt x="289558" y="498678"/>
                      <a:pt x="287461" y="501317"/>
                      <a:pt x="288902" y="501736"/>
                    </a:cubicBezTo>
                    <a:cubicBezTo>
                      <a:pt x="289504" y="501754"/>
                      <a:pt x="289157" y="501245"/>
                      <a:pt x="289340" y="501008"/>
                    </a:cubicBezTo>
                    <a:close/>
                    <a:moveTo>
                      <a:pt x="234623" y="39166"/>
                    </a:moveTo>
                    <a:cubicBezTo>
                      <a:pt x="234358" y="39043"/>
                      <a:pt x="234044" y="39158"/>
                      <a:pt x="233921" y="39423"/>
                    </a:cubicBezTo>
                    <a:cubicBezTo>
                      <a:pt x="233798" y="39687"/>
                      <a:pt x="233913" y="40001"/>
                      <a:pt x="234178" y="40123"/>
                    </a:cubicBezTo>
                    <a:cubicBezTo>
                      <a:pt x="234272" y="40167"/>
                      <a:pt x="234376" y="40182"/>
                      <a:pt x="234477" y="40167"/>
                    </a:cubicBezTo>
                    <a:cubicBezTo>
                      <a:pt x="235626" y="40367"/>
                      <a:pt x="235389" y="39366"/>
                      <a:pt x="234623" y="39166"/>
                    </a:cubicBezTo>
                    <a:close/>
                    <a:moveTo>
                      <a:pt x="56650" y="126999"/>
                    </a:moveTo>
                    <a:cubicBezTo>
                      <a:pt x="58090" y="126380"/>
                      <a:pt x="55537" y="125179"/>
                      <a:pt x="55665" y="126325"/>
                    </a:cubicBezTo>
                    <a:cubicBezTo>
                      <a:pt x="55823" y="126731"/>
                      <a:pt x="56214" y="126998"/>
                      <a:pt x="56650" y="126999"/>
                    </a:cubicBezTo>
                    <a:close/>
                    <a:moveTo>
                      <a:pt x="213503" y="22258"/>
                    </a:moveTo>
                    <a:cubicBezTo>
                      <a:pt x="213667" y="22258"/>
                      <a:pt x="213941" y="21876"/>
                      <a:pt x="214105" y="21512"/>
                    </a:cubicBezTo>
                    <a:cubicBezTo>
                      <a:pt x="213740" y="20347"/>
                      <a:pt x="211424" y="22167"/>
                      <a:pt x="213466" y="22258"/>
                    </a:cubicBezTo>
                    <a:close/>
                    <a:moveTo>
                      <a:pt x="267453" y="133187"/>
                    </a:moveTo>
                    <a:cubicBezTo>
                      <a:pt x="266651" y="131367"/>
                      <a:pt x="264973" y="133605"/>
                      <a:pt x="266924" y="133533"/>
                    </a:cubicBezTo>
                    <a:cubicBezTo>
                      <a:pt x="267125" y="133533"/>
                      <a:pt x="267344" y="133496"/>
                      <a:pt x="267453" y="133187"/>
                    </a:cubicBezTo>
                    <a:close/>
                    <a:moveTo>
                      <a:pt x="308855" y="504466"/>
                    </a:moveTo>
                    <a:cubicBezTo>
                      <a:pt x="308563" y="503847"/>
                      <a:pt x="307378" y="503156"/>
                      <a:pt x="307341" y="504229"/>
                    </a:cubicBezTo>
                    <a:cubicBezTo>
                      <a:pt x="307451" y="504976"/>
                      <a:pt x="308271" y="504612"/>
                      <a:pt x="308800" y="504466"/>
                    </a:cubicBezTo>
                    <a:close/>
                    <a:moveTo>
                      <a:pt x="13588" y="76294"/>
                    </a:moveTo>
                    <a:cubicBezTo>
                      <a:pt x="13168" y="75784"/>
                      <a:pt x="12111" y="74929"/>
                      <a:pt x="12001" y="76039"/>
                    </a:cubicBezTo>
                    <a:cubicBezTo>
                      <a:pt x="12202" y="76858"/>
                      <a:pt x="12986" y="76458"/>
                      <a:pt x="13588" y="76294"/>
                    </a:cubicBezTo>
                    <a:close/>
                    <a:moveTo>
                      <a:pt x="17856" y="40185"/>
                    </a:moveTo>
                    <a:cubicBezTo>
                      <a:pt x="15740" y="40185"/>
                      <a:pt x="17637" y="42278"/>
                      <a:pt x="18366" y="40458"/>
                    </a:cubicBezTo>
                    <a:close/>
                    <a:moveTo>
                      <a:pt x="232635" y="125634"/>
                    </a:moveTo>
                    <a:cubicBezTo>
                      <a:pt x="232216" y="125197"/>
                      <a:pt x="230994" y="125252"/>
                      <a:pt x="231158" y="126034"/>
                    </a:cubicBezTo>
                    <a:cubicBezTo>
                      <a:pt x="231322" y="126817"/>
                      <a:pt x="232416" y="126125"/>
                      <a:pt x="232635" y="125634"/>
                    </a:cubicBezTo>
                    <a:close/>
                    <a:moveTo>
                      <a:pt x="67666" y="115606"/>
                    </a:moveTo>
                    <a:cubicBezTo>
                      <a:pt x="68760" y="115751"/>
                      <a:pt x="68140" y="114696"/>
                      <a:pt x="67666" y="114113"/>
                    </a:cubicBezTo>
                    <a:cubicBezTo>
                      <a:pt x="67465" y="114623"/>
                      <a:pt x="66334" y="115697"/>
                      <a:pt x="67666" y="115606"/>
                    </a:cubicBezTo>
                    <a:close/>
                    <a:moveTo>
                      <a:pt x="400177" y="125270"/>
                    </a:moveTo>
                    <a:cubicBezTo>
                      <a:pt x="400177" y="124778"/>
                      <a:pt x="399666" y="124851"/>
                      <a:pt x="399246" y="124833"/>
                    </a:cubicBezTo>
                    <a:cubicBezTo>
                      <a:pt x="397751" y="124924"/>
                      <a:pt x="400195" y="126908"/>
                      <a:pt x="400177" y="125270"/>
                    </a:cubicBezTo>
                    <a:close/>
                    <a:moveTo>
                      <a:pt x="534012" y="133551"/>
                    </a:moveTo>
                    <a:lnTo>
                      <a:pt x="533520" y="133751"/>
                    </a:lnTo>
                    <a:cubicBezTo>
                      <a:pt x="534195" y="135607"/>
                      <a:pt x="536219" y="133514"/>
                      <a:pt x="534012" y="133551"/>
                    </a:cubicBezTo>
                    <a:close/>
                    <a:moveTo>
                      <a:pt x="409989" y="320319"/>
                    </a:moveTo>
                    <a:lnTo>
                      <a:pt x="409734" y="319736"/>
                    </a:lnTo>
                    <a:cubicBezTo>
                      <a:pt x="407983" y="320264"/>
                      <a:pt x="409825" y="322466"/>
                      <a:pt x="410025" y="320319"/>
                    </a:cubicBezTo>
                    <a:close/>
                    <a:moveTo>
                      <a:pt x="289613" y="322139"/>
                    </a:moveTo>
                    <a:cubicBezTo>
                      <a:pt x="289964" y="321552"/>
                      <a:pt x="289771" y="320792"/>
                      <a:pt x="289183" y="320442"/>
                    </a:cubicBezTo>
                    <a:cubicBezTo>
                      <a:pt x="289095" y="320390"/>
                      <a:pt x="289000" y="320348"/>
                      <a:pt x="288902" y="320319"/>
                    </a:cubicBezTo>
                    <a:cubicBezTo>
                      <a:pt x="288706" y="321035"/>
                      <a:pt x="289012" y="321794"/>
                      <a:pt x="289650" y="322175"/>
                    </a:cubicBezTo>
                    <a:close/>
                    <a:moveTo>
                      <a:pt x="360927" y="320119"/>
                    </a:moveTo>
                    <a:lnTo>
                      <a:pt x="360015" y="321538"/>
                    </a:lnTo>
                    <a:cubicBezTo>
                      <a:pt x="361018" y="322230"/>
                      <a:pt x="361018" y="320792"/>
                      <a:pt x="361474" y="320373"/>
                    </a:cubicBezTo>
                    <a:close/>
                    <a:moveTo>
                      <a:pt x="419291" y="96259"/>
                    </a:moveTo>
                    <a:cubicBezTo>
                      <a:pt x="419528" y="95659"/>
                      <a:pt x="418379" y="95022"/>
                      <a:pt x="418251" y="95950"/>
                    </a:cubicBezTo>
                    <a:cubicBezTo>
                      <a:pt x="418123" y="96878"/>
                      <a:pt x="419327" y="97533"/>
                      <a:pt x="419254" y="96350"/>
                    </a:cubicBezTo>
                    <a:close/>
                    <a:moveTo>
                      <a:pt x="397915" y="60387"/>
                    </a:moveTo>
                    <a:cubicBezTo>
                      <a:pt x="397641" y="59987"/>
                      <a:pt x="396547" y="59222"/>
                      <a:pt x="396456" y="60205"/>
                    </a:cubicBezTo>
                    <a:cubicBezTo>
                      <a:pt x="396365" y="61188"/>
                      <a:pt x="397751" y="61042"/>
                      <a:pt x="397915" y="60387"/>
                    </a:cubicBezTo>
                    <a:close/>
                    <a:moveTo>
                      <a:pt x="371414" y="509162"/>
                    </a:moveTo>
                    <a:cubicBezTo>
                      <a:pt x="371414" y="507433"/>
                      <a:pt x="369006" y="509471"/>
                      <a:pt x="370466" y="509544"/>
                    </a:cubicBezTo>
                    <a:cubicBezTo>
                      <a:pt x="370812" y="509507"/>
                      <a:pt x="371286" y="509598"/>
                      <a:pt x="371414" y="509162"/>
                    </a:cubicBezTo>
                    <a:close/>
                    <a:moveTo>
                      <a:pt x="404244" y="360868"/>
                    </a:moveTo>
                    <a:cubicBezTo>
                      <a:pt x="406068" y="360978"/>
                      <a:pt x="403569" y="358885"/>
                      <a:pt x="403459" y="360322"/>
                    </a:cubicBezTo>
                    <a:cubicBezTo>
                      <a:pt x="403532" y="361014"/>
                      <a:pt x="404043" y="360832"/>
                      <a:pt x="404244" y="360868"/>
                    </a:cubicBezTo>
                    <a:close/>
                    <a:moveTo>
                      <a:pt x="392990" y="114787"/>
                    </a:moveTo>
                    <a:cubicBezTo>
                      <a:pt x="392772" y="114295"/>
                      <a:pt x="391732" y="113531"/>
                      <a:pt x="391531" y="114423"/>
                    </a:cubicBezTo>
                    <a:cubicBezTo>
                      <a:pt x="391331" y="115314"/>
                      <a:pt x="392680" y="115260"/>
                      <a:pt x="393027" y="114787"/>
                    </a:cubicBezTo>
                    <a:close/>
                    <a:moveTo>
                      <a:pt x="455987" y="323285"/>
                    </a:moveTo>
                    <a:cubicBezTo>
                      <a:pt x="456480" y="323049"/>
                      <a:pt x="457191" y="321975"/>
                      <a:pt x="456224" y="321848"/>
                    </a:cubicBezTo>
                    <a:cubicBezTo>
                      <a:pt x="455258" y="321720"/>
                      <a:pt x="455476" y="323085"/>
                      <a:pt x="456024" y="323285"/>
                    </a:cubicBezTo>
                    <a:close/>
                    <a:moveTo>
                      <a:pt x="211351" y="59022"/>
                    </a:moveTo>
                    <a:cubicBezTo>
                      <a:pt x="213065" y="58203"/>
                      <a:pt x="210876" y="56601"/>
                      <a:pt x="211022" y="58549"/>
                    </a:cubicBezTo>
                    <a:cubicBezTo>
                      <a:pt x="210913" y="58767"/>
                      <a:pt x="210913" y="59022"/>
                      <a:pt x="211351" y="59022"/>
                    </a:cubicBezTo>
                    <a:close/>
                    <a:moveTo>
                      <a:pt x="339824" y="513912"/>
                    </a:moveTo>
                    <a:cubicBezTo>
                      <a:pt x="339824" y="512510"/>
                      <a:pt x="337362" y="514349"/>
                      <a:pt x="338876" y="514440"/>
                    </a:cubicBezTo>
                    <a:cubicBezTo>
                      <a:pt x="339277" y="514421"/>
                      <a:pt x="339770" y="514531"/>
                      <a:pt x="339824" y="513912"/>
                    </a:cubicBezTo>
                    <a:close/>
                    <a:moveTo>
                      <a:pt x="347357" y="516332"/>
                    </a:moveTo>
                    <a:cubicBezTo>
                      <a:pt x="346974" y="515841"/>
                      <a:pt x="345734" y="515932"/>
                      <a:pt x="345898" y="516696"/>
                    </a:cubicBezTo>
                    <a:cubicBezTo>
                      <a:pt x="346062" y="517461"/>
                      <a:pt x="347156" y="516824"/>
                      <a:pt x="347357" y="516332"/>
                    </a:cubicBezTo>
                    <a:close/>
                    <a:moveTo>
                      <a:pt x="405539" y="357884"/>
                    </a:moveTo>
                    <a:cubicBezTo>
                      <a:pt x="405338" y="357356"/>
                      <a:pt x="404298" y="356664"/>
                      <a:pt x="404080" y="357538"/>
                    </a:cubicBezTo>
                    <a:cubicBezTo>
                      <a:pt x="403861" y="358411"/>
                      <a:pt x="405192" y="358375"/>
                      <a:pt x="405539" y="357884"/>
                    </a:cubicBezTo>
                    <a:close/>
                    <a:moveTo>
                      <a:pt x="297766" y="523103"/>
                    </a:moveTo>
                    <a:cubicBezTo>
                      <a:pt x="300575" y="522975"/>
                      <a:pt x="297273" y="522084"/>
                      <a:pt x="296434" y="522830"/>
                    </a:cubicBezTo>
                    <a:cubicBezTo>
                      <a:pt x="296836" y="523230"/>
                      <a:pt x="297146" y="523103"/>
                      <a:pt x="297766" y="523103"/>
                    </a:cubicBezTo>
                    <a:close/>
                    <a:moveTo>
                      <a:pt x="310022" y="526379"/>
                    </a:moveTo>
                    <a:cubicBezTo>
                      <a:pt x="312156" y="526379"/>
                      <a:pt x="310186" y="524304"/>
                      <a:pt x="309493" y="526124"/>
                    </a:cubicBezTo>
                    <a:close/>
                    <a:moveTo>
                      <a:pt x="262602" y="46282"/>
                    </a:moveTo>
                    <a:cubicBezTo>
                      <a:pt x="262857" y="45499"/>
                      <a:pt x="261307" y="45390"/>
                      <a:pt x="261161" y="45827"/>
                    </a:cubicBezTo>
                    <a:cubicBezTo>
                      <a:pt x="261015" y="46264"/>
                      <a:pt x="262328" y="47137"/>
                      <a:pt x="262583" y="46282"/>
                    </a:cubicBezTo>
                    <a:close/>
                    <a:moveTo>
                      <a:pt x="16670" y="47210"/>
                    </a:moveTo>
                    <a:cubicBezTo>
                      <a:pt x="17765" y="47301"/>
                      <a:pt x="16944" y="46118"/>
                      <a:pt x="16269" y="46209"/>
                    </a:cubicBezTo>
                    <a:cubicBezTo>
                      <a:pt x="15302" y="46391"/>
                      <a:pt x="16014" y="47465"/>
                      <a:pt x="16670" y="47210"/>
                    </a:cubicBezTo>
                    <a:close/>
                    <a:moveTo>
                      <a:pt x="308746" y="325815"/>
                    </a:moveTo>
                    <a:cubicBezTo>
                      <a:pt x="308746" y="325488"/>
                      <a:pt x="308180" y="325597"/>
                      <a:pt x="307779" y="325615"/>
                    </a:cubicBezTo>
                    <a:cubicBezTo>
                      <a:pt x="306375" y="325815"/>
                      <a:pt x="309256" y="327763"/>
                      <a:pt x="308746" y="325815"/>
                    </a:cubicBezTo>
                    <a:close/>
                    <a:moveTo>
                      <a:pt x="415844" y="89216"/>
                    </a:moveTo>
                    <a:cubicBezTo>
                      <a:pt x="414603" y="87396"/>
                      <a:pt x="413509" y="90053"/>
                      <a:pt x="415643" y="89543"/>
                    </a:cubicBezTo>
                    <a:cubicBezTo>
                      <a:pt x="415742" y="89592"/>
                      <a:pt x="415863" y="89552"/>
                      <a:pt x="415912" y="89453"/>
                    </a:cubicBezTo>
                    <a:cubicBezTo>
                      <a:pt x="415957" y="89363"/>
                      <a:pt x="415927" y="89253"/>
                      <a:pt x="415844" y="89198"/>
                    </a:cubicBezTo>
                    <a:close/>
                    <a:moveTo>
                      <a:pt x="80360" y="116807"/>
                    </a:moveTo>
                    <a:lnTo>
                      <a:pt x="80925" y="116570"/>
                    </a:lnTo>
                    <a:cubicBezTo>
                      <a:pt x="80378" y="114659"/>
                      <a:pt x="78226" y="116589"/>
                      <a:pt x="80360" y="116807"/>
                    </a:cubicBezTo>
                    <a:close/>
                    <a:moveTo>
                      <a:pt x="350166" y="535006"/>
                    </a:moveTo>
                    <a:cubicBezTo>
                      <a:pt x="350116" y="534600"/>
                      <a:pt x="349829" y="534264"/>
                      <a:pt x="349436" y="534150"/>
                    </a:cubicBezTo>
                    <a:cubicBezTo>
                      <a:pt x="348360" y="534278"/>
                      <a:pt x="349746" y="536625"/>
                      <a:pt x="350166" y="535006"/>
                    </a:cubicBezTo>
                    <a:close/>
                    <a:moveTo>
                      <a:pt x="48260" y="144707"/>
                    </a:moveTo>
                    <a:cubicBezTo>
                      <a:pt x="48260" y="144380"/>
                      <a:pt x="47986" y="144343"/>
                      <a:pt x="47731" y="144380"/>
                    </a:cubicBezTo>
                    <a:cubicBezTo>
                      <a:pt x="45743" y="144307"/>
                      <a:pt x="47494" y="146473"/>
                      <a:pt x="48260" y="144707"/>
                    </a:cubicBezTo>
                    <a:close/>
                    <a:moveTo>
                      <a:pt x="399520" y="145290"/>
                    </a:moveTo>
                    <a:cubicBezTo>
                      <a:pt x="399374" y="144726"/>
                      <a:pt x="398717" y="144016"/>
                      <a:pt x="398188" y="144052"/>
                    </a:cubicBezTo>
                    <a:cubicBezTo>
                      <a:pt x="397787" y="144726"/>
                      <a:pt x="398772" y="145727"/>
                      <a:pt x="399520" y="145290"/>
                    </a:cubicBezTo>
                    <a:close/>
                    <a:moveTo>
                      <a:pt x="268785" y="15797"/>
                    </a:moveTo>
                    <a:cubicBezTo>
                      <a:pt x="267964" y="15561"/>
                      <a:pt x="267891" y="17089"/>
                      <a:pt x="268292" y="17271"/>
                    </a:cubicBezTo>
                    <a:cubicBezTo>
                      <a:pt x="268693" y="17453"/>
                      <a:pt x="269605" y="16107"/>
                      <a:pt x="268785" y="15797"/>
                    </a:cubicBezTo>
                    <a:close/>
                    <a:moveTo>
                      <a:pt x="413363" y="327453"/>
                    </a:moveTo>
                    <a:cubicBezTo>
                      <a:pt x="412834" y="326743"/>
                      <a:pt x="412105" y="326634"/>
                      <a:pt x="411831" y="327453"/>
                    </a:cubicBezTo>
                    <a:cubicBezTo>
                      <a:pt x="412086" y="328454"/>
                      <a:pt x="412688" y="328290"/>
                      <a:pt x="413363" y="327453"/>
                    </a:cubicBezTo>
                    <a:close/>
                    <a:moveTo>
                      <a:pt x="103760" y="124232"/>
                    </a:moveTo>
                    <a:cubicBezTo>
                      <a:pt x="105183" y="123978"/>
                      <a:pt x="103760" y="122722"/>
                      <a:pt x="102921" y="123395"/>
                    </a:cubicBezTo>
                    <a:cubicBezTo>
                      <a:pt x="103024" y="123808"/>
                      <a:pt x="103347" y="124130"/>
                      <a:pt x="103760" y="124232"/>
                    </a:cubicBezTo>
                    <a:close/>
                    <a:moveTo>
                      <a:pt x="376995" y="349766"/>
                    </a:moveTo>
                    <a:cubicBezTo>
                      <a:pt x="377506" y="349512"/>
                      <a:pt x="378108" y="348438"/>
                      <a:pt x="377743" y="347946"/>
                    </a:cubicBezTo>
                    <a:cubicBezTo>
                      <a:pt x="376886" y="348074"/>
                      <a:pt x="376594" y="349184"/>
                      <a:pt x="376995" y="349766"/>
                    </a:cubicBezTo>
                    <a:close/>
                    <a:moveTo>
                      <a:pt x="253519" y="94239"/>
                    </a:moveTo>
                    <a:cubicBezTo>
                      <a:pt x="253956" y="94676"/>
                      <a:pt x="255197" y="94512"/>
                      <a:pt x="254960" y="93729"/>
                    </a:cubicBezTo>
                    <a:cubicBezTo>
                      <a:pt x="254722" y="92947"/>
                      <a:pt x="253646" y="93675"/>
                      <a:pt x="253519" y="94239"/>
                    </a:cubicBezTo>
                    <a:close/>
                    <a:moveTo>
                      <a:pt x="257732" y="123359"/>
                    </a:moveTo>
                    <a:lnTo>
                      <a:pt x="257513" y="122849"/>
                    </a:lnTo>
                    <a:cubicBezTo>
                      <a:pt x="255689" y="123432"/>
                      <a:pt x="257768" y="125415"/>
                      <a:pt x="257732" y="123268"/>
                    </a:cubicBezTo>
                    <a:close/>
                    <a:moveTo>
                      <a:pt x="76986" y="138538"/>
                    </a:moveTo>
                    <a:lnTo>
                      <a:pt x="77624" y="138301"/>
                    </a:lnTo>
                    <a:cubicBezTo>
                      <a:pt x="77259" y="137154"/>
                      <a:pt x="76402" y="137755"/>
                      <a:pt x="75673" y="138301"/>
                    </a:cubicBezTo>
                    <a:cubicBezTo>
                      <a:pt x="76074" y="138465"/>
                      <a:pt x="76420" y="138392"/>
                      <a:pt x="76986" y="138447"/>
                    </a:cubicBezTo>
                    <a:close/>
                    <a:moveTo>
                      <a:pt x="283084" y="578085"/>
                    </a:moveTo>
                    <a:cubicBezTo>
                      <a:pt x="282682" y="578249"/>
                      <a:pt x="282755" y="579159"/>
                      <a:pt x="283084" y="579541"/>
                    </a:cubicBezTo>
                    <a:cubicBezTo>
                      <a:pt x="283631" y="579086"/>
                      <a:pt x="284415" y="577939"/>
                      <a:pt x="283011" y="577994"/>
                    </a:cubicBezTo>
                    <a:close/>
                    <a:moveTo>
                      <a:pt x="428702" y="343597"/>
                    </a:moveTo>
                    <a:cubicBezTo>
                      <a:pt x="428173" y="343160"/>
                      <a:pt x="427389" y="343051"/>
                      <a:pt x="427097" y="343797"/>
                    </a:cubicBezTo>
                    <a:cubicBezTo>
                      <a:pt x="427170" y="344780"/>
                      <a:pt x="427954" y="344598"/>
                      <a:pt x="428629" y="343506"/>
                    </a:cubicBezTo>
                    <a:close/>
                    <a:moveTo>
                      <a:pt x="415351" y="118590"/>
                    </a:moveTo>
                    <a:cubicBezTo>
                      <a:pt x="414567" y="116898"/>
                      <a:pt x="412907" y="119045"/>
                      <a:pt x="414859" y="118936"/>
                    </a:cubicBezTo>
                    <a:cubicBezTo>
                      <a:pt x="415023" y="118864"/>
                      <a:pt x="415187" y="118845"/>
                      <a:pt x="415278" y="118499"/>
                    </a:cubicBezTo>
                    <a:close/>
                    <a:moveTo>
                      <a:pt x="542129" y="138246"/>
                    </a:moveTo>
                    <a:cubicBezTo>
                      <a:pt x="541892" y="137791"/>
                      <a:pt x="540907" y="136918"/>
                      <a:pt x="540633" y="137810"/>
                    </a:cubicBezTo>
                    <a:cubicBezTo>
                      <a:pt x="540360" y="138701"/>
                      <a:pt x="541618" y="138647"/>
                      <a:pt x="542056" y="138155"/>
                    </a:cubicBezTo>
                    <a:close/>
                    <a:moveTo>
                      <a:pt x="324540" y="342141"/>
                    </a:moveTo>
                    <a:cubicBezTo>
                      <a:pt x="324431" y="341758"/>
                      <a:pt x="323957" y="341886"/>
                      <a:pt x="323555" y="341904"/>
                    </a:cubicBezTo>
                    <a:cubicBezTo>
                      <a:pt x="322169" y="342050"/>
                      <a:pt x="324960" y="343961"/>
                      <a:pt x="324540" y="342141"/>
                    </a:cubicBezTo>
                    <a:close/>
                    <a:moveTo>
                      <a:pt x="472001" y="331002"/>
                    </a:moveTo>
                    <a:cubicBezTo>
                      <a:pt x="472785" y="331002"/>
                      <a:pt x="472493" y="330019"/>
                      <a:pt x="472329" y="329528"/>
                    </a:cubicBezTo>
                    <a:cubicBezTo>
                      <a:pt x="471727" y="329746"/>
                      <a:pt x="471016" y="330820"/>
                      <a:pt x="472001" y="331002"/>
                    </a:cubicBezTo>
                    <a:close/>
                    <a:moveTo>
                      <a:pt x="37535" y="80553"/>
                    </a:moveTo>
                    <a:cubicBezTo>
                      <a:pt x="37535" y="80189"/>
                      <a:pt x="37535" y="79879"/>
                      <a:pt x="37006" y="79825"/>
                    </a:cubicBezTo>
                    <a:cubicBezTo>
                      <a:pt x="35456" y="79988"/>
                      <a:pt x="37645" y="82409"/>
                      <a:pt x="37535" y="80553"/>
                    </a:cubicBezTo>
                    <a:close/>
                    <a:moveTo>
                      <a:pt x="30349" y="80407"/>
                    </a:moveTo>
                    <a:cubicBezTo>
                      <a:pt x="28690" y="80917"/>
                      <a:pt x="31681" y="82227"/>
                      <a:pt x="31170" y="80917"/>
                    </a:cubicBezTo>
                    <a:cubicBezTo>
                      <a:pt x="31006" y="80644"/>
                      <a:pt x="30823" y="80298"/>
                      <a:pt x="30349" y="80407"/>
                    </a:cubicBezTo>
                    <a:close/>
                    <a:moveTo>
                      <a:pt x="452358" y="337882"/>
                    </a:moveTo>
                    <a:cubicBezTo>
                      <a:pt x="452230" y="337409"/>
                      <a:pt x="451737" y="337536"/>
                      <a:pt x="451336" y="337554"/>
                    </a:cubicBezTo>
                    <a:cubicBezTo>
                      <a:pt x="449932" y="337700"/>
                      <a:pt x="452649" y="339629"/>
                      <a:pt x="452358" y="337882"/>
                    </a:cubicBezTo>
                    <a:close/>
                    <a:moveTo>
                      <a:pt x="241919" y="15160"/>
                    </a:moveTo>
                    <a:cubicBezTo>
                      <a:pt x="242411" y="13049"/>
                      <a:pt x="239530" y="14996"/>
                      <a:pt x="241025" y="15160"/>
                    </a:cubicBezTo>
                    <a:cubicBezTo>
                      <a:pt x="241372" y="15233"/>
                      <a:pt x="241919" y="15324"/>
                      <a:pt x="241919" y="15160"/>
                    </a:cubicBezTo>
                    <a:close/>
                    <a:moveTo>
                      <a:pt x="214269" y="80407"/>
                    </a:moveTo>
                    <a:lnTo>
                      <a:pt x="214014" y="79879"/>
                    </a:lnTo>
                    <a:cubicBezTo>
                      <a:pt x="212153" y="80407"/>
                      <a:pt x="214141" y="82573"/>
                      <a:pt x="214269" y="80407"/>
                    </a:cubicBezTo>
                    <a:close/>
                    <a:moveTo>
                      <a:pt x="114248" y="143033"/>
                    </a:moveTo>
                    <a:lnTo>
                      <a:pt x="112880" y="141759"/>
                    </a:lnTo>
                    <a:cubicBezTo>
                      <a:pt x="112205" y="142523"/>
                      <a:pt x="113372" y="143670"/>
                      <a:pt x="114248" y="143033"/>
                    </a:cubicBezTo>
                    <a:close/>
                    <a:moveTo>
                      <a:pt x="365450" y="334133"/>
                    </a:moveTo>
                    <a:cubicBezTo>
                      <a:pt x="364812" y="332313"/>
                      <a:pt x="363626" y="334515"/>
                      <a:pt x="364994" y="334824"/>
                    </a:cubicBezTo>
                    <a:cubicBezTo>
                      <a:pt x="365213" y="334788"/>
                      <a:pt x="365359" y="334624"/>
                      <a:pt x="365377" y="334096"/>
                    </a:cubicBezTo>
                    <a:close/>
                    <a:moveTo>
                      <a:pt x="119008" y="121193"/>
                    </a:moveTo>
                    <a:cubicBezTo>
                      <a:pt x="117622" y="121903"/>
                      <a:pt x="120248" y="123013"/>
                      <a:pt x="120047" y="121830"/>
                    </a:cubicBezTo>
                    <a:cubicBezTo>
                      <a:pt x="119923" y="121332"/>
                      <a:pt x="119446" y="121004"/>
                      <a:pt x="118935" y="121066"/>
                    </a:cubicBezTo>
                    <a:close/>
                    <a:moveTo>
                      <a:pt x="105274" y="90253"/>
                    </a:moveTo>
                    <a:cubicBezTo>
                      <a:pt x="105110" y="89725"/>
                      <a:pt x="103833" y="89343"/>
                      <a:pt x="103578" y="90071"/>
                    </a:cubicBezTo>
                    <a:cubicBezTo>
                      <a:pt x="103943" y="90017"/>
                      <a:pt x="105712" y="91327"/>
                      <a:pt x="105128" y="90108"/>
                    </a:cubicBezTo>
                    <a:close/>
                    <a:moveTo>
                      <a:pt x="280658" y="90453"/>
                    </a:moveTo>
                    <a:cubicBezTo>
                      <a:pt x="280658" y="88815"/>
                      <a:pt x="278725" y="91163"/>
                      <a:pt x="280111" y="91291"/>
                    </a:cubicBezTo>
                    <a:cubicBezTo>
                      <a:pt x="280713" y="91127"/>
                      <a:pt x="280512" y="90599"/>
                      <a:pt x="280585" y="90308"/>
                    </a:cubicBezTo>
                    <a:close/>
                    <a:moveTo>
                      <a:pt x="391021" y="52761"/>
                    </a:moveTo>
                    <a:lnTo>
                      <a:pt x="390765" y="52361"/>
                    </a:lnTo>
                    <a:cubicBezTo>
                      <a:pt x="389033" y="54126"/>
                      <a:pt x="390820" y="55073"/>
                      <a:pt x="390948" y="52616"/>
                    </a:cubicBezTo>
                    <a:close/>
                    <a:moveTo>
                      <a:pt x="332967" y="650193"/>
                    </a:moveTo>
                    <a:cubicBezTo>
                      <a:pt x="331526" y="649884"/>
                      <a:pt x="332839" y="652286"/>
                      <a:pt x="333295" y="651249"/>
                    </a:cubicBezTo>
                    <a:cubicBezTo>
                      <a:pt x="333313" y="650848"/>
                      <a:pt x="333496" y="650321"/>
                      <a:pt x="332967" y="650193"/>
                    </a:cubicBezTo>
                    <a:close/>
                    <a:moveTo>
                      <a:pt x="457756" y="332131"/>
                    </a:moveTo>
                    <a:cubicBezTo>
                      <a:pt x="457100" y="332495"/>
                      <a:pt x="457975" y="333186"/>
                      <a:pt x="458504" y="333150"/>
                    </a:cubicBezTo>
                    <a:cubicBezTo>
                      <a:pt x="459033" y="333113"/>
                      <a:pt x="458249" y="332094"/>
                      <a:pt x="457756" y="332131"/>
                    </a:cubicBezTo>
                    <a:close/>
                    <a:moveTo>
                      <a:pt x="96720" y="140066"/>
                    </a:moveTo>
                    <a:cubicBezTo>
                      <a:pt x="96866" y="139429"/>
                      <a:pt x="95753" y="139320"/>
                      <a:pt x="95772" y="139975"/>
                    </a:cubicBezTo>
                    <a:cubicBezTo>
                      <a:pt x="95790" y="140631"/>
                      <a:pt x="96720" y="140722"/>
                      <a:pt x="96720" y="140066"/>
                    </a:cubicBezTo>
                    <a:close/>
                    <a:moveTo>
                      <a:pt x="281077" y="120938"/>
                    </a:moveTo>
                    <a:cubicBezTo>
                      <a:pt x="281077" y="120667"/>
                      <a:pt x="280857" y="120447"/>
                      <a:pt x="280585" y="120447"/>
                    </a:cubicBezTo>
                    <a:cubicBezTo>
                      <a:pt x="280313" y="120447"/>
                      <a:pt x="280093" y="120667"/>
                      <a:pt x="280093" y="120938"/>
                    </a:cubicBezTo>
                    <a:cubicBezTo>
                      <a:pt x="280001" y="121812"/>
                      <a:pt x="281242" y="121648"/>
                      <a:pt x="281077" y="120938"/>
                    </a:cubicBezTo>
                    <a:close/>
                    <a:moveTo>
                      <a:pt x="346828" y="597504"/>
                    </a:moveTo>
                    <a:cubicBezTo>
                      <a:pt x="346099" y="597504"/>
                      <a:pt x="346390" y="598760"/>
                      <a:pt x="347083" y="598487"/>
                    </a:cubicBezTo>
                    <a:cubicBezTo>
                      <a:pt x="347777" y="598214"/>
                      <a:pt x="347485" y="597286"/>
                      <a:pt x="346828" y="597504"/>
                    </a:cubicBezTo>
                    <a:close/>
                    <a:moveTo>
                      <a:pt x="311664" y="588186"/>
                    </a:moveTo>
                    <a:cubicBezTo>
                      <a:pt x="312211" y="588186"/>
                      <a:pt x="312229" y="587221"/>
                      <a:pt x="311664" y="587239"/>
                    </a:cubicBezTo>
                    <a:cubicBezTo>
                      <a:pt x="311402" y="587239"/>
                      <a:pt x="311190" y="587451"/>
                      <a:pt x="311190" y="587713"/>
                    </a:cubicBezTo>
                    <a:cubicBezTo>
                      <a:pt x="311190" y="587974"/>
                      <a:pt x="311402" y="588186"/>
                      <a:pt x="311664" y="588186"/>
                    </a:cubicBezTo>
                    <a:close/>
                    <a:moveTo>
                      <a:pt x="306192" y="334424"/>
                    </a:moveTo>
                    <a:cubicBezTo>
                      <a:pt x="306065" y="333477"/>
                      <a:pt x="305244" y="334260"/>
                      <a:pt x="305171" y="334788"/>
                    </a:cubicBezTo>
                    <a:cubicBezTo>
                      <a:pt x="305098" y="335698"/>
                      <a:pt x="306028" y="334861"/>
                      <a:pt x="306138" y="334387"/>
                    </a:cubicBezTo>
                    <a:close/>
                    <a:moveTo>
                      <a:pt x="466055" y="331130"/>
                    </a:moveTo>
                    <a:cubicBezTo>
                      <a:pt x="465271" y="331130"/>
                      <a:pt x="465489" y="332367"/>
                      <a:pt x="466219" y="332094"/>
                    </a:cubicBezTo>
                    <a:cubicBezTo>
                      <a:pt x="466949" y="331821"/>
                      <a:pt x="466602" y="330929"/>
                      <a:pt x="466000" y="331093"/>
                    </a:cubicBezTo>
                    <a:close/>
                    <a:moveTo>
                      <a:pt x="267873" y="122540"/>
                    </a:moveTo>
                    <a:cubicBezTo>
                      <a:pt x="268456" y="121739"/>
                      <a:pt x="266924" y="121229"/>
                      <a:pt x="266541" y="121848"/>
                    </a:cubicBezTo>
                    <a:close/>
                    <a:moveTo>
                      <a:pt x="310369" y="588022"/>
                    </a:moveTo>
                    <a:cubicBezTo>
                      <a:pt x="310241" y="587458"/>
                      <a:pt x="309512" y="586966"/>
                      <a:pt x="309037" y="587330"/>
                    </a:cubicBezTo>
                    <a:cubicBezTo>
                      <a:pt x="309100" y="587829"/>
                      <a:pt x="309556" y="588183"/>
                      <a:pt x="310055" y="588121"/>
                    </a:cubicBezTo>
                    <a:cubicBezTo>
                      <a:pt x="310165" y="588107"/>
                      <a:pt x="310271" y="588074"/>
                      <a:pt x="310369" y="588022"/>
                    </a:cubicBezTo>
                    <a:close/>
                    <a:moveTo>
                      <a:pt x="309275" y="585310"/>
                    </a:moveTo>
                    <a:cubicBezTo>
                      <a:pt x="309056" y="584728"/>
                      <a:pt x="308490" y="584200"/>
                      <a:pt x="307888" y="584637"/>
                    </a:cubicBezTo>
                    <a:cubicBezTo>
                      <a:pt x="308107" y="585219"/>
                      <a:pt x="308691" y="585747"/>
                      <a:pt x="309275" y="585310"/>
                    </a:cubicBezTo>
                    <a:close/>
                    <a:moveTo>
                      <a:pt x="283868" y="80407"/>
                    </a:moveTo>
                    <a:cubicBezTo>
                      <a:pt x="284050" y="79643"/>
                      <a:pt x="282792" y="79533"/>
                      <a:pt x="282865" y="80407"/>
                    </a:cubicBezTo>
                    <a:cubicBezTo>
                      <a:pt x="282938" y="81281"/>
                      <a:pt x="283868" y="81008"/>
                      <a:pt x="283868" y="80407"/>
                    </a:cubicBezTo>
                    <a:close/>
                    <a:moveTo>
                      <a:pt x="16652" y="52142"/>
                    </a:moveTo>
                    <a:cubicBezTo>
                      <a:pt x="17546" y="52142"/>
                      <a:pt x="17217" y="51396"/>
                      <a:pt x="16652" y="51196"/>
                    </a:cubicBezTo>
                    <a:cubicBezTo>
                      <a:pt x="15849" y="51433"/>
                      <a:pt x="15758" y="52270"/>
                      <a:pt x="16652" y="52142"/>
                    </a:cubicBezTo>
                    <a:close/>
                    <a:moveTo>
                      <a:pt x="38940" y="139084"/>
                    </a:moveTo>
                    <a:cubicBezTo>
                      <a:pt x="39104" y="138301"/>
                      <a:pt x="39815" y="138556"/>
                      <a:pt x="40125" y="138101"/>
                    </a:cubicBezTo>
                    <a:cubicBezTo>
                      <a:pt x="39341" y="137537"/>
                      <a:pt x="38101" y="137919"/>
                      <a:pt x="38940" y="139084"/>
                    </a:cubicBezTo>
                    <a:close/>
                    <a:moveTo>
                      <a:pt x="362130" y="335880"/>
                    </a:moveTo>
                    <a:cubicBezTo>
                      <a:pt x="362130" y="335115"/>
                      <a:pt x="360817" y="335370"/>
                      <a:pt x="361109" y="336080"/>
                    </a:cubicBezTo>
                    <a:cubicBezTo>
                      <a:pt x="361401" y="336790"/>
                      <a:pt x="362295" y="336499"/>
                      <a:pt x="362130" y="335880"/>
                    </a:cubicBezTo>
                    <a:close/>
                    <a:moveTo>
                      <a:pt x="416847" y="336335"/>
                    </a:moveTo>
                    <a:cubicBezTo>
                      <a:pt x="417503" y="335916"/>
                      <a:pt x="417522" y="335188"/>
                      <a:pt x="416664" y="335388"/>
                    </a:cubicBezTo>
                    <a:cubicBezTo>
                      <a:pt x="415771" y="335206"/>
                      <a:pt x="416208" y="336280"/>
                      <a:pt x="416901" y="336335"/>
                    </a:cubicBezTo>
                    <a:close/>
                    <a:moveTo>
                      <a:pt x="241372" y="90071"/>
                    </a:moveTo>
                    <a:cubicBezTo>
                      <a:pt x="243196" y="89580"/>
                      <a:pt x="241791" y="88251"/>
                      <a:pt x="240952" y="89835"/>
                    </a:cubicBezTo>
                    <a:close/>
                    <a:moveTo>
                      <a:pt x="47293" y="51087"/>
                    </a:moveTo>
                    <a:cubicBezTo>
                      <a:pt x="46764" y="49267"/>
                      <a:pt x="45469" y="50705"/>
                      <a:pt x="47056" y="51524"/>
                    </a:cubicBezTo>
                    <a:close/>
                    <a:moveTo>
                      <a:pt x="393410" y="80207"/>
                    </a:moveTo>
                    <a:cubicBezTo>
                      <a:pt x="394048" y="79661"/>
                      <a:pt x="392389" y="79606"/>
                      <a:pt x="392133" y="79970"/>
                    </a:cubicBezTo>
                    <a:cubicBezTo>
                      <a:pt x="392516" y="80680"/>
                      <a:pt x="393045" y="80953"/>
                      <a:pt x="393410" y="80280"/>
                    </a:cubicBezTo>
                    <a:close/>
                    <a:moveTo>
                      <a:pt x="372454" y="331057"/>
                    </a:moveTo>
                    <a:cubicBezTo>
                      <a:pt x="372581" y="330474"/>
                      <a:pt x="371523" y="330329"/>
                      <a:pt x="371450" y="330857"/>
                    </a:cubicBezTo>
                    <a:cubicBezTo>
                      <a:pt x="371378" y="331384"/>
                      <a:pt x="372435" y="331821"/>
                      <a:pt x="372454" y="331057"/>
                    </a:cubicBezTo>
                    <a:close/>
                    <a:moveTo>
                      <a:pt x="556957" y="143361"/>
                    </a:moveTo>
                    <a:cubicBezTo>
                      <a:pt x="556695" y="143288"/>
                      <a:pt x="556423" y="143442"/>
                      <a:pt x="556351" y="143704"/>
                    </a:cubicBezTo>
                    <a:cubicBezTo>
                      <a:pt x="556279" y="143965"/>
                      <a:pt x="556433" y="144236"/>
                      <a:pt x="556695" y="144308"/>
                    </a:cubicBezTo>
                    <a:cubicBezTo>
                      <a:pt x="556744" y="144322"/>
                      <a:pt x="556796" y="144328"/>
                      <a:pt x="556847" y="144325"/>
                    </a:cubicBezTo>
                    <a:cubicBezTo>
                      <a:pt x="557449" y="144380"/>
                      <a:pt x="557449" y="143452"/>
                      <a:pt x="556957" y="143361"/>
                    </a:cubicBezTo>
                    <a:close/>
                    <a:moveTo>
                      <a:pt x="393082" y="49922"/>
                    </a:moveTo>
                    <a:cubicBezTo>
                      <a:pt x="393082" y="49321"/>
                      <a:pt x="392133" y="49267"/>
                      <a:pt x="392115" y="49922"/>
                    </a:cubicBezTo>
                    <a:cubicBezTo>
                      <a:pt x="392097" y="50577"/>
                      <a:pt x="393300" y="50650"/>
                      <a:pt x="393082" y="49922"/>
                    </a:cubicBezTo>
                    <a:close/>
                    <a:moveTo>
                      <a:pt x="44156" y="122267"/>
                    </a:moveTo>
                    <a:cubicBezTo>
                      <a:pt x="43426" y="122067"/>
                      <a:pt x="43281" y="123304"/>
                      <a:pt x="44065" y="123250"/>
                    </a:cubicBezTo>
                    <a:cubicBezTo>
                      <a:pt x="44849" y="123195"/>
                      <a:pt x="44685" y="122267"/>
                      <a:pt x="44156" y="122267"/>
                    </a:cubicBezTo>
                    <a:close/>
                    <a:moveTo>
                      <a:pt x="253373" y="18527"/>
                    </a:moveTo>
                    <a:cubicBezTo>
                      <a:pt x="255197" y="17945"/>
                      <a:pt x="253665" y="16707"/>
                      <a:pt x="252935" y="18327"/>
                    </a:cubicBezTo>
                    <a:close/>
                    <a:moveTo>
                      <a:pt x="59732" y="89507"/>
                    </a:moveTo>
                    <a:lnTo>
                      <a:pt x="59732" y="89507"/>
                    </a:lnTo>
                    <a:cubicBezTo>
                      <a:pt x="62030" y="89507"/>
                      <a:pt x="59495" y="88451"/>
                      <a:pt x="58784" y="89252"/>
                    </a:cubicBezTo>
                    <a:cubicBezTo>
                      <a:pt x="59049" y="89468"/>
                      <a:pt x="59394" y="89560"/>
                      <a:pt x="59732" y="89507"/>
                    </a:cubicBezTo>
                    <a:close/>
                    <a:moveTo>
                      <a:pt x="317591" y="532367"/>
                    </a:moveTo>
                    <a:lnTo>
                      <a:pt x="317099" y="532567"/>
                    </a:lnTo>
                    <a:cubicBezTo>
                      <a:pt x="317373" y="533076"/>
                      <a:pt x="317920" y="533659"/>
                      <a:pt x="318522" y="533204"/>
                    </a:cubicBezTo>
                    <a:cubicBezTo>
                      <a:pt x="318379" y="532782"/>
                      <a:pt x="318027" y="532464"/>
                      <a:pt x="317591" y="532367"/>
                    </a:cubicBezTo>
                    <a:close/>
                    <a:moveTo>
                      <a:pt x="406323" y="341849"/>
                    </a:moveTo>
                    <a:cubicBezTo>
                      <a:pt x="406595" y="341849"/>
                      <a:pt x="406815" y="341629"/>
                      <a:pt x="406815" y="341358"/>
                    </a:cubicBezTo>
                    <a:cubicBezTo>
                      <a:pt x="406815" y="341087"/>
                      <a:pt x="406595" y="340867"/>
                      <a:pt x="406323" y="340867"/>
                    </a:cubicBezTo>
                    <a:cubicBezTo>
                      <a:pt x="405393" y="340776"/>
                      <a:pt x="405612" y="342013"/>
                      <a:pt x="406323" y="341849"/>
                    </a:cubicBezTo>
                    <a:close/>
                    <a:moveTo>
                      <a:pt x="430781" y="138010"/>
                    </a:moveTo>
                    <a:cubicBezTo>
                      <a:pt x="430015" y="137828"/>
                      <a:pt x="430307" y="137118"/>
                      <a:pt x="429833" y="136809"/>
                    </a:cubicBezTo>
                    <a:cubicBezTo>
                      <a:pt x="429286" y="137609"/>
                      <a:pt x="429577" y="138883"/>
                      <a:pt x="430781" y="138064"/>
                    </a:cubicBezTo>
                    <a:close/>
                    <a:moveTo>
                      <a:pt x="559018" y="145636"/>
                    </a:moveTo>
                    <a:cubicBezTo>
                      <a:pt x="558270" y="145272"/>
                      <a:pt x="556993" y="145272"/>
                      <a:pt x="557577" y="146364"/>
                    </a:cubicBezTo>
                    <a:close/>
                    <a:moveTo>
                      <a:pt x="300684" y="528126"/>
                    </a:moveTo>
                    <a:cubicBezTo>
                      <a:pt x="300520" y="526907"/>
                      <a:pt x="300009" y="528253"/>
                      <a:pt x="299790" y="528708"/>
                    </a:cubicBezTo>
                    <a:cubicBezTo>
                      <a:pt x="300046" y="529473"/>
                      <a:pt x="300921" y="528818"/>
                      <a:pt x="300684" y="528126"/>
                    </a:cubicBezTo>
                    <a:close/>
                    <a:moveTo>
                      <a:pt x="49992" y="89070"/>
                    </a:moveTo>
                    <a:cubicBezTo>
                      <a:pt x="50102" y="88470"/>
                      <a:pt x="49080" y="88306"/>
                      <a:pt x="49008" y="88870"/>
                    </a:cubicBezTo>
                    <a:cubicBezTo>
                      <a:pt x="48935" y="89434"/>
                      <a:pt x="49992" y="89835"/>
                      <a:pt x="49992" y="89070"/>
                    </a:cubicBezTo>
                    <a:close/>
                    <a:moveTo>
                      <a:pt x="263659" y="19000"/>
                    </a:moveTo>
                    <a:cubicBezTo>
                      <a:pt x="264188" y="19000"/>
                      <a:pt x="264407" y="18600"/>
                      <a:pt x="264681" y="18254"/>
                    </a:cubicBezTo>
                    <a:cubicBezTo>
                      <a:pt x="264353" y="17453"/>
                      <a:pt x="262693" y="18764"/>
                      <a:pt x="263659" y="19000"/>
                    </a:cubicBezTo>
                    <a:close/>
                    <a:moveTo>
                      <a:pt x="416427" y="70561"/>
                    </a:moveTo>
                    <a:lnTo>
                      <a:pt x="416427" y="70561"/>
                    </a:lnTo>
                    <a:cubicBezTo>
                      <a:pt x="418616" y="70561"/>
                      <a:pt x="416281" y="69469"/>
                      <a:pt x="415497" y="70288"/>
                    </a:cubicBezTo>
                    <a:cubicBezTo>
                      <a:pt x="415738" y="70535"/>
                      <a:pt x="416091" y="70639"/>
                      <a:pt x="416427" y="70561"/>
                    </a:cubicBezTo>
                    <a:close/>
                    <a:moveTo>
                      <a:pt x="377232" y="330820"/>
                    </a:moveTo>
                    <a:cubicBezTo>
                      <a:pt x="377583" y="330694"/>
                      <a:pt x="377764" y="330307"/>
                      <a:pt x="377637" y="329958"/>
                    </a:cubicBezTo>
                    <a:cubicBezTo>
                      <a:pt x="377557" y="329738"/>
                      <a:pt x="377370" y="329576"/>
                      <a:pt x="377141" y="329528"/>
                    </a:cubicBezTo>
                    <a:cubicBezTo>
                      <a:pt x="376685" y="329746"/>
                      <a:pt x="376612" y="331039"/>
                      <a:pt x="377232" y="330857"/>
                    </a:cubicBezTo>
                    <a:close/>
                    <a:moveTo>
                      <a:pt x="363188" y="330383"/>
                    </a:moveTo>
                    <a:cubicBezTo>
                      <a:pt x="363936" y="330511"/>
                      <a:pt x="363900" y="329219"/>
                      <a:pt x="363188" y="329419"/>
                    </a:cubicBezTo>
                    <a:cubicBezTo>
                      <a:pt x="362477" y="329619"/>
                      <a:pt x="362605" y="330438"/>
                      <a:pt x="363188" y="330420"/>
                    </a:cubicBezTo>
                    <a:close/>
                    <a:moveTo>
                      <a:pt x="51069" y="96041"/>
                    </a:moveTo>
                    <a:lnTo>
                      <a:pt x="50868" y="95640"/>
                    </a:lnTo>
                    <a:cubicBezTo>
                      <a:pt x="49263" y="96332"/>
                      <a:pt x="50412" y="97897"/>
                      <a:pt x="51069" y="96041"/>
                    </a:cubicBezTo>
                    <a:close/>
                    <a:moveTo>
                      <a:pt x="35000" y="117680"/>
                    </a:moveTo>
                    <a:cubicBezTo>
                      <a:pt x="33924" y="118791"/>
                      <a:pt x="34745" y="119173"/>
                      <a:pt x="35803" y="118627"/>
                    </a:cubicBezTo>
                    <a:close/>
                    <a:moveTo>
                      <a:pt x="252151" y="20566"/>
                    </a:moveTo>
                    <a:cubicBezTo>
                      <a:pt x="252278" y="19637"/>
                      <a:pt x="250327" y="20566"/>
                      <a:pt x="250929" y="21075"/>
                    </a:cubicBezTo>
                    <a:cubicBezTo>
                      <a:pt x="251531" y="21585"/>
                      <a:pt x="251822" y="20784"/>
                      <a:pt x="252151" y="20566"/>
                    </a:cubicBezTo>
                    <a:close/>
                    <a:moveTo>
                      <a:pt x="394322" y="135098"/>
                    </a:moveTo>
                    <a:cubicBezTo>
                      <a:pt x="394599" y="135045"/>
                      <a:pt x="394780" y="134778"/>
                      <a:pt x="394727" y="134501"/>
                    </a:cubicBezTo>
                    <a:cubicBezTo>
                      <a:pt x="394688" y="134296"/>
                      <a:pt x="394527" y="134136"/>
                      <a:pt x="394322" y="134097"/>
                    </a:cubicBezTo>
                    <a:cubicBezTo>
                      <a:pt x="393428" y="134006"/>
                      <a:pt x="393592" y="135280"/>
                      <a:pt x="394322" y="135098"/>
                    </a:cubicBezTo>
                    <a:close/>
                    <a:moveTo>
                      <a:pt x="332219" y="507032"/>
                    </a:moveTo>
                    <a:cubicBezTo>
                      <a:pt x="332219" y="506504"/>
                      <a:pt x="331927" y="506231"/>
                      <a:pt x="331581" y="505958"/>
                    </a:cubicBezTo>
                    <a:cubicBezTo>
                      <a:pt x="330541" y="505667"/>
                      <a:pt x="331799" y="507888"/>
                      <a:pt x="332219" y="507032"/>
                    </a:cubicBezTo>
                    <a:close/>
                    <a:moveTo>
                      <a:pt x="113026" y="97752"/>
                    </a:moveTo>
                    <a:cubicBezTo>
                      <a:pt x="112624" y="97278"/>
                      <a:pt x="111822" y="97133"/>
                      <a:pt x="111658" y="97879"/>
                    </a:cubicBezTo>
                    <a:cubicBezTo>
                      <a:pt x="111494" y="98625"/>
                      <a:pt x="112861" y="98461"/>
                      <a:pt x="113026" y="97752"/>
                    </a:cubicBezTo>
                    <a:close/>
                    <a:moveTo>
                      <a:pt x="70657" y="117116"/>
                    </a:moveTo>
                    <a:cubicBezTo>
                      <a:pt x="70585" y="116844"/>
                      <a:pt x="70306" y="116681"/>
                      <a:pt x="70033" y="116753"/>
                    </a:cubicBezTo>
                    <a:cubicBezTo>
                      <a:pt x="69823" y="116808"/>
                      <a:pt x="69670" y="116991"/>
                      <a:pt x="69654" y="117207"/>
                    </a:cubicBezTo>
                    <a:cubicBezTo>
                      <a:pt x="69599" y="118026"/>
                      <a:pt x="70821" y="117844"/>
                      <a:pt x="70657" y="117116"/>
                    </a:cubicBezTo>
                    <a:close/>
                    <a:moveTo>
                      <a:pt x="364903" y="79242"/>
                    </a:moveTo>
                    <a:cubicBezTo>
                      <a:pt x="363973" y="79242"/>
                      <a:pt x="364739" y="80189"/>
                      <a:pt x="365122" y="80189"/>
                    </a:cubicBezTo>
                    <a:cubicBezTo>
                      <a:pt x="365942" y="79934"/>
                      <a:pt x="365942" y="79042"/>
                      <a:pt x="364903" y="79242"/>
                    </a:cubicBezTo>
                    <a:close/>
                    <a:moveTo>
                      <a:pt x="359431" y="506068"/>
                    </a:moveTo>
                    <a:cubicBezTo>
                      <a:pt x="360197" y="506395"/>
                      <a:pt x="361474" y="506413"/>
                      <a:pt x="360872" y="505303"/>
                    </a:cubicBezTo>
                    <a:close/>
                    <a:moveTo>
                      <a:pt x="325726" y="328745"/>
                    </a:moveTo>
                    <a:cubicBezTo>
                      <a:pt x="325635" y="328218"/>
                      <a:pt x="324705" y="328218"/>
                      <a:pt x="324705" y="328745"/>
                    </a:cubicBezTo>
                    <a:cubicBezTo>
                      <a:pt x="324705" y="329273"/>
                      <a:pt x="325817" y="329455"/>
                      <a:pt x="325689" y="328745"/>
                    </a:cubicBezTo>
                    <a:close/>
                    <a:moveTo>
                      <a:pt x="374059" y="345963"/>
                    </a:moveTo>
                    <a:cubicBezTo>
                      <a:pt x="373913" y="345526"/>
                      <a:pt x="372764" y="344634"/>
                      <a:pt x="372691" y="345489"/>
                    </a:cubicBezTo>
                    <a:cubicBezTo>
                      <a:pt x="372837" y="346017"/>
                      <a:pt x="373530" y="346436"/>
                      <a:pt x="374022" y="345963"/>
                    </a:cubicBezTo>
                    <a:close/>
                    <a:moveTo>
                      <a:pt x="436180" y="346181"/>
                    </a:moveTo>
                    <a:cubicBezTo>
                      <a:pt x="436836" y="346272"/>
                      <a:pt x="436800" y="344962"/>
                      <a:pt x="436052" y="345180"/>
                    </a:cubicBezTo>
                    <a:cubicBezTo>
                      <a:pt x="435304" y="345398"/>
                      <a:pt x="435450" y="346236"/>
                      <a:pt x="436143" y="346126"/>
                    </a:cubicBezTo>
                    <a:close/>
                    <a:moveTo>
                      <a:pt x="341028" y="505704"/>
                    </a:moveTo>
                    <a:cubicBezTo>
                      <a:pt x="340882" y="506341"/>
                      <a:pt x="342031" y="506450"/>
                      <a:pt x="341995" y="505813"/>
                    </a:cubicBezTo>
                    <a:cubicBezTo>
                      <a:pt x="341958" y="505176"/>
                      <a:pt x="340992" y="505048"/>
                      <a:pt x="340992" y="505704"/>
                    </a:cubicBezTo>
                    <a:close/>
                    <a:moveTo>
                      <a:pt x="20628" y="88379"/>
                    </a:moveTo>
                    <a:cubicBezTo>
                      <a:pt x="20628" y="87833"/>
                      <a:pt x="19607" y="87833"/>
                      <a:pt x="19625" y="88379"/>
                    </a:cubicBezTo>
                    <a:cubicBezTo>
                      <a:pt x="19643" y="88925"/>
                      <a:pt x="20792" y="89088"/>
                      <a:pt x="20628" y="88379"/>
                    </a:cubicBezTo>
                    <a:close/>
                    <a:moveTo>
                      <a:pt x="354999" y="504157"/>
                    </a:moveTo>
                    <a:cubicBezTo>
                      <a:pt x="355182" y="503465"/>
                      <a:pt x="353887" y="503356"/>
                      <a:pt x="354032" y="504157"/>
                    </a:cubicBezTo>
                    <a:cubicBezTo>
                      <a:pt x="354085" y="504423"/>
                      <a:pt x="354343" y="504597"/>
                      <a:pt x="354610" y="504545"/>
                    </a:cubicBezTo>
                    <a:cubicBezTo>
                      <a:pt x="354807" y="504506"/>
                      <a:pt x="354961" y="504353"/>
                      <a:pt x="354999" y="504157"/>
                    </a:cubicBezTo>
                    <a:close/>
                    <a:moveTo>
                      <a:pt x="215290" y="69487"/>
                    </a:moveTo>
                    <a:cubicBezTo>
                      <a:pt x="215418" y="68777"/>
                      <a:pt x="214123" y="68795"/>
                      <a:pt x="214324" y="69487"/>
                    </a:cubicBezTo>
                    <a:cubicBezTo>
                      <a:pt x="214524" y="70179"/>
                      <a:pt x="215345" y="70106"/>
                      <a:pt x="215290" y="69487"/>
                    </a:cubicBezTo>
                    <a:close/>
                    <a:moveTo>
                      <a:pt x="369918" y="328199"/>
                    </a:moveTo>
                    <a:cubicBezTo>
                      <a:pt x="370630" y="328199"/>
                      <a:pt x="371067" y="327071"/>
                      <a:pt x="370137" y="327235"/>
                    </a:cubicBezTo>
                    <a:cubicBezTo>
                      <a:pt x="369280" y="327053"/>
                      <a:pt x="369244" y="327763"/>
                      <a:pt x="369918" y="328218"/>
                    </a:cubicBezTo>
                    <a:close/>
                    <a:moveTo>
                      <a:pt x="357425" y="81426"/>
                    </a:moveTo>
                    <a:cubicBezTo>
                      <a:pt x="357097" y="82209"/>
                      <a:pt x="357242" y="83446"/>
                      <a:pt x="358264" y="82773"/>
                    </a:cubicBezTo>
                    <a:close/>
                    <a:moveTo>
                      <a:pt x="343636" y="503501"/>
                    </a:moveTo>
                    <a:cubicBezTo>
                      <a:pt x="344202" y="503647"/>
                      <a:pt x="344384" y="502591"/>
                      <a:pt x="343819" y="502519"/>
                    </a:cubicBezTo>
                    <a:cubicBezTo>
                      <a:pt x="343253" y="502446"/>
                      <a:pt x="342852" y="503483"/>
                      <a:pt x="343636" y="503520"/>
                    </a:cubicBezTo>
                    <a:close/>
                    <a:moveTo>
                      <a:pt x="547546" y="132896"/>
                    </a:moveTo>
                    <a:cubicBezTo>
                      <a:pt x="547637" y="132331"/>
                      <a:pt x="546415" y="132222"/>
                      <a:pt x="546524" y="132987"/>
                    </a:cubicBezTo>
                    <a:cubicBezTo>
                      <a:pt x="546544" y="133268"/>
                      <a:pt x="546789" y="133480"/>
                      <a:pt x="547071" y="133460"/>
                    </a:cubicBezTo>
                    <a:cubicBezTo>
                      <a:pt x="547353" y="133440"/>
                      <a:pt x="547566" y="133195"/>
                      <a:pt x="547546" y="132914"/>
                    </a:cubicBezTo>
                    <a:close/>
                    <a:moveTo>
                      <a:pt x="404463" y="55946"/>
                    </a:moveTo>
                    <a:cubicBezTo>
                      <a:pt x="403934" y="55946"/>
                      <a:pt x="403915" y="56929"/>
                      <a:pt x="404463" y="56893"/>
                    </a:cubicBezTo>
                    <a:cubicBezTo>
                      <a:pt x="405010" y="56856"/>
                      <a:pt x="405265" y="55801"/>
                      <a:pt x="404463" y="55964"/>
                    </a:cubicBezTo>
                    <a:close/>
                    <a:moveTo>
                      <a:pt x="5891" y="99117"/>
                    </a:moveTo>
                    <a:cubicBezTo>
                      <a:pt x="5581" y="98607"/>
                      <a:pt x="5070" y="98025"/>
                      <a:pt x="4450" y="98461"/>
                    </a:cubicBezTo>
                    <a:cubicBezTo>
                      <a:pt x="4579" y="98999"/>
                      <a:pt x="5119" y="99331"/>
                      <a:pt x="5658" y="99203"/>
                    </a:cubicBezTo>
                    <a:cubicBezTo>
                      <a:pt x="5739" y="99184"/>
                      <a:pt x="5817" y="99155"/>
                      <a:pt x="5891" y="99117"/>
                    </a:cubicBezTo>
                    <a:close/>
                    <a:moveTo>
                      <a:pt x="572551" y="151896"/>
                    </a:moveTo>
                    <a:cubicBezTo>
                      <a:pt x="573135" y="152042"/>
                      <a:pt x="573299" y="150986"/>
                      <a:pt x="572733" y="150932"/>
                    </a:cubicBezTo>
                    <a:cubicBezTo>
                      <a:pt x="572168" y="150877"/>
                      <a:pt x="571785" y="151915"/>
                      <a:pt x="572551" y="151915"/>
                    </a:cubicBezTo>
                    <a:close/>
                    <a:moveTo>
                      <a:pt x="363991" y="498296"/>
                    </a:moveTo>
                    <a:cubicBezTo>
                      <a:pt x="363608" y="498697"/>
                      <a:pt x="363663" y="499770"/>
                      <a:pt x="364374" y="499716"/>
                    </a:cubicBezTo>
                    <a:cubicBezTo>
                      <a:pt x="364629" y="499716"/>
                      <a:pt x="364903" y="499552"/>
                      <a:pt x="364593" y="499279"/>
                    </a:cubicBezTo>
                    <a:cubicBezTo>
                      <a:pt x="364283" y="499006"/>
                      <a:pt x="364465" y="498442"/>
                      <a:pt x="363991" y="498296"/>
                    </a:cubicBezTo>
                    <a:close/>
                    <a:moveTo>
                      <a:pt x="350768" y="76057"/>
                    </a:moveTo>
                    <a:cubicBezTo>
                      <a:pt x="350768" y="76658"/>
                      <a:pt x="351753" y="76694"/>
                      <a:pt x="351771" y="76057"/>
                    </a:cubicBezTo>
                    <a:cubicBezTo>
                      <a:pt x="351789" y="75420"/>
                      <a:pt x="350677" y="75293"/>
                      <a:pt x="350768" y="76021"/>
                    </a:cubicBezTo>
                    <a:close/>
                    <a:moveTo>
                      <a:pt x="111931" y="156847"/>
                    </a:moveTo>
                    <a:cubicBezTo>
                      <a:pt x="111366" y="156847"/>
                      <a:pt x="111366" y="157811"/>
                      <a:pt x="111931" y="157811"/>
                    </a:cubicBezTo>
                    <a:cubicBezTo>
                      <a:pt x="112497" y="157811"/>
                      <a:pt x="112715" y="156738"/>
                      <a:pt x="111931" y="156847"/>
                    </a:cubicBezTo>
                    <a:close/>
                    <a:moveTo>
                      <a:pt x="383962" y="56438"/>
                    </a:moveTo>
                    <a:lnTo>
                      <a:pt x="383470" y="56620"/>
                    </a:lnTo>
                    <a:cubicBezTo>
                      <a:pt x="383707" y="57166"/>
                      <a:pt x="384254" y="57730"/>
                      <a:pt x="384856" y="57293"/>
                    </a:cubicBezTo>
                    <a:cubicBezTo>
                      <a:pt x="384695" y="56904"/>
                      <a:pt x="384367" y="56610"/>
                      <a:pt x="383962" y="56492"/>
                    </a:cubicBezTo>
                    <a:close/>
                    <a:moveTo>
                      <a:pt x="574886" y="131367"/>
                    </a:moveTo>
                    <a:cubicBezTo>
                      <a:pt x="574156" y="131167"/>
                      <a:pt x="573974" y="132404"/>
                      <a:pt x="574794" y="132313"/>
                    </a:cubicBezTo>
                    <a:cubicBezTo>
                      <a:pt x="575615" y="132222"/>
                      <a:pt x="575433" y="131476"/>
                      <a:pt x="574886" y="131367"/>
                    </a:cubicBezTo>
                    <a:close/>
                    <a:moveTo>
                      <a:pt x="290069" y="493182"/>
                    </a:moveTo>
                    <a:cubicBezTo>
                      <a:pt x="290708" y="492800"/>
                      <a:pt x="289248" y="492545"/>
                      <a:pt x="288938" y="492308"/>
                    </a:cubicBezTo>
                    <a:cubicBezTo>
                      <a:pt x="288428" y="493000"/>
                      <a:pt x="289558" y="493546"/>
                      <a:pt x="290069" y="493182"/>
                    </a:cubicBezTo>
                    <a:close/>
                    <a:moveTo>
                      <a:pt x="429504" y="157957"/>
                    </a:moveTo>
                    <a:cubicBezTo>
                      <a:pt x="429103" y="157520"/>
                      <a:pt x="428319" y="157356"/>
                      <a:pt x="428137" y="158103"/>
                    </a:cubicBezTo>
                    <a:cubicBezTo>
                      <a:pt x="427954" y="158849"/>
                      <a:pt x="429286" y="158667"/>
                      <a:pt x="429504" y="157957"/>
                    </a:cubicBezTo>
                    <a:close/>
                    <a:moveTo>
                      <a:pt x="386862" y="353734"/>
                    </a:moveTo>
                    <a:cubicBezTo>
                      <a:pt x="387501" y="353334"/>
                      <a:pt x="386041" y="353079"/>
                      <a:pt x="385731" y="352842"/>
                    </a:cubicBezTo>
                    <a:cubicBezTo>
                      <a:pt x="385221" y="353534"/>
                      <a:pt x="386333" y="354080"/>
                      <a:pt x="386862" y="353734"/>
                    </a:cubicBezTo>
                    <a:close/>
                    <a:moveTo>
                      <a:pt x="45086" y="158412"/>
                    </a:moveTo>
                    <a:cubicBezTo>
                      <a:pt x="44758" y="157538"/>
                      <a:pt x="43609" y="159104"/>
                      <a:pt x="44357" y="159413"/>
                    </a:cubicBezTo>
                    <a:cubicBezTo>
                      <a:pt x="44721" y="159176"/>
                      <a:pt x="45104" y="158922"/>
                      <a:pt x="45086" y="158412"/>
                    </a:cubicBezTo>
                    <a:close/>
                    <a:moveTo>
                      <a:pt x="42551" y="115296"/>
                    </a:moveTo>
                    <a:cubicBezTo>
                      <a:pt x="42660" y="115588"/>
                      <a:pt x="42898" y="115606"/>
                      <a:pt x="43135" y="115624"/>
                    </a:cubicBezTo>
                    <a:cubicBezTo>
                      <a:pt x="44721" y="116807"/>
                      <a:pt x="43955" y="114259"/>
                      <a:pt x="42551" y="115296"/>
                    </a:cubicBezTo>
                    <a:close/>
                    <a:moveTo>
                      <a:pt x="388358" y="124797"/>
                    </a:moveTo>
                    <a:cubicBezTo>
                      <a:pt x="388630" y="124797"/>
                      <a:pt x="388850" y="124577"/>
                      <a:pt x="388850" y="124305"/>
                    </a:cubicBezTo>
                    <a:cubicBezTo>
                      <a:pt x="388850" y="124034"/>
                      <a:pt x="388630" y="123814"/>
                      <a:pt x="388358" y="123814"/>
                    </a:cubicBezTo>
                    <a:cubicBezTo>
                      <a:pt x="387482" y="123705"/>
                      <a:pt x="387628" y="124942"/>
                      <a:pt x="388358" y="124797"/>
                    </a:cubicBezTo>
                    <a:close/>
                    <a:moveTo>
                      <a:pt x="397204" y="45044"/>
                    </a:moveTo>
                    <a:cubicBezTo>
                      <a:pt x="397660" y="44699"/>
                      <a:pt x="398298" y="43934"/>
                      <a:pt x="397295" y="44025"/>
                    </a:cubicBezTo>
                    <a:cubicBezTo>
                      <a:pt x="396365" y="43789"/>
                      <a:pt x="396492" y="44553"/>
                      <a:pt x="397204" y="45044"/>
                    </a:cubicBezTo>
                    <a:close/>
                    <a:moveTo>
                      <a:pt x="380187" y="83010"/>
                    </a:moveTo>
                    <a:cubicBezTo>
                      <a:pt x="380459" y="83010"/>
                      <a:pt x="380679" y="82790"/>
                      <a:pt x="380679" y="82518"/>
                    </a:cubicBezTo>
                    <a:cubicBezTo>
                      <a:pt x="380679" y="82247"/>
                      <a:pt x="380459" y="82027"/>
                      <a:pt x="380187" y="82027"/>
                    </a:cubicBezTo>
                    <a:cubicBezTo>
                      <a:pt x="379293" y="81954"/>
                      <a:pt x="379457" y="83210"/>
                      <a:pt x="380187" y="83010"/>
                    </a:cubicBezTo>
                    <a:close/>
                    <a:moveTo>
                      <a:pt x="224264" y="86850"/>
                    </a:moveTo>
                    <a:cubicBezTo>
                      <a:pt x="222969" y="87032"/>
                      <a:pt x="224264" y="87523"/>
                      <a:pt x="224774" y="87760"/>
                    </a:cubicBezTo>
                    <a:cubicBezTo>
                      <a:pt x="225504" y="87523"/>
                      <a:pt x="224847" y="86650"/>
                      <a:pt x="224264" y="86850"/>
                    </a:cubicBezTo>
                    <a:close/>
                    <a:moveTo>
                      <a:pt x="239365" y="24442"/>
                    </a:moveTo>
                    <a:cubicBezTo>
                      <a:pt x="239876" y="24442"/>
                      <a:pt x="240679" y="24151"/>
                      <a:pt x="240077" y="23459"/>
                    </a:cubicBezTo>
                    <a:lnTo>
                      <a:pt x="238836" y="24224"/>
                    </a:lnTo>
                    <a:close/>
                    <a:moveTo>
                      <a:pt x="266012" y="487904"/>
                    </a:moveTo>
                    <a:cubicBezTo>
                      <a:pt x="265283" y="487722"/>
                      <a:pt x="265119" y="488960"/>
                      <a:pt x="265921" y="488887"/>
                    </a:cubicBezTo>
                    <a:cubicBezTo>
                      <a:pt x="266724" y="488814"/>
                      <a:pt x="266559" y="487977"/>
                      <a:pt x="266012" y="487904"/>
                    </a:cubicBezTo>
                    <a:close/>
                    <a:moveTo>
                      <a:pt x="247901" y="487413"/>
                    </a:moveTo>
                    <a:cubicBezTo>
                      <a:pt x="248065" y="486685"/>
                      <a:pt x="246825" y="486503"/>
                      <a:pt x="246898" y="487322"/>
                    </a:cubicBezTo>
                    <a:cubicBezTo>
                      <a:pt x="246971" y="488141"/>
                      <a:pt x="247828" y="487977"/>
                      <a:pt x="247901" y="487413"/>
                    </a:cubicBezTo>
                    <a:close/>
                    <a:moveTo>
                      <a:pt x="32045" y="125070"/>
                    </a:moveTo>
                    <a:lnTo>
                      <a:pt x="30641" y="124451"/>
                    </a:lnTo>
                    <a:cubicBezTo>
                      <a:pt x="30076" y="125452"/>
                      <a:pt x="31480" y="125688"/>
                      <a:pt x="32045" y="125070"/>
                    </a:cubicBezTo>
                    <a:close/>
                    <a:moveTo>
                      <a:pt x="422975" y="131057"/>
                    </a:moveTo>
                    <a:cubicBezTo>
                      <a:pt x="422446" y="130530"/>
                      <a:pt x="421881" y="131057"/>
                      <a:pt x="421589" y="131531"/>
                    </a:cubicBezTo>
                    <a:cubicBezTo>
                      <a:pt x="421443" y="132313"/>
                      <a:pt x="423030" y="131367"/>
                      <a:pt x="422975" y="131057"/>
                    </a:cubicBezTo>
                    <a:close/>
                    <a:moveTo>
                      <a:pt x="421261" y="115278"/>
                    </a:moveTo>
                    <a:cubicBezTo>
                      <a:pt x="421060" y="114878"/>
                      <a:pt x="420914" y="114259"/>
                      <a:pt x="420640" y="114186"/>
                    </a:cubicBezTo>
                    <a:cubicBezTo>
                      <a:pt x="419856" y="114277"/>
                      <a:pt x="420659" y="116334"/>
                      <a:pt x="421261" y="115278"/>
                    </a:cubicBezTo>
                    <a:close/>
                    <a:moveTo>
                      <a:pt x="396383" y="358175"/>
                    </a:moveTo>
                    <a:cubicBezTo>
                      <a:pt x="396529" y="357574"/>
                      <a:pt x="395453" y="357447"/>
                      <a:pt x="395380" y="357993"/>
                    </a:cubicBezTo>
                    <a:cubicBezTo>
                      <a:pt x="395307" y="358539"/>
                      <a:pt x="396346" y="358957"/>
                      <a:pt x="396383" y="358175"/>
                    </a:cubicBezTo>
                    <a:close/>
                    <a:moveTo>
                      <a:pt x="345880" y="480806"/>
                    </a:moveTo>
                    <a:lnTo>
                      <a:pt x="345880" y="480806"/>
                    </a:lnTo>
                    <a:cubicBezTo>
                      <a:pt x="346206" y="480801"/>
                      <a:pt x="346526" y="480713"/>
                      <a:pt x="346810" y="480551"/>
                    </a:cubicBezTo>
                    <a:cubicBezTo>
                      <a:pt x="346007" y="479805"/>
                      <a:pt x="343673" y="480642"/>
                      <a:pt x="345880" y="480806"/>
                    </a:cubicBezTo>
                    <a:close/>
                    <a:moveTo>
                      <a:pt x="241518" y="24169"/>
                    </a:moveTo>
                    <a:cubicBezTo>
                      <a:pt x="241518" y="24533"/>
                      <a:pt x="242849" y="25461"/>
                      <a:pt x="242904" y="24642"/>
                    </a:cubicBezTo>
                    <a:cubicBezTo>
                      <a:pt x="242630" y="24151"/>
                      <a:pt x="242047" y="23678"/>
                      <a:pt x="241518" y="24169"/>
                    </a:cubicBezTo>
                    <a:close/>
                    <a:moveTo>
                      <a:pt x="25534" y="101501"/>
                    </a:moveTo>
                    <a:cubicBezTo>
                      <a:pt x="25534" y="100682"/>
                      <a:pt x="24258" y="100973"/>
                      <a:pt x="24513" y="101683"/>
                    </a:cubicBezTo>
                    <a:cubicBezTo>
                      <a:pt x="24768" y="102393"/>
                      <a:pt x="25680" y="102083"/>
                      <a:pt x="25534" y="101501"/>
                    </a:cubicBezTo>
                    <a:close/>
                    <a:moveTo>
                      <a:pt x="83898" y="101974"/>
                    </a:moveTo>
                    <a:cubicBezTo>
                      <a:pt x="84445" y="101974"/>
                      <a:pt x="84445" y="101009"/>
                      <a:pt x="83898" y="101028"/>
                    </a:cubicBezTo>
                    <a:cubicBezTo>
                      <a:pt x="83351" y="101046"/>
                      <a:pt x="83114" y="102120"/>
                      <a:pt x="83825" y="101974"/>
                    </a:cubicBezTo>
                    <a:close/>
                    <a:moveTo>
                      <a:pt x="49336" y="124815"/>
                    </a:moveTo>
                    <a:cubicBezTo>
                      <a:pt x="48862" y="124750"/>
                      <a:pt x="48380" y="124847"/>
                      <a:pt x="47968" y="125088"/>
                    </a:cubicBezTo>
                    <a:cubicBezTo>
                      <a:pt x="48442" y="125652"/>
                      <a:pt x="50777" y="125379"/>
                      <a:pt x="49336" y="124815"/>
                    </a:cubicBezTo>
                    <a:close/>
                    <a:moveTo>
                      <a:pt x="98580" y="130875"/>
                    </a:moveTo>
                    <a:cubicBezTo>
                      <a:pt x="97851" y="130675"/>
                      <a:pt x="97705" y="131913"/>
                      <a:pt x="98580" y="131804"/>
                    </a:cubicBezTo>
                    <a:cubicBezTo>
                      <a:pt x="99456" y="131694"/>
                      <a:pt x="99073" y="130930"/>
                      <a:pt x="98526" y="130875"/>
                    </a:cubicBezTo>
                    <a:close/>
                    <a:moveTo>
                      <a:pt x="371414" y="363071"/>
                    </a:moveTo>
                    <a:cubicBezTo>
                      <a:pt x="370684" y="363325"/>
                      <a:pt x="371578" y="364181"/>
                      <a:pt x="372107" y="364090"/>
                    </a:cubicBezTo>
                    <a:cubicBezTo>
                      <a:pt x="372636" y="363999"/>
                      <a:pt x="371815" y="363016"/>
                      <a:pt x="371414" y="363071"/>
                    </a:cubicBezTo>
                    <a:close/>
                    <a:moveTo>
                      <a:pt x="392899" y="40167"/>
                    </a:moveTo>
                    <a:cubicBezTo>
                      <a:pt x="391732" y="40385"/>
                      <a:pt x="392680" y="40731"/>
                      <a:pt x="393191" y="40986"/>
                    </a:cubicBezTo>
                    <a:cubicBezTo>
                      <a:pt x="394048" y="41404"/>
                      <a:pt x="393519" y="40003"/>
                      <a:pt x="392826" y="40167"/>
                    </a:cubicBezTo>
                    <a:close/>
                    <a:moveTo>
                      <a:pt x="415807" y="364326"/>
                    </a:moveTo>
                    <a:cubicBezTo>
                      <a:pt x="415747" y="363969"/>
                      <a:pt x="415408" y="363729"/>
                      <a:pt x="415051" y="363789"/>
                    </a:cubicBezTo>
                    <a:cubicBezTo>
                      <a:pt x="414775" y="363835"/>
                      <a:pt x="414559" y="364051"/>
                      <a:pt x="414512" y="364326"/>
                    </a:cubicBezTo>
                    <a:cubicBezTo>
                      <a:pt x="414512" y="364872"/>
                      <a:pt x="415789" y="364818"/>
                      <a:pt x="415807" y="364326"/>
                    </a:cubicBezTo>
                    <a:close/>
                    <a:moveTo>
                      <a:pt x="332182" y="474254"/>
                    </a:moveTo>
                    <a:cubicBezTo>
                      <a:pt x="332182" y="473672"/>
                      <a:pt x="331216" y="473617"/>
                      <a:pt x="331198" y="474254"/>
                    </a:cubicBezTo>
                    <a:cubicBezTo>
                      <a:pt x="331179" y="474891"/>
                      <a:pt x="332274" y="474982"/>
                      <a:pt x="332182" y="474254"/>
                    </a:cubicBezTo>
                    <a:close/>
                    <a:moveTo>
                      <a:pt x="242502" y="319682"/>
                    </a:moveTo>
                    <a:cubicBezTo>
                      <a:pt x="241901" y="317716"/>
                      <a:pt x="240679" y="319409"/>
                      <a:pt x="242247" y="320100"/>
                    </a:cubicBezTo>
                    <a:close/>
                    <a:moveTo>
                      <a:pt x="280603" y="102010"/>
                    </a:moveTo>
                    <a:cubicBezTo>
                      <a:pt x="281132" y="102138"/>
                      <a:pt x="281278" y="101082"/>
                      <a:pt x="280731" y="101046"/>
                    </a:cubicBezTo>
                    <a:cubicBezTo>
                      <a:pt x="280184" y="101009"/>
                      <a:pt x="279782" y="102029"/>
                      <a:pt x="280603" y="102010"/>
                    </a:cubicBezTo>
                    <a:close/>
                    <a:moveTo>
                      <a:pt x="386005" y="78587"/>
                    </a:moveTo>
                    <a:cubicBezTo>
                      <a:pt x="386005" y="78168"/>
                      <a:pt x="384838" y="77986"/>
                      <a:pt x="384947" y="78751"/>
                    </a:cubicBezTo>
                    <a:cubicBezTo>
                      <a:pt x="385057" y="79515"/>
                      <a:pt x="386005" y="79406"/>
                      <a:pt x="386005" y="78587"/>
                    </a:cubicBezTo>
                    <a:close/>
                    <a:moveTo>
                      <a:pt x="352409" y="472125"/>
                    </a:moveTo>
                    <a:cubicBezTo>
                      <a:pt x="352409" y="472871"/>
                      <a:pt x="353668" y="472652"/>
                      <a:pt x="353394" y="471943"/>
                    </a:cubicBezTo>
                    <a:cubicBezTo>
                      <a:pt x="353121" y="471233"/>
                      <a:pt x="352263" y="471524"/>
                      <a:pt x="352409" y="472125"/>
                    </a:cubicBezTo>
                    <a:close/>
                    <a:moveTo>
                      <a:pt x="76749" y="131039"/>
                    </a:moveTo>
                    <a:cubicBezTo>
                      <a:pt x="76749" y="131476"/>
                      <a:pt x="78281" y="132331"/>
                      <a:pt x="78135" y="131512"/>
                    </a:cubicBezTo>
                    <a:cubicBezTo>
                      <a:pt x="77770" y="131039"/>
                      <a:pt x="77278" y="130511"/>
                      <a:pt x="76749" y="131039"/>
                    </a:cubicBezTo>
                    <a:close/>
                    <a:moveTo>
                      <a:pt x="468079" y="317971"/>
                    </a:moveTo>
                    <a:cubicBezTo>
                      <a:pt x="469010" y="317971"/>
                      <a:pt x="468225" y="317061"/>
                      <a:pt x="467715" y="316952"/>
                    </a:cubicBezTo>
                    <a:cubicBezTo>
                      <a:pt x="466784" y="317006"/>
                      <a:pt x="467605" y="317862"/>
                      <a:pt x="468079" y="317971"/>
                    </a:cubicBezTo>
                    <a:close/>
                    <a:moveTo>
                      <a:pt x="282701" y="60860"/>
                    </a:moveTo>
                    <a:lnTo>
                      <a:pt x="282354" y="61097"/>
                    </a:lnTo>
                    <a:cubicBezTo>
                      <a:pt x="283339" y="62753"/>
                      <a:pt x="284470" y="61133"/>
                      <a:pt x="282701" y="60860"/>
                    </a:cubicBezTo>
                    <a:close/>
                    <a:moveTo>
                      <a:pt x="174983" y="165273"/>
                    </a:moveTo>
                    <a:cubicBezTo>
                      <a:pt x="174764" y="164873"/>
                      <a:pt x="173286" y="164818"/>
                      <a:pt x="173706" y="165419"/>
                    </a:cubicBezTo>
                    <a:cubicBezTo>
                      <a:pt x="174125" y="166020"/>
                      <a:pt x="174636" y="165947"/>
                      <a:pt x="174983" y="165273"/>
                    </a:cubicBezTo>
                    <a:close/>
                    <a:moveTo>
                      <a:pt x="215272" y="102047"/>
                    </a:moveTo>
                    <a:lnTo>
                      <a:pt x="215272" y="102047"/>
                    </a:lnTo>
                    <a:cubicBezTo>
                      <a:pt x="217442" y="102047"/>
                      <a:pt x="215035" y="100918"/>
                      <a:pt x="214342" y="101810"/>
                    </a:cubicBezTo>
                    <a:cubicBezTo>
                      <a:pt x="214599" y="102028"/>
                      <a:pt x="214942" y="102115"/>
                      <a:pt x="215272" y="102047"/>
                    </a:cubicBezTo>
                    <a:close/>
                    <a:moveTo>
                      <a:pt x="251348" y="468903"/>
                    </a:moveTo>
                    <a:cubicBezTo>
                      <a:pt x="250619" y="468740"/>
                      <a:pt x="250436" y="469941"/>
                      <a:pt x="251348" y="469850"/>
                    </a:cubicBezTo>
                    <a:cubicBezTo>
                      <a:pt x="252260" y="469759"/>
                      <a:pt x="251895" y="468976"/>
                      <a:pt x="251348" y="468903"/>
                    </a:cubicBezTo>
                    <a:close/>
                    <a:moveTo>
                      <a:pt x="546032" y="170424"/>
                    </a:moveTo>
                    <a:cubicBezTo>
                      <a:pt x="546579" y="170424"/>
                      <a:pt x="546597" y="169423"/>
                      <a:pt x="546032" y="169441"/>
                    </a:cubicBezTo>
                    <a:cubicBezTo>
                      <a:pt x="545466" y="169459"/>
                      <a:pt x="545302" y="170515"/>
                      <a:pt x="546032" y="170369"/>
                    </a:cubicBezTo>
                    <a:close/>
                    <a:moveTo>
                      <a:pt x="328991" y="464262"/>
                    </a:moveTo>
                    <a:cubicBezTo>
                      <a:pt x="328407" y="463789"/>
                      <a:pt x="327860" y="464262"/>
                      <a:pt x="327586" y="464790"/>
                    </a:cubicBezTo>
                    <a:cubicBezTo>
                      <a:pt x="327641" y="465482"/>
                      <a:pt x="328899" y="464590"/>
                      <a:pt x="328899" y="464208"/>
                    </a:cubicBezTo>
                    <a:close/>
                    <a:moveTo>
                      <a:pt x="314254" y="464008"/>
                    </a:moveTo>
                    <a:cubicBezTo>
                      <a:pt x="315640" y="464099"/>
                      <a:pt x="314637" y="461296"/>
                      <a:pt x="314163" y="463462"/>
                    </a:cubicBezTo>
                    <a:cubicBezTo>
                      <a:pt x="313852" y="463534"/>
                      <a:pt x="313816" y="463826"/>
                      <a:pt x="314163" y="463953"/>
                    </a:cubicBezTo>
                    <a:close/>
                    <a:moveTo>
                      <a:pt x="100313" y="125779"/>
                    </a:moveTo>
                    <a:cubicBezTo>
                      <a:pt x="99748" y="126307"/>
                      <a:pt x="99346" y="127254"/>
                      <a:pt x="100313" y="126981"/>
                    </a:cubicBezTo>
                    <a:cubicBezTo>
                      <a:pt x="101298" y="127254"/>
                      <a:pt x="100915" y="126325"/>
                      <a:pt x="100313" y="125779"/>
                    </a:cubicBezTo>
                    <a:close/>
                    <a:moveTo>
                      <a:pt x="533940" y="181708"/>
                    </a:moveTo>
                    <a:cubicBezTo>
                      <a:pt x="533848" y="181180"/>
                      <a:pt x="532936" y="181162"/>
                      <a:pt x="532955" y="181708"/>
                    </a:cubicBezTo>
                    <a:cubicBezTo>
                      <a:pt x="532973" y="182254"/>
                      <a:pt x="534067" y="182418"/>
                      <a:pt x="533940" y="181708"/>
                    </a:cubicBezTo>
                    <a:close/>
                    <a:moveTo>
                      <a:pt x="275551" y="193811"/>
                    </a:moveTo>
                    <a:cubicBezTo>
                      <a:pt x="275059" y="193811"/>
                      <a:pt x="275040" y="194794"/>
                      <a:pt x="275551" y="194776"/>
                    </a:cubicBezTo>
                    <a:cubicBezTo>
                      <a:pt x="276062" y="194757"/>
                      <a:pt x="276372" y="193665"/>
                      <a:pt x="275551" y="193811"/>
                    </a:cubicBezTo>
                    <a:close/>
                    <a:moveTo>
                      <a:pt x="402876" y="61825"/>
                    </a:moveTo>
                    <a:cubicBezTo>
                      <a:pt x="402876" y="61079"/>
                      <a:pt x="401599" y="61333"/>
                      <a:pt x="401891" y="62043"/>
                    </a:cubicBezTo>
                    <a:cubicBezTo>
                      <a:pt x="402183" y="62753"/>
                      <a:pt x="403058" y="62480"/>
                      <a:pt x="402876" y="61825"/>
                    </a:cubicBezTo>
                    <a:close/>
                    <a:moveTo>
                      <a:pt x="24695" y="29957"/>
                    </a:moveTo>
                    <a:cubicBezTo>
                      <a:pt x="24221" y="30539"/>
                      <a:pt x="24695" y="31067"/>
                      <a:pt x="25224" y="31340"/>
                    </a:cubicBezTo>
                    <a:cubicBezTo>
                      <a:pt x="25954" y="31158"/>
                      <a:pt x="25060" y="29957"/>
                      <a:pt x="24695" y="29957"/>
                    </a:cubicBezTo>
                    <a:close/>
                    <a:moveTo>
                      <a:pt x="214196" y="67212"/>
                    </a:moveTo>
                    <a:cubicBezTo>
                      <a:pt x="214143" y="66936"/>
                      <a:pt x="213875" y="66754"/>
                      <a:pt x="213598" y="66807"/>
                    </a:cubicBezTo>
                    <a:cubicBezTo>
                      <a:pt x="213393" y="66847"/>
                      <a:pt x="213232" y="67007"/>
                      <a:pt x="213193" y="67212"/>
                    </a:cubicBezTo>
                    <a:cubicBezTo>
                      <a:pt x="213102" y="68086"/>
                      <a:pt x="214342" y="67940"/>
                      <a:pt x="214196" y="67212"/>
                    </a:cubicBezTo>
                    <a:close/>
                    <a:moveTo>
                      <a:pt x="75016" y="127527"/>
                    </a:moveTo>
                    <a:cubicBezTo>
                      <a:pt x="76840" y="126981"/>
                      <a:pt x="75290" y="125707"/>
                      <a:pt x="74578" y="127308"/>
                    </a:cubicBezTo>
                    <a:close/>
                    <a:moveTo>
                      <a:pt x="445755" y="312420"/>
                    </a:moveTo>
                    <a:cubicBezTo>
                      <a:pt x="445755" y="311710"/>
                      <a:pt x="444661" y="311292"/>
                      <a:pt x="444807" y="312220"/>
                    </a:cubicBezTo>
                    <a:cubicBezTo>
                      <a:pt x="444624" y="313075"/>
                      <a:pt x="445317" y="313112"/>
                      <a:pt x="445755" y="312420"/>
                    </a:cubicBezTo>
                    <a:close/>
                    <a:moveTo>
                      <a:pt x="352847" y="376120"/>
                    </a:moveTo>
                    <a:cubicBezTo>
                      <a:pt x="352245" y="376120"/>
                      <a:pt x="352209" y="377103"/>
                      <a:pt x="352847" y="377121"/>
                    </a:cubicBezTo>
                    <a:cubicBezTo>
                      <a:pt x="353485" y="377139"/>
                      <a:pt x="353595" y="375993"/>
                      <a:pt x="352847" y="376102"/>
                    </a:cubicBezTo>
                    <a:close/>
                    <a:moveTo>
                      <a:pt x="318193" y="456946"/>
                    </a:moveTo>
                    <a:cubicBezTo>
                      <a:pt x="318193" y="457528"/>
                      <a:pt x="319178" y="457601"/>
                      <a:pt x="319196" y="456946"/>
                    </a:cubicBezTo>
                    <a:cubicBezTo>
                      <a:pt x="319215" y="456291"/>
                      <a:pt x="318047" y="456200"/>
                      <a:pt x="318139" y="456928"/>
                    </a:cubicBezTo>
                    <a:close/>
                    <a:moveTo>
                      <a:pt x="314071" y="455126"/>
                    </a:moveTo>
                    <a:cubicBezTo>
                      <a:pt x="314509" y="454889"/>
                      <a:pt x="315147" y="454762"/>
                      <a:pt x="315202" y="454489"/>
                    </a:cubicBezTo>
                    <a:cubicBezTo>
                      <a:pt x="315074" y="453779"/>
                      <a:pt x="313050" y="454416"/>
                      <a:pt x="314017" y="455162"/>
                    </a:cubicBezTo>
                    <a:close/>
                    <a:moveTo>
                      <a:pt x="8098" y="63081"/>
                    </a:moveTo>
                    <a:cubicBezTo>
                      <a:pt x="8262" y="62371"/>
                      <a:pt x="7040" y="62207"/>
                      <a:pt x="7113" y="63081"/>
                    </a:cubicBezTo>
                    <a:cubicBezTo>
                      <a:pt x="7186" y="63954"/>
                      <a:pt x="8043" y="63645"/>
                      <a:pt x="8098" y="63081"/>
                    </a:cubicBezTo>
                    <a:close/>
                    <a:moveTo>
                      <a:pt x="508916" y="209991"/>
                    </a:moveTo>
                    <a:cubicBezTo>
                      <a:pt x="508916" y="209408"/>
                      <a:pt x="507949" y="209354"/>
                      <a:pt x="507949" y="209991"/>
                    </a:cubicBezTo>
                    <a:cubicBezTo>
                      <a:pt x="507949" y="210628"/>
                      <a:pt x="509007" y="210700"/>
                      <a:pt x="508916" y="209991"/>
                    </a:cubicBezTo>
                    <a:close/>
                    <a:moveTo>
                      <a:pt x="127015" y="212812"/>
                    </a:moveTo>
                    <a:cubicBezTo>
                      <a:pt x="126632" y="212266"/>
                      <a:pt x="125957" y="212247"/>
                      <a:pt x="125756" y="212975"/>
                    </a:cubicBezTo>
                    <a:cubicBezTo>
                      <a:pt x="125866" y="213430"/>
                      <a:pt x="127252" y="213503"/>
                      <a:pt x="127015" y="212812"/>
                    </a:cubicBezTo>
                    <a:close/>
                    <a:moveTo>
                      <a:pt x="121543" y="238783"/>
                    </a:moveTo>
                    <a:cubicBezTo>
                      <a:pt x="123002" y="238674"/>
                      <a:pt x="121014" y="237090"/>
                      <a:pt x="120795" y="238455"/>
                    </a:cubicBezTo>
                    <a:cubicBezTo>
                      <a:pt x="120905" y="238965"/>
                      <a:pt x="121379" y="238747"/>
                      <a:pt x="121652" y="238747"/>
                    </a:cubicBezTo>
                    <a:close/>
                    <a:moveTo>
                      <a:pt x="370156" y="111201"/>
                    </a:moveTo>
                    <a:cubicBezTo>
                      <a:pt x="370156" y="110655"/>
                      <a:pt x="369025" y="110528"/>
                      <a:pt x="369152" y="111292"/>
                    </a:cubicBezTo>
                    <a:cubicBezTo>
                      <a:pt x="369178" y="111599"/>
                      <a:pt x="369447" y="111827"/>
                      <a:pt x="369754" y="111802"/>
                    </a:cubicBezTo>
                    <a:cubicBezTo>
                      <a:pt x="370061" y="111777"/>
                      <a:pt x="370290" y="111508"/>
                      <a:pt x="370265" y="111201"/>
                    </a:cubicBezTo>
                    <a:close/>
                    <a:moveTo>
                      <a:pt x="93930" y="105104"/>
                    </a:moveTo>
                    <a:cubicBezTo>
                      <a:pt x="93741" y="104638"/>
                      <a:pt x="93516" y="104188"/>
                      <a:pt x="93255" y="103758"/>
                    </a:cubicBezTo>
                    <a:cubicBezTo>
                      <a:pt x="92726" y="104304"/>
                      <a:pt x="93072" y="105723"/>
                      <a:pt x="93930" y="105104"/>
                    </a:cubicBezTo>
                    <a:close/>
                    <a:moveTo>
                      <a:pt x="293462" y="444588"/>
                    </a:moveTo>
                    <a:cubicBezTo>
                      <a:pt x="293133" y="444333"/>
                      <a:pt x="292768" y="443696"/>
                      <a:pt x="292258" y="443988"/>
                    </a:cubicBezTo>
                    <a:cubicBezTo>
                      <a:pt x="291747" y="444279"/>
                      <a:pt x="293480" y="445462"/>
                      <a:pt x="293462" y="444588"/>
                    </a:cubicBezTo>
                    <a:close/>
                    <a:moveTo>
                      <a:pt x="290343" y="443405"/>
                    </a:moveTo>
                    <a:cubicBezTo>
                      <a:pt x="289759" y="443405"/>
                      <a:pt x="289704" y="444352"/>
                      <a:pt x="290343" y="444370"/>
                    </a:cubicBezTo>
                    <a:cubicBezTo>
                      <a:pt x="290981" y="444388"/>
                      <a:pt x="291163" y="443278"/>
                      <a:pt x="290343" y="443405"/>
                    </a:cubicBezTo>
                    <a:close/>
                    <a:moveTo>
                      <a:pt x="381664" y="441294"/>
                    </a:moveTo>
                    <a:cubicBezTo>
                      <a:pt x="381847" y="440602"/>
                      <a:pt x="380625" y="440402"/>
                      <a:pt x="380698" y="441203"/>
                    </a:cubicBezTo>
                    <a:cubicBezTo>
                      <a:pt x="380770" y="442004"/>
                      <a:pt x="381609" y="441840"/>
                      <a:pt x="381664" y="441294"/>
                    </a:cubicBezTo>
                    <a:close/>
                    <a:moveTo>
                      <a:pt x="216768" y="78860"/>
                    </a:moveTo>
                    <a:cubicBezTo>
                      <a:pt x="216663" y="78503"/>
                      <a:pt x="216288" y="78299"/>
                      <a:pt x="215930" y="78404"/>
                    </a:cubicBezTo>
                    <a:cubicBezTo>
                      <a:pt x="215710" y="78468"/>
                      <a:pt x="215537" y="78640"/>
                      <a:pt x="215473" y="78860"/>
                    </a:cubicBezTo>
                    <a:cubicBezTo>
                      <a:pt x="215546" y="79424"/>
                      <a:pt x="216859" y="79424"/>
                      <a:pt x="216768" y="78860"/>
                    </a:cubicBezTo>
                    <a:close/>
                    <a:moveTo>
                      <a:pt x="430033" y="309326"/>
                    </a:moveTo>
                    <a:cubicBezTo>
                      <a:pt x="431182" y="309089"/>
                      <a:pt x="429723" y="307852"/>
                      <a:pt x="429121" y="308507"/>
                    </a:cubicBezTo>
                    <a:cubicBezTo>
                      <a:pt x="429377" y="308835"/>
                      <a:pt x="429577" y="309217"/>
                      <a:pt x="430033" y="309326"/>
                    </a:cubicBezTo>
                    <a:close/>
                    <a:moveTo>
                      <a:pt x="395817" y="284392"/>
                    </a:moveTo>
                    <a:cubicBezTo>
                      <a:pt x="395945" y="283664"/>
                      <a:pt x="394632" y="283682"/>
                      <a:pt x="394833" y="284392"/>
                    </a:cubicBezTo>
                    <a:cubicBezTo>
                      <a:pt x="395033" y="285102"/>
                      <a:pt x="395854" y="284975"/>
                      <a:pt x="395817" y="284392"/>
                    </a:cubicBezTo>
                    <a:close/>
                    <a:moveTo>
                      <a:pt x="308600" y="430811"/>
                    </a:moveTo>
                    <a:cubicBezTo>
                      <a:pt x="309220" y="430210"/>
                      <a:pt x="307578" y="430137"/>
                      <a:pt x="307341" y="430574"/>
                    </a:cubicBezTo>
                    <a:cubicBezTo>
                      <a:pt x="307578" y="431084"/>
                      <a:pt x="308217" y="431557"/>
                      <a:pt x="308600" y="430811"/>
                    </a:cubicBezTo>
                    <a:close/>
                    <a:moveTo>
                      <a:pt x="431146" y="110819"/>
                    </a:moveTo>
                    <a:cubicBezTo>
                      <a:pt x="431347" y="110109"/>
                      <a:pt x="430088" y="109946"/>
                      <a:pt x="430197" y="110819"/>
                    </a:cubicBezTo>
                    <a:cubicBezTo>
                      <a:pt x="430197" y="111080"/>
                      <a:pt x="430410" y="111292"/>
                      <a:pt x="430672" y="111292"/>
                    </a:cubicBezTo>
                    <a:cubicBezTo>
                      <a:pt x="430934" y="111292"/>
                      <a:pt x="431146" y="111080"/>
                      <a:pt x="431146" y="110819"/>
                    </a:cubicBezTo>
                    <a:close/>
                    <a:moveTo>
                      <a:pt x="279472" y="393064"/>
                    </a:moveTo>
                    <a:cubicBezTo>
                      <a:pt x="279600" y="392591"/>
                      <a:pt x="278706" y="391535"/>
                      <a:pt x="278433" y="392154"/>
                    </a:cubicBezTo>
                    <a:cubicBezTo>
                      <a:pt x="278159" y="392773"/>
                      <a:pt x="279181" y="393683"/>
                      <a:pt x="279472" y="393064"/>
                    </a:cubicBezTo>
                    <a:close/>
                    <a:moveTo>
                      <a:pt x="568739" y="138920"/>
                    </a:moveTo>
                    <a:cubicBezTo>
                      <a:pt x="569815" y="139156"/>
                      <a:pt x="570034" y="138283"/>
                      <a:pt x="568830" y="138428"/>
                    </a:cubicBezTo>
                    <a:cubicBezTo>
                      <a:pt x="567718" y="138210"/>
                      <a:pt x="567535" y="139047"/>
                      <a:pt x="568739" y="138920"/>
                    </a:cubicBezTo>
                    <a:close/>
                    <a:moveTo>
                      <a:pt x="430125" y="285448"/>
                    </a:moveTo>
                    <a:lnTo>
                      <a:pt x="429924" y="284993"/>
                    </a:lnTo>
                    <a:cubicBezTo>
                      <a:pt x="428301" y="285684"/>
                      <a:pt x="429504" y="287286"/>
                      <a:pt x="430088" y="285448"/>
                    </a:cubicBezTo>
                    <a:close/>
                    <a:moveTo>
                      <a:pt x="210475" y="83628"/>
                    </a:moveTo>
                    <a:cubicBezTo>
                      <a:pt x="210475" y="84411"/>
                      <a:pt x="211752" y="84156"/>
                      <a:pt x="211460" y="83446"/>
                    </a:cubicBezTo>
                    <a:cubicBezTo>
                      <a:pt x="211168" y="82737"/>
                      <a:pt x="210348" y="83046"/>
                      <a:pt x="210475" y="83628"/>
                    </a:cubicBezTo>
                    <a:close/>
                    <a:moveTo>
                      <a:pt x="289814" y="110146"/>
                    </a:moveTo>
                    <a:lnTo>
                      <a:pt x="289577" y="109727"/>
                    </a:lnTo>
                    <a:cubicBezTo>
                      <a:pt x="288026" y="110546"/>
                      <a:pt x="289340" y="111984"/>
                      <a:pt x="289814" y="110146"/>
                    </a:cubicBezTo>
                    <a:close/>
                    <a:moveTo>
                      <a:pt x="247865" y="423294"/>
                    </a:moveTo>
                    <a:cubicBezTo>
                      <a:pt x="247299" y="421474"/>
                      <a:pt x="246041" y="423003"/>
                      <a:pt x="247664" y="423731"/>
                    </a:cubicBezTo>
                    <a:close/>
                    <a:moveTo>
                      <a:pt x="446302" y="306541"/>
                    </a:moveTo>
                    <a:cubicBezTo>
                      <a:pt x="446302" y="305996"/>
                      <a:pt x="445317" y="305941"/>
                      <a:pt x="445336" y="306541"/>
                    </a:cubicBezTo>
                    <a:cubicBezTo>
                      <a:pt x="445354" y="307142"/>
                      <a:pt x="446539" y="307324"/>
                      <a:pt x="446375" y="306541"/>
                    </a:cubicBezTo>
                    <a:close/>
                    <a:moveTo>
                      <a:pt x="245220" y="398378"/>
                    </a:moveTo>
                    <a:cubicBezTo>
                      <a:pt x="244454" y="398378"/>
                      <a:pt x="244709" y="399598"/>
                      <a:pt x="245402" y="399325"/>
                    </a:cubicBezTo>
                    <a:cubicBezTo>
                      <a:pt x="246095" y="399052"/>
                      <a:pt x="245804" y="398233"/>
                      <a:pt x="245220" y="398378"/>
                    </a:cubicBezTo>
                    <a:close/>
                    <a:moveTo>
                      <a:pt x="394103" y="65319"/>
                    </a:moveTo>
                    <a:cubicBezTo>
                      <a:pt x="393647" y="65319"/>
                      <a:pt x="392881" y="64336"/>
                      <a:pt x="392626" y="64973"/>
                    </a:cubicBezTo>
                    <a:cubicBezTo>
                      <a:pt x="392370" y="65610"/>
                      <a:pt x="393775" y="65847"/>
                      <a:pt x="394103" y="65374"/>
                    </a:cubicBezTo>
                    <a:close/>
                    <a:moveTo>
                      <a:pt x="39122" y="32559"/>
                    </a:moveTo>
                    <a:cubicBezTo>
                      <a:pt x="39122" y="32068"/>
                      <a:pt x="38630" y="31850"/>
                      <a:pt x="38301" y="31558"/>
                    </a:cubicBezTo>
                    <a:cubicBezTo>
                      <a:pt x="37827" y="32177"/>
                      <a:pt x="38301" y="32741"/>
                      <a:pt x="38922" y="33032"/>
                    </a:cubicBezTo>
                    <a:close/>
                    <a:moveTo>
                      <a:pt x="276627" y="107179"/>
                    </a:moveTo>
                    <a:cubicBezTo>
                      <a:pt x="276627" y="106670"/>
                      <a:pt x="275314" y="106615"/>
                      <a:pt x="275332" y="107179"/>
                    </a:cubicBezTo>
                    <a:cubicBezTo>
                      <a:pt x="275350" y="107743"/>
                      <a:pt x="276354" y="107980"/>
                      <a:pt x="276572" y="107270"/>
                    </a:cubicBezTo>
                    <a:close/>
                    <a:moveTo>
                      <a:pt x="575925" y="127508"/>
                    </a:moveTo>
                    <a:cubicBezTo>
                      <a:pt x="575196" y="127326"/>
                      <a:pt x="575068" y="128582"/>
                      <a:pt x="575925" y="128473"/>
                    </a:cubicBezTo>
                    <a:cubicBezTo>
                      <a:pt x="576782" y="128364"/>
                      <a:pt x="576527" y="127599"/>
                      <a:pt x="575925" y="127599"/>
                    </a:cubicBezTo>
                    <a:close/>
                    <a:moveTo>
                      <a:pt x="473642" y="301719"/>
                    </a:moveTo>
                    <a:cubicBezTo>
                      <a:pt x="473971" y="301703"/>
                      <a:pt x="474293" y="301622"/>
                      <a:pt x="474591" y="301482"/>
                    </a:cubicBezTo>
                    <a:cubicBezTo>
                      <a:pt x="473806" y="300626"/>
                      <a:pt x="471435" y="301609"/>
                      <a:pt x="473642" y="301719"/>
                    </a:cubicBezTo>
                    <a:close/>
                    <a:moveTo>
                      <a:pt x="383853" y="108999"/>
                    </a:moveTo>
                    <a:cubicBezTo>
                      <a:pt x="383853" y="108728"/>
                      <a:pt x="383632" y="108508"/>
                      <a:pt x="383360" y="108508"/>
                    </a:cubicBezTo>
                    <a:cubicBezTo>
                      <a:pt x="383088" y="108508"/>
                      <a:pt x="382868" y="108728"/>
                      <a:pt x="382868" y="108999"/>
                    </a:cubicBezTo>
                    <a:cubicBezTo>
                      <a:pt x="382758" y="109891"/>
                      <a:pt x="384017" y="109709"/>
                      <a:pt x="383853" y="108999"/>
                    </a:cubicBezTo>
                    <a:close/>
                    <a:moveTo>
                      <a:pt x="386570" y="409626"/>
                    </a:moveTo>
                    <a:cubicBezTo>
                      <a:pt x="386570" y="409355"/>
                      <a:pt x="386350" y="409135"/>
                      <a:pt x="386078" y="409135"/>
                    </a:cubicBezTo>
                    <a:cubicBezTo>
                      <a:pt x="385806" y="409135"/>
                      <a:pt x="385585" y="409355"/>
                      <a:pt x="385585" y="409626"/>
                    </a:cubicBezTo>
                    <a:cubicBezTo>
                      <a:pt x="385494" y="410481"/>
                      <a:pt x="386735" y="410336"/>
                      <a:pt x="386570" y="409626"/>
                    </a:cubicBezTo>
                    <a:close/>
                    <a:moveTo>
                      <a:pt x="425729" y="84866"/>
                    </a:moveTo>
                    <a:cubicBezTo>
                      <a:pt x="425875" y="84393"/>
                      <a:pt x="424981" y="83319"/>
                      <a:pt x="424708" y="83956"/>
                    </a:cubicBezTo>
                    <a:cubicBezTo>
                      <a:pt x="424434" y="84593"/>
                      <a:pt x="425419" y="85485"/>
                      <a:pt x="425729" y="84866"/>
                    </a:cubicBezTo>
                    <a:close/>
                    <a:moveTo>
                      <a:pt x="268292" y="404494"/>
                    </a:moveTo>
                    <a:cubicBezTo>
                      <a:pt x="267781" y="404257"/>
                      <a:pt x="267380" y="403638"/>
                      <a:pt x="267015" y="404093"/>
                    </a:cubicBezTo>
                    <a:cubicBezTo>
                      <a:pt x="266979" y="404894"/>
                      <a:pt x="267453" y="404858"/>
                      <a:pt x="268292" y="404494"/>
                    </a:cubicBezTo>
                    <a:close/>
                    <a:moveTo>
                      <a:pt x="48278" y="109654"/>
                    </a:moveTo>
                    <a:cubicBezTo>
                      <a:pt x="47694" y="109946"/>
                      <a:pt x="48278" y="110510"/>
                      <a:pt x="48752" y="110492"/>
                    </a:cubicBezTo>
                    <a:cubicBezTo>
                      <a:pt x="48915" y="110262"/>
                      <a:pt x="48861" y="109944"/>
                      <a:pt x="48630" y="109781"/>
                    </a:cubicBezTo>
                    <a:cubicBezTo>
                      <a:pt x="48528" y="109709"/>
                      <a:pt x="48403" y="109677"/>
                      <a:pt x="48278" y="109691"/>
                    </a:cubicBezTo>
                    <a:close/>
                    <a:moveTo>
                      <a:pt x="38575" y="34252"/>
                    </a:moveTo>
                    <a:cubicBezTo>
                      <a:pt x="38575" y="33160"/>
                      <a:pt x="37152" y="34434"/>
                      <a:pt x="37827" y="34689"/>
                    </a:cubicBezTo>
                    <a:cubicBezTo>
                      <a:pt x="38174" y="34798"/>
                      <a:pt x="38520" y="34761"/>
                      <a:pt x="38575" y="34288"/>
                    </a:cubicBezTo>
                    <a:close/>
                    <a:moveTo>
                      <a:pt x="12475" y="66721"/>
                    </a:moveTo>
                    <a:cubicBezTo>
                      <a:pt x="11928" y="65610"/>
                      <a:pt x="11053" y="66830"/>
                      <a:pt x="12311" y="67176"/>
                    </a:cubicBezTo>
                    <a:close/>
                    <a:moveTo>
                      <a:pt x="279381" y="403602"/>
                    </a:moveTo>
                    <a:cubicBezTo>
                      <a:pt x="279071" y="402728"/>
                      <a:pt x="278105" y="403493"/>
                      <a:pt x="278615" y="404166"/>
                    </a:cubicBezTo>
                    <a:close/>
                    <a:moveTo>
                      <a:pt x="235864" y="409935"/>
                    </a:moveTo>
                    <a:cubicBezTo>
                      <a:pt x="235663" y="409626"/>
                      <a:pt x="235481" y="409335"/>
                      <a:pt x="235098" y="409335"/>
                    </a:cubicBezTo>
                    <a:cubicBezTo>
                      <a:pt x="234623" y="409826"/>
                      <a:pt x="235389" y="410627"/>
                      <a:pt x="235864" y="409935"/>
                    </a:cubicBezTo>
                    <a:close/>
                    <a:moveTo>
                      <a:pt x="475776" y="305486"/>
                    </a:moveTo>
                    <a:lnTo>
                      <a:pt x="476250" y="305304"/>
                    </a:lnTo>
                    <a:cubicBezTo>
                      <a:pt x="475612" y="304139"/>
                      <a:pt x="474627" y="304958"/>
                      <a:pt x="475776" y="305486"/>
                    </a:cubicBezTo>
                    <a:close/>
                    <a:moveTo>
                      <a:pt x="52236" y="78696"/>
                    </a:moveTo>
                    <a:cubicBezTo>
                      <a:pt x="51780" y="77495"/>
                      <a:pt x="50813" y="78587"/>
                      <a:pt x="52072" y="79151"/>
                    </a:cubicBezTo>
                    <a:close/>
                    <a:moveTo>
                      <a:pt x="270280" y="34798"/>
                    </a:moveTo>
                    <a:lnTo>
                      <a:pt x="270098" y="34343"/>
                    </a:lnTo>
                    <a:lnTo>
                      <a:pt x="269350" y="35053"/>
                    </a:lnTo>
                    <a:cubicBezTo>
                      <a:pt x="269624" y="35344"/>
                      <a:pt x="270189" y="35362"/>
                      <a:pt x="270207" y="34798"/>
                    </a:cubicBezTo>
                    <a:close/>
                    <a:moveTo>
                      <a:pt x="539995" y="128164"/>
                    </a:moveTo>
                    <a:cubicBezTo>
                      <a:pt x="539995" y="127090"/>
                      <a:pt x="538590" y="128346"/>
                      <a:pt x="539265" y="128564"/>
                    </a:cubicBezTo>
                    <a:cubicBezTo>
                      <a:pt x="539521" y="128619"/>
                      <a:pt x="539849" y="128619"/>
                      <a:pt x="539922" y="128164"/>
                    </a:cubicBezTo>
                    <a:close/>
                    <a:moveTo>
                      <a:pt x="78554" y="109673"/>
                    </a:moveTo>
                    <a:cubicBezTo>
                      <a:pt x="77934" y="109673"/>
                      <a:pt x="77715" y="110182"/>
                      <a:pt x="78080" y="110637"/>
                    </a:cubicBezTo>
                    <a:cubicBezTo>
                      <a:pt x="78208" y="110291"/>
                      <a:pt x="78992" y="110073"/>
                      <a:pt x="78445" y="109673"/>
                    </a:cubicBezTo>
                    <a:close/>
                    <a:moveTo>
                      <a:pt x="394559" y="301264"/>
                    </a:moveTo>
                    <a:lnTo>
                      <a:pt x="395252" y="300918"/>
                    </a:lnTo>
                    <a:cubicBezTo>
                      <a:pt x="394668" y="300153"/>
                      <a:pt x="392972" y="300991"/>
                      <a:pt x="394559" y="301264"/>
                    </a:cubicBezTo>
                    <a:close/>
                    <a:moveTo>
                      <a:pt x="277831" y="401181"/>
                    </a:moveTo>
                    <a:lnTo>
                      <a:pt x="277047" y="400599"/>
                    </a:lnTo>
                    <a:cubicBezTo>
                      <a:pt x="276445" y="401272"/>
                      <a:pt x="277375" y="402000"/>
                      <a:pt x="277776" y="401181"/>
                    </a:cubicBezTo>
                    <a:close/>
                    <a:moveTo>
                      <a:pt x="45615" y="33870"/>
                    </a:moveTo>
                    <a:lnTo>
                      <a:pt x="44831" y="33215"/>
                    </a:lnTo>
                    <a:cubicBezTo>
                      <a:pt x="44229" y="33870"/>
                      <a:pt x="45123" y="34616"/>
                      <a:pt x="45615" y="33870"/>
                    </a:cubicBezTo>
                    <a:close/>
                    <a:moveTo>
                      <a:pt x="368003" y="299352"/>
                    </a:moveTo>
                    <a:cubicBezTo>
                      <a:pt x="368478" y="299171"/>
                      <a:pt x="368769" y="298351"/>
                      <a:pt x="368003" y="298534"/>
                    </a:cubicBezTo>
                    <a:cubicBezTo>
                      <a:pt x="367766" y="298806"/>
                      <a:pt x="367401" y="299662"/>
                      <a:pt x="368003" y="299352"/>
                    </a:cubicBezTo>
                    <a:close/>
                    <a:moveTo>
                      <a:pt x="342159" y="399452"/>
                    </a:moveTo>
                    <a:cubicBezTo>
                      <a:pt x="341539" y="399452"/>
                      <a:pt x="341320" y="399980"/>
                      <a:pt x="341703" y="400435"/>
                    </a:cubicBezTo>
                    <a:lnTo>
                      <a:pt x="342433" y="399762"/>
                    </a:lnTo>
                    <a:close/>
                    <a:moveTo>
                      <a:pt x="250528" y="416469"/>
                    </a:moveTo>
                    <a:cubicBezTo>
                      <a:pt x="250345" y="416178"/>
                      <a:pt x="250163" y="415905"/>
                      <a:pt x="249780" y="415869"/>
                    </a:cubicBezTo>
                    <a:cubicBezTo>
                      <a:pt x="249397" y="416324"/>
                      <a:pt x="250072" y="417106"/>
                      <a:pt x="250528" y="416433"/>
                    </a:cubicBezTo>
                    <a:close/>
                    <a:moveTo>
                      <a:pt x="426148" y="107070"/>
                    </a:moveTo>
                    <a:cubicBezTo>
                      <a:pt x="425966" y="106670"/>
                      <a:pt x="425255" y="106215"/>
                      <a:pt x="425273" y="107070"/>
                    </a:cubicBezTo>
                    <a:cubicBezTo>
                      <a:pt x="425291" y="107925"/>
                      <a:pt x="426404" y="107707"/>
                      <a:pt x="426130" y="107088"/>
                    </a:cubicBezTo>
                    <a:close/>
                    <a:moveTo>
                      <a:pt x="48260" y="32923"/>
                    </a:moveTo>
                    <a:cubicBezTo>
                      <a:pt x="48424" y="32705"/>
                      <a:pt x="48898" y="32632"/>
                      <a:pt x="48716" y="32195"/>
                    </a:cubicBezTo>
                    <a:cubicBezTo>
                      <a:pt x="48132" y="31613"/>
                      <a:pt x="47421" y="33087"/>
                      <a:pt x="48260" y="32923"/>
                    </a:cubicBezTo>
                    <a:close/>
                    <a:moveTo>
                      <a:pt x="272815" y="399052"/>
                    </a:moveTo>
                    <a:cubicBezTo>
                      <a:pt x="272213" y="398597"/>
                      <a:pt x="271557" y="399398"/>
                      <a:pt x="272177" y="399780"/>
                    </a:cubicBezTo>
                    <a:cubicBezTo>
                      <a:pt x="272510" y="399676"/>
                      <a:pt x="272756" y="399395"/>
                      <a:pt x="272815" y="399052"/>
                    </a:cubicBezTo>
                    <a:close/>
                    <a:moveTo>
                      <a:pt x="334936" y="418362"/>
                    </a:moveTo>
                    <a:cubicBezTo>
                      <a:pt x="335502" y="418362"/>
                      <a:pt x="336158" y="418580"/>
                      <a:pt x="336323" y="418053"/>
                    </a:cubicBezTo>
                    <a:cubicBezTo>
                      <a:pt x="335978" y="417728"/>
                      <a:pt x="335436" y="417744"/>
                      <a:pt x="335111" y="418088"/>
                    </a:cubicBezTo>
                    <a:cubicBezTo>
                      <a:pt x="335036" y="418167"/>
                      <a:pt x="334977" y="418260"/>
                      <a:pt x="334936" y="418362"/>
                    </a:cubicBezTo>
                    <a:close/>
                    <a:moveTo>
                      <a:pt x="418598" y="285794"/>
                    </a:moveTo>
                    <a:cubicBezTo>
                      <a:pt x="417996" y="285120"/>
                      <a:pt x="417284" y="285703"/>
                      <a:pt x="417740" y="286394"/>
                    </a:cubicBezTo>
                    <a:close/>
                    <a:moveTo>
                      <a:pt x="207758" y="106943"/>
                    </a:moveTo>
                    <a:cubicBezTo>
                      <a:pt x="208195" y="108107"/>
                      <a:pt x="209144" y="106943"/>
                      <a:pt x="207922" y="106506"/>
                    </a:cubicBezTo>
                    <a:close/>
                    <a:moveTo>
                      <a:pt x="275989" y="397832"/>
                    </a:moveTo>
                    <a:cubicBezTo>
                      <a:pt x="276256" y="397828"/>
                      <a:pt x="276509" y="397708"/>
                      <a:pt x="276682" y="397505"/>
                    </a:cubicBezTo>
                    <a:cubicBezTo>
                      <a:pt x="276062" y="396868"/>
                      <a:pt x="274493" y="397450"/>
                      <a:pt x="275989" y="397832"/>
                    </a:cubicBezTo>
                    <a:close/>
                    <a:moveTo>
                      <a:pt x="383743" y="105887"/>
                    </a:moveTo>
                    <a:cubicBezTo>
                      <a:pt x="383214" y="106306"/>
                      <a:pt x="383962" y="106506"/>
                      <a:pt x="384218" y="106852"/>
                    </a:cubicBezTo>
                    <a:cubicBezTo>
                      <a:pt x="384582" y="106342"/>
                      <a:pt x="384345" y="105887"/>
                      <a:pt x="383743" y="105887"/>
                    </a:cubicBezTo>
                    <a:close/>
                    <a:moveTo>
                      <a:pt x="252187" y="422985"/>
                    </a:moveTo>
                    <a:cubicBezTo>
                      <a:pt x="251968" y="422584"/>
                      <a:pt x="250600" y="422566"/>
                      <a:pt x="250911" y="423094"/>
                    </a:cubicBezTo>
                    <a:cubicBezTo>
                      <a:pt x="251202" y="423294"/>
                      <a:pt x="251932" y="423422"/>
                      <a:pt x="252187" y="422985"/>
                    </a:cubicBezTo>
                    <a:close/>
                    <a:moveTo>
                      <a:pt x="42806" y="85558"/>
                    </a:moveTo>
                    <a:cubicBezTo>
                      <a:pt x="42587" y="85030"/>
                      <a:pt x="42004" y="85303"/>
                      <a:pt x="41566" y="85357"/>
                    </a:cubicBezTo>
                    <a:cubicBezTo>
                      <a:pt x="41001" y="85758"/>
                      <a:pt x="42533" y="85958"/>
                      <a:pt x="42806" y="85558"/>
                    </a:cubicBezTo>
                    <a:close/>
                    <a:moveTo>
                      <a:pt x="383980" y="62789"/>
                    </a:moveTo>
                    <a:lnTo>
                      <a:pt x="384747" y="63426"/>
                    </a:lnTo>
                    <a:cubicBezTo>
                      <a:pt x="385330" y="62771"/>
                      <a:pt x="384491" y="62007"/>
                      <a:pt x="383980" y="62789"/>
                    </a:cubicBezTo>
                    <a:close/>
                    <a:moveTo>
                      <a:pt x="82220" y="129419"/>
                    </a:moveTo>
                    <a:cubicBezTo>
                      <a:pt x="82512" y="129765"/>
                      <a:pt x="83205" y="129965"/>
                      <a:pt x="83533" y="129565"/>
                    </a:cubicBezTo>
                    <a:cubicBezTo>
                      <a:pt x="83862" y="129165"/>
                      <a:pt x="82476" y="129074"/>
                      <a:pt x="82220" y="129419"/>
                    </a:cubicBezTo>
                    <a:close/>
                    <a:moveTo>
                      <a:pt x="78262" y="105614"/>
                    </a:moveTo>
                    <a:cubicBezTo>
                      <a:pt x="77697" y="104922"/>
                      <a:pt x="76895" y="105614"/>
                      <a:pt x="77442" y="106306"/>
                    </a:cubicBezTo>
                    <a:close/>
                    <a:moveTo>
                      <a:pt x="294063" y="389388"/>
                    </a:moveTo>
                    <a:cubicBezTo>
                      <a:pt x="293680" y="389120"/>
                      <a:pt x="293170" y="389120"/>
                      <a:pt x="292787" y="389388"/>
                    </a:cubicBezTo>
                    <a:cubicBezTo>
                      <a:pt x="292550" y="389806"/>
                      <a:pt x="293845" y="389806"/>
                      <a:pt x="294063" y="389388"/>
                    </a:cubicBezTo>
                    <a:close/>
                    <a:moveTo>
                      <a:pt x="53750" y="128291"/>
                    </a:moveTo>
                    <a:lnTo>
                      <a:pt x="52984" y="127636"/>
                    </a:lnTo>
                    <a:cubicBezTo>
                      <a:pt x="52400" y="128273"/>
                      <a:pt x="53257" y="129037"/>
                      <a:pt x="53750" y="128291"/>
                    </a:cubicBezTo>
                    <a:close/>
                    <a:moveTo>
                      <a:pt x="383543" y="435306"/>
                    </a:moveTo>
                    <a:cubicBezTo>
                      <a:pt x="383141" y="435561"/>
                      <a:pt x="383415" y="437126"/>
                      <a:pt x="383780" y="436507"/>
                    </a:cubicBezTo>
                    <a:cubicBezTo>
                      <a:pt x="383816" y="436125"/>
                      <a:pt x="384181" y="435543"/>
                      <a:pt x="383543" y="435306"/>
                    </a:cubicBezTo>
                    <a:close/>
                    <a:moveTo>
                      <a:pt x="283667" y="437945"/>
                    </a:moveTo>
                    <a:cubicBezTo>
                      <a:pt x="282865" y="438400"/>
                      <a:pt x="283667" y="439292"/>
                      <a:pt x="284287" y="438728"/>
                    </a:cubicBezTo>
                    <a:close/>
                    <a:moveTo>
                      <a:pt x="367566" y="387149"/>
                    </a:moveTo>
                    <a:lnTo>
                      <a:pt x="366745" y="386421"/>
                    </a:lnTo>
                    <a:cubicBezTo>
                      <a:pt x="366198" y="387185"/>
                      <a:pt x="366873" y="387695"/>
                      <a:pt x="367566" y="387204"/>
                    </a:cubicBezTo>
                    <a:close/>
                    <a:moveTo>
                      <a:pt x="6055" y="77440"/>
                    </a:moveTo>
                    <a:lnTo>
                      <a:pt x="6821" y="78077"/>
                    </a:lnTo>
                    <a:cubicBezTo>
                      <a:pt x="7405" y="77440"/>
                      <a:pt x="6639" y="76658"/>
                      <a:pt x="6055" y="77440"/>
                    </a:cubicBezTo>
                    <a:close/>
                    <a:moveTo>
                      <a:pt x="453288" y="275147"/>
                    </a:moveTo>
                    <a:cubicBezTo>
                      <a:pt x="452303" y="275147"/>
                      <a:pt x="452576" y="275693"/>
                      <a:pt x="453288" y="275656"/>
                    </a:cubicBezTo>
                    <a:cubicBezTo>
                      <a:pt x="453999" y="275620"/>
                      <a:pt x="453835" y="275147"/>
                      <a:pt x="453288" y="275147"/>
                    </a:cubicBezTo>
                    <a:close/>
                    <a:moveTo>
                      <a:pt x="305116" y="441167"/>
                    </a:moveTo>
                    <a:cubicBezTo>
                      <a:pt x="306758" y="441167"/>
                      <a:pt x="305463" y="440166"/>
                      <a:pt x="304605" y="440857"/>
                    </a:cubicBezTo>
                    <a:close/>
                    <a:moveTo>
                      <a:pt x="125027" y="126981"/>
                    </a:moveTo>
                    <a:lnTo>
                      <a:pt x="124844" y="126544"/>
                    </a:lnTo>
                    <a:cubicBezTo>
                      <a:pt x="123622" y="127163"/>
                      <a:pt x="124625" y="128200"/>
                      <a:pt x="125027" y="126981"/>
                    </a:cubicBezTo>
                    <a:close/>
                    <a:moveTo>
                      <a:pt x="346226" y="441512"/>
                    </a:moveTo>
                    <a:cubicBezTo>
                      <a:pt x="346007" y="440966"/>
                      <a:pt x="345442" y="441258"/>
                      <a:pt x="345004" y="441294"/>
                    </a:cubicBezTo>
                    <a:cubicBezTo>
                      <a:pt x="344439" y="441694"/>
                      <a:pt x="345971" y="441931"/>
                      <a:pt x="346226" y="441512"/>
                    </a:cubicBezTo>
                    <a:close/>
                    <a:moveTo>
                      <a:pt x="360562" y="441512"/>
                    </a:moveTo>
                    <a:lnTo>
                      <a:pt x="361364" y="442186"/>
                    </a:lnTo>
                    <a:cubicBezTo>
                      <a:pt x="361948" y="441531"/>
                      <a:pt x="361091" y="440766"/>
                      <a:pt x="360562" y="441512"/>
                    </a:cubicBezTo>
                    <a:close/>
                    <a:moveTo>
                      <a:pt x="389744" y="309963"/>
                    </a:moveTo>
                    <a:cubicBezTo>
                      <a:pt x="389744" y="308889"/>
                      <a:pt x="388285" y="310163"/>
                      <a:pt x="389197" y="310382"/>
                    </a:cubicBezTo>
                    <a:cubicBezTo>
                      <a:pt x="389653" y="310473"/>
                      <a:pt x="389762" y="310254"/>
                      <a:pt x="389835" y="309963"/>
                    </a:cubicBezTo>
                    <a:close/>
                    <a:moveTo>
                      <a:pt x="318047" y="444042"/>
                    </a:moveTo>
                    <a:lnTo>
                      <a:pt x="317227" y="443442"/>
                    </a:lnTo>
                    <a:cubicBezTo>
                      <a:pt x="316698" y="444151"/>
                      <a:pt x="317664" y="444916"/>
                      <a:pt x="318047" y="444042"/>
                    </a:cubicBezTo>
                    <a:close/>
                    <a:moveTo>
                      <a:pt x="440411" y="262407"/>
                    </a:moveTo>
                    <a:cubicBezTo>
                      <a:pt x="440010" y="262206"/>
                      <a:pt x="439353" y="262043"/>
                      <a:pt x="439043" y="262407"/>
                    </a:cubicBezTo>
                    <a:cubicBezTo>
                      <a:pt x="438733" y="262771"/>
                      <a:pt x="440119" y="262771"/>
                      <a:pt x="440411" y="262407"/>
                    </a:cubicBezTo>
                    <a:close/>
                    <a:moveTo>
                      <a:pt x="233182" y="104249"/>
                    </a:moveTo>
                    <a:cubicBezTo>
                      <a:pt x="232581" y="104540"/>
                      <a:pt x="233182" y="105104"/>
                      <a:pt x="233638" y="105123"/>
                    </a:cubicBezTo>
                    <a:cubicBezTo>
                      <a:pt x="233876" y="104868"/>
                      <a:pt x="233730" y="104067"/>
                      <a:pt x="233182" y="104249"/>
                    </a:cubicBezTo>
                    <a:close/>
                    <a:moveTo>
                      <a:pt x="20537" y="31449"/>
                    </a:moveTo>
                    <a:cubicBezTo>
                      <a:pt x="21814" y="31231"/>
                      <a:pt x="20172" y="30612"/>
                      <a:pt x="19661" y="31158"/>
                    </a:cubicBezTo>
                    <a:cubicBezTo>
                      <a:pt x="19880" y="31558"/>
                      <a:pt x="20209" y="31504"/>
                      <a:pt x="20537" y="31504"/>
                    </a:cubicBezTo>
                    <a:close/>
                    <a:moveTo>
                      <a:pt x="371888" y="383655"/>
                    </a:moveTo>
                    <a:cubicBezTo>
                      <a:pt x="371888" y="383054"/>
                      <a:pt x="371031" y="382945"/>
                      <a:pt x="371049" y="383491"/>
                    </a:cubicBezTo>
                    <a:cubicBezTo>
                      <a:pt x="371067" y="384037"/>
                      <a:pt x="371833" y="384346"/>
                      <a:pt x="371888" y="383655"/>
                    </a:cubicBezTo>
                    <a:close/>
                    <a:moveTo>
                      <a:pt x="286294" y="382526"/>
                    </a:moveTo>
                    <a:lnTo>
                      <a:pt x="285564" y="383345"/>
                    </a:lnTo>
                    <a:cubicBezTo>
                      <a:pt x="286276" y="383928"/>
                      <a:pt x="286804" y="383291"/>
                      <a:pt x="286294" y="382526"/>
                    </a:cubicBezTo>
                    <a:close/>
                    <a:moveTo>
                      <a:pt x="458066" y="247137"/>
                    </a:moveTo>
                    <a:cubicBezTo>
                      <a:pt x="457811" y="247665"/>
                      <a:pt x="457191" y="248083"/>
                      <a:pt x="457665" y="248447"/>
                    </a:cubicBezTo>
                    <a:cubicBezTo>
                      <a:pt x="458504" y="248556"/>
                      <a:pt x="458431" y="248047"/>
                      <a:pt x="458066" y="247210"/>
                    </a:cubicBezTo>
                    <a:close/>
                    <a:moveTo>
                      <a:pt x="279454" y="86595"/>
                    </a:moveTo>
                    <a:lnTo>
                      <a:pt x="278652" y="85867"/>
                    </a:lnTo>
                    <a:cubicBezTo>
                      <a:pt x="278177" y="86540"/>
                      <a:pt x="278779" y="87105"/>
                      <a:pt x="279454" y="86595"/>
                    </a:cubicBezTo>
                    <a:close/>
                    <a:moveTo>
                      <a:pt x="493614" y="238273"/>
                    </a:moveTo>
                    <a:cubicBezTo>
                      <a:pt x="493085" y="238583"/>
                      <a:pt x="493614" y="239147"/>
                      <a:pt x="494106" y="239129"/>
                    </a:cubicBezTo>
                    <a:cubicBezTo>
                      <a:pt x="494599" y="239111"/>
                      <a:pt x="494161" y="238146"/>
                      <a:pt x="493614" y="238273"/>
                    </a:cubicBezTo>
                    <a:close/>
                    <a:moveTo>
                      <a:pt x="338858" y="450467"/>
                    </a:moveTo>
                    <a:cubicBezTo>
                      <a:pt x="338165" y="450321"/>
                      <a:pt x="338238" y="451013"/>
                      <a:pt x="338457" y="451377"/>
                    </a:cubicBezTo>
                    <a:lnTo>
                      <a:pt x="339223" y="450649"/>
                    </a:lnTo>
                    <a:close/>
                    <a:moveTo>
                      <a:pt x="419820" y="309908"/>
                    </a:moveTo>
                    <a:cubicBezTo>
                      <a:pt x="419236" y="309908"/>
                      <a:pt x="419163" y="310527"/>
                      <a:pt x="419473" y="310837"/>
                    </a:cubicBezTo>
                    <a:lnTo>
                      <a:pt x="420239" y="310127"/>
                    </a:lnTo>
                    <a:close/>
                    <a:moveTo>
                      <a:pt x="252862" y="382708"/>
                    </a:moveTo>
                    <a:cubicBezTo>
                      <a:pt x="252862" y="382108"/>
                      <a:pt x="252370" y="381889"/>
                      <a:pt x="251877" y="382253"/>
                    </a:cubicBezTo>
                    <a:cubicBezTo>
                      <a:pt x="252205" y="382526"/>
                      <a:pt x="252424" y="383273"/>
                      <a:pt x="252862" y="382708"/>
                    </a:cubicBezTo>
                    <a:close/>
                    <a:moveTo>
                      <a:pt x="408803" y="380743"/>
                    </a:moveTo>
                    <a:cubicBezTo>
                      <a:pt x="408585" y="380197"/>
                      <a:pt x="408019" y="380488"/>
                      <a:pt x="407563" y="380543"/>
                    </a:cubicBezTo>
                    <a:cubicBezTo>
                      <a:pt x="406980" y="380943"/>
                      <a:pt x="408512" y="381161"/>
                      <a:pt x="408767" y="380706"/>
                    </a:cubicBezTo>
                    <a:close/>
                    <a:moveTo>
                      <a:pt x="431602" y="311164"/>
                    </a:moveTo>
                    <a:cubicBezTo>
                      <a:pt x="431255" y="310855"/>
                      <a:pt x="430435" y="310837"/>
                      <a:pt x="430343" y="311292"/>
                    </a:cubicBezTo>
                    <a:cubicBezTo>
                      <a:pt x="430650" y="311611"/>
                      <a:pt x="431158" y="311622"/>
                      <a:pt x="431478" y="311316"/>
                    </a:cubicBezTo>
                    <a:cubicBezTo>
                      <a:pt x="431525" y="311270"/>
                      <a:pt x="431567" y="311220"/>
                      <a:pt x="431602" y="311164"/>
                    </a:cubicBezTo>
                    <a:close/>
                    <a:moveTo>
                      <a:pt x="270262" y="201964"/>
                    </a:moveTo>
                    <a:lnTo>
                      <a:pt x="270061" y="201528"/>
                    </a:lnTo>
                    <a:cubicBezTo>
                      <a:pt x="268785" y="202019"/>
                      <a:pt x="269824" y="203057"/>
                      <a:pt x="270225" y="201892"/>
                    </a:cubicBezTo>
                    <a:close/>
                    <a:moveTo>
                      <a:pt x="398681" y="378813"/>
                    </a:moveTo>
                    <a:cubicBezTo>
                      <a:pt x="399210" y="378723"/>
                      <a:pt x="399228" y="378213"/>
                      <a:pt x="398882" y="377885"/>
                    </a:cubicBezTo>
                    <a:lnTo>
                      <a:pt x="398188" y="378650"/>
                    </a:lnTo>
                    <a:close/>
                    <a:moveTo>
                      <a:pt x="388267" y="314331"/>
                    </a:moveTo>
                    <a:cubicBezTo>
                      <a:pt x="387683" y="314331"/>
                      <a:pt x="387026" y="314094"/>
                      <a:pt x="386862" y="314640"/>
                    </a:cubicBezTo>
                    <a:cubicBezTo>
                      <a:pt x="387272" y="314932"/>
                      <a:pt x="387842" y="314837"/>
                      <a:pt x="388134" y="314428"/>
                    </a:cubicBezTo>
                    <a:cubicBezTo>
                      <a:pt x="388172" y="314375"/>
                      <a:pt x="388204" y="314318"/>
                      <a:pt x="388230" y="314258"/>
                    </a:cubicBezTo>
                    <a:close/>
                    <a:moveTo>
                      <a:pt x="433189" y="126871"/>
                    </a:moveTo>
                    <a:cubicBezTo>
                      <a:pt x="433499" y="126671"/>
                      <a:pt x="433791" y="126471"/>
                      <a:pt x="433809" y="126089"/>
                    </a:cubicBezTo>
                    <a:cubicBezTo>
                      <a:pt x="433262" y="125707"/>
                      <a:pt x="432477" y="126380"/>
                      <a:pt x="433152" y="126890"/>
                    </a:cubicBezTo>
                    <a:close/>
                    <a:moveTo>
                      <a:pt x="264207" y="194521"/>
                    </a:moveTo>
                    <a:cubicBezTo>
                      <a:pt x="263805" y="194339"/>
                      <a:pt x="263167" y="194175"/>
                      <a:pt x="262875" y="194521"/>
                    </a:cubicBezTo>
                    <a:cubicBezTo>
                      <a:pt x="262693" y="195067"/>
                      <a:pt x="263933" y="194921"/>
                      <a:pt x="264207" y="194521"/>
                    </a:cubicBezTo>
                    <a:close/>
                    <a:moveTo>
                      <a:pt x="218208" y="111802"/>
                    </a:moveTo>
                    <a:cubicBezTo>
                      <a:pt x="218500" y="111802"/>
                      <a:pt x="218865" y="111929"/>
                      <a:pt x="218956" y="111474"/>
                    </a:cubicBezTo>
                    <a:cubicBezTo>
                      <a:pt x="218591" y="110910"/>
                      <a:pt x="216768" y="111602"/>
                      <a:pt x="218208" y="111802"/>
                    </a:cubicBezTo>
                    <a:close/>
                    <a:moveTo>
                      <a:pt x="233219" y="29902"/>
                    </a:moveTo>
                    <a:cubicBezTo>
                      <a:pt x="233219" y="28810"/>
                      <a:pt x="231833" y="30084"/>
                      <a:pt x="232489" y="30321"/>
                    </a:cubicBezTo>
                    <a:cubicBezTo>
                      <a:pt x="232799" y="30430"/>
                      <a:pt x="233182" y="30412"/>
                      <a:pt x="233237" y="29939"/>
                    </a:cubicBezTo>
                    <a:close/>
                    <a:moveTo>
                      <a:pt x="89534" y="30284"/>
                    </a:moveTo>
                    <a:lnTo>
                      <a:pt x="90154" y="29520"/>
                    </a:lnTo>
                    <a:cubicBezTo>
                      <a:pt x="89516" y="28992"/>
                      <a:pt x="88713" y="29902"/>
                      <a:pt x="89552" y="30321"/>
                    </a:cubicBezTo>
                    <a:close/>
                    <a:moveTo>
                      <a:pt x="579062" y="131167"/>
                    </a:moveTo>
                    <a:cubicBezTo>
                      <a:pt x="579062" y="130912"/>
                      <a:pt x="579263" y="130475"/>
                      <a:pt x="578734" y="130420"/>
                    </a:cubicBezTo>
                    <a:cubicBezTo>
                      <a:pt x="578278" y="130766"/>
                      <a:pt x="578752" y="132441"/>
                      <a:pt x="579080" y="131203"/>
                    </a:cubicBezTo>
                    <a:close/>
                    <a:moveTo>
                      <a:pt x="276208" y="463953"/>
                    </a:moveTo>
                    <a:cubicBezTo>
                      <a:pt x="275806" y="462715"/>
                      <a:pt x="274749" y="463862"/>
                      <a:pt x="276044" y="464408"/>
                    </a:cubicBezTo>
                    <a:close/>
                    <a:moveTo>
                      <a:pt x="21704" y="77149"/>
                    </a:moveTo>
                    <a:cubicBezTo>
                      <a:pt x="21887" y="76585"/>
                      <a:pt x="21066" y="76512"/>
                      <a:pt x="20829" y="76731"/>
                    </a:cubicBezTo>
                    <a:cubicBezTo>
                      <a:pt x="20865" y="77186"/>
                      <a:pt x="21449" y="77786"/>
                      <a:pt x="21704" y="77149"/>
                    </a:cubicBezTo>
                    <a:close/>
                    <a:moveTo>
                      <a:pt x="375171" y="103102"/>
                    </a:moveTo>
                    <a:lnTo>
                      <a:pt x="375645" y="102902"/>
                    </a:lnTo>
                    <a:lnTo>
                      <a:pt x="374916" y="102138"/>
                    </a:lnTo>
                    <a:cubicBezTo>
                      <a:pt x="374624" y="102502"/>
                      <a:pt x="374606" y="103066"/>
                      <a:pt x="375171" y="103102"/>
                    </a:cubicBezTo>
                    <a:close/>
                    <a:moveTo>
                      <a:pt x="406268" y="112348"/>
                    </a:moveTo>
                    <a:cubicBezTo>
                      <a:pt x="404955" y="112748"/>
                      <a:pt x="407125" y="113294"/>
                      <a:pt x="407162" y="112621"/>
                    </a:cubicBezTo>
                    <a:cubicBezTo>
                      <a:pt x="407162" y="112348"/>
                      <a:pt x="406615" y="112330"/>
                      <a:pt x="406268" y="112348"/>
                    </a:cubicBezTo>
                    <a:close/>
                    <a:moveTo>
                      <a:pt x="54662" y="130730"/>
                    </a:moveTo>
                    <a:cubicBezTo>
                      <a:pt x="53148" y="131057"/>
                      <a:pt x="54826" y="131785"/>
                      <a:pt x="55336" y="131039"/>
                    </a:cubicBezTo>
                    <a:close/>
                    <a:moveTo>
                      <a:pt x="262583" y="27500"/>
                    </a:moveTo>
                    <a:cubicBezTo>
                      <a:pt x="262364" y="26954"/>
                      <a:pt x="261799" y="27245"/>
                      <a:pt x="261361" y="27300"/>
                    </a:cubicBezTo>
                    <a:cubicBezTo>
                      <a:pt x="260741" y="27627"/>
                      <a:pt x="262255" y="27918"/>
                      <a:pt x="262492" y="27500"/>
                    </a:cubicBezTo>
                    <a:close/>
                    <a:moveTo>
                      <a:pt x="233292" y="102720"/>
                    </a:moveTo>
                    <a:lnTo>
                      <a:pt x="232489" y="102138"/>
                    </a:lnTo>
                    <a:cubicBezTo>
                      <a:pt x="231851" y="102829"/>
                      <a:pt x="232799" y="103594"/>
                      <a:pt x="233201" y="102720"/>
                    </a:cubicBezTo>
                    <a:close/>
                    <a:moveTo>
                      <a:pt x="367766" y="371224"/>
                    </a:moveTo>
                    <a:cubicBezTo>
                      <a:pt x="367128" y="371115"/>
                      <a:pt x="366945" y="371697"/>
                      <a:pt x="367310" y="372171"/>
                    </a:cubicBezTo>
                    <a:lnTo>
                      <a:pt x="368022" y="371515"/>
                    </a:lnTo>
                    <a:close/>
                    <a:moveTo>
                      <a:pt x="173305" y="167894"/>
                    </a:moveTo>
                    <a:cubicBezTo>
                      <a:pt x="173049" y="167512"/>
                      <a:pt x="171481" y="167785"/>
                      <a:pt x="172083" y="168131"/>
                    </a:cubicBezTo>
                    <a:cubicBezTo>
                      <a:pt x="172612" y="168167"/>
                      <a:pt x="173104" y="168422"/>
                      <a:pt x="173305" y="167894"/>
                    </a:cubicBezTo>
                    <a:close/>
                    <a:moveTo>
                      <a:pt x="332730" y="467211"/>
                    </a:moveTo>
                    <a:cubicBezTo>
                      <a:pt x="332939" y="467223"/>
                      <a:pt x="333132" y="467098"/>
                      <a:pt x="333204" y="466901"/>
                    </a:cubicBezTo>
                    <a:cubicBezTo>
                      <a:pt x="332796" y="466626"/>
                      <a:pt x="332262" y="466626"/>
                      <a:pt x="331854" y="466901"/>
                    </a:cubicBezTo>
                    <a:cubicBezTo>
                      <a:pt x="332018" y="467284"/>
                      <a:pt x="332365" y="467174"/>
                      <a:pt x="332730" y="467211"/>
                    </a:cubicBezTo>
                    <a:close/>
                    <a:moveTo>
                      <a:pt x="320054" y="467811"/>
                    </a:moveTo>
                    <a:lnTo>
                      <a:pt x="320747" y="467502"/>
                    </a:lnTo>
                    <a:cubicBezTo>
                      <a:pt x="320200" y="466774"/>
                      <a:pt x="318522" y="467575"/>
                      <a:pt x="320054" y="467811"/>
                    </a:cubicBezTo>
                    <a:close/>
                    <a:moveTo>
                      <a:pt x="348378" y="467593"/>
                    </a:moveTo>
                    <a:cubicBezTo>
                      <a:pt x="348338" y="467352"/>
                      <a:pt x="348110" y="467189"/>
                      <a:pt x="347868" y="467229"/>
                    </a:cubicBezTo>
                    <a:cubicBezTo>
                      <a:pt x="347626" y="467269"/>
                      <a:pt x="347463" y="467497"/>
                      <a:pt x="347503" y="467738"/>
                    </a:cubicBezTo>
                    <a:cubicBezTo>
                      <a:pt x="347521" y="468539"/>
                      <a:pt x="348160" y="468066"/>
                      <a:pt x="348378" y="467593"/>
                    </a:cubicBezTo>
                    <a:close/>
                    <a:moveTo>
                      <a:pt x="243141" y="370442"/>
                    </a:moveTo>
                    <a:lnTo>
                      <a:pt x="243907" y="371115"/>
                    </a:lnTo>
                    <a:cubicBezTo>
                      <a:pt x="244491" y="370478"/>
                      <a:pt x="243743" y="369786"/>
                      <a:pt x="243141" y="370442"/>
                    </a:cubicBezTo>
                    <a:close/>
                    <a:moveTo>
                      <a:pt x="244563" y="26917"/>
                    </a:moveTo>
                    <a:cubicBezTo>
                      <a:pt x="244381" y="26462"/>
                      <a:pt x="243560" y="26608"/>
                      <a:pt x="243305" y="26808"/>
                    </a:cubicBezTo>
                    <a:cubicBezTo>
                      <a:pt x="243104" y="27354"/>
                      <a:pt x="244363" y="27263"/>
                      <a:pt x="244563" y="26917"/>
                    </a:cubicBezTo>
                    <a:close/>
                    <a:moveTo>
                      <a:pt x="222130" y="370114"/>
                    </a:moveTo>
                    <a:cubicBezTo>
                      <a:pt x="221729" y="370624"/>
                      <a:pt x="221874" y="371224"/>
                      <a:pt x="222531" y="371133"/>
                    </a:cubicBezTo>
                    <a:cubicBezTo>
                      <a:pt x="223188" y="371042"/>
                      <a:pt x="222349" y="370460"/>
                      <a:pt x="222130" y="370114"/>
                    </a:cubicBezTo>
                    <a:close/>
                    <a:moveTo>
                      <a:pt x="337618" y="469595"/>
                    </a:moveTo>
                    <a:lnTo>
                      <a:pt x="336833" y="468940"/>
                    </a:lnTo>
                    <a:cubicBezTo>
                      <a:pt x="336250" y="469577"/>
                      <a:pt x="337125" y="470305"/>
                      <a:pt x="337618" y="469595"/>
                    </a:cubicBezTo>
                    <a:close/>
                    <a:moveTo>
                      <a:pt x="377433" y="316406"/>
                    </a:moveTo>
                    <a:cubicBezTo>
                      <a:pt x="376831" y="316224"/>
                      <a:pt x="376794" y="317061"/>
                      <a:pt x="377032" y="317279"/>
                    </a:cubicBezTo>
                    <a:cubicBezTo>
                      <a:pt x="377469" y="317207"/>
                      <a:pt x="378108" y="316661"/>
                      <a:pt x="377433" y="316406"/>
                    </a:cubicBezTo>
                    <a:close/>
                    <a:moveTo>
                      <a:pt x="329465" y="470450"/>
                    </a:moveTo>
                    <a:cubicBezTo>
                      <a:pt x="330614" y="470068"/>
                      <a:pt x="329629" y="469049"/>
                      <a:pt x="329027" y="470232"/>
                    </a:cubicBezTo>
                    <a:close/>
                    <a:moveTo>
                      <a:pt x="244035" y="40058"/>
                    </a:moveTo>
                    <a:cubicBezTo>
                      <a:pt x="243761" y="39148"/>
                      <a:pt x="242721" y="39930"/>
                      <a:pt x="243250" y="40604"/>
                    </a:cubicBezTo>
                    <a:close/>
                    <a:moveTo>
                      <a:pt x="474463" y="316861"/>
                    </a:moveTo>
                    <a:cubicBezTo>
                      <a:pt x="472949" y="317170"/>
                      <a:pt x="474609" y="317898"/>
                      <a:pt x="475138" y="317170"/>
                    </a:cubicBezTo>
                    <a:close/>
                    <a:moveTo>
                      <a:pt x="165845" y="319627"/>
                    </a:moveTo>
                    <a:cubicBezTo>
                      <a:pt x="167012" y="319209"/>
                      <a:pt x="166009" y="318208"/>
                      <a:pt x="165389" y="319391"/>
                    </a:cubicBezTo>
                    <a:close/>
                    <a:moveTo>
                      <a:pt x="250108" y="101501"/>
                    </a:moveTo>
                    <a:cubicBezTo>
                      <a:pt x="249652" y="100318"/>
                      <a:pt x="248704" y="101392"/>
                      <a:pt x="249926" y="101938"/>
                    </a:cubicBezTo>
                    <a:close/>
                    <a:moveTo>
                      <a:pt x="468554" y="319136"/>
                    </a:moveTo>
                    <a:cubicBezTo>
                      <a:pt x="467897" y="319718"/>
                      <a:pt x="468462" y="320392"/>
                      <a:pt x="469137" y="319973"/>
                    </a:cubicBezTo>
                    <a:close/>
                    <a:moveTo>
                      <a:pt x="55428" y="41404"/>
                    </a:moveTo>
                    <a:cubicBezTo>
                      <a:pt x="55428" y="40786"/>
                      <a:pt x="54880" y="40585"/>
                      <a:pt x="54424" y="40949"/>
                    </a:cubicBezTo>
                    <a:cubicBezTo>
                      <a:pt x="54789" y="41186"/>
                      <a:pt x="55026" y="41950"/>
                      <a:pt x="55428" y="41404"/>
                    </a:cubicBezTo>
                    <a:close/>
                    <a:moveTo>
                      <a:pt x="115615" y="125597"/>
                    </a:moveTo>
                    <a:cubicBezTo>
                      <a:pt x="115397" y="125343"/>
                      <a:pt x="115232" y="124997"/>
                      <a:pt x="114831" y="125033"/>
                    </a:cubicBezTo>
                    <a:cubicBezTo>
                      <a:pt x="114675" y="125270"/>
                      <a:pt x="114740" y="125587"/>
                      <a:pt x="114977" y="125743"/>
                    </a:cubicBezTo>
                    <a:cubicBezTo>
                      <a:pt x="115214" y="125899"/>
                      <a:pt x="115532" y="125834"/>
                      <a:pt x="115688" y="125597"/>
                    </a:cubicBezTo>
                    <a:close/>
                    <a:moveTo>
                      <a:pt x="391914" y="59968"/>
                    </a:moveTo>
                    <a:cubicBezTo>
                      <a:pt x="391531" y="59750"/>
                      <a:pt x="390893" y="59586"/>
                      <a:pt x="390583" y="59968"/>
                    </a:cubicBezTo>
                    <a:cubicBezTo>
                      <a:pt x="390455" y="60478"/>
                      <a:pt x="391714" y="60387"/>
                      <a:pt x="391987" y="59968"/>
                    </a:cubicBezTo>
                    <a:close/>
                    <a:moveTo>
                      <a:pt x="272961" y="114696"/>
                    </a:moveTo>
                    <a:lnTo>
                      <a:pt x="272633" y="114041"/>
                    </a:lnTo>
                    <a:cubicBezTo>
                      <a:pt x="272086" y="114696"/>
                      <a:pt x="272688" y="116206"/>
                      <a:pt x="273034" y="114696"/>
                    </a:cubicBezTo>
                    <a:close/>
                    <a:moveTo>
                      <a:pt x="20446" y="100991"/>
                    </a:moveTo>
                    <a:cubicBezTo>
                      <a:pt x="19789" y="101592"/>
                      <a:pt x="20446" y="102265"/>
                      <a:pt x="21066" y="101828"/>
                    </a:cubicBezTo>
                    <a:close/>
                    <a:moveTo>
                      <a:pt x="330249" y="475910"/>
                    </a:moveTo>
                    <a:cubicBezTo>
                      <a:pt x="331143" y="475019"/>
                      <a:pt x="328936" y="475364"/>
                      <a:pt x="329647" y="476201"/>
                    </a:cubicBezTo>
                    <a:cubicBezTo>
                      <a:pt x="330067" y="476438"/>
                      <a:pt x="330158" y="475983"/>
                      <a:pt x="330249" y="475929"/>
                    </a:cubicBezTo>
                    <a:close/>
                    <a:moveTo>
                      <a:pt x="553400" y="162198"/>
                    </a:moveTo>
                    <a:lnTo>
                      <a:pt x="554020" y="161415"/>
                    </a:lnTo>
                    <a:cubicBezTo>
                      <a:pt x="553327" y="160905"/>
                      <a:pt x="552561" y="161761"/>
                      <a:pt x="553400" y="162198"/>
                    </a:cubicBezTo>
                    <a:close/>
                    <a:moveTo>
                      <a:pt x="335921" y="476693"/>
                    </a:moveTo>
                    <a:cubicBezTo>
                      <a:pt x="335721" y="476402"/>
                      <a:pt x="335538" y="476092"/>
                      <a:pt x="335155" y="476092"/>
                    </a:cubicBezTo>
                    <a:cubicBezTo>
                      <a:pt x="334958" y="476279"/>
                      <a:pt x="334949" y="476590"/>
                      <a:pt x="335136" y="476787"/>
                    </a:cubicBezTo>
                    <a:cubicBezTo>
                      <a:pt x="335323" y="476984"/>
                      <a:pt x="335634" y="476993"/>
                      <a:pt x="335832" y="476806"/>
                    </a:cubicBezTo>
                    <a:cubicBezTo>
                      <a:pt x="335867" y="476773"/>
                      <a:pt x="335897" y="476735"/>
                      <a:pt x="335921" y="476693"/>
                    </a:cubicBezTo>
                    <a:close/>
                    <a:moveTo>
                      <a:pt x="30714" y="87414"/>
                    </a:moveTo>
                    <a:cubicBezTo>
                      <a:pt x="32429" y="87414"/>
                      <a:pt x="30039" y="86304"/>
                      <a:pt x="30130" y="87214"/>
                    </a:cubicBezTo>
                    <a:cubicBezTo>
                      <a:pt x="30185" y="87359"/>
                      <a:pt x="30586" y="87378"/>
                      <a:pt x="30714" y="87414"/>
                    </a:cubicBezTo>
                    <a:close/>
                    <a:moveTo>
                      <a:pt x="275442" y="26480"/>
                    </a:moveTo>
                    <a:cubicBezTo>
                      <a:pt x="275788" y="26280"/>
                      <a:pt x="275843" y="24934"/>
                      <a:pt x="275314" y="25225"/>
                    </a:cubicBezTo>
                    <a:cubicBezTo>
                      <a:pt x="275113" y="25498"/>
                      <a:pt x="275022" y="26244"/>
                      <a:pt x="275442" y="26480"/>
                    </a:cubicBezTo>
                    <a:close/>
                    <a:moveTo>
                      <a:pt x="78190" y="24988"/>
                    </a:moveTo>
                    <a:cubicBezTo>
                      <a:pt x="78402" y="25052"/>
                      <a:pt x="78626" y="24933"/>
                      <a:pt x="78690" y="24721"/>
                    </a:cubicBezTo>
                    <a:cubicBezTo>
                      <a:pt x="78694" y="24707"/>
                      <a:pt x="78698" y="24693"/>
                      <a:pt x="78700" y="24679"/>
                    </a:cubicBezTo>
                    <a:cubicBezTo>
                      <a:pt x="78266" y="24452"/>
                      <a:pt x="77748" y="24452"/>
                      <a:pt x="77314" y="24679"/>
                    </a:cubicBezTo>
                    <a:cubicBezTo>
                      <a:pt x="77533" y="25043"/>
                      <a:pt x="77861" y="24988"/>
                      <a:pt x="78190" y="24988"/>
                    </a:cubicBezTo>
                    <a:close/>
                    <a:moveTo>
                      <a:pt x="416792" y="58658"/>
                    </a:moveTo>
                    <a:lnTo>
                      <a:pt x="416081" y="59477"/>
                    </a:lnTo>
                    <a:cubicBezTo>
                      <a:pt x="416774" y="59987"/>
                      <a:pt x="417321" y="59331"/>
                      <a:pt x="416792" y="58658"/>
                    </a:cubicBezTo>
                    <a:close/>
                    <a:moveTo>
                      <a:pt x="343509" y="479896"/>
                    </a:moveTo>
                    <a:cubicBezTo>
                      <a:pt x="342870" y="479441"/>
                      <a:pt x="342250" y="480206"/>
                      <a:pt x="342870" y="480642"/>
                    </a:cubicBezTo>
                    <a:cubicBezTo>
                      <a:pt x="343193" y="480513"/>
                      <a:pt x="343432" y="480234"/>
                      <a:pt x="343509" y="479896"/>
                    </a:cubicBezTo>
                    <a:close/>
                    <a:moveTo>
                      <a:pt x="245858" y="100245"/>
                    </a:moveTo>
                    <a:lnTo>
                      <a:pt x="246643" y="100918"/>
                    </a:lnTo>
                    <a:cubicBezTo>
                      <a:pt x="247208" y="100300"/>
                      <a:pt x="246314" y="99444"/>
                      <a:pt x="245858" y="100245"/>
                    </a:cubicBezTo>
                    <a:close/>
                    <a:moveTo>
                      <a:pt x="547527" y="160833"/>
                    </a:moveTo>
                    <a:lnTo>
                      <a:pt x="546725" y="160159"/>
                    </a:lnTo>
                    <a:cubicBezTo>
                      <a:pt x="546123" y="160814"/>
                      <a:pt x="546998" y="161633"/>
                      <a:pt x="547527" y="160833"/>
                    </a:cubicBezTo>
                    <a:close/>
                    <a:moveTo>
                      <a:pt x="108776" y="131603"/>
                    </a:moveTo>
                    <a:lnTo>
                      <a:pt x="107937" y="130894"/>
                    </a:lnTo>
                    <a:cubicBezTo>
                      <a:pt x="107390" y="131585"/>
                      <a:pt x="108046" y="132131"/>
                      <a:pt x="108776" y="131603"/>
                    </a:cubicBezTo>
                    <a:close/>
                    <a:moveTo>
                      <a:pt x="256820" y="23350"/>
                    </a:moveTo>
                    <a:cubicBezTo>
                      <a:pt x="256580" y="23302"/>
                      <a:pt x="256343" y="23444"/>
                      <a:pt x="256273" y="23678"/>
                    </a:cubicBezTo>
                    <a:cubicBezTo>
                      <a:pt x="256697" y="23941"/>
                      <a:pt x="257234" y="23941"/>
                      <a:pt x="257659" y="23678"/>
                    </a:cubicBezTo>
                    <a:cubicBezTo>
                      <a:pt x="257476" y="23296"/>
                      <a:pt x="257112" y="23368"/>
                      <a:pt x="256783" y="23350"/>
                    </a:cubicBezTo>
                    <a:close/>
                    <a:moveTo>
                      <a:pt x="344111" y="483809"/>
                    </a:moveTo>
                    <a:cubicBezTo>
                      <a:pt x="343819" y="483481"/>
                      <a:pt x="343126" y="483318"/>
                      <a:pt x="342834" y="483682"/>
                    </a:cubicBezTo>
                    <a:cubicBezTo>
                      <a:pt x="342542" y="484046"/>
                      <a:pt x="343837" y="484100"/>
                      <a:pt x="344056" y="483809"/>
                    </a:cubicBezTo>
                    <a:close/>
                    <a:moveTo>
                      <a:pt x="301067" y="484646"/>
                    </a:moveTo>
                    <a:lnTo>
                      <a:pt x="301742" y="484337"/>
                    </a:lnTo>
                    <a:cubicBezTo>
                      <a:pt x="301122" y="483609"/>
                      <a:pt x="299462" y="484446"/>
                      <a:pt x="301031" y="484646"/>
                    </a:cubicBezTo>
                    <a:close/>
                    <a:moveTo>
                      <a:pt x="166538" y="157975"/>
                    </a:moveTo>
                    <a:cubicBezTo>
                      <a:pt x="165918" y="157975"/>
                      <a:pt x="165699" y="158467"/>
                      <a:pt x="166064" y="158940"/>
                    </a:cubicBezTo>
                    <a:cubicBezTo>
                      <a:pt x="166319" y="158667"/>
                      <a:pt x="167140" y="158357"/>
                      <a:pt x="166538" y="157975"/>
                    </a:cubicBezTo>
                    <a:close/>
                    <a:moveTo>
                      <a:pt x="411539" y="323759"/>
                    </a:moveTo>
                    <a:cubicBezTo>
                      <a:pt x="411339" y="323231"/>
                      <a:pt x="410773" y="323504"/>
                      <a:pt x="410335" y="323540"/>
                    </a:cubicBezTo>
                    <a:cubicBezTo>
                      <a:pt x="409715" y="323922"/>
                      <a:pt x="411193" y="324141"/>
                      <a:pt x="411539" y="323759"/>
                    </a:cubicBezTo>
                    <a:close/>
                    <a:moveTo>
                      <a:pt x="374606" y="356773"/>
                    </a:moveTo>
                    <a:cubicBezTo>
                      <a:pt x="374369" y="356464"/>
                      <a:pt x="373055" y="356355"/>
                      <a:pt x="373347" y="356919"/>
                    </a:cubicBezTo>
                    <a:cubicBezTo>
                      <a:pt x="373722" y="357180"/>
                      <a:pt x="374233" y="357117"/>
                      <a:pt x="374533" y="356773"/>
                    </a:cubicBezTo>
                    <a:close/>
                    <a:moveTo>
                      <a:pt x="356112" y="356773"/>
                    </a:moveTo>
                    <a:cubicBezTo>
                      <a:pt x="355875" y="356428"/>
                      <a:pt x="354561" y="356318"/>
                      <a:pt x="354817" y="356919"/>
                    </a:cubicBezTo>
                    <a:cubicBezTo>
                      <a:pt x="355200" y="357193"/>
                      <a:pt x="355731" y="357130"/>
                      <a:pt x="356039" y="356773"/>
                    </a:cubicBezTo>
                    <a:close/>
                    <a:moveTo>
                      <a:pt x="38028" y="83046"/>
                    </a:moveTo>
                    <a:cubicBezTo>
                      <a:pt x="37590" y="81827"/>
                      <a:pt x="36623" y="82937"/>
                      <a:pt x="37864" y="83483"/>
                    </a:cubicBezTo>
                    <a:close/>
                    <a:moveTo>
                      <a:pt x="373475" y="99426"/>
                    </a:moveTo>
                    <a:cubicBezTo>
                      <a:pt x="373712" y="98807"/>
                      <a:pt x="372891" y="98734"/>
                      <a:pt x="372636" y="98953"/>
                    </a:cubicBezTo>
                    <a:cubicBezTo>
                      <a:pt x="372654" y="99390"/>
                      <a:pt x="373238" y="99990"/>
                      <a:pt x="373475" y="99444"/>
                    </a:cubicBezTo>
                    <a:close/>
                    <a:moveTo>
                      <a:pt x="294082" y="324286"/>
                    </a:moveTo>
                    <a:cubicBezTo>
                      <a:pt x="293808" y="323886"/>
                      <a:pt x="292349" y="323995"/>
                      <a:pt x="292805" y="324432"/>
                    </a:cubicBezTo>
                    <a:cubicBezTo>
                      <a:pt x="293243" y="324450"/>
                      <a:pt x="293772" y="324687"/>
                      <a:pt x="294082" y="324286"/>
                    </a:cubicBezTo>
                    <a:close/>
                    <a:moveTo>
                      <a:pt x="87108" y="99754"/>
                    </a:moveTo>
                    <a:cubicBezTo>
                      <a:pt x="88057" y="99481"/>
                      <a:pt x="87291" y="98443"/>
                      <a:pt x="86598" y="98971"/>
                    </a:cubicBezTo>
                    <a:close/>
                    <a:moveTo>
                      <a:pt x="417011" y="353643"/>
                    </a:moveTo>
                    <a:cubicBezTo>
                      <a:pt x="416445" y="352988"/>
                      <a:pt x="415752" y="353534"/>
                      <a:pt x="416172" y="354225"/>
                    </a:cubicBezTo>
                    <a:close/>
                    <a:moveTo>
                      <a:pt x="48898" y="115624"/>
                    </a:moveTo>
                    <a:lnTo>
                      <a:pt x="48716" y="115151"/>
                    </a:lnTo>
                    <a:lnTo>
                      <a:pt x="47968" y="115897"/>
                    </a:lnTo>
                    <a:cubicBezTo>
                      <a:pt x="48314" y="116170"/>
                      <a:pt x="48898" y="116188"/>
                      <a:pt x="48898" y="115624"/>
                    </a:cubicBezTo>
                    <a:close/>
                    <a:moveTo>
                      <a:pt x="350567" y="491817"/>
                    </a:moveTo>
                    <a:cubicBezTo>
                      <a:pt x="350294" y="491453"/>
                      <a:pt x="348743" y="491708"/>
                      <a:pt x="349363" y="492054"/>
                    </a:cubicBezTo>
                    <a:cubicBezTo>
                      <a:pt x="349801" y="492090"/>
                      <a:pt x="350385" y="492381"/>
                      <a:pt x="350567" y="491817"/>
                    </a:cubicBezTo>
                    <a:close/>
                    <a:moveTo>
                      <a:pt x="232799" y="115606"/>
                    </a:moveTo>
                    <a:cubicBezTo>
                      <a:pt x="234404" y="115606"/>
                      <a:pt x="233146" y="114659"/>
                      <a:pt x="232289" y="115314"/>
                    </a:cubicBezTo>
                    <a:close/>
                    <a:moveTo>
                      <a:pt x="548932" y="156847"/>
                    </a:moveTo>
                    <a:cubicBezTo>
                      <a:pt x="548531" y="157375"/>
                      <a:pt x="548658" y="157975"/>
                      <a:pt x="549333" y="157866"/>
                    </a:cubicBezTo>
                    <a:cubicBezTo>
                      <a:pt x="550008" y="157757"/>
                      <a:pt x="549151" y="157211"/>
                      <a:pt x="548932" y="156847"/>
                    </a:cubicBezTo>
                    <a:close/>
                    <a:moveTo>
                      <a:pt x="237614" y="23987"/>
                    </a:moveTo>
                    <a:lnTo>
                      <a:pt x="237414" y="23514"/>
                    </a:lnTo>
                    <a:lnTo>
                      <a:pt x="236648" y="24260"/>
                    </a:lnTo>
                    <a:cubicBezTo>
                      <a:pt x="236811" y="24502"/>
                      <a:pt x="237140" y="24565"/>
                      <a:pt x="237382" y="24402"/>
                    </a:cubicBezTo>
                    <a:cubicBezTo>
                      <a:pt x="237521" y="24308"/>
                      <a:pt x="237607" y="24154"/>
                      <a:pt x="237614" y="23987"/>
                    </a:cubicBezTo>
                    <a:close/>
                    <a:moveTo>
                      <a:pt x="348634" y="353006"/>
                    </a:moveTo>
                    <a:cubicBezTo>
                      <a:pt x="349017" y="353607"/>
                      <a:pt x="349600" y="353224"/>
                      <a:pt x="350075" y="353006"/>
                    </a:cubicBezTo>
                    <a:cubicBezTo>
                      <a:pt x="349635" y="352743"/>
                      <a:pt x="349092" y="352722"/>
                      <a:pt x="348634" y="352951"/>
                    </a:cubicBezTo>
                    <a:close/>
                    <a:moveTo>
                      <a:pt x="338584" y="493746"/>
                    </a:moveTo>
                    <a:cubicBezTo>
                      <a:pt x="337052" y="494110"/>
                      <a:pt x="338584" y="494784"/>
                      <a:pt x="339241" y="494074"/>
                    </a:cubicBezTo>
                    <a:close/>
                    <a:moveTo>
                      <a:pt x="367602" y="494383"/>
                    </a:moveTo>
                    <a:cubicBezTo>
                      <a:pt x="367602" y="494856"/>
                      <a:pt x="367967" y="494893"/>
                      <a:pt x="368313" y="494856"/>
                    </a:cubicBezTo>
                    <a:cubicBezTo>
                      <a:pt x="368915" y="494492"/>
                      <a:pt x="367657" y="493419"/>
                      <a:pt x="367602" y="494383"/>
                    </a:cubicBezTo>
                    <a:close/>
                    <a:moveTo>
                      <a:pt x="48424" y="98880"/>
                    </a:moveTo>
                    <a:cubicBezTo>
                      <a:pt x="48424" y="97788"/>
                      <a:pt x="47020" y="99007"/>
                      <a:pt x="47858" y="99280"/>
                    </a:cubicBezTo>
                    <a:cubicBezTo>
                      <a:pt x="48104" y="99302"/>
                      <a:pt x="48322" y="99124"/>
                      <a:pt x="48351" y="98880"/>
                    </a:cubicBezTo>
                    <a:close/>
                    <a:moveTo>
                      <a:pt x="267289" y="494984"/>
                    </a:moveTo>
                    <a:lnTo>
                      <a:pt x="266651" y="495748"/>
                    </a:lnTo>
                    <a:cubicBezTo>
                      <a:pt x="267180" y="496312"/>
                      <a:pt x="267946" y="495475"/>
                      <a:pt x="267180" y="494984"/>
                    </a:cubicBezTo>
                    <a:close/>
                    <a:moveTo>
                      <a:pt x="230538" y="23987"/>
                    </a:moveTo>
                    <a:lnTo>
                      <a:pt x="230337" y="23550"/>
                    </a:lnTo>
                    <a:lnTo>
                      <a:pt x="229608" y="24224"/>
                    </a:lnTo>
                    <a:cubicBezTo>
                      <a:pt x="229732" y="24465"/>
                      <a:pt x="230029" y="24560"/>
                      <a:pt x="230271" y="24436"/>
                    </a:cubicBezTo>
                    <a:cubicBezTo>
                      <a:pt x="230439" y="24350"/>
                      <a:pt x="230542" y="24175"/>
                      <a:pt x="230538" y="23987"/>
                    </a:cubicBezTo>
                    <a:close/>
                    <a:moveTo>
                      <a:pt x="37061" y="132222"/>
                    </a:moveTo>
                    <a:lnTo>
                      <a:pt x="37827" y="132914"/>
                    </a:lnTo>
                    <a:cubicBezTo>
                      <a:pt x="38356" y="132259"/>
                      <a:pt x="37645" y="131476"/>
                      <a:pt x="37061" y="132222"/>
                    </a:cubicBezTo>
                    <a:close/>
                    <a:moveTo>
                      <a:pt x="367547" y="496440"/>
                    </a:moveTo>
                    <a:lnTo>
                      <a:pt x="367274" y="496130"/>
                    </a:lnTo>
                    <a:lnTo>
                      <a:pt x="366635" y="496877"/>
                    </a:lnTo>
                    <a:cubicBezTo>
                      <a:pt x="366833" y="497091"/>
                      <a:pt x="367168" y="497105"/>
                      <a:pt x="367383" y="496907"/>
                    </a:cubicBezTo>
                    <a:cubicBezTo>
                      <a:pt x="367512" y="496788"/>
                      <a:pt x="367574" y="496613"/>
                      <a:pt x="367547" y="496440"/>
                    </a:cubicBezTo>
                    <a:close/>
                    <a:moveTo>
                      <a:pt x="253920" y="497095"/>
                    </a:moveTo>
                    <a:cubicBezTo>
                      <a:pt x="253971" y="496829"/>
                      <a:pt x="253796" y="496571"/>
                      <a:pt x="253529" y="496520"/>
                    </a:cubicBezTo>
                    <a:cubicBezTo>
                      <a:pt x="253289" y="496474"/>
                      <a:pt x="253052" y="496611"/>
                      <a:pt x="252972" y="496840"/>
                    </a:cubicBezTo>
                    <a:lnTo>
                      <a:pt x="253701" y="497514"/>
                    </a:lnTo>
                    <a:close/>
                    <a:moveTo>
                      <a:pt x="312047" y="497823"/>
                    </a:moveTo>
                    <a:lnTo>
                      <a:pt x="311226" y="497186"/>
                    </a:lnTo>
                    <a:cubicBezTo>
                      <a:pt x="310679" y="497805"/>
                      <a:pt x="311518" y="498569"/>
                      <a:pt x="312047" y="497823"/>
                    </a:cubicBezTo>
                    <a:close/>
                    <a:moveTo>
                      <a:pt x="111658" y="153516"/>
                    </a:moveTo>
                    <a:lnTo>
                      <a:pt x="111001" y="153844"/>
                    </a:lnTo>
                    <a:cubicBezTo>
                      <a:pt x="111585" y="154554"/>
                      <a:pt x="113208" y="153807"/>
                      <a:pt x="111658" y="153516"/>
                    </a:cubicBezTo>
                    <a:close/>
                    <a:moveTo>
                      <a:pt x="544117" y="132823"/>
                    </a:moveTo>
                    <a:cubicBezTo>
                      <a:pt x="544573" y="132204"/>
                      <a:pt x="543825" y="131549"/>
                      <a:pt x="543387" y="132168"/>
                    </a:cubicBezTo>
                    <a:cubicBezTo>
                      <a:pt x="543513" y="132489"/>
                      <a:pt x="543784" y="132732"/>
                      <a:pt x="544117" y="132823"/>
                    </a:cubicBezTo>
                    <a:close/>
                    <a:moveTo>
                      <a:pt x="443603" y="152843"/>
                    </a:moveTo>
                    <a:cubicBezTo>
                      <a:pt x="443311" y="152515"/>
                      <a:pt x="442600" y="152351"/>
                      <a:pt x="442308" y="152734"/>
                    </a:cubicBezTo>
                    <a:cubicBezTo>
                      <a:pt x="442016" y="153116"/>
                      <a:pt x="443384" y="153207"/>
                      <a:pt x="443603" y="152806"/>
                    </a:cubicBezTo>
                    <a:close/>
                    <a:moveTo>
                      <a:pt x="445080" y="349402"/>
                    </a:moveTo>
                    <a:cubicBezTo>
                      <a:pt x="443585" y="349730"/>
                      <a:pt x="445263" y="350494"/>
                      <a:pt x="445737" y="349730"/>
                    </a:cubicBezTo>
                    <a:close/>
                    <a:moveTo>
                      <a:pt x="354525" y="350331"/>
                    </a:moveTo>
                    <a:cubicBezTo>
                      <a:pt x="354178" y="350094"/>
                      <a:pt x="353814" y="349330"/>
                      <a:pt x="353504" y="349876"/>
                    </a:cubicBezTo>
                    <a:cubicBezTo>
                      <a:pt x="353193" y="350422"/>
                      <a:pt x="353978" y="350695"/>
                      <a:pt x="354525" y="350312"/>
                    </a:cubicBezTo>
                    <a:close/>
                    <a:moveTo>
                      <a:pt x="451318" y="326434"/>
                    </a:moveTo>
                    <a:cubicBezTo>
                      <a:pt x="450807" y="326015"/>
                      <a:pt x="450187" y="326161"/>
                      <a:pt x="450278" y="326834"/>
                    </a:cubicBezTo>
                    <a:cubicBezTo>
                      <a:pt x="450370" y="327508"/>
                      <a:pt x="450971" y="326634"/>
                      <a:pt x="451318" y="326416"/>
                    </a:cubicBezTo>
                    <a:close/>
                    <a:moveTo>
                      <a:pt x="21048" y="56110"/>
                    </a:moveTo>
                    <a:cubicBezTo>
                      <a:pt x="20774" y="55710"/>
                      <a:pt x="19224" y="55964"/>
                      <a:pt x="19826" y="56347"/>
                    </a:cubicBezTo>
                    <a:cubicBezTo>
                      <a:pt x="20281" y="56383"/>
                      <a:pt x="20865" y="56747"/>
                      <a:pt x="21048" y="56110"/>
                    </a:cubicBezTo>
                    <a:close/>
                    <a:moveTo>
                      <a:pt x="289759" y="503374"/>
                    </a:moveTo>
                    <a:cubicBezTo>
                      <a:pt x="289230" y="502610"/>
                      <a:pt x="288373" y="503374"/>
                      <a:pt x="288957" y="504047"/>
                    </a:cubicBezTo>
                    <a:close/>
                    <a:moveTo>
                      <a:pt x="295231" y="503556"/>
                    </a:moveTo>
                    <a:lnTo>
                      <a:pt x="295030" y="503137"/>
                    </a:lnTo>
                    <a:cubicBezTo>
                      <a:pt x="293826" y="503738"/>
                      <a:pt x="294811" y="504739"/>
                      <a:pt x="295249" y="503556"/>
                    </a:cubicBezTo>
                    <a:close/>
                    <a:moveTo>
                      <a:pt x="225996" y="116807"/>
                    </a:moveTo>
                    <a:lnTo>
                      <a:pt x="226653" y="116479"/>
                    </a:lnTo>
                    <a:cubicBezTo>
                      <a:pt x="226088" y="115697"/>
                      <a:pt x="224410" y="116498"/>
                      <a:pt x="225996" y="116807"/>
                    </a:cubicBezTo>
                    <a:close/>
                    <a:moveTo>
                      <a:pt x="570946" y="148748"/>
                    </a:moveTo>
                    <a:cubicBezTo>
                      <a:pt x="569760" y="149166"/>
                      <a:pt x="570946" y="150131"/>
                      <a:pt x="571384" y="148912"/>
                    </a:cubicBezTo>
                    <a:close/>
                    <a:moveTo>
                      <a:pt x="382795" y="68977"/>
                    </a:moveTo>
                    <a:cubicBezTo>
                      <a:pt x="381609" y="69414"/>
                      <a:pt x="382704" y="70379"/>
                      <a:pt x="383251" y="69141"/>
                    </a:cubicBezTo>
                    <a:close/>
                    <a:moveTo>
                      <a:pt x="324084" y="328855"/>
                    </a:moveTo>
                    <a:cubicBezTo>
                      <a:pt x="323665" y="327690"/>
                      <a:pt x="322625" y="328691"/>
                      <a:pt x="323847" y="329310"/>
                    </a:cubicBezTo>
                    <a:close/>
                    <a:moveTo>
                      <a:pt x="375955" y="345744"/>
                    </a:moveTo>
                    <a:lnTo>
                      <a:pt x="375262" y="346527"/>
                    </a:lnTo>
                    <a:cubicBezTo>
                      <a:pt x="375901" y="347073"/>
                      <a:pt x="376721" y="346290"/>
                      <a:pt x="375955" y="345744"/>
                    </a:cubicBezTo>
                    <a:close/>
                    <a:moveTo>
                      <a:pt x="404007" y="116989"/>
                    </a:moveTo>
                    <a:cubicBezTo>
                      <a:pt x="403660" y="116770"/>
                      <a:pt x="403277" y="116006"/>
                      <a:pt x="402967" y="116570"/>
                    </a:cubicBezTo>
                    <a:cubicBezTo>
                      <a:pt x="402657" y="117134"/>
                      <a:pt x="403496" y="117335"/>
                      <a:pt x="404007" y="116989"/>
                    </a:cubicBezTo>
                    <a:close/>
                    <a:moveTo>
                      <a:pt x="208852" y="81954"/>
                    </a:moveTo>
                    <a:cubicBezTo>
                      <a:pt x="208396" y="80789"/>
                      <a:pt x="207448" y="81954"/>
                      <a:pt x="208688" y="82409"/>
                    </a:cubicBezTo>
                    <a:close/>
                    <a:moveTo>
                      <a:pt x="339368" y="344033"/>
                    </a:moveTo>
                    <a:cubicBezTo>
                      <a:pt x="339368" y="343560"/>
                      <a:pt x="339004" y="343524"/>
                      <a:pt x="338657" y="343542"/>
                    </a:cubicBezTo>
                    <a:cubicBezTo>
                      <a:pt x="338019" y="343924"/>
                      <a:pt x="339241" y="345016"/>
                      <a:pt x="339296" y="344033"/>
                    </a:cubicBezTo>
                    <a:close/>
                    <a:moveTo>
                      <a:pt x="317482" y="329018"/>
                    </a:moveTo>
                    <a:cubicBezTo>
                      <a:pt x="317190" y="328727"/>
                      <a:pt x="315658" y="328873"/>
                      <a:pt x="316278" y="329273"/>
                    </a:cubicBezTo>
                    <a:cubicBezTo>
                      <a:pt x="316698" y="329328"/>
                      <a:pt x="317227" y="329619"/>
                      <a:pt x="317427" y="329018"/>
                    </a:cubicBezTo>
                    <a:close/>
                    <a:moveTo>
                      <a:pt x="357170" y="506068"/>
                    </a:moveTo>
                    <a:cubicBezTo>
                      <a:pt x="356951" y="505522"/>
                      <a:pt x="356367" y="505831"/>
                      <a:pt x="355911" y="505867"/>
                    </a:cubicBezTo>
                    <a:cubicBezTo>
                      <a:pt x="355273" y="506286"/>
                      <a:pt x="356823" y="506486"/>
                      <a:pt x="357115" y="506068"/>
                    </a:cubicBezTo>
                    <a:close/>
                    <a:moveTo>
                      <a:pt x="115816" y="135189"/>
                    </a:moveTo>
                    <a:cubicBezTo>
                      <a:pt x="114612" y="135607"/>
                      <a:pt x="115707" y="136590"/>
                      <a:pt x="116272" y="135353"/>
                    </a:cubicBezTo>
                    <a:close/>
                    <a:moveTo>
                      <a:pt x="288592" y="508980"/>
                    </a:moveTo>
                    <a:cubicBezTo>
                      <a:pt x="289194" y="508980"/>
                      <a:pt x="289431" y="508506"/>
                      <a:pt x="289048" y="508015"/>
                    </a:cubicBezTo>
                    <a:cubicBezTo>
                      <a:pt x="288792" y="508361"/>
                      <a:pt x="288045" y="508579"/>
                      <a:pt x="288592" y="508980"/>
                    </a:cubicBezTo>
                    <a:close/>
                    <a:moveTo>
                      <a:pt x="386570" y="96132"/>
                    </a:moveTo>
                    <a:cubicBezTo>
                      <a:pt x="386662" y="95022"/>
                      <a:pt x="385221" y="96332"/>
                      <a:pt x="385859" y="96569"/>
                    </a:cubicBezTo>
                    <a:cubicBezTo>
                      <a:pt x="386206" y="96641"/>
                      <a:pt x="386516" y="96605"/>
                      <a:pt x="386570" y="96132"/>
                    </a:cubicBezTo>
                    <a:close/>
                    <a:moveTo>
                      <a:pt x="419528" y="135007"/>
                    </a:moveTo>
                    <a:cubicBezTo>
                      <a:pt x="419272" y="135826"/>
                      <a:pt x="419218" y="136044"/>
                      <a:pt x="419528" y="136699"/>
                    </a:cubicBezTo>
                    <a:cubicBezTo>
                      <a:pt x="419856" y="136026"/>
                      <a:pt x="419801" y="135808"/>
                      <a:pt x="419528" y="135007"/>
                    </a:cubicBezTo>
                    <a:close/>
                    <a:moveTo>
                      <a:pt x="56577" y="20693"/>
                    </a:moveTo>
                    <a:lnTo>
                      <a:pt x="56139" y="20875"/>
                    </a:lnTo>
                    <a:cubicBezTo>
                      <a:pt x="56704" y="22167"/>
                      <a:pt x="57707" y="21075"/>
                      <a:pt x="56558" y="20675"/>
                    </a:cubicBezTo>
                    <a:close/>
                    <a:moveTo>
                      <a:pt x="372545" y="343014"/>
                    </a:moveTo>
                    <a:cubicBezTo>
                      <a:pt x="371432" y="343014"/>
                      <a:pt x="372764" y="344397"/>
                      <a:pt x="372964" y="343742"/>
                    </a:cubicBezTo>
                    <a:cubicBezTo>
                      <a:pt x="373001" y="343396"/>
                      <a:pt x="373001" y="343032"/>
                      <a:pt x="372527" y="342996"/>
                    </a:cubicBezTo>
                    <a:close/>
                    <a:moveTo>
                      <a:pt x="341995" y="343415"/>
                    </a:moveTo>
                    <a:cubicBezTo>
                      <a:pt x="341612" y="342850"/>
                      <a:pt x="341375" y="343597"/>
                      <a:pt x="341028" y="343851"/>
                    </a:cubicBezTo>
                    <a:cubicBezTo>
                      <a:pt x="341466" y="344143"/>
                      <a:pt x="342086" y="344033"/>
                      <a:pt x="341977" y="343396"/>
                    </a:cubicBezTo>
                    <a:close/>
                    <a:moveTo>
                      <a:pt x="365395" y="512547"/>
                    </a:moveTo>
                    <a:lnTo>
                      <a:pt x="364574" y="511801"/>
                    </a:lnTo>
                    <a:cubicBezTo>
                      <a:pt x="364118" y="512492"/>
                      <a:pt x="364666" y="513020"/>
                      <a:pt x="365377" y="512529"/>
                    </a:cubicBezTo>
                    <a:close/>
                    <a:moveTo>
                      <a:pt x="374059" y="95768"/>
                    </a:moveTo>
                    <a:lnTo>
                      <a:pt x="373220" y="95204"/>
                    </a:lnTo>
                    <a:cubicBezTo>
                      <a:pt x="372818" y="95822"/>
                      <a:pt x="373530" y="96441"/>
                      <a:pt x="374040" y="95713"/>
                    </a:cubicBezTo>
                    <a:close/>
                    <a:moveTo>
                      <a:pt x="583440" y="136281"/>
                    </a:moveTo>
                    <a:lnTo>
                      <a:pt x="583257" y="135844"/>
                    </a:lnTo>
                    <a:cubicBezTo>
                      <a:pt x="582017" y="136372"/>
                      <a:pt x="582984" y="137391"/>
                      <a:pt x="583421" y="136226"/>
                    </a:cubicBezTo>
                    <a:close/>
                    <a:moveTo>
                      <a:pt x="326620" y="343760"/>
                    </a:moveTo>
                    <a:cubicBezTo>
                      <a:pt x="326000" y="343506"/>
                      <a:pt x="325616" y="342960"/>
                      <a:pt x="325215" y="343378"/>
                    </a:cubicBezTo>
                    <a:cubicBezTo>
                      <a:pt x="325161" y="344306"/>
                      <a:pt x="325635" y="344088"/>
                      <a:pt x="326601" y="343706"/>
                    </a:cubicBezTo>
                    <a:close/>
                    <a:moveTo>
                      <a:pt x="380315" y="94639"/>
                    </a:moveTo>
                    <a:cubicBezTo>
                      <a:pt x="379877" y="94876"/>
                      <a:pt x="380187" y="96459"/>
                      <a:pt x="380533" y="95841"/>
                    </a:cubicBezTo>
                    <a:cubicBezTo>
                      <a:pt x="380533" y="95349"/>
                      <a:pt x="380862" y="94767"/>
                      <a:pt x="380296" y="94585"/>
                    </a:cubicBezTo>
                    <a:close/>
                    <a:moveTo>
                      <a:pt x="296635" y="515495"/>
                    </a:moveTo>
                    <a:cubicBezTo>
                      <a:pt x="296507" y="515495"/>
                      <a:pt x="296124" y="515495"/>
                      <a:pt x="296051" y="515695"/>
                    </a:cubicBezTo>
                    <a:cubicBezTo>
                      <a:pt x="295924" y="516605"/>
                      <a:pt x="298350" y="515568"/>
                      <a:pt x="296635" y="515495"/>
                    </a:cubicBezTo>
                    <a:close/>
                    <a:moveTo>
                      <a:pt x="56631" y="81208"/>
                    </a:moveTo>
                    <a:lnTo>
                      <a:pt x="57397" y="81881"/>
                    </a:lnTo>
                    <a:cubicBezTo>
                      <a:pt x="57963" y="81244"/>
                      <a:pt x="57142" y="80407"/>
                      <a:pt x="56631" y="81208"/>
                    </a:cubicBezTo>
                    <a:close/>
                    <a:moveTo>
                      <a:pt x="289340" y="516878"/>
                    </a:moveTo>
                    <a:lnTo>
                      <a:pt x="290179" y="517588"/>
                    </a:lnTo>
                    <a:cubicBezTo>
                      <a:pt x="290653" y="516897"/>
                      <a:pt x="289978" y="516351"/>
                      <a:pt x="289340" y="516878"/>
                    </a:cubicBezTo>
                    <a:close/>
                    <a:moveTo>
                      <a:pt x="292021" y="518207"/>
                    </a:moveTo>
                    <a:cubicBezTo>
                      <a:pt x="293243" y="517825"/>
                      <a:pt x="292221" y="516787"/>
                      <a:pt x="291583" y="518007"/>
                    </a:cubicBezTo>
                    <a:close/>
                    <a:moveTo>
                      <a:pt x="225978" y="94385"/>
                    </a:moveTo>
                    <a:cubicBezTo>
                      <a:pt x="224446" y="94676"/>
                      <a:pt x="226124" y="95458"/>
                      <a:pt x="226635" y="94694"/>
                    </a:cubicBezTo>
                    <a:close/>
                    <a:moveTo>
                      <a:pt x="90264" y="147383"/>
                    </a:moveTo>
                    <a:cubicBezTo>
                      <a:pt x="90172" y="145563"/>
                      <a:pt x="89115" y="147929"/>
                      <a:pt x="90081" y="147929"/>
                    </a:cubicBezTo>
                    <a:cubicBezTo>
                      <a:pt x="90227" y="147856"/>
                      <a:pt x="90245" y="147474"/>
                      <a:pt x="90264" y="147383"/>
                    </a:cubicBezTo>
                    <a:close/>
                    <a:moveTo>
                      <a:pt x="430033" y="122813"/>
                    </a:moveTo>
                    <a:lnTo>
                      <a:pt x="429249" y="122194"/>
                    </a:lnTo>
                    <a:cubicBezTo>
                      <a:pt x="428684" y="122831"/>
                      <a:pt x="429559" y="123668"/>
                      <a:pt x="430033" y="122813"/>
                    </a:cubicBezTo>
                    <a:close/>
                    <a:moveTo>
                      <a:pt x="400596" y="81244"/>
                    </a:moveTo>
                    <a:cubicBezTo>
                      <a:pt x="400596" y="80807"/>
                      <a:pt x="399958" y="80261"/>
                      <a:pt x="399666" y="80698"/>
                    </a:cubicBezTo>
                    <a:cubicBezTo>
                      <a:pt x="399374" y="81135"/>
                      <a:pt x="400122" y="81572"/>
                      <a:pt x="400596" y="81244"/>
                    </a:cubicBezTo>
                    <a:close/>
                    <a:moveTo>
                      <a:pt x="384181" y="118754"/>
                    </a:moveTo>
                    <a:cubicBezTo>
                      <a:pt x="383889" y="119537"/>
                      <a:pt x="383835" y="119774"/>
                      <a:pt x="384181" y="120410"/>
                    </a:cubicBezTo>
                    <a:cubicBezTo>
                      <a:pt x="384509" y="119792"/>
                      <a:pt x="384455" y="119537"/>
                      <a:pt x="384181" y="118754"/>
                    </a:cubicBezTo>
                    <a:close/>
                    <a:moveTo>
                      <a:pt x="331125" y="342013"/>
                    </a:moveTo>
                    <a:cubicBezTo>
                      <a:pt x="331125" y="341394"/>
                      <a:pt x="330614" y="341212"/>
                      <a:pt x="330140" y="341558"/>
                    </a:cubicBezTo>
                    <a:cubicBezTo>
                      <a:pt x="330504" y="341795"/>
                      <a:pt x="330723" y="342486"/>
                      <a:pt x="331125" y="342013"/>
                    </a:cubicBezTo>
                    <a:close/>
                    <a:moveTo>
                      <a:pt x="349072" y="532385"/>
                    </a:moveTo>
                    <a:cubicBezTo>
                      <a:pt x="349072" y="531802"/>
                      <a:pt x="348524" y="531784"/>
                      <a:pt x="348141" y="532003"/>
                    </a:cubicBezTo>
                    <a:lnTo>
                      <a:pt x="348816" y="532767"/>
                    </a:lnTo>
                    <a:close/>
                    <a:moveTo>
                      <a:pt x="376886" y="340867"/>
                    </a:moveTo>
                    <a:cubicBezTo>
                      <a:pt x="376886" y="339775"/>
                      <a:pt x="375463" y="341030"/>
                      <a:pt x="376138" y="341285"/>
                    </a:cubicBezTo>
                    <a:cubicBezTo>
                      <a:pt x="376411" y="341358"/>
                      <a:pt x="376758" y="341340"/>
                      <a:pt x="376886" y="340867"/>
                    </a:cubicBezTo>
                    <a:close/>
                    <a:moveTo>
                      <a:pt x="327933" y="340757"/>
                    </a:moveTo>
                    <a:cubicBezTo>
                      <a:pt x="327933" y="340120"/>
                      <a:pt x="327057" y="340084"/>
                      <a:pt x="327076" y="340612"/>
                    </a:cubicBezTo>
                    <a:cubicBezTo>
                      <a:pt x="327094" y="341140"/>
                      <a:pt x="327787" y="341540"/>
                      <a:pt x="327860" y="340757"/>
                    </a:cubicBezTo>
                    <a:close/>
                    <a:moveTo>
                      <a:pt x="442545" y="144653"/>
                    </a:moveTo>
                    <a:cubicBezTo>
                      <a:pt x="442253" y="144343"/>
                      <a:pt x="441560" y="144143"/>
                      <a:pt x="441250" y="144525"/>
                    </a:cubicBezTo>
                    <a:cubicBezTo>
                      <a:pt x="440940" y="144908"/>
                      <a:pt x="442272" y="144962"/>
                      <a:pt x="442545" y="144653"/>
                    </a:cubicBezTo>
                    <a:close/>
                    <a:moveTo>
                      <a:pt x="409515" y="119828"/>
                    </a:moveTo>
                    <a:cubicBezTo>
                      <a:pt x="409515" y="118135"/>
                      <a:pt x="408329" y="119828"/>
                      <a:pt x="409241" y="120410"/>
                    </a:cubicBezTo>
                    <a:close/>
                    <a:moveTo>
                      <a:pt x="403241" y="144416"/>
                    </a:moveTo>
                    <a:cubicBezTo>
                      <a:pt x="402602" y="145071"/>
                      <a:pt x="403405" y="145854"/>
                      <a:pt x="403934" y="145144"/>
                    </a:cubicBezTo>
                    <a:close/>
                    <a:moveTo>
                      <a:pt x="315385" y="567092"/>
                    </a:moveTo>
                    <a:cubicBezTo>
                      <a:pt x="314801" y="567092"/>
                      <a:pt x="314746" y="567729"/>
                      <a:pt x="315056" y="568038"/>
                    </a:cubicBezTo>
                    <a:lnTo>
                      <a:pt x="315841" y="567310"/>
                    </a:lnTo>
                    <a:close/>
                    <a:moveTo>
                      <a:pt x="392990" y="74365"/>
                    </a:moveTo>
                    <a:cubicBezTo>
                      <a:pt x="393611" y="74365"/>
                      <a:pt x="393829" y="73837"/>
                      <a:pt x="393465" y="73364"/>
                    </a:cubicBezTo>
                    <a:cubicBezTo>
                      <a:pt x="393300" y="73709"/>
                      <a:pt x="392443" y="73928"/>
                      <a:pt x="392990" y="74365"/>
                    </a:cubicBezTo>
                    <a:close/>
                    <a:moveTo>
                      <a:pt x="281734" y="571223"/>
                    </a:moveTo>
                    <a:lnTo>
                      <a:pt x="282500" y="571879"/>
                    </a:lnTo>
                    <a:cubicBezTo>
                      <a:pt x="283102" y="571242"/>
                      <a:pt x="282226" y="570495"/>
                      <a:pt x="281752" y="571223"/>
                    </a:cubicBezTo>
                    <a:close/>
                    <a:moveTo>
                      <a:pt x="401873" y="119864"/>
                    </a:moveTo>
                    <a:lnTo>
                      <a:pt x="402675" y="120501"/>
                    </a:lnTo>
                    <a:cubicBezTo>
                      <a:pt x="403314" y="119755"/>
                      <a:pt x="402420" y="119027"/>
                      <a:pt x="401891" y="119774"/>
                    </a:cubicBezTo>
                    <a:close/>
                    <a:moveTo>
                      <a:pt x="70675" y="71653"/>
                    </a:moveTo>
                    <a:cubicBezTo>
                      <a:pt x="70256" y="70506"/>
                      <a:pt x="69271" y="71507"/>
                      <a:pt x="70456" y="72108"/>
                    </a:cubicBezTo>
                    <a:close/>
                    <a:moveTo>
                      <a:pt x="296416" y="574408"/>
                    </a:moveTo>
                    <a:cubicBezTo>
                      <a:pt x="296799" y="574590"/>
                      <a:pt x="297456" y="574754"/>
                      <a:pt x="297748" y="574408"/>
                    </a:cubicBezTo>
                    <a:cubicBezTo>
                      <a:pt x="297912" y="573935"/>
                      <a:pt x="296635" y="574081"/>
                      <a:pt x="296416" y="574408"/>
                    </a:cubicBezTo>
                    <a:close/>
                    <a:moveTo>
                      <a:pt x="280001" y="576483"/>
                    </a:moveTo>
                    <a:lnTo>
                      <a:pt x="279199" y="575828"/>
                    </a:lnTo>
                    <a:cubicBezTo>
                      <a:pt x="278597" y="576465"/>
                      <a:pt x="279472" y="577266"/>
                      <a:pt x="279983" y="576483"/>
                    </a:cubicBezTo>
                    <a:close/>
                    <a:moveTo>
                      <a:pt x="233420" y="89070"/>
                    </a:moveTo>
                    <a:cubicBezTo>
                      <a:pt x="232799" y="89070"/>
                      <a:pt x="232599" y="89580"/>
                      <a:pt x="232945" y="90035"/>
                    </a:cubicBezTo>
                    <a:cubicBezTo>
                      <a:pt x="233182" y="89689"/>
                      <a:pt x="233949" y="89507"/>
                      <a:pt x="233420" y="89070"/>
                    </a:cubicBezTo>
                    <a:close/>
                    <a:moveTo>
                      <a:pt x="267927" y="14323"/>
                    </a:moveTo>
                    <a:cubicBezTo>
                      <a:pt x="267672" y="13941"/>
                      <a:pt x="266103" y="14177"/>
                      <a:pt x="266742" y="14560"/>
                    </a:cubicBezTo>
                    <a:cubicBezTo>
                      <a:pt x="267161" y="14596"/>
                      <a:pt x="267745" y="14887"/>
                      <a:pt x="267927" y="14323"/>
                    </a:cubicBezTo>
                    <a:close/>
                    <a:moveTo>
                      <a:pt x="387136" y="71689"/>
                    </a:moveTo>
                    <a:cubicBezTo>
                      <a:pt x="385932" y="72090"/>
                      <a:pt x="387045" y="73127"/>
                      <a:pt x="387574" y="71853"/>
                    </a:cubicBezTo>
                    <a:close/>
                    <a:moveTo>
                      <a:pt x="213029" y="50832"/>
                    </a:moveTo>
                    <a:cubicBezTo>
                      <a:pt x="213211" y="50632"/>
                      <a:pt x="213685" y="50541"/>
                      <a:pt x="213466" y="50104"/>
                    </a:cubicBezTo>
                    <a:cubicBezTo>
                      <a:pt x="212883" y="49467"/>
                      <a:pt x="212153" y="51069"/>
                      <a:pt x="213029" y="50832"/>
                    </a:cubicBezTo>
                    <a:close/>
                    <a:moveTo>
                      <a:pt x="57470" y="73491"/>
                    </a:moveTo>
                    <a:cubicBezTo>
                      <a:pt x="57215" y="73109"/>
                      <a:pt x="55646" y="73345"/>
                      <a:pt x="56285" y="73691"/>
                    </a:cubicBezTo>
                    <a:cubicBezTo>
                      <a:pt x="56704" y="73728"/>
                      <a:pt x="57288" y="74019"/>
                      <a:pt x="57470" y="73491"/>
                    </a:cubicBezTo>
                    <a:close/>
                    <a:moveTo>
                      <a:pt x="16561" y="72708"/>
                    </a:moveTo>
                    <a:lnTo>
                      <a:pt x="15849" y="73018"/>
                    </a:lnTo>
                    <a:cubicBezTo>
                      <a:pt x="16288" y="73300"/>
                      <a:pt x="16852" y="73300"/>
                      <a:pt x="17290" y="73018"/>
                    </a:cubicBezTo>
                    <a:close/>
                    <a:moveTo>
                      <a:pt x="54479" y="14469"/>
                    </a:moveTo>
                    <a:cubicBezTo>
                      <a:pt x="54771" y="14796"/>
                      <a:pt x="55482" y="14978"/>
                      <a:pt x="55792" y="14578"/>
                    </a:cubicBezTo>
                    <a:cubicBezTo>
                      <a:pt x="56102" y="14177"/>
                      <a:pt x="54716" y="14068"/>
                      <a:pt x="54479" y="14396"/>
                    </a:cubicBezTo>
                    <a:close/>
                    <a:moveTo>
                      <a:pt x="387118" y="50377"/>
                    </a:moveTo>
                    <a:cubicBezTo>
                      <a:pt x="386534" y="49685"/>
                      <a:pt x="385841" y="50286"/>
                      <a:pt x="386279" y="50978"/>
                    </a:cubicBezTo>
                    <a:close/>
                    <a:moveTo>
                      <a:pt x="295668" y="582507"/>
                    </a:moveTo>
                    <a:cubicBezTo>
                      <a:pt x="295486" y="582198"/>
                      <a:pt x="295304" y="581907"/>
                      <a:pt x="294902" y="581889"/>
                    </a:cubicBezTo>
                    <a:cubicBezTo>
                      <a:pt x="294446" y="582398"/>
                      <a:pt x="295140" y="583181"/>
                      <a:pt x="295668" y="582507"/>
                    </a:cubicBezTo>
                    <a:close/>
                    <a:moveTo>
                      <a:pt x="249014" y="12030"/>
                    </a:moveTo>
                    <a:cubicBezTo>
                      <a:pt x="249014" y="10974"/>
                      <a:pt x="247591" y="12230"/>
                      <a:pt x="248266" y="12467"/>
                    </a:cubicBezTo>
                    <a:cubicBezTo>
                      <a:pt x="248612" y="12539"/>
                      <a:pt x="248941" y="12485"/>
                      <a:pt x="249014" y="12030"/>
                    </a:cubicBezTo>
                    <a:close/>
                    <a:moveTo>
                      <a:pt x="297474" y="331566"/>
                    </a:moveTo>
                    <a:cubicBezTo>
                      <a:pt x="297912" y="332731"/>
                      <a:pt x="298860" y="331676"/>
                      <a:pt x="297638" y="331130"/>
                    </a:cubicBezTo>
                    <a:close/>
                    <a:moveTo>
                      <a:pt x="373457" y="89289"/>
                    </a:moveTo>
                    <a:cubicBezTo>
                      <a:pt x="373116" y="88932"/>
                      <a:pt x="372551" y="88918"/>
                      <a:pt x="372193" y="89257"/>
                    </a:cubicBezTo>
                    <a:cubicBezTo>
                      <a:pt x="372182" y="89267"/>
                      <a:pt x="372172" y="89278"/>
                      <a:pt x="372162" y="89289"/>
                    </a:cubicBezTo>
                    <a:cubicBezTo>
                      <a:pt x="371979" y="89744"/>
                      <a:pt x="373238" y="89689"/>
                      <a:pt x="373457" y="89307"/>
                    </a:cubicBezTo>
                    <a:close/>
                    <a:moveTo>
                      <a:pt x="456644" y="333878"/>
                    </a:moveTo>
                    <a:cubicBezTo>
                      <a:pt x="456352" y="333587"/>
                      <a:pt x="454820" y="333732"/>
                      <a:pt x="455403" y="334151"/>
                    </a:cubicBezTo>
                    <a:cubicBezTo>
                      <a:pt x="455878" y="334205"/>
                      <a:pt x="456425" y="334515"/>
                      <a:pt x="456644" y="333896"/>
                    </a:cubicBezTo>
                    <a:close/>
                    <a:moveTo>
                      <a:pt x="289905" y="585037"/>
                    </a:moveTo>
                    <a:cubicBezTo>
                      <a:pt x="289340" y="585037"/>
                      <a:pt x="289121" y="585565"/>
                      <a:pt x="289504" y="586002"/>
                    </a:cubicBezTo>
                    <a:lnTo>
                      <a:pt x="290233" y="585328"/>
                    </a:lnTo>
                    <a:close/>
                    <a:moveTo>
                      <a:pt x="86889" y="138228"/>
                    </a:moveTo>
                    <a:cubicBezTo>
                      <a:pt x="86725" y="137628"/>
                      <a:pt x="86069" y="138428"/>
                      <a:pt x="86014" y="138629"/>
                    </a:cubicBezTo>
                    <a:cubicBezTo>
                      <a:pt x="86178" y="139247"/>
                      <a:pt x="87108" y="138756"/>
                      <a:pt x="86889" y="138228"/>
                    </a:cubicBezTo>
                    <a:close/>
                    <a:moveTo>
                      <a:pt x="279965" y="79988"/>
                    </a:moveTo>
                    <a:cubicBezTo>
                      <a:pt x="279472" y="79606"/>
                      <a:pt x="278798" y="79715"/>
                      <a:pt x="278925" y="80407"/>
                    </a:cubicBezTo>
                    <a:cubicBezTo>
                      <a:pt x="279053" y="81099"/>
                      <a:pt x="279691" y="80298"/>
                      <a:pt x="280038" y="80061"/>
                    </a:cubicBezTo>
                    <a:close/>
                    <a:moveTo>
                      <a:pt x="407636" y="332003"/>
                    </a:moveTo>
                    <a:lnTo>
                      <a:pt x="407436" y="331566"/>
                    </a:lnTo>
                    <a:cubicBezTo>
                      <a:pt x="406378" y="332258"/>
                      <a:pt x="407381" y="333386"/>
                      <a:pt x="407891" y="332076"/>
                    </a:cubicBezTo>
                    <a:close/>
                    <a:moveTo>
                      <a:pt x="122838" y="140612"/>
                    </a:moveTo>
                    <a:cubicBezTo>
                      <a:pt x="122218" y="140867"/>
                      <a:pt x="122838" y="141450"/>
                      <a:pt x="123258" y="141486"/>
                    </a:cubicBezTo>
                    <a:cubicBezTo>
                      <a:pt x="123495" y="141231"/>
                      <a:pt x="123367" y="140467"/>
                      <a:pt x="122838" y="140612"/>
                    </a:cubicBezTo>
                    <a:close/>
                    <a:moveTo>
                      <a:pt x="404025" y="138647"/>
                    </a:moveTo>
                    <a:cubicBezTo>
                      <a:pt x="404064" y="138405"/>
                      <a:pt x="403937" y="138167"/>
                      <a:pt x="403715" y="138064"/>
                    </a:cubicBezTo>
                    <a:cubicBezTo>
                      <a:pt x="403451" y="138488"/>
                      <a:pt x="403451" y="139024"/>
                      <a:pt x="403715" y="139448"/>
                    </a:cubicBezTo>
                    <a:cubicBezTo>
                      <a:pt x="404098" y="139193"/>
                      <a:pt x="404007" y="138865"/>
                      <a:pt x="404025" y="138647"/>
                    </a:cubicBezTo>
                    <a:close/>
                    <a:moveTo>
                      <a:pt x="328462" y="594246"/>
                    </a:moveTo>
                    <a:cubicBezTo>
                      <a:pt x="327860" y="594246"/>
                      <a:pt x="327823" y="594865"/>
                      <a:pt x="328115" y="595211"/>
                    </a:cubicBezTo>
                    <a:lnTo>
                      <a:pt x="328863" y="594465"/>
                    </a:lnTo>
                    <a:close/>
                    <a:moveTo>
                      <a:pt x="336505" y="597613"/>
                    </a:moveTo>
                    <a:lnTo>
                      <a:pt x="335721" y="597013"/>
                    </a:lnTo>
                    <a:cubicBezTo>
                      <a:pt x="335174" y="597686"/>
                      <a:pt x="336122" y="598451"/>
                      <a:pt x="336505" y="597613"/>
                    </a:cubicBezTo>
                    <a:close/>
                    <a:moveTo>
                      <a:pt x="282828" y="598505"/>
                    </a:moveTo>
                    <a:cubicBezTo>
                      <a:pt x="283084" y="598414"/>
                      <a:pt x="283321" y="598287"/>
                      <a:pt x="283248" y="597959"/>
                    </a:cubicBezTo>
                    <a:cubicBezTo>
                      <a:pt x="283029" y="597067"/>
                      <a:pt x="281752" y="598505"/>
                      <a:pt x="282828" y="598505"/>
                    </a:cubicBezTo>
                    <a:close/>
                    <a:moveTo>
                      <a:pt x="33997" y="55182"/>
                    </a:moveTo>
                    <a:cubicBezTo>
                      <a:pt x="33815" y="54618"/>
                      <a:pt x="33249" y="54927"/>
                      <a:pt x="32812" y="54963"/>
                    </a:cubicBezTo>
                    <a:cubicBezTo>
                      <a:pt x="32301" y="55327"/>
                      <a:pt x="33815" y="55600"/>
                      <a:pt x="33997" y="55182"/>
                    </a:cubicBezTo>
                    <a:close/>
                    <a:moveTo>
                      <a:pt x="230428" y="90362"/>
                    </a:moveTo>
                    <a:cubicBezTo>
                      <a:pt x="230228" y="90053"/>
                      <a:pt x="230045" y="89762"/>
                      <a:pt x="229662" y="89744"/>
                    </a:cubicBezTo>
                    <a:cubicBezTo>
                      <a:pt x="229491" y="89955"/>
                      <a:pt x="229524" y="90264"/>
                      <a:pt x="229735" y="90435"/>
                    </a:cubicBezTo>
                    <a:cubicBezTo>
                      <a:pt x="229947" y="90606"/>
                      <a:pt x="230257" y="90573"/>
                      <a:pt x="230428" y="90362"/>
                    </a:cubicBezTo>
                    <a:close/>
                    <a:moveTo>
                      <a:pt x="97833" y="140594"/>
                    </a:moveTo>
                    <a:cubicBezTo>
                      <a:pt x="98289" y="141759"/>
                      <a:pt x="99219" y="140685"/>
                      <a:pt x="97997" y="140176"/>
                    </a:cubicBezTo>
                    <a:close/>
                    <a:moveTo>
                      <a:pt x="339843" y="604111"/>
                    </a:moveTo>
                    <a:cubicBezTo>
                      <a:pt x="339843" y="603492"/>
                      <a:pt x="339314" y="603310"/>
                      <a:pt x="338840" y="603656"/>
                    </a:cubicBezTo>
                    <a:cubicBezTo>
                      <a:pt x="339186" y="603892"/>
                      <a:pt x="339423" y="604657"/>
                      <a:pt x="339843" y="604111"/>
                    </a:cubicBezTo>
                    <a:close/>
                    <a:moveTo>
                      <a:pt x="371870" y="90654"/>
                    </a:moveTo>
                    <a:cubicBezTo>
                      <a:pt x="373055" y="90399"/>
                      <a:pt x="371414" y="89835"/>
                      <a:pt x="370958" y="90362"/>
                    </a:cubicBezTo>
                    <a:cubicBezTo>
                      <a:pt x="371159" y="90690"/>
                      <a:pt x="371505" y="90654"/>
                      <a:pt x="371870" y="90654"/>
                    </a:cubicBezTo>
                    <a:close/>
                    <a:moveTo>
                      <a:pt x="122309" y="138920"/>
                    </a:moveTo>
                    <a:cubicBezTo>
                      <a:pt x="121853" y="137755"/>
                      <a:pt x="120886" y="138811"/>
                      <a:pt x="122127" y="139357"/>
                    </a:cubicBezTo>
                    <a:cubicBezTo>
                      <a:pt x="122195" y="139214"/>
                      <a:pt x="122256" y="139069"/>
                      <a:pt x="122309" y="138920"/>
                    </a:cubicBezTo>
                    <a:close/>
                    <a:moveTo>
                      <a:pt x="331453" y="609280"/>
                    </a:moveTo>
                    <a:cubicBezTo>
                      <a:pt x="331818" y="609025"/>
                      <a:pt x="331781" y="607623"/>
                      <a:pt x="331325" y="607987"/>
                    </a:cubicBezTo>
                    <a:cubicBezTo>
                      <a:pt x="331289" y="608424"/>
                      <a:pt x="330979" y="608970"/>
                      <a:pt x="331453" y="609280"/>
                    </a:cubicBezTo>
                    <a:close/>
                    <a:moveTo>
                      <a:pt x="357133" y="609680"/>
                    </a:moveTo>
                    <a:cubicBezTo>
                      <a:pt x="356811" y="609293"/>
                      <a:pt x="356236" y="609241"/>
                      <a:pt x="355849" y="609562"/>
                    </a:cubicBezTo>
                    <a:cubicBezTo>
                      <a:pt x="355845" y="609565"/>
                      <a:pt x="355842" y="609568"/>
                      <a:pt x="355838" y="609571"/>
                    </a:cubicBezTo>
                    <a:cubicBezTo>
                      <a:pt x="355637" y="610117"/>
                      <a:pt x="356914" y="610026"/>
                      <a:pt x="357133" y="609680"/>
                    </a:cubicBezTo>
                    <a:close/>
                    <a:moveTo>
                      <a:pt x="338329" y="637326"/>
                    </a:moveTo>
                    <a:cubicBezTo>
                      <a:pt x="338621" y="637653"/>
                      <a:pt x="339332" y="637817"/>
                      <a:pt x="339624" y="637453"/>
                    </a:cubicBezTo>
                    <a:cubicBezTo>
                      <a:pt x="339916" y="637089"/>
                      <a:pt x="338584" y="636998"/>
                      <a:pt x="338329" y="637326"/>
                    </a:cubicBezTo>
                    <a:close/>
                    <a:moveTo>
                      <a:pt x="437274" y="139848"/>
                    </a:moveTo>
                    <a:lnTo>
                      <a:pt x="438040" y="140521"/>
                    </a:lnTo>
                    <a:cubicBezTo>
                      <a:pt x="438624" y="139848"/>
                      <a:pt x="437803" y="139065"/>
                      <a:pt x="437274" y="139830"/>
                    </a:cubicBezTo>
                    <a:close/>
                    <a:moveTo>
                      <a:pt x="344165" y="645625"/>
                    </a:moveTo>
                    <a:cubicBezTo>
                      <a:pt x="343855" y="645097"/>
                      <a:pt x="343308" y="645625"/>
                      <a:pt x="343272" y="646116"/>
                    </a:cubicBezTo>
                    <a:cubicBezTo>
                      <a:pt x="343563" y="646298"/>
                      <a:pt x="344293" y="646226"/>
                      <a:pt x="344165" y="645607"/>
                    </a:cubicBezTo>
                    <a:close/>
                    <a:moveTo>
                      <a:pt x="392589" y="55382"/>
                    </a:moveTo>
                    <a:cubicBezTo>
                      <a:pt x="393775" y="54963"/>
                      <a:pt x="392772" y="53962"/>
                      <a:pt x="392133" y="55145"/>
                    </a:cubicBezTo>
                    <a:close/>
                    <a:moveTo>
                      <a:pt x="13934" y="73527"/>
                    </a:moveTo>
                    <a:cubicBezTo>
                      <a:pt x="13716" y="73200"/>
                      <a:pt x="12366" y="73163"/>
                      <a:pt x="12676" y="73655"/>
                    </a:cubicBezTo>
                    <a:cubicBezTo>
                      <a:pt x="13022" y="73855"/>
                      <a:pt x="13752" y="73946"/>
                      <a:pt x="13934" y="73527"/>
                    </a:cubicBezTo>
                    <a:close/>
                    <a:moveTo>
                      <a:pt x="554039" y="258949"/>
                    </a:moveTo>
                    <a:cubicBezTo>
                      <a:pt x="554039" y="257802"/>
                      <a:pt x="552652" y="258512"/>
                      <a:pt x="553017" y="259349"/>
                    </a:cubicBezTo>
                    <a:cubicBezTo>
                      <a:pt x="553419" y="259385"/>
                      <a:pt x="553893" y="259531"/>
                      <a:pt x="554039" y="258949"/>
                    </a:cubicBezTo>
                    <a:close/>
                    <a:moveTo>
                      <a:pt x="358884" y="112384"/>
                    </a:moveTo>
                    <a:cubicBezTo>
                      <a:pt x="356677" y="110892"/>
                      <a:pt x="358410" y="114204"/>
                      <a:pt x="358884" y="112384"/>
                    </a:cubicBezTo>
                    <a:close/>
                    <a:moveTo>
                      <a:pt x="73393" y="135171"/>
                    </a:moveTo>
                    <a:cubicBezTo>
                      <a:pt x="73794" y="132568"/>
                      <a:pt x="69927" y="135698"/>
                      <a:pt x="73393" y="135171"/>
                    </a:cubicBezTo>
                    <a:close/>
                    <a:moveTo>
                      <a:pt x="79412" y="122158"/>
                    </a:moveTo>
                    <a:cubicBezTo>
                      <a:pt x="80086" y="120738"/>
                      <a:pt x="80086" y="120738"/>
                      <a:pt x="78810" y="120465"/>
                    </a:cubicBezTo>
                    <a:cubicBezTo>
                      <a:pt x="79047" y="121011"/>
                      <a:pt x="78427" y="121866"/>
                      <a:pt x="79412" y="122158"/>
                    </a:cubicBezTo>
                    <a:close/>
                  </a:path>
                </a:pathLst>
              </a:custGeom>
              <a:solidFill>
                <a:srgbClr val="3CADBF"/>
              </a:solidFill>
              <a:ln w="9525" cap="flat" cmpd="sng">
                <a:solidFill>
                  <a:srgbClr val="2C2C2C"/>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28" name="Google Shape;228;g239d3b258f3_0_8"/>
              <p:cNvSpPr/>
              <p:nvPr/>
            </p:nvSpPr>
            <p:spPr>
              <a:xfrm>
                <a:off x="2100391" y="3504160"/>
                <a:ext cx="467211" cy="115464"/>
              </a:xfrm>
              <a:custGeom>
                <a:avLst/>
                <a:gdLst/>
                <a:ahLst/>
                <a:cxnLst/>
                <a:rect l="l" t="t" r="r" b="b"/>
                <a:pathLst>
                  <a:path w="575029" h="162626" extrusionOk="0">
                    <a:moveTo>
                      <a:pt x="575014" y="153713"/>
                    </a:moveTo>
                    <a:cubicBezTo>
                      <a:pt x="570035" y="179721"/>
                      <a:pt x="521684" y="142047"/>
                      <a:pt x="521903" y="126704"/>
                    </a:cubicBezTo>
                    <a:cubicBezTo>
                      <a:pt x="525970" y="101206"/>
                      <a:pt x="576035" y="138134"/>
                      <a:pt x="575014" y="153713"/>
                    </a:cubicBezTo>
                    <a:close/>
                    <a:moveTo>
                      <a:pt x="3047" y="44149"/>
                    </a:moveTo>
                    <a:cubicBezTo>
                      <a:pt x="15923" y="55579"/>
                      <a:pt x="52948" y="38216"/>
                      <a:pt x="46984" y="20143"/>
                    </a:cubicBezTo>
                    <a:cubicBezTo>
                      <a:pt x="31773" y="7913"/>
                      <a:pt x="-164" y="21126"/>
                      <a:pt x="1" y="41437"/>
                    </a:cubicBezTo>
                    <a:cubicBezTo>
                      <a:pt x="913" y="42238"/>
                      <a:pt x="2043" y="43130"/>
                      <a:pt x="3047" y="44149"/>
                    </a:cubicBezTo>
                    <a:close/>
                    <a:moveTo>
                      <a:pt x="355054" y="61257"/>
                    </a:moveTo>
                    <a:cubicBezTo>
                      <a:pt x="378291" y="55397"/>
                      <a:pt x="381026" y="31992"/>
                      <a:pt x="354544" y="32137"/>
                    </a:cubicBezTo>
                    <a:cubicBezTo>
                      <a:pt x="330833" y="34485"/>
                      <a:pt x="329940" y="60984"/>
                      <a:pt x="355127" y="60566"/>
                    </a:cubicBezTo>
                    <a:close/>
                    <a:moveTo>
                      <a:pt x="210549" y="27114"/>
                    </a:moveTo>
                    <a:cubicBezTo>
                      <a:pt x="231268" y="35814"/>
                      <a:pt x="253538" y="8423"/>
                      <a:pt x="225796" y="961"/>
                    </a:cubicBezTo>
                    <a:cubicBezTo>
                      <a:pt x="207375" y="-4809"/>
                      <a:pt x="191380" y="16867"/>
                      <a:pt x="210604" y="27114"/>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29" name="Google Shape;229;g239d3b258f3_0_8"/>
              <p:cNvSpPr/>
              <p:nvPr/>
            </p:nvSpPr>
            <p:spPr>
              <a:xfrm>
                <a:off x="2084881" y="3533212"/>
                <a:ext cx="488330" cy="431541"/>
              </a:xfrm>
              <a:custGeom>
                <a:avLst/>
                <a:gdLst/>
                <a:ahLst/>
                <a:cxnLst/>
                <a:rect l="l" t="t" r="r" b="b"/>
                <a:pathLst>
                  <a:path w="601022" h="607804" extrusionOk="0">
                    <a:moveTo>
                      <a:pt x="40017" y="120501"/>
                    </a:moveTo>
                    <a:cubicBezTo>
                      <a:pt x="43564" y="128488"/>
                      <a:pt x="47838" y="136133"/>
                      <a:pt x="52784" y="143342"/>
                    </a:cubicBezTo>
                    <a:cubicBezTo>
                      <a:pt x="53231" y="145807"/>
                      <a:pt x="54710" y="147966"/>
                      <a:pt x="56852" y="149275"/>
                    </a:cubicBezTo>
                    <a:cubicBezTo>
                      <a:pt x="56749" y="150820"/>
                      <a:pt x="57435" y="152312"/>
                      <a:pt x="58675" y="153242"/>
                    </a:cubicBezTo>
                    <a:cubicBezTo>
                      <a:pt x="59713" y="154792"/>
                      <a:pt x="60634" y="156416"/>
                      <a:pt x="61430" y="158102"/>
                    </a:cubicBezTo>
                    <a:cubicBezTo>
                      <a:pt x="61995" y="159376"/>
                      <a:pt x="64165" y="158539"/>
                      <a:pt x="64129" y="160013"/>
                    </a:cubicBezTo>
                    <a:cubicBezTo>
                      <a:pt x="64530" y="162961"/>
                      <a:pt x="67065" y="164454"/>
                      <a:pt x="67904" y="167184"/>
                    </a:cubicBezTo>
                    <a:cubicBezTo>
                      <a:pt x="67904" y="167566"/>
                      <a:pt x="68761" y="167784"/>
                      <a:pt x="69090" y="168203"/>
                    </a:cubicBezTo>
                    <a:cubicBezTo>
                      <a:pt x="72336" y="169459"/>
                      <a:pt x="69418" y="169258"/>
                      <a:pt x="70768" y="170696"/>
                    </a:cubicBezTo>
                    <a:cubicBezTo>
                      <a:pt x="72701" y="171661"/>
                      <a:pt x="73048" y="175283"/>
                      <a:pt x="74908" y="175428"/>
                    </a:cubicBezTo>
                    <a:cubicBezTo>
                      <a:pt x="75364" y="175610"/>
                      <a:pt x="75929" y="176083"/>
                      <a:pt x="75473" y="176684"/>
                    </a:cubicBezTo>
                    <a:cubicBezTo>
                      <a:pt x="74397" y="178195"/>
                      <a:pt x="76367" y="178504"/>
                      <a:pt x="77297" y="178504"/>
                    </a:cubicBezTo>
                    <a:cubicBezTo>
                      <a:pt x="77917" y="178831"/>
                      <a:pt x="78720" y="179177"/>
                      <a:pt x="78063" y="180105"/>
                    </a:cubicBezTo>
                    <a:cubicBezTo>
                      <a:pt x="77206" y="182672"/>
                      <a:pt x="81456" y="183836"/>
                      <a:pt x="81711" y="186457"/>
                    </a:cubicBezTo>
                    <a:cubicBezTo>
                      <a:pt x="84264" y="188423"/>
                      <a:pt x="85687" y="191571"/>
                      <a:pt x="87766" y="194065"/>
                    </a:cubicBezTo>
                    <a:cubicBezTo>
                      <a:pt x="88003" y="194392"/>
                      <a:pt x="88259" y="194902"/>
                      <a:pt x="88788" y="194338"/>
                    </a:cubicBezTo>
                    <a:cubicBezTo>
                      <a:pt x="89317" y="193774"/>
                      <a:pt x="90046" y="194738"/>
                      <a:pt x="90064" y="194920"/>
                    </a:cubicBezTo>
                    <a:cubicBezTo>
                      <a:pt x="89590" y="196558"/>
                      <a:pt x="92399" y="196849"/>
                      <a:pt x="91542" y="198560"/>
                    </a:cubicBezTo>
                    <a:cubicBezTo>
                      <a:pt x="92910" y="201672"/>
                      <a:pt x="96521" y="204912"/>
                      <a:pt x="98381" y="208315"/>
                    </a:cubicBezTo>
                    <a:cubicBezTo>
                      <a:pt x="101214" y="210791"/>
                      <a:pt x="103786" y="213547"/>
                      <a:pt x="106060" y="216542"/>
                    </a:cubicBezTo>
                    <a:cubicBezTo>
                      <a:pt x="115453" y="227589"/>
                      <a:pt x="125958" y="237963"/>
                      <a:pt x="135825" y="248665"/>
                    </a:cubicBezTo>
                    <a:cubicBezTo>
                      <a:pt x="147826" y="260586"/>
                      <a:pt x="159536" y="272488"/>
                      <a:pt x="171373" y="284337"/>
                    </a:cubicBezTo>
                    <a:cubicBezTo>
                      <a:pt x="172412" y="284810"/>
                      <a:pt x="173197" y="287467"/>
                      <a:pt x="174783" y="287867"/>
                    </a:cubicBezTo>
                    <a:cubicBezTo>
                      <a:pt x="176388" y="288686"/>
                      <a:pt x="176297" y="291289"/>
                      <a:pt x="178158" y="291799"/>
                    </a:cubicBezTo>
                    <a:cubicBezTo>
                      <a:pt x="181149" y="292745"/>
                      <a:pt x="181331" y="296622"/>
                      <a:pt x="184304" y="297259"/>
                    </a:cubicBezTo>
                    <a:cubicBezTo>
                      <a:pt x="187277" y="299825"/>
                      <a:pt x="189776" y="306086"/>
                      <a:pt x="194025" y="305740"/>
                    </a:cubicBezTo>
                    <a:cubicBezTo>
                      <a:pt x="195849" y="311200"/>
                      <a:pt x="201904" y="315404"/>
                      <a:pt x="205352" y="320300"/>
                    </a:cubicBezTo>
                    <a:cubicBezTo>
                      <a:pt x="206336" y="321155"/>
                      <a:pt x="206811" y="322793"/>
                      <a:pt x="208069" y="323558"/>
                    </a:cubicBezTo>
                    <a:cubicBezTo>
                      <a:pt x="207631" y="326597"/>
                      <a:pt x="211261" y="327907"/>
                      <a:pt x="212136" y="330601"/>
                    </a:cubicBezTo>
                    <a:cubicBezTo>
                      <a:pt x="216769" y="338154"/>
                      <a:pt x="222824" y="345561"/>
                      <a:pt x="225742" y="353824"/>
                    </a:cubicBezTo>
                    <a:cubicBezTo>
                      <a:pt x="225524" y="356318"/>
                      <a:pt x="228661" y="357464"/>
                      <a:pt x="228351" y="360048"/>
                    </a:cubicBezTo>
                    <a:cubicBezTo>
                      <a:pt x="228191" y="360957"/>
                      <a:pt x="228567" y="361876"/>
                      <a:pt x="229317" y="362414"/>
                    </a:cubicBezTo>
                    <a:cubicBezTo>
                      <a:pt x="230430" y="363124"/>
                      <a:pt x="229864" y="364398"/>
                      <a:pt x="230357" y="365363"/>
                    </a:cubicBezTo>
                    <a:cubicBezTo>
                      <a:pt x="231296" y="367233"/>
                      <a:pt x="231971" y="369223"/>
                      <a:pt x="232363" y="371278"/>
                    </a:cubicBezTo>
                    <a:cubicBezTo>
                      <a:pt x="233576" y="372793"/>
                      <a:pt x="234273" y="374655"/>
                      <a:pt x="234351" y="376592"/>
                    </a:cubicBezTo>
                    <a:cubicBezTo>
                      <a:pt x="234625" y="377539"/>
                      <a:pt x="236905" y="377484"/>
                      <a:pt x="235664" y="379195"/>
                    </a:cubicBezTo>
                    <a:cubicBezTo>
                      <a:pt x="239640" y="396376"/>
                      <a:pt x="241008" y="413884"/>
                      <a:pt x="244182" y="430810"/>
                    </a:cubicBezTo>
                    <a:cubicBezTo>
                      <a:pt x="245386" y="431447"/>
                      <a:pt x="245294" y="432266"/>
                      <a:pt x="244729" y="433358"/>
                    </a:cubicBezTo>
                    <a:cubicBezTo>
                      <a:pt x="245842" y="437253"/>
                      <a:pt x="244820" y="441948"/>
                      <a:pt x="246662" y="445516"/>
                    </a:cubicBezTo>
                    <a:cubicBezTo>
                      <a:pt x="247209" y="446280"/>
                      <a:pt x="246298" y="447845"/>
                      <a:pt x="247702" y="448191"/>
                    </a:cubicBezTo>
                    <a:cubicBezTo>
                      <a:pt x="248431" y="448446"/>
                      <a:pt x="248450" y="449046"/>
                      <a:pt x="247702" y="449574"/>
                    </a:cubicBezTo>
                    <a:cubicBezTo>
                      <a:pt x="247520" y="449701"/>
                      <a:pt x="247301" y="450011"/>
                      <a:pt x="247702" y="450156"/>
                    </a:cubicBezTo>
                    <a:cubicBezTo>
                      <a:pt x="248103" y="450302"/>
                      <a:pt x="248559" y="450466"/>
                      <a:pt x="248067" y="450721"/>
                    </a:cubicBezTo>
                    <a:cubicBezTo>
                      <a:pt x="245933" y="451958"/>
                      <a:pt x="248942" y="454488"/>
                      <a:pt x="247684" y="456526"/>
                    </a:cubicBezTo>
                    <a:cubicBezTo>
                      <a:pt x="247414" y="457349"/>
                      <a:pt x="247665" y="458254"/>
                      <a:pt x="248322" y="458820"/>
                    </a:cubicBezTo>
                    <a:cubicBezTo>
                      <a:pt x="249179" y="459293"/>
                      <a:pt x="249325" y="461531"/>
                      <a:pt x="248085" y="460640"/>
                    </a:cubicBezTo>
                    <a:cubicBezTo>
                      <a:pt x="247137" y="463843"/>
                      <a:pt x="249088" y="467537"/>
                      <a:pt x="248340" y="470704"/>
                    </a:cubicBezTo>
                    <a:cubicBezTo>
                      <a:pt x="247720" y="471887"/>
                      <a:pt x="248450" y="472724"/>
                      <a:pt x="248340" y="473725"/>
                    </a:cubicBezTo>
                    <a:cubicBezTo>
                      <a:pt x="248231" y="474726"/>
                      <a:pt x="247301" y="475636"/>
                      <a:pt x="248030" y="476728"/>
                    </a:cubicBezTo>
                    <a:cubicBezTo>
                      <a:pt x="249106" y="479167"/>
                      <a:pt x="246918" y="481588"/>
                      <a:pt x="248030" y="484008"/>
                    </a:cubicBezTo>
                    <a:cubicBezTo>
                      <a:pt x="248334" y="484670"/>
                      <a:pt x="248293" y="485439"/>
                      <a:pt x="247921" y="486065"/>
                    </a:cubicBezTo>
                    <a:cubicBezTo>
                      <a:pt x="247538" y="486757"/>
                      <a:pt x="247465" y="487394"/>
                      <a:pt x="248486" y="487739"/>
                    </a:cubicBezTo>
                    <a:cubicBezTo>
                      <a:pt x="249726" y="489559"/>
                      <a:pt x="245823" y="489741"/>
                      <a:pt x="248486" y="493381"/>
                    </a:cubicBezTo>
                    <a:cubicBezTo>
                      <a:pt x="249664" y="495065"/>
                      <a:pt x="249664" y="497303"/>
                      <a:pt x="248486" y="498987"/>
                    </a:cubicBezTo>
                    <a:cubicBezTo>
                      <a:pt x="248121" y="504866"/>
                      <a:pt x="248760" y="511399"/>
                      <a:pt x="247848" y="517569"/>
                    </a:cubicBezTo>
                    <a:cubicBezTo>
                      <a:pt x="247173" y="519389"/>
                      <a:pt x="248213" y="521355"/>
                      <a:pt x="248304" y="523029"/>
                    </a:cubicBezTo>
                    <a:cubicBezTo>
                      <a:pt x="248577" y="523903"/>
                      <a:pt x="247428" y="524522"/>
                      <a:pt x="247884" y="525304"/>
                    </a:cubicBezTo>
                    <a:cubicBezTo>
                      <a:pt x="248170" y="525958"/>
                      <a:pt x="248307" y="526666"/>
                      <a:pt x="248286" y="527379"/>
                    </a:cubicBezTo>
                    <a:cubicBezTo>
                      <a:pt x="248286" y="527961"/>
                      <a:pt x="248085" y="528598"/>
                      <a:pt x="249033" y="528853"/>
                    </a:cubicBezTo>
                    <a:cubicBezTo>
                      <a:pt x="249617" y="529199"/>
                      <a:pt x="249453" y="530928"/>
                      <a:pt x="249033" y="531292"/>
                    </a:cubicBezTo>
                    <a:cubicBezTo>
                      <a:pt x="248527" y="531153"/>
                      <a:pt x="248063" y="530890"/>
                      <a:pt x="247684" y="530527"/>
                    </a:cubicBezTo>
                    <a:cubicBezTo>
                      <a:pt x="247580" y="527791"/>
                      <a:pt x="247238" y="525069"/>
                      <a:pt x="246662" y="522392"/>
                    </a:cubicBezTo>
                    <a:cubicBezTo>
                      <a:pt x="245386" y="520372"/>
                      <a:pt x="246881" y="517733"/>
                      <a:pt x="245422" y="515949"/>
                    </a:cubicBezTo>
                    <a:cubicBezTo>
                      <a:pt x="244528" y="515221"/>
                      <a:pt x="246717" y="514129"/>
                      <a:pt x="245933" y="512928"/>
                    </a:cubicBezTo>
                    <a:cubicBezTo>
                      <a:pt x="245641" y="510107"/>
                      <a:pt x="243908" y="506995"/>
                      <a:pt x="244109" y="504320"/>
                    </a:cubicBezTo>
                    <a:cubicBezTo>
                      <a:pt x="244820" y="503701"/>
                      <a:pt x="244674" y="503100"/>
                      <a:pt x="244401" y="502208"/>
                    </a:cubicBezTo>
                    <a:cubicBezTo>
                      <a:pt x="243452" y="497768"/>
                      <a:pt x="243507" y="493108"/>
                      <a:pt x="242577" y="488722"/>
                    </a:cubicBezTo>
                    <a:cubicBezTo>
                      <a:pt x="241537" y="487430"/>
                      <a:pt x="242905" y="485483"/>
                      <a:pt x="241282" y="484700"/>
                    </a:cubicBezTo>
                    <a:cubicBezTo>
                      <a:pt x="240844" y="484573"/>
                      <a:pt x="240789" y="483553"/>
                      <a:pt x="241282" y="483335"/>
                    </a:cubicBezTo>
                    <a:cubicBezTo>
                      <a:pt x="243398" y="481351"/>
                      <a:pt x="240133" y="477875"/>
                      <a:pt x="241045" y="475072"/>
                    </a:cubicBezTo>
                    <a:cubicBezTo>
                      <a:pt x="241045" y="474435"/>
                      <a:pt x="241446" y="473543"/>
                      <a:pt x="240297" y="473361"/>
                    </a:cubicBezTo>
                    <a:cubicBezTo>
                      <a:pt x="240643" y="465062"/>
                      <a:pt x="237981" y="456144"/>
                      <a:pt x="237178" y="447627"/>
                    </a:cubicBezTo>
                    <a:cubicBezTo>
                      <a:pt x="236777" y="446298"/>
                      <a:pt x="235354" y="446061"/>
                      <a:pt x="236011" y="444278"/>
                    </a:cubicBezTo>
                    <a:cubicBezTo>
                      <a:pt x="235719" y="442822"/>
                      <a:pt x="236120" y="439946"/>
                      <a:pt x="234552" y="439218"/>
                    </a:cubicBezTo>
                    <a:cubicBezTo>
                      <a:pt x="233877" y="439218"/>
                      <a:pt x="234242" y="438891"/>
                      <a:pt x="234296" y="438545"/>
                    </a:cubicBezTo>
                    <a:cubicBezTo>
                      <a:pt x="235300" y="436161"/>
                      <a:pt x="233476" y="433977"/>
                      <a:pt x="233585" y="431847"/>
                    </a:cubicBezTo>
                    <a:cubicBezTo>
                      <a:pt x="233859" y="430282"/>
                      <a:pt x="231615" y="429227"/>
                      <a:pt x="232308" y="427279"/>
                    </a:cubicBezTo>
                    <a:cubicBezTo>
                      <a:pt x="232783" y="425932"/>
                      <a:pt x="231579" y="424950"/>
                      <a:pt x="231305" y="423858"/>
                    </a:cubicBezTo>
                    <a:cubicBezTo>
                      <a:pt x="232126" y="422838"/>
                      <a:pt x="231761" y="422038"/>
                      <a:pt x="230922" y="421273"/>
                    </a:cubicBezTo>
                    <a:cubicBezTo>
                      <a:pt x="230083" y="420509"/>
                      <a:pt x="230922" y="419126"/>
                      <a:pt x="230193" y="418216"/>
                    </a:cubicBezTo>
                    <a:cubicBezTo>
                      <a:pt x="230010" y="417506"/>
                      <a:pt x="229718" y="417888"/>
                      <a:pt x="229317" y="417888"/>
                    </a:cubicBezTo>
                    <a:cubicBezTo>
                      <a:pt x="228916" y="417888"/>
                      <a:pt x="229025" y="417324"/>
                      <a:pt x="229317" y="417051"/>
                    </a:cubicBezTo>
                    <a:cubicBezTo>
                      <a:pt x="230448" y="415850"/>
                      <a:pt x="229956" y="414539"/>
                      <a:pt x="229427" y="413411"/>
                    </a:cubicBezTo>
                    <a:cubicBezTo>
                      <a:pt x="226472" y="402855"/>
                      <a:pt x="225597" y="391571"/>
                      <a:pt x="220964" y="381433"/>
                    </a:cubicBezTo>
                    <a:cubicBezTo>
                      <a:pt x="218538" y="377575"/>
                      <a:pt x="216587" y="373516"/>
                      <a:pt x="214161" y="369949"/>
                    </a:cubicBezTo>
                    <a:cubicBezTo>
                      <a:pt x="213346" y="367833"/>
                      <a:pt x="212104" y="365907"/>
                      <a:pt x="210513" y="364289"/>
                    </a:cubicBezTo>
                    <a:cubicBezTo>
                      <a:pt x="209729" y="361140"/>
                      <a:pt x="207558" y="358647"/>
                      <a:pt x="206190" y="355863"/>
                    </a:cubicBezTo>
                    <a:cubicBezTo>
                      <a:pt x="205807" y="354261"/>
                      <a:pt x="205807" y="354225"/>
                      <a:pt x="203856" y="353387"/>
                    </a:cubicBezTo>
                    <a:cubicBezTo>
                      <a:pt x="203163" y="352732"/>
                      <a:pt x="203291" y="351840"/>
                      <a:pt x="203126" y="350858"/>
                    </a:cubicBezTo>
                    <a:cubicBezTo>
                      <a:pt x="202689" y="349620"/>
                      <a:pt x="200810" y="347909"/>
                      <a:pt x="200536" y="346271"/>
                    </a:cubicBezTo>
                    <a:cubicBezTo>
                      <a:pt x="199570" y="344815"/>
                      <a:pt x="199150" y="342122"/>
                      <a:pt x="197181" y="341448"/>
                    </a:cubicBezTo>
                    <a:cubicBezTo>
                      <a:pt x="198494" y="339119"/>
                      <a:pt x="194445" y="335988"/>
                      <a:pt x="193715" y="333531"/>
                    </a:cubicBezTo>
                    <a:cubicBezTo>
                      <a:pt x="190067" y="328563"/>
                      <a:pt x="186256" y="321774"/>
                      <a:pt x="180948" y="318789"/>
                    </a:cubicBezTo>
                    <a:cubicBezTo>
                      <a:pt x="179288" y="319099"/>
                      <a:pt x="181240" y="317624"/>
                      <a:pt x="180127" y="316969"/>
                    </a:cubicBezTo>
                    <a:cubicBezTo>
                      <a:pt x="179325" y="316259"/>
                      <a:pt x="178759" y="315258"/>
                      <a:pt x="177683" y="314876"/>
                    </a:cubicBezTo>
                    <a:cubicBezTo>
                      <a:pt x="177118" y="314658"/>
                      <a:pt x="176881" y="313511"/>
                      <a:pt x="175969" y="314294"/>
                    </a:cubicBezTo>
                    <a:cubicBezTo>
                      <a:pt x="174820" y="309598"/>
                      <a:pt x="168673" y="307651"/>
                      <a:pt x="166375" y="303265"/>
                    </a:cubicBezTo>
                    <a:cubicBezTo>
                      <a:pt x="166138" y="302901"/>
                      <a:pt x="165646" y="302664"/>
                      <a:pt x="165463" y="302282"/>
                    </a:cubicBezTo>
                    <a:cubicBezTo>
                      <a:pt x="164971" y="301299"/>
                      <a:pt x="163366" y="302282"/>
                      <a:pt x="163038" y="300680"/>
                    </a:cubicBezTo>
                    <a:cubicBezTo>
                      <a:pt x="162855" y="299697"/>
                      <a:pt x="161579" y="298860"/>
                      <a:pt x="160758" y="298096"/>
                    </a:cubicBezTo>
                    <a:cubicBezTo>
                      <a:pt x="150015" y="287467"/>
                      <a:pt x="139692" y="275783"/>
                      <a:pt x="128165" y="266519"/>
                    </a:cubicBezTo>
                    <a:cubicBezTo>
                      <a:pt x="127928" y="263316"/>
                      <a:pt x="123314" y="261514"/>
                      <a:pt x="121818" y="258347"/>
                    </a:cubicBezTo>
                    <a:cubicBezTo>
                      <a:pt x="119465" y="256627"/>
                      <a:pt x="117408" y="254538"/>
                      <a:pt x="115726" y="252159"/>
                    </a:cubicBezTo>
                    <a:cubicBezTo>
                      <a:pt x="114978" y="251668"/>
                      <a:pt x="113501" y="251522"/>
                      <a:pt x="113519" y="250867"/>
                    </a:cubicBezTo>
                    <a:cubicBezTo>
                      <a:pt x="112243" y="246572"/>
                      <a:pt x="107409" y="244588"/>
                      <a:pt x="104965" y="240875"/>
                    </a:cubicBezTo>
                    <a:cubicBezTo>
                      <a:pt x="102248" y="238018"/>
                      <a:pt x="100205" y="234014"/>
                      <a:pt x="96484" y="232303"/>
                    </a:cubicBezTo>
                    <a:cubicBezTo>
                      <a:pt x="97013" y="230010"/>
                      <a:pt x="94332" y="228900"/>
                      <a:pt x="92983" y="227535"/>
                    </a:cubicBezTo>
                    <a:cubicBezTo>
                      <a:pt x="89499" y="223367"/>
                      <a:pt x="86654" y="218435"/>
                      <a:pt x="82623" y="214576"/>
                    </a:cubicBezTo>
                    <a:cubicBezTo>
                      <a:pt x="81711" y="213830"/>
                      <a:pt x="81492" y="212301"/>
                      <a:pt x="79905" y="212301"/>
                    </a:cubicBezTo>
                    <a:cubicBezTo>
                      <a:pt x="78848" y="211519"/>
                      <a:pt x="79905" y="207970"/>
                      <a:pt x="77425" y="208315"/>
                    </a:cubicBezTo>
                    <a:cubicBezTo>
                      <a:pt x="76404" y="208315"/>
                      <a:pt x="76075" y="207587"/>
                      <a:pt x="76476" y="206495"/>
                    </a:cubicBezTo>
                    <a:cubicBezTo>
                      <a:pt x="73434" y="201412"/>
                      <a:pt x="70040" y="196547"/>
                      <a:pt x="66317" y="191935"/>
                    </a:cubicBezTo>
                    <a:cubicBezTo>
                      <a:pt x="60591" y="182308"/>
                      <a:pt x="54371" y="173026"/>
                      <a:pt x="48225" y="163707"/>
                    </a:cubicBezTo>
                    <a:cubicBezTo>
                      <a:pt x="47222" y="160249"/>
                      <a:pt x="43592" y="157301"/>
                      <a:pt x="42133" y="155026"/>
                    </a:cubicBezTo>
                    <a:cubicBezTo>
                      <a:pt x="42625" y="154316"/>
                      <a:pt x="42406" y="153825"/>
                      <a:pt x="42005" y="153115"/>
                    </a:cubicBezTo>
                    <a:cubicBezTo>
                      <a:pt x="40726" y="151121"/>
                      <a:pt x="39575" y="149048"/>
                      <a:pt x="38558" y="146909"/>
                    </a:cubicBezTo>
                    <a:cubicBezTo>
                      <a:pt x="35075" y="142250"/>
                      <a:pt x="35002" y="135479"/>
                      <a:pt x="30916" y="131148"/>
                    </a:cubicBezTo>
                    <a:cubicBezTo>
                      <a:pt x="29804" y="129328"/>
                      <a:pt x="29785" y="126761"/>
                      <a:pt x="27651" y="125688"/>
                    </a:cubicBezTo>
                    <a:cubicBezTo>
                      <a:pt x="27287" y="124759"/>
                      <a:pt x="28290" y="123868"/>
                      <a:pt x="27287" y="122557"/>
                    </a:cubicBezTo>
                    <a:cubicBezTo>
                      <a:pt x="25973" y="120027"/>
                      <a:pt x="25809" y="116460"/>
                      <a:pt x="22690" y="115277"/>
                    </a:cubicBezTo>
                    <a:cubicBezTo>
                      <a:pt x="21687" y="115277"/>
                      <a:pt x="22927" y="113239"/>
                      <a:pt x="22490" y="112474"/>
                    </a:cubicBezTo>
                    <a:cubicBezTo>
                      <a:pt x="22187" y="111938"/>
                      <a:pt x="21960" y="111362"/>
                      <a:pt x="21815" y="110764"/>
                    </a:cubicBezTo>
                    <a:cubicBezTo>
                      <a:pt x="21815" y="109817"/>
                      <a:pt x="21104" y="110436"/>
                      <a:pt x="20903" y="110254"/>
                    </a:cubicBezTo>
                    <a:cubicBezTo>
                      <a:pt x="20301" y="109744"/>
                      <a:pt x="19079" y="109380"/>
                      <a:pt x="19973" y="108161"/>
                    </a:cubicBezTo>
                    <a:cubicBezTo>
                      <a:pt x="20411" y="105868"/>
                      <a:pt x="17511" y="103920"/>
                      <a:pt x="17273" y="101482"/>
                    </a:cubicBezTo>
                    <a:cubicBezTo>
                      <a:pt x="17128" y="101008"/>
                      <a:pt x="17018" y="100280"/>
                      <a:pt x="16179" y="100098"/>
                    </a:cubicBezTo>
                    <a:cubicBezTo>
                      <a:pt x="15340" y="99916"/>
                      <a:pt x="15249" y="99443"/>
                      <a:pt x="15741" y="98679"/>
                    </a:cubicBezTo>
                    <a:cubicBezTo>
                      <a:pt x="15741" y="96513"/>
                      <a:pt x="12422" y="95257"/>
                      <a:pt x="12550" y="92455"/>
                    </a:cubicBezTo>
                    <a:cubicBezTo>
                      <a:pt x="9960" y="82299"/>
                      <a:pt x="5747" y="72999"/>
                      <a:pt x="4433" y="62443"/>
                    </a:cubicBezTo>
                    <a:cubicBezTo>
                      <a:pt x="1859" y="56566"/>
                      <a:pt x="782" y="50145"/>
                      <a:pt x="1296" y="43751"/>
                    </a:cubicBezTo>
                    <a:cubicBezTo>
                      <a:pt x="1210" y="42249"/>
                      <a:pt x="934" y="40763"/>
                      <a:pt x="476" y="39329"/>
                    </a:cubicBezTo>
                    <a:cubicBezTo>
                      <a:pt x="348" y="38856"/>
                      <a:pt x="-528" y="38637"/>
                      <a:pt x="476" y="38237"/>
                    </a:cubicBezTo>
                    <a:cubicBezTo>
                      <a:pt x="238" y="36544"/>
                      <a:pt x="1460" y="34979"/>
                      <a:pt x="713" y="33123"/>
                    </a:cubicBezTo>
                    <a:cubicBezTo>
                      <a:pt x="-108" y="30793"/>
                      <a:pt x="2044" y="28209"/>
                      <a:pt x="1606" y="25843"/>
                    </a:cubicBezTo>
                    <a:cubicBezTo>
                      <a:pt x="713" y="24023"/>
                      <a:pt x="2062" y="22403"/>
                      <a:pt x="1497" y="20728"/>
                    </a:cubicBezTo>
                    <a:cubicBezTo>
                      <a:pt x="982" y="20177"/>
                      <a:pt x="1012" y="19313"/>
                      <a:pt x="1565" y="18799"/>
                    </a:cubicBezTo>
                    <a:cubicBezTo>
                      <a:pt x="1649" y="18721"/>
                      <a:pt x="1743" y="18654"/>
                      <a:pt x="1843" y="18599"/>
                    </a:cubicBezTo>
                    <a:cubicBezTo>
                      <a:pt x="2482" y="16779"/>
                      <a:pt x="1971" y="14413"/>
                      <a:pt x="2537" y="12557"/>
                    </a:cubicBezTo>
                    <a:cubicBezTo>
                      <a:pt x="2810" y="13157"/>
                      <a:pt x="3704" y="14631"/>
                      <a:pt x="3011" y="15378"/>
                    </a:cubicBezTo>
                    <a:cubicBezTo>
                      <a:pt x="2719" y="15687"/>
                      <a:pt x="3120" y="16033"/>
                      <a:pt x="3157" y="16342"/>
                    </a:cubicBezTo>
                    <a:cubicBezTo>
                      <a:pt x="3248" y="17161"/>
                      <a:pt x="4743" y="17343"/>
                      <a:pt x="4014" y="18617"/>
                    </a:cubicBezTo>
                    <a:cubicBezTo>
                      <a:pt x="3745" y="19983"/>
                      <a:pt x="3551" y="21362"/>
                      <a:pt x="3430" y="22749"/>
                    </a:cubicBezTo>
                    <a:cubicBezTo>
                      <a:pt x="3430" y="23367"/>
                      <a:pt x="3904" y="22894"/>
                      <a:pt x="4105" y="22967"/>
                    </a:cubicBezTo>
                    <a:cubicBezTo>
                      <a:pt x="5437" y="23895"/>
                      <a:pt x="2938" y="26061"/>
                      <a:pt x="4360" y="27262"/>
                    </a:cubicBezTo>
                    <a:cubicBezTo>
                      <a:pt x="4707" y="27717"/>
                      <a:pt x="5637" y="27553"/>
                      <a:pt x="5528" y="28500"/>
                    </a:cubicBezTo>
                    <a:cubicBezTo>
                      <a:pt x="5637" y="30320"/>
                      <a:pt x="3211" y="30320"/>
                      <a:pt x="4342" y="31739"/>
                    </a:cubicBezTo>
                    <a:cubicBezTo>
                      <a:pt x="4342" y="32704"/>
                      <a:pt x="5163" y="33905"/>
                      <a:pt x="4981" y="34797"/>
                    </a:cubicBezTo>
                    <a:cubicBezTo>
                      <a:pt x="3813" y="36453"/>
                      <a:pt x="4634" y="38109"/>
                      <a:pt x="5108" y="39656"/>
                    </a:cubicBezTo>
                    <a:cubicBezTo>
                      <a:pt x="5984" y="41476"/>
                      <a:pt x="4889" y="43387"/>
                      <a:pt x="6294" y="45007"/>
                    </a:cubicBezTo>
                    <a:cubicBezTo>
                      <a:pt x="6731" y="45444"/>
                      <a:pt x="6294" y="46372"/>
                      <a:pt x="6294" y="47118"/>
                    </a:cubicBezTo>
                    <a:cubicBezTo>
                      <a:pt x="6995" y="48485"/>
                      <a:pt x="7387" y="49988"/>
                      <a:pt x="7443" y="51523"/>
                    </a:cubicBezTo>
                    <a:cubicBezTo>
                      <a:pt x="7443" y="55636"/>
                      <a:pt x="10233" y="58803"/>
                      <a:pt x="10470" y="62916"/>
                    </a:cubicBezTo>
                    <a:cubicBezTo>
                      <a:pt x="10689" y="65555"/>
                      <a:pt x="13097" y="67339"/>
                      <a:pt x="13243" y="70032"/>
                    </a:cubicBezTo>
                    <a:cubicBezTo>
                      <a:pt x="13243" y="71470"/>
                      <a:pt x="14829" y="70269"/>
                      <a:pt x="15067" y="71197"/>
                    </a:cubicBezTo>
                    <a:cubicBezTo>
                      <a:pt x="15377" y="71834"/>
                      <a:pt x="14665" y="71506"/>
                      <a:pt x="14483" y="71725"/>
                    </a:cubicBezTo>
                    <a:cubicBezTo>
                      <a:pt x="15140" y="74864"/>
                      <a:pt x="16304" y="77876"/>
                      <a:pt x="17930" y="80643"/>
                    </a:cubicBezTo>
                    <a:cubicBezTo>
                      <a:pt x="20848" y="85011"/>
                      <a:pt x="21797" y="91180"/>
                      <a:pt x="26083" y="94493"/>
                    </a:cubicBezTo>
                    <a:cubicBezTo>
                      <a:pt x="28545" y="95366"/>
                      <a:pt x="27104" y="98133"/>
                      <a:pt x="28126" y="99789"/>
                    </a:cubicBezTo>
                    <a:cubicBezTo>
                      <a:pt x="31117" y="103811"/>
                      <a:pt x="32193" y="108416"/>
                      <a:pt x="34965" y="112529"/>
                    </a:cubicBezTo>
                    <a:cubicBezTo>
                      <a:pt x="35293" y="114822"/>
                      <a:pt x="37920" y="115750"/>
                      <a:pt x="38212" y="117862"/>
                    </a:cubicBezTo>
                    <a:cubicBezTo>
                      <a:pt x="38212" y="118408"/>
                      <a:pt x="38212" y="118426"/>
                      <a:pt x="39415" y="118535"/>
                    </a:cubicBezTo>
                    <a:cubicBezTo>
                      <a:pt x="39543" y="118535"/>
                      <a:pt x="39762" y="118535"/>
                      <a:pt x="39762" y="118699"/>
                    </a:cubicBezTo>
                    <a:cubicBezTo>
                      <a:pt x="39780" y="119227"/>
                      <a:pt x="40729" y="119591"/>
                      <a:pt x="40017" y="120501"/>
                    </a:cubicBezTo>
                    <a:close/>
                    <a:moveTo>
                      <a:pt x="224010" y="371132"/>
                    </a:moveTo>
                    <a:cubicBezTo>
                      <a:pt x="223681" y="371332"/>
                      <a:pt x="223608" y="371806"/>
                      <a:pt x="223681" y="371824"/>
                    </a:cubicBezTo>
                    <a:cubicBezTo>
                      <a:pt x="224593" y="372042"/>
                      <a:pt x="224612" y="373007"/>
                      <a:pt x="225195" y="373498"/>
                    </a:cubicBezTo>
                    <a:cubicBezTo>
                      <a:pt x="225779" y="373990"/>
                      <a:pt x="226271" y="374044"/>
                      <a:pt x="226636" y="373644"/>
                    </a:cubicBezTo>
                    <a:cubicBezTo>
                      <a:pt x="227001" y="373243"/>
                      <a:pt x="226472" y="372916"/>
                      <a:pt x="226052" y="372643"/>
                    </a:cubicBezTo>
                    <a:cubicBezTo>
                      <a:pt x="225341" y="372206"/>
                      <a:pt x="224885" y="371260"/>
                      <a:pt x="224010" y="371132"/>
                    </a:cubicBezTo>
                    <a:close/>
                    <a:moveTo>
                      <a:pt x="214289" y="348619"/>
                    </a:moveTo>
                    <a:cubicBezTo>
                      <a:pt x="213322" y="346890"/>
                      <a:pt x="212246" y="348473"/>
                      <a:pt x="211845" y="349620"/>
                    </a:cubicBezTo>
                    <a:cubicBezTo>
                      <a:pt x="212355" y="350275"/>
                      <a:pt x="213522" y="348837"/>
                      <a:pt x="214289" y="348619"/>
                    </a:cubicBezTo>
                    <a:close/>
                    <a:moveTo>
                      <a:pt x="223554" y="374099"/>
                    </a:moveTo>
                    <a:cubicBezTo>
                      <a:pt x="223280" y="373717"/>
                      <a:pt x="221730" y="373753"/>
                      <a:pt x="222204" y="374299"/>
                    </a:cubicBezTo>
                    <a:cubicBezTo>
                      <a:pt x="222678" y="374845"/>
                      <a:pt x="223153" y="374736"/>
                      <a:pt x="223554" y="374081"/>
                    </a:cubicBezTo>
                    <a:close/>
                    <a:moveTo>
                      <a:pt x="442182" y="307687"/>
                    </a:moveTo>
                    <a:cubicBezTo>
                      <a:pt x="443860" y="305066"/>
                      <a:pt x="448529" y="302937"/>
                      <a:pt x="448438" y="299934"/>
                    </a:cubicBezTo>
                    <a:cubicBezTo>
                      <a:pt x="448182" y="299552"/>
                      <a:pt x="448620" y="299515"/>
                      <a:pt x="448839" y="299552"/>
                    </a:cubicBezTo>
                    <a:cubicBezTo>
                      <a:pt x="457958" y="293910"/>
                      <a:pt x="464378" y="284155"/>
                      <a:pt x="473279" y="277967"/>
                    </a:cubicBezTo>
                    <a:cubicBezTo>
                      <a:pt x="478641" y="272780"/>
                      <a:pt x="483711" y="267429"/>
                      <a:pt x="488909" y="262970"/>
                    </a:cubicBezTo>
                    <a:cubicBezTo>
                      <a:pt x="489274" y="262497"/>
                      <a:pt x="490314" y="262315"/>
                      <a:pt x="489730" y="261350"/>
                    </a:cubicBezTo>
                    <a:cubicBezTo>
                      <a:pt x="491550" y="260236"/>
                      <a:pt x="493176" y="258835"/>
                      <a:pt x="494545" y="257201"/>
                    </a:cubicBezTo>
                    <a:cubicBezTo>
                      <a:pt x="502078" y="251559"/>
                      <a:pt x="507896" y="244315"/>
                      <a:pt x="515210" y="238345"/>
                    </a:cubicBezTo>
                    <a:cubicBezTo>
                      <a:pt x="515866" y="237290"/>
                      <a:pt x="517508" y="237035"/>
                      <a:pt x="518201" y="236216"/>
                    </a:cubicBezTo>
                    <a:cubicBezTo>
                      <a:pt x="518529" y="234159"/>
                      <a:pt x="520025" y="233431"/>
                      <a:pt x="521721" y="232831"/>
                    </a:cubicBezTo>
                    <a:cubicBezTo>
                      <a:pt x="523654" y="231156"/>
                      <a:pt x="525277" y="229082"/>
                      <a:pt x="527193" y="227371"/>
                    </a:cubicBezTo>
                    <a:cubicBezTo>
                      <a:pt x="527594" y="227025"/>
                      <a:pt x="528269" y="226606"/>
                      <a:pt x="527612" y="225897"/>
                    </a:cubicBezTo>
                    <a:cubicBezTo>
                      <a:pt x="531077" y="225696"/>
                      <a:pt x="532537" y="221601"/>
                      <a:pt x="534908" y="219763"/>
                    </a:cubicBezTo>
                    <a:cubicBezTo>
                      <a:pt x="537826" y="219126"/>
                      <a:pt x="538719" y="215941"/>
                      <a:pt x="541163" y="214540"/>
                    </a:cubicBezTo>
                    <a:cubicBezTo>
                      <a:pt x="541729" y="214012"/>
                      <a:pt x="542787" y="213976"/>
                      <a:pt x="542385" y="212720"/>
                    </a:cubicBezTo>
                    <a:cubicBezTo>
                      <a:pt x="542451" y="212405"/>
                      <a:pt x="542760" y="212203"/>
                      <a:pt x="543076" y="212269"/>
                    </a:cubicBezTo>
                    <a:cubicBezTo>
                      <a:pt x="543196" y="212294"/>
                      <a:pt x="543306" y="212356"/>
                      <a:pt x="543389" y="212447"/>
                    </a:cubicBezTo>
                    <a:cubicBezTo>
                      <a:pt x="548039" y="208807"/>
                      <a:pt x="552180" y="204603"/>
                      <a:pt x="556539" y="200635"/>
                    </a:cubicBezTo>
                    <a:cubicBezTo>
                      <a:pt x="557013" y="199871"/>
                      <a:pt x="554715" y="200253"/>
                      <a:pt x="556831" y="199033"/>
                    </a:cubicBezTo>
                    <a:cubicBezTo>
                      <a:pt x="561355" y="197065"/>
                      <a:pt x="565037" y="193565"/>
                      <a:pt x="567227" y="189151"/>
                    </a:cubicBezTo>
                    <a:cubicBezTo>
                      <a:pt x="572168" y="185433"/>
                      <a:pt x="576478" y="180947"/>
                      <a:pt x="579994" y="175865"/>
                    </a:cubicBezTo>
                    <a:cubicBezTo>
                      <a:pt x="579994" y="175683"/>
                      <a:pt x="579428" y="175355"/>
                      <a:pt x="579994" y="175301"/>
                    </a:cubicBezTo>
                    <a:cubicBezTo>
                      <a:pt x="583477" y="174354"/>
                      <a:pt x="584626" y="170423"/>
                      <a:pt x="587800" y="168913"/>
                    </a:cubicBezTo>
                    <a:cubicBezTo>
                      <a:pt x="589431" y="167293"/>
                      <a:pt x="590886" y="165505"/>
                      <a:pt x="592141" y="163580"/>
                    </a:cubicBezTo>
                    <a:cubicBezTo>
                      <a:pt x="591010" y="161906"/>
                      <a:pt x="592250" y="161760"/>
                      <a:pt x="593381" y="161614"/>
                    </a:cubicBezTo>
                    <a:cubicBezTo>
                      <a:pt x="594512" y="161469"/>
                      <a:pt x="595661" y="161087"/>
                      <a:pt x="596080" y="159794"/>
                    </a:cubicBezTo>
                    <a:cubicBezTo>
                      <a:pt x="597120" y="158539"/>
                      <a:pt x="598688" y="157683"/>
                      <a:pt x="599582" y="156154"/>
                    </a:cubicBezTo>
                    <a:cubicBezTo>
                      <a:pt x="604671" y="151404"/>
                      <a:pt x="594731" y="167420"/>
                      <a:pt x="593618" y="168130"/>
                    </a:cubicBezTo>
                    <a:cubicBezTo>
                      <a:pt x="587143" y="181707"/>
                      <a:pt x="574777" y="191790"/>
                      <a:pt x="565549" y="203711"/>
                    </a:cubicBezTo>
                    <a:cubicBezTo>
                      <a:pt x="562284" y="205895"/>
                      <a:pt x="560770" y="209480"/>
                      <a:pt x="557524" y="211682"/>
                    </a:cubicBezTo>
                    <a:cubicBezTo>
                      <a:pt x="554824" y="216596"/>
                      <a:pt x="548404" y="218962"/>
                      <a:pt x="546799" y="224422"/>
                    </a:cubicBezTo>
                    <a:lnTo>
                      <a:pt x="546252" y="223585"/>
                    </a:lnTo>
                    <a:cubicBezTo>
                      <a:pt x="541428" y="228316"/>
                      <a:pt x="537039" y="233469"/>
                      <a:pt x="533138" y="238982"/>
                    </a:cubicBezTo>
                    <a:cubicBezTo>
                      <a:pt x="528907" y="241421"/>
                      <a:pt x="526299" y="245571"/>
                      <a:pt x="522706" y="248592"/>
                    </a:cubicBezTo>
                    <a:cubicBezTo>
                      <a:pt x="521776" y="249229"/>
                      <a:pt x="520736" y="249921"/>
                      <a:pt x="521374" y="251322"/>
                    </a:cubicBezTo>
                    <a:cubicBezTo>
                      <a:pt x="521612" y="251868"/>
                      <a:pt x="521137" y="252032"/>
                      <a:pt x="520937" y="252105"/>
                    </a:cubicBezTo>
                    <a:cubicBezTo>
                      <a:pt x="516572" y="254861"/>
                      <a:pt x="512782" y="258433"/>
                      <a:pt x="509775" y="262624"/>
                    </a:cubicBezTo>
                    <a:cubicBezTo>
                      <a:pt x="507951" y="263389"/>
                      <a:pt x="507203" y="264754"/>
                      <a:pt x="505397" y="266264"/>
                    </a:cubicBezTo>
                    <a:cubicBezTo>
                      <a:pt x="505105" y="269194"/>
                      <a:pt x="501749" y="269049"/>
                      <a:pt x="500746" y="271378"/>
                    </a:cubicBezTo>
                    <a:cubicBezTo>
                      <a:pt x="495421" y="276529"/>
                      <a:pt x="490879" y="282517"/>
                      <a:pt x="485152" y="287139"/>
                    </a:cubicBezTo>
                    <a:cubicBezTo>
                      <a:pt x="476981" y="297532"/>
                      <a:pt x="466239" y="304994"/>
                      <a:pt x="457995" y="315313"/>
                    </a:cubicBezTo>
                    <a:cubicBezTo>
                      <a:pt x="456827" y="317442"/>
                      <a:pt x="453891" y="317679"/>
                      <a:pt x="453544" y="320409"/>
                    </a:cubicBezTo>
                    <a:cubicBezTo>
                      <a:pt x="453544" y="320700"/>
                      <a:pt x="453052" y="321155"/>
                      <a:pt x="452815" y="321137"/>
                    </a:cubicBezTo>
                    <a:cubicBezTo>
                      <a:pt x="450499" y="321610"/>
                      <a:pt x="450316" y="324613"/>
                      <a:pt x="448310" y="325778"/>
                    </a:cubicBezTo>
                    <a:cubicBezTo>
                      <a:pt x="443623" y="331238"/>
                      <a:pt x="434850" y="339392"/>
                      <a:pt x="431530" y="344178"/>
                    </a:cubicBezTo>
                    <a:cubicBezTo>
                      <a:pt x="429706" y="344815"/>
                      <a:pt x="429196" y="346490"/>
                      <a:pt x="428229" y="347818"/>
                    </a:cubicBezTo>
                    <a:cubicBezTo>
                      <a:pt x="426496" y="350075"/>
                      <a:pt x="423633" y="351240"/>
                      <a:pt x="422338" y="353933"/>
                    </a:cubicBezTo>
                    <a:cubicBezTo>
                      <a:pt x="422127" y="354113"/>
                      <a:pt x="422067" y="354414"/>
                      <a:pt x="422192" y="354661"/>
                    </a:cubicBezTo>
                    <a:cubicBezTo>
                      <a:pt x="423086" y="355881"/>
                      <a:pt x="421499" y="355808"/>
                      <a:pt x="421280" y="356481"/>
                    </a:cubicBezTo>
                    <a:cubicBezTo>
                      <a:pt x="419566" y="355389"/>
                      <a:pt x="418234" y="360121"/>
                      <a:pt x="417760" y="361268"/>
                    </a:cubicBezTo>
                    <a:cubicBezTo>
                      <a:pt x="416666" y="362888"/>
                      <a:pt x="414112" y="363452"/>
                      <a:pt x="414441" y="366000"/>
                    </a:cubicBezTo>
                    <a:cubicBezTo>
                      <a:pt x="408790" y="373904"/>
                      <a:pt x="404031" y="382406"/>
                      <a:pt x="400251" y="391352"/>
                    </a:cubicBezTo>
                    <a:cubicBezTo>
                      <a:pt x="400160" y="393809"/>
                      <a:pt x="396092" y="395848"/>
                      <a:pt x="397406" y="398396"/>
                    </a:cubicBezTo>
                    <a:cubicBezTo>
                      <a:pt x="397825" y="399069"/>
                      <a:pt x="397406" y="399397"/>
                      <a:pt x="397041" y="399743"/>
                    </a:cubicBezTo>
                    <a:cubicBezTo>
                      <a:pt x="394797" y="402072"/>
                      <a:pt x="394487" y="405840"/>
                      <a:pt x="393703" y="408934"/>
                    </a:cubicBezTo>
                    <a:cubicBezTo>
                      <a:pt x="390986" y="413065"/>
                      <a:pt x="391423" y="418325"/>
                      <a:pt x="389818" y="422711"/>
                    </a:cubicBezTo>
                    <a:cubicBezTo>
                      <a:pt x="388815" y="426351"/>
                      <a:pt x="388286" y="430173"/>
                      <a:pt x="387502" y="433777"/>
                    </a:cubicBezTo>
                    <a:cubicBezTo>
                      <a:pt x="387320" y="434614"/>
                      <a:pt x="388596" y="433777"/>
                      <a:pt x="388687" y="434559"/>
                    </a:cubicBezTo>
                    <a:cubicBezTo>
                      <a:pt x="387393" y="434395"/>
                      <a:pt x="385915" y="436998"/>
                      <a:pt x="386535" y="437999"/>
                    </a:cubicBezTo>
                    <a:cubicBezTo>
                      <a:pt x="387502" y="438509"/>
                      <a:pt x="387028" y="439182"/>
                      <a:pt x="386699" y="439819"/>
                    </a:cubicBezTo>
                    <a:cubicBezTo>
                      <a:pt x="385700" y="441792"/>
                      <a:pt x="385145" y="443961"/>
                      <a:pt x="385076" y="446171"/>
                    </a:cubicBezTo>
                    <a:cubicBezTo>
                      <a:pt x="384821" y="449465"/>
                      <a:pt x="382924" y="452759"/>
                      <a:pt x="383435" y="456126"/>
                    </a:cubicBezTo>
                    <a:cubicBezTo>
                      <a:pt x="382906" y="458365"/>
                      <a:pt x="383198" y="460840"/>
                      <a:pt x="382413" y="463169"/>
                    </a:cubicBezTo>
                    <a:cubicBezTo>
                      <a:pt x="382067" y="463806"/>
                      <a:pt x="383070" y="464189"/>
                      <a:pt x="382942" y="464880"/>
                    </a:cubicBezTo>
                    <a:cubicBezTo>
                      <a:pt x="382723" y="466955"/>
                      <a:pt x="382304" y="463825"/>
                      <a:pt x="381903" y="465135"/>
                    </a:cubicBezTo>
                    <a:cubicBezTo>
                      <a:pt x="382359" y="467756"/>
                      <a:pt x="380079" y="470886"/>
                      <a:pt x="381337" y="473088"/>
                    </a:cubicBezTo>
                    <a:cubicBezTo>
                      <a:pt x="381939" y="473926"/>
                      <a:pt x="382340" y="474799"/>
                      <a:pt x="381173" y="475491"/>
                    </a:cubicBezTo>
                    <a:cubicBezTo>
                      <a:pt x="379349" y="481424"/>
                      <a:pt x="381009" y="488231"/>
                      <a:pt x="380352" y="494364"/>
                    </a:cubicBezTo>
                    <a:cubicBezTo>
                      <a:pt x="380516" y="495584"/>
                      <a:pt x="381155" y="496985"/>
                      <a:pt x="380553" y="498004"/>
                    </a:cubicBezTo>
                    <a:cubicBezTo>
                      <a:pt x="379769" y="499278"/>
                      <a:pt x="381410" y="500479"/>
                      <a:pt x="380279" y="501535"/>
                    </a:cubicBezTo>
                    <a:cubicBezTo>
                      <a:pt x="379896" y="506394"/>
                      <a:pt x="381082" y="511108"/>
                      <a:pt x="380681" y="515986"/>
                    </a:cubicBezTo>
                    <a:cubicBezTo>
                      <a:pt x="379878" y="516532"/>
                      <a:pt x="380681" y="517296"/>
                      <a:pt x="380444" y="517806"/>
                    </a:cubicBezTo>
                    <a:cubicBezTo>
                      <a:pt x="380156" y="518463"/>
                      <a:pt x="380254" y="519226"/>
                      <a:pt x="380699" y="519790"/>
                    </a:cubicBezTo>
                    <a:cubicBezTo>
                      <a:pt x="381337" y="520954"/>
                      <a:pt x="379586" y="521992"/>
                      <a:pt x="380699" y="523047"/>
                    </a:cubicBezTo>
                    <a:cubicBezTo>
                      <a:pt x="380338" y="532401"/>
                      <a:pt x="380661" y="541768"/>
                      <a:pt x="381666" y="551075"/>
                    </a:cubicBezTo>
                    <a:cubicBezTo>
                      <a:pt x="382523" y="553514"/>
                      <a:pt x="380480" y="556007"/>
                      <a:pt x="381939" y="558355"/>
                    </a:cubicBezTo>
                    <a:cubicBezTo>
                      <a:pt x="382596" y="560084"/>
                      <a:pt x="381647" y="561995"/>
                      <a:pt x="382778" y="563597"/>
                    </a:cubicBezTo>
                    <a:cubicBezTo>
                      <a:pt x="383216" y="564343"/>
                      <a:pt x="381903" y="565126"/>
                      <a:pt x="382432" y="565854"/>
                    </a:cubicBezTo>
                    <a:cubicBezTo>
                      <a:pt x="383526" y="568729"/>
                      <a:pt x="382049" y="572005"/>
                      <a:pt x="383836" y="574699"/>
                    </a:cubicBezTo>
                    <a:cubicBezTo>
                      <a:pt x="383435" y="575500"/>
                      <a:pt x="384493" y="576319"/>
                      <a:pt x="383708" y="577174"/>
                    </a:cubicBezTo>
                    <a:cubicBezTo>
                      <a:pt x="383416" y="577483"/>
                      <a:pt x="383599" y="578211"/>
                      <a:pt x="383489" y="578721"/>
                    </a:cubicBezTo>
                    <a:cubicBezTo>
                      <a:pt x="383818" y="582634"/>
                      <a:pt x="385313" y="586674"/>
                      <a:pt x="384638" y="590678"/>
                    </a:cubicBezTo>
                    <a:cubicBezTo>
                      <a:pt x="384894" y="596539"/>
                      <a:pt x="384310" y="606476"/>
                      <a:pt x="377197" y="607805"/>
                    </a:cubicBezTo>
                    <a:cubicBezTo>
                      <a:pt x="378310" y="605147"/>
                      <a:pt x="381246" y="602508"/>
                      <a:pt x="380298" y="599069"/>
                    </a:cubicBezTo>
                    <a:cubicBezTo>
                      <a:pt x="382669" y="593226"/>
                      <a:pt x="378984" y="586893"/>
                      <a:pt x="379167" y="580778"/>
                    </a:cubicBezTo>
                    <a:cubicBezTo>
                      <a:pt x="377142" y="569676"/>
                      <a:pt x="374552" y="557664"/>
                      <a:pt x="372656" y="546817"/>
                    </a:cubicBezTo>
                    <a:cubicBezTo>
                      <a:pt x="371798" y="539537"/>
                      <a:pt x="370467" y="531310"/>
                      <a:pt x="370832" y="523885"/>
                    </a:cubicBezTo>
                    <a:cubicBezTo>
                      <a:pt x="369208" y="518698"/>
                      <a:pt x="370430" y="513056"/>
                      <a:pt x="368388" y="507905"/>
                    </a:cubicBezTo>
                    <a:cubicBezTo>
                      <a:pt x="368041" y="506940"/>
                      <a:pt x="368479" y="507068"/>
                      <a:pt x="369063" y="507468"/>
                    </a:cubicBezTo>
                    <a:cubicBezTo>
                      <a:pt x="369482" y="505302"/>
                      <a:pt x="367895" y="503173"/>
                      <a:pt x="368698" y="500898"/>
                    </a:cubicBezTo>
                    <a:cubicBezTo>
                      <a:pt x="367020" y="499224"/>
                      <a:pt x="369026" y="496730"/>
                      <a:pt x="367676" y="494746"/>
                    </a:cubicBezTo>
                    <a:cubicBezTo>
                      <a:pt x="368515" y="490196"/>
                      <a:pt x="366217" y="485646"/>
                      <a:pt x="367038" y="480987"/>
                    </a:cubicBezTo>
                    <a:cubicBezTo>
                      <a:pt x="367293" y="479768"/>
                      <a:pt x="365214" y="480132"/>
                      <a:pt x="365506" y="478821"/>
                    </a:cubicBezTo>
                    <a:cubicBezTo>
                      <a:pt x="365597" y="477911"/>
                      <a:pt x="366327" y="478821"/>
                      <a:pt x="366345" y="478603"/>
                    </a:cubicBezTo>
                    <a:cubicBezTo>
                      <a:pt x="367239" y="477238"/>
                      <a:pt x="367421" y="470904"/>
                      <a:pt x="366801" y="469503"/>
                    </a:cubicBezTo>
                    <a:cubicBezTo>
                      <a:pt x="366509" y="469212"/>
                      <a:pt x="366929" y="469066"/>
                      <a:pt x="366983" y="468848"/>
                    </a:cubicBezTo>
                    <a:cubicBezTo>
                      <a:pt x="368260" y="465080"/>
                      <a:pt x="367640" y="461058"/>
                      <a:pt x="369482" y="457254"/>
                    </a:cubicBezTo>
                    <a:cubicBezTo>
                      <a:pt x="369993" y="455289"/>
                      <a:pt x="368789" y="453178"/>
                      <a:pt x="369810" y="451085"/>
                    </a:cubicBezTo>
                    <a:cubicBezTo>
                      <a:pt x="370120" y="450302"/>
                      <a:pt x="368643" y="449265"/>
                      <a:pt x="369537" y="448609"/>
                    </a:cubicBezTo>
                    <a:cubicBezTo>
                      <a:pt x="372090" y="447608"/>
                      <a:pt x="368388" y="445406"/>
                      <a:pt x="370631" y="444514"/>
                    </a:cubicBezTo>
                    <a:cubicBezTo>
                      <a:pt x="373330" y="438545"/>
                      <a:pt x="371051" y="430810"/>
                      <a:pt x="373951" y="424495"/>
                    </a:cubicBezTo>
                    <a:cubicBezTo>
                      <a:pt x="374698" y="422911"/>
                      <a:pt x="373130" y="421765"/>
                      <a:pt x="374151" y="420218"/>
                    </a:cubicBezTo>
                    <a:cubicBezTo>
                      <a:pt x="374644" y="419198"/>
                      <a:pt x="373476" y="417979"/>
                      <a:pt x="374498" y="416778"/>
                    </a:cubicBezTo>
                    <a:cubicBezTo>
                      <a:pt x="375519" y="415577"/>
                      <a:pt x="374498" y="414576"/>
                      <a:pt x="374261" y="413465"/>
                    </a:cubicBezTo>
                    <a:cubicBezTo>
                      <a:pt x="375446" y="409352"/>
                      <a:pt x="378164" y="405039"/>
                      <a:pt x="379130" y="400507"/>
                    </a:cubicBezTo>
                    <a:cubicBezTo>
                      <a:pt x="383708" y="393773"/>
                      <a:pt x="386098" y="385656"/>
                      <a:pt x="390365" y="378667"/>
                    </a:cubicBezTo>
                    <a:cubicBezTo>
                      <a:pt x="390365" y="377575"/>
                      <a:pt x="391715" y="376629"/>
                      <a:pt x="390657" y="375409"/>
                    </a:cubicBezTo>
                    <a:cubicBezTo>
                      <a:pt x="390486" y="375225"/>
                      <a:pt x="390497" y="374937"/>
                      <a:pt x="390681" y="374766"/>
                    </a:cubicBezTo>
                    <a:cubicBezTo>
                      <a:pt x="390769" y="374685"/>
                      <a:pt x="390884" y="374642"/>
                      <a:pt x="391004" y="374645"/>
                    </a:cubicBezTo>
                    <a:cubicBezTo>
                      <a:pt x="392554" y="374172"/>
                      <a:pt x="396585" y="367365"/>
                      <a:pt x="396220" y="365727"/>
                    </a:cubicBezTo>
                    <a:cubicBezTo>
                      <a:pt x="395855" y="364089"/>
                      <a:pt x="398828" y="363798"/>
                      <a:pt x="398555" y="362251"/>
                    </a:cubicBezTo>
                    <a:cubicBezTo>
                      <a:pt x="399594" y="357209"/>
                      <a:pt x="403187" y="353315"/>
                      <a:pt x="405139" y="348856"/>
                    </a:cubicBezTo>
                    <a:cubicBezTo>
                      <a:pt x="405358" y="348692"/>
                      <a:pt x="405668" y="348437"/>
                      <a:pt x="405649" y="348255"/>
                    </a:cubicBezTo>
                    <a:cubicBezTo>
                      <a:pt x="405175" y="346235"/>
                      <a:pt x="407273" y="345998"/>
                      <a:pt x="407838" y="344615"/>
                    </a:cubicBezTo>
                    <a:cubicBezTo>
                      <a:pt x="407619" y="343341"/>
                      <a:pt x="408568" y="342941"/>
                      <a:pt x="409425" y="342558"/>
                    </a:cubicBezTo>
                    <a:cubicBezTo>
                      <a:pt x="410775" y="342031"/>
                      <a:pt x="410884" y="340502"/>
                      <a:pt x="411449" y="339355"/>
                    </a:cubicBezTo>
                    <a:cubicBezTo>
                      <a:pt x="412781" y="339901"/>
                      <a:pt x="413036" y="338591"/>
                      <a:pt x="413656" y="338027"/>
                    </a:cubicBezTo>
                    <a:cubicBezTo>
                      <a:pt x="416848" y="333568"/>
                      <a:pt x="421864" y="330565"/>
                      <a:pt x="424764" y="325942"/>
                    </a:cubicBezTo>
                    <a:cubicBezTo>
                      <a:pt x="428229" y="322302"/>
                      <a:pt x="431895" y="318662"/>
                      <a:pt x="435069" y="315131"/>
                    </a:cubicBezTo>
                    <a:cubicBezTo>
                      <a:pt x="437130" y="314403"/>
                      <a:pt x="437786" y="312419"/>
                      <a:pt x="438899" y="310854"/>
                    </a:cubicBezTo>
                    <a:cubicBezTo>
                      <a:pt x="440011" y="309289"/>
                      <a:pt x="442236" y="309689"/>
                      <a:pt x="442200" y="307742"/>
                    </a:cubicBezTo>
                    <a:close/>
                    <a:moveTo>
                      <a:pt x="448511" y="308688"/>
                    </a:moveTo>
                    <a:cubicBezTo>
                      <a:pt x="448894" y="308561"/>
                      <a:pt x="449696" y="309052"/>
                      <a:pt x="449751" y="308270"/>
                    </a:cubicBezTo>
                    <a:cubicBezTo>
                      <a:pt x="449806" y="307487"/>
                      <a:pt x="448875" y="307778"/>
                      <a:pt x="448365" y="307669"/>
                    </a:cubicBezTo>
                    <a:cubicBezTo>
                      <a:pt x="446723" y="307287"/>
                      <a:pt x="446869" y="309089"/>
                      <a:pt x="448511" y="308670"/>
                    </a:cubicBezTo>
                    <a:close/>
                    <a:moveTo>
                      <a:pt x="379896" y="438818"/>
                    </a:moveTo>
                    <a:cubicBezTo>
                      <a:pt x="380425" y="438599"/>
                      <a:pt x="380133" y="438035"/>
                      <a:pt x="380097" y="437599"/>
                    </a:cubicBezTo>
                    <a:cubicBezTo>
                      <a:pt x="379678" y="437052"/>
                      <a:pt x="379495" y="438545"/>
                      <a:pt x="379896" y="438800"/>
                    </a:cubicBezTo>
                    <a:close/>
                    <a:moveTo>
                      <a:pt x="330488" y="262642"/>
                    </a:moveTo>
                    <a:cubicBezTo>
                      <a:pt x="329995" y="261896"/>
                      <a:pt x="331327" y="261569"/>
                      <a:pt x="331819" y="261569"/>
                    </a:cubicBezTo>
                    <a:cubicBezTo>
                      <a:pt x="340045" y="260932"/>
                      <a:pt x="342872" y="251486"/>
                      <a:pt x="348234" y="246645"/>
                    </a:cubicBezTo>
                    <a:cubicBezTo>
                      <a:pt x="353541" y="241075"/>
                      <a:pt x="358174" y="235342"/>
                      <a:pt x="362825" y="229446"/>
                    </a:cubicBezTo>
                    <a:cubicBezTo>
                      <a:pt x="362953" y="227735"/>
                      <a:pt x="368698" y="224459"/>
                      <a:pt x="366929" y="223986"/>
                    </a:cubicBezTo>
                    <a:cubicBezTo>
                      <a:pt x="366400" y="223658"/>
                      <a:pt x="367147" y="223258"/>
                      <a:pt x="367239" y="223258"/>
                    </a:cubicBezTo>
                    <a:cubicBezTo>
                      <a:pt x="368898" y="223258"/>
                      <a:pt x="369281" y="221729"/>
                      <a:pt x="370120" y="220782"/>
                    </a:cubicBezTo>
                    <a:cubicBezTo>
                      <a:pt x="372637" y="212902"/>
                      <a:pt x="378200" y="205986"/>
                      <a:pt x="380462" y="197941"/>
                    </a:cubicBezTo>
                    <a:cubicBezTo>
                      <a:pt x="382541" y="193264"/>
                      <a:pt x="383015" y="188277"/>
                      <a:pt x="384930" y="183636"/>
                    </a:cubicBezTo>
                    <a:cubicBezTo>
                      <a:pt x="385191" y="182513"/>
                      <a:pt x="384922" y="181333"/>
                      <a:pt x="384201" y="180433"/>
                    </a:cubicBezTo>
                    <a:cubicBezTo>
                      <a:pt x="386845" y="177084"/>
                      <a:pt x="387210" y="170860"/>
                      <a:pt x="387247" y="166183"/>
                    </a:cubicBezTo>
                    <a:cubicBezTo>
                      <a:pt x="387465" y="164708"/>
                      <a:pt x="385897" y="163343"/>
                      <a:pt x="387465" y="162251"/>
                    </a:cubicBezTo>
                    <a:cubicBezTo>
                      <a:pt x="387776" y="162015"/>
                      <a:pt x="387776" y="161633"/>
                      <a:pt x="387830" y="161269"/>
                    </a:cubicBezTo>
                    <a:cubicBezTo>
                      <a:pt x="387976" y="160249"/>
                      <a:pt x="386882" y="159449"/>
                      <a:pt x="387557" y="158211"/>
                    </a:cubicBezTo>
                    <a:cubicBezTo>
                      <a:pt x="387976" y="157410"/>
                      <a:pt x="387009" y="156264"/>
                      <a:pt x="387192" y="155172"/>
                    </a:cubicBezTo>
                    <a:cubicBezTo>
                      <a:pt x="387192" y="154899"/>
                      <a:pt x="387046" y="154698"/>
                      <a:pt x="386736" y="154607"/>
                    </a:cubicBezTo>
                    <a:cubicBezTo>
                      <a:pt x="385113" y="153625"/>
                      <a:pt x="388669" y="152332"/>
                      <a:pt x="386736" y="150567"/>
                    </a:cubicBezTo>
                    <a:cubicBezTo>
                      <a:pt x="386098" y="150112"/>
                      <a:pt x="386006" y="149038"/>
                      <a:pt x="387119" y="149530"/>
                    </a:cubicBezTo>
                    <a:cubicBezTo>
                      <a:pt x="387903" y="147892"/>
                      <a:pt x="384420" y="147546"/>
                      <a:pt x="387119" y="146308"/>
                    </a:cubicBezTo>
                    <a:cubicBezTo>
                      <a:pt x="385632" y="140978"/>
                      <a:pt x="384577" y="135537"/>
                      <a:pt x="383964" y="130037"/>
                    </a:cubicBezTo>
                    <a:cubicBezTo>
                      <a:pt x="383799" y="129491"/>
                      <a:pt x="383289" y="126670"/>
                      <a:pt x="382413" y="127271"/>
                    </a:cubicBezTo>
                    <a:cubicBezTo>
                      <a:pt x="382049" y="128763"/>
                      <a:pt x="381538" y="126161"/>
                      <a:pt x="381045" y="125779"/>
                    </a:cubicBezTo>
                    <a:cubicBezTo>
                      <a:pt x="380827" y="125415"/>
                      <a:pt x="381830" y="125214"/>
                      <a:pt x="381428" y="124323"/>
                    </a:cubicBezTo>
                    <a:cubicBezTo>
                      <a:pt x="379988" y="119536"/>
                      <a:pt x="378893" y="114203"/>
                      <a:pt x="376267" y="109763"/>
                    </a:cubicBezTo>
                    <a:cubicBezTo>
                      <a:pt x="374935" y="108998"/>
                      <a:pt x="375774" y="107324"/>
                      <a:pt x="374698" y="106487"/>
                    </a:cubicBezTo>
                    <a:cubicBezTo>
                      <a:pt x="373185" y="104885"/>
                      <a:pt x="373786" y="102191"/>
                      <a:pt x="372054" y="100535"/>
                    </a:cubicBezTo>
                    <a:cubicBezTo>
                      <a:pt x="369746" y="94757"/>
                      <a:pt x="367140" y="89101"/>
                      <a:pt x="364248" y="83591"/>
                    </a:cubicBezTo>
                    <a:cubicBezTo>
                      <a:pt x="363992" y="82918"/>
                      <a:pt x="363263" y="82426"/>
                      <a:pt x="363792" y="81480"/>
                    </a:cubicBezTo>
                    <a:cubicBezTo>
                      <a:pt x="364065" y="80970"/>
                      <a:pt x="363445" y="80297"/>
                      <a:pt x="363080" y="79824"/>
                    </a:cubicBezTo>
                    <a:cubicBezTo>
                      <a:pt x="361767" y="78604"/>
                      <a:pt x="361968" y="76966"/>
                      <a:pt x="361256" y="75510"/>
                    </a:cubicBezTo>
                    <a:cubicBezTo>
                      <a:pt x="352885" y="57310"/>
                      <a:pt x="343857" y="37709"/>
                      <a:pt x="344057" y="17744"/>
                    </a:cubicBezTo>
                    <a:cubicBezTo>
                      <a:pt x="344696" y="15924"/>
                      <a:pt x="342343" y="13703"/>
                      <a:pt x="344057" y="12284"/>
                    </a:cubicBezTo>
                    <a:cubicBezTo>
                      <a:pt x="345772" y="10864"/>
                      <a:pt x="344294" y="7206"/>
                      <a:pt x="345626" y="5167"/>
                    </a:cubicBezTo>
                    <a:cubicBezTo>
                      <a:pt x="346322" y="4082"/>
                      <a:pt x="346186" y="2663"/>
                      <a:pt x="345297" y="1728"/>
                    </a:cubicBezTo>
                    <a:cubicBezTo>
                      <a:pt x="344641" y="745"/>
                      <a:pt x="346155" y="-511"/>
                      <a:pt x="347030" y="217"/>
                    </a:cubicBezTo>
                    <a:cubicBezTo>
                      <a:pt x="348234" y="1218"/>
                      <a:pt x="345863" y="3074"/>
                      <a:pt x="347030" y="4494"/>
                    </a:cubicBezTo>
                    <a:cubicBezTo>
                      <a:pt x="345899" y="8425"/>
                      <a:pt x="348234" y="13703"/>
                      <a:pt x="347723" y="17707"/>
                    </a:cubicBezTo>
                    <a:cubicBezTo>
                      <a:pt x="347723" y="18672"/>
                      <a:pt x="348562" y="19764"/>
                      <a:pt x="347723" y="20910"/>
                    </a:cubicBezTo>
                    <a:cubicBezTo>
                      <a:pt x="348526" y="21984"/>
                      <a:pt x="347997" y="23185"/>
                      <a:pt x="348124" y="24314"/>
                    </a:cubicBezTo>
                    <a:cubicBezTo>
                      <a:pt x="349419" y="26807"/>
                      <a:pt x="349711" y="29446"/>
                      <a:pt x="350842" y="31940"/>
                    </a:cubicBezTo>
                    <a:cubicBezTo>
                      <a:pt x="353323" y="35580"/>
                      <a:pt x="353523" y="40512"/>
                      <a:pt x="356533" y="43478"/>
                    </a:cubicBezTo>
                    <a:cubicBezTo>
                      <a:pt x="357231" y="43786"/>
                      <a:pt x="357555" y="44595"/>
                      <a:pt x="357262" y="45298"/>
                    </a:cubicBezTo>
                    <a:cubicBezTo>
                      <a:pt x="356204" y="47555"/>
                      <a:pt x="358703" y="48702"/>
                      <a:pt x="359086" y="50758"/>
                    </a:cubicBezTo>
                    <a:cubicBezTo>
                      <a:pt x="360214" y="53525"/>
                      <a:pt x="361711" y="56126"/>
                      <a:pt x="363536" y="58493"/>
                    </a:cubicBezTo>
                    <a:cubicBezTo>
                      <a:pt x="364466" y="58766"/>
                      <a:pt x="365360" y="58839"/>
                      <a:pt x="364448" y="60131"/>
                    </a:cubicBezTo>
                    <a:cubicBezTo>
                      <a:pt x="364704" y="61424"/>
                      <a:pt x="366272" y="62370"/>
                      <a:pt x="366017" y="63972"/>
                    </a:cubicBezTo>
                    <a:cubicBezTo>
                      <a:pt x="370741" y="70542"/>
                      <a:pt x="373531" y="78277"/>
                      <a:pt x="377781" y="85320"/>
                    </a:cubicBezTo>
                    <a:cubicBezTo>
                      <a:pt x="381848" y="89888"/>
                      <a:pt x="382869" y="96713"/>
                      <a:pt x="387155" y="100717"/>
                    </a:cubicBezTo>
                    <a:cubicBezTo>
                      <a:pt x="387484" y="100863"/>
                      <a:pt x="387465" y="100917"/>
                      <a:pt x="387411" y="102191"/>
                    </a:cubicBezTo>
                    <a:cubicBezTo>
                      <a:pt x="389654" y="108616"/>
                      <a:pt x="394196" y="114622"/>
                      <a:pt x="395764" y="121265"/>
                    </a:cubicBezTo>
                    <a:cubicBezTo>
                      <a:pt x="399193" y="128363"/>
                      <a:pt x="400597" y="136080"/>
                      <a:pt x="401874" y="143706"/>
                    </a:cubicBezTo>
                    <a:cubicBezTo>
                      <a:pt x="401965" y="144434"/>
                      <a:pt x="401874" y="144434"/>
                      <a:pt x="403242" y="145034"/>
                    </a:cubicBezTo>
                    <a:cubicBezTo>
                      <a:pt x="403888" y="145262"/>
                      <a:pt x="404226" y="145970"/>
                      <a:pt x="403997" y="146614"/>
                    </a:cubicBezTo>
                    <a:cubicBezTo>
                      <a:pt x="403910" y="146859"/>
                      <a:pt x="403748" y="147070"/>
                      <a:pt x="403534" y="147218"/>
                    </a:cubicBezTo>
                    <a:cubicBezTo>
                      <a:pt x="401600" y="149420"/>
                      <a:pt x="404008" y="153060"/>
                      <a:pt x="403534" y="155608"/>
                    </a:cubicBezTo>
                    <a:cubicBezTo>
                      <a:pt x="402494" y="157938"/>
                      <a:pt x="404738" y="159904"/>
                      <a:pt x="403625" y="162197"/>
                    </a:cubicBezTo>
                    <a:cubicBezTo>
                      <a:pt x="405212" y="168858"/>
                      <a:pt x="400871" y="175337"/>
                      <a:pt x="400324" y="181689"/>
                    </a:cubicBezTo>
                    <a:cubicBezTo>
                      <a:pt x="400324" y="183345"/>
                      <a:pt x="398409" y="184128"/>
                      <a:pt x="398646" y="186002"/>
                    </a:cubicBezTo>
                    <a:cubicBezTo>
                      <a:pt x="396603" y="193792"/>
                      <a:pt x="394688" y="201636"/>
                      <a:pt x="392208" y="209353"/>
                    </a:cubicBezTo>
                    <a:cubicBezTo>
                      <a:pt x="391624" y="211974"/>
                      <a:pt x="389782" y="214540"/>
                      <a:pt x="390876" y="217161"/>
                    </a:cubicBezTo>
                    <a:cubicBezTo>
                      <a:pt x="391113" y="217961"/>
                      <a:pt x="391296" y="218507"/>
                      <a:pt x="390274" y="218817"/>
                    </a:cubicBezTo>
                    <a:cubicBezTo>
                      <a:pt x="389891" y="219690"/>
                      <a:pt x="388122" y="220054"/>
                      <a:pt x="388450" y="221419"/>
                    </a:cubicBezTo>
                    <a:cubicBezTo>
                      <a:pt x="387174" y="228481"/>
                      <a:pt x="380845" y="233486"/>
                      <a:pt x="376778" y="239201"/>
                    </a:cubicBezTo>
                    <a:cubicBezTo>
                      <a:pt x="372619" y="243132"/>
                      <a:pt x="369592" y="247773"/>
                      <a:pt x="365178" y="251486"/>
                    </a:cubicBezTo>
                    <a:cubicBezTo>
                      <a:pt x="364229" y="255308"/>
                      <a:pt x="359323" y="255836"/>
                      <a:pt x="359360" y="259894"/>
                    </a:cubicBezTo>
                    <a:cubicBezTo>
                      <a:pt x="358612" y="259166"/>
                      <a:pt x="358265" y="259985"/>
                      <a:pt x="357864" y="260331"/>
                    </a:cubicBezTo>
                    <a:cubicBezTo>
                      <a:pt x="353979" y="264481"/>
                      <a:pt x="350185" y="268648"/>
                      <a:pt x="346100" y="272579"/>
                    </a:cubicBezTo>
                    <a:cubicBezTo>
                      <a:pt x="342452" y="274891"/>
                      <a:pt x="339279" y="278039"/>
                      <a:pt x="334774" y="278476"/>
                    </a:cubicBezTo>
                    <a:cubicBezTo>
                      <a:pt x="333588" y="278658"/>
                      <a:pt x="332093" y="278767"/>
                      <a:pt x="331637" y="280460"/>
                    </a:cubicBezTo>
                    <a:cubicBezTo>
                      <a:pt x="331454" y="281115"/>
                      <a:pt x="330688" y="281261"/>
                      <a:pt x="330032" y="281061"/>
                    </a:cubicBezTo>
                    <a:cubicBezTo>
                      <a:pt x="325508" y="279423"/>
                      <a:pt x="320365" y="280205"/>
                      <a:pt x="316115" y="278112"/>
                    </a:cubicBezTo>
                    <a:cubicBezTo>
                      <a:pt x="314893" y="277202"/>
                      <a:pt x="313909" y="279696"/>
                      <a:pt x="312778" y="278585"/>
                    </a:cubicBezTo>
                    <a:cubicBezTo>
                      <a:pt x="312650" y="278403"/>
                      <a:pt x="310863" y="278422"/>
                      <a:pt x="312577" y="277748"/>
                    </a:cubicBezTo>
                    <a:cubicBezTo>
                      <a:pt x="310753" y="275528"/>
                      <a:pt x="306504" y="274308"/>
                      <a:pt x="303622" y="272671"/>
                    </a:cubicBezTo>
                    <a:cubicBezTo>
                      <a:pt x="303104" y="272483"/>
                      <a:pt x="302718" y="272043"/>
                      <a:pt x="302601" y="271506"/>
                    </a:cubicBezTo>
                    <a:cubicBezTo>
                      <a:pt x="302455" y="269686"/>
                      <a:pt x="300503" y="269103"/>
                      <a:pt x="299828" y="267684"/>
                    </a:cubicBezTo>
                    <a:cubicBezTo>
                      <a:pt x="299445" y="265281"/>
                      <a:pt x="296655" y="265081"/>
                      <a:pt x="295943" y="263334"/>
                    </a:cubicBezTo>
                    <a:cubicBezTo>
                      <a:pt x="292551" y="256782"/>
                      <a:pt x="287316" y="249902"/>
                      <a:pt x="285949" y="242695"/>
                    </a:cubicBezTo>
                    <a:cubicBezTo>
                      <a:pt x="284781" y="239474"/>
                      <a:pt x="285547" y="235652"/>
                      <a:pt x="283723" y="232722"/>
                    </a:cubicBezTo>
                    <a:cubicBezTo>
                      <a:pt x="283067" y="230428"/>
                      <a:pt x="283833" y="227644"/>
                      <a:pt x="281535" y="225842"/>
                    </a:cubicBezTo>
                    <a:cubicBezTo>
                      <a:pt x="282647" y="220910"/>
                      <a:pt x="279565" y="216378"/>
                      <a:pt x="279711" y="211282"/>
                    </a:cubicBezTo>
                    <a:cubicBezTo>
                      <a:pt x="280021" y="210172"/>
                      <a:pt x="279401" y="209462"/>
                      <a:pt x="278744" y="208661"/>
                    </a:cubicBezTo>
                    <a:cubicBezTo>
                      <a:pt x="279073" y="202837"/>
                      <a:pt x="275261" y="197213"/>
                      <a:pt x="276209" y="191553"/>
                    </a:cubicBezTo>
                    <a:cubicBezTo>
                      <a:pt x="276774" y="190534"/>
                      <a:pt x="275790" y="189733"/>
                      <a:pt x="275954" y="188769"/>
                    </a:cubicBezTo>
                    <a:cubicBezTo>
                      <a:pt x="277085" y="186530"/>
                      <a:pt x="275808" y="183946"/>
                      <a:pt x="276975" y="181707"/>
                    </a:cubicBezTo>
                    <a:cubicBezTo>
                      <a:pt x="277814" y="180651"/>
                      <a:pt x="274841" y="180633"/>
                      <a:pt x="276629" y="179996"/>
                    </a:cubicBezTo>
                    <a:cubicBezTo>
                      <a:pt x="278416" y="179359"/>
                      <a:pt x="276410" y="177849"/>
                      <a:pt x="277376" y="176666"/>
                    </a:cubicBezTo>
                    <a:cubicBezTo>
                      <a:pt x="277690" y="176109"/>
                      <a:pt x="277737" y="175441"/>
                      <a:pt x="277504" y="174846"/>
                    </a:cubicBezTo>
                    <a:cubicBezTo>
                      <a:pt x="276081" y="170551"/>
                      <a:pt x="281152" y="165436"/>
                      <a:pt x="278763" y="161159"/>
                    </a:cubicBezTo>
                    <a:cubicBezTo>
                      <a:pt x="277340" y="160450"/>
                      <a:pt x="280258" y="161014"/>
                      <a:pt x="279747" y="159339"/>
                    </a:cubicBezTo>
                    <a:cubicBezTo>
                      <a:pt x="279637" y="158446"/>
                      <a:pt x="279894" y="157547"/>
                      <a:pt x="280459" y="156846"/>
                    </a:cubicBezTo>
                    <a:cubicBezTo>
                      <a:pt x="281079" y="156173"/>
                      <a:pt x="279948" y="156427"/>
                      <a:pt x="279912" y="156100"/>
                    </a:cubicBezTo>
                    <a:cubicBezTo>
                      <a:pt x="279875" y="155772"/>
                      <a:pt x="280568" y="155317"/>
                      <a:pt x="280203" y="154971"/>
                    </a:cubicBezTo>
                    <a:cubicBezTo>
                      <a:pt x="279839" y="154626"/>
                      <a:pt x="280076" y="154061"/>
                      <a:pt x="280203" y="153625"/>
                    </a:cubicBezTo>
                    <a:cubicBezTo>
                      <a:pt x="281900" y="149784"/>
                      <a:pt x="282027" y="145598"/>
                      <a:pt x="282848" y="141558"/>
                    </a:cubicBezTo>
                    <a:cubicBezTo>
                      <a:pt x="281918" y="140320"/>
                      <a:pt x="283085" y="139501"/>
                      <a:pt x="283304" y="138482"/>
                    </a:cubicBezTo>
                    <a:cubicBezTo>
                      <a:pt x="284380" y="136662"/>
                      <a:pt x="282392" y="134023"/>
                      <a:pt x="283578" y="132640"/>
                    </a:cubicBezTo>
                    <a:cubicBezTo>
                      <a:pt x="285091" y="131257"/>
                      <a:pt x="284143" y="137863"/>
                      <a:pt x="284781" y="138919"/>
                    </a:cubicBezTo>
                    <a:cubicBezTo>
                      <a:pt x="283523" y="142322"/>
                      <a:pt x="285255" y="145562"/>
                      <a:pt x="284143" y="148947"/>
                    </a:cubicBezTo>
                    <a:cubicBezTo>
                      <a:pt x="283377" y="150057"/>
                      <a:pt x="285511" y="151714"/>
                      <a:pt x="285474" y="152787"/>
                    </a:cubicBezTo>
                    <a:cubicBezTo>
                      <a:pt x="284508" y="153097"/>
                      <a:pt x="283888" y="154789"/>
                      <a:pt x="285474" y="154353"/>
                    </a:cubicBezTo>
                    <a:cubicBezTo>
                      <a:pt x="285474" y="156173"/>
                      <a:pt x="283796" y="157046"/>
                      <a:pt x="284599" y="159103"/>
                    </a:cubicBezTo>
                    <a:cubicBezTo>
                      <a:pt x="284599" y="161942"/>
                      <a:pt x="284106" y="165200"/>
                      <a:pt x="285037" y="168003"/>
                    </a:cubicBezTo>
                    <a:cubicBezTo>
                      <a:pt x="285347" y="169422"/>
                      <a:pt x="283505" y="170805"/>
                      <a:pt x="285566" y="171934"/>
                    </a:cubicBezTo>
                    <a:cubicBezTo>
                      <a:pt x="285784" y="172079"/>
                      <a:pt x="285438" y="172971"/>
                      <a:pt x="285566" y="173481"/>
                    </a:cubicBezTo>
                    <a:cubicBezTo>
                      <a:pt x="285711" y="174300"/>
                      <a:pt x="283377" y="173790"/>
                      <a:pt x="284727" y="175301"/>
                    </a:cubicBezTo>
                    <a:cubicBezTo>
                      <a:pt x="285365" y="176138"/>
                      <a:pt x="283760" y="177812"/>
                      <a:pt x="285000" y="178595"/>
                    </a:cubicBezTo>
                    <a:cubicBezTo>
                      <a:pt x="285255" y="178686"/>
                      <a:pt x="285912" y="178795"/>
                      <a:pt x="285201" y="179068"/>
                    </a:cubicBezTo>
                    <a:cubicBezTo>
                      <a:pt x="283979" y="179560"/>
                      <a:pt x="283979" y="180524"/>
                      <a:pt x="284034" y="181507"/>
                    </a:cubicBezTo>
                    <a:cubicBezTo>
                      <a:pt x="284544" y="186967"/>
                      <a:pt x="283924" y="190516"/>
                      <a:pt x="286094" y="196212"/>
                    </a:cubicBezTo>
                    <a:cubicBezTo>
                      <a:pt x="285365" y="197541"/>
                      <a:pt x="286222" y="198542"/>
                      <a:pt x="286897" y="199488"/>
                    </a:cubicBezTo>
                    <a:cubicBezTo>
                      <a:pt x="287984" y="205064"/>
                      <a:pt x="289703" y="210499"/>
                      <a:pt x="292022" y="215686"/>
                    </a:cubicBezTo>
                    <a:cubicBezTo>
                      <a:pt x="293116" y="224513"/>
                      <a:pt x="296272" y="233413"/>
                      <a:pt x="299318" y="241931"/>
                    </a:cubicBezTo>
                    <a:cubicBezTo>
                      <a:pt x="304807" y="251613"/>
                      <a:pt x="318268" y="270923"/>
                      <a:pt x="330488" y="262642"/>
                    </a:cubicBezTo>
                    <a:close/>
                    <a:moveTo>
                      <a:pt x="339935" y="268521"/>
                    </a:moveTo>
                    <a:cubicBezTo>
                      <a:pt x="339935" y="267975"/>
                      <a:pt x="338950" y="267939"/>
                      <a:pt x="338969" y="268521"/>
                    </a:cubicBezTo>
                    <a:cubicBezTo>
                      <a:pt x="338987" y="269103"/>
                      <a:pt x="340099" y="269267"/>
                      <a:pt x="339935" y="268484"/>
                    </a:cubicBezTo>
                    <a:close/>
                    <a:moveTo>
                      <a:pt x="363336" y="245061"/>
                    </a:moveTo>
                    <a:cubicBezTo>
                      <a:pt x="362715" y="244406"/>
                      <a:pt x="362095" y="245061"/>
                      <a:pt x="362497" y="245698"/>
                    </a:cubicBezTo>
                    <a:close/>
                    <a:moveTo>
                      <a:pt x="388961" y="305467"/>
                    </a:moveTo>
                    <a:cubicBezTo>
                      <a:pt x="388067" y="306668"/>
                      <a:pt x="387137" y="308470"/>
                      <a:pt x="385186" y="307287"/>
                    </a:cubicBezTo>
                    <a:cubicBezTo>
                      <a:pt x="384675" y="306941"/>
                      <a:pt x="383909" y="307924"/>
                      <a:pt x="384310" y="308652"/>
                    </a:cubicBezTo>
                    <a:cubicBezTo>
                      <a:pt x="385149" y="310326"/>
                      <a:pt x="382705" y="310472"/>
                      <a:pt x="381994" y="311655"/>
                    </a:cubicBezTo>
                    <a:cubicBezTo>
                      <a:pt x="376778" y="315641"/>
                      <a:pt x="371269" y="319226"/>
                      <a:pt x="367220" y="324304"/>
                    </a:cubicBezTo>
                    <a:cubicBezTo>
                      <a:pt x="367220" y="326524"/>
                      <a:pt x="364248" y="326615"/>
                      <a:pt x="363992" y="327944"/>
                    </a:cubicBezTo>
                    <a:cubicBezTo>
                      <a:pt x="363792" y="331493"/>
                      <a:pt x="359305" y="334259"/>
                      <a:pt x="357919" y="337735"/>
                    </a:cubicBezTo>
                    <a:cubicBezTo>
                      <a:pt x="355529" y="340848"/>
                      <a:pt x="353012" y="344105"/>
                      <a:pt x="350787" y="347400"/>
                    </a:cubicBezTo>
                    <a:cubicBezTo>
                      <a:pt x="348963" y="351513"/>
                      <a:pt x="346556" y="355317"/>
                      <a:pt x="345316" y="359648"/>
                    </a:cubicBezTo>
                    <a:cubicBezTo>
                      <a:pt x="345206" y="360485"/>
                      <a:pt x="345006" y="361923"/>
                      <a:pt x="343309" y="361614"/>
                    </a:cubicBezTo>
                    <a:cubicBezTo>
                      <a:pt x="341486" y="362487"/>
                      <a:pt x="344987" y="364617"/>
                      <a:pt x="342999" y="365709"/>
                    </a:cubicBezTo>
                    <a:cubicBezTo>
                      <a:pt x="340592" y="368384"/>
                      <a:pt x="341814" y="372770"/>
                      <a:pt x="338950" y="375264"/>
                    </a:cubicBezTo>
                    <a:cubicBezTo>
                      <a:pt x="337423" y="380447"/>
                      <a:pt x="336517" y="385792"/>
                      <a:pt x="336251" y="391189"/>
                    </a:cubicBezTo>
                    <a:cubicBezTo>
                      <a:pt x="335959" y="394428"/>
                      <a:pt x="334719" y="398105"/>
                      <a:pt x="335521" y="401162"/>
                    </a:cubicBezTo>
                    <a:cubicBezTo>
                      <a:pt x="334938" y="404475"/>
                      <a:pt x="333533" y="415431"/>
                      <a:pt x="338367" y="407914"/>
                    </a:cubicBezTo>
                    <a:cubicBezTo>
                      <a:pt x="340191" y="405694"/>
                      <a:pt x="340191" y="401326"/>
                      <a:pt x="343182" y="400380"/>
                    </a:cubicBezTo>
                    <a:cubicBezTo>
                      <a:pt x="344294" y="399015"/>
                      <a:pt x="343911" y="395284"/>
                      <a:pt x="345462" y="394119"/>
                    </a:cubicBezTo>
                    <a:cubicBezTo>
                      <a:pt x="345794" y="393714"/>
                      <a:pt x="346248" y="393427"/>
                      <a:pt x="346757" y="393300"/>
                    </a:cubicBezTo>
                    <a:cubicBezTo>
                      <a:pt x="349401" y="392954"/>
                      <a:pt x="346757" y="391352"/>
                      <a:pt x="347960" y="390078"/>
                    </a:cubicBezTo>
                    <a:cubicBezTo>
                      <a:pt x="349274" y="388131"/>
                      <a:pt x="349383" y="385565"/>
                      <a:pt x="351316" y="383854"/>
                    </a:cubicBezTo>
                    <a:cubicBezTo>
                      <a:pt x="351882" y="382980"/>
                      <a:pt x="353851" y="381106"/>
                      <a:pt x="353140" y="380087"/>
                    </a:cubicBezTo>
                    <a:cubicBezTo>
                      <a:pt x="355493" y="376210"/>
                      <a:pt x="356605" y="371569"/>
                      <a:pt x="359597" y="368166"/>
                    </a:cubicBezTo>
                    <a:cubicBezTo>
                      <a:pt x="359816" y="367893"/>
                      <a:pt x="360290" y="367638"/>
                      <a:pt x="360071" y="367274"/>
                    </a:cubicBezTo>
                    <a:cubicBezTo>
                      <a:pt x="359305" y="366036"/>
                      <a:pt x="360290" y="364999"/>
                      <a:pt x="360837" y="364471"/>
                    </a:cubicBezTo>
                    <a:cubicBezTo>
                      <a:pt x="365597" y="359266"/>
                      <a:pt x="367129" y="352095"/>
                      <a:pt x="370668" y="346271"/>
                    </a:cubicBezTo>
                    <a:cubicBezTo>
                      <a:pt x="376759" y="338099"/>
                      <a:pt x="379586" y="327853"/>
                      <a:pt x="386061" y="320245"/>
                    </a:cubicBezTo>
                    <a:cubicBezTo>
                      <a:pt x="386914" y="319740"/>
                      <a:pt x="387403" y="318793"/>
                      <a:pt x="387320" y="317806"/>
                    </a:cubicBezTo>
                    <a:cubicBezTo>
                      <a:pt x="386918" y="316096"/>
                      <a:pt x="388542" y="315222"/>
                      <a:pt x="388906" y="313711"/>
                    </a:cubicBezTo>
                    <a:cubicBezTo>
                      <a:pt x="389526" y="310781"/>
                      <a:pt x="396311" y="300680"/>
                      <a:pt x="388906" y="305558"/>
                    </a:cubicBezTo>
                    <a:close/>
                    <a:moveTo>
                      <a:pt x="99129" y="155736"/>
                    </a:moveTo>
                    <a:cubicBezTo>
                      <a:pt x="103233" y="162743"/>
                      <a:pt x="104984" y="171260"/>
                      <a:pt x="110510" y="177357"/>
                    </a:cubicBezTo>
                    <a:cubicBezTo>
                      <a:pt x="112863" y="179177"/>
                      <a:pt x="111677" y="181598"/>
                      <a:pt x="114468" y="183199"/>
                    </a:cubicBezTo>
                    <a:cubicBezTo>
                      <a:pt x="116638" y="187422"/>
                      <a:pt x="120304" y="190243"/>
                      <a:pt x="123113" y="194010"/>
                    </a:cubicBezTo>
                    <a:cubicBezTo>
                      <a:pt x="123587" y="195339"/>
                      <a:pt x="125484" y="195575"/>
                      <a:pt x="126159" y="196558"/>
                    </a:cubicBezTo>
                    <a:cubicBezTo>
                      <a:pt x="126432" y="198160"/>
                      <a:pt x="128165" y="198251"/>
                      <a:pt x="128840" y="199306"/>
                    </a:cubicBezTo>
                    <a:cubicBezTo>
                      <a:pt x="130463" y="202455"/>
                      <a:pt x="134147" y="203147"/>
                      <a:pt x="135971" y="206004"/>
                    </a:cubicBezTo>
                    <a:cubicBezTo>
                      <a:pt x="139072" y="207405"/>
                      <a:pt x="141133" y="210190"/>
                      <a:pt x="143923" y="212174"/>
                    </a:cubicBezTo>
                    <a:cubicBezTo>
                      <a:pt x="146039" y="212174"/>
                      <a:pt x="164861" y="224277"/>
                      <a:pt x="162162" y="218435"/>
                    </a:cubicBezTo>
                    <a:cubicBezTo>
                      <a:pt x="159353" y="213684"/>
                      <a:pt x="154374" y="209062"/>
                      <a:pt x="153572" y="204057"/>
                    </a:cubicBezTo>
                    <a:cubicBezTo>
                      <a:pt x="151748" y="204057"/>
                      <a:pt x="152113" y="201800"/>
                      <a:pt x="151492" y="200944"/>
                    </a:cubicBezTo>
                    <a:cubicBezTo>
                      <a:pt x="147480" y="199525"/>
                      <a:pt x="146951" y="194247"/>
                      <a:pt x="143139" y="192336"/>
                    </a:cubicBezTo>
                    <a:cubicBezTo>
                      <a:pt x="142920" y="192208"/>
                      <a:pt x="142628" y="191935"/>
                      <a:pt x="142628" y="191735"/>
                    </a:cubicBezTo>
                    <a:cubicBezTo>
                      <a:pt x="142793" y="190134"/>
                      <a:pt x="140987" y="190024"/>
                      <a:pt x="140513" y="189005"/>
                    </a:cubicBezTo>
                    <a:cubicBezTo>
                      <a:pt x="141479" y="187622"/>
                      <a:pt x="140221" y="187877"/>
                      <a:pt x="139564" y="187604"/>
                    </a:cubicBezTo>
                    <a:cubicBezTo>
                      <a:pt x="135479" y="182708"/>
                      <a:pt x="131029" y="177830"/>
                      <a:pt x="127454" y="172589"/>
                    </a:cubicBezTo>
                    <a:cubicBezTo>
                      <a:pt x="126049" y="172243"/>
                      <a:pt x="125739" y="170769"/>
                      <a:pt x="124955" y="169914"/>
                    </a:cubicBezTo>
                    <a:cubicBezTo>
                      <a:pt x="123843" y="167893"/>
                      <a:pt x="120031" y="166674"/>
                      <a:pt x="120541" y="164181"/>
                    </a:cubicBezTo>
                    <a:cubicBezTo>
                      <a:pt x="121344" y="162361"/>
                      <a:pt x="118717" y="163744"/>
                      <a:pt x="118225" y="162615"/>
                    </a:cubicBezTo>
                    <a:cubicBezTo>
                      <a:pt x="114778" y="158975"/>
                      <a:pt x="111641" y="155517"/>
                      <a:pt x="108303" y="151932"/>
                    </a:cubicBezTo>
                    <a:cubicBezTo>
                      <a:pt x="105622" y="151623"/>
                      <a:pt x="105203" y="148165"/>
                      <a:pt x="102831" y="147127"/>
                    </a:cubicBezTo>
                    <a:cubicBezTo>
                      <a:pt x="102831" y="146126"/>
                      <a:pt x="101008" y="145962"/>
                      <a:pt x="101573" y="144543"/>
                    </a:cubicBezTo>
                    <a:cubicBezTo>
                      <a:pt x="101573" y="144361"/>
                      <a:pt x="101044" y="143633"/>
                      <a:pt x="100588" y="143833"/>
                    </a:cubicBezTo>
                    <a:cubicBezTo>
                      <a:pt x="98910" y="144688"/>
                      <a:pt x="98144" y="142377"/>
                      <a:pt x="96612" y="142668"/>
                    </a:cubicBezTo>
                    <a:cubicBezTo>
                      <a:pt x="94113" y="143269"/>
                      <a:pt x="100333" y="153188"/>
                      <a:pt x="99129" y="155736"/>
                    </a:cubicBezTo>
                    <a:close/>
                    <a:moveTo>
                      <a:pt x="314018" y="357755"/>
                    </a:moveTo>
                    <a:cubicBezTo>
                      <a:pt x="314802" y="362360"/>
                      <a:pt x="307890" y="364926"/>
                      <a:pt x="307908" y="369840"/>
                    </a:cubicBezTo>
                    <a:cubicBezTo>
                      <a:pt x="306084" y="371806"/>
                      <a:pt x="306431" y="375446"/>
                      <a:pt x="303330" y="376192"/>
                    </a:cubicBezTo>
                    <a:cubicBezTo>
                      <a:pt x="301616" y="376938"/>
                      <a:pt x="303877" y="379486"/>
                      <a:pt x="302017" y="380250"/>
                    </a:cubicBezTo>
                    <a:cubicBezTo>
                      <a:pt x="300923" y="381179"/>
                      <a:pt x="301616" y="382726"/>
                      <a:pt x="300357" y="383581"/>
                    </a:cubicBezTo>
                    <a:cubicBezTo>
                      <a:pt x="300211" y="383727"/>
                      <a:pt x="299701" y="383581"/>
                      <a:pt x="299974" y="384000"/>
                    </a:cubicBezTo>
                    <a:cubicBezTo>
                      <a:pt x="300685" y="384928"/>
                      <a:pt x="299810" y="385510"/>
                      <a:pt x="299536" y="386165"/>
                    </a:cubicBezTo>
                    <a:cubicBezTo>
                      <a:pt x="298919" y="387334"/>
                      <a:pt x="298547" y="388616"/>
                      <a:pt x="298442" y="389933"/>
                    </a:cubicBezTo>
                    <a:cubicBezTo>
                      <a:pt x="296035" y="391425"/>
                      <a:pt x="297858" y="395265"/>
                      <a:pt x="295141" y="396194"/>
                    </a:cubicBezTo>
                    <a:cubicBezTo>
                      <a:pt x="295031" y="396194"/>
                      <a:pt x="294849" y="396776"/>
                      <a:pt x="294940" y="396849"/>
                    </a:cubicBezTo>
                    <a:cubicBezTo>
                      <a:pt x="295962" y="397813"/>
                      <a:pt x="295214" y="398669"/>
                      <a:pt x="294794" y="399542"/>
                    </a:cubicBezTo>
                    <a:cubicBezTo>
                      <a:pt x="293864" y="400634"/>
                      <a:pt x="294794" y="401362"/>
                      <a:pt x="294794" y="402473"/>
                    </a:cubicBezTo>
                    <a:cubicBezTo>
                      <a:pt x="293828" y="405767"/>
                      <a:pt x="292460" y="409643"/>
                      <a:pt x="292970" y="412847"/>
                    </a:cubicBezTo>
                    <a:cubicBezTo>
                      <a:pt x="291748" y="414157"/>
                      <a:pt x="292642" y="416086"/>
                      <a:pt x="291676" y="417378"/>
                    </a:cubicBezTo>
                    <a:cubicBezTo>
                      <a:pt x="290964" y="418325"/>
                      <a:pt x="292898" y="419599"/>
                      <a:pt x="291128" y="420181"/>
                    </a:cubicBezTo>
                    <a:cubicBezTo>
                      <a:pt x="291530" y="421018"/>
                      <a:pt x="293317" y="421164"/>
                      <a:pt x="292551" y="422347"/>
                    </a:cubicBezTo>
                    <a:cubicBezTo>
                      <a:pt x="291438" y="423494"/>
                      <a:pt x="293025" y="425550"/>
                      <a:pt x="291274" y="426096"/>
                    </a:cubicBezTo>
                    <a:cubicBezTo>
                      <a:pt x="291019" y="426096"/>
                      <a:pt x="291001" y="426679"/>
                      <a:pt x="291165" y="426788"/>
                    </a:cubicBezTo>
                    <a:cubicBezTo>
                      <a:pt x="292733" y="427789"/>
                      <a:pt x="291894" y="429609"/>
                      <a:pt x="292533" y="430956"/>
                    </a:cubicBezTo>
                    <a:cubicBezTo>
                      <a:pt x="292959" y="432142"/>
                      <a:pt x="292907" y="433447"/>
                      <a:pt x="292387" y="434596"/>
                    </a:cubicBezTo>
                    <a:cubicBezTo>
                      <a:pt x="293408" y="443987"/>
                      <a:pt x="300685" y="425678"/>
                      <a:pt x="301835" y="423548"/>
                    </a:cubicBezTo>
                    <a:cubicBezTo>
                      <a:pt x="302819" y="419908"/>
                      <a:pt x="306832" y="416559"/>
                      <a:pt x="307416" y="413429"/>
                    </a:cubicBezTo>
                    <a:cubicBezTo>
                      <a:pt x="306577" y="413192"/>
                      <a:pt x="306759" y="412701"/>
                      <a:pt x="307178" y="412264"/>
                    </a:cubicBezTo>
                    <a:cubicBezTo>
                      <a:pt x="308875" y="410189"/>
                      <a:pt x="308182" y="407277"/>
                      <a:pt x="310151" y="405275"/>
                    </a:cubicBezTo>
                    <a:cubicBezTo>
                      <a:pt x="310743" y="404513"/>
                      <a:pt x="311075" y="403582"/>
                      <a:pt x="311100" y="402618"/>
                    </a:cubicBezTo>
                    <a:cubicBezTo>
                      <a:pt x="311483" y="399106"/>
                      <a:pt x="314748" y="396357"/>
                      <a:pt x="315149" y="393191"/>
                    </a:cubicBezTo>
                    <a:cubicBezTo>
                      <a:pt x="314675" y="392408"/>
                      <a:pt x="315678" y="391935"/>
                      <a:pt x="315568" y="391189"/>
                    </a:cubicBezTo>
                    <a:cubicBezTo>
                      <a:pt x="315540" y="390737"/>
                      <a:pt x="315738" y="390301"/>
                      <a:pt x="316097" y="390024"/>
                    </a:cubicBezTo>
                    <a:cubicBezTo>
                      <a:pt x="317483" y="389551"/>
                      <a:pt x="317173" y="388204"/>
                      <a:pt x="317356" y="387367"/>
                    </a:cubicBezTo>
                    <a:cubicBezTo>
                      <a:pt x="320730" y="376720"/>
                      <a:pt x="324779" y="366819"/>
                      <a:pt x="327934" y="356227"/>
                    </a:cubicBezTo>
                    <a:cubicBezTo>
                      <a:pt x="328226" y="355626"/>
                      <a:pt x="329667" y="355244"/>
                      <a:pt x="328098" y="354407"/>
                    </a:cubicBezTo>
                    <a:cubicBezTo>
                      <a:pt x="327734" y="353860"/>
                      <a:pt x="329466" y="353078"/>
                      <a:pt x="328974" y="352368"/>
                    </a:cubicBezTo>
                    <a:cubicBezTo>
                      <a:pt x="328262" y="350239"/>
                      <a:pt x="329849" y="348382"/>
                      <a:pt x="330178" y="346308"/>
                    </a:cubicBezTo>
                    <a:cubicBezTo>
                      <a:pt x="330141" y="338937"/>
                      <a:pt x="317702" y="358884"/>
                      <a:pt x="314018" y="357737"/>
                    </a:cubicBezTo>
                    <a:close/>
                    <a:moveTo>
                      <a:pt x="388888" y="305503"/>
                    </a:moveTo>
                    <a:cubicBezTo>
                      <a:pt x="389089" y="304593"/>
                      <a:pt x="388505" y="304266"/>
                      <a:pt x="387921" y="305248"/>
                    </a:cubicBezTo>
                    <a:lnTo>
                      <a:pt x="388961" y="305449"/>
                    </a:lnTo>
                    <a:close/>
                    <a:moveTo>
                      <a:pt x="442182" y="307687"/>
                    </a:moveTo>
                    <a:cubicBezTo>
                      <a:pt x="442656" y="305649"/>
                      <a:pt x="439993" y="307906"/>
                      <a:pt x="442182" y="307687"/>
                    </a:cubicBezTo>
                    <a:close/>
                    <a:moveTo>
                      <a:pt x="381501" y="530309"/>
                    </a:moveTo>
                    <a:cubicBezTo>
                      <a:pt x="381194" y="530599"/>
                      <a:pt x="381180" y="531083"/>
                      <a:pt x="381470" y="531390"/>
                    </a:cubicBezTo>
                    <a:cubicBezTo>
                      <a:pt x="381522" y="531444"/>
                      <a:pt x="381582" y="531491"/>
                      <a:pt x="381647" y="531528"/>
                    </a:cubicBezTo>
                    <a:cubicBezTo>
                      <a:pt x="381957" y="531183"/>
                      <a:pt x="381939" y="530400"/>
                      <a:pt x="381501" y="530309"/>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30" name="Google Shape;230;g239d3b258f3_0_8"/>
              <p:cNvSpPr/>
              <p:nvPr/>
            </p:nvSpPr>
            <p:spPr>
              <a:xfrm>
                <a:off x="2235867" y="3357797"/>
                <a:ext cx="391117" cy="359910"/>
              </a:xfrm>
              <a:custGeom>
                <a:avLst/>
                <a:gdLst/>
                <a:ahLst/>
                <a:cxnLst/>
                <a:rect l="l" t="t" r="r" b="b"/>
                <a:pathLst>
                  <a:path w="481375" h="506916" extrusionOk="0">
                    <a:moveTo>
                      <a:pt x="0" y="48316"/>
                    </a:moveTo>
                    <a:cubicBezTo>
                      <a:pt x="1167" y="43711"/>
                      <a:pt x="4578" y="38051"/>
                      <a:pt x="8773" y="35776"/>
                    </a:cubicBezTo>
                    <a:cubicBezTo>
                      <a:pt x="9484" y="33374"/>
                      <a:pt x="12548" y="33519"/>
                      <a:pt x="13643" y="31517"/>
                    </a:cubicBezTo>
                    <a:cubicBezTo>
                      <a:pt x="14080" y="30480"/>
                      <a:pt x="15740" y="31517"/>
                      <a:pt x="16123" y="30316"/>
                    </a:cubicBezTo>
                    <a:cubicBezTo>
                      <a:pt x="15120" y="27677"/>
                      <a:pt x="17801" y="30043"/>
                      <a:pt x="18494" y="27513"/>
                    </a:cubicBezTo>
                    <a:cubicBezTo>
                      <a:pt x="19005" y="26276"/>
                      <a:pt x="20902" y="27986"/>
                      <a:pt x="20318" y="26439"/>
                    </a:cubicBezTo>
                    <a:cubicBezTo>
                      <a:pt x="21722" y="24619"/>
                      <a:pt x="25552" y="26257"/>
                      <a:pt x="27431" y="24365"/>
                    </a:cubicBezTo>
                    <a:cubicBezTo>
                      <a:pt x="34482" y="21220"/>
                      <a:pt x="42008" y="19271"/>
                      <a:pt x="49701" y="18595"/>
                    </a:cubicBezTo>
                    <a:cubicBezTo>
                      <a:pt x="51816" y="18213"/>
                      <a:pt x="54041" y="19978"/>
                      <a:pt x="56230" y="18723"/>
                    </a:cubicBezTo>
                    <a:cubicBezTo>
                      <a:pt x="56723" y="18522"/>
                      <a:pt x="57142" y="18486"/>
                      <a:pt x="57142" y="19159"/>
                    </a:cubicBezTo>
                    <a:cubicBezTo>
                      <a:pt x="57324" y="20561"/>
                      <a:pt x="59367" y="20834"/>
                      <a:pt x="60425" y="21471"/>
                    </a:cubicBezTo>
                    <a:cubicBezTo>
                      <a:pt x="61866" y="22090"/>
                      <a:pt x="63781" y="23764"/>
                      <a:pt x="63599" y="25256"/>
                    </a:cubicBezTo>
                    <a:cubicBezTo>
                      <a:pt x="61975" y="26421"/>
                      <a:pt x="62668" y="28314"/>
                      <a:pt x="62085" y="29806"/>
                    </a:cubicBezTo>
                    <a:cubicBezTo>
                      <a:pt x="58109" y="37359"/>
                      <a:pt x="50740" y="42910"/>
                      <a:pt x="43463" y="47115"/>
                    </a:cubicBezTo>
                    <a:cubicBezTo>
                      <a:pt x="42004" y="49044"/>
                      <a:pt x="39925" y="48498"/>
                      <a:pt x="38338" y="49572"/>
                    </a:cubicBezTo>
                    <a:cubicBezTo>
                      <a:pt x="33740" y="51882"/>
                      <a:pt x="28957" y="53806"/>
                      <a:pt x="24039" y="55323"/>
                    </a:cubicBezTo>
                    <a:cubicBezTo>
                      <a:pt x="16378" y="56014"/>
                      <a:pt x="657" y="59818"/>
                      <a:pt x="0" y="48316"/>
                    </a:cubicBezTo>
                    <a:close/>
                    <a:moveTo>
                      <a:pt x="391860" y="53430"/>
                    </a:moveTo>
                    <a:cubicBezTo>
                      <a:pt x="396219" y="55104"/>
                      <a:pt x="400979" y="52283"/>
                      <a:pt x="404882" y="53430"/>
                    </a:cubicBezTo>
                    <a:cubicBezTo>
                      <a:pt x="405302" y="53885"/>
                      <a:pt x="405739" y="53794"/>
                      <a:pt x="405940" y="53321"/>
                    </a:cubicBezTo>
                    <a:cubicBezTo>
                      <a:pt x="406925" y="51392"/>
                      <a:pt x="409588" y="50882"/>
                      <a:pt x="411594" y="49681"/>
                    </a:cubicBezTo>
                    <a:cubicBezTo>
                      <a:pt x="413418" y="49208"/>
                      <a:pt x="410609" y="47060"/>
                      <a:pt x="412396" y="46714"/>
                    </a:cubicBezTo>
                    <a:cubicBezTo>
                      <a:pt x="412721" y="46576"/>
                      <a:pt x="412872" y="46202"/>
                      <a:pt x="412734" y="45879"/>
                    </a:cubicBezTo>
                    <a:cubicBezTo>
                      <a:pt x="412726" y="45859"/>
                      <a:pt x="412716" y="45841"/>
                      <a:pt x="412706" y="45822"/>
                    </a:cubicBezTo>
                    <a:cubicBezTo>
                      <a:pt x="411754" y="40448"/>
                      <a:pt x="408567" y="35728"/>
                      <a:pt x="403934" y="32828"/>
                    </a:cubicBezTo>
                    <a:cubicBezTo>
                      <a:pt x="403222" y="32573"/>
                      <a:pt x="404226" y="31554"/>
                      <a:pt x="403003" y="31226"/>
                    </a:cubicBezTo>
                    <a:cubicBezTo>
                      <a:pt x="397222" y="29406"/>
                      <a:pt x="392680" y="25147"/>
                      <a:pt x="386698" y="24092"/>
                    </a:cubicBezTo>
                    <a:cubicBezTo>
                      <a:pt x="383689" y="22272"/>
                      <a:pt x="378947" y="23546"/>
                      <a:pt x="376703" y="20925"/>
                    </a:cubicBezTo>
                    <a:cubicBezTo>
                      <a:pt x="374752" y="22053"/>
                      <a:pt x="373438" y="21434"/>
                      <a:pt x="371232" y="21198"/>
                    </a:cubicBezTo>
                    <a:cubicBezTo>
                      <a:pt x="331052" y="25220"/>
                      <a:pt x="373293" y="54668"/>
                      <a:pt x="391860" y="53430"/>
                    </a:cubicBezTo>
                    <a:close/>
                    <a:moveTo>
                      <a:pt x="436089" y="218194"/>
                    </a:moveTo>
                    <a:cubicBezTo>
                      <a:pt x="439590" y="220469"/>
                      <a:pt x="441870" y="224928"/>
                      <a:pt x="445773" y="227130"/>
                    </a:cubicBezTo>
                    <a:cubicBezTo>
                      <a:pt x="447287" y="227640"/>
                      <a:pt x="445226" y="229260"/>
                      <a:pt x="446849" y="229041"/>
                    </a:cubicBezTo>
                    <a:cubicBezTo>
                      <a:pt x="447670" y="229041"/>
                      <a:pt x="448546" y="229041"/>
                      <a:pt x="449056" y="229751"/>
                    </a:cubicBezTo>
                    <a:cubicBezTo>
                      <a:pt x="452540" y="232827"/>
                      <a:pt x="458176" y="233391"/>
                      <a:pt x="461951" y="235903"/>
                    </a:cubicBezTo>
                    <a:cubicBezTo>
                      <a:pt x="464140" y="235721"/>
                      <a:pt x="466803" y="234738"/>
                      <a:pt x="468335" y="236940"/>
                    </a:cubicBezTo>
                    <a:cubicBezTo>
                      <a:pt x="469940" y="238414"/>
                      <a:pt x="471089" y="235120"/>
                      <a:pt x="472913" y="235557"/>
                    </a:cubicBezTo>
                    <a:cubicBezTo>
                      <a:pt x="476123" y="234811"/>
                      <a:pt x="479734" y="232245"/>
                      <a:pt x="480208" y="228896"/>
                    </a:cubicBezTo>
                    <a:cubicBezTo>
                      <a:pt x="480080" y="228186"/>
                      <a:pt x="480080" y="227567"/>
                      <a:pt x="481029" y="227221"/>
                    </a:cubicBezTo>
                    <a:cubicBezTo>
                      <a:pt x="482178" y="226330"/>
                      <a:pt x="480099" y="225820"/>
                      <a:pt x="480172" y="224983"/>
                    </a:cubicBezTo>
                    <a:cubicBezTo>
                      <a:pt x="480008" y="222289"/>
                      <a:pt x="477399" y="219759"/>
                      <a:pt x="477381" y="217448"/>
                    </a:cubicBezTo>
                    <a:cubicBezTo>
                      <a:pt x="477558" y="217064"/>
                      <a:pt x="477389" y="216611"/>
                      <a:pt x="477004" y="216435"/>
                    </a:cubicBezTo>
                    <a:cubicBezTo>
                      <a:pt x="476967" y="216417"/>
                      <a:pt x="476928" y="216403"/>
                      <a:pt x="476889" y="216392"/>
                    </a:cubicBezTo>
                    <a:cubicBezTo>
                      <a:pt x="475539" y="216520"/>
                      <a:pt x="475065" y="215446"/>
                      <a:pt x="474244" y="214754"/>
                    </a:cubicBezTo>
                    <a:cubicBezTo>
                      <a:pt x="468900" y="208403"/>
                      <a:pt x="461240" y="204999"/>
                      <a:pt x="453798" y="201869"/>
                    </a:cubicBezTo>
                    <a:cubicBezTo>
                      <a:pt x="452576" y="199339"/>
                      <a:pt x="449129" y="202105"/>
                      <a:pt x="447141" y="201432"/>
                    </a:cubicBezTo>
                    <a:cubicBezTo>
                      <a:pt x="434593" y="200850"/>
                      <a:pt x="433371" y="208876"/>
                      <a:pt x="436089" y="218194"/>
                    </a:cubicBezTo>
                    <a:close/>
                    <a:moveTo>
                      <a:pt x="465453" y="216574"/>
                    </a:moveTo>
                    <a:cubicBezTo>
                      <a:pt x="465818" y="217703"/>
                      <a:pt x="464286" y="218067"/>
                      <a:pt x="463629" y="217521"/>
                    </a:cubicBezTo>
                    <a:cubicBezTo>
                      <a:pt x="463301" y="217211"/>
                      <a:pt x="463830" y="217157"/>
                      <a:pt x="463939" y="217193"/>
                    </a:cubicBezTo>
                    <a:cubicBezTo>
                      <a:pt x="464614" y="217357"/>
                      <a:pt x="464997" y="216684"/>
                      <a:pt x="465581" y="216629"/>
                    </a:cubicBezTo>
                    <a:cubicBezTo>
                      <a:pt x="465599" y="214463"/>
                      <a:pt x="467423" y="216156"/>
                      <a:pt x="465453" y="216647"/>
                    </a:cubicBezTo>
                    <a:close/>
                    <a:moveTo>
                      <a:pt x="443402" y="211187"/>
                    </a:moveTo>
                    <a:cubicBezTo>
                      <a:pt x="443074" y="211515"/>
                      <a:pt x="443238" y="212534"/>
                      <a:pt x="442472" y="212152"/>
                    </a:cubicBezTo>
                    <a:cubicBezTo>
                      <a:pt x="441706" y="211770"/>
                      <a:pt x="442563" y="211187"/>
                      <a:pt x="442636" y="210678"/>
                    </a:cubicBezTo>
                    <a:cubicBezTo>
                      <a:pt x="442636" y="209895"/>
                      <a:pt x="444697" y="208712"/>
                      <a:pt x="444807" y="209495"/>
                    </a:cubicBezTo>
                    <a:cubicBezTo>
                      <a:pt x="445062" y="210641"/>
                      <a:pt x="443968" y="210587"/>
                      <a:pt x="443402" y="211187"/>
                    </a:cubicBezTo>
                    <a:close/>
                    <a:moveTo>
                      <a:pt x="443092" y="214117"/>
                    </a:moveTo>
                    <a:cubicBezTo>
                      <a:pt x="443202" y="214609"/>
                      <a:pt x="440229" y="216483"/>
                      <a:pt x="441487" y="214645"/>
                    </a:cubicBezTo>
                    <a:cubicBezTo>
                      <a:pt x="440338" y="213662"/>
                      <a:pt x="442673" y="213644"/>
                      <a:pt x="443092" y="214136"/>
                    </a:cubicBezTo>
                    <a:close/>
                    <a:moveTo>
                      <a:pt x="456060" y="211169"/>
                    </a:moveTo>
                    <a:cubicBezTo>
                      <a:pt x="457246" y="211169"/>
                      <a:pt x="456060" y="212479"/>
                      <a:pt x="455422" y="212243"/>
                    </a:cubicBezTo>
                    <a:cubicBezTo>
                      <a:pt x="454054" y="212297"/>
                      <a:pt x="455276" y="211005"/>
                      <a:pt x="456060" y="211187"/>
                    </a:cubicBezTo>
                    <a:close/>
                    <a:moveTo>
                      <a:pt x="445536" y="214481"/>
                    </a:moveTo>
                    <a:cubicBezTo>
                      <a:pt x="445007" y="215282"/>
                      <a:pt x="444442" y="214299"/>
                      <a:pt x="443804" y="214190"/>
                    </a:cubicBezTo>
                    <a:cubicBezTo>
                      <a:pt x="444128" y="213935"/>
                      <a:pt x="444543" y="213823"/>
                      <a:pt x="444953" y="213881"/>
                    </a:cubicBezTo>
                    <a:cubicBezTo>
                      <a:pt x="445299" y="213881"/>
                      <a:pt x="446011" y="213917"/>
                      <a:pt x="445536" y="214481"/>
                    </a:cubicBezTo>
                    <a:close/>
                    <a:moveTo>
                      <a:pt x="446485" y="209313"/>
                    </a:moveTo>
                    <a:lnTo>
                      <a:pt x="447160" y="208530"/>
                    </a:lnTo>
                    <a:cubicBezTo>
                      <a:pt x="447962" y="209058"/>
                      <a:pt x="447178" y="209913"/>
                      <a:pt x="446521" y="209367"/>
                    </a:cubicBezTo>
                    <a:close/>
                    <a:moveTo>
                      <a:pt x="227145" y="1360"/>
                    </a:moveTo>
                    <a:cubicBezTo>
                      <a:pt x="225322" y="2124"/>
                      <a:pt x="224173" y="577"/>
                      <a:pt x="222330" y="650"/>
                    </a:cubicBezTo>
                    <a:cubicBezTo>
                      <a:pt x="220900" y="794"/>
                      <a:pt x="219455" y="595"/>
                      <a:pt x="218117" y="68"/>
                    </a:cubicBezTo>
                    <a:cubicBezTo>
                      <a:pt x="217297" y="-296"/>
                      <a:pt x="216512" y="941"/>
                      <a:pt x="215582" y="614"/>
                    </a:cubicBezTo>
                    <a:cubicBezTo>
                      <a:pt x="198109" y="2907"/>
                      <a:pt x="198383" y="18268"/>
                      <a:pt x="211734" y="27040"/>
                    </a:cubicBezTo>
                    <a:cubicBezTo>
                      <a:pt x="215181" y="26512"/>
                      <a:pt x="219029" y="28569"/>
                      <a:pt x="222677" y="28259"/>
                    </a:cubicBezTo>
                    <a:cubicBezTo>
                      <a:pt x="242539" y="28423"/>
                      <a:pt x="244290" y="7930"/>
                      <a:pt x="227145" y="1360"/>
                    </a:cubicBezTo>
                    <a:close/>
                    <a:moveTo>
                      <a:pt x="213904" y="14628"/>
                    </a:moveTo>
                    <a:cubicBezTo>
                      <a:pt x="212755" y="15028"/>
                      <a:pt x="212080" y="13099"/>
                      <a:pt x="212573" y="12589"/>
                    </a:cubicBezTo>
                    <a:cubicBezTo>
                      <a:pt x="213248" y="12626"/>
                      <a:pt x="214944" y="14282"/>
                      <a:pt x="213904" y="14628"/>
                    </a:cubicBezTo>
                    <a:close/>
                    <a:moveTo>
                      <a:pt x="209509" y="11497"/>
                    </a:moveTo>
                    <a:cubicBezTo>
                      <a:pt x="210311" y="11843"/>
                      <a:pt x="211752" y="12444"/>
                      <a:pt x="209983" y="12535"/>
                    </a:cubicBezTo>
                    <a:cubicBezTo>
                      <a:pt x="208998" y="12899"/>
                      <a:pt x="208305" y="11534"/>
                      <a:pt x="209454" y="11552"/>
                    </a:cubicBezTo>
                    <a:close/>
                    <a:moveTo>
                      <a:pt x="421644" y="506409"/>
                    </a:moveTo>
                    <a:cubicBezTo>
                      <a:pt x="423613" y="507792"/>
                      <a:pt x="425784" y="505808"/>
                      <a:pt x="427772" y="506736"/>
                    </a:cubicBezTo>
                    <a:cubicBezTo>
                      <a:pt x="430708" y="506336"/>
                      <a:pt x="433097" y="504225"/>
                      <a:pt x="436034" y="504134"/>
                    </a:cubicBezTo>
                    <a:cubicBezTo>
                      <a:pt x="437256" y="504261"/>
                      <a:pt x="437219" y="503915"/>
                      <a:pt x="436235" y="503406"/>
                    </a:cubicBezTo>
                    <a:cubicBezTo>
                      <a:pt x="437712" y="501331"/>
                      <a:pt x="439609" y="500130"/>
                      <a:pt x="439882" y="497491"/>
                    </a:cubicBezTo>
                    <a:cubicBezTo>
                      <a:pt x="440065" y="496308"/>
                      <a:pt x="439280" y="495125"/>
                      <a:pt x="439882" y="493851"/>
                    </a:cubicBezTo>
                    <a:cubicBezTo>
                      <a:pt x="439882" y="492304"/>
                      <a:pt x="438441" y="490993"/>
                      <a:pt x="438751" y="489264"/>
                    </a:cubicBezTo>
                    <a:cubicBezTo>
                      <a:pt x="435432" y="485806"/>
                      <a:pt x="431073" y="483695"/>
                      <a:pt x="427042" y="481493"/>
                    </a:cubicBezTo>
                    <a:cubicBezTo>
                      <a:pt x="425765" y="482203"/>
                      <a:pt x="424543" y="481730"/>
                      <a:pt x="423139" y="481875"/>
                    </a:cubicBezTo>
                    <a:cubicBezTo>
                      <a:pt x="403186" y="480547"/>
                      <a:pt x="403478" y="503624"/>
                      <a:pt x="421644" y="506409"/>
                    </a:cubicBezTo>
                    <a:close/>
                    <a:moveTo>
                      <a:pt x="428100" y="488919"/>
                    </a:moveTo>
                    <a:cubicBezTo>
                      <a:pt x="426860" y="487881"/>
                      <a:pt x="425182" y="489810"/>
                      <a:pt x="424233" y="488627"/>
                    </a:cubicBezTo>
                    <a:cubicBezTo>
                      <a:pt x="424299" y="487977"/>
                      <a:pt x="424881" y="487504"/>
                      <a:pt x="425533" y="487570"/>
                    </a:cubicBezTo>
                    <a:cubicBezTo>
                      <a:pt x="425720" y="487589"/>
                      <a:pt x="425900" y="487652"/>
                      <a:pt x="426057" y="487754"/>
                    </a:cubicBezTo>
                    <a:cubicBezTo>
                      <a:pt x="426787" y="488136"/>
                      <a:pt x="428428" y="487554"/>
                      <a:pt x="428520" y="488609"/>
                    </a:cubicBezTo>
                    <a:cubicBezTo>
                      <a:pt x="428319" y="488718"/>
                      <a:pt x="428118" y="488937"/>
                      <a:pt x="428100" y="488919"/>
                    </a:cubicBezTo>
                    <a:close/>
                    <a:moveTo>
                      <a:pt x="423194" y="493050"/>
                    </a:moveTo>
                    <a:cubicBezTo>
                      <a:pt x="423340" y="492067"/>
                      <a:pt x="424799" y="492158"/>
                      <a:pt x="425164" y="493050"/>
                    </a:cubicBezTo>
                    <a:cubicBezTo>
                      <a:pt x="424781" y="493996"/>
                      <a:pt x="423321" y="494069"/>
                      <a:pt x="423194" y="493050"/>
                    </a:cubicBezTo>
                    <a:close/>
                    <a:moveTo>
                      <a:pt x="425893" y="497473"/>
                    </a:moveTo>
                    <a:cubicBezTo>
                      <a:pt x="425893" y="497036"/>
                      <a:pt x="427717" y="495398"/>
                      <a:pt x="427918" y="496544"/>
                    </a:cubicBezTo>
                    <a:cubicBezTo>
                      <a:pt x="427808" y="497418"/>
                      <a:pt x="426477" y="498146"/>
                      <a:pt x="425893" y="497473"/>
                    </a:cubicBezTo>
                    <a:close/>
                    <a:moveTo>
                      <a:pt x="424471" y="494797"/>
                    </a:moveTo>
                    <a:cubicBezTo>
                      <a:pt x="424179" y="495161"/>
                      <a:pt x="423467" y="494997"/>
                      <a:pt x="423194" y="494670"/>
                    </a:cubicBezTo>
                    <a:cubicBezTo>
                      <a:pt x="423413" y="494324"/>
                      <a:pt x="424689" y="494251"/>
                      <a:pt x="424471" y="494797"/>
                    </a:cubicBezTo>
                    <a:close/>
                    <a:moveTo>
                      <a:pt x="418616" y="496326"/>
                    </a:moveTo>
                    <a:lnTo>
                      <a:pt x="417959" y="496672"/>
                    </a:lnTo>
                    <a:cubicBezTo>
                      <a:pt x="416354" y="496399"/>
                      <a:pt x="418050" y="495580"/>
                      <a:pt x="418616" y="496326"/>
                    </a:cubicBezTo>
                    <a:close/>
                  </a:path>
                </a:pathLst>
              </a:custGeom>
              <a:solidFill>
                <a:srgbClr val="0F3040"/>
              </a:solidFill>
              <a:ln w="9525" cap="flat" cmpd="sng">
                <a:solidFill>
                  <a:srgbClr val="D6D6D6"/>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31" name="Google Shape;231;g239d3b258f3_0_8"/>
              <p:cNvSpPr/>
              <p:nvPr/>
            </p:nvSpPr>
            <p:spPr>
              <a:xfrm>
                <a:off x="2306834" y="3886309"/>
                <a:ext cx="12042" cy="59350"/>
              </a:xfrm>
              <a:custGeom>
                <a:avLst/>
                <a:gdLst/>
                <a:ahLst/>
                <a:cxnLst/>
                <a:rect l="l" t="t" r="r" b="b"/>
                <a:pathLst>
                  <a:path w="14776" h="83592" extrusionOk="0">
                    <a:moveTo>
                      <a:pt x="5024" y="0"/>
                    </a:moveTo>
                    <a:cubicBezTo>
                      <a:pt x="8262" y="6512"/>
                      <a:pt x="10629" y="13420"/>
                      <a:pt x="12064" y="20548"/>
                    </a:cubicBezTo>
                    <a:cubicBezTo>
                      <a:pt x="13499" y="27443"/>
                      <a:pt x="14377" y="34442"/>
                      <a:pt x="14690" y="41478"/>
                    </a:cubicBezTo>
                    <a:cubicBezTo>
                      <a:pt x="14948" y="48517"/>
                      <a:pt x="14631" y="55565"/>
                      <a:pt x="13742" y="62553"/>
                    </a:cubicBezTo>
                    <a:cubicBezTo>
                      <a:pt x="12872" y="69780"/>
                      <a:pt x="11032" y="76856"/>
                      <a:pt x="8270" y="83592"/>
                    </a:cubicBezTo>
                    <a:cubicBezTo>
                      <a:pt x="5498" y="76909"/>
                      <a:pt x="3509" y="69929"/>
                      <a:pt x="2343" y="62790"/>
                    </a:cubicBezTo>
                    <a:cubicBezTo>
                      <a:pt x="-81" y="49065"/>
                      <a:pt x="-627" y="35075"/>
                      <a:pt x="719" y="21203"/>
                    </a:cubicBezTo>
                    <a:cubicBezTo>
                      <a:pt x="1333" y="13994"/>
                      <a:pt x="2777" y="6879"/>
                      <a:pt x="5024" y="0"/>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32" name="Google Shape;232;g239d3b258f3_0_8"/>
              <p:cNvSpPr/>
              <p:nvPr/>
            </p:nvSpPr>
            <p:spPr>
              <a:xfrm>
                <a:off x="2480721" y="3876525"/>
                <a:ext cx="9025" cy="58265"/>
              </a:xfrm>
              <a:custGeom>
                <a:avLst/>
                <a:gdLst/>
                <a:ahLst/>
                <a:cxnLst/>
                <a:rect l="l" t="t" r="r" b="b"/>
                <a:pathLst>
                  <a:path w="11108" h="82063" extrusionOk="0">
                    <a:moveTo>
                      <a:pt x="9309" y="0"/>
                    </a:moveTo>
                    <a:cubicBezTo>
                      <a:pt x="9984" y="7171"/>
                      <a:pt x="10403" y="14050"/>
                      <a:pt x="10476" y="20839"/>
                    </a:cubicBezTo>
                    <a:cubicBezTo>
                      <a:pt x="10549" y="27628"/>
                      <a:pt x="10695" y="34307"/>
                      <a:pt x="10896" y="41023"/>
                    </a:cubicBezTo>
                    <a:cubicBezTo>
                      <a:pt x="11096" y="47739"/>
                      <a:pt x="11133" y="54400"/>
                      <a:pt x="11096" y="61188"/>
                    </a:cubicBezTo>
                    <a:cubicBezTo>
                      <a:pt x="11060" y="67977"/>
                      <a:pt x="11096" y="74875"/>
                      <a:pt x="10512" y="82064"/>
                    </a:cubicBezTo>
                    <a:cubicBezTo>
                      <a:pt x="6893" y="75896"/>
                      <a:pt x="4242" y="69212"/>
                      <a:pt x="2652" y="62244"/>
                    </a:cubicBezTo>
                    <a:cubicBezTo>
                      <a:pt x="1013" y="55365"/>
                      <a:pt x="126" y="48329"/>
                      <a:pt x="7" y="41259"/>
                    </a:cubicBezTo>
                    <a:cubicBezTo>
                      <a:pt x="-77" y="34170"/>
                      <a:pt x="602" y="27092"/>
                      <a:pt x="2031" y="20147"/>
                    </a:cubicBezTo>
                    <a:cubicBezTo>
                      <a:pt x="3416" y="13101"/>
                      <a:pt x="5870" y="6307"/>
                      <a:pt x="9309" y="0"/>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33" name="Google Shape;233;g239d3b258f3_0_8"/>
              <p:cNvSpPr/>
              <p:nvPr/>
            </p:nvSpPr>
            <p:spPr>
              <a:xfrm>
                <a:off x="2169539" y="3399447"/>
                <a:ext cx="394457" cy="311304"/>
              </a:xfrm>
              <a:custGeom>
                <a:avLst/>
                <a:gdLst/>
                <a:ahLst/>
                <a:cxnLst/>
                <a:rect l="l" t="t" r="r" b="b"/>
                <a:pathLst>
                  <a:path w="485486" h="438457" extrusionOk="0">
                    <a:moveTo>
                      <a:pt x="393903" y="408407"/>
                    </a:moveTo>
                    <a:cubicBezTo>
                      <a:pt x="393593" y="408220"/>
                      <a:pt x="393189" y="408319"/>
                      <a:pt x="393001" y="408628"/>
                    </a:cubicBezTo>
                    <a:cubicBezTo>
                      <a:pt x="392991" y="408645"/>
                      <a:pt x="392981" y="408662"/>
                      <a:pt x="392973" y="408680"/>
                    </a:cubicBezTo>
                    <a:cubicBezTo>
                      <a:pt x="392407" y="409481"/>
                      <a:pt x="391386" y="409936"/>
                      <a:pt x="391331" y="411119"/>
                    </a:cubicBezTo>
                    <a:cubicBezTo>
                      <a:pt x="391331" y="411465"/>
                      <a:pt x="390875" y="411792"/>
                      <a:pt x="390346" y="411829"/>
                    </a:cubicBezTo>
                    <a:cubicBezTo>
                      <a:pt x="389647" y="411936"/>
                      <a:pt x="389004" y="412276"/>
                      <a:pt x="388523" y="412793"/>
                    </a:cubicBezTo>
                    <a:cubicBezTo>
                      <a:pt x="388000" y="413281"/>
                      <a:pt x="387439" y="413725"/>
                      <a:pt x="386845" y="414122"/>
                    </a:cubicBezTo>
                    <a:cubicBezTo>
                      <a:pt x="385900" y="414682"/>
                      <a:pt x="385155" y="415522"/>
                      <a:pt x="384711" y="416524"/>
                    </a:cubicBezTo>
                    <a:cubicBezTo>
                      <a:pt x="384455" y="417125"/>
                      <a:pt x="384163" y="417671"/>
                      <a:pt x="383325" y="417525"/>
                    </a:cubicBezTo>
                    <a:cubicBezTo>
                      <a:pt x="382814" y="417434"/>
                      <a:pt x="382540" y="417853"/>
                      <a:pt x="382303" y="418217"/>
                    </a:cubicBezTo>
                    <a:cubicBezTo>
                      <a:pt x="381738" y="419109"/>
                      <a:pt x="381227" y="420037"/>
                      <a:pt x="379932" y="420146"/>
                    </a:cubicBezTo>
                    <a:cubicBezTo>
                      <a:pt x="379713" y="420146"/>
                      <a:pt x="379458" y="420455"/>
                      <a:pt x="379276" y="420674"/>
                    </a:cubicBezTo>
                    <a:cubicBezTo>
                      <a:pt x="377999" y="422166"/>
                      <a:pt x="376321" y="423222"/>
                      <a:pt x="374916" y="424569"/>
                    </a:cubicBezTo>
                    <a:cubicBezTo>
                      <a:pt x="374502" y="424948"/>
                      <a:pt x="374019" y="425244"/>
                      <a:pt x="373494" y="425442"/>
                    </a:cubicBezTo>
                    <a:cubicBezTo>
                      <a:pt x="371884" y="426282"/>
                      <a:pt x="370473" y="427455"/>
                      <a:pt x="369354" y="428882"/>
                    </a:cubicBezTo>
                    <a:cubicBezTo>
                      <a:pt x="369147" y="429093"/>
                      <a:pt x="369058" y="429393"/>
                      <a:pt x="369117" y="429683"/>
                    </a:cubicBezTo>
                    <a:cubicBezTo>
                      <a:pt x="369299" y="430829"/>
                      <a:pt x="368642" y="430211"/>
                      <a:pt x="368168" y="430174"/>
                    </a:cubicBezTo>
                    <a:cubicBezTo>
                      <a:pt x="367402" y="430174"/>
                      <a:pt x="366673" y="429974"/>
                      <a:pt x="366198" y="430993"/>
                    </a:cubicBezTo>
                    <a:cubicBezTo>
                      <a:pt x="365615" y="431904"/>
                      <a:pt x="364760" y="432611"/>
                      <a:pt x="363754" y="433013"/>
                    </a:cubicBezTo>
                    <a:cubicBezTo>
                      <a:pt x="361584" y="434178"/>
                      <a:pt x="360107" y="436198"/>
                      <a:pt x="358119" y="437472"/>
                    </a:cubicBezTo>
                    <a:cubicBezTo>
                      <a:pt x="357503" y="437954"/>
                      <a:pt x="356786" y="438290"/>
                      <a:pt x="356021" y="438455"/>
                    </a:cubicBezTo>
                    <a:cubicBezTo>
                      <a:pt x="355801" y="438480"/>
                      <a:pt x="355602" y="438322"/>
                      <a:pt x="355577" y="438102"/>
                    </a:cubicBezTo>
                    <a:cubicBezTo>
                      <a:pt x="355568" y="438023"/>
                      <a:pt x="355583" y="437943"/>
                      <a:pt x="355620" y="437873"/>
                    </a:cubicBezTo>
                    <a:cubicBezTo>
                      <a:pt x="355807" y="437566"/>
                      <a:pt x="356034" y="437284"/>
                      <a:pt x="356295" y="437036"/>
                    </a:cubicBezTo>
                    <a:cubicBezTo>
                      <a:pt x="356507" y="436837"/>
                      <a:pt x="356691" y="436611"/>
                      <a:pt x="356842" y="436362"/>
                    </a:cubicBezTo>
                    <a:cubicBezTo>
                      <a:pt x="357235" y="435241"/>
                      <a:pt x="357856" y="434212"/>
                      <a:pt x="358666" y="433341"/>
                    </a:cubicBezTo>
                    <a:cubicBezTo>
                      <a:pt x="359588" y="432641"/>
                      <a:pt x="360311" y="431712"/>
                      <a:pt x="360763" y="430647"/>
                    </a:cubicBezTo>
                    <a:cubicBezTo>
                      <a:pt x="360982" y="429938"/>
                      <a:pt x="361712" y="429592"/>
                      <a:pt x="362168" y="429028"/>
                    </a:cubicBezTo>
                    <a:cubicBezTo>
                      <a:pt x="362624" y="428463"/>
                      <a:pt x="363481" y="427772"/>
                      <a:pt x="363043" y="426662"/>
                    </a:cubicBezTo>
                    <a:cubicBezTo>
                      <a:pt x="362987" y="426345"/>
                      <a:pt x="363199" y="426043"/>
                      <a:pt x="363517" y="425987"/>
                    </a:cubicBezTo>
                    <a:cubicBezTo>
                      <a:pt x="363628" y="425968"/>
                      <a:pt x="363742" y="425981"/>
                      <a:pt x="363845" y="426025"/>
                    </a:cubicBezTo>
                    <a:cubicBezTo>
                      <a:pt x="364849" y="426407"/>
                      <a:pt x="364849" y="426025"/>
                      <a:pt x="364447" y="425278"/>
                    </a:cubicBezTo>
                    <a:cubicBezTo>
                      <a:pt x="364283" y="424987"/>
                      <a:pt x="364229" y="424751"/>
                      <a:pt x="364447" y="424569"/>
                    </a:cubicBezTo>
                    <a:cubicBezTo>
                      <a:pt x="364666" y="424387"/>
                      <a:pt x="364903" y="424842"/>
                      <a:pt x="364940" y="424787"/>
                    </a:cubicBezTo>
                    <a:cubicBezTo>
                      <a:pt x="365651" y="424095"/>
                      <a:pt x="366581" y="423768"/>
                      <a:pt x="367147" y="422803"/>
                    </a:cubicBezTo>
                    <a:cubicBezTo>
                      <a:pt x="368278" y="420819"/>
                      <a:pt x="369901" y="419163"/>
                      <a:pt x="371050" y="417179"/>
                    </a:cubicBezTo>
                    <a:cubicBezTo>
                      <a:pt x="371945" y="415942"/>
                      <a:pt x="373000" y="414829"/>
                      <a:pt x="374187" y="413867"/>
                    </a:cubicBezTo>
                    <a:cubicBezTo>
                      <a:pt x="375008" y="413030"/>
                      <a:pt x="375847" y="412211"/>
                      <a:pt x="376686" y="411410"/>
                    </a:cubicBezTo>
                    <a:cubicBezTo>
                      <a:pt x="377062" y="411072"/>
                      <a:pt x="377350" y="410647"/>
                      <a:pt x="377525" y="410172"/>
                    </a:cubicBezTo>
                    <a:cubicBezTo>
                      <a:pt x="378056" y="409403"/>
                      <a:pt x="378770" y="408778"/>
                      <a:pt x="379604" y="408352"/>
                    </a:cubicBezTo>
                    <a:cubicBezTo>
                      <a:pt x="379813" y="408297"/>
                      <a:pt x="379998" y="408176"/>
                      <a:pt x="380133" y="408007"/>
                    </a:cubicBezTo>
                    <a:cubicBezTo>
                      <a:pt x="380935" y="406423"/>
                      <a:pt x="382832" y="405586"/>
                      <a:pt x="383069" y="403620"/>
                    </a:cubicBezTo>
                    <a:cubicBezTo>
                      <a:pt x="383160" y="402838"/>
                      <a:pt x="383598" y="403620"/>
                      <a:pt x="383744" y="403475"/>
                    </a:cubicBezTo>
                    <a:cubicBezTo>
                      <a:pt x="384747" y="402365"/>
                      <a:pt x="386425" y="401946"/>
                      <a:pt x="387027" y="400399"/>
                    </a:cubicBezTo>
                    <a:cubicBezTo>
                      <a:pt x="387080" y="400268"/>
                      <a:pt x="387169" y="400155"/>
                      <a:pt x="387282" y="400072"/>
                    </a:cubicBezTo>
                    <a:cubicBezTo>
                      <a:pt x="389106" y="398816"/>
                      <a:pt x="390292" y="396850"/>
                      <a:pt x="392097" y="395522"/>
                    </a:cubicBezTo>
                    <a:cubicBezTo>
                      <a:pt x="393538" y="394345"/>
                      <a:pt x="394868" y="393042"/>
                      <a:pt x="396073" y="391627"/>
                    </a:cubicBezTo>
                    <a:cubicBezTo>
                      <a:pt x="396791" y="390627"/>
                      <a:pt x="397719" y="389795"/>
                      <a:pt x="398791" y="389188"/>
                    </a:cubicBezTo>
                    <a:cubicBezTo>
                      <a:pt x="399240" y="388968"/>
                      <a:pt x="399587" y="388583"/>
                      <a:pt x="399758" y="388114"/>
                    </a:cubicBezTo>
                    <a:cubicBezTo>
                      <a:pt x="400031" y="387495"/>
                      <a:pt x="400341" y="386786"/>
                      <a:pt x="401290" y="386968"/>
                    </a:cubicBezTo>
                    <a:cubicBezTo>
                      <a:pt x="401496" y="386970"/>
                      <a:pt x="401692" y="386876"/>
                      <a:pt x="401819" y="386713"/>
                    </a:cubicBezTo>
                    <a:cubicBezTo>
                      <a:pt x="402238" y="385475"/>
                      <a:pt x="403478" y="385148"/>
                      <a:pt x="404354" y="384438"/>
                    </a:cubicBezTo>
                    <a:cubicBezTo>
                      <a:pt x="404755" y="384128"/>
                      <a:pt x="405229" y="383965"/>
                      <a:pt x="405375" y="383437"/>
                    </a:cubicBezTo>
                    <a:cubicBezTo>
                      <a:pt x="405465" y="383073"/>
                      <a:pt x="405732" y="382778"/>
                      <a:pt x="406086" y="382654"/>
                    </a:cubicBezTo>
                    <a:cubicBezTo>
                      <a:pt x="407649" y="381958"/>
                      <a:pt x="408933" y="380760"/>
                      <a:pt x="409734" y="379251"/>
                    </a:cubicBezTo>
                    <a:cubicBezTo>
                      <a:pt x="410044" y="378796"/>
                      <a:pt x="410190" y="378577"/>
                      <a:pt x="410683" y="378923"/>
                    </a:cubicBezTo>
                    <a:cubicBezTo>
                      <a:pt x="411175" y="379269"/>
                      <a:pt x="411193" y="378778"/>
                      <a:pt x="411357" y="378632"/>
                    </a:cubicBezTo>
                    <a:cubicBezTo>
                      <a:pt x="411886" y="378141"/>
                      <a:pt x="412397" y="377613"/>
                      <a:pt x="412908" y="377085"/>
                    </a:cubicBezTo>
                    <a:cubicBezTo>
                      <a:pt x="413350" y="376518"/>
                      <a:pt x="413936" y="376078"/>
                      <a:pt x="414604" y="375811"/>
                    </a:cubicBezTo>
                    <a:cubicBezTo>
                      <a:pt x="414964" y="375744"/>
                      <a:pt x="415292" y="375558"/>
                      <a:pt x="415534" y="375283"/>
                    </a:cubicBezTo>
                    <a:cubicBezTo>
                      <a:pt x="416658" y="374008"/>
                      <a:pt x="417953" y="372893"/>
                      <a:pt x="419383" y="371971"/>
                    </a:cubicBezTo>
                    <a:cubicBezTo>
                      <a:pt x="421334" y="370369"/>
                      <a:pt x="423231" y="368713"/>
                      <a:pt x="425146" y="367093"/>
                    </a:cubicBezTo>
                    <a:cubicBezTo>
                      <a:pt x="425562" y="366824"/>
                      <a:pt x="426017" y="366621"/>
                      <a:pt x="426496" y="366493"/>
                    </a:cubicBezTo>
                    <a:cubicBezTo>
                      <a:pt x="426701" y="366416"/>
                      <a:pt x="426916" y="366367"/>
                      <a:pt x="427134" y="366347"/>
                    </a:cubicBezTo>
                    <a:cubicBezTo>
                      <a:pt x="427699" y="366256"/>
                      <a:pt x="427408" y="365310"/>
                      <a:pt x="428155" y="365382"/>
                    </a:cubicBezTo>
                    <a:cubicBezTo>
                      <a:pt x="428789" y="365381"/>
                      <a:pt x="429389" y="365101"/>
                      <a:pt x="429797" y="364618"/>
                    </a:cubicBezTo>
                    <a:cubicBezTo>
                      <a:pt x="430182" y="364190"/>
                      <a:pt x="430663" y="363860"/>
                      <a:pt x="431201" y="363653"/>
                    </a:cubicBezTo>
                    <a:cubicBezTo>
                      <a:pt x="431799" y="363394"/>
                      <a:pt x="432334" y="363009"/>
                      <a:pt x="432770" y="362525"/>
                    </a:cubicBezTo>
                    <a:cubicBezTo>
                      <a:pt x="433220" y="362173"/>
                      <a:pt x="433689" y="361845"/>
                      <a:pt x="434174" y="361542"/>
                    </a:cubicBezTo>
                    <a:cubicBezTo>
                      <a:pt x="435259" y="360633"/>
                      <a:pt x="436493" y="359919"/>
                      <a:pt x="437822" y="359431"/>
                    </a:cubicBezTo>
                    <a:lnTo>
                      <a:pt x="438004" y="359431"/>
                    </a:lnTo>
                    <a:cubicBezTo>
                      <a:pt x="438752" y="359103"/>
                      <a:pt x="438643" y="357848"/>
                      <a:pt x="439628" y="357829"/>
                    </a:cubicBezTo>
                    <a:cubicBezTo>
                      <a:pt x="440355" y="357876"/>
                      <a:pt x="441052" y="357528"/>
                      <a:pt x="441451" y="356919"/>
                    </a:cubicBezTo>
                    <a:cubicBezTo>
                      <a:pt x="441736" y="356586"/>
                      <a:pt x="442131" y="356367"/>
                      <a:pt x="442564" y="356301"/>
                    </a:cubicBezTo>
                    <a:cubicBezTo>
                      <a:pt x="443170" y="356055"/>
                      <a:pt x="443708" y="355668"/>
                      <a:pt x="444132" y="355172"/>
                    </a:cubicBezTo>
                    <a:cubicBezTo>
                      <a:pt x="444482" y="354819"/>
                      <a:pt x="444755" y="354397"/>
                      <a:pt x="444935" y="353935"/>
                    </a:cubicBezTo>
                    <a:cubicBezTo>
                      <a:pt x="445555" y="354754"/>
                      <a:pt x="446102" y="353807"/>
                      <a:pt x="446759" y="353935"/>
                    </a:cubicBezTo>
                    <a:cubicBezTo>
                      <a:pt x="447415" y="354062"/>
                      <a:pt x="447598" y="353716"/>
                      <a:pt x="447744" y="354098"/>
                    </a:cubicBezTo>
                    <a:cubicBezTo>
                      <a:pt x="447890" y="354481"/>
                      <a:pt x="447598" y="354790"/>
                      <a:pt x="447379" y="355045"/>
                    </a:cubicBezTo>
                    <a:cubicBezTo>
                      <a:pt x="445999" y="356995"/>
                      <a:pt x="444326" y="358720"/>
                      <a:pt x="442418" y="360159"/>
                    </a:cubicBezTo>
                    <a:cubicBezTo>
                      <a:pt x="442181" y="360305"/>
                      <a:pt x="441980" y="360523"/>
                      <a:pt x="441743" y="360705"/>
                    </a:cubicBezTo>
                    <a:cubicBezTo>
                      <a:pt x="440922" y="361360"/>
                      <a:pt x="440777" y="362525"/>
                      <a:pt x="440065" y="363180"/>
                    </a:cubicBezTo>
                    <a:cubicBezTo>
                      <a:pt x="439354" y="363835"/>
                      <a:pt x="438241" y="364254"/>
                      <a:pt x="437895" y="365219"/>
                    </a:cubicBezTo>
                    <a:cubicBezTo>
                      <a:pt x="437621" y="365837"/>
                      <a:pt x="436454" y="366256"/>
                      <a:pt x="437275" y="367239"/>
                    </a:cubicBezTo>
                    <a:cubicBezTo>
                      <a:pt x="436782" y="367821"/>
                      <a:pt x="436363" y="368567"/>
                      <a:pt x="435542" y="368731"/>
                    </a:cubicBezTo>
                    <a:cubicBezTo>
                      <a:pt x="434398" y="368967"/>
                      <a:pt x="433424" y="369711"/>
                      <a:pt x="432897" y="370751"/>
                    </a:cubicBezTo>
                    <a:cubicBezTo>
                      <a:pt x="432645" y="371101"/>
                      <a:pt x="432351" y="371419"/>
                      <a:pt x="432022" y="371698"/>
                    </a:cubicBezTo>
                    <a:lnTo>
                      <a:pt x="431128" y="372662"/>
                    </a:lnTo>
                    <a:cubicBezTo>
                      <a:pt x="430526" y="373354"/>
                      <a:pt x="431767" y="373045"/>
                      <a:pt x="431548" y="373409"/>
                    </a:cubicBezTo>
                    <a:cubicBezTo>
                      <a:pt x="431329" y="373773"/>
                      <a:pt x="431165" y="374683"/>
                      <a:pt x="430417" y="374883"/>
                    </a:cubicBezTo>
                    <a:cubicBezTo>
                      <a:pt x="428474" y="375580"/>
                      <a:pt x="426788" y="376849"/>
                      <a:pt x="425584" y="378523"/>
                    </a:cubicBezTo>
                    <a:cubicBezTo>
                      <a:pt x="425033" y="379337"/>
                      <a:pt x="424287" y="380000"/>
                      <a:pt x="423413" y="380452"/>
                    </a:cubicBezTo>
                    <a:cubicBezTo>
                      <a:pt x="422597" y="380936"/>
                      <a:pt x="421900" y="381595"/>
                      <a:pt x="421371" y="382381"/>
                    </a:cubicBezTo>
                    <a:cubicBezTo>
                      <a:pt x="420828" y="383213"/>
                      <a:pt x="420120" y="383925"/>
                      <a:pt x="419291" y="384474"/>
                    </a:cubicBezTo>
                    <a:cubicBezTo>
                      <a:pt x="418651" y="384844"/>
                      <a:pt x="418298" y="385563"/>
                      <a:pt x="418398" y="386294"/>
                    </a:cubicBezTo>
                    <a:cubicBezTo>
                      <a:pt x="418398" y="387095"/>
                      <a:pt x="417905" y="387386"/>
                      <a:pt x="416993" y="387459"/>
                    </a:cubicBezTo>
                    <a:cubicBezTo>
                      <a:pt x="416556" y="387459"/>
                      <a:pt x="415990" y="387368"/>
                      <a:pt x="415735" y="387605"/>
                    </a:cubicBezTo>
                    <a:cubicBezTo>
                      <a:pt x="415479" y="387841"/>
                      <a:pt x="414604" y="388788"/>
                      <a:pt x="414750" y="389152"/>
                    </a:cubicBezTo>
                    <a:cubicBezTo>
                      <a:pt x="415188" y="390353"/>
                      <a:pt x="414367" y="390025"/>
                      <a:pt x="413838" y="390080"/>
                    </a:cubicBezTo>
                    <a:cubicBezTo>
                      <a:pt x="413309" y="390134"/>
                      <a:pt x="413291" y="390335"/>
                      <a:pt x="413364" y="390644"/>
                    </a:cubicBezTo>
                    <a:cubicBezTo>
                      <a:pt x="413437" y="390953"/>
                      <a:pt x="413838" y="391154"/>
                      <a:pt x="413364" y="391518"/>
                    </a:cubicBezTo>
                    <a:cubicBezTo>
                      <a:pt x="412890" y="391882"/>
                      <a:pt x="412890" y="391518"/>
                      <a:pt x="412652" y="391518"/>
                    </a:cubicBezTo>
                    <a:cubicBezTo>
                      <a:pt x="412415" y="391518"/>
                      <a:pt x="411959" y="391627"/>
                      <a:pt x="411740" y="391882"/>
                    </a:cubicBezTo>
                    <a:cubicBezTo>
                      <a:pt x="410263" y="393483"/>
                      <a:pt x="408476" y="394757"/>
                      <a:pt x="406980" y="396304"/>
                    </a:cubicBezTo>
                    <a:cubicBezTo>
                      <a:pt x="405456" y="397989"/>
                      <a:pt x="403763" y="399514"/>
                      <a:pt x="401928" y="400854"/>
                    </a:cubicBezTo>
                    <a:cubicBezTo>
                      <a:pt x="401725" y="401051"/>
                      <a:pt x="401564" y="401286"/>
                      <a:pt x="401454" y="401546"/>
                    </a:cubicBezTo>
                    <a:cubicBezTo>
                      <a:pt x="400958" y="402339"/>
                      <a:pt x="400242" y="402971"/>
                      <a:pt x="399393" y="403366"/>
                    </a:cubicBezTo>
                    <a:cubicBezTo>
                      <a:pt x="398838" y="403539"/>
                      <a:pt x="398385" y="403944"/>
                      <a:pt x="398153" y="404476"/>
                    </a:cubicBezTo>
                    <a:cubicBezTo>
                      <a:pt x="397963" y="404869"/>
                      <a:pt x="397630" y="405175"/>
                      <a:pt x="397222" y="405331"/>
                    </a:cubicBezTo>
                    <a:cubicBezTo>
                      <a:pt x="396365" y="405695"/>
                      <a:pt x="395855" y="406005"/>
                      <a:pt x="396092" y="407151"/>
                    </a:cubicBezTo>
                    <a:cubicBezTo>
                      <a:pt x="396201" y="407770"/>
                      <a:pt x="394924" y="408425"/>
                      <a:pt x="393903" y="408407"/>
                    </a:cubicBezTo>
                    <a:close/>
                    <a:moveTo>
                      <a:pt x="329" y="258621"/>
                    </a:moveTo>
                    <a:cubicBezTo>
                      <a:pt x="796" y="259438"/>
                      <a:pt x="999" y="260379"/>
                      <a:pt x="913" y="261315"/>
                    </a:cubicBezTo>
                    <a:cubicBezTo>
                      <a:pt x="998" y="263883"/>
                      <a:pt x="1446" y="266425"/>
                      <a:pt x="2244" y="268868"/>
                    </a:cubicBezTo>
                    <a:cubicBezTo>
                      <a:pt x="2788" y="270418"/>
                      <a:pt x="3066" y="272049"/>
                      <a:pt x="3065" y="273691"/>
                    </a:cubicBezTo>
                    <a:cubicBezTo>
                      <a:pt x="2945" y="274193"/>
                      <a:pt x="3044" y="274722"/>
                      <a:pt x="3338" y="275147"/>
                    </a:cubicBezTo>
                    <a:cubicBezTo>
                      <a:pt x="4137" y="276400"/>
                      <a:pt x="4636" y="277820"/>
                      <a:pt x="4797" y="279297"/>
                    </a:cubicBezTo>
                    <a:cubicBezTo>
                      <a:pt x="4907" y="279642"/>
                      <a:pt x="4797" y="280043"/>
                      <a:pt x="5089" y="280316"/>
                    </a:cubicBezTo>
                    <a:cubicBezTo>
                      <a:pt x="5983" y="281509"/>
                      <a:pt x="6707" y="282820"/>
                      <a:pt x="7241" y="284211"/>
                    </a:cubicBezTo>
                    <a:cubicBezTo>
                      <a:pt x="7898" y="285466"/>
                      <a:pt x="9065" y="286504"/>
                      <a:pt x="8956" y="288069"/>
                    </a:cubicBezTo>
                    <a:cubicBezTo>
                      <a:pt x="8965" y="288363"/>
                      <a:pt x="9097" y="288641"/>
                      <a:pt x="9321" y="288833"/>
                    </a:cubicBezTo>
                    <a:cubicBezTo>
                      <a:pt x="10160" y="289470"/>
                      <a:pt x="10287" y="290653"/>
                      <a:pt x="10926" y="291290"/>
                    </a:cubicBezTo>
                    <a:cubicBezTo>
                      <a:pt x="11564" y="291927"/>
                      <a:pt x="11892" y="293110"/>
                      <a:pt x="12531" y="293820"/>
                    </a:cubicBezTo>
                    <a:cubicBezTo>
                      <a:pt x="13169" y="294530"/>
                      <a:pt x="13643" y="296132"/>
                      <a:pt x="14482" y="297133"/>
                    </a:cubicBezTo>
                    <a:cubicBezTo>
                      <a:pt x="16306" y="299335"/>
                      <a:pt x="17911" y="301828"/>
                      <a:pt x="19954" y="303994"/>
                    </a:cubicBezTo>
                    <a:cubicBezTo>
                      <a:pt x="22049" y="306493"/>
                      <a:pt x="24451" y="308718"/>
                      <a:pt x="27103" y="310619"/>
                    </a:cubicBezTo>
                    <a:cubicBezTo>
                      <a:pt x="27437" y="310897"/>
                      <a:pt x="27754" y="311195"/>
                      <a:pt x="28052" y="311511"/>
                    </a:cubicBezTo>
                    <a:cubicBezTo>
                      <a:pt x="28725" y="312160"/>
                      <a:pt x="29438" y="312768"/>
                      <a:pt x="30186" y="313331"/>
                    </a:cubicBezTo>
                    <a:cubicBezTo>
                      <a:pt x="31116" y="313949"/>
                      <a:pt x="32010" y="314623"/>
                      <a:pt x="32976" y="315151"/>
                    </a:cubicBezTo>
                    <a:cubicBezTo>
                      <a:pt x="34335" y="316213"/>
                      <a:pt x="35560" y="317435"/>
                      <a:pt x="36624" y="318791"/>
                    </a:cubicBezTo>
                    <a:cubicBezTo>
                      <a:pt x="36934" y="319136"/>
                      <a:pt x="36989" y="319609"/>
                      <a:pt x="37609" y="319209"/>
                    </a:cubicBezTo>
                    <a:cubicBezTo>
                      <a:pt x="37882" y="319027"/>
                      <a:pt x="38138" y="319373"/>
                      <a:pt x="38338" y="319573"/>
                    </a:cubicBezTo>
                    <a:cubicBezTo>
                      <a:pt x="38998" y="320342"/>
                      <a:pt x="39876" y="320894"/>
                      <a:pt x="40855" y="321156"/>
                    </a:cubicBezTo>
                    <a:cubicBezTo>
                      <a:pt x="41619" y="321335"/>
                      <a:pt x="42320" y="321719"/>
                      <a:pt x="42880" y="322267"/>
                    </a:cubicBezTo>
                    <a:cubicBezTo>
                      <a:pt x="43691" y="323070"/>
                      <a:pt x="44783" y="323527"/>
                      <a:pt x="45926" y="323541"/>
                    </a:cubicBezTo>
                    <a:lnTo>
                      <a:pt x="46145" y="323541"/>
                    </a:lnTo>
                    <a:cubicBezTo>
                      <a:pt x="47861" y="324049"/>
                      <a:pt x="49500" y="324790"/>
                      <a:pt x="51014" y="325743"/>
                    </a:cubicBezTo>
                    <a:cubicBezTo>
                      <a:pt x="51470" y="326125"/>
                      <a:pt x="51799" y="325979"/>
                      <a:pt x="52309" y="325925"/>
                    </a:cubicBezTo>
                    <a:cubicBezTo>
                      <a:pt x="54130" y="325784"/>
                      <a:pt x="55956" y="325736"/>
                      <a:pt x="57781" y="325779"/>
                    </a:cubicBezTo>
                    <a:cubicBezTo>
                      <a:pt x="58839" y="326689"/>
                      <a:pt x="60061" y="326216"/>
                      <a:pt x="61210" y="326180"/>
                    </a:cubicBezTo>
                    <a:cubicBezTo>
                      <a:pt x="63265" y="326049"/>
                      <a:pt x="65308" y="325763"/>
                      <a:pt x="67320" y="325324"/>
                    </a:cubicBezTo>
                    <a:cubicBezTo>
                      <a:pt x="67776" y="325233"/>
                      <a:pt x="68250" y="325015"/>
                      <a:pt x="68341" y="324633"/>
                    </a:cubicBezTo>
                    <a:cubicBezTo>
                      <a:pt x="68432" y="324250"/>
                      <a:pt x="67831" y="324123"/>
                      <a:pt x="67448" y="323977"/>
                    </a:cubicBezTo>
                    <a:cubicBezTo>
                      <a:pt x="66791" y="323758"/>
                      <a:pt x="66174" y="323432"/>
                      <a:pt x="65624" y="323013"/>
                    </a:cubicBezTo>
                    <a:cubicBezTo>
                      <a:pt x="64879" y="322458"/>
                      <a:pt x="64029" y="322062"/>
                      <a:pt x="63125" y="321848"/>
                    </a:cubicBezTo>
                    <a:cubicBezTo>
                      <a:pt x="61362" y="321557"/>
                      <a:pt x="59690" y="320866"/>
                      <a:pt x="58237" y="319828"/>
                    </a:cubicBezTo>
                    <a:cubicBezTo>
                      <a:pt x="58109" y="319700"/>
                      <a:pt x="57836" y="319719"/>
                      <a:pt x="57635" y="319646"/>
                    </a:cubicBezTo>
                    <a:cubicBezTo>
                      <a:pt x="55319" y="318791"/>
                      <a:pt x="52966" y="317990"/>
                      <a:pt x="50668" y="317061"/>
                    </a:cubicBezTo>
                    <a:cubicBezTo>
                      <a:pt x="49957" y="316770"/>
                      <a:pt x="48844" y="316443"/>
                      <a:pt x="49446" y="315241"/>
                    </a:cubicBezTo>
                    <a:cubicBezTo>
                      <a:pt x="49610" y="314859"/>
                      <a:pt x="49336" y="314859"/>
                      <a:pt x="49191" y="314877"/>
                    </a:cubicBezTo>
                    <a:cubicBezTo>
                      <a:pt x="47768" y="314877"/>
                      <a:pt x="46436" y="314877"/>
                      <a:pt x="45707" y="313349"/>
                    </a:cubicBezTo>
                    <a:cubicBezTo>
                      <a:pt x="45617" y="313230"/>
                      <a:pt x="45488" y="313146"/>
                      <a:pt x="45342" y="313112"/>
                    </a:cubicBezTo>
                    <a:cubicBezTo>
                      <a:pt x="42774" y="311923"/>
                      <a:pt x="40598" y="310029"/>
                      <a:pt x="39068" y="307652"/>
                    </a:cubicBezTo>
                    <a:cubicBezTo>
                      <a:pt x="38247" y="306651"/>
                      <a:pt x="37408" y="305359"/>
                      <a:pt x="36314" y="304959"/>
                    </a:cubicBezTo>
                    <a:cubicBezTo>
                      <a:pt x="35412" y="304610"/>
                      <a:pt x="34654" y="303969"/>
                      <a:pt x="34162" y="303139"/>
                    </a:cubicBezTo>
                    <a:cubicBezTo>
                      <a:pt x="33775" y="302476"/>
                      <a:pt x="33230" y="301920"/>
                      <a:pt x="32575" y="301519"/>
                    </a:cubicBezTo>
                    <a:cubicBezTo>
                      <a:pt x="31689" y="301062"/>
                      <a:pt x="30959" y="300352"/>
                      <a:pt x="30478" y="299480"/>
                    </a:cubicBezTo>
                    <a:cubicBezTo>
                      <a:pt x="30167" y="298807"/>
                      <a:pt x="30149" y="298225"/>
                      <a:pt x="29256" y="298115"/>
                    </a:cubicBezTo>
                    <a:cubicBezTo>
                      <a:pt x="28945" y="298115"/>
                      <a:pt x="28781" y="297642"/>
                      <a:pt x="28581" y="297315"/>
                    </a:cubicBezTo>
                    <a:cubicBezTo>
                      <a:pt x="27873" y="296303"/>
                      <a:pt x="27073" y="295358"/>
                      <a:pt x="26191" y="294494"/>
                    </a:cubicBezTo>
                    <a:cubicBezTo>
                      <a:pt x="25317" y="293390"/>
                      <a:pt x="24518" y="292229"/>
                      <a:pt x="23802" y="291017"/>
                    </a:cubicBezTo>
                    <a:cubicBezTo>
                      <a:pt x="24331" y="289707"/>
                      <a:pt x="22744" y="290235"/>
                      <a:pt x="22489" y="289507"/>
                    </a:cubicBezTo>
                    <a:cubicBezTo>
                      <a:pt x="22234" y="288779"/>
                      <a:pt x="22744" y="287814"/>
                      <a:pt x="21522" y="287596"/>
                    </a:cubicBezTo>
                    <a:cubicBezTo>
                      <a:pt x="21100" y="287469"/>
                      <a:pt x="20792" y="287105"/>
                      <a:pt x="20738" y="286668"/>
                    </a:cubicBezTo>
                    <a:cubicBezTo>
                      <a:pt x="20738" y="286358"/>
                      <a:pt x="21759" y="286504"/>
                      <a:pt x="21121" y="286176"/>
                    </a:cubicBezTo>
                    <a:cubicBezTo>
                      <a:pt x="20191" y="285685"/>
                      <a:pt x="18878" y="285758"/>
                      <a:pt x="19607" y="284101"/>
                    </a:cubicBezTo>
                    <a:cubicBezTo>
                      <a:pt x="19607" y="283938"/>
                      <a:pt x="19224" y="283483"/>
                      <a:pt x="18805" y="283483"/>
                    </a:cubicBezTo>
                    <a:cubicBezTo>
                      <a:pt x="18211" y="283519"/>
                      <a:pt x="17676" y="283129"/>
                      <a:pt x="17528" y="282554"/>
                    </a:cubicBezTo>
                    <a:cubicBezTo>
                      <a:pt x="17112" y="281743"/>
                      <a:pt x="16542" y="281020"/>
                      <a:pt x="15850" y="280425"/>
                    </a:cubicBezTo>
                    <a:cubicBezTo>
                      <a:pt x="15341" y="279580"/>
                      <a:pt x="14896" y="278697"/>
                      <a:pt x="14519" y="277786"/>
                    </a:cubicBezTo>
                    <a:cubicBezTo>
                      <a:pt x="14282" y="277404"/>
                      <a:pt x="13935" y="277149"/>
                      <a:pt x="13698" y="276803"/>
                    </a:cubicBezTo>
                    <a:cubicBezTo>
                      <a:pt x="12804" y="275493"/>
                      <a:pt x="11309" y="274583"/>
                      <a:pt x="10944" y="272890"/>
                    </a:cubicBezTo>
                    <a:cubicBezTo>
                      <a:pt x="10865" y="272688"/>
                      <a:pt x="10740" y="272507"/>
                      <a:pt x="10579" y="272362"/>
                    </a:cubicBezTo>
                    <a:cubicBezTo>
                      <a:pt x="9756" y="271477"/>
                      <a:pt x="9167" y="270401"/>
                      <a:pt x="8865" y="269232"/>
                    </a:cubicBezTo>
                    <a:cubicBezTo>
                      <a:pt x="8646" y="268304"/>
                      <a:pt x="7478" y="267794"/>
                      <a:pt x="7789" y="266648"/>
                    </a:cubicBezTo>
                    <a:cubicBezTo>
                      <a:pt x="7789" y="266648"/>
                      <a:pt x="7187" y="266356"/>
                      <a:pt x="6986" y="266120"/>
                    </a:cubicBezTo>
                    <a:cubicBezTo>
                      <a:pt x="6785" y="265883"/>
                      <a:pt x="6220" y="265246"/>
                      <a:pt x="6238" y="264828"/>
                    </a:cubicBezTo>
                    <a:cubicBezTo>
                      <a:pt x="6148" y="263748"/>
                      <a:pt x="5676" y="262735"/>
                      <a:pt x="4907" y="261970"/>
                    </a:cubicBezTo>
                    <a:cubicBezTo>
                      <a:pt x="4395" y="261064"/>
                      <a:pt x="3997" y="260098"/>
                      <a:pt x="3721" y="259095"/>
                    </a:cubicBezTo>
                    <a:cubicBezTo>
                      <a:pt x="3721" y="258949"/>
                      <a:pt x="4104" y="258403"/>
                      <a:pt x="3721" y="258203"/>
                    </a:cubicBezTo>
                    <a:cubicBezTo>
                      <a:pt x="2609" y="257566"/>
                      <a:pt x="2153" y="256383"/>
                      <a:pt x="1441" y="255473"/>
                    </a:cubicBezTo>
                    <a:cubicBezTo>
                      <a:pt x="1223" y="255182"/>
                      <a:pt x="1058" y="254581"/>
                      <a:pt x="511" y="254818"/>
                    </a:cubicBezTo>
                    <a:cubicBezTo>
                      <a:pt x="109" y="255038"/>
                      <a:pt x="-87" y="255506"/>
                      <a:pt x="37" y="255946"/>
                    </a:cubicBezTo>
                    <a:cubicBezTo>
                      <a:pt x="37" y="256146"/>
                      <a:pt x="37" y="256383"/>
                      <a:pt x="37" y="256692"/>
                    </a:cubicBezTo>
                    <a:cubicBezTo>
                      <a:pt x="165" y="257220"/>
                      <a:pt x="-54" y="257930"/>
                      <a:pt x="329" y="258621"/>
                    </a:cubicBezTo>
                    <a:close/>
                    <a:moveTo>
                      <a:pt x="307542" y="0"/>
                    </a:moveTo>
                    <a:cubicBezTo>
                      <a:pt x="306886" y="546"/>
                      <a:pt x="306138" y="1019"/>
                      <a:pt x="305974" y="1966"/>
                    </a:cubicBezTo>
                    <a:cubicBezTo>
                      <a:pt x="305840" y="2514"/>
                      <a:pt x="305676" y="3055"/>
                      <a:pt x="305481" y="3585"/>
                    </a:cubicBezTo>
                    <a:cubicBezTo>
                      <a:pt x="305226" y="4495"/>
                      <a:pt x="305299" y="5405"/>
                      <a:pt x="304971" y="6315"/>
                    </a:cubicBezTo>
                    <a:cubicBezTo>
                      <a:pt x="303986" y="8882"/>
                      <a:pt x="303147" y="11557"/>
                      <a:pt x="302016" y="14050"/>
                    </a:cubicBezTo>
                    <a:cubicBezTo>
                      <a:pt x="301870" y="14360"/>
                      <a:pt x="301578" y="14560"/>
                      <a:pt x="301670" y="15015"/>
                    </a:cubicBezTo>
                    <a:cubicBezTo>
                      <a:pt x="301919" y="16255"/>
                      <a:pt x="301575" y="17540"/>
                      <a:pt x="300739" y="18491"/>
                    </a:cubicBezTo>
                    <a:cubicBezTo>
                      <a:pt x="300553" y="18708"/>
                      <a:pt x="300417" y="18963"/>
                      <a:pt x="300338" y="19237"/>
                    </a:cubicBezTo>
                    <a:cubicBezTo>
                      <a:pt x="299518" y="22449"/>
                      <a:pt x="298292" y="25543"/>
                      <a:pt x="296690" y="28447"/>
                    </a:cubicBezTo>
                    <a:cubicBezTo>
                      <a:pt x="296526" y="28774"/>
                      <a:pt x="296435" y="29120"/>
                      <a:pt x="296289" y="29429"/>
                    </a:cubicBezTo>
                    <a:cubicBezTo>
                      <a:pt x="295047" y="31735"/>
                      <a:pt x="293968" y="34125"/>
                      <a:pt x="293061" y="36582"/>
                    </a:cubicBezTo>
                    <a:cubicBezTo>
                      <a:pt x="293061" y="36582"/>
                      <a:pt x="292970" y="36691"/>
                      <a:pt x="292915" y="36746"/>
                    </a:cubicBezTo>
                    <a:cubicBezTo>
                      <a:pt x="292433" y="37355"/>
                      <a:pt x="292080" y="38054"/>
                      <a:pt x="291875" y="38802"/>
                    </a:cubicBezTo>
                    <a:cubicBezTo>
                      <a:pt x="291219" y="40422"/>
                      <a:pt x="290307" y="41933"/>
                      <a:pt x="289669" y="43589"/>
                    </a:cubicBezTo>
                    <a:cubicBezTo>
                      <a:pt x="289249" y="44681"/>
                      <a:pt x="288501" y="45682"/>
                      <a:pt x="288100" y="46828"/>
                    </a:cubicBezTo>
                    <a:cubicBezTo>
                      <a:pt x="288032" y="47104"/>
                      <a:pt x="287901" y="47359"/>
                      <a:pt x="287717" y="47575"/>
                    </a:cubicBezTo>
                    <a:cubicBezTo>
                      <a:pt x="286623" y="48648"/>
                      <a:pt x="286750" y="50450"/>
                      <a:pt x="285401" y="51360"/>
                    </a:cubicBezTo>
                    <a:cubicBezTo>
                      <a:pt x="285510" y="52052"/>
                      <a:pt x="284963" y="52543"/>
                      <a:pt x="284872" y="53180"/>
                    </a:cubicBezTo>
                    <a:cubicBezTo>
                      <a:pt x="284602" y="54794"/>
                      <a:pt x="283979" y="56329"/>
                      <a:pt x="283048" y="57676"/>
                    </a:cubicBezTo>
                    <a:cubicBezTo>
                      <a:pt x="281960" y="59655"/>
                      <a:pt x="280992" y="61697"/>
                      <a:pt x="280148" y="63791"/>
                    </a:cubicBezTo>
                    <a:cubicBezTo>
                      <a:pt x="279364" y="65356"/>
                      <a:pt x="278598" y="66958"/>
                      <a:pt x="277850" y="68559"/>
                    </a:cubicBezTo>
                    <a:cubicBezTo>
                      <a:pt x="277631" y="69014"/>
                      <a:pt x="277558" y="69506"/>
                      <a:pt x="277376" y="69961"/>
                    </a:cubicBezTo>
                    <a:cubicBezTo>
                      <a:pt x="276755" y="71653"/>
                      <a:pt x="276737" y="73601"/>
                      <a:pt x="275552" y="75093"/>
                    </a:cubicBezTo>
                    <a:cubicBezTo>
                      <a:pt x="275093" y="75647"/>
                      <a:pt x="274882" y="76364"/>
                      <a:pt x="274968" y="77077"/>
                    </a:cubicBezTo>
                    <a:cubicBezTo>
                      <a:pt x="275369" y="78642"/>
                      <a:pt x="274147" y="79898"/>
                      <a:pt x="274366" y="81372"/>
                    </a:cubicBezTo>
                    <a:cubicBezTo>
                      <a:pt x="272998" y="82864"/>
                      <a:pt x="273235" y="84848"/>
                      <a:pt x="272779" y="86614"/>
                    </a:cubicBezTo>
                    <a:cubicBezTo>
                      <a:pt x="272068" y="89253"/>
                      <a:pt x="272269" y="92074"/>
                      <a:pt x="270956" y="94658"/>
                    </a:cubicBezTo>
                    <a:cubicBezTo>
                      <a:pt x="270863" y="95090"/>
                      <a:pt x="270863" y="95536"/>
                      <a:pt x="270956" y="95968"/>
                    </a:cubicBezTo>
                    <a:cubicBezTo>
                      <a:pt x="270956" y="96314"/>
                      <a:pt x="270956" y="96733"/>
                      <a:pt x="271357" y="96860"/>
                    </a:cubicBezTo>
                    <a:cubicBezTo>
                      <a:pt x="271794" y="96997"/>
                      <a:pt x="272266" y="96797"/>
                      <a:pt x="272469" y="96387"/>
                    </a:cubicBezTo>
                    <a:cubicBezTo>
                      <a:pt x="272736" y="95964"/>
                      <a:pt x="272968" y="95519"/>
                      <a:pt x="273162" y="95058"/>
                    </a:cubicBezTo>
                    <a:cubicBezTo>
                      <a:pt x="273308" y="94713"/>
                      <a:pt x="273637" y="94258"/>
                      <a:pt x="273855" y="94367"/>
                    </a:cubicBezTo>
                    <a:cubicBezTo>
                      <a:pt x="274074" y="94476"/>
                      <a:pt x="274567" y="94531"/>
                      <a:pt x="274421" y="94057"/>
                    </a:cubicBezTo>
                    <a:cubicBezTo>
                      <a:pt x="274161" y="93190"/>
                      <a:pt x="274431" y="92251"/>
                      <a:pt x="275114" y="91655"/>
                    </a:cubicBezTo>
                    <a:cubicBezTo>
                      <a:pt x="275868" y="90803"/>
                      <a:pt x="276450" y="89815"/>
                      <a:pt x="276828" y="88743"/>
                    </a:cubicBezTo>
                    <a:cubicBezTo>
                      <a:pt x="277580" y="86877"/>
                      <a:pt x="278682" y="85172"/>
                      <a:pt x="280075" y="83720"/>
                    </a:cubicBezTo>
                    <a:cubicBezTo>
                      <a:pt x="280916" y="82851"/>
                      <a:pt x="281540" y="81798"/>
                      <a:pt x="281899" y="80644"/>
                    </a:cubicBezTo>
                    <a:cubicBezTo>
                      <a:pt x="282704" y="78685"/>
                      <a:pt x="283778" y="76847"/>
                      <a:pt x="285091" y="75184"/>
                    </a:cubicBezTo>
                    <a:cubicBezTo>
                      <a:pt x="285231" y="74865"/>
                      <a:pt x="285422" y="74570"/>
                      <a:pt x="285656" y="74310"/>
                    </a:cubicBezTo>
                    <a:cubicBezTo>
                      <a:pt x="285820" y="74165"/>
                      <a:pt x="286677" y="74802"/>
                      <a:pt x="286221" y="73965"/>
                    </a:cubicBezTo>
                    <a:cubicBezTo>
                      <a:pt x="285765" y="73127"/>
                      <a:pt x="286057" y="72982"/>
                      <a:pt x="286495" y="72527"/>
                    </a:cubicBezTo>
                    <a:cubicBezTo>
                      <a:pt x="287106" y="72085"/>
                      <a:pt x="287540" y="71439"/>
                      <a:pt x="287717" y="70707"/>
                    </a:cubicBezTo>
                    <a:cubicBezTo>
                      <a:pt x="288013" y="69107"/>
                      <a:pt x="288789" y="67634"/>
                      <a:pt x="289942" y="66484"/>
                    </a:cubicBezTo>
                    <a:cubicBezTo>
                      <a:pt x="290234" y="66157"/>
                      <a:pt x="290653" y="65829"/>
                      <a:pt x="290708" y="65465"/>
                    </a:cubicBezTo>
                    <a:cubicBezTo>
                      <a:pt x="290945" y="64341"/>
                      <a:pt x="291495" y="63306"/>
                      <a:pt x="292295" y="62480"/>
                    </a:cubicBezTo>
                    <a:cubicBezTo>
                      <a:pt x="292933" y="61643"/>
                      <a:pt x="292860" y="60515"/>
                      <a:pt x="293572" y="59805"/>
                    </a:cubicBezTo>
                    <a:cubicBezTo>
                      <a:pt x="294365" y="58984"/>
                      <a:pt x="294909" y="57956"/>
                      <a:pt x="295140" y="56838"/>
                    </a:cubicBezTo>
                    <a:cubicBezTo>
                      <a:pt x="295160" y="56564"/>
                      <a:pt x="295254" y="56299"/>
                      <a:pt x="295414" y="56074"/>
                    </a:cubicBezTo>
                    <a:cubicBezTo>
                      <a:pt x="296306" y="55321"/>
                      <a:pt x="296869" y="54250"/>
                      <a:pt x="296982" y="53089"/>
                    </a:cubicBezTo>
                    <a:cubicBezTo>
                      <a:pt x="297110" y="51815"/>
                      <a:pt x="298350" y="51269"/>
                      <a:pt x="298605" y="50141"/>
                    </a:cubicBezTo>
                    <a:cubicBezTo>
                      <a:pt x="298861" y="49012"/>
                      <a:pt x="300156" y="47902"/>
                      <a:pt x="299955" y="46501"/>
                    </a:cubicBezTo>
                    <a:cubicBezTo>
                      <a:pt x="300592" y="45889"/>
                      <a:pt x="300892" y="45007"/>
                      <a:pt x="300758" y="44135"/>
                    </a:cubicBezTo>
                    <a:cubicBezTo>
                      <a:pt x="300758" y="43880"/>
                      <a:pt x="301013" y="43644"/>
                      <a:pt x="301122" y="43371"/>
                    </a:cubicBezTo>
                    <a:cubicBezTo>
                      <a:pt x="301505" y="42315"/>
                      <a:pt x="302381" y="41423"/>
                      <a:pt x="302454" y="40258"/>
                    </a:cubicBezTo>
                    <a:cubicBezTo>
                      <a:pt x="302527" y="39094"/>
                      <a:pt x="303876" y="38438"/>
                      <a:pt x="303366" y="37092"/>
                    </a:cubicBezTo>
                    <a:cubicBezTo>
                      <a:pt x="304661" y="35854"/>
                      <a:pt x="304533" y="34107"/>
                      <a:pt x="304989" y="32578"/>
                    </a:cubicBezTo>
                    <a:cubicBezTo>
                      <a:pt x="305590" y="30994"/>
                      <a:pt x="306102" y="29378"/>
                      <a:pt x="306521" y="27737"/>
                    </a:cubicBezTo>
                    <a:cubicBezTo>
                      <a:pt x="306810" y="26785"/>
                      <a:pt x="307047" y="25819"/>
                      <a:pt x="307232" y="24843"/>
                    </a:cubicBezTo>
                    <a:cubicBezTo>
                      <a:pt x="307232" y="23933"/>
                      <a:pt x="308290" y="24115"/>
                      <a:pt x="308400" y="23496"/>
                    </a:cubicBezTo>
                    <a:cubicBezTo>
                      <a:pt x="308509" y="22877"/>
                      <a:pt x="307360" y="22586"/>
                      <a:pt x="307761" y="21840"/>
                    </a:cubicBezTo>
                    <a:cubicBezTo>
                      <a:pt x="308363" y="20748"/>
                      <a:pt x="307378" y="19529"/>
                      <a:pt x="308108" y="18400"/>
                    </a:cubicBezTo>
                    <a:cubicBezTo>
                      <a:pt x="308491" y="17818"/>
                      <a:pt x="307451" y="17163"/>
                      <a:pt x="307780" y="16580"/>
                    </a:cubicBezTo>
                    <a:cubicBezTo>
                      <a:pt x="308546" y="15179"/>
                      <a:pt x="307251" y="13650"/>
                      <a:pt x="308181" y="12321"/>
                    </a:cubicBezTo>
                    <a:cubicBezTo>
                      <a:pt x="307944" y="10247"/>
                      <a:pt x="308546" y="8135"/>
                      <a:pt x="307798" y="6061"/>
                    </a:cubicBezTo>
                    <a:cubicBezTo>
                      <a:pt x="307527" y="5371"/>
                      <a:pt x="307581" y="4596"/>
                      <a:pt x="307944" y="3949"/>
                    </a:cubicBezTo>
                    <a:cubicBezTo>
                      <a:pt x="308272" y="3476"/>
                      <a:pt x="308071" y="2967"/>
                      <a:pt x="308163" y="2493"/>
                    </a:cubicBezTo>
                    <a:cubicBezTo>
                      <a:pt x="308325" y="1612"/>
                      <a:pt x="308099" y="703"/>
                      <a:pt x="307542" y="0"/>
                    </a:cubicBezTo>
                    <a:close/>
                    <a:moveTo>
                      <a:pt x="485480" y="16835"/>
                    </a:moveTo>
                    <a:cubicBezTo>
                      <a:pt x="485480" y="16180"/>
                      <a:pt x="485024" y="15816"/>
                      <a:pt x="484513" y="16107"/>
                    </a:cubicBezTo>
                    <a:cubicBezTo>
                      <a:pt x="484002" y="16398"/>
                      <a:pt x="483473" y="16507"/>
                      <a:pt x="483236" y="17345"/>
                    </a:cubicBezTo>
                    <a:cubicBezTo>
                      <a:pt x="482586" y="18961"/>
                      <a:pt x="481376" y="20292"/>
                      <a:pt x="479826" y="21094"/>
                    </a:cubicBezTo>
                    <a:cubicBezTo>
                      <a:pt x="479386" y="21424"/>
                      <a:pt x="479041" y="21863"/>
                      <a:pt x="478823" y="22368"/>
                    </a:cubicBezTo>
                    <a:cubicBezTo>
                      <a:pt x="478757" y="22501"/>
                      <a:pt x="478664" y="22619"/>
                      <a:pt x="478549" y="22714"/>
                    </a:cubicBezTo>
                    <a:cubicBezTo>
                      <a:pt x="477035" y="23624"/>
                      <a:pt x="476306" y="25298"/>
                      <a:pt x="474901" y="26354"/>
                    </a:cubicBezTo>
                    <a:cubicBezTo>
                      <a:pt x="473263" y="27638"/>
                      <a:pt x="471904" y="29242"/>
                      <a:pt x="470907" y="31067"/>
                    </a:cubicBezTo>
                    <a:cubicBezTo>
                      <a:pt x="470699" y="31370"/>
                      <a:pt x="470454" y="31645"/>
                      <a:pt x="470177" y="31886"/>
                    </a:cubicBezTo>
                    <a:cubicBezTo>
                      <a:pt x="468713" y="33606"/>
                      <a:pt x="467378" y="35431"/>
                      <a:pt x="466183" y="37346"/>
                    </a:cubicBezTo>
                    <a:cubicBezTo>
                      <a:pt x="465563" y="38293"/>
                      <a:pt x="465435" y="38438"/>
                      <a:pt x="463320" y="39658"/>
                    </a:cubicBezTo>
                    <a:cubicBezTo>
                      <a:pt x="462784" y="40003"/>
                      <a:pt x="462435" y="40572"/>
                      <a:pt x="462371" y="41205"/>
                    </a:cubicBezTo>
                    <a:cubicBezTo>
                      <a:pt x="464031" y="41933"/>
                      <a:pt x="462499" y="42388"/>
                      <a:pt x="462189" y="42825"/>
                    </a:cubicBezTo>
                    <a:cubicBezTo>
                      <a:pt x="461587" y="43625"/>
                      <a:pt x="460675" y="44226"/>
                      <a:pt x="460474" y="45282"/>
                    </a:cubicBezTo>
                    <a:cubicBezTo>
                      <a:pt x="460274" y="46337"/>
                      <a:pt x="459088" y="46847"/>
                      <a:pt x="458541" y="47757"/>
                    </a:cubicBezTo>
                    <a:cubicBezTo>
                      <a:pt x="458420" y="47931"/>
                      <a:pt x="458340" y="48130"/>
                      <a:pt x="458304" y="48339"/>
                    </a:cubicBezTo>
                    <a:cubicBezTo>
                      <a:pt x="458270" y="48772"/>
                      <a:pt x="458083" y="49179"/>
                      <a:pt x="457775" y="49486"/>
                    </a:cubicBezTo>
                    <a:cubicBezTo>
                      <a:pt x="456079" y="51761"/>
                      <a:pt x="455058" y="54472"/>
                      <a:pt x="453234" y="56656"/>
                    </a:cubicBezTo>
                    <a:cubicBezTo>
                      <a:pt x="453113" y="56836"/>
                      <a:pt x="453038" y="57042"/>
                      <a:pt x="453015" y="57257"/>
                    </a:cubicBezTo>
                    <a:cubicBezTo>
                      <a:pt x="452737" y="58501"/>
                      <a:pt x="452237" y="59685"/>
                      <a:pt x="451537" y="60751"/>
                    </a:cubicBezTo>
                    <a:cubicBezTo>
                      <a:pt x="451116" y="61402"/>
                      <a:pt x="450732" y="62077"/>
                      <a:pt x="450388" y="62772"/>
                    </a:cubicBezTo>
                    <a:cubicBezTo>
                      <a:pt x="450151" y="63445"/>
                      <a:pt x="449422" y="62899"/>
                      <a:pt x="449166" y="63390"/>
                    </a:cubicBezTo>
                    <a:cubicBezTo>
                      <a:pt x="449604" y="63609"/>
                      <a:pt x="450024" y="63736"/>
                      <a:pt x="449440" y="64355"/>
                    </a:cubicBezTo>
                    <a:cubicBezTo>
                      <a:pt x="449084" y="64882"/>
                      <a:pt x="448807" y="65458"/>
                      <a:pt x="448619" y="66066"/>
                    </a:cubicBezTo>
                    <a:cubicBezTo>
                      <a:pt x="448464" y="66693"/>
                      <a:pt x="448150" y="67269"/>
                      <a:pt x="447707" y="67740"/>
                    </a:cubicBezTo>
                    <a:cubicBezTo>
                      <a:pt x="447114" y="68276"/>
                      <a:pt x="446733" y="69005"/>
                      <a:pt x="446631" y="69797"/>
                    </a:cubicBezTo>
                    <a:cubicBezTo>
                      <a:pt x="446512" y="70472"/>
                      <a:pt x="446088" y="71056"/>
                      <a:pt x="445482" y="71380"/>
                    </a:cubicBezTo>
                    <a:cubicBezTo>
                      <a:pt x="445209" y="71544"/>
                      <a:pt x="444625" y="71799"/>
                      <a:pt x="444971" y="72345"/>
                    </a:cubicBezTo>
                    <a:cubicBezTo>
                      <a:pt x="445318" y="72891"/>
                      <a:pt x="445063" y="73400"/>
                      <a:pt x="444680" y="73892"/>
                    </a:cubicBezTo>
                    <a:cubicBezTo>
                      <a:pt x="444187" y="74418"/>
                      <a:pt x="443896" y="75102"/>
                      <a:pt x="443859" y="75821"/>
                    </a:cubicBezTo>
                    <a:cubicBezTo>
                      <a:pt x="443890" y="77691"/>
                      <a:pt x="443278" y="79515"/>
                      <a:pt x="442126" y="80990"/>
                    </a:cubicBezTo>
                    <a:cubicBezTo>
                      <a:pt x="441796" y="81458"/>
                      <a:pt x="441623" y="82019"/>
                      <a:pt x="441634" y="82591"/>
                    </a:cubicBezTo>
                    <a:cubicBezTo>
                      <a:pt x="441806" y="84293"/>
                      <a:pt x="441090" y="85964"/>
                      <a:pt x="439737" y="87014"/>
                    </a:cubicBezTo>
                    <a:cubicBezTo>
                      <a:pt x="439606" y="87174"/>
                      <a:pt x="439530" y="87372"/>
                      <a:pt x="439518" y="87578"/>
                    </a:cubicBezTo>
                    <a:cubicBezTo>
                      <a:pt x="439530" y="88208"/>
                      <a:pt x="439392" y="88831"/>
                      <a:pt x="439117" y="89398"/>
                    </a:cubicBezTo>
                    <a:cubicBezTo>
                      <a:pt x="438916" y="89708"/>
                      <a:pt x="439117" y="90254"/>
                      <a:pt x="439117" y="90690"/>
                    </a:cubicBezTo>
                    <a:cubicBezTo>
                      <a:pt x="439134" y="91057"/>
                      <a:pt x="439351" y="91386"/>
                      <a:pt x="439682" y="91546"/>
                    </a:cubicBezTo>
                    <a:cubicBezTo>
                      <a:pt x="440084" y="91819"/>
                      <a:pt x="440339" y="91546"/>
                      <a:pt x="440631" y="91255"/>
                    </a:cubicBezTo>
                    <a:cubicBezTo>
                      <a:pt x="441342" y="90727"/>
                      <a:pt x="441597" y="89799"/>
                      <a:pt x="442217" y="89234"/>
                    </a:cubicBezTo>
                    <a:cubicBezTo>
                      <a:pt x="443094" y="88384"/>
                      <a:pt x="443871" y="87438"/>
                      <a:pt x="444534" y="86413"/>
                    </a:cubicBezTo>
                    <a:cubicBezTo>
                      <a:pt x="445245" y="85358"/>
                      <a:pt x="446595" y="84848"/>
                      <a:pt x="446996" y="83556"/>
                    </a:cubicBezTo>
                    <a:cubicBezTo>
                      <a:pt x="449331" y="81609"/>
                      <a:pt x="450425" y="78606"/>
                      <a:pt x="452887" y="76786"/>
                    </a:cubicBezTo>
                    <a:cubicBezTo>
                      <a:pt x="453033" y="76676"/>
                      <a:pt x="453015" y="76367"/>
                      <a:pt x="453142" y="76221"/>
                    </a:cubicBezTo>
                    <a:cubicBezTo>
                      <a:pt x="453820" y="75373"/>
                      <a:pt x="454378" y="74436"/>
                      <a:pt x="454802" y="73437"/>
                    </a:cubicBezTo>
                    <a:cubicBezTo>
                      <a:pt x="455360" y="72415"/>
                      <a:pt x="456162" y="71546"/>
                      <a:pt x="457137" y="70907"/>
                    </a:cubicBezTo>
                    <a:cubicBezTo>
                      <a:pt x="458596" y="69942"/>
                      <a:pt x="458651" y="70033"/>
                      <a:pt x="458796" y="68286"/>
                    </a:cubicBezTo>
                    <a:cubicBezTo>
                      <a:pt x="458799" y="68072"/>
                      <a:pt x="458876" y="67866"/>
                      <a:pt x="459015" y="67704"/>
                    </a:cubicBezTo>
                    <a:cubicBezTo>
                      <a:pt x="460420" y="66266"/>
                      <a:pt x="460839" y="64064"/>
                      <a:pt x="462280" y="62753"/>
                    </a:cubicBezTo>
                    <a:cubicBezTo>
                      <a:pt x="463429" y="61643"/>
                      <a:pt x="463721" y="59969"/>
                      <a:pt x="465034" y="58968"/>
                    </a:cubicBezTo>
                    <a:cubicBezTo>
                      <a:pt x="465477" y="58596"/>
                      <a:pt x="465800" y="58102"/>
                      <a:pt x="465964" y="57548"/>
                    </a:cubicBezTo>
                    <a:cubicBezTo>
                      <a:pt x="466199" y="57038"/>
                      <a:pt x="466624" y="56639"/>
                      <a:pt x="467150" y="56438"/>
                    </a:cubicBezTo>
                    <a:cubicBezTo>
                      <a:pt x="468098" y="55928"/>
                      <a:pt x="466420" y="55947"/>
                      <a:pt x="466913" y="55291"/>
                    </a:cubicBezTo>
                    <a:cubicBezTo>
                      <a:pt x="467338" y="54806"/>
                      <a:pt x="467688" y="54260"/>
                      <a:pt x="467952" y="53672"/>
                    </a:cubicBezTo>
                    <a:cubicBezTo>
                      <a:pt x="468208" y="52907"/>
                      <a:pt x="469266" y="52671"/>
                      <a:pt x="469284" y="51852"/>
                    </a:cubicBezTo>
                    <a:cubicBezTo>
                      <a:pt x="469284" y="50596"/>
                      <a:pt x="470506" y="50905"/>
                      <a:pt x="471108" y="50396"/>
                    </a:cubicBezTo>
                    <a:cubicBezTo>
                      <a:pt x="471381" y="50159"/>
                      <a:pt x="471673" y="49668"/>
                      <a:pt x="471235" y="49522"/>
                    </a:cubicBezTo>
                    <a:cubicBezTo>
                      <a:pt x="470487" y="49285"/>
                      <a:pt x="470889" y="48976"/>
                      <a:pt x="471016" y="48612"/>
                    </a:cubicBezTo>
                    <a:cubicBezTo>
                      <a:pt x="471819" y="46483"/>
                      <a:pt x="473497" y="44808"/>
                      <a:pt x="474190" y="42606"/>
                    </a:cubicBezTo>
                    <a:cubicBezTo>
                      <a:pt x="474469" y="41907"/>
                      <a:pt x="475150" y="41451"/>
                      <a:pt x="475904" y="41460"/>
                    </a:cubicBezTo>
                    <a:cubicBezTo>
                      <a:pt x="476360" y="41460"/>
                      <a:pt x="476360" y="40932"/>
                      <a:pt x="475904" y="40713"/>
                    </a:cubicBezTo>
                    <a:cubicBezTo>
                      <a:pt x="475448" y="40495"/>
                      <a:pt x="475448" y="40586"/>
                      <a:pt x="475613" y="40167"/>
                    </a:cubicBezTo>
                    <a:cubicBezTo>
                      <a:pt x="475795" y="39401"/>
                      <a:pt x="476179" y="38697"/>
                      <a:pt x="476725" y="38129"/>
                    </a:cubicBezTo>
                    <a:cubicBezTo>
                      <a:pt x="477236" y="37692"/>
                      <a:pt x="478549" y="37547"/>
                      <a:pt x="477619" y="36309"/>
                    </a:cubicBezTo>
                    <a:cubicBezTo>
                      <a:pt x="477619" y="36309"/>
                      <a:pt x="477747" y="35909"/>
                      <a:pt x="477874" y="35763"/>
                    </a:cubicBezTo>
                    <a:cubicBezTo>
                      <a:pt x="478581" y="35230"/>
                      <a:pt x="478955" y="34366"/>
                      <a:pt x="478859" y="33488"/>
                    </a:cubicBezTo>
                    <a:cubicBezTo>
                      <a:pt x="478839" y="33115"/>
                      <a:pt x="479011" y="32759"/>
                      <a:pt x="479315" y="32542"/>
                    </a:cubicBezTo>
                    <a:cubicBezTo>
                      <a:pt x="479917" y="31923"/>
                      <a:pt x="481248" y="31632"/>
                      <a:pt x="480300" y="30267"/>
                    </a:cubicBezTo>
                    <a:cubicBezTo>
                      <a:pt x="480209" y="30139"/>
                      <a:pt x="480646" y="29520"/>
                      <a:pt x="480938" y="29211"/>
                    </a:cubicBezTo>
                    <a:cubicBezTo>
                      <a:pt x="481230" y="28902"/>
                      <a:pt x="481996" y="27992"/>
                      <a:pt x="481832" y="27591"/>
                    </a:cubicBezTo>
                    <a:cubicBezTo>
                      <a:pt x="481504" y="26772"/>
                      <a:pt x="481832" y="26408"/>
                      <a:pt x="482343" y="25990"/>
                    </a:cubicBezTo>
                    <a:cubicBezTo>
                      <a:pt x="482695" y="25720"/>
                      <a:pt x="482876" y="25282"/>
                      <a:pt x="482817" y="24843"/>
                    </a:cubicBezTo>
                    <a:cubicBezTo>
                      <a:pt x="482768" y="24174"/>
                      <a:pt x="482999" y="23515"/>
                      <a:pt x="483455" y="23023"/>
                    </a:cubicBezTo>
                    <a:cubicBezTo>
                      <a:pt x="484106" y="22248"/>
                      <a:pt x="484490" y="21284"/>
                      <a:pt x="484550" y="20275"/>
                    </a:cubicBezTo>
                    <a:cubicBezTo>
                      <a:pt x="484515" y="19979"/>
                      <a:pt x="484632" y="19685"/>
                      <a:pt x="484860" y="19492"/>
                    </a:cubicBezTo>
                    <a:cubicBezTo>
                      <a:pt x="485553" y="18964"/>
                      <a:pt x="485443" y="18218"/>
                      <a:pt x="485443" y="17017"/>
                    </a:cubicBezTo>
                    <a:cubicBezTo>
                      <a:pt x="485480" y="17272"/>
                      <a:pt x="485498" y="17053"/>
                      <a:pt x="485480" y="16835"/>
                    </a:cubicBezTo>
                    <a:close/>
                  </a:path>
                </a:pathLst>
              </a:custGeom>
              <a:solidFill>
                <a:srgbClr val="0F3040"/>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grpSp>
      </p:grpSp>
      <p:grpSp>
        <p:nvGrpSpPr>
          <p:cNvPr id="234" name="Google Shape;234;g239d3b258f3_0_8"/>
          <p:cNvGrpSpPr/>
          <p:nvPr/>
        </p:nvGrpSpPr>
        <p:grpSpPr>
          <a:xfrm>
            <a:off x="5876614" y="1947181"/>
            <a:ext cx="629895" cy="632360"/>
            <a:chOff x="4804081" y="3156419"/>
            <a:chExt cx="972300" cy="926400"/>
          </a:xfrm>
        </p:grpSpPr>
        <p:sp>
          <p:nvSpPr>
            <p:cNvPr id="235" name="Google Shape;235;g239d3b258f3_0_8"/>
            <p:cNvSpPr/>
            <p:nvPr/>
          </p:nvSpPr>
          <p:spPr>
            <a:xfrm>
              <a:off x="4804081" y="3156419"/>
              <a:ext cx="972300" cy="926400"/>
            </a:xfrm>
            <a:prstGeom prst="ellipse">
              <a:avLst/>
            </a:prstGeom>
            <a:solidFill>
              <a:srgbClr val="00FFFF"/>
            </a:solidFill>
            <a:ln w="25400" cap="flat" cmpd="sng">
              <a:solidFill>
                <a:srgbClr val="FBD8C9"/>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36" name="Google Shape;236;g239d3b258f3_0_8"/>
            <p:cNvPicPr preferRelativeResize="0"/>
            <p:nvPr/>
          </p:nvPicPr>
          <p:blipFill rotWithShape="1">
            <a:blip r:embed="rId11">
              <a:alphaModFix/>
            </a:blip>
            <a:srcRect/>
            <a:stretch/>
          </p:blipFill>
          <p:spPr>
            <a:xfrm>
              <a:off x="4936373" y="3281974"/>
              <a:ext cx="676639" cy="682846"/>
            </a:xfrm>
            <a:prstGeom prst="rect">
              <a:avLst/>
            </a:prstGeom>
            <a:noFill/>
            <a:ln>
              <a:noFill/>
            </a:ln>
          </p:spPr>
        </p:pic>
      </p:grpSp>
      <p:grpSp>
        <p:nvGrpSpPr>
          <p:cNvPr id="237" name="Google Shape;237;g239d3b258f3_0_8"/>
          <p:cNvGrpSpPr/>
          <p:nvPr/>
        </p:nvGrpSpPr>
        <p:grpSpPr>
          <a:xfrm>
            <a:off x="4913433" y="1954685"/>
            <a:ext cx="637440" cy="595350"/>
            <a:chOff x="3433382" y="2817447"/>
            <a:chExt cx="849920" cy="793800"/>
          </a:xfrm>
        </p:grpSpPr>
        <p:sp>
          <p:nvSpPr>
            <p:cNvPr id="238" name="Google Shape;238;g239d3b258f3_0_8"/>
            <p:cNvSpPr/>
            <p:nvPr/>
          </p:nvSpPr>
          <p:spPr>
            <a:xfrm>
              <a:off x="3474654" y="2817447"/>
              <a:ext cx="808200" cy="793800"/>
            </a:xfrm>
            <a:prstGeom prst="ellipse">
              <a:avLst/>
            </a:prstGeom>
            <a:solidFill>
              <a:srgbClr val="BAF8FF"/>
            </a:solidFill>
            <a:ln w="25400" cap="flat" cmpd="sng">
              <a:solidFill>
                <a:srgbClr val="FE825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239" name="Google Shape;239;g239d3b258f3_0_8"/>
            <p:cNvSpPr/>
            <p:nvPr/>
          </p:nvSpPr>
          <p:spPr>
            <a:xfrm>
              <a:off x="3433382" y="2947580"/>
              <a:ext cx="849542" cy="647721"/>
            </a:xfrm>
            <a:custGeom>
              <a:avLst/>
              <a:gdLst/>
              <a:ahLst/>
              <a:cxnLst/>
              <a:rect l="l" t="t" r="r" b="b"/>
              <a:pathLst>
                <a:path w="1023545" h="755360" extrusionOk="0">
                  <a:moveTo>
                    <a:pt x="935070" y="537954"/>
                  </a:moveTo>
                  <a:cubicBezTo>
                    <a:pt x="933029" y="540060"/>
                    <a:pt x="933934" y="543438"/>
                    <a:pt x="931870" y="545729"/>
                  </a:cubicBezTo>
                  <a:cubicBezTo>
                    <a:pt x="929806" y="548020"/>
                    <a:pt x="929690" y="554568"/>
                    <a:pt x="928090" y="558016"/>
                  </a:cubicBezTo>
                  <a:cubicBezTo>
                    <a:pt x="927580" y="561209"/>
                    <a:pt x="924913" y="563245"/>
                    <a:pt x="924751" y="566253"/>
                  </a:cubicBezTo>
                  <a:cubicBezTo>
                    <a:pt x="925284" y="567133"/>
                    <a:pt x="922432" y="571552"/>
                    <a:pt x="924612" y="570442"/>
                  </a:cubicBezTo>
                  <a:cubicBezTo>
                    <a:pt x="925238" y="572409"/>
                    <a:pt x="922432" y="571460"/>
                    <a:pt x="922107" y="572409"/>
                  </a:cubicBezTo>
                  <a:cubicBezTo>
                    <a:pt x="921783" y="573357"/>
                    <a:pt x="921296" y="574722"/>
                    <a:pt x="921458" y="575926"/>
                  </a:cubicBezTo>
                  <a:cubicBezTo>
                    <a:pt x="918838" y="583770"/>
                    <a:pt x="914316" y="590550"/>
                    <a:pt x="912414" y="598880"/>
                  </a:cubicBezTo>
                  <a:cubicBezTo>
                    <a:pt x="910305" y="601298"/>
                    <a:pt x="908986" y="604301"/>
                    <a:pt x="908635" y="607488"/>
                  </a:cubicBezTo>
                  <a:cubicBezTo>
                    <a:pt x="904220" y="613134"/>
                    <a:pt x="901444" y="619881"/>
                    <a:pt x="900611" y="626994"/>
                  </a:cubicBezTo>
                  <a:cubicBezTo>
                    <a:pt x="896368" y="629308"/>
                    <a:pt x="893330" y="637083"/>
                    <a:pt x="891846" y="641410"/>
                  </a:cubicBezTo>
                  <a:cubicBezTo>
                    <a:pt x="884681" y="649092"/>
                    <a:pt x="882849" y="657816"/>
                    <a:pt x="875034" y="665591"/>
                  </a:cubicBezTo>
                  <a:cubicBezTo>
                    <a:pt x="862744" y="685190"/>
                    <a:pt x="839625" y="701642"/>
                    <a:pt x="822836" y="715247"/>
                  </a:cubicBezTo>
                  <a:cubicBezTo>
                    <a:pt x="820773" y="715016"/>
                    <a:pt x="820332" y="716613"/>
                    <a:pt x="819103" y="717561"/>
                  </a:cubicBezTo>
                  <a:cubicBezTo>
                    <a:pt x="817828" y="717561"/>
                    <a:pt x="816784" y="717839"/>
                    <a:pt x="816784" y="719389"/>
                  </a:cubicBezTo>
                  <a:cubicBezTo>
                    <a:pt x="813468" y="722189"/>
                    <a:pt x="808552" y="723161"/>
                    <a:pt x="805538" y="726331"/>
                  </a:cubicBezTo>
                  <a:cubicBezTo>
                    <a:pt x="798767" y="730566"/>
                    <a:pt x="791369" y="733088"/>
                    <a:pt x="784343" y="737716"/>
                  </a:cubicBezTo>
                  <a:cubicBezTo>
                    <a:pt x="775253" y="741927"/>
                    <a:pt x="766905" y="744657"/>
                    <a:pt x="757792" y="748337"/>
                  </a:cubicBezTo>
                  <a:cubicBezTo>
                    <a:pt x="755659" y="749227"/>
                    <a:pt x="753353" y="749630"/>
                    <a:pt x="751044" y="749517"/>
                  </a:cubicBezTo>
                  <a:cubicBezTo>
                    <a:pt x="750047" y="752293"/>
                    <a:pt x="748169" y="751229"/>
                    <a:pt x="745943" y="751831"/>
                  </a:cubicBezTo>
                  <a:cubicBezTo>
                    <a:pt x="730360" y="754978"/>
                    <a:pt x="671739" y="763771"/>
                    <a:pt x="686742" y="731954"/>
                  </a:cubicBezTo>
                  <a:cubicBezTo>
                    <a:pt x="691380" y="718371"/>
                    <a:pt x="711832" y="713605"/>
                    <a:pt x="713339" y="698471"/>
                  </a:cubicBezTo>
                  <a:cubicBezTo>
                    <a:pt x="711832" y="696736"/>
                    <a:pt x="715797" y="696481"/>
                    <a:pt x="713571" y="694445"/>
                  </a:cubicBezTo>
                  <a:cubicBezTo>
                    <a:pt x="710580" y="694052"/>
                    <a:pt x="714638" y="692131"/>
                    <a:pt x="713223" y="690512"/>
                  </a:cubicBezTo>
                  <a:cubicBezTo>
                    <a:pt x="717629" y="678780"/>
                    <a:pt x="710533" y="663485"/>
                    <a:pt x="719206" y="651823"/>
                  </a:cubicBezTo>
                  <a:lnTo>
                    <a:pt x="719206" y="651823"/>
                  </a:lnTo>
                  <a:cubicBezTo>
                    <a:pt x="726905" y="639998"/>
                    <a:pt x="737340" y="630997"/>
                    <a:pt x="742395" y="618062"/>
                  </a:cubicBezTo>
                  <a:cubicBezTo>
                    <a:pt x="738963" y="615748"/>
                    <a:pt x="744366" y="614314"/>
                    <a:pt x="742743" y="610912"/>
                  </a:cubicBezTo>
                  <a:cubicBezTo>
                    <a:pt x="742418" y="609755"/>
                    <a:pt x="745062" y="611815"/>
                    <a:pt x="743948" y="610033"/>
                  </a:cubicBezTo>
                  <a:cubicBezTo>
                    <a:pt x="742835" y="608251"/>
                    <a:pt x="745154" y="607974"/>
                    <a:pt x="744969" y="606539"/>
                  </a:cubicBezTo>
                  <a:cubicBezTo>
                    <a:pt x="744319" y="605151"/>
                    <a:pt x="745456" y="604618"/>
                    <a:pt x="745827" y="603554"/>
                  </a:cubicBezTo>
                  <a:cubicBezTo>
                    <a:pt x="746406" y="586639"/>
                    <a:pt x="770894" y="581039"/>
                    <a:pt x="768528" y="564009"/>
                  </a:cubicBezTo>
                  <a:cubicBezTo>
                    <a:pt x="767399" y="556470"/>
                    <a:pt x="765156" y="549141"/>
                    <a:pt x="761873" y="542258"/>
                  </a:cubicBezTo>
                  <a:cubicBezTo>
                    <a:pt x="761873" y="541703"/>
                    <a:pt x="763427" y="541980"/>
                    <a:pt x="762685" y="540962"/>
                  </a:cubicBezTo>
                  <a:cubicBezTo>
                    <a:pt x="762685" y="540823"/>
                    <a:pt x="761757" y="541425"/>
                    <a:pt x="761641" y="540476"/>
                  </a:cubicBezTo>
                  <a:cubicBezTo>
                    <a:pt x="762638" y="538112"/>
                    <a:pt x="763203" y="535588"/>
                    <a:pt x="763311" y="533025"/>
                  </a:cubicBezTo>
                  <a:cubicBezTo>
                    <a:pt x="763659" y="530596"/>
                    <a:pt x="766233" y="529161"/>
                    <a:pt x="765630" y="526477"/>
                  </a:cubicBezTo>
                  <a:cubicBezTo>
                    <a:pt x="764934" y="524418"/>
                    <a:pt x="766905" y="524302"/>
                    <a:pt x="767392" y="522821"/>
                  </a:cubicBezTo>
                  <a:cubicBezTo>
                    <a:pt x="766905" y="518887"/>
                    <a:pt x="770291" y="515532"/>
                    <a:pt x="769108" y="512223"/>
                  </a:cubicBezTo>
                  <a:cubicBezTo>
                    <a:pt x="771089" y="509903"/>
                    <a:pt x="770916" y="506445"/>
                    <a:pt x="768714" y="504333"/>
                  </a:cubicBezTo>
                  <a:cubicBezTo>
                    <a:pt x="772308" y="498224"/>
                    <a:pt x="767786" y="491699"/>
                    <a:pt x="767346" y="485335"/>
                  </a:cubicBezTo>
                  <a:cubicBezTo>
                    <a:pt x="768691" y="483021"/>
                    <a:pt x="765166" y="480545"/>
                    <a:pt x="766812" y="478972"/>
                  </a:cubicBezTo>
                  <a:cubicBezTo>
                    <a:pt x="767531" y="476797"/>
                    <a:pt x="766070" y="473557"/>
                    <a:pt x="765468" y="471405"/>
                  </a:cubicBezTo>
                  <a:cubicBezTo>
                    <a:pt x="766650" y="463908"/>
                    <a:pt x="763983" y="456319"/>
                    <a:pt x="766256" y="448498"/>
                  </a:cubicBezTo>
                  <a:cubicBezTo>
                    <a:pt x="771729" y="422327"/>
                    <a:pt x="778175" y="395439"/>
                    <a:pt x="774349" y="369477"/>
                  </a:cubicBezTo>
                  <a:cubicBezTo>
                    <a:pt x="771775" y="363715"/>
                    <a:pt x="774094" y="354598"/>
                    <a:pt x="768830" y="350965"/>
                  </a:cubicBezTo>
                  <a:cubicBezTo>
                    <a:pt x="767555" y="350364"/>
                    <a:pt x="768830" y="349068"/>
                    <a:pt x="768830" y="347818"/>
                  </a:cubicBezTo>
                  <a:cubicBezTo>
                    <a:pt x="769537" y="346120"/>
                    <a:pt x="769036" y="344160"/>
                    <a:pt x="767601" y="343005"/>
                  </a:cubicBezTo>
                  <a:cubicBezTo>
                    <a:pt x="768273" y="341663"/>
                    <a:pt x="769781" y="336364"/>
                    <a:pt x="766928" y="336596"/>
                  </a:cubicBezTo>
                  <a:cubicBezTo>
                    <a:pt x="765839" y="335069"/>
                    <a:pt x="768250" y="335462"/>
                    <a:pt x="767183" y="333264"/>
                  </a:cubicBezTo>
                  <a:cubicBezTo>
                    <a:pt x="766117" y="331066"/>
                    <a:pt x="766534" y="329122"/>
                    <a:pt x="766117" y="326970"/>
                  </a:cubicBezTo>
                  <a:cubicBezTo>
                    <a:pt x="764529" y="314819"/>
                    <a:pt x="765807" y="302466"/>
                    <a:pt x="769850" y="290896"/>
                  </a:cubicBezTo>
                  <a:cubicBezTo>
                    <a:pt x="771242" y="286036"/>
                    <a:pt x="779242" y="280205"/>
                    <a:pt x="775995" y="276225"/>
                  </a:cubicBezTo>
                  <a:cubicBezTo>
                    <a:pt x="766720" y="271204"/>
                    <a:pt x="757328" y="261601"/>
                    <a:pt x="754036" y="252554"/>
                  </a:cubicBezTo>
                  <a:cubicBezTo>
                    <a:pt x="753015" y="251952"/>
                    <a:pt x="753780" y="250379"/>
                    <a:pt x="752412" y="249638"/>
                  </a:cubicBezTo>
                  <a:cubicBezTo>
                    <a:pt x="751902" y="248690"/>
                    <a:pt x="750093" y="249823"/>
                    <a:pt x="750905" y="248343"/>
                  </a:cubicBezTo>
                  <a:cubicBezTo>
                    <a:pt x="751584" y="247429"/>
                    <a:pt x="751392" y="246139"/>
                    <a:pt x="750477" y="245462"/>
                  </a:cubicBezTo>
                  <a:cubicBezTo>
                    <a:pt x="750450" y="245442"/>
                    <a:pt x="750423" y="245422"/>
                    <a:pt x="750395" y="245404"/>
                  </a:cubicBezTo>
                  <a:cubicBezTo>
                    <a:pt x="747079" y="239550"/>
                    <a:pt x="747056" y="233557"/>
                    <a:pt x="745479" y="227563"/>
                  </a:cubicBezTo>
                  <a:cubicBezTo>
                    <a:pt x="744690" y="225921"/>
                    <a:pt x="746291" y="225249"/>
                    <a:pt x="744644" y="223861"/>
                  </a:cubicBezTo>
                  <a:cubicBezTo>
                    <a:pt x="745293" y="221547"/>
                    <a:pt x="744459" y="219025"/>
                    <a:pt x="744899" y="216619"/>
                  </a:cubicBezTo>
                  <a:cubicBezTo>
                    <a:pt x="746824" y="213194"/>
                    <a:pt x="742279" y="211991"/>
                    <a:pt x="743693" y="209376"/>
                  </a:cubicBezTo>
                  <a:cubicBezTo>
                    <a:pt x="746661" y="208751"/>
                    <a:pt x="743948" y="205280"/>
                    <a:pt x="745688" y="203036"/>
                  </a:cubicBezTo>
                  <a:cubicBezTo>
                    <a:pt x="745572" y="195168"/>
                    <a:pt x="748888" y="186028"/>
                    <a:pt x="751299" y="178624"/>
                  </a:cubicBezTo>
                  <a:cubicBezTo>
                    <a:pt x="750418" y="176310"/>
                    <a:pt x="753085" y="175153"/>
                    <a:pt x="753618" y="173140"/>
                  </a:cubicBezTo>
                  <a:cubicBezTo>
                    <a:pt x="753386" y="170687"/>
                    <a:pt x="753456" y="170062"/>
                    <a:pt x="755450" y="168512"/>
                  </a:cubicBezTo>
                  <a:cubicBezTo>
                    <a:pt x="756123" y="166915"/>
                    <a:pt x="760088" y="166915"/>
                    <a:pt x="758372" y="164231"/>
                  </a:cubicBezTo>
                  <a:cubicBezTo>
                    <a:pt x="765862" y="152384"/>
                    <a:pt x="778963" y="143591"/>
                    <a:pt x="792413" y="138778"/>
                  </a:cubicBezTo>
                  <a:cubicBezTo>
                    <a:pt x="803126" y="136672"/>
                    <a:pt x="814859" y="133525"/>
                    <a:pt x="824622" y="127440"/>
                  </a:cubicBezTo>
                  <a:cubicBezTo>
                    <a:pt x="825944" y="125126"/>
                    <a:pt x="830489" y="124293"/>
                    <a:pt x="829839" y="121493"/>
                  </a:cubicBezTo>
                  <a:cubicBezTo>
                    <a:pt x="829422" y="120729"/>
                    <a:pt x="829839" y="120729"/>
                    <a:pt x="830790" y="120845"/>
                  </a:cubicBezTo>
                  <a:cubicBezTo>
                    <a:pt x="833851" y="120567"/>
                    <a:pt x="833619" y="117305"/>
                    <a:pt x="835822" y="115685"/>
                  </a:cubicBezTo>
                  <a:cubicBezTo>
                    <a:pt x="836912" y="113602"/>
                    <a:pt x="843196" y="110548"/>
                    <a:pt x="841271" y="108743"/>
                  </a:cubicBezTo>
                  <a:cubicBezTo>
                    <a:pt x="842037" y="108141"/>
                    <a:pt x="840553" y="105457"/>
                    <a:pt x="842153" y="106429"/>
                  </a:cubicBezTo>
                  <a:cubicBezTo>
                    <a:pt x="843892" y="108373"/>
                    <a:pt x="850663" y="96618"/>
                    <a:pt x="851057" y="94188"/>
                  </a:cubicBezTo>
                  <a:cubicBezTo>
                    <a:pt x="855185" y="90741"/>
                    <a:pt x="858547" y="83174"/>
                    <a:pt x="863672" y="78593"/>
                  </a:cubicBezTo>
                  <a:cubicBezTo>
                    <a:pt x="866057" y="76960"/>
                    <a:pt x="867879" y="74633"/>
                    <a:pt x="868889" y="71928"/>
                  </a:cubicBezTo>
                  <a:cubicBezTo>
                    <a:pt x="870791" y="71697"/>
                    <a:pt x="870930" y="70563"/>
                    <a:pt x="871741" y="69082"/>
                  </a:cubicBezTo>
                  <a:cubicBezTo>
                    <a:pt x="874320" y="68097"/>
                    <a:pt x="876514" y="66313"/>
                    <a:pt x="878002" y="63992"/>
                  </a:cubicBezTo>
                  <a:cubicBezTo>
                    <a:pt x="888716" y="58276"/>
                    <a:pt x="898478" y="50756"/>
                    <a:pt x="909238" y="48604"/>
                  </a:cubicBezTo>
                  <a:cubicBezTo>
                    <a:pt x="914339" y="45897"/>
                    <a:pt x="920136" y="45017"/>
                    <a:pt x="925006" y="43629"/>
                  </a:cubicBezTo>
                  <a:cubicBezTo>
                    <a:pt x="926281" y="42310"/>
                    <a:pt x="927789" y="44902"/>
                    <a:pt x="928809" y="42727"/>
                  </a:cubicBezTo>
                  <a:cubicBezTo>
                    <a:pt x="931094" y="42224"/>
                    <a:pt x="933452" y="42146"/>
                    <a:pt x="935765" y="42495"/>
                  </a:cubicBezTo>
                  <a:cubicBezTo>
                    <a:pt x="949286" y="38831"/>
                    <a:pt x="963739" y="41376"/>
                    <a:pt x="975186" y="49437"/>
                  </a:cubicBezTo>
                  <a:cubicBezTo>
                    <a:pt x="987546" y="55083"/>
                    <a:pt x="996056" y="71327"/>
                    <a:pt x="1007905" y="80166"/>
                  </a:cubicBezTo>
                  <a:cubicBezTo>
                    <a:pt x="1006908" y="84794"/>
                    <a:pt x="1014862" y="89792"/>
                    <a:pt x="1015952" y="95345"/>
                  </a:cubicBezTo>
                  <a:cubicBezTo>
                    <a:pt x="1015651" y="96826"/>
                    <a:pt x="1017181" y="97035"/>
                    <a:pt x="1018062" y="97382"/>
                  </a:cubicBezTo>
                  <a:cubicBezTo>
                    <a:pt x="1018294" y="97706"/>
                    <a:pt x="1016068" y="97659"/>
                    <a:pt x="1017900" y="98400"/>
                  </a:cubicBezTo>
                  <a:cubicBezTo>
                    <a:pt x="1021448" y="101639"/>
                    <a:pt x="1020497" y="107054"/>
                    <a:pt x="1023326" y="110802"/>
                  </a:cubicBezTo>
                  <a:cubicBezTo>
                    <a:pt x="1024277" y="114343"/>
                    <a:pt x="1021888" y="117166"/>
                    <a:pt x="1021007" y="120614"/>
                  </a:cubicBezTo>
                  <a:cubicBezTo>
                    <a:pt x="1019778" y="122766"/>
                    <a:pt x="1015488" y="120035"/>
                    <a:pt x="1014051" y="122673"/>
                  </a:cubicBezTo>
                  <a:cubicBezTo>
                    <a:pt x="1012265" y="122673"/>
                    <a:pt x="1012103" y="123714"/>
                    <a:pt x="1010503" y="124223"/>
                  </a:cubicBezTo>
                  <a:cubicBezTo>
                    <a:pt x="1007326" y="124755"/>
                    <a:pt x="1008416" y="127208"/>
                    <a:pt x="1008856" y="128435"/>
                  </a:cubicBezTo>
                  <a:cubicBezTo>
                    <a:pt x="1008416" y="129036"/>
                    <a:pt x="1007187" y="128735"/>
                    <a:pt x="1007233" y="129939"/>
                  </a:cubicBezTo>
                  <a:cubicBezTo>
                    <a:pt x="1002325" y="137079"/>
                    <a:pt x="995423" y="142623"/>
                    <a:pt x="987384" y="145882"/>
                  </a:cubicBezTo>
                  <a:cubicBezTo>
                    <a:pt x="985784" y="145673"/>
                    <a:pt x="987013" y="147594"/>
                    <a:pt x="985969" y="147501"/>
                  </a:cubicBezTo>
                  <a:cubicBezTo>
                    <a:pt x="983928" y="146599"/>
                    <a:pt x="979592" y="147501"/>
                    <a:pt x="978850" y="149306"/>
                  </a:cubicBezTo>
                  <a:cubicBezTo>
                    <a:pt x="979662" y="153124"/>
                    <a:pt x="975511" y="149306"/>
                    <a:pt x="974212" y="150718"/>
                  </a:cubicBezTo>
                  <a:cubicBezTo>
                    <a:pt x="959744" y="159821"/>
                    <a:pt x="943597" y="165942"/>
                    <a:pt x="926722" y="168720"/>
                  </a:cubicBezTo>
                  <a:cubicBezTo>
                    <a:pt x="914919" y="174574"/>
                    <a:pt x="907220" y="184270"/>
                    <a:pt x="896948" y="192924"/>
                  </a:cubicBezTo>
                  <a:cubicBezTo>
                    <a:pt x="880484" y="209954"/>
                    <a:pt x="865480" y="231474"/>
                    <a:pt x="851614" y="251397"/>
                  </a:cubicBezTo>
                  <a:cubicBezTo>
                    <a:pt x="847463" y="254544"/>
                    <a:pt x="845353" y="258640"/>
                    <a:pt x="841155" y="262110"/>
                  </a:cubicBezTo>
                  <a:cubicBezTo>
                    <a:pt x="837353" y="263753"/>
                    <a:pt x="838953" y="267756"/>
                    <a:pt x="838141" y="270441"/>
                  </a:cubicBezTo>
                  <a:cubicBezTo>
                    <a:pt x="839811" y="277567"/>
                    <a:pt x="839463" y="286129"/>
                    <a:pt x="842987" y="293233"/>
                  </a:cubicBezTo>
                  <a:cubicBezTo>
                    <a:pt x="842292" y="295732"/>
                    <a:pt x="846582" y="296889"/>
                    <a:pt x="845863" y="298879"/>
                  </a:cubicBezTo>
                  <a:cubicBezTo>
                    <a:pt x="844819" y="301864"/>
                    <a:pt x="848553" y="298879"/>
                    <a:pt x="847950" y="302072"/>
                  </a:cubicBezTo>
                  <a:cubicBezTo>
                    <a:pt x="845631" y="302882"/>
                    <a:pt x="849874" y="303576"/>
                    <a:pt x="848854" y="305450"/>
                  </a:cubicBezTo>
                  <a:cubicBezTo>
                    <a:pt x="850130" y="307764"/>
                    <a:pt x="852077" y="312971"/>
                    <a:pt x="855022" y="312670"/>
                  </a:cubicBezTo>
                  <a:cubicBezTo>
                    <a:pt x="855811" y="312554"/>
                    <a:pt x="856251" y="313619"/>
                    <a:pt x="855370" y="313572"/>
                  </a:cubicBezTo>
                  <a:cubicBezTo>
                    <a:pt x="855904" y="316511"/>
                    <a:pt x="859822" y="319311"/>
                    <a:pt x="861770" y="322134"/>
                  </a:cubicBezTo>
                  <a:cubicBezTo>
                    <a:pt x="874130" y="333865"/>
                    <a:pt x="886373" y="344348"/>
                    <a:pt x="901191" y="356843"/>
                  </a:cubicBezTo>
                  <a:cubicBezTo>
                    <a:pt x="903881" y="360476"/>
                    <a:pt x="908797" y="363414"/>
                    <a:pt x="911556" y="365821"/>
                  </a:cubicBezTo>
                  <a:cubicBezTo>
                    <a:pt x="910907" y="369454"/>
                    <a:pt x="916681" y="370171"/>
                    <a:pt x="916751" y="373179"/>
                  </a:cubicBezTo>
                  <a:cubicBezTo>
                    <a:pt x="918884" y="376210"/>
                    <a:pt x="923128" y="379658"/>
                    <a:pt x="924171" y="383430"/>
                  </a:cubicBezTo>
                  <a:cubicBezTo>
                    <a:pt x="924171" y="385281"/>
                    <a:pt x="927580" y="384564"/>
                    <a:pt x="926490" y="386993"/>
                  </a:cubicBezTo>
                  <a:cubicBezTo>
                    <a:pt x="926304" y="387896"/>
                    <a:pt x="928461" y="389307"/>
                    <a:pt x="928391" y="389863"/>
                  </a:cubicBezTo>
                  <a:cubicBezTo>
                    <a:pt x="927904" y="391251"/>
                    <a:pt x="929087" y="390464"/>
                    <a:pt x="929389" y="390765"/>
                  </a:cubicBezTo>
                  <a:cubicBezTo>
                    <a:pt x="930061" y="392454"/>
                    <a:pt x="929504" y="394722"/>
                    <a:pt x="931707" y="395208"/>
                  </a:cubicBezTo>
                  <a:cubicBezTo>
                    <a:pt x="932194" y="395370"/>
                    <a:pt x="932728" y="395393"/>
                    <a:pt x="932055" y="395948"/>
                  </a:cubicBezTo>
                  <a:cubicBezTo>
                    <a:pt x="929922" y="397938"/>
                    <a:pt x="934513" y="398262"/>
                    <a:pt x="933632" y="400345"/>
                  </a:cubicBezTo>
                  <a:lnTo>
                    <a:pt x="933632" y="400345"/>
                  </a:lnTo>
                  <a:cubicBezTo>
                    <a:pt x="932194" y="405366"/>
                    <a:pt x="937667" y="411498"/>
                    <a:pt x="938618" y="417144"/>
                  </a:cubicBezTo>
                  <a:cubicBezTo>
                    <a:pt x="940310" y="428713"/>
                    <a:pt x="943255" y="440954"/>
                    <a:pt x="945690" y="451529"/>
                  </a:cubicBezTo>
                  <a:cubicBezTo>
                    <a:pt x="943371" y="454953"/>
                    <a:pt x="948009" y="457661"/>
                    <a:pt x="946502" y="461201"/>
                  </a:cubicBezTo>
                  <a:cubicBezTo>
                    <a:pt x="946966" y="471105"/>
                    <a:pt x="948473" y="480129"/>
                    <a:pt x="948658" y="490565"/>
                  </a:cubicBezTo>
                  <a:cubicBezTo>
                    <a:pt x="949957" y="492254"/>
                    <a:pt x="945992" y="492624"/>
                    <a:pt x="947638" y="494730"/>
                  </a:cubicBezTo>
                  <a:cubicBezTo>
                    <a:pt x="948426" y="496697"/>
                    <a:pt x="944670" y="497553"/>
                    <a:pt x="946038" y="500029"/>
                  </a:cubicBezTo>
                  <a:cubicBezTo>
                    <a:pt x="947290" y="503500"/>
                    <a:pt x="940844" y="506554"/>
                    <a:pt x="943418" y="509284"/>
                  </a:cubicBezTo>
                  <a:cubicBezTo>
                    <a:pt x="940658" y="518008"/>
                    <a:pt x="936299" y="528999"/>
                    <a:pt x="935070" y="537954"/>
                  </a:cubicBezTo>
                  <a:close/>
                  <a:moveTo>
                    <a:pt x="828865" y="463214"/>
                  </a:moveTo>
                  <a:cubicBezTo>
                    <a:pt x="828286" y="463006"/>
                    <a:pt x="826547" y="463446"/>
                    <a:pt x="827845" y="463769"/>
                  </a:cubicBezTo>
                  <a:cubicBezTo>
                    <a:pt x="828983" y="463073"/>
                    <a:pt x="830417" y="463073"/>
                    <a:pt x="831555" y="463769"/>
                  </a:cubicBezTo>
                  <a:cubicBezTo>
                    <a:pt x="833039" y="463607"/>
                    <a:pt x="829097" y="461988"/>
                    <a:pt x="828865" y="463214"/>
                  </a:cubicBezTo>
                  <a:close/>
                  <a:moveTo>
                    <a:pt x="789074" y="504541"/>
                  </a:moveTo>
                  <a:cubicBezTo>
                    <a:pt x="785503" y="501672"/>
                    <a:pt x="781862" y="504148"/>
                    <a:pt x="786616" y="507341"/>
                  </a:cubicBezTo>
                  <a:cubicBezTo>
                    <a:pt x="788517" y="506785"/>
                    <a:pt x="783485" y="504333"/>
                    <a:pt x="787427" y="503893"/>
                  </a:cubicBezTo>
                  <a:cubicBezTo>
                    <a:pt x="788053" y="505212"/>
                    <a:pt x="789097" y="503893"/>
                    <a:pt x="789746" y="505351"/>
                  </a:cubicBezTo>
                  <a:cubicBezTo>
                    <a:pt x="790836" y="505721"/>
                    <a:pt x="789932" y="504101"/>
                    <a:pt x="789074" y="504541"/>
                  </a:cubicBezTo>
                  <a:close/>
                  <a:moveTo>
                    <a:pt x="931591" y="160089"/>
                  </a:moveTo>
                  <a:cubicBezTo>
                    <a:pt x="931707" y="157775"/>
                    <a:pt x="929667" y="159603"/>
                    <a:pt x="931591" y="160089"/>
                  </a:cubicBezTo>
                  <a:cubicBezTo>
                    <a:pt x="933331" y="161778"/>
                    <a:pt x="934490" y="159326"/>
                    <a:pt x="931591" y="160089"/>
                  </a:cubicBezTo>
                  <a:close/>
                  <a:moveTo>
                    <a:pt x="833364" y="157174"/>
                  </a:moveTo>
                  <a:cubicBezTo>
                    <a:pt x="837677" y="157174"/>
                    <a:pt x="834825" y="156156"/>
                    <a:pt x="832344" y="157174"/>
                  </a:cubicBezTo>
                  <a:cubicBezTo>
                    <a:pt x="830906" y="157451"/>
                    <a:pt x="833457" y="158400"/>
                    <a:pt x="833364" y="157174"/>
                  </a:cubicBezTo>
                  <a:close/>
                  <a:moveTo>
                    <a:pt x="854930" y="561741"/>
                  </a:moveTo>
                  <a:cubicBezTo>
                    <a:pt x="858222" y="561741"/>
                    <a:pt x="853330" y="559011"/>
                    <a:pt x="854930" y="561741"/>
                  </a:cubicBezTo>
                  <a:cubicBezTo>
                    <a:pt x="852170" y="562806"/>
                    <a:pt x="856669" y="563778"/>
                    <a:pt x="854930" y="561741"/>
                  </a:cubicBezTo>
                  <a:close/>
                  <a:moveTo>
                    <a:pt x="838535" y="164046"/>
                  </a:moveTo>
                  <a:cubicBezTo>
                    <a:pt x="835613" y="163421"/>
                    <a:pt x="837631" y="166591"/>
                    <a:pt x="838535" y="164046"/>
                  </a:cubicBezTo>
                  <a:cubicBezTo>
                    <a:pt x="840599" y="163514"/>
                    <a:pt x="838187" y="161940"/>
                    <a:pt x="838535" y="164046"/>
                  </a:cubicBezTo>
                  <a:close/>
                  <a:moveTo>
                    <a:pt x="913435" y="548714"/>
                  </a:moveTo>
                  <a:cubicBezTo>
                    <a:pt x="913133" y="550843"/>
                    <a:pt x="915522" y="549269"/>
                    <a:pt x="913435" y="548714"/>
                  </a:cubicBezTo>
                  <a:cubicBezTo>
                    <a:pt x="912414" y="545752"/>
                    <a:pt x="910513" y="548783"/>
                    <a:pt x="913435" y="548714"/>
                  </a:cubicBezTo>
                  <a:close/>
                  <a:moveTo>
                    <a:pt x="866362" y="161200"/>
                  </a:moveTo>
                  <a:cubicBezTo>
                    <a:pt x="864298" y="160251"/>
                    <a:pt x="864043" y="163977"/>
                    <a:pt x="865759" y="162056"/>
                  </a:cubicBezTo>
                  <a:cubicBezTo>
                    <a:pt x="866338" y="160807"/>
                    <a:pt x="867336" y="161385"/>
                    <a:pt x="868402" y="160968"/>
                  </a:cubicBezTo>
                  <a:cubicBezTo>
                    <a:pt x="868170" y="160506"/>
                    <a:pt x="866454" y="160205"/>
                    <a:pt x="866362" y="161200"/>
                  </a:cubicBezTo>
                  <a:close/>
                  <a:moveTo>
                    <a:pt x="906038" y="388358"/>
                  </a:moveTo>
                  <a:cubicBezTo>
                    <a:pt x="909539" y="386970"/>
                    <a:pt x="903719" y="385466"/>
                    <a:pt x="906038" y="388358"/>
                  </a:cubicBezTo>
                  <a:cubicBezTo>
                    <a:pt x="902281" y="387757"/>
                    <a:pt x="903881" y="390233"/>
                    <a:pt x="906038" y="388358"/>
                  </a:cubicBezTo>
                  <a:close/>
                  <a:moveTo>
                    <a:pt x="794175" y="517036"/>
                  </a:moveTo>
                  <a:cubicBezTo>
                    <a:pt x="794407" y="516296"/>
                    <a:pt x="793619" y="515440"/>
                    <a:pt x="793155" y="516319"/>
                  </a:cubicBezTo>
                  <a:cubicBezTo>
                    <a:pt x="793642" y="516874"/>
                    <a:pt x="795775" y="519720"/>
                    <a:pt x="796749" y="518101"/>
                  </a:cubicBezTo>
                  <a:cubicBezTo>
                    <a:pt x="797004" y="517383"/>
                    <a:pt x="794871" y="517175"/>
                    <a:pt x="794175" y="517036"/>
                  </a:cubicBezTo>
                  <a:close/>
                  <a:moveTo>
                    <a:pt x="768668" y="187764"/>
                  </a:moveTo>
                  <a:cubicBezTo>
                    <a:pt x="766836" y="191466"/>
                    <a:pt x="771195" y="188227"/>
                    <a:pt x="769711" y="187764"/>
                  </a:cubicBezTo>
                  <a:cubicBezTo>
                    <a:pt x="766024" y="184432"/>
                    <a:pt x="766140" y="188180"/>
                    <a:pt x="768691" y="187764"/>
                  </a:cubicBezTo>
                  <a:close/>
                  <a:moveTo>
                    <a:pt x="852147" y="468328"/>
                  </a:moveTo>
                  <a:cubicBezTo>
                    <a:pt x="851289" y="468467"/>
                    <a:pt x="849457" y="470341"/>
                    <a:pt x="851127" y="470642"/>
                  </a:cubicBezTo>
                  <a:cubicBezTo>
                    <a:pt x="852796" y="470943"/>
                    <a:pt x="851405" y="468328"/>
                    <a:pt x="852935" y="467819"/>
                  </a:cubicBezTo>
                  <a:cubicBezTo>
                    <a:pt x="853330" y="466546"/>
                    <a:pt x="851683" y="467518"/>
                    <a:pt x="852170" y="468328"/>
                  </a:cubicBezTo>
                  <a:close/>
                  <a:moveTo>
                    <a:pt x="919719" y="543114"/>
                  </a:moveTo>
                  <a:cubicBezTo>
                    <a:pt x="917400" y="543369"/>
                    <a:pt x="919301" y="546978"/>
                    <a:pt x="920275" y="544549"/>
                  </a:cubicBezTo>
                  <a:cubicBezTo>
                    <a:pt x="919533" y="543068"/>
                    <a:pt x="920020" y="543230"/>
                    <a:pt x="920600" y="542235"/>
                  </a:cubicBezTo>
                  <a:cubicBezTo>
                    <a:pt x="919951" y="541564"/>
                    <a:pt x="919557" y="542513"/>
                    <a:pt x="919742" y="543114"/>
                  </a:cubicBezTo>
                  <a:close/>
                  <a:moveTo>
                    <a:pt x="761224" y="591846"/>
                  </a:moveTo>
                  <a:cubicBezTo>
                    <a:pt x="760969" y="591290"/>
                    <a:pt x="760714" y="590758"/>
                    <a:pt x="760436" y="590226"/>
                  </a:cubicBezTo>
                  <a:cubicBezTo>
                    <a:pt x="759323" y="592378"/>
                    <a:pt x="763195" y="593350"/>
                    <a:pt x="765073" y="592216"/>
                  </a:cubicBezTo>
                  <a:cubicBezTo>
                    <a:pt x="764702" y="591313"/>
                    <a:pt x="762314" y="592054"/>
                    <a:pt x="761247" y="591846"/>
                  </a:cubicBezTo>
                  <a:close/>
                  <a:moveTo>
                    <a:pt x="756099" y="595247"/>
                  </a:moveTo>
                  <a:cubicBezTo>
                    <a:pt x="756354" y="594483"/>
                    <a:pt x="755589" y="593627"/>
                    <a:pt x="755079" y="594483"/>
                  </a:cubicBezTo>
                  <a:cubicBezTo>
                    <a:pt x="755960" y="595085"/>
                    <a:pt x="756865" y="597283"/>
                    <a:pt x="758163" y="597353"/>
                  </a:cubicBezTo>
                  <a:cubicBezTo>
                    <a:pt x="759207" y="596219"/>
                    <a:pt x="757236" y="594992"/>
                    <a:pt x="756123" y="595247"/>
                  </a:cubicBezTo>
                  <a:close/>
                  <a:moveTo>
                    <a:pt x="900403" y="535756"/>
                  </a:moveTo>
                  <a:cubicBezTo>
                    <a:pt x="897782" y="535409"/>
                    <a:pt x="897759" y="538556"/>
                    <a:pt x="900287" y="537052"/>
                  </a:cubicBezTo>
                  <a:cubicBezTo>
                    <a:pt x="900055" y="535571"/>
                    <a:pt x="901168" y="536057"/>
                    <a:pt x="901423" y="535015"/>
                  </a:cubicBezTo>
                  <a:cubicBezTo>
                    <a:pt x="900982" y="534113"/>
                    <a:pt x="900217" y="534992"/>
                    <a:pt x="900426" y="535756"/>
                  </a:cubicBezTo>
                  <a:close/>
                  <a:moveTo>
                    <a:pt x="870257" y="593604"/>
                  </a:moveTo>
                  <a:cubicBezTo>
                    <a:pt x="864808" y="595664"/>
                    <a:pt x="873620" y="596589"/>
                    <a:pt x="870257" y="593604"/>
                  </a:cubicBezTo>
                  <a:cubicBezTo>
                    <a:pt x="874199" y="593419"/>
                    <a:pt x="870512" y="590665"/>
                    <a:pt x="870327" y="593535"/>
                  </a:cubicBezTo>
                  <a:close/>
                  <a:moveTo>
                    <a:pt x="894745" y="124316"/>
                  </a:moveTo>
                  <a:cubicBezTo>
                    <a:pt x="894188" y="125265"/>
                    <a:pt x="896368" y="126815"/>
                    <a:pt x="896182" y="125565"/>
                  </a:cubicBezTo>
                  <a:cubicBezTo>
                    <a:pt x="895451" y="124867"/>
                    <a:pt x="894797" y="124091"/>
                    <a:pt x="894234" y="123251"/>
                  </a:cubicBezTo>
                  <a:cubicBezTo>
                    <a:pt x="890246" y="122742"/>
                    <a:pt x="891707" y="125056"/>
                    <a:pt x="894745" y="124316"/>
                  </a:cubicBezTo>
                  <a:close/>
                  <a:moveTo>
                    <a:pt x="940171" y="145349"/>
                  </a:moveTo>
                  <a:cubicBezTo>
                    <a:pt x="936878" y="146715"/>
                    <a:pt x="939754" y="149191"/>
                    <a:pt x="940681" y="147941"/>
                  </a:cubicBezTo>
                  <a:cubicBezTo>
                    <a:pt x="939267" y="146530"/>
                    <a:pt x="940681" y="145303"/>
                    <a:pt x="940681" y="144054"/>
                  </a:cubicBezTo>
                  <a:cubicBezTo>
                    <a:pt x="940009" y="143290"/>
                    <a:pt x="940195" y="144956"/>
                    <a:pt x="940171" y="145349"/>
                  </a:cubicBezTo>
                  <a:close/>
                  <a:moveTo>
                    <a:pt x="858988" y="560075"/>
                  </a:moveTo>
                  <a:cubicBezTo>
                    <a:pt x="857898" y="560399"/>
                    <a:pt x="854767" y="563407"/>
                    <a:pt x="857504" y="562759"/>
                  </a:cubicBezTo>
                  <a:cubicBezTo>
                    <a:pt x="860240" y="562112"/>
                    <a:pt x="859150" y="555309"/>
                    <a:pt x="858988" y="560075"/>
                  </a:cubicBezTo>
                  <a:close/>
                  <a:moveTo>
                    <a:pt x="877075" y="465366"/>
                  </a:moveTo>
                  <a:cubicBezTo>
                    <a:pt x="879208" y="464440"/>
                    <a:pt x="879904" y="464279"/>
                    <a:pt x="877353" y="463052"/>
                  </a:cubicBezTo>
                  <a:cubicBezTo>
                    <a:pt x="876773" y="461849"/>
                    <a:pt x="875173" y="464047"/>
                    <a:pt x="876634" y="464255"/>
                  </a:cubicBezTo>
                  <a:cubicBezTo>
                    <a:pt x="877260" y="464417"/>
                    <a:pt x="877052" y="464973"/>
                    <a:pt x="877144" y="465389"/>
                  </a:cubicBezTo>
                  <a:cubicBezTo>
                    <a:pt x="871857" y="465204"/>
                    <a:pt x="877446" y="470665"/>
                    <a:pt x="877075" y="465412"/>
                  </a:cubicBezTo>
                  <a:close/>
                  <a:moveTo>
                    <a:pt x="858964" y="160645"/>
                  </a:moveTo>
                  <a:cubicBezTo>
                    <a:pt x="855417" y="158446"/>
                    <a:pt x="858570" y="164416"/>
                    <a:pt x="860286" y="162380"/>
                  </a:cubicBezTo>
                  <a:cubicBezTo>
                    <a:pt x="861051" y="161246"/>
                    <a:pt x="859080" y="161454"/>
                    <a:pt x="858918" y="160575"/>
                  </a:cubicBezTo>
                  <a:cubicBezTo>
                    <a:pt x="862791" y="161084"/>
                    <a:pt x="859057" y="156734"/>
                    <a:pt x="858964" y="160645"/>
                  </a:cubicBezTo>
                  <a:close/>
                  <a:moveTo>
                    <a:pt x="875962" y="366260"/>
                  </a:moveTo>
                  <a:cubicBezTo>
                    <a:pt x="885237" y="365497"/>
                    <a:pt x="877075" y="361633"/>
                    <a:pt x="875962" y="366260"/>
                  </a:cubicBezTo>
                  <a:cubicBezTo>
                    <a:pt x="872854" y="365705"/>
                    <a:pt x="875243" y="369569"/>
                    <a:pt x="875962" y="366260"/>
                  </a:cubicBezTo>
                  <a:close/>
                  <a:moveTo>
                    <a:pt x="997517" y="92661"/>
                  </a:moveTo>
                  <a:cubicBezTo>
                    <a:pt x="994804" y="93656"/>
                    <a:pt x="995662" y="96595"/>
                    <a:pt x="998421" y="94836"/>
                  </a:cubicBezTo>
                  <a:cubicBezTo>
                    <a:pt x="1001459" y="94952"/>
                    <a:pt x="997610" y="93656"/>
                    <a:pt x="997471" y="92522"/>
                  </a:cubicBezTo>
                  <a:cubicBezTo>
                    <a:pt x="999604" y="92129"/>
                    <a:pt x="997216" y="90486"/>
                    <a:pt x="997517" y="92661"/>
                  </a:cubicBezTo>
                  <a:close/>
                  <a:moveTo>
                    <a:pt x="874802" y="606007"/>
                  </a:moveTo>
                  <a:cubicBezTo>
                    <a:pt x="876704" y="603901"/>
                    <a:pt x="870721" y="605590"/>
                    <a:pt x="874339" y="603346"/>
                  </a:cubicBezTo>
                  <a:cubicBezTo>
                    <a:pt x="874802" y="603068"/>
                    <a:pt x="874756" y="602559"/>
                    <a:pt x="874107" y="602605"/>
                  </a:cubicBezTo>
                  <a:cubicBezTo>
                    <a:pt x="871533" y="602189"/>
                    <a:pt x="872043" y="606516"/>
                    <a:pt x="874872" y="605937"/>
                  </a:cubicBezTo>
                  <a:cubicBezTo>
                    <a:pt x="874686" y="606794"/>
                    <a:pt x="873457" y="607279"/>
                    <a:pt x="873318" y="608066"/>
                  </a:cubicBezTo>
                  <a:cubicBezTo>
                    <a:pt x="875081" y="610727"/>
                    <a:pt x="879324" y="604804"/>
                    <a:pt x="874802" y="606007"/>
                  </a:cubicBezTo>
                  <a:close/>
                  <a:moveTo>
                    <a:pt x="899220" y="400414"/>
                  </a:moveTo>
                  <a:cubicBezTo>
                    <a:pt x="899823" y="396781"/>
                    <a:pt x="896275" y="400414"/>
                    <a:pt x="899220" y="400414"/>
                  </a:cubicBezTo>
                  <a:cubicBezTo>
                    <a:pt x="898849" y="401571"/>
                    <a:pt x="898177" y="403885"/>
                    <a:pt x="896901" y="403839"/>
                  </a:cubicBezTo>
                  <a:cubicBezTo>
                    <a:pt x="893887" y="406291"/>
                    <a:pt x="901771" y="404556"/>
                    <a:pt x="899730" y="400414"/>
                  </a:cubicBezTo>
                  <a:cubicBezTo>
                    <a:pt x="902211" y="399697"/>
                    <a:pt x="900240" y="398702"/>
                    <a:pt x="899220" y="400414"/>
                  </a:cubicBezTo>
                  <a:close/>
                  <a:moveTo>
                    <a:pt x="910582" y="392477"/>
                  </a:moveTo>
                  <a:cubicBezTo>
                    <a:pt x="911533" y="388312"/>
                    <a:pt x="907035" y="391621"/>
                    <a:pt x="910582" y="392477"/>
                  </a:cubicBezTo>
                  <a:cubicBezTo>
                    <a:pt x="910814" y="394537"/>
                    <a:pt x="908496" y="395023"/>
                    <a:pt x="911301" y="395971"/>
                  </a:cubicBezTo>
                  <a:cubicBezTo>
                    <a:pt x="911904" y="396434"/>
                    <a:pt x="912043" y="396388"/>
                    <a:pt x="912391" y="395647"/>
                  </a:cubicBezTo>
                  <a:cubicBezTo>
                    <a:pt x="913388" y="394074"/>
                    <a:pt x="910722" y="395416"/>
                    <a:pt x="911441" y="394190"/>
                  </a:cubicBezTo>
                  <a:cubicBezTo>
                    <a:pt x="913783" y="392269"/>
                    <a:pt x="913203" y="392246"/>
                    <a:pt x="910582" y="392385"/>
                  </a:cubicBezTo>
                  <a:close/>
                  <a:moveTo>
                    <a:pt x="828239" y="483646"/>
                  </a:moveTo>
                  <a:cubicBezTo>
                    <a:pt x="829144" y="483646"/>
                    <a:pt x="829376" y="481864"/>
                    <a:pt x="830558" y="482836"/>
                  </a:cubicBezTo>
                  <a:cubicBezTo>
                    <a:pt x="832483" y="483970"/>
                    <a:pt x="832344" y="479388"/>
                    <a:pt x="830396" y="480314"/>
                  </a:cubicBezTo>
                  <a:cubicBezTo>
                    <a:pt x="828448" y="481240"/>
                    <a:pt x="823973" y="487256"/>
                    <a:pt x="828239" y="483554"/>
                  </a:cubicBezTo>
                  <a:close/>
                  <a:moveTo>
                    <a:pt x="853283" y="535270"/>
                  </a:moveTo>
                  <a:cubicBezTo>
                    <a:pt x="850315" y="534067"/>
                    <a:pt x="848947" y="536381"/>
                    <a:pt x="850222" y="539134"/>
                  </a:cubicBezTo>
                  <a:cubicBezTo>
                    <a:pt x="851892" y="538579"/>
                    <a:pt x="852077" y="534691"/>
                    <a:pt x="854582" y="535154"/>
                  </a:cubicBezTo>
                  <a:cubicBezTo>
                    <a:pt x="855904" y="533211"/>
                    <a:pt x="853538" y="533141"/>
                    <a:pt x="853283" y="535177"/>
                  </a:cubicBezTo>
                  <a:close/>
                  <a:moveTo>
                    <a:pt x="860101" y="177629"/>
                  </a:moveTo>
                  <a:cubicBezTo>
                    <a:pt x="861005" y="177004"/>
                    <a:pt x="860495" y="175083"/>
                    <a:pt x="859614" y="176356"/>
                  </a:cubicBezTo>
                  <a:cubicBezTo>
                    <a:pt x="860564" y="177652"/>
                    <a:pt x="858501" y="180406"/>
                    <a:pt x="860448" y="180984"/>
                  </a:cubicBezTo>
                  <a:cubicBezTo>
                    <a:pt x="863857" y="181979"/>
                    <a:pt x="862675" y="177073"/>
                    <a:pt x="860101" y="177629"/>
                  </a:cubicBezTo>
                  <a:close/>
                  <a:moveTo>
                    <a:pt x="972009" y="146414"/>
                  </a:moveTo>
                  <a:cubicBezTo>
                    <a:pt x="972867" y="148126"/>
                    <a:pt x="974444" y="145882"/>
                    <a:pt x="972009" y="146414"/>
                  </a:cubicBezTo>
                  <a:cubicBezTo>
                    <a:pt x="971778" y="143799"/>
                    <a:pt x="977853" y="147501"/>
                    <a:pt x="976346" y="144308"/>
                  </a:cubicBezTo>
                  <a:cubicBezTo>
                    <a:pt x="975302" y="144308"/>
                    <a:pt x="973772" y="141809"/>
                    <a:pt x="973378" y="142781"/>
                  </a:cubicBezTo>
                  <a:cubicBezTo>
                    <a:pt x="974514" y="145141"/>
                    <a:pt x="967233" y="143568"/>
                    <a:pt x="971963" y="146414"/>
                  </a:cubicBezTo>
                  <a:close/>
                  <a:moveTo>
                    <a:pt x="812912" y="490357"/>
                  </a:moveTo>
                  <a:cubicBezTo>
                    <a:pt x="816622" y="488806"/>
                    <a:pt x="813120" y="486261"/>
                    <a:pt x="813793" y="484132"/>
                  </a:cubicBezTo>
                  <a:cubicBezTo>
                    <a:pt x="813306" y="482235"/>
                    <a:pt x="811984" y="484873"/>
                    <a:pt x="810941" y="485382"/>
                  </a:cubicBezTo>
                  <a:cubicBezTo>
                    <a:pt x="809039" y="487372"/>
                    <a:pt x="812564" y="485104"/>
                    <a:pt x="813259" y="486515"/>
                  </a:cubicBezTo>
                  <a:cubicBezTo>
                    <a:pt x="813498" y="488172"/>
                    <a:pt x="813027" y="489852"/>
                    <a:pt x="811961" y="491143"/>
                  </a:cubicBezTo>
                  <a:cubicBezTo>
                    <a:pt x="812355" y="491999"/>
                    <a:pt x="813190" y="491097"/>
                    <a:pt x="812912" y="490357"/>
                  </a:cubicBezTo>
                  <a:close/>
                  <a:moveTo>
                    <a:pt x="828239" y="153842"/>
                  </a:moveTo>
                  <a:cubicBezTo>
                    <a:pt x="828564" y="152847"/>
                    <a:pt x="827729" y="150810"/>
                    <a:pt x="826477" y="151898"/>
                  </a:cubicBezTo>
                  <a:cubicBezTo>
                    <a:pt x="825109" y="153564"/>
                    <a:pt x="830071" y="153194"/>
                    <a:pt x="827521" y="154883"/>
                  </a:cubicBezTo>
                  <a:cubicBezTo>
                    <a:pt x="825828" y="157451"/>
                    <a:pt x="829839" y="153680"/>
                    <a:pt x="827892" y="157590"/>
                  </a:cubicBezTo>
                  <a:cubicBezTo>
                    <a:pt x="830210" y="158840"/>
                    <a:pt x="829770" y="155276"/>
                    <a:pt x="831231" y="154536"/>
                  </a:cubicBezTo>
                  <a:cubicBezTo>
                    <a:pt x="830999" y="151505"/>
                    <a:pt x="831231" y="152222"/>
                    <a:pt x="832413" y="150440"/>
                  </a:cubicBezTo>
                  <a:cubicBezTo>
                    <a:pt x="828587" y="149237"/>
                    <a:pt x="830674" y="154142"/>
                    <a:pt x="828239" y="153842"/>
                  </a:cubicBezTo>
                  <a:close/>
                  <a:moveTo>
                    <a:pt x="845329" y="170733"/>
                  </a:moveTo>
                  <a:cubicBezTo>
                    <a:pt x="845515" y="174621"/>
                    <a:pt x="848344" y="168697"/>
                    <a:pt x="848761" y="170386"/>
                  </a:cubicBezTo>
                  <a:cubicBezTo>
                    <a:pt x="849921" y="171659"/>
                    <a:pt x="848414" y="174204"/>
                    <a:pt x="850385" y="174760"/>
                  </a:cubicBezTo>
                  <a:cubicBezTo>
                    <a:pt x="852703" y="173117"/>
                    <a:pt x="851335" y="165064"/>
                    <a:pt x="847811" y="168512"/>
                  </a:cubicBezTo>
                  <a:cubicBezTo>
                    <a:pt x="846187" y="168651"/>
                    <a:pt x="845167" y="168628"/>
                    <a:pt x="845329" y="170733"/>
                  </a:cubicBezTo>
                  <a:close/>
                  <a:moveTo>
                    <a:pt x="843219" y="148797"/>
                  </a:moveTo>
                  <a:cubicBezTo>
                    <a:pt x="838582" y="149491"/>
                    <a:pt x="837909" y="158469"/>
                    <a:pt x="843428" y="151435"/>
                  </a:cubicBezTo>
                  <a:cubicBezTo>
                    <a:pt x="844657" y="148844"/>
                    <a:pt x="848321" y="150672"/>
                    <a:pt x="848738" y="148867"/>
                  </a:cubicBezTo>
                  <a:cubicBezTo>
                    <a:pt x="847903" y="144586"/>
                    <a:pt x="845701" y="150000"/>
                    <a:pt x="843219" y="148797"/>
                  </a:cubicBezTo>
                  <a:close/>
                  <a:moveTo>
                    <a:pt x="947035" y="147016"/>
                  </a:moveTo>
                  <a:cubicBezTo>
                    <a:pt x="944716" y="146136"/>
                    <a:pt x="942397" y="150440"/>
                    <a:pt x="944137" y="149931"/>
                  </a:cubicBezTo>
                  <a:cubicBezTo>
                    <a:pt x="946571" y="145303"/>
                    <a:pt x="948009" y="158377"/>
                    <a:pt x="950861" y="152430"/>
                  </a:cubicBezTo>
                  <a:cubicBezTo>
                    <a:pt x="946502" y="152083"/>
                    <a:pt x="949377" y="150324"/>
                    <a:pt x="950235" y="148427"/>
                  </a:cubicBezTo>
                  <a:cubicBezTo>
                    <a:pt x="949980" y="146437"/>
                    <a:pt x="944739" y="149954"/>
                    <a:pt x="947916" y="147339"/>
                  </a:cubicBezTo>
                  <a:cubicBezTo>
                    <a:pt x="947706" y="147076"/>
                    <a:pt x="947366" y="146951"/>
                    <a:pt x="947035" y="147016"/>
                  </a:cubicBezTo>
                  <a:close/>
                  <a:moveTo>
                    <a:pt x="943951" y="44578"/>
                  </a:moveTo>
                  <a:cubicBezTo>
                    <a:pt x="944253" y="48234"/>
                    <a:pt x="940542" y="44323"/>
                    <a:pt x="939939" y="45527"/>
                  </a:cubicBezTo>
                  <a:cubicBezTo>
                    <a:pt x="938502" y="47100"/>
                    <a:pt x="941725" y="46961"/>
                    <a:pt x="941261" y="48465"/>
                  </a:cubicBezTo>
                  <a:cubicBezTo>
                    <a:pt x="940797" y="49483"/>
                    <a:pt x="941655" y="51820"/>
                    <a:pt x="942768" y="51682"/>
                  </a:cubicBezTo>
                  <a:cubicBezTo>
                    <a:pt x="943093" y="51450"/>
                    <a:pt x="943673" y="51219"/>
                    <a:pt x="943186" y="50640"/>
                  </a:cubicBezTo>
                  <a:cubicBezTo>
                    <a:pt x="940426" y="47632"/>
                    <a:pt x="946084" y="47146"/>
                    <a:pt x="947337" y="46012"/>
                  </a:cubicBezTo>
                  <a:cubicBezTo>
                    <a:pt x="947684" y="44855"/>
                    <a:pt x="943139" y="43097"/>
                    <a:pt x="943951" y="44578"/>
                  </a:cubicBezTo>
                  <a:close/>
                  <a:moveTo>
                    <a:pt x="825318" y="549639"/>
                  </a:moveTo>
                  <a:cubicBezTo>
                    <a:pt x="825434" y="550149"/>
                    <a:pt x="825434" y="550634"/>
                    <a:pt x="824344" y="550264"/>
                  </a:cubicBezTo>
                  <a:cubicBezTo>
                    <a:pt x="822303" y="549408"/>
                    <a:pt x="824181" y="555378"/>
                    <a:pt x="820471" y="551629"/>
                  </a:cubicBezTo>
                  <a:cubicBezTo>
                    <a:pt x="818918" y="551629"/>
                    <a:pt x="820773" y="553365"/>
                    <a:pt x="819358" y="553943"/>
                  </a:cubicBezTo>
                  <a:cubicBezTo>
                    <a:pt x="819358" y="554545"/>
                    <a:pt x="821677" y="554892"/>
                    <a:pt x="822512" y="555494"/>
                  </a:cubicBezTo>
                  <a:cubicBezTo>
                    <a:pt x="823254" y="555285"/>
                    <a:pt x="822628" y="553365"/>
                    <a:pt x="824112" y="553319"/>
                  </a:cubicBezTo>
                  <a:cubicBezTo>
                    <a:pt x="827915" y="552648"/>
                    <a:pt x="826268" y="546307"/>
                    <a:pt x="825318" y="549639"/>
                  </a:cubicBezTo>
                  <a:close/>
                  <a:moveTo>
                    <a:pt x="925029" y="131767"/>
                  </a:moveTo>
                  <a:cubicBezTo>
                    <a:pt x="925168" y="130216"/>
                    <a:pt x="922339" y="131420"/>
                    <a:pt x="921319" y="129453"/>
                  </a:cubicBezTo>
                  <a:cubicBezTo>
                    <a:pt x="919417" y="130378"/>
                    <a:pt x="913342" y="132762"/>
                    <a:pt x="917400" y="134983"/>
                  </a:cubicBezTo>
                  <a:cubicBezTo>
                    <a:pt x="920415" y="126005"/>
                    <a:pt x="924983" y="137297"/>
                    <a:pt x="926931" y="132669"/>
                  </a:cubicBezTo>
                  <a:cubicBezTo>
                    <a:pt x="926536" y="131998"/>
                    <a:pt x="924403" y="133919"/>
                    <a:pt x="925029" y="131767"/>
                  </a:cubicBezTo>
                  <a:close/>
                  <a:moveTo>
                    <a:pt x="946664" y="140768"/>
                  </a:moveTo>
                  <a:cubicBezTo>
                    <a:pt x="943997" y="141439"/>
                    <a:pt x="948218" y="141994"/>
                    <a:pt x="947940" y="143383"/>
                  </a:cubicBezTo>
                  <a:cubicBezTo>
                    <a:pt x="952160" y="148982"/>
                    <a:pt x="956844" y="140930"/>
                    <a:pt x="946757" y="140768"/>
                  </a:cubicBezTo>
                  <a:close/>
                  <a:moveTo>
                    <a:pt x="870721" y="139865"/>
                  </a:moveTo>
                  <a:cubicBezTo>
                    <a:pt x="868240" y="140097"/>
                    <a:pt x="867637" y="137274"/>
                    <a:pt x="865388" y="137552"/>
                  </a:cubicBezTo>
                  <a:cubicBezTo>
                    <a:pt x="865388" y="139865"/>
                    <a:pt x="865921" y="139403"/>
                    <a:pt x="863347" y="140051"/>
                  </a:cubicBezTo>
                  <a:cubicBezTo>
                    <a:pt x="861585" y="144308"/>
                    <a:pt x="869376" y="141254"/>
                    <a:pt x="870814" y="139865"/>
                  </a:cubicBezTo>
                  <a:close/>
                  <a:moveTo>
                    <a:pt x="780587" y="518864"/>
                  </a:moveTo>
                  <a:cubicBezTo>
                    <a:pt x="780424" y="521178"/>
                    <a:pt x="781189" y="521317"/>
                    <a:pt x="782674" y="520762"/>
                  </a:cubicBezTo>
                  <a:cubicBezTo>
                    <a:pt x="781932" y="519998"/>
                    <a:pt x="780610" y="519905"/>
                    <a:pt x="781908" y="518795"/>
                  </a:cubicBezTo>
                  <a:cubicBezTo>
                    <a:pt x="782859" y="516481"/>
                    <a:pt x="785734" y="518795"/>
                    <a:pt x="785990" y="517568"/>
                  </a:cubicBezTo>
                  <a:cubicBezTo>
                    <a:pt x="785387" y="516411"/>
                    <a:pt x="785456" y="515463"/>
                    <a:pt x="786894" y="514954"/>
                  </a:cubicBezTo>
                  <a:cubicBezTo>
                    <a:pt x="791207" y="511321"/>
                    <a:pt x="779079" y="516111"/>
                    <a:pt x="780587" y="518864"/>
                  </a:cubicBezTo>
                  <a:close/>
                  <a:moveTo>
                    <a:pt x="828448" y="559011"/>
                  </a:moveTo>
                  <a:cubicBezTo>
                    <a:pt x="826825" y="558687"/>
                    <a:pt x="826129" y="560330"/>
                    <a:pt x="827961" y="560700"/>
                  </a:cubicBezTo>
                  <a:cubicBezTo>
                    <a:pt x="829793" y="561070"/>
                    <a:pt x="827822" y="563338"/>
                    <a:pt x="829167" y="562783"/>
                  </a:cubicBezTo>
                  <a:cubicBezTo>
                    <a:pt x="830790" y="560260"/>
                    <a:pt x="832506" y="562551"/>
                    <a:pt x="834222" y="561788"/>
                  </a:cubicBezTo>
                  <a:cubicBezTo>
                    <a:pt x="834222" y="560492"/>
                    <a:pt x="830697" y="561093"/>
                    <a:pt x="833434" y="559196"/>
                  </a:cubicBezTo>
                  <a:cubicBezTo>
                    <a:pt x="834802" y="557923"/>
                    <a:pt x="831509" y="557484"/>
                    <a:pt x="830860" y="558363"/>
                  </a:cubicBezTo>
                  <a:cubicBezTo>
                    <a:pt x="832274" y="560723"/>
                    <a:pt x="829955" y="558710"/>
                    <a:pt x="828448" y="559011"/>
                  </a:cubicBezTo>
                  <a:close/>
                  <a:moveTo>
                    <a:pt x="866733" y="558409"/>
                  </a:moveTo>
                  <a:cubicBezTo>
                    <a:pt x="865341" y="557808"/>
                    <a:pt x="863811" y="559381"/>
                    <a:pt x="865805" y="559196"/>
                  </a:cubicBezTo>
                  <a:cubicBezTo>
                    <a:pt x="867382" y="558224"/>
                    <a:pt x="867104" y="560700"/>
                    <a:pt x="868495" y="560700"/>
                  </a:cubicBezTo>
                  <a:cubicBezTo>
                    <a:pt x="872112" y="561255"/>
                    <a:pt x="872159" y="561255"/>
                    <a:pt x="873133" y="564263"/>
                  </a:cubicBezTo>
                  <a:cubicBezTo>
                    <a:pt x="874756" y="563893"/>
                    <a:pt x="874570" y="561070"/>
                    <a:pt x="874060" y="559821"/>
                  </a:cubicBezTo>
                  <a:cubicBezTo>
                    <a:pt x="871927" y="560515"/>
                    <a:pt x="868912" y="558594"/>
                    <a:pt x="866733" y="558409"/>
                  </a:cubicBezTo>
                  <a:close/>
                  <a:moveTo>
                    <a:pt x="783972" y="490842"/>
                  </a:moveTo>
                  <a:cubicBezTo>
                    <a:pt x="781074" y="484086"/>
                    <a:pt x="777016" y="490264"/>
                    <a:pt x="779636" y="489801"/>
                  </a:cubicBezTo>
                  <a:cubicBezTo>
                    <a:pt x="782511" y="490426"/>
                    <a:pt x="779636" y="493457"/>
                    <a:pt x="781166" y="494429"/>
                  </a:cubicBezTo>
                  <a:cubicBezTo>
                    <a:pt x="783485" y="494707"/>
                    <a:pt x="781653" y="492601"/>
                    <a:pt x="782975" y="492115"/>
                  </a:cubicBezTo>
                  <a:cubicBezTo>
                    <a:pt x="783546" y="491947"/>
                    <a:pt x="783947" y="491436"/>
                    <a:pt x="783972" y="490842"/>
                  </a:cubicBezTo>
                  <a:close/>
                  <a:moveTo>
                    <a:pt x="847602" y="461525"/>
                  </a:moveTo>
                  <a:cubicBezTo>
                    <a:pt x="846767" y="457198"/>
                    <a:pt x="845283" y="463307"/>
                    <a:pt x="842779" y="462127"/>
                  </a:cubicBezTo>
                  <a:cubicBezTo>
                    <a:pt x="842524" y="462404"/>
                    <a:pt x="841109" y="462589"/>
                    <a:pt x="841619" y="463168"/>
                  </a:cubicBezTo>
                  <a:cubicBezTo>
                    <a:pt x="842037" y="464903"/>
                    <a:pt x="844124" y="462913"/>
                    <a:pt x="844657" y="465042"/>
                  </a:cubicBezTo>
                  <a:cubicBezTo>
                    <a:pt x="845886" y="466315"/>
                    <a:pt x="846118" y="463492"/>
                    <a:pt x="847486" y="463469"/>
                  </a:cubicBezTo>
                  <a:cubicBezTo>
                    <a:pt x="846628" y="462890"/>
                    <a:pt x="847996" y="462196"/>
                    <a:pt x="847602" y="461525"/>
                  </a:cubicBezTo>
                  <a:close/>
                  <a:moveTo>
                    <a:pt x="840066" y="484363"/>
                  </a:moveTo>
                  <a:cubicBezTo>
                    <a:pt x="839115" y="483577"/>
                    <a:pt x="838118" y="486353"/>
                    <a:pt x="836680" y="484780"/>
                  </a:cubicBezTo>
                  <a:cubicBezTo>
                    <a:pt x="836008" y="484780"/>
                    <a:pt x="833967" y="486515"/>
                    <a:pt x="836054" y="486261"/>
                  </a:cubicBezTo>
                  <a:cubicBezTo>
                    <a:pt x="838257" y="484618"/>
                    <a:pt x="839625" y="490102"/>
                    <a:pt x="840993" y="487719"/>
                  </a:cubicBezTo>
                  <a:cubicBezTo>
                    <a:pt x="841387" y="486307"/>
                    <a:pt x="842732" y="487117"/>
                    <a:pt x="843034" y="486307"/>
                  </a:cubicBezTo>
                  <a:cubicBezTo>
                    <a:pt x="842916" y="485437"/>
                    <a:pt x="843247" y="484566"/>
                    <a:pt x="843915" y="483993"/>
                  </a:cubicBezTo>
                  <a:cubicBezTo>
                    <a:pt x="844309" y="483206"/>
                    <a:pt x="841596" y="482998"/>
                    <a:pt x="841874" y="484549"/>
                  </a:cubicBezTo>
                  <a:cubicBezTo>
                    <a:pt x="841874" y="485752"/>
                    <a:pt x="840205" y="484687"/>
                    <a:pt x="839880" y="485682"/>
                  </a:cubicBezTo>
                  <a:cubicBezTo>
                    <a:pt x="839486" y="485243"/>
                    <a:pt x="839787" y="485011"/>
                    <a:pt x="840066" y="484363"/>
                  </a:cubicBezTo>
                  <a:close/>
                  <a:moveTo>
                    <a:pt x="805097" y="553481"/>
                  </a:moveTo>
                  <a:cubicBezTo>
                    <a:pt x="803335" y="554753"/>
                    <a:pt x="807416" y="557414"/>
                    <a:pt x="809039" y="556766"/>
                  </a:cubicBezTo>
                  <a:cubicBezTo>
                    <a:pt x="810894" y="556535"/>
                    <a:pt x="813352" y="556118"/>
                    <a:pt x="813445" y="558294"/>
                  </a:cubicBezTo>
                  <a:cubicBezTo>
                    <a:pt x="814836" y="557784"/>
                    <a:pt x="813329" y="555378"/>
                    <a:pt x="815439" y="554985"/>
                  </a:cubicBezTo>
                  <a:cubicBezTo>
                    <a:pt x="815732" y="554855"/>
                    <a:pt x="815863" y="554513"/>
                    <a:pt x="815733" y="554221"/>
                  </a:cubicBezTo>
                  <a:cubicBezTo>
                    <a:pt x="815702" y="554151"/>
                    <a:pt x="815657" y="554088"/>
                    <a:pt x="815602" y="554036"/>
                  </a:cubicBezTo>
                  <a:cubicBezTo>
                    <a:pt x="812680" y="555702"/>
                    <a:pt x="807671" y="556882"/>
                    <a:pt x="805097" y="553481"/>
                  </a:cubicBezTo>
                  <a:close/>
                  <a:moveTo>
                    <a:pt x="849503" y="144678"/>
                  </a:moveTo>
                  <a:cubicBezTo>
                    <a:pt x="847324" y="146576"/>
                    <a:pt x="851150" y="146784"/>
                    <a:pt x="851660" y="148473"/>
                  </a:cubicBezTo>
                  <a:cubicBezTo>
                    <a:pt x="851869" y="149561"/>
                    <a:pt x="853979" y="148913"/>
                    <a:pt x="854443" y="148080"/>
                  </a:cubicBezTo>
                  <a:cubicBezTo>
                    <a:pt x="854837" y="143660"/>
                    <a:pt x="857550" y="146854"/>
                    <a:pt x="856205" y="144609"/>
                  </a:cubicBezTo>
                  <a:cubicBezTo>
                    <a:pt x="853330" y="141416"/>
                    <a:pt x="854721" y="146182"/>
                    <a:pt x="853399" y="147525"/>
                  </a:cubicBezTo>
                  <a:cubicBezTo>
                    <a:pt x="851799" y="147062"/>
                    <a:pt x="851730" y="144817"/>
                    <a:pt x="849503" y="144678"/>
                  </a:cubicBezTo>
                  <a:close/>
                  <a:moveTo>
                    <a:pt x="866733" y="172561"/>
                  </a:moveTo>
                  <a:cubicBezTo>
                    <a:pt x="865295" y="172168"/>
                    <a:pt x="863788" y="172978"/>
                    <a:pt x="865040" y="174459"/>
                  </a:cubicBezTo>
                  <a:cubicBezTo>
                    <a:pt x="863440" y="175199"/>
                    <a:pt x="864251" y="175824"/>
                    <a:pt x="864738" y="176773"/>
                  </a:cubicBezTo>
                  <a:cubicBezTo>
                    <a:pt x="865225" y="177721"/>
                    <a:pt x="866107" y="177305"/>
                    <a:pt x="866269" y="176773"/>
                  </a:cubicBezTo>
                  <a:cubicBezTo>
                    <a:pt x="866733" y="174713"/>
                    <a:pt x="868588" y="176055"/>
                    <a:pt x="869678" y="175199"/>
                  </a:cubicBezTo>
                  <a:cubicBezTo>
                    <a:pt x="869098" y="173950"/>
                    <a:pt x="868449" y="172052"/>
                    <a:pt x="866733" y="172561"/>
                  </a:cubicBezTo>
                  <a:close/>
                  <a:moveTo>
                    <a:pt x="931128" y="424780"/>
                  </a:moveTo>
                  <a:cubicBezTo>
                    <a:pt x="923916" y="428019"/>
                    <a:pt x="931823" y="427441"/>
                    <a:pt x="933887" y="428158"/>
                  </a:cubicBezTo>
                  <a:cubicBezTo>
                    <a:pt x="934073" y="426955"/>
                    <a:pt x="936206" y="427024"/>
                    <a:pt x="935510" y="425659"/>
                  </a:cubicBezTo>
                  <a:cubicBezTo>
                    <a:pt x="934073" y="424294"/>
                    <a:pt x="932449" y="427325"/>
                    <a:pt x="931128" y="424687"/>
                  </a:cubicBezTo>
                  <a:close/>
                  <a:moveTo>
                    <a:pt x="781584" y="531221"/>
                  </a:moveTo>
                  <a:cubicBezTo>
                    <a:pt x="783207" y="531706"/>
                    <a:pt x="780192" y="532678"/>
                    <a:pt x="780610" y="533835"/>
                  </a:cubicBezTo>
                  <a:cubicBezTo>
                    <a:pt x="781706" y="535129"/>
                    <a:pt x="783617" y="535361"/>
                    <a:pt x="784992" y="534367"/>
                  </a:cubicBezTo>
                  <a:cubicBezTo>
                    <a:pt x="784250" y="533581"/>
                    <a:pt x="781607" y="534761"/>
                    <a:pt x="783045" y="533002"/>
                  </a:cubicBezTo>
                  <a:cubicBezTo>
                    <a:pt x="784830" y="531267"/>
                    <a:pt x="781746" y="529786"/>
                    <a:pt x="780447" y="529022"/>
                  </a:cubicBezTo>
                  <a:cubicBezTo>
                    <a:pt x="779497" y="529693"/>
                    <a:pt x="780587" y="531105"/>
                    <a:pt x="779010" y="531544"/>
                  </a:cubicBezTo>
                  <a:cubicBezTo>
                    <a:pt x="780030" y="532308"/>
                    <a:pt x="780610" y="531082"/>
                    <a:pt x="781584" y="531174"/>
                  </a:cubicBezTo>
                  <a:close/>
                  <a:moveTo>
                    <a:pt x="909122" y="540893"/>
                  </a:moveTo>
                  <a:cubicBezTo>
                    <a:pt x="904832" y="542906"/>
                    <a:pt x="909609" y="543346"/>
                    <a:pt x="908936" y="545174"/>
                  </a:cubicBezTo>
                  <a:cubicBezTo>
                    <a:pt x="911255" y="547071"/>
                    <a:pt x="915893" y="544317"/>
                    <a:pt x="911672" y="543947"/>
                  </a:cubicBezTo>
                  <a:cubicBezTo>
                    <a:pt x="911249" y="544374"/>
                    <a:pt x="910559" y="544377"/>
                    <a:pt x="910131" y="543955"/>
                  </a:cubicBezTo>
                  <a:cubicBezTo>
                    <a:pt x="909959" y="543784"/>
                    <a:pt x="909849" y="543562"/>
                    <a:pt x="909817" y="543322"/>
                  </a:cubicBezTo>
                  <a:cubicBezTo>
                    <a:pt x="909423" y="542513"/>
                    <a:pt x="912275" y="540731"/>
                    <a:pt x="909214" y="540847"/>
                  </a:cubicBezTo>
                  <a:close/>
                  <a:moveTo>
                    <a:pt x="986039" y="127370"/>
                  </a:moveTo>
                  <a:cubicBezTo>
                    <a:pt x="985830" y="126074"/>
                    <a:pt x="981957" y="126074"/>
                    <a:pt x="982189" y="128203"/>
                  </a:cubicBezTo>
                  <a:cubicBezTo>
                    <a:pt x="982189" y="128897"/>
                    <a:pt x="980752" y="129545"/>
                    <a:pt x="981354" y="129939"/>
                  </a:cubicBezTo>
                  <a:cubicBezTo>
                    <a:pt x="983140" y="129939"/>
                    <a:pt x="982328" y="133595"/>
                    <a:pt x="984091" y="132391"/>
                  </a:cubicBezTo>
                  <a:cubicBezTo>
                    <a:pt x="985969" y="130008"/>
                    <a:pt x="981007" y="129383"/>
                    <a:pt x="986039" y="127370"/>
                  </a:cubicBezTo>
                  <a:close/>
                  <a:moveTo>
                    <a:pt x="799578" y="160020"/>
                  </a:moveTo>
                  <a:cubicBezTo>
                    <a:pt x="800065" y="160020"/>
                    <a:pt x="801897" y="160598"/>
                    <a:pt x="800575" y="158608"/>
                  </a:cubicBezTo>
                  <a:cubicBezTo>
                    <a:pt x="801433" y="158284"/>
                    <a:pt x="804030" y="159812"/>
                    <a:pt x="803196" y="157474"/>
                  </a:cubicBezTo>
                  <a:cubicBezTo>
                    <a:pt x="802801" y="155577"/>
                    <a:pt x="800436" y="156086"/>
                    <a:pt x="799416" y="156410"/>
                  </a:cubicBezTo>
                  <a:cubicBezTo>
                    <a:pt x="800019" y="158423"/>
                    <a:pt x="795775" y="160390"/>
                    <a:pt x="799578" y="160020"/>
                  </a:cubicBezTo>
                  <a:close/>
                  <a:moveTo>
                    <a:pt x="877307" y="197853"/>
                  </a:moveTo>
                  <a:cubicBezTo>
                    <a:pt x="876402" y="196418"/>
                    <a:pt x="873527" y="199472"/>
                    <a:pt x="872252" y="197390"/>
                  </a:cubicBezTo>
                  <a:cubicBezTo>
                    <a:pt x="871370" y="196325"/>
                    <a:pt x="870489" y="198223"/>
                    <a:pt x="871695" y="198454"/>
                  </a:cubicBezTo>
                  <a:cubicBezTo>
                    <a:pt x="873434" y="199380"/>
                    <a:pt x="875452" y="198269"/>
                    <a:pt x="876333" y="200629"/>
                  </a:cubicBezTo>
                  <a:cubicBezTo>
                    <a:pt x="872878" y="201161"/>
                    <a:pt x="874014" y="200930"/>
                    <a:pt x="876681" y="201856"/>
                  </a:cubicBezTo>
                  <a:cubicBezTo>
                    <a:pt x="879695" y="201833"/>
                    <a:pt x="876147" y="199750"/>
                    <a:pt x="877307" y="197853"/>
                  </a:cubicBezTo>
                  <a:close/>
                  <a:moveTo>
                    <a:pt x="947290" y="156202"/>
                  </a:moveTo>
                  <a:cubicBezTo>
                    <a:pt x="945853" y="157104"/>
                    <a:pt x="948195" y="157798"/>
                    <a:pt x="947522" y="159187"/>
                  </a:cubicBezTo>
                  <a:cubicBezTo>
                    <a:pt x="950282" y="165087"/>
                    <a:pt x="952461" y="155947"/>
                    <a:pt x="947290" y="156132"/>
                  </a:cubicBezTo>
                  <a:close/>
                  <a:moveTo>
                    <a:pt x="846466" y="573149"/>
                  </a:moveTo>
                  <a:cubicBezTo>
                    <a:pt x="845538" y="573866"/>
                    <a:pt x="838697" y="575070"/>
                    <a:pt x="840158" y="575926"/>
                  </a:cubicBezTo>
                  <a:cubicBezTo>
                    <a:pt x="842709" y="574630"/>
                    <a:pt x="844263" y="578448"/>
                    <a:pt x="845631" y="577569"/>
                  </a:cubicBezTo>
                  <a:cubicBezTo>
                    <a:pt x="846303" y="576921"/>
                    <a:pt x="845469" y="576388"/>
                    <a:pt x="844796" y="576481"/>
                  </a:cubicBezTo>
                  <a:cubicBezTo>
                    <a:pt x="842361" y="575324"/>
                    <a:pt x="848808" y="574560"/>
                    <a:pt x="846466" y="573149"/>
                  </a:cubicBezTo>
                  <a:close/>
                  <a:moveTo>
                    <a:pt x="927023" y="124478"/>
                  </a:moveTo>
                  <a:cubicBezTo>
                    <a:pt x="925887" y="122349"/>
                    <a:pt x="923313" y="124848"/>
                    <a:pt x="921667" y="125033"/>
                  </a:cubicBezTo>
                  <a:cubicBezTo>
                    <a:pt x="921319" y="127116"/>
                    <a:pt x="924171" y="131003"/>
                    <a:pt x="925331" y="126977"/>
                  </a:cubicBezTo>
                  <a:cubicBezTo>
                    <a:pt x="920762" y="128203"/>
                    <a:pt x="924844" y="124871"/>
                    <a:pt x="927023" y="124478"/>
                  </a:cubicBezTo>
                  <a:close/>
                  <a:moveTo>
                    <a:pt x="874014" y="573635"/>
                  </a:moveTo>
                  <a:cubicBezTo>
                    <a:pt x="871510" y="573403"/>
                    <a:pt x="873156" y="574861"/>
                    <a:pt x="873434" y="575810"/>
                  </a:cubicBezTo>
                  <a:cubicBezTo>
                    <a:pt x="872994" y="576111"/>
                    <a:pt x="870791" y="574722"/>
                    <a:pt x="871857" y="576088"/>
                  </a:cubicBezTo>
                  <a:cubicBezTo>
                    <a:pt x="872924" y="577453"/>
                    <a:pt x="879370" y="577661"/>
                    <a:pt x="878188" y="575949"/>
                  </a:cubicBezTo>
                  <a:cubicBezTo>
                    <a:pt x="873620" y="576689"/>
                    <a:pt x="876333" y="574468"/>
                    <a:pt x="874014" y="573635"/>
                  </a:cubicBezTo>
                  <a:close/>
                  <a:moveTo>
                    <a:pt x="928507" y="72229"/>
                  </a:moveTo>
                  <a:cubicBezTo>
                    <a:pt x="926189" y="70957"/>
                    <a:pt x="924473" y="75677"/>
                    <a:pt x="926189" y="76209"/>
                  </a:cubicBezTo>
                  <a:cubicBezTo>
                    <a:pt x="927719" y="75492"/>
                    <a:pt x="932751" y="71651"/>
                    <a:pt x="928507" y="72229"/>
                  </a:cubicBezTo>
                  <a:close/>
                  <a:moveTo>
                    <a:pt x="904855" y="402728"/>
                  </a:moveTo>
                  <a:cubicBezTo>
                    <a:pt x="904553" y="405343"/>
                    <a:pt x="898965" y="402728"/>
                    <a:pt x="901840" y="406893"/>
                  </a:cubicBezTo>
                  <a:cubicBezTo>
                    <a:pt x="903510" y="405482"/>
                    <a:pt x="905295" y="404949"/>
                    <a:pt x="907058" y="403468"/>
                  </a:cubicBezTo>
                  <a:cubicBezTo>
                    <a:pt x="907939" y="402450"/>
                    <a:pt x="903556" y="401131"/>
                    <a:pt x="904855" y="402728"/>
                  </a:cubicBezTo>
                  <a:close/>
                  <a:moveTo>
                    <a:pt x="864066" y="181655"/>
                  </a:moveTo>
                  <a:cubicBezTo>
                    <a:pt x="863764" y="184177"/>
                    <a:pt x="869353" y="179179"/>
                    <a:pt x="871254" y="179179"/>
                  </a:cubicBezTo>
                  <a:cubicBezTo>
                    <a:pt x="872066" y="177953"/>
                    <a:pt x="867428" y="177976"/>
                    <a:pt x="867057" y="179434"/>
                  </a:cubicBezTo>
                  <a:cubicBezTo>
                    <a:pt x="866686" y="180891"/>
                    <a:pt x="863741" y="179734"/>
                    <a:pt x="864066" y="181655"/>
                  </a:cubicBezTo>
                  <a:close/>
                  <a:moveTo>
                    <a:pt x="864066" y="164439"/>
                  </a:moveTo>
                  <a:cubicBezTo>
                    <a:pt x="864738" y="163028"/>
                    <a:pt x="860402" y="163583"/>
                    <a:pt x="861214" y="164694"/>
                  </a:cubicBezTo>
                  <a:cubicBezTo>
                    <a:pt x="862698" y="169530"/>
                    <a:pt x="865364" y="169461"/>
                    <a:pt x="864112" y="164393"/>
                  </a:cubicBezTo>
                  <a:close/>
                  <a:moveTo>
                    <a:pt x="775879" y="579142"/>
                  </a:moveTo>
                  <a:cubicBezTo>
                    <a:pt x="772911" y="577245"/>
                    <a:pt x="770013" y="580785"/>
                    <a:pt x="768923" y="582659"/>
                  </a:cubicBezTo>
                  <a:cubicBezTo>
                    <a:pt x="771381" y="582775"/>
                    <a:pt x="772285" y="578818"/>
                    <a:pt x="774882" y="581549"/>
                  </a:cubicBezTo>
                  <a:cubicBezTo>
                    <a:pt x="775624" y="580901"/>
                    <a:pt x="774094" y="579559"/>
                    <a:pt x="775879" y="579142"/>
                  </a:cubicBezTo>
                  <a:close/>
                  <a:moveTo>
                    <a:pt x="877144" y="597214"/>
                  </a:moveTo>
                  <a:cubicBezTo>
                    <a:pt x="875312" y="592378"/>
                    <a:pt x="868147" y="600268"/>
                    <a:pt x="873388" y="597977"/>
                  </a:cubicBezTo>
                  <a:cubicBezTo>
                    <a:pt x="874826" y="596196"/>
                    <a:pt x="876681" y="600060"/>
                    <a:pt x="877144" y="597214"/>
                  </a:cubicBezTo>
                  <a:close/>
                  <a:moveTo>
                    <a:pt x="773816" y="154721"/>
                  </a:moveTo>
                  <a:cubicBezTo>
                    <a:pt x="773560" y="156711"/>
                    <a:pt x="778755" y="155693"/>
                    <a:pt x="779404" y="154883"/>
                  </a:cubicBezTo>
                  <a:cubicBezTo>
                    <a:pt x="776853" y="155670"/>
                    <a:pt x="774581" y="150024"/>
                    <a:pt x="773816" y="154721"/>
                  </a:cubicBezTo>
                  <a:close/>
                  <a:moveTo>
                    <a:pt x="801016" y="452570"/>
                  </a:moveTo>
                  <a:cubicBezTo>
                    <a:pt x="800738" y="450788"/>
                    <a:pt x="795056" y="447387"/>
                    <a:pt x="795311" y="449793"/>
                  </a:cubicBezTo>
                  <a:cubicBezTo>
                    <a:pt x="798256" y="449377"/>
                    <a:pt x="798952" y="455439"/>
                    <a:pt x="801016" y="452570"/>
                  </a:cubicBezTo>
                  <a:close/>
                  <a:moveTo>
                    <a:pt x="951742" y="155554"/>
                  </a:moveTo>
                  <a:cubicBezTo>
                    <a:pt x="949424" y="161339"/>
                    <a:pt x="958908" y="157243"/>
                    <a:pt x="956380" y="156132"/>
                  </a:cubicBezTo>
                  <a:cubicBezTo>
                    <a:pt x="955592" y="157127"/>
                    <a:pt x="954061" y="155646"/>
                    <a:pt x="953342" y="157151"/>
                  </a:cubicBezTo>
                  <a:cubicBezTo>
                    <a:pt x="952856" y="157451"/>
                    <a:pt x="952392" y="155832"/>
                    <a:pt x="951812" y="155554"/>
                  </a:cubicBezTo>
                  <a:close/>
                  <a:moveTo>
                    <a:pt x="792181" y="152661"/>
                  </a:moveTo>
                  <a:cubicBezTo>
                    <a:pt x="794500" y="154119"/>
                    <a:pt x="797051" y="148034"/>
                    <a:pt x="793967" y="149769"/>
                  </a:cubicBezTo>
                  <a:cubicBezTo>
                    <a:pt x="792993" y="150672"/>
                    <a:pt x="788378" y="153425"/>
                    <a:pt x="792250" y="152661"/>
                  </a:cubicBezTo>
                  <a:close/>
                  <a:moveTo>
                    <a:pt x="793549" y="484201"/>
                  </a:moveTo>
                  <a:cubicBezTo>
                    <a:pt x="798187" y="482952"/>
                    <a:pt x="789537" y="483854"/>
                    <a:pt x="790674" y="480638"/>
                  </a:cubicBezTo>
                  <a:cubicBezTo>
                    <a:pt x="790674" y="480083"/>
                    <a:pt x="789561" y="479759"/>
                    <a:pt x="789398" y="479851"/>
                  </a:cubicBezTo>
                  <a:cubicBezTo>
                    <a:pt x="789107" y="481318"/>
                    <a:pt x="789471" y="482839"/>
                    <a:pt x="790395" y="484016"/>
                  </a:cubicBezTo>
                  <a:cubicBezTo>
                    <a:pt x="791648" y="482952"/>
                    <a:pt x="792668" y="484896"/>
                    <a:pt x="793619" y="484201"/>
                  </a:cubicBezTo>
                  <a:close/>
                  <a:moveTo>
                    <a:pt x="866802" y="523261"/>
                  </a:moveTo>
                  <a:cubicBezTo>
                    <a:pt x="868936" y="524024"/>
                    <a:pt x="865712" y="517337"/>
                    <a:pt x="865643" y="520345"/>
                  </a:cubicBezTo>
                  <a:cubicBezTo>
                    <a:pt x="864970" y="520947"/>
                    <a:pt x="861793" y="523839"/>
                    <a:pt x="864623" y="522890"/>
                  </a:cubicBezTo>
                  <a:cubicBezTo>
                    <a:pt x="865666" y="521363"/>
                    <a:pt x="865620" y="523515"/>
                    <a:pt x="866872" y="523261"/>
                  </a:cubicBezTo>
                  <a:close/>
                  <a:moveTo>
                    <a:pt x="794755" y="174065"/>
                  </a:moveTo>
                  <a:cubicBezTo>
                    <a:pt x="794755" y="174945"/>
                    <a:pt x="794129" y="176796"/>
                    <a:pt x="794940" y="177397"/>
                  </a:cubicBezTo>
                  <a:cubicBezTo>
                    <a:pt x="799068" y="178092"/>
                    <a:pt x="798001" y="174644"/>
                    <a:pt x="794755" y="174065"/>
                  </a:cubicBezTo>
                  <a:close/>
                  <a:moveTo>
                    <a:pt x="795868" y="528930"/>
                  </a:moveTo>
                  <a:cubicBezTo>
                    <a:pt x="793920" y="528721"/>
                    <a:pt x="795219" y="530665"/>
                    <a:pt x="796193" y="531035"/>
                  </a:cubicBezTo>
                  <a:cubicBezTo>
                    <a:pt x="798280" y="531730"/>
                    <a:pt x="795149" y="531660"/>
                    <a:pt x="796193" y="532678"/>
                  </a:cubicBezTo>
                  <a:cubicBezTo>
                    <a:pt x="798767" y="533696"/>
                    <a:pt x="798929" y="528282"/>
                    <a:pt x="795868" y="528930"/>
                  </a:cubicBezTo>
                  <a:close/>
                  <a:moveTo>
                    <a:pt x="931476" y="422489"/>
                  </a:moveTo>
                  <a:cubicBezTo>
                    <a:pt x="931244" y="419920"/>
                    <a:pt x="928902" y="420615"/>
                    <a:pt x="928484" y="422489"/>
                  </a:cubicBezTo>
                  <a:cubicBezTo>
                    <a:pt x="929342" y="425034"/>
                    <a:pt x="925957" y="423137"/>
                    <a:pt x="926003" y="424803"/>
                  </a:cubicBezTo>
                  <a:cubicBezTo>
                    <a:pt x="926606" y="425196"/>
                    <a:pt x="929644" y="424965"/>
                    <a:pt x="929597" y="423114"/>
                  </a:cubicBezTo>
                  <a:cubicBezTo>
                    <a:pt x="929667" y="422628"/>
                    <a:pt x="931336" y="423345"/>
                    <a:pt x="931476" y="422581"/>
                  </a:cubicBezTo>
                  <a:close/>
                  <a:moveTo>
                    <a:pt x="934328" y="437784"/>
                  </a:moveTo>
                  <a:cubicBezTo>
                    <a:pt x="932751" y="438825"/>
                    <a:pt x="934791" y="442412"/>
                    <a:pt x="936136" y="442412"/>
                  </a:cubicBezTo>
                  <a:cubicBezTo>
                    <a:pt x="937597" y="441139"/>
                    <a:pt x="935626" y="438686"/>
                    <a:pt x="934305" y="437877"/>
                  </a:cubicBezTo>
                  <a:close/>
                  <a:moveTo>
                    <a:pt x="883521" y="605382"/>
                  </a:moveTo>
                  <a:cubicBezTo>
                    <a:pt x="884310" y="604989"/>
                    <a:pt x="884658" y="603832"/>
                    <a:pt x="885608" y="604549"/>
                  </a:cubicBezTo>
                  <a:cubicBezTo>
                    <a:pt x="891800" y="604618"/>
                    <a:pt x="879486" y="599805"/>
                    <a:pt x="883521" y="605382"/>
                  </a:cubicBezTo>
                  <a:close/>
                  <a:moveTo>
                    <a:pt x="962989" y="120428"/>
                  </a:moveTo>
                  <a:cubicBezTo>
                    <a:pt x="961760" y="119619"/>
                    <a:pt x="958606" y="122881"/>
                    <a:pt x="961041" y="122604"/>
                  </a:cubicBezTo>
                  <a:cubicBezTo>
                    <a:pt x="962409" y="121655"/>
                    <a:pt x="963522" y="122349"/>
                    <a:pt x="964867" y="122488"/>
                  </a:cubicBezTo>
                  <a:cubicBezTo>
                    <a:pt x="965447" y="121724"/>
                    <a:pt x="964264" y="119896"/>
                    <a:pt x="962989" y="120428"/>
                  </a:cubicBezTo>
                  <a:close/>
                  <a:moveTo>
                    <a:pt x="868031" y="607950"/>
                  </a:moveTo>
                  <a:cubicBezTo>
                    <a:pt x="867544" y="611514"/>
                    <a:pt x="873828" y="607627"/>
                    <a:pt x="871092" y="607071"/>
                  </a:cubicBezTo>
                  <a:cubicBezTo>
                    <a:pt x="869376" y="607627"/>
                    <a:pt x="868008" y="604665"/>
                    <a:pt x="868031" y="607950"/>
                  </a:cubicBezTo>
                  <a:close/>
                  <a:moveTo>
                    <a:pt x="783276" y="483970"/>
                  </a:moveTo>
                  <a:cubicBezTo>
                    <a:pt x="783276" y="482304"/>
                    <a:pt x="778221" y="480707"/>
                    <a:pt x="779172" y="483415"/>
                  </a:cubicBezTo>
                  <a:cubicBezTo>
                    <a:pt x="780656" y="483577"/>
                    <a:pt x="782117" y="485844"/>
                    <a:pt x="783276" y="483970"/>
                  </a:cubicBezTo>
                  <a:close/>
                  <a:moveTo>
                    <a:pt x="874988" y="190101"/>
                  </a:moveTo>
                  <a:cubicBezTo>
                    <a:pt x="872924" y="190240"/>
                    <a:pt x="871881" y="192183"/>
                    <a:pt x="873643" y="193387"/>
                  </a:cubicBezTo>
                  <a:cubicBezTo>
                    <a:pt x="875081" y="193757"/>
                    <a:pt x="877168" y="190864"/>
                    <a:pt x="874988" y="190101"/>
                  </a:cubicBezTo>
                  <a:close/>
                  <a:moveTo>
                    <a:pt x="897458" y="538509"/>
                  </a:moveTo>
                  <a:cubicBezTo>
                    <a:pt x="894605" y="537885"/>
                    <a:pt x="891753" y="543322"/>
                    <a:pt x="895858" y="541124"/>
                  </a:cubicBezTo>
                  <a:cubicBezTo>
                    <a:pt x="896229" y="540106"/>
                    <a:pt x="899336" y="539389"/>
                    <a:pt x="897458" y="538509"/>
                  </a:cubicBezTo>
                  <a:close/>
                  <a:moveTo>
                    <a:pt x="862860" y="555679"/>
                  </a:moveTo>
                  <a:cubicBezTo>
                    <a:pt x="862304" y="554591"/>
                    <a:pt x="855904" y="551791"/>
                    <a:pt x="858408" y="554915"/>
                  </a:cubicBezTo>
                  <a:cubicBezTo>
                    <a:pt x="860286" y="553966"/>
                    <a:pt x="862188" y="558710"/>
                    <a:pt x="862860" y="555679"/>
                  </a:cubicBezTo>
                  <a:close/>
                  <a:moveTo>
                    <a:pt x="863394" y="148543"/>
                  </a:moveTo>
                  <a:cubicBezTo>
                    <a:pt x="862999" y="146622"/>
                    <a:pt x="860402" y="147687"/>
                    <a:pt x="860588" y="145697"/>
                  </a:cubicBezTo>
                  <a:cubicBezTo>
                    <a:pt x="859869" y="144540"/>
                    <a:pt x="859382" y="146715"/>
                    <a:pt x="858501" y="146784"/>
                  </a:cubicBezTo>
                  <a:cubicBezTo>
                    <a:pt x="859915" y="147756"/>
                    <a:pt x="861422" y="149700"/>
                    <a:pt x="863394" y="148543"/>
                  </a:cubicBezTo>
                  <a:close/>
                  <a:moveTo>
                    <a:pt x="861306" y="465551"/>
                  </a:moveTo>
                  <a:cubicBezTo>
                    <a:pt x="862721" y="465551"/>
                    <a:pt x="864599" y="464417"/>
                    <a:pt x="864020" y="462682"/>
                  </a:cubicBezTo>
                  <a:cubicBezTo>
                    <a:pt x="863440" y="460946"/>
                    <a:pt x="858918" y="464996"/>
                    <a:pt x="861306" y="465459"/>
                  </a:cubicBezTo>
                  <a:close/>
                  <a:moveTo>
                    <a:pt x="822790" y="161223"/>
                  </a:moveTo>
                  <a:cubicBezTo>
                    <a:pt x="819381" y="161015"/>
                    <a:pt x="824436" y="165087"/>
                    <a:pt x="825480" y="164810"/>
                  </a:cubicBezTo>
                  <a:cubicBezTo>
                    <a:pt x="826477" y="163606"/>
                    <a:pt x="823393" y="161825"/>
                    <a:pt x="822790" y="161223"/>
                  </a:cubicBezTo>
                  <a:close/>
                  <a:moveTo>
                    <a:pt x="961203" y="147339"/>
                  </a:moveTo>
                  <a:cubicBezTo>
                    <a:pt x="960879" y="146622"/>
                    <a:pt x="959534" y="141740"/>
                    <a:pt x="958885" y="144563"/>
                  </a:cubicBezTo>
                  <a:cubicBezTo>
                    <a:pt x="958235" y="146460"/>
                    <a:pt x="960902" y="146437"/>
                    <a:pt x="959511" y="147987"/>
                  </a:cubicBezTo>
                  <a:cubicBezTo>
                    <a:pt x="959348" y="149214"/>
                    <a:pt x="961644" y="148890"/>
                    <a:pt x="961203" y="147339"/>
                  </a:cubicBezTo>
                  <a:close/>
                  <a:moveTo>
                    <a:pt x="846860" y="151967"/>
                  </a:moveTo>
                  <a:cubicBezTo>
                    <a:pt x="845469" y="151574"/>
                    <a:pt x="842987" y="153865"/>
                    <a:pt x="843822" y="155276"/>
                  </a:cubicBezTo>
                  <a:cubicBezTo>
                    <a:pt x="844425" y="155670"/>
                    <a:pt x="844889" y="155045"/>
                    <a:pt x="845167" y="154651"/>
                  </a:cubicBezTo>
                  <a:cubicBezTo>
                    <a:pt x="844448" y="152523"/>
                    <a:pt x="852286" y="153124"/>
                    <a:pt x="846860" y="152037"/>
                  </a:cubicBezTo>
                  <a:close/>
                  <a:moveTo>
                    <a:pt x="940125" y="155369"/>
                  </a:moveTo>
                  <a:cubicBezTo>
                    <a:pt x="940125" y="152685"/>
                    <a:pt x="937597" y="156202"/>
                    <a:pt x="936994" y="153911"/>
                  </a:cubicBezTo>
                  <a:cubicBezTo>
                    <a:pt x="934676" y="153911"/>
                    <a:pt x="937644" y="155878"/>
                    <a:pt x="937458" y="156919"/>
                  </a:cubicBezTo>
                  <a:cubicBezTo>
                    <a:pt x="938293" y="156757"/>
                    <a:pt x="939847" y="156341"/>
                    <a:pt x="940125" y="155438"/>
                  </a:cubicBezTo>
                  <a:close/>
                  <a:moveTo>
                    <a:pt x="903742" y="365150"/>
                  </a:moveTo>
                  <a:cubicBezTo>
                    <a:pt x="902026" y="367464"/>
                    <a:pt x="904971" y="369592"/>
                    <a:pt x="907104" y="367672"/>
                  </a:cubicBezTo>
                  <a:cubicBezTo>
                    <a:pt x="905844" y="367064"/>
                    <a:pt x="904705" y="366233"/>
                    <a:pt x="903742" y="365219"/>
                  </a:cubicBezTo>
                  <a:close/>
                  <a:moveTo>
                    <a:pt x="866941" y="554892"/>
                  </a:moveTo>
                  <a:cubicBezTo>
                    <a:pt x="864785" y="557206"/>
                    <a:pt x="868634" y="557854"/>
                    <a:pt x="869098" y="555771"/>
                  </a:cubicBezTo>
                  <a:cubicBezTo>
                    <a:pt x="868912" y="555031"/>
                    <a:pt x="866779" y="555771"/>
                    <a:pt x="868101" y="554753"/>
                  </a:cubicBezTo>
                  <a:cubicBezTo>
                    <a:pt x="868912" y="553133"/>
                    <a:pt x="864970" y="552717"/>
                    <a:pt x="867057" y="555054"/>
                  </a:cubicBezTo>
                  <a:close/>
                  <a:moveTo>
                    <a:pt x="776018" y="541564"/>
                  </a:moveTo>
                  <a:cubicBezTo>
                    <a:pt x="776552" y="540106"/>
                    <a:pt x="774859" y="538047"/>
                    <a:pt x="774859" y="540430"/>
                  </a:cubicBezTo>
                  <a:cubicBezTo>
                    <a:pt x="774094" y="541078"/>
                    <a:pt x="772726" y="540430"/>
                    <a:pt x="772239" y="541587"/>
                  </a:cubicBezTo>
                  <a:cubicBezTo>
                    <a:pt x="773352" y="541703"/>
                    <a:pt x="776621" y="544040"/>
                    <a:pt x="776018" y="541564"/>
                  </a:cubicBezTo>
                  <a:close/>
                  <a:moveTo>
                    <a:pt x="860101" y="466014"/>
                  </a:moveTo>
                  <a:cubicBezTo>
                    <a:pt x="855741" y="465829"/>
                    <a:pt x="857782" y="472516"/>
                    <a:pt x="860541" y="469763"/>
                  </a:cubicBezTo>
                  <a:cubicBezTo>
                    <a:pt x="857596" y="469277"/>
                    <a:pt x="858222" y="467726"/>
                    <a:pt x="860541" y="466222"/>
                  </a:cubicBezTo>
                  <a:close/>
                  <a:moveTo>
                    <a:pt x="922038" y="525089"/>
                  </a:moveTo>
                  <a:cubicBezTo>
                    <a:pt x="921667" y="522775"/>
                    <a:pt x="916380" y="523862"/>
                    <a:pt x="917400" y="525551"/>
                  </a:cubicBezTo>
                  <a:cubicBezTo>
                    <a:pt x="918838" y="527032"/>
                    <a:pt x="920113" y="524325"/>
                    <a:pt x="921945" y="525089"/>
                  </a:cubicBezTo>
                  <a:close/>
                  <a:moveTo>
                    <a:pt x="912925" y="148450"/>
                  </a:moveTo>
                  <a:cubicBezTo>
                    <a:pt x="911464" y="148265"/>
                    <a:pt x="912206" y="145072"/>
                    <a:pt x="910351" y="146136"/>
                  </a:cubicBezTo>
                  <a:cubicBezTo>
                    <a:pt x="908496" y="147201"/>
                    <a:pt x="912345" y="150764"/>
                    <a:pt x="912925" y="148450"/>
                  </a:cubicBezTo>
                  <a:close/>
                  <a:moveTo>
                    <a:pt x="902258" y="140189"/>
                  </a:moveTo>
                  <a:cubicBezTo>
                    <a:pt x="905991" y="140189"/>
                    <a:pt x="901539" y="136927"/>
                    <a:pt x="899823" y="138523"/>
                  </a:cubicBezTo>
                  <a:cubicBezTo>
                    <a:pt x="898501" y="139102"/>
                    <a:pt x="901539" y="140398"/>
                    <a:pt x="902258" y="140189"/>
                  </a:cubicBezTo>
                  <a:close/>
                  <a:moveTo>
                    <a:pt x="775671" y="186792"/>
                  </a:moveTo>
                  <a:cubicBezTo>
                    <a:pt x="775671" y="191165"/>
                    <a:pt x="778847" y="184709"/>
                    <a:pt x="777178" y="183900"/>
                  </a:cubicBezTo>
                  <a:cubicBezTo>
                    <a:pt x="776018" y="183900"/>
                    <a:pt x="777943" y="185404"/>
                    <a:pt x="776343" y="184825"/>
                  </a:cubicBezTo>
                  <a:cubicBezTo>
                    <a:pt x="774743" y="184247"/>
                    <a:pt x="776320" y="186190"/>
                    <a:pt x="775671" y="186792"/>
                  </a:cubicBezTo>
                  <a:close/>
                  <a:moveTo>
                    <a:pt x="867289" y="186190"/>
                  </a:moveTo>
                  <a:cubicBezTo>
                    <a:pt x="864970" y="185797"/>
                    <a:pt x="868912" y="190633"/>
                    <a:pt x="869863" y="188875"/>
                  </a:cubicBezTo>
                  <a:cubicBezTo>
                    <a:pt x="870257" y="188273"/>
                    <a:pt x="868750" y="185728"/>
                    <a:pt x="867289" y="186190"/>
                  </a:cubicBezTo>
                  <a:close/>
                  <a:moveTo>
                    <a:pt x="798743" y="481402"/>
                  </a:moveTo>
                  <a:cubicBezTo>
                    <a:pt x="799138" y="478301"/>
                    <a:pt x="794685" y="482188"/>
                    <a:pt x="796587" y="482790"/>
                  </a:cubicBezTo>
                  <a:cubicBezTo>
                    <a:pt x="799114" y="484525"/>
                    <a:pt x="798233" y="482975"/>
                    <a:pt x="798743" y="481402"/>
                  </a:cubicBezTo>
                  <a:close/>
                  <a:moveTo>
                    <a:pt x="778940" y="159603"/>
                  </a:moveTo>
                  <a:cubicBezTo>
                    <a:pt x="776134" y="156456"/>
                    <a:pt x="775856" y="157798"/>
                    <a:pt x="775160" y="160922"/>
                  </a:cubicBezTo>
                  <a:cubicBezTo>
                    <a:pt x="776042" y="160066"/>
                    <a:pt x="777874" y="160297"/>
                    <a:pt x="778940" y="159603"/>
                  </a:cubicBezTo>
                  <a:close/>
                  <a:moveTo>
                    <a:pt x="788679" y="539088"/>
                  </a:moveTo>
                  <a:cubicBezTo>
                    <a:pt x="786616" y="539412"/>
                    <a:pt x="787613" y="543276"/>
                    <a:pt x="789074" y="543392"/>
                  </a:cubicBezTo>
                  <a:cubicBezTo>
                    <a:pt x="790024" y="542767"/>
                    <a:pt x="789236" y="539898"/>
                    <a:pt x="788563" y="539250"/>
                  </a:cubicBezTo>
                  <a:close/>
                  <a:moveTo>
                    <a:pt x="792390" y="468652"/>
                  </a:moveTo>
                  <a:cubicBezTo>
                    <a:pt x="795033" y="469855"/>
                    <a:pt x="797561" y="464649"/>
                    <a:pt x="794338" y="465436"/>
                  </a:cubicBezTo>
                  <a:cubicBezTo>
                    <a:pt x="793248" y="465644"/>
                    <a:pt x="794338" y="466037"/>
                    <a:pt x="794338" y="466338"/>
                  </a:cubicBezTo>
                  <a:cubicBezTo>
                    <a:pt x="794268" y="467657"/>
                    <a:pt x="791972" y="468374"/>
                    <a:pt x="792274" y="468698"/>
                  </a:cubicBezTo>
                  <a:close/>
                  <a:moveTo>
                    <a:pt x="940195" y="460391"/>
                  </a:moveTo>
                  <a:cubicBezTo>
                    <a:pt x="939800" y="457221"/>
                    <a:pt x="938316" y="458077"/>
                    <a:pt x="936345" y="459466"/>
                  </a:cubicBezTo>
                  <a:cubicBezTo>
                    <a:pt x="937180" y="460021"/>
                    <a:pt x="938664" y="459118"/>
                    <a:pt x="938548" y="460738"/>
                  </a:cubicBezTo>
                  <a:cubicBezTo>
                    <a:pt x="938339" y="461733"/>
                    <a:pt x="939963" y="460993"/>
                    <a:pt x="940079" y="460437"/>
                  </a:cubicBezTo>
                  <a:close/>
                  <a:moveTo>
                    <a:pt x="934026" y="435678"/>
                  </a:moveTo>
                  <a:cubicBezTo>
                    <a:pt x="934467" y="433897"/>
                    <a:pt x="930965" y="431050"/>
                    <a:pt x="931220" y="433804"/>
                  </a:cubicBezTo>
                  <a:cubicBezTo>
                    <a:pt x="931823" y="434383"/>
                    <a:pt x="933678" y="437437"/>
                    <a:pt x="933910" y="435725"/>
                  </a:cubicBezTo>
                  <a:close/>
                  <a:moveTo>
                    <a:pt x="929667" y="68828"/>
                  </a:moveTo>
                  <a:cubicBezTo>
                    <a:pt x="927348" y="68319"/>
                    <a:pt x="927348" y="70216"/>
                    <a:pt x="929435" y="70841"/>
                  </a:cubicBezTo>
                  <a:cubicBezTo>
                    <a:pt x="931104" y="71581"/>
                    <a:pt x="932589" y="67925"/>
                    <a:pt x="929667" y="68828"/>
                  </a:cubicBezTo>
                  <a:close/>
                  <a:moveTo>
                    <a:pt x="840228" y="479088"/>
                  </a:moveTo>
                  <a:cubicBezTo>
                    <a:pt x="840993" y="477005"/>
                    <a:pt x="837909" y="475802"/>
                    <a:pt x="837724" y="477514"/>
                  </a:cubicBezTo>
                  <a:cubicBezTo>
                    <a:pt x="838558" y="478393"/>
                    <a:pt x="840344" y="482628"/>
                    <a:pt x="840228" y="479088"/>
                  </a:cubicBezTo>
                  <a:close/>
                  <a:moveTo>
                    <a:pt x="919070" y="407124"/>
                  </a:moveTo>
                  <a:cubicBezTo>
                    <a:pt x="922432" y="407240"/>
                    <a:pt x="919788" y="404325"/>
                    <a:pt x="923058" y="404047"/>
                  </a:cubicBezTo>
                  <a:cubicBezTo>
                    <a:pt x="922015" y="402381"/>
                    <a:pt x="916333" y="407171"/>
                    <a:pt x="918977" y="407101"/>
                  </a:cubicBezTo>
                  <a:close/>
                  <a:moveTo>
                    <a:pt x="883289" y="580484"/>
                  </a:moveTo>
                  <a:cubicBezTo>
                    <a:pt x="884147" y="580646"/>
                    <a:pt x="887487" y="579674"/>
                    <a:pt x="885608" y="578471"/>
                  </a:cubicBezTo>
                  <a:cubicBezTo>
                    <a:pt x="884379" y="577661"/>
                    <a:pt x="884495" y="580253"/>
                    <a:pt x="883081" y="578864"/>
                  </a:cubicBezTo>
                  <a:cubicBezTo>
                    <a:pt x="881272" y="578726"/>
                    <a:pt x="881388" y="581039"/>
                    <a:pt x="883289" y="580484"/>
                  </a:cubicBezTo>
                  <a:close/>
                  <a:moveTo>
                    <a:pt x="824738" y="495100"/>
                  </a:moveTo>
                  <a:cubicBezTo>
                    <a:pt x="823277" y="489639"/>
                    <a:pt x="819567" y="498872"/>
                    <a:pt x="823625" y="495841"/>
                  </a:cubicBezTo>
                  <a:cubicBezTo>
                    <a:pt x="823880" y="495632"/>
                    <a:pt x="824923" y="495517"/>
                    <a:pt x="824715" y="495100"/>
                  </a:cubicBezTo>
                  <a:close/>
                  <a:moveTo>
                    <a:pt x="823509" y="491884"/>
                  </a:moveTo>
                  <a:cubicBezTo>
                    <a:pt x="824668" y="491375"/>
                    <a:pt x="826454" y="489570"/>
                    <a:pt x="826477" y="488390"/>
                  </a:cubicBezTo>
                  <a:cubicBezTo>
                    <a:pt x="825086" y="487001"/>
                    <a:pt x="822419" y="490935"/>
                    <a:pt x="823486" y="491884"/>
                  </a:cubicBezTo>
                  <a:close/>
                  <a:moveTo>
                    <a:pt x="916820" y="140930"/>
                  </a:moveTo>
                  <a:cubicBezTo>
                    <a:pt x="917678" y="139889"/>
                    <a:pt x="918907" y="140467"/>
                    <a:pt x="919951" y="140097"/>
                  </a:cubicBezTo>
                  <a:cubicBezTo>
                    <a:pt x="921620" y="137320"/>
                    <a:pt x="913435" y="138940"/>
                    <a:pt x="916820" y="140930"/>
                  </a:cubicBezTo>
                  <a:close/>
                  <a:moveTo>
                    <a:pt x="844611" y="586639"/>
                  </a:moveTo>
                  <a:cubicBezTo>
                    <a:pt x="845260" y="586778"/>
                    <a:pt x="845863" y="586639"/>
                    <a:pt x="845793" y="586338"/>
                  </a:cubicBezTo>
                  <a:cubicBezTo>
                    <a:pt x="845376" y="584695"/>
                    <a:pt x="847950" y="585019"/>
                    <a:pt x="847509" y="583585"/>
                  </a:cubicBezTo>
                  <a:cubicBezTo>
                    <a:pt x="845515" y="580646"/>
                    <a:pt x="844773" y="585922"/>
                    <a:pt x="844611" y="586639"/>
                  </a:cubicBezTo>
                  <a:close/>
                  <a:moveTo>
                    <a:pt x="912600" y="119225"/>
                  </a:moveTo>
                  <a:cubicBezTo>
                    <a:pt x="911162" y="120220"/>
                    <a:pt x="913458" y="120498"/>
                    <a:pt x="912901" y="121863"/>
                  </a:cubicBezTo>
                  <a:cubicBezTo>
                    <a:pt x="913435" y="125681"/>
                    <a:pt x="916287" y="119156"/>
                    <a:pt x="912600" y="119318"/>
                  </a:cubicBezTo>
                  <a:close/>
                  <a:moveTo>
                    <a:pt x="985575" y="85025"/>
                  </a:moveTo>
                  <a:cubicBezTo>
                    <a:pt x="985575" y="89954"/>
                    <a:pt x="986734" y="86622"/>
                    <a:pt x="988172" y="85280"/>
                  </a:cubicBezTo>
                  <a:cubicBezTo>
                    <a:pt x="987639" y="84539"/>
                    <a:pt x="985320" y="83406"/>
                    <a:pt x="985575" y="85118"/>
                  </a:cubicBezTo>
                  <a:close/>
                  <a:moveTo>
                    <a:pt x="895834" y="526986"/>
                  </a:moveTo>
                  <a:cubicBezTo>
                    <a:pt x="895301" y="525875"/>
                    <a:pt x="895834" y="523446"/>
                    <a:pt x="894304" y="523237"/>
                  </a:cubicBezTo>
                  <a:cubicBezTo>
                    <a:pt x="892565" y="524001"/>
                    <a:pt x="894698" y="528490"/>
                    <a:pt x="895834" y="527194"/>
                  </a:cubicBezTo>
                  <a:close/>
                  <a:moveTo>
                    <a:pt x="783068" y="560978"/>
                  </a:moveTo>
                  <a:cubicBezTo>
                    <a:pt x="777642" y="561140"/>
                    <a:pt x="784134" y="565397"/>
                    <a:pt x="783995" y="561950"/>
                  </a:cubicBezTo>
                  <a:cubicBezTo>
                    <a:pt x="784065" y="561440"/>
                    <a:pt x="783694" y="561117"/>
                    <a:pt x="783068" y="561186"/>
                  </a:cubicBezTo>
                  <a:close/>
                  <a:moveTo>
                    <a:pt x="835080" y="497021"/>
                  </a:moveTo>
                  <a:cubicBezTo>
                    <a:pt x="834825" y="494707"/>
                    <a:pt x="832576" y="493781"/>
                    <a:pt x="831787" y="496350"/>
                  </a:cubicBezTo>
                  <a:cubicBezTo>
                    <a:pt x="831880" y="497460"/>
                    <a:pt x="834732" y="497599"/>
                    <a:pt x="835080" y="497229"/>
                  </a:cubicBezTo>
                  <a:close/>
                  <a:moveTo>
                    <a:pt x="926026" y="404602"/>
                  </a:moveTo>
                  <a:cubicBezTo>
                    <a:pt x="928345" y="405204"/>
                    <a:pt x="926513" y="403330"/>
                    <a:pt x="927441" y="402288"/>
                  </a:cubicBezTo>
                  <a:cubicBezTo>
                    <a:pt x="927649" y="401987"/>
                    <a:pt x="928461" y="401826"/>
                    <a:pt x="927858" y="401316"/>
                  </a:cubicBezTo>
                  <a:cubicBezTo>
                    <a:pt x="926699" y="401571"/>
                    <a:pt x="922525" y="405528"/>
                    <a:pt x="926026" y="404810"/>
                  </a:cubicBezTo>
                  <a:close/>
                  <a:moveTo>
                    <a:pt x="950050" y="60266"/>
                  </a:moveTo>
                  <a:cubicBezTo>
                    <a:pt x="948844" y="59803"/>
                    <a:pt x="946177" y="61076"/>
                    <a:pt x="947545" y="61909"/>
                  </a:cubicBezTo>
                  <a:cubicBezTo>
                    <a:pt x="949006" y="61331"/>
                    <a:pt x="955174" y="61076"/>
                    <a:pt x="950050" y="60266"/>
                  </a:cubicBezTo>
                  <a:close/>
                  <a:moveTo>
                    <a:pt x="795311" y="522590"/>
                  </a:moveTo>
                  <a:cubicBezTo>
                    <a:pt x="793735" y="522752"/>
                    <a:pt x="792993" y="526014"/>
                    <a:pt x="795427" y="524533"/>
                  </a:cubicBezTo>
                  <a:cubicBezTo>
                    <a:pt x="797793" y="524556"/>
                    <a:pt x="797932" y="523191"/>
                    <a:pt x="795311" y="522659"/>
                  </a:cubicBezTo>
                  <a:close/>
                  <a:moveTo>
                    <a:pt x="852588" y="473789"/>
                  </a:moveTo>
                  <a:cubicBezTo>
                    <a:pt x="851062" y="473418"/>
                    <a:pt x="849750" y="472451"/>
                    <a:pt x="848947" y="471105"/>
                  </a:cubicBezTo>
                  <a:cubicBezTo>
                    <a:pt x="846744" y="472331"/>
                    <a:pt x="850547" y="475524"/>
                    <a:pt x="852588" y="473858"/>
                  </a:cubicBezTo>
                  <a:close/>
                  <a:moveTo>
                    <a:pt x="834593" y="469439"/>
                  </a:moveTo>
                  <a:cubicBezTo>
                    <a:pt x="833457" y="469716"/>
                    <a:pt x="834593" y="472447"/>
                    <a:pt x="835521" y="472262"/>
                  </a:cubicBezTo>
                  <a:cubicBezTo>
                    <a:pt x="838860" y="472146"/>
                    <a:pt x="835938" y="470202"/>
                    <a:pt x="834593" y="469439"/>
                  </a:cubicBezTo>
                  <a:close/>
                  <a:moveTo>
                    <a:pt x="904414" y="373572"/>
                  </a:moveTo>
                  <a:cubicBezTo>
                    <a:pt x="904414" y="372138"/>
                    <a:pt x="904414" y="372161"/>
                    <a:pt x="902814" y="372508"/>
                  </a:cubicBezTo>
                  <a:cubicBezTo>
                    <a:pt x="898919" y="371629"/>
                    <a:pt x="904762" y="376974"/>
                    <a:pt x="904368" y="373572"/>
                  </a:cubicBezTo>
                  <a:close/>
                  <a:moveTo>
                    <a:pt x="791393" y="553874"/>
                  </a:moveTo>
                  <a:cubicBezTo>
                    <a:pt x="791393" y="553041"/>
                    <a:pt x="791393" y="552856"/>
                    <a:pt x="790697" y="553110"/>
                  </a:cubicBezTo>
                  <a:cubicBezTo>
                    <a:pt x="786175" y="553133"/>
                    <a:pt x="791532" y="558270"/>
                    <a:pt x="791346" y="553874"/>
                  </a:cubicBezTo>
                  <a:close/>
                  <a:moveTo>
                    <a:pt x="964450" y="53857"/>
                  </a:moveTo>
                  <a:cubicBezTo>
                    <a:pt x="968183" y="52607"/>
                    <a:pt x="963754" y="53486"/>
                    <a:pt x="964890" y="50270"/>
                  </a:cubicBezTo>
                  <a:cubicBezTo>
                    <a:pt x="963615" y="51011"/>
                    <a:pt x="962131" y="53024"/>
                    <a:pt x="964450" y="53857"/>
                  </a:cubicBezTo>
                  <a:close/>
                  <a:moveTo>
                    <a:pt x="818152" y="153818"/>
                  </a:moveTo>
                  <a:cubicBezTo>
                    <a:pt x="816297" y="154374"/>
                    <a:pt x="818152" y="157521"/>
                    <a:pt x="819544" y="156364"/>
                  </a:cubicBezTo>
                  <a:cubicBezTo>
                    <a:pt x="819938" y="155484"/>
                    <a:pt x="819358" y="153772"/>
                    <a:pt x="818199" y="153818"/>
                  </a:cubicBezTo>
                  <a:close/>
                  <a:moveTo>
                    <a:pt x="778592" y="513612"/>
                  </a:moveTo>
                  <a:cubicBezTo>
                    <a:pt x="780517" y="513612"/>
                    <a:pt x="779775" y="513288"/>
                    <a:pt x="778987" y="512732"/>
                  </a:cubicBezTo>
                  <a:cubicBezTo>
                    <a:pt x="778198" y="512177"/>
                    <a:pt x="778987" y="511020"/>
                    <a:pt x="778291" y="510812"/>
                  </a:cubicBezTo>
                  <a:cubicBezTo>
                    <a:pt x="776297" y="510580"/>
                    <a:pt x="776621" y="514121"/>
                    <a:pt x="778592" y="513612"/>
                  </a:cubicBezTo>
                  <a:close/>
                  <a:moveTo>
                    <a:pt x="864738" y="570812"/>
                  </a:moveTo>
                  <a:cubicBezTo>
                    <a:pt x="866501" y="570372"/>
                    <a:pt x="866686" y="569076"/>
                    <a:pt x="864738" y="568660"/>
                  </a:cubicBezTo>
                  <a:cubicBezTo>
                    <a:pt x="862165" y="569146"/>
                    <a:pt x="862072" y="570488"/>
                    <a:pt x="864738" y="570812"/>
                  </a:cubicBezTo>
                  <a:close/>
                  <a:moveTo>
                    <a:pt x="938942" y="64061"/>
                  </a:moveTo>
                  <a:cubicBezTo>
                    <a:pt x="938942" y="64686"/>
                    <a:pt x="938942" y="65473"/>
                    <a:pt x="939800" y="65449"/>
                  </a:cubicBezTo>
                  <a:cubicBezTo>
                    <a:pt x="941284" y="65334"/>
                    <a:pt x="939499" y="64223"/>
                    <a:pt x="940542" y="63459"/>
                  </a:cubicBezTo>
                  <a:cubicBezTo>
                    <a:pt x="941447" y="60266"/>
                    <a:pt x="938571" y="61886"/>
                    <a:pt x="938942" y="64038"/>
                  </a:cubicBezTo>
                  <a:close/>
                  <a:moveTo>
                    <a:pt x="872994" y="201671"/>
                  </a:moveTo>
                  <a:cubicBezTo>
                    <a:pt x="873388" y="200398"/>
                    <a:pt x="870211" y="197945"/>
                    <a:pt x="869794" y="199843"/>
                  </a:cubicBezTo>
                  <a:cubicBezTo>
                    <a:pt x="870744" y="200398"/>
                    <a:pt x="871486" y="202596"/>
                    <a:pt x="872994" y="201671"/>
                  </a:cubicBezTo>
                  <a:close/>
                  <a:moveTo>
                    <a:pt x="890431" y="487024"/>
                  </a:moveTo>
                  <a:cubicBezTo>
                    <a:pt x="890431" y="483230"/>
                    <a:pt x="887927" y="489338"/>
                    <a:pt x="889945" y="490264"/>
                  </a:cubicBezTo>
                  <a:cubicBezTo>
                    <a:pt x="890449" y="489264"/>
                    <a:pt x="890619" y="488128"/>
                    <a:pt x="890431" y="487024"/>
                  </a:cubicBezTo>
                  <a:close/>
                  <a:moveTo>
                    <a:pt x="798071" y="493781"/>
                  </a:moveTo>
                  <a:cubicBezTo>
                    <a:pt x="800761" y="493966"/>
                    <a:pt x="796633" y="490981"/>
                    <a:pt x="795752" y="491629"/>
                  </a:cubicBezTo>
                  <a:cubicBezTo>
                    <a:pt x="795662" y="492737"/>
                    <a:pt x="796490" y="493708"/>
                    <a:pt x="797600" y="493798"/>
                  </a:cubicBezTo>
                  <a:cubicBezTo>
                    <a:pt x="797757" y="493811"/>
                    <a:pt x="797915" y="493805"/>
                    <a:pt x="798071" y="493781"/>
                  </a:cubicBezTo>
                  <a:close/>
                  <a:moveTo>
                    <a:pt x="915220" y="407124"/>
                  </a:moveTo>
                  <a:cubicBezTo>
                    <a:pt x="916194" y="406777"/>
                    <a:pt x="917864" y="405273"/>
                    <a:pt x="916217" y="404810"/>
                  </a:cubicBezTo>
                  <a:cubicBezTo>
                    <a:pt x="914200" y="405458"/>
                    <a:pt x="912067" y="405852"/>
                    <a:pt x="915220" y="407124"/>
                  </a:cubicBezTo>
                  <a:close/>
                  <a:moveTo>
                    <a:pt x="840831" y="493712"/>
                  </a:moveTo>
                  <a:lnTo>
                    <a:pt x="839811" y="492277"/>
                  </a:lnTo>
                  <a:cubicBezTo>
                    <a:pt x="839625" y="493712"/>
                    <a:pt x="838280" y="493596"/>
                    <a:pt x="837492" y="494128"/>
                  </a:cubicBezTo>
                  <a:cubicBezTo>
                    <a:pt x="838651" y="496095"/>
                    <a:pt x="839787" y="495146"/>
                    <a:pt x="840831" y="493712"/>
                  </a:cubicBezTo>
                  <a:close/>
                  <a:moveTo>
                    <a:pt x="918072" y="560075"/>
                  </a:moveTo>
                  <a:cubicBezTo>
                    <a:pt x="915754" y="559960"/>
                    <a:pt x="916032" y="561973"/>
                    <a:pt x="917539" y="562389"/>
                  </a:cubicBezTo>
                  <a:cubicBezTo>
                    <a:pt x="919046" y="562806"/>
                    <a:pt x="919928" y="559913"/>
                    <a:pt x="918072" y="560075"/>
                  </a:cubicBezTo>
                  <a:close/>
                  <a:moveTo>
                    <a:pt x="977227" y="132831"/>
                  </a:moveTo>
                  <a:cubicBezTo>
                    <a:pt x="976809" y="132831"/>
                    <a:pt x="975928" y="132831"/>
                    <a:pt x="976137" y="133132"/>
                  </a:cubicBezTo>
                  <a:cubicBezTo>
                    <a:pt x="977389" y="134543"/>
                    <a:pt x="974467" y="135191"/>
                    <a:pt x="975696" y="136163"/>
                  </a:cubicBezTo>
                  <a:cubicBezTo>
                    <a:pt x="977436" y="136672"/>
                    <a:pt x="977551" y="134474"/>
                    <a:pt x="977320" y="133548"/>
                  </a:cubicBezTo>
                  <a:cubicBezTo>
                    <a:pt x="978363" y="133086"/>
                    <a:pt x="978363" y="132901"/>
                    <a:pt x="977227" y="132831"/>
                  </a:cubicBezTo>
                  <a:close/>
                  <a:moveTo>
                    <a:pt x="982607" y="110178"/>
                  </a:moveTo>
                  <a:cubicBezTo>
                    <a:pt x="984717" y="110664"/>
                    <a:pt x="983488" y="107494"/>
                    <a:pt x="982189" y="107864"/>
                  </a:cubicBezTo>
                  <a:cubicBezTo>
                    <a:pt x="980427" y="108165"/>
                    <a:pt x="981053" y="110386"/>
                    <a:pt x="982607" y="110178"/>
                  </a:cubicBezTo>
                  <a:close/>
                  <a:moveTo>
                    <a:pt x="752667" y="616558"/>
                  </a:moveTo>
                  <a:cubicBezTo>
                    <a:pt x="751693" y="615725"/>
                    <a:pt x="748030" y="616165"/>
                    <a:pt x="747914" y="617692"/>
                  </a:cubicBezTo>
                  <a:cubicBezTo>
                    <a:pt x="749579" y="617833"/>
                    <a:pt x="751246" y="617435"/>
                    <a:pt x="752667" y="616558"/>
                  </a:cubicBezTo>
                  <a:close/>
                  <a:moveTo>
                    <a:pt x="842060" y="560631"/>
                  </a:moveTo>
                  <a:cubicBezTo>
                    <a:pt x="842338" y="560631"/>
                    <a:pt x="843034" y="560631"/>
                    <a:pt x="842848" y="560353"/>
                  </a:cubicBezTo>
                  <a:cubicBezTo>
                    <a:pt x="842663" y="556743"/>
                    <a:pt x="842848" y="557738"/>
                    <a:pt x="840344" y="559682"/>
                  </a:cubicBezTo>
                  <a:cubicBezTo>
                    <a:pt x="840542" y="560409"/>
                    <a:pt x="841294" y="560839"/>
                    <a:pt x="842023" y="560641"/>
                  </a:cubicBezTo>
                  <a:cubicBezTo>
                    <a:pt x="842035" y="560638"/>
                    <a:pt x="842048" y="560634"/>
                    <a:pt x="842060" y="560631"/>
                  </a:cubicBezTo>
                  <a:close/>
                  <a:moveTo>
                    <a:pt x="849318" y="559728"/>
                  </a:moveTo>
                  <a:cubicBezTo>
                    <a:pt x="849202" y="558386"/>
                    <a:pt x="847486" y="560145"/>
                    <a:pt x="846999" y="560700"/>
                  </a:cubicBezTo>
                  <a:cubicBezTo>
                    <a:pt x="847950" y="564703"/>
                    <a:pt x="848506" y="561371"/>
                    <a:pt x="849318" y="559728"/>
                  </a:cubicBezTo>
                  <a:close/>
                  <a:moveTo>
                    <a:pt x="940589" y="463538"/>
                  </a:moveTo>
                  <a:cubicBezTo>
                    <a:pt x="939568" y="462312"/>
                    <a:pt x="938571" y="463214"/>
                    <a:pt x="937505" y="464001"/>
                  </a:cubicBezTo>
                  <a:cubicBezTo>
                    <a:pt x="935394" y="466592"/>
                    <a:pt x="939800" y="464487"/>
                    <a:pt x="940589" y="463538"/>
                  </a:cubicBezTo>
                  <a:close/>
                  <a:moveTo>
                    <a:pt x="798511" y="571992"/>
                  </a:moveTo>
                  <a:cubicBezTo>
                    <a:pt x="799091" y="571992"/>
                    <a:pt x="800158" y="571992"/>
                    <a:pt x="799439" y="571437"/>
                  </a:cubicBezTo>
                  <a:cubicBezTo>
                    <a:pt x="797236" y="571853"/>
                    <a:pt x="796564" y="567410"/>
                    <a:pt x="794546" y="569262"/>
                  </a:cubicBezTo>
                  <a:cubicBezTo>
                    <a:pt x="795761" y="570317"/>
                    <a:pt x="797091" y="571233"/>
                    <a:pt x="798511" y="571992"/>
                  </a:cubicBezTo>
                  <a:close/>
                  <a:moveTo>
                    <a:pt x="780865" y="464302"/>
                  </a:moveTo>
                  <a:cubicBezTo>
                    <a:pt x="782975" y="464764"/>
                    <a:pt x="785132" y="462705"/>
                    <a:pt x="781955" y="462867"/>
                  </a:cubicBezTo>
                  <a:cubicBezTo>
                    <a:pt x="781236" y="464417"/>
                    <a:pt x="780447" y="463631"/>
                    <a:pt x="779636" y="463237"/>
                  </a:cubicBezTo>
                  <a:cubicBezTo>
                    <a:pt x="777897" y="463654"/>
                    <a:pt x="779705" y="464695"/>
                    <a:pt x="780865" y="464302"/>
                  </a:cubicBezTo>
                  <a:close/>
                  <a:moveTo>
                    <a:pt x="961621" y="124825"/>
                  </a:moveTo>
                  <a:cubicBezTo>
                    <a:pt x="958583" y="126491"/>
                    <a:pt x="963569" y="127949"/>
                    <a:pt x="963777" y="126144"/>
                  </a:cubicBezTo>
                  <a:cubicBezTo>
                    <a:pt x="963244" y="125427"/>
                    <a:pt x="962316" y="125403"/>
                    <a:pt x="961621" y="124825"/>
                  </a:cubicBezTo>
                  <a:close/>
                  <a:moveTo>
                    <a:pt x="818361" y="480337"/>
                  </a:moveTo>
                  <a:cubicBezTo>
                    <a:pt x="817433" y="479134"/>
                    <a:pt x="814558" y="478486"/>
                    <a:pt x="815416" y="480754"/>
                  </a:cubicBezTo>
                  <a:cubicBezTo>
                    <a:pt x="815857" y="481216"/>
                    <a:pt x="818593" y="481193"/>
                    <a:pt x="818361" y="480337"/>
                  </a:cubicBezTo>
                  <a:close/>
                  <a:moveTo>
                    <a:pt x="874153" y="539690"/>
                  </a:moveTo>
                  <a:cubicBezTo>
                    <a:pt x="873782" y="538255"/>
                    <a:pt x="872066" y="540546"/>
                    <a:pt x="871046" y="540476"/>
                  </a:cubicBezTo>
                  <a:cubicBezTo>
                    <a:pt x="870072" y="543461"/>
                    <a:pt x="873527" y="541008"/>
                    <a:pt x="874223" y="539690"/>
                  </a:cubicBezTo>
                  <a:close/>
                  <a:moveTo>
                    <a:pt x="807741" y="561811"/>
                  </a:moveTo>
                  <a:cubicBezTo>
                    <a:pt x="807702" y="561172"/>
                    <a:pt x="807152" y="560685"/>
                    <a:pt x="806512" y="560723"/>
                  </a:cubicBezTo>
                  <a:cubicBezTo>
                    <a:pt x="805871" y="560762"/>
                    <a:pt x="805383" y="561311"/>
                    <a:pt x="805422" y="561950"/>
                  </a:cubicBezTo>
                  <a:cubicBezTo>
                    <a:pt x="805607" y="563893"/>
                    <a:pt x="807509" y="563731"/>
                    <a:pt x="807810" y="561811"/>
                  </a:cubicBezTo>
                  <a:close/>
                  <a:moveTo>
                    <a:pt x="808459" y="188065"/>
                  </a:moveTo>
                  <a:cubicBezTo>
                    <a:pt x="809828" y="190193"/>
                    <a:pt x="813236" y="187579"/>
                    <a:pt x="810199" y="186630"/>
                  </a:cubicBezTo>
                  <a:cubicBezTo>
                    <a:pt x="809225" y="186699"/>
                    <a:pt x="809596" y="188227"/>
                    <a:pt x="808529" y="188065"/>
                  </a:cubicBezTo>
                  <a:close/>
                  <a:moveTo>
                    <a:pt x="784505" y="546955"/>
                  </a:moveTo>
                  <a:cubicBezTo>
                    <a:pt x="783763" y="544641"/>
                    <a:pt x="781630" y="547904"/>
                    <a:pt x="782465" y="549269"/>
                  </a:cubicBezTo>
                  <a:cubicBezTo>
                    <a:pt x="783323" y="549593"/>
                    <a:pt x="784274" y="548228"/>
                    <a:pt x="784575" y="546955"/>
                  </a:cubicBezTo>
                  <a:close/>
                  <a:moveTo>
                    <a:pt x="777294" y="445767"/>
                  </a:moveTo>
                  <a:cubicBezTo>
                    <a:pt x="777294" y="446415"/>
                    <a:pt x="780540" y="446508"/>
                    <a:pt x="780494" y="445420"/>
                  </a:cubicBezTo>
                  <a:cubicBezTo>
                    <a:pt x="780795" y="443569"/>
                    <a:pt x="777688" y="444749"/>
                    <a:pt x="777363" y="445767"/>
                  </a:cubicBezTo>
                  <a:close/>
                  <a:moveTo>
                    <a:pt x="805955" y="488343"/>
                  </a:moveTo>
                  <a:cubicBezTo>
                    <a:pt x="805955" y="487719"/>
                    <a:pt x="804378" y="486677"/>
                    <a:pt x="803636" y="487001"/>
                  </a:cubicBezTo>
                  <a:cubicBezTo>
                    <a:pt x="802129" y="488181"/>
                    <a:pt x="805955" y="491004"/>
                    <a:pt x="805955" y="488343"/>
                  </a:cubicBezTo>
                  <a:close/>
                  <a:moveTo>
                    <a:pt x="931499" y="65218"/>
                  </a:moveTo>
                  <a:cubicBezTo>
                    <a:pt x="930525" y="64616"/>
                    <a:pt x="930826" y="62441"/>
                    <a:pt x="929690" y="62673"/>
                  </a:cubicBezTo>
                  <a:cubicBezTo>
                    <a:pt x="927603" y="63390"/>
                    <a:pt x="929968" y="66167"/>
                    <a:pt x="931499" y="65218"/>
                  </a:cubicBezTo>
                  <a:close/>
                  <a:moveTo>
                    <a:pt x="983859" y="121678"/>
                  </a:moveTo>
                  <a:cubicBezTo>
                    <a:pt x="983720" y="120058"/>
                    <a:pt x="981772" y="119989"/>
                    <a:pt x="981540" y="121817"/>
                  </a:cubicBezTo>
                  <a:cubicBezTo>
                    <a:pt x="981865" y="123599"/>
                    <a:pt x="983511" y="122997"/>
                    <a:pt x="983859" y="121678"/>
                  </a:cubicBezTo>
                  <a:close/>
                  <a:moveTo>
                    <a:pt x="940612" y="87293"/>
                  </a:moveTo>
                  <a:cubicBezTo>
                    <a:pt x="940324" y="86048"/>
                    <a:pt x="939079" y="85271"/>
                    <a:pt x="937831" y="85558"/>
                  </a:cubicBezTo>
                  <a:cubicBezTo>
                    <a:pt x="937173" y="85709"/>
                    <a:pt x="936613" y="86140"/>
                    <a:pt x="936299" y="86738"/>
                  </a:cubicBezTo>
                  <a:cubicBezTo>
                    <a:pt x="937760" y="86611"/>
                    <a:pt x="939231" y="86801"/>
                    <a:pt x="940612" y="87293"/>
                  </a:cubicBezTo>
                  <a:close/>
                  <a:moveTo>
                    <a:pt x="996427" y="119896"/>
                  </a:moveTo>
                  <a:cubicBezTo>
                    <a:pt x="996775" y="119711"/>
                    <a:pt x="1000184" y="119271"/>
                    <a:pt x="999349" y="118577"/>
                  </a:cubicBezTo>
                  <a:cubicBezTo>
                    <a:pt x="998584" y="117305"/>
                    <a:pt x="993042" y="119688"/>
                    <a:pt x="996427" y="119896"/>
                  </a:cubicBezTo>
                  <a:close/>
                  <a:moveTo>
                    <a:pt x="800297" y="177606"/>
                  </a:moveTo>
                  <a:cubicBezTo>
                    <a:pt x="798187" y="176958"/>
                    <a:pt x="799161" y="179920"/>
                    <a:pt x="800529" y="179249"/>
                  </a:cubicBezTo>
                  <a:cubicBezTo>
                    <a:pt x="802546" y="178948"/>
                    <a:pt x="802500" y="177212"/>
                    <a:pt x="800297" y="177606"/>
                  </a:cubicBezTo>
                  <a:close/>
                  <a:moveTo>
                    <a:pt x="769688" y="178809"/>
                  </a:moveTo>
                  <a:cubicBezTo>
                    <a:pt x="770917" y="177791"/>
                    <a:pt x="772865" y="178809"/>
                    <a:pt x="771172" y="177328"/>
                  </a:cubicBezTo>
                  <a:cubicBezTo>
                    <a:pt x="768528" y="174829"/>
                    <a:pt x="768923" y="176726"/>
                    <a:pt x="769665" y="178809"/>
                  </a:cubicBezTo>
                  <a:close/>
                  <a:moveTo>
                    <a:pt x="914594" y="543276"/>
                  </a:moveTo>
                  <a:cubicBezTo>
                    <a:pt x="913922" y="544595"/>
                    <a:pt x="917678" y="545243"/>
                    <a:pt x="916194" y="544179"/>
                  </a:cubicBezTo>
                  <a:cubicBezTo>
                    <a:pt x="914710" y="543114"/>
                    <a:pt x="917377" y="542489"/>
                    <a:pt x="916681" y="541564"/>
                  </a:cubicBezTo>
                  <a:cubicBezTo>
                    <a:pt x="915690" y="541629"/>
                    <a:pt x="914850" y="542318"/>
                    <a:pt x="914594" y="543276"/>
                  </a:cubicBezTo>
                  <a:close/>
                  <a:moveTo>
                    <a:pt x="892959" y="597330"/>
                  </a:moveTo>
                  <a:cubicBezTo>
                    <a:pt x="892287" y="596196"/>
                    <a:pt x="888855" y="597330"/>
                    <a:pt x="889736" y="598903"/>
                  </a:cubicBezTo>
                  <a:cubicBezTo>
                    <a:pt x="890478" y="598741"/>
                    <a:pt x="892727" y="598209"/>
                    <a:pt x="892959" y="597330"/>
                  </a:cubicBezTo>
                  <a:close/>
                  <a:moveTo>
                    <a:pt x="829955" y="554776"/>
                  </a:moveTo>
                  <a:cubicBezTo>
                    <a:pt x="829283" y="553527"/>
                    <a:pt x="826871" y="555471"/>
                    <a:pt x="827428" y="556466"/>
                  </a:cubicBezTo>
                  <a:cubicBezTo>
                    <a:pt x="828889" y="557484"/>
                    <a:pt x="829422" y="556003"/>
                    <a:pt x="829955" y="554776"/>
                  </a:cubicBezTo>
                  <a:close/>
                  <a:moveTo>
                    <a:pt x="931823" y="466014"/>
                  </a:moveTo>
                  <a:cubicBezTo>
                    <a:pt x="931290" y="461965"/>
                    <a:pt x="929760" y="465829"/>
                    <a:pt x="930154" y="468004"/>
                  </a:cubicBezTo>
                  <a:cubicBezTo>
                    <a:pt x="930733" y="468490"/>
                    <a:pt x="931986" y="466315"/>
                    <a:pt x="931707" y="466014"/>
                  </a:cubicBezTo>
                  <a:close/>
                  <a:moveTo>
                    <a:pt x="819173" y="157729"/>
                  </a:moveTo>
                  <a:cubicBezTo>
                    <a:pt x="818500" y="156410"/>
                    <a:pt x="817433" y="158400"/>
                    <a:pt x="816715" y="158817"/>
                  </a:cubicBezTo>
                  <a:cubicBezTo>
                    <a:pt x="816320" y="161200"/>
                    <a:pt x="819173" y="159302"/>
                    <a:pt x="819173" y="157729"/>
                  </a:cubicBezTo>
                  <a:close/>
                  <a:moveTo>
                    <a:pt x="896391" y="516735"/>
                  </a:moveTo>
                  <a:cubicBezTo>
                    <a:pt x="894698" y="514768"/>
                    <a:pt x="895162" y="517383"/>
                    <a:pt x="893075" y="516735"/>
                  </a:cubicBezTo>
                  <a:cubicBezTo>
                    <a:pt x="892843" y="518424"/>
                    <a:pt x="896577" y="518147"/>
                    <a:pt x="896391" y="516735"/>
                  </a:cubicBezTo>
                  <a:close/>
                  <a:moveTo>
                    <a:pt x="828123" y="165018"/>
                  </a:moveTo>
                  <a:cubicBezTo>
                    <a:pt x="829584" y="165666"/>
                    <a:pt x="831022" y="163468"/>
                    <a:pt x="829074" y="163352"/>
                  </a:cubicBezTo>
                  <a:cubicBezTo>
                    <a:pt x="827636" y="163514"/>
                    <a:pt x="825457" y="165434"/>
                    <a:pt x="828123" y="165134"/>
                  </a:cubicBezTo>
                  <a:close/>
                  <a:moveTo>
                    <a:pt x="764285" y="199102"/>
                  </a:moveTo>
                  <a:cubicBezTo>
                    <a:pt x="766789" y="199843"/>
                    <a:pt x="764285" y="196788"/>
                    <a:pt x="762592" y="198130"/>
                  </a:cubicBezTo>
                  <a:cubicBezTo>
                    <a:pt x="760552" y="199912"/>
                    <a:pt x="763149" y="199449"/>
                    <a:pt x="764285" y="199102"/>
                  </a:cubicBezTo>
                  <a:close/>
                  <a:moveTo>
                    <a:pt x="877631" y="128782"/>
                  </a:moveTo>
                  <a:cubicBezTo>
                    <a:pt x="876310" y="128226"/>
                    <a:pt x="874362" y="131952"/>
                    <a:pt x="876101" y="131211"/>
                  </a:cubicBezTo>
                  <a:cubicBezTo>
                    <a:pt x="876518" y="130494"/>
                    <a:pt x="879347" y="129684"/>
                    <a:pt x="877631" y="128874"/>
                  </a:cubicBezTo>
                  <a:close/>
                  <a:moveTo>
                    <a:pt x="780842" y="465482"/>
                  </a:moveTo>
                  <a:cubicBezTo>
                    <a:pt x="779914" y="466037"/>
                    <a:pt x="779543" y="468258"/>
                    <a:pt x="780517" y="468768"/>
                  </a:cubicBezTo>
                  <a:cubicBezTo>
                    <a:pt x="781445" y="468444"/>
                    <a:pt x="782187" y="465991"/>
                    <a:pt x="780842" y="465482"/>
                  </a:cubicBezTo>
                  <a:close/>
                  <a:moveTo>
                    <a:pt x="791856" y="171613"/>
                  </a:moveTo>
                  <a:cubicBezTo>
                    <a:pt x="791740" y="169831"/>
                    <a:pt x="790558" y="172006"/>
                    <a:pt x="790048" y="172469"/>
                  </a:cubicBezTo>
                  <a:cubicBezTo>
                    <a:pt x="789375" y="174250"/>
                    <a:pt x="792645" y="173649"/>
                    <a:pt x="791856" y="171543"/>
                  </a:cubicBezTo>
                  <a:close/>
                  <a:moveTo>
                    <a:pt x="794175" y="159511"/>
                  </a:moveTo>
                  <a:cubicBezTo>
                    <a:pt x="795265" y="159349"/>
                    <a:pt x="795080" y="157706"/>
                    <a:pt x="796309" y="157613"/>
                  </a:cubicBezTo>
                  <a:cubicBezTo>
                    <a:pt x="795636" y="155484"/>
                    <a:pt x="792204" y="158840"/>
                    <a:pt x="794268" y="159441"/>
                  </a:cubicBezTo>
                  <a:close/>
                  <a:moveTo>
                    <a:pt x="886118" y="175708"/>
                  </a:moveTo>
                  <a:cubicBezTo>
                    <a:pt x="885724" y="178300"/>
                    <a:pt x="888437" y="174019"/>
                    <a:pt x="887973" y="173394"/>
                  </a:cubicBezTo>
                  <a:cubicBezTo>
                    <a:pt x="886652" y="172839"/>
                    <a:pt x="885956" y="174436"/>
                    <a:pt x="886211" y="175708"/>
                  </a:cubicBezTo>
                  <a:close/>
                  <a:moveTo>
                    <a:pt x="989030" y="81416"/>
                  </a:moveTo>
                  <a:cubicBezTo>
                    <a:pt x="989679" y="82619"/>
                    <a:pt x="990931" y="80143"/>
                    <a:pt x="991349" y="82110"/>
                  </a:cubicBezTo>
                  <a:cubicBezTo>
                    <a:pt x="991905" y="82758"/>
                    <a:pt x="992786" y="81022"/>
                    <a:pt x="992323" y="80513"/>
                  </a:cubicBezTo>
                  <a:cubicBezTo>
                    <a:pt x="991859" y="80004"/>
                    <a:pt x="989215" y="80583"/>
                    <a:pt x="989030" y="81416"/>
                  </a:cubicBezTo>
                  <a:close/>
                  <a:moveTo>
                    <a:pt x="906617" y="135770"/>
                  </a:moveTo>
                  <a:cubicBezTo>
                    <a:pt x="906385" y="139588"/>
                    <a:pt x="910536" y="133687"/>
                    <a:pt x="906803" y="134567"/>
                  </a:cubicBezTo>
                  <a:cubicBezTo>
                    <a:pt x="905875" y="134312"/>
                    <a:pt x="906478" y="135330"/>
                    <a:pt x="906617" y="135770"/>
                  </a:cubicBezTo>
                  <a:close/>
                  <a:moveTo>
                    <a:pt x="807833" y="457753"/>
                  </a:moveTo>
                  <a:cubicBezTo>
                    <a:pt x="808019" y="456920"/>
                    <a:pt x="807485" y="455948"/>
                    <a:pt x="807207" y="457082"/>
                  </a:cubicBezTo>
                  <a:cubicBezTo>
                    <a:pt x="806929" y="458216"/>
                    <a:pt x="805561" y="456064"/>
                    <a:pt x="805097" y="457429"/>
                  </a:cubicBezTo>
                  <a:cubicBezTo>
                    <a:pt x="805445" y="458471"/>
                    <a:pt x="807880" y="459928"/>
                    <a:pt x="807833" y="457753"/>
                  </a:cubicBezTo>
                  <a:close/>
                  <a:moveTo>
                    <a:pt x="772702" y="175963"/>
                  </a:moveTo>
                  <a:cubicBezTo>
                    <a:pt x="776158" y="176426"/>
                    <a:pt x="772401" y="173510"/>
                    <a:pt x="771311" y="174760"/>
                  </a:cubicBezTo>
                  <a:cubicBezTo>
                    <a:pt x="770221" y="176009"/>
                    <a:pt x="771821" y="175963"/>
                    <a:pt x="772702" y="175963"/>
                  </a:cubicBezTo>
                  <a:close/>
                  <a:moveTo>
                    <a:pt x="850222" y="544109"/>
                  </a:moveTo>
                  <a:cubicBezTo>
                    <a:pt x="850014" y="542235"/>
                    <a:pt x="845190" y="546585"/>
                    <a:pt x="847648" y="546145"/>
                  </a:cubicBezTo>
                  <a:cubicBezTo>
                    <a:pt x="848679" y="545695"/>
                    <a:pt x="849568" y="544976"/>
                    <a:pt x="850222" y="544063"/>
                  </a:cubicBezTo>
                  <a:close/>
                  <a:moveTo>
                    <a:pt x="762894" y="596381"/>
                  </a:moveTo>
                  <a:cubicBezTo>
                    <a:pt x="764865" y="596520"/>
                    <a:pt x="765676" y="594900"/>
                    <a:pt x="763125" y="594669"/>
                  </a:cubicBezTo>
                  <a:cubicBezTo>
                    <a:pt x="762105" y="595201"/>
                    <a:pt x="760644" y="596728"/>
                    <a:pt x="762894" y="596335"/>
                  </a:cubicBezTo>
                  <a:close/>
                  <a:moveTo>
                    <a:pt x="846002" y="452917"/>
                  </a:moveTo>
                  <a:cubicBezTo>
                    <a:pt x="848553" y="452801"/>
                    <a:pt x="845538" y="450256"/>
                    <a:pt x="844309" y="451506"/>
                  </a:cubicBezTo>
                  <a:cubicBezTo>
                    <a:pt x="843869" y="452385"/>
                    <a:pt x="845167" y="453195"/>
                    <a:pt x="846002" y="452963"/>
                  </a:cubicBezTo>
                  <a:close/>
                  <a:moveTo>
                    <a:pt x="898733" y="368019"/>
                  </a:moveTo>
                  <a:cubicBezTo>
                    <a:pt x="901052" y="368204"/>
                    <a:pt x="897945" y="365219"/>
                    <a:pt x="896739" y="365705"/>
                  </a:cubicBezTo>
                  <a:cubicBezTo>
                    <a:pt x="896461" y="366330"/>
                    <a:pt x="897690" y="368135"/>
                    <a:pt x="898733" y="368019"/>
                  </a:cubicBezTo>
                  <a:close/>
                  <a:moveTo>
                    <a:pt x="960114" y="49021"/>
                  </a:moveTo>
                  <a:cubicBezTo>
                    <a:pt x="957795" y="48604"/>
                    <a:pt x="960717" y="51172"/>
                    <a:pt x="961389" y="51172"/>
                  </a:cubicBezTo>
                  <a:cubicBezTo>
                    <a:pt x="962131" y="49992"/>
                    <a:pt x="961946" y="48697"/>
                    <a:pt x="960114" y="49021"/>
                  </a:cubicBezTo>
                  <a:close/>
                  <a:moveTo>
                    <a:pt x="828865" y="551977"/>
                  </a:moveTo>
                  <a:cubicBezTo>
                    <a:pt x="828402" y="553943"/>
                    <a:pt x="830651" y="553157"/>
                    <a:pt x="830976" y="551791"/>
                  </a:cubicBezTo>
                  <a:cubicBezTo>
                    <a:pt x="830883" y="551051"/>
                    <a:pt x="828634" y="550403"/>
                    <a:pt x="828865" y="551977"/>
                  </a:cubicBezTo>
                  <a:close/>
                  <a:moveTo>
                    <a:pt x="880484" y="126005"/>
                  </a:moveTo>
                  <a:cubicBezTo>
                    <a:pt x="881944" y="125866"/>
                    <a:pt x="881365" y="124177"/>
                    <a:pt x="882153" y="123437"/>
                  </a:cubicBezTo>
                  <a:cubicBezTo>
                    <a:pt x="880971" y="122742"/>
                    <a:pt x="878907" y="125427"/>
                    <a:pt x="880484" y="126005"/>
                  </a:cubicBezTo>
                  <a:close/>
                  <a:moveTo>
                    <a:pt x="851103" y="161223"/>
                  </a:moveTo>
                  <a:cubicBezTo>
                    <a:pt x="849712" y="161385"/>
                    <a:pt x="849805" y="163537"/>
                    <a:pt x="851266" y="163537"/>
                  </a:cubicBezTo>
                  <a:cubicBezTo>
                    <a:pt x="852727" y="163537"/>
                    <a:pt x="852170" y="161362"/>
                    <a:pt x="851103" y="161223"/>
                  </a:cubicBezTo>
                  <a:close/>
                  <a:moveTo>
                    <a:pt x="923104" y="527379"/>
                  </a:moveTo>
                  <a:cubicBezTo>
                    <a:pt x="922664" y="530364"/>
                    <a:pt x="924983" y="527680"/>
                    <a:pt x="925215" y="527009"/>
                  </a:cubicBezTo>
                  <a:cubicBezTo>
                    <a:pt x="924612" y="526037"/>
                    <a:pt x="922710" y="526130"/>
                    <a:pt x="923104" y="527379"/>
                  </a:cubicBezTo>
                  <a:close/>
                  <a:moveTo>
                    <a:pt x="830350" y="493573"/>
                  </a:moveTo>
                  <a:cubicBezTo>
                    <a:pt x="829863" y="492717"/>
                    <a:pt x="828981" y="490634"/>
                    <a:pt x="827752" y="491768"/>
                  </a:cubicBezTo>
                  <a:cubicBezTo>
                    <a:pt x="827497" y="492809"/>
                    <a:pt x="829399" y="494267"/>
                    <a:pt x="830419" y="493573"/>
                  </a:cubicBezTo>
                  <a:close/>
                  <a:moveTo>
                    <a:pt x="766581" y="585528"/>
                  </a:moveTo>
                  <a:cubicBezTo>
                    <a:pt x="767068" y="585528"/>
                    <a:pt x="767856" y="585806"/>
                    <a:pt x="768018" y="585089"/>
                  </a:cubicBezTo>
                  <a:cubicBezTo>
                    <a:pt x="767995" y="582081"/>
                    <a:pt x="763450" y="585528"/>
                    <a:pt x="766581" y="585528"/>
                  </a:cubicBezTo>
                  <a:close/>
                  <a:moveTo>
                    <a:pt x="772656" y="181979"/>
                  </a:moveTo>
                  <a:cubicBezTo>
                    <a:pt x="772262" y="183622"/>
                    <a:pt x="774187" y="183390"/>
                    <a:pt x="774836" y="182257"/>
                  </a:cubicBezTo>
                  <a:cubicBezTo>
                    <a:pt x="774998" y="181539"/>
                    <a:pt x="772285" y="180151"/>
                    <a:pt x="772656" y="182002"/>
                  </a:cubicBezTo>
                  <a:close/>
                  <a:moveTo>
                    <a:pt x="782279" y="554522"/>
                  </a:moveTo>
                  <a:cubicBezTo>
                    <a:pt x="782650" y="552740"/>
                    <a:pt x="780726" y="552995"/>
                    <a:pt x="779636" y="553342"/>
                  </a:cubicBezTo>
                  <a:cubicBezTo>
                    <a:pt x="779705" y="554383"/>
                    <a:pt x="781676" y="555609"/>
                    <a:pt x="782279" y="554638"/>
                  </a:cubicBezTo>
                  <a:close/>
                  <a:moveTo>
                    <a:pt x="862675" y="533511"/>
                  </a:moveTo>
                  <a:cubicBezTo>
                    <a:pt x="861608" y="534321"/>
                    <a:pt x="865620" y="536195"/>
                    <a:pt x="866153" y="535316"/>
                  </a:cubicBezTo>
                  <a:cubicBezTo>
                    <a:pt x="866014" y="534437"/>
                    <a:pt x="863625" y="534113"/>
                    <a:pt x="862675" y="533627"/>
                  </a:cubicBezTo>
                  <a:close/>
                  <a:moveTo>
                    <a:pt x="775439" y="535941"/>
                  </a:moveTo>
                  <a:cubicBezTo>
                    <a:pt x="774882" y="537746"/>
                    <a:pt x="777363" y="537075"/>
                    <a:pt x="777085" y="535941"/>
                  </a:cubicBezTo>
                  <a:cubicBezTo>
                    <a:pt x="776621" y="534067"/>
                    <a:pt x="775439" y="533673"/>
                    <a:pt x="775439" y="536057"/>
                  </a:cubicBezTo>
                  <a:close/>
                  <a:moveTo>
                    <a:pt x="796958" y="153124"/>
                  </a:moveTo>
                  <a:cubicBezTo>
                    <a:pt x="798813" y="153495"/>
                    <a:pt x="797909" y="151458"/>
                    <a:pt x="797143" y="150810"/>
                  </a:cubicBezTo>
                  <a:cubicBezTo>
                    <a:pt x="796355" y="151088"/>
                    <a:pt x="795172" y="153610"/>
                    <a:pt x="796958" y="153240"/>
                  </a:cubicBezTo>
                  <a:close/>
                  <a:moveTo>
                    <a:pt x="793711" y="539551"/>
                  </a:moveTo>
                  <a:cubicBezTo>
                    <a:pt x="792923" y="540708"/>
                    <a:pt x="788192" y="539828"/>
                    <a:pt x="791184" y="541680"/>
                  </a:cubicBezTo>
                  <a:cubicBezTo>
                    <a:pt x="791393" y="539782"/>
                    <a:pt x="795381" y="541772"/>
                    <a:pt x="793711" y="539574"/>
                  </a:cubicBezTo>
                  <a:close/>
                  <a:moveTo>
                    <a:pt x="772540" y="513565"/>
                  </a:moveTo>
                  <a:cubicBezTo>
                    <a:pt x="776204" y="513565"/>
                    <a:pt x="770221" y="510511"/>
                    <a:pt x="771102" y="512894"/>
                  </a:cubicBezTo>
                  <a:cubicBezTo>
                    <a:pt x="771397" y="513394"/>
                    <a:pt x="771964" y="513668"/>
                    <a:pt x="772540" y="513588"/>
                  </a:cubicBezTo>
                  <a:close/>
                  <a:moveTo>
                    <a:pt x="852611" y="140189"/>
                  </a:moveTo>
                  <a:cubicBezTo>
                    <a:pt x="852077" y="139148"/>
                    <a:pt x="850848" y="143012"/>
                    <a:pt x="851590" y="143707"/>
                  </a:cubicBezTo>
                  <a:cubicBezTo>
                    <a:pt x="852332" y="144401"/>
                    <a:pt x="852518" y="141416"/>
                    <a:pt x="852611" y="140189"/>
                  </a:cubicBezTo>
                  <a:close/>
                  <a:moveTo>
                    <a:pt x="811219" y="166707"/>
                  </a:moveTo>
                  <a:cubicBezTo>
                    <a:pt x="811219" y="167355"/>
                    <a:pt x="811219" y="168072"/>
                    <a:pt x="812054" y="167933"/>
                  </a:cubicBezTo>
                  <a:cubicBezTo>
                    <a:pt x="812819" y="167147"/>
                    <a:pt x="811358" y="166360"/>
                    <a:pt x="812680" y="165619"/>
                  </a:cubicBezTo>
                  <a:cubicBezTo>
                    <a:pt x="813236" y="163236"/>
                    <a:pt x="811057" y="165643"/>
                    <a:pt x="811219" y="166707"/>
                  </a:cubicBezTo>
                  <a:close/>
                  <a:moveTo>
                    <a:pt x="843057" y="493897"/>
                  </a:moveTo>
                  <a:cubicBezTo>
                    <a:pt x="841550" y="491583"/>
                    <a:pt x="842477" y="495586"/>
                    <a:pt x="841040" y="495632"/>
                  </a:cubicBezTo>
                  <a:cubicBezTo>
                    <a:pt x="841248" y="497738"/>
                    <a:pt x="843173" y="495031"/>
                    <a:pt x="843057" y="493897"/>
                  </a:cubicBezTo>
                  <a:close/>
                  <a:moveTo>
                    <a:pt x="914780" y="388844"/>
                  </a:moveTo>
                  <a:cubicBezTo>
                    <a:pt x="915452" y="387988"/>
                    <a:pt x="917562" y="387340"/>
                    <a:pt x="917725" y="386762"/>
                  </a:cubicBezTo>
                  <a:cubicBezTo>
                    <a:pt x="916959" y="385535"/>
                    <a:pt x="914084" y="387618"/>
                    <a:pt x="914780" y="388844"/>
                  </a:cubicBezTo>
                  <a:close/>
                  <a:moveTo>
                    <a:pt x="781097" y="525528"/>
                  </a:moveTo>
                  <a:cubicBezTo>
                    <a:pt x="784621" y="525713"/>
                    <a:pt x="780308" y="523538"/>
                    <a:pt x="778963" y="524649"/>
                  </a:cubicBezTo>
                  <a:cubicBezTo>
                    <a:pt x="778940" y="525158"/>
                    <a:pt x="780332" y="525713"/>
                    <a:pt x="781097" y="525505"/>
                  </a:cubicBezTo>
                  <a:close/>
                  <a:moveTo>
                    <a:pt x="774302" y="195724"/>
                  </a:moveTo>
                  <a:cubicBezTo>
                    <a:pt x="774943" y="195775"/>
                    <a:pt x="775503" y="195298"/>
                    <a:pt x="775555" y="194659"/>
                  </a:cubicBezTo>
                  <a:cubicBezTo>
                    <a:pt x="775606" y="194020"/>
                    <a:pt x="775128" y="193461"/>
                    <a:pt x="774488" y="193410"/>
                  </a:cubicBezTo>
                  <a:cubicBezTo>
                    <a:pt x="773537" y="193711"/>
                    <a:pt x="772795" y="195469"/>
                    <a:pt x="774302" y="195724"/>
                  </a:cubicBezTo>
                  <a:close/>
                  <a:moveTo>
                    <a:pt x="801039" y="556165"/>
                  </a:moveTo>
                  <a:cubicBezTo>
                    <a:pt x="801009" y="555598"/>
                    <a:pt x="800599" y="555123"/>
                    <a:pt x="800042" y="555008"/>
                  </a:cubicBezTo>
                  <a:cubicBezTo>
                    <a:pt x="797677" y="554267"/>
                    <a:pt x="800088" y="559289"/>
                    <a:pt x="800993" y="556165"/>
                  </a:cubicBezTo>
                  <a:close/>
                  <a:moveTo>
                    <a:pt x="763566" y="194081"/>
                  </a:moveTo>
                  <a:cubicBezTo>
                    <a:pt x="763798" y="192531"/>
                    <a:pt x="761850" y="192762"/>
                    <a:pt x="761850" y="194335"/>
                  </a:cubicBezTo>
                  <a:cubicBezTo>
                    <a:pt x="761850" y="195909"/>
                    <a:pt x="763937" y="195492"/>
                    <a:pt x="763566" y="194081"/>
                  </a:cubicBezTo>
                  <a:close/>
                  <a:moveTo>
                    <a:pt x="806558" y="590665"/>
                  </a:moveTo>
                  <a:cubicBezTo>
                    <a:pt x="807346" y="590897"/>
                    <a:pt x="809387" y="590295"/>
                    <a:pt x="807857" y="589578"/>
                  </a:cubicBezTo>
                  <a:cubicBezTo>
                    <a:pt x="806326" y="588861"/>
                    <a:pt x="803636" y="590758"/>
                    <a:pt x="806558" y="590665"/>
                  </a:cubicBezTo>
                  <a:close/>
                  <a:moveTo>
                    <a:pt x="804958" y="478509"/>
                  </a:moveTo>
                  <a:cubicBezTo>
                    <a:pt x="804958" y="477491"/>
                    <a:pt x="802083" y="479041"/>
                    <a:pt x="802477" y="479620"/>
                  </a:cubicBezTo>
                  <a:cubicBezTo>
                    <a:pt x="803103" y="480615"/>
                    <a:pt x="804703" y="479250"/>
                    <a:pt x="804958" y="478509"/>
                  </a:cubicBezTo>
                  <a:close/>
                  <a:moveTo>
                    <a:pt x="780563" y="476195"/>
                  </a:moveTo>
                  <a:cubicBezTo>
                    <a:pt x="780030" y="475640"/>
                    <a:pt x="777131" y="476681"/>
                    <a:pt x="776830" y="477769"/>
                  </a:cubicBezTo>
                  <a:cubicBezTo>
                    <a:pt x="778036" y="477676"/>
                    <a:pt x="779891" y="477352"/>
                    <a:pt x="780563" y="476195"/>
                  </a:cubicBezTo>
                  <a:close/>
                  <a:moveTo>
                    <a:pt x="880692" y="72414"/>
                  </a:moveTo>
                  <a:cubicBezTo>
                    <a:pt x="880947" y="73363"/>
                    <a:pt x="883985" y="72414"/>
                    <a:pt x="883660" y="71697"/>
                  </a:cubicBezTo>
                  <a:cubicBezTo>
                    <a:pt x="883336" y="70980"/>
                    <a:pt x="881318" y="71651"/>
                    <a:pt x="880692" y="72414"/>
                  </a:cubicBezTo>
                  <a:close/>
                  <a:moveTo>
                    <a:pt x="867892" y="455486"/>
                  </a:moveTo>
                  <a:cubicBezTo>
                    <a:pt x="867173" y="455023"/>
                    <a:pt x="867057" y="453542"/>
                    <a:pt x="866153" y="453611"/>
                  </a:cubicBezTo>
                  <a:cubicBezTo>
                    <a:pt x="864738" y="454444"/>
                    <a:pt x="867057" y="456735"/>
                    <a:pt x="867892" y="455486"/>
                  </a:cubicBezTo>
                  <a:close/>
                  <a:moveTo>
                    <a:pt x="777178" y="545104"/>
                  </a:moveTo>
                  <a:cubicBezTo>
                    <a:pt x="777268" y="544718"/>
                    <a:pt x="777027" y="544333"/>
                    <a:pt x="776640" y="544243"/>
                  </a:cubicBezTo>
                  <a:cubicBezTo>
                    <a:pt x="776581" y="544229"/>
                    <a:pt x="776520" y="544223"/>
                    <a:pt x="776459" y="544225"/>
                  </a:cubicBezTo>
                  <a:cubicBezTo>
                    <a:pt x="773931" y="544155"/>
                    <a:pt x="776830" y="548251"/>
                    <a:pt x="777178" y="545104"/>
                  </a:cubicBezTo>
                  <a:close/>
                  <a:moveTo>
                    <a:pt x="916310" y="416727"/>
                  </a:moveTo>
                  <a:cubicBezTo>
                    <a:pt x="915128" y="416912"/>
                    <a:pt x="916310" y="418787"/>
                    <a:pt x="916913" y="419041"/>
                  </a:cubicBezTo>
                  <a:cubicBezTo>
                    <a:pt x="918606" y="418509"/>
                    <a:pt x="917400" y="417121"/>
                    <a:pt x="916310" y="416727"/>
                  </a:cubicBezTo>
                  <a:close/>
                  <a:moveTo>
                    <a:pt x="936113" y="415570"/>
                  </a:moveTo>
                  <a:cubicBezTo>
                    <a:pt x="935881" y="414552"/>
                    <a:pt x="933331" y="414899"/>
                    <a:pt x="933539" y="416033"/>
                  </a:cubicBezTo>
                  <a:cubicBezTo>
                    <a:pt x="933748" y="417167"/>
                    <a:pt x="935789" y="416241"/>
                    <a:pt x="936113" y="415570"/>
                  </a:cubicBezTo>
                  <a:close/>
                  <a:moveTo>
                    <a:pt x="906617" y="152199"/>
                  </a:moveTo>
                  <a:cubicBezTo>
                    <a:pt x="906432" y="151458"/>
                    <a:pt x="905272" y="149885"/>
                    <a:pt x="904530" y="150625"/>
                  </a:cubicBezTo>
                  <a:cubicBezTo>
                    <a:pt x="903487" y="151898"/>
                    <a:pt x="906107" y="152823"/>
                    <a:pt x="906617" y="152199"/>
                  </a:cubicBezTo>
                  <a:close/>
                  <a:moveTo>
                    <a:pt x="996450" y="89561"/>
                  </a:moveTo>
                  <a:cubicBezTo>
                    <a:pt x="995755" y="89144"/>
                    <a:pt x="996450" y="87733"/>
                    <a:pt x="995268" y="87571"/>
                  </a:cubicBezTo>
                  <a:cubicBezTo>
                    <a:pt x="994085" y="87409"/>
                    <a:pt x="995778" y="92083"/>
                    <a:pt x="996450" y="89561"/>
                  </a:cubicBezTo>
                  <a:close/>
                  <a:moveTo>
                    <a:pt x="853677" y="656913"/>
                  </a:moveTo>
                  <a:cubicBezTo>
                    <a:pt x="854396" y="656566"/>
                    <a:pt x="856901" y="656381"/>
                    <a:pt x="855672" y="655317"/>
                  </a:cubicBezTo>
                  <a:cubicBezTo>
                    <a:pt x="854837" y="655085"/>
                    <a:pt x="852564" y="656080"/>
                    <a:pt x="853677" y="656913"/>
                  </a:cubicBezTo>
                  <a:close/>
                  <a:moveTo>
                    <a:pt x="894234" y="401409"/>
                  </a:moveTo>
                  <a:cubicBezTo>
                    <a:pt x="892936" y="401409"/>
                    <a:pt x="894513" y="403954"/>
                    <a:pt x="894861" y="403723"/>
                  </a:cubicBezTo>
                  <a:cubicBezTo>
                    <a:pt x="896368" y="403191"/>
                    <a:pt x="895417" y="401571"/>
                    <a:pt x="894234" y="401409"/>
                  </a:cubicBezTo>
                  <a:close/>
                  <a:moveTo>
                    <a:pt x="923684" y="54065"/>
                  </a:moveTo>
                  <a:cubicBezTo>
                    <a:pt x="923684" y="54481"/>
                    <a:pt x="923846" y="54759"/>
                    <a:pt x="923962" y="55129"/>
                  </a:cubicBezTo>
                  <a:cubicBezTo>
                    <a:pt x="924171" y="53533"/>
                    <a:pt x="926281" y="52353"/>
                    <a:pt x="925099" y="50756"/>
                  </a:cubicBezTo>
                  <a:cubicBezTo>
                    <a:pt x="925029" y="52052"/>
                    <a:pt x="923684" y="52839"/>
                    <a:pt x="923684" y="54065"/>
                  </a:cubicBezTo>
                  <a:close/>
                  <a:moveTo>
                    <a:pt x="871301" y="162565"/>
                  </a:moveTo>
                  <a:cubicBezTo>
                    <a:pt x="870860" y="161454"/>
                    <a:pt x="868843" y="161408"/>
                    <a:pt x="869167" y="162820"/>
                  </a:cubicBezTo>
                  <a:cubicBezTo>
                    <a:pt x="869492" y="164231"/>
                    <a:pt x="871115" y="163421"/>
                    <a:pt x="871301" y="162565"/>
                  </a:cubicBezTo>
                  <a:close/>
                  <a:moveTo>
                    <a:pt x="895487" y="373642"/>
                  </a:moveTo>
                  <a:cubicBezTo>
                    <a:pt x="897435" y="372300"/>
                    <a:pt x="896043" y="370726"/>
                    <a:pt x="894281" y="372184"/>
                  </a:cubicBezTo>
                  <a:close/>
                  <a:moveTo>
                    <a:pt x="803080" y="570326"/>
                  </a:moveTo>
                  <a:cubicBezTo>
                    <a:pt x="802523" y="570465"/>
                    <a:pt x="801549" y="569979"/>
                    <a:pt x="801688" y="571043"/>
                  </a:cubicBezTo>
                  <a:cubicBezTo>
                    <a:pt x="802361" y="572570"/>
                    <a:pt x="806349" y="570326"/>
                    <a:pt x="803080" y="570257"/>
                  </a:cubicBezTo>
                  <a:close/>
                  <a:moveTo>
                    <a:pt x="762963" y="204864"/>
                  </a:moveTo>
                  <a:cubicBezTo>
                    <a:pt x="762059" y="204632"/>
                    <a:pt x="761572" y="205396"/>
                    <a:pt x="761943" y="206183"/>
                  </a:cubicBezTo>
                  <a:cubicBezTo>
                    <a:pt x="762708" y="207247"/>
                    <a:pt x="765514" y="204563"/>
                    <a:pt x="762963" y="204864"/>
                  </a:cubicBezTo>
                  <a:close/>
                  <a:moveTo>
                    <a:pt x="841225" y="174436"/>
                  </a:moveTo>
                  <a:cubicBezTo>
                    <a:pt x="840529" y="173996"/>
                    <a:pt x="838326" y="174135"/>
                    <a:pt x="838767" y="175292"/>
                  </a:cubicBezTo>
                  <a:cubicBezTo>
                    <a:pt x="839208" y="176449"/>
                    <a:pt x="840808" y="175292"/>
                    <a:pt x="841225" y="174436"/>
                  </a:cubicBezTo>
                  <a:close/>
                  <a:moveTo>
                    <a:pt x="921365" y="521340"/>
                  </a:moveTo>
                  <a:cubicBezTo>
                    <a:pt x="920438" y="521062"/>
                    <a:pt x="919417" y="519234"/>
                    <a:pt x="918861" y="520924"/>
                  </a:cubicBezTo>
                  <a:cubicBezTo>
                    <a:pt x="918699" y="522798"/>
                    <a:pt x="920391" y="521710"/>
                    <a:pt x="921365" y="521340"/>
                  </a:cubicBezTo>
                  <a:close/>
                  <a:moveTo>
                    <a:pt x="872831" y="140259"/>
                  </a:moveTo>
                  <a:cubicBezTo>
                    <a:pt x="871231" y="140259"/>
                    <a:pt x="872553" y="141763"/>
                    <a:pt x="873550" y="141832"/>
                  </a:cubicBezTo>
                  <a:cubicBezTo>
                    <a:pt x="874918" y="141855"/>
                    <a:pt x="874362" y="139634"/>
                    <a:pt x="872831" y="140259"/>
                  </a:cubicBezTo>
                  <a:close/>
                  <a:moveTo>
                    <a:pt x="977644" y="128296"/>
                  </a:moveTo>
                  <a:cubicBezTo>
                    <a:pt x="976879" y="130054"/>
                    <a:pt x="980218" y="127995"/>
                    <a:pt x="979708" y="127370"/>
                  </a:cubicBezTo>
                  <a:cubicBezTo>
                    <a:pt x="979198" y="126745"/>
                    <a:pt x="977320" y="127139"/>
                    <a:pt x="977644" y="128296"/>
                  </a:cubicBezTo>
                  <a:close/>
                  <a:moveTo>
                    <a:pt x="824297" y="151181"/>
                  </a:moveTo>
                  <a:cubicBezTo>
                    <a:pt x="823996" y="150741"/>
                    <a:pt x="821978" y="148126"/>
                    <a:pt x="821631" y="149005"/>
                  </a:cubicBezTo>
                  <a:cubicBezTo>
                    <a:pt x="821283" y="149885"/>
                    <a:pt x="823671" y="151736"/>
                    <a:pt x="824297" y="151181"/>
                  </a:cubicBezTo>
                  <a:close/>
                  <a:moveTo>
                    <a:pt x="851173" y="165712"/>
                  </a:moveTo>
                  <a:cubicBezTo>
                    <a:pt x="850477" y="165712"/>
                    <a:pt x="849619" y="165712"/>
                    <a:pt x="849596" y="166383"/>
                  </a:cubicBezTo>
                  <a:cubicBezTo>
                    <a:pt x="850060" y="167864"/>
                    <a:pt x="854512" y="166244"/>
                    <a:pt x="851173" y="165712"/>
                  </a:cubicBezTo>
                  <a:close/>
                  <a:moveTo>
                    <a:pt x="771984" y="590712"/>
                  </a:moveTo>
                  <a:cubicBezTo>
                    <a:pt x="771218" y="588560"/>
                    <a:pt x="769015" y="592725"/>
                    <a:pt x="771172" y="592262"/>
                  </a:cubicBezTo>
                  <a:cubicBezTo>
                    <a:pt x="771782" y="592009"/>
                    <a:pt x="772124" y="591356"/>
                    <a:pt x="771984" y="590712"/>
                  </a:cubicBezTo>
                  <a:close/>
                  <a:moveTo>
                    <a:pt x="870791" y="212176"/>
                  </a:moveTo>
                  <a:cubicBezTo>
                    <a:pt x="868356" y="212176"/>
                    <a:pt x="871092" y="214490"/>
                    <a:pt x="872182" y="213286"/>
                  </a:cubicBezTo>
                  <a:cubicBezTo>
                    <a:pt x="872947" y="212662"/>
                    <a:pt x="871324" y="212014"/>
                    <a:pt x="870791" y="212176"/>
                  </a:cubicBezTo>
                  <a:close/>
                  <a:moveTo>
                    <a:pt x="862280" y="515069"/>
                  </a:moveTo>
                  <a:cubicBezTo>
                    <a:pt x="861933" y="514468"/>
                    <a:pt x="860727" y="513635"/>
                    <a:pt x="860193" y="514468"/>
                  </a:cubicBezTo>
                  <a:cubicBezTo>
                    <a:pt x="859776" y="515648"/>
                    <a:pt x="861585" y="516411"/>
                    <a:pt x="862280" y="515069"/>
                  </a:cubicBezTo>
                  <a:close/>
                  <a:moveTo>
                    <a:pt x="770940" y="166152"/>
                  </a:moveTo>
                  <a:cubicBezTo>
                    <a:pt x="770499" y="166823"/>
                    <a:pt x="768297" y="166985"/>
                    <a:pt x="769039" y="168049"/>
                  </a:cubicBezTo>
                  <a:cubicBezTo>
                    <a:pt x="769781" y="169114"/>
                    <a:pt x="771984" y="166707"/>
                    <a:pt x="770940" y="166152"/>
                  </a:cubicBezTo>
                  <a:close/>
                  <a:moveTo>
                    <a:pt x="859196" y="549315"/>
                  </a:moveTo>
                  <a:cubicBezTo>
                    <a:pt x="861515" y="549315"/>
                    <a:pt x="860495" y="547765"/>
                    <a:pt x="859196" y="548205"/>
                  </a:cubicBezTo>
                  <a:cubicBezTo>
                    <a:pt x="857898" y="548644"/>
                    <a:pt x="857643" y="549639"/>
                    <a:pt x="859196" y="549315"/>
                  </a:cubicBezTo>
                  <a:close/>
                  <a:moveTo>
                    <a:pt x="866385" y="583053"/>
                  </a:moveTo>
                  <a:cubicBezTo>
                    <a:pt x="866639" y="583625"/>
                    <a:pt x="867310" y="583884"/>
                    <a:pt x="867884" y="583630"/>
                  </a:cubicBezTo>
                  <a:cubicBezTo>
                    <a:pt x="868227" y="583478"/>
                    <a:pt x="868474" y="583167"/>
                    <a:pt x="868541" y="582798"/>
                  </a:cubicBezTo>
                  <a:cubicBezTo>
                    <a:pt x="868449" y="581687"/>
                    <a:pt x="866779" y="582173"/>
                    <a:pt x="866385" y="583053"/>
                  </a:cubicBezTo>
                  <a:close/>
                  <a:moveTo>
                    <a:pt x="888901" y="354529"/>
                  </a:moveTo>
                  <a:cubicBezTo>
                    <a:pt x="887973" y="354529"/>
                    <a:pt x="886582" y="354922"/>
                    <a:pt x="886837" y="355755"/>
                  </a:cubicBezTo>
                  <a:cubicBezTo>
                    <a:pt x="887510" y="356796"/>
                    <a:pt x="889504" y="355501"/>
                    <a:pt x="888901" y="354529"/>
                  </a:cubicBezTo>
                  <a:close/>
                  <a:moveTo>
                    <a:pt x="942235" y="139079"/>
                  </a:moveTo>
                  <a:cubicBezTo>
                    <a:pt x="941354" y="139079"/>
                    <a:pt x="941192" y="139518"/>
                    <a:pt x="941377" y="140722"/>
                  </a:cubicBezTo>
                  <a:cubicBezTo>
                    <a:pt x="941934" y="142804"/>
                    <a:pt x="943580" y="138708"/>
                    <a:pt x="942166" y="139079"/>
                  </a:cubicBezTo>
                  <a:close/>
                  <a:moveTo>
                    <a:pt x="827521" y="589601"/>
                  </a:moveTo>
                  <a:cubicBezTo>
                    <a:pt x="826245" y="590712"/>
                    <a:pt x="830697" y="592540"/>
                    <a:pt x="829654" y="590712"/>
                  </a:cubicBezTo>
                  <a:cubicBezTo>
                    <a:pt x="828634" y="590619"/>
                    <a:pt x="828402" y="589370"/>
                    <a:pt x="827451" y="589601"/>
                  </a:cubicBezTo>
                  <a:close/>
                  <a:moveTo>
                    <a:pt x="873898" y="391876"/>
                  </a:moveTo>
                  <a:cubicBezTo>
                    <a:pt x="875233" y="392601"/>
                    <a:pt x="876832" y="392652"/>
                    <a:pt x="878211" y="392014"/>
                  </a:cubicBezTo>
                  <a:cubicBezTo>
                    <a:pt x="876634" y="391945"/>
                    <a:pt x="874849" y="391158"/>
                    <a:pt x="873759" y="391876"/>
                  </a:cubicBezTo>
                  <a:close/>
                  <a:moveTo>
                    <a:pt x="927858" y="400206"/>
                  </a:moveTo>
                  <a:cubicBezTo>
                    <a:pt x="927402" y="399683"/>
                    <a:pt x="927132" y="399024"/>
                    <a:pt x="927093" y="398332"/>
                  </a:cubicBezTo>
                  <a:cubicBezTo>
                    <a:pt x="925168" y="396735"/>
                    <a:pt x="926675" y="402728"/>
                    <a:pt x="927719" y="400206"/>
                  </a:cubicBezTo>
                  <a:close/>
                  <a:moveTo>
                    <a:pt x="837167" y="179711"/>
                  </a:moveTo>
                  <a:cubicBezTo>
                    <a:pt x="837422" y="179202"/>
                    <a:pt x="834454" y="177814"/>
                    <a:pt x="834176" y="178346"/>
                  </a:cubicBezTo>
                  <a:cubicBezTo>
                    <a:pt x="834684" y="179490"/>
                    <a:pt x="835967" y="180076"/>
                    <a:pt x="837167" y="179711"/>
                  </a:cubicBezTo>
                  <a:close/>
                  <a:moveTo>
                    <a:pt x="895927" y="144239"/>
                  </a:moveTo>
                  <a:cubicBezTo>
                    <a:pt x="895301" y="144655"/>
                    <a:pt x="893400" y="144540"/>
                    <a:pt x="893608" y="145535"/>
                  </a:cubicBezTo>
                  <a:cubicBezTo>
                    <a:pt x="893817" y="146530"/>
                    <a:pt x="897597" y="144979"/>
                    <a:pt x="895927" y="144239"/>
                  </a:cubicBezTo>
                  <a:close/>
                  <a:moveTo>
                    <a:pt x="898826" y="408767"/>
                  </a:moveTo>
                  <a:cubicBezTo>
                    <a:pt x="900008" y="408767"/>
                    <a:pt x="901771" y="408628"/>
                    <a:pt x="899637" y="407772"/>
                  </a:cubicBezTo>
                  <a:cubicBezTo>
                    <a:pt x="898153" y="407749"/>
                    <a:pt x="895974" y="409068"/>
                    <a:pt x="898826" y="408767"/>
                  </a:cubicBezTo>
                  <a:close/>
                  <a:moveTo>
                    <a:pt x="915823" y="413881"/>
                  </a:moveTo>
                  <a:cubicBezTo>
                    <a:pt x="914501" y="413488"/>
                    <a:pt x="914501" y="415154"/>
                    <a:pt x="915638" y="415524"/>
                  </a:cubicBezTo>
                  <a:cubicBezTo>
                    <a:pt x="916774" y="415894"/>
                    <a:pt x="917330" y="413627"/>
                    <a:pt x="915754" y="413881"/>
                  </a:cubicBezTo>
                  <a:close/>
                  <a:moveTo>
                    <a:pt x="921991" y="147062"/>
                  </a:moveTo>
                  <a:cubicBezTo>
                    <a:pt x="921528" y="147455"/>
                    <a:pt x="919997" y="147525"/>
                    <a:pt x="920322" y="148381"/>
                  </a:cubicBezTo>
                  <a:cubicBezTo>
                    <a:pt x="920646" y="149237"/>
                    <a:pt x="923591" y="147663"/>
                    <a:pt x="921991" y="147062"/>
                  </a:cubicBezTo>
                  <a:close/>
                  <a:moveTo>
                    <a:pt x="879370" y="458471"/>
                  </a:moveTo>
                  <a:cubicBezTo>
                    <a:pt x="879718" y="457221"/>
                    <a:pt x="878582" y="456527"/>
                    <a:pt x="878257" y="458147"/>
                  </a:cubicBezTo>
                  <a:cubicBezTo>
                    <a:pt x="877933" y="459766"/>
                    <a:pt x="879672" y="460414"/>
                    <a:pt x="879370" y="458471"/>
                  </a:cubicBezTo>
                  <a:close/>
                  <a:moveTo>
                    <a:pt x="860101" y="121516"/>
                  </a:moveTo>
                  <a:cubicBezTo>
                    <a:pt x="861005" y="121771"/>
                    <a:pt x="863022" y="120914"/>
                    <a:pt x="861608" y="120035"/>
                  </a:cubicBezTo>
                  <a:cubicBezTo>
                    <a:pt x="861075" y="119850"/>
                    <a:pt x="858663" y="121354"/>
                    <a:pt x="860101" y="121516"/>
                  </a:cubicBezTo>
                  <a:close/>
                  <a:moveTo>
                    <a:pt x="871695" y="612763"/>
                  </a:moveTo>
                  <a:cubicBezTo>
                    <a:pt x="872414" y="612763"/>
                    <a:pt x="873341" y="612925"/>
                    <a:pt x="874014" y="612463"/>
                  </a:cubicBezTo>
                  <a:cubicBezTo>
                    <a:pt x="872414" y="611537"/>
                    <a:pt x="867544" y="612463"/>
                    <a:pt x="871834" y="612763"/>
                  </a:cubicBezTo>
                  <a:close/>
                  <a:moveTo>
                    <a:pt x="811404" y="480245"/>
                  </a:moveTo>
                  <a:cubicBezTo>
                    <a:pt x="810199" y="480245"/>
                    <a:pt x="811404" y="482281"/>
                    <a:pt x="811984" y="482373"/>
                  </a:cubicBezTo>
                  <a:cubicBezTo>
                    <a:pt x="812981" y="482096"/>
                    <a:pt x="812239" y="480337"/>
                    <a:pt x="811404" y="480245"/>
                  </a:cubicBezTo>
                  <a:close/>
                  <a:moveTo>
                    <a:pt x="791949" y="154952"/>
                  </a:moveTo>
                  <a:cubicBezTo>
                    <a:pt x="791949" y="152777"/>
                    <a:pt x="790326" y="154952"/>
                    <a:pt x="790836" y="156271"/>
                  </a:cubicBezTo>
                  <a:cubicBezTo>
                    <a:pt x="791740" y="157266"/>
                    <a:pt x="792065" y="155832"/>
                    <a:pt x="791949" y="154952"/>
                  </a:cubicBezTo>
                  <a:close/>
                  <a:moveTo>
                    <a:pt x="846419" y="478555"/>
                  </a:moveTo>
                  <a:cubicBezTo>
                    <a:pt x="845260" y="478555"/>
                    <a:pt x="844866" y="480476"/>
                    <a:pt x="846419" y="480198"/>
                  </a:cubicBezTo>
                  <a:cubicBezTo>
                    <a:pt x="847254" y="480268"/>
                    <a:pt x="847347" y="478555"/>
                    <a:pt x="846419" y="478555"/>
                  </a:cubicBezTo>
                  <a:close/>
                  <a:moveTo>
                    <a:pt x="748215" y="611097"/>
                  </a:moveTo>
                  <a:cubicBezTo>
                    <a:pt x="748377" y="610588"/>
                    <a:pt x="747937" y="609524"/>
                    <a:pt x="747311" y="610126"/>
                  </a:cubicBezTo>
                  <a:cubicBezTo>
                    <a:pt x="746244" y="611306"/>
                    <a:pt x="748215" y="613296"/>
                    <a:pt x="748215" y="611097"/>
                  </a:cubicBezTo>
                  <a:close/>
                  <a:moveTo>
                    <a:pt x="772587" y="599227"/>
                  </a:moveTo>
                  <a:cubicBezTo>
                    <a:pt x="771404" y="599227"/>
                    <a:pt x="771079" y="601194"/>
                    <a:pt x="772587" y="600847"/>
                  </a:cubicBezTo>
                  <a:cubicBezTo>
                    <a:pt x="773421" y="600939"/>
                    <a:pt x="773514" y="599204"/>
                    <a:pt x="772587" y="599227"/>
                  </a:cubicBezTo>
                  <a:close/>
                  <a:moveTo>
                    <a:pt x="926861" y="474923"/>
                  </a:moveTo>
                  <a:cubicBezTo>
                    <a:pt x="927580" y="474576"/>
                    <a:pt x="928902" y="473812"/>
                    <a:pt x="928554" y="472909"/>
                  </a:cubicBezTo>
                  <a:cubicBezTo>
                    <a:pt x="927789" y="472516"/>
                    <a:pt x="925910" y="474460"/>
                    <a:pt x="926861" y="474923"/>
                  </a:cubicBezTo>
                  <a:close/>
                  <a:moveTo>
                    <a:pt x="949771" y="46198"/>
                  </a:moveTo>
                  <a:lnTo>
                    <a:pt x="949029" y="44624"/>
                  </a:lnTo>
                  <a:cubicBezTo>
                    <a:pt x="947731" y="45642"/>
                    <a:pt x="948218" y="47817"/>
                    <a:pt x="949771" y="46198"/>
                  </a:cubicBezTo>
                  <a:close/>
                  <a:moveTo>
                    <a:pt x="878814" y="603161"/>
                  </a:moveTo>
                  <a:cubicBezTo>
                    <a:pt x="880089" y="603369"/>
                    <a:pt x="879718" y="602328"/>
                    <a:pt x="879139" y="601541"/>
                  </a:cubicBezTo>
                  <a:cubicBezTo>
                    <a:pt x="878095" y="602050"/>
                    <a:pt x="876982" y="603184"/>
                    <a:pt x="878814" y="603161"/>
                  </a:cubicBezTo>
                  <a:close/>
                  <a:moveTo>
                    <a:pt x="812726" y="589462"/>
                  </a:moveTo>
                  <a:cubicBezTo>
                    <a:pt x="813051" y="588282"/>
                    <a:pt x="810709" y="589717"/>
                    <a:pt x="810917" y="590596"/>
                  </a:cubicBezTo>
                  <a:cubicBezTo>
                    <a:pt x="811822" y="591869"/>
                    <a:pt x="812355" y="590156"/>
                    <a:pt x="812726" y="589462"/>
                  </a:cubicBezTo>
                  <a:close/>
                  <a:moveTo>
                    <a:pt x="942908" y="153518"/>
                  </a:moveTo>
                  <a:cubicBezTo>
                    <a:pt x="942513" y="152962"/>
                    <a:pt x="940936" y="151204"/>
                    <a:pt x="940751" y="152754"/>
                  </a:cubicBezTo>
                  <a:cubicBezTo>
                    <a:pt x="940930" y="153487"/>
                    <a:pt x="941670" y="153935"/>
                    <a:pt x="942404" y="153757"/>
                  </a:cubicBezTo>
                  <a:cubicBezTo>
                    <a:pt x="942587" y="153712"/>
                    <a:pt x="942758" y="153631"/>
                    <a:pt x="942908" y="153518"/>
                  </a:cubicBezTo>
                  <a:close/>
                  <a:moveTo>
                    <a:pt x="879347" y="468050"/>
                  </a:moveTo>
                  <a:cubicBezTo>
                    <a:pt x="878466" y="467217"/>
                    <a:pt x="877724" y="468582"/>
                    <a:pt x="877237" y="469138"/>
                  </a:cubicBezTo>
                  <a:cubicBezTo>
                    <a:pt x="877796" y="469586"/>
                    <a:pt x="878613" y="469498"/>
                    <a:pt x="879063" y="468940"/>
                  </a:cubicBezTo>
                  <a:cubicBezTo>
                    <a:pt x="879265" y="468689"/>
                    <a:pt x="879367" y="468372"/>
                    <a:pt x="879347" y="468050"/>
                  </a:cubicBezTo>
                  <a:close/>
                  <a:moveTo>
                    <a:pt x="1010155" y="105666"/>
                  </a:moveTo>
                  <a:cubicBezTo>
                    <a:pt x="1008903" y="105851"/>
                    <a:pt x="1010549" y="106892"/>
                    <a:pt x="1010688" y="107609"/>
                  </a:cubicBezTo>
                  <a:cubicBezTo>
                    <a:pt x="1011500" y="107887"/>
                    <a:pt x="1011894" y="105342"/>
                    <a:pt x="1010155" y="105666"/>
                  </a:cubicBezTo>
                  <a:close/>
                  <a:moveTo>
                    <a:pt x="876333" y="137945"/>
                  </a:moveTo>
                  <a:cubicBezTo>
                    <a:pt x="876959" y="137528"/>
                    <a:pt x="877886" y="135955"/>
                    <a:pt x="876634" y="135631"/>
                  </a:cubicBezTo>
                  <a:cubicBezTo>
                    <a:pt x="875973" y="135709"/>
                    <a:pt x="875500" y="136307"/>
                    <a:pt x="875579" y="136967"/>
                  </a:cubicBezTo>
                  <a:cubicBezTo>
                    <a:pt x="875631" y="137407"/>
                    <a:pt x="875920" y="137782"/>
                    <a:pt x="876333" y="137945"/>
                  </a:cubicBezTo>
                  <a:close/>
                  <a:moveTo>
                    <a:pt x="871510" y="150348"/>
                  </a:moveTo>
                  <a:cubicBezTo>
                    <a:pt x="872460" y="150348"/>
                    <a:pt x="873179" y="148635"/>
                    <a:pt x="871857" y="148705"/>
                  </a:cubicBezTo>
                  <a:cubicBezTo>
                    <a:pt x="870814" y="148473"/>
                    <a:pt x="870443" y="150139"/>
                    <a:pt x="871417" y="150348"/>
                  </a:cubicBezTo>
                  <a:close/>
                  <a:moveTo>
                    <a:pt x="826570" y="149630"/>
                  </a:moveTo>
                  <a:cubicBezTo>
                    <a:pt x="826292" y="148589"/>
                    <a:pt x="824738" y="148473"/>
                    <a:pt x="824576" y="149515"/>
                  </a:cubicBezTo>
                  <a:cubicBezTo>
                    <a:pt x="824413" y="150556"/>
                    <a:pt x="826083" y="150510"/>
                    <a:pt x="826477" y="149630"/>
                  </a:cubicBezTo>
                  <a:close/>
                  <a:moveTo>
                    <a:pt x="828889" y="466639"/>
                  </a:moveTo>
                  <a:cubicBezTo>
                    <a:pt x="830234" y="466384"/>
                    <a:pt x="828170" y="465898"/>
                    <a:pt x="827915" y="465274"/>
                  </a:cubicBezTo>
                  <a:cubicBezTo>
                    <a:pt x="825921" y="464857"/>
                    <a:pt x="827126" y="467194"/>
                    <a:pt x="828703" y="466523"/>
                  </a:cubicBezTo>
                  <a:close/>
                  <a:moveTo>
                    <a:pt x="864738" y="589578"/>
                  </a:moveTo>
                  <a:cubicBezTo>
                    <a:pt x="866709" y="589578"/>
                    <a:pt x="863996" y="587889"/>
                    <a:pt x="863301" y="587912"/>
                  </a:cubicBezTo>
                  <a:cubicBezTo>
                    <a:pt x="862860" y="588490"/>
                    <a:pt x="863811" y="589856"/>
                    <a:pt x="864738" y="589578"/>
                  </a:cubicBezTo>
                  <a:close/>
                  <a:moveTo>
                    <a:pt x="865156" y="482443"/>
                  </a:moveTo>
                  <a:cubicBezTo>
                    <a:pt x="864715" y="480916"/>
                    <a:pt x="863486" y="483160"/>
                    <a:pt x="862651" y="483137"/>
                  </a:cubicBezTo>
                  <a:cubicBezTo>
                    <a:pt x="862165" y="484155"/>
                    <a:pt x="865063" y="483206"/>
                    <a:pt x="865133" y="482443"/>
                  </a:cubicBezTo>
                  <a:close/>
                  <a:moveTo>
                    <a:pt x="814628" y="251929"/>
                  </a:moveTo>
                  <a:cubicBezTo>
                    <a:pt x="814326" y="250749"/>
                    <a:pt x="812517" y="252785"/>
                    <a:pt x="811497" y="252577"/>
                  </a:cubicBezTo>
                  <a:cubicBezTo>
                    <a:pt x="811822" y="253641"/>
                    <a:pt x="814233" y="252531"/>
                    <a:pt x="814604" y="251929"/>
                  </a:cubicBezTo>
                  <a:close/>
                  <a:moveTo>
                    <a:pt x="981981" y="119757"/>
                  </a:moveTo>
                  <a:cubicBezTo>
                    <a:pt x="982583" y="118901"/>
                    <a:pt x="981749" y="117120"/>
                    <a:pt x="980705" y="117721"/>
                  </a:cubicBezTo>
                  <a:cubicBezTo>
                    <a:pt x="979662" y="118323"/>
                    <a:pt x="981447" y="119156"/>
                    <a:pt x="981957" y="119757"/>
                  </a:cubicBezTo>
                  <a:close/>
                  <a:moveTo>
                    <a:pt x="811242" y="149399"/>
                  </a:moveTo>
                  <a:cubicBezTo>
                    <a:pt x="811636" y="145951"/>
                    <a:pt x="809364" y="149723"/>
                    <a:pt x="810662" y="150695"/>
                  </a:cubicBezTo>
                  <a:cubicBezTo>
                    <a:pt x="811404" y="151181"/>
                    <a:pt x="811196" y="149792"/>
                    <a:pt x="811242" y="149399"/>
                  </a:cubicBezTo>
                  <a:close/>
                  <a:moveTo>
                    <a:pt x="934142" y="463191"/>
                  </a:moveTo>
                  <a:cubicBezTo>
                    <a:pt x="936020" y="463191"/>
                    <a:pt x="933702" y="461571"/>
                    <a:pt x="932774" y="462080"/>
                  </a:cubicBezTo>
                  <a:cubicBezTo>
                    <a:pt x="931847" y="462589"/>
                    <a:pt x="933447" y="463422"/>
                    <a:pt x="934119" y="463191"/>
                  </a:cubicBezTo>
                  <a:close/>
                  <a:moveTo>
                    <a:pt x="790790" y="529994"/>
                  </a:moveTo>
                  <a:cubicBezTo>
                    <a:pt x="790048" y="528698"/>
                    <a:pt x="788285" y="531082"/>
                    <a:pt x="789445" y="531637"/>
                  </a:cubicBezTo>
                  <a:cubicBezTo>
                    <a:pt x="790024" y="531128"/>
                    <a:pt x="790674" y="530735"/>
                    <a:pt x="790790" y="529994"/>
                  </a:cubicBezTo>
                  <a:close/>
                  <a:moveTo>
                    <a:pt x="916403" y="156827"/>
                  </a:moveTo>
                  <a:cubicBezTo>
                    <a:pt x="915800" y="156827"/>
                    <a:pt x="912484" y="156294"/>
                    <a:pt x="913365" y="157174"/>
                  </a:cubicBezTo>
                  <a:cubicBezTo>
                    <a:pt x="914780" y="157151"/>
                    <a:pt x="915220" y="158539"/>
                    <a:pt x="916403" y="156827"/>
                  </a:cubicBezTo>
                  <a:close/>
                  <a:moveTo>
                    <a:pt x="824506" y="565721"/>
                  </a:moveTo>
                  <a:cubicBezTo>
                    <a:pt x="825109" y="565930"/>
                    <a:pt x="825550" y="565420"/>
                    <a:pt x="825897" y="564865"/>
                  </a:cubicBezTo>
                  <a:cubicBezTo>
                    <a:pt x="825665" y="563407"/>
                    <a:pt x="822419" y="565166"/>
                    <a:pt x="824506" y="565721"/>
                  </a:cubicBezTo>
                  <a:close/>
                  <a:moveTo>
                    <a:pt x="825619" y="487534"/>
                  </a:moveTo>
                  <a:cubicBezTo>
                    <a:pt x="828425" y="487256"/>
                    <a:pt x="825225" y="487094"/>
                    <a:pt x="824367" y="486469"/>
                  </a:cubicBezTo>
                  <a:cubicBezTo>
                    <a:pt x="822999" y="486955"/>
                    <a:pt x="824460" y="487881"/>
                    <a:pt x="825619" y="487534"/>
                  </a:cubicBezTo>
                  <a:close/>
                  <a:moveTo>
                    <a:pt x="825619" y="182095"/>
                  </a:moveTo>
                  <a:cubicBezTo>
                    <a:pt x="824506" y="182095"/>
                    <a:pt x="823463" y="180961"/>
                    <a:pt x="823300" y="182743"/>
                  </a:cubicBezTo>
                  <a:cubicBezTo>
                    <a:pt x="823741" y="183900"/>
                    <a:pt x="824993" y="183136"/>
                    <a:pt x="825550" y="182141"/>
                  </a:cubicBezTo>
                  <a:close/>
                  <a:moveTo>
                    <a:pt x="897782" y="120428"/>
                  </a:moveTo>
                  <a:cubicBezTo>
                    <a:pt x="897388" y="121076"/>
                    <a:pt x="898872" y="123645"/>
                    <a:pt x="899498" y="122534"/>
                  </a:cubicBezTo>
                  <a:cubicBezTo>
                    <a:pt x="899684" y="122210"/>
                    <a:pt x="898269" y="120544"/>
                    <a:pt x="897782" y="120428"/>
                  </a:cubicBezTo>
                  <a:close/>
                  <a:moveTo>
                    <a:pt x="897574" y="148196"/>
                  </a:moveTo>
                  <a:cubicBezTo>
                    <a:pt x="897574" y="147663"/>
                    <a:pt x="897574" y="146506"/>
                    <a:pt x="896762" y="146923"/>
                  </a:cubicBezTo>
                  <a:cubicBezTo>
                    <a:pt x="895533" y="148034"/>
                    <a:pt x="897365" y="150510"/>
                    <a:pt x="897574" y="148381"/>
                  </a:cubicBezTo>
                  <a:close/>
                  <a:moveTo>
                    <a:pt x="930780" y="157590"/>
                  </a:moveTo>
                  <a:cubicBezTo>
                    <a:pt x="931800" y="157590"/>
                    <a:pt x="933099" y="157729"/>
                    <a:pt x="933099" y="156618"/>
                  </a:cubicBezTo>
                  <a:cubicBezTo>
                    <a:pt x="932426" y="156271"/>
                    <a:pt x="928902" y="157729"/>
                    <a:pt x="930780" y="157775"/>
                  </a:cubicBezTo>
                  <a:close/>
                  <a:moveTo>
                    <a:pt x="899800" y="145141"/>
                  </a:moveTo>
                  <a:cubicBezTo>
                    <a:pt x="899800" y="144308"/>
                    <a:pt x="898223" y="143429"/>
                    <a:pt x="898130" y="144632"/>
                  </a:cubicBezTo>
                  <a:cubicBezTo>
                    <a:pt x="897938" y="145092"/>
                    <a:pt x="898156" y="145621"/>
                    <a:pt x="898617" y="145812"/>
                  </a:cubicBezTo>
                  <a:cubicBezTo>
                    <a:pt x="899078" y="146004"/>
                    <a:pt x="899608" y="145786"/>
                    <a:pt x="899800" y="145326"/>
                  </a:cubicBezTo>
                  <a:close/>
                  <a:moveTo>
                    <a:pt x="808436" y="559103"/>
                  </a:moveTo>
                  <a:cubicBezTo>
                    <a:pt x="807787" y="558733"/>
                    <a:pt x="808158" y="557692"/>
                    <a:pt x="807254" y="557692"/>
                  </a:cubicBezTo>
                  <a:cubicBezTo>
                    <a:pt x="805770" y="558409"/>
                    <a:pt x="807532" y="560955"/>
                    <a:pt x="808436" y="559289"/>
                  </a:cubicBezTo>
                  <a:close/>
                  <a:moveTo>
                    <a:pt x="774882" y="549848"/>
                  </a:moveTo>
                  <a:cubicBezTo>
                    <a:pt x="774534" y="548274"/>
                    <a:pt x="772563" y="551305"/>
                    <a:pt x="773885" y="551653"/>
                  </a:cubicBezTo>
                  <a:cubicBezTo>
                    <a:pt x="774465" y="551977"/>
                    <a:pt x="774905" y="550634"/>
                    <a:pt x="774882" y="549987"/>
                  </a:cubicBezTo>
                  <a:close/>
                  <a:moveTo>
                    <a:pt x="847950" y="493550"/>
                  </a:moveTo>
                  <a:cubicBezTo>
                    <a:pt x="848576" y="491537"/>
                    <a:pt x="846257" y="493665"/>
                    <a:pt x="847069" y="494846"/>
                  </a:cubicBezTo>
                  <a:cubicBezTo>
                    <a:pt x="848321" y="496419"/>
                    <a:pt x="847811" y="494406"/>
                    <a:pt x="847950" y="493689"/>
                  </a:cubicBezTo>
                  <a:close/>
                  <a:moveTo>
                    <a:pt x="828865" y="178277"/>
                  </a:moveTo>
                  <a:cubicBezTo>
                    <a:pt x="828216" y="175778"/>
                    <a:pt x="828332" y="177930"/>
                    <a:pt x="827799" y="179040"/>
                  </a:cubicBezTo>
                  <a:cubicBezTo>
                    <a:pt x="827636" y="180591"/>
                    <a:pt x="829376" y="179642"/>
                    <a:pt x="828865" y="178277"/>
                  </a:cubicBezTo>
                  <a:close/>
                  <a:moveTo>
                    <a:pt x="865759" y="658440"/>
                  </a:moveTo>
                  <a:cubicBezTo>
                    <a:pt x="866060" y="657145"/>
                    <a:pt x="864089" y="656612"/>
                    <a:pt x="864112" y="658163"/>
                  </a:cubicBezTo>
                  <a:cubicBezTo>
                    <a:pt x="864321" y="658718"/>
                    <a:pt x="865921" y="659574"/>
                    <a:pt x="865759" y="658464"/>
                  </a:cubicBezTo>
                  <a:close/>
                  <a:moveTo>
                    <a:pt x="800830" y="163977"/>
                  </a:moveTo>
                  <a:cubicBezTo>
                    <a:pt x="803984" y="164578"/>
                    <a:pt x="801781" y="161663"/>
                    <a:pt x="800320" y="163352"/>
                  </a:cubicBezTo>
                  <a:cubicBezTo>
                    <a:pt x="799625" y="163791"/>
                    <a:pt x="800529" y="164069"/>
                    <a:pt x="800784" y="164000"/>
                  </a:cubicBezTo>
                  <a:close/>
                  <a:moveTo>
                    <a:pt x="837608" y="499913"/>
                  </a:moveTo>
                  <a:cubicBezTo>
                    <a:pt x="839556" y="499728"/>
                    <a:pt x="836750" y="498154"/>
                    <a:pt x="835868" y="498941"/>
                  </a:cubicBezTo>
                  <a:cubicBezTo>
                    <a:pt x="835799" y="499913"/>
                    <a:pt x="836912" y="500144"/>
                    <a:pt x="837608" y="499913"/>
                  </a:cubicBezTo>
                  <a:close/>
                  <a:moveTo>
                    <a:pt x="883776" y="360730"/>
                  </a:moveTo>
                  <a:cubicBezTo>
                    <a:pt x="883568" y="359573"/>
                    <a:pt x="882200" y="359087"/>
                    <a:pt x="881828" y="360175"/>
                  </a:cubicBezTo>
                  <a:cubicBezTo>
                    <a:pt x="881875" y="361077"/>
                    <a:pt x="883452" y="361702"/>
                    <a:pt x="883776" y="360823"/>
                  </a:cubicBezTo>
                  <a:close/>
                  <a:moveTo>
                    <a:pt x="874733" y="359550"/>
                  </a:moveTo>
                  <a:cubicBezTo>
                    <a:pt x="874107" y="358555"/>
                    <a:pt x="872159" y="358578"/>
                    <a:pt x="872599" y="360059"/>
                  </a:cubicBezTo>
                  <a:cubicBezTo>
                    <a:pt x="872808" y="360638"/>
                    <a:pt x="874408" y="360082"/>
                    <a:pt x="874733" y="359643"/>
                  </a:cubicBezTo>
                  <a:close/>
                  <a:moveTo>
                    <a:pt x="779358" y="173811"/>
                  </a:moveTo>
                  <a:cubicBezTo>
                    <a:pt x="778384" y="172492"/>
                    <a:pt x="777734" y="173348"/>
                    <a:pt x="777363" y="174436"/>
                  </a:cubicBezTo>
                  <a:cubicBezTo>
                    <a:pt x="777479" y="175245"/>
                    <a:pt x="779218" y="174621"/>
                    <a:pt x="779358" y="173811"/>
                  </a:cubicBezTo>
                  <a:close/>
                  <a:moveTo>
                    <a:pt x="869191" y="126514"/>
                  </a:moveTo>
                  <a:cubicBezTo>
                    <a:pt x="869051" y="126236"/>
                    <a:pt x="869492" y="125542"/>
                    <a:pt x="868681" y="125704"/>
                  </a:cubicBezTo>
                  <a:cubicBezTo>
                    <a:pt x="866153" y="126005"/>
                    <a:pt x="869376" y="129198"/>
                    <a:pt x="869191" y="126514"/>
                  </a:cubicBezTo>
                  <a:close/>
                  <a:moveTo>
                    <a:pt x="837979" y="503962"/>
                  </a:moveTo>
                  <a:cubicBezTo>
                    <a:pt x="839347" y="503824"/>
                    <a:pt x="839579" y="500538"/>
                    <a:pt x="837979" y="501463"/>
                  </a:cubicBezTo>
                  <a:cubicBezTo>
                    <a:pt x="839602" y="502528"/>
                    <a:pt x="836471" y="503662"/>
                    <a:pt x="837979" y="503962"/>
                  </a:cubicBezTo>
                  <a:close/>
                  <a:moveTo>
                    <a:pt x="874269" y="165967"/>
                  </a:moveTo>
                  <a:cubicBezTo>
                    <a:pt x="873805" y="165180"/>
                    <a:pt x="872228" y="164740"/>
                    <a:pt x="872576" y="166244"/>
                  </a:cubicBezTo>
                  <a:cubicBezTo>
                    <a:pt x="872715" y="167170"/>
                    <a:pt x="874408" y="167031"/>
                    <a:pt x="874269" y="165967"/>
                  </a:cubicBezTo>
                  <a:close/>
                  <a:moveTo>
                    <a:pt x="776436" y="169877"/>
                  </a:moveTo>
                  <a:cubicBezTo>
                    <a:pt x="775578" y="169322"/>
                    <a:pt x="773908" y="168558"/>
                    <a:pt x="774372" y="170340"/>
                  </a:cubicBezTo>
                  <a:cubicBezTo>
                    <a:pt x="774673" y="171335"/>
                    <a:pt x="776088" y="170363"/>
                    <a:pt x="776436" y="169877"/>
                  </a:cubicBezTo>
                  <a:close/>
                  <a:moveTo>
                    <a:pt x="849712" y="556651"/>
                  </a:moveTo>
                  <a:cubicBezTo>
                    <a:pt x="849243" y="556522"/>
                    <a:pt x="848758" y="556796"/>
                    <a:pt x="848628" y="557265"/>
                  </a:cubicBezTo>
                  <a:cubicBezTo>
                    <a:pt x="848509" y="557698"/>
                    <a:pt x="848736" y="558152"/>
                    <a:pt x="849156" y="558317"/>
                  </a:cubicBezTo>
                  <a:cubicBezTo>
                    <a:pt x="849689" y="558178"/>
                    <a:pt x="850941" y="556766"/>
                    <a:pt x="849712" y="556651"/>
                  </a:cubicBezTo>
                  <a:close/>
                  <a:moveTo>
                    <a:pt x="762360" y="183853"/>
                  </a:moveTo>
                  <a:cubicBezTo>
                    <a:pt x="762360" y="182905"/>
                    <a:pt x="760644" y="182164"/>
                    <a:pt x="760760" y="183390"/>
                  </a:cubicBezTo>
                  <a:cubicBezTo>
                    <a:pt x="760807" y="184085"/>
                    <a:pt x="762268" y="184918"/>
                    <a:pt x="762360" y="183853"/>
                  </a:cubicBezTo>
                  <a:close/>
                  <a:moveTo>
                    <a:pt x="757120" y="594507"/>
                  </a:moveTo>
                  <a:cubicBezTo>
                    <a:pt x="757537" y="593882"/>
                    <a:pt x="759601" y="592632"/>
                    <a:pt x="758325" y="592447"/>
                  </a:cubicBezTo>
                  <a:cubicBezTo>
                    <a:pt x="757699" y="592748"/>
                    <a:pt x="756099" y="593974"/>
                    <a:pt x="757120" y="594507"/>
                  </a:cubicBezTo>
                  <a:close/>
                  <a:moveTo>
                    <a:pt x="874199" y="535941"/>
                  </a:moveTo>
                  <a:cubicBezTo>
                    <a:pt x="873805" y="535154"/>
                    <a:pt x="872414" y="534830"/>
                    <a:pt x="872576" y="536080"/>
                  </a:cubicBezTo>
                  <a:cubicBezTo>
                    <a:pt x="872739" y="537329"/>
                    <a:pt x="874014" y="536751"/>
                    <a:pt x="874199" y="535941"/>
                  </a:cubicBezTo>
                  <a:close/>
                  <a:moveTo>
                    <a:pt x="816042" y="575949"/>
                  </a:moveTo>
                  <a:cubicBezTo>
                    <a:pt x="812865" y="576388"/>
                    <a:pt x="816042" y="577476"/>
                    <a:pt x="817410" y="576226"/>
                  </a:cubicBezTo>
                  <a:cubicBezTo>
                    <a:pt x="816993" y="575856"/>
                    <a:pt x="816599" y="575949"/>
                    <a:pt x="816042" y="575949"/>
                  </a:cubicBezTo>
                  <a:close/>
                  <a:moveTo>
                    <a:pt x="877631" y="140143"/>
                  </a:moveTo>
                  <a:cubicBezTo>
                    <a:pt x="876889" y="138385"/>
                    <a:pt x="874941" y="141208"/>
                    <a:pt x="876495" y="141046"/>
                  </a:cubicBezTo>
                  <a:cubicBezTo>
                    <a:pt x="876889" y="140791"/>
                    <a:pt x="877724" y="140953"/>
                    <a:pt x="877631" y="140143"/>
                  </a:cubicBezTo>
                  <a:close/>
                  <a:moveTo>
                    <a:pt x="922502" y="552023"/>
                  </a:moveTo>
                  <a:cubicBezTo>
                    <a:pt x="922038" y="551236"/>
                    <a:pt x="920484" y="552416"/>
                    <a:pt x="920530" y="552694"/>
                  </a:cubicBezTo>
                  <a:cubicBezTo>
                    <a:pt x="921412" y="553804"/>
                    <a:pt x="921829" y="552578"/>
                    <a:pt x="922502" y="551930"/>
                  </a:cubicBezTo>
                  <a:close/>
                  <a:moveTo>
                    <a:pt x="933168" y="140143"/>
                  </a:moveTo>
                  <a:cubicBezTo>
                    <a:pt x="933168" y="139750"/>
                    <a:pt x="931847" y="138547"/>
                    <a:pt x="931429" y="138685"/>
                  </a:cubicBezTo>
                  <a:cubicBezTo>
                    <a:pt x="930849" y="139102"/>
                    <a:pt x="932171" y="140860"/>
                    <a:pt x="933168" y="140004"/>
                  </a:cubicBezTo>
                  <a:close/>
                  <a:moveTo>
                    <a:pt x="956589" y="52954"/>
                  </a:moveTo>
                  <a:cubicBezTo>
                    <a:pt x="956574" y="53363"/>
                    <a:pt x="956662" y="53768"/>
                    <a:pt x="956844" y="54134"/>
                  </a:cubicBezTo>
                  <a:cubicBezTo>
                    <a:pt x="958815" y="53324"/>
                    <a:pt x="956937" y="50432"/>
                    <a:pt x="956589" y="52815"/>
                  </a:cubicBezTo>
                  <a:close/>
                  <a:moveTo>
                    <a:pt x="829190" y="189060"/>
                  </a:moveTo>
                  <a:cubicBezTo>
                    <a:pt x="828587" y="187810"/>
                    <a:pt x="827196" y="189407"/>
                    <a:pt x="827173" y="190263"/>
                  </a:cubicBezTo>
                  <a:cubicBezTo>
                    <a:pt x="827150" y="191119"/>
                    <a:pt x="829237" y="189314"/>
                    <a:pt x="829190" y="189060"/>
                  </a:cubicBezTo>
                  <a:close/>
                  <a:moveTo>
                    <a:pt x="838744" y="547719"/>
                  </a:moveTo>
                  <a:cubicBezTo>
                    <a:pt x="837793" y="548320"/>
                    <a:pt x="837979" y="549130"/>
                    <a:pt x="839022" y="549339"/>
                  </a:cubicBezTo>
                  <a:cubicBezTo>
                    <a:pt x="840599" y="548968"/>
                    <a:pt x="839764" y="548112"/>
                    <a:pt x="838744" y="547649"/>
                  </a:cubicBezTo>
                  <a:close/>
                  <a:moveTo>
                    <a:pt x="949887" y="122742"/>
                  </a:moveTo>
                  <a:cubicBezTo>
                    <a:pt x="950212" y="123390"/>
                    <a:pt x="951719" y="123413"/>
                    <a:pt x="951858" y="122742"/>
                  </a:cubicBezTo>
                  <a:cubicBezTo>
                    <a:pt x="951673" y="121238"/>
                    <a:pt x="950745" y="122002"/>
                    <a:pt x="949887" y="122742"/>
                  </a:cubicBezTo>
                  <a:close/>
                  <a:moveTo>
                    <a:pt x="868008" y="657260"/>
                  </a:moveTo>
                  <a:cubicBezTo>
                    <a:pt x="868333" y="655988"/>
                    <a:pt x="866524" y="656173"/>
                    <a:pt x="866454" y="657122"/>
                  </a:cubicBezTo>
                  <a:cubicBezTo>
                    <a:pt x="866385" y="658070"/>
                    <a:pt x="868101" y="658533"/>
                    <a:pt x="868008" y="657399"/>
                  </a:cubicBezTo>
                  <a:close/>
                  <a:moveTo>
                    <a:pt x="885608" y="138593"/>
                  </a:moveTo>
                  <a:cubicBezTo>
                    <a:pt x="885608" y="136950"/>
                    <a:pt x="883057" y="139056"/>
                    <a:pt x="884310" y="139565"/>
                  </a:cubicBezTo>
                  <a:cubicBezTo>
                    <a:pt x="885052" y="139657"/>
                    <a:pt x="885400" y="139148"/>
                    <a:pt x="885608" y="138593"/>
                  </a:cubicBezTo>
                  <a:close/>
                  <a:moveTo>
                    <a:pt x="971708" y="86992"/>
                  </a:moveTo>
                  <a:cubicBezTo>
                    <a:pt x="973888" y="86691"/>
                    <a:pt x="972520" y="85835"/>
                    <a:pt x="971708" y="85928"/>
                  </a:cubicBezTo>
                  <a:cubicBezTo>
                    <a:pt x="970896" y="86020"/>
                    <a:pt x="970664" y="88033"/>
                    <a:pt x="971685" y="86992"/>
                  </a:cubicBezTo>
                  <a:close/>
                  <a:moveTo>
                    <a:pt x="770940" y="474321"/>
                  </a:moveTo>
                  <a:cubicBezTo>
                    <a:pt x="770940" y="473349"/>
                    <a:pt x="770940" y="472771"/>
                    <a:pt x="770036" y="472331"/>
                  </a:cubicBezTo>
                  <a:cubicBezTo>
                    <a:pt x="769340" y="473002"/>
                    <a:pt x="770662" y="475848"/>
                    <a:pt x="770940" y="474321"/>
                  </a:cubicBezTo>
                  <a:close/>
                  <a:moveTo>
                    <a:pt x="871996" y="472678"/>
                  </a:moveTo>
                  <a:cubicBezTo>
                    <a:pt x="872136" y="470711"/>
                    <a:pt x="870049" y="473025"/>
                    <a:pt x="871162" y="473858"/>
                  </a:cubicBezTo>
                  <a:cubicBezTo>
                    <a:pt x="871927" y="474252"/>
                    <a:pt x="872043" y="473187"/>
                    <a:pt x="871996" y="472678"/>
                  </a:cubicBezTo>
                  <a:close/>
                  <a:moveTo>
                    <a:pt x="823857" y="194729"/>
                  </a:moveTo>
                  <a:cubicBezTo>
                    <a:pt x="822860" y="195099"/>
                    <a:pt x="824344" y="197598"/>
                    <a:pt x="824831" y="197043"/>
                  </a:cubicBezTo>
                  <a:cubicBezTo>
                    <a:pt x="825318" y="196487"/>
                    <a:pt x="824344" y="194868"/>
                    <a:pt x="823857" y="194729"/>
                  </a:cubicBezTo>
                  <a:close/>
                  <a:moveTo>
                    <a:pt x="913435" y="568035"/>
                  </a:moveTo>
                  <a:cubicBezTo>
                    <a:pt x="913899" y="568938"/>
                    <a:pt x="915916" y="568637"/>
                    <a:pt x="916681" y="568313"/>
                  </a:cubicBezTo>
                  <a:cubicBezTo>
                    <a:pt x="915823" y="567572"/>
                    <a:pt x="914501" y="568475"/>
                    <a:pt x="913597" y="567549"/>
                  </a:cubicBezTo>
                  <a:close/>
                  <a:moveTo>
                    <a:pt x="796332" y="510465"/>
                  </a:moveTo>
                  <a:cubicBezTo>
                    <a:pt x="795775" y="510117"/>
                    <a:pt x="794500" y="509886"/>
                    <a:pt x="794198" y="510673"/>
                  </a:cubicBezTo>
                  <a:cubicBezTo>
                    <a:pt x="794245" y="511922"/>
                    <a:pt x="796123" y="511321"/>
                    <a:pt x="796401" y="510465"/>
                  </a:cubicBezTo>
                  <a:close/>
                  <a:moveTo>
                    <a:pt x="906664" y="513797"/>
                  </a:moveTo>
                  <a:cubicBezTo>
                    <a:pt x="906501" y="514977"/>
                    <a:pt x="907939" y="514722"/>
                    <a:pt x="908171" y="513912"/>
                  </a:cubicBezTo>
                  <a:cubicBezTo>
                    <a:pt x="908403" y="513102"/>
                    <a:pt x="906478" y="512593"/>
                    <a:pt x="906664" y="513797"/>
                  </a:cubicBezTo>
                  <a:close/>
                  <a:moveTo>
                    <a:pt x="757862" y="199704"/>
                  </a:moveTo>
                  <a:cubicBezTo>
                    <a:pt x="757491" y="198385"/>
                    <a:pt x="755844" y="201347"/>
                    <a:pt x="756401" y="201856"/>
                  </a:cubicBezTo>
                  <a:cubicBezTo>
                    <a:pt x="757282" y="201416"/>
                    <a:pt x="757444" y="200375"/>
                    <a:pt x="757862" y="199704"/>
                  </a:cubicBezTo>
                  <a:close/>
                  <a:moveTo>
                    <a:pt x="775833" y="573612"/>
                  </a:moveTo>
                  <a:cubicBezTo>
                    <a:pt x="776297" y="573612"/>
                    <a:pt x="778152" y="572339"/>
                    <a:pt x="777387" y="572038"/>
                  </a:cubicBezTo>
                  <a:cubicBezTo>
                    <a:pt x="776621" y="571737"/>
                    <a:pt x="774882" y="572987"/>
                    <a:pt x="775833" y="573612"/>
                  </a:cubicBezTo>
                  <a:close/>
                  <a:moveTo>
                    <a:pt x="833805" y="258316"/>
                  </a:moveTo>
                  <a:cubicBezTo>
                    <a:pt x="833086" y="257760"/>
                    <a:pt x="831625" y="258987"/>
                    <a:pt x="831834" y="259635"/>
                  </a:cubicBezTo>
                  <a:cubicBezTo>
                    <a:pt x="832576" y="259866"/>
                    <a:pt x="834083" y="259125"/>
                    <a:pt x="833921" y="258316"/>
                  </a:cubicBezTo>
                  <a:close/>
                  <a:moveTo>
                    <a:pt x="854141" y="463168"/>
                  </a:moveTo>
                  <a:cubicBezTo>
                    <a:pt x="854860" y="463168"/>
                    <a:pt x="856460" y="463307"/>
                    <a:pt x="855579" y="462497"/>
                  </a:cubicBezTo>
                  <a:cubicBezTo>
                    <a:pt x="854698" y="461687"/>
                    <a:pt x="852054" y="463006"/>
                    <a:pt x="854257" y="463168"/>
                  </a:cubicBezTo>
                  <a:close/>
                  <a:moveTo>
                    <a:pt x="859196" y="516111"/>
                  </a:moveTo>
                  <a:cubicBezTo>
                    <a:pt x="858477" y="516273"/>
                    <a:pt x="857202" y="518170"/>
                    <a:pt x="858408" y="518193"/>
                  </a:cubicBezTo>
                  <a:cubicBezTo>
                    <a:pt x="859011" y="517707"/>
                    <a:pt x="859776" y="516550"/>
                    <a:pt x="859196" y="516111"/>
                  </a:cubicBezTo>
                  <a:close/>
                  <a:moveTo>
                    <a:pt x="980357" y="125750"/>
                  </a:moveTo>
                  <a:cubicBezTo>
                    <a:pt x="979870" y="125357"/>
                    <a:pt x="978038" y="125218"/>
                    <a:pt x="978247" y="126190"/>
                  </a:cubicBezTo>
                  <a:cubicBezTo>
                    <a:pt x="978456" y="127162"/>
                    <a:pt x="980079" y="126491"/>
                    <a:pt x="980357" y="125750"/>
                  </a:cubicBezTo>
                  <a:close/>
                  <a:moveTo>
                    <a:pt x="906988" y="410364"/>
                  </a:moveTo>
                  <a:cubicBezTo>
                    <a:pt x="907522" y="409994"/>
                    <a:pt x="909006" y="409832"/>
                    <a:pt x="908635" y="408999"/>
                  </a:cubicBezTo>
                  <a:cubicBezTo>
                    <a:pt x="908264" y="408166"/>
                    <a:pt x="905922" y="409670"/>
                    <a:pt x="906988" y="410318"/>
                  </a:cubicBezTo>
                  <a:close/>
                  <a:moveTo>
                    <a:pt x="754128" y="610403"/>
                  </a:moveTo>
                  <a:cubicBezTo>
                    <a:pt x="754615" y="610102"/>
                    <a:pt x="755728" y="608714"/>
                    <a:pt x="755288" y="608321"/>
                  </a:cubicBezTo>
                  <a:cubicBezTo>
                    <a:pt x="754244" y="608089"/>
                    <a:pt x="753433" y="609570"/>
                    <a:pt x="754128" y="610403"/>
                  </a:cubicBezTo>
                  <a:close/>
                  <a:moveTo>
                    <a:pt x="814419" y="584372"/>
                  </a:moveTo>
                  <a:cubicBezTo>
                    <a:pt x="812796" y="585690"/>
                    <a:pt x="811775" y="584834"/>
                    <a:pt x="814257" y="586038"/>
                  </a:cubicBezTo>
                  <a:cubicBezTo>
                    <a:pt x="814535" y="585528"/>
                    <a:pt x="815694" y="584580"/>
                    <a:pt x="814512" y="584372"/>
                  </a:cubicBezTo>
                  <a:close/>
                  <a:moveTo>
                    <a:pt x="786129" y="457105"/>
                  </a:moveTo>
                  <a:cubicBezTo>
                    <a:pt x="785410" y="456967"/>
                    <a:pt x="784366" y="456504"/>
                    <a:pt x="783972" y="457383"/>
                  </a:cubicBezTo>
                  <a:cubicBezTo>
                    <a:pt x="784019" y="458679"/>
                    <a:pt x="785897" y="458008"/>
                    <a:pt x="786221" y="457152"/>
                  </a:cubicBezTo>
                  <a:close/>
                  <a:moveTo>
                    <a:pt x="916658" y="420638"/>
                  </a:moveTo>
                  <a:cubicBezTo>
                    <a:pt x="917423" y="420939"/>
                    <a:pt x="918559" y="419897"/>
                    <a:pt x="917330" y="419527"/>
                  </a:cubicBezTo>
                  <a:cubicBezTo>
                    <a:pt x="916101" y="419157"/>
                    <a:pt x="915081" y="420823"/>
                    <a:pt x="916751" y="420684"/>
                  </a:cubicBezTo>
                  <a:close/>
                  <a:moveTo>
                    <a:pt x="787242" y="520414"/>
                  </a:moveTo>
                  <a:cubicBezTo>
                    <a:pt x="787242" y="519790"/>
                    <a:pt x="786245" y="518795"/>
                    <a:pt x="785758" y="519489"/>
                  </a:cubicBezTo>
                  <a:cubicBezTo>
                    <a:pt x="785271" y="520183"/>
                    <a:pt x="787172" y="521571"/>
                    <a:pt x="787334" y="520461"/>
                  </a:cubicBezTo>
                  <a:close/>
                  <a:moveTo>
                    <a:pt x="959418" y="150810"/>
                  </a:moveTo>
                  <a:cubicBezTo>
                    <a:pt x="959418" y="151273"/>
                    <a:pt x="959302" y="152083"/>
                    <a:pt x="960021" y="152083"/>
                  </a:cubicBezTo>
                  <a:cubicBezTo>
                    <a:pt x="961621" y="151852"/>
                    <a:pt x="959418" y="148589"/>
                    <a:pt x="959418" y="150810"/>
                  </a:cubicBezTo>
                  <a:close/>
                  <a:moveTo>
                    <a:pt x="936623" y="434035"/>
                  </a:moveTo>
                  <a:cubicBezTo>
                    <a:pt x="936299" y="433550"/>
                    <a:pt x="936252" y="432578"/>
                    <a:pt x="935510" y="432670"/>
                  </a:cubicBezTo>
                  <a:cubicBezTo>
                    <a:pt x="934305" y="433202"/>
                    <a:pt x="935626" y="435123"/>
                    <a:pt x="936623" y="434035"/>
                  </a:cubicBezTo>
                  <a:close/>
                  <a:moveTo>
                    <a:pt x="797491" y="452431"/>
                  </a:moveTo>
                  <a:cubicBezTo>
                    <a:pt x="794338" y="452107"/>
                    <a:pt x="797097" y="454953"/>
                    <a:pt x="798048" y="452616"/>
                  </a:cubicBezTo>
                  <a:close/>
                  <a:moveTo>
                    <a:pt x="861051" y="129430"/>
                  </a:moveTo>
                  <a:cubicBezTo>
                    <a:pt x="860272" y="129264"/>
                    <a:pt x="859473" y="129607"/>
                    <a:pt x="859057" y="130286"/>
                  </a:cubicBezTo>
                  <a:cubicBezTo>
                    <a:pt x="860054" y="130957"/>
                    <a:pt x="860796" y="130101"/>
                    <a:pt x="861677" y="129707"/>
                  </a:cubicBezTo>
                  <a:close/>
                  <a:moveTo>
                    <a:pt x="774326" y="446438"/>
                  </a:moveTo>
                  <a:cubicBezTo>
                    <a:pt x="775207" y="446091"/>
                    <a:pt x="776111" y="444795"/>
                    <a:pt x="774326" y="445027"/>
                  </a:cubicBezTo>
                  <a:cubicBezTo>
                    <a:pt x="773560" y="445050"/>
                    <a:pt x="773444" y="446901"/>
                    <a:pt x="774302" y="446508"/>
                  </a:cubicBezTo>
                  <a:close/>
                  <a:moveTo>
                    <a:pt x="870281" y="523168"/>
                  </a:moveTo>
                  <a:cubicBezTo>
                    <a:pt x="870002" y="522173"/>
                    <a:pt x="867962" y="524140"/>
                    <a:pt x="868889" y="524765"/>
                  </a:cubicBezTo>
                  <a:cubicBezTo>
                    <a:pt x="869514" y="524429"/>
                    <a:pt x="870005" y="523890"/>
                    <a:pt x="870281" y="523237"/>
                  </a:cubicBezTo>
                  <a:close/>
                  <a:moveTo>
                    <a:pt x="790813" y="451922"/>
                  </a:moveTo>
                  <a:cubicBezTo>
                    <a:pt x="790813" y="450464"/>
                    <a:pt x="788169" y="453033"/>
                    <a:pt x="789862" y="452940"/>
                  </a:cubicBezTo>
                  <a:cubicBezTo>
                    <a:pt x="790535" y="453079"/>
                    <a:pt x="790859" y="452686"/>
                    <a:pt x="790813" y="451992"/>
                  </a:cubicBezTo>
                  <a:close/>
                  <a:moveTo>
                    <a:pt x="977041" y="130286"/>
                  </a:moveTo>
                  <a:cubicBezTo>
                    <a:pt x="977180" y="127972"/>
                    <a:pt x="974722" y="130425"/>
                    <a:pt x="976485" y="130934"/>
                  </a:cubicBezTo>
                  <a:cubicBezTo>
                    <a:pt x="977018" y="131119"/>
                    <a:pt x="976995" y="130702"/>
                    <a:pt x="977041" y="130448"/>
                  </a:cubicBezTo>
                  <a:close/>
                  <a:moveTo>
                    <a:pt x="877028" y="524209"/>
                  </a:moveTo>
                  <a:cubicBezTo>
                    <a:pt x="876866" y="523469"/>
                    <a:pt x="875521" y="522705"/>
                    <a:pt x="875428" y="523839"/>
                  </a:cubicBezTo>
                  <a:cubicBezTo>
                    <a:pt x="875336" y="524973"/>
                    <a:pt x="876333" y="525089"/>
                    <a:pt x="877028" y="524209"/>
                  </a:cubicBezTo>
                  <a:close/>
                  <a:moveTo>
                    <a:pt x="908287" y="418069"/>
                  </a:moveTo>
                  <a:cubicBezTo>
                    <a:pt x="908403" y="417306"/>
                    <a:pt x="907429" y="416357"/>
                    <a:pt x="906733" y="416982"/>
                  </a:cubicBezTo>
                  <a:cubicBezTo>
                    <a:pt x="907127" y="417491"/>
                    <a:pt x="907522" y="419041"/>
                    <a:pt x="908287" y="418069"/>
                  </a:cubicBezTo>
                  <a:close/>
                  <a:moveTo>
                    <a:pt x="875985" y="527194"/>
                  </a:moveTo>
                  <a:cubicBezTo>
                    <a:pt x="876194" y="526084"/>
                    <a:pt x="875127" y="525898"/>
                    <a:pt x="874362" y="526338"/>
                  </a:cubicBezTo>
                  <a:lnTo>
                    <a:pt x="875753" y="527680"/>
                  </a:lnTo>
                  <a:close/>
                  <a:moveTo>
                    <a:pt x="782140" y="161431"/>
                  </a:moveTo>
                  <a:cubicBezTo>
                    <a:pt x="782140" y="160876"/>
                    <a:pt x="780842" y="160413"/>
                    <a:pt x="780308" y="160691"/>
                  </a:cubicBezTo>
                  <a:cubicBezTo>
                    <a:pt x="779659" y="161385"/>
                    <a:pt x="781769" y="162287"/>
                    <a:pt x="782140" y="161431"/>
                  </a:cubicBezTo>
                  <a:close/>
                  <a:moveTo>
                    <a:pt x="751415" y="607650"/>
                  </a:moveTo>
                  <a:cubicBezTo>
                    <a:pt x="750464" y="607372"/>
                    <a:pt x="750093" y="608830"/>
                    <a:pt x="751137" y="608807"/>
                  </a:cubicBezTo>
                  <a:cubicBezTo>
                    <a:pt x="752180" y="608783"/>
                    <a:pt x="752551" y="607650"/>
                    <a:pt x="751415" y="607650"/>
                  </a:cubicBezTo>
                  <a:close/>
                  <a:moveTo>
                    <a:pt x="920693" y="127972"/>
                  </a:moveTo>
                  <a:cubicBezTo>
                    <a:pt x="920183" y="126769"/>
                    <a:pt x="918374" y="127972"/>
                    <a:pt x="919371" y="128805"/>
                  </a:cubicBezTo>
                  <a:cubicBezTo>
                    <a:pt x="919788" y="128967"/>
                    <a:pt x="920739" y="128365"/>
                    <a:pt x="920762" y="127972"/>
                  </a:cubicBezTo>
                  <a:close/>
                  <a:moveTo>
                    <a:pt x="914339" y="407957"/>
                  </a:moveTo>
                  <a:cubicBezTo>
                    <a:pt x="914339" y="406939"/>
                    <a:pt x="911649" y="407957"/>
                    <a:pt x="912646" y="408675"/>
                  </a:cubicBezTo>
                  <a:cubicBezTo>
                    <a:pt x="913313" y="408870"/>
                    <a:pt x="914028" y="408606"/>
                    <a:pt x="914409" y="408027"/>
                  </a:cubicBezTo>
                  <a:close/>
                  <a:moveTo>
                    <a:pt x="904530" y="130610"/>
                  </a:moveTo>
                  <a:cubicBezTo>
                    <a:pt x="904236" y="130522"/>
                    <a:pt x="903926" y="130689"/>
                    <a:pt x="903838" y="130983"/>
                  </a:cubicBezTo>
                  <a:cubicBezTo>
                    <a:pt x="903750" y="131277"/>
                    <a:pt x="903918" y="131587"/>
                    <a:pt x="904212" y="131674"/>
                  </a:cubicBezTo>
                  <a:cubicBezTo>
                    <a:pt x="904316" y="131705"/>
                    <a:pt x="904427" y="131705"/>
                    <a:pt x="904530" y="131674"/>
                  </a:cubicBezTo>
                  <a:cubicBezTo>
                    <a:pt x="905690" y="131998"/>
                    <a:pt x="905759" y="130355"/>
                    <a:pt x="904530" y="130610"/>
                  </a:cubicBezTo>
                  <a:close/>
                  <a:moveTo>
                    <a:pt x="799810" y="408929"/>
                  </a:moveTo>
                  <a:cubicBezTo>
                    <a:pt x="800231" y="408422"/>
                    <a:pt x="800596" y="407871"/>
                    <a:pt x="800900" y="407286"/>
                  </a:cubicBezTo>
                  <a:cubicBezTo>
                    <a:pt x="799532" y="406662"/>
                    <a:pt x="798743" y="407842"/>
                    <a:pt x="799810" y="408929"/>
                  </a:cubicBezTo>
                  <a:close/>
                  <a:moveTo>
                    <a:pt x="831857" y="160205"/>
                  </a:moveTo>
                  <a:cubicBezTo>
                    <a:pt x="830651" y="160853"/>
                    <a:pt x="832042" y="161825"/>
                    <a:pt x="832854" y="161408"/>
                  </a:cubicBezTo>
                  <a:cubicBezTo>
                    <a:pt x="833666" y="160992"/>
                    <a:pt x="832460" y="160367"/>
                    <a:pt x="831857" y="160205"/>
                  </a:cubicBezTo>
                  <a:close/>
                  <a:moveTo>
                    <a:pt x="872159" y="544572"/>
                  </a:moveTo>
                  <a:cubicBezTo>
                    <a:pt x="872645" y="544141"/>
                    <a:pt x="872979" y="543565"/>
                    <a:pt x="873110" y="542929"/>
                  </a:cubicBezTo>
                  <a:cubicBezTo>
                    <a:pt x="872507" y="542235"/>
                    <a:pt x="870953" y="544155"/>
                    <a:pt x="872159" y="544572"/>
                  </a:cubicBezTo>
                  <a:close/>
                  <a:moveTo>
                    <a:pt x="839579" y="463307"/>
                  </a:moveTo>
                  <a:cubicBezTo>
                    <a:pt x="839718" y="462474"/>
                    <a:pt x="838280" y="462381"/>
                    <a:pt x="838002" y="462960"/>
                  </a:cubicBezTo>
                  <a:cubicBezTo>
                    <a:pt x="837724" y="463538"/>
                    <a:pt x="839347" y="464186"/>
                    <a:pt x="839579" y="463307"/>
                  </a:cubicBezTo>
                  <a:close/>
                  <a:moveTo>
                    <a:pt x="877075" y="166337"/>
                  </a:moveTo>
                  <a:cubicBezTo>
                    <a:pt x="876263" y="166337"/>
                    <a:pt x="876310" y="168142"/>
                    <a:pt x="877260" y="167887"/>
                  </a:cubicBezTo>
                  <a:cubicBezTo>
                    <a:pt x="878211" y="167633"/>
                    <a:pt x="877863" y="166267"/>
                    <a:pt x="877075" y="166337"/>
                  </a:cubicBezTo>
                  <a:close/>
                  <a:moveTo>
                    <a:pt x="776621" y="586084"/>
                  </a:moveTo>
                  <a:cubicBezTo>
                    <a:pt x="776366" y="584950"/>
                    <a:pt x="775276" y="585089"/>
                    <a:pt x="775091" y="585899"/>
                  </a:cubicBezTo>
                  <a:cubicBezTo>
                    <a:pt x="774905" y="586709"/>
                    <a:pt x="776621" y="587102"/>
                    <a:pt x="776621" y="586084"/>
                  </a:cubicBezTo>
                  <a:close/>
                  <a:moveTo>
                    <a:pt x="850408" y="465528"/>
                  </a:moveTo>
                  <a:cubicBezTo>
                    <a:pt x="850408" y="464672"/>
                    <a:pt x="848854" y="463746"/>
                    <a:pt x="848970" y="464718"/>
                  </a:cubicBezTo>
                  <a:cubicBezTo>
                    <a:pt x="849248" y="465204"/>
                    <a:pt x="849689" y="466870"/>
                    <a:pt x="850361" y="465528"/>
                  </a:cubicBezTo>
                  <a:close/>
                  <a:moveTo>
                    <a:pt x="916403" y="78500"/>
                  </a:moveTo>
                  <a:cubicBezTo>
                    <a:pt x="915545" y="78361"/>
                    <a:pt x="915383" y="80120"/>
                    <a:pt x="916403" y="80097"/>
                  </a:cubicBezTo>
                  <a:cubicBezTo>
                    <a:pt x="917423" y="80073"/>
                    <a:pt x="917145" y="78778"/>
                    <a:pt x="916403" y="78500"/>
                  </a:cubicBezTo>
                  <a:close/>
                  <a:moveTo>
                    <a:pt x="845561" y="556118"/>
                  </a:moveTo>
                  <a:cubicBezTo>
                    <a:pt x="845724" y="556118"/>
                    <a:pt x="846628" y="555933"/>
                    <a:pt x="846396" y="555378"/>
                  </a:cubicBezTo>
                  <a:cubicBezTo>
                    <a:pt x="845701" y="554360"/>
                    <a:pt x="842987" y="556489"/>
                    <a:pt x="845561" y="556118"/>
                  </a:cubicBezTo>
                  <a:close/>
                  <a:moveTo>
                    <a:pt x="856738" y="646177"/>
                  </a:moveTo>
                  <a:cubicBezTo>
                    <a:pt x="858431" y="645691"/>
                    <a:pt x="855370" y="643585"/>
                    <a:pt x="855788" y="644997"/>
                  </a:cubicBezTo>
                  <a:cubicBezTo>
                    <a:pt x="856228" y="645297"/>
                    <a:pt x="855927" y="646200"/>
                    <a:pt x="856738" y="646177"/>
                  </a:cubicBezTo>
                  <a:close/>
                  <a:moveTo>
                    <a:pt x="973470" y="134011"/>
                  </a:moveTo>
                  <a:cubicBezTo>
                    <a:pt x="973099" y="134590"/>
                    <a:pt x="974212" y="135423"/>
                    <a:pt x="974491" y="136163"/>
                  </a:cubicBezTo>
                  <a:cubicBezTo>
                    <a:pt x="974939" y="135573"/>
                    <a:pt x="974823" y="134731"/>
                    <a:pt x="974231" y="134283"/>
                  </a:cubicBezTo>
                  <a:cubicBezTo>
                    <a:pt x="974012" y="134117"/>
                    <a:pt x="973746" y="134022"/>
                    <a:pt x="973470" y="134011"/>
                  </a:cubicBezTo>
                  <a:close/>
                  <a:moveTo>
                    <a:pt x="981099" y="124455"/>
                  </a:moveTo>
                  <a:cubicBezTo>
                    <a:pt x="981215" y="125172"/>
                    <a:pt x="982630" y="125056"/>
                    <a:pt x="982653" y="124455"/>
                  </a:cubicBezTo>
                  <a:cubicBezTo>
                    <a:pt x="982676" y="123853"/>
                    <a:pt x="980983" y="123575"/>
                    <a:pt x="981099" y="124455"/>
                  </a:cubicBezTo>
                  <a:close/>
                  <a:moveTo>
                    <a:pt x="794430" y="527796"/>
                  </a:moveTo>
                  <a:cubicBezTo>
                    <a:pt x="795427" y="527796"/>
                    <a:pt x="795195" y="527009"/>
                    <a:pt x="794314" y="526708"/>
                  </a:cubicBezTo>
                  <a:cubicBezTo>
                    <a:pt x="793433" y="526408"/>
                    <a:pt x="792853" y="528120"/>
                    <a:pt x="794430" y="527796"/>
                  </a:cubicBezTo>
                  <a:close/>
                  <a:moveTo>
                    <a:pt x="923058" y="466801"/>
                  </a:moveTo>
                  <a:cubicBezTo>
                    <a:pt x="922419" y="466374"/>
                    <a:pt x="921555" y="466546"/>
                    <a:pt x="921128" y="467183"/>
                  </a:cubicBezTo>
                  <a:cubicBezTo>
                    <a:pt x="921096" y="467231"/>
                    <a:pt x="921067" y="467281"/>
                    <a:pt x="921041" y="467333"/>
                  </a:cubicBezTo>
                  <a:cubicBezTo>
                    <a:pt x="921180" y="468235"/>
                    <a:pt x="922710" y="467518"/>
                    <a:pt x="923058" y="466801"/>
                  </a:cubicBezTo>
                  <a:close/>
                  <a:moveTo>
                    <a:pt x="891174" y="395555"/>
                  </a:moveTo>
                  <a:cubicBezTo>
                    <a:pt x="890640" y="395092"/>
                    <a:pt x="889875" y="394652"/>
                    <a:pt x="889295" y="394120"/>
                  </a:cubicBezTo>
                  <a:cubicBezTo>
                    <a:pt x="888530" y="395161"/>
                    <a:pt x="890478" y="396411"/>
                    <a:pt x="891174" y="395555"/>
                  </a:cubicBezTo>
                  <a:close/>
                  <a:moveTo>
                    <a:pt x="883521" y="196395"/>
                  </a:moveTo>
                  <a:cubicBezTo>
                    <a:pt x="882640" y="196187"/>
                    <a:pt x="882478" y="197714"/>
                    <a:pt x="883289" y="197922"/>
                  </a:cubicBezTo>
                  <a:cubicBezTo>
                    <a:pt x="884101" y="198130"/>
                    <a:pt x="884240" y="196534"/>
                    <a:pt x="883521" y="196395"/>
                  </a:cubicBezTo>
                  <a:close/>
                  <a:moveTo>
                    <a:pt x="800969" y="152685"/>
                  </a:moveTo>
                  <a:cubicBezTo>
                    <a:pt x="800969" y="151828"/>
                    <a:pt x="800065" y="152685"/>
                    <a:pt x="799578" y="152685"/>
                  </a:cubicBezTo>
                  <a:cubicBezTo>
                    <a:pt x="798604" y="154050"/>
                    <a:pt x="801016" y="153934"/>
                    <a:pt x="800969" y="152685"/>
                  </a:cubicBezTo>
                  <a:close/>
                  <a:moveTo>
                    <a:pt x="920159" y="391019"/>
                  </a:moveTo>
                  <a:cubicBezTo>
                    <a:pt x="920299" y="390834"/>
                    <a:pt x="917841" y="390279"/>
                    <a:pt x="918258" y="391205"/>
                  </a:cubicBezTo>
                  <a:cubicBezTo>
                    <a:pt x="918675" y="392130"/>
                    <a:pt x="919997" y="391598"/>
                    <a:pt x="920159" y="390927"/>
                  </a:cubicBezTo>
                  <a:close/>
                  <a:moveTo>
                    <a:pt x="779937" y="599273"/>
                  </a:moveTo>
                  <a:cubicBezTo>
                    <a:pt x="780169" y="598440"/>
                    <a:pt x="778662" y="598371"/>
                    <a:pt x="778384" y="598926"/>
                  </a:cubicBezTo>
                  <a:cubicBezTo>
                    <a:pt x="778105" y="599481"/>
                    <a:pt x="779729" y="600129"/>
                    <a:pt x="779937" y="599412"/>
                  </a:cubicBezTo>
                  <a:close/>
                  <a:moveTo>
                    <a:pt x="923012" y="470295"/>
                  </a:moveTo>
                  <a:cubicBezTo>
                    <a:pt x="922733" y="469611"/>
                    <a:pt x="921986" y="469244"/>
                    <a:pt x="921273" y="469439"/>
                  </a:cubicBezTo>
                  <a:cubicBezTo>
                    <a:pt x="920391" y="470110"/>
                    <a:pt x="922455" y="471012"/>
                    <a:pt x="923012" y="470318"/>
                  </a:cubicBezTo>
                  <a:close/>
                  <a:moveTo>
                    <a:pt x="863602" y="545729"/>
                  </a:moveTo>
                  <a:cubicBezTo>
                    <a:pt x="864321" y="545729"/>
                    <a:pt x="865040" y="544641"/>
                    <a:pt x="864275" y="544271"/>
                  </a:cubicBezTo>
                  <a:cubicBezTo>
                    <a:pt x="863509" y="543901"/>
                    <a:pt x="862582" y="545197"/>
                    <a:pt x="863602" y="545752"/>
                  </a:cubicBezTo>
                  <a:close/>
                  <a:moveTo>
                    <a:pt x="913759" y="554985"/>
                  </a:moveTo>
                  <a:cubicBezTo>
                    <a:pt x="914211" y="555034"/>
                    <a:pt x="914666" y="554937"/>
                    <a:pt x="915058" y="554707"/>
                  </a:cubicBezTo>
                  <a:cubicBezTo>
                    <a:pt x="914107" y="553573"/>
                    <a:pt x="911603" y="554175"/>
                    <a:pt x="913759" y="554961"/>
                  </a:cubicBezTo>
                  <a:close/>
                  <a:moveTo>
                    <a:pt x="934861" y="135145"/>
                  </a:moveTo>
                  <a:cubicBezTo>
                    <a:pt x="933980" y="134891"/>
                    <a:pt x="933539" y="136209"/>
                    <a:pt x="934536" y="136279"/>
                  </a:cubicBezTo>
                  <a:cubicBezTo>
                    <a:pt x="935534" y="136348"/>
                    <a:pt x="935997" y="135122"/>
                    <a:pt x="934861" y="135122"/>
                  </a:cubicBezTo>
                  <a:close/>
                  <a:moveTo>
                    <a:pt x="901493" y="388844"/>
                  </a:moveTo>
                  <a:cubicBezTo>
                    <a:pt x="900890" y="387479"/>
                    <a:pt x="900333" y="389076"/>
                    <a:pt x="900078" y="389539"/>
                  </a:cubicBezTo>
                  <a:cubicBezTo>
                    <a:pt x="899684" y="390580"/>
                    <a:pt x="901516" y="389816"/>
                    <a:pt x="901493" y="388844"/>
                  </a:cubicBezTo>
                  <a:close/>
                  <a:moveTo>
                    <a:pt x="786592" y="529439"/>
                  </a:moveTo>
                  <a:cubicBezTo>
                    <a:pt x="785665" y="529207"/>
                    <a:pt x="785294" y="530642"/>
                    <a:pt x="786337" y="530619"/>
                  </a:cubicBezTo>
                  <a:cubicBezTo>
                    <a:pt x="787381" y="530596"/>
                    <a:pt x="787775" y="529369"/>
                    <a:pt x="786592" y="529439"/>
                  </a:cubicBezTo>
                  <a:close/>
                  <a:moveTo>
                    <a:pt x="817062" y="473349"/>
                  </a:moveTo>
                  <a:cubicBezTo>
                    <a:pt x="818245" y="473627"/>
                    <a:pt x="818268" y="472030"/>
                    <a:pt x="817062" y="472262"/>
                  </a:cubicBezTo>
                  <a:cubicBezTo>
                    <a:pt x="816761" y="472199"/>
                    <a:pt x="816467" y="472392"/>
                    <a:pt x="816405" y="472693"/>
                  </a:cubicBezTo>
                  <a:cubicBezTo>
                    <a:pt x="816342" y="472993"/>
                    <a:pt x="816536" y="473287"/>
                    <a:pt x="816836" y="473349"/>
                  </a:cubicBezTo>
                  <a:cubicBezTo>
                    <a:pt x="816911" y="473365"/>
                    <a:pt x="816988" y="473365"/>
                    <a:pt x="817063" y="473349"/>
                  </a:cubicBezTo>
                  <a:close/>
                  <a:moveTo>
                    <a:pt x="842570" y="171728"/>
                  </a:moveTo>
                  <a:cubicBezTo>
                    <a:pt x="842431" y="170201"/>
                    <a:pt x="841341" y="171960"/>
                    <a:pt x="841503" y="172746"/>
                  </a:cubicBezTo>
                  <a:cubicBezTo>
                    <a:pt x="842222" y="173649"/>
                    <a:pt x="842640" y="172446"/>
                    <a:pt x="842500" y="171728"/>
                  </a:cubicBezTo>
                  <a:close/>
                  <a:moveTo>
                    <a:pt x="881666" y="581456"/>
                  </a:moveTo>
                  <a:cubicBezTo>
                    <a:pt x="881411" y="580600"/>
                    <a:pt x="879649" y="581086"/>
                    <a:pt x="880113" y="581896"/>
                  </a:cubicBezTo>
                  <a:cubicBezTo>
                    <a:pt x="880576" y="582705"/>
                    <a:pt x="881805" y="582312"/>
                    <a:pt x="881597" y="581456"/>
                  </a:cubicBezTo>
                  <a:close/>
                  <a:moveTo>
                    <a:pt x="840785" y="147802"/>
                  </a:moveTo>
                  <a:cubicBezTo>
                    <a:pt x="840947" y="146900"/>
                    <a:pt x="839509" y="146807"/>
                    <a:pt x="839648" y="147802"/>
                  </a:cubicBezTo>
                  <a:cubicBezTo>
                    <a:pt x="839537" y="148115"/>
                    <a:pt x="839701" y="148459"/>
                    <a:pt x="840015" y="148571"/>
                  </a:cubicBezTo>
                  <a:cubicBezTo>
                    <a:pt x="840328" y="148682"/>
                    <a:pt x="840673" y="148518"/>
                    <a:pt x="840784" y="148205"/>
                  </a:cubicBezTo>
                  <a:cubicBezTo>
                    <a:pt x="840831" y="148075"/>
                    <a:pt x="840831" y="147933"/>
                    <a:pt x="840784" y="147802"/>
                  </a:cubicBezTo>
                  <a:close/>
                  <a:moveTo>
                    <a:pt x="876333" y="171705"/>
                  </a:moveTo>
                  <a:cubicBezTo>
                    <a:pt x="876008" y="170803"/>
                    <a:pt x="874014" y="171705"/>
                    <a:pt x="874478" y="172422"/>
                  </a:cubicBezTo>
                  <a:cubicBezTo>
                    <a:pt x="875034" y="172700"/>
                    <a:pt x="876333" y="172237"/>
                    <a:pt x="876333" y="171705"/>
                  </a:cubicBezTo>
                  <a:close/>
                  <a:moveTo>
                    <a:pt x="871811" y="554360"/>
                  </a:moveTo>
                  <a:cubicBezTo>
                    <a:pt x="872947" y="554360"/>
                    <a:pt x="872344" y="552971"/>
                    <a:pt x="871417" y="553319"/>
                  </a:cubicBezTo>
                  <a:cubicBezTo>
                    <a:pt x="870489" y="553666"/>
                    <a:pt x="870999" y="554661"/>
                    <a:pt x="871881" y="554360"/>
                  </a:cubicBezTo>
                  <a:close/>
                  <a:moveTo>
                    <a:pt x="976995" y="103537"/>
                  </a:moveTo>
                  <a:cubicBezTo>
                    <a:pt x="976995" y="102357"/>
                    <a:pt x="975696" y="102958"/>
                    <a:pt x="975534" y="103537"/>
                  </a:cubicBezTo>
                  <a:cubicBezTo>
                    <a:pt x="975606" y="103939"/>
                    <a:pt x="975992" y="104207"/>
                    <a:pt x="976395" y="104135"/>
                  </a:cubicBezTo>
                  <a:cubicBezTo>
                    <a:pt x="976701" y="104081"/>
                    <a:pt x="976940" y="103842"/>
                    <a:pt x="976995" y="103537"/>
                  </a:cubicBezTo>
                  <a:close/>
                  <a:moveTo>
                    <a:pt x="779891" y="500029"/>
                  </a:moveTo>
                  <a:cubicBezTo>
                    <a:pt x="778523" y="499543"/>
                    <a:pt x="777827" y="501325"/>
                    <a:pt x="779311" y="501024"/>
                  </a:cubicBezTo>
                  <a:cubicBezTo>
                    <a:pt x="779636" y="500700"/>
                    <a:pt x="781120" y="500260"/>
                    <a:pt x="779798" y="500029"/>
                  </a:cubicBezTo>
                  <a:close/>
                  <a:moveTo>
                    <a:pt x="865991" y="153818"/>
                  </a:moveTo>
                  <a:cubicBezTo>
                    <a:pt x="868912" y="153703"/>
                    <a:pt x="865991" y="152268"/>
                    <a:pt x="864692" y="153518"/>
                  </a:cubicBezTo>
                  <a:cubicBezTo>
                    <a:pt x="865055" y="153814"/>
                    <a:pt x="865534" y="153925"/>
                    <a:pt x="865991" y="153818"/>
                  </a:cubicBezTo>
                  <a:close/>
                  <a:moveTo>
                    <a:pt x="830489" y="497877"/>
                  </a:moveTo>
                  <a:cubicBezTo>
                    <a:pt x="830489" y="496998"/>
                    <a:pt x="829074" y="496974"/>
                    <a:pt x="828935" y="497622"/>
                  </a:cubicBezTo>
                  <a:cubicBezTo>
                    <a:pt x="828796" y="498270"/>
                    <a:pt x="830442" y="498594"/>
                    <a:pt x="830489" y="497877"/>
                  </a:cubicBezTo>
                  <a:close/>
                  <a:moveTo>
                    <a:pt x="964612" y="82087"/>
                  </a:moveTo>
                  <a:cubicBezTo>
                    <a:pt x="964798" y="82596"/>
                    <a:pt x="966189" y="82596"/>
                    <a:pt x="966189" y="81925"/>
                  </a:cubicBezTo>
                  <a:cubicBezTo>
                    <a:pt x="966189" y="81254"/>
                    <a:pt x="964450" y="81092"/>
                    <a:pt x="964612" y="82087"/>
                  </a:cubicBezTo>
                  <a:close/>
                  <a:moveTo>
                    <a:pt x="778940" y="498316"/>
                  </a:moveTo>
                  <a:cubicBezTo>
                    <a:pt x="779868" y="498640"/>
                    <a:pt x="780378" y="497252"/>
                    <a:pt x="779334" y="497159"/>
                  </a:cubicBezTo>
                  <a:cubicBezTo>
                    <a:pt x="778291" y="497067"/>
                    <a:pt x="777920" y="498293"/>
                    <a:pt x="778940" y="498316"/>
                  </a:cubicBezTo>
                  <a:close/>
                  <a:moveTo>
                    <a:pt x="900356" y="539713"/>
                  </a:moveTo>
                  <a:cubicBezTo>
                    <a:pt x="900592" y="539669"/>
                    <a:pt x="900776" y="539485"/>
                    <a:pt x="900820" y="539250"/>
                  </a:cubicBezTo>
                  <a:cubicBezTo>
                    <a:pt x="900820" y="537445"/>
                    <a:pt x="897666" y="539620"/>
                    <a:pt x="900426" y="539713"/>
                  </a:cubicBezTo>
                  <a:close/>
                  <a:moveTo>
                    <a:pt x="772656" y="191790"/>
                  </a:moveTo>
                  <a:lnTo>
                    <a:pt x="774163" y="191003"/>
                  </a:lnTo>
                  <a:cubicBezTo>
                    <a:pt x="773236" y="189846"/>
                    <a:pt x="771404" y="190425"/>
                    <a:pt x="772656" y="191790"/>
                  </a:cubicBezTo>
                  <a:close/>
                  <a:moveTo>
                    <a:pt x="805770" y="493851"/>
                  </a:moveTo>
                  <a:cubicBezTo>
                    <a:pt x="804912" y="494360"/>
                    <a:pt x="805167" y="495401"/>
                    <a:pt x="806233" y="495424"/>
                  </a:cubicBezTo>
                  <a:cubicBezTo>
                    <a:pt x="807300" y="495447"/>
                    <a:pt x="806396" y="494082"/>
                    <a:pt x="805770" y="493851"/>
                  </a:cubicBezTo>
                  <a:close/>
                  <a:moveTo>
                    <a:pt x="777943" y="581086"/>
                  </a:moveTo>
                  <a:cubicBezTo>
                    <a:pt x="777531" y="581319"/>
                    <a:pt x="777386" y="581841"/>
                    <a:pt x="777620" y="582253"/>
                  </a:cubicBezTo>
                  <a:cubicBezTo>
                    <a:pt x="777787" y="582548"/>
                    <a:pt x="778114" y="582717"/>
                    <a:pt x="778453" y="582682"/>
                  </a:cubicBezTo>
                  <a:cubicBezTo>
                    <a:pt x="779381" y="582451"/>
                    <a:pt x="778592" y="581340"/>
                    <a:pt x="777874" y="581086"/>
                  </a:cubicBezTo>
                  <a:close/>
                  <a:moveTo>
                    <a:pt x="860935" y="657029"/>
                  </a:moveTo>
                  <a:cubicBezTo>
                    <a:pt x="858246" y="657145"/>
                    <a:pt x="861075" y="657469"/>
                    <a:pt x="862002" y="657908"/>
                  </a:cubicBezTo>
                  <a:cubicBezTo>
                    <a:pt x="863069" y="657654"/>
                    <a:pt x="861608" y="656659"/>
                    <a:pt x="860866" y="657029"/>
                  </a:cubicBezTo>
                  <a:close/>
                  <a:moveTo>
                    <a:pt x="884727" y="480152"/>
                  </a:moveTo>
                  <a:cubicBezTo>
                    <a:pt x="885237" y="480360"/>
                    <a:pt x="886814" y="479851"/>
                    <a:pt x="885562" y="479620"/>
                  </a:cubicBezTo>
                  <a:cubicBezTo>
                    <a:pt x="884240" y="478741"/>
                    <a:pt x="882455" y="480222"/>
                    <a:pt x="884658" y="480152"/>
                  </a:cubicBezTo>
                  <a:close/>
                  <a:moveTo>
                    <a:pt x="852124" y="662490"/>
                  </a:moveTo>
                  <a:cubicBezTo>
                    <a:pt x="851869" y="661657"/>
                    <a:pt x="850130" y="662073"/>
                    <a:pt x="850570" y="662883"/>
                  </a:cubicBezTo>
                  <a:cubicBezTo>
                    <a:pt x="851011" y="663693"/>
                    <a:pt x="852240" y="663300"/>
                    <a:pt x="852054" y="662490"/>
                  </a:cubicBezTo>
                  <a:close/>
                  <a:moveTo>
                    <a:pt x="935928" y="146483"/>
                  </a:moveTo>
                  <a:cubicBezTo>
                    <a:pt x="934907" y="146483"/>
                    <a:pt x="935232" y="147316"/>
                    <a:pt x="935928" y="147594"/>
                  </a:cubicBezTo>
                  <a:cubicBezTo>
                    <a:pt x="937273" y="147501"/>
                    <a:pt x="937458" y="146136"/>
                    <a:pt x="935858" y="146391"/>
                  </a:cubicBezTo>
                  <a:close/>
                  <a:moveTo>
                    <a:pt x="864970" y="480869"/>
                  </a:moveTo>
                  <a:cubicBezTo>
                    <a:pt x="865944" y="481193"/>
                    <a:pt x="867081" y="479944"/>
                    <a:pt x="865782" y="479782"/>
                  </a:cubicBezTo>
                  <a:cubicBezTo>
                    <a:pt x="865156" y="479944"/>
                    <a:pt x="863417" y="480522"/>
                    <a:pt x="864901" y="480777"/>
                  </a:cubicBezTo>
                  <a:close/>
                  <a:moveTo>
                    <a:pt x="824181" y="548506"/>
                  </a:moveTo>
                  <a:cubicBezTo>
                    <a:pt x="823551" y="548137"/>
                    <a:pt x="822771" y="548137"/>
                    <a:pt x="822141" y="548506"/>
                  </a:cubicBezTo>
                  <a:cubicBezTo>
                    <a:pt x="822651" y="549477"/>
                    <a:pt x="823602" y="549524"/>
                    <a:pt x="824181" y="548506"/>
                  </a:cubicBezTo>
                  <a:close/>
                  <a:moveTo>
                    <a:pt x="827799" y="577615"/>
                  </a:moveTo>
                  <a:cubicBezTo>
                    <a:pt x="830976" y="578240"/>
                    <a:pt x="827567" y="575648"/>
                    <a:pt x="827196" y="577060"/>
                  </a:cubicBezTo>
                  <a:cubicBezTo>
                    <a:pt x="827010" y="577499"/>
                    <a:pt x="828100" y="577684"/>
                    <a:pt x="827799" y="577592"/>
                  </a:cubicBezTo>
                  <a:close/>
                  <a:moveTo>
                    <a:pt x="1001413" y="115292"/>
                  </a:moveTo>
                  <a:cubicBezTo>
                    <a:pt x="1001413" y="114528"/>
                    <a:pt x="999952" y="114505"/>
                    <a:pt x="999836" y="115130"/>
                  </a:cubicBezTo>
                  <a:cubicBezTo>
                    <a:pt x="999720" y="115754"/>
                    <a:pt x="1001413" y="116125"/>
                    <a:pt x="1001413" y="115292"/>
                  </a:cubicBezTo>
                  <a:close/>
                  <a:moveTo>
                    <a:pt x="760134" y="187532"/>
                  </a:moveTo>
                  <a:cubicBezTo>
                    <a:pt x="760182" y="187040"/>
                    <a:pt x="760094" y="186544"/>
                    <a:pt x="759879" y="186098"/>
                  </a:cubicBezTo>
                  <a:cubicBezTo>
                    <a:pt x="758720" y="187532"/>
                    <a:pt x="759925" y="190263"/>
                    <a:pt x="760134" y="187532"/>
                  </a:cubicBezTo>
                  <a:close/>
                  <a:moveTo>
                    <a:pt x="983859" y="139935"/>
                  </a:moveTo>
                  <a:cubicBezTo>
                    <a:pt x="984160" y="139079"/>
                    <a:pt x="982769" y="138616"/>
                    <a:pt x="982746" y="139634"/>
                  </a:cubicBezTo>
                  <a:cubicBezTo>
                    <a:pt x="982723" y="140652"/>
                    <a:pt x="983905" y="141254"/>
                    <a:pt x="983859" y="140027"/>
                  </a:cubicBezTo>
                  <a:close/>
                  <a:moveTo>
                    <a:pt x="915754" y="143568"/>
                  </a:moveTo>
                  <a:cubicBezTo>
                    <a:pt x="916357" y="143568"/>
                    <a:pt x="916519" y="142087"/>
                    <a:pt x="915754" y="141971"/>
                  </a:cubicBezTo>
                  <a:cubicBezTo>
                    <a:pt x="914988" y="141855"/>
                    <a:pt x="914780" y="143568"/>
                    <a:pt x="915754" y="143568"/>
                  </a:cubicBezTo>
                  <a:close/>
                  <a:moveTo>
                    <a:pt x="1001923" y="102380"/>
                  </a:moveTo>
                  <a:cubicBezTo>
                    <a:pt x="1002132" y="101477"/>
                    <a:pt x="1000671" y="101408"/>
                    <a:pt x="1000346" y="101986"/>
                  </a:cubicBezTo>
                  <a:cubicBezTo>
                    <a:pt x="1000021" y="102565"/>
                    <a:pt x="1001761" y="103190"/>
                    <a:pt x="1001969" y="102403"/>
                  </a:cubicBezTo>
                  <a:close/>
                  <a:moveTo>
                    <a:pt x="865109" y="594530"/>
                  </a:moveTo>
                  <a:cubicBezTo>
                    <a:pt x="865643" y="591591"/>
                    <a:pt x="863417" y="594298"/>
                    <a:pt x="864367" y="595085"/>
                  </a:cubicBezTo>
                  <a:cubicBezTo>
                    <a:pt x="865318" y="595872"/>
                    <a:pt x="865249" y="594136"/>
                    <a:pt x="865156" y="594553"/>
                  </a:cubicBezTo>
                  <a:close/>
                  <a:moveTo>
                    <a:pt x="834964" y="182118"/>
                  </a:moveTo>
                  <a:cubicBezTo>
                    <a:pt x="834802" y="183761"/>
                    <a:pt x="835984" y="182905"/>
                    <a:pt x="836054" y="182118"/>
                  </a:cubicBezTo>
                  <a:cubicBezTo>
                    <a:pt x="836124" y="181331"/>
                    <a:pt x="834918" y="180591"/>
                    <a:pt x="835103" y="182141"/>
                  </a:cubicBezTo>
                  <a:close/>
                  <a:moveTo>
                    <a:pt x="830952" y="581063"/>
                  </a:moveTo>
                  <a:cubicBezTo>
                    <a:pt x="830837" y="579836"/>
                    <a:pt x="829492" y="581618"/>
                    <a:pt x="829445" y="581942"/>
                  </a:cubicBezTo>
                  <a:cubicBezTo>
                    <a:pt x="830234" y="582358"/>
                    <a:pt x="831300" y="582289"/>
                    <a:pt x="831092" y="581086"/>
                  </a:cubicBezTo>
                  <a:close/>
                  <a:moveTo>
                    <a:pt x="848089" y="486191"/>
                  </a:moveTo>
                  <a:cubicBezTo>
                    <a:pt x="847927" y="487418"/>
                    <a:pt x="849434" y="486909"/>
                    <a:pt x="849550" y="486191"/>
                  </a:cubicBezTo>
                  <a:cubicBezTo>
                    <a:pt x="849364" y="485827"/>
                    <a:pt x="848917" y="485683"/>
                    <a:pt x="848552" y="485869"/>
                  </a:cubicBezTo>
                  <a:cubicBezTo>
                    <a:pt x="848412" y="485940"/>
                    <a:pt x="848299" y="486053"/>
                    <a:pt x="848228" y="486191"/>
                  </a:cubicBezTo>
                  <a:close/>
                  <a:moveTo>
                    <a:pt x="830651" y="182696"/>
                  </a:moveTo>
                  <a:cubicBezTo>
                    <a:pt x="832970" y="182881"/>
                    <a:pt x="830651" y="180382"/>
                    <a:pt x="830048" y="182141"/>
                  </a:cubicBezTo>
                  <a:cubicBezTo>
                    <a:pt x="829955" y="182673"/>
                    <a:pt x="830419" y="182650"/>
                    <a:pt x="830651" y="182696"/>
                  </a:cubicBezTo>
                  <a:close/>
                  <a:moveTo>
                    <a:pt x="864437" y="154374"/>
                  </a:moveTo>
                  <a:cubicBezTo>
                    <a:pt x="863231" y="154142"/>
                    <a:pt x="863254" y="155762"/>
                    <a:pt x="864437" y="155508"/>
                  </a:cubicBezTo>
                  <a:cubicBezTo>
                    <a:pt x="864751" y="155571"/>
                    <a:pt x="865057" y="155369"/>
                    <a:pt x="865120" y="155056"/>
                  </a:cubicBezTo>
                  <a:cubicBezTo>
                    <a:pt x="865184" y="154743"/>
                    <a:pt x="864981" y="154437"/>
                    <a:pt x="864668" y="154374"/>
                  </a:cubicBezTo>
                  <a:cubicBezTo>
                    <a:pt x="864592" y="154358"/>
                    <a:pt x="864513" y="154358"/>
                    <a:pt x="864437" y="154374"/>
                  </a:cubicBezTo>
                  <a:close/>
                  <a:moveTo>
                    <a:pt x="879347" y="184455"/>
                  </a:moveTo>
                  <a:lnTo>
                    <a:pt x="879857" y="184224"/>
                  </a:lnTo>
                  <a:cubicBezTo>
                    <a:pt x="879046" y="182257"/>
                    <a:pt x="877168" y="184409"/>
                    <a:pt x="879347" y="184409"/>
                  </a:cubicBezTo>
                  <a:close/>
                  <a:moveTo>
                    <a:pt x="768528" y="185681"/>
                  </a:moveTo>
                  <a:cubicBezTo>
                    <a:pt x="769201" y="186422"/>
                    <a:pt x="770499" y="186375"/>
                    <a:pt x="770291" y="185450"/>
                  </a:cubicBezTo>
                  <a:cubicBezTo>
                    <a:pt x="770082" y="184524"/>
                    <a:pt x="769039" y="185357"/>
                    <a:pt x="768528" y="185635"/>
                  </a:cubicBezTo>
                  <a:close/>
                  <a:moveTo>
                    <a:pt x="921574" y="549894"/>
                  </a:moveTo>
                  <a:cubicBezTo>
                    <a:pt x="922017" y="549828"/>
                    <a:pt x="922366" y="549480"/>
                    <a:pt x="922432" y="549038"/>
                  </a:cubicBezTo>
                  <a:cubicBezTo>
                    <a:pt x="921875" y="548020"/>
                    <a:pt x="919858" y="549570"/>
                    <a:pt x="921528" y="549848"/>
                  </a:cubicBezTo>
                  <a:close/>
                  <a:moveTo>
                    <a:pt x="815416" y="549894"/>
                  </a:moveTo>
                  <a:cubicBezTo>
                    <a:pt x="814813" y="549686"/>
                    <a:pt x="814094" y="548459"/>
                    <a:pt x="813607" y="549038"/>
                  </a:cubicBezTo>
                  <a:cubicBezTo>
                    <a:pt x="813515" y="550010"/>
                    <a:pt x="814535" y="550958"/>
                    <a:pt x="815370" y="549963"/>
                  </a:cubicBezTo>
                  <a:close/>
                  <a:moveTo>
                    <a:pt x="954247" y="140259"/>
                  </a:moveTo>
                  <a:cubicBezTo>
                    <a:pt x="953342" y="140513"/>
                    <a:pt x="954085" y="141763"/>
                    <a:pt x="954664" y="141763"/>
                  </a:cubicBezTo>
                  <a:cubicBezTo>
                    <a:pt x="955244" y="141763"/>
                    <a:pt x="955174" y="140004"/>
                    <a:pt x="954247" y="140259"/>
                  </a:cubicBezTo>
                  <a:close/>
                  <a:moveTo>
                    <a:pt x="794848" y="595224"/>
                  </a:moveTo>
                  <a:cubicBezTo>
                    <a:pt x="793549" y="595386"/>
                    <a:pt x="795567" y="597029"/>
                    <a:pt x="795845" y="595895"/>
                  </a:cubicBezTo>
                  <a:cubicBezTo>
                    <a:pt x="795937" y="595247"/>
                    <a:pt x="795497" y="595201"/>
                    <a:pt x="794848" y="595224"/>
                  </a:cubicBezTo>
                  <a:close/>
                  <a:moveTo>
                    <a:pt x="755751" y="187926"/>
                  </a:moveTo>
                  <a:cubicBezTo>
                    <a:pt x="755404" y="190240"/>
                    <a:pt x="758279" y="187926"/>
                    <a:pt x="756679" y="187926"/>
                  </a:cubicBezTo>
                  <a:cubicBezTo>
                    <a:pt x="756192" y="187833"/>
                    <a:pt x="755751" y="187741"/>
                    <a:pt x="755751" y="187926"/>
                  </a:cubicBezTo>
                  <a:close/>
                  <a:moveTo>
                    <a:pt x="849921" y="480083"/>
                  </a:moveTo>
                  <a:cubicBezTo>
                    <a:pt x="849248" y="478602"/>
                    <a:pt x="848135" y="481240"/>
                    <a:pt x="849225" y="481101"/>
                  </a:cubicBezTo>
                  <a:cubicBezTo>
                    <a:pt x="849623" y="480921"/>
                    <a:pt x="849871" y="480518"/>
                    <a:pt x="849851" y="480083"/>
                  </a:cubicBezTo>
                  <a:close/>
                  <a:moveTo>
                    <a:pt x="936948" y="478764"/>
                  </a:moveTo>
                  <a:cubicBezTo>
                    <a:pt x="936368" y="479481"/>
                    <a:pt x="936136" y="480222"/>
                    <a:pt x="936948" y="480569"/>
                  </a:cubicBezTo>
                  <a:cubicBezTo>
                    <a:pt x="938061" y="480222"/>
                    <a:pt x="937713" y="479736"/>
                    <a:pt x="936878" y="478764"/>
                  </a:cubicBezTo>
                  <a:close/>
                  <a:moveTo>
                    <a:pt x="843892" y="480175"/>
                  </a:moveTo>
                  <a:cubicBezTo>
                    <a:pt x="844564" y="480453"/>
                    <a:pt x="845306" y="479273"/>
                    <a:pt x="844286" y="479088"/>
                  </a:cubicBezTo>
                  <a:cubicBezTo>
                    <a:pt x="843266" y="478903"/>
                    <a:pt x="842616" y="480291"/>
                    <a:pt x="843869" y="480175"/>
                  </a:cubicBezTo>
                  <a:close/>
                  <a:moveTo>
                    <a:pt x="978363" y="101177"/>
                  </a:moveTo>
                  <a:cubicBezTo>
                    <a:pt x="978363" y="101755"/>
                    <a:pt x="978896" y="101639"/>
                    <a:pt x="979291" y="101686"/>
                  </a:cubicBezTo>
                  <a:cubicBezTo>
                    <a:pt x="980682" y="101639"/>
                    <a:pt x="978363" y="99603"/>
                    <a:pt x="978363" y="101177"/>
                  </a:cubicBezTo>
                  <a:close/>
                  <a:moveTo>
                    <a:pt x="878211" y="190008"/>
                  </a:moveTo>
                  <a:cubicBezTo>
                    <a:pt x="877539" y="188389"/>
                    <a:pt x="876402" y="191235"/>
                    <a:pt x="877562" y="190957"/>
                  </a:cubicBezTo>
                  <a:cubicBezTo>
                    <a:pt x="877933" y="190726"/>
                    <a:pt x="878281" y="190425"/>
                    <a:pt x="878211" y="190008"/>
                  </a:cubicBezTo>
                  <a:close/>
                  <a:moveTo>
                    <a:pt x="843034" y="478440"/>
                  </a:moveTo>
                  <a:cubicBezTo>
                    <a:pt x="842968" y="478030"/>
                    <a:pt x="842669" y="477696"/>
                    <a:pt x="842269" y="477584"/>
                  </a:cubicBezTo>
                  <a:cubicBezTo>
                    <a:pt x="841109" y="477699"/>
                    <a:pt x="842570" y="480175"/>
                    <a:pt x="843034" y="478440"/>
                  </a:cubicBezTo>
                  <a:close/>
                  <a:moveTo>
                    <a:pt x="862930" y="577707"/>
                  </a:moveTo>
                  <a:cubicBezTo>
                    <a:pt x="862744" y="576365"/>
                    <a:pt x="861051" y="578425"/>
                    <a:pt x="862211" y="578726"/>
                  </a:cubicBezTo>
                  <a:cubicBezTo>
                    <a:pt x="862837" y="578795"/>
                    <a:pt x="862930" y="578378"/>
                    <a:pt x="862930" y="577707"/>
                  </a:cubicBezTo>
                  <a:close/>
                  <a:moveTo>
                    <a:pt x="898895" y="102889"/>
                  </a:moveTo>
                  <a:cubicBezTo>
                    <a:pt x="898687" y="102889"/>
                    <a:pt x="898687" y="103375"/>
                    <a:pt x="898687" y="103814"/>
                  </a:cubicBezTo>
                  <a:cubicBezTo>
                    <a:pt x="898872" y="105434"/>
                    <a:pt x="900982" y="102588"/>
                    <a:pt x="898895" y="102889"/>
                  </a:cubicBezTo>
                  <a:close/>
                  <a:moveTo>
                    <a:pt x="853770" y="476913"/>
                  </a:moveTo>
                  <a:cubicBezTo>
                    <a:pt x="853770" y="476380"/>
                    <a:pt x="853446" y="476126"/>
                    <a:pt x="853075" y="475848"/>
                  </a:cubicBezTo>
                  <a:cubicBezTo>
                    <a:pt x="852077" y="475756"/>
                    <a:pt x="853144" y="478324"/>
                    <a:pt x="853770" y="476913"/>
                  </a:cubicBezTo>
                  <a:close/>
                  <a:moveTo>
                    <a:pt x="914919" y="81763"/>
                  </a:moveTo>
                  <a:cubicBezTo>
                    <a:pt x="915475" y="80883"/>
                    <a:pt x="912785" y="81323"/>
                    <a:pt x="913620" y="82202"/>
                  </a:cubicBezTo>
                  <a:cubicBezTo>
                    <a:pt x="914246" y="82642"/>
                    <a:pt x="914571" y="82133"/>
                    <a:pt x="914919" y="81763"/>
                  </a:cubicBezTo>
                  <a:close/>
                  <a:moveTo>
                    <a:pt x="867475" y="192322"/>
                  </a:moveTo>
                  <a:cubicBezTo>
                    <a:pt x="867938" y="192021"/>
                    <a:pt x="868704" y="191952"/>
                    <a:pt x="869028" y="191466"/>
                  </a:cubicBezTo>
                  <a:cubicBezTo>
                    <a:pt x="868402" y="190656"/>
                    <a:pt x="866246" y="191859"/>
                    <a:pt x="867475" y="192322"/>
                  </a:cubicBezTo>
                  <a:close/>
                  <a:moveTo>
                    <a:pt x="858825" y="473673"/>
                  </a:moveTo>
                  <a:cubicBezTo>
                    <a:pt x="858454" y="473141"/>
                    <a:pt x="857133" y="473303"/>
                    <a:pt x="857295" y="474066"/>
                  </a:cubicBezTo>
                  <a:cubicBezTo>
                    <a:pt x="857457" y="474830"/>
                    <a:pt x="858617" y="474205"/>
                    <a:pt x="858825" y="473673"/>
                  </a:cubicBezTo>
                  <a:close/>
                  <a:moveTo>
                    <a:pt x="923754" y="135839"/>
                  </a:moveTo>
                  <a:cubicBezTo>
                    <a:pt x="922293" y="135839"/>
                    <a:pt x="924287" y="138361"/>
                    <a:pt x="924357" y="136788"/>
                  </a:cubicBezTo>
                  <a:cubicBezTo>
                    <a:pt x="924241" y="136256"/>
                    <a:pt x="924333" y="135747"/>
                    <a:pt x="923661" y="135724"/>
                  </a:cubicBezTo>
                  <a:close/>
                  <a:moveTo>
                    <a:pt x="865782" y="193873"/>
                  </a:moveTo>
                  <a:cubicBezTo>
                    <a:pt x="865782" y="192045"/>
                    <a:pt x="863695" y="194544"/>
                    <a:pt x="865179" y="194706"/>
                  </a:cubicBezTo>
                  <a:cubicBezTo>
                    <a:pt x="865852" y="194590"/>
                    <a:pt x="865736" y="194081"/>
                    <a:pt x="865759" y="193757"/>
                  </a:cubicBezTo>
                  <a:close/>
                  <a:moveTo>
                    <a:pt x="1003152" y="100829"/>
                  </a:moveTo>
                  <a:cubicBezTo>
                    <a:pt x="1003407" y="100020"/>
                    <a:pt x="1001830" y="99881"/>
                    <a:pt x="1001668" y="100320"/>
                  </a:cubicBezTo>
                  <a:cubicBezTo>
                    <a:pt x="1001505" y="100760"/>
                    <a:pt x="1002804" y="101524"/>
                    <a:pt x="1003129" y="100714"/>
                  </a:cubicBezTo>
                  <a:close/>
                  <a:moveTo>
                    <a:pt x="891846" y="544341"/>
                  </a:moveTo>
                  <a:cubicBezTo>
                    <a:pt x="889527" y="544341"/>
                    <a:pt x="891846" y="545012"/>
                    <a:pt x="892750" y="545289"/>
                  </a:cubicBezTo>
                  <a:cubicBezTo>
                    <a:pt x="893376" y="544965"/>
                    <a:pt x="892565" y="543878"/>
                    <a:pt x="891916" y="544225"/>
                  </a:cubicBezTo>
                  <a:close/>
                  <a:moveTo>
                    <a:pt x="875011" y="195677"/>
                  </a:moveTo>
                  <a:cubicBezTo>
                    <a:pt x="875544" y="195539"/>
                    <a:pt x="875428" y="195030"/>
                    <a:pt x="875405" y="194613"/>
                  </a:cubicBezTo>
                  <a:cubicBezTo>
                    <a:pt x="875243" y="193178"/>
                    <a:pt x="873341" y="195909"/>
                    <a:pt x="875011" y="195677"/>
                  </a:cubicBezTo>
                  <a:close/>
                  <a:moveTo>
                    <a:pt x="995755" y="100529"/>
                  </a:moveTo>
                  <a:cubicBezTo>
                    <a:pt x="995755" y="99418"/>
                    <a:pt x="993737" y="101339"/>
                    <a:pt x="994456" y="101639"/>
                  </a:cubicBezTo>
                  <a:cubicBezTo>
                    <a:pt x="995110" y="101656"/>
                    <a:pt x="995672" y="101177"/>
                    <a:pt x="995755" y="100529"/>
                  </a:cubicBezTo>
                  <a:close/>
                  <a:moveTo>
                    <a:pt x="896878" y="598926"/>
                  </a:moveTo>
                  <a:cubicBezTo>
                    <a:pt x="896646" y="598417"/>
                    <a:pt x="894374" y="598348"/>
                    <a:pt x="895023" y="599181"/>
                  </a:cubicBezTo>
                  <a:cubicBezTo>
                    <a:pt x="895672" y="600014"/>
                    <a:pt x="896229" y="599158"/>
                    <a:pt x="896878" y="598926"/>
                  </a:cubicBezTo>
                  <a:close/>
                  <a:moveTo>
                    <a:pt x="779497" y="197343"/>
                  </a:moveTo>
                  <a:cubicBezTo>
                    <a:pt x="781816" y="197598"/>
                    <a:pt x="779705" y="195423"/>
                    <a:pt x="779056" y="196603"/>
                  </a:cubicBezTo>
                  <a:cubicBezTo>
                    <a:pt x="779121" y="196890"/>
                    <a:pt x="779275" y="197150"/>
                    <a:pt x="779497" y="197343"/>
                  </a:cubicBezTo>
                  <a:close/>
                  <a:moveTo>
                    <a:pt x="854953" y="468328"/>
                  </a:moveTo>
                  <a:cubicBezTo>
                    <a:pt x="854790" y="467055"/>
                    <a:pt x="853121" y="469068"/>
                    <a:pt x="854257" y="469323"/>
                  </a:cubicBezTo>
                  <a:cubicBezTo>
                    <a:pt x="854860" y="469415"/>
                    <a:pt x="855022" y="469045"/>
                    <a:pt x="854953" y="468328"/>
                  </a:cubicBezTo>
                  <a:close/>
                  <a:moveTo>
                    <a:pt x="832715" y="573056"/>
                  </a:moveTo>
                  <a:cubicBezTo>
                    <a:pt x="834222" y="572779"/>
                    <a:pt x="832715" y="571506"/>
                    <a:pt x="831810" y="572200"/>
                  </a:cubicBezTo>
                  <a:cubicBezTo>
                    <a:pt x="831966" y="572608"/>
                    <a:pt x="832299" y="572923"/>
                    <a:pt x="832715" y="573056"/>
                  </a:cubicBezTo>
                  <a:close/>
                  <a:moveTo>
                    <a:pt x="802314" y="467518"/>
                  </a:moveTo>
                  <a:cubicBezTo>
                    <a:pt x="803242" y="467749"/>
                    <a:pt x="802314" y="466037"/>
                    <a:pt x="801851" y="466153"/>
                  </a:cubicBezTo>
                  <a:cubicBezTo>
                    <a:pt x="800506" y="466847"/>
                    <a:pt x="801827" y="467102"/>
                    <a:pt x="802314" y="467518"/>
                  </a:cubicBezTo>
                  <a:close/>
                  <a:moveTo>
                    <a:pt x="778778" y="555818"/>
                  </a:moveTo>
                  <a:cubicBezTo>
                    <a:pt x="778662" y="555447"/>
                    <a:pt x="778175" y="555586"/>
                    <a:pt x="777758" y="555586"/>
                  </a:cubicBezTo>
                  <a:cubicBezTo>
                    <a:pt x="776320" y="555748"/>
                    <a:pt x="779218" y="557761"/>
                    <a:pt x="778778" y="555818"/>
                  </a:cubicBezTo>
                  <a:close/>
                  <a:moveTo>
                    <a:pt x="883289" y="132368"/>
                  </a:moveTo>
                  <a:cubicBezTo>
                    <a:pt x="883289" y="131119"/>
                    <a:pt x="881550" y="132947"/>
                    <a:pt x="881875" y="133271"/>
                  </a:cubicBezTo>
                  <a:cubicBezTo>
                    <a:pt x="882200" y="133595"/>
                    <a:pt x="883104" y="132924"/>
                    <a:pt x="883289" y="132368"/>
                  </a:cubicBezTo>
                  <a:close/>
                  <a:moveTo>
                    <a:pt x="790766" y="515856"/>
                  </a:moveTo>
                  <a:cubicBezTo>
                    <a:pt x="790766" y="514421"/>
                    <a:pt x="788239" y="516411"/>
                    <a:pt x="789816" y="516435"/>
                  </a:cubicBezTo>
                  <a:cubicBezTo>
                    <a:pt x="790233" y="516411"/>
                    <a:pt x="790743" y="516504"/>
                    <a:pt x="790766" y="515856"/>
                  </a:cubicBezTo>
                  <a:close/>
                  <a:moveTo>
                    <a:pt x="875962" y="556928"/>
                  </a:moveTo>
                  <a:cubicBezTo>
                    <a:pt x="876124" y="555679"/>
                    <a:pt x="874756" y="556535"/>
                    <a:pt x="874872" y="557299"/>
                  </a:cubicBezTo>
                  <a:cubicBezTo>
                    <a:pt x="874988" y="558062"/>
                    <a:pt x="876333" y="557576"/>
                    <a:pt x="875962" y="556928"/>
                  </a:cubicBezTo>
                  <a:close/>
                  <a:moveTo>
                    <a:pt x="875799" y="541402"/>
                  </a:moveTo>
                  <a:cubicBezTo>
                    <a:pt x="875104" y="541680"/>
                    <a:pt x="875637" y="542744"/>
                    <a:pt x="876240" y="542929"/>
                  </a:cubicBezTo>
                  <a:cubicBezTo>
                    <a:pt x="876614" y="542638"/>
                    <a:pt x="876681" y="542100"/>
                    <a:pt x="876390" y="541727"/>
                  </a:cubicBezTo>
                  <a:cubicBezTo>
                    <a:pt x="876246" y="541543"/>
                    <a:pt x="876032" y="541425"/>
                    <a:pt x="875799" y="541402"/>
                  </a:cubicBezTo>
                  <a:close/>
                  <a:moveTo>
                    <a:pt x="873110" y="609894"/>
                  </a:moveTo>
                  <a:cubicBezTo>
                    <a:pt x="872530" y="608483"/>
                    <a:pt x="871347" y="610611"/>
                    <a:pt x="872321" y="610889"/>
                  </a:cubicBezTo>
                  <a:cubicBezTo>
                    <a:pt x="872775" y="610767"/>
                    <a:pt x="873095" y="610363"/>
                    <a:pt x="873110" y="609894"/>
                  </a:cubicBezTo>
                  <a:close/>
                  <a:moveTo>
                    <a:pt x="872460" y="130054"/>
                  </a:moveTo>
                  <a:cubicBezTo>
                    <a:pt x="871881" y="129916"/>
                    <a:pt x="871278" y="130332"/>
                    <a:pt x="871927" y="130772"/>
                  </a:cubicBezTo>
                  <a:cubicBezTo>
                    <a:pt x="872576" y="131211"/>
                    <a:pt x="874431" y="129869"/>
                    <a:pt x="872460" y="130054"/>
                  </a:cubicBezTo>
                  <a:close/>
                  <a:moveTo>
                    <a:pt x="961087" y="69892"/>
                  </a:moveTo>
                  <a:cubicBezTo>
                    <a:pt x="961087" y="68458"/>
                    <a:pt x="958583" y="70424"/>
                    <a:pt x="960137" y="70448"/>
                  </a:cubicBezTo>
                  <a:cubicBezTo>
                    <a:pt x="960531" y="70471"/>
                    <a:pt x="961064" y="70610"/>
                    <a:pt x="961087" y="69938"/>
                  </a:cubicBezTo>
                  <a:close/>
                  <a:moveTo>
                    <a:pt x="989679" y="90347"/>
                  </a:moveTo>
                  <a:cubicBezTo>
                    <a:pt x="988195" y="90162"/>
                    <a:pt x="990236" y="92337"/>
                    <a:pt x="990607" y="91736"/>
                  </a:cubicBezTo>
                  <a:cubicBezTo>
                    <a:pt x="990978" y="91134"/>
                    <a:pt x="989957" y="90671"/>
                    <a:pt x="989679" y="90347"/>
                  </a:cubicBezTo>
                  <a:close/>
                  <a:moveTo>
                    <a:pt x="893284" y="613296"/>
                  </a:moveTo>
                  <a:cubicBezTo>
                    <a:pt x="893585" y="612740"/>
                    <a:pt x="894977" y="612046"/>
                    <a:pt x="894258" y="611630"/>
                  </a:cubicBezTo>
                  <a:cubicBezTo>
                    <a:pt x="893400" y="611722"/>
                    <a:pt x="892681" y="612555"/>
                    <a:pt x="893284" y="613296"/>
                  </a:cubicBezTo>
                  <a:close/>
                  <a:moveTo>
                    <a:pt x="785897" y="557576"/>
                  </a:moveTo>
                  <a:cubicBezTo>
                    <a:pt x="786639" y="556535"/>
                    <a:pt x="785062" y="556327"/>
                    <a:pt x="785224" y="557576"/>
                  </a:cubicBezTo>
                  <a:cubicBezTo>
                    <a:pt x="785387" y="558826"/>
                    <a:pt x="786801" y="558456"/>
                    <a:pt x="785897" y="557576"/>
                  </a:cubicBezTo>
                  <a:close/>
                  <a:moveTo>
                    <a:pt x="848089" y="542142"/>
                  </a:moveTo>
                  <a:cubicBezTo>
                    <a:pt x="847857" y="541610"/>
                    <a:pt x="846651" y="540985"/>
                    <a:pt x="846605" y="541957"/>
                  </a:cubicBezTo>
                  <a:cubicBezTo>
                    <a:pt x="846558" y="542929"/>
                    <a:pt x="847950" y="542767"/>
                    <a:pt x="847996" y="542142"/>
                  </a:cubicBezTo>
                  <a:close/>
                  <a:moveTo>
                    <a:pt x="764099" y="584279"/>
                  </a:moveTo>
                  <a:cubicBezTo>
                    <a:pt x="763682" y="583631"/>
                    <a:pt x="762615" y="584927"/>
                    <a:pt x="762639" y="585436"/>
                  </a:cubicBezTo>
                  <a:cubicBezTo>
                    <a:pt x="763241" y="585829"/>
                    <a:pt x="764239" y="584834"/>
                    <a:pt x="764099" y="584279"/>
                  </a:cubicBezTo>
                  <a:close/>
                  <a:moveTo>
                    <a:pt x="769247" y="541332"/>
                  </a:moveTo>
                  <a:cubicBezTo>
                    <a:pt x="769943" y="541332"/>
                    <a:pt x="770360" y="541332"/>
                    <a:pt x="770314" y="540685"/>
                  </a:cubicBezTo>
                  <a:cubicBezTo>
                    <a:pt x="770175" y="539528"/>
                    <a:pt x="768018" y="541101"/>
                    <a:pt x="769247" y="541332"/>
                  </a:cubicBezTo>
                  <a:close/>
                  <a:moveTo>
                    <a:pt x="781259" y="163514"/>
                  </a:moveTo>
                  <a:cubicBezTo>
                    <a:pt x="780424" y="163329"/>
                    <a:pt x="780540" y="164625"/>
                    <a:pt x="780749" y="164902"/>
                  </a:cubicBezTo>
                  <a:cubicBezTo>
                    <a:pt x="781468" y="165018"/>
                    <a:pt x="782117" y="163768"/>
                    <a:pt x="781259" y="163514"/>
                  </a:cubicBezTo>
                  <a:close/>
                  <a:moveTo>
                    <a:pt x="927348" y="541309"/>
                  </a:moveTo>
                  <a:cubicBezTo>
                    <a:pt x="928020" y="541078"/>
                    <a:pt x="927719" y="540476"/>
                    <a:pt x="927696" y="540013"/>
                  </a:cubicBezTo>
                  <a:cubicBezTo>
                    <a:pt x="927116" y="539250"/>
                    <a:pt x="925771" y="541564"/>
                    <a:pt x="927348" y="541309"/>
                  </a:cubicBezTo>
                  <a:close/>
                  <a:moveTo>
                    <a:pt x="811172" y="163884"/>
                  </a:moveTo>
                  <a:cubicBezTo>
                    <a:pt x="811520" y="161709"/>
                    <a:pt x="808575" y="163884"/>
                    <a:pt x="810222" y="163884"/>
                  </a:cubicBezTo>
                  <a:cubicBezTo>
                    <a:pt x="810616" y="163953"/>
                    <a:pt x="811149" y="164115"/>
                    <a:pt x="811172" y="163884"/>
                  </a:cubicBezTo>
                  <a:close/>
                  <a:moveTo>
                    <a:pt x="984137" y="68828"/>
                  </a:moveTo>
                  <a:cubicBezTo>
                    <a:pt x="985088" y="67995"/>
                    <a:pt x="983279" y="67208"/>
                    <a:pt x="982885" y="67972"/>
                  </a:cubicBezTo>
                  <a:cubicBezTo>
                    <a:pt x="983001" y="68342"/>
                    <a:pt x="983326" y="68712"/>
                    <a:pt x="984137" y="68828"/>
                  </a:cubicBezTo>
                  <a:close/>
                  <a:moveTo>
                    <a:pt x="978502" y="93147"/>
                  </a:moveTo>
                  <a:cubicBezTo>
                    <a:pt x="980241" y="92870"/>
                    <a:pt x="978015" y="91713"/>
                    <a:pt x="977204" y="92846"/>
                  </a:cubicBezTo>
                  <a:cubicBezTo>
                    <a:pt x="977551" y="93309"/>
                    <a:pt x="977923" y="93124"/>
                    <a:pt x="978502" y="93147"/>
                  </a:cubicBezTo>
                  <a:close/>
                  <a:moveTo>
                    <a:pt x="773584" y="584372"/>
                  </a:moveTo>
                  <a:cubicBezTo>
                    <a:pt x="773839" y="583886"/>
                    <a:pt x="775230" y="583168"/>
                    <a:pt x="774534" y="582775"/>
                  </a:cubicBezTo>
                  <a:cubicBezTo>
                    <a:pt x="773839" y="582382"/>
                    <a:pt x="772679" y="583839"/>
                    <a:pt x="773584" y="584372"/>
                  </a:cubicBezTo>
                  <a:close/>
                  <a:moveTo>
                    <a:pt x="931035" y="429824"/>
                  </a:moveTo>
                  <a:cubicBezTo>
                    <a:pt x="929481" y="430241"/>
                    <a:pt x="931731" y="431629"/>
                    <a:pt x="932032" y="430588"/>
                  </a:cubicBezTo>
                  <a:cubicBezTo>
                    <a:pt x="931901" y="430144"/>
                    <a:pt x="931498" y="429835"/>
                    <a:pt x="931035" y="429824"/>
                  </a:cubicBezTo>
                  <a:close/>
                  <a:moveTo>
                    <a:pt x="934050" y="67208"/>
                  </a:moveTo>
                  <a:cubicBezTo>
                    <a:pt x="933447" y="67000"/>
                    <a:pt x="932728" y="65773"/>
                    <a:pt x="932241" y="66329"/>
                  </a:cubicBezTo>
                  <a:cubicBezTo>
                    <a:pt x="932194" y="67208"/>
                    <a:pt x="933191" y="68180"/>
                    <a:pt x="934050" y="67208"/>
                  </a:cubicBezTo>
                  <a:close/>
                  <a:moveTo>
                    <a:pt x="859312" y="151967"/>
                  </a:moveTo>
                  <a:cubicBezTo>
                    <a:pt x="859822" y="151690"/>
                    <a:pt x="860518" y="150579"/>
                    <a:pt x="859498" y="150463"/>
                  </a:cubicBezTo>
                  <a:cubicBezTo>
                    <a:pt x="858477" y="150348"/>
                    <a:pt x="858733" y="151805"/>
                    <a:pt x="859312" y="151967"/>
                  </a:cubicBezTo>
                  <a:close/>
                  <a:moveTo>
                    <a:pt x="780030" y="569678"/>
                  </a:moveTo>
                  <a:cubicBezTo>
                    <a:pt x="781468" y="569123"/>
                    <a:pt x="779404" y="568035"/>
                    <a:pt x="779056" y="568868"/>
                  </a:cubicBezTo>
                  <a:cubicBezTo>
                    <a:pt x="779167" y="569322"/>
                    <a:pt x="779562" y="569651"/>
                    <a:pt x="780030" y="569678"/>
                  </a:cubicBezTo>
                  <a:close/>
                  <a:moveTo>
                    <a:pt x="811544" y="582682"/>
                  </a:moveTo>
                  <a:cubicBezTo>
                    <a:pt x="811961" y="581872"/>
                    <a:pt x="810083" y="582150"/>
                    <a:pt x="809688" y="582428"/>
                  </a:cubicBezTo>
                  <a:cubicBezTo>
                    <a:pt x="810361" y="582798"/>
                    <a:pt x="811080" y="583539"/>
                    <a:pt x="811544" y="582682"/>
                  </a:cubicBezTo>
                  <a:close/>
                  <a:moveTo>
                    <a:pt x="887278" y="123066"/>
                  </a:moveTo>
                  <a:cubicBezTo>
                    <a:pt x="887162" y="122418"/>
                    <a:pt x="886165" y="122650"/>
                    <a:pt x="885724" y="122881"/>
                  </a:cubicBezTo>
                  <a:cubicBezTo>
                    <a:pt x="886002" y="123483"/>
                    <a:pt x="887255" y="124362"/>
                    <a:pt x="887278" y="123066"/>
                  </a:cubicBezTo>
                  <a:close/>
                  <a:moveTo>
                    <a:pt x="855208" y="529578"/>
                  </a:moveTo>
                  <a:cubicBezTo>
                    <a:pt x="854582" y="530110"/>
                    <a:pt x="855648" y="530781"/>
                    <a:pt x="856390" y="531035"/>
                  </a:cubicBezTo>
                  <a:cubicBezTo>
                    <a:pt x="857179" y="530596"/>
                    <a:pt x="855904" y="529994"/>
                    <a:pt x="855208" y="529578"/>
                  </a:cubicBezTo>
                  <a:close/>
                  <a:moveTo>
                    <a:pt x="899382" y="383198"/>
                  </a:moveTo>
                  <a:cubicBezTo>
                    <a:pt x="899985" y="383036"/>
                    <a:pt x="899823" y="382504"/>
                    <a:pt x="899800" y="382065"/>
                  </a:cubicBezTo>
                  <a:cubicBezTo>
                    <a:pt x="899290" y="381046"/>
                    <a:pt x="897991" y="383407"/>
                    <a:pt x="899382" y="383198"/>
                  </a:cubicBezTo>
                  <a:close/>
                  <a:moveTo>
                    <a:pt x="906038" y="532054"/>
                  </a:moveTo>
                  <a:cubicBezTo>
                    <a:pt x="905922" y="531799"/>
                    <a:pt x="905504" y="531776"/>
                    <a:pt x="905064" y="531753"/>
                  </a:cubicBezTo>
                  <a:cubicBezTo>
                    <a:pt x="903487" y="531868"/>
                    <a:pt x="906177" y="533974"/>
                    <a:pt x="906038" y="532054"/>
                  </a:cubicBezTo>
                  <a:close/>
                  <a:moveTo>
                    <a:pt x="849457" y="564449"/>
                  </a:moveTo>
                  <a:cubicBezTo>
                    <a:pt x="850315" y="563292"/>
                    <a:pt x="850570" y="563176"/>
                    <a:pt x="849457" y="562551"/>
                  </a:cubicBezTo>
                  <a:cubicBezTo>
                    <a:pt x="848692" y="563130"/>
                    <a:pt x="848831" y="563477"/>
                    <a:pt x="849457" y="564379"/>
                  </a:cubicBezTo>
                  <a:close/>
                  <a:moveTo>
                    <a:pt x="863022" y="563477"/>
                  </a:moveTo>
                  <a:cubicBezTo>
                    <a:pt x="863441" y="563361"/>
                    <a:pt x="863778" y="563051"/>
                    <a:pt x="863927" y="562644"/>
                  </a:cubicBezTo>
                  <a:cubicBezTo>
                    <a:pt x="863046" y="561834"/>
                    <a:pt x="861538" y="563153"/>
                    <a:pt x="863022" y="563407"/>
                  </a:cubicBezTo>
                  <a:close/>
                  <a:moveTo>
                    <a:pt x="854953" y="662120"/>
                  </a:moveTo>
                  <a:cubicBezTo>
                    <a:pt x="854907" y="661686"/>
                    <a:pt x="854606" y="661322"/>
                    <a:pt x="854188" y="661194"/>
                  </a:cubicBezTo>
                  <a:cubicBezTo>
                    <a:pt x="853144" y="661263"/>
                    <a:pt x="854489" y="663716"/>
                    <a:pt x="854953" y="662050"/>
                  </a:cubicBezTo>
                  <a:close/>
                  <a:moveTo>
                    <a:pt x="809155" y="662305"/>
                  </a:moveTo>
                  <a:cubicBezTo>
                    <a:pt x="809387" y="662814"/>
                    <a:pt x="810593" y="663508"/>
                    <a:pt x="811080" y="663068"/>
                  </a:cubicBezTo>
                  <a:cubicBezTo>
                    <a:pt x="810965" y="662375"/>
                    <a:pt x="810309" y="661905"/>
                    <a:pt x="809614" y="662019"/>
                  </a:cubicBezTo>
                  <a:cubicBezTo>
                    <a:pt x="809424" y="662050"/>
                    <a:pt x="809243" y="662124"/>
                    <a:pt x="809086" y="662235"/>
                  </a:cubicBezTo>
                  <a:close/>
                  <a:moveTo>
                    <a:pt x="857133" y="156942"/>
                  </a:moveTo>
                  <a:cubicBezTo>
                    <a:pt x="856901" y="156410"/>
                    <a:pt x="855811" y="155577"/>
                    <a:pt x="855625" y="156572"/>
                  </a:cubicBezTo>
                  <a:cubicBezTo>
                    <a:pt x="855440" y="157567"/>
                    <a:pt x="856761" y="157451"/>
                    <a:pt x="857133" y="156942"/>
                  </a:cubicBezTo>
                  <a:close/>
                  <a:moveTo>
                    <a:pt x="888669" y="534113"/>
                  </a:moveTo>
                  <a:cubicBezTo>
                    <a:pt x="887510" y="534113"/>
                    <a:pt x="888368" y="535316"/>
                    <a:pt x="889133" y="535154"/>
                  </a:cubicBezTo>
                  <a:cubicBezTo>
                    <a:pt x="889898" y="534992"/>
                    <a:pt x="889365" y="533812"/>
                    <a:pt x="888669" y="534044"/>
                  </a:cubicBezTo>
                  <a:close/>
                  <a:moveTo>
                    <a:pt x="866292" y="666516"/>
                  </a:moveTo>
                  <a:lnTo>
                    <a:pt x="866083" y="666030"/>
                  </a:lnTo>
                  <a:cubicBezTo>
                    <a:pt x="865643" y="666516"/>
                    <a:pt x="864135" y="666516"/>
                    <a:pt x="864854" y="667534"/>
                  </a:cubicBezTo>
                  <a:cubicBezTo>
                    <a:pt x="865249" y="667164"/>
                    <a:pt x="866130" y="667349"/>
                    <a:pt x="866292" y="666516"/>
                  </a:cubicBezTo>
                  <a:close/>
                  <a:moveTo>
                    <a:pt x="882710" y="354899"/>
                  </a:moveTo>
                  <a:cubicBezTo>
                    <a:pt x="883962" y="354899"/>
                    <a:pt x="883915" y="354182"/>
                    <a:pt x="882571" y="353927"/>
                  </a:cubicBezTo>
                  <a:cubicBezTo>
                    <a:pt x="881689" y="354135"/>
                    <a:pt x="881573" y="355177"/>
                    <a:pt x="882710" y="354992"/>
                  </a:cubicBezTo>
                  <a:close/>
                  <a:moveTo>
                    <a:pt x="872414" y="153934"/>
                  </a:moveTo>
                  <a:cubicBezTo>
                    <a:pt x="872159" y="153425"/>
                    <a:pt x="871023" y="152638"/>
                    <a:pt x="870907" y="153680"/>
                  </a:cubicBezTo>
                  <a:cubicBezTo>
                    <a:pt x="870791" y="154721"/>
                    <a:pt x="872275" y="154628"/>
                    <a:pt x="872414" y="154027"/>
                  </a:cubicBezTo>
                  <a:close/>
                  <a:moveTo>
                    <a:pt x="861075" y="564703"/>
                  </a:moveTo>
                  <a:cubicBezTo>
                    <a:pt x="860402" y="563130"/>
                    <a:pt x="858756" y="565444"/>
                    <a:pt x="859892" y="565513"/>
                  </a:cubicBezTo>
                  <a:cubicBezTo>
                    <a:pt x="860101" y="565096"/>
                    <a:pt x="860935" y="565397"/>
                    <a:pt x="861075" y="564703"/>
                  </a:cubicBezTo>
                  <a:close/>
                  <a:moveTo>
                    <a:pt x="804239" y="154189"/>
                  </a:moveTo>
                  <a:cubicBezTo>
                    <a:pt x="804239" y="153541"/>
                    <a:pt x="802732" y="153610"/>
                    <a:pt x="802755" y="154374"/>
                  </a:cubicBezTo>
                  <a:cubicBezTo>
                    <a:pt x="802778" y="155137"/>
                    <a:pt x="804030" y="154767"/>
                    <a:pt x="804239" y="154189"/>
                  </a:cubicBezTo>
                  <a:close/>
                  <a:moveTo>
                    <a:pt x="953876" y="154790"/>
                  </a:moveTo>
                  <a:cubicBezTo>
                    <a:pt x="954827" y="154906"/>
                    <a:pt x="953876" y="152916"/>
                    <a:pt x="953319" y="153518"/>
                  </a:cubicBezTo>
                  <a:cubicBezTo>
                    <a:pt x="952763" y="154119"/>
                    <a:pt x="953621" y="154443"/>
                    <a:pt x="953876" y="154790"/>
                  </a:cubicBezTo>
                  <a:close/>
                  <a:moveTo>
                    <a:pt x="862906" y="536705"/>
                  </a:moveTo>
                  <a:cubicBezTo>
                    <a:pt x="862350" y="536034"/>
                    <a:pt x="861353" y="537468"/>
                    <a:pt x="862025" y="537885"/>
                  </a:cubicBezTo>
                  <a:cubicBezTo>
                    <a:pt x="862420" y="537954"/>
                    <a:pt x="862976" y="537075"/>
                    <a:pt x="862906" y="536705"/>
                  </a:cubicBezTo>
                  <a:close/>
                  <a:moveTo>
                    <a:pt x="861121" y="155577"/>
                  </a:moveTo>
                  <a:cubicBezTo>
                    <a:pt x="860564" y="155577"/>
                    <a:pt x="860518" y="156595"/>
                    <a:pt x="861121" y="156572"/>
                  </a:cubicBezTo>
                  <a:cubicBezTo>
                    <a:pt x="861724" y="156549"/>
                    <a:pt x="861956" y="155438"/>
                    <a:pt x="861121" y="155577"/>
                  </a:cubicBezTo>
                  <a:close/>
                  <a:moveTo>
                    <a:pt x="921249" y="156942"/>
                  </a:moveTo>
                  <a:cubicBezTo>
                    <a:pt x="921017" y="156456"/>
                    <a:pt x="920878" y="155808"/>
                    <a:pt x="920577" y="155716"/>
                  </a:cubicBezTo>
                  <a:cubicBezTo>
                    <a:pt x="919835" y="155832"/>
                    <a:pt x="920391" y="157845"/>
                    <a:pt x="921249" y="156942"/>
                  </a:cubicBezTo>
                  <a:close/>
                  <a:moveTo>
                    <a:pt x="876518" y="535594"/>
                  </a:moveTo>
                  <a:cubicBezTo>
                    <a:pt x="876518" y="535015"/>
                    <a:pt x="875452" y="535039"/>
                    <a:pt x="875452" y="535594"/>
                  </a:cubicBezTo>
                  <a:cubicBezTo>
                    <a:pt x="875452" y="536149"/>
                    <a:pt x="876657" y="536334"/>
                    <a:pt x="876518" y="535594"/>
                  </a:cubicBezTo>
                  <a:close/>
                  <a:moveTo>
                    <a:pt x="933702" y="531868"/>
                  </a:moveTo>
                  <a:cubicBezTo>
                    <a:pt x="933099" y="532007"/>
                    <a:pt x="932542" y="532794"/>
                    <a:pt x="932936" y="533280"/>
                  </a:cubicBezTo>
                  <a:cubicBezTo>
                    <a:pt x="933471" y="533224"/>
                    <a:pt x="933860" y="532747"/>
                    <a:pt x="933804" y="532213"/>
                  </a:cubicBezTo>
                  <a:cubicBezTo>
                    <a:pt x="933792" y="532093"/>
                    <a:pt x="933757" y="531976"/>
                    <a:pt x="933702" y="531868"/>
                  </a:cubicBezTo>
                  <a:close/>
                  <a:moveTo>
                    <a:pt x="839393" y="581641"/>
                  </a:moveTo>
                  <a:cubicBezTo>
                    <a:pt x="838048" y="582497"/>
                    <a:pt x="839092" y="583099"/>
                    <a:pt x="840112" y="582497"/>
                  </a:cubicBezTo>
                  <a:close/>
                  <a:moveTo>
                    <a:pt x="869098" y="580577"/>
                  </a:moveTo>
                  <a:cubicBezTo>
                    <a:pt x="868681" y="580068"/>
                    <a:pt x="867869" y="579836"/>
                    <a:pt x="867683" y="580577"/>
                  </a:cubicBezTo>
                  <a:cubicBezTo>
                    <a:pt x="867498" y="581317"/>
                    <a:pt x="868889" y="581248"/>
                    <a:pt x="869098" y="580577"/>
                  </a:cubicBezTo>
                  <a:close/>
                  <a:moveTo>
                    <a:pt x="882153" y="92661"/>
                  </a:moveTo>
                  <a:cubicBezTo>
                    <a:pt x="882339" y="91944"/>
                    <a:pt x="881063" y="91782"/>
                    <a:pt x="881156" y="92661"/>
                  </a:cubicBezTo>
                  <a:cubicBezTo>
                    <a:pt x="881249" y="93541"/>
                    <a:pt x="882107" y="93286"/>
                    <a:pt x="882153" y="92661"/>
                  </a:cubicBezTo>
                  <a:close/>
                  <a:moveTo>
                    <a:pt x="903788" y="540546"/>
                  </a:moveTo>
                  <a:cubicBezTo>
                    <a:pt x="904113" y="539898"/>
                    <a:pt x="902814" y="539227"/>
                    <a:pt x="902837" y="540013"/>
                  </a:cubicBezTo>
                  <a:cubicBezTo>
                    <a:pt x="902861" y="540800"/>
                    <a:pt x="903603" y="541957"/>
                    <a:pt x="903788" y="540592"/>
                  </a:cubicBezTo>
                  <a:close/>
                  <a:moveTo>
                    <a:pt x="884240" y="522543"/>
                  </a:moveTo>
                  <a:cubicBezTo>
                    <a:pt x="884240" y="522034"/>
                    <a:pt x="885307" y="521247"/>
                    <a:pt x="884634" y="520993"/>
                  </a:cubicBezTo>
                  <a:cubicBezTo>
                    <a:pt x="883962" y="520738"/>
                    <a:pt x="883707" y="522219"/>
                    <a:pt x="884240" y="522590"/>
                  </a:cubicBezTo>
                  <a:close/>
                  <a:moveTo>
                    <a:pt x="906362" y="541865"/>
                  </a:moveTo>
                  <a:cubicBezTo>
                    <a:pt x="907104" y="541263"/>
                    <a:pt x="905295" y="541101"/>
                    <a:pt x="905156" y="541541"/>
                  </a:cubicBezTo>
                  <a:cubicBezTo>
                    <a:pt x="905017" y="541980"/>
                    <a:pt x="906177" y="542605"/>
                    <a:pt x="906478" y="541911"/>
                  </a:cubicBezTo>
                  <a:close/>
                  <a:moveTo>
                    <a:pt x="797375" y="542003"/>
                  </a:moveTo>
                  <a:cubicBezTo>
                    <a:pt x="796935" y="542628"/>
                    <a:pt x="797375" y="543230"/>
                    <a:pt x="798048" y="543484"/>
                  </a:cubicBezTo>
                  <a:cubicBezTo>
                    <a:pt x="798396" y="542906"/>
                    <a:pt x="797862" y="542327"/>
                    <a:pt x="797282" y="542050"/>
                  </a:cubicBezTo>
                  <a:close/>
                  <a:moveTo>
                    <a:pt x="861283" y="542003"/>
                  </a:moveTo>
                  <a:cubicBezTo>
                    <a:pt x="860657" y="542003"/>
                    <a:pt x="860588" y="542998"/>
                    <a:pt x="861283" y="542998"/>
                  </a:cubicBezTo>
                  <a:cubicBezTo>
                    <a:pt x="861979" y="542998"/>
                    <a:pt x="861956" y="541888"/>
                    <a:pt x="861191" y="542003"/>
                  </a:cubicBezTo>
                  <a:close/>
                  <a:moveTo>
                    <a:pt x="920670" y="165943"/>
                  </a:moveTo>
                  <a:cubicBezTo>
                    <a:pt x="920438" y="165527"/>
                    <a:pt x="920299" y="164833"/>
                    <a:pt x="920020" y="164763"/>
                  </a:cubicBezTo>
                  <a:cubicBezTo>
                    <a:pt x="919209" y="164833"/>
                    <a:pt x="919974" y="167077"/>
                    <a:pt x="920670" y="165943"/>
                  </a:cubicBezTo>
                  <a:close/>
                  <a:moveTo>
                    <a:pt x="854953" y="168257"/>
                  </a:moveTo>
                  <a:cubicBezTo>
                    <a:pt x="854953" y="167887"/>
                    <a:pt x="854419" y="166985"/>
                    <a:pt x="854095" y="167031"/>
                  </a:cubicBezTo>
                  <a:cubicBezTo>
                    <a:pt x="853422" y="167355"/>
                    <a:pt x="854350" y="168766"/>
                    <a:pt x="854953" y="168165"/>
                  </a:cubicBezTo>
                  <a:close/>
                  <a:moveTo>
                    <a:pt x="786361" y="148658"/>
                  </a:moveTo>
                  <a:cubicBezTo>
                    <a:pt x="786649" y="148597"/>
                    <a:pt x="786833" y="148315"/>
                    <a:pt x="786772" y="148027"/>
                  </a:cubicBezTo>
                  <a:cubicBezTo>
                    <a:pt x="786728" y="147822"/>
                    <a:pt x="786567" y="147661"/>
                    <a:pt x="786361" y="147617"/>
                  </a:cubicBezTo>
                  <a:cubicBezTo>
                    <a:pt x="785456" y="147525"/>
                    <a:pt x="785595" y="148844"/>
                    <a:pt x="786361" y="148658"/>
                  </a:cubicBezTo>
                  <a:close/>
                  <a:moveTo>
                    <a:pt x="888947" y="587842"/>
                  </a:moveTo>
                  <a:cubicBezTo>
                    <a:pt x="886907" y="588028"/>
                    <a:pt x="888391" y="589370"/>
                    <a:pt x="889527" y="588120"/>
                  </a:cubicBezTo>
                  <a:close/>
                  <a:moveTo>
                    <a:pt x="873133" y="171913"/>
                  </a:moveTo>
                  <a:lnTo>
                    <a:pt x="873620" y="171705"/>
                  </a:lnTo>
                  <a:cubicBezTo>
                    <a:pt x="872715" y="170271"/>
                    <a:pt x="871370" y="171335"/>
                    <a:pt x="873133" y="171913"/>
                  </a:cubicBezTo>
                  <a:close/>
                  <a:moveTo>
                    <a:pt x="795288" y="503384"/>
                  </a:moveTo>
                  <a:cubicBezTo>
                    <a:pt x="795288" y="502759"/>
                    <a:pt x="794291" y="502713"/>
                    <a:pt x="794291" y="503384"/>
                  </a:cubicBezTo>
                  <a:cubicBezTo>
                    <a:pt x="794291" y="504055"/>
                    <a:pt x="795427" y="504124"/>
                    <a:pt x="795288" y="503384"/>
                  </a:cubicBezTo>
                  <a:close/>
                  <a:moveTo>
                    <a:pt x="907823" y="546423"/>
                  </a:moveTo>
                  <a:cubicBezTo>
                    <a:pt x="908101" y="546423"/>
                    <a:pt x="908240" y="546284"/>
                    <a:pt x="908287" y="546007"/>
                  </a:cubicBezTo>
                  <a:cubicBezTo>
                    <a:pt x="908403" y="544503"/>
                    <a:pt x="906246" y="546192"/>
                    <a:pt x="907823" y="546423"/>
                  </a:cubicBezTo>
                  <a:close/>
                  <a:moveTo>
                    <a:pt x="802129" y="147941"/>
                  </a:moveTo>
                  <a:cubicBezTo>
                    <a:pt x="801827" y="147779"/>
                    <a:pt x="801317" y="146738"/>
                    <a:pt x="801062" y="147316"/>
                  </a:cubicBezTo>
                  <a:cubicBezTo>
                    <a:pt x="800830" y="148196"/>
                    <a:pt x="801109" y="149052"/>
                    <a:pt x="802129" y="147941"/>
                  </a:cubicBezTo>
                  <a:close/>
                  <a:moveTo>
                    <a:pt x="873202" y="173140"/>
                  </a:moveTo>
                  <a:cubicBezTo>
                    <a:pt x="872460" y="172955"/>
                    <a:pt x="872252" y="174250"/>
                    <a:pt x="873202" y="174158"/>
                  </a:cubicBezTo>
                  <a:cubicBezTo>
                    <a:pt x="874153" y="174065"/>
                    <a:pt x="873852" y="173186"/>
                    <a:pt x="873249" y="173140"/>
                  </a:cubicBezTo>
                  <a:close/>
                  <a:moveTo>
                    <a:pt x="814628" y="496095"/>
                  </a:moveTo>
                  <a:cubicBezTo>
                    <a:pt x="813839" y="496095"/>
                    <a:pt x="814094" y="497414"/>
                    <a:pt x="814813" y="497113"/>
                  </a:cubicBezTo>
                  <a:cubicBezTo>
                    <a:pt x="815532" y="496812"/>
                    <a:pt x="815254" y="495956"/>
                    <a:pt x="814628" y="496095"/>
                  </a:cubicBezTo>
                  <a:close/>
                  <a:moveTo>
                    <a:pt x="850408" y="494961"/>
                  </a:moveTo>
                  <a:cubicBezTo>
                    <a:pt x="849573" y="494961"/>
                    <a:pt x="849851" y="496280"/>
                    <a:pt x="850593" y="495979"/>
                  </a:cubicBezTo>
                  <a:cubicBezTo>
                    <a:pt x="851335" y="495679"/>
                    <a:pt x="851034" y="494799"/>
                    <a:pt x="850408" y="494961"/>
                  </a:cubicBezTo>
                  <a:close/>
                  <a:moveTo>
                    <a:pt x="864483" y="591498"/>
                  </a:moveTo>
                  <a:cubicBezTo>
                    <a:pt x="864089" y="591174"/>
                    <a:pt x="864205" y="590272"/>
                    <a:pt x="863672" y="590341"/>
                  </a:cubicBezTo>
                  <a:cubicBezTo>
                    <a:pt x="863162" y="590827"/>
                    <a:pt x="863718" y="592470"/>
                    <a:pt x="864483" y="591498"/>
                  </a:cubicBezTo>
                  <a:close/>
                  <a:moveTo>
                    <a:pt x="870559" y="177513"/>
                  </a:moveTo>
                  <a:cubicBezTo>
                    <a:pt x="871254" y="177235"/>
                    <a:pt x="868936" y="176125"/>
                    <a:pt x="869237" y="177073"/>
                  </a:cubicBezTo>
                  <a:cubicBezTo>
                    <a:pt x="869472" y="177556"/>
                    <a:pt x="870055" y="177758"/>
                    <a:pt x="870539" y="177523"/>
                  </a:cubicBezTo>
                  <a:cubicBezTo>
                    <a:pt x="870545" y="177520"/>
                    <a:pt x="870552" y="177517"/>
                    <a:pt x="870559" y="177513"/>
                  </a:cubicBezTo>
                  <a:close/>
                  <a:moveTo>
                    <a:pt x="778940" y="178138"/>
                  </a:moveTo>
                  <a:cubicBezTo>
                    <a:pt x="779103" y="177583"/>
                    <a:pt x="777966" y="177467"/>
                    <a:pt x="777920" y="178138"/>
                  </a:cubicBezTo>
                  <a:cubicBezTo>
                    <a:pt x="777874" y="178809"/>
                    <a:pt x="778940" y="179017"/>
                    <a:pt x="778940" y="178138"/>
                  </a:cubicBezTo>
                  <a:close/>
                  <a:moveTo>
                    <a:pt x="791439" y="493735"/>
                  </a:moveTo>
                  <a:cubicBezTo>
                    <a:pt x="792250" y="493735"/>
                    <a:pt x="792135" y="492508"/>
                    <a:pt x="791439" y="492717"/>
                  </a:cubicBezTo>
                  <a:cubicBezTo>
                    <a:pt x="790743" y="492925"/>
                    <a:pt x="790720" y="493804"/>
                    <a:pt x="791323" y="493735"/>
                  </a:cubicBezTo>
                  <a:close/>
                  <a:moveTo>
                    <a:pt x="835173" y="492046"/>
                  </a:moveTo>
                  <a:cubicBezTo>
                    <a:pt x="835173" y="491398"/>
                    <a:pt x="834153" y="491375"/>
                    <a:pt x="834153" y="492046"/>
                  </a:cubicBezTo>
                  <a:cubicBezTo>
                    <a:pt x="834153" y="492717"/>
                    <a:pt x="835196" y="492809"/>
                    <a:pt x="835057" y="492046"/>
                  </a:cubicBezTo>
                  <a:close/>
                  <a:moveTo>
                    <a:pt x="823741" y="178901"/>
                  </a:moveTo>
                  <a:cubicBezTo>
                    <a:pt x="823741" y="177351"/>
                    <a:pt x="821955" y="179457"/>
                    <a:pt x="823393" y="179688"/>
                  </a:cubicBezTo>
                  <a:cubicBezTo>
                    <a:pt x="823926" y="179688"/>
                    <a:pt x="823671" y="179179"/>
                    <a:pt x="823741" y="178901"/>
                  </a:cubicBezTo>
                  <a:close/>
                  <a:moveTo>
                    <a:pt x="957818" y="85465"/>
                  </a:moveTo>
                  <a:cubicBezTo>
                    <a:pt x="958096" y="85997"/>
                    <a:pt x="958722" y="86599"/>
                    <a:pt x="959279" y="86182"/>
                  </a:cubicBezTo>
                  <a:cubicBezTo>
                    <a:pt x="959212" y="85650"/>
                    <a:pt x="958726" y="85272"/>
                    <a:pt x="958192" y="85338"/>
                  </a:cubicBezTo>
                  <a:cubicBezTo>
                    <a:pt x="958060" y="85354"/>
                    <a:pt x="957933" y="85398"/>
                    <a:pt x="957818" y="85465"/>
                  </a:cubicBezTo>
                  <a:close/>
                  <a:moveTo>
                    <a:pt x="810083" y="489153"/>
                  </a:moveTo>
                  <a:cubicBezTo>
                    <a:pt x="810083" y="488552"/>
                    <a:pt x="809016" y="488575"/>
                    <a:pt x="809016" y="489153"/>
                  </a:cubicBezTo>
                  <a:cubicBezTo>
                    <a:pt x="809016" y="489732"/>
                    <a:pt x="810245" y="489894"/>
                    <a:pt x="810083" y="489153"/>
                  </a:cubicBezTo>
                  <a:close/>
                  <a:moveTo>
                    <a:pt x="871927" y="181262"/>
                  </a:moveTo>
                  <a:lnTo>
                    <a:pt x="872901" y="182072"/>
                  </a:lnTo>
                  <a:cubicBezTo>
                    <a:pt x="873434" y="181007"/>
                    <a:pt x="872994" y="180058"/>
                    <a:pt x="871927" y="181262"/>
                  </a:cubicBezTo>
                  <a:close/>
                  <a:moveTo>
                    <a:pt x="785433" y="488205"/>
                  </a:moveTo>
                  <a:cubicBezTo>
                    <a:pt x="784529" y="487904"/>
                    <a:pt x="784250" y="489223"/>
                    <a:pt x="785155" y="489200"/>
                  </a:cubicBezTo>
                  <a:cubicBezTo>
                    <a:pt x="786059" y="489176"/>
                    <a:pt x="785897" y="488343"/>
                    <a:pt x="785433" y="488205"/>
                  </a:cubicBezTo>
                  <a:close/>
                  <a:moveTo>
                    <a:pt x="847834" y="180961"/>
                  </a:moveTo>
                  <a:lnTo>
                    <a:pt x="847092" y="181262"/>
                  </a:lnTo>
                  <a:cubicBezTo>
                    <a:pt x="847695" y="182766"/>
                    <a:pt x="849434" y="181146"/>
                    <a:pt x="847834" y="180961"/>
                  </a:cubicBezTo>
                  <a:close/>
                  <a:moveTo>
                    <a:pt x="907869" y="550403"/>
                  </a:moveTo>
                  <a:cubicBezTo>
                    <a:pt x="908449" y="550403"/>
                    <a:pt x="908449" y="549362"/>
                    <a:pt x="907869" y="549362"/>
                  </a:cubicBezTo>
                  <a:cubicBezTo>
                    <a:pt x="907290" y="549362"/>
                    <a:pt x="907127" y="550565"/>
                    <a:pt x="907869" y="550403"/>
                  </a:cubicBezTo>
                  <a:close/>
                  <a:moveTo>
                    <a:pt x="845422" y="483554"/>
                  </a:moveTo>
                  <a:cubicBezTo>
                    <a:pt x="845717" y="483554"/>
                    <a:pt x="845956" y="483315"/>
                    <a:pt x="845956" y="483021"/>
                  </a:cubicBezTo>
                  <a:cubicBezTo>
                    <a:pt x="845956" y="482727"/>
                    <a:pt x="845717" y="482489"/>
                    <a:pt x="845422" y="482489"/>
                  </a:cubicBezTo>
                  <a:cubicBezTo>
                    <a:pt x="844472" y="482443"/>
                    <a:pt x="844657" y="483716"/>
                    <a:pt x="845422" y="483554"/>
                  </a:cubicBezTo>
                  <a:close/>
                  <a:moveTo>
                    <a:pt x="950722" y="49576"/>
                  </a:moveTo>
                  <a:cubicBezTo>
                    <a:pt x="951603" y="49715"/>
                    <a:pt x="951279" y="48743"/>
                    <a:pt x="950722" y="48581"/>
                  </a:cubicBezTo>
                  <a:cubicBezTo>
                    <a:pt x="949864" y="48835"/>
                    <a:pt x="949679" y="49715"/>
                    <a:pt x="950722" y="49576"/>
                  </a:cubicBezTo>
                  <a:close/>
                  <a:moveTo>
                    <a:pt x="858918" y="141879"/>
                  </a:moveTo>
                  <a:cubicBezTo>
                    <a:pt x="859683" y="141879"/>
                    <a:pt x="859683" y="140583"/>
                    <a:pt x="858918" y="140791"/>
                  </a:cubicBezTo>
                  <a:cubicBezTo>
                    <a:pt x="858153" y="140999"/>
                    <a:pt x="858269" y="141879"/>
                    <a:pt x="858918" y="141879"/>
                  </a:cubicBezTo>
                  <a:close/>
                  <a:moveTo>
                    <a:pt x="816320" y="482998"/>
                  </a:moveTo>
                  <a:cubicBezTo>
                    <a:pt x="816320" y="482350"/>
                    <a:pt x="815323" y="482327"/>
                    <a:pt x="815300" y="482998"/>
                  </a:cubicBezTo>
                  <a:cubicBezTo>
                    <a:pt x="815277" y="483669"/>
                    <a:pt x="816413" y="483716"/>
                    <a:pt x="816320" y="482998"/>
                  </a:cubicBezTo>
                  <a:close/>
                  <a:moveTo>
                    <a:pt x="1001992" y="84632"/>
                  </a:moveTo>
                  <a:cubicBezTo>
                    <a:pt x="1001992" y="84007"/>
                    <a:pt x="1000972" y="83984"/>
                    <a:pt x="1000972" y="84632"/>
                  </a:cubicBezTo>
                  <a:cubicBezTo>
                    <a:pt x="1000972" y="85280"/>
                    <a:pt x="1002108" y="85396"/>
                    <a:pt x="1001992" y="84632"/>
                  </a:cubicBezTo>
                  <a:close/>
                  <a:moveTo>
                    <a:pt x="911556" y="139403"/>
                  </a:moveTo>
                  <a:cubicBezTo>
                    <a:pt x="911046" y="138708"/>
                    <a:pt x="910397" y="139403"/>
                    <a:pt x="910142" y="139889"/>
                  </a:cubicBezTo>
                  <a:cubicBezTo>
                    <a:pt x="910652" y="140560"/>
                    <a:pt x="911371" y="139889"/>
                    <a:pt x="911626" y="139403"/>
                  </a:cubicBezTo>
                  <a:close/>
                  <a:moveTo>
                    <a:pt x="1014398" y="102195"/>
                  </a:moveTo>
                  <a:cubicBezTo>
                    <a:pt x="1014398" y="101431"/>
                    <a:pt x="1013077" y="101686"/>
                    <a:pt x="1013378" y="102426"/>
                  </a:cubicBezTo>
                  <a:cubicBezTo>
                    <a:pt x="1013680" y="103167"/>
                    <a:pt x="1014677" y="102866"/>
                    <a:pt x="1014468" y="102195"/>
                  </a:cubicBezTo>
                  <a:close/>
                  <a:moveTo>
                    <a:pt x="786871" y="190124"/>
                  </a:moveTo>
                  <a:cubicBezTo>
                    <a:pt x="786105" y="189962"/>
                    <a:pt x="785943" y="191235"/>
                    <a:pt x="786871" y="191142"/>
                  </a:cubicBezTo>
                  <a:cubicBezTo>
                    <a:pt x="787798" y="191050"/>
                    <a:pt x="787520" y="190170"/>
                    <a:pt x="786940" y="190124"/>
                  </a:cubicBezTo>
                  <a:close/>
                  <a:moveTo>
                    <a:pt x="799300" y="474460"/>
                  </a:moveTo>
                  <a:cubicBezTo>
                    <a:pt x="799300" y="474460"/>
                    <a:pt x="799300" y="474113"/>
                    <a:pt x="798929" y="474066"/>
                  </a:cubicBezTo>
                  <a:cubicBezTo>
                    <a:pt x="797491" y="473812"/>
                    <a:pt x="798929" y="476126"/>
                    <a:pt x="799300" y="474460"/>
                  </a:cubicBezTo>
                  <a:close/>
                  <a:moveTo>
                    <a:pt x="871370" y="142966"/>
                  </a:moveTo>
                  <a:cubicBezTo>
                    <a:pt x="872043" y="143128"/>
                    <a:pt x="872159" y="141994"/>
                    <a:pt x="871486" y="141971"/>
                  </a:cubicBezTo>
                  <a:cubicBezTo>
                    <a:pt x="870814" y="141948"/>
                    <a:pt x="870721" y="142966"/>
                    <a:pt x="871370" y="142966"/>
                  </a:cubicBezTo>
                  <a:close/>
                  <a:moveTo>
                    <a:pt x="951302" y="137806"/>
                  </a:moveTo>
                  <a:cubicBezTo>
                    <a:pt x="951547" y="137357"/>
                    <a:pt x="951381" y="136795"/>
                    <a:pt x="950931" y="136551"/>
                  </a:cubicBezTo>
                  <a:cubicBezTo>
                    <a:pt x="950816" y="136488"/>
                    <a:pt x="950690" y="136451"/>
                    <a:pt x="950560" y="136441"/>
                  </a:cubicBezTo>
                  <a:cubicBezTo>
                    <a:pt x="950189" y="136904"/>
                    <a:pt x="950699" y="137714"/>
                    <a:pt x="951302" y="137806"/>
                  </a:cubicBezTo>
                  <a:close/>
                  <a:moveTo>
                    <a:pt x="842037" y="473951"/>
                  </a:moveTo>
                  <a:cubicBezTo>
                    <a:pt x="842538" y="474005"/>
                    <a:pt x="843045" y="473917"/>
                    <a:pt x="843498" y="473696"/>
                  </a:cubicBezTo>
                  <a:cubicBezTo>
                    <a:pt x="843034" y="473095"/>
                    <a:pt x="840599" y="473395"/>
                    <a:pt x="842037" y="473951"/>
                  </a:cubicBezTo>
                  <a:close/>
                  <a:moveTo>
                    <a:pt x="812912" y="192808"/>
                  </a:moveTo>
                  <a:cubicBezTo>
                    <a:pt x="812912" y="192253"/>
                    <a:pt x="811845" y="192230"/>
                    <a:pt x="811868" y="192808"/>
                  </a:cubicBezTo>
                  <a:cubicBezTo>
                    <a:pt x="811891" y="193387"/>
                    <a:pt x="813097" y="193572"/>
                    <a:pt x="812912" y="192808"/>
                  </a:cubicBezTo>
                  <a:close/>
                  <a:moveTo>
                    <a:pt x="847440" y="472794"/>
                  </a:moveTo>
                  <a:cubicBezTo>
                    <a:pt x="846938" y="472730"/>
                    <a:pt x="846429" y="472818"/>
                    <a:pt x="845979" y="473048"/>
                  </a:cubicBezTo>
                  <a:cubicBezTo>
                    <a:pt x="846442" y="473673"/>
                    <a:pt x="848924" y="473349"/>
                    <a:pt x="847440" y="472817"/>
                  </a:cubicBezTo>
                  <a:close/>
                  <a:moveTo>
                    <a:pt x="861747" y="136186"/>
                  </a:moveTo>
                  <a:cubicBezTo>
                    <a:pt x="861886" y="135677"/>
                    <a:pt x="860773" y="135492"/>
                    <a:pt x="860704" y="136024"/>
                  </a:cubicBezTo>
                  <a:cubicBezTo>
                    <a:pt x="860634" y="136557"/>
                    <a:pt x="861724" y="137089"/>
                    <a:pt x="861747" y="136209"/>
                  </a:cubicBezTo>
                  <a:close/>
                  <a:moveTo>
                    <a:pt x="870257" y="193502"/>
                  </a:moveTo>
                  <a:cubicBezTo>
                    <a:pt x="870396" y="192785"/>
                    <a:pt x="869098" y="192669"/>
                    <a:pt x="869237" y="193502"/>
                  </a:cubicBezTo>
                  <a:cubicBezTo>
                    <a:pt x="869376" y="194335"/>
                    <a:pt x="870257" y="194173"/>
                    <a:pt x="870257" y="193525"/>
                  </a:cubicBezTo>
                  <a:close/>
                  <a:moveTo>
                    <a:pt x="930548" y="470619"/>
                  </a:moveTo>
                  <a:cubicBezTo>
                    <a:pt x="930548" y="469392"/>
                    <a:pt x="929087" y="470989"/>
                    <a:pt x="929644" y="471475"/>
                  </a:cubicBezTo>
                  <a:cubicBezTo>
                    <a:pt x="930047" y="471367"/>
                    <a:pt x="930359" y="471047"/>
                    <a:pt x="930455" y="470642"/>
                  </a:cubicBezTo>
                  <a:close/>
                  <a:moveTo>
                    <a:pt x="872576" y="468837"/>
                  </a:moveTo>
                  <a:cubicBezTo>
                    <a:pt x="872924" y="468721"/>
                    <a:pt x="873527" y="468837"/>
                    <a:pt x="873782" y="468536"/>
                  </a:cubicBezTo>
                  <a:cubicBezTo>
                    <a:pt x="872947" y="467703"/>
                    <a:pt x="870536" y="468791"/>
                    <a:pt x="872391" y="468860"/>
                  </a:cubicBezTo>
                  <a:close/>
                  <a:moveTo>
                    <a:pt x="892866" y="599829"/>
                  </a:moveTo>
                  <a:cubicBezTo>
                    <a:pt x="892379" y="600476"/>
                    <a:pt x="893005" y="601032"/>
                    <a:pt x="893539" y="601310"/>
                  </a:cubicBezTo>
                  <a:cubicBezTo>
                    <a:pt x="893794" y="600708"/>
                    <a:pt x="893284" y="600106"/>
                    <a:pt x="892681" y="599852"/>
                  </a:cubicBezTo>
                  <a:close/>
                  <a:moveTo>
                    <a:pt x="833990" y="466199"/>
                  </a:moveTo>
                  <a:cubicBezTo>
                    <a:pt x="833387" y="465806"/>
                    <a:pt x="832784" y="466338"/>
                    <a:pt x="832576" y="466916"/>
                  </a:cubicBezTo>
                  <a:cubicBezTo>
                    <a:pt x="832993" y="467333"/>
                    <a:pt x="833596" y="466824"/>
                    <a:pt x="833805" y="466222"/>
                  </a:cubicBezTo>
                  <a:close/>
                  <a:moveTo>
                    <a:pt x="749560" y="199750"/>
                  </a:moveTo>
                  <a:cubicBezTo>
                    <a:pt x="749769" y="199079"/>
                    <a:pt x="750882" y="198153"/>
                    <a:pt x="749908" y="198038"/>
                  </a:cubicBezTo>
                  <a:cubicBezTo>
                    <a:pt x="748934" y="197922"/>
                    <a:pt x="749444" y="199102"/>
                    <a:pt x="749560" y="199750"/>
                  </a:cubicBezTo>
                  <a:close/>
                  <a:moveTo>
                    <a:pt x="778894" y="200699"/>
                  </a:moveTo>
                  <a:cubicBezTo>
                    <a:pt x="778825" y="200518"/>
                    <a:pt x="778667" y="200387"/>
                    <a:pt x="778476" y="200352"/>
                  </a:cubicBezTo>
                  <a:cubicBezTo>
                    <a:pt x="776900" y="200143"/>
                    <a:pt x="778546" y="202504"/>
                    <a:pt x="778940" y="200699"/>
                  </a:cubicBezTo>
                  <a:close/>
                  <a:moveTo>
                    <a:pt x="944600" y="58924"/>
                  </a:moveTo>
                  <a:cubicBezTo>
                    <a:pt x="944600" y="58646"/>
                    <a:pt x="943696" y="57999"/>
                    <a:pt x="943371" y="58091"/>
                  </a:cubicBezTo>
                  <a:cubicBezTo>
                    <a:pt x="942722" y="58600"/>
                    <a:pt x="944090" y="59549"/>
                    <a:pt x="944600" y="58924"/>
                  </a:cubicBezTo>
                  <a:close/>
                  <a:moveTo>
                    <a:pt x="801433" y="461849"/>
                  </a:moveTo>
                  <a:cubicBezTo>
                    <a:pt x="801433" y="461294"/>
                    <a:pt x="800088" y="461294"/>
                    <a:pt x="800088" y="461849"/>
                  </a:cubicBezTo>
                  <a:cubicBezTo>
                    <a:pt x="800187" y="462219"/>
                    <a:pt x="800567" y="462440"/>
                    <a:pt x="800939" y="462342"/>
                  </a:cubicBezTo>
                  <a:cubicBezTo>
                    <a:pt x="801181" y="462278"/>
                    <a:pt x="801369" y="462090"/>
                    <a:pt x="801433" y="461849"/>
                  </a:cubicBezTo>
                  <a:close/>
                  <a:moveTo>
                    <a:pt x="784088" y="451899"/>
                  </a:moveTo>
                  <a:cubicBezTo>
                    <a:pt x="783323" y="451714"/>
                    <a:pt x="783184" y="453033"/>
                    <a:pt x="784088" y="452917"/>
                  </a:cubicBezTo>
                  <a:cubicBezTo>
                    <a:pt x="784992" y="452801"/>
                    <a:pt x="784691" y="451945"/>
                    <a:pt x="784088" y="451899"/>
                  </a:cubicBezTo>
                  <a:close/>
                  <a:moveTo>
                    <a:pt x="872043" y="451321"/>
                  </a:moveTo>
                  <a:cubicBezTo>
                    <a:pt x="871115" y="451506"/>
                    <a:pt x="872043" y="452269"/>
                    <a:pt x="872321" y="452871"/>
                  </a:cubicBezTo>
                  <a:cubicBezTo>
                    <a:pt x="872646" y="452408"/>
                    <a:pt x="872808" y="451506"/>
                    <a:pt x="872043" y="451321"/>
                  </a:cubicBezTo>
                  <a:close/>
                  <a:moveTo>
                    <a:pt x="821978" y="450048"/>
                  </a:moveTo>
                  <a:cubicBezTo>
                    <a:pt x="821978" y="449767"/>
                    <a:pt x="821750" y="449539"/>
                    <a:pt x="821468" y="449539"/>
                  </a:cubicBezTo>
                  <a:cubicBezTo>
                    <a:pt x="821187" y="449539"/>
                    <a:pt x="820958" y="449767"/>
                    <a:pt x="820958" y="450048"/>
                  </a:cubicBezTo>
                  <a:cubicBezTo>
                    <a:pt x="820842" y="450950"/>
                    <a:pt x="822164" y="450788"/>
                    <a:pt x="821978" y="450048"/>
                  </a:cubicBezTo>
                  <a:close/>
                  <a:moveTo>
                    <a:pt x="939522" y="446415"/>
                  </a:moveTo>
                  <a:cubicBezTo>
                    <a:pt x="938896" y="445952"/>
                    <a:pt x="938363" y="446415"/>
                    <a:pt x="938038" y="446993"/>
                  </a:cubicBezTo>
                  <a:cubicBezTo>
                    <a:pt x="938409" y="447757"/>
                    <a:pt x="939267" y="446901"/>
                    <a:pt x="939522" y="446415"/>
                  </a:cubicBezTo>
                  <a:close/>
                  <a:moveTo>
                    <a:pt x="788401" y="446068"/>
                  </a:moveTo>
                  <a:cubicBezTo>
                    <a:pt x="788285" y="445420"/>
                    <a:pt x="786940" y="445420"/>
                    <a:pt x="786987" y="446068"/>
                  </a:cubicBezTo>
                  <a:cubicBezTo>
                    <a:pt x="787033" y="446716"/>
                    <a:pt x="788007" y="446693"/>
                    <a:pt x="788401" y="446068"/>
                  </a:cubicBezTo>
                  <a:close/>
                  <a:moveTo>
                    <a:pt x="865550" y="444610"/>
                  </a:moveTo>
                  <a:cubicBezTo>
                    <a:pt x="865063" y="444957"/>
                    <a:pt x="864924" y="445883"/>
                    <a:pt x="865550" y="446114"/>
                  </a:cubicBezTo>
                  <a:cubicBezTo>
                    <a:pt x="866176" y="446346"/>
                    <a:pt x="865689" y="445189"/>
                    <a:pt x="865550" y="444610"/>
                  </a:cubicBezTo>
                  <a:close/>
                  <a:moveTo>
                    <a:pt x="788216" y="444194"/>
                  </a:moveTo>
                  <a:cubicBezTo>
                    <a:pt x="787659" y="443592"/>
                    <a:pt x="786662" y="443175"/>
                    <a:pt x="786963" y="444194"/>
                  </a:cubicBezTo>
                  <a:cubicBezTo>
                    <a:pt x="786569" y="445235"/>
                    <a:pt x="787543" y="444818"/>
                    <a:pt x="788216" y="444194"/>
                  </a:cubicBezTo>
                  <a:close/>
                  <a:moveTo>
                    <a:pt x="773305" y="441047"/>
                  </a:moveTo>
                  <a:cubicBezTo>
                    <a:pt x="773305" y="443361"/>
                    <a:pt x="774465" y="440792"/>
                    <a:pt x="773560" y="440052"/>
                  </a:cubicBezTo>
                  <a:cubicBezTo>
                    <a:pt x="773303" y="440316"/>
                    <a:pt x="773176" y="440680"/>
                    <a:pt x="773213" y="441047"/>
                  </a:cubicBezTo>
                  <a:close/>
                  <a:moveTo>
                    <a:pt x="908797" y="129684"/>
                  </a:moveTo>
                  <a:cubicBezTo>
                    <a:pt x="908936" y="129175"/>
                    <a:pt x="908032" y="128064"/>
                    <a:pt x="907730" y="128735"/>
                  </a:cubicBezTo>
                  <a:cubicBezTo>
                    <a:pt x="907429" y="129406"/>
                    <a:pt x="908565" y="130263"/>
                    <a:pt x="908797" y="129684"/>
                  </a:cubicBezTo>
                  <a:close/>
                  <a:moveTo>
                    <a:pt x="739519" y="632848"/>
                  </a:moveTo>
                  <a:cubicBezTo>
                    <a:pt x="739218" y="632386"/>
                    <a:pt x="738522" y="631691"/>
                    <a:pt x="738082" y="632339"/>
                  </a:cubicBezTo>
                  <a:cubicBezTo>
                    <a:pt x="738406" y="632871"/>
                    <a:pt x="739056" y="633427"/>
                    <a:pt x="739519" y="632848"/>
                  </a:cubicBezTo>
                  <a:close/>
                  <a:moveTo>
                    <a:pt x="935394" y="411845"/>
                  </a:moveTo>
                  <a:cubicBezTo>
                    <a:pt x="934954" y="411845"/>
                    <a:pt x="934096" y="410804"/>
                    <a:pt x="933887" y="411451"/>
                  </a:cubicBezTo>
                  <a:cubicBezTo>
                    <a:pt x="933881" y="411912"/>
                    <a:pt x="934249" y="412290"/>
                    <a:pt x="934710" y="412296"/>
                  </a:cubicBezTo>
                  <a:cubicBezTo>
                    <a:pt x="935027" y="412301"/>
                    <a:pt x="935319" y="412126"/>
                    <a:pt x="935464" y="411845"/>
                  </a:cubicBezTo>
                  <a:close/>
                  <a:moveTo>
                    <a:pt x="922270" y="412192"/>
                  </a:moveTo>
                  <a:cubicBezTo>
                    <a:pt x="923846" y="412192"/>
                    <a:pt x="921435" y="410734"/>
                    <a:pt x="921365" y="411521"/>
                  </a:cubicBezTo>
                  <a:cubicBezTo>
                    <a:pt x="921296" y="412308"/>
                    <a:pt x="921991" y="412123"/>
                    <a:pt x="922339" y="412192"/>
                  </a:cubicBezTo>
                  <a:close/>
                  <a:moveTo>
                    <a:pt x="948519" y="52191"/>
                  </a:moveTo>
                  <a:cubicBezTo>
                    <a:pt x="948380" y="51612"/>
                    <a:pt x="947638" y="51034"/>
                    <a:pt x="947151" y="51450"/>
                  </a:cubicBezTo>
                  <a:cubicBezTo>
                    <a:pt x="947191" y="51960"/>
                    <a:pt x="947638" y="52340"/>
                    <a:pt x="948148" y="52300"/>
                  </a:cubicBezTo>
                  <a:cubicBezTo>
                    <a:pt x="948278" y="52290"/>
                    <a:pt x="948405" y="52253"/>
                    <a:pt x="948519" y="52191"/>
                  </a:cubicBezTo>
                  <a:close/>
                  <a:moveTo>
                    <a:pt x="819149" y="569076"/>
                  </a:moveTo>
                  <a:cubicBezTo>
                    <a:pt x="819149" y="568498"/>
                    <a:pt x="818106" y="568452"/>
                    <a:pt x="818106" y="569076"/>
                  </a:cubicBezTo>
                  <a:cubicBezTo>
                    <a:pt x="818106" y="569701"/>
                    <a:pt x="819289" y="569909"/>
                    <a:pt x="819149" y="569076"/>
                  </a:cubicBezTo>
                  <a:close/>
                  <a:moveTo>
                    <a:pt x="1001552" y="124524"/>
                  </a:moveTo>
                  <a:cubicBezTo>
                    <a:pt x="1001180" y="124622"/>
                    <a:pt x="1000959" y="125002"/>
                    <a:pt x="1001057" y="125373"/>
                  </a:cubicBezTo>
                  <a:cubicBezTo>
                    <a:pt x="1001121" y="125614"/>
                    <a:pt x="1001310" y="125802"/>
                    <a:pt x="1001552" y="125866"/>
                  </a:cubicBezTo>
                  <a:cubicBezTo>
                    <a:pt x="1002201" y="125820"/>
                    <a:pt x="1002224" y="124432"/>
                    <a:pt x="1001552" y="124524"/>
                  </a:cubicBezTo>
                  <a:close/>
                  <a:moveTo>
                    <a:pt x="886721" y="401872"/>
                  </a:moveTo>
                  <a:cubicBezTo>
                    <a:pt x="886721" y="401591"/>
                    <a:pt x="886493" y="401363"/>
                    <a:pt x="886211" y="401363"/>
                  </a:cubicBezTo>
                  <a:cubicBezTo>
                    <a:pt x="885929" y="401363"/>
                    <a:pt x="885701" y="401591"/>
                    <a:pt x="885701" y="401872"/>
                  </a:cubicBezTo>
                  <a:cubicBezTo>
                    <a:pt x="885608" y="402728"/>
                    <a:pt x="886860" y="402728"/>
                    <a:pt x="886721" y="401872"/>
                  </a:cubicBezTo>
                  <a:close/>
                  <a:moveTo>
                    <a:pt x="883289" y="394120"/>
                  </a:moveTo>
                  <a:cubicBezTo>
                    <a:pt x="883081" y="392917"/>
                    <a:pt x="881713" y="394444"/>
                    <a:pt x="882408" y="395092"/>
                  </a:cubicBezTo>
                  <a:cubicBezTo>
                    <a:pt x="882849" y="394837"/>
                    <a:pt x="883289" y="394606"/>
                    <a:pt x="883289" y="394120"/>
                  </a:cubicBezTo>
                  <a:close/>
                  <a:moveTo>
                    <a:pt x="891197" y="389492"/>
                  </a:moveTo>
                  <a:cubicBezTo>
                    <a:pt x="891197" y="388937"/>
                    <a:pt x="890153" y="388891"/>
                    <a:pt x="890176" y="389492"/>
                  </a:cubicBezTo>
                  <a:cubicBezTo>
                    <a:pt x="890200" y="390094"/>
                    <a:pt x="891452" y="390256"/>
                    <a:pt x="891266" y="389423"/>
                  </a:cubicBezTo>
                  <a:close/>
                  <a:moveTo>
                    <a:pt x="836124" y="563037"/>
                  </a:moveTo>
                  <a:cubicBezTo>
                    <a:pt x="836124" y="562435"/>
                    <a:pt x="835103" y="562389"/>
                    <a:pt x="835103" y="563037"/>
                  </a:cubicBezTo>
                  <a:cubicBezTo>
                    <a:pt x="835103" y="563685"/>
                    <a:pt x="836309" y="563616"/>
                    <a:pt x="836193" y="562875"/>
                  </a:cubicBezTo>
                  <a:close/>
                  <a:moveTo>
                    <a:pt x="900171" y="371814"/>
                  </a:moveTo>
                  <a:cubicBezTo>
                    <a:pt x="899800" y="371513"/>
                    <a:pt x="899893" y="370518"/>
                    <a:pt x="899382" y="370657"/>
                  </a:cubicBezTo>
                  <a:cubicBezTo>
                    <a:pt x="898872" y="370796"/>
                    <a:pt x="899521" y="372647"/>
                    <a:pt x="900240" y="371652"/>
                  </a:cubicBezTo>
                  <a:close/>
                  <a:moveTo>
                    <a:pt x="909933" y="562968"/>
                  </a:moveTo>
                  <a:cubicBezTo>
                    <a:pt x="909933" y="562389"/>
                    <a:pt x="908890" y="562389"/>
                    <a:pt x="908890" y="562968"/>
                  </a:cubicBezTo>
                  <a:cubicBezTo>
                    <a:pt x="908890" y="563546"/>
                    <a:pt x="910165" y="563546"/>
                    <a:pt x="910003" y="562806"/>
                  </a:cubicBezTo>
                  <a:close/>
                  <a:moveTo>
                    <a:pt x="773375" y="564125"/>
                  </a:moveTo>
                  <a:lnTo>
                    <a:pt x="774743" y="563361"/>
                  </a:lnTo>
                  <a:cubicBezTo>
                    <a:pt x="774163" y="562644"/>
                    <a:pt x="772656" y="562921"/>
                    <a:pt x="773444" y="563963"/>
                  </a:cubicBezTo>
                  <a:close/>
                  <a:moveTo>
                    <a:pt x="863927" y="664549"/>
                  </a:moveTo>
                  <a:cubicBezTo>
                    <a:pt x="864066" y="663924"/>
                    <a:pt x="862999" y="663786"/>
                    <a:pt x="862906" y="664341"/>
                  </a:cubicBezTo>
                  <a:cubicBezTo>
                    <a:pt x="862814" y="664896"/>
                    <a:pt x="863950" y="665151"/>
                    <a:pt x="863996" y="664387"/>
                  </a:cubicBezTo>
                  <a:close/>
                  <a:moveTo>
                    <a:pt x="975233" y="115500"/>
                  </a:moveTo>
                  <a:cubicBezTo>
                    <a:pt x="974282" y="115662"/>
                    <a:pt x="975233" y="116448"/>
                    <a:pt x="975488" y="117050"/>
                  </a:cubicBezTo>
                  <a:cubicBezTo>
                    <a:pt x="976044" y="116448"/>
                    <a:pt x="976207" y="115500"/>
                    <a:pt x="975395" y="115338"/>
                  </a:cubicBezTo>
                  <a:close/>
                  <a:moveTo>
                    <a:pt x="784134" y="564703"/>
                  </a:moveTo>
                  <a:cubicBezTo>
                    <a:pt x="783508" y="564703"/>
                    <a:pt x="783276" y="565212"/>
                    <a:pt x="783647" y="565698"/>
                  </a:cubicBezTo>
                  <a:cubicBezTo>
                    <a:pt x="783903" y="565305"/>
                    <a:pt x="784691" y="565004"/>
                    <a:pt x="784134" y="564703"/>
                  </a:cubicBezTo>
                  <a:close/>
                  <a:moveTo>
                    <a:pt x="975302" y="117883"/>
                  </a:moveTo>
                  <a:cubicBezTo>
                    <a:pt x="974699" y="117212"/>
                    <a:pt x="973980" y="117883"/>
                    <a:pt x="974421" y="118531"/>
                  </a:cubicBezTo>
                  <a:close/>
                  <a:moveTo>
                    <a:pt x="985969" y="119341"/>
                  </a:moveTo>
                  <a:cubicBezTo>
                    <a:pt x="985088" y="119804"/>
                    <a:pt x="985969" y="120729"/>
                    <a:pt x="986595" y="120151"/>
                  </a:cubicBezTo>
                  <a:close/>
                  <a:moveTo>
                    <a:pt x="1001876" y="119595"/>
                  </a:moveTo>
                  <a:cubicBezTo>
                    <a:pt x="1001645" y="119040"/>
                    <a:pt x="1001065" y="119341"/>
                    <a:pt x="1000601" y="119410"/>
                  </a:cubicBezTo>
                  <a:cubicBezTo>
                    <a:pt x="1000137" y="119480"/>
                    <a:pt x="1001552" y="120012"/>
                    <a:pt x="1001876" y="119595"/>
                  </a:cubicBezTo>
                  <a:close/>
                  <a:moveTo>
                    <a:pt x="949076" y="120868"/>
                  </a:moveTo>
                  <a:lnTo>
                    <a:pt x="949702" y="120058"/>
                  </a:lnTo>
                  <a:cubicBezTo>
                    <a:pt x="948983" y="119503"/>
                    <a:pt x="948218" y="120428"/>
                    <a:pt x="949076" y="120868"/>
                  </a:cubicBezTo>
                  <a:close/>
                  <a:moveTo>
                    <a:pt x="776413" y="564449"/>
                  </a:moveTo>
                  <a:cubicBezTo>
                    <a:pt x="776853" y="564194"/>
                    <a:pt x="776413" y="563384"/>
                    <a:pt x="775972" y="563523"/>
                  </a:cubicBezTo>
                  <a:cubicBezTo>
                    <a:pt x="775531" y="563662"/>
                    <a:pt x="775972" y="564379"/>
                    <a:pt x="776413" y="564449"/>
                  </a:cubicBezTo>
                  <a:close/>
                  <a:moveTo>
                    <a:pt x="992276" y="113487"/>
                  </a:moveTo>
                  <a:cubicBezTo>
                    <a:pt x="992879" y="113487"/>
                    <a:pt x="992926" y="112931"/>
                    <a:pt x="992694" y="112538"/>
                  </a:cubicBezTo>
                  <a:lnTo>
                    <a:pt x="991882" y="113232"/>
                  </a:lnTo>
                  <a:close/>
                  <a:moveTo>
                    <a:pt x="970085" y="111728"/>
                  </a:moveTo>
                  <a:cubicBezTo>
                    <a:pt x="970025" y="111453"/>
                    <a:pt x="969753" y="111279"/>
                    <a:pt x="969478" y="111338"/>
                  </a:cubicBezTo>
                  <a:cubicBezTo>
                    <a:pt x="969283" y="111381"/>
                    <a:pt x="969130" y="111533"/>
                    <a:pt x="969088" y="111728"/>
                  </a:cubicBezTo>
                  <a:cubicBezTo>
                    <a:pt x="969204" y="112630"/>
                    <a:pt x="969691" y="112006"/>
                    <a:pt x="970131" y="111774"/>
                  </a:cubicBezTo>
                  <a:close/>
                  <a:moveTo>
                    <a:pt x="891174" y="121169"/>
                  </a:moveTo>
                  <a:cubicBezTo>
                    <a:pt x="890918" y="120752"/>
                    <a:pt x="889434" y="120914"/>
                    <a:pt x="889875" y="121354"/>
                  </a:cubicBezTo>
                  <a:cubicBezTo>
                    <a:pt x="890246" y="121423"/>
                    <a:pt x="890895" y="121701"/>
                    <a:pt x="891174" y="121169"/>
                  </a:cubicBezTo>
                  <a:close/>
                  <a:moveTo>
                    <a:pt x="909377" y="123298"/>
                  </a:moveTo>
                  <a:cubicBezTo>
                    <a:pt x="908635" y="123460"/>
                    <a:pt x="909910" y="124455"/>
                    <a:pt x="910003" y="123969"/>
                  </a:cubicBezTo>
                  <a:cubicBezTo>
                    <a:pt x="910096" y="123483"/>
                    <a:pt x="909887" y="123251"/>
                    <a:pt x="909377" y="123298"/>
                  </a:cubicBezTo>
                  <a:close/>
                  <a:moveTo>
                    <a:pt x="851521" y="568498"/>
                  </a:moveTo>
                  <a:cubicBezTo>
                    <a:pt x="851219" y="567873"/>
                    <a:pt x="850663" y="568498"/>
                    <a:pt x="850570" y="568938"/>
                  </a:cubicBezTo>
                  <a:cubicBezTo>
                    <a:pt x="850786" y="569156"/>
                    <a:pt x="851138" y="569159"/>
                    <a:pt x="851357" y="568944"/>
                  </a:cubicBezTo>
                  <a:cubicBezTo>
                    <a:pt x="851476" y="568827"/>
                    <a:pt x="851536" y="568663"/>
                    <a:pt x="851521" y="568498"/>
                  </a:cubicBezTo>
                  <a:close/>
                  <a:moveTo>
                    <a:pt x="1007094" y="110664"/>
                  </a:moveTo>
                  <a:cubicBezTo>
                    <a:pt x="1006792" y="110016"/>
                    <a:pt x="1006236" y="110664"/>
                    <a:pt x="1006190" y="111126"/>
                  </a:cubicBezTo>
                  <a:cubicBezTo>
                    <a:pt x="1006397" y="111335"/>
                    <a:pt x="1006735" y="111336"/>
                    <a:pt x="1006944" y="111129"/>
                  </a:cubicBezTo>
                  <a:cubicBezTo>
                    <a:pt x="1007066" y="111007"/>
                    <a:pt x="1007122" y="110834"/>
                    <a:pt x="1007094" y="110664"/>
                  </a:cubicBezTo>
                  <a:close/>
                  <a:moveTo>
                    <a:pt x="978665" y="108859"/>
                  </a:moveTo>
                  <a:cubicBezTo>
                    <a:pt x="978605" y="108584"/>
                    <a:pt x="978333" y="108410"/>
                    <a:pt x="978058" y="108469"/>
                  </a:cubicBezTo>
                  <a:cubicBezTo>
                    <a:pt x="977862" y="108512"/>
                    <a:pt x="977710" y="108664"/>
                    <a:pt x="977667" y="108859"/>
                  </a:cubicBezTo>
                  <a:cubicBezTo>
                    <a:pt x="977737" y="109784"/>
                    <a:pt x="978363" y="109160"/>
                    <a:pt x="978665" y="108859"/>
                  </a:cubicBezTo>
                  <a:close/>
                  <a:moveTo>
                    <a:pt x="977436" y="123205"/>
                  </a:moveTo>
                  <a:cubicBezTo>
                    <a:pt x="976902" y="123622"/>
                    <a:pt x="977691" y="123853"/>
                    <a:pt x="977946" y="124200"/>
                  </a:cubicBezTo>
                  <a:cubicBezTo>
                    <a:pt x="978363" y="123760"/>
                    <a:pt x="978108" y="123182"/>
                    <a:pt x="977436" y="123275"/>
                  </a:cubicBezTo>
                  <a:close/>
                  <a:moveTo>
                    <a:pt x="908472" y="560538"/>
                  </a:moveTo>
                  <a:cubicBezTo>
                    <a:pt x="907846" y="560538"/>
                    <a:pt x="907614" y="561070"/>
                    <a:pt x="908009" y="561556"/>
                  </a:cubicBezTo>
                  <a:cubicBezTo>
                    <a:pt x="908264" y="561325"/>
                    <a:pt x="909075" y="561093"/>
                    <a:pt x="908472" y="560677"/>
                  </a:cubicBezTo>
                  <a:close/>
                  <a:moveTo>
                    <a:pt x="805770" y="568498"/>
                  </a:moveTo>
                  <a:lnTo>
                    <a:pt x="805097" y="569308"/>
                  </a:lnTo>
                  <a:cubicBezTo>
                    <a:pt x="805770" y="570048"/>
                    <a:pt x="806558" y="569192"/>
                    <a:pt x="805770" y="568637"/>
                  </a:cubicBezTo>
                  <a:close/>
                  <a:moveTo>
                    <a:pt x="986641" y="125635"/>
                  </a:moveTo>
                  <a:lnTo>
                    <a:pt x="987523" y="126352"/>
                  </a:lnTo>
                  <a:cubicBezTo>
                    <a:pt x="988126" y="125774"/>
                    <a:pt x="987430" y="125241"/>
                    <a:pt x="986711" y="125774"/>
                  </a:cubicBezTo>
                  <a:close/>
                  <a:moveTo>
                    <a:pt x="975256" y="129291"/>
                  </a:moveTo>
                  <a:lnTo>
                    <a:pt x="975047" y="128851"/>
                  </a:lnTo>
                  <a:cubicBezTo>
                    <a:pt x="973934" y="129545"/>
                    <a:pt x="974931" y="130679"/>
                    <a:pt x="975325" y="129430"/>
                  </a:cubicBezTo>
                  <a:close/>
                  <a:moveTo>
                    <a:pt x="775230" y="557761"/>
                  </a:moveTo>
                  <a:cubicBezTo>
                    <a:pt x="774581" y="557761"/>
                    <a:pt x="774163" y="558386"/>
                    <a:pt x="775021" y="558386"/>
                  </a:cubicBezTo>
                  <a:cubicBezTo>
                    <a:pt x="775879" y="558386"/>
                    <a:pt x="776181" y="558016"/>
                    <a:pt x="775230" y="557761"/>
                  </a:cubicBezTo>
                  <a:close/>
                  <a:moveTo>
                    <a:pt x="790535" y="569100"/>
                  </a:moveTo>
                  <a:cubicBezTo>
                    <a:pt x="789885" y="569100"/>
                    <a:pt x="789468" y="569678"/>
                    <a:pt x="790303" y="569701"/>
                  </a:cubicBezTo>
                  <a:cubicBezTo>
                    <a:pt x="791137" y="569724"/>
                    <a:pt x="791532" y="569331"/>
                    <a:pt x="790535" y="569100"/>
                  </a:cubicBezTo>
                  <a:close/>
                  <a:moveTo>
                    <a:pt x="816668" y="570326"/>
                  </a:moveTo>
                  <a:cubicBezTo>
                    <a:pt x="817642" y="570048"/>
                    <a:pt x="817248" y="569609"/>
                    <a:pt x="816413" y="569701"/>
                  </a:cubicBezTo>
                  <a:cubicBezTo>
                    <a:pt x="815578" y="569794"/>
                    <a:pt x="816042" y="570280"/>
                    <a:pt x="816715" y="570326"/>
                  </a:cubicBezTo>
                  <a:close/>
                  <a:moveTo>
                    <a:pt x="860935" y="570326"/>
                  </a:moveTo>
                  <a:lnTo>
                    <a:pt x="861654" y="570002"/>
                  </a:lnTo>
                  <a:cubicBezTo>
                    <a:pt x="861098" y="569331"/>
                    <a:pt x="859359" y="570071"/>
                    <a:pt x="860982" y="570326"/>
                  </a:cubicBezTo>
                  <a:close/>
                  <a:moveTo>
                    <a:pt x="805399" y="557484"/>
                  </a:moveTo>
                  <a:cubicBezTo>
                    <a:pt x="805143" y="557090"/>
                    <a:pt x="803636" y="557206"/>
                    <a:pt x="804077" y="557646"/>
                  </a:cubicBezTo>
                  <a:cubicBezTo>
                    <a:pt x="804587" y="557761"/>
                    <a:pt x="805143" y="557946"/>
                    <a:pt x="805445" y="557484"/>
                  </a:cubicBezTo>
                  <a:close/>
                  <a:moveTo>
                    <a:pt x="876843" y="106545"/>
                  </a:moveTo>
                  <a:cubicBezTo>
                    <a:pt x="876263" y="106290"/>
                    <a:pt x="875846" y="105689"/>
                    <a:pt x="875428" y="106105"/>
                  </a:cubicBezTo>
                  <a:cubicBezTo>
                    <a:pt x="875405" y="106915"/>
                    <a:pt x="875939" y="106823"/>
                    <a:pt x="876843" y="106545"/>
                  </a:cubicBezTo>
                  <a:close/>
                  <a:moveTo>
                    <a:pt x="871440" y="167170"/>
                  </a:moveTo>
                  <a:cubicBezTo>
                    <a:pt x="870860" y="166453"/>
                    <a:pt x="869933" y="167170"/>
                    <a:pt x="870536" y="167887"/>
                  </a:cubicBezTo>
                  <a:close/>
                  <a:moveTo>
                    <a:pt x="790766" y="557299"/>
                  </a:moveTo>
                  <a:cubicBezTo>
                    <a:pt x="790766" y="556188"/>
                    <a:pt x="789282" y="557507"/>
                    <a:pt x="789978" y="557761"/>
                  </a:cubicBezTo>
                  <a:cubicBezTo>
                    <a:pt x="790674" y="558016"/>
                    <a:pt x="790697" y="557761"/>
                    <a:pt x="790766" y="557299"/>
                  </a:cubicBezTo>
                  <a:close/>
                  <a:moveTo>
                    <a:pt x="898710" y="132577"/>
                  </a:moveTo>
                  <a:cubicBezTo>
                    <a:pt x="898316" y="132345"/>
                    <a:pt x="897921" y="131558"/>
                    <a:pt x="897597" y="132160"/>
                  </a:cubicBezTo>
                  <a:cubicBezTo>
                    <a:pt x="897272" y="132762"/>
                    <a:pt x="898177" y="132947"/>
                    <a:pt x="898710" y="132577"/>
                  </a:cubicBezTo>
                  <a:close/>
                  <a:moveTo>
                    <a:pt x="992786" y="133317"/>
                  </a:moveTo>
                  <a:lnTo>
                    <a:pt x="993436" y="132507"/>
                  </a:lnTo>
                  <a:cubicBezTo>
                    <a:pt x="992786" y="131998"/>
                    <a:pt x="991929" y="132854"/>
                    <a:pt x="992786" y="133317"/>
                  </a:cubicBezTo>
                  <a:close/>
                  <a:moveTo>
                    <a:pt x="899243" y="135145"/>
                  </a:moveTo>
                  <a:lnTo>
                    <a:pt x="898803" y="135330"/>
                  </a:lnTo>
                  <a:cubicBezTo>
                    <a:pt x="899336" y="136626"/>
                    <a:pt x="900495" y="135585"/>
                    <a:pt x="899243" y="135145"/>
                  </a:cubicBezTo>
                  <a:close/>
                  <a:moveTo>
                    <a:pt x="797213" y="554684"/>
                  </a:moveTo>
                  <a:cubicBezTo>
                    <a:pt x="796685" y="554368"/>
                    <a:pt x="796025" y="554368"/>
                    <a:pt x="795497" y="554684"/>
                  </a:cubicBezTo>
                  <a:cubicBezTo>
                    <a:pt x="796100" y="555054"/>
                    <a:pt x="796378" y="555008"/>
                    <a:pt x="797166" y="554684"/>
                  </a:cubicBezTo>
                  <a:close/>
                  <a:moveTo>
                    <a:pt x="972844" y="105156"/>
                  </a:moveTo>
                  <a:cubicBezTo>
                    <a:pt x="973841" y="104856"/>
                    <a:pt x="973401" y="104439"/>
                    <a:pt x="972589" y="104532"/>
                  </a:cubicBezTo>
                  <a:cubicBezTo>
                    <a:pt x="971778" y="104624"/>
                    <a:pt x="972218" y="105110"/>
                    <a:pt x="972844" y="105156"/>
                  </a:cubicBezTo>
                  <a:close/>
                  <a:moveTo>
                    <a:pt x="960044" y="137112"/>
                  </a:moveTo>
                  <a:lnTo>
                    <a:pt x="960902" y="137852"/>
                  </a:lnTo>
                  <a:cubicBezTo>
                    <a:pt x="961412" y="137135"/>
                    <a:pt x="960763" y="136626"/>
                    <a:pt x="960044" y="137112"/>
                  </a:cubicBezTo>
                  <a:close/>
                  <a:moveTo>
                    <a:pt x="929667" y="137459"/>
                  </a:moveTo>
                  <a:cubicBezTo>
                    <a:pt x="928832" y="137945"/>
                    <a:pt x="929667" y="138847"/>
                    <a:pt x="930339" y="138269"/>
                  </a:cubicBezTo>
                  <a:close/>
                  <a:moveTo>
                    <a:pt x="832483" y="551653"/>
                  </a:moveTo>
                  <a:cubicBezTo>
                    <a:pt x="832344" y="551653"/>
                    <a:pt x="831926" y="551653"/>
                    <a:pt x="831857" y="551861"/>
                  </a:cubicBezTo>
                  <a:cubicBezTo>
                    <a:pt x="831857" y="552717"/>
                    <a:pt x="834315" y="551653"/>
                    <a:pt x="832552" y="551583"/>
                  </a:cubicBezTo>
                  <a:close/>
                  <a:moveTo>
                    <a:pt x="853515" y="575393"/>
                  </a:moveTo>
                  <a:cubicBezTo>
                    <a:pt x="852866" y="575393"/>
                    <a:pt x="852495" y="575972"/>
                    <a:pt x="853306" y="575995"/>
                  </a:cubicBezTo>
                  <a:cubicBezTo>
                    <a:pt x="854118" y="576018"/>
                    <a:pt x="854512" y="575579"/>
                    <a:pt x="853585" y="575324"/>
                  </a:cubicBezTo>
                  <a:close/>
                  <a:moveTo>
                    <a:pt x="857782" y="143568"/>
                  </a:moveTo>
                  <a:cubicBezTo>
                    <a:pt x="857782" y="144077"/>
                    <a:pt x="858083" y="144169"/>
                    <a:pt x="858477" y="144169"/>
                  </a:cubicBezTo>
                  <a:cubicBezTo>
                    <a:pt x="858872" y="144169"/>
                    <a:pt x="858014" y="142735"/>
                    <a:pt x="857782" y="143568"/>
                  </a:cubicBezTo>
                  <a:close/>
                  <a:moveTo>
                    <a:pt x="892055" y="145488"/>
                  </a:moveTo>
                  <a:cubicBezTo>
                    <a:pt x="891753" y="145697"/>
                    <a:pt x="891452" y="145882"/>
                    <a:pt x="891429" y="146275"/>
                  </a:cubicBezTo>
                  <a:cubicBezTo>
                    <a:pt x="891659" y="146467"/>
                    <a:pt x="892002" y="146436"/>
                    <a:pt x="892194" y="146206"/>
                  </a:cubicBezTo>
                  <a:cubicBezTo>
                    <a:pt x="892386" y="145976"/>
                    <a:pt x="892355" y="145634"/>
                    <a:pt x="892124" y="145442"/>
                  </a:cubicBezTo>
                  <a:close/>
                  <a:moveTo>
                    <a:pt x="992856" y="101662"/>
                  </a:moveTo>
                  <a:cubicBezTo>
                    <a:pt x="992856" y="101130"/>
                    <a:pt x="992230" y="101107"/>
                    <a:pt x="991882" y="101477"/>
                  </a:cubicBezTo>
                  <a:lnTo>
                    <a:pt x="992671" y="102172"/>
                  </a:lnTo>
                  <a:cubicBezTo>
                    <a:pt x="992810" y="101917"/>
                    <a:pt x="992856" y="101778"/>
                    <a:pt x="992926" y="101616"/>
                  </a:cubicBezTo>
                  <a:close/>
                  <a:moveTo>
                    <a:pt x="818036" y="547117"/>
                  </a:moveTo>
                  <a:cubicBezTo>
                    <a:pt x="818036" y="546007"/>
                    <a:pt x="816575" y="547326"/>
                    <a:pt x="817271" y="547557"/>
                  </a:cubicBezTo>
                  <a:cubicBezTo>
                    <a:pt x="817967" y="547788"/>
                    <a:pt x="817967" y="547580"/>
                    <a:pt x="818036" y="547117"/>
                  </a:cubicBezTo>
                  <a:close/>
                  <a:moveTo>
                    <a:pt x="852657" y="545983"/>
                  </a:moveTo>
                  <a:cubicBezTo>
                    <a:pt x="852657" y="544873"/>
                    <a:pt x="851196" y="546169"/>
                    <a:pt x="851892" y="546400"/>
                  </a:cubicBezTo>
                  <a:cubicBezTo>
                    <a:pt x="852588" y="546631"/>
                    <a:pt x="852588" y="546469"/>
                    <a:pt x="852657" y="545983"/>
                  </a:cubicBezTo>
                  <a:close/>
                  <a:moveTo>
                    <a:pt x="916125" y="147363"/>
                  </a:moveTo>
                  <a:cubicBezTo>
                    <a:pt x="915916" y="146784"/>
                    <a:pt x="915313" y="147108"/>
                    <a:pt x="914849" y="147154"/>
                  </a:cubicBezTo>
                  <a:cubicBezTo>
                    <a:pt x="914246" y="147594"/>
                    <a:pt x="915869" y="147802"/>
                    <a:pt x="916125" y="147363"/>
                  </a:cubicBezTo>
                  <a:close/>
                  <a:moveTo>
                    <a:pt x="1005192" y="96040"/>
                  </a:moveTo>
                  <a:lnTo>
                    <a:pt x="1005935" y="95739"/>
                  </a:lnTo>
                  <a:cubicBezTo>
                    <a:pt x="1005378" y="94975"/>
                    <a:pt x="1003592" y="95785"/>
                    <a:pt x="1005192" y="96040"/>
                  </a:cubicBezTo>
                  <a:close/>
                  <a:moveTo>
                    <a:pt x="865712" y="148427"/>
                  </a:moveTo>
                  <a:cubicBezTo>
                    <a:pt x="865202" y="147987"/>
                    <a:pt x="864576" y="148149"/>
                    <a:pt x="864669" y="148844"/>
                  </a:cubicBezTo>
                  <a:cubicBezTo>
                    <a:pt x="864762" y="149538"/>
                    <a:pt x="865364" y="148682"/>
                    <a:pt x="865712" y="148427"/>
                  </a:cubicBezTo>
                  <a:close/>
                  <a:moveTo>
                    <a:pt x="942235" y="148057"/>
                  </a:moveTo>
                  <a:cubicBezTo>
                    <a:pt x="941609" y="148057"/>
                    <a:pt x="941168" y="148682"/>
                    <a:pt x="942003" y="148705"/>
                  </a:cubicBezTo>
                  <a:cubicBezTo>
                    <a:pt x="942838" y="148728"/>
                    <a:pt x="943116" y="148358"/>
                    <a:pt x="942189" y="148057"/>
                  </a:cubicBezTo>
                  <a:close/>
                  <a:moveTo>
                    <a:pt x="768041" y="580762"/>
                  </a:moveTo>
                  <a:lnTo>
                    <a:pt x="767230" y="580137"/>
                  </a:lnTo>
                  <a:cubicBezTo>
                    <a:pt x="766604" y="580716"/>
                    <a:pt x="767555" y="581502"/>
                    <a:pt x="767995" y="580646"/>
                  </a:cubicBezTo>
                  <a:close/>
                  <a:moveTo>
                    <a:pt x="942977" y="156387"/>
                  </a:moveTo>
                  <a:cubicBezTo>
                    <a:pt x="942560" y="156132"/>
                    <a:pt x="942073" y="155369"/>
                    <a:pt x="941934" y="156156"/>
                  </a:cubicBezTo>
                  <a:cubicBezTo>
                    <a:pt x="941795" y="156942"/>
                    <a:pt x="942629" y="156780"/>
                    <a:pt x="942931" y="156271"/>
                  </a:cubicBezTo>
                  <a:close/>
                  <a:moveTo>
                    <a:pt x="780656" y="157474"/>
                  </a:moveTo>
                  <a:cubicBezTo>
                    <a:pt x="780656" y="156803"/>
                    <a:pt x="780123" y="156665"/>
                    <a:pt x="779636" y="156989"/>
                  </a:cubicBezTo>
                  <a:cubicBezTo>
                    <a:pt x="779914" y="157127"/>
                    <a:pt x="780146" y="157937"/>
                    <a:pt x="780563" y="157451"/>
                  </a:cubicBezTo>
                  <a:close/>
                  <a:moveTo>
                    <a:pt x="992926" y="95438"/>
                  </a:moveTo>
                  <a:lnTo>
                    <a:pt x="992717" y="94975"/>
                  </a:lnTo>
                  <a:cubicBezTo>
                    <a:pt x="991488" y="95531"/>
                    <a:pt x="992531" y="96688"/>
                    <a:pt x="992926" y="95438"/>
                  </a:cubicBezTo>
                  <a:close/>
                  <a:moveTo>
                    <a:pt x="847996" y="581942"/>
                  </a:moveTo>
                  <a:cubicBezTo>
                    <a:pt x="847764" y="581387"/>
                    <a:pt x="847185" y="581711"/>
                    <a:pt x="846721" y="581757"/>
                  </a:cubicBezTo>
                  <a:cubicBezTo>
                    <a:pt x="846187" y="582173"/>
                    <a:pt x="847741" y="582382"/>
                    <a:pt x="847996" y="581942"/>
                  </a:cubicBezTo>
                  <a:close/>
                  <a:moveTo>
                    <a:pt x="777665" y="527935"/>
                  </a:moveTo>
                  <a:lnTo>
                    <a:pt x="776830" y="527310"/>
                  </a:lnTo>
                  <a:cubicBezTo>
                    <a:pt x="776274" y="527981"/>
                    <a:pt x="777247" y="528814"/>
                    <a:pt x="777665" y="527935"/>
                  </a:cubicBezTo>
                  <a:close/>
                  <a:moveTo>
                    <a:pt x="779520" y="527727"/>
                  </a:moveTo>
                  <a:cubicBezTo>
                    <a:pt x="780076" y="527727"/>
                    <a:pt x="780100" y="527125"/>
                    <a:pt x="779729" y="526778"/>
                  </a:cubicBezTo>
                  <a:lnTo>
                    <a:pt x="779010" y="527541"/>
                  </a:lnTo>
                  <a:close/>
                  <a:moveTo>
                    <a:pt x="818129" y="162264"/>
                  </a:moveTo>
                  <a:cubicBezTo>
                    <a:pt x="818407" y="162264"/>
                    <a:pt x="818662" y="162056"/>
                    <a:pt x="818570" y="161709"/>
                  </a:cubicBezTo>
                  <a:cubicBezTo>
                    <a:pt x="818361" y="160760"/>
                    <a:pt x="817016" y="162241"/>
                    <a:pt x="818129" y="162264"/>
                  </a:cubicBezTo>
                  <a:close/>
                  <a:moveTo>
                    <a:pt x="872831" y="524927"/>
                  </a:moveTo>
                  <a:cubicBezTo>
                    <a:pt x="873086" y="524580"/>
                    <a:pt x="873875" y="524209"/>
                    <a:pt x="873295" y="523885"/>
                  </a:cubicBezTo>
                  <a:cubicBezTo>
                    <a:pt x="872715" y="523561"/>
                    <a:pt x="872437" y="524394"/>
                    <a:pt x="872831" y="524927"/>
                  </a:cubicBezTo>
                  <a:close/>
                  <a:moveTo>
                    <a:pt x="814141" y="163213"/>
                  </a:moveTo>
                  <a:cubicBezTo>
                    <a:pt x="814141" y="162565"/>
                    <a:pt x="813538" y="162149"/>
                    <a:pt x="813515" y="162982"/>
                  </a:cubicBezTo>
                  <a:cubicBezTo>
                    <a:pt x="813491" y="163815"/>
                    <a:pt x="813886" y="164162"/>
                    <a:pt x="814141" y="163213"/>
                  </a:cubicBezTo>
                  <a:close/>
                  <a:moveTo>
                    <a:pt x="777665" y="521872"/>
                  </a:moveTo>
                  <a:cubicBezTo>
                    <a:pt x="777201" y="520970"/>
                    <a:pt x="776227" y="521872"/>
                    <a:pt x="776830" y="522520"/>
                  </a:cubicBezTo>
                  <a:close/>
                  <a:moveTo>
                    <a:pt x="772865" y="520600"/>
                  </a:moveTo>
                  <a:cubicBezTo>
                    <a:pt x="772331" y="520322"/>
                    <a:pt x="771914" y="519674"/>
                    <a:pt x="771520" y="520137"/>
                  </a:cubicBezTo>
                  <a:cubicBezTo>
                    <a:pt x="771473" y="521062"/>
                    <a:pt x="771984" y="520993"/>
                    <a:pt x="772865" y="520738"/>
                  </a:cubicBezTo>
                  <a:close/>
                  <a:moveTo>
                    <a:pt x="820402" y="165041"/>
                  </a:moveTo>
                  <a:cubicBezTo>
                    <a:pt x="820680" y="165041"/>
                    <a:pt x="820912" y="164810"/>
                    <a:pt x="820842" y="164463"/>
                  </a:cubicBezTo>
                  <a:cubicBezTo>
                    <a:pt x="820680" y="163606"/>
                    <a:pt x="819289" y="165110"/>
                    <a:pt x="820402" y="165110"/>
                  </a:cubicBezTo>
                  <a:close/>
                  <a:moveTo>
                    <a:pt x="868634" y="516758"/>
                  </a:moveTo>
                  <a:lnTo>
                    <a:pt x="869469" y="517522"/>
                  </a:lnTo>
                  <a:cubicBezTo>
                    <a:pt x="869979" y="516758"/>
                    <a:pt x="869376" y="516111"/>
                    <a:pt x="868634" y="516735"/>
                  </a:cubicBezTo>
                  <a:close/>
                  <a:moveTo>
                    <a:pt x="787474" y="167355"/>
                  </a:moveTo>
                  <a:lnTo>
                    <a:pt x="786848" y="167656"/>
                  </a:lnTo>
                  <a:cubicBezTo>
                    <a:pt x="787590" y="168512"/>
                    <a:pt x="789213" y="167424"/>
                    <a:pt x="787543" y="167378"/>
                  </a:cubicBezTo>
                  <a:close/>
                  <a:moveTo>
                    <a:pt x="782395" y="504703"/>
                  </a:moveTo>
                  <a:cubicBezTo>
                    <a:pt x="782163" y="505374"/>
                    <a:pt x="781584" y="505767"/>
                    <a:pt x="782024" y="506184"/>
                  </a:cubicBezTo>
                  <a:cubicBezTo>
                    <a:pt x="783045" y="506230"/>
                    <a:pt x="782905" y="505767"/>
                    <a:pt x="782465" y="504726"/>
                  </a:cubicBezTo>
                  <a:close/>
                  <a:moveTo>
                    <a:pt x="847556" y="588930"/>
                  </a:moveTo>
                  <a:lnTo>
                    <a:pt x="848019" y="588722"/>
                  </a:lnTo>
                  <a:cubicBezTo>
                    <a:pt x="847509" y="587518"/>
                    <a:pt x="846327" y="588560"/>
                    <a:pt x="847625" y="588953"/>
                  </a:cubicBezTo>
                  <a:close/>
                  <a:moveTo>
                    <a:pt x="880020" y="503569"/>
                  </a:moveTo>
                  <a:cubicBezTo>
                    <a:pt x="879788" y="504217"/>
                    <a:pt x="879185" y="504657"/>
                    <a:pt x="879672" y="505050"/>
                  </a:cubicBezTo>
                  <a:cubicBezTo>
                    <a:pt x="880692" y="505073"/>
                    <a:pt x="880599" y="504541"/>
                    <a:pt x="880113" y="503592"/>
                  </a:cubicBezTo>
                  <a:close/>
                  <a:moveTo>
                    <a:pt x="801387" y="588837"/>
                  </a:moveTo>
                  <a:cubicBezTo>
                    <a:pt x="801085" y="587889"/>
                    <a:pt x="800019" y="588675"/>
                    <a:pt x="800575" y="589370"/>
                  </a:cubicBezTo>
                  <a:close/>
                  <a:moveTo>
                    <a:pt x="778778" y="169900"/>
                  </a:moveTo>
                  <a:cubicBezTo>
                    <a:pt x="778360" y="169646"/>
                    <a:pt x="777688" y="169623"/>
                    <a:pt x="777758" y="170271"/>
                  </a:cubicBezTo>
                  <a:cubicBezTo>
                    <a:pt x="777827" y="170918"/>
                    <a:pt x="778546" y="170271"/>
                    <a:pt x="778778" y="169900"/>
                  </a:cubicBezTo>
                  <a:close/>
                  <a:moveTo>
                    <a:pt x="827150" y="504124"/>
                  </a:moveTo>
                  <a:cubicBezTo>
                    <a:pt x="828332" y="503407"/>
                    <a:pt x="826732" y="503153"/>
                    <a:pt x="826639" y="503847"/>
                  </a:cubicBezTo>
                  <a:cubicBezTo>
                    <a:pt x="826547" y="504541"/>
                    <a:pt x="827381" y="504379"/>
                    <a:pt x="827150" y="504124"/>
                  </a:cubicBezTo>
                  <a:close/>
                  <a:moveTo>
                    <a:pt x="804401" y="503245"/>
                  </a:moveTo>
                  <a:cubicBezTo>
                    <a:pt x="803961" y="502713"/>
                    <a:pt x="803752" y="503476"/>
                    <a:pt x="803381" y="503754"/>
                  </a:cubicBezTo>
                  <a:cubicBezTo>
                    <a:pt x="803891" y="504101"/>
                    <a:pt x="804448" y="503893"/>
                    <a:pt x="804448" y="503245"/>
                  </a:cubicBezTo>
                  <a:close/>
                  <a:moveTo>
                    <a:pt x="1001158" y="87501"/>
                  </a:moveTo>
                  <a:cubicBezTo>
                    <a:pt x="1001413" y="87131"/>
                    <a:pt x="1002178" y="86761"/>
                    <a:pt x="1001621" y="86414"/>
                  </a:cubicBezTo>
                  <a:cubicBezTo>
                    <a:pt x="1001065" y="86067"/>
                    <a:pt x="1000787" y="86969"/>
                    <a:pt x="1001158" y="87501"/>
                  </a:cubicBezTo>
                  <a:close/>
                  <a:moveTo>
                    <a:pt x="827636" y="173973"/>
                  </a:moveTo>
                  <a:cubicBezTo>
                    <a:pt x="827358" y="173556"/>
                    <a:pt x="826593" y="173649"/>
                    <a:pt x="826315" y="173973"/>
                  </a:cubicBezTo>
                  <a:cubicBezTo>
                    <a:pt x="826036" y="174297"/>
                    <a:pt x="827358" y="174320"/>
                    <a:pt x="827636" y="173973"/>
                  </a:cubicBezTo>
                  <a:close/>
                  <a:moveTo>
                    <a:pt x="843057" y="175963"/>
                  </a:moveTo>
                  <a:cubicBezTo>
                    <a:pt x="843057" y="174875"/>
                    <a:pt x="841596" y="176171"/>
                    <a:pt x="842292" y="176426"/>
                  </a:cubicBezTo>
                  <a:cubicBezTo>
                    <a:pt x="842593" y="176472"/>
                    <a:pt x="842941" y="176449"/>
                    <a:pt x="843011" y="175963"/>
                  </a:cubicBezTo>
                  <a:close/>
                  <a:moveTo>
                    <a:pt x="837955" y="492786"/>
                  </a:moveTo>
                  <a:cubicBezTo>
                    <a:pt x="837955" y="492138"/>
                    <a:pt x="837422" y="491953"/>
                    <a:pt x="836958" y="492323"/>
                  </a:cubicBezTo>
                  <a:cubicBezTo>
                    <a:pt x="837237" y="492578"/>
                    <a:pt x="837515" y="493365"/>
                    <a:pt x="837909" y="492786"/>
                  </a:cubicBezTo>
                  <a:close/>
                  <a:moveTo>
                    <a:pt x="761873" y="179850"/>
                  </a:moveTo>
                  <a:lnTo>
                    <a:pt x="762314" y="179642"/>
                  </a:lnTo>
                  <a:cubicBezTo>
                    <a:pt x="761804" y="178462"/>
                    <a:pt x="760575" y="179457"/>
                    <a:pt x="761873" y="179850"/>
                  </a:cubicBezTo>
                  <a:close/>
                  <a:moveTo>
                    <a:pt x="840715" y="179040"/>
                  </a:moveTo>
                  <a:cubicBezTo>
                    <a:pt x="840413" y="178716"/>
                    <a:pt x="839671" y="178508"/>
                    <a:pt x="839347" y="179040"/>
                  </a:cubicBezTo>
                  <a:cubicBezTo>
                    <a:pt x="839022" y="179572"/>
                    <a:pt x="840413" y="179387"/>
                    <a:pt x="840669" y="179040"/>
                  </a:cubicBezTo>
                  <a:close/>
                  <a:moveTo>
                    <a:pt x="795172" y="180359"/>
                  </a:moveTo>
                  <a:cubicBezTo>
                    <a:pt x="795427" y="179943"/>
                    <a:pt x="796123" y="179457"/>
                    <a:pt x="795311" y="179364"/>
                  </a:cubicBezTo>
                  <a:cubicBezTo>
                    <a:pt x="794500" y="179272"/>
                    <a:pt x="794639" y="180128"/>
                    <a:pt x="795172" y="180359"/>
                  </a:cubicBezTo>
                  <a:close/>
                  <a:moveTo>
                    <a:pt x="801943" y="182557"/>
                  </a:moveTo>
                  <a:cubicBezTo>
                    <a:pt x="802407" y="181910"/>
                    <a:pt x="801619" y="181215"/>
                    <a:pt x="801178" y="181886"/>
                  </a:cubicBezTo>
                  <a:cubicBezTo>
                    <a:pt x="801307" y="182231"/>
                    <a:pt x="801605" y="182485"/>
                    <a:pt x="801967" y="182557"/>
                  </a:cubicBezTo>
                  <a:close/>
                  <a:moveTo>
                    <a:pt x="875428" y="186098"/>
                  </a:moveTo>
                  <a:lnTo>
                    <a:pt x="875869" y="185890"/>
                  </a:lnTo>
                  <a:cubicBezTo>
                    <a:pt x="875312" y="184663"/>
                    <a:pt x="874153" y="185728"/>
                    <a:pt x="875452" y="186098"/>
                  </a:cubicBezTo>
                  <a:close/>
                  <a:moveTo>
                    <a:pt x="801410" y="484595"/>
                  </a:moveTo>
                  <a:lnTo>
                    <a:pt x="802129" y="483716"/>
                  </a:lnTo>
                  <a:cubicBezTo>
                    <a:pt x="801364" y="483230"/>
                    <a:pt x="800529" y="484178"/>
                    <a:pt x="801433" y="484641"/>
                  </a:cubicBezTo>
                  <a:close/>
                  <a:moveTo>
                    <a:pt x="883289" y="186375"/>
                  </a:moveTo>
                  <a:lnTo>
                    <a:pt x="882408" y="185612"/>
                  </a:lnTo>
                  <a:cubicBezTo>
                    <a:pt x="881898" y="186329"/>
                    <a:pt x="882756" y="187093"/>
                    <a:pt x="883289" y="186375"/>
                  </a:cubicBezTo>
                  <a:close/>
                  <a:moveTo>
                    <a:pt x="773839" y="186699"/>
                  </a:moveTo>
                  <a:cubicBezTo>
                    <a:pt x="773213" y="186699"/>
                    <a:pt x="772981" y="187255"/>
                    <a:pt x="773352" y="187741"/>
                  </a:cubicBezTo>
                  <a:cubicBezTo>
                    <a:pt x="773676" y="187370"/>
                    <a:pt x="774465" y="187116"/>
                    <a:pt x="773908" y="186699"/>
                  </a:cubicBezTo>
                  <a:close/>
                  <a:moveTo>
                    <a:pt x="788378" y="481702"/>
                  </a:moveTo>
                  <a:cubicBezTo>
                    <a:pt x="787891" y="480846"/>
                    <a:pt x="786963" y="481702"/>
                    <a:pt x="787566" y="482373"/>
                  </a:cubicBezTo>
                  <a:close/>
                  <a:moveTo>
                    <a:pt x="769131" y="595270"/>
                  </a:moveTo>
                  <a:cubicBezTo>
                    <a:pt x="769131" y="594113"/>
                    <a:pt x="767671" y="595478"/>
                    <a:pt x="768366" y="595687"/>
                  </a:cubicBezTo>
                  <a:cubicBezTo>
                    <a:pt x="768784" y="595756"/>
                    <a:pt x="769131" y="595756"/>
                    <a:pt x="769201" y="595270"/>
                  </a:cubicBezTo>
                  <a:close/>
                  <a:moveTo>
                    <a:pt x="938571" y="480407"/>
                  </a:moveTo>
                  <a:cubicBezTo>
                    <a:pt x="938316" y="481031"/>
                    <a:pt x="937737" y="481448"/>
                    <a:pt x="938177" y="481841"/>
                  </a:cubicBezTo>
                  <a:cubicBezTo>
                    <a:pt x="939151" y="481864"/>
                    <a:pt x="939058" y="481402"/>
                    <a:pt x="938641" y="480407"/>
                  </a:cubicBezTo>
                  <a:close/>
                  <a:moveTo>
                    <a:pt x="754917" y="187532"/>
                  </a:moveTo>
                  <a:cubicBezTo>
                    <a:pt x="754615" y="187185"/>
                    <a:pt x="753873" y="187000"/>
                    <a:pt x="753549" y="187394"/>
                  </a:cubicBezTo>
                  <a:cubicBezTo>
                    <a:pt x="753224" y="187787"/>
                    <a:pt x="754662" y="187856"/>
                    <a:pt x="754917" y="187532"/>
                  </a:cubicBezTo>
                  <a:close/>
                  <a:moveTo>
                    <a:pt x="766789" y="188990"/>
                  </a:moveTo>
                  <a:cubicBezTo>
                    <a:pt x="765908" y="189453"/>
                    <a:pt x="766789" y="190379"/>
                    <a:pt x="767439" y="189823"/>
                  </a:cubicBezTo>
                  <a:close/>
                  <a:moveTo>
                    <a:pt x="782720" y="476450"/>
                  </a:moveTo>
                  <a:cubicBezTo>
                    <a:pt x="782465" y="476103"/>
                    <a:pt x="781143" y="475987"/>
                    <a:pt x="781352" y="476450"/>
                  </a:cubicBezTo>
                  <a:cubicBezTo>
                    <a:pt x="781730" y="476818"/>
                    <a:pt x="782330" y="476828"/>
                    <a:pt x="782720" y="476473"/>
                  </a:cubicBezTo>
                  <a:close/>
                  <a:moveTo>
                    <a:pt x="879023" y="475709"/>
                  </a:moveTo>
                  <a:lnTo>
                    <a:pt x="878327" y="476519"/>
                  </a:lnTo>
                  <a:cubicBezTo>
                    <a:pt x="879023" y="477121"/>
                    <a:pt x="879811" y="476242"/>
                    <a:pt x="879023" y="475732"/>
                  </a:cubicBezTo>
                  <a:close/>
                  <a:moveTo>
                    <a:pt x="765792" y="191767"/>
                  </a:moveTo>
                  <a:lnTo>
                    <a:pt x="765583" y="191327"/>
                  </a:lnTo>
                  <a:cubicBezTo>
                    <a:pt x="764354" y="191836"/>
                    <a:pt x="765375" y="193016"/>
                    <a:pt x="765792" y="191767"/>
                  </a:cubicBezTo>
                  <a:close/>
                  <a:moveTo>
                    <a:pt x="887765" y="597098"/>
                  </a:moveTo>
                  <a:cubicBezTo>
                    <a:pt x="887533" y="596682"/>
                    <a:pt x="886002" y="596844"/>
                    <a:pt x="886443" y="597260"/>
                  </a:cubicBezTo>
                  <a:cubicBezTo>
                    <a:pt x="886884" y="597677"/>
                    <a:pt x="887487" y="597630"/>
                    <a:pt x="887765" y="597098"/>
                  </a:cubicBezTo>
                  <a:close/>
                  <a:moveTo>
                    <a:pt x="807857" y="191258"/>
                  </a:moveTo>
                  <a:lnTo>
                    <a:pt x="807393" y="191443"/>
                  </a:lnTo>
                  <a:cubicBezTo>
                    <a:pt x="807903" y="192669"/>
                    <a:pt x="809086" y="191651"/>
                    <a:pt x="807857" y="191258"/>
                  </a:cubicBezTo>
                  <a:close/>
                  <a:moveTo>
                    <a:pt x="972960" y="81277"/>
                  </a:moveTo>
                  <a:cubicBezTo>
                    <a:pt x="973772" y="81277"/>
                    <a:pt x="973470" y="80629"/>
                    <a:pt x="972775" y="80721"/>
                  </a:cubicBezTo>
                  <a:cubicBezTo>
                    <a:pt x="972079" y="80814"/>
                    <a:pt x="972125" y="81416"/>
                    <a:pt x="972960" y="81277"/>
                  </a:cubicBezTo>
                  <a:close/>
                  <a:moveTo>
                    <a:pt x="774302" y="473419"/>
                  </a:moveTo>
                  <a:lnTo>
                    <a:pt x="774117" y="472933"/>
                  </a:lnTo>
                  <a:lnTo>
                    <a:pt x="773352" y="473673"/>
                  </a:lnTo>
                  <a:cubicBezTo>
                    <a:pt x="773676" y="473951"/>
                    <a:pt x="774302" y="474020"/>
                    <a:pt x="774302" y="473419"/>
                  </a:cubicBezTo>
                  <a:close/>
                  <a:moveTo>
                    <a:pt x="774720" y="470480"/>
                  </a:moveTo>
                  <a:cubicBezTo>
                    <a:pt x="774094" y="470480"/>
                    <a:pt x="773630" y="471105"/>
                    <a:pt x="774488" y="471128"/>
                  </a:cubicBezTo>
                  <a:cubicBezTo>
                    <a:pt x="775346" y="471151"/>
                    <a:pt x="775647" y="470758"/>
                    <a:pt x="774697" y="470480"/>
                  </a:cubicBezTo>
                  <a:close/>
                  <a:moveTo>
                    <a:pt x="752436" y="599204"/>
                  </a:moveTo>
                  <a:lnTo>
                    <a:pt x="753224" y="598903"/>
                  </a:lnTo>
                  <a:cubicBezTo>
                    <a:pt x="752783" y="598579"/>
                    <a:pt x="752181" y="598579"/>
                    <a:pt x="751740" y="598903"/>
                  </a:cubicBezTo>
                  <a:close/>
                  <a:moveTo>
                    <a:pt x="883892" y="470202"/>
                  </a:moveTo>
                  <a:lnTo>
                    <a:pt x="883057" y="469508"/>
                  </a:lnTo>
                  <a:cubicBezTo>
                    <a:pt x="882455" y="470202"/>
                    <a:pt x="883289" y="470989"/>
                    <a:pt x="883869" y="470202"/>
                  </a:cubicBezTo>
                  <a:close/>
                  <a:moveTo>
                    <a:pt x="777340" y="469462"/>
                  </a:moveTo>
                  <a:cubicBezTo>
                    <a:pt x="776691" y="469462"/>
                    <a:pt x="776482" y="469971"/>
                    <a:pt x="776876" y="470480"/>
                  </a:cubicBezTo>
                  <a:cubicBezTo>
                    <a:pt x="777085" y="470110"/>
                    <a:pt x="777897" y="469832"/>
                    <a:pt x="777317" y="469462"/>
                  </a:cubicBezTo>
                  <a:close/>
                  <a:moveTo>
                    <a:pt x="946270" y="80374"/>
                  </a:moveTo>
                  <a:cubicBezTo>
                    <a:pt x="946038" y="80097"/>
                    <a:pt x="945853" y="79750"/>
                    <a:pt x="945435" y="79773"/>
                  </a:cubicBezTo>
                  <a:cubicBezTo>
                    <a:pt x="944995" y="80305"/>
                    <a:pt x="945760" y="81092"/>
                    <a:pt x="946270" y="80374"/>
                  </a:cubicBezTo>
                  <a:close/>
                  <a:moveTo>
                    <a:pt x="881550" y="196071"/>
                  </a:moveTo>
                  <a:cubicBezTo>
                    <a:pt x="881232" y="195670"/>
                    <a:pt x="880649" y="195603"/>
                    <a:pt x="880247" y="195920"/>
                  </a:cubicBezTo>
                  <a:cubicBezTo>
                    <a:pt x="880233" y="195931"/>
                    <a:pt x="880219" y="195943"/>
                    <a:pt x="880205" y="195955"/>
                  </a:cubicBezTo>
                  <a:cubicBezTo>
                    <a:pt x="879997" y="196510"/>
                    <a:pt x="881318" y="196418"/>
                    <a:pt x="881550" y="196048"/>
                  </a:cubicBezTo>
                  <a:close/>
                  <a:moveTo>
                    <a:pt x="841550" y="467194"/>
                  </a:moveTo>
                  <a:cubicBezTo>
                    <a:pt x="840900" y="467194"/>
                    <a:pt x="840715" y="467726"/>
                    <a:pt x="841086" y="468189"/>
                  </a:cubicBezTo>
                  <a:cubicBezTo>
                    <a:pt x="841248" y="467842"/>
                    <a:pt x="842037" y="467518"/>
                    <a:pt x="841550" y="467194"/>
                  </a:cubicBezTo>
                  <a:close/>
                  <a:moveTo>
                    <a:pt x="811915" y="466639"/>
                  </a:moveTo>
                  <a:cubicBezTo>
                    <a:pt x="810639" y="467078"/>
                    <a:pt x="811915" y="468027"/>
                    <a:pt x="812355" y="466824"/>
                  </a:cubicBezTo>
                  <a:close/>
                  <a:moveTo>
                    <a:pt x="754221" y="205419"/>
                  </a:moveTo>
                  <a:lnTo>
                    <a:pt x="754940" y="205095"/>
                  </a:lnTo>
                  <a:cubicBezTo>
                    <a:pt x="754360" y="204355"/>
                    <a:pt x="752598" y="205165"/>
                    <a:pt x="754221" y="205419"/>
                  </a:cubicBezTo>
                  <a:close/>
                  <a:moveTo>
                    <a:pt x="770917" y="205651"/>
                  </a:moveTo>
                  <a:cubicBezTo>
                    <a:pt x="770917" y="205651"/>
                    <a:pt x="770917" y="205118"/>
                    <a:pt x="770708" y="205049"/>
                  </a:cubicBezTo>
                  <a:cubicBezTo>
                    <a:pt x="769665" y="204956"/>
                    <a:pt x="770894" y="207455"/>
                    <a:pt x="770917" y="205651"/>
                  </a:cubicBezTo>
                  <a:close/>
                  <a:moveTo>
                    <a:pt x="757885" y="208844"/>
                  </a:moveTo>
                  <a:cubicBezTo>
                    <a:pt x="757259" y="208844"/>
                    <a:pt x="757259" y="209399"/>
                    <a:pt x="757537" y="209792"/>
                  </a:cubicBezTo>
                  <a:lnTo>
                    <a:pt x="758325" y="209052"/>
                  </a:lnTo>
                  <a:close/>
                  <a:moveTo>
                    <a:pt x="958560" y="75631"/>
                  </a:moveTo>
                  <a:lnTo>
                    <a:pt x="959372" y="75353"/>
                  </a:lnTo>
                  <a:cubicBezTo>
                    <a:pt x="958902" y="75065"/>
                    <a:pt x="958310" y="75065"/>
                    <a:pt x="957841" y="75353"/>
                  </a:cubicBezTo>
                  <a:close/>
                  <a:moveTo>
                    <a:pt x="808923" y="265373"/>
                  </a:moveTo>
                  <a:cubicBezTo>
                    <a:pt x="808923" y="264702"/>
                    <a:pt x="808320" y="264748"/>
                    <a:pt x="807949" y="265003"/>
                  </a:cubicBezTo>
                  <a:lnTo>
                    <a:pt x="808714" y="265790"/>
                  </a:lnTo>
                  <a:close/>
                  <a:moveTo>
                    <a:pt x="936623" y="461826"/>
                  </a:moveTo>
                  <a:cubicBezTo>
                    <a:pt x="936392" y="461247"/>
                    <a:pt x="935789" y="461571"/>
                    <a:pt x="935325" y="461641"/>
                  </a:cubicBezTo>
                  <a:cubicBezTo>
                    <a:pt x="934861" y="461710"/>
                    <a:pt x="936345" y="462289"/>
                    <a:pt x="936623" y="461826"/>
                  </a:cubicBezTo>
                  <a:close/>
                  <a:moveTo>
                    <a:pt x="869747" y="460345"/>
                  </a:moveTo>
                  <a:cubicBezTo>
                    <a:pt x="869283" y="459142"/>
                    <a:pt x="868333" y="460345"/>
                    <a:pt x="869515" y="460808"/>
                  </a:cubicBezTo>
                  <a:close/>
                  <a:moveTo>
                    <a:pt x="845237" y="460044"/>
                  </a:moveTo>
                  <a:cubicBezTo>
                    <a:pt x="844958" y="459651"/>
                    <a:pt x="843451" y="459697"/>
                    <a:pt x="843869" y="460183"/>
                  </a:cubicBezTo>
                  <a:cubicBezTo>
                    <a:pt x="844332" y="460275"/>
                    <a:pt x="844889" y="460576"/>
                    <a:pt x="845213" y="460044"/>
                  </a:cubicBezTo>
                  <a:close/>
                  <a:moveTo>
                    <a:pt x="807277" y="460368"/>
                  </a:moveTo>
                  <a:cubicBezTo>
                    <a:pt x="806906" y="459118"/>
                    <a:pt x="805793" y="460368"/>
                    <a:pt x="807045" y="460831"/>
                  </a:cubicBezTo>
                  <a:close/>
                  <a:moveTo>
                    <a:pt x="761688" y="609269"/>
                  </a:moveTo>
                  <a:lnTo>
                    <a:pt x="762337" y="608460"/>
                  </a:lnTo>
                  <a:cubicBezTo>
                    <a:pt x="761641" y="607881"/>
                    <a:pt x="760830" y="608807"/>
                    <a:pt x="761665" y="609269"/>
                  </a:cubicBezTo>
                  <a:close/>
                  <a:moveTo>
                    <a:pt x="867382" y="458262"/>
                  </a:moveTo>
                  <a:cubicBezTo>
                    <a:pt x="866941" y="458008"/>
                    <a:pt x="866478" y="457314"/>
                    <a:pt x="866362" y="458100"/>
                  </a:cubicBezTo>
                  <a:cubicBezTo>
                    <a:pt x="866246" y="458887"/>
                    <a:pt x="867057" y="458794"/>
                    <a:pt x="867382" y="458262"/>
                  </a:cubicBezTo>
                  <a:close/>
                  <a:moveTo>
                    <a:pt x="934629" y="454745"/>
                  </a:moveTo>
                  <a:cubicBezTo>
                    <a:pt x="933980" y="454745"/>
                    <a:pt x="933794" y="455300"/>
                    <a:pt x="934142" y="455763"/>
                  </a:cubicBezTo>
                  <a:cubicBezTo>
                    <a:pt x="934305" y="455393"/>
                    <a:pt x="935163" y="455138"/>
                    <a:pt x="934606" y="454722"/>
                  </a:cubicBezTo>
                  <a:close/>
                  <a:moveTo>
                    <a:pt x="764076" y="613296"/>
                  </a:moveTo>
                  <a:lnTo>
                    <a:pt x="763891" y="612856"/>
                  </a:lnTo>
                  <a:cubicBezTo>
                    <a:pt x="762708" y="613411"/>
                    <a:pt x="763705" y="614591"/>
                    <a:pt x="764076" y="613296"/>
                  </a:cubicBezTo>
                  <a:close/>
                  <a:moveTo>
                    <a:pt x="789584" y="454190"/>
                  </a:moveTo>
                  <a:cubicBezTo>
                    <a:pt x="789584" y="453056"/>
                    <a:pt x="788077" y="454398"/>
                    <a:pt x="788795" y="454629"/>
                  </a:cubicBezTo>
                  <a:cubicBezTo>
                    <a:pt x="789213" y="454676"/>
                    <a:pt x="789561" y="454676"/>
                    <a:pt x="789653" y="454190"/>
                  </a:cubicBezTo>
                  <a:close/>
                  <a:moveTo>
                    <a:pt x="779520" y="453010"/>
                  </a:moveTo>
                  <a:cubicBezTo>
                    <a:pt x="778847" y="453010"/>
                    <a:pt x="778685" y="453565"/>
                    <a:pt x="779056" y="454051"/>
                  </a:cubicBezTo>
                  <a:cubicBezTo>
                    <a:pt x="779381" y="453634"/>
                    <a:pt x="780169" y="453426"/>
                    <a:pt x="779589" y="453010"/>
                  </a:cubicBezTo>
                  <a:close/>
                  <a:moveTo>
                    <a:pt x="926328" y="68897"/>
                  </a:moveTo>
                  <a:cubicBezTo>
                    <a:pt x="927626" y="68689"/>
                    <a:pt x="925957" y="68018"/>
                    <a:pt x="925423" y="68573"/>
                  </a:cubicBezTo>
                  <a:cubicBezTo>
                    <a:pt x="925702" y="68897"/>
                    <a:pt x="926049" y="68828"/>
                    <a:pt x="926397" y="68828"/>
                  </a:cubicBezTo>
                  <a:close/>
                  <a:moveTo>
                    <a:pt x="928786" y="412794"/>
                  </a:moveTo>
                  <a:cubicBezTo>
                    <a:pt x="929087" y="412794"/>
                    <a:pt x="929319" y="412562"/>
                    <a:pt x="929226" y="412215"/>
                  </a:cubicBezTo>
                  <a:cubicBezTo>
                    <a:pt x="929110" y="411197"/>
                    <a:pt x="927765" y="412701"/>
                    <a:pt x="928855" y="412724"/>
                  </a:cubicBezTo>
                  <a:close/>
                  <a:moveTo>
                    <a:pt x="911649" y="406662"/>
                  </a:moveTo>
                  <a:cubicBezTo>
                    <a:pt x="911649" y="406037"/>
                    <a:pt x="911046" y="406060"/>
                    <a:pt x="910652" y="406245"/>
                  </a:cubicBezTo>
                  <a:cubicBezTo>
                    <a:pt x="911116" y="406477"/>
                    <a:pt x="911441" y="407356"/>
                    <a:pt x="911719" y="406592"/>
                  </a:cubicBezTo>
                  <a:close/>
                  <a:moveTo>
                    <a:pt x="853144" y="646177"/>
                  </a:moveTo>
                  <a:lnTo>
                    <a:pt x="853144" y="645691"/>
                  </a:lnTo>
                  <a:cubicBezTo>
                    <a:pt x="851822" y="646269"/>
                    <a:pt x="852843" y="647449"/>
                    <a:pt x="853144" y="646177"/>
                  </a:cubicBezTo>
                  <a:close/>
                  <a:moveTo>
                    <a:pt x="909933" y="382689"/>
                  </a:moveTo>
                  <a:lnTo>
                    <a:pt x="910420" y="382504"/>
                  </a:lnTo>
                  <a:lnTo>
                    <a:pt x="909655" y="381717"/>
                  </a:lnTo>
                  <a:cubicBezTo>
                    <a:pt x="909446" y="382088"/>
                    <a:pt x="909423" y="382689"/>
                    <a:pt x="910026" y="382689"/>
                  </a:cubicBezTo>
                  <a:close/>
                  <a:moveTo>
                    <a:pt x="841642" y="380098"/>
                  </a:moveTo>
                  <a:cubicBezTo>
                    <a:pt x="841364" y="379704"/>
                    <a:pt x="839741" y="379936"/>
                    <a:pt x="840390" y="380329"/>
                  </a:cubicBezTo>
                  <a:cubicBezTo>
                    <a:pt x="841040" y="380723"/>
                    <a:pt x="841550" y="380653"/>
                    <a:pt x="841735" y="380098"/>
                  </a:cubicBezTo>
                  <a:close/>
                  <a:moveTo>
                    <a:pt x="891197" y="373156"/>
                  </a:moveTo>
                  <a:cubicBezTo>
                    <a:pt x="891197" y="372022"/>
                    <a:pt x="889713" y="373341"/>
                    <a:pt x="890431" y="373596"/>
                  </a:cubicBezTo>
                  <a:cubicBezTo>
                    <a:pt x="890872" y="373688"/>
                    <a:pt x="891220" y="373665"/>
                    <a:pt x="891290" y="373179"/>
                  </a:cubicBezTo>
                  <a:close/>
                  <a:moveTo>
                    <a:pt x="898292" y="369222"/>
                  </a:moveTo>
                  <a:cubicBezTo>
                    <a:pt x="897852" y="369500"/>
                    <a:pt x="897991" y="370981"/>
                    <a:pt x="898455" y="370541"/>
                  </a:cubicBezTo>
                  <a:cubicBezTo>
                    <a:pt x="898617" y="370102"/>
                    <a:pt x="898872" y="369546"/>
                    <a:pt x="898385" y="369245"/>
                  </a:cubicBezTo>
                  <a:close/>
                  <a:moveTo>
                    <a:pt x="901840" y="368019"/>
                  </a:moveTo>
                  <a:cubicBezTo>
                    <a:pt x="901562" y="368436"/>
                    <a:pt x="900820" y="368898"/>
                    <a:pt x="901608" y="369037"/>
                  </a:cubicBezTo>
                  <a:cubicBezTo>
                    <a:pt x="902397" y="369176"/>
                    <a:pt x="902235" y="368366"/>
                    <a:pt x="901840" y="368019"/>
                  </a:cubicBezTo>
                  <a:close/>
                  <a:moveTo>
                    <a:pt x="861585" y="664734"/>
                  </a:moveTo>
                  <a:cubicBezTo>
                    <a:pt x="862072" y="664110"/>
                    <a:pt x="861237" y="663485"/>
                    <a:pt x="860820" y="664110"/>
                  </a:cubicBezTo>
                  <a:cubicBezTo>
                    <a:pt x="860950" y="664435"/>
                    <a:pt x="861239" y="664672"/>
                    <a:pt x="861585" y="664734"/>
                  </a:cubicBezTo>
                  <a:close/>
                  <a:moveTo>
                    <a:pt x="924449" y="459720"/>
                  </a:moveTo>
                  <a:lnTo>
                    <a:pt x="923754" y="460044"/>
                  </a:lnTo>
                  <a:cubicBezTo>
                    <a:pt x="924380" y="460784"/>
                    <a:pt x="926096" y="459998"/>
                    <a:pt x="924449" y="459720"/>
                  </a:cubicBezTo>
                  <a:close/>
                  <a:moveTo>
                    <a:pt x="299096" y="479805"/>
                  </a:moveTo>
                  <a:cubicBezTo>
                    <a:pt x="299444" y="497992"/>
                    <a:pt x="291606" y="516828"/>
                    <a:pt x="291931" y="533534"/>
                  </a:cubicBezTo>
                  <a:cubicBezTo>
                    <a:pt x="287293" y="535293"/>
                    <a:pt x="290702" y="540615"/>
                    <a:pt x="288012" y="542906"/>
                  </a:cubicBezTo>
                  <a:cubicBezTo>
                    <a:pt x="286968" y="549686"/>
                    <a:pt x="283096" y="556095"/>
                    <a:pt x="281450" y="562991"/>
                  </a:cubicBezTo>
                  <a:cubicBezTo>
                    <a:pt x="277544" y="569884"/>
                    <a:pt x="274149" y="577053"/>
                    <a:pt x="271293" y="584441"/>
                  </a:cubicBezTo>
                  <a:cubicBezTo>
                    <a:pt x="267838" y="587935"/>
                    <a:pt x="265820" y="593118"/>
                    <a:pt x="263339" y="597422"/>
                  </a:cubicBezTo>
                  <a:cubicBezTo>
                    <a:pt x="263803" y="600315"/>
                    <a:pt x="258470" y="601842"/>
                    <a:pt x="260325" y="604364"/>
                  </a:cubicBezTo>
                  <a:cubicBezTo>
                    <a:pt x="258377" y="606932"/>
                    <a:pt x="250075" y="614291"/>
                    <a:pt x="250562" y="619937"/>
                  </a:cubicBezTo>
                  <a:cubicBezTo>
                    <a:pt x="246690" y="620330"/>
                    <a:pt x="245252" y="624842"/>
                    <a:pt x="243095" y="627711"/>
                  </a:cubicBezTo>
                  <a:cubicBezTo>
                    <a:pt x="241101" y="629655"/>
                    <a:pt x="238643" y="631344"/>
                    <a:pt x="239200" y="634468"/>
                  </a:cubicBezTo>
                  <a:cubicBezTo>
                    <a:pt x="238736" y="635255"/>
                    <a:pt x="237391" y="634237"/>
                    <a:pt x="237484" y="635579"/>
                  </a:cubicBezTo>
                  <a:cubicBezTo>
                    <a:pt x="237484" y="638703"/>
                    <a:pt x="236765" y="639050"/>
                    <a:pt x="234237" y="638679"/>
                  </a:cubicBezTo>
                  <a:cubicBezTo>
                    <a:pt x="230666" y="645621"/>
                    <a:pt x="221971" y="650249"/>
                    <a:pt x="219489" y="656890"/>
                  </a:cubicBezTo>
                  <a:cubicBezTo>
                    <a:pt x="212876" y="661658"/>
                    <a:pt x="206974" y="667337"/>
                    <a:pt x="201959" y="673759"/>
                  </a:cubicBezTo>
                  <a:cubicBezTo>
                    <a:pt x="200683" y="675795"/>
                    <a:pt x="197785" y="675031"/>
                    <a:pt x="196092" y="677021"/>
                  </a:cubicBezTo>
                  <a:cubicBezTo>
                    <a:pt x="193448" y="679937"/>
                    <a:pt x="190132" y="681372"/>
                    <a:pt x="187558" y="683963"/>
                  </a:cubicBezTo>
                  <a:cubicBezTo>
                    <a:pt x="179326" y="689077"/>
                    <a:pt x="168776" y="692663"/>
                    <a:pt x="162677" y="697662"/>
                  </a:cubicBezTo>
                  <a:cubicBezTo>
                    <a:pt x="157900" y="696158"/>
                    <a:pt x="147442" y="701965"/>
                    <a:pt x="145680" y="700809"/>
                  </a:cubicBezTo>
                  <a:cubicBezTo>
                    <a:pt x="141042" y="700809"/>
                    <a:pt x="131766" y="703793"/>
                    <a:pt x="129448" y="697939"/>
                  </a:cubicBezTo>
                  <a:cubicBezTo>
                    <a:pt x="130422" y="696481"/>
                    <a:pt x="128219" y="696204"/>
                    <a:pt x="127848" y="695625"/>
                  </a:cubicBezTo>
                  <a:cubicBezTo>
                    <a:pt x="127407" y="693705"/>
                    <a:pt x="127592" y="690835"/>
                    <a:pt x="125969" y="689517"/>
                  </a:cubicBezTo>
                  <a:cubicBezTo>
                    <a:pt x="126456" y="688637"/>
                    <a:pt x="127106" y="687203"/>
                    <a:pt x="125158" y="687758"/>
                  </a:cubicBezTo>
                  <a:cubicBezTo>
                    <a:pt x="124416" y="687758"/>
                    <a:pt x="123233" y="686994"/>
                    <a:pt x="123697" y="686138"/>
                  </a:cubicBezTo>
                  <a:cubicBezTo>
                    <a:pt x="125877" y="684796"/>
                    <a:pt x="124114" y="683431"/>
                    <a:pt x="123697" y="682228"/>
                  </a:cubicBezTo>
                  <a:cubicBezTo>
                    <a:pt x="123259" y="680334"/>
                    <a:pt x="123429" y="678350"/>
                    <a:pt x="124184" y="676559"/>
                  </a:cubicBezTo>
                  <a:cubicBezTo>
                    <a:pt x="122375" y="674430"/>
                    <a:pt x="124555" y="666794"/>
                    <a:pt x="121865" y="662675"/>
                  </a:cubicBezTo>
                  <a:cubicBezTo>
                    <a:pt x="121633" y="660916"/>
                    <a:pt x="122746" y="658950"/>
                    <a:pt x="119894" y="658602"/>
                  </a:cubicBezTo>
                  <a:cubicBezTo>
                    <a:pt x="120868" y="657260"/>
                    <a:pt x="119105" y="655594"/>
                    <a:pt x="118920" y="653859"/>
                  </a:cubicBezTo>
                  <a:cubicBezTo>
                    <a:pt x="117575" y="643932"/>
                    <a:pt x="105447" y="636689"/>
                    <a:pt x="107001" y="626878"/>
                  </a:cubicBezTo>
                  <a:cubicBezTo>
                    <a:pt x="102108" y="619266"/>
                    <a:pt x="105772" y="613388"/>
                    <a:pt x="106259" y="605868"/>
                  </a:cubicBezTo>
                  <a:cubicBezTo>
                    <a:pt x="104682" y="602929"/>
                    <a:pt x="108299" y="602559"/>
                    <a:pt x="108346" y="599597"/>
                  </a:cubicBezTo>
                  <a:cubicBezTo>
                    <a:pt x="108810" y="597746"/>
                    <a:pt x="105841" y="599829"/>
                    <a:pt x="106189" y="597954"/>
                  </a:cubicBezTo>
                  <a:cubicBezTo>
                    <a:pt x="111986" y="590457"/>
                    <a:pt x="105285" y="581201"/>
                    <a:pt x="104497" y="572686"/>
                  </a:cubicBezTo>
                  <a:cubicBezTo>
                    <a:pt x="104497" y="569933"/>
                    <a:pt x="102618" y="567503"/>
                    <a:pt x="103360" y="564773"/>
                  </a:cubicBezTo>
                  <a:cubicBezTo>
                    <a:pt x="105378" y="563639"/>
                    <a:pt x="104056" y="562320"/>
                    <a:pt x="103639" y="561001"/>
                  </a:cubicBezTo>
                  <a:cubicBezTo>
                    <a:pt x="102131" y="557553"/>
                    <a:pt x="104357" y="554337"/>
                    <a:pt x="105355" y="551074"/>
                  </a:cubicBezTo>
                  <a:cubicBezTo>
                    <a:pt x="106352" y="547811"/>
                    <a:pt x="109992" y="545312"/>
                    <a:pt x="109598" y="542096"/>
                  </a:cubicBezTo>
                  <a:cubicBezTo>
                    <a:pt x="112248" y="540771"/>
                    <a:pt x="113964" y="538110"/>
                    <a:pt x="114073" y="535154"/>
                  </a:cubicBezTo>
                  <a:cubicBezTo>
                    <a:pt x="117227" y="530920"/>
                    <a:pt x="115488" y="524580"/>
                    <a:pt x="118711" y="520091"/>
                  </a:cubicBezTo>
                  <a:cubicBezTo>
                    <a:pt x="119732" y="513149"/>
                    <a:pt x="124021" y="507780"/>
                    <a:pt x="126897" y="502690"/>
                  </a:cubicBezTo>
                  <a:cubicBezTo>
                    <a:pt x="128497" y="500815"/>
                    <a:pt x="131697" y="500144"/>
                    <a:pt x="130932" y="497507"/>
                  </a:cubicBezTo>
                  <a:cubicBezTo>
                    <a:pt x="131651" y="496118"/>
                    <a:pt x="137309" y="496558"/>
                    <a:pt x="135894" y="492879"/>
                  </a:cubicBezTo>
                  <a:cubicBezTo>
                    <a:pt x="135314" y="490704"/>
                    <a:pt x="139558" y="492416"/>
                    <a:pt x="139558" y="490889"/>
                  </a:cubicBezTo>
                  <a:cubicBezTo>
                    <a:pt x="141738" y="487765"/>
                    <a:pt x="146259" y="485729"/>
                    <a:pt x="148949" y="482327"/>
                  </a:cubicBezTo>
                  <a:cubicBezTo>
                    <a:pt x="154097" y="475756"/>
                    <a:pt x="159315" y="466523"/>
                    <a:pt x="164092" y="460484"/>
                  </a:cubicBezTo>
                  <a:cubicBezTo>
                    <a:pt x="166039" y="456943"/>
                    <a:pt x="171187" y="457036"/>
                    <a:pt x="173367" y="452894"/>
                  </a:cubicBezTo>
                  <a:cubicBezTo>
                    <a:pt x="176590" y="450881"/>
                    <a:pt x="180161" y="450580"/>
                    <a:pt x="182805" y="447711"/>
                  </a:cubicBezTo>
                  <a:cubicBezTo>
                    <a:pt x="186552" y="447340"/>
                    <a:pt x="190134" y="445991"/>
                    <a:pt x="193193" y="443800"/>
                  </a:cubicBezTo>
                  <a:cubicBezTo>
                    <a:pt x="194353" y="444726"/>
                    <a:pt x="195118" y="442967"/>
                    <a:pt x="196161" y="443175"/>
                  </a:cubicBezTo>
                  <a:cubicBezTo>
                    <a:pt x="198040" y="444471"/>
                    <a:pt x="198921" y="442620"/>
                    <a:pt x="200173" y="441949"/>
                  </a:cubicBezTo>
                  <a:cubicBezTo>
                    <a:pt x="200938" y="441556"/>
                    <a:pt x="201611" y="440769"/>
                    <a:pt x="202121" y="442180"/>
                  </a:cubicBezTo>
                  <a:cubicBezTo>
                    <a:pt x="203072" y="442574"/>
                    <a:pt x="204440" y="441394"/>
                    <a:pt x="205692" y="442435"/>
                  </a:cubicBezTo>
                  <a:cubicBezTo>
                    <a:pt x="208591" y="441301"/>
                    <a:pt x="212904" y="442042"/>
                    <a:pt x="215107" y="439843"/>
                  </a:cubicBezTo>
                  <a:cubicBezTo>
                    <a:pt x="216591" y="441139"/>
                    <a:pt x="219142" y="443337"/>
                    <a:pt x="221460" y="441185"/>
                  </a:cubicBezTo>
                  <a:cubicBezTo>
                    <a:pt x="224699" y="441360"/>
                    <a:pt x="227883" y="442088"/>
                    <a:pt x="230875" y="443337"/>
                  </a:cubicBezTo>
                  <a:cubicBezTo>
                    <a:pt x="233356" y="443083"/>
                    <a:pt x="237275" y="447155"/>
                    <a:pt x="239339" y="444518"/>
                  </a:cubicBezTo>
                  <a:cubicBezTo>
                    <a:pt x="241774" y="449747"/>
                    <a:pt x="250400" y="449284"/>
                    <a:pt x="254342" y="453010"/>
                  </a:cubicBezTo>
                  <a:cubicBezTo>
                    <a:pt x="264097" y="456847"/>
                    <a:pt x="273513" y="461491"/>
                    <a:pt x="282493" y="466893"/>
                  </a:cubicBezTo>
                  <a:cubicBezTo>
                    <a:pt x="285067" y="468374"/>
                    <a:pt x="282748" y="464371"/>
                    <a:pt x="287131" y="469068"/>
                  </a:cubicBezTo>
                  <a:cubicBezTo>
                    <a:pt x="291305" y="468768"/>
                    <a:pt x="293485" y="473951"/>
                    <a:pt x="297195" y="473372"/>
                  </a:cubicBezTo>
                  <a:cubicBezTo>
                    <a:pt x="298612" y="475204"/>
                    <a:pt x="299291" y="477499"/>
                    <a:pt x="299096" y="479805"/>
                  </a:cubicBezTo>
                  <a:close/>
                  <a:moveTo>
                    <a:pt x="199222" y="579373"/>
                  </a:moveTo>
                  <a:cubicBezTo>
                    <a:pt x="198388" y="577684"/>
                    <a:pt x="196718" y="579883"/>
                    <a:pt x="199222" y="579373"/>
                  </a:cubicBezTo>
                  <a:cubicBezTo>
                    <a:pt x="198875" y="581872"/>
                    <a:pt x="201704" y="579119"/>
                    <a:pt x="199222" y="579373"/>
                  </a:cubicBezTo>
                  <a:close/>
                  <a:moveTo>
                    <a:pt x="229947" y="581572"/>
                  </a:moveTo>
                  <a:cubicBezTo>
                    <a:pt x="229623" y="582520"/>
                    <a:pt x="230805" y="583886"/>
                    <a:pt x="231524" y="582960"/>
                  </a:cubicBezTo>
                  <a:cubicBezTo>
                    <a:pt x="231014" y="581664"/>
                    <a:pt x="229600" y="581664"/>
                    <a:pt x="229345" y="579883"/>
                  </a:cubicBezTo>
                  <a:cubicBezTo>
                    <a:pt x="228579" y="578957"/>
                    <a:pt x="227327" y="581687"/>
                    <a:pt x="229831" y="581572"/>
                  </a:cubicBezTo>
                  <a:close/>
                  <a:moveTo>
                    <a:pt x="128242" y="592910"/>
                  </a:moveTo>
                  <a:cubicBezTo>
                    <a:pt x="129378" y="592378"/>
                    <a:pt x="130050" y="594136"/>
                    <a:pt x="130561" y="593627"/>
                  </a:cubicBezTo>
                  <a:cubicBezTo>
                    <a:pt x="131442" y="588190"/>
                    <a:pt x="122468" y="597098"/>
                    <a:pt x="128126" y="592910"/>
                  </a:cubicBezTo>
                  <a:close/>
                  <a:moveTo>
                    <a:pt x="126595" y="606516"/>
                  </a:moveTo>
                  <a:cubicBezTo>
                    <a:pt x="125761" y="610658"/>
                    <a:pt x="130306" y="607974"/>
                    <a:pt x="126595" y="606516"/>
                  </a:cubicBezTo>
                  <a:cubicBezTo>
                    <a:pt x="122468" y="604665"/>
                    <a:pt x="122213" y="608668"/>
                    <a:pt x="126479" y="606516"/>
                  </a:cubicBezTo>
                  <a:close/>
                  <a:moveTo>
                    <a:pt x="206596" y="570881"/>
                  </a:moveTo>
                  <a:cubicBezTo>
                    <a:pt x="206596" y="570071"/>
                    <a:pt x="205020" y="569053"/>
                    <a:pt x="204996" y="570395"/>
                  </a:cubicBezTo>
                  <a:cubicBezTo>
                    <a:pt x="205808" y="571228"/>
                    <a:pt x="206759" y="570627"/>
                    <a:pt x="207315" y="571899"/>
                  </a:cubicBezTo>
                  <a:cubicBezTo>
                    <a:pt x="209866" y="573311"/>
                    <a:pt x="208707" y="568452"/>
                    <a:pt x="206480" y="570881"/>
                  </a:cubicBezTo>
                  <a:close/>
                  <a:moveTo>
                    <a:pt x="181089" y="514768"/>
                  </a:moveTo>
                  <a:cubicBezTo>
                    <a:pt x="181089" y="513820"/>
                    <a:pt x="179837" y="514051"/>
                    <a:pt x="179582" y="514491"/>
                  </a:cubicBezTo>
                  <a:cubicBezTo>
                    <a:pt x="181344" y="514676"/>
                    <a:pt x="180996" y="516134"/>
                    <a:pt x="182990" y="515925"/>
                  </a:cubicBezTo>
                  <a:cubicBezTo>
                    <a:pt x="186144" y="517175"/>
                    <a:pt x="182828" y="513797"/>
                    <a:pt x="180927" y="514768"/>
                  </a:cubicBezTo>
                  <a:close/>
                  <a:moveTo>
                    <a:pt x="144590" y="564703"/>
                  </a:moveTo>
                  <a:cubicBezTo>
                    <a:pt x="144590" y="563847"/>
                    <a:pt x="143500" y="563268"/>
                    <a:pt x="143083" y="564310"/>
                  </a:cubicBezTo>
                  <a:cubicBezTo>
                    <a:pt x="144706" y="564541"/>
                    <a:pt x="145517" y="566624"/>
                    <a:pt x="147164" y="566832"/>
                  </a:cubicBezTo>
                  <a:cubicBezTo>
                    <a:pt x="147859" y="565420"/>
                    <a:pt x="145888" y="563940"/>
                    <a:pt x="144590" y="564703"/>
                  </a:cubicBezTo>
                  <a:close/>
                  <a:moveTo>
                    <a:pt x="160544" y="571992"/>
                  </a:moveTo>
                  <a:cubicBezTo>
                    <a:pt x="159802" y="573542"/>
                    <a:pt x="162213" y="574306"/>
                    <a:pt x="161378" y="572594"/>
                  </a:cubicBezTo>
                  <a:cubicBezTo>
                    <a:pt x="160845" y="571807"/>
                    <a:pt x="158851" y="571182"/>
                    <a:pt x="159894" y="569817"/>
                  </a:cubicBezTo>
                  <a:cubicBezTo>
                    <a:pt x="160080" y="569609"/>
                    <a:pt x="159778" y="569285"/>
                    <a:pt x="159500" y="569238"/>
                  </a:cubicBezTo>
                  <a:cubicBezTo>
                    <a:pt x="156207" y="569331"/>
                    <a:pt x="157691" y="573033"/>
                    <a:pt x="160544" y="571946"/>
                  </a:cubicBezTo>
                  <a:close/>
                  <a:moveTo>
                    <a:pt x="225797" y="554429"/>
                  </a:moveTo>
                  <a:cubicBezTo>
                    <a:pt x="228324" y="556304"/>
                    <a:pt x="230945" y="551467"/>
                    <a:pt x="227095" y="552763"/>
                  </a:cubicBezTo>
                  <a:cubicBezTo>
                    <a:pt x="225310" y="552555"/>
                    <a:pt x="226562" y="554499"/>
                    <a:pt x="224776" y="554684"/>
                  </a:cubicBezTo>
                  <a:cubicBezTo>
                    <a:pt x="224197" y="555794"/>
                    <a:pt x="225913" y="555262"/>
                    <a:pt x="225797" y="554383"/>
                  </a:cubicBezTo>
                  <a:close/>
                  <a:moveTo>
                    <a:pt x="265589" y="485867"/>
                  </a:moveTo>
                  <a:cubicBezTo>
                    <a:pt x="265426" y="486793"/>
                    <a:pt x="267235" y="487186"/>
                    <a:pt x="266516" y="486145"/>
                  </a:cubicBezTo>
                  <a:cubicBezTo>
                    <a:pt x="261623" y="481980"/>
                    <a:pt x="259374" y="490241"/>
                    <a:pt x="265589" y="485821"/>
                  </a:cubicBezTo>
                  <a:close/>
                  <a:moveTo>
                    <a:pt x="117320" y="546492"/>
                  </a:moveTo>
                  <a:cubicBezTo>
                    <a:pt x="119036" y="545752"/>
                    <a:pt x="119917" y="546793"/>
                    <a:pt x="121587" y="547094"/>
                  </a:cubicBezTo>
                  <a:cubicBezTo>
                    <a:pt x="125250" y="545451"/>
                    <a:pt x="116508" y="543253"/>
                    <a:pt x="117389" y="546562"/>
                  </a:cubicBezTo>
                  <a:cubicBezTo>
                    <a:pt x="112242" y="547094"/>
                    <a:pt x="122259" y="552624"/>
                    <a:pt x="117320" y="546446"/>
                  </a:cubicBezTo>
                  <a:close/>
                  <a:moveTo>
                    <a:pt x="211582" y="578888"/>
                  </a:moveTo>
                  <a:cubicBezTo>
                    <a:pt x="217959" y="582567"/>
                    <a:pt x="223571" y="580345"/>
                    <a:pt x="212649" y="578332"/>
                  </a:cubicBezTo>
                  <a:cubicBezTo>
                    <a:pt x="206179" y="579350"/>
                    <a:pt x="209147" y="587842"/>
                    <a:pt x="211582" y="578749"/>
                  </a:cubicBezTo>
                  <a:close/>
                  <a:moveTo>
                    <a:pt x="203698" y="509169"/>
                  </a:moveTo>
                  <a:cubicBezTo>
                    <a:pt x="203907" y="511321"/>
                    <a:pt x="206527" y="508984"/>
                    <a:pt x="204162" y="509169"/>
                  </a:cubicBezTo>
                  <a:cubicBezTo>
                    <a:pt x="202214" y="508475"/>
                    <a:pt x="204950" y="505050"/>
                    <a:pt x="204973" y="504124"/>
                  </a:cubicBezTo>
                  <a:cubicBezTo>
                    <a:pt x="203559" y="504124"/>
                    <a:pt x="202353" y="505906"/>
                    <a:pt x="201217" y="506809"/>
                  </a:cubicBezTo>
                  <a:cubicBezTo>
                    <a:pt x="200962" y="507271"/>
                    <a:pt x="202538" y="509331"/>
                    <a:pt x="203698" y="509169"/>
                  </a:cubicBezTo>
                  <a:close/>
                  <a:moveTo>
                    <a:pt x="213298" y="557761"/>
                  </a:moveTo>
                  <a:cubicBezTo>
                    <a:pt x="212556" y="556419"/>
                    <a:pt x="210237" y="554314"/>
                    <a:pt x="208799" y="555193"/>
                  </a:cubicBezTo>
                  <a:cubicBezTo>
                    <a:pt x="207825" y="555540"/>
                    <a:pt x="207478" y="556003"/>
                    <a:pt x="208915" y="556049"/>
                  </a:cubicBezTo>
                  <a:cubicBezTo>
                    <a:pt x="211049" y="556882"/>
                    <a:pt x="213553" y="557576"/>
                    <a:pt x="214504" y="559474"/>
                  </a:cubicBezTo>
                  <a:cubicBezTo>
                    <a:pt x="213391" y="559474"/>
                    <a:pt x="212718" y="561510"/>
                    <a:pt x="213970" y="561788"/>
                  </a:cubicBezTo>
                  <a:cubicBezTo>
                    <a:pt x="215617" y="561950"/>
                    <a:pt x="214898" y="560214"/>
                    <a:pt x="214411" y="559474"/>
                  </a:cubicBezTo>
                  <a:cubicBezTo>
                    <a:pt x="216730" y="558803"/>
                    <a:pt x="216730" y="562158"/>
                    <a:pt x="218701" y="561626"/>
                  </a:cubicBezTo>
                  <a:cubicBezTo>
                    <a:pt x="219420" y="558965"/>
                    <a:pt x="215849" y="557275"/>
                    <a:pt x="213298" y="557761"/>
                  </a:cubicBezTo>
                  <a:close/>
                  <a:moveTo>
                    <a:pt x="258725" y="587171"/>
                  </a:moveTo>
                  <a:cubicBezTo>
                    <a:pt x="262226" y="589208"/>
                    <a:pt x="260023" y="586292"/>
                    <a:pt x="262087" y="584626"/>
                  </a:cubicBezTo>
                  <a:cubicBezTo>
                    <a:pt x="264870" y="581988"/>
                    <a:pt x="257264" y="579998"/>
                    <a:pt x="258841" y="582636"/>
                  </a:cubicBezTo>
                  <a:cubicBezTo>
                    <a:pt x="264035" y="581896"/>
                    <a:pt x="257565" y="587634"/>
                    <a:pt x="256754" y="588722"/>
                  </a:cubicBezTo>
                  <a:cubicBezTo>
                    <a:pt x="254852" y="589740"/>
                    <a:pt x="257751" y="589185"/>
                    <a:pt x="257959" y="590550"/>
                  </a:cubicBezTo>
                  <a:cubicBezTo>
                    <a:pt x="259304" y="591151"/>
                    <a:pt x="259815" y="589555"/>
                    <a:pt x="258516" y="589046"/>
                  </a:cubicBezTo>
                  <a:cubicBezTo>
                    <a:pt x="256777" y="588791"/>
                    <a:pt x="258655" y="588051"/>
                    <a:pt x="258725" y="587241"/>
                  </a:cubicBezTo>
                  <a:close/>
                  <a:moveTo>
                    <a:pt x="215640" y="549848"/>
                  </a:moveTo>
                  <a:cubicBezTo>
                    <a:pt x="213483" y="548320"/>
                    <a:pt x="213066" y="549154"/>
                    <a:pt x="213599" y="551005"/>
                  </a:cubicBezTo>
                  <a:cubicBezTo>
                    <a:pt x="212115" y="553596"/>
                    <a:pt x="221205" y="551930"/>
                    <a:pt x="222875" y="550750"/>
                  </a:cubicBezTo>
                  <a:cubicBezTo>
                    <a:pt x="225518" y="550750"/>
                    <a:pt x="226005" y="547025"/>
                    <a:pt x="226005" y="545382"/>
                  </a:cubicBezTo>
                  <a:cubicBezTo>
                    <a:pt x="224359" y="545752"/>
                    <a:pt x="224498" y="549570"/>
                    <a:pt x="222156" y="548644"/>
                  </a:cubicBezTo>
                  <a:cubicBezTo>
                    <a:pt x="220394" y="547742"/>
                    <a:pt x="221855" y="550357"/>
                    <a:pt x="220927" y="550843"/>
                  </a:cubicBezTo>
                  <a:cubicBezTo>
                    <a:pt x="219489" y="550357"/>
                    <a:pt x="220811" y="548668"/>
                    <a:pt x="219513" y="548159"/>
                  </a:cubicBezTo>
                  <a:cubicBezTo>
                    <a:pt x="218214" y="547649"/>
                    <a:pt x="220185" y="547002"/>
                    <a:pt x="219350" y="546701"/>
                  </a:cubicBezTo>
                  <a:cubicBezTo>
                    <a:pt x="216846" y="546307"/>
                    <a:pt x="220417" y="543369"/>
                    <a:pt x="217982" y="543785"/>
                  </a:cubicBezTo>
                  <a:cubicBezTo>
                    <a:pt x="211234" y="547233"/>
                    <a:pt x="223571" y="545960"/>
                    <a:pt x="215663" y="549917"/>
                  </a:cubicBezTo>
                  <a:close/>
                  <a:moveTo>
                    <a:pt x="172324" y="582752"/>
                  </a:moveTo>
                  <a:cubicBezTo>
                    <a:pt x="171419" y="581849"/>
                    <a:pt x="168381" y="580322"/>
                    <a:pt x="166573" y="581988"/>
                  </a:cubicBezTo>
                  <a:cubicBezTo>
                    <a:pt x="164601" y="581520"/>
                    <a:pt x="162682" y="580853"/>
                    <a:pt x="160845" y="579998"/>
                  </a:cubicBezTo>
                  <a:cubicBezTo>
                    <a:pt x="160126" y="580484"/>
                    <a:pt x="160845" y="580924"/>
                    <a:pt x="161031" y="581410"/>
                  </a:cubicBezTo>
                  <a:cubicBezTo>
                    <a:pt x="161402" y="582335"/>
                    <a:pt x="159547" y="582034"/>
                    <a:pt x="160010" y="583006"/>
                  </a:cubicBezTo>
                  <a:cubicBezTo>
                    <a:pt x="161309" y="585089"/>
                    <a:pt x="163535" y="583215"/>
                    <a:pt x="164949" y="583006"/>
                  </a:cubicBezTo>
                  <a:cubicBezTo>
                    <a:pt x="167013" y="587333"/>
                    <a:pt x="167663" y="579744"/>
                    <a:pt x="169587" y="583284"/>
                  </a:cubicBezTo>
                  <a:cubicBezTo>
                    <a:pt x="169399" y="584729"/>
                    <a:pt x="170421" y="586052"/>
                    <a:pt x="171869" y="586239"/>
                  </a:cubicBezTo>
                  <a:cubicBezTo>
                    <a:pt x="172347" y="586301"/>
                    <a:pt x="172833" y="586232"/>
                    <a:pt x="173274" y="586038"/>
                  </a:cubicBezTo>
                  <a:cubicBezTo>
                    <a:pt x="173599" y="583377"/>
                    <a:pt x="174921" y="583377"/>
                    <a:pt x="177448" y="583099"/>
                  </a:cubicBezTo>
                  <a:cubicBezTo>
                    <a:pt x="175770" y="582706"/>
                    <a:pt x="174039" y="582588"/>
                    <a:pt x="172324" y="582752"/>
                  </a:cubicBezTo>
                  <a:close/>
                  <a:moveTo>
                    <a:pt x="192057" y="554985"/>
                  </a:moveTo>
                  <a:cubicBezTo>
                    <a:pt x="193101" y="554985"/>
                    <a:pt x="193124" y="554985"/>
                    <a:pt x="192567" y="553828"/>
                  </a:cubicBezTo>
                  <a:cubicBezTo>
                    <a:pt x="194005" y="551375"/>
                    <a:pt x="194399" y="558456"/>
                    <a:pt x="197066" y="557160"/>
                  </a:cubicBezTo>
                  <a:cubicBezTo>
                    <a:pt x="194747" y="553319"/>
                    <a:pt x="198457" y="552948"/>
                    <a:pt x="194561" y="551583"/>
                  </a:cubicBezTo>
                  <a:cubicBezTo>
                    <a:pt x="192057" y="548853"/>
                    <a:pt x="191014" y="552902"/>
                    <a:pt x="188092" y="552856"/>
                  </a:cubicBezTo>
                  <a:cubicBezTo>
                    <a:pt x="187095" y="553272"/>
                    <a:pt x="186816" y="557275"/>
                    <a:pt x="188393" y="557738"/>
                  </a:cubicBezTo>
                  <a:cubicBezTo>
                    <a:pt x="188324" y="555216"/>
                    <a:pt x="188996" y="554059"/>
                    <a:pt x="192057" y="554985"/>
                  </a:cubicBezTo>
                  <a:close/>
                  <a:moveTo>
                    <a:pt x="241843" y="602906"/>
                  </a:moveTo>
                  <a:cubicBezTo>
                    <a:pt x="241287" y="604271"/>
                    <a:pt x="244324" y="603693"/>
                    <a:pt x="243953" y="602258"/>
                  </a:cubicBezTo>
                  <a:cubicBezTo>
                    <a:pt x="243304" y="599065"/>
                    <a:pt x="248127" y="600476"/>
                    <a:pt x="248916" y="598348"/>
                  </a:cubicBezTo>
                  <a:cubicBezTo>
                    <a:pt x="244788" y="596034"/>
                    <a:pt x="249449" y="595270"/>
                    <a:pt x="246898" y="593558"/>
                  </a:cubicBezTo>
                  <a:cubicBezTo>
                    <a:pt x="245971" y="593211"/>
                    <a:pt x="244881" y="590457"/>
                    <a:pt x="244580" y="592748"/>
                  </a:cubicBezTo>
                  <a:cubicBezTo>
                    <a:pt x="244580" y="593697"/>
                    <a:pt x="246458" y="594460"/>
                    <a:pt x="245600" y="595386"/>
                  </a:cubicBezTo>
                  <a:cubicBezTo>
                    <a:pt x="244023" y="598440"/>
                    <a:pt x="241959" y="599412"/>
                    <a:pt x="241843" y="602906"/>
                  </a:cubicBezTo>
                  <a:close/>
                  <a:moveTo>
                    <a:pt x="213669" y="532887"/>
                  </a:moveTo>
                  <a:cubicBezTo>
                    <a:pt x="211559" y="532262"/>
                    <a:pt x="206712" y="537190"/>
                    <a:pt x="210863" y="535640"/>
                  </a:cubicBezTo>
                  <a:cubicBezTo>
                    <a:pt x="213182" y="533743"/>
                    <a:pt x="214063" y="538209"/>
                    <a:pt x="216637" y="538255"/>
                  </a:cubicBezTo>
                  <a:cubicBezTo>
                    <a:pt x="221043" y="538255"/>
                    <a:pt x="215083" y="533002"/>
                    <a:pt x="213669" y="532887"/>
                  </a:cubicBezTo>
                  <a:close/>
                  <a:moveTo>
                    <a:pt x="169865" y="591267"/>
                  </a:moveTo>
                  <a:cubicBezTo>
                    <a:pt x="174689" y="588953"/>
                    <a:pt x="168497" y="589161"/>
                    <a:pt x="167871" y="587472"/>
                  </a:cubicBezTo>
                  <a:cubicBezTo>
                    <a:pt x="167106" y="583585"/>
                    <a:pt x="164323" y="587310"/>
                    <a:pt x="164973" y="588537"/>
                  </a:cubicBezTo>
                  <a:cubicBezTo>
                    <a:pt x="165970" y="589161"/>
                    <a:pt x="167709" y="591545"/>
                    <a:pt x="166897" y="592355"/>
                  </a:cubicBezTo>
                  <a:cubicBezTo>
                    <a:pt x="165622" y="592493"/>
                    <a:pt x="170167" y="594669"/>
                    <a:pt x="170468" y="593442"/>
                  </a:cubicBezTo>
                  <a:cubicBezTo>
                    <a:pt x="170074" y="593026"/>
                    <a:pt x="165297" y="588976"/>
                    <a:pt x="168381" y="589208"/>
                  </a:cubicBezTo>
                  <a:cubicBezTo>
                    <a:pt x="169309" y="589717"/>
                    <a:pt x="168613" y="591336"/>
                    <a:pt x="169865" y="591267"/>
                  </a:cubicBezTo>
                  <a:close/>
                  <a:moveTo>
                    <a:pt x="199222" y="550357"/>
                  </a:moveTo>
                  <a:cubicBezTo>
                    <a:pt x="199222" y="548043"/>
                    <a:pt x="198619" y="546978"/>
                    <a:pt x="196556" y="547349"/>
                  </a:cubicBezTo>
                  <a:cubicBezTo>
                    <a:pt x="195396" y="546284"/>
                    <a:pt x="191918" y="544225"/>
                    <a:pt x="190527" y="543160"/>
                  </a:cubicBezTo>
                  <a:cubicBezTo>
                    <a:pt x="189205" y="545474"/>
                    <a:pt x="192567" y="545752"/>
                    <a:pt x="193564" y="547094"/>
                  </a:cubicBezTo>
                  <a:cubicBezTo>
                    <a:pt x="193564" y="549963"/>
                    <a:pt x="196973" y="546793"/>
                    <a:pt x="197553" y="549408"/>
                  </a:cubicBezTo>
                  <a:cubicBezTo>
                    <a:pt x="197692" y="550403"/>
                    <a:pt x="198991" y="552995"/>
                    <a:pt x="199222" y="550357"/>
                  </a:cubicBezTo>
                  <a:close/>
                  <a:moveTo>
                    <a:pt x="145170" y="579235"/>
                  </a:moveTo>
                  <a:cubicBezTo>
                    <a:pt x="144845" y="580970"/>
                    <a:pt x="146259" y="584765"/>
                    <a:pt x="148439" y="583631"/>
                  </a:cubicBezTo>
                  <a:cubicBezTo>
                    <a:pt x="147767" y="581711"/>
                    <a:pt x="145541" y="579721"/>
                    <a:pt x="148903" y="578841"/>
                  </a:cubicBezTo>
                  <a:cubicBezTo>
                    <a:pt x="150920" y="577198"/>
                    <a:pt x="144056" y="575278"/>
                    <a:pt x="145170" y="579235"/>
                  </a:cubicBezTo>
                  <a:close/>
                  <a:moveTo>
                    <a:pt x="191547" y="542559"/>
                  </a:moveTo>
                  <a:cubicBezTo>
                    <a:pt x="192753" y="541356"/>
                    <a:pt x="191222" y="540245"/>
                    <a:pt x="193170" y="539782"/>
                  </a:cubicBezTo>
                  <a:cubicBezTo>
                    <a:pt x="194585" y="537306"/>
                    <a:pt x="190272" y="540546"/>
                    <a:pt x="191292" y="537329"/>
                  </a:cubicBezTo>
                  <a:cubicBezTo>
                    <a:pt x="190967" y="536149"/>
                    <a:pt x="187396" y="539366"/>
                    <a:pt x="188370" y="540430"/>
                  </a:cubicBezTo>
                  <a:cubicBezTo>
                    <a:pt x="188556" y="540823"/>
                    <a:pt x="187373" y="540731"/>
                    <a:pt x="187512" y="541124"/>
                  </a:cubicBezTo>
                  <a:cubicBezTo>
                    <a:pt x="188856" y="541492"/>
                    <a:pt x="190167" y="541972"/>
                    <a:pt x="191431" y="542559"/>
                  </a:cubicBezTo>
                  <a:close/>
                  <a:moveTo>
                    <a:pt x="196370" y="596381"/>
                  </a:moveTo>
                  <a:cubicBezTo>
                    <a:pt x="196022" y="596381"/>
                    <a:pt x="195651" y="596381"/>
                    <a:pt x="195373" y="596635"/>
                  </a:cubicBezTo>
                  <a:cubicBezTo>
                    <a:pt x="198248" y="596635"/>
                    <a:pt x="196834" y="599713"/>
                    <a:pt x="198782" y="600592"/>
                  </a:cubicBezTo>
                  <a:cubicBezTo>
                    <a:pt x="199733" y="601078"/>
                    <a:pt x="199802" y="601333"/>
                    <a:pt x="199014" y="602004"/>
                  </a:cubicBezTo>
                  <a:cubicBezTo>
                    <a:pt x="197460" y="602883"/>
                    <a:pt x="202422" y="604433"/>
                    <a:pt x="202422" y="603600"/>
                  </a:cubicBezTo>
                  <a:cubicBezTo>
                    <a:pt x="202840" y="601032"/>
                    <a:pt x="200382" y="604942"/>
                    <a:pt x="200962" y="599204"/>
                  </a:cubicBezTo>
                  <a:cubicBezTo>
                    <a:pt x="199941" y="598996"/>
                    <a:pt x="197901" y="598463"/>
                    <a:pt x="199083" y="597237"/>
                  </a:cubicBezTo>
                  <a:cubicBezTo>
                    <a:pt x="198215" y="596748"/>
                    <a:pt x="197249" y="596456"/>
                    <a:pt x="196254" y="596381"/>
                  </a:cubicBezTo>
                  <a:close/>
                  <a:moveTo>
                    <a:pt x="182156" y="537607"/>
                  </a:moveTo>
                  <a:cubicBezTo>
                    <a:pt x="181553" y="537005"/>
                    <a:pt x="181344" y="535663"/>
                    <a:pt x="180903" y="537214"/>
                  </a:cubicBezTo>
                  <a:cubicBezTo>
                    <a:pt x="178886" y="538810"/>
                    <a:pt x="174944" y="540685"/>
                    <a:pt x="178237" y="543068"/>
                  </a:cubicBezTo>
                  <a:cubicBezTo>
                    <a:pt x="180161" y="542860"/>
                    <a:pt x="177773" y="541379"/>
                    <a:pt x="181274" y="540893"/>
                  </a:cubicBezTo>
                  <a:cubicBezTo>
                    <a:pt x="181854" y="539551"/>
                    <a:pt x="180277" y="538787"/>
                    <a:pt x="182040" y="537607"/>
                  </a:cubicBezTo>
                  <a:close/>
                  <a:moveTo>
                    <a:pt x="144659" y="552393"/>
                  </a:moveTo>
                  <a:cubicBezTo>
                    <a:pt x="143245" y="552208"/>
                    <a:pt x="142758" y="553110"/>
                    <a:pt x="143175" y="554128"/>
                  </a:cubicBezTo>
                  <a:cubicBezTo>
                    <a:pt x="144594" y="554036"/>
                    <a:pt x="145949" y="553502"/>
                    <a:pt x="147048" y="552601"/>
                  </a:cubicBezTo>
                  <a:cubicBezTo>
                    <a:pt x="147512" y="548737"/>
                    <a:pt x="151686" y="553527"/>
                    <a:pt x="152103" y="550542"/>
                  </a:cubicBezTo>
                  <a:cubicBezTo>
                    <a:pt x="151407" y="549570"/>
                    <a:pt x="149088" y="550704"/>
                    <a:pt x="147790" y="549755"/>
                  </a:cubicBezTo>
                  <a:cubicBezTo>
                    <a:pt x="145425" y="547048"/>
                    <a:pt x="145680" y="552995"/>
                    <a:pt x="144543" y="552393"/>
                  </a:cubicBezTo>
                  <a:close/>
                  <a:moveTo>
                    <a:pt x="167477" y="567989"/>
                  </a:moveTo>
                  <a:cubicBezTo>
                    <a:pt x="167292" y="557322"/>
                    <a:pt x="159593" y="570303"/>
                    <a:pt x="166874" y="568845"/>
                  </a:cubicBezTo>
                  <a:cubicBezTo>
                    <a:pt x="168683" y="569771"/>
                    <a:pt x="167245" y="568336"/>
                    <a:pt x="167361" y="567989"/>
                  </a:cubicBezTo>
                  <a:close/>
                  <a:moveTo>
                    <a:pt x="130143" y="545312"/>
                  </a:moveTo>
                  <a:cubicBezTo>
                    <a:pt x="125969" y="545706"/>
                    <a:pt x="130143" y="546446"/>
                    <a:pt x="131627" y="547210"/>
                  </a:cubicBezTo>
                  <a:cubicBezTo>
                    <a:pt x="132532" y="548714"/>
                    <a:pt x="136126" y="549524"/>
                    <a:pt x="135152" y="551537"/>
                  </a:cubicBezTo>
                  <a:cubicBezTo>
                    <a:pt x="134874" y="552231"/>
                    <a:pt x="136172" y="552185"/>
                    <a:pt x="136613" y="551953"/>
                  </a:cubicBezTo>
                  <a:cubicBezTo>
                    <a:pt x="137285" y="548644"/>
                    <a:pt x="133042" y="545336"/>
                    <a:pt x="130027" y="545312"/>
                  </a:cubicBezTo>
                  <a:close/>
                  <a:moveTo>
                    <a:pt x="182132" y="557183"/>
                  </a:moveTo>
                  <a:cubicBezTo>
                    <a:pt x="193727" y="548621"/>
                    <a:pt x="178840" y="550125"/>
                    <a:pt x="183547" y="553295"/>
                  </a:cubicBezTo>
                  <a:cubicBezTo>
                    <a:pt x="186747" y="554499"/>
                    <a:pt x="179790" y="555841"/>
                    <a:pt x="182016" y="557183"/>
                  </a:cubicBezTo>
                  <a:close/>
                  <a:moveTo>
                    <a:pt x="150526" y="553920"/>
                  </a:moveTo>
                  <a:cubicBezTo>
                    <a:pt x="150016" y="555702"/>
                    <a:pt x="149436" y="558548"/>
                    <a:pt x="151593" y="559566"/>
                  </a:cubicBezTo>
                  <a:cubicBezTo>
                    <a:pt x="152520" y="560006"/>
                    <a:pt x="150364" y="560654"/>
                    <a:pt x="151222" y="561140"/>
                  </a:cubicBezTo>
                  <a:cubicBezTo>
                    <a:pt x="154538" y="560978"/>
                    <a:pt x="152845" y="555447"/>
                    <a:pt x="150526" y="553920"/>
                  </a:cubicBezTo>
                  <a:close/>
                  <a:moveTo>
                    <a:pt x="184753" y="534391"/>
                  </a:moveTo>
                  <a:cubicBezTo>
                    <a:pt x="184753" y="531845"/>
                    <a:pt x="186237" y="533442"/>
                    <a:pt x="187558" y="533280"/>
                  </a:cubicBezTo>
                  <a:cubicBezTo>
                    <a:pt x="187373" y="527495"/>
                    <a:pt x="179744" y="531475"/>
                    <a:pt x="184776" y="534391"/>
                  </a:cubicBezTo>
                  <a:close/>
                  <a:moveTo>
                    <a:pt x="231478" y="591013"/>
                  </a:moveTo>
                  <a:cubicBezTo>
                    <a:pt x="232707" y="594530"/>
                    <a:pt x="232313" y="586709"/>
                    <a:pt x="233797" y="589624"/>
                  </a:cubicBezTo>
                  <a:cubicBezTo>
                    <a:pt x="238759" y="591429"/>
                    <a:pt x="232243" y="581155"/>
                    <a:pt x="231501" y="591013"/>
                  </a:cubicBezTo>
                  <a:close/>
                  <a:moveTo>
                    <a:pt x="220695" y="601448"/>
                  </a:moveTo>
                  <a:cubicBezTo>
                    <a:pt x="219466" y="601009"/>
                    <a:pt x="218191" y="602397"/>
                    <a:pt x="219791" y="602536"/>
                  </a:cubicBezTo>
                  <a:cubicBezTo>
                    <a:pt x="222110" y="601819"/>
                    <a:pt x="221739" y="606308"/>
                    <a:pt x="223756" y="604341"/>
                  </a:cubicBezTo>
                  <a:cubicBezTo>
                    <a:pt x="226353" y="599643"/>
                    <a:pt x="223710" y="602744"/>
                    <a:pt x="220718" y="601448"/>
                  </a:cubicBezTo>
                  <a:close/>
                  <a:moveTo>
                    <a:pt x="194724" y="541726"/>
                  </a:moveTo>
                  <a:cubicBezTo>
                    <a:pt x="195280" y="543878"/>
                    <a:pt x="196695" y="542906"/>
                    <a:pt x="197159" y="541309"/>
                  </a:cubicBezTo>
                  <a:cubicBezTo>
                    <a:pt x="197599" y="540499"/>
                    <a:pt x="199477" y="540823"/>
                    <a:pt x="198944" y="539319"/>
                  </a:cubicBezTo>
                  <a:cubicBezTo>
                    <a:pt x="193704" y="536473"/>
                    <a:pt x="197646" y="539250"/>
                    <a:pt x="194747" y="541726"/>
                  </a:cubicBezTo>
                  <a:close/>
                  <a:moveTo>
                    <a:pt x="182666" y="571020"/>
                  </a:moveTo>
                  <a:cubicBezTo>
                    <a:pt x="179767" y="572015"/>
                    <a:pt x="181042" y="574954"/>
                    <a:pt x="183732" y="573103"/>
                  </a:cubicBezTo>
                  <a:cubicBezTo>
                    <a:pt x="186422" y="571252"/>
                    <a:pt x="179118" y="565698"/>
                    <a:pt x="182689" y="571020"/>
                  </a:cubicBezTo>
                  <a:close/>
                  <a:moveTo>
                    <a:pt x="273426" y="485867"/>
                  </a:moveTo>
                  <a:cubicBezTo>
                    <a:pt x="273913" y="488714"/>
                    <a:pt x="274678" y="485173"/>
                    <a:pt x="275513" y="484595"/>
                  </a:cubicBezTo>
                  <a:cubicBezTo>
                    <a:pt x="275513" y="482813"/>
                    <a:pt x="272591" y="484248"/>
                    <a:pt x="273194" y="480522"/>
                  </a:cubicBezTo>
                  <a:cubicBezTo>
                    <a:pt x="270435" y="479273"/>
                    <a:pt x="273194" y="481610"/>
                    <a:pt x="272174" y="482466"/>
                  </a:cubicBezTo>
                  <a:cubicBezTo>
                    <a:pt x="270968" y="484363"/>
                    <a:pt x="274980" y="483924"/>
                    <a:pt x="273426" y="485867"/>
                  </a:cubicBezTo>
                  <a:close/>
                  <a:moveTo>
                    <a:pt x="174109" y="552069"/>
                  </a:moveTo>
                  <a:cubicBezTo>
                    <a:pt x="174387" y="547441"/>
                    <a:pt x="170329" y="551861"/>
                    <a:pt x="171257" y="553481"/>
                  </a:cubicBezTo>
                  <a:cubicBezTo>
                    <a:pt x="172834" y="554846"/>
                    <a:pt x="174109" y="554128"/>
                    <a:pt x="174109" y="552069"/>
                  </a:cubicBezTo>
                  <a:close/>
                  <a:moveTo>
                    <a:pt x="188254" y="570812"/>
                  </a:moveTo>
                  <a:cubicBezTo>
                    <a:pt x="193332" y="570002"/>
                    <a:pt x="185147" y="566878"/>
                    <a:pt x="184382" y="567364"/>
                  </a:cubicBezTo>
                  <a:cubicBezTo>
                    <a:pt x="184451" y="568706"/>
                    <a:pt x="187048" y="570141"/>
                    <a:pt x="188254" y="570812"/>
                  </a:cubicBezTo>
                  <a:close/>
                  <a:moveTo>
                    <a:pt x="207060" y="540893"/>
                  </a:moveTo>
                  <a:cubicBezTo>
                    <a:pt x="207246" y="538579"/>
                    <a:pt x="205321" y="539805"/>
                    <a:pt x="205808" y="538232"/>
                  </a:cubicBezTo>
                  <a:cubicBezTo>
                    <a:pt x="206504" y="536172"/>
                    <a:pt x="201704" y="535733"/>
                    <a:pt x="203002" y="537538"/>
                  </a:cubicBezTo>
                  <a:cubicBezTo>
                    <a:pt x="204950" y="538671"/>
                    <a:pt x="204417" y="541564"/>
                    <a:pt x="207060" y="540893"/>
                  </a:cubicBezTo>
                  <a:close/>
                  <a:moveTo>
                    <a:pt x="143871" y="590156"/>
                  </a:moveTo>
                  <a:cubicBezTo>
                    <a:pt x="146190" y="590619"/>
                    <a:pt x="145703" y="587611"/>
                    <a:pt x="144636" y="586824"/>
                  </a:cubicBezTo>
                  <a:cubicBezTo>
                    <a:pt x="143685" y="586547"/>
                    <a:pt x="144288" y="589138"/>
                    <a:pt x="143523" y="587935"/>
                  </a:cubicBezTo>
                  <a:cubicBezTo>
                    <a:pt x="143361" y="587333"/>
                    <a:pt x="142851" y="587356"/>
                    <a:pt x="142480" y="587125"/>
                  </a:cubicBezTo>
                  <a:cubicBezTo>
                    <a:pt x="142109" y="586894"/>
                    <a:pt x="142480" y="585876"/>
                    <a:pt x="141830" y="586662"/>
                  </a:cubicBezTo>
                  <a:cubicBezTo>
                    <a:pt x="141668" y="586847"/>
                    <a:pt x="140926" y="587403"/>
                    <a:pt x="141598" y="588051"/>
                  </a:cubicBezTo>
                  <a:cubicBezTo>
                    <a:pt x="142688" y="588398"/>
                    <a:pt x="142688" y="590156"/>
                    <a:pt x="143871" y="590156"/>
                  </a:cubicBezTo>
                  <a:close/>
                  <a:moveTo>
                    <a:pt x="225031" y="592771"/>
                  </a:moveTo>
                  <a:cubicBezTo>
                    <a:pt x="222898" y="592586"/>
                    <a:pt x="222272" y="590110"/>
                    <a:pt x="220927" y="589717"/>
                  </a:cubicBezTo>
                  <a:cubicBezTo>
                    <a:pt x="218168" y="593118"/>
                    <a:pt x="223060" y="593859"/>
                    <a:pt x="225078" y="592725"/>
                  </a:cubicBezTo>
                  <a:close/>
                  <a:moveTo>
                    <a:pt x="255061" y="592979"/>
                  </a:moveTo>
                  <a:cubicBezTo>
                    <a:pt x="257913" y="593095"/>
                    <a:pt x="255061" y="590156"/>
                    <a:pt x="253298" y="591267"/>
                  </a:cubicBezTo>
                  <a:cubicBezTo>
                    <a:pt x="252394" y="591822"/>
                    <a:pt x="249727" y="592285"/>
                    <a:pt x="249982" y="593350"/>
                  </a:cubicBezTo>
                  <a:cubicBezTo>
                    <a:pt x="250469" y="593997"/>
                    <a:pt x="252858" y="592887"/>
                    <a:pt x="253530" y="592193"/>
                  </a:cubicBezTo>
                  <a:cubicBezTo>
                    <a:pt x="254203" y="591498"/>
                    <a:pt x="254087" y="593280"/>
                    <a:pt x="255107" y="592933"/>
                  </a:cubicBezTo>
                  <a:close/>
                  <a:moveTo>
                    <a:pt x="146074" y="543693"/>
                  </a:moveTo>
                  <a:cubicBezTo>
                    <a:pt x="147535" y="543461"/>
                    <a:pt x="145912" y="541032"/>
                    <a:pt x="148022" y="541379"/>
                  </a:cubicBezTo>
                  <a:cubicBezTo>
                    <a:pt x="148254" y="541379"/>
                    <a:pt x="148439" y="540962"/>
                    <a:pt x="148022" y="540939"/>
                  </a:cubicBezTo>
                  <a:cubicBezTo>
                    <a:pt x="146677" y="540268"/>
                    <a:pt x="145564" y="538787"/>
                    <a:pt x="145378" y="541286"/>
                  </a:cubicBezTo>
                  <a:cubicBezTo>
                    <a:pt x="143570" y="542258"/>
                    <a:pt x="144080" y="543461"/>
                    <a:pt x="146213" y="543646"/>
                  </a:cubicBezTo>
                  <a:close/>
                  <a:moveTo>
                    <a:pt x="195582" y="585945"/>
                  </a:moveTo>
                  <a:cubicBezTo>
                    <a:pt x="194770" y="582289"/>
                    <a:pt x="186306" y="584603"/>
                    <a:pt x="195048" y="586662"/>
                  </a:cubicBezTo>
                  <a:cubicBezTo>
                    <a:pt x="195466" y="586871"/>
                    <a:pt x="195675" y="586246"/>
                    <a:pt x="195721" y="585899"/>
                  </a:cubicBezTo>
                  <a:close/>
                  <a:moveTo>
                    <a:pt x="256081" y="574884"/>
                  </a:moveTo>
                  <a:cubicBezTo>
                    <a:pt x="258771" y="574375"/>
                    <a:pt x="255733" y="573218"/>
                    <a:pt x="254783" y="572385"/>
                  </a:cubicBezTo>
                  <a:cubicBezTo>
                    <a:pt x="258029" y="566508"/>
                    <a:pt x="250655" y="572362"/>
                    <a:pt x="256220" y="574838"/>
                  </a:cubicBezTo>
                  <a:close/>
                  <a:moveTo>
                    <a:pt x="174596" y="577198"/>
                  </a:moveTo>
                  <a:cubicBezTo>
                    <a:pt x="178445" y="577453"/>
                    <a:pt x="174434" y="573357"/>
                    <a:pt x="172532" y="574491"/>
                  </a:cubicBezTo>
                  <a:cubicBezTo>
                    <a:pt x="173274" y="575185"/>
                    <a:pt x="173437" y="577337"/>
                    <a:pt x="174735" y="577106"/>
                  </a:cubicBezTo>
                  <a:close/>
                  <a:moveTo>
                    <a:pt x="193866" y="611398"/>
                  </a:moveTo>
                  <a:cubicBezTo>
                    <a:pt x="194515" y="614545"/>
                    <a:pt x="194028" y="610588"/>
                    <a:pt x="194909" y="610079"/>
                  </a:cubicBezTo>
                  <a:cubicBezTo>
                    <a:pt x="195651" y="608992"/>
                    <a:pt x="198109" y="610079"/>
                    <a:pt x="198156" y="609015"/>
                  </a:cubicBezTo>
                  <a:cubicBezTo>
                    <a:pt x="197599" y="606007"/>
                    <a:pt x="193541" y="609015"/>
                    <a:pt x="194005" y="611306"/>
                  </a:cubicBezTo>
                  <a:close/>
                  <a:moveTo>
                    <a:pt x="198991" y="569747"/>
                  </a:moveTo>
                  <a:cubicBezTo>
                    <a:pt x="198991" y="568058"/>
                    <a:pt x="193077" y="563569"/>
                    <a:pt x="194353" y="566948"/>
                  </a:cubicBezTo>
                  <a:cubicBezTo>
                    <a:pt x="196486" y="566369"/>
                    <a:pt x="198295" y="570719"/>
                    <a:pt x="199222" y="569632"/>
                  </a:cubicBezTo>
                  <a:close/>
                  <a:moveTo>
                    <a:pt x="256290" y="550033"/>
                  </a:moveTo>
                  <a:cubicBezTo>
                    <a:pt x="254852" y="550472"/>
                    <a:pt x="257264" y="552879"/>
                    <a:pt x="258145" y="552347"/>
                  </a:cubicBezTo>
                  <a:cubicBezTo>
                    <a:pt x="260765" y="550982"/>
                    <a:pt x="257797" y="549871"/>
                    <a:pt x="256429" y="549917"/>
                  </a:cubicBezTo>
                  <a:close/>
                  <a:moveTo>
                    <a:pt x="186538" y="577800"/>
                  </a:moveTo>
                  <a:cubicBezTo>
                    <a:pt x="187303" y="575486"/>
                    <a:pt x="188857" y="576458"/>
                    <a:pt x="190805" y="575972"/>
                  </a:cubicBezTo>
                  <a:cubicBezTo>
                    <a:pt x="190063" y="572848"/>
                    <a:pt x="184335" y="576041"/>
                    <a:pt x="186677" y="577592"/>
                  </a:cubicBezTo>
                  <a:close/>
                  <a:moveTo>
                    <a:pt x="235234" y="583886"/>
                  </a:moveTo>
                  <a:cubicBezTo>
                    <a:pt x="235234" y="579790"/>
                    <a:pt x="231084" y="585228"/>
                    <a:pt x="233240" y="585760"/>
                  </a:cubicBezTo>
                  <a:cubicBezTo>
                    <a:pt x="234382" y="585697"/>
                    <a:pt x="235307" y="584813"/>
                    <a:pt x="235420" y="583677"/>
                  </a:cubicBezTo>
                  <a:close/>
                  <a:moveTo>
                    <a:pt x="130120" y="577638"/>
                  </a:moveTo>
                  <a:cubicBezTo>
                    <a:pt x="128427" y="580692"/>
                    <a:pt x="134410" y="577638"/>
                    <a:pt x="131766" y="576365"/>
                  </a:cubicBezTo>
                  <a:cubicBezTo>
                    <a:pt x="130839" y="575671"/>
                    <a:pt x="129123" y="575995"/>
                    <a:pt x="130306" y="577430"/>
                  </a:cubicBezTo>
                  <a:close/>
                  <a:moveTo>
                    <a:pt x="116091" y="551791"/>
                  </a:moveTo>
                  <a:cubicBezTo>
                    <a:pt x="116647" y="553249"/>
                    <a:pt x="118943" y="551282"/>
                    <a:pt x="120242" y="551791"/>
                  </a:cubicBezTo>
                  <a:cubicBezTo>
                    <a:pt x="121517" y="548644"/>
                    <a:pt x="116926" y="550357"/>
                    <a:pt x="116276" y="551583"/>
                  </a:cubicBezTo>
                  <a:close/>
                  <a:moveTo>
                    <a:pt x="257542" y="543855"/>
                  </a:moveTo>
                  <a:cubicBezTo>
                    <a:pt x="255803" y="544155"/>
                    <a:pt x="256522" y="546585"/>
                    <a:pt x="257542" y="547164"/>
                  </a:cubicBezTo>
                  <a:cubicBezTo>
                    <a:pt x="258980" y="546192"/>
                    <a:pt x="259954" y="543600"/>
                    <a:pt x="257820" y="543646"/>
                  </a:cubicBezTo>
                  <a:close/>
                  <a:moveTo>
                    <a:pt x="243281" y="589277"/>
                  </a:moveTo>
                  <a:cubicBezTo>
                    <a:pt x="241727" y="587472"/>
                    <a:pt x="238875" y="588953"/>
                    <a:pt x="240243" y="591059"/>
                  </a:cubicBezTo>
                  <a:cubicBezTo>
                    <a:pt x="241635" y="591614"/>
                    <a:pt x="242145" y="589717"/>
                    <a:pt x="243281" y="589277"/>
                  </a:cubicBezTo>
                  <a:close/>
                  <a:moveTo>
                    <a:pt x="272684" y="499913"/>
                  </a:moveTo>
                  <a:cubicBezTo>
                    <a:pt x="270968" y="499635"/>
                    <a:pt x="274771" y="503315"/>
                    <a:pt x="275003" y="502505"/>
                  </a:cubicBezTo>
                  <a:cubicBezTo>
                    <a:pt x="275235" y="501695"/>
                    <a:pt x="276696" y="501371"/>
                    <a:pt x="275328" y="500931"/>
                  </a:cubicBezTo>
                  <a:cubicBezTo>
                    <a:pt x="277623" y="498895"/>
                    <a:pt x="273589" y="501232"/>
                    <a:pt x="272684" y="499913"/>
                  </a:cubicBezTo>
                  <a:close/>
                  <a:moveTo>
                    <a:pt x="197785" y="565096"/>
                  </a:moveTo>
                  <a:cubicBezTo>
                    <a:pt x="199269" y="565420"/>
                    <a:pt x="200567" y="564310"/>
                    <a:pt x="199060" y="563083"/>
                  </a:cubicBezTo>
                  <a:cubicBezTo>
                    <a:pt x="197692" y="562389"/>
                    <a:pt x="194701" y="565582"/>
                    <a:pt x="197785" y="565143"/>
                  </a:cubicBezTo>
                  <a:close/>
                  <a:moveTo>
                    <a:pt x="224985" y="492532"/>
                  </a:moveTo>
                  <a:cubicBezTo>
                    <a:pt x="224256" y="491686"/>
                    <a:pt x="223590" y="490789"/>
                    <a:pt x="222991" y="489847"/>
                  </a:cubicBezTo>
                  <a:cubicBezTo>
                    <a:pt x="219443" y="490079"/>
                    <a:pt x="223687" y="494498"/>
                    <a:pt x="224985" y="492578"/>
                  </a:cubicBezTo>
                  <a:close/>
                  <a:moveTo>
                    <a:pt x="159918" y="559242"/>
                  </a:moveTo>
                  <a:cubicBezTo>
                    <a:pt x="159662" y="557507"/>
                    <a:pt x="157297" y="558016"/>
                    <a:pt x="156091" y="558062"/>
                  </a:cubicBezTo>
                  <a:cubicBezTo>
                    <a:pt x="157042" y="558733"/>
                    <a:pt x="159083" y="561764"/>
                    <a:pt x="159918" y="559242"/>
                  </a:cubicBezTo>
                  <a:close/>
                  <a:moveTo>
                    <a:pt x="229901" y="533396"/>
                  </a:moveTo>
                  <a:cubicBezTo>
                    <a:pt x="228371" y="534252"/>
                    <a:pt x="232545" y="534969"/>
                    <a:pt x="233008" y="536219"/>
                  </a:cubicBezTo>
                  <a:cubicBezTo>
                    <a:pt x="235814" y="534900"/>
                    <a:pt x="231176" y="533558"/>
                    <a:pt x="229901" y="533396"/>
                  </a:cubicBezTo>
                  <a:close/>
                  <a:moveTo>
                    <a:pt x="263896" y="463214"/>
                  </a:moveTo>
                  <a:lnTo>
                    <a:pt x="263386" y="463422"/>
                  </a:lnTo>
                  <a:cubicBezTo>
                    <a:pt x="263988" y="465274"/>
                    <a:pt x="264383" y="469184"/>
                    <a:pt x="266516" y="465736"/>
                  </a:cubicBezTo>
                  <a:cubicBezTo>
                    <a:pt x="263594" y="466083"/>
                    <a:pt x="266191" y="464117"/>
                    <a:pt x="263896" y="463214"/>
                  </a:cubicBezTo>
                  <a:close/>
                  <a:moveTo>
                    <a:pt x="159361" y="553295"/>
                  </a:moveTo>
                  <a:cubicBezTo>
                    <a:pt x="157993" y="553966"/>
                    <a:pt x="159361" y="555077"/>
                    <a:pt x="159361" y="556003"/>
                  </a:cubicBezTo>
                  <a:cubicBezTo>
                    <a:pt x="161007" y="558224"/>
                    <a:pt x="161865" y="553295"/>
                    <a:pt x="159361" y="553295"/>
                  </a:cubicBezTo>
                  <a:close/>
                  <a:moveTo>
                    <a:pt x="152173" y="564449"/>
                  </a:moveTo>
                  <a:cubicBezTo>
                    <a:pt x="154352" y="564773"/>
                    <a:pt x="151755" y="560978"/>
                    <a:pt x="150596" y="563477"/>
                  </a:cubicBezTo>
                  <a:cubicBezTo>
                    <a:pt x="150225" y="563940"/>
                    <a:pt x="149343" y="564379"/>
                    <a:pt x="149970" y="565027"/>
                  </a:cubicBezTo>
                  <a:cubicBezTo>
                    <a:pt x="150596" y="565675"/>
                    <a:pt x="151338" y="563454"/>
                    <a:pt x="152173" y="564449"/>
                  </a:cubicBezTo>
                  <a:close/>
                  <a:moveTo>
                    <a:pt x="174039" y="633404"/>
                  </a:moveTo>
                  <a:cubicBezTo>
                    <a:pt x="171581" y="631969"/>
                    <a:pt x="171303" y="638217"/>
                    <a:pt x="174039" y="636227"/>
                  </a:cubicBezTo>
                  <a:cubicBezTo>
                    <a:pt x="174039" y="634977"/>
                    <a:pt x="172463" y="634653"/>
                    <a:pt x="174039" y="633404"/>
                  </a:cubicBezTo>
                  <a:close/>
                  <a:moveTo>
                    <a:pt x="190874" y="502829"/>
                  </a:moveTo>
                  <a:cubicBezTo>
                    <a:pt x="192985" y="500977"/>
                    <a:pt x="190874" y="500098"/>
                    <a:pt x="189089" y="501163"/>
                  </a:cubicBezTo>
                  <a:cubicBezTo>
                    <a:pt x="186840" y="502227"/>
                    <a:pt x="190225" y="502042"/>
                    <a:pt x="190874" y="502829"/>
                  </a:cubicBezTo>
                  <a:close/>
                  <a:moveTo>
                    <a:pt x="183269" y="561741"/>
                  </a:moveTo>
                  <a:cubicBezTo>
                    <a:pt x="184227" y="561851"/>
                    <a:pt x="185191" y="561585"/>
                    <a:pt x="185958" y="561001"/>
                  </a:cubicBezTo>
                  <a:cubicBezTo>
                    <a:pt x="185170" y="558363"/>
                    <a:pt x="181483" y="560538"/>
                    <a:pt x="183269" y="561741"/>
                  </a:cubicBezTo>
                  <a:close/>
                  <a:moveTo>
                    <a:pt x="167894" y="536288"/>
                  </a:moveTo>
                  <a:cubicBezTo>
                    <a:pt x="165112" y="535987"/>
                    <a:pt x="168915" y="539435"/>
                    <a:pt x="169773" y="538093"/>
                  </a:cubicBezTo>
                  <a:cubicBezTo>
                    <a:pt x="170468" y="537306"/>
                    <a:pt x="168683" y="536103"/>
                    <a:pt x="167894" y="536288"/>
                  </a:cubicBezTo>
                  <a:close/>
                  <a:moveTo>
                    <a:pt x="189344" y="517615"/>
                  </a:moveTo>
                  <a:cubicBezTo>
                    <a:pt x="190527" y="518239"/>
                    <a:pt x="192869" y="515787"/>
                    <a:pt x="190619" y="515879"/>
                  </a:cubicBezTo>
                  <a:cubicBezTo>
                    <a:pt x="189228" y="515856"/>
                    <a:pt x="186399" y="517777"/>
                    <a:pt x="189344" y="517615"/>
                  </a:cubicBezTo>
                  <a:close/>
                  <a:moveTo>
                    <a:pt x="137216" y="539250"/>
                  </a:moveTo>
                  <a:cubicBezTo>
                    <a:pt x="136961" y="537792"/>
                    <a:pt x="134711" y="537283"/>
                    <a:pt x="133552" y="536936"/>
                  </a:cubicBezTo>
                  <a:cubicBezTo>
                    <a:pt x="133297" y="537838"/>
                    <a:pt x="136427" y="540407"/>
                    <a:pt x="137216" y="539250"/>
                  </a:cubicBezTo>
                  <a:close/>
                  <a:moveTo>
                    <a:pt x="260904" y="571437"/>
                  </a:moveTo>
                  <a:cubicBezTo>
                    <a:pt x="263757" y="571136"/>
                    <a:pt x="259235" y="570303"/>
                    <a:pt x="261415" y="568776"/>
                  </a:cubicBezTo>
                  <a:cubicBezTo>
                    <a:pt x="258980" y="567272"/>
                    <a:pt x="258957" y="571460"/>
                    <a:pt x="260904" y="571437"/>
                  </a:cubicBezTo>
                  <a:close/>
                  <a:moveTo>
                    <a:pt x="270690" y="476774"/>
                  </a:moveTo>
                  <a:cubicBezTo>
                    <a:pt x="271219" y="476821"/>
                    <a:pt x="271752" y="476742"/>
                    <a:pt x="272244" y="476542"/>
                  </a:cubicBezTo>
                  <a:cubicBezTo>
                    <a:pt x="270968" y="473303"/>
                    <a:pt x="266470" y="475756"/>
                    <a:pt x="270690" y="476774"/>
                  </a:cubicBezTo>
                  <a:close/>
                  <a:moveTo>
                    <a:pt x="201541" y="561232"/>
                  </a:moveTo>
                  <a:cubicBezTo>
                    <a:pt x="199222" y="563384"/>
                    <a:pt x="207895" y="563546"/>
                    <a:pt x="203651" y="561811"/>
                  </a:cubicBezTo>
                  <a:cubicBezTo>
                    <a:pt x="202817" y="561926"/>
                    <a:pt x="202330" y="561070"/>
                    <a:pt x="201541" y="561232"/>
                  </a:cubicBezTo>
                  <a:close/>
                  <a:moveTo>
                    <a:pt x="217936" y="497159"/>
                  </a:moveTo>
                  <a:cubicBezTo>
                    <a:pt x="220115" y="497437"/>
                    <a:pt x="217936" y="493295"/>
                    <a:pt x="216753" y="495748"/>
                  </a:cubicBezTo>
                  <a:cubicBezTo>
                    <a:pt x="214828" y="497599"/>
                    <a:pt x="216637" y="496627"/>
                    <a:pt x="217936" y="497159"/>
                  </a:cubicBezTo>
                  <a:close/>
                  <a:moveTo>
                    <a:pt x="265125" y="564703"/>
                  </a:moveTo>
                  <a:cubicBezTo>
                    <a:pt x="261971" y="566415"/>
                    <a:pt x="269206" y="568035"/>
                    <a:pt x="266586" y="565282"/>
                  </a:cubicBezTo>
                  <a:cubicBezTo>
                    <a:pt x="266122" y="564911"/>
                    <a:pt x="265728" y="564425"/>
                    <a:pt x="265125" y="564703"/>
                  </a:cubicBezTo>
                  <a:close/>
                  <a:moveTo>
                    <a:pt x="245785" y="579350"/>
                  </a:moveTo>
                  <a:cubicBezTo>
                    <a:pt x="245345" y="581225"/>
                    <a:pt x="246968" y="582867"/>
                    <a:pt x="248104" y="581664"/>
                  </a:cubicBezTo>
                  <a:cubicBezTo>
                    <a:pt x="248777" y="580901"/>
                    <a:pt x="245855" y="578587"/>
                    <a:pt x="245785" y="579235"/>
                  </a:cubicBezTo>
                  <a:close/>
                  <a:moveTo>
                    <a:pt x="283444" y="488899"/>
                  </a:moveTo>
                  <a:cubicBezTo>
                    <a:pt x="280893" y="490866"/>
                    <a:pt x="285438" y="491213"/>
                    <a:pt x="286203" y="492161"/>
                  </a:cubicBezTo>
                  <a:cubicBezTo>
                    <a:pt x="287038" y="490310"/>
                    <a:pt x="283722" y="490241"/>
                    <a:pt x="283444" y="488783"/>
                  </a:cubicBezTo>
                  <a:close/>
                  <a:moveTo>
                    <a:pt x="230318" y="608136"/>
                  </a:moveTo>
                  <a:cubicBezTo>
                    <a:pt x="229831" y="606817"/>
                    <a:pt x="227559" y="608460"/>
                    <a:pt x="227582" y="609431"/>
                  </a:cubicBezTo>
                  <a:cubicBezTo>
                    <a:pt x="228023" y="610773"/>
                    <a:pt x="230318" y="609154"/>
                    <a:pt x="230318" y="608136"/>
                  </a:cubicBezTo>
                  <a:close/>
                  <a:moveTo>
                    <a:pt x="133552" y="584418"/>
                  </a:moveTo>
                  <a:cubicBezTo>
                    <a:pt x="132624" y="586200"/>
                    <a:pt x="134526" y="584672"/>
                    <a:pt x="135291" y="584302"/>
                  </a:cubicBezTo>
                  <a:cubicBezTo>
                    <a:pt x="135709" y="582289"/>
                    <a:pt x="132091" y="581641"/>
                    <a:pt x="133552" y="584418"/>
                  </a:cubicBezTo>
                  <a:close/>
                  <a:moveTo>
                    <a:pt x="209912" y="526084"/>
                  </a:moveTo>
                  <a:cubicBezTo>
                    <a:pt x="208985" y="523770"/>
                    <a:pt x="208452" y="524464"/>
                    <a:pt x="207756" y="526361"/>
                  </a:cubicBezTo>
                  <a:cubicBezTo>
                    <a:pt x="207362" y="527680"/>
                    <a:pt x="209796" y="527333"/>
                    <a:pt x="209912" y="526084"/>
                  </a:cubicBezTo>
                  <a:close/>
                  <a:moveTo>
                    <a:pt x="274841" y="473164"/>
                  </a:moveTo>
                  <a:cubicBezTo>
                    <a:pt x="276000" y="474020"/>
                    <a:pt x="278226" y="471637"/>
                    <a:pt x="277160" y="470642"/>
                  </a:cubicBezTo>
                  <a:cubicBezTo>
                    <a:pt x="276394" y="470503"/>
                    <a:pt x="274678" y="472354"/>
                    <a:pt x="274771" y="473164"/>
                  </a:cubicBezTo>
                  <a:close/>
                  <a:moveTo>
                    <a:pt x="142294" y="537098"/>
                  </a:moveTo>
                  <a:cubicBezTo>
                    <a:pt x="142433" y="535779"/>
                    <a:pt x="140949" y="536589"/>
                    <a:pt x="140346" y="535802"/>
                  </a:cubicBezTo>
                  <a:cubicBezTo>
                    <a:pt x="138074" y="535686"/>
                    <a:pt x="141483" y="539528"/>
                    <a:pt x="142294" y="537098"/>
                  </a:cubicBezTo>
                  <a:close/>
                  <a:moveTo>
                    <a:pt x="263339" y="474737"/>
                  </a:moveTo>
                  <a:cubicBezTo>
                    <a:pt x="262481" y="474136"/>
                    <a:pt x="259188" y="476658"/>
                    <a:pt x="261623" y="477051"/>
                  </a:cubicBezTo>
                  <a:cubicBezTo>
                    <a:pt x="263455" y="477908"/>
                    <a:pt x="262041" y="475570"/>
                    <a:pt x="263339" y="474737"/>
                  </a:cubicBezTo>
                  <a:close/>
                  <a:moveTo>
                    <a:pt x="142758" y="574237"/>
                  </a:moveTo>
                  <a:cubicBezTo>
                    <a:pt x="141575" y="575139"/>
                    <a:pt x="144914" y="577731"/>
                    <a:pt x="145239" y="575879"/>
                  </a:cubicBezTo>
                  <a:cubicBezTo>
                    <a:pt x="144576" y="575064"/>
                    <a:pt x="143664" y="574487"/>
                    <a:pt x="142642" y="574237"/>
                  </a:cubicBezTo>
                  <a:close/>
                  <a:moveTo>
                    <a:pt x="260672" y="484178"/>
                  </a:moveTo>
                  <a:cubicBezTo>
                    <a:pt x="263687" y="483600"/>
                    <a:pt x="256985" y="480592"/>
                    <a:pt x="258957" y="483392"/>
                  </a:cubicBezTo>
                  <a:cubicBezTo>
                    <a:pt x="259317" y="483913"/>
                    <a:pt x="259923" y="484210"/>
                    <a:pt x="260557" y="484178"/>
                  </a:cubicBezTo>
                  <a:close/>
                  <a:moveTo>
                    <a:pt x="156578" y="549987"/>
                  </a:moveTo>
                  <a:cubicBezTo>
                    <a:pt x="153610" y="549987"/>
                    <a:pt x="156787" y="552648"/>
                    <a:pt x="158086" y="551907"/>
                  </a:cubicBezTo>
                  <a:cubicBezTo>
                    <a:pt x="158503" y="551097"/>
                    <a:pt x="156833" y="550426"/>
                    <a:pt x="156578" y="549987"/>
                  </a:cubicBezTo>
                  <a:close/>
                  <a:moveTo>
                    <a:pt x="248382" y="583215"/>
                  </a:moveTo>
                  <a:cubicBezTo>
                    <a:pt x="247803" y="583932"/>
                    <a:pt x="249356" y="584626"/>
                    <a:pt x="249264" y="585690"/>
                  </a:cubicBezTo>
                  <a:cubicBezTo>
                    <a:pt x="251722" y="585945"/>
                    <a:pt x="250423" y="583585"/>
                    <a:pt x="248382" y="583215"/>
                  </a:cubicBezTo>
                  <a:close/>
                  <a:moveTo>
                    <a:pt x="222179" y="472817"/>
                  </a:moveTo>
                  <a:cubicBezTo>
                    <a:pt x="221514" y="472698"/>
                    <a:pt x="220829" y="472804"/>
                    <a:pt x="220231" y="473118"/>
                  </a:cubicBezTo>
                  <a:cubicBezTo>
                    <a:pt x="222110" y="473581"/>
                    <a:pt x="222133" y="475223"/>
                    <a:pt x="223988" y="473673"/>
                  </a:cubicBezTo>
                  <a:cubicBezTo>
                    <a:pt x="223613" y="473050"/>
                    <a:pt x="222900" y="472713"/>
                    <a:pt x="222179" y="472817"/>
                  </a:cubicBezTo>
                  <a:close/>
                  <a:moveTo>
                    <a:pt x="190990" y="526037"/>
                  </a:moveTo>
                  <a:cubicBezTo>
                    <a:pt x="191385" y="526037"/>
                    <a:pt x="192127" y="525135"/>
                    <a:pt x="192266" y="524441"/>
                  </a:cubicBezTo>
                  <a:cubicBezTo>
                    <a:pt x="191663" y="522474"/>
                    <a:pt x="188602" y="525366"/>
                    <a:pt x="190990" y="526060"/>
                  </a:cubicBezTo>
                  <a:close/>
                  <a:moveTo>
                    <a:pt x="159639" y="563523"/>
                  </a:moveTo>
                  <a:cubicBezTo>
                    <a:pt x="159083" y="567202"/>
                    <a:pt x="162260" y="562412"/>
                    <a:pt x="160126" y="561811"/>
                  </a:cubicBezTo>
                  <a:cubicBezTo>
                    <a:pt x="157622" y="561510"/>
                    <a:pt x="160242" y="562759"/>
                    <a:pt x="159639" y="563523"/>
                  </a:cubicBezTo>
                  <a:close/>
                  <a:moveTo>
                    <a:pt x="263223" y="556998"/>
                  </a:moveTo>
                  <a:cubicBezTo>
                    <a:pt x="259884" y="556998"/>
                    <a:pt x="263641" y="560145"/>
                    <a:pt x="264383" y="559011"/>
                  </a:cubicBezTo>
                  <a:cubicBezTo>
                    <a:pt x="264174" y="558252"/>
                    <a:pt x="263775" y="557560"/>
                    <a:pt x="263223" y="556998"/>
                  </a:cubicBezTo>
                  <a:close/>
                  <a:moveTo>
                    <a:pt x="178677" y="548135"/>
                  </a:moveTo>
                  <a:cubicBezTo>
                    <a:pt x="177866" y="548135"/>
                    <a:pt x="175639" y="549825"/>
                    <a:pt x="176868" y="550611"/>
                  </a:cubicBezTo>
                  <a:cubicBezTo>
                    <a:pt x="177379" y="551167"/>
                    <a:pt x="179883" y="548506"/>
                    <a:pt x="178677" y="548135"/>
                  </a:cubicBezTo>
                  <a:close/>
                  <a:moveTo>
                    <a:pt x="247409" y="578216"/>
                  </a:moveTo>
                  <a:cubicBezTo>
                    <a:pt x="248243" y="580669"/>
                    <a:pt x="251258" y="578078"/>
                    <a:pt x="249727" y="576990"/>
                  </a:cubicBezTo>
                  <a:cubicBezTo>
                    <a:pt x="248730" y="577198"/>
                    <a:pt x="248498" y="578425"/>
                    <a:pt x="247409" y="578332"/>
                  </a:cubicBezTo>
                  <a:close/>
                  <a:moveTo>
                    <a:pt x="201379" y="557761"/>
                  </a:moveTo>
                  <a:cubicBezTo>
                    <a:pt x="201959" y="556813"/>
                    <a:pt x="203559" y="556882"/>
                    <a:pt x="203582" y="555956"/>
                  </a:cubicBezTo>
                  <a:cubicBezTo>
                    <a:pt x="202840" y="554383"/>
                    <a:pt x="199756" y="556998"/>
                    <a:pt x="201379" y="557761"/>
                  </a:cubicBezTo>
                  <a:close/>
                  <a:moveTo>
                    <a:pt x="221669" y="553851"/>
                  </a:moveTo>
                  <a:cubicBezTo>
                    <a:pt x="219165" y="553851"/>
                    <a:pt x="222666" y="556442"/>
                    <a:pt x="223478" y="555193"/>
                  </a:cubicBezTo>
                  <a:cubicBezTo>
                    <a:pt x="223663" y="554290"/>
                    <a:pt x="222573" y="553666"/>
                    <a:pt x="221669" y="553851"/>
                  </a:cubicBezTo>
                  <a:close/>
                  <a:moveTo>
                    <a:pt x="129239" y="575532"/>
                  </a:moveTo>
                  <a:cubicBezTo>
                    <a:pt x="129239" y="574375"/>
                    <a:pt x="127106" y="573982"/>
                    <a:pt x="126619" y="574445"/>
                  </a:cubicBezTo>
                  <a:cubicBezTo>
                    <a:pt x="126085" y="575324"/>
                    <a:pt x="128752" y="576597"/>
                    <a:pt x="129239" y="575532"/>
                  </a:cubicBezTo>
                  <a:close/>
                  <a:moveTo>
                    <a:pt x="212023" y="604040"/>
                  </a:moveTo>
                  <a:cubicBezTo>
                    <a:pt x="209008" y="603068"/>
                    <a:pt x="208011" y="603531"/>
                    <a:pt x="211396" y="605313"/>
                  </a:cubicBezTo>
                  <a:close/>
                  <a:moveTo>
                    <a:pt x="212023" y="528351"/>
                  </a:moveTo>
                  <a:cubicBezTo>
                    <a:pt x="213785" y="528652"/>
                    <a:pt x="213368" y="527125"/>
                    <a:pt x="212347" y="526708"/>
                  </a:cubicBezTo>
                  <a:cubicBezTo>
                    <a:pt x="210817" y="526847"/>
                    <a:pt x="210028" y="528351"/>
                    <a:pt x="212046" y="528328"/>
                  </a:cubicBezTo>
                  <a:close/>
                  <a:moveTo>
                    <a:pt x="188138" y="643492"/>
                  </a:moveTo>
                  <a:cubicBezTo>
                    <a:pt x="187558" y="644117"/>
                    <a:pt x="185657" y="644997"/>
                    <a:pt x="185819" y="645621"/>
                  </a:cubicBezTo>
                  <a:cubicBezTo>
                    <a:pt x="186631" y="647241"/>
                    <a:pt x="188811" y="644372"/>
                    <a:pt x="188138" y="643492"/>
                  </a:cubicBezTo>
                  <a:close/>
                  <a:moveTo>
                    <a:pt x="191524" y="487557"/>
                  </a:moveTo>
                  <a:cubicBezTo>
                    <a:pt x="190735" y="487557"/>
                    <a:pt x="190248" y="488158"/>
                    <a:pt x="189553" y="488390"/>
                  </a:cubicBezTo>
                  <a:cubicBezTo>
                    <a:pt x="191014" y="489385"/>
                    <a:pt x="194793" y="489038"/>
                    <a:pt x="191524" y="487557"/>
                  </a:cubicBezTo>
                  <a:close/>
                  <a:moveTo>
                    <a:pt x="275258" y="476774"/>
                  </a:moveTo>
                  <a:cubicBezTo>
                    <a:pt x="274192" y="476774"/>
                    <a:pt x="275629" y="477838"/>
                    <a:pt x="275026" y="478370"/>
                  </a:cubicBezTo>
                  <a:cubicBezTo>
                    <a:pt x="274771" y="481633"/>
                    <a:pt x="278250" y="476473"/>
                    <a:pt x="275258" y="476774"/>
                  </a:cubicBezTo>
                  <a:close/>
                  <a:moveTo>
                    <a:pt x="243281" y="616211"/>
                  </a:moveTo>
                  <a:cubicBezTo>
                    <a:pt x="242963" y="616234"/>
                    <a:pt x="242650" y="616304"/>
                    <a:pt x="242353" y="616419"/>
                  </a:cubicBezTo>
                  <a:cubicBezTo>
                    <a:pt x="244394" y="619127"/>
                    <a:pt x="247200" y="616859"/>
                    <a:pt x="243281" y="616211"/>
                  </a:cubicBezTo>
                  <a:close/>
                  <a:moveTo>
                    <a:pt x="128010" y="596566"/>
                  </a:moveTo>
                  <a:cubicBezTo>
                    <a:pt x="127013" y="596288"/>
                    <a:pt x="127569" y="598116"/>
                    <a:pt x="128149" y="598371"/>
                  </a:cubicBezTo>
                  <a:cubicBezTo>
                    <a:pt x="130282" y="598972"/>
                    <a:pt x="130074" y="596635"/>
                    <a:pt x="128079" y="596566"/>
                  </a:cubicBezTo>
                  <a:close/>
                  <a:moveTo>
                    <a:pt x="249867" y="567434"/>
                  </a:moveTo>
                  <a:cubicBezTo>
                    <a:pt x="250377" y="566554"/>
                    <a:pt x="248336" y="566878"/>
                    <a:pt x="248475" y="565698"/>
                  </a:cubicBezTo>
                  <a:cubicBezTo>
                    <a:pt x="245924" y="563754"/>
                    <a:pt x="248498" y="569146"/>
                    <a:pt x="249936" y="567434"/>
                  </a:cubicBezTo>
                  <a:close/>
                  <a:moveTo>
                    <a:pt x="211605" y="601587"/>
                  </a:moveTo>
                  <a:cubicBezTo>
                    <a:pt x="211883" y="601286"/>
                    <a:pt x="213924" y="600708"/>
                    <a:pt x="213599" y="599921"/>
                  </a:cubicBezTo>
                  <a:cubicBezTo>
                    <a:pt x="212834" y="598903"/>
                    <a:pt x="209078" y="601194"/>
                    <a:pt x="211605" y="601587"/>
                  </a:cubicBezTo>
                  <a:close/>
                  <a:moveTo>
                    <a:pt x="258377" y="557761"/>
                  </a:moveTo>
                  <a:cubicBezTo>
                    <a:pt x="259768" y="558201"/>
                    <a:pt x="260510" y="556466"/>
                    <a:pt x="258933" y="556234"/>
                  </a:cubicBezTo>
                  <a:cubicBezTo>
                    <a:pt x="257843" y="556535"/>
                    <a:pt x="256220" y="558062"/>
                    <a:pt x="258377" y="557761"/>
                  </a:cubicBezTo>
                  <a:close/>
                  <a:moveTo>
                    <a:pt x="176938" y="551514"/>
                  </a:moveTo>
                  <a:cubicBezTo>
                    <a:pt x="174619" y="551120"/>
                    <a:pt x="178422" y="554267"/>
                    <a:pt x="179002" y="552578"/>
                  </a:cubicBezTo>
                  <a:cubicBezTo>
                    <a:pt x="179048" y="551907"/>
                    <a:pt x="177611" y="551606"/>
                    <a:pt x="176938" y="551560"/>
                  </a:cubicBezTo>
                  <a:close/>
                  <a:moveTo>
                    <a:pt x="230527" y="565143"/>
                  </a:moveTo>
                  <a:cubicBezTo>
                    <a:pt x="228046" y="565143"/>
                    <a:pt x="229924" y="566809"/>
                    <a:pt x="231432" y="566277"/>
                  </a:cubicBezTo>
                  <a:cubicBezTo>
                    <a:pt x="232939" y="565744"/>
                    <a:pt x="231408" y="564911"/>
                    <a:pt x="230527" y="565189"/>
                  </a:cubicBezTo>
                  <a:close/>
                  <a:moveTo>
                    <a:pt x="229205" y="470410"/>
                  </a:moveTo>
                  <a:cubicBezTo>
                    <a:pt x="229507" y="467935"/>
                    <a:pt x="227814" y="468953"/>
                    <a:pt x="227582" y="470410"/>
                  </a:cubicBezTo>
                  <a:cubicBezTo>
                    <a:pt x="227513" y="471475"/>
                    <a:pt x="229368" y="471197"/>
                    <a:pt x="229205" y="470457"/>
                  </a:cubicBezTo>
                  <a:close/>
                  <a:moveTo>
                    <a:pt x="128172" y="603114"/>
                  </a:moveTo>
                  <a:cubicBezTo>
                    <a:pt x="128474" y="601772"/>
                    <a:pt x="126781" y="601795"/>
                    <a:pt x="126479" y="602952"/>
                  </a:cubicBezTo>
                  <a:cubicBezTo>
                    <a:pt x="126178" y="604109"/>
                    <a:pt x="128450" y="604827"/>
                    <a:pt x="128172" y="603114"/>
                  </a:cubicBezTo>
                  <a:close/>
                  <a:moveTo>
                    <a:pt x="126433" y="527241"/>
                  </a:moveTo>
                  <a:cubicBezTo>
                    <a:pt x="125552" y="527241"/>
                    <a:pt x="126642" y="528490"/>
                    <a:pt x="126827" y="528976"/>
                  </a:cubicBezTo>
                  <a:cubicBezTo>
                    <a:pt x="128358" y="530226"/>
                    <a:pt x="128520" y="526662"/>
                    <a:pt x="126433" y="527241"/>
                  </a:cubicBezTo>
                  <a:close/>
                  <a:moveTo>
                    <a:pt x="223060" y="618294"/>
                  </a:moveTo>
                  <a:cubicBezTo>
                    <a:pt x="222411" y="617553"/>
                    <a:pt x="220510" y="617114"/>
                    <a:pt x="221553" y="618433"/>
                  </a:cubicBezTo>
                  <a:cubicBezTo>
                    <a:pt x="220997" y="620770"/>
                    <a:pt x="222411" y="620237"/>
                    <a:pt x="223060" y="618294"/>
                  </a:cubicBezTo>
                  <a:close/>
                  <a:moveTo>
                    <a:pt x="136172" y="586200"/>
                  </a:moveTo>
                  <a:cubicBezTo>
                    <a:pt x="133297" y="585783"/>
                    <a:pt x="136775" y="589161"/>
                    <a:pt x="137216" y="587218"/>
                  </a:cubicBezTo>
                  <a:cubicBezTo>
                    <a:pt x="137262" y="586570"/>
                    <a:pt x="137146" y="586084"/>
                    <a:pt x="136172" y="586200"/>
                  </a:cubicBezTo>
                  <a:close/>
                  <a:moveTo>
                    <a:pt x="133598" y="608668"/>
                  </a:moveTo>
                  <a:cubicBezTo>
                    <a:pt x="134062" y="607788"/>
                    <a:pt x="134943" y="606470"/>
                    <a:pt x="133598" y="606030"/>
                  </a:cubicBezTo>
                  <a:cubicBezTo>
                    <a:pt x="132868" y="606373"/>
                    <a:pt x="132555" y="607241"/>
                    <a:pt x="132899" y="607970"/>
                  </a:cubicBezTo>
                  <a:cubicBezTo>
                    <a:pt x="133044" y="608276"/>
                    <a:pt x="133291" y="608523"/>
                    <a:pt x="133598" y="608668"/>
                  </a:cubicBezTo>
                  <a:close/>
                  <a:moveTo>
                    <a:pt x="194260" y="504032"/>
                  </a:moveTo>
                  <a:cubicBezTo>
                    <a:pt x="193332" y="505004"/>
                    <a:pt x="194585" y="507341"/>
                    <a:pt x="195930" y="506670"/>
                  </a:cubicBezTo>
                  <a:cubicBezTo>
                    <a:pt x="196393" y="505906"/>
                    <a:pt x="194585" y="505119"/>
                    <a:pt x="194260" y="504101"/>
                  </a:cubicBezTo>
                  <a:close/>
                  <a:moveTo>
                    <a:pt x="134920" y="596844"/>
                  </a:moveTo>
                  <a:cubicBezTo>
                    <a:pt x="134387" y="600662"/>
                    <a:pt x="138213" y="596658"/>
                    <a:pt x="135778" y="596358"/>
                  </a:cubicBezTo>
                  <a:cubicBezTo>
                    <a:pt x="134943" y="596311"/>
                    <a:pt x="134920" y="596867"/>
                    <a:pt x="134920" y="596844"/>
                  </a:cubicBezTo>
                  <a:close/>
                  <a:moveTo>
                    <a:pt x="253067" y="585505"/>
                  </a:moveTo>
                  <a:cubicBezTo>
                    <a:pt x="253117" y="584988"/>
                    <a:pt x="253020" y="584467"/>
                    <a:pt x="252788" y="584001"/>
                  </a:cubicBezTo>
                  <a:cubicBezTo>
                    <a:pt x="250632" y="584695"/>
                    <a:pt x="252951" y="588467"/>
                    <a:pt x="253067" y="585528"/>
                  </a:cubicBezTo>
                  <a:close/>
                  <a:moveTo>
                    <a:pt x="196904" y="505096"/>
                  </a:moveTo>
                  <a:cubicBezTo>
                    <a:pt x="197437" y="504888"/>
                    <a:pt x="197924" y="504610"/>
                    <a:pt x="197947" y="503986"/>
                  </a:cubicBezTo>
                  <a:cubicBezTo>
                    <a:pt x="197437" y="502227"/>
                    <a:pt x="194353" y="504795"/>
                    <a:pt x="196904" y="505096"/>
                  </a:cubicBezTo>
                  <a:close/>
                  <a:moveTo>
                    <a:pt x="203072" y="551977"/>
                  </a:moveTo>
                  <a:cubicBezTo>
                    <a:pt x="202886" y="551375"/>
                    <a:pt x="201356" y="550380"/>
                    <a:pt x="200892" y="551444"/>
                  </a:cubicBezTo>
                  <a:cubicBezTo>
                    <a:pt x="200869" y="552185"/>
                    <a:pt x="203025" y="553365"/>
                    <a:pt x="203072" y="551977"/>
                  </a:cubicBezTo>
                  <a:close/>
                  <a:moveTo>
                    <a:pt x="158202" y="561672"/>
                  </a:moveTo>
                  <a:cubicBezTo>
                    <a:pt x="157135" y="559682"/>
                    <a:pt x="154654" y="563708"/>
                    <a:pt x="157065" y="562621"/>
                  </a:cubicBezTo>
                  <a:cubicBezTo>
                    <a:pt x="157483" y="562227"/>
                    <a:pt x="158294" y="562528"/>
                    <a:pt x="158202" y="561672"/>
                  </a:cubicBezTo>
                  <a:close/>
                  <a:moveTo>
                    <a:pt x="137169" y="681857"/>
                  </a:moveTo>
                  <a:cubicBezTo>
                    <a:pt x="138862" y="681649"/>
                    <a:pt x="136288" y="679544"/>
                    <a:pt x="135662" y="680423"/>
                  </a:cubicBezTo>
                  <a:cubicBezTo>
                    <a:pt x="135036" y="681302"/>
                    <a:pt x="136358" y="682089"/>
                    <a:pt x="137169" y="681857"/>
                  </a:cubicBezTo>
                  <a:close/>
                  <a:moveTo>
                    <a:pt x="142804" y="604040"/>
                  </a:moveTo>
                  <a:cubicBezTo>
                    <a:pt x="142016" y="603230"/>
                    <a:pt x="139025" y="604688"/>
                    <a:pt x="140485" y="605451"/>
                  </a:cubicBezTo>
                  <a:cubicBezTo>
                    <a:pt x="141946" y="606215"/>
                    <a:pt x="141784" y="604179"/>
                    <a:pt x="142804" y="604040"/>
                  </a:cubicBezTo>
                  <a:close/>
                  <a:moveTo>
                    <a:pt x="229182" y="594183"/>
                  </a:moveTo>
                  <a:cubicBezTo>
                    <a:pt x="227652" y="594460"/>
                    <a:pt x="230458" y="597144"/>
                    <a:pt x="230852" y="596682"/>
                  </a:cubicBezTo>
                  <a:cubicBezTo>
                    <a:pt x="230852" y="595733"/>
                    <a:pt x="229808" y="594622"/>
                    <a:pt x="229182" y="594113"/>
                  </a:cubicBezTo>
                  <a:close/>
                  <a:moveTo>
                    <a:pt x="181344" y="587380"/>
                  </a:moveTo>
                  <a:cubicBezTo>
                    <a:pt x="180555" y="587819"/>
                    <a:pt x="181669" y="589879"/>
                    <a:pt x="182411" y="589485"/>
                  </a:cubicBezTo>
                  <a:cubicBezTo>
                    <a:pt x="182885" y="588932"/>
                    <a:pt x="182820" y="588099"/>
                    <a:pt x="182266" y="587626"/>
                  </a:cubicBezTo>
                  <a:cubicBezTo>
                    <a:pt x="182010" y="587407"/>
                    <a:pt x="181680" y="587294"/>
                    <a:pt x="181344" y="587310"/>
                  </a:cubicBezTo>
                  <a:close/>
                  <a:moveTo>
                    <a:pt x="204046" y="633381"/>
                  </a:moveTo>
                  <a:cubicBezTo>
                    <a:pt x="203665" y="632951"/>
                    <a:pt x="203254" y="632549"/>
                    <a:pt x="202817" y="632177"/>
                  </a:cubicBezTo>
                  <a:cubicBezTo>
                    <a:pt x="200034" y="634954"/>
                    <a:pt x="202515" y="634121"/>
                    <a:pt x="204046" y="633311"/>
                  </a:cubicBezTo>
                  <a:close/>
                  <a:moveTo>
                    <a:pt x="124230" y="555633"/>
                  </a:moveTo>
                  <a:cubicBezTo>
                    <a:pt x="126085" y="555841"/>
                    <a:pt x="124810" y="554105"/>
                    <a:pt x="123836" y="554059"/>
                  </a:cubicBezTo>
                  <a:cubicBezTo>
                    <a:pt x="122700" y="554476"/>
                    <a:pt x="122955" y="555864"/>
                    <a:pt x="124230" y="555563"/>
                  </a:cubicBezTo>
                  <a:close/>
                  <a:moveTo>
                    <a:pt x="141251" y="592748"/>
                  </a:moveTo>
                  <a:cubicBezTo>
                    <a:pt x="142225" y="590897"/>
                    <a:pt x="139627" y="592193"/>
                    <a:pt x="138932" y="592748"/>
                  </a:cubicBezTo>
                  <a:cubicBezTo>
                    <a:pt x="139720" y="592725"/>
                    <a:pt x="142364" y="594321"/>
                    <a:pt x="141251" y="592748"/>
                  </a:cubicBezTo>
                  <a:close/>
                  <a:moveTo>
                    <a:pt x="141251" y="540847"/>
                  </a:moveTo>
                  <a:cubicBezTo>
                    <a:pt x="141645" y="540129"/>
                    <a:pt x="143709" y="540569"/>
                    <a:pt x="143338" y="539458"/>
                  </a:cubicBezTo>
                  <a:cubicBezTo>
                    <a:pt x="142967" y="538347"/>
                    <a:pt x="139767" y="540499"/>
                    <a:pt x="141251" y="540847"/>
                  </a:cubicBezTo>
                  <a:close/>
                  <a:moveTo>
                    <a:pt x="153935" y="567572"/>
                  </a:moveTo>
                  <a:cubicBezTo>
                    <a:pt x="153123" y="568197"/>
                    <a:pt x="154422" y="570465"/>
                    <a:pt x="155025" y="570673"/>
                  </a:cubicBezTo>
                  <a:cubicBezTo>
                    <a:pt x="156045" y="570488"/>
                    <a:pt x="154329" y="567827"/>
                    <a:pt x="153981" y="567572"/>
                  </a:cubicBezTo>
                  <a:close/>
                  <a:moveTo>
                    <a:pt x="269322" y="557437"/>
                  </a:moveTo>
                  <a:cubicBezTo>
                    <a:pt x="269136" y="556350"/>
                    <a:pt x="267791" y="555702"/>
                    <a:pt x="267420" y="556859"/>
                  </a:cubicBezTo>
                  <a:cubicBezTo>
                    <a:pt x="267049" y="558016"/>
                    <a:pt x="269020" y="558247"/>
                    <a:pt x="269368" y="557437"/>
                  </a:cubicBezTo>
                  <a:close/>
                  <a:moveTo>
                    <a:pt x="286597" y="479088"/>
                  </a:moveTo>
                  <a:cubicBezTo>
                    <a:pt x="286760" y="478278"/>
                    <a:pt x="286087" y="477329"/>
                    <a:pt x="285484" y="478185"/>
                  </a:cubicBezTo>
                  <a:cubicBezTo>
                    <a:pt x="284882" y="479041"/>
                    <a:pt x="286319" y="481124"/>
                    <a:pt x="286597" y="479088"/>
                  </a:cubicBezTo>
                  <a:close/>
                  <a:moveTo>
                    <a:pt x="145146" y="567919"/>
                  </a:moveTo>
                  <a:cubicBezTo>
                    <a:pt x="145146" y="566901"/>
                    <a:pt x="143477" y="567596"/>
                    <a:pt x="143523" y="568452"/>
                  </a:cubicBezTo>
                  <a:cubicBezTo>
                    <a:pt x="143570" y="569308"/>
                    <a:pt x="145541" y="569331"/>
                    <a:pt x="145170" y="568012"/>
                  </a:cubicBezTo>
                  <a:close/>
                  <a:moveTo>
                    <a:pt x="179790" y="557761"/>
                  </a:moveTo>
                  <a:cubicBezTo>
                    <a:pt x="179790" y="556859"/>
                    <a:pt x="178144" y="556142"/>
                    <a:pt x="178144" y="557391"/>
                  </a:cubicBezTo>
                  <a:cubicBezTo>
                    <a:pt x="178144" y="558641"/>
                    <a:pt x="179628" y="558826"/>
                    <a:pt x="179790" y="557761"/>
                  </a:cubicBezTo>
                  <a:close/>
                  <a:moveTo>
                    <a:pt x="289658" y="482026"/>
                  </a:moveTo>
                  <a:cubicBezTo>
                    <a:pt x="287896" y="482906"/>
                    <a:pt x="290911" y="484479"/>
                    <a:pt x="291119" y="482975"/>
                  </a:cubicBezTo>
                  <a:cubicBezTo>
                    <a:pt x="290841" y="482235"/>
                    <a:pt x="290099" y="482327"/>
                    <a:pt x="289658" y="482026"/>
                  </a:cubicBezTo>
                  <a:close/>
                  <a:moveTo>
                    <a:pt x="175570" y="630372"/>
                  </a:moveTo>
                  <a:cubicBezTo>
                    <a:pt x="175732" y="630372"/>
                    <a:pt x="175361" y="630372"/>
                    <a:pt x="175013" y="630372"/>
                  </a:cubicBezTo>
                  <a:cubicBezTo>
                    <a:pt x="173715" y="632779"/>
                    <a:pt x="179744" y="630534"/>
                    <a:pt x="175570" y="630372"/>
                  </a:cubicBezTo>
                  <a:close/>
                  <a:moveTo>
                    <a:pt x="177518" y="633705"/>
                  </a:moveTo>
                  <a:cubicBezTo>
                    <a:pt x="181066" y="633705"/>
                    <a:pt x="177518" y="631969"/>
                    <a:pt x="175941" y="633450"/>
                  </a:cubicBezTo>
                  <a:cubicBezTo>
                    <a:pt x="176382" y="633843"/>
                    <a:pt x="176961" y="633681"/>
                    <a:pt x="177518" y="633705"/>
                  </a:cubicBezTo>
                  <a:close/>
                  <a:moveTo>
                    <a:pt x="210631" y="545336"/>
                  </a:moveTo>
                  <a:cubicBezTo>
                    <a:pt x="208730" y="545474"/>
                    <a:pt x="211582" y="547858"/>
                    <a:pt x="212046" y="546701"/>
                  </a:cubicBezTo>
                  <a:cubicBezTo>
                    <a:pt x="212069" y="546192"/>
                    <a:pt x="211141" y="545359"/>
                    <a:pt x="210631" y="545336"/>
                  </a:cubicBezTo>
                  <a:close/>
                  <a:moveTo>
                    <a:pt x="144265" y="591799"/>
                  </a:moveTo>
                  <a:cubicBezTo>
                    <a:pt x="142990" y="591799"/>
                    <a:pt x="143639" y="593419"/>
                    <a:pt x="144543" y="593465"/>
                  </a:cubicBezTo>
                  <a:cubicBezTo>
                    <a:pt x="145448" y="593512"/>
                    <a:pt x="145355" y="591498"/>
                    <a:pt x="144265" y="591799"/>
                  </a:cubicBezTo>
                  <a:close/>
                  <a:moveTo>
                    <a:pt x="196904" y="446299"/>
                  </a:moveTo>
                  <a:cubicBezTo>
                    <a:pt x="196695" y="447387"/>
                    <a:pt x="197135" y="448405"/>
                    <a:pt x="197947" y="447526"/>
                  </a:cubicBezTo>
                  <a:cubicBezTo>
                    <a:pt x="198272" y="446531"/>
                    <a:pt x="197344" y="444680"/>
                    <a:pt x="196904" y="446299"/>
                  </a:cubicBezTo>
                  <a:close/>
                  <a:moveTo>
                    <a:pt x="257820" y="578772"/>
                  </a:moveTo>
                  <a:cubicBezTo>
                    <a:pt x="258539" y="578772"/>
                    <a:pt x="259652" y="578031"/>
                    <a:pt x="259096" y="577291"/>
                  </a:cubicBezTo>
                  <a:cubicBezTo>
                    <a:pt x="258539" y="576550"/>
                    <a:pt x="256429" y="578772"/>
                    <a:pt x="257820" y="578772"/>
                  </a:cubicBezTo>
                  <a:close/>
                  <a:moveTo>
                    <a:pt x="160289" y="585528"/>
                  </a:moveTo>
                  <a:cubicBezTo>
                    <a:pt x="163906" y="585528"/>
                    <a:pt x="157784" y="583677"/>
                    <a:pt x="158433" y="584788"/>
                  </a:cubicBezTo>
                  <a:cubicBezTo>
                    <a:pt x="159083" y="585899"/>
                    <a:pt x="159616" y="585528"/>
                    <a:pt x="160289" y="585528"/>
                  </a:cubicBezTo>
                  <a:close/>
                  <a:moveTo>
                    <a:pt x="155813" y="563407"/>
                  </a:moveTo>
                  <a:cubicBezTo>
                    <a:pt x="155117" y="563662"/>
                    <a:pt x="155651" y="565143"/>
                    <a:pt x="156602" y="565073"/>
                  </a:cubicBezTo>
                  <a:cubicBezTo>
                    <a:pt x="157552" y="565004"/>
                    <a:pt x="157483" y="563361"/>
                    <a:pt x="155813" y="563454"/>
                  </a:cubicBezTo>
                  <a:close/>
                  <a:moveTo>
                    <a:pt x="207686" y="491490"/>
                  </a:moveTo>
                  <a:cubicBezTo>
                    <a:pt x="206249" y="491930"/>
                    <a:pt x="209356" y="493804"/>
                    <a:pt x="209750" y="492971"/>
                  </a:cubicBezTo>
                  <a:cubicBezTo>
                    <a:pt x="209518" y="492023"/>
                    <a:pt x="208498" y="492069"/>
                    <a:pt x="207686" y="491537"/>
                  </a:cubicBezTo>
                  <a:close/>
                  <a:moveTo>
                    <a:pt x="208127" y="554105"/>
                  </a:moveTo>
                  <a:cubicBezTo>
                    <a:pt x="207802" y="553342"/>
                    <a:pt x="206318" y="552624"/>
                    <a:pt x="205994" y="553735"/>
                  </a:cubicBezTo>
                  <a:cubicBezTo>
                    <a:pt x="206040" y="555309"/>
                    <a:pt x="207338" y="554730"/>
                    <a:pt x="208127" y="554152"/>
                  </a:cubicBezTo>
                  <a:close/>
                  <a:moveTo>
                    <a:pt x="171141" y="527680"/>
                  </a:moveTo>
                  <a:cubicBezTo>
                    <a:pt x="174712" y="527796"/>
                    <a:pt x="171141" y="525852"/>
                    <a:pt x="169703" y="527449"/>
                  </a:cubicBezTo>
                  <a:cubicBezTo>
                    <a:pt x="170145" y="527678"/>
                    <a:pt x="170649" y="527759"/>
                    <a:pt x="171141" y="527680"/>
                  </a:cubicBezTo>
                  <a:close/>
                  <a:moveTo>
                    <a:pt x="208243" y="592470"/>
                  </a:moveTo>
                  <a:cubicBezTo>
                    <a:pt x="208104" y="594599"/>
                    <a:pt x="211234" y="592008"/>
                    <a:pt x="209286" y="591660"/>
                  </a:cubicBezTo>
                  <a:cubicBezTo>
                    <a:pt x="208637" y="591776"/>
                    <a:pt x="208150" y="591869"/>
                    <a:pt x="208220" y="592632"/>
                  </a:cubicBezTo>
                  <a:close/>
                  <a:moveTo>
                    <a:pt x="153912" y="551560"/>
                  </a:moveTo>
                  <a:cubicBezTo>
                    <a:pt x="151917" y="551560"/>
                    <a:pt x="154491" y="554499"/>
                    <a:pt x="154816" y="552601"/>
                  </a:cubicBezTo>
                  <a:cubicBezTo>
                    <a:pt x="154862" y="552000"/>
                    <a:pt x="154746" y="551514"/>
                    <a:pt x="153912" y="551560"/>
                  </a:cubicBezTo>
                  <a:close/>
                  <a:moveTo>
                    <a:pt x="181970" y="523052"/>
                  </a:moveTo>
                  <a:cubicBezTo>
                    <a:pt x="183616" y="522150"/>
                    <a:pt x="180440" y="520600"/>
                    <a:pt x="180463" y="522196"/>
                  </a:cubicBezTo>
                  <a:cubicBezTo>
                    <a:pt x="180671" y="522844"/>
                    <a:pt x="181413" y="522867"/>
                    <a:pt x="181970" y="523052"/>
                  </a:cubicBezTo>
                  <a:close/>
                  <a:moveTo>
                    <a:pt x="163419" y="558918"/>
                  </a:moveTo>
                  <a:cubicBezTo>
                    <a:pt x="162422" y="558733"/>
                    <a:pt x="161889" y="559381"/>
                    <a:pt x="162283" y="560399"/>
                  </a:cubicBezTo>
                  <a:cubicBezTo>
                    <a:pt x="163280" y="560399"/>
                    <a:pt x="165436" y="558941"/>
                    <a:pt x="163489" y="558941"/>
                  </a:cubicBezTo>
                  <a:close/>
                  <a:moveTo>
                    <a:pt x="229136" y="487048"/>
                  </a:moveTo>
                  <a:cubicBezTo>
                    <a:pt x="229136" y="485821"/>
                    <a:pt x="226817" y="487927"/>
                    <a:pt x="227976" y="488343"/>
                  </a:cubicBezTo>
                  <a:cubicBezTo>
                    <a:pt x="228695" y="488922"/>
                    <a:pt x="229368" y="487672"/>
                    <a:pt x="229205" y="487071"/>
                  </a:cubicBezTo>
                  <a:close/>
                  <a:moveTo>
                    <a:pt x="133575" y="677183"/>
                  </a:moveTo>
                  <a:cubicBezTo>
                    <a:pt x="136613" y="676281"/>
                    <a:pt x="135732" y="674754"/>
                    <a:pt x="133320" y="676651"/>
                  </a:cubicBezTo>
                  <a:cubicBezTo>
                    <a:pt x="133158" y="676836"/>
                    <a:pt x="133436" y="677091"/>
                    <a:pt x="133575" y="677183"/>
                  </a:cubicBezTo>
                  <a:close/>
                  <a:moveTo>
                    <a:pt x="222597" y="567457"/>
                  </a:moveTo>
                  <a:cubicBezTo>
                    <a:pt x="222167" y="567433"/>
                    <a:pt x="221737" y="567512"/>
                    <a:pt x="221344" y="567688"/>
                  </a:cubicBezTo>
                  <a:cubicBezTo>
                    <a:pt x="221994" y="569609"/>
                    <a:pt x="224869" y="567850"/>
                    <a:pt x="222597" y="567457"/>
                  </a:cubicBezTo>
                  <a:close/>
                  <a:moveTo>
                    <a:pt x="254133" y="568313"/>
                  </a:moveTo>
                  <a:cubicBezTo>
                    <a:pt x="253855" y="567642"/>
                    <a:pt x="252533" y="566925"/>
                    <a:pt x="252510" y="568081"/>
                  </a:cubicBezTo>
                  <a:cubicBezTo>
                    <a:pt x="252487" y="569238"/>
                    <a:pt x="253646" y="569331"/>
                    <a:pt x="254133" y="568313"/>
                  </a:cubicBezTo>
                  <a:close/>
                  <a:moveTo>
                    <a:pt x="237716" y="473233"/>
                  </a:moveTo>
                  <a:cubicBezTo>
                    <a:pt x="237507" y="472493"/>
                    <a:pt x="235698" y="473812"/>
                    <a:pt x="235605" y="474205"/>
                  </a:cubicBezTo>
                  <a:cubicBezTo>
                    <a:pt x="236324" y="474946"/>
                    <a:pt x="237762" y="474298"/>
                    <a:pt x="237716" y="473233"/>
                  </a:cubicBezTo>
                  <a:close/>
                  <a:moveTo>
                    <a:pt x="129262" y="583839"/>
                  </a:moveTo>
                  <a:cubicBezTo>
                    <a:pt x="129772" y="583839"/>
                    <a:pt x="131581" y="581872"/>
                    <a:pt x="130723" y="581711"/>
                  </a:cubicBezTo>
                  <a:cubicBezTo>
                    <a:pt x="129865" y="581549"/>
                    <a:pt x="128242" y="583816"/>
                    <a:pt x="129262" y="583839"/>
                  </a:cubicBezTo>
                  <a:close/>
                  <a:moveTo>
                    <a:pt x="206040" y="544734"/>
                  </a:moveTo>
                  <a:cubicBezTo>
                    <a:pt x="208127" y="544942"/>
                    <a:pt x="205576" y="542628"/>
                    <a:pt x="204904" y="544017"/>
                  </a:cubicBezTo>
                  <a:cubicBezTo>
                    <a:pt x="204718" y="544757"/>
                    <a:pt x="205553" y="544780"/>
                    <a:pt x="206040" y="544734"/>
                  </a:cubicBezTo>
                  <a:close/>
                  <a:moveTo>
                    <a:pt x="161425" y="587842"/>
                  </a:moveTo>
                  <a:cubicBezTo>
                    <a:pt x="162260" y="587449"/>
                    <a:pt x="162515" y="586107"/>
                    <a:pt x="161286" y="586246"/>
                  </a:cubicBezTo>
                  <a:cubicBezTo>
                    <a:pt x="160057" y="586385"/>
                    <a:pt x="160613" y="587518"/>
                    <a:pt x="161425" y="587842"/>
                  </a:cubicBezTo>
                  <a:close/>
                  <a:moveTo>
                    <a:pt x="276650" y="467356"/>
                  </a:moveTo>
                  <a:cubicBezTo>
                    <a:pt x="275838" y="467518"/>
                    <a:pt x="275328" y="469670"/>
                    <a:pt x="276232" y="469277"/>
                  </a:cubicBezTo>
                  <a:cubicBezTo>
                    <a:pt x="277136" y="468883"/>
                    <a:pt x="277392" y="468235"/>
                    <a:pt x="276650" y="467240"/>
                  </a:cubicBezTo>
                  <a:close/>
                  <a:moveTo>
                    <a:pt x="140068" y="587680"/>
                  </a:moveTo>
                  <a:cubicBezTo>
                    <a:pt x="140416" y="586732"/>
                    <a:pt x="139396" y="585644"/>
                    <a:pt x="138955" y="586801"/>
                  </a:cubicBezTo>
                  <a:cubicBezTo>
                    <a:pt x="138514" y="587958"/>
                    <a:pt x="140184" y="589023"/>
                    <a:pt x="140068" y="587565"/>
                  </a:cubicBezTo>
                  <a:close/>
                  <a:moveTo>
                    <a:pt x="250493" y="604896"/>
                  </a:moveTo>
                  <a:cubicBezTo>
                    <a:pt x="249681" y="604757"/>
                    <a:pt x="248429" y="605613"/>
                    <a:pt x="249588" y="606076"/>
                  </a:cubicBezTo>
                  <a:cubicBezTo>
                    <a:pt x="250400" y="606354"/>
                    <a:pt x="252093" y="604919"/>
                    <a:pt x="250493" y="604780"/>
                  </a:cubicBezTo>
                  <a:close/>
                  <a:moveTo>
                    <a:pt x="177541" y="518656"/>
                  </a:moveTo>
                  <a:cubicBezTo>
                    <a:pt x="177332" y="520738"/>
                    <a:pt x="179141" y="519096"/>
                    <a:pt x="178631" y="517962"/>
                  </a:cubicBezTo>
                  <a:cubicBezTo>
                    <a:pt x="178121" y="516828"/>
                    <a:pt x="177332" y="517985"/>
                    <a:pt x="177541" y="518656"/>
                  </a:cubicBezTo>
                  <a:close/>
                  <a:moveTo>
                    <a:pt x="239849" y="615610"/>
                  </a:moveTo>
                  <a:cubicBezTo>
                    <a:pt x="239052" y="615449"/>
                    <a:pt x="238242" y="615812"/>
                    <a:pt x="237832" y="616512"/>
                  </a:cubicBezTo>
                  <a:cubicBezTo>
                    <a:pt x="238829" y="617229"/>
                    <a:pt x="239594" y="616281"/>
                    <a:pt x="240498" y="615910"/>
                  </a:cubicBezTo>
                  <a:close/>
                  <a:moveTo>
                    <a:pt x="163025" y="630419"/>
                  </a:moveTo>
                  <a:cubicBezTo>
                    <a:pt x="162700" y="630974"/>
                    <a:pt x="162468" y="632224"/>
                    <a:pt x="163234" y="632548"/>
                  </a:cubicBezTo>
                  <a:cubicBezTo>
                    <a:pt x="164439" y="632594"/>
                    <a:pt x="163883" y="630696"/>
                    <a:pt x="163025" y="630419"/>
                  </a:cubicBezTo>
                  <a:close/>
                  <a:moveTo>
                    <a:pt x="268186" y="572570"/>
                  </a:moveTo>
                  <a:cubicBezTo>
                    <a:pt x="269276" y="572918"/>
                    <a:pt x="270087" y="571645"/>
                    <a:pt x="268765" y="571460"/>
                  </a:cubicBezTo>
                  <a:cubicBezTo>
                    <a:pt x="267444" y="571275"/>
                    <a:pt x="266818" y="572709"/>
                    <a:pt x="268186" y="572524"/>
                  </a:cubicBezTo>
                  <a:close/>
                  <a:moveTo>
                    <a:pt x="166897" y="572570"/>
                  </a:moveTo>
                  <a:cubicBezTo>
                    <a:pt x="167338" y="571714"/>
                    <a:pt x="168219" y="571228"/>
                    <a:pt x="167616" y="570257"/>
                  </a:cubicBezTo>
                  <a:cubicBezTo>
                    <a:pt x="166550" y="570951"/>
                    <a:pt x="165692" y="571275"/>
                    <a:pt x="166897" y="572570"/>
                  </a:cubicBezTo>
                  <a:close/>
                  <a:moveTo>
                    <a:pt x="192103" y="450140"/>
                  </a:moveTo>
                  <a:cubicBezTo>
                    <a:pt x="193541" y="450002"/>
                    <a:pt x="191361" y="448891"/>
                    <a:pt x="190735" y="449030"/>
                  </a:cubicBezTo>
                  <a:cubicBezTo>
                    <a:pt x="189530" y="449331"/>
                    <a:pt x="191130" y="450487"/>
                    <a:pt x="192103" y="450140"/>
                  </a:cubicBezTo>
                  <a:close/>
                  <a:moveTo>
                    <a:pt x="203582" y="523515"/>
                  </a:moveTo>
                  <a:cubicBezTo>
                    <a:pt x="203118" y="523191"/>
                    <a:pt x="200892" y="522960"/>
                    <a:pt x="201031" y="523677"/>
                  </a:cubicBezTo>
                  <a:cubicBezTo>
                    <a:pt x="201170" y="524394"/>
                    <a:pt x="202909" y="523816"/>
                    <a:pt x="203582" y="523515"/>
                  </a:cubicBezTo>
                  <a:close/>
                  <a:moveTo>
                    <a:pt x="231408" y="584001"/>
                  </a:moveTo>
                  <a:cubicBezTo>
                    <a:pt x="230759" y="584140"/>
                    <a:pt x="230458" y="584719"/>
                    <a:pt x="230063" y="585158"/>
                  </a:cubicBezTo>
                  <a:cubicBezTo>
                    <a:pt x="230156" y="586107"/>
                    <a:pt x="232962" y="584719"/>
                    <a:pt x="231316" y="584001"/>
                  </a:cubicBezTo>
                  <a:close/>
                  <a:moveTo>
                    <a:pt x="245113" y="585019"/>
                  </a:moveTo>
                  <a:cubicBezTo>
                    <a:pt x="246017" y="585019"/>
                    <a:pt x="245832" y="583677"/>
                    <a:pt x="244951" y="583886"/>
                  </a:cubicBezTo>
                  <a:cubicBezTo>
                    <a:pt x="243675" y="583677"/>
                    <a:pt x="243837" y="585320"/>
                    <a:pt x="245020" y="585019"/>
                  </a:cubicBezTo>
                  <a:close/>
                  <a:moveTo>
                    <a:pt x="158457" y="540245"/>
                  </a:moveTo>
                  <a:cubicBezTo>
                    <a:pt x="156857" y="540430"/>
                    <a:pt x="158944" y="541795"/>
                    <a:pt x="159732" y="541217"/>
                  </a:cubicBezTo>
                  <a:cubicBezTo>
                    <a:pt x="159648" y="540597"/>
                    <a:pt x="159078" y="540163"/>
                    <a:pt x="158457" y="540245"/>
                  </a:cubicBezTo>
                  <a:close/>
                  <a:moveTo>
                    <a:pt x="157042" y="620099"/>
                  </a:moveTo>
                  <a:cubicBezTo>
                    <a:pt x="157042" y="619381"/>
                    <a:pt x="155581" y="619358"/>
                    <a:pt x="155488" y="620099"/>
                  </a:cubicBezTo>
                  <a:cubicBezTo>
                    <a:pt x="155396" y="620839"/>
                    <a:pt x="157112" y="621001"/>
                    <a:pt x="157042" y="620099"/>
                  </a:cubicBezTo>
                  <a:close/>
                  <a:moveTo>
                    <a:pt x="178097" y="571645"/>
                  </a:moveTo>
                  <a:cubicBezTo>
                    <a:pt x="177587" y="571298"/>
                    <a:pt x="177124" y="570048"/>
                    <a:pt x="176544" y="570465"/>
                  </a:cubicBezTo>
                  <a:cubicBezTo>
                    <a:pt x="176034" y="571645"/>
                    <a:pt x="177100" y="572339"/>
                    <a:pt x="178097" y="571645"/>
                  </a:cubicBezTo>
                  <a:close/>
                  <a:moveTo>
                    <a:pt x="176219" y="522474"/>
                  </a:moveTo>
                  <a:cubicBezTo>
                    <a:pt x="177216" y="521988"/>
                    <a:pt x="176776" y="520924"/>
                    <a:pt x="175779" y="520970"/>
                  </a:cubicBezTo>
                  <a:cubicBezTo>
                    <a:pt x="174782" y="521016"/>
                    <a:pt x="175570" y="522428"/>
                    <a:pt x="176219" y="522566"/>
                  </a:cubicBezTo>
                  <a:close/>
                  <a:moveTo>
                    <a:pt x="267884" y="579258"/>
                  </a:moveTo>
                  <a:cubicBezTo>
                    <a:pt x="266191" y="579651"/>
                    <a:pt x="268626" y="581294"/>
                    <a:pt x="268928" y="579906"/>
                  </a:cubicBezTo>
                  <a:cubicBezTo>
                    <a:pt x="268951" y="579327"/>
                    <a:pt x="268418" y="579397"/>
                    <a:pt x="267884" y="579350"/>
                  </a:cubicBezTo>
                  <a:close/>
                  <a:moveTo>
                    <a:pt x="133993" y="526037"/>
                  </a:moveTo>
                  <a:cubicBezTo>
                    <a:pt x="132833" y="525922"/>
                    <a:pt x="133390" y="527379"/>
                    <a:pt x="133993" y="527495"/>
                  </a:cubicBezTo>
                  <a:cubicBezTo>
                    <a:pt x="134595" y="527611"/>
                    <a:pt x="134943" y="526292"/>
                    <a:pt x="133993" y="526153"/>
                  </a:cubicBezTo>
                  <a:close/>
                  <a:moveTo>
                    <a:pt x="212440" y="584973"/>
                  </a:moveTo>
                  <a:cubicBezTo>
                    <a:pt x="211816" y="584914"/>
                    <a:pt x="211186" y="585009"/>
                    <a:pt x="210608" y="585251"/>
                  </a:cubicBezTo>
                  <a:cubicBezTo>
                    <a:pt x="211594" y="585773"/>
                    <a:pt x="212776" y="585773"/>
                    <a:pt x="213762" y="585251"/>
                  </a:cubicBezTo>
                  <a:cubicBezTo>
                    <a:pt x="213368" y="585006"/>
                    <a:pt x="212900" y="584907"/>
                    <a:pt x="212440" y="584973"/>
                  </a:cubicBezTo>
                  <a:close/>
                  <a:moveTo>
                    <a:pt x="126062" y="610982"/>
                  </a:moveTo>
                  <a:cubicBezTo>
                    <a:pt x="126294" y="610982"/>
                    <a:pt x="127500" y="609987"/>
                    <a:pt x="127453" y="609732"/>
                  </a:cubicBezTo>
                  <a:cubicBezTo>
                    <a:pt x="126642" y="608668"/>
                    <a:pt x="125320" y="609871"/>
                    <a:pt x="126062" y="610982"/>
                  </a:cubicBezTo>
                  <a:close/>
                  <a:moveTo>
                    <a:pt x="177541" y="638355"/>
                  </a:moveTo>
                  <a:cubicBezTo>
                    <a:pt x="176521" y="638101"/>
                    <a:pt x="176103" y="639142"/>
                    <a:pt x="176660" y="639929"/>
                  </a:cubicBezTo>
                  <a:cubicBezTo>
                    <a:pt x="176868" y="639813"/>
                    <a:pt x="178816" y="638355"/>
                    <a:pt x="177541" y="638286"/>
                  </a:cubicBezTo>
                  <a:close/>
                  <a:moveTo>
                    <a:pt x="188301" y="544503"/>
                  </a:moveTo>
                  <a:cubicBezTo>
                    <a:pt x="187350" y="544503"/>
                    <a:pt x="186909" y="543346"/>
                    <a:pt x="186214" y="543369"/>
                  </a:cubicBezTo>
                  <a:cubicBezTo>
                    <a:pt x="185750" y="544387"/>
                    <a:pt x="187628" y="545312"/>
                    <a:pt x="188301" y="544433"/>
                  </a:cubicBezTo>
                  <a:close/>
                  <a:moveTo>
                    <a:pt x="205321" y="586385"/>
                  </a:moveTo>
                  <a:cubicBezTo>
                    <a:pt x="205507" y="585528"/>
                    <a:pt x="204069" y="585436"/>
                    <a:pt x="203744" y="585991"/>
                  </a:cubicBezTo>
                  <a:cubicBezTo>
                    <a:pt x="203420" y="586547"/>
                    <a:pt x="205089" y="587148"/>
                    <a:pt x="205321" y="586315"/>
                  </a:cubicBezTo>
                  <a:close/>
                  <a:moveTo>
                    <a:pt x="245600" y="572871"/>
                  </a:moveTo>
                  <a:cubicBezTo>
                    <a:pt x="245368" y="572247"/>
                    <a:pt x="243675" y="572478"/>
                    <a:pt x="244023" y="573311"/>
                  </a:cubicBezTo>
                  <a:cubicBezTo>
                    <a:pt x="244371" y="574144"/>
                    <a:pt x="245785" y="573959"/>
                    <a:pt x="245600" y="572871"/>
                  </a:cubicBezTo>
                  <a:close/>
                  <a:moveTo>
                    <a:pt x="191222" y="582844"/>
                  </a:moveTo>
                  <a:cubicBezTo>
                    <a:pt x="191222" y="583585"/>
                    <a:pt x="192776" y="583469"/>
                    <a:pt x="192799" y="582844"/>
                  </a:cubicBezTo>
                  <a:cubicBezTo>
                    <a:pt x="192822" y="582220"/>
                    <a:pt x="191153" y="581965"/>
                    <a:pt x="191245" y="582844"/>
                  </a:cubicBezTo>
                  <a:close/>
                  <a:moveTo>
                    <a:pt x="214086" y="554406"/>
                  </a:moveTo>
                  <a:cubicBezTo>
                    <a:pt x="211582" y="554591"/>
                    <a:pt x="214086" y="555054"/>
                    <a:pt x="214968" y="555517"/>
                  </a:cubicBezTo>
                  <a:cubicBezTo>
                    <a:pt x="216104" y="555447"/>
                    <a:pt x="214597" y="554198"/>
                    <a:pt x="214110" y="554406"/>
                  </a:cubicBezTo>
                  <a:close/>
                  <a:moveTo>
                    <a:pt x="206179" y="561811"/>
                  </a:moveTo>
                  <a:cubicBezTo>
                    <a:pt x="205089" y="561811"/>
                    <a:pt x="205483" y="563222"/>
                    <a:pt x="206480" y="562875"/>
                  </a:cubicBezTo>
                  <a:cubicBezTo>
                    <a:pt x="207454" y="562875"/>
                    <a:pt x="207083" y="561510"/>
                    <a:pt x="206179" y="561811"/>
                  </a:cubicBezTo>
                  <a:close/>
                  <a:moveTo>
                    <a:pt x="153587" y="588953"/>
                  </a:moveTo>
                  <a:cubicBezTo>
                    <a:pt x="154144" y="588814"/>
                    <a:pt x="155002" y="589370"/>
                    <a:pt x="155187" y="588629"/>
                  </a:cubicBezTo>
                  <a:cubicBezTo>
                    <a:pt x="154746" y="587842"/>
                    <a:pt x="149854" y="588884"/>
                    <a:pt x="153587" y="588953"/>
                  </a:cubicBezTo>
                  <a:close/>
                  <a:moveTo>
                    <a:pt x="197947" y="553828"/>
                  </a:moveTo>
                  <a:cubicBezTo>
                    <a:pt x="196950" y="554221"/>
                    <a:pt x="198967" y="556142"/>
                    <a:pt x="199570" y="555239"/>
                  </a:cubicBezTo>
                  <a:cubicBezTo>
                    <a:pt x="199083" y="554707"/>
                    <a:pt x="198712" y="554013"/>
                    <a:pt x="197947" y="553828"/>
                  </a:cubicBezTo>
                  <a:close/>
                  <a:moveTo>
                    <a:pt x="209541" y="578818"/>
                  </a:moveTo>
                  <a:cubicBezTo>
                    <a:pt x="210469" y="577869"/>
                    <a:pt x="207223" y="578101"/>
                    <a:pt x="207825" y="578679"/>
                  </a:cubicBezTo>
                  <a:cubicBezTo>
                    <a:pt x="207980" y="579180"/>
                    <a:pt x="208512" y="579461"/>
                    <a:pt x="209014" y="579307"/>
                  </a:cubicBezTo>
                  <a:cubicBezTo>
                    <a:pt x="209264" y="579230"/>
                    <a:pt x="209472" y="579053"/>
                    <a:pt x="209588" y="578818"/>
                  </a:cubicBezTo>
                  <a:close/>
                  <a:moveTo>
                    <a:pt x="191663" y="498594"/>
                  </a:moveTo>
                  <a:cubicBezTo>
                    <a:pt x="191153" y="498016"/>
                    <a:pt x="190388" y="497345"/>
                    <a:pt x="189622" y="497923"/>
                  </a:cubicBezTo>
                  <a:cubicBezTo>
                    <a:pt x="189755" y="498600"/>
                    <a:pt x="190412" y="499042"/>
                    <a:pt x="191091" y="498910"/>
                  </a:cubicBezTo>
                  <a:cubicBezTo>
                    <a:pt x="191323" y="498865"/>
                    <a:pt x="191537" y="498756"/>
                    <a:pt x="191709" y="498594"/>
                  </a:cubicBezTo>
                  <a:close/>
                  <a:moveTo>
                    <a:pt x="123024" y="533905"/>
                  </a:moveTo>
                  <a:cubicBezTo>
                    <a:pt x="123357" y="534727"/>
                    <a:pt x="124252" y="535174"/>
                    <a:pt x="125111" y="534946"/>
                  </a:cubicBezTo>
                  <a:cubicBezTo>
                    <a:pt x="125019" y="534414"/>
                    <a:pt x="123488" y="533257"/>
                    <a:pt x="123071" y="533905"/>
                  </a:cubicBezTo>
                  <a:close/>
                  <a:moveTo>
                    <a:pt x="174480" y="592794"/>
                  </a:moveTo>
                  <a:cubicBezTo>
                    <a:pt x="176034" y="592054"/>
                    <a:pt x="173483" y="590712"/>
                    <a:pt x="173205" y="591915"/>
                  </a:cubicBezTo>
                  <a:cubicBezTo>
                    <a:pt x="172950" y="592470"/>
                    <a:pt x="174202" y="592470"/>
                    <a:pt x="174526" y="592794"/>
                  </a:cubicBezTo>
                  <a:close/>
                  <a:moveTo>
                    <a:pt x="202678" y="548251"/>
                  </a:moveTo>
                  <a:cubicBezTo>
                    <a:pt x="201402" y="548251"/>
                    <a:pt x="202121" y="549570"/>
                    <a:pt x="202678" y="549778"/>
                  </a:cubicBezTo>
                  <a:cubicBezTo>
                    <a:pt x="203103" y="549687"/>
                    <a:pt x="203375" y="549269"/>
                    <a:pt x="203283" y="548844"/>
                  </a:cubicBezTo>
                  <a:cubicBezTo>
                    <a:pt x="203222" y="548558"/>
                    <a:pt x="203006" y="548330"/>
                    <a:pt x="202724" y="548251"/>
                  </a:cubicBezTo>
                  <a:close/>
                  <a:moveTo>
                    <a:pt x="215455" y="567781"/>
                  </a:moveTo>
                  <a:cubicBezTo>
                    <a:pt x="215223" y="567202"/>
                    <a:pt x="214110" y="566392"/>
                    <a:pt x="213878" y="567364"/>
                  </a:cubicBezTo>
                  <a:cubicBezTo>
                    <a:pt x="213762" y="567799"/>
                    <a:pt x="214022" y="568244"/>
                    <a:pt x="214457" y="568359"/>
                  </a:cubicBezTo>
                  <a:cubicBezTo>
                    <a:pt x="214893" y="568474"/>
                    <a:pt x="215339" y="568215"/>
                    <a:pt x="215455" y="567781"/>
                  </a:cubicBezTo>
                  <a:close/>
                  <a:moveTo>
                    <a:pt x="182434" y="596705"/>
                  </a:moveTo>
                  <a:cubicBezTo>
                    <a:pt x="182739" y="596278"/>
                    <a:pt x="182639" y="595686"/>
                    <a:pt x="182212" y="595381"/>
                  </a:cubicBezTo>
                  <a:cubicBezTo>
                    <a:pt x="181891" y="595154"/>
                    <a:pt x="181463" y="595146"/>
                    <a:pt x="181135" y="595363"/>
                  </a:cubicBezTo>
                  <a:cubicBezTo>
                    <a:pt x="181019" y="595849"/>
                    <a:pt x="181993" y="596658"/>
                    <a:pt x="182503" y="596705"/>
                  </a:cubicBezTo>
                  <a:close/>
                  <a:moveTo>
                    <a:pt x="212115" y="552740"/>
                  </a:moveTo>
                  <a:cubicBezTo>
                    <a:pt x="212254" y="551930"/>
                    <a:pt x="210817" y="551861"/>
                    <a:pt x="210979" y="552740"/>
                  </a:cubicBezTo>
                  <a:cubicBezTo>
                    <a:pt x="210817" y="554013"/>
                    <a:pt x="212440" y="554105"/>
                    <a:pt x="212185" y="552833"/>
                  </a:cubicBezTo>
                  <a:close/>
                  <a:moveTo>
                    <a:pt x="184289" y="488181"/>
                  </a:moveTo>
                  <a:cubicBezTo>
                    <a:pt x="184474" y="487279"/>
                    <a:pt x="183060" y="487186"/>
                    <a:pt x="182712" y="487765"/>
                  </a:cubicBezTo>
                  <a:cubicBezTo>
                    <a:pt x="182364" y="488343"/>
                    <a:pt x="184080" y="489084"/>
                    <a:pt x="184335" y="488343"/>
                  </a:cubicBezTo>
                  <a:close/>
                  <a:moveTo>
                    <a:pt x="186816" y="536774"/>
                  </a:moveTo>
                  <a:cubicBezTo>
                    <a:pt x="185680" y="536774"/>
                    <a:pt x="186051" y="538185"/>
                    <a:pt x="187048" y="537908"/>
                  </a:cubicBezTo>
                  <a:cubicBezTo>
                    <a:pt x="188045" y="537630"/>
                    <a:pt x="187744" y="536612"/>
                    <a:pt x="186863" y="536936"/>
                  </a:cubicBezTo>
                  <a:close/>
                  <a:moveTo>
                    <a:pt x="221600" y="485312"/>
                  </a:moveTo>
                  <a:cubicBezTo>
                    <a:pt x="221020" y="485613"/>
                    <a:pt x="221298" y="487626"/>
                    <a:pt x="222086" y="487464"/>
                  </a:cubicBezTo>
                  <a:cubicBezTo>
                    <a:pt x="222875" y="487302"/>
                    <a:pt x="221646" y="486029"/>
                    <a:pt x="221553" y="485382"/>
                  </a:cubicBezTo>
                  <a:close/>
                  <a:moveTo>
                    <a:pt x="213854" y="575671"/>
                  </a:moveTo>
                  <a:cubicBezTo>
                    <a:pt x="213739" y="575162"/>
                    <a:pt x="213228" y="575324"/>
                    <a:pt x="212811" y="575347"/>
                  </a:cubicBezTo>
                  <a:cubicBezTo>
                    <a:pt x="211304" y="575509"/>
                    <a:pt x="214086" y="577499"/>
                    <a:pt x="213808" y="575741"/>
                  </a:cubicBezTo>
                  <a:close/>
                  <a:moveTo>
                    <a:pt x="119198" y="590596"/>
                  </a:moveTo>
                  <a:cubicBezTo>
                    <a:pt x="117830" y="590758"/>
                    <a:pt x="119917" y="592401"/>
                    <a:pt x="120195" y="591290"/>
                  </a:cubicBezTo>
                  <a:cubicBezTo>
                    <a:pt x="120242" y="590712"/>
                    <a:pt x="119801" y="590642"/>
                    <a:pt x="119152" y="590665"/>
                  </a:cubicBezTo>
                  <a:close/>
                  <a:moveTo>
                    <a:pt x="239385" y="595895"/>
                  </a:moveTo>
                  <a:cubicBezTo>
                    <a:pt x="238666" y="595247"/>
                    <a:pt x="237785" y="596335"/>
                    <a:pt x="237855" y="597075"/>
                  </a:cubicBezTo>
                  <a:cubicBezTo>
                    <a:pt x="237924" y="597815"/>
                    <a:pt x="239223" y="596427"/>
                    <a:pt x="239339" y="595964"/>
                  </a:cubicBezTo>
                  <a:close/>
                  <a:moveTo>
                    <a:pt x="234237" y="548506"/>
                  </a:moveTo>
                  <a:cubicBezTo>
                    <a:pt x="234029" y="547973"/>
                    <a:pt x="232985" y="547164"/>
                    <a:pt x="232707" y="548066"/>
                  </a:cubicBezTo>
                  <a:cubicBezTo>
                    <a:pt x="232429" y="548968"/>
                    <a:pt x="233774" y="548945"/>
                    <a:pt x="234237" y="548506"/>
                  </a:cubicBezTo>
                  <a:close/>
                  <a:moveTo>
                    <a:pt x="178121" y="497599"/>
                  </a:moveTo>
                  <a:cubicBezTo>
                    <a:pt x="177889" y="499913"/>
                    <a:pt x="179489" y="497229"/>
                    <a:pt x="178840" y="496604"/>
                  </a:cubicBezTo>
                  <a:cubicBezTo>
                    <a:pt x="178213" y="496512"/>
                    <a:pt x="178190" y="497391"/>
                    <a:pt x="178121" y="497599"/>
                  </a:cubicBezTo>
                  <a:close/>
                  <a:moveTo>
                    <a:pt x="191408" y="597098"/>
                  </a:moveTo>
                  <a:cubicBezTo>
                    <a:pt x="190944" y="597584"/>
                    <a:pt x="191106" y="598880"/>
                    <a:pt x="191941" y="598625"/>
                  </a:cubicBezTo>
                  <a:cubicBezTo>
                    <a:pt x="192776" y="598371"/>
                    <a:pt x="191964" y="597214"/>
                    <a:pt x="191408" y="597098"/>
                  </a:cubicBezTo>
                  <a:close/>
                  <a:moveTo>
                    <a:pt x="141761" y="547603"/>
                  </a:moveTo>
                  <a:cubicBezTo>
                    <a:pt x="141761" y="547210"/>
                    <a:pt x="141969" y="546608"/>
                    <a:pt x="141227" y="546539"/>
                  </a:cubicBezTo>
                  <a:cubicBezTo>
                    <a:pt x="139929" y="546492"/>
                    <a:pt x="141436" y="548922"/>
                    <a:pt x="141761" y="547603"/>
                  </a:cubicBezTo>
                  <a:close/>
                  <a:moveTo>
                    <a:pt x="131697" y="554684"/>
                  </a:moveTo>
                  <a:cubicBezTo>
                    <a:pt x="131952" y="555285"/>
                    <a:pt x="134016" y="554985"/>
                    <a:pt x="133807" y="554244"/>
                  </a:cubicBezTo>
                  <a:cubicBezTo>
                    <a:pt x="133274" y="553874"/>
                    <a:pt x="132323" y="554499"/>
                    <a:pt x="131697" y="554684"/>
                  </a:cubicBezTo>
                  <a:close/>
                  <a:moveTo>
                    <a:pt x="267165" y="471961"/>
                  </a:moveTo>
                  <a:cubicBezTo>
                    <a:pt x="266748" y="471475"/>
                    <a:pt x="265449" y="471567"/>
                    <a:pt x="265635" y="472377"/>
                  </a:cubicBezTo>
                  <a:cubicBezTo>
                    <a:pt x="265820" y="473187"/>
                    <a:pt x="266933" y="472424"/>
                    <a:pt x="267165" y="471961"/>
                  </a:cubicBezTo>
                  <a:close/>
                  <a:moveTo>
                    <a:pt x="156973" y="555262"/>
                  </a:moveTo>
                  <a:cubicBezTo>
                    <a:pt x="156694" y="554730"/>
                    <a:pt x="155396" y="554059"/>
                    <a:pt x="155465" y="555262"/>
                  </a:cubicBezTo>
                  <a:cubicBezTo>
                    <a:pt x="155687" y="555666"/>
                    <a:pt x="156195" y="555813"/>
                    <a:pt x="156599" y="555592"/>
                  </a:cubicBezTo>
                  <a:cubicBezTo>
                    <a:pt x="156769" y="555499"/>
                    <a:pt x="156901" y="555349"/>
                    <a:pt x="156973" y="555170"/>
                  </a:cubicBezTo>
                  <a:close/>
                  <a:moveTo>
                    <a:pt x="173390" y="555679"/>
                  </a:moveTo>
                  <a:cubicBezTo>
                    <a:pt x="173761" y="555679"/>
                    <a:pt x="174921" y="555540"/>
                    <a:pt x="174341" y="555123"/>
                  </a:cubicBezTo>
                  <a:cubicBezTo>
                    <a:pt x="172903" y="554221"/>
                    <a:pt x="171605" y="556489"/>
                    <a:pt x="173390" y="555586"/>
                  </a:cubicBezTo>
                  <a:close/>
                  <a:moveTo>
                    <a:pt x="254875" y="603716"/>
                  </a:moveTo>
                  <a:cubicBezTo>
                    <a:pt x="253577" y="603600"/>
                    <a:pt x="255780" y="605729"/>
                    <a:pt x="255965" y="605104"/>
                  </a:cubicBezTo>
                  <a:cubicBezTo>
                    <a:pt x="256151" y="604480"/>
                    <a:pt x="255362" y="603878"/>
                    <a:pt x="254875" y="603716"/>
                  </a:cubicBezTo>
                  <a:close/>
                  <a:moveTo>
                    <a:pt x="239061" y="607094"/>
                  </a:moveTo>
                  <a:cubicBezTo>
                    <a:pt x="238921" y="607858"/>
                    <a:pt x="240336" y="607673"/>
                    <a:pt x="240916" y="607603"/>
                  </a:cubicBezTo>
                  <a:cubicBezTo>
                    <a:pt x="241495" y="607534"/>
                    <a:pt x="238875" y="606354"/>
                    <a:pt x="238945" y="607094"/>
                  </a:cubicBezTo>
                  <a:close/>
                  <a:moveTo>
                    <a:pt x="245229" y="556697"/>
                  </a:moveTo>
                  <a:cubicBezTo>
                    <a:pt x="242655" y="556836"/>
                    <a:pt x="244162" y="558733"/>
                    <a:pt x="245693" y="556928"/>
                  </a:cubicBezTo>
                  <a:close/>
                  <a:moveTo>
                    <a:pt x="201425" y="540499"/>
                  </a:moveTo>
                  <a:cubicBezTo>
                    <a:pt x="201309" y="540175"/>
                    <a:pt x="200846" y="540175"/>
                    <a:pt x="200382" y="540222"/>
                  </a:cubicBezTo>
                  <a:cubicBezTo>
                    <a:pt x="198898" y="540523"/>
                    <a:pt x="201541" y="542327"/>
                    <a:pt x="201309" y="540523"/>
                  </a:cubicBezTo>
                  <a:close/>
                  <a:moveTo>
                    <a:pt x="149738" y="570858"/>
                  </a:moveTo>
                  <a:cubicBezTo>
                    <a:pt x="150248" y="570858"/>
                    <a:pt x="150920" y="570118"/>
                    <a:pt x="150828" y="569539"/>
                  </a:cubicBezTo>
                  <a:cubicBezTo>
                    <a:pt x="150735" y="568961"/>
                    <a:pt x="148532" y="570812"/>
                    <a:pt x="149738" y="570858"/>
                  </a:cubicBezTo>
                  <a:close/>
                  <a:moveTo>
                    <a:pt x="181042" y="584950"/>
                  </a:moveTo>
                  <a:cubicBezTo>
                    <a:pt x="182480" y="584372"/>
                    <a:pt x="180254" y="583215"/>
                    <a:pt x="179999" y="584256"/>
                  </a:cubicBezTo>
                  <a:cubicBezTo>
                    <a:pt x="180254" y="584626"/>
                    <a:pt x="180509" y="584996"/>
                    <a:pt x="181042" y="584950"/>
                  </a:cubicBezTo>
                  <a:close/>
                  <a:moveTo>
                    <a:pt x="222782" y="540037"/>
                  </a:moveTo>
                  <a:cubicBezTo>
                    <a:pt x="222063" y="538972"/>
                    <a:pt x="220463" y="540361"/>
                    <a:pt x="221507" y="541263"/>
                  </a:cubicBezTo>
                  <a:cubicBezTo>
                    <a:pt x="221878" y="540777"/>
                    <a:pt x="222133" y="540199"/>
                    <a:pt x="222829" y="540037"/>
                  </a:cubicBezTo>
                  <a:close/>
                  <a:moveTo>
                    <a:pt x="166132" y="524695"/>
                  </a:moveTo>
                  <a:cubicBezTo>
                    <a:pt x="165993" y="524464"/>
                    <a:pt x="165599" y="524371"/>
                    <a:pt x="165135" y="524394"/>
                  </a:cubicBezTo>
                  <a:cubicBezTo>
                    <a:pt x="163605" y="524510"/>
                    <a:pt x="166294" y="526593"/>
                    <a:pt x="166178" y="524695"/>
                  </a:cubicBezTo>
                  <a:close/>
                  <a:moveTo>
                    <a:pt x="167013" y="559404"/>
                  </a:moveTo>
                  <a:cubicBezTo>
                    <a:pt x="167663" y="558432"/>
                    <a:pt x="164555" y="558965"/>
                    <a:pt x="165854" y="559913"/>
                  </a:cubicBezTo>
                  <a:cubicBezTo>
                    <a:pt x="166457" y="560075"/>
                    <a:pt x="166758" y="559798"/>
                    <a:pt x="167060" y="559450"/>
                  </a:cubicBezTo>
                  <a:close/>
                  <a:moveTo>
                    <a:pt x="259768" y="559127"/>
                  </a:moveTo>
                  <a:cubicBezTo>
                    <a:pt x="259276" y="558828"/>
                    <a:pt x="258634" y="558984"/>
                    <a:pt x="258334" y="559475"/>
                  </a:cubicBezTo>
                  <a:cubicBezTo>
                    <a:pt x="258295" y="559540"/>
                    <a:pt x="258262" y="559610"/>
                    <a:pt x="258238" y="559682"/>
                  </a:cubicBezTo>
                  <a:cubicBezTo>
                    <a:pt x="258377" y="560353"/>
                    <a:pt x="259861" y="560307"/>
                    <a:pt x="259884" y="559173"/>
                  </a:cubicBezTo>
                  <a:close/>
                  <a:moveTo>
                    <a:pt x="266725" y="527727"/>
                  </a:moveTo>
                  <a:cubicBezTo>
                    <a:pt x="267049" y="527727"/>
                    <a:pt x="268626" y="527727"/>
                    <a:pt x="268116" y="527287"/>
                  </a:cubicBezTo>
                  <a:cubicBezTo>
                    <a:pt x="267606" y="526847"/>
                    <a:pt x="263942" y="527541"/>
                    <a:pt x="266748" y="527680"/>
                  </a:cubicBezTo>
                  <a:close/>
                  <a:moveTo>
                    <a:pt x="130282" y="528305"/>
                  </a:moveTo>
                  <a:cubicBezTo>
                    <a:pt x="129424" y="528930"/>
                    <a:pt x="131326" y="529878"/>
                    <a:pt x="131882" y="529277"/>
                  </a:cubicBezTo>
                  <a:cubicBezTo>
                    <a:pt x="132439" y="528675"/>
                    <a:pt x="130700" y="528652"/>
                    <a:pt x="130306" y="528351"/>
                  </a:cubicBezTo>
                  <a:close/>
                  <a:moveTo>
                    <a:pt x="233101" y="539875"/>
                  </a:moveTo>
                  <a:cubicBezTo>
                    <a:pt x="232846" y="539366"/>
                    <a:pt x="231803" y="538509"/>
                    <a:pt x="231524" y="539435"/>
                  </a:cubicBezTo>
                  <a:cubicBezTo>
                    <a:pt x="231246" y="540361"/>
                    <a:pt x="232661" y="540453"/>
                    <a:pt x="233124" y="539990"/>
                  </a:cubicBezTo>
                  <a:close/>
                  <a:moveTo>
                    <a:pt x="191918" y="652332"/>
                  </a:moveTo>
                  <a:cubicBezTo>
                    <a:pt x="191222" y="652332"/>
                    <a:pt x="190874" y="653003"/>
                    <a:pt x="190225" y="653072"/>
                  </a:cubicBezTo>
                  <a:cubicBezTo>
                    <a:pt x="190457" y="654160"/>
                    <a:pt x="192799" y="653118"/>
                    <a:pt x="191941" y="652447"/>
                  </a:cubicBezTo>
                  <a:close/>
                  <a:moveTo>
                    <a:pt x="215594" y="582081"/>
                  </a:moveTo>
                  <a:cubicBezTo>
                    <a:pt x="217913" y="582220"/>
                    <a:pt x="214968" y="580762"/>
                    <a:pt x="214504" y="581317"/>
                  </a:cubicBezTo>
                  <a:cubicBezTo>
                    <a:pt x="214040" y="581872"/>
                    <a:pt x="215153" y="582266"/>
                    <a:pt x="215617" y="582196"/>
                  </a:cubicBezTo>
                  <a:close/>
                  <a:moveTo>
                    <a:pt x="193935" y="580392"/>
                  </a:moveTo>
                  <a:cubicBezTo>
                    <a:pt x="192985" y="580692"/>
                    <a:pt x="194631" y="581965"/>
                    <a:pt x="194956" y="581178"/>
                  </a:cubicBezTo>
                  <a:cubicBezTo>
                    <a:pt x="194747" y="580901"/>
                    <a:pt x="194585" y="580461"/>
                    <a:pt x="193959" y="580507"/>
                  </a:cubicBezTo>
                  <a:close/>
                  <a:moveTo>
                    <a:pt x="171187" y="538463"/>
                  </a:moveTo>
                  <a:cubicBezTo>
                    <a:pt x="171048" y="538463"/>
                    <a:pt x="170816" y="538463"/>
                    <a:pt x="170770" y="538833"/>
                  </a:cubicBezTo>
                  <a:cubicBezTo>
                    <a:pt x="170584" y="540499"/>
                    <a:pt x="172926" y="538949"/>
                    <a:pt x="171210" y="538579"/>
                  </a:cubicBezTo>
                  <a:close/>
                  <a:moveTo>
                    <a:pt x="127129" y="532192"/>
                  </a:moveTo>
                  <a:cubicBezTo>
                    <a:pt x="127453" y="532192"/>
                    <a:pt x="127778" y="532030"/>
                    <a:pt x="128103" y="531938"/>
                  </a:cubicBezTo>
                  <a:cubicBezTo>
                    <a:pt x="127175" y="531244"/>
                    <a:pt x="124879" y="532308"/>
                    <a:pt x="127082" y="532308"/>
                  </a:cubicBezTo>
                  <a:close/>
                  <a:moveTo>
                    <a:pt x="176196" y="529994"/>
                  </a:moveTo>
                  <a:cubicBezTo>
                    <a:pt x="175802" y="529277"/>
                    <a:pt x="175245" y="529578"/>
                    <a:pt x="174851" y="530249"/>
                  </a:cubicBezTo>
                  <a:cubicBezTo>
                    <a:pt x="175083" y="530711"/>
                    <a:pt x="176799" y="530735"/>
                    <a:pt x="176150" y="530110"/>
                  </a:cubicBezTo>
                  <a:close/>
                  <a:moveTo>
                    <a:pt x="215037" y="523700"/>
                  </a:moveTo>
                  <a:cubicBezTo>
                    <a:pt x="214040" y="523978"/>
                    <a:pt x="215524" y="525158"/>
                    <a:pt x="216011" y="524649"/>
                  </a:cubicBezTo>
                  <a:cubicBezTo>
                    <a:pt x="215920" y="524160"/>
                    <a:pt x="215489" y="523808"/>
                    <a:pt x="214991" y="523816"/>
                  </a:cubicBezTo>
                  <a:close/>
                  <a:moveTo>
                    <a:pt x="189530" y="523029"/>
                  </a:moveTo>
                  <a:cubicBezTo>
                    <a:pt x="189530" y="522451"/>
                    <a:pt x="188463" y="522451"/>
                    <a:pt x="188486" y="523029"/>
                  </a:cubicBezTo>
                  <a:cubicBezTo>
                    <a:pt x="188509" y="523608"/>
                    <a:pt x="189622" y="523908"/>
                    <a:pt x="189437" y="523052"/>
                  </a:cubicBezTo>
                  <a:close/>
                  <a:moveTo>
                    <a:pt x="236672" y="541703"/>
                  </a:moveTo>
                  <a:cubicBezTo>
                    <a:pt x="236672" y="541147"/>
                    <a:pt x="235605" y="541170"/>
                    <a:pt x="235605" y="541703"/>
                  </a:cubicBezTo>
                  <a:cubicBezTo>
                    <a:pt x="235605" y="542235"/>
                    <a:pt x="236742" y="542559"/>
                    <a:pt x="236579" y="541818"/>
                  </a:cubicBezTo>
                  <a:close/>
                  <a:moveTo>
                    <a:pt x="165993" y="520252"/>
                  </a:moveTo>
                  <a:cubicBezTo>
                    <a:pt x="166689" y="519651"/>
                    <a:pt x="164973" y="519605"/>
                    <a:pt x="164671" y="519975"/>
                  </a:cubicBezTo>
                  <a:cubicBezTo>
                    <a:pt x="164926" y="520738"/>
                    <a:pt x="165529" y="521086"/>
                    <a:pt x="165900" y="520368"/>
                  </a:cubicBezTo>
                  <a:close/>
                  <a:moveTo>
                    <a:pt x="239432" y="585968"/>
                  </a:moveTo>
                  <a:cubicBezTo>
                    <a:pt x="241750" y="585968"/>
                    <a:pt x="240243" y="584418"/>
                    <a:pt x="239061" y="585783"/>
                  </a:cubicBezTo>
                  <a:cubicBezTo>
                    <a:pt x="239170" y="585867"/>
                    <a:pt x="239264" y="585969"/>
                    <a:pt x="239339" y="586084"/>
                  </a:cubicBezTo>
                  <a:close/>
                  <a:moveTo>
                    <a:pt x="130955" y="517013"/>
                  </a:moveTo>
                  <a:cubicBezTo>
                    <a:pt x="133274" y="517013"/>
                    <a:pt x="130653" y="515810"/>
                    <a:pt x="129981" y="516758"/>
                  </a:cubicBezTo>
                  <a:cubicBezTo>
                    <a:pt x="130253" y="516981"/>
                    <a:pt x="130609" y="517074"/>
                    <a:pt x="130955" y="517013"/>
                  </a:cubicBezTo>
                  <a:close/>
                  <a:moveTo>
                    <a:pt x="174642" y="514699"/>
                  </a:moveTo>
                  <a:cubicBezTo>
                    <a:pt x="176961" y="514699"/>
                    <a:pt x="174387" y="513542"/>
                    <a:pt x="173668" y="514445"/>
                  </a:cubicBezTo>
                  <a:cubicBezTo>
                    <a:pt x="173926" y="514695"/>
                    <a:pt x="174292" y="514799"/>
                    <a:pt x="174642" y="514722"/>
                  </a:cubicBezTo>
                  <a:close/>
                  <a:moveTo>
                    <a:pt x="129656" y="588699"/>
                  </a:moveTo>
                  <a:cubicBezTo>
                    <a:pt x="129355" y="588166"/>
                    <a:pt x="128798" y="587565"/>
                    <a:pt x="128149" y="588074"/>
                  </a:cubicBezTo>
                  <a:cubicBezTo>
                    <a:pt x="128520" y="588629"/>
                    <a:pt x="129100" y="589185"/>
                    <a:pt x="129656" y="588699"/>
                  </a:cubicBezTo>
                  <a:close/>
                  <a:moveTo>
                    <a:pt x="132880" y="588953"/>
                  </a:moveTo>
                  <a:cubicBezTo>
                    <a:pt x="132022" y="588953"/>
                    <a:pt x="132184" y="589740"/>
                    <a:pt x="132880" y="589948"/>
                  </a:cubicBezTo>
                  <a:cubicBezTo>
                    <a:pt x="133714" y="589717"/>
                    <a:pt x="133946" y="588884"/>
                    <a:pt x="132949" y="588953"/>
                  </a:cubicBezTo>
                  <a:close/>
                  <a:moveTo>
                    <a:pt x="173715" y="545382"/>
                  </a:moveTo>
                  <a:cubicBezTo>
                    <a:pt x="172950" y="545220"/>
                    <a:pt x="172764" y="546539"/>
                    <a:pt x="173715" y="546446"/>
                  </a:cubicBezTo>
                  <a:cubicBezTo>
                    <a:pt x="174666" y="546354"/>
                    <a:pt x="174295" y="545428"/>
                    <a:pt x="173715" y="545382"/>
                  </a:cubicBezTo>
                  <a:close/>
                  <a:moveTo>
                    <a:pt x="214272" y="593512"/>
                  </a:moveTo>
                  <a:cubicBezTo>
                    <a:pt x="214040" y="593627"/>
                    <a:pt x="213460" y="593280"/>
                    <a:pt x="213599" y="593905"/>
                  </a:cubicBezTo>
                  <a:cubicBezTo>
                    <a:pt x="213854" y="595224"/>
                    <a:pt x="215756" y="593488"/>
                    <a:pt x="214226" y="593512"/>
                  </a:cubicBezTo>
                  <a:close/>
                  <a:moveTo>
                    <a:pt x="221228" y="483577"/>
                  </a:moveTo>
                  <a:cubicBezTo>
                    <a:pt x="221623" y="483577"/>
                    <a:pt x="222179" y="483692"/>
                    <a:pt x="222457" y="483299"/>
                  </a:cubicBezTo>
                  <a:cubicBezTo>
                    <a:pt x="221669" y="482443"/>
                    <a:pt x="219257" y="483507"/>
                    <a:pt x="221089" y="483577"/>
                  </a:cubicBezTo>
                  <a:close/>
                  <a:moveTo>
                    <a:pt x="170654" y="551352"/>
                  </a:moveTo>
                  <a:cubicBezTo>
                    <a:pt x="170121" y="550704"/>
                    <a:pt x="169471" y="551352"/>
                    <a:pt x="169170" y="551838"/>
                  </a:cubicBezTo>
                  <a:cubicBezTo>
                    <a:pt x="169703" y="552486"/>
                    <a:pt x="170283" y="551768"/>
                    <a:pt x="170654" y="551352"/>
                  </a:cubicBezTo>
                  <a:close/>
                  <a:moveTo>
                    <a:pt x="266122" y="482813"/>
                  </a:moveTo>
                  <a:cubicBezTo>
                    <a:pt x="265542" y="482605"/>
                    <a:pt x="264452" y="481448"/>
                    <a:pt x="264475" y="482443"/>
                  </a:cubicBezTo>
                  <a:cubicBezTo>
                    <a:pt x="264499" y="483438"/>
                    <a:pt x="265449" y="482929"/>
                    <a:pt x="266122" y="482813"/>
                  </a:cubicBezTo>
                  <a:close/>
                  <a:moveTo>
                    <a:pt x="284835" y="479018"/>
                  </a:moveTo>
                  <a:cubicBezTo>
                    <a:pt x="284835" y="478417"/>
                    <a:pt x="283815" y="478347"/>
                    <a:pt x="283815" y="479018"/>
                  </a:cubicBezTo>
                  <a:cubicBezTo>
                    <a:pt x="283815" y="479689"/>
                    <a:pt x="285021" y="479782"/>
                    <a:pt x="284835" y="479088"/>
                  </a:cubicBezTo>
                  <a:close/>
                  <a:moveTo>
                    <a:pt x="188231" y="598926"/>
                  </a:moveTo>
                  <a:cubicBezTo>
                    <a:pt x="188069" y="598463"/>
                    <a:pt x="186932" y="597538"/>
                    <a:pt x="186793" y="598371"/>
                  </a:cubicBezTo>
                  <a:cubicBezTo>
                    <a:pt x="186926" y="598878"/>
                    <a:pt x="187446" y="599181"/>
                    <a:pt x="187954" y="599048"/>
                  </a:cubicBezTo>
                  <a:cubicBezTo>
                    <a:pt x="188052" y="599023"/>
                    <a:pt x="188146" y="598981"/>
                    <a:pt x="188231" y="598926"/>
                  </a:cubicBezTo>
                  <a:close/>
                  <a:moveTo>
                    <a:pt x="177263" y="471058"/>
                  </a:moveTo>
                  <a:cubicBezTo>
                    <a:pt x="176637" y="471544"/>
                    <a:pt x="176266" y="472516"/>
                    <a:pt x="177263" y="472215"/>
                  </a:cubicBezTo>
                  <a:cubicBezTo>
                    <a:pt x="178353" y="472516"/>
                    <a:pt x="177889" y="471544"/>
                    <a:pt x="177263" y="471058"/>
                  </a:cubicBezTo>
                  <a:close/>
                  <a:moveTo>
                    <a:pt x="206365" y="598325"/>
                  </a:moveTo>
                  <a:cubicBezTo>
                    <a:pt x="205901" y="597653"/>
                    <a:pt x="205228" y="598325"/>
                    <a:pt x="204973" y="598810"/>
                  </a:cubicBezTo>
                  <a:cubicBezTo>
                    <a:pt x="205367" y="599551"/>
                    <a:pt x="206179" y="598834"/>
                    <a:pt x="206365" y="598371"/>
                  </a:cubicBezTo>
                  <a:close/>
                  <a:moveTo>
                    <a:pt x="180254" y="554753"/>
                  </a:moveTo>
                  <a:cubicBezTo>
                    <a:pt x="179767" y="554082"/>
                    <a:pt x="179118" y="554753"/>
                    <a:pt x="178840" y="555239"/>
                  </a:cubicBezTo>
                  <a:cubicBezTo>
                    <a:pt x="179257" y="555910"/>
                    <a:pt x="179953" y="555193"/>
                    <a:pt x="180254" y="554753"/>
                  </a:cubicBezTo>
                  <a:close/>
                  <a:moveTo>
                    <a:pt x="251304" y="554961"/>
                  </a:moveTo>
                  <a:cubicBezTo>
                    <a:pt x="251304" y="554360"/>
                    <a:pt x="250307" y="554290"/>
                    <a:pt x="250284" y="554961"/>
                  </a:cubicBezTo>
                  <a:cubicBezTo>
                    <a:pt x="250261" y="555633"/>
                    <a:pt x="251420" y="555725"/>
                    <a:pt x="251304" y="554961"/>
                  </a:cubicBezTo>
                  <a:close/>
                  <a:moveTo>
                    <a:pt x="145888" y="602420"/>
                  </a:moveTo>
                  <a:cubicBezTo>
                    <a:pt x="145888" y="602906"/>
                    <a:pt x="145077" y="602258"/>
                    <a:pt x="145401" y="603045"/>
                  </a:cubicBezTo>
                  <a:cubicBezTo>
                    <a:pt x="146004" y="604410"/>
                    <a:pt x="147558" y="602513"/>
                    <a:pt x="145888" y="602420"/>
                  </a:cubicBezTo>
                  <a:close/>
                  <a:moveTo>
                    <a:pt x="185982" y="605359"/>
                  </a:moveTo>
                  <a:cubicBezTo>
                    <a:pt x="185982" y="604572"/>
                    <a:pt x="184683" y="604827"/>
                    <a:pt x="184961" y="605567"/>
                  </a:cubicBezTo>
                  <a:cubicBezTo>
                    <a:pt x="185240" y="606308"/>
                    <a:pt x="186144" y="605960"/>
                    <a:pt x="186028" y="605359"/>
                  </a:cubicBezTo>
                  <a:close/>
                  <a:moveTo>
                    <a:pt x="141691" y="572455"/>
                  </a:moveTo>
                  <a:cubicBezTo>
                    <a:pt x="141691" y="571876"/>
                    <a:pt x="140625" y="571853"/>
                    <a:pt x="140648" y="572455"/>
                  </a:cubicBezTo>
                  <a:cubicBezTo>
                    <a:pt x="140671" y="573056"/>
                    <a:pt x="141923" y="573195"/>
                    <a:pt x="141738" y="572455"/>
                  </a:cubicBezTo>
                  <a:close/>
                  <a:moveTo>
                    <a:pt x="258678" y="459813"/>
                  </a:moveTo>
                  <a:cubicBezTo>
                    <a:pt x="258817" y="459188"/>
                    <a:pt x="257704" y="459049"/>
                    <a:pt x="257635" y="459628"/>
                  </a:cubicBezTo>
                  <a:cubicBezTo>
                    <a:pt x="257565" y="460206"/>
                    <a:pt x="258725" y="460576"/>
                    <a:pt x="258725" y="459813"/>
                  </a:cubicBezTo>
                  <a:close/>
                  <a:moveTo>
                    <a:pt x="219884" y="558409"/>
                  </a:moveTo>
                  <a:cubicBezTo>
                    <a:pt x="219675" y="558548"/>
                    <a:pt x="219095" y="558155"/>
                    <a:pt x="219211" y="558803"/>
                  </a:cubicBezTo>
                  <a:cubicBezTo>
                    <a:pt x="219513" y="560075"/>
                    <a:pt x="221460" y="558363"/>
                    <a:pt x="219884" y="558409"/>
                  </a:cubicBezTo>
                  <a:close/>
                  <a:moveTo>
                    <a:pt x="150317" y="561533"/>
                  </a:moveTo>
                  <a:cubicBezTo>
                    <a:pt x="149993" y="560978"/>
                    <a:pt x="149436" y="560376"/>
                    <a:pt x="148810" y="560885"/>
                  </a:cubicBezTo>
                  <a:cubicBezTo>
                    <a:pt x="148972" y="561464"/>
                    <a:pt x="149552" y="562019"/>
                    <a:pt x="150201" y="561533"/>
                  </a:cubicBezTo>
                  <a:close/>
                  <a:moveTo>
                    <a:pt x="186863" y="638749"/>
                  </a:moveTo>
                  <a:cubicBezTo>
                    <a:pt x="188695" y="638633"/>
                    <a:pt x="186190" y="637708"/>
                    <a:pt x="185587" y="638448"/>
                  </a:cubicBezTo>
                  <a:cubicBezTo>
                    <a:pt x="185958" y="638934"/>
                    <a:pt x="186353" y="638749"/>
                    <a:pt x="186863" y="638749"/>
                  </a:cubicBezTo>
                  <a:close/>
                  <a:moveTo>
                    <a:pt x="132091" y="561163"/>
                  </a:moveTo>
                  <a:cubicBezTo>
                    <a:pt x="130050" y="561348"/>
                    <a:pt x="131395" y="562783"/>
                    <a:pt x="132601" y="561510"/>
                  </a:cubicBezTo>
                  <a:close/>
                  <a:moveTo>
                    <a:pt x="190573" y="645112"/>
                  </a:moveTo>
                  <a:cubicBezTo>
                    <a:pt x="189553" y="645344"/>
                    <a:pt x="191083" y="646524"/>
                    <a:pt x="191570" y="646038"/>
                  </a:cubicBezTo>
                  <a:cubicBezTo>
                    <a:pt x="191513" y="645526"/>
                    <a:pt x="191089" y="645132"/>
                    <a:pt x="190573" y="645112"/>
                  </a:cubicBezTo>
                  <a:close/>
                  <a:moveTo>
                    <a:pt x="259281" y="564125"/>
                  </a:moveTo>
                  <a:cubicBezTo>
                    <a:pt x="259096" y="563847"/>
                    <a:pt x="258817" y="562875"/>
                    <a:pt x="258330" y="563222"/>
                  </a:cubicBezTo>
                  <a:cubicBezTo>
                    <a:pt x="257843" y="563569"/>
                    <a:pt x="259142" y="565143"/>
                    <a:pt x="259281" y="564055"/>
                  </a:cubicBezTo>
                  <a:close/>
                  <a:moveTo>
                    <a:pt x="177402" y="568452"/>
                  </a:moveTo>
                  <a:cubicBezTo>
                    <a:pt x="177703" y="568151"/>
                    <a:pt x="178422" y="567734"/>
                    <a:pt x="178028" y="567225"/>
                  </a:cubicBezTo>
                  <a:cubicBezTo>
                    <a:pt x="177634" y="566716"/>
                    <a:pt x="176451" y="568475"/>
                    <a:pt x="177402" y="568382"/>
                  </a:cubicBezTo>
                  <a:close/>
                  <a:moveTo>
                    <a:pt x="182040" y="565536"/>
                  </a:moveTo>
                  <a:lnTo>
                    <a:pt x="181228" y="564796"/>
                  </a:lnTo>
                  <a:cubicBezTo>
                    <a:pt x="180671" y="565420"/>
                    <a:pt x="181321" y="565999"/>
                    <a:pt x="182040" y="565467"/>
                  </a:cubicBezTo>
                  <a:close/>
                  <a:moveTo>
                    <a:pt x="119616" y="566925"/>
                  </a:moveTo>
                  <a:cubicBezTo>
                    <a:pt x="120868" y="566554"/>
                    <a:pt x="119616" y="565490"/>
                    <a:pt x="119175" y="566693"/>
                  </a:cubicBezTo>
                  <a:close/>
                  <a:moveTo>
                    <a:pt x="133227" y="567434"/>
                  </a:moveTo>
                  <a:cubicBezTo>
                    <a:pt x="132926" y="566786"/>
                    <a:pt x="132346" y="567434"/>
                    <a:pt x="132300" y="567896"/>
                  </a:cubicBezTo>
                  <a:cubicBezTo>
                    <a:pt x="132253" y="568359"/>
                    <a:pt x="133343" y="567943"/>
                    <a:pt x="133227" y="567364"/>
                  </a:cubicBezTo>
                  <a:close/>
                  <a:moveTo>
                    <a:pt x="243745" y="566878"/>
                  </a:moveTo>
                  <a:cubicBezTo>
                    <a:pt x="243119" y="566878"/>
                    <a:pt x="242724" y="567480"/>
                    <a:pt x="243536" y="567526"/>
                  </a:cubicBezTo>
                  <a:cubicBezTo>
                    <a:pt x="244348" y="567572"/>
                    <a:pt x="244695" y="567017"/>
                    <a:pt x="243745" y="566809"/>
                  </a:cubicBezTo>
                  <a:close/>
                  <a:moveTo>
                    <a:pt x="213901" y="563592"/>
                  </a:moveTo>
                  <a:cubicBezTo>
                    <a:pt x="212602" y="564009"/>
                    <a:pt x="213901" y="565004"/>
                    <a:pt x="214341" y="563754"/>
                  </a:cubicBezTo>
                  <a:close/>
                  <a:moveTo>
                    <a:pt x="134294" y="568891"/>
                  </a:moveTo>
                  <a:cubicBezTo>
                    <a:pt x="133993" y="568544"/>
                    <a:pt x="133251" y="568336"/>
                    <a:pt x="132949" y="568752"/>
                  </a:cubicBezTo>
                  <a:cubicBezTo>
                    <a:pt x="132648" y="569169"/>
                    <a:pt x="134039" y="569331"/>
                    <a:pt x="134294" y="568891"/>
                  </a:cubicBezTo>
                  <a:close/>
                  <a:moveTo>
                    <a:pt x="121262" y="569539"/>
                  </a:moveTo>
                  <a:cubicBezTo>
                    <a:pt x="120821" y="568660"/>
                    <a:pt x="119871" y="569539"/>
                    <a:pt x="120450" y="570187"/>
                  </a:cubicBezTo>
                  <a:close/>
                  <a:moveTo>
                    <a:pt x="171767" y="557970"/>
                  </a:moveTo>
                  <a:cubicBezTo>
                    <a:pt x="171512" y="557622"/>
                    <a:pt x="170167" y="557507"/>
                    <a:pt x="170445" y="558132"/>
                  </a:cubicBezTo>
                  <a:cubicBezTo>
                    <a:pt x="170825" y="558466"/>
                    <a:pt x="171402" y="558435"/>
                    <a:pt x="171744" y="558062"/>
                  </a:cubicBezTo>
                  <a:close/>
                  <a:moveTo>
                    <a:pt x="172903" y="571298"/>
                  </a:moveTo>
                  <a:cubicBezTo>
                    <a:pt x="173553" y="571298"/>
                    <a:pt x="173715" y="570766"/>
                    <a:pt x="173367" y="570280"/>
                  </a:cubicBezTo>
                  <a:cubicBezTo>
                    <a:pt x="173066" y="570742"/>
                    <a:pt x="172300" y="570974"/>
                    <a:pt x="172880" y="571390"/>
                  </a:cubicBezTo>
                  <a:close/>
                  <a:moveTo>
                    <a:pt x="179860" y="572177"/>
                  </a:moveTo>
                  <a:cubicBezTo>
                    <a:pt x="179350" y="571737"/>
                    <a:pt x="178677" y="571899"/>
                    <a:pt x="178793" y="572594"/>
                  </a:cubicBezTo>
                  <a:cubicBezTo>
                    <a:pt x="178909" y="573288"/>
                    <a:pt x="179442" y="572501"/>
                    <a:pt x="179790" y="572270"/>
                  </a:cubicBezTo>
                  <a:close/>
                  <a:moveTo>
                    <a:pt x="233820" y="575255"/>
                  </a:moveTo>
                  <a:lnTo>
                    <a:pt x="233611" y="574815"/>
                  </a:lnTo>
                  <a:cubicBezTo>
                    <a:pt x="232290" y="575463"/>
                    <a:pt x="233333" y="576643"/>
                    <a:pt x="233750" y="575347"/>
                  </a:cubicBezTo>
                  <a:close/>
                  <a:moveTo>
                    <a:pt x="209727" y="547811"/>
                  </a:moveTo>
                  <a:cubicBezTo>
                    <a:pt x="209356" y="547487"/>
                    <a:pt x="208498" y="547511"/>
                    <a:pt x="208428" y="547973"/>
                  </a:cubicBezTo>
                  <a:cubicBezTo>
                    <a:pt x="208736" y="548298"/>
                    <a:pt x="209250" y="548313"/>
                    <a:pt x="209576" y="548005"/>
                  </a:cubicBezTo>
                  <a:cubicBezTo>
                    <a:pt x="209636" y="547949"/>
                    <a:pt x="209687" y="547883"/>
                    <a:pt x="209727" y="547811"/>
                  </a:cubicBezTo>
                  <a:close/>
                  <a:moveTo>
                    <a:pt x="232034" y="579998"/>
                  </a:moveTo>
                  <a:cubicBezTo>
                    <a:pt x="232034" y="578888"/>
                    <a:pt x="230550" y="580160"/>
                    <a:pt x="231269" y="580438"/>
                  </a:cubicBezTo>
                  <a:cubicBezTo>
                    <a:pt x="231687" y="580507"/>
                    <a:pt x="231988" y="580484"/>
                    <a:pt x="232034" y="579998"/>
                  </a:cubicBezTo>
                  <a:close/>
                  <a:moveTo>
                    <a:pt x="224521" y="579998"/>
                  </a:moveTo>
                  <a:cubicBezTo>
                    <a:pt x="223965" y="580438"/>
                    <a:pt x="224753" y="580669"/>
                    <a:pt x="225008" y="581016"/>
                  </a:cubicBezTo>
                  <a:cubicBezTo>
                    <a:pt x="225379" y="580461"/>
                    <a:pt x="225171" y="579859"/>
                    <a:pt x="224521" y="579929"/>
                  </a:cubicBezTo>
                  <a:close/>
                  <a:moveTo>
                    <a:pt x="149668" y="540754"/>
                  </a:moveTo>
                  <a:cubicBezTo>
                    <a:pt x="150920" y="540361"/>
                    <a:pt x="149900" y="539412"/>
                    <a:pt x="149251" y="540499"/>
                  </a:cubicBezTo>
                  <a:close/>
                  <a:moveTo>
                    <a:pt x="139998" y="581248"/>
                  </a:moveTo>
                  <a:cubicBezTo>
                    <a:pt x="139604" y="580970"/>
                    <a:pt x="139117" y="580230"/>
                    <a:pt x="138978" y="580993"/>
                  </a:cubicBezTo>
                  <a:cubicBezTo>
                    <a:pt x="138839" y="581757"/>
                    <a:pt x="139674" y="581711"/>
                    <a:pt x="139998" y="581248"/>
                  </a:cubicBezTo>
                  <a:close/>
                  <a:moveTo>
                    <a:pt x="141251" y="533025"/>
                  </a:moveTo>
                  <a:cubicBezTo>
                    <a:pt x="141251" y="532354"/>
                    <a:pt x="140694" y="532169"/>
                    <a:pt x="140207" y="532540"/>
                  </a:cubicBezTo>
                  <a:cubicBezTo>
                    <a:pt x="140532" y="532794"/>
                    <a:pt x="140764" y="533604"/>
                    <a:pt x="141251" y="533025"/>
                  </a:cubicBezTo>
                  <a:close/>
                  <a:moveTo>
                    <a:pt x="209704" y="531174"/>
                  </a:moveTo>
                  <a:cubicBezTo>
                    <a:pt x="209866" y="531174"/>
                    <a:pt x="210283" y="531290"/>
                    <a:pt x="210353" y="530827"/>
                  </a:cubicBezTo>
                  <a:cubicBezTo>
                    <a:pt x="209820" y="530226"/>
                    <a:pt x="207918" y="531128"/>
                    <a:pt x="209657" y="531174"/>
                  </a:cubicBezTo>
                  <a:close/>
                  <a:moveTo>
                    <a:pt x="134990" y="529994"/>
                  </a:moveTo>
                  <a:cubicBezTo>
                    <a:pt x="135477" y="531244"/>
                    <a:pt x="136427" y="529994"/>
                    <a:pt x="135175" y="529531"/>
                  </a:cubicBezTo>
                  <a:cubicBezTo>
                    <a:pt x="135106" y="529763"/>
                    <a:pt x="135059" y="529994"/>
                    <a:pt x="134990" y="529994"/>
                  </a:cubicBezTo>
                  <a:close/>
                  <a:moveTo>
                    <a:pt x="165947" y="528189"/>
                  </a:moveTo>
                  <a:cubicBezTo>
                    <a:pt x="165321" y="528189"/>
                    <a:pt x="164903" y="528791"/>
                    <a:pt x="165738" y="528814"/>
                  </a:cubicBezTo>
                  <a:cubicBezTo>
                    <a:pt x="166573" y="528837"/>
                    <a:pt x="166897" y="528536"/>
                    <a:pt x="165947" y="528282"/>
                  </a:cubicBezTo>
                  <a:close/>
                  <a:moveTo>
                    <a:pt x="141622" y="582960"/>
                  </a:moveTo>
                  <a:cubicBezTo>
                    <a:pt x="140972" y="582451"/>
                    <a:pt x="140300" y="583215"/>
                    <a:pt x="140926" y="583724"/>
                  </a:cubicBezTo>
                  <a:cubicBezTo>
                    <a:pt x="141267" y="583595"/>
                    <a:pt x="141526" y="583311"/>
                    <a:pt x="141622" y="582960"/>
                  </a:cubicBezTo>
                  <a:close/>
                  <a:moveTo>
                    <a:pt x="174086" y="524533"/>
                  </a:moveTo>
                  <a:cubicBezTo>
                    <a:pt x="173761" y="524256"/>
                    <a:pt x="172115" y="524533"/>
                    <a:pt x="172787" y="524811"/>
                  </a:cubicBezTo>
                  <a:cubicBezTo>
                    <a:pt x="173460" y="525089"/>
                    <a:pt x="173715" y="525181"/>
                    <a:pt x="174016" y="524533"/>
                  </a:cubicBezTo>
                  <a:close/>
                  <a:moveTo>
                    <a:pt x="220092" y="521687"/>
                  </a:moveTo>
                  <a:cubicBezTo>
                    <a:pt x="220092" y="521039"/>
                    <a:pt x="219559" y="520854"/>
                    <a:pt x="219072" y="521201"/>
                  </a:cubicBezTo>
                  <a:cubicBezTo>
                    <a:pt x="219466" y="521479"/>
                    <a:pt x="219698" y="522266"/>
                    <a:pt x="220092" y="521687"/>
                  </a:cubicBezTo>
                  <a:close/>
                  <a:moveTo>
                    <a:pt x="184590" y="519119"/>
                  </a:moveTo>
                  <a:cubicBezTo>
                    <a:pt x="185147" y="518910"/>
                    <a:pt x="184869" y="518309"/>
                    <a:pt x="184799" y="517869"/>
                  </a:cubicBezTo>
                  <a:cubicBezTo>
                    <a:pt x="184382" y="517314"/>
                    <a:pt x="184150" y="518864"/>
                    <a:pt x="184590" y="519119"/>
                  </a:cubicBezTo>
                  <a:close/>
                  <a:moveTo>
                    <a:pt x="221298" y="517591"/>
                  </a:moveTo>
                  <a:cubicBezTo>
                    <a:pt x="221762" y="518795"/>
                    <a:pt x="222689" y="517591"/>
                    <a:pt x="221484" y="517152"/>
                  </a:cubicBezTo>
                  <a:cubicBezTo>
                    <a:pt x="221414" y="517291"/>
                    <a:pt x="221368" y="517453"/>
                    <a:pt x="221298" y="517591"/>
                  </a:cubicBezTo>
                  <a:close/>
                  <a:moveTo>
                    <a:pt x="199454" y="513565"/>
                  </a:moveTo>
                  <a:cubicBezTo>
                    <a:pt x="198828" y="513565"/>
                    <a:pt x="198411" y="514144"/>
                    <a:pt x="199246" y="514167"/>
                  </a:cubicBezTo>
                  <a:cubicBezTo>
                    <a:pt x="200080" y="514190"/>
                    <a:pt x="200428" y="513797"/>
                    <a:pt x="199454" y="513565"/>
                  </a:cubicBezTo>
                  <a:close/>
                  <a:moveTo>
                    <a:pt x="185750" y="510765"/>
                  </a:moveTo>
                  <a:cubicBezTo>
                    <a:pt x="186469" y="510210"/>
                    <a:pt x="184985" y="509979"/>
                    <a:pt x="184985" y="510650"/>
                  </a:cubicBezTo>
                  <a:cubicBezTo>
                    <a:pt x="184985" y="511321"/>
                    <a:pt x="185611" y="511136"/>
                    <a:pt x="185750" y="510765"/>
                  </a:cubicBezTo>
                  <a:close/>
                  <a:moveTo>
                    <a:pt x="188324" y="509678"/>
                  </a:moveTo>
                  <a:cubicBezTo>
                    <a:pt x="188324" y="509169"/>
                    <a:pt x="187999" y="509099"/>
                    <a:pt x="187628" y="509122"/>
                  </a:cubicBezTo>
                  <a:cubicBezTo>
                    <a:pt x="186909" y="509308"/>
                    <a:pt x="188231" y="510580"/>
                    <a:pt x="188324" y="509678"/>
                  </a:cubicBezTo>
                  <a:close/>
                  <a:moveTo>
                    <a:pt x="174410" y="510627"/>
                  </a:moveTo>
                  <a:cubicBezTo>
                    <a:pt x="174990" y="510395"/>
                    <a:pt x="174689" y="509817"/>
                    <a:pt x="174619" y="509354"/>
                  </a:cubicBezTo>
                  <a:cubicBezTo>
                    <a:pt x="174550" y="508891"/>
                    <a:pt x="173947" y="510349"/>
                    <a:pt x="174364" y="510627"/>
                  </a:cubicBezTo>
                  <a:close/>
                  <a:moveTo>
                    <a:pt x="137309" y="588444"/>
                  </a:moveTo>
                  <a:cubicBezTo>
                    <a:pt x="136080" y="588907"/>
                    <a:pt x="137309" y="589832"/>
                    <a:pt x="137749" y="588629"/>
                  </a:cubicBezTo>
                  <a:close/>
                  <a:moveTo>
                    <a:pt x="227745" y="588675"/>
                  </a:moveTo>
                  <a:cubicBezTo>
                    <a:pt x="227953" y="589115"/>
                    <a:pt x="228811" y="588976"/>
                    <a:pt x="229066" y="588675"/>
                  </a:cubicBezTo>
                  <a:cubicBezTo>
                    <a:pt x="229182" y="588213"/>
                    <a:pt x="227884" y="588351"/>
                    <a:pt x="227652" y="588675"/>
                  </a:cubicBezTo>
                  <a:close/>
                  <a:moveTo>
                    <a:pt x="147999" y="589208"/>
                  </a:moveTo>
                  <a:cubicBezTo>
                    <a:pt x="147743" y="588768"/>
                    <a:pt x="146213" y="588907"/>
                    <a:pt x="146654" y="589370"/>
                  </a:cubicBezTo>
                  <a:cubicBezTo>
                    <a:pt x="147048" y="589439"/>
                    <a:pt x="147628" y="589763"/>
                    <a:pt x="147906" y="589208"/>
                  </a:cubicBezTo>
                  <a:close/>
                  <a:moveTo>
                    <a:pt x="179790" y="501579"/>
                  </a:moveTo>
                  <a:cubicBezTo>
                    <a:pt x="179489" y="500654"/>
                    <a:pt x="178445" y="501440"/>
                    <a:pt x="178979" y="502158"/>
                  </a:cubicBezTo>
                  <a:close/>
                  <a:moveTo>
                    <a:pt x="216220" y="492485"/>
                  </a:moveTo>
                  <a:cubicBezTo>
                    <a:pt x="215779" y="491953"/>
                    <a:pt x="215594" y="492717"/>
                    <a:pt x="215223" y="492994"/>
                  </a:cubicBezTo>
                  <a:cubicBezTo>
                    <a:pt x="215663" y="493365"/>
                    <a:pt x="216220" y="493110"/>
                    <a:pt x="216127" y="492485"/>
                  </a:cubicBezTo>
                  <a:close/>
                  <a:moveTo>
                    <a:pt x="132091" y="591799"/>
                  </a:moveTo>
                  <a:lnTo>
                    <a:pt x="131882" y="591336"/>
                  </a:lnTo>
                  <a:cubicBezTo>
                    <a:pt x="130653" y="591892"/>
                    <a:pt x="131651" y="593049"/>
                    <a:pt x="132091" y="591799"/>
                  </a:cubicBezTo>
                  <a:close/>
                  <a:moveTo>
                    <a:pt x="191593" y="492439"/>
                  </a:moveTo>
                  <a:cubicBezTo>
                    <a:pt x="191361" y="491861"/>
                    <a:pt x="190782" y="492185"/>
                    <a:pt x="190295" y="492231"/>
                  </a:cubicBezTo>
                  <a:cubicBezTo>
                    <a:pt x="189808" y="492277"/>
                    <a:pt x="191315" y="492971"/>
                    <a:pt x="191593" y="492439"/>
                  </a:cubicBezTo>
                  <a:close/>
                  <a:moveTo>
                    <a:pt x="219420" y="491907"/>
                  </a:moveTo>
                  <a:cubicBezTo>
                    <a:pt x="219142" y="491375"/>
                    <a:pt x="218376" y="491444"/>
                    <a:pt x="218399" y="492092"/>
                  </a:cubicBezTo>
                  <a:cubicBezTo>
                    <a:pt x="218423" y="492740"/>
                    <a:pt x="219072" y="492161"/>
                    <a:pt x="219489" y="491907"/>
                  </a:cubicBezTo>
                  <a:close/>
                  <a:moveTo>
                    <a:pt x="183663" y="487001"/>
                  </a:moveTo>
                  <a:cubicBezTo>
                    <a:pt x="184428" y="487001"/>
                    <a:pt x="184057" y="486307"/>
                    <a:pt x="183408" y="486423"/>
                  </a:cubicBezTo>
                  <a:cubicBezTo>
                    <a:pt x="182758" y="486539"/>
                    <a:pt x="182990" y="487117"/>
                    <a:pt x="183732" y="487001"/>
                  </a:cubicBezTo>
                  <a:close/>
                  <a:moveTo>
                    <a:pt x="187303" y="593072"/>
                  </a:moveTo>
                  <a:cubicBezTo>
                    <a:pt x="187002" y="593396"/>
                    <a:pt x="187141" y="595039"/>
                    <a:pt x="187582" y="594368"/>
                  </a:cubicBezTo>
                  <a:cubicBezTo>
                    <a:pt x="187628" y="593859"/>
                    <a:pt x="187999" y="593303"/>
                    <a:pt x="187373" y="593072"/>
                  </a:cubicBezTo>
                  <a:close/>
                  <a:moveTo>
                    <a:pt x="193101" y="593558"/>
                  </a:moveTo>
                  <a:cubicBezTo>
                    <a:pt x="192660" y="594067"/>
                    <a:pt x="192846" y="594692"/>
                    <a:pt x="193518" y="594599"/>
                  </a:cubicBezTo>
                  <a:cubicBezTo>
                    <a:pt x="194190" y="594507"/>
                    <a:pt x="193402" y="593905"/>
                    <a:pt x="193170" y="593558"/>
                  </a:cubicBezTo>
                  <a:close/>
                  <a:moveTo>
                    <a:pt x="198388" y="595502"/>
                  </a:moveTo>
                  <a:cubicBezTo>
                    <a:pt x="198086" y="595154"/>
                    <a:pt x="197321" y="594992"/>
                    <a:pt x="197019" y="595386"/>
                  </a:cubicBezTo>
                  <a:cubicBezTo>
                    <a:pt x="196718" y="595779"/>
                    <a:pt x="198202" y="595802"/>
                    <a:pt x="198457" y="595502"/>
                  </a:cubicBezTo>
                  <a:close/>
                  <a:moveTo>
                    <a:pt x="186608" y="481402"/>
                  </a:moveTo>
                  <a:cubicBezTo>
                    <a:pt x="186608" y="480291"/>
                    <a:pt x="185147" y="481587"/>
                    <a:pt x="185843" y="481864"/>
                  </a:cubicBezTo>
                  <a:cubicBezTo>
                    <a:pt x="186190" y="481888"/>
                    <a:pt x="186538" y="481864"/>
                    <a:pt x="186608" y="481402"/>
                  </a:cubicBezTo>
                  <a:close/>
                  <a:moveTo>
                    <a:pt x="133135" y="598834"/>
                  </a:moveTo>
                  <a:cubicBezTo>
                    <a:pt x="132903" y="598417"/>
                    <a:pt x="131488" y="598394"/>
                    <a:pt x="131766" y="599019"/>
                  </a:cubicBezTo>
                  <a:cubicBezTo>
                    <a:pt x="132175" y="599347"/>
                    <a:pt x="132774" y="599283"/>
                    <a:pt x="133103" y="598875"/>
                  </a:cubicBezTo>
                  <a:cubicBezTo>
                    <a:pt x="133114" y="598861"/>
                    <a:pt x="133125" y="598848"/>
                    <a:pt x="133135" y="598834"/>
                  </a:cubicBezTo>
                  <a:close/>
                  <a:moveTo>
                    <a:pt x="129146" y="599412"/>
                  </a:moveTo>
                  <a:cubicBezTo>
                    <a:pt x="128937" y="598996"/>
                    <a:pt x="127477" y="599042"/>
                    <a:pt x="127871" y="599574"/>
                  </a:cubicBezTo>
                  <a:cubicBezTo>
                    <a:pt x="128172" y="599759"/>
                    <a:pt x="128937" y="599898"/>
                    <a:pt x="129146" y="599412"/>
                  </a:cubicBezTo>
                  <a:close/>
                  <a:moveTo>
                    <a:pt x="265797" y="469277"/>
                  </a:moveTo>
                  <a:cubicBezTo>
                    <a:pt x="266377" y="469045"/>
                    <a:pt x="266029" y="468444"/>
                    <a:pt x="265983" y="467981"/>
                  </a:cubicBezTo>
                  <a:cubicBezTo>
                    <a:pt x="265565" y="467518"/>
                    <a:pt x="265357" y="469022"/>
                    <a:pt x="265797" y="469277"/>
                  </a:cubicBezTo>
                  <a:close/>
                  <a:moveTo>
                    <a:pt x="185796" y="600338"/>
                  </a:moveTo>
                  <a:cubicBezTo>
                    <a:pt x="185332" y="600870"/>
                    <a:pt x="185495" y="601495"/>
                    <a:pt x="186190" y="601402"/>
                  </a:cubicBezTo>
                  <a:cubicBezTo>
                    <a:pt x="186886" y="601310"/>
                    <a:pt x="186028" y="600708"/>
                    <a:pt x="185796" y="600338"/>
                  </a:cubicBezTo>
                  <a:close/>
                  <a:moveTo>
                    <a:pt x="227304" y="601911"/>
                  </a:moveTo>
                  <a:cubicBezTo>
                    <a:pt x="227559" y="601448"/>
                    <a:pt x="227536" y="600824"/>
                    <a:pt x="226910" y="600916"/>
                  </a:cubicBezTo>
                  <a:cubicBezTo>
                    <a:pt x="226284" y="601009"/>
                    <a:pt x="227049" y="601726"/>
                    <a:pt x="227304" y="601911"/>
                  </a:cubicBezTo>
                  <a:close/>
                  <a:moveTo>
                    <a:pt x="123163" y="602605"/>
                  </a:moveTo>
                  <a:lnTo>
                    <a:pt x="124045" y="602328"/>
                  </a:lnTo>
                  <a:cubicBezTo>
                    <a:pt x="123813" y="601587"/>
                    <a:pt x="121818" y="602189"/>
                    <a:pt x="123163" y="602605"/>
                  </a:cubicBezTo>
                  <a:close/>
                  <a:moveTo>
                    <a:pt x="220069" y="463769"/>
                  </a:moveTo>
                  <a:cubicBezTo>
                    <a:pt x="220811" y="463769"/>
                    <a:pt x="220486" y="463145"/>
                    <a:pt x="219837" y="463237"/>
                  </a:cubicBezTo>
                  <a:cubicBezTo>
                    <a:pt x="218817" y="463307"/>
                    <a:pt x="219211" y="463862"/>
                    <a:pt x="220092" y="463746"/>
                  </a:cubicBezTo>
                  <a:close/>
                  <a:moveTo>
                    <a:pt x="232661" y="605937"/>
                  </a:moveTo>
                  <a:lnTo>
                    <a:pt x="233124" y="605752"/>
                  </a:lnTo>
                  <a:cubicBezTo>
                    <a:pt x="232568" y="604526"/>
                    <a:pt x="231362" y="605498"/>
                    <a:pt x="232661" y="605914"/>
                  </a:cubicBezTo>
                  <a:close/>
                  <a:moveTo>
                    <a:pt x="111615" y="610727"/>
                  </a:moveTo>
                  <a:lnTo>
                    <a:pt x="110804" y="610056"/>
                  </a:lnTo>
                  <a:cubicBezTo>
                    <a:pt x="110178" y="610704"/>
                    <a:pt x="111105" y="611491"/>
                    <a:pt x="111615" y="610704"/>
                  </a:cubicBezTo>
                  <a:close/>
                  <a:moveTo>
                    <a:pt x="231408" y="616790"/>
                  </a:moveTo>
                  <a:cubicBezTo>
                    <a:pt x="230782" y="617114"/>
                    <a:pt x="231408" y="617692"/>
                    <a:pt x="231872" y="617692"/>
                  </a:cubicBezTo>
                  <a:cubicBezTo>
                    <a:pt x="232336" y="617692"/>
                    <a:pt x="231965" y="616651"/>
                    <a:pt x="231408" y="616767"/>
                  </a:cubicBezTo>
                  <a:close/>
                  <a:moveTo>
                    <a:pt x="217495" y="619543"/>
                  </a:moveTo>
                  <a:lnTo>
                    <a:pt x="216730" y="619867"/>
                  </a:lnTo>
                  <a:cubicBezTo>
                    <a:pt x="217183" y="620181"/>
                    <a:pt x="217784" y="620181"/>
                    <a:pt x="218237" y="619867"/>
                  </a:cubicBezTo>
                  <a:close/>
                  <a:moveTo>
                    <a:pt x="172810" y="630581"/>
                  </a:moveTo>
                  <a:cubicBezTo>
                    <a:pt x="172370" y="630326"/>
                    <a:pt x="171721" y="630326"/>
                    <a:pt x="171813" y="630974"/>
                  </a:cubicBezTo>
                  <a:cubicBezTo>
                    <a:pt x="171906" y="631622"/>
                    <a:pt x="172671" y="630928"/>
                    <a:pt x="172903" y="630558"/>
                  </a:cubicBezTo>
                  <a:close/>
                  <a:moveTo>
                    <a:pt x="193959" y="638888"/>
                  </a:moveTo>
                  <a:cubicBezTo>
                    <a:pt x="194422" y="640091"/>
                    <a:pt x="195373" y="638888"/>
                    <a:pt x="194144" y="638425"/>
                  </a:cubicBezTo>
                  <a:cubicBezTo>
                    <a:pt x="194167" y="638564"/>
                    <a:pt x="194121" y="638749"/>
                    <a:pt x="194051" y="638865"/>
                  </a:cubicBezTo>
                  <a:close/>
                  <a:moveTo>
                    <a:pt x="189251" y="647542"/>
                  </a:moveTo>
                  <a:cubicBezTo>
                    <a:pt x="188625" y="647287"/>
                    <a:pt x="188208" y="646686"/>
                    <a:pt x="187814" y="647148"/>
                  </a:cubicBezTo>
                  <a:cubicBezTo>
                    <a:pt x="187767" y="648005"/>
                    <a:pt x="188277" y="648005"/>
                    <a:pt x="189251" y="647542"/>
                  </a:cubicBezTo>
                  <a:close/>
                  <a:moveTo>
                    <a:pt x="133598" y="673620"/>
                  </a:moveTo>
                  <a:cubicBezTo>
                    <a:pt x="133042" y="673365"/>
                    <a:pt x="132624" y="672717"/>
                    <a:pt x="132230" y="673203"/>
                  </a:cubicBezTo>
                  <a:cubicBezTo>
                    <a:pt x="132114" y="674083"/>
                    <a:pt x="132671" y="674013"/>
                    <a:pt x="133529" y="673620"/>
                  </a:cubicBezTo>
                  <a:close/>
                  <a:moveTo>
                    <a:pt x="150178" y="674569"/>
                  </a:moveTo>
                  <a:cubicBezTo>
                    <a:pt x="149668" y="675008"/>
                    <a:pt x="150433" y="675193"/>
                    <a:pt x="150712" y="675540"/>
                  </a:cubicBezTo>
                  <a:cubicBezTo>
                    <a:pt x="150990" y="675031"/>
                    <a:pt x="150735" y="674476"/>
                    <a:pt x="150109" y="674569"/>
                  </a:cubicBezTo>
                  <a:close/>
                  <a:moveTo>
                    <a:pt x="585848" y="90347"/>
                  </a:moveTo>
                  <a:cubicBezTo>
                    <a:pt x="586288" y="88751"/>
                    <a:pt x="580978" y="87316"/>
                    <a:pt x="582671" y="86853"/>
                  </a:cubicBezTo>
                  <a:cubicBezTo>
                    <a:pt x="584364" y="86391"/>
                    <a:pt x="579425" y="82225"/>
                    <a:pt x="579981" y="79726"/>
                  </a:cubicBezTo>
                  <a:cubicBezTo>
                    <a:pt x="578683" y="78375"/>
                    <a:pt x="577764" y="76707"/>
                    <a:pt x="577314" y="74890"/>
                  </a:cubicBezTo>
                  <a:cubicBezTo>
                    <a:pt x="572398" y="66421"/>
                    <a:pt x="564050" y="61562"/>
                    <a:pt x="556445" y="57999"/>
                  </a:cubicBezTo>
                  <a:cubicBezTo>
                    <a:pt x="547378" y="55106"/>
                    <a:pt x="540931" y="45133"/>
                    <a:pt x="533256" y="38307"/>
                  </a:cubicBezTo>
                  <a:cubicBezTo>
                    <a:pt x="530659" y="33216"/>
                    <a:pt x="522148" y="31967"/>
                    <a:pt x="519343" y="26622"/>
                  </a:cubicBezTo>
                  <a:cubicBezTo>
                    <a:pt x="513151" y="19888"/>
                    <a:pt x="504687" y="10679"/>
                    <a:pt x="518345" y="5796"/>
                  </a:cubicBezTo>
                  <a:cubicBezTo>
                    <a:pt x="521198" y="4362"/>
                    <a:pt x="523957" y="5796"/>
                    <a:pt x="526485" y="4778"/>
                  </a:cubicBezTo>
                  <a:cubicBezTo>
                    <a:pt x="529383" y="2320"/>
                    <a:pt x="533201" y="1224"/>
                    <a:pt x="536966" y="1770"/>
                  </a:cubicBezTo>
                  <a:cubicBezTo>
                    <a:pt x="540004" y="-12"/>
                    <a:pt x="543343" y="2487"/>
                    <a:pt x="546241" y="521"/>
                  </a:cubicBezTo>
                  <a:cubicBezTo>
                    <a:pt x="547633" y="-1099"/>
                    <a:pt x="548560" y="1608"/>
                    <a:pt x="550021" y="1284"/>
                  </a:cubicBezTo>
                  <a:cubicBezTo>
                    <a:pt x="551482" y="960"/>
                    <a:pt x="549604" y="2487"/>
                    <a:pt x="550555" y="2834"/>
                  </a:cubicBezTo>
                  <a:cubicBezTo>
                    <a:pt x="553476" y="4362"/>
                    <a:pt x="554729" y="-868"/>
                    <a:pt x="557326" y="1377"/>
                  </a:cubicBezTo>
                  <a:cubicBezTo>
                    <a:pt x="563749" y="2557"/>
                    <a:pt x="570682" y="891"/>
                    <a:pt x="576549" y="3945"/>
                  </a:cubicBezTo>
                  <a:cubicBezTo>
                    <a:pt x="582138" y="3158"/>
                    <a:pt x="579193" y="5889"/>
                    <a:pt x="584294" y="6097"/>
                  </a:cubicBezTo>
                  <a:cubicBezTo>
                    <a:pt x="584851" y="6537"/>
                    <a:pt x="585083" y="6282"/>
                    <a:pt x="585546" y="5704"/>
                  </a:cubicBezTo>
                  <a:cubicBezTo>
                    <a:pt x="586799" y="3575"/>
                    <a:pt x="588862" y="6120"/>
                    <a:pt x="590810" y="5866"/>
                  </a:cubicBezTo>
                  <a:cubicBezTo>
                    <a:pt x="594428" y="7231"/>
                    <a:pt x="598439" y="6282"/>
                    <a:pt x="601129" y="6560"/>
                  </a:cubicBezTo>
                  <a:cubicBezTo>
                    <a:pt x="610567" y="12622"/>
                    <a:pt x="623669" y="12808"/>
                    <a:pt x="634614" y="17690"/>
                  </a:cubicBezTo>
                  <a:cubicBezTo>
                    <a:pt x="649362" y="21901"/>
                    <a:pt x="665756" y="29560"/>
                    <a:pt x="678116" y="35600"/>
                  </a:cubicBezTo>
                  <a:cubicBezTo>
                    <a:pt x="693188" y="45295"/>
                    <a:pt x="709003" y="57235"/>
                    <a:pt x="717884" y="71211"/>
                  </a:cubicBezTo>
                  <a:cubicBezTo>
                    <a:pt x="724238" y="73710"/>
                    <a:pt x="719809" y="72044"/>
                    <a:pt x="721594" y="76325"/>
                  </a:cubicBezTo>
                  <a:cubicBezTo>
                    <a:pt x="724099" y="76325"/>
                    <a:pt x="723774" y="80606"/>
                    <a:pt x="726557" y="80212"/>
                  </a:cubicBezTo>
                  <a:cubicBezTo>
                    <a:pt x="728296" y="80883"/>
                    <a:pt x="726024" y="83915"/>
                    <a:pt x="728018" y="84840"/>
                  </a:cubicBezTo>
                  <a:cubicBezTo>
                    <a:pt x="729942" y="87895"/>
                    <a:pt x="732656" y="90301"/>
                    <a:pt x="734163" y="93656"/>
                  </a:cubicBezTo>
                  <a:cubicBezTo>
                    <a:pt x="741235" y="102657"/>
                    <a:pt x="746267" y="112769"/>
                    <a:pt x="752296" y="122627"/>
                  </a:cubicBezTo>
                  <a:cubicBezTo>
                    <a:pt x="757583" y="129846"/>
                    <a:pt x="760482" y="137875"/>
                    <a:pt x="764772" y="145928"/>
                  </a:cubicBezTo>
                  <a:cubicBezTo>
                    <a:pt x="768807" y="149931"/>
                    <a:pt x="761850" y="153078"/>
                    <a:pt x="758766" y="152870"/>
                  </a:cubicBezTo>
                  <a:cubicBezTo>
                    <a:pt x="754638" y="151782"/>
                    <a:pt x="750140" y="153633"/>
                    <a:pt x="746917" y="155184"/>
                  </a:cubicBezTo>
                  <a:cubicBezTo>
                    <a:pt x="745664" y="154906"/>
                    <a:pt x="745131" y="153078"/>
                    <a:pt x="743763" y="154559"/>
                  </a:cubicBezTo>
                  <a:cubicBezTo>
                    <a:pt x="740145" y="155415"/>
                    <a:pt x="735647" y="154212"/>
                    <a:pt x="731542" y="154351"/>
                  </a:cubicBezTo>
                  <a:cubicBezTo>
                    <a:pt x="725467" y="156503"/>
                    <a:pt x="718209" y="153934"/>
                    <a:pt x="712226" y="156942"/>
                  </a:cubicBezTo>
                  <a:cubicBezTo>
                    <a:pt x="703391" y="157104"/>
                    <a:pt x="694649" y="156109"/>
                    <a:pt x="685582" y="156387"/>
                  </a:cubicBezTo>
                  <a:cubicBezTo>
                    <a:pt x="682290" y="157104"/>
                    <a:pt x="677490" y="155808"/>
                    <a:pt x="674939" y="157822"/>
                  </a:cubicBezTo>
                  <a:cubicBezTo>
                    <a:pt x="672203" y="156942"/>
                    <a:pt x="668933" y="155508"/>
                    <a:pt x="665663" y="156641"/>
                  </a:cubicBezTo>
                  <a:cubicBezTo>
                    <a:pt x="662394" y="157775"/>
                    <a:pt x="659356" y="154328"/>
                    <a:pt x="656689" y="155762"/>
                  </a:cubicBezTo>
                  <a:cubicBezTo>
                    <a:pt x="655460" y="157567"/>
                    <a:pt x="654162" y="153703"/>
                    <a:pt x="653257" y="156179"/>
                  </a:cubicBezTo>
                  <a:cubicBezTo>
                    <a:pt x="648898" y="155554"/>
                    <a:pt x="643286" y="152847"/>
                    <a:pt x="638486" y="151852"/>
                  </a:cubicBezTo>
                  <a:cubicBezTo>
                    <a:pt x="635773" y="151111"/>
                    <a:pt x="634034" y="147224"/>
                    <a:pt x="631414" y="147548"/>
                  </a:cubicBezTo>
                  <a:cubicBezTo>
                    <a:pt x="630672" y="146206"/>
                    <a:pt x="628793" y="146414"/>
                    <a:pt x="627819" y="145234"/>
                  </a:cubicBezTo>
                  <a:cubicBezTo>
                    <a:pt x="626084" y="142696"/>
                    <a:pt x="624061" y="140367"/>
                    <a:pt x="621790" y="138292"/>
                  </a:cubicBezTo>
                  <a:cubicBezTo>
                    <a:pt x="616318" y="130957"/>
                    <a:pt x="614370" y="120614"/>
                    <a:pt x="610660" y="113325"/>
                  </a:cubicBezTo>
                  <a:cubicBezTo>
                    <a:pt x="609709" y="112098"/>
                    <a:pt x="610961" y="111196"/>
                    <a:pt x="609895" y="109715"/>
                  </a:cubicBezTo>
                  <a:cubicBezTo>
                    <a:pt x="607831" y="109044"/>
                    <a:pt x="608944" y="108766"/>
                    <a:pt x="608063" y="107401"/>
                  </a:cubicBezTo>
                  <a:cubicBezTo>
                    <a:pt x="602891" y="99834"/>
                    <a:pt x="593570" y="95600"/>
                    <a:pt x="585848" y="90347"/>
                  </a:cubicBezTo>
                  <a:close/>
                  <a:moveTo>
                    <a:pt x="678927" y="42634"/>
                  </a:moveTo>
                  <a:cubicBezTo>
                    <a:pt x="682614" y="43189"/>
                    <a:pt x="678927" y="39719"/>
                    <a:pt x="678927" y="42634"/>
                  </a:cubicBezTo>
                  <a:cubicBezTo>
                    <a:pt x="676168" y="42657"/>
                    <a:pt x="679090" y="45966"/>
                    <a:pt x="678927" y="42727"/>
                  </a:cubicBezTo>
                  <a:close/>
                  <a:moveTo>
                    <a:pt x="621002" y="94975"/>
                  </a:moveTo>
                  <a:cubicBezTo>
                    <a:pt x="621489" y="94142"/>
                    <a:pt x="619796" y="93217"/>
                    <a:pt x="620190" y="94397"/>
                  </a:cubicBezTo>
                  <a:cubicBezTo>
                    <a:pt x="621048" y="95045"/>
                    <a:pt x="621512" y="95924"/>
                    <a:pt x="622509" y="96572"/>
                  </a:cubicBezTo>
                  <a:cubicBezTo>
                    <a:pt x="624527" y="96595"/>
                    <a:pt x="622069" y="94489"/>
                    <a:pt x="621002" y="94975"/>
                  </a:cubicBezTo>
                  <a:close/>
                  <a:moveTo>
                    <a:pt x="568758" y="42218"/>
                  </a:moveTo>
                  <a:cubicBezTo>
                    <a:pt x="568294" y="40066"/>
                    <a:pt x="566624" y="42472"/>
                    <a:pt x="568758" y="42218"/>
                  </a:cubicBezTo>
                  <a:cubicBezTo>
                    <a:pt x="566300" y="46082"/>
                    <a:pt x="573558" y="41755"/>
                    <a:pt x="568758" y="42218"/>
                  </a:cubicBezTo>
                  <a:close/>
                  <a:moveTo>
                    <a:pt x="718650" y="101709"/>
                  </a:moveTo>
                  <a:cubicBezTo>
                    <a:pt x="714986" y="101339"/>
                    <a:pt x="719693" y="108813"/>
                    <a:pt x="718650" y="101709"/>
                  </a:cubicBezTo>
                  <a:cubicBezTo>
                    <a:pt x="721339" y="103444"/>
                    <a:pt x="718371" y="98793"/>
                    <a:pt x="718650" y="101709"/>
                  </a:cubicBezTo>
                  <a:close/>
                  <a:moveTo>
                    <a:pt x="619912" y="17852"/>
                  </a:moveTo>
                  <a:cubicBezTo>
                    <a:pt x="617477" y="17320"/>
                    <a:pt x="615947" y="20744"/>
                    <a:pt x="618590" y="20374"/>
                  </a:cubicBezTo>
                  <a:cubicBezTo>
                    <a:pt x="618590" y="17551"/>
                    <a:pt x="621489" y="18407"/>
                    <a:pt x="622092" y="17088"/>
                  </a:cubicBezTo>
                  <a:cubicBezTo>
                    <a:pt x="621442" y="16140"/>
                    <a:pt x="619471" y="16602"/>
                    <a:pt x="619912" y="17852"/>
                  </a:cubicBezTo>
                  <a:close/>
                  <a:moveTo>
                    <a:pt x="589767" y="34790"/>
                  </a:moveTo>
                  <a:cubicBezTo>
                    <a:pt x="590810" y="35068"/>
                    <a:pt x="594010" y="34512"/>
                    <a:pt x="591367" y="34235"/>
                  </a:cubicBezTo>
                  <a:cubicBezTo>
                    <a:pt x="590601" y="33725"/>
                    <a:pt x="592480" y="32407"/>
                    <a:pt x="590949" y="32106"/>
                  </a:cubicBezTo>
                  <a:cubicBezTo>
                    <a:pt x="589999" y="32106"/>
                    <a:pt x="589744" y="33980"/>
                    <a:pt x="589836" y="34859"/>
                  </a:cubicBezTo>
                  <a:cubicBezTo>
                    <a:pt x="586822" y="34235"/>
                    <a:pt x="588932" y="37520"/>
                    <a:pt x="589767" y="34813"/>
                  </a:cubicBezTo>
                  <a:close/>
                  <a:moveTo>
                    <a:pt x="680040" y="75584"/>
                  </a:moveTo>
                  <a:cubicBezTo>
                    <a:pt x="682359" y="76047"/>
                    <a:pt x="679646" y="71142"/>
                    <a:pt x="677907" y="73132"/>
                  </a:cubicBezTo>
                  <a:cubicBezTo>
                    <a:pt x="677907" y="74266"/>
                    <a:pt x="679971" y="74266"/>
                    <a:pt x="680110" y="75654"/>
                  </a:cubicBezTo>
                  <a:cubicBezTo>
                    <a:pt x="677559" y="75191"/>
                    <a:pt x="679229" y="77250"/>
                    <a:pt x="680040" y="75584"/>
                  </a:cubicBezTo>
                  <a:close/>
                  <a:moveTo>
                    <a:pt x="657965" y="64894"/>
                  </a:moveTo>
                  <a:cubicBezTo>
                    <a:pt x="658707" y="66120"/>
                    <a:pt x="660678" y="67208"/>
                    <a:pt x="661744" y="65727"/>
                  </a:cubicBezTo>
                  <a:cubicBezTo>
                    <a:pt x="661072" y="64408"/>
                    <a:pt x="659101" y="64987"/>
                    <a:pt x="657918" y="64940"/>
                  </a:cubicBezTo>
                  <a:cubicBezTo>
                    <a:pt x="658614" y="63575"/>
                    <a:pt x="655947" y="62626"/>
                    <a:pt x="657710" y="61886"/>
                  </a:cubicBezTo>
                  <a:cubicBezTo>
                    <a:pt x="662765" y="58461"/>
                    <a:pt x="651541" y="60984"/>
                    <a:pt x="657965" y="64894"/>
                  </a:cubicBezTo>
                  <a:close/>
                  <a:moveTo>
                    <a:pt x="710696" y="97752"/>
                  </a:moveTo>
                  <a:cubicBezTo>
                    <a:pt x="710255" y="93633"/>
                    <a:pt x="705502" y="97752"/>
                    <a:pt x="709374" y="97752"/>
                  </a:cubicBezTo>
                  <a:cubicBezTo>
                    <a:pt x="711693" y="96664"/>
                    <a:pt x="710533" y="100505"/>
                    <a:pt x="712922" y="98839"/>
                  </a:cubicBezTo>
                  <a:cubicBezTo>
                    <a:pt x="718023" y="99765"/>
                    <a:pt x="714012" y="95831"/>
                    <a:pt x="710696" y="97752"/>
                  </a:cubicBezTo>
                  <a:close/>
                  <a:moveTo>
                    <a:pt x="610266" y="32499"/>
                  </a:moveTo>
                  <a:cubicBezTo>
                    <a:pt x="603309" y="31666"/>
                    <a:pt x="610683" y="38353"/>
                    <a:pt x="613002" y="37798"/>
                  </a:cubicBezTo>
                  <a:cubicBezTo>
                    <a:pt x="613929" y="35785"/>
                    <a:pt x="606949" y="33772"/>
                    <a:pt x="611008" y="32476"/>
                  </a:cubicBezTo>
                  <a:cubicBezTo>
                    <a:pt x="613210" y="32337"/>
                    <a:pt x="609663" y="30393"/>
                    <a:pt x="610266" y="32499"/>
                  </a:cubicBezTo>
                  <a:close/>
                  <a:moveTo>
                    <a:pt x="610266" y="24516"/>
                  </a:moveTo>
                  <a:cubicBezTo>
                    <a:pt x="615645" y="27941"/>
                    <a:pt x="611750" y="35230"/>
                    <a:pt x="615808" y="31458"/>
                  </a:cubicBezTo>
                  <a:cubicBezTo>
                    <a:pt x="615321" y="31180"/>
                    <a:pt x="613697" y="31458"/>
                    <a:pt x="614718" y="30509"/>
                  </a:cubicBezTo>
                  <a:cubicBezTo>
                    <a:pt x="616642" y="28936"/>
                    <a:pt x="612886" y="26899"/>
                    <a:pt x="613883" y="25164"/>
                  </a:cubicBezTo>
                  <a:cubicBezTo>
                    <a:pt x="610637" y="24655"/>
                    <a:pt x="609709" y="21415"/>
                    <a:pt x="605813" y="21045"/>
                  </a:cubicBezTo>
                  <a:cubicBezTo>
                    <a:pt x="604468" y="20860"/>
                    <a:pt x="606254" y="22179"/>
                    <a:pt x="605396" y="22781"/>
                  </a:cubicBezTo>
                  <a:cubicBezTo>
                    <a:pt x="604074" y="24100"/>
                    <a:pt x="603865" y="25418"/>
                    <a:pt x="602010" y="23961"/>
                  </a:cubicBezTo>
                  <a:cubicBezTo>
                    <a:pt x="599691" y="23961"/>
                    <a:pt x="603100" y="30717"/>
                    <a:pt x="605442" y="28866"/>
                  </a:cubicBezTo>
                  <a:cubicBezTo>
                    <a:pt x="608758" y="27316"/>
                    <a:pt x="603703" y="28288"/>
                    <a:pt x="602938" y="27501"/>
                  </a:cubicBezTo>
                  <a:cubicBezTo>
                    <a:pt x="604542" y="25125"/>
                    <a:pt x="607443" y="23977"/>
                    <a:pt x="610242" y="24609"/>
                  </a:cubicBezTo>
                  <a:close/>
                  <a:moveTo>
                    <a:pt x="588097" y="24794"/>
                  </a:moveTo>
                  <a:cubicBezTo>
                    <a:pt x="588468" y="21855"/>
                    <a:pt x="585175" y="25418"/>
                    <a:pt x="583691" y="23752"/>
                  </a:cubicBezTo>
                  <a:cubicBezTo>
                    <a:pt x="580143" y="23012"/>
                    <a:pt x="585454" y="35715"/>
                    <a:pt x="588074" y="24886"/>
                  </a:cubicBezTo>
                  <a:close/>
                  <a:moveTo>
                    <a:pt x="561963" y="44346"/>
                  </a:moveTo>
                  <a:cubicBezTo>
                    <a:pt x="565395" y="44717"/>
                    <a:pt x="562427" y="42032"/>
                    <a:pt x="562961" y="41014"/>
                  </a:cubicBezTo>
                  <a:cubicBezTo>
                    <a:pt x="565279" y="41454"/>
                    <a:pt x="563332" y="38284"/>
                    <a:pt x="565279" y="38839"/>
                  </a:cubicBezTo>
                  <a:cubicBezTo>
                    <a:pt x="566045" y="39441"/>
                    <a:pt x="567111" y="41662"/>
                    <a:pt x="567227" y="39256"/>
                  </a:cubicBezTo>
                  <a:cubicBezTo>
                    <a:pt x="567227" y="38585"/>
                    <a:pt x="565558" y="38862"/>
                    <a:pt x="566462" y="37729"/>
                  </a:cubicBezTo>
                  <a:cubicBezTo>
                    <a:pt x="565117" y="38238"/>
                    <a:pt x="563216" y="34975"/>
                    <a:pt x="562682" y="37266"/>
                  </a:cubicBezTo>
                  <a:cubicBezTo>
                    <a:pt x="563494" y="39580"/>
                    <a:pt x="559111" y="43907"/>
                    <a:pt x="561940" y="44439"/>
                  </a:cubicBezTo>
                  <a:close/>
                  <a:moveTo>
                    <a:pt x="698406" y="78407"/>
                  </a:moveTo>
                  <a:cubicBezTo>
                    <a:pt x="693652" y="79611"/>
                    <a:pt x="701699" y="83776"/>
                    <a:pt x="703484" y="82457"/>
                  </a:cubicBezTo>
                  <a:cubicBezTo>
                    <a:pt x="704644" y="81763"/>
                    <a:pt x="702464" y="81832"/>
                    <a:pt x="702881" y="80976"/>
                  </a:cubicBezTo>
                  <a:cubicBezTo>
                    <a:pt x="704410" y="80084"/>
                    <a:pt x="706094" y="79488"/>
                    <a:pt x="707844" y="79217"/>
                  </a:cubicBezTo>
                  <a:cubicBezTo>
                    <a:pt x="703971" y="76996"/>
                    <a:pt x="700099" y="84053"/>
                    <a:pt x="698383" y="78500"/>
                  </a:cubicBezTo>
                  <a:close/>
                  <a:moveTo>
                    <a:pt x="637605" y="140097"/>
                  </a:moveTo>
                  <a:cubicBezTo>
                    <a:pt x="639020" y="138755"/>
                    <a:pt x="638092" y="136927"/>
                    <a:pt x="640388" y="137343"/>
                  </a:cubicBezTo>
                  <a:cubicBezTo>
                    <a:pt x="640620" y="137343"/>
                    <a:pt x="640921" y="137158"/>
                    <a:pt x="640620" y="136834"/>
                  </a:cubicBezTo>
                  <a:cubicBezTo>
                    <a:pt x="637319" y="137080"/>
                    <a:pt x="634000" y="136798"/>
                    <a:pt x="630788" y="136001"/>
                  </a:cubicBezTo>
                  <a:cubicBezTo>
                    <a:pt x="637211" y="145882"/>
                    <a:pt x="631715" y="132391"/>
                    <a:pt x="637605" y="140097"/>
                  </a:cubicBezTo>
                  <a:close/>
                  <a:moveTo>
                    <a:pt x="551691" y="18777"/>
                  </a:moveTo>
                  <a:cubicBezTo>
                    <a:pt x="551389" y="11211"/>
                    <a:pt x="547053" y="15631"/>
                    <a:pt x="548653" y="17273"/>
                  </a:cubicBezTo>
                  <a:cubicBezTo>
                    <a:pt x="549442" y="18037"/>
                    <a:pt x="547262" y="19587"/>
                    <a:pt x="549163" y="19425"/>
                  </a:cubicBezTo>
                  <a:cubicBezTo>
                    <a:pt x="549534" y="19425"/>
                    <a:pt x="549975" y="18662"/>
                    <a:pt x="549998" y="19634"/>
                  </a:cubicBezTo>
                  <a:cubicBezTo>
                    <a:pt x="550508" y="22295"/>
                    <a:pt x="551436" y="20189"/>
                    <a:pt x="551691" y="18777"/>
                  </a:cubicBezTo>
                  <a:close/>
                  <a:moveTo>
                    <a:pt x="591344" y="49553"/>
                  </a:moveTo>
                  <a:cubicBezTo>
                    <a:pt x="592526" y="49368"/>
                    <a:pt x="595541" y="49252"/>
                    <a:pt x="595309" y="48141"/>
                  </a:cubicBezTo>
                  <a:cubicBezTo>
                    <a:pt x="593175" y="47840"/>
                    <a:pt x="593454" y="44485"/>
                    <a:pt x="591761" y="44555"/>
                  </a:cubicBezTo>
                  <a:cubicBezTo>
                    <a:pt x="593222" y="48072"/>
                    <a:pt x="591158" y="47516"/>
                    <a:pt x="587680" y="48049"/>
                  </a:cubicBezTo>
                  <a:cubicBezTo>
                    <a:pt x="588669" y="49004"/>
                    <a:pt x="589990" y="49543"/>
                    <a:pt x="591367" y="49553"/>
                  </a:cubicBezTo>
                  <a:close/>
                  <a:moveTo>
                    <a:pt x="579935" y="18893"/>
                  </a:moveTo>
                  <a:cubicBezTo>
                    <a:pt x="584271" y="16996"/>
                    <a:pt x="587680" y="14427"/>
                    <a:pt x="580723" y="14867"/>
                  </a:cubicBezTo>
                  <a:cubicBezTo>
                    <a:pt x="581071" y="16579"/>
                    <a:pt x="577453" y="17667"/>
                    <a:pt x="579935" y="18893"/>
                  </a:cubicBezTo>
                  <a:close/>
                  <a:moveTo>
                    <a:pt x="665176" y="91875"/>
                  </a:moveTo>
                  <a:cubicBezTo>
                    <a:pt x="656852" y="91111"/>
                    <a:pt x="667194" y="90625"/>
                    <a:pt x="660539" y="87594"/>
                  </a:cubicBezTo>
                  <a:cubicBezTo>
                    <a:pt x="661142" y="89584"/>
                    <a:pt x="658591" y="91805"/>
                    <a:pt x="660539" y="92661"/>
                  </a:cubicBezTo>
                  <a:cubicBezTo>
                    <a:pt x="661652" y="93517"/>
                    <a:pt x="667634" y="91990"/>
                    <a:pt x="665176" y="91875"/>
                  </a:cubicBezTo>
                  <a:close/>
                  <a:moveTo>
                    <a:pt x="561129" y="32129"/>
                  </a:moveTo>
                  <a:cubicBezTo>
                    <a:pt x="562218" y="31088"/>
                    <a:pt x="564491" y="32013"/>
                    <a:pt x="565210" y="29815"/>
                  </a:cubicBezTo>
                  <a:cubicBezTo>
                    <a:pt x="565488" y="27756"/>
                    <a:pt x="567992" y="29630"/>
                    <a:pt x="568526" y="28542"/>
                  </a:cubicBezTo>
                  <a:cubicBezTo>
                    <a:pt x="568039" y="27200"/>
                    <a:pt x="563540" y="27709"/>
                    <a:pt x="563146" y="29028"/>
                  </a:cubicBezTo>
                  <a:cubicBezTo>
                    <a:pt x="563285" y="30532"/>
                    <a:pt x="558995" y="31180"/>
                    <a:pt x="561129" y="32129"/>
                  </a:cubicBezTo>
                  <a:close/>
                  <a:moveTo>
                    <a:pt x="690452" y="62580"/>
                  </a:moveTo>
                  <a:cubicBezTo>
                    <a:pt x="694927" y="62256"/>
                    <a:pt x="697664" y="56333"/>
                    <a:pt x="691171" y="58785"/>
                  </a:cubicBezTo>
                  <a:cubicBezTo>
                    <a:pt x="692029" y="62580"/>
                    <a:pt x="688852" y="61886"/>
                    <a:pt x="690452" y="62580"/>
                  </a:cubicBezTo>
                  <a:close/>
                  <a:moveTo>
                    <a:pt x="687298" y="82596"/>
                  </a:moveTo>
                  <a:cubicBezTo>
                    <a:pt x="686997" y="81554"/>
                    <a:pt x="681895" y="78731"/>
                    <a:pt x="682174" y="80814"/>
                  </a:cubicBezTo>
                  <a:cubicBezTo>
                    <a:pt x="679229" y="84146"/>
                    <a:pt x="685791" y="82943"/>
                    <a:pt x="687298" y="82619"/>
                  </a:cubicBezTo>
                  <a:close/>
                  <a:moveTo>
                    <a:pt x="599228" y="37127"/>
                  </a:moveTo>
                  <a:cubicBezTo>
                    <a:pt x="605350" y="36618"/>
                    <a:pt x="595031" y="34813"/>
                    <a:pt x="593245" y="35322"/>
                  </a:cubicBezTo>
                  <a:cubicBezTo>
                    <a:pt x="592665" y="36965"/>
                    <a:pt x="594915" y="36386"/>
                    <a:pt x="595564" y="37428"/>
                  </a:cubicBezTo>
                  <a:cubicBezTo>
                    <a:pt x="596816" y="37451"/>
                    <a:pt x="597744" y="36456"/>
                    <a:pt x="599228" y="37127"/>
                  </a:cubicBezTo>
                  <a:close/>
                  <a:moveTo>
                    <a:pt x="604422" y="12808"/>
                  </a:moveTo>
                  <a:cubicBezTo>
                    <a:pt x="600155" y="11951"/>
                    <a:pt x="601964" y="14936"/>
                    <a:pt x="603634" y="16116"/>
                  </a:cubicBezTo>
                  <a:cubicBezTo>
                    <a:pt x="605210" y="12553"/>
                    <a:pt x="605280" y="15029"/>
                    <a:pt x="608434" y="14219"/>
                  </a:cubicBezTo>
                  <a:cubicBezTo>
                    <a:pt x="607448" y="13060"/>
                    <a:pt x="605923" y="12506"/>
                    <a:pt x="604422" y="12761"/>
                  </a:cubicBezTo>
                  <a:close/>
                  <a:moveTo>
                    <a:pt x="552363" y="38724"/>
                  </a:moveTo>
                  <a:cubicBezTo>
                    <a:pt x="553244" y="33448"/>
                    <a:pt x="547563" y="41801"/>
                    <a:pt x="547517" y="42680"/>
                  </a:cubicBezTo>
                  <a:cubicBezTo>
                    <a:pt x="548352" y="41963"/>
                    <a:pt x="552155" y="41917"/>
                    <a:pt x="550299" y="40366"/>
                  </a:cubicBezTo>
                  <a:cubicBezTo>
                    <a:pt x="550439" y="39001"/>
                    <a:pt x="553082" y="41570"/>
                    <a:pt x="552363" y="38724"/>
                  </a:cubicBezTo>
                  <a:close/>
                  <a:moveTo>
                    <a:pt x="709884" y="76741"/>
                  </a:moveTo>
                  <a:cubicBezTo>
                    <a:pt x="709142" y="79588"/>
                    <a:pt x="714105" y="77065"/>
                    <a:pt x="712064" y="75145"/>
                  </a:cubicBezTo>
                  <a:cubicBezTo>
                    <a:pt x="708400" y="74474"/>
                    <a:pt x="705200" y="74427"/>
                    <a:pt x="709884" y="76741"/>
                  </a:cubicBezTo>
                  <a:close/>
                  <a:moveTo>
                    <a:pt x="680574" y="53602"/>
                  </a:moveTo>
                  <a:cubicBezTo>
                    <a:pt x="681223" y="53602"/>
                    <a:pt x="682452" y="53209"/>
                    <a:pt x="682568" y="54990"/>
                  </a:cubicBezTo>
                  <a:cubicBezTo>
                    <a:pt x="682753" y="56055"/>
                    <a:pt x="686649" y="56032"/>
                    <a:pt x="684562" y="54736"/>
                  </a:cubicBezTo>
                  <a:cubicBezTo>
                    <a:pt x="679739" y="49761"/>
                    <a:pt x="673617" y="54157"/>
                    <a:pt x="680574" y="53533"/>
                  </a:cubicBezTo>
                  <a:close/>
                  <a:moveTo>
                    <a:pt x="604538" y="36595"/>
                  </a:moveTo>
                  <a:cubicBezTo>
                    <a:pt x="600132" y="38099"/>
                    <a:pt x="601709" y="38145"/>
                    <a:pt x="603819" y="40899"/>
                  </a:cubicBezTo>
                  <a:cubicBezTo>
                    <a:pt x="603170" y="37914"/>
                    <a:pt x="609176" y="37312"/>
                    <a:pt x="604538" y="36525"/>
                  </a:cubicBezTo>
                  <a:close/>
                  <a:moveTo>
                    <a:pt x="720041" y="92661"/>
                  </a:moveTo>
                  <a:cubicBezTo>
                    <a:pt x="723658" y="91713"/>
                    <a:pt x="722615" y="86784"/>
                    <a:pt x="726047" y="92360"/>
                  </a:cubicBezTo>
                  <a:cubicBezTo>
                    <a:pt x="727531" y="86830"/>
                    <a:pt x="718650" y="89838"/>
                    <a:pt x="720041" y="92661"/>
                  </a:cubicBezTo>
                  <a:close/>
                  <a:moveTo>
                    <a:pt x="695461" y="54042"/>
                  </a:moveTo>
                  <a:cubicBezTo>
                    <a:pt x="695252" y="51589"/>
                    <a:pt x="694417" y="50918"/>
                    <a:pt x="692191" y="52029"/>
                  </a:cubicBezTo>
                  <a:cubicBezTo>
                    <a:pt x="692817" y="53070"/>
                    <a:pt x="694325" y="53024"/>
                    <a:pt x="692864" y="54204"/>
                  </a:cubicBezTo>
                  <a:cubicBezTo>
                    <a:pt x="692609" y="54458"/>
                    <a:pt x="693443" y="55199"/>
                    <a:pt x="692423" y="55314"/>
                  </a:cubicBezTo>
                  <a:cubicBezTo>
                    <a:pt x="691843" y="57351"/>
                    <a:pt x="694951" y="54759"/>
                    <a:pt x="695461" y="54042"/>
                  </a:cubicBezTo>
                  <a:close/>
                  <a:moveTo>
                    <a:pt x="589535" y="20629"/>
                  </a:moveTo>
                  <a:cubicBezTo>
                    <a:pt x="589929" y="17806"/>
                    <a:pt x="585222" y="20883"/>
                    <a:pt x="588584" y="22549"/>
                  </a:cubicBezTo>
                  <a:cubicBezTo>
                    <a:pt x="589999" y="23822"/>
                    <a:pt x="593222" y="20999"/>
                    <a:pt x="589999" y="21207"/>
                  </a:cubicBezTo>
                  <a:cubicBezTo>
                    <a:pt x="589651" y="21184"/>
                    <a:pt x="589233" y="21207"/>
                    <a:pt x="589535" y="20629"/>
                  </a:cubicBezTo>
                  <a:close/>
                  <a:moveTo>
                    <a:pt x="720899" y="106244"/>
                  </a:moveTo>
                  <a:cubicBezTo>
                    <a:pt x="719531" y="107401"/>
                    <a:pt x="716261" y="105874"/>
                    <a:pt x="715844" y="107771"/>
                  </a:cubicBezTo>
                  <a:cubicBezTo>
                    <a:pt x="717050" y="109206"/>
                    <a:pt x="720041" y="106383"/>
                    <a:pt x="721919" y="107933"/>
                  </a:cubicBezTo>
                  <a:cubicBezTo>
                    <a:pt x="723473" y="107725"/>
                    <a:pt x="721989" y="105851"/>
                    <a:pt x="720968" y="106198"/>
                  </a:cubicBezTo>
                  <a:close/>
                  <a:moveTo>
                    <a:pt x="573419" y="34350"/>
                  </a:moveTo>
                  <a:cubicBezTo>
                    <a:pt x="570079" y="35924"/>
                    <a:pt x="573929" y="36849"/>
                    <a:pt x="575738" y="35692"/>
                  </a:cubicBezTo>
                  <a:cubicBezTo>
                    <a:pt x="576549" y="35137"/>
                    <a:pt x="577801" y="37497"/>
                    <a:pt x="578358" y="36039"/>
                  </a:cubicBezTo>
                  <a:cubicBezTo>
                    <a:pt x="577825" y="34813"/>
                    <a:pt x="575204" y="34512"/>
                    <a:pt x="573419" y="34304"/>
                  </a:cubicBezTo>
                  <a:close/>
                  <a:moveTo>
                    <a:pt x="550044" y="48234"/>
                  </a:moveTo>
                  <a:cubicBezTo>
                    <a:pt x="548398" y="43421"/>
                    <a:pt x="549418" y="44370"/>
                    <a:pt x="546288" y="47586"/>
                  </a:cubicBezTo>
                  <a:cubicBezTo>
                    <a:pt x="547563" y="47493"/>
                    <a:pt x="549372" y="49807"/>
                    <a:pt x="550044" y="48280"/>
                  </a:cubicBezTo>
                  <a:close/>
                  <a:moveTo>
                    <a:pt x="570404" y="21786"/>
                  </a:moveTo>
                  <a:cubicBezTo>
                    <a:pt x="572723" y="21786"/>
                    <a:pt x="569291" y="19981"/>
                    <a:pt x="571656" y="19472"/>
                  </a:cubicBezTo>
                  <a:cubicBezTo>
                    <a:pt x="572885" y="14844"/>
                    <a:pt x="566740" y="21091"/>
                    <a:pt x="570404" y="21832"/>
                  </a:cubicBezTo>
                  <a:close/>
                  <a:moveTo>
                    <a:pt x="602010" y="29792"/>
                  </a:moveTo>
                  <a:cubicBezTo>
                    <a:pt x="600828" y="30440"/>
                    <a:pt x="599691" y="33378"/>
                    <a:pt x="602289" y="33008"/>
                  </a:cubicBezTo>
                  <a:cubicBezTo>
                    <a:pt x="604723" y="33147"/>
                    <a:pt x="603193" y="30000"/>
                    <a:pt x="602010" y="29838"/>
                  </a:cubicBezTo>
                  <a:close/>
                  <a:moveTo>
                    <a:pt x="648202" y="88635"/>
                  </a:moveTo>
                  <a:cubicBezTo>
                    <a:pt x="647669" y="87224"/>
                    <a:pt x="645883" y="89260"/>
                    <a:pt x="646301" y="89607"/>
                  </a:cubicBezTo>
                  <a:cubicBezTo>
                    <a:pt x="648202" y="90671"/>
                    <a:pt x="651170" y="89144"/>
                    <a:pt x="652770" y="87594"/>
                  </a:cubicBezTo>
                  <a:cubicBezTo>
                    <a:pt x="652121" y="86182"/>
                    <a:pt x="649988" y="89584"/>
                    <a:pt x="648202" y="88681"/>
                  </a:cubicBezTo>
                  <a:close/>
                  <a:moveTo>
                    <a:pt x="565929" y="48095"/>
                  </a:moveTo>
                  <a:cubicBezTo>
                    <a:pt x="566462" y="46406"/>
                    <a:pt x="564746" y="44670"/>
                    <a:pt x="563239" y="45781"/>
                  </a:cubicBezTo>
                  <a:cubicBezTo>
                    <a:pt x="563146" y="46892"/>
                    <a:pt x="565604" y="50779"/>
                    <a:pt x="565929" y="48095"/>
                  </a:cubicBezTo>
                  <a:close/>
                  <a:moveTo>
                    <a:pt x="578404" y="11327"/>
                  </a:moveTo>
                  <a:cubicBezTo>
                    <a:pt x="580051" y="11882"/>
                    <a:pt x="581048" y="9290"/>
                    <a:pt x="583042" y="9869"/>
                  </a:cubicBezTo>
                  <a:cubicBezTo>
                    <a:pt x="583506" y="6791"/>
                    <a:pt x="578752" y="9360"/>
                    <a:pt x="578404" y="11327"/>
                  </a:cubicBezTo>
                  <a:close/>
                  <a:moveTo>
                    <a:pt x="659194" y="54296"/>
                  </a:moveTo>
                  <a:cubicBezTo>
                    <a:pt x="661142" y="50918"/>
                    <a:pt x="654857" y="53463"/>
                    <a:pt x="656875" y="54967"/>
                  </a:cubicBezTo>
                  <a:cubicBezTo>
                    <a:pt x="657570" y="55384"/>
                    <a:pt x="660237" y="55638"/>
                    <a:pt x="659194" y="54296"/>
                  </a:cubicBezTo>
                  <a:close/>
                  <a:moveTo>
                    <a:pt x="577848" y="20929"/>
                  </a:moveTo>
                  <a:cubicBezTo>
                    <a:pt x="579796" y="22086"/>
                    <a:pt x="581998" y="21230"/>
                    <a:pt x="584039" y="20929"/>
                  </a:cubicBezTo>
                  <a:cubicBezTo>
                    <a:pt x="583204" y="20929"/>
                    <a:pt x="582996" y="19263"/>
                    <a:pt x="582346" y="19865"/>
                  </a:cubicBezTo>
                  <a:cubicBezTo>
                    <a:pt x="580816" y="22110"/>
                    <a:pt x="578822" y="18060"/>
                    <a:pt x="577848" y="20929"/>
                  </a:cubicBezTo>
                  <a:close/>
                  <a:moveTo>
                    <a:pt x="554659" y="9360"/>
                  </a:moveTo>
                  <a:cubicBezTo>
                    <a:pt x="552131" y="9776"/>
                    <a:pt x="556213" y="16741"/>
                    <a:pt x="556073" y="12900"/>
                  </a:cubicBezTo>
                  <a:cubicBezTo>
                    <a:pt x="554636" y="11951"/>
                    <a:pt x="556723" y="9961"/>
                    <a:pt x="554705" y="9360"/>
                  </a:cubicBezTo>
                  <a:close/>
                  <a:moveTo>
                    <a:pt x="637953" y="27987"/>
                  </a:moveTo>
                  <a:cubicBezTo>
                    <a:pt x="641222" y="28126"/>
                    <a:pt x="639506" y="26043"/>
                    <a:pt x="638277" y="24701"/>
                  </a:cubicBezTo>
                  <a:cubicBezTo>
                    <a:pt x="638393" y="25928"/>
                    <a:pt x="635518" y="28103"/>
                    <a:pt x="637999" y="28010"/>
                  </a:cubicBezTo>
                  <a:close/>
                  <a:moveTo>
                    <a:pt x="712389" y="81092"/>
                  </a:moveTo>
                  <a:cubicBezTo>
                    <a:pt x="711902" y="80768"/>
                    <a:pt x="708261" y="79588"/>
                    <a:pt x="708493" y="80212"/>
                  </a:cubicBezTo>
                  <a:cubicBezTo>
                    <a:pt x="708516" y="83406"/>
                    <a:pt x="711044" y="82411"/>
                    <a:pt x="712389" y="81092"/>
                  </a:cubicBezTo>
                  <a:close/>
                  <a:moveTo>
                    <a:pt x="565604" y="22734"/>
                  </a:moveTo>
                  <a:cubicBezTo>
                    <a:pt x="569940" y="26622"/>
                    <a:pt x="566648" y="21600"/>
                    <a:pt x="565604" y="19680"/>
                  </a:cubicBezTo>
                  <a:cubicBezTo>
                    <a:pt x="562984" y="20027"/>
                    <a:pt x="566717" y="21184"/>
                    <a:pt x="565604" y="22734"/>
                  </a:cubicBezTo>
                  <a:close/>
                  <a:moveTo>
                    <a:pt x="722684" y="81254"/>
                  </a:moveTo>
                  <a:cubicBezTo>
                    <a:pt x="721618" y="80860"/>
                    <a:pt x="720365" y="79078"/>
                    <a:pt x="719392" y="79379"/>
                  </a:cubicBezTo>
                  <a:cubicBezTo>
                    <a:pt x="718603" y="81115"/>
                    <a:pt x="721386" y="80953"/>
                    <a:pt x="721108" y="82665"/>
                  </a:cubicBezTo>
                  <a:cubicBezTo>
                    <a:pt x="721270" y="83406"/>
                    <a:pt x="722615" y="81554"/>
                    <a:pt x="722638" y="81254"/>
                  </a:cubicBezTo>
                  <a:close/>
                  <a:moveTo>
                    <a:pt x="662997" y="75052"/>
                  </a:moveTo>
                  <a:cubicBezTo>
                    <a:pt x="664898" y="73317"/>
                    <a:pt x="660678" y="71674"/>
                    <a:pt x="659750" y="72507"/>
                  </a:cubicBezTo>
                  <a:cubicBezTo>
                    <a:pt x="659704" y="73456"/>
                    <a:pt x="661907" y="74150"/>
                    <a:pt x="662997" y="75052"/>
                  </a:cubicBezTo>
                  <a:close/>
                  <a:moveTo>
                    <a:pt x="704087" y="92661"/>
                  </a:moveTo>
                  <a:cubicBezTo>
                    <a:pt x="703438" y="93494"/>
                    <a:pt x="701073" y="94443"/>
                    <a:pt x="701374" y="95299"/>
                  </a:cubicBezTo>
                  <a:cubicBezTo>
                    <a:pt x="702951" y="96942"/>
                    <a:pt x="705432" y="94212"/>
                    <a:pt x="704087" y="92661"/>
                  </a:cubicBezTo>
                  <a:close/>
                  <a:moveTo>
                    <a:pt x="570636" y="22943"/>
                  </a:moveTo>
                  <a:cubicBezTo>
                    <a:pt x="569987" y="22943"/>
                    <a:pt x="569291" y="22943"/>
                    <a:pt x="569314" y="23868"/>
                  </a:cubicBezTo>
                  <a:cubicBezTo>
                    <a:pt x="569337" y="24794"/>
                    <a:pt x="567343" y="24192"/>
                    <a:pt x="567946" y="25094"/>
                  </a:cubicBezTo>
                  <a:cubicBezTo>
                    <a:pt x="568966" y="26969"/>
                    <a:pt x="573256" y="22989"/>
                    <a:pt x="570636" y="22943"/>
                  </a:cubicBezTo>
                  <a:close/>
                  <a:moveTo>
                    <a:pt x="580862" y="44647"/>
                  </a:moveTo>
                  <a:cubicBezTo>
                    <a:pt x="578242" y="45527"/>
                    <a:pt x="580654" y="46475"/>
                    <a:pt x="582184" y="46707"/>
                  </a:cubicBezTo>
                  <a:cubicBezTo>
                    <a:pt x="584155" y="46105"/>
                    <a:pt x="582138" y="44578"/>
                    <a:pt x="580862" y="44647"/>
                  </a:cubicBezTo>
                  <a:close/>
                  <a:moveTo>
                    <a:pt x="609779" y="88033"/>
                  </a:moveTo>
                  <a:cubicBezTo>
                    <a:pt x="607181" y="90579"/>
                    <a:pt x="613326" y="90116"/>
                    <a:pt x="614671" y="89375"/>
                  </a:cubicBezTo>
                  <a:cubicBezTo>
                    <a:pt x="613095" y="88566"/>
                    <a:pt x="610961" y="90347"/>
                    <a:pt x="609779" y="88033"/>
                  </a:cubicBezTo>
                  <a:close/>
                  <a:moveTo>
                    <a:pt x="552247" y="43745"/>
                  </a:moveTo>
                  <a:cubicBezTo>
                    <a:pt x="551876" y="41292"/>
                    <a:pt x="547610" y="43282"/>
                    <a:pt x="548746" y="44393"/>
                  </a:cubicBezTo>
                  <a:cubicBezTo>
                    <a:pt x="549789" y="43097"/>
                    <a:pt x="552015" y="45573"/>
                    <a:pt x="552247" y="43745"/>
                  </a:cubicBezTo>
                  <a:close/>
                  <a:moveTo>
                    <a:pt x="656782" y="82179"/>
                  </a:moveTo>
                  <a:cubicBezTo>
                    <a:pt x="657918" y="82920"/>
                    <a:pt x="659101" y="81068"/>
                    <a:pt x="657478" y="80768"/>
                  </a:cubicBezTo>
                  <a:cubicBezTo>
                    <a:pt x="656689" y="80768"/>
                    <a:pt x="654486" y="80999"/>
                    <a:pt x="654626" y="82040"/>
                  </a:cubicBezTo>
                  <a:cubicBezTo>
                    <a:pt x="654765" y="83082"/>
                    <a:pt x="656249" y="81601"/>
                    <a:pt x="656782" y="82179"/>
                  </a:cubicBezTo>
                  <a:close/>
                  <a:moveTo>
                    <a:pt x="717907" y="95345"/>
                  </a:moveTo>
                  <a:cubicBezTo>
                    <a:pt x="718325" y="93934"/>
                    <a:pt x="713502" y="93517"/>
                    <a:pt x="714545" y="94975"/>
                  </a:cubicBezTo>
                  <a:cubicBezTo>
                    <a:pt x="715473" y="95484"/>
                    <a:pt x="717189" y="96502"/>
                    <a:pt x="717907" y="95345"/>
                  </a:cubicBezTo>
                  <a:close/>
                  <a:moveTo>
                    <a:pt x="654579" y="74520"/>
                  </a:moveTo>
                  <a:cubicBezTo>
                    <a:pt x="654579" y="73525"/>
                    <a:pt x="654208" y="72507"/>
                    <a:pt x="653141" y="72507"/>
                  </a:cubicBezTo>
                  <a:cubicBezTo>
                    <a:pt x="651240" y="73178"/>
                    <a:pt x="654533" y="77320"/>
                    <a:pt x="654579" y="74404"/>
                  </a:cubicBezTo>
                  <a:close/>
                  <a:moveTo>
                    <a:pt x="666962" y="63807"/>
                  </a:moveTo>
                  <a:cubicBezTo>
                    <a:pt x="668075" y="63691"/>
                    <a:pt x="668446" y="62279"/>
                    <a:pt x="669582" y="61979"/>
                  </a:cubicBezTo>
                  <a:cubicBezTo>
                    <a:pt x="669304" y="60266"/>
                    <a:pt x="665107" y="62071"/>
                    <a:pt x="666962" y="63691"/>
                  </a:cubicBezTo>
                  <a:close/>
                  <a:moveTo>
                    <a:pt x="733653" y="108627"/>
                  </a:moveTo>
                  <a:cubicBezTo>
                    <a:pt x="736458" y="109414"/>
                    <a:pt x="731612" y="106614"/>
                    <a:pt x="730638" y="107725"/>
                  </a:cubicBezTo>
                  <a:cubicBezTo>
                    <a:pt x="729177" y="108859"/>
                    <a:pt x="732980" y="109090"/>
                    <a:pt x="733653" y="108512"/>
                  </a:cubicBezTo>
                  <a:close/>
                  <a:moveTo>
                    <a:pt x="554010" y="16487"/>
                  </a:moveTo>
                  <a:cubicBezTo>
                    <a:pt x="553523" y="17782"/>
                    <a:pt x="555587" y="18430"/>
                    <a:pt x="556329" y="17389"/>
                  </a:cubicBezTo>
                  <a:cubicBezTo>
                    <a:pt x="556329" y="16487"/>
                    <a:pt x="553847" y="14520"/>
                    <a:pt x="554010" y="16487"/>
                  </a:cubicBezTo>
                  <a:close/>
                  <a:moveTo>
                    <a:pt x="659959" y="42611"/>
                  </a:moveTo>
                  <a:cubicBezTo>
                    <a:pt x="661237" y="41918"/>
                    <a:pt x="662640" y="41485"/>
                    <a:pt x="664087" y="41338"/>
                  </a:cubicBezTo>
                  <a:cubicBezTo>
                    <a:pt x="662997" y="40066"/>
                    <a:pt x="659217" y="40690"/>
                    <a:pt x="659959" y="42611"/>
                  </a:cubicBezTo>
                  <a:close/>
                  <a:moveTo>
                    <a:pt x="661860" y="95392"/>
                  </a:moveTo>
                  <a:cubicBezTo>
                    <a:pt x="661327" y="92823"/>
                    <a:pt x="658220" y="95901"/>
                    <a:pt x="660330" y="96572"/>
                  </a:cubicBezTo>
                  <a:cubicBezTo>
                    <a:pt x="661142" y="96595"/>
                    <a:pt x="661884" y="96016"/>
                    <a:pt x="661860" y="95392"/>
                  </a:cubicBezTo>
                  <a:close/>
                  <a:moveTo>
                    <a:pt x="529221" y="17852"/>
                  </a:moveTo>
                  <a:cubicBezTo>
                    <a:pt x="529870" y="17574"/>
                    <a:pt x="531169" y="18454"/>
                    <a:pt x="531146" y="17181"/>
                  </a:cubicBezTo>
                  <a:cubicBezTo>
                    <a:pt x="530473" y="15445"/>
                    <a:pt x="524769" y="17921"/>
                    <a:pt x="529221" y="17852"/>
                  </a:cubicBezTo>
                  <a:close/>
                  <a:moveTo>
                    <a:pt x="577314" y="23243"/>
                  </a:moveTo>
                  <a:cubicBezTo>
                    <a:pt x="577314" y="21786"/>
                    <a:pt x="575714" y="21323"/>
                    <a:pt x="575181" y="22595"/>
                  </a:cubicBezTo>
                  <a:cubicBezTo>
                    <a:pt x="575065" y="23567"/>
                    <a:pt x="577198" y="24979"/>
                    <a:pt x="577314" y="23243"/>
                  </a:cubicBezTo>
                  <a:close/>
                  <a:moveTo>
                    <a:pt x="723635" y="100367"/>
                  </a:moveTo>
                  <a:cubicBezTo>
                    <a:pt x="722615" y="99163"/>
                    <a:pt x="721316" y="98469"/>
                    <a:pt x="719925" y="99696"/>
                  </a:cubicBezTo>
                  <a:cubicBezTo>
                    <a:pt x="721502" y="99603"/>
                    <a:pt x="722522" y="101917"/>
                    <a:pt x="723635" y="100367"/>
                  </a:cubicBezTo>
                  <a:close/>
                  <a:moveTo>
                    <a:pt x="671994" y="65079"/>
                  </a:moveTo>
                  <a:cubicBezTo>
                    <a:pt x="671877" y="64335"/>
                    <a:pt x="671262" y="63770"/>
                    <a:pt x="670510" y="63714"/>
                  </a:cubicBezTo>
                  <a:cubicBezTo>
                    <a:pt x="668469" y="64339"/>
                    <a:pt x="671321" y="67439"/>
                    <a:pt x="671994" y="65079"/>
                  </a:cubicBezTo>
                  <a:close/>
                  <a:moveTo>
                    <a:pt x="701490" y="75654"/>
                  </a:moveTo>
                  <a:cubicBezTo>
                    <a:pt x="705571" y="76209"/>
                    <a:pt x="702881" y="71952"/>
                    <a:pt x="702232" y="74242"/>
                  </a:cubicBezTo>
                  <a:cubicBezTo>
                    <a:pt x="702626" y="75307"/>
                    <a:pt x="699009" y="75168"/>
                    <a:pt x="701490" y="75654"/>
                  </a:cubicBezTo>
                  <a:close/>
                  <a:moveTo>
                    <a:pt x="727415" y="107355"/>
                  </a:moveTo>
                  <a:cubicBezTo>
                    <a:pt x="728058" y="107453"/>
                    <a:pt x="728716" y="107373"/>
                    <a:pt x="729316" y="107123"/>
                  </a:cubicBezTo>
                  <a:cubicBezTo>
                    <a:pt x="727925" y="104786"/>
                    <a:pt x="723287" y="107424"/>
                    <a:pt x="727415" y="107355"/>
                  </a:cubicBezTo>
                  <a:close/>
                  <a:moveTo>
                    <a:pt x="567552" y="32314"/>
                  </a:moveTo>
                  <a:cubicBezTo>
                    <a:pt x="566323" y="30995"/>
                    <a:pt x="565952" y="34420"/>
                    <a:pt x="564445" y="34443"/>
                  </a:cubicBezTo>
                  <a:cubicBezTo>
                    <a:pt x="565187" y="35646"/>
                    <a:pt x="567506" y="33309"/>
                    <a:pt x="567552" y="32314"/>
                  </a:cubicBezTo>
                  <a:close/>
                  <a:moveTo>
                    <a:pt x="604120" y="88519"/>
                  </a:moveTo>
                  <a:cubicBezTo>
                    <a:pt x="602381" y="88242"/>
                    <a:pt x="604654" y="91296"/>
                    <a:pt x="606741" y="88381"/>
                  </a:cubicBezTo>
                  <a:cubicBezTo>
                    <a:pt x="605744" y="87432"/>
                    <a:pt x="605141" y="88913"/>
                    <a:pt x="604120" y="88519"/>
                  </a:cubicBezTo>
                  <a:close/>
                  <a:moveTo>
                    <a:pt x="554566" y="45064"/>
                  </a:moveTo>
                  <a:cubicBezTo>
                    <a:pt x="552850" y="44786"/>
                    <a:pt x="553500" y="46799"/>
                    <a:pt x="555030" y="46730"/>
                  </a:cubicBezTo>
                  <a:cubicBezTo>
                    <a:pt x="556560" y="46660"/>
                    <a:pt x="555749" y="44624"/>
                    <a:pt x="554566" y="45064"/>
                  </a:cubicBezTo>
                  <a:close/>
                  <a:moveTo>
                    <a:pt x="614741" y="22410"/>
                  </a:moveTo>
                  <a:cubicBezTo>
                    <a:pt x="614741" y="21184"/>
                    <a:pt x="612909" y="20999"/>
                    <a:pt x="612144" y="21415"/>
                  </a:cubicBezTo>
                  <a:cubicBezTo>
                    <a:pt x="612237" y="22248"/>
                    <a:pt x="614300" y="23498"/>
                    <a:pt x="614741" y="22410"/>
                  </a:cubicBezTo>
                  <a:close/>
                  <a:moveTo>
                    <a:pt x="669165" y="95091"/>
                  </a:moveTo>
                  <a:cubicBezTo>
                    <a:pt x="669165" y="94721"/>
                    <a:pt x="667843" y="94119"/>
                    <a:pt x="667379" y="94350"/>
                  </a:cubicBezTo>
                  <a:cubicBezTo>
                    <a:pt x="666800" y="95507"/>
                    <a:pt x="668863" y="97590"/>
                    <a:pt x="669165" y="95091"/>
                  </a:cubicBezTo>
                  <a:close/>
                  <a:moveTo>
                    <a:pt x="635796" y="126144"/>
                  </a:moveTo>
                  <a:cubicBezTo>
                    <a:pt x="635796" y="124894"/>
                    <a:pt x="633779" y="125866"/>
                    <a:pt x="633802" y="126491"/>
                  </a:cubicBezTo>
                  <a:cubicBezTo>
                    <a:pt x="633941" y="127509"/>
                    <a:pt x="636167" y="127370"/>
                    <a:pt x="635796" y="126144"/>
                  </a:cubicBezTo>
                  <a:close/>
                  <a:moveTo>
                    <a:pt x="546102" y="7833"/>
                  </a:moveTo>
                  <a:cubicBezTo>
                    <a:pt x="544989" y="4801"/>
                    <a:pt x="543505" y="11026"/>
                    <a:pt x="545847" y="8596"/>
                  </a:cubicBezTo>
                  <a:cubicBezTo>
                    <a:pt x="545984" y="8362"/>
                    <a:pt x="546070" y="8102"/>
                    <a:pt x="546102" y="7833"/>
                  </a:cubicBezTo>
                  <a:close/>
                  <a:moveTo>
                    <a:pt x="690243" y="76857"/>
                  </a:moveTo>
                  <a:cubicBezTo>
                    <a:pt x="690243" y="75793"/>
                    <a:pt x="687345" y="76209"/>
                    <a:pt x="687090" y="76371"/>
                  </a:cubicBezTo>
                  <a:cubicBezTo>
                    <a:pt x="687577" y="76765"/>
                    <a:pt x="689803" y="77783"/>
                    <a:pt x="690243" y="76857"/>
                  </a:cubicBezTo>
                  <a:close/>
                  <a:moveTo>
                    <a:pt x="590161" y="55338"/>
                  </a:moveTo>
                  <a:cubicBezTo>
                    <a:pt x="589859" y="54412"/>
                    <a:pt x="588584" y="53301"/>
                    <a:pt x="588120" y="54643"/>
                  </a:cubicBezTo>
                  <a:cubicBezTo>
                    <a:pt x="588051" y="55638"/>
                    <a:pt x="590138" y="56379"/>
                    <a:pt x="590161" y="55338"/>
                  </a:cubicBezTo>
                  <a:close/>
                  <a:moveTo>
                    <a:pt x="524931" y="11049"/>
                  </a:moveTo>
                  <a:cubicBezTo>
                    <a:pt x="523864" y="10771"/>
                    <a:pt x="522890" y="11419"/>
                    <a:pt x="524328" y="12113"/>
                  </a:cubicBezTo>
                  <a:cubicBezTo>
                    <a:pt x="525998" y="12414"/>
                    <a:pt x="527644" y="10632"/>
                    <a:pt x="524931" y="11049"/>
                  </a:cubicBezTo>
                  <a:close/>
                  <a:moveTo>
                    <a:pt x="705571" y="86182"/>
                  </a:moveTo>
                  <a:cubicBezTo>
                    <a:pt x="705873" y="85743"/>
                    <a:pt x="703762" y="84655"/>
                    <a:pt x="703577" y="85604"/>
                  </a:cubicBezTo>
                  <a:cubicBezTo>
                    <a:pt x="704226" y="86205"/>
                    <a:pt x="705803" y="88728"/>
                    <a:pt x="705571" y="86182"/>
                  </a:cubicBezTo>
                  <a:close/>
                  <a:moveTo>
                    <a:pt x="712876" y="101547"/>
                  </a:moveTo>
                  <a:cubicBezTo>
                    <a:pt x="712876" y="100876"/>
                    <a:pt x="710997" y="99973"/>
                    <a:pt x="710812" y="101038"/>
                  </a:cubicBezTo>
                  <a:cubicBezTo>
                    <a:pt x="710800" y="101638"/>
                    <a:pt x="711278" y="102135"/>
                    <a:pt x="711880" y="102146"/>
                  </a:cubicBezTo>
                  <a:cubicBezTo>
                    <a:pt x="712300" y="102155"/>
                    <a:pt x="712687" y="101921"/>
                    <a:pt x="712876" y="101547"/>
                  </a:cubicBezTo>
                  <a:close/>
                  <a:moveTo>
                    <a:pt x="698012" y="72785"/>
                  </a:moveTo>
                  <a:cubicBezTo>
                    <a:pt x="697525" y="72785"/>
                    <a:pt x="697130" y="72900"/>
                    <a:pt x="697107" y="73502"/>
                  </a:cubicBezTo>
                  <a:cubicBezTo>
                    <a:pt x="697038" y="75978"/>
                    <a:pt x="700470" y="73247"/>
                    <a:pt x="698012" y="72785"/>
                  </a:cubicBezTo>
                  <a:close/>
                  <a:moveTo>
                    <a:pt x="549372" y="35762"/>
                  </a:moveTo>
                  <a:cubicBezTo>
                    <a:pt x="548931" y="34674"/>
                    <a:pt x="547053" y="34420"/>
                    <a:pt x="547215" y="35762"/>
                  </a:cubicBezTo>
                  <a:cubicBezTo>
                    <a:pt x="547378" y="37104"/>
                    <a:pt x="548700" y="35993"/>
                    <a:pt x="549372" y="35692"/>
                  </a:cubicBezTo>
                  <a:close/>
                  <a:moveTo>
                    <a:pt x="687345" y="68643"/>
                  </a:moveTo>
                  <a:cubicBezTo>
                    <a:pt x="686719" y="67810"/>
                    <a:pt x="684075" y="68643"/>
                    <a:pt x="684817" y="69823"/>
                  </a:cubicBezTo>
                  <a:cubicBezTo>
                    <a:pt x="685698" y="70378"/>
                    <a:pt x="686417" y="68689"/>
                    <a:pt x="687345" y="68573"/>
                  </a:cubicBezTo>
                  <a:close/>
                  <a:moveTo>
                    <a:pt x="732238" y="105133"/>
                  </a:moveTo>
                  <a:cubicBezTo>
                    <a:pt x="733490" y="105504"/>
                    <a:pt x="733514" y="103838"/>
                    <a:pt x="732354" y="103514"/>
                  </a:cubicBezTo>
                  <a:cubicBezTo>
                    <a:pt x="731195" y="103190"/>
                    <a:pt x="730754" y="105411"/>
                    <a:pt x="732238" y="105064"/>
                  </a:cubicBezTo>
                  <a:close/>
                  <a:moveTo>
                    <a:pt x="668145" y="81439"/>
                  </a:moveTo>
                  <a:cubicBezTo>
                    <a:pt x="668145" y="80351"/>
                    <a:pt x="666266" y="80513"/>
                    <a:pt x="666429" y="81578"/>
                  </a:cubicBezTo>
                  <a:cubicBezTo>
                    <a:pt x="666591" y="82642"/>
                    <a:pt x="668446" y="82619"/>
                    <a:pt x="668145" y="81439"/>
                  </a:cubicBezTo>
                  <a:close/>
                  <a:moveTo>
                    <a:pt x="593431" y="28033"/>
                  </a:moveTo>
                  <a:cubicBezTo>
                    <a:pt x="592811" y="27900"/>
                    <a:pt x="592165" y="27982"/>
                    <a:pt x="591599" y="28265"/>
                  </a:cubicBezTo>
                  <a:cubicBezTo>
                    <a:pt x="592712" y="29676"/>
                    <a:pt x="597048" y="28589"/>
                    <a:pt x="593431" y="28033"/>
                  </a:cubicBezTo>
                  <a:close/>
                  <a:moveTo>
                    <a:pt x="602938" y="18963"/>
                  </a:moveTo>
                  <a:cubicBezTo>
                    <a:pt x="605002" y="18963"/>
                    <a:pt x="603286" y="17181"/>
                    <a:pt x="602033" y="17898"/>
                  </a:cubicBezTo>
                  <a:cubicBezTo>
                    <a:pt x="601245" y="18615"/>
                    <a:pt x="602242" y="19148"/>
                    <a:pt x="602961" y="18963"/>
                  </a:cubicBezTo>
                  <a:close/>
                  <a:moveTo>
                    <a:pt x="578938" y="33702"/>
                  </a:moveTo>
                  <a:cubicBezTo>
                    <a:pt x="578242" y="33702"/>
                    <a:pt x="578938" y="35577"/>
                    <a:pt x="579842" y="35391"/>
                  </a:cubicBezTo>
                  <a:cubicBezTo>
                    <a:pt x="581535" y="35415"/>
                    <a:pt x="579865" y="33656"/>
                    <a:pt x="578961" y="33702"/>
                  </a:cubicBezTo>
                  <a:close/>
                  <a:moveTo>
                    <a:pt x="727740" y="115245"/>
                  </a:moveTo>
                  <a:cubicBezTo>
                    <a:pt x="727253" y="114135"/>
                    <a:pt x="726209" y="116564"/>
                    <a:pt x="725699" y="116772"/>
                  </a:cubicBezTo>
                  <a:cubicBezTo>
                    <a:pt x="726384" y="117147"/>
                    <a:pt x="727244" y="116896"/>
                    <a:pt x="727619" y="116212"/>
                  </a:cubicBezTo>
                  <a:cubicBezTo>
                    <a:pt x="727781" y="115917"/>
                    <a:pt x="727832" y="115574"/>
                    <a:pt x="727763" y="115245"/>
                  </a:cubicBezTo>
                  <a:close/>
                  <a:moveTo>
                    <a:pt x="555726" y="27987"/>
                  </a:moveTo>
                  <a:cubicBezTo>
                    <a:pt x="553082" y="27987"/>
                    <a:pt x="555911" y="30162"/>
                    <a:pt x="556792" y="28751"/>
                  </a:cubicBezTo>
                  <a:cubicBezTo>
                    <a:pt x="556978" y="28126"/>
                    <a:pt x="556166" y="27871"/>
                    <a:pt x="555726" y="27987"/>
                  </a:cubicBezTo>
                  <a:close/>
                  <a:moveTo>
                    <a:pt x="677211" y="45850"/>
                  </a:moveTo>
                  <a:cubicBezTo>
                    <a:pt x="677374" y="43860"/>
                    <a:pt x="674336" y="46244"/>
                    <a:pt x="676098" y="46683"/>
                  </a:cubicBezTo>
                  <a:cubicBezTo>
                    <a:pt x="676655" y="46730"/>
                    <a:pt x="677235" y="46799"/>
                    <a:pt x="677211" y="45850"/>
                  </a:cubicBezTo>
                  <a:close/>
                  <a:moveTo>
                    <a:pt x="703902" y="89931"/>
                  </a:moveTo>
                  <a:cubicBezTo>
                    <a:pt x="703507" y="88033"/>
                    <a:pt x="701188" y="90718"/>
                    <a:pt x="702881" y="91250"/>
                  </a:cubicBezTo>
                  <a:cubicBezTo>
                    <a:pt x="703577" y="91551"/>
                    <a:pt x="703415" y="90162"/>
                    <a:pt x="703902" y="89931"/>
                  </a:cubicBezTo>
                  <a:close/>
                  <a:moveTo>
                    <a:pt x="612955" y="15283"/>
                  </a:moveTo>
                  <a:cubicBezTo>
                    <a:pt x="612260" y="14450"/>
                    <a:pt x="610845" y="16232"/>
                    <a:pt x="610868" y="16857"/>
                  </a:cubicBezTo>
                  <a:cubicBezTo>
                    <a:pt x="611680" y="17852"/>
                    <a:pt x="612329" y="15816"/>
                    <a:pt x="612955" y="15283"/>
                  </a:cubicBezTo>
                  <a:close/>
                  <a:moveTo>
                    <a:pt x="541836" y="12252"/>
                  </a:moveTo>
                  <a:cubicBezTo>
                    <a:pt x="541488" y="9360"/>
                    <a:pt x="538543" y="14705"/>
                    <a:pt x="541441" y="13062"/>
                  </a:cubicBezTo>
                  <a:cubicBezTo>
                    <a:pt x="541673" y="12854"/>
                    <a:pt x="542114" y="12715"/>
                    <a:pt x="541836" y="12252"/>
                  </a:cubicBezTo>
                  <a:close/>
                  <a:moveTo>
                    <a:pt x="599181" y="24076"/>
                  </a:moveTo>
                  <a:cubicBezTo>
                    <a:pt x="599599" y="23336"/>
                    <a:pt x="601222" y="22457"/>
                    <a:pt x="600851" y="21878"/>
                  </a:cubicBezTo>
                  <a:cubicBezTo>
                    <a:pt x="599715" y="21855"/>
                    <a:pt x="598068" y="22850"/>
                    <a:pt x="599181" y="24076"/>
                  </a:cubicBezTo>
                  <a:close/>
                  <a:moveTo>
                    <a:pt x="696852" y="78338"/>
                  </a:moveTo>
                  <a:cubicBezTo>
                    <a:pt x="697385" y="77991"/>
                    <a:pt x="699171" y="76417"/>
                    <a:pt x="697641" y="76256"/>
                  </a:cubicBezTo>
                  <a:cubicBezTo>
                    <a:pt x="696944" y="76357"/>
                    <a:pt x="696461" y="77003"/>
                    <a:pt x="696563" y="77699"/>
                  </a:cubicBezTo>
                  <a:cubicBezTo>
                    <a:pt x="696597" y="77935"/>
                    <a:pt x="696698" y="78156"/>
                    <a:pt x="696852" y="78338"/>
                  </a:cubicBezTo>
                  <a:close/>
                  <a:moveTo>
                    <a:pt x="522473" y="17806"/>
                  </a:moveTo>
                  <a:cubicBezTo>
                    <a:pt x="527273" y="17505"/>
                    <a:pt x="521940" y="16602"/>
                    <a:pt x="520618" y="17528"/>
                  </a:cubicBezTo>
                  <a:cubicBezTo>
                    <a:pt x="521128" y="18014"/>
                    <a:pt x="521847" y="17759"/>
                    <a:pt x="522473" y="17806"/>
                  </a:cubicBezTo>
                  <a:close/>
                  <a:moveTo>
                    <a:pt x="678974" y="118577"/>
                  </a:moveTo>
                  <a:cubicBezTo>
                    <a:pt x="678974" y="120891"/>
                    <a:pt x="679646" y="118415"/>
                    <a:pt x="680040" y="117605"/>
                  </a:cubicBezTo>
                  <a:cubicBezTo>
                    <a:pt x="679623" y="116171"/>
                    <a:pt x="678603" y="117675"/>
                    <a:pt x="678974" y="118577"/>
                  </a:cubicBezTo>
                  <a:close/>
                  <a:moveTo>
                    <a:pt x="542160" y="28820"/>
                  </a:moveTo>
                  <a:cubicBezTo>
                    <a:pt x="542299" y="28195"/>
                    <a:pt x="541395" y="27270"/>
                    <a:pt x="540815" y="27478"/>
                  </a:cubicBezTo>
                  <a:cubicBezTo>
                    <a:pt x="539818" y="28149"/>
                    <a:pt x="541302" y="29745"/>
                    <a:pt x="542068" y="28820"/>
                  </a:cubicBezTo>
                  <a:close/>
                  <a:moveTo>
                    <a:pt x="535389" y="19564"/>
                  </a:moveTo>
                  <a:cubicBezTo>
                    <a:pt x="534021" y="19772"/>
                    <a:pt x="536317" y="21392"/>
                    <a:pt x="536734" y="21253"/>
                  </a:cubicBezTo>
                  <a:cubicBezTo>
                    <a:pt x="537407" y="20929"/>
                    <a:pt x="535853" y="19472"/>
                    <a:pt x="535296" y="19495"/>
                  </a:cubicBezTo>
                  <a:close/>
                  <a:moveTo>
                    <a:pt x="672782" y="42704"/>
                  </a:moveTo>
                  <a:cubicBezTo>
                    <a:pt x="672203" y="41292"/>
                    <a:pt x="670695" y="43837"/>
                    <a:pt x="671414" y="44300"/>
                  </a:cubicBezTo>
                  <a:cubicBezTo>
                    <a:pt x="671878" y="43860"/>
                    <a:pt x="672527" y="43467"/>
                    <a:pt x="672690" y="42704"/>
                  </a:cubicBezTo>
                  <a:close/>
                  <a:moveTo>
                    <a:pt x="618776" y="30023"/>
                  </a:moveTo>
                  <a:cubicBezTo>
                    <a:pt x="618497" y="29329"/>
                    <a:pt x="617153" y="28704"/>
                    <a:pt x="617153" y="29884"/>
                  </a:cubicBezTo>
                  <a:cubicBezTo>
                    <a:pt x="617153" y="31064"/>
                    <a:pt x="618266" y="30926"/>
                    <a:pt x="618683" y="30023"/>
                  </a:cubicBezTo>
                  <a:close/>
                  <a:moveTo>
                    <a:pt x="662463" y="139264"/>
                  </a:moveTo>
                  <a:cubicBezTo>
                    <a:pt x="661768" y="138130"/>
                    <a:pt x="660956" y="139264"/>
                    <a:pt x="660469" y="139842"/>
                  </a:cubicBezTo>
                  <a:cubicBezTo>
                    <a:pt x="660678" y="140768"/>
                    <a:pt x="662347" y="139912"/>
                    <a:pt x="662371" y="139264"/>
                  </a:cubicBezTo>
                  <a:close/>
                  <a:moveTo>
                    <a:pt x="557140" y="15515"/>
                  </a:moveTo>
                  <a:cubicBezTo>
                    <a:pt x="557929" y="15515"/>
                    <a:pt x="558787" y="14798"/>
                    <a:pt x="558439" y="14103"/>
                  </a:cubicBezTo>
                  <a:cubicBezTo>
                    <a:pt x="557650" y="13988"/>
                    <a:pt x="555540" y="14566"/>
                    <a:pt x="557140" y="15515"/>
                  </a:cubicBezTo>
                  <a:close/>
                  <a:moveTo>
                    <a:pt x="600573" y="15376"/>
                  </a:moveTo>
                  <a:cubicBezTo>
                    <a:pt x="600689" y="13455"/>
                    <a:pt x="598671" y="15769"/>
                    <a:pt x="599738" y="16602"/>
                  </a:cubicBezTo>
                  <a:cubicBezTo>
                    <a:pt x="600665" y="16834"/>
                    <a:pt x="600526" y="15885"/>
                    <a:pt x="600573" y="15376"/>
                  </a:cubicBezTo>
                  <a:close/>
                  <a:moveTo>
                    <a:pt x="546659" y="38793"/>
                  </a:moveTo>
                  <a:cubicBezTo>
                    <a:pt x="544850" y="38538"/>
                    <a:pt x="546033" y="40158"/>
                    <a:pt x="547123" y="39927"/>
                  </a:cubicBezTo>
                  <a:cubicBezTo>
                    <a:pt x="548213" y="39695"/>
                    <a:pt x="547494" y="38515"/>
                    <a:pt x="546659" y="38793"/>
                  </a:cubicBezTo>
                  <a:close/>
                  <a:moveTo>
                    <a:pt x="678834" y="65426"/>
                  </a:moveTo>
                  <a:cubicBezTo>
                    <a:pt x="678093" y="65426"/>
                    <a:pt x="676632" y="65426"/>
                    <a:pt x="677397" y="66421"/>
                  </a:cubicBezTo>
                  <a:cubicBezTo>
                    <a:pt x="678371" y="66282"/>
                    <a:pt x="681223" y="65565"/>
                    <a:pt x="678950" y="65426"/>
                  </a:cubicBezTo>
                  <a:close/>
                  <a:moveTo>
                    <a:pt x="669281" y="58623"/>
                  </a:moveTo>
                  <a:cubicBezTo>
                    <a:pt x="665269" y="58762"/>
                    <a:pt x="668817" y="59896"/>
                    <a:pt x="670788" y="58924"/>
                  </a:cubicBezTo>
                  <a:cubicBezTo>
                    <a:pt x="670510" y="58461"/>
                    <a:pt x="669953" y="58646"/>
                    <a:pt x="669397" y="58623"/>
                  </a:cubicBezTo>
                  <a:close/>
                  <a:moveTo>
                    <a:pt x="693583" y="72715"/>
                  </a:moveTo>
                  <a:cubicBezTo>
                    <a:pt x="694580" y="72715"/>
                    <a:pt x="695229" y="71003"/>
                    <a:pt x="694046" y="71142"/>
                  </a:cubicBezTo>
                  <a:cubicBezTo>
                    <a:pt x="693467" y="71257"/>
                    <a:pt x="692562" y="72576"/>
                    <a:pt x="693698" y="72715"/>
                  </a:cubicBezTo>
                  <a:close/>
                  <a:moveTo>
                    <a:pt x="694371" y="67231"/>
                  </a:moveTo>
                  <a:cubicBezTo>
                    <a:pt x="693814" y="67671"/>
                    <a:pt x="694371" y="69175"/>
                    <a:pt x="694997" y="69267"/>
                  </a:cubicBezTo>
                  <a:cubicBezTo>
                    <a:pt x="696388" y="69036"/>
                    <a:pt x="695113" y="67370"/>
                    <a:pt x="694487" y="67208"/>
                  </a:cubicBezTo>
                  <a:close/>
                  <a:moveTo>
                    <a:pt x="586080" y="37729"/>
                  </a:moveTo>
                  <a:cubicBezTo>
                    <a:pt x="586845" y="37891"/>
                    <a:pt x="588213" y="37081"/>
                    <a:pt x="587054" y="36595"/>
                  </a:cubicBezTo>
                  <a:cubicBezTo>
                    <a:pt x="585894" y="36109"/>
                    <a:pt x="584456" y="37451"/>
                    <a:pt x="586080" y="37729"/>
                  </a:cubicBezTo>
                  <a:close/>
                  <a:moveTo>
                    <a:pt x="652214" y="91713"/>
                  </a:moveTo>
                  <a:cubicBezTo>
                    <a:pt x="651541" y="90347"/>
                    <a:pt x="649895" y="91851"/>
                    <a:pt x="650266" y="92522"/>
                  </a:cubicBezTo>
                  <a:cubicBezTo>
                    <a:pt x="651025" y="92739"/>
                    <a:pt x="651833" y="92403"/>
                    <a:pt x="652214" y="91713"/>
                  </a:cubicBezTo>
                  <a:close/>
                  <a:moveTo>
                    <a:pt x="656643" y="149052"/>
                  </a:moveTo>
                  <a:cubicBezTo>
                    <a:pt x="656365" y="148172"/>
                    <a:pt x="654324" y="149052"/>
                    <a:pt x="654811" y="149769"/>
                  </a:cubicBezTo>
                  <a:cubicBezTo>
                    <a:pt x="655514" y="149977"/>
                    <a:pt x="656269" y="149682"/>
                    <a:pt x="656643" y="149052"/>
                  </a:cubicBezTo>
                  <a:close/>
                  <a:moveTo>
                    <a:pt x="582439" y="42611"/>
                  </a:moveTo>
                  <a:cubicBezTo>
                    <a:pt x="582414" y="42177"/>
                    <a:pt x="582041" y="41846"/>
                    <a:pt x="581607" y="41871"/>
                  </a:cubicBezTo>
                  <a:cubicBezTo>
                    <a:pt x="581260" y="41891"/>
                    <a:pt x="580967" y="42135"/>
                    <a:pt x="580885" y="42472"/>
                  </a:cubicBezTo>
                  <a:cubicBezTo>
                    <a:pt x="581001" y="43120"/>
                    <a:pt x="582346" y="43837"/>
                    <a:pt x="582369" y="42588"/>
                  </a:cubicBezTo>
                  <a:close/>
                  <a:moveTo>
                    <a:pt x="715867" y="74358"/>
                  </a:moveTo>
                  <a:cubicBezTo>
                    <a:pt x="715867" y="73803"/>
                    <a:pt x="714452" y="73664"/>
                    <a:pt x="714220" y="74358"/>
                  </a:cubicBezTo>
                  <a:cubicBezTo>
                    <a:pt x="713989" y="75052"/>
                    <a:pt x="715635" y="75515"/>
                    <a:pt x="715867" y="74358"/>
                  </a:cubicBezTo>
                  <a:close/>
                  <a:moveTo>
                    <a:pt x="606579" y="93772"/>
                  </a:moveTo>
                  <a:cubicBezTo>
                    <a:pt x="607923" y="94212"/>
                    <a:pt x="608457" y="92291"/>
                    <a:pt x="607019" y="92777"/>
                  </a:cubicBezTo>
                  <a:cubicBezTo>
                    <a:pt x="606532" y="93147"/>
                    <a:pt x="605141" y="93564"/>
                    <a:pt x="606579" y="93772"/>
                  </a:cubicBezTo>
                  <a:close/>
                  <a:moveTo>
                    <a:pt x="619193" y="16464"/>
                  </a:moveTo>
                  <a:cubicBezTo>
                    <a:pt x="618474" y="15283"/>
                    <a:pt x="616874" y="16926"/>
                    <a:pt x="617825" y="17644"/>
                  </a:cubicBezTo>
                  <a:cubicBezTo>
                    <a:pt x="618451" y="17551"/>
                    <a:pt x="618799" y="16949"/>
                    <a:pt x="619193" y="16464"/>
                  </a:cubicBezTo>
                  <a:close/>
                  <a:moveTo>
                    <a:pt x="671855" y="78940"/>
                  </a:moveTo>
                  <a:cubicBezTo>
                    <a:pt x="672458" y="78940"/>
                    <a:pt x="673153" y="79078"/>
                    <a:pt x="673710" y="78685"/>
                  </a:cubicBezTo>
                  <a:cubicBezTo>
                    <a:pt x="672726" y="78154"/>
                    <a:pt x="671540" y="78154"/>
                    <a:pt x="670556" y="78685"/>
                  </a:cubicBezTo>
                  <a:cubicBezTo>
                    <a:pt x="670933" y="78953"/>
                    <a:pt x="671394" y="79076"/>
                    <a:pt x="671855" y="79032"/>
                  </a:cubicBezTo>
                  <a:close/>
                  <a:moveTo>
                    <a:pt x="674800" y="109877"/>
                  </a:moveTo>
                  <a:cubicBezTo>
                    <a:pt x="676052" y="109599"/>
                    <a:pt x="676261" y="108697"/>
                    <a:pt x="675356" y="108095"/>
                  </a:cubicBezTo>
                  <a:cubicBezTo>
                    <a:pt x="675032" y="108095"/>
                    <a:pt x="673872" y="110155"/>
                    <a:pt x="674800" y="109969"/>
                  </a:cubicBezTo>
                  <a:close/>
                  <a:moveTo>
                    <a:pt x="697617" y="58161"/>
                  </a:moveTo>
                  <a:cubicBezTo>
                    <a:pt x="698015" y="57630"/>
                    <a:pt x="698364" y="57064"/>
                    <a:pt x="698661" y="56471"/>
                  </a:cubicBezTo>
                  <a:cubicBezTo>
                    <a:pt x="697293" y="55916"/>
                    <a:pt x="696481" y="57119"/>
                    <a:pt x="697617" y="58253"/>
                  </a:cubicBezTo>
                  <a:close/>
                  <a:moveTo>
                    <a:pt x="643611" y="90347"/>
                  </a:moveTo>
                  <a:cubicBezTo>
                    <a:pt x="643136" y="90256"/>
                    <a:pt x="642652" y="90456"/>
                    <a:pt x="642382" y="90856"/>
                  </a:cubicBezTo>
                  <a:cubicBezTo>
                    <a:pt x="641709" y="92360"/>
                    <a:pt x="645373" y="90810"/>
                    <a:pt x="643611" y="90347"/>
                  </a:cubicBezTo>
                  <a:close/>
                  <a:moveTo>
                    <a:pt x="542833" y="22364"/>
                  </a:moveTo>
                  <a:cubicBezTo>
                    <a:pt x="543552" y="22364"/>
                    <a:pt x="544850" y="22225"/>
                    <a:pt x="544711" y="21369"/>
                  </a:cubicBezTo>
                  <a:cubicBezTo>
                    <a:pt x="544154" y="21161"/>
                    <a:pt x="541186" y="22202"/>
                    <a:pt x="542833" y="22364"/>
                  </a:cubicBezTo>
                  <a:close/>
                  <a:moveTo>
                    <a:pt x="558879" y="43375"/>
                  </a:moveTo>
                  <a:cubicBezTo>
                    <a:pt x="558369" y="43583"/>
                    <a:pt x="558392" y="44948"/>
                    <a:pt x="559065" y="44971"/>
                  </a:cubicBezTo>
                  <a:cubicBezTo>
                    <a:pt x="559737" y="44994"/>
                    <a:pt x="559946" y="43213"/>
                    <a:pt x="558879" y="43375"/>
                  </a:cubicBezTo>
                  <a:close/>
                  <a:moveTo>
                    <a:pt x="630208" y="24076"/>
                  </a:moveTo>
                  <a:cubicBezTo>
                    <a:pt x="628909" y="24331"/>
                    <a:pt x="630787" y="25696"/>
                    <a:pt x="631483" y="25141"/>
                  </a:cubicBezTo>
                  <a:cubicBezTo>
                    <a:pt x="632179" y="24585"/>
                    <a:pt x="630811" y="23845"/>
                    <a:pt x="630208" y="24076"/>
                  </a:cubicBezTo>
                  <a:close/>
                  <a:moveTo>
                    <a:pt x="650521" y="86552"/>
                  </a:moveTo>
                  <a:cubicBezTo>
                    <a:pt x="650280" y="86131"/>
                    <a:pt x="649742" y="85983"/>
                    <a:pt x="649319" y="86224"/>
                  </a:cubicBezTo>
                  <a:cubicBezTo>
                    <a:pt x="649036" y="86385"/>
                    <a:pt x="648864" y="86690"/>
                    <a:pt x="648875" y="87015"/>
                  </a:cubicBezTo>
                  <a:cubicBezTo>
                    <a:pt x="649083" y="88033"/>
                    <a:pt x="650196" y="87200"/>
                    <a:pt x="650521" y="86552"/>
                  </a:cubicBezTo>
                  <a:close/>
                  <a:moveTo>
                    <a:pt x="723032" y="84493"/>
                  </a:moveTo>
                  <a:cubicBezTo>
                    <a:pt x="723171" y="83475"/>
                    <a:pt x="720319" y="84493"/>
                    <a:pt x="721386" y="85234"/>
                  </a:cubicBezTo>
                  <a:cubicBezTo>
                    <a:pt x="722040" y="85395"/>
                    <a:pt x="722720" y="85089"/>
                    <a:pt x="723032" y="84493"/>
                  </a:cubicBezTo>
                  <a:close/>
                  <a:moveTo>
                    <a:pt x="710139" y="85581"/>
                  </a:moveTo>
                  <a:cubicBezTo>
                    <a:pt x="710441" y="84724"/>
                    <a:pt x="709026" y="84308"/>
                    <a:pt x="709073" y="85326"/>
                  </a:cubicBezTo>
                  <a:cubicBezTo>
                    <a:pt x="708725" y="86321"/>
                    <a:pt x="710232" y="86807"/>
                    <a:pt x="710139" y="85581"/>
                  </a:cubicBezTo>
                  <a:close/>
                  <a:moveTo>
                    <a:pt x="591645" y="24609"/>
                  </a:moveTo>
                  <a:cubicBezTo>
                    <a:pt x="592573" y="24909"/>
                    <a:pt x="592990" y="23521"/>
                    <a:pt x="591970" y="23475"/>
                  </a:cubicBezTo>
                  <a:cubicBezTo>
                    <a:pt x="590949" y="23428"/>
                    <a:pt x="590532" y="24632"/>
                    <a:pt x="591645" y="24609"/>
                  </a:cubicBezTo>
                  <a:close/>
                  <a:moveTo>
                    <a:pt x="663530" y="62488"/>
                  </a:moveTo>
                  <a:cubicBezTo>
                    <a:pt x="663344" y="61631"/>
                    <a:pt x="661605" y="61955"/>
                    <a:pt x="661976" y="62788"/>
                  </a:cubicBezTo>
                  <a:cubicBezTo>
                    <a:pt x="662347" y="63621"/>
                    <a:pt x="663669" y="63321"/>
                    <a:pt x="663553" y="62580"/>
                  </a:cubicBezTo>
                  <a:close/>
                  <a:moveTo>
                    <a:pt x="560201" y="48835"/>
                  </a:moveTo>
                  <a:cubicBezTo>
                    <a:pt x="560039" y="48303"/>
                    <a:pt x="559529" y="48465"/>
                    <a:pt x="559134" y="48465"/>
                  </a:cubicBezTo>
                  <a:cubicBezTo>
                    <a:pt x="557743" y="48558"/>
                    <a:pt x="560410" y="50525"/>
                    <a:pt x="560224" y="48835"/>
                  </a:cubicBezTo>
                  <a:close/>
                  <a:moveTo>
                    <a:pt x="596399" y="33702"/>
                  </a:moveTo>
                  <a:cubicBezTo>
                    <a:pt x="599552" y="33448"/>
                    <a:pt x="595610" y="32754"/>
                    <a:pt x="595077" y="33286"/>
                  </a:cubicBezTo>
                  <a:cubicBezTo>
                    <a:pt x="594544" y="33818"/>
                    <a:pt x="596004" y="33633"/>
                    <a:pt x="596422" y="33702"/>
                  </a:cubicBezTo>
                  <a:close/>
                  <a:moveTo>
                    <a:pt x="695461" y="85997"/>
                  </a:moveTo>
                  <a:cubicBezTo>
                    <a:pt x="694997" y="85650"/>
                    <a:pt x="693977" y="84724"/>
                    <a:pt x="693768" y="85789"/>
                  </a:cubicBezTo>
                  <a:cubicBezTo>
                    <a:pt x="693559" y="86853"/>
                    <a:pt x="694858" y="86576"/>
                    <a:pt x="695461" y="85997"/>
                  </a:cubicBezTo>
                  <a:close/>
                  <a:moveTo>
                    <a:pt x="539470" y="33749"/>
                  </a:moveTo>
                  <a:cubicBezTo>
                    <a:pt x="538891" y="33610"/>
                    <a:pt x="538612" y="34026"/>
                    <a:pt x="538357" y="34350"/>
                  </a:cubicBezTo>
                  <a:cubicBezTo>
                    <a:pt x="537940" y="35415"/>
                    <a:pt x="540815" y="34558"/>
                    <a:pt x="539470" y="33749"/>
                  </a:cubicBezTo>
                  <a:close/>
                  <a:moveTo>
                    <a:pt x="722661" y="85858"/>
                  </a:moveTo>
                  <a:cubicBezTo>
                    <a:pt x="722244" y="85858"/>
                    <a:pt x="721293" y="85858"/>
                    <a:pt x="721154" y="86599"/>
                  </a:cubicBezTo>
                  <a:cubicBezTo>
                    <a:pt x="721015" y="87339"/>
                    <a:pt x="722684" y="87224"/>
                    <a:pt x="722661" y="85858"/>
                  </a:cubicBezTo>
                  <a:close/>
                  <a:moveTo>
                    <a:pt x="673246" y="82341"/>
                  </a:moveTo>
                  <a:cubicBezTo>
                    <a:pt x="672574" y="80837"/>
                    <a:pt x="671391" y="83382"/>
                    <a:pt x="672527" y="83336"/>
                  </a:cubicBezTo>
                  <a:cubicBezTo>
                    <a:pt x="672921" y="83151"/>
                    <a:pt x="673316" y="82873"/>
                    <a:pt x="673246" y="82341"/>
                  </a:cubicBezTo>
                  <a:close/>
                  <a:moveTo>
                    <a:pt x="552943" y="25742"/>
                  </a:moveTo>
                  <a:cubicBezTo>
                    <a:pt x="554497" y="25141"/>
                    <a:pt x="551876" y="23891"/>
                    <a:pt x="551923" y="25002"/>
                  </a:cubicBezTo>
                  <a:cubicBezTo>
                    <a:pt x="552091" y="25424"/>
                    <a:pt x="552488" y="25712"/>
                    <a:pt x="552943" y="25742"/>
                  </a:cubicBezTo>
                  <a:close/>
                  <a:moveTo>
                    <a:pt x="719554" y="89815"/>
                  </a:moveTo>
                  <a:cubicBezTo>
                    <a:pt x="719809" y="89815"/>
                    <a:pt x="720365" y="89815"/>
                    <a:pt x="720365" y="89190"/>
                  </a:cubicBezTo>
                  <a:cubicBezTo>
                    <a:pt x="720180" y="87756"/>
                    <a:pt x="717722" y="89838"/>
                    <a:pt x="719554" y="89815"/>
                  </a:cubicBezTo>
                  <a:close/>
                  <a:moveTo>
                    <a:pt x="597720" y="48442"/>
                  </a:moveTo>
                  <a:cubicBezTo>
                    <a:pt x="597489" y="47540"/>
                    <a:pt x="596700" y="48442"/>
                    <a:pt x="596144" y="48697"/>
                  </a:cubicBezTo>
                  <a:cubicBezTo>
                    <a:pt x="596631" y="49645"/>
                    <a:pt x="597535" y="49368"/>
                    <a:pt x="597720" y="48442"/>
                  </a:cubicBezTo>
                  <a:close/>
                  <a:moveTo>
                    <a:pt x="670858" y="56147"/>
                  </a:moveTo>
                  <a:cubicBezTo>
                    <a:pt x="670858" y="55500"/>
                    <a:pt x="669374" y="55731"/>
                    <a:pt x="669350" y="56263"/>
                  </a:cubicBezTo>
                  <a:cubicBezTo>
                    <a:pt x="669304" y="57281"/>
                    <a:pt x="670556" y="56818"/>
                    <a:pt x="670858" y="56147"/>
                  </a:cubicBezTo>
                  <a:close/>
                  <a:moveTo>
                    <a:pt x="673177" y="104740"/>
                  </a:moveTo>
                  <a:cubicBezTo>
                    <a:pt x="673177" y="104509"/>
                    <a:pt x="672666" y="104485"/>
                    <a:pt x="672226" y="104509"/>
                  </a:cubicBezTo>
                  <a:cubicBezTo>
                    <a:pt x="670649" y="104671"/>
                    <a:pt x="673432" y="106753"/>
                    <a:pt x="673200" y="104763"/>
                  </a:cubicBezTo>
                  <a:close/>
                  <a:moveTo>
                    <a:pt x="574648" y="16996"/>
                  </a:moveTo>
                  <a:cubicBezTo>
                    <a:pt x="575390" y="16070"/>
                    <a:pt x="575853" y="15330"/>
                    <a:pt x="574648" y="15168"/>
                  </a:cubicBezTo>
                  <a:cubicBezTo>
                    <a:pt x="573813" y="15607"/>
                    <a:pt x="574068" y="16302"/>
                    <a:pt x="574648" y="16996"/>
                  </a:cubicBezTo>
                  <a:close/>
                  <a:moveTo>
                    <a:pt x="667055" y="69175"/>
                  </a:moveTo>
                  <a:cubicBezTo>
                    <a:pt x="666892" y="71003"/>
                    <a:pt x="669605" y="68943"/>
                    <a:pt x="668029" y="68851"/>
                  </a:cubicBezTo>
                  <a:cubicBezTo>
                    <a:pt x="667634" y="68851"/>
                    <a:pt x="667101" y="68758"/>
                    <a:pt x="667055" y="69175"/>
                  </a:cubicBezTo>
                  <a:close/>
                  <a:moveTo>
                    <a:pt x="650011" y="106776"/>
                  </a:moveTo>
                  <a:cubicBezTo>
                    <a:pt x="652330" y="106776"/>
                    <a:pt x="649130" y="105689"/>
                    <a:pt x="648365" y="106499"/>
                  </a:cubicBezTo>
                  <a:cubicBezTo>
                    <a:pt x="648828" y="106938"/>
                    <a:pt x="649315" y="106730"/>
                    <a:pt x="650011" y="106776"/>
                  </a:cubicBezTo>
                  <a:close/>
                  <a:moveTo>
                    <a:pt x="663623" y="54574"/>
                  </a:moveTo>
                  <a:cubicBezTo>
                    <a:pt x="663623" y="54157"/>
                    <a:pt x="663739" y="53648"/>
                    <a:pt x="663089" y="53556"/>
                  </a:cubicBezTo>
                  <a:cubicBezTo>
                    <a:pt x="661582" y="53533"/>
                    <a:pt x="663507" y="56124"/>
                    <a:pt x="663623" y="54574"/>
                  </a:cubicBezTo>
                  <a:close/>
                  <a:moveTo>
                    <a:pt x="647136" y="94142"/>
                  </a:moveTo>
                  <a:cubicBezTo>
                    <a:pt x="647705" y="94406"/>
                    <a:pt x="648380" y="94158"/>
                    <a:pt x="648644" y="93590"/>
                  </a:cubicBezTo>
                  <a:cubicBezTo>
                    <a:pt x="648652" y="93574"/>
                    <a:pt x="648659" y="93557"/>
                    <a:pt x="648666" y="93541"/>
                  </a:cubicBezTo>
                  <a:cubicBezTo>
                    <a:pt x="648596" y="92939"/>
                    <a:pt x="647136" y="92962"/>
                    <a:pt x="647136" y="94142"/>
                  </a:cubicBezTo>
                  <a:close/>
                  <a:moveTo>
                    <a:pt x="693142" y="64454"/>
                  </a:moveTo>
                  <a:cubicBezTo>
                    <a:pt x="692956" y="62673"/>
                    <a:pt x="691240" y="64755"/>
                    <a:pt x="692284" y="65264"/>
                  </a:cubicBezTo>
                  <a:cubicBezTo>
                    <a:pt x="692717" y="65211"/>
                    <a:pt x="693064" y="64883"/>
                    <a:pt x="693142" y="64454"/>
                  </a:cubicBezTo>
                  <a:close/>
                  <a:moveTo>
                    <a:pt x="596978" y="30301"/>
                  </a:moveTo>
                  <a:cubicBezTo>
                    <a:pt x="598161" y="30301"/>
                    <a:pt x="597280" y="29074"/>
                    <a:pt x="596538" y="29167"/>
                  </a:cubicBezTo>
                  <a:cubicBezTo>
                    <a:pt x="595796" y="29260"/>
                    <a:pt x="596283" y="30579"/>
                    <a:pt x="596978" y="30301"/>
                  </a:cubicBezTo>
                  <a:close/>
                  <a:moveTo>
                    <a:pt x="546079" y="27594"/>
                  </a:moveTo>
                  <a:cubicBezTo>
                    <a:pt x="546404" y="26321"/>
                    <a:pt x="545244" y="26136"/>
                    <a:pt x="545128" y="27246"/>
                  </a:cubicBezTo>
                  <a:cubicBezTo>
                    <a:pt x="545012" y="28357"/>
                    <a:pt x="546172" y="28889"/>
                    <a:pt x="546079" y="27594"/>
                  </a:cubicBezTo>
                  <a:close/>
                  <a:moveTo>
                    <a:pt x="635170" y="27038"/>
                  </a:moveTo>
                  <a:cubicBezTo>
                    <a:pt x="634173" y="27038"/>
                    <a:pt x="635170" y="28936"/>
                    <a:pt x="635773" y="28311"/>
                  </a:cubicBezTo>
                  <a:cubicBezTo>
                    <a:pt x="636376" y="27686"/>
                    <a:pt x="635356" y="27385"/>
                    <a:pt x="635170" y="27038"/>
                  </a:cubicBezTo>
                  <a:close/>
                  <a:moveTo>
                    <a:pt x="596051" y="26460"/>
                  </a:moveTo>
                  <a:cubicBezTo>
                    <a:pt x="596260" y="25673"/>
                    <a:pt x="594938" y="25488"/>
                    <a:pt x="595007" y="26344"/>
                  </a:cubicBezTo>
                  <a:cubicBezTo>
                    <a:pt x="595077" y="27200"/>
                    <a:pt x="595912" y="26992"/>
                    <a:pt x="595981" y="26460"/>
                  </a:cubicBezTo>
                  <a:close/>
                  <a:moveTo>
                    <a:pt x="684887" y="92060"/>
                  </a:moveTo>
                  <a:cubicBezTo>
                    <a:pt x="685368" y="92103"/>
                    <a:pt x="685851" y="92006"/>
                    <a:pt x="686278" y="91782"/>
                  </a:cubicBezTo>
                  <a:cubicBezTo>
                    <a:pt x="685698" y="91180"/>
                    <a:pt x="683264" y="91527"/>
                    <a:pt x="684817" y="92060"/>
                  </a:cubicBezTo>
                  <a:close/>
                  <a:moveTo>
                    <a:pt x="681895" y="43907"/>
                  </a:moveTo>
                  <a:cubicBezTo>
                    <a:pt x="681895" y="44693"/>
                    <a:pt x="683217" y="44485"/>
                    <a:pt x="682916" y="43745"/>
                  </a:cubicBezTo>
                  <a:cubicBezTo>
                    <a:pt x="682614" y="43004"/>
                    <a:pt x="681687" y="43305"/>
                    <a:pt x="681826" y="43907"/>
                  </a:cubicBezTo>
                  <a:close/>
                  <a:moveTo>
                    <a:pt x="573859" y="26089"/>
                  </a:moveTo>
                  <a:cubicBezTo>
                    <a:pt x="573604" y="25511"/>
                    <a:pt x="573024" y="24933"/>
                    <a:pt x="572398" y="25418"/>
                  </a:cubicBezTo>
                  <a:cubicBezTo>
                    <a:pt x="572561" y="25997"/>
                    <a:pt x="573140" y="26552"/>
                    <a:pt x="573790" y="26089"/>
                  </a:cubicBezTo>
                  <a:close/>
                  <a:moveTo>
                    <a:pt x="711507" y="89861"/>
                  </a:moveTo>
                  <a:cubicBezTo>
                    <a:pt x="710742" y="89630"/>
                    <a:pt x="710580" y="90949"/>
                    <a:pt x="711507" y="90880"/>
                  </a:cubicBezTo>
                  <a:cubicBezTo>
                    <a:pt x="712435" y="90810"/>
                    <a:pt x="711994" y="89908"/>
                    <a:pt x="711438" y="89861"/>
                  </a:cubicBezTo>
                  <a:close/>
                  <a:moveTo>
                    <a:pt x="661791" y="55638"/>
                  </a:moveTo>
                  <a:cubicBezTo>
                    <a:pt x="661675" y="54967"/>
                    <a:pt x="660307" y="54990"/>
                    <a:pt x="660400" y="55523"/>
                  </a:cubicBezTo>
                  <a:cubicBezTo>
                    <a:pt x="660492" y="56055"/>
                    <a:pt x="661397" y="56286"/>
                    <a:pt x="661791" y="55638"/>
                  </a:cubicBezTo>
                  <a:close/>
                  <a:moveTo>
                    <a:pt x="737803" y="102357"/>
                  </a:moveTo>
                  <a:cubicBezTo>
                    <a:pt x="737705" y="101986"/>
                    <a:pt x="737324" y="101765"/>
                    <a:pt x="736953" y="101863"/>
                  </a:cubicBezTo>
                  <a:cubicBezTo>
                    <a:pt x="736711" y="101927"/>
                    <a:pt x="736523" y="102116"/>
                    <a:pt x="736458" y="102357"/>
                  </a:cubicBezTo>
                  <a:cubicBezTo>
                    <a:pt x="736528" y="102981"/>
                    <a:pt x="737943" y="103005"/>
                    <a:pt x="737803" y="102403"/>
                  </a:cubicBezTo>
                  <a:close/>
                  <a:moveTo>
                    <a:pt x="545476" y="32499"/>
                  </a:moveTo>
                  <a:cubicBezTo>
                    <a:pt x="545476" y="31759"/>
                    <a:pt x="543969" y="32499"/>
                    <a:pt x="544085" y="32916"/>
                  </a:cubicBezTo>
                  <a:cubicBezTo>
                    <a:pt x="544201" y="33332"/>
                    <a:pt x="545639" y="33263"/>
                    <a:pt x="545476" y="32499"/>
                  </a:cubicBezTo>
                  <a:close/>
                  <a:moveTo>
                    <a:pt x="686927" y="48396"/>
                  </a:moveTo>
                  <a:cubicBezTo>
                    <a:pt x="685490" y="48859"/>
                    <a:pt x="688040" y="49298"/>
                    <a:pt x="688435" y="48673"/>
                  </a:cubicBezTo>
                  <a:cubicBezTo>
                    <a:pt x="688040" y="48303"/>
                    <a:pt x="687785" y="48442"/>
                    <a:pt x="686997" y="48442"/>
                  </a:cubicBezTo>
                  <a:close/>
                  <a:moveTo>
                    <a:pt x="616619" y="21207"/>
                  </a:moveTo>
                  <a:cubicBezTo>
                    <a:pt x="615576" y="21045"/>
                    <a:pt x="616040" y="22295"/>
                    <a:pt x="616758" y="22156"/>
                  </a:cubicBezTo>
                  <a:cubicBezTo>
                    <a:pt x="617477" y="22017"/>
                    <a:pt x="617524" y="20929"/>
                    <a:pt x="616619" y="21207"/>
                  </a:cubicBezTo>
                  <a:close/>
                  <a:moveTo>
                    <a:pt x="683217" y="85326"/>
                  </a:moveTo>
                  <a:cubicBezTo>
                    <a:pt x="683007" y="84960"/>
                    <a:pt x="682539" y="84834"/>
                    <a:pt x="682173" y="85043"/>
                  </a:cubicBezTo>
                  <a:cubicBezTo>
                    <a:pt x="681981" y="85153"/>
                    <a:pt x="681846" y="85341"/>
                    <a:pt x="681803" y="85558"/>
                  </a:cubicBezTo>
                  <a:cubicBezTo>
                    <a:pt x="682104" y="85951"/>
                    <a:pt x="683403" y="86067"/>
                    <a:pt x="683310" y="85326"/>
                  </a:cubicBezTo>
                  <a:close/>
                  <a:moveTo>
                    <a:pt x="679693" y="83012"/>
                  </a:moveTo>
                  <a:cubicBezTo>
                    <a:pt x="680365" y="82387"/>
                    <a:pt x="678649" y="82318"/>
                    <a:pt x="678348" y="82735"/>
                  </a:cubicBezTo>
                  <a:cubicBezTo>
                    <a:pt x="678834" y="83406"/>
                    <a:pt x="679414" y="83660"/>
                    <a:pt x="679785" y="82943"/>
                  </a:cubicBezTo>
                  <a:close/>
                  <a:moveTo>
                    <a:pt x="585152" y="9892"/>
                  </a:moveTo>
                  <a:cubicBezTo>
                    <a:pt x="584619" y="9892"/>
                    <a:pt x="584480" y="11095"/>
                    <a:pt x="585291" y="10980"/>
                  </a:cubicBezTo>
                  <a:cubicBezTo>
                    <a:pt x="586103" y="10864"/>
                    <a:pt x="585964" y="9961"/>
                    <a:pt x="585152" y="9892"/>
                  </a:cubicBezTo>
                  <a:close/>
                  <a:moveTo>
                    <a:pt x="715821" y="79472"/>
                  </a:moveTo>
                  <a:cubicBezTo>
                    <a:pt x="715759" y="79184"/>
                    <a:pt x="715476" y="79001"/>
                    <a:pt x="715188" y="79062"/>
                  </a:cubicBezTo>
                  <a:cubicBezTo>
                    <a:pt x="714982" y="79105"/>
                    <a:pt x="714821" y="79266"/>
                    <a:pt x="714777" y="79472"/>
                  </a:cubicBezTo>
                  <a:cubicBezTo>
                    <a:pt x="714684" y="80397"/>
                    <a:pt x="715960" y="80212"/>
                    <a:pt x="715821" y="79472"/>
                  </a:cubicBezTo>
                  <a:close/>
                  <a:moveTo>
                    <a:pt x="660168" y="79472"/>
                  </a:moveTo>
                  <a:cubicBezTo>
                    <a:pt x="659704" y="78847"/>
                    <a:pt x="659008" y="79472"/>
                    <a:pt x="658776" y="79935"/>
                  </a:cubicBezTo>
                  <a:cubicBezTo>
                    <a:pt x="659055" y="80536"/>
                    <a:pt x="659773" y="79796"/>
                    <a:pt x="660075" y="79356"/>
                  </a:cubicBezTo>
                  <a:close/>
                  <a:moveTo>
                    <a:pt x="720690" y="76903"/>
                  </a:moveTo>
                  <a:cubicBezTo>
                    <a:pt x="720203" y="76765"/>
                    <a:pt x="719067" y="77690"/>
                    <a:pt x="719716" y="77968"/>
                  </a:cubicBezTo>
                  <a:cubicBezTo>
                    <a:pt x="720365" y="78245"/>
                    <a:pt x="721223" y="77112"/>
                    <a:pt x="720597" y="76788"/>
                  </a:cubicBezTo>
                  <a:close/>
                  <a:moveTo>
                    <a:pt x="674336" y="74150"/>
                  </a:moveTo>
                  <a:cubicBezTo>
                    <a:pt x="674058" y="73733"/>
                    <a:pt x="672829" y="73594"/>
                    <a:pt x="672875" y="74150"/>
                  </a:cubicBezTo>
                  <a:cubicBezTo>
                    <a:pt x="672921" y="74705"/>
                    <a:pt x="673895" y="74937"/>
                    <a:pt x="674336" y="74150"/>
                  </a:cubicBezTo>
                  <a:close/>
                  <a:moveTo>
                    <a:pt x="713084" y="106846"/>
                  </a:moveTo>
                  <a:cubicBezTo>
                    <a:pt x="714290" y="105758"/>
                    <a:pt x="713084" y="104532"/>
                    <a:pt x="712551" y="106499"/>
                  </a:cubicBezTo>
                  <a:close/>
                  <a:moveTo>
                    <a:pt x="686185" y="51844"/>
                  </a:moveTo>
                  <a:cubicBezTo>
                    <a:pt x="687345" y="52006"/>
                    <a:pt x="687507" y="51103"/>
                    <a:pt x="686185" y="51242"/>
                  </a:cubicBezTo>
                  <a:cubicBezTo>
                    <a:pt x="685235" y="51011"/>
                    <a:pt x="685049" y="51959"/>
                    <a:pt x="686185" y="51844"/>
                  </a:cubicBezTo>
                  <a:close/>
                  <a:moveTo>
                    <a:pt x="583413" y="40991"/>
                  </a:moveTo>
                  <a:cubicBezTo>
                    <a:pt x="584178" y="40991"/>
                    <a:pt x="584178" y="39765"/>
                    <a:pt x="583413" y="39973"/>
                  </a:cubicBezTo>
                  <a:cubicBezTo>
                    <a:pt x="582648" y="40181"/>
                    <a:pt x="582880" y="41014"/>
                    <a:pt x="583506" y="40991"/>
                  </a:cubicBezTo>
                  <a:close/>
                  <a:moveTo>
                    <a:pt x="736134" y="107308"/>
                  </a:moveTo>
                  <a:cubicBezTo>
                    <a:pt x="736760" y="107308"/>
                    <a:pt x="736760" y="106730"/>
                    <a:pt x="736551" y="106337"/>
                  </a:cubicBezTo>
                  <a:cubicBezTo>
                    <a:pt x="736343" y="106661"/>
                    <a:pt x="735508" y="107031"/>
                    <a:pt x="736227" y="107308"/>
                  </a:cubicBezTo>
                  <a:close/>
                  <a:moveTo>
                    <a:pt x="611355" y="19865"/>
                  </a:moveTo>
                  <a:cubicBezTo>
                    <a:pt x="610752" y="19148"/>
                    <a:pt x="609871" y="19865"/>
                    <a:pt x="610474" y="20559"/>
                  </a:cubicBezTo>
                  <a:close/>
                  <a:moveTo>
                    <a:pt x="669003" y="130008"/>
                  </a:moveTo>
                  <a:cubicBezTo>
                    <a:pt x="668863" y="130008"/>
                    <a:pt x="668446" y="130008"/>
                    <a:pt x="668400" y="130216"/>
                  </a:cubicBezTo>
                  <a:cubicBezTo>
                    <a:pt x="668307" y="131165"/>
                    <a:pt x="670788" y="130078"/>
                    <a:pt x="669003" y="130008"/>
                  </a:cubicBezTo>
                  <a:close/>
                  <a:moveTo>
                    <a:pt x="668284" y="51566"/>
                  </a:moveTo>
                  <a:cubicBezTo>
                    <a:pt x="667472" y="51265"/>
                    <a:pt x="667217" y="51196"/>
                    <a:pt x="666545" y="51566"/>
                  </a:cubicBezTo>
                  <a:cubicBezTo>
                    <a:pt x="667084" y="51871"/>
                    <a:pt x="667744" y="51871"/>
                    <a:pt x="668284" y="51566"/>
                  </a:cubicBezTo>
                  <a:close/>
                  <a:moveTo>
                    <a:pt x="671437" y="102472"/>
                  </a:moveTo>
                  <a:cubicBezTo>
                    <a:pt x="671205" y="102148"/>
                    <a:pt x="669791" y="102079"/>
                    <a:pt x="670116" y="102611"/>
                  </a:cubicBezTo>
                  <a:cubicBezTo>
                    <a:pt x="670535" y="102860"/>
                    <a:pt x="671067" y="102813"/>
                    <a:pt x="671437" y="102495"/>
                  </a:cubicBezTo>
                  <a:close/>
                  <a:moveTo>
                    <a:pt x="674846" y="143290"/>
                  </a:moveTo>
                  <a:cubicBezTo>
                    <a:pt x="674637" y="142966"/>
                    <a:pt x="674429" y="142642"/>
                    <a:pt x="674034" y="142642"/>
                  </a:cubicBezTo>
                  <a:cubicBezTo>
                    <a:pt x="673571" y="143174"/>
                    <a:pt x="674313" y="144007"/>
                    <a:pt x="674846" y="143313"/>
                  </a:cubicBezTo>
                  <a:close/>
                  <a:moveTo>
                    <a:pt x="577198" y="46383"/>
                  </a:moveTo>
                  <a:cubicBezTo>
                    <a:pt x="576804" y="46105"/>
                    <a:pt x="576317" y="45341"/>
                    <a:pt x="576178" y="46128"/>
                  </a:cubicBezTo>
                  <a:cubicBezTo>
                    <a:pt x="576039" y="46915"/>
                    <a:pt x="576897" y="46845"/>
                    <a:pt x="577198" y="46383"/>
                  </a:cubicBezTo>
                  <a:close/>
                  <a:moveTo>
                    <a:pt x="548537" y="30393"/>
                  </a:moveTo>
                  <a:lnTo>
                    <a:pt x="547841" y="31203"/>
                  </a:lnTo>
                  <a:cubicBezTo>
                    <a:pt x="548537" y="31759"/>
                    <a:pt x="549372" y="30949"/>
                    <a:pt x="548560" y="30370"/>
                  </a:cubicBezTo>
                  <a:close/>
                  <a:moveTo>
                    <a:pt x="552015" y="30393"/>
                  </a:moveTo>
                  <a:cubicBezTo>
                    <a:pt x="551552" y="30902"/>
                    <a:pt x="551714" y="31597"/>
                    <a:pt x="552433" y="31458"/>
                  </a:cubicBezTo>
                  <a:cubicBezTo>
                    <a:pt x="553152" y="31319"/>
                    <a:pt x="552294" y="30694"/>
                    <a:pt x="552039" y="30324"/>
                  </a:cubicBezTo>
                  <a:close/>
                  <a:moveTo>
                    <a:pt x="569685" y="30995"/>
                  </a:moveTo>
                  <a:cubicBezTo>
                    <a:pt x="570659" y="30694"/>
                    <a:pt x="570242" y="30278"/>
                    <a:pt x="569430" y="30347"/>
                  </a:cubicBezTo>
                  <a:cubicBezTo>
                    <a:pt x="568619" y="30417"/>
                    <a:pt x="569082" y="30856"/>
                    <a:pt x="569708" y="30926"/>
                  </a:cubicBezTo>
                  <a:close/>
                  <a:moveTo>
                    <a:pt x="590230" y="31226"/>
                  </a:moveTo>
                  <a:cubicBezTo>
                    <a:pt x="589929" y="30879"/>
                    <a:pt x="589187" y="30717"/>
                    <a:pt x="588886" y="31226"/>
                  </a:cubicBezTo>
                  <a:cubicBezTo>
                    <a:pt x="588584" y="31735"/>
                    <a:pt x="590022" y="31504"/>
                    <a:pt x="590254" y="31157"/>
                  </a:cubicBezTo>
                  <a:close/>
                  <a:moveTo>
                    <a:pt x="708284" y="91527"/>
                  </a:moveTo>
                  <a:cubicBezTo>
                    <a:pt x="708957" y="91527"/>
                    <a:pt x="709119" y="90995"/>
                    <a:pt x="708771" y="90509"/>
                  </a:cubicBezTo>
                  <a:cubicBezTo>
                    <a:pt x="708539" y="90787"/>
                    <a:pt x="707774" y="91018"/>
                    <a:pt x="708307" y="91458"/>
                  </a:cubicBezTo>
                  <a:close/>
                  <a:moveTo>
                    <a:pt x="572723" y="43814"/>
                  </a:moveTo>
                  <a:cubicBezTo>
                    <a:pt x="572723" y="43259"/>
                    <a:pt x="572097" y="43282"/>
                    <a:pt x="571726" y="43606"/>
                  </a:cubicBezTo>
                  <a:lnTo>
                    <a:pt x="572537" y="44300"/>
                  </a:lnTo>
                  <a:cubicBezTo>
                    <a:pt x="572589" y="44134"/>
                    <a:pt x="572651" y="43972"/>
                    <a:pt x="572723" y="43814"/>
                  </a:cubicBezTo>
                  <a:close/>
                  <a:moveTo>
                    <a:pt x="654185" y="90694"/>
                  </a:moveTo>
                  <a:cubicBezTo>
                    <a:pt x="654741" y="89630"/>
                    <a:pt x="654185" y="88843"/>
                    <a:pt x="653536" y="89537"/>
                  </a:cubicBezTo>
                  <a:cubicBezTo>
                    <a:pt x="653721" y="89861"/>
                    <a:pt x="653883" y="90162"/>
                    <a:pt x="654185" y="90694"/>
                  </a:cubicBezTo>
                  <a:close/>
                  <a:moveTo>
                    <a:pt x="572561" y="13641"/>
                  </a:moveTo>
                  <a:cubicBezTo>
                    <a:pt x="572746" y="13432"/>
                    <a:pt x="573233" y="13317"/>
                    <a:pt x="573001" y="12854"/>
                  </a:cubicBezTo>
                  <a:cubicBezTo>
                    <a:pt x="572561" y="12275"/>
                    <a:pt x="571726" y="13988"/>
                    <a:pt x="572561" y="13641"/>
                  </a:cubicBezTo>
                  <a:close/>
                  <a:moveTo>
                    <a:pt x="678626" y="87270"/>
                  </a:moveTo>
                  <a:cubicBezTo>
                    <a:pt x="678927" y="86761"/>
                    <a:pt x="679113" y="86460"/>
                    <a:pt x="679275" y="86136"/>
                  </a:cubicBezTo>
                  <a:cubicBezTo>
                    <a:pt x="678649" y="85442"/>
                    <a:pt x="678162" y="86275"/>
                    <a:pt x="678695" y="87270"/>
                  </a:cubicBezTo>
                  <a:close/>
                  <a:moveTo>
                    <a:pt x="644283" y="85719"/>
                  </a:moveTo>
                  <a:cubicBezTo>
                    <a:pt x="643657" y="85025"/>
                    <a:pt x="642915" y="85604"/>
                    <a:pt x="643379" y="86344"/>
                  </a:cubicBezTo>
                  <a:close/>
                  <a:moveTo>
                    <a:pt x="573743" y="32499"/>
                  </a:moveTo>
                  <a:cubicBezTo>
                    <a:pt x="573419" y="32499"/>
                    <a:pt x="573071" y="32499"/>
                    <a:pt x="572908" y="32823"/>
                  </a:cubicBezTo>
                  <a:cubicBezTo>
                    <a:pt x="573442" y="33402"/>
                    <a:pt x="575042" y="32754"/>
                    <a:pt x="573743" y="32499"/>
                  </a:cubicBezTo>
                  <a:close/>
                  <a:moveTo>
                    <a:pt x="601686" y="10632"/>
                  </a:moveTo>
                  <a:cubicBezTo>
                    <a:pt x="601268" y="10424"/>
                    <a:pt x="600573" y="10239"/>
                    <a:pt x="600271" y="10632"/>
                  </a:cubicBezTo>
                  <a:cubicBezTo>
                    <a:pt x="599970" y="11026"/>
                    <a:pt x="601407" y="11118"/>
                    <a:pt x="601686" y="10702"/>
                  </a:cubicBezTo>
                  <a:close/>
                  <a:moveTo>
                    <a:pt x="559204" y="9475"/>
                  </a:moveTo>
                  <a:cubicBezTo>
                    <a:pt x="559065" y="8318"/>
                    <a:pt x="558392" y="8990"/>
                    <a:pt x="558555" y="9730"/>
                  </a:cubicBezTo>
                  <a:cubicBezTo>
                    <a:pt x="558717" y="10470"/>
                    <a:pt x="559158" y="10170"/>
                    <a:pt x="559204" y="9545"/>
                  </a:cubicBezTo>
                  <a:close/>
                  <a:moveTo>
                    <a:pt x="566161" y="8064"/>
                  </a:moveTo>
                  <a:cubicBezTo>
                    <a:pt x="565558" y="8064"/>
                    <a:pt x="565140" y="8666"/>
                    <a:pt x="565975" y="8689"/>
                  </a:cubicBezTo>
                  <a:cubicBezTo>
                    <a:pt x="566810" y="8712"/>
                    <a:pt x="567227" y="8388"/>
                    <a:pt x="566253" y="8133"/>
                  </a:cubicBezTo>
                  <a:close/>
                  <a:moveTo>
                    <a:pt x="697177" y="70540"/>
                  </a:moveTo>
                  <a:cubicBezTo>
                    <a:pt x="696527" y="70540"/>
                    <a:pt x="696272" y="71049"/>
                    <a:pt x="696690" y="71558"/>
                  </a:cubicBezTo>
                  <a:cubicBezTo>
                    <a:pt x="697061" y="71211"/>
                    <a:pt x="697780" y="70933"/>
                    <a:pt x="697270" y="70540"/>
                  </a:cubicBezTo>
                  <a:close/>
                  <a:moveTo>
                    <a:pt x="602984" y="68967"/>
                  </a:moveTo>
                  <a:cubicBezTo>
                    <a:pt x="602474" y="69615"/>
                    <a:pt x="603239" y="70286"/>
                    <a:pt x="603750" y="69661"/>
                  </a:cubicBezTo>
                  <a:cubicBezTo>
                    <a:pt x="603632" y="69346"/>
                    <a:pt x="603388" y="69094"/>
                    <a:pt x="603077" y="68967"/>
                  </a:cubicBezTo>
                  <a:close/>
                  <a:moveTo>
                    <a:pt x="711716" y="68504"/>
                  </a:moveTo>
                  <a:cubicBezTo>
                    <a:pt x="711299" y="68296"/>
                    <a:pt x="710626" y="68134"/>
                    <a:pt x="710325" y="68504"/>
                  </a:cubicBezTo>
                  <a:cubicBezTo>
                    <a:pt x="710023" y="68874"/>
                    <a:pt x="711507" y="68920"/>
                    <a:pt x="711809" y="68504"/>
                  </a:cubicBezTo>
                  <a:close/>
                  <a:moveTo>
                    <a:pt x="569801" y="36109"/>
                  </a:moveTo>
                  <a:cubicBezTo>
                    <a:pt x="569801" y="35021"/>
                    <a:pt x="568317" y="36294"/>
                    <a:pt x="569036" y="36548"/>
                  </a:cubicBezTo>
                  <a:cubicBezTo>
                    <a:pt x="569477" y="36525"/>
                    <a:pt x="569824" y="36502"/>
                    <a:pt x="569894" y="36039"/>
                  </a:cubicBezTo>
                  <a:close/>
                  <a:moveTo>
                    <a:pt x="581813" y="37497"/>
                  </a:moveTo>
                  <a:cubicBezTo>
                    <a:pt x="582230" y="37775"/>
                    <a:pt x="582694" y="38562"/>
                    <a:pt x="582856" y="37752"/>
                  </a:cubicBezTo>
                  <a:cubicBezTo>
                    <a:pt x="583019" y="36942"/>
                    <a:pt x="582254" y="36942"/>
                    <a:pt x="581836" y="37428"/>
                  </a:cubicBezTo>
                  <a:close/>
                  <a:moveTo>
                    <a:pt x="683356" y="63066"/>
                  </a:moveTo>
                  <a:cubicBezTo>
                    <a:pt x="682939" y="62511"/>
                    <a:pt x="682684" y="63297"/>
                    <a:pt x="682313" y="63552"/>
                  </a:cubicBezTo>
                  <a:cubicBezTo>
                    <a:pt x="682893" y="63876"/>
                    <a:pt x="683495" y="63645"/>
                    <a:pt x="683449" y="62997"/>
                  </a:cubicBezTo>
                  <a:close/>
                  <a:moveTo>
                    <a:pt x="62826" y="271135"/>
                  </a:moveTo>
                  <a:cubicBezTo>
                    <a:pt x="64496" y="269446"/>
                    <a:pt x="67070" y="270441"/>
                    <a:pt x="68855" y="268821"/>
                  </a:cubicBezTo>
                  <a:cubicBezTo>
                    <a:pt x="69945" y="267363"/>
                    <a:pt x="69945" y="269538"/>
                    <a:pt x="70896" y="269122"/>
                  </a:cubicBezTo>
                  <a:cubicBezTo>
                    <a:pt x="73445" y="267941"/>
                    <a:pt x="75902" y="266572"/>
                    <a:pt x="78247" y="265026"/>
                  </a:cubicBezTo>
                  <a:cubicBezTo>
                    <a:pt x="81354" y="267340"/>
                    <a:pt x="86618" y="265350"/>
                    <a:pt x="89192" y="263337"/>
                  </a:cubicBezTo>
                  <a:cubicBezTo>
                    <a:pt x="90746" y="262573"/>
                    <a:pt x="94154" y="264031"/>
                    <a:pt x="96380" y="262874"/>
                  </a:cubicBezTo>
                  <a:cubicBezTo>
                    <a:pt x="119569" y="258385"/>
                    <a:pt x="142874" y="257506"/>
                    <a:pt x="165668" y="256395"/>
                  </a:cubicBezTo>
                  <a:cubicBezTo>
                    <a:pt x="172903" y="258385"/>
                    <a:pt x="180115" y="260051"/>
                    <a:pt x="186909" y="262504"/>
                  </a:cubicBezTo>
                  <a:cubicBezTo>
                    <a:pt x="187466" y="261115"/>
                    <a:pt x="188347" y="261532"/>
                    <a:pt x="188903" y="262943"/>
                  </a:cubicBezTo>
                  <a:cubicBezTo>
                    <a:pt x="189669" y="263082"/>
                    <a:pt x="192776" y="263614"/>
                    <a:pt x="190990" y="264401"/>
                  </a:cubicBezTo>
                  <a:cubicBezTo>
                    <a:pt x="204138" y="271065"/>
                    <a:pt x="222040" y="277822"/>
                    <a:pt x="235374" y="287379"/>
                  </a:cubicBezTo>
                  <a:cubicBezTo>
                    <a:pt x="246759" y="294135"/>
                    <a:pt x="240243" y="294436"/>
                    <a:pt x="234075" y="301979"/>
                  </a:cubicBezTo>
                  <a:cubicBezTo>
                    <a:pt x="232313" y="301979"/>
                    <a:pt x="233588" y="304988"/>
                    <a:pt x="232498" y="305450"/>
                  </a:cubicBezTo>
                  <a:cubicBezTo>
                    <a:pt x="230388" y="304988"/>
                    <a:pt x="228278" y="307579"/>
                    <a:pt x="227258" y="309384"/>
                  </a:cubicBezTo>
                  <a:cubicBezTo>
                    <a:pt x="227258" y="311814"/>
                    <a:pt x="221460" y="314613"/>
                    <a:pt x="223269" y="315516"/>
                  </a:cubicBezTo>
                  <a:cubicBezTo>
                    <a:pt x="208707" y="325929"/>
                    <a:pt x="196208" y="342566"/>
                    <a:pt x="181738" y="353742"/>
                  </a:cubicBezTo>
                  <a:cubicBezTo>
                    <a:pt x="170144" y="361239"/>
                    <a:pt x="165831" y="370981"/>
                    <a:pt x="150155" y="368945"/>
                  </a:cubicBezTo>
                  <a:cubicBezTo>
                    <a:pt x="143198" y="368759"/>
                    <a:pt x="136242" y="363970"/>
                    <a:pt x="129679" y="364317"/>
                  </a:cubicBezTo>
                  <a:cubicBezTo>
                    <a:pt x="122723" y="364548"/>
                    <a:pt x="114027" y="363090"/>
                    <a:pt x="107998" y="366029"/>
                  </a:cubicBezTo>
                  <a:cubicBezTo>
                    <a:pt x="105795" y="362003"/>
                    <a:pt x="101876" y="365659"/>
                    <a:pt x="98723" y="362234"/>
                  </a:cubicBezTo>
                  <a:cubicBezTo>
                    <a:pt x="95136" y="360861"/>
                    <a:pt x="91841" y="358828"/>
                    <a:pt x="89006" y="356241"/>
                  </a:cubicBezTo>
                  <a:cubicBezTo>
                    <a:pt x="88125" y="355431"/>
                    <a:pt x="87012" y="358347"/>
                    <a:pt x="86502" y="356704"/>
                  </a:cubicBezTo>
                  <a:cubicBezTo>
                    <a:pt x="85227" y="350503"/>
                    <a:pt x="72032" y="349762"/>
                    <a:pt x="65771" y="351752"/>
                  </a:cubicBezTo>
                  <a:cubicBezTo>
                    <a:pt x="63012" y="351428"/>
                    <a:pt x="59302" y="352701"/>
                    <a:pt x="57261" y="350641"/>
                  </a:cubicBezTo>
                  <a:cubicBezTo>
                    <a:pt x="56125" y="349693"/>
                    <a:pt x="55499" y="352238"/>
                    <a:pt x="54131" y="351058"/>
                  </a:cubicBezTo>
                  <a:cubicBezTo>
                    <a:pt x="52322" y="350526"/>
                    <a:pt x="55592" y="349276"/>
                    <a:pt x="53574" y="348744"/>
                  </a:cubicBezTo>
                  <a:cubicBezTo>
                    <a:pt x="48936" y="347703"/>
                    <a:pt x="46015" y="342126"/>
                    <a:pt x="41099" y="340020"/>
                  </a:cubicBezTo>
                  <a:cubicBezTo>
                    <a:pt x="28739" y="333310"/>
                    <a:pt x="10953" y="341756"/>
                    <a:pt x="1678" y="329168"/>
                  </a:cubicBezTo>
                  <a:cubicBezTo>
                    <a:pt x="-1592" y="326530"/>
                    <a:pt x="2234" y="324540"/>
                    <a:pt x="147" y="321810"/>
                  </a:cubicBezTo>
                  <a:cubicBezTo>
                    <a:pt x="-85" y="321301"/>
                    <a:pt x="-154" y="319936"/>
                    <a:pt x="797" y="320792"/>
                  </a:cubicBezTo>
                  <a:cubicBezTo>
                    <a:pt x="5008" y="310662"/>
                    <a:pt x="11611" y="301700"/>
                    <a:pt x="20043" y="294667"/>
                  </a:cubicBezTo>
                  <a:cubicBezTo>
                    <a:pt x="29690" y="289623"/>
                    <a:pt x="39452" y="280506"/>
                    <a:pt x="49493" y="276457"/>
                  </a:cubicBezTo>
                  <a:cubicBezTo>
                    <a:pt x="51649" y="277105"/>
                    <a:pt x="52090" y="271968"/>
                    <a:pt x="54687" y="273703"/>
                  </a:cubicBezTo>
                  <a:cubicBezTo>
                    <a:pt x="55522" y="274328"/>
                    <a:pt x="55916" y="271875"/>
                    <a:pt x="56844" y="272778"/>
                  </a:cubicBezTo>
                  <a:cubicBezTo>
                    <a:pt x="59023" y="273379"/>
                    <a:pt x="61157" y="271436"/>
                    <a:pt x="62989" y="270973"/>
                  </a:cubicBezTo>
                  <a:close/>
                  <a:moveTo>
                    <a:pt x="83279" y="337429"/>
                  </a:moveTo>
                  <a:cubicBezTo>
                    <a:pt x="81517" y="335115"/>
                    <a:pt x="82398" y="337568"/>
                    <a:pt x="84090" y="338401"/>
                  </a:cubicBezTo>
                  <a:cubicBezTo>
                    <a:pt x="85783" y="339234"/>
                    <a:pt x="84206" y="336943"/>
                    <a:pt x="83279" y="337429"/>
                  </a:cubicBezTo>
                  <a:close/>
                  <a:moveTo>
                    <a:pt x="136613" y="357259"/>
                  </a:moveTo>
                  <a:cubicBezTo>
                    <a:pt x="136613" y="354945"/>
                    <a:pt x="131395" y="356519"/>
                    <a:pt x="129911" y="356449"/>
                  </a:cubicBezTo>
                  <a:cubicBezTo>
                    <a:pt x="129911" y="357329"/>
                    <a:pt x="131395" y="358948"/>
                    <a:pt x="132068" y="358069"/>
                  </a:cubicBezTo>
                  <a:cubicBezTo>
                    <a:pt x="133366" y="355755"/>
                    <a:pt x="137587" y="356588"/>
                    <a:pt x="136706" y="359157"/>
                  </a:cubicBezTo>
                  <a:cubicBezTo>
                    <a:pt x="136497" y="362466"/>
                    <a:pt x="138885" y="359018"/>
                    <a:pt x="140346" y="359967"/>
                  </a:cubicBezTo>
                  <a:cubicBezTo>
                    <a:pt x="141390" y="358393"/>
                    <a:pt x="139488" y="355940"/>
                    <a:pt x="141622" y="354390"/>
                  </a:cubicBezTo>
                  <a:cubicBezTo>
                    <a:pt x="141529" y="350665"/>
                    <a:pt x="137494" y="356449"/>
                    <a:pt x="136613" y="357259"/>
                  </a:cubicBezTo>
                  <a:close/>
                  <a:moveTo>
                    <a:pt x="98143" y="273958"/>
                  </a:moveTo>
                  <a:cubicBezTo>
                    <a:pt x="99349" y="273518"/>
                    <a:pt x="100114" y="273125"/>
                    <a:pt x="98583" y="272569"/>
                  </a:cubicBezTo>
                  <a:cubicBezTo>
                    <a:pt x="97656" y="272060"/>
                    <a:pt x="98583" y="270926"/>
                    <a:pt x="97401" y="270626"/>
                  </a:cubicBezTo>
                  <a:cubicBezTo>
                    <a:pt x="93041" y="271760"/>
                    <a:pt x="94270" y="273148"/>
                    <a:pt x="98166" y="273888"/>
                  </a:cubicBezTo>
                  <a:close/>
                  <a:moveTo>
                    <a:pt x="92717" y="273588"/>
                  </a:moveTo>
                  <a:cubicBezTo>
                    <a:pt x="90398" y="276387"/>
                    <a:pt x="92346" y="280529"/>
                    <a:pt x="95036" y="276526"/>
                  </a:cubicBezTo>
                  <a:cubicBezTo>
                    <a:pt x="92925" y="276202"/>
                    <a:pt x="93018" y="275577"/>
                    <a:pt x="92740" y="273518"/>
                  </a:cubicBezTo>
                  <a:close/>
                  <a:moveTo>
                    <a:pt x="155326" y="354575"/>
                  </a:moveTo>
                  <a:cubicBezTo>
                    <a:pt x="152868" y="358578"/>
                    <a:pt x="162074" y="355385"/>
                    <a:pt x="157158" y="354968"/>
                  </a:cubicBezTo>
                  <a:cubicBezTo>
                    <a:pt x="156462" y="354945"/>
                    <a:pt x="155767" y="355084"/>
                    <a:pt x="155164" y="354575"/>
                  </a:cubicBezTo>
                  <a:close/>
                  <a:moveTo>
                    <a:pt x="123558" y="352007"/>
                  </a:moveTo>
                  <a:cubicBezTo>
                    <a:pt x="122043" y="351414"/>
                    <a:pt x="120494" y="350912"/>
                    <a:pt x="118920" y="350503"/>
                  </a:cubicBezTo>
                  <a:cubicBezTo>
                    <a:pt x="118456" y="351821"/>
                    <a:pt x="122537" y="353603"/>
                    <a:pt x="123488" y="352007"/>
                  </a:cubicBezTo>
                  <a:close/>
                  <a:moveTo>
                    <a:pt x="87175" y="277961"/>
                  </a:moveTo>
                  <a:cubicBezTo>
                    <a:pt x="85319" y="277313"/>
                    <a:pt x="84206" y="279280"/>
                    <a:pt x="86293" y="279534"/>
                  </a:cubicBezTo>
                  <a:cubicBezTo>
                    <a:pt x="88102" y="279210"/>
                    <a:pt x="90537" y="277891"/>
                    <a:pt x="87105" y="277938"/>
                  </a:cubicBezTo>
                  <a:close/>
                  <a:moveTo>
                    <a:pt x="99836" y="354552"/>
                  </a:moveTo>
                  <a:cubicBezTo>
                    <a:pt x="100323" y="351174"/>
                    <a:pt x="97749" y="352793"/>
                    <a:pt x="97888" y="354367"/>
                  </a:cubicBezTo>
                  <a:cubicBezTo>
                    <a:pt x="98723" y="354390"/>
                    <a:pt x="99673" y="356449"/>
                    <a:pt x="99766" y="354529"/>
                  </a:cubicBezTo>
                  <a:close/>
                  <a:moveTo>
                    <a:pt x="144196" y="356172"/>
                  </a:moveTo>
                  <a:cubicBezTo>
                    <a:pt x="143606" y="356127"/>
                    <a:pt x="143093" y="356567"/>
                    <a:pt x="143048" y="357155"/>
                  </a:cubicBezTo>
                  <a:cubicBezTo>
                    <a:pt x="143003" y="357743"/>
                    <a:pt x="143444" y="358256"/>
                    <a:pt x="144033" y="358301"/>
                  </a:cubicBezTo>
                  <a:cubicBezTo>
                    <a:pt x="144629" y="358326"/>
                    <a:pt x="145132" y="357865"/>
                    <a:pt x="145158" y="357271"/>
                  </a:cubicBezTo>
                  <a:cubicBezTo>
                    <a:pt x="145184" y="356677"/>
                    <a:pt x="144722" y="356174"/>
                    <a:pt x="144126" y="356149"/>
                  </a:cubicBezTo>
                  <a:close/>
                  <a:moveTo>
                    <a:pt x="98050" y="307116"/>
                  </a:moveTo>
                  <a:cubicBezTo>
                    <a:pt x="96891" y="306515"/>
                    <a:pt x="95569" y="305057"/>
                    <a:pt x="94317" y="305311"/>
                  </a:cubicBezTo>
                  <a:cubicBezTo>
                    <a:pt x="94798" y="306795"/>
                    <a:pt x="96393" y="307608"/>
                    <a:pt x="97879" y="307128"/>
                  </a:cubicBezTo>
                  <a:cubicBezTo>
                    <a:pt x="97913" y="307117"/>
                    <a:pt x="97947" y="307105"/>
                    <a:pt x="97980" y="307093"/>
                  </a:cubicBezTo>
                  <a:close/>
                  <a:moveTo>
                    <a:pt x="149413" y="291428"/>
                  </a:moveTo>
                  <a:cubicBezTo>
                    <a:pt x="148648" y="290826"/>
                    <a:pt x="146885" y="290595"/>
                    <a:pt x="146468" y="291428"/>
                  </a:cubicBezTo>
                  <a:cubicBezTo>
                    <a:pt x="146862" y="293811"/>
                    <a:pt x="147906" y="292539"/>
                    <a:pt x="149343" y="291405"/>
                  </a:cubicBezTo>
                  <a:close/>
                  <a:moveTo>
                    <a:pt x="80519" y="343029"/>
                  </a:moveTo>
                  <a:cubicBezTo>
                    <a:pt x="80125" y="342172"/>
                    <a:pt x="80682" y="340020"/>
                    <a:pt x="79105" y="340391"/>
                  </a:cubicBezTo>
                  <a:cubicBezTo>
                    <a:pt x="78386" y="340715"/>
                    <a:pt x="79893" y="344602"/>
                    <a:pt x="80450" y="343005"/>
                  </a:cubicBezTo>
                  <a:close/>
                  <a:moveTo>
                    <a:pt x="80960" y="277776"/>
                  </a:moveTo>
                  <a:cubicBezTo>
                    <a:pt x="80960" y="278493"/>
                    <a:pt x="82630" y="278586"/>
                    <a:pt x="83279" y="278285"/>
                  </a:cubicBezTo>
                  <a:cubicBezTo>
                    <a:pt x="84809" y="277382"/>
                    <a:pt x="80543" y="276040"/>
                    <a:pt x="80960" y="277776"/>
                  </a:cubicBezTo>
                  <a:close/>
                  <a:moveTo>
                    <a:pt x="130723" y="346453"/>
                  </a:moveTo>
                  <a:cubicBezTo>
                    <a:pt x="131274" y="346212"/>
                    <a:pt x="131525" y="345571"/>
                    <a:pt x="131284" y="345021"/>
                  </a:cubicBezTo>
                  <a:cubicBezTo>
                    <a:pt x="131103" y="344609"/>
                    <a:pt x="130686" y="344350"/>
                    <a:pt x="130236" y="344371"/>
                  </a:cubicBezTo>
                  <a:cubicBezTo>
                    <a:pt x="129308" y="344602"/>
                    <a:pt x="129958" y="346176"/>
                    <a:pt x="130793" y="346361"/>
                  </a:cubicBezTo>
                  <a:close/>
                  <a:moveTo>
                    <a:pt x="131975" y="341177"/>
                  </a:moveTo>
                  <a:cubicBezTo>
                    <a:pt x="132207" y="338863"/>
                    <a:pt x="128961" y="341339"/>
                    <a:pt x="130352" y="342010"/>
                  </a:cubicBezTo>
                  <a:cubicBezTo>
                    <a:pt x="131044" y="342123"/>
                    <a:pt x="131721" y="341737"/>
                    <a:pt x="131975" y="341085"/>
                  </a:cubicBezTo>
                  <a:close/>
                  <a:moveTo>
                    <a:pt x="79267" y="284070"/>
                  </a:moveTo>
                  <a:cubicBezTo>
                    <a:pt x="78827" y="282890"/>
                    <a:pt x="77644" y="284370"/>
                    <a:pt x="77250" y="284856"/>
                  </a:cubicBezTo>
                  <a:cubicBezTo>
                    <a:pt x="77203" y="285944"/>
                    <a:pt x="79406" y="285018"/>
                    <a:pt x="79267" y="284070"/>
                  </a:cubicBezTo>
                  <a:close/>
                  <a:moveTo>
                    <a:pt x="125158" y="289345"/>
                  </a:moveTo>
                  <a:cubicBezTo>
                    <a:pt x="123938" y="288940"/>
                    <a:pt x="122620" y="288940"/>
                    <a:pt x="121401" y="289345"/>
                  </a:cubicBezTo>
                  <a:cubicBezTo>
                    <a:pt x="122542" y="290090"/>
                    <a:pt x="124017" y="290090"/>
                    <a:pt x="125158" y="289345"/>
                  </a:cubicBezTo>
                  <a:close/>
                  <a:moveTo>
                    <a:pt x="95198" y="296056"/>
                  </a:moveTo>
                  <a:cubicBezTo>
                    <a:pt x="94711" y="296357"/>
                    <a:pt x="93041" y="296681"/>
                    <a:pt x="93992" y="297352"/>
                  </a:cubicBezTo>
                  <a:cubicBezTo>
                    <a:pt x="94688" y="298601"/>
                    <a:pt x="96728" y="296449"/>
                    <a:pt x="95198" y="296056"/>
                  </a:cubicBezTo>
                  <a:close/>
                  <a:moveTo>
                    <a:pt x="117274" y="351821"/>
                  </a:moveTo>
                  <a:cubicBezTo>
                    <a:pt x="116763" y="351498"/>
                    <a:pt x="114700" y="351081"/>
                    <a:pt x="114769" y="351983"/>
                  </a:cubicBezTo>
                  <a:cubicBezTo>
                    <a:pt x="114839" y="352886"/>
                    <a:pt x="117042" y="352169"/>
                    <a:pt x="117274" y="351821"/>
                  </a:cubicBezTo>
                  <a:close/>
                  <a:moveTo>
                    <a:pt x="185912" y="303021"/>
                  </a:moveTo>
                  <a:cubicBezTo>
                    <a:pt x="184869" y="302165"/>
                    <a:pt x="183199" y="303807"/>
                    <a:pt x="183895" y="304710"/>
                  </a:cubicBezTo>
                  <a:cubicBezTo>
                    <a:pt x="184451" y="304872"/>
                    <a:pt x="184938" y="303391"/>
                    <a:pt x="185912" y="303044"/>
                  </a:cubicBezTo>
                  <a:close/>
                  <a:moveTo>
                    <a:pt x="104149" y="280090"/>
                  </a:moveTo>
                  <a:cubicBezTo>
                    <a:pt x="104311" y="279372"/>
                    <a:pt x="102386" y="279349"/>
                    <a:pt x="102154" y="279673"/>
                  </a:cubicBezTo>
                  <a:cubicBezTo>
                    <a:pt x="102178" y="280691"/>
                    <a:pt x="104149" y="281247"/>
                    <a:pt x="104149" y="280090"/>
                  </a:cubicBezTo>
                  <a:close/>
                  <a:moveTo>
                    <a:pt x="146793" y="280552"/>
                  </a:moveTo>
                  <a:cubicBezTo>
                    <a:pt x="146793" y="280784"/>
                    <a:pt x="146793" y="281154"/>
                    <a:pt x="147326" y="281154"/>
                  </a:cubicBezTo>
                  <a:cubicBezTo>
                    <a:pt x="149228" y="280900"/>
                    <a:pt x="146816" y="278308"/>
                    <a:pt x="146885" y="280645"/>
                  </a:cubicBezTo>
                  <a:close/>
                  <a:moveTo>
                    <a:pt x="91743" y="287494"/>
                  </a:moveTo>
                  <a:cubicBezTo>
                    <a:pt x="91951" y="286430"/>
                    <a:pt x="90908" y="286407"/>
                    <a:pt x="90630" y="287494"/>
                  </a:cubicBezTo>
                  <a:cubicBezTo>
                    <a:pt x="90351" y="288582"/>
                    <a:pt x="92137" y="288744"/>
                    <a:pt x="91835" y="287494"/>
                  </a:cubicBezTo>
                  <a:close/>
                  <a:moveTo>
                    <a:pt x="117250" y="356449"/>
                  </a:moveTo>
                  <a:cubicBezTo>
                    <a:pt x="116926" y="355917"/>
                    <a:pt x="115905" y="354506"/>
                    <a:pt x="115372" y="355547"/>
                  </a:cubicBezTo>
                  <a:cubicBezTo>
                    <a:pt x="115442" y="356449"/>
                    <a:pt x="116763" y="356796"/>
                    <a:pt x="117274" y="356449"/>
                  </a:cubicBezTo>
                  <a:close/>
                  <a:moveTo>
                    <a:pt x="92322" y="269584"/>
                  </a:moveTo>
                  <a:cubicBezTo>
                    <a:pt x="92345" y="269137"/>
                    <a:pt x="92111" y="268716"/>
                    <a:pt x="91720" y="268497"/>
                  </a:cubicBezTo>
                  <a:cubicBezTo>
                    <a:pt x="90606" y="268103"/>
                    <a:pt x="91488" y="270834"/>
                    <a:pt x="92322" y="269584"/>
                  </a:cubicBezTo>
                  <a:close/>
                  <a:moveTo>
                    <a:pt x="104149" y="277521"/>
                  </a:moveTo>
                  <a:cubicBezTo>
                    <a:pt x="103894" y="277012"/>
                    <a:pt x="102734" y="276318"/>
                    <a:pt x="102641" y="277336"/>
                  </a:cubicBezTo>
                  <a:cubicBezTo>
                    <a:pt x="102549" y="278354"/>
                    <a:pt x="104149" y="278146"/>
                    <a:pt x="104149" y="277521"/>
                  </a:cubicBezTo>
                  <a:close/>
                  <a:moveTo>
                    <a:pt x="82885" y="279233"/>
                  </a:moveTo>
                  <a:cubicBezTo>
                    <a:pt x="82328" y="279442"/>
                    <a:pt x="81702" y="280830"/>
                    <a:pt x="82537" y="281131"/>
                  </a:cubicBezTo>
                  <a:cubicBezTo>
                    <a:pt x="82606" y="280645"/>
                    <a:pt x="83766" y="279164"/>
                    <a:pt x="82885" y="279233"/>
                  </a:cubicBezTo>
                  <a:close/>
                  <a:moveTo>
                    <a:pt x="129262" y="289716"/>
                  </a:moveTo>
                  <a:cubicBezTo>
                    <a:pt x="129053" y="288836"/>
                    <a:pt x="127755" y="289530"/>
                    <a:pt x="127755" y="290086"/>
                  </a:cubicBezTo>
                  <a:cubicBezTo>
                    <a:pt x="127755" y="290641"/>
                    <a:pt x="129424" y="290479"/>
                    <a:pt x="129262" y="289716"/>
                  </a:cubicBezTo>
                  <a:close/>
                  <a:moveTo>
                    <a:pt x="86896" y="292677"/>
                  </a:moveTo>
                  <a:cubicBezTo>
                    <a:pt x="87337" y="292677"/>
                    <a:pt x="85714" y="292677"/>
                    <a:pt x="86386" y="293071"/>
                  </a:cubicBezTo>
                  <a:cubicBezTo>
                    <a:pt x="87917" y="293580"/>
                    <a:pt x="90444" y="292492"/>
                    <a:pt x="86896" y="292677"/>
                  </a:cubicBezTo>
                  <a:close/>
                  <a:moveTo>
                    <a:pt x="174132" y="293719"/>
                  </a:moveTo>
                  <a:cubicBezTo>
                    <a:pt x="174318" y="291544"/>
                    <a:pt x="172741" y="294505"/>
                    <a:pt x="173413" y="294853"/>
                  </a:cubicBezTo>
                  <a:cubicBezTo>
                    <a:pt x="174086" y="295200"/>
                    <a:pt x="174155" y="294205"/>
                    <a:pt x="174132" y="293719"/>
                  </a:cubicBezTo>
                  <a:close/>
                  <a:moveTo>
                    <a:pt x="93830" y="293210"/>
                  </a:moveTo>
                  <a:cubicBezTo>
                    <a:pt x="93505" y="293418"/>
                    <a:pt x="92740" y="292839"/>
                    <a:pt x="92601" y="293534"/>
                  </a:cubicBezTo>
                  <a:cubicBezTo>
                    <a:pt x="93041" y="294390"/>
                    <a:pt x="97030" y="293210"/>
                    <a:pt x="93830" y="293210"/>
                  </a:cubicBezTo>
                  <a:close/>
                  <a:moveTo>
                    <a:pt x="161077" y="348582"/>
                  </a:moveTo>
                  <a:cubicBezTo>
                    <a:pt x="161309" y="348582"/>
                    <a:pt x="161077" y="348027"/>
                    <a:pt x="161077" y="347610"/>
                  </a:cubicBezTo>
                  <a:cubicBezTo>
                    <a:pt x="160845" y="346152"/>
                    <a:pt x="158804" y="349207"/>
                    <a:pt x="160984" y="348582"/>
                  </a:cubicBezTo>
                  <a:close/>
                  <a:moveTo>
                    <a:pt x="153633" y="347656"/>
                  </a:moveTo>
                  <a:cubicBezTo>
                    <a:pt x="152196" y="348420"/>
                    <a:pt x="154978" y="349415"/>
                    <a:pt x="154700" y="348281"/>
                  </a:cubicBezTo>
                  <a:cubicBezTo>
                    <a:pt x="154375" y="347911"/>
                    <a:pt x="154097" y="347541"/>
                    <a:pt x="153541" y="347656"/>
                  </a:cubicBezTo>
                  <a:close/>
                  <a:moveTo>
                    <a:pt x="145193" y="350479"/>
                  </a:moveTo>
                  <a:cubicBezTo>
                    <a:pt x="144914" y="350479"/>
                    <a:pt x="144822" y="350688"/>
                    <a:pt x="144752" y="350965"/>
                  </a:cubicBezTo>
                  <a:cubicBezTo>
                    <a:pt x="144799" y="352493"/>
                    <a:pt x="146700" y="350526"/>
                    <a:pt x="145100" y="350479"/>
                  </a:cubicBezTo>
                  <a:close/>
                  <a:moveTo>
                    <a:pt x="86224" y="275601"/>
                  </a:moveTo>
                  <a:cubicBezTo>
                    <a:pt x="86827" y="275601"/>
                    <a:pt x="86804" y="274536"/>
                    <a:pt x="86224" y="274559"/>
                  </a:cubicBezTo>
                  <a:cubicBezTo>
                    <a:pt x="85644" y="274583"/>
                    <a:pt x="85598" y="275763"/>
                    <a:pt x="86224" y="275601"/>
                  </a:cubicBezTo>
                  <a:close/>
                  <a:moveTo>
                    <a:pt x="90282" y="276596"/>
                  </a:moveTo>
                  <a:cubicBezTo>
                    <a:pt x="91209" y="276596"/>
                    <a:pt x="89980" y="274744"/>
                    <a:pt x="89633" y="275323"/>
                  </a:cubicBezTo>
                  <a:cubicBezTo>
                    <a:pt x="89285" y="275901"/>
                    <a:pt x="89888" y="276295"/>
                    <a:pt x="90235" y="276596"/>
                  </a:cubicBezTo>
                  <a:close/>
                  <a:moveTo>
                    <a:pt x="97238" y="282959"/>
                  </a:moveTo>
                  <a:cubicBezTo>
                    <a:pt x="97888" y="282357"/>
                    <a:pt x="96172" y="282288"/>
                    <a:pt x="95940" y="282704"/>
                  </a:cubicBezTo>
                  <a:cubicBezTo>
                    <a:pt x="96102" y="283237"/>
                    <a:pt x="96891" y="283723"/>
                    <a:pt x="97192" y="282959"/>
                  </a:cubicBezTo>
                  <a:close/>
                  <a:moveTo>
                    <a:pt x="140323" y="287587"/>
                  </a:moveTo>
                  <a:cubicBezTo>
                    <a:pt x="139882" y="288212"/>
                    <a:pt x="140323" y="288836"/>
                    <a:pt x="141019" y="289068"/>
                  </a:cubicBezTo>
                  <a:cubicBezTo>
                    <a:pt x="141436" y="288489"/>
                    <a:pt x="140856" y="287911"/>
                    <a:pt x="140300" y="287633"/>
                  </a:cubicBezTo>
                  <a:close/>
                  <a:moveTo>
                    <a:pt x="92346" y="291659"/>
                  </a:moveTo>
                  <a:cubicBezTo>
                    <a:pt x="91720" y="291659"/>
                    <a:pt x="91696" y="292677"/>
                    <a:pt x="92346" y="292677"/>
                  </a:cubicBezTo>
                  <a:cubicBezTo>
                    <a:pt x="92995" y="292677"/>
                    <a:pt x="93111" y="291451"/>
                    <a:pt x="92346" y="291659"/>
                  </a:cubicBezTo>
                  <a:close/>
                  <a:moveTo>
                    <a:pt x="114584" y="293973"/>
                  </a:moveTo>
                  <a:cubicBezTo>
                    <a:pt x="114584" y="294598"/>
                    <a:pt x="115581" y="294667"/>
                    <a:pt x="115604" y="293973"/>
                  </a:cubicBezTo>
                  <a:cubicBezTo>
                    <a:pt x="115627" y="293279"/>
                    <a:pt x="114468" y="293001"/>
                    <a:pt x="114584" y="293788"/>
                  </a:cubicBezTo>
                  <a:close/>
                  <a:moveTo>
                    <a:pt x="133807" y="300151"/>
                  </a:moveTo>
                  <a:cubicBezTo>
                    <a:pt x="134410" y="300290"/>
                    <a:pt x="134572" y="299180"/>
                    <a:pt x="133993" y="299110"/>
                  </a:cubicBezTo>
                  <a:cubicBezTo>
                    <a:pt x="133413" y="299041"/>
                    <a:pt x="132995" y="299943"/>
                    <a:pt x="133807" y="299966"/>
                  </a:cubicBezTo>
                  <a:close/>
                  <a:moveTo>
                    <a:pt x="85598" y="299712"/>
                  </a:moveTo>
                  <a:cubicBezTo>
                    <a:pt x="85598" y="300013"/>
                    <a:pt x="86479" y="300637"/>
                    <a:pt x="86804" y="300522"/>
                  </a:cubicBezTo>
                  <a:cubicBezTo>
                    <a:pt x="87476" y="299989"/>
                    <a:pt x="86154" y="299041"/>
                    <a:pt x="85598" y="299712"/>
                  </a:cubicBezTo>
                  <a:close/>
                  <a:moveTo>
                    <a:pt x="170538" y="305103"/>
                  </a:moveTo>
                  <a:cubicBezTo>
                    <a:pt x="170037" y="305051"/>
                    <a:pt x="169531" y="305139"/>
                    <a:pt x="169077" y="305358"/>
                  </a:cubicBezTo>
                  <a:cubicBezTo>
                    <a:pt x="169610" y="305936"/>
                    <a:pt x="172022" y="305659"/>
                    <a:pt x="170608" y="305103"/>
                  </a:cubicBezTo>
                  <a:close/>
                  <a:moveTo>
                    <a:pt x="109320" y="338308"/>
                  </a:moveTo>
                  <a:cubicBezTo>
                    <a:pt x="109042" y="337730"/>
                    <a:pt x="108439" y="337174"/>
                    <a:pt x="107813" y="337637"/>
                  </a:cubicBezTo>
                  <a:cubicBezTo>
                    <a:pt x="108114" y="338192"/>
                    <a:pt x="108786" y="338794"/>
                    <a:pt x="109320" y="338308"/>
                  </a:cubicBezTo>
                  <a:close/>
                  <a:moveTo>
                    <a:pt x="113123" y="352192"/>
                  </a:moveTo>
                  <a:cubicBezTo>
                    <a:pt x="113471" y="351660"/>
                    <a:pt x="112914" y="351567"/>
                    <a:pt x="112729" y="351312"/>
                  </a:cubicBezTo>
                  <a:cubicBezTo>
                    <a:pt x="111963" y="350665"/>
                    <a:pt x="112079" y="353534"/>
                    <a:pt x="113123" y="352122"/>
                  </a:cubicBezTo>
                  <a:close/>
                  <a:moveTo>
                    <a:pt x="149715" y="351035"/>
                  </a:moveTo>
                  <a:cubicBezTo>
                    <a:pt x="150944" y="350641"/>
                    <a:pt x="149715" y="349600"/>
                    <a:pt x="149274" y="350803"/>
                  </a:cubicBezTo>
                  <a:close/>
                  <a:moveTo>
                    <a:pt x="89424" y="271736"/>
                  </a:moveTo>
                  <a:cubicBezTo>
                    <a:pt x="88960" y="270510"/>
                    <a:pt x="88056" y="271736"/>
                    <a:pt x="89262" y="272199"/>
                  </a:cubicBezTo>
                  <a:close/>
                  <a:moveTo>
                    <a:pt x="71337" y="275716"/>
                  </a:moveTo>
                  <a:cubicBezTo>
                    <a:pt x="71800" y="276943"/>
                    <a:pt x="72751" y="275716"/>
                    <a:pt x="71499" y="275277"/>
                  </a:cubicBezTo>
                  <a:close/>
                  <a:moveTo>
                    <a:pt x="149622" y="278516"/>
                  </a:moveTo>
                  <a:cubicBezTo>
                    <a:pt x="150897" y="278123"/>
                    <a:pt x="149761" y="277058"/>
                    <a:pt x="149181" y="278285"/>
                  </a:cubicBezTo>
                  <a:close/>
                  <a:moveTo>
                    <a:pt x="96728" y="278771"/>
                  </a:moveTo>
                  <a:cubicBezTo>
                    <a:pt x="96496" y="278470"/>
                    <a:pt x="96311" y="278146"/>
                    <a:pt x="95917" y="278169"/>
                  </a:cubicBezTo>
                  <a:cubicBezTo>
                    <a:pt x="95546" y="278609"/>
                    <a:pt x="96311" y="279442"/>
                    <a:pt x="96798" y="278701"/>
                  </a:cubicBezTo>
                  <a:close/>
                  <a:moveTo>
                    <a:pt x="89424" y="282033"/>
                  </a:moveTo>
                  <a:lnTo>
                    <a:pt x="89262" y="281524"/>
                  </a:lnTo>
                  <a:cubicBezTo>
                    <a:pt x="88033" y="281779"/>
                    <a:pt x="88867" y="283098"/>
                    <a:pt x="89493" y="281964"/>
                  </a:cubicBezTo>
                  <a:close/>
                  <a:moveTo>
                    <a:pt x="148486" y="283445"/>
                  </a:moveTo>
                  <a:cubicBezTo>
                    <a:pt x="147859" y="282774"/>
                    <a:pt x="147141" y="283445"/>
                    <a:pt x="147604" y="284070"/>
                  </a:cubicBezTo>
                  <a:close/>
                  <a:moveTo>
                    <a:pt x="157413" y="283699"/>
                  </a:moveTo>
                  <a:lnTo>
                    <a:pt x="158109" y="283352"/>
                  </a:lnTo>
                  <a:cubicBezTo>
                    <a:pt x="157483" y="282658"/>
                    <a:pt x="155883" y="283260"/>
                    <a:pt x="157483" y="283630"/>
                  </a:cubicBezTo>
                  <a:close/>
                  <a:moveTo>
                    <a:pt x="143941" y="289530"/>
                  </a:moveTo>
                  <a:lnTo>
                    <a:pt x="143083" y="288813"/>
                  </a:lnTo>
                  <a:cubicBezTo>
                    <a:pt x="142572" y="289345"/>
                    <a:pt x="143430" y="290225"/>
                    <a:pt x="144010" y="289461"/>
                  </a:cubicBezTo>
                  <a:close/>
                  <a:moveTo>
                    <a:pt x="173483" y="316210"/>
                  </a:moveTo>
                  <a:cubicBezTo>
                    <a:pt x="172950" y="315794"/>
                    <a:pt x="172324" y="315979"/>
                    <a:pt x="172416" y="316650"/>
                  </a:cubicBezTo>
                  <a:cubicBezTo>
                    <a:pt x="172509" y="317321"/>
                    <a:pt x="173181" y="316372"/>
                    <a:pt x="173553" y="316141"/>
                  </a:cubicBezTo>
                  <a:close/>
                  <a:moveTo>
                    <a:pt x="120149" y="356195"/>
                  </a:moveTo>
                  <a:cubicBezTo>
                    <a:pt x="119755" y="354945"/>
                    <a:pt x="118688" y="356056"/>
                    <a:pt x="119917" y="356634"/>
                  </a:cubicBezTo>
                  <a:close/>
                  <a:moveTo>
                    <a:pt x="165552" y="347680"/>
                  </a:moveTo>
                  <a:cubicBezTo>
                    <a:pt x="165158" y="346407"/>
                    <a:pt x="164138" y="347680"/>
                    <a:pt x="165321" y="348119"/>
                  </a:cubicBezTo>
                  <a:close/>
                  <a:moveTo>
                    <a:pt x="131975" y="353719"/>
                  </a:moveTo>
                  <a:lnTo>
                    <a:pt x="132624" y="352932"/>
                  </a:lnTo>
                  <a:cubicBezTo>
                    <a:pt x="131975" y="352377"/>
                    <a:pt x="131094" y="353326"/>
                    <a:pt x="131975" y="353719"/>
                  </a:cubicBezTo>
                  <a:close/>
                  <a:moveTo>
                    <a:pt x="255988" y="451945"/>
                  </a:moveTo>
                  <a:cubicBezTo>
                    <a:pt x="255154" y="451806"/>
                    <a:pt x="255270" y="453125"/>
                    <a:pt x="255988" y="452917"/>
                  </a:cubicBezTo>
                  <a:cubicBezTo>
                    <a:pt x="256707" y="452709"/>
                    <a:pt x="256568" y="451922"/>
                    <a:pt x="255965" y="451945"/>
                  </a:cubicBezTo>
                  <a:close/>
                  <a:moveTo>
                    <a:pt x="935093" y="537954"/>
                  </a:moveTo>
                  <a:cubicBezTo>
                    <a:pt x="934583" y="540407"/>
                    <a:pt x="936693" y="538810"/>
                    <a:pt x="935093" y="537954"/>
                  </a:cubicBezTo>
                  <a:close/>
                  <a:moveTo>
                    <a:pt x="585361" y="91088"/>
                  </a:moveTo>
                  <a:cubicBezTo>
                    <a:pt x="585475" y="91331"/>
                    <a:pt x="585766" y="91435"/>
                    <a:pt x="586009" y="91320"/>
                  </a:cubicBezTo>
                  <a:cubicBezTo>
                    <a:pt x="586180" y="91240"/>
                    <a:pt x="586289" y="91068"/>
                    <a:pt x="586288" y="90880"/>
                  </a:cubicBezTo>
                  <a:cubicBezTo>
                    <a:pt x="585801" y="90648"/>
                    <a:pt x="585245" y="90047"/>
                    <a:pt x="585361" y="91088"/>
                  </a:cubicBezTo>
                  <a:close/>
                  <a:moveTo>
                    <a:pt x="884495" y="209376"/>
                  </a:moveTo>
                  <a:cubicBezTo>
                    <a:pt x="884487" y="209208"/>
                    <a:pt x="884448" y="209043"/>
                    <a:pt x="884379" y="208890"/>
                  </a:cubicBezTo>
                  <a:lnTo>
                    <a:pt x="883591" y="209561"/>
                  </a:lnTo>
                  <a:cubicBezTo>
                    <a:pt x="883846" y="209931"/>
                    <a:pt x="884402" y="209885"/>
                    <a:pt x="884402" y="209376"/>
                  </a:cubicBezTo>
                  <a:close/>
                  <a:moveTo>
                    <a:pt x="165645" y="256395"/>
                  </a:moveTo>
                  <a:cubicBezTo>
                    <a:pt x="164787" y="254775"/>
                    <a:pt x="163326" y="256904"/>
                    <a:pt x="165645" y="256395"/>
                  </a:cubicBezTo>
                  <a:close/>
                  <a:moveTo>
                    <a:pt x="62873" y="271135"/>
                  </a:moveTo>
                  <a:cubicBezTo>
                    <a:pt x="62015" y="269469"/>
                    <a:pt x="60554" y="271644"/>
                    <a:pt x="62873" y="271135"/>
                  </a:cubicBezTo>
                  <a:close/>
                  <a:moveTo>
                    <a:pt x="933980" y="400252"/>
                  </a:moveTo>
                  <a:cubicBezTo>
                    <a:pt x="933493" y="402566"/>
                    <a:pt x="935487" y="401201"/>
                    <a:pt x="933980" y="400252"/>
                  </a:cubicBezTo>
                  <a:close/>
                  <a:moveTo>
                    <a:pt x="719229" y="651892"/>
                  </a:moveTo>
                  <a:cubicBezTo>
                    <a:pt x="718858" y="649925"/>
                    <a:pt x="717096" y="651892"/>
                    <a:pt x="719229" y="651892"/>
                  </a:cubicBezTo>
                  <a:close/>
                  <a:moveTo>
                    <a:pt x="215640" y="549848"/>
                  </a:moveTo>
                  <a:cubicBezTo>
                    <a:pt x="211327" y="552995"/>
                    <a:pt x="220556" y="550357"/>
                    <a:pt x="215640" y="549848"/>
                  </a:cubicBezTo>
                  <a:close/>
                  <a:moveTo>
                    <a:pt x="586891" y="24979"/>
                  </a:moveTo>
                  <a:cubicBezTo>
                    <a:pt x="586428" y="24261"/>
                    <a:pt x="586149" y="26113"/>
                    <a:pt x="586729" y="26205"/>
                  </a:cubicBezTo>
                  <a:cubicBezTo>
                    <a:pt x="586988" y="25850"/>
                    <a:pt x="587049" y="25389"/>
                    <a:pt x="586891" y="24979"/>
                  </a:cubicBezTo>
                  <a:close/>
                </a:path>
              </a:pathLst>
            </a:custGeom>
            <a:solidFill>
              <a:srgbClr val="3CADB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40" name="Google Shape;240;g239d3b258f3_0_8"/>
            <p:cNvSpPr/>
            <p:nvPr/>
          </p:nvSpPr>
          <p:spPr>
            <a:xfrm>
              <a:off x="3557698" y="3036983"/>
              <a:ext cx="585977" cy="375606"/>
            </a:xfrm>
            <a:custGeom>
              <a:avLst/>
              <a:gdLst/>
              <a:ahLst/>
              <a:cxnLst/>
              <a:rect l="l" t="t" r="r" b="b"/>
              <a:pathLst>
                <a:path w="705996" h="438024" extrusionOk="0">
                  <a:moveTo>
                    <a:pt x="41033" y="205845"/>
                  </a:moveTo>
                  <a:cubicBezTo>
                    <a:pt x="45994" y="201748"/>
                    <a:pt x="50385" y="197009"/>
                    <a:pt x="54088" y="191753"/>
                  </a:cubicBezTo>
                  <a:cubicBezTo>
                    <a:pt x="54088" y="190619"/>
                    <a:pt x="54552" y="189879"/>
                    <a:pt x="55758" y="190018"/>
                  </a:cubicBezTo>
                  <a:cubicBezTo>
                    <a:pt x="56964" y="190156"/>
                    <a:pt x="55294" y="188699"/>
                    <a:pt x="56430" y="188861"/>
                  </a:cubicBezTo>
                  <a:cubicBezTo>
                    <a:pt x="59004" y="188513"/>
                    <a:pt x="59955" y="185714"/>
                    <a:pt x="61949" y="184580"/>
                  </a:cubicBezTo>
                  <a:cubicBezTo>
                    <a:pt x="66070" y="181033"/>
                    <a:pt x="69901" y="177164"/>
                    <a:pt x="73405" y="173010"/>
                  </a:cubicBezTo>
                  <a:cubicBezTo>
                    <a:pt x="75422" y="173010"/>
                    <a:pt x="75723" y="170349"/>
                    <a:pt x="77764" y="170048"/>
                  </a:cubicBezTo>
                  <a:cubicBezTo>
                    <a:pt x="78668" y="169817"/>
                    <a:pt x="78483" y="168012"/>
                    <a:pt x="79526" y="167989"/>
                  </a:cubicBezTo>
                  <a:cubicBezTo>
                    <a:pt x="82100" y="167734"/>
                    <a:pt x="82495" y="164495"/>
                    <a:pt x="84906" y="163916"/>
                  </a:cubicBezTo>
                  <a:cubicBezTo>
                    <a:pt x="89753" y="158409"/>
                    <a:pt x="97011" y="154776"/>
                    <a:pt x="101903" y="149454"/>
                  </a:cubicBezTo>
                  <a:cubicBezTo>
                    <a:pt x="105104" y="146585"/>
                    <a:pt x="109556" y="145174"/>
                    <a:pt x="111179" y="140939"/>
                  </a:cubicBezTo>
                  <a:cubicBezTo>
                    <a:pt x="113220" y="139366"/>
                    <a:pt x="116999" y="140037"/>
                    <a:pt x="117579" y="136311"/>
                  </a:cubicBezTo>
                  <a:cubicBezTo>
                    <a:pt x="117579" y="135987"/>
                    <a:pt x="117579" y="135478"/>
                    <a:pt x="118182" y="135848"/>
                  </a:cubicBezTo>
                  <a:cubicBezTo>
                    <a:pt x="118785" y="136219"/>
                    <a:pt x="119550" y="135848"/>
                    <a:pt x="120246" y="135617"/>
                  </a:cubicBezTo>
                  <a:cubicBezTo>
                    <a:pt x="125139" y="133303"/>
                    <a:pt x="128570" y="128883"/>
                    <a:pt x="133278" y="126778"/>
                  </a:cubicBezTo>
                  <a:cubicBezTo>
                    <a:pt x="134855" y="123862"/>
                    <a:pt x="138750" y="124024"/>
                    <a:pt x="140652" y="121340"/>
                  </a:cubicBezTo>
                  <a:cubicBezTo>
                    <a:pt x="141788" y="120507"/>
                    <a:pt x="143713" y="120530"/>
                    <a:pt x="143736" y="118586"/>
                  </a:cubicBezTo>
                  <a:cubicBezTo>
                    <a:pt x="143736" y="117962"/>
                    <a:pt x="145034" y="116435"/>
                    <a:pt x="145614" y="117337"/>
                  </a:cubicBezTo>
                  <a:cubicBezTo>
                    <a:pt x="146194" y="118239"/>
                    <a:pt x="147191" y="117591"/>
                    <a:pt x="147933" y="117337"/>
                  </a:cubicBezTo>
                  <a:cubicBezTo>
                    <a:pt x="150654" y="115222"/>
                    <a:pt x="153513" y="113290"/>
                    <a:pt x="156490" y="111552"/>
                  </a:cubicBezTo>
                  <a:cubicBezTo>
                    <a:pt x="155052" y="110187"/>
                    <a:pt x="158809" y="108289"/>
                    <a:pt x="158948" y="109701"/>
                  </a:cubicBezTo>
                  <a:cubicBezTo>
                    <a:pt x="165533" y="106693"/>
                    <a:pt x="172861" y="101163"/>
                    <a:pt x="179957" y="97669"/>
                  </a:cubicBezTo>
                  <a:cubicBezTo>
                    <a:pt x="181441" y="96951"/>
                    <a:pt x="181951" y="94406"/>
                    <a:pt x="183992" y="95216"/>
                  </a:cubicBezTo>
                  <a:cubicBezTo>
                    <a:pt x="185273" y="94420"/>
                    <a:pt x="186614" y="93723"/>
                    <a:pt x="188003" y="93133"/>
                  </a:cubicBezTo>
                  <a:cubicBezTo>
                    <a:pt x="192363" y="89315"/>
                    <a:pt x="198067" y="87834"/>
                    <a:pt x="202705" y="84687"/>
                  </a:cubicBezTo>
                  <a:cubicBezTo>
                    <a:pt x="204143" y="84040"/>
                    <a:pt x="205974" y="84178"/>
                    <a:pt x="206461" y="82119"/>
                  </a:cubicBezTo>
                  <a:cubicBezTo>
                    <a:pt x="207273" y="81240"/>
                    <a:pt x="209360" y="82443"/>
                    <a:pt x="209731" y="80638"/>
                  </a:cubicBezTo>
                  <a:cubicBezTo>
                    <a:pt x="209989" y="79782"/>
                    <a:pt x="210885" y="79288"/>
                    <a:pt x="211748" y="79527"/>
                  </a:cubicBezTo>
                  <a:cubicBezTo>
                    <a:pt x="215104" y="79473"/>
                    <a:pt x="218233" y="77822"/>
                    <a:pt x="220166" y="75085"/>
                  </a:cubicBezTo>
                  <a:cubicBezTo>
                    <a:pt x="221372" y="75270"/>
                    <a:pt x="222160" y="73904"/>
                    <a:pt x="223412" y="74159"/>
                  </a:cubicBezTo>
                  <a:cubicBezTo>
                    <a:pt x="224085" y="74298"/>
                    <a:pt x="224896" y="73904"/>
                    <a:pt x="224966" y="73419"/>
                  </a:cubicBezTo>
                  <a:cubicBezTo>
                    <a:pt x="225291" y="70873"/>
                    <a:pt x="227911" y="71706"/>
                    <a:pt x="229117" y="70480"/>
                  </a:cubicBezTo>
                  <a:cubicBezTo>
                    <a:pt x="230624" y="70480"/>
                    <a:pt x="241152" y="67541"/>
                    <a:pt x="239459" y="65852"/>
                  </a:cubicBezTo>
                  <a:cubicBezTo>
                    <a:pt x="239157" y="65459"/>
                    <a:pt x="239714" y="65435"/>
                    <a:pt x="239876" y="65482"/>
                  </a:cubicBezTo>
                  <a:cubicBezTo>
                    <a:pt x="243465" y="65490"/>
                    <a:pt x="246868" y="63894"/>
                    <a:pt x="249152" y="61132"/>
                  </a:cubicBezTo>
                  <a:cubicBezTo>
                    <a:pt x="252352" y="61340"/>
                    <a:pt x="255065" y="58956"/>
                    <a:pt x="258149" y="58008"/>
                  </a:cubicBezTo>
                  <a:cubicBezTo>
                    <a:pt x="258474" y="57846"/>
                    <a:pt x="258845" y="57452"/>
                    <a:pt x="259100" y="57522"/>
                  </a:cubicBezTo>
                  <a:cubicBezTo>
                    <a:pt x="260839" y="58008"/>
                    <a:pt x="261117" y="56180"/>
                    <a:pt x="262137" y="55578"/>
                  </a:cubicBezTo>
                  <a:cubicBezTo>
                    <a:pt x="262555" y="53264"/>
                    <a:pt x="265338" y="56967"/>
                    <a:pt x="265987" y="53727"/>
                  </a:cubicBezTo>
                  <a:cubicBezTo>
                    <a:pt x="266520" y="54097"/>
                    <a:pt x="267053" y="52154"/>
                    <a:pt x="267587" y="53727"/>
                  </a:cubicBezTo>
                  <a:cubicBezTo>
                    <a:pt x="268004" y="54305"/>
                    <a:pt x="269117" y="52848"/>
                    <a:pt x="269256" y="52339"/>
                  </a:cubicBezTo>
                  <a:cubicBezTo>
                    <a:pt x="269396" y="51830"/>
                    <a:pt x="269674" y="52061"/>
                    <a:pt x="269998" y="52177"/>
                  </a:cubicBezTo>
                  <a:cubicBezTo>
                    <a:pt x="270780" y="52435"/>
                    <a:pt x="271637" y="52315"/>
                    <a:pt x="272317" y="51853"/>
                  </a:cubicBezTo>
                  <a:cubicBezTo>
                    <a:pt x="275378" y="50233"/>
                    <a:pt x="278462" y="49539"/>
                    <a:pt x="280712" y="47387"/>
                  </a:cubicBezTo>
                  <a:cubicBezTo>
                    <a:pt x="281950" y="47625"/>
                    <a:pt x="283233" y="47368"/>
                    <a:pt x="284283" y="46670"/>
                  </a:cubicBezTo>
                  <a:cubicBezTo>
                    <a:pt x="287552" y="44541"/>
                    <a:pt x="291494" y="44008"/>
                    <a:pt x="295042" y="42319"/>
                  </a:cubicBezTo>
                  <a:cubicBezTo>
                    <a:pt x="307124" y="36951"/>
                    <a:pt x="319947" y="33364"/>
                    <a:pt x="332144" y="28436"/>
                  </a:cubicBezTo>
                  <a:lnTo>
                    <a:pt x="332144" y="28436"/>
                  </a:lnTo>
                  <a:cubicBezTo>
                    <a:pt x="335298" y="28112"/>
                    <a:pt x="337965" y="26006"/>
                    <a:pt x="341002" y="25381"/>
                  </a:cubicBezTo>
                  <a:cubicBezTo>
                    <a:pt x="340801" y="24925"/>
                    <a:pt x="341008" y="24393"/>
                    <a:pt x="341465" y="24191"/>
                  </a:cubicBezTo>
                  <a:cubicBezTo>
                    <a:pt x="341922" y="23990"/>
                    <a:pt x="342455" y="24197"/>
                    <a:pt x="342657" y="24653"/>
                  </a:cubicBezTo>
                  <a:cubicBezTo>
                    <a:pt x="342685" y="24716"/>
                    <a:pt x="342705" y="24782"/>
                    <a:pt x="342718" y="24849"/>
                  </a:cubicBezTo>
                  <a:cubicBezTo>
                    <a:pt x="349026" y="22859"/>
                    <a:pt x="356075" y="21448"/>
                    <a:pt x="362220" y="19388"/>
                  </a:cubicBezTo>
                  <a:cubicBezTo>
                    <a:pt x="364539" y="19759"/>
                    <a:pt x="366185" y="18046"/>
                    <a:pt x="368249" y="17745"/>
                  </a:cubicBezTo>
                  <a:cubicBezTo>
                    <a:pt x="371588" y="17121"/>
                    <a:pt x="375461" y="17259"/>
                    <a:pt x="378267" y="15084"/>
                  </a:cubicBezTo>
                  <a:cubicBezTo>
                    <a:pt x="387357" y="13902"/>
                    <a:pt x="396305" y="11817"/>
                    <a:pt x="404980" y="8860"/>
                  </a:cubicBezTo>
                  <a:cubicBezTo>
                    <a:pt x="409386" y="9693"/>
                    <a:pt x="413537" y="8513"/>
                    <a:pt x="417919" y="7981"/>
                  </a:cubicBezTo>
                  <a:cubicBezTo>
                    <a:pt x="418847" y="7749"/>
                    <a:pt x="419357" y="6384"/>
                    <a:pt x="420679" y="7078"/>
                  </a:cubicBezTo>
                  <a:cubicBezTo>
                    <a:pt x="421823" y="7099"/>
                    <a:pt x="422964" y="6951"/>
                    <a:pt x="424064" y="6639"/>
                  </a:cubicBezTo>
                  <a:cubicBezTo>
                    <a:pt x="424876" y="6245"/>
                    <a:pt x="424714" y="4787"/>
                    <a:pt x="425595" y="4811"/>
                  </a:cubicBezTo>
                  <a:cubicBezTo>
                    <a:pt x="428401" y="6546"/>
                    <a:pt x="432551" y="5759"/>
                    <a:pt x="435775" y="4811"/>
                  </a:cubicBezTo>
                  <a:cubicBezTo>
                    <a:pt x="437398" y="4024"/>
                    <a:pt x="440412" y="5019"/>
                    <a:pt x="441340" y="3237"/>
                  </a:cubicBezTo>
                  <a:cubicBezTo>
                    <a:pt x="446673" y="2450"/>
                    <a:pt x="453537" y="4602"/>
                    <a:pt x="458523" y="1802"/>
                  </a:cubicBezTo>
                  <a:cubicBezTo>
                    <a:pt x="459984" y="460"/>
                    <a:pt x="459566" y="3630"/>
                    <a:pt x="461444" y="2497"/>
                  </a:cubicBezTo>
                  <a:cubicBezTo>
                    <a:pt x="466360" y="1247"/>
                    <a:pt x="471903" y="2890"/>
                    <a:pt x="476077" y="183"/>
                  </a:cubicBezTo>
                  <a:cubicBezTo>
                    <a:pt x="476656" y="437"/>
                    <a:pt x="475752" y="807"/>
                    <a:pt x="476077" y="993"/>
                  </a:cubicBezTo>
                  <a:cubicBezTo>
                    <a:pt x="477749" y="1367"/>
                    <a:pt x="479470" y="1485"/>
                    <a:pt x="481178" y="1340"/>
                  </a:cubicBezTo>
                  <a:cubicBezTo>
                    <a:pt x="485143" y="1001"/>
                    <a:pt x="489127" y="962"/>
                    <a:pt x="493097" y="1224"/>
                  </a:cubicBezTo>
                  <a:cubicBezTo>
                    <a:pt x="496482" y="761"/>
                    <a:pt x="499915" y="761"/>
                    <a:pt x="503300" y="1224"/>
                  </a:cubicBezTo>
                  <a:cubicBezTo>
                    <a:pt x="508378" y="136"/>
                    <a:pt x="513642" y="1548"/>
                    <a:pt x="518813" y="1062"/>
                  </a:cubicBezTo>
                  <a:cubicBezTo>
                    <a:pt x="520715" y="-26"/>
                    <a:pt x="522779" y="2867"/>
                    <a:pt x="524332" y="391"/>
                  </a:cubicBezTo>
                  <a:cubicBezTo>
                    <a:pt x="524657" y="-164"/>
                    <a:pt x="525909" y="-95"/>
                    <a:pt x="526095" y="391"/>
                  </a:cubicBezTo>
                  <a:cubicBezTo>
                    <a:pt x="528158" y="2705"/>
                    <a:pt x="531892" y="553"/>
                    <a:pt x="534443" y="2219"/>
                  </a:cubicBezTo>
                  <a:cubicBezTo>
                    <a:pt x="537619" y="1432"/>
                    <a:pt x="541190" y="2497"/>
                    <a:pt x="544228" y="1756"/>
                  </a:cubicBezTo>
                  <a:cubicBezTo>
                    <a:pt x="545364" y="1386"/>
                    <a:pt x="546269" y="946"/>
                    <a:pt x="547080" y="2219"/>
                  </a:cubicBezTo>
                  <a:cubicBezTo>
                    <a:pt x="552669" y="4186"/>
                    <a:pt x="559046" y="2635"/>
                    <a:pt x="564565" y="4695"/>
                  </a:cubicBezTo>
                  <a:cubicBezTo>
                    <a:pt x="567612" y="5038"/>
                    <a:pt x="570691" y="4983"/>
                    <a:pt x="573724" y="4533"/>
                  </a:cubicBezTo>
                  <a:cubicBezTo>
                    <a:pt x="574466" y="4139"/>
                    <a:pt x="574142" y="5644"/>
                    <a:pt x="575023" y="5389"/>
                  </a:cubicBezTo>
                  <a:cubicBezTo>
                    <a:pt x="575581" y="5227"/>
                    <a:pt x="576183" y="5338"/>
                    <a:pt x="576646" y="5690"/>
                  </a:cubicBezTo>
                  <a:cubicBezTo>
                    <a:pt x="578478" y="7726"/>
                    <a:pt x="580588" y="5065"/>
                    <a:pt x="582258" y="5690"/>
                  </a:cubicBezTo>
                  <a:cubicBezTo>
                    <a:pt x="583695" y="7263"/>
                    <a:pt x="585481" y="5690"/>
                    <a:pt x="587266" y="6083"/>
                  </a:cubicBezTo>
                  <a:cubicBezTo>
                    <a:pt x="588287" y="6384"/>
                    <a:pt x="586756" y="7634"/>
                    <a:pt x="588032" y="7587"/>
                  </a:cubicBezTo>
                  <a:cubicBezTo>
                    <a:pt x="589524" y="7529"/>
                    <a:pt x="591016" y="7732"/>
                    <a:pt x="592438" y="8189"/>
                  </a:cubicBezTo>
                  <a:cubicBezTo>
                    <a:pt x="596217" y="8189"/>
                    <a:pt x="600229" y="10133"/>
                    <a:pt x="603800" y="9323"/>
                  </a:cubicBezTo>
                  <a:cubicBezTo>
                    <a:pt x="604150" y="9149"/>
                    <a:pt x="604574" y="9258"/>
                    <a:pt x="604797" y="9577"/>
                  </a:cubicBezTo>
                  <a:cubicBezTo>
                    <a:pt x="605377" y="10919"/>
                    <a:pt x="606884" y="10549"/>
                    <a:pt x="607765" y="11290"/>
                  </a:cubicBezTo>
                  <a:cubicBezTo>
                    <a:pt x="621145" y="13465"/>
                    <a:pt x="634734" y="17445"/>
                    <a:pt x="648067" y="20915"/>
                  </a:cubicBezTo>
                  <a:cubicBezTo>
                    <a:pt x="650386" y="21448"/>
                    <a:pt x="651244" y="23229"/>
                    <a:pt x="654050" y="22396"/>
                  </a:cubicBezTo>
                  <a:cubicBezTo>
                    <a:pt x="654398" y="22396"/>
                    <a:pt x="654954" y="22234"/>
                    <a:pt x="655117" y="22396"/>
                  </a:cubicBezTo>
                  <a:cubicBezTo>
                    <a:pt x="656160" y="24248"/>
                    <a:pt x="658688" y="22651"/>
                    <a:pt x="659476" y="24039"/>
                  </a:cubicBezTo>
                  <a:lnTo>
                    <a:pt x="658456" y="24201"/>
                  </a:lnTo>
                  <a:cubicBezTo>
                    <a:pt x="658827" y="24849"/>
                    <a:pt x="659337" y="25659"/>
                    <a:pt x="659407" y="23970"/>
                  </a:cubicBezTo>
                  <a:cubicBezTo>
                    <a:pt x="660369" y="23482"/>
                    <a:pt x="661543" y="23722"/>
                    <a:pt x="662236" y="24548"/>
                  </a:cubicBezTo>
                  <a:cubicBezTo>
                    <a:pt x="662583" y="24919"/>
                    <a:pt x="661146" y="25312"/>
                    <a:pt x="662236" y="25775"/>
                  </a:cubicBezTo>
                  <a:cubicBezTo>
                    <a:pt x="665462" y="27584"/>
                    <a:pt x="668896" y="28998"/>
                    <a:pt x="672462" y="29986"/>
                  </a:cubicBezTo>
                  <a:cubicBezTo>
                    <a:pt x="673899" y="29662"/>
                    <a:pt x="673459" y="31259"/>
                    <a:pt x="674340" y="31930"/>
                  </a:cubicBezTo>
                  <a:cubicBezTo>
                    <a:pt x="675546" y="33341"/>
                    <a:pt x="677378" y="34059"/>
                    <a:pt x="678375" y="35748"/>
                  </a:cubicBezTo>
                  <a:cubicBezTo>
                    <a:pt x="678771" y="36360"/>
                    <a:pt x="679589" y="36536"/>
                    <a:pt x="680202" y="36141"/>
                  </a:cubicBezTo>
                  <a:cubicBezTo>
                    <a:pt x="680236" y="36119"/>
                    <a:pt x="680268" y="36096"/>
                    <a:pt x="680299" y="36072"/>
                  </a:cubicBezTo>
                  <a:cubicBezTo>
                    <a:pt x="680578" y="35863"/>
                    <a:pt x="681134" y="36326"/>
                    <a:pt x="680926" y="36673"/>
                  </a:cubicBezTo>
                  <a:cubicBezTo>
                    <a:pt x="679210" y="38987"/>
                    <a:pt x="684775" y="37784"/>
                    <a:pt x="682433" y="38987"/>
                  </a:cubicBezTo>
                  <a:cubicBezTo>
                    <a:pt x="685495" y="43684"/>
                    <a:pt x="689168" y="47956"/>
                    <a:pt x="693355" y="51691"/>
                  </a:cubicBezTo>
                  <a:cubicBezTo>
                    <a:pt x="692427" y="54213"/>
                    <a:pt x="697506" y="54398"/>
                    <a:pt x="695998" y="57082"/>
                  </a:cubicBezTo>
                  <a:cubicBezTo>
                    <a:pt x="696277" y="60599"/>
                    <a:pt x="699175" y="63607"/>
                    <a:pt x="699129" y="67425"/>
                  </a:cubicBezTo>
                  <a:cubicBezTo>
                    <a:pt x="699129" y="69739"/>
                    <a:pt x="701726" y="71405"/>
                    <a:pt x="700520" y="73835"/>
                  </a:cubicBezTo>
                  <a:cubicBezTo>
                    <a:pt x="701675" y="76061"/>
                    <a:pt x="702227" y="78550"/>
                    <a:pt x="702120" y="81055"/>
                  </a:cubicBezTo>
                  <a:cubicBezTo>
                    <a:pt x="701981" y="84641"/>
                    <a:pt x="703929" y="87696"/>
                    <a:pt x="703720" y="91051"/>
                  </a:cubicBezTo>
                  <a:cubicBezTo>
                    <a:pt x="703233" y="96442"/>
                    <a:pt x="705482" y="101741"/>
                    <a:pt x="704694" y="106971"/>
                  </a:cubicBezTo>
                  <a:cubicBezTo>
                    <a:pt x="703256" y="109909"/>
                    <a:pt x="705366" y="112917"/>
                    <a:pt x="704694" y="115740"/>
                  </a:cubicBezTo>
                  <a:cubicBezTo>
                    <a:pt x="704207" y="116967"/>
                    <a:pt x="703697" y="119026"/>
                    <a:pt x="705390" y="119605"/>
                  </a:cubicBezTo>
                  <a:cubicBezTo>
                    <a:pt x="705969" y="119767"/>
                    <a:pt x="705877" y="119998"/>
                    <a:pt x="705065" y="120646"/>
                  </a:cubicBezTo>
                  <a:cubicBezTo>
                    <a:pt x="702514" y="123561"/>
                    <a:pt x="704764" y="128212"/>
                    <a:pt x="703372" y="131383"/>
                  </a:cubicBezTo>
                  <a:cubicBezTo>
                    <a:pt x="704833" y="132748"/>
                    <a:pt x="702700" y="133373"/>
                    <a:pt x="702793" y="134298"/>
                  </a:cubicBezTo>
                  <a:cubicBezTo>
                    <a:pt x="702955" y="136311"/>
                    <a:pt x="701610" y="138209"/>
                    <a:pt x="702584" y="140268"/>
                  </a:cubicBezTo>
                  <a:cubicBezTo>
                    <a:pt x="702908" y="140916"/>
                    <a:pt x="702375" y="141680"/>
                    <a:pt x="702167" y="142397"/>
                  </a:cubicBezTo>
                  <a:cubicBezTo>
                    <a:pt x="700358" y="145428"/>
                    <a:pt x="701703" y="148830"/>
                    <a:pt x="700543" y="151930"/>
                  </a:cubicBezTo>
                  <a:cubicBezTo>
                    <a:pt x="700103" y="153018"/>
                    <a:pt x="699268" y="154244"/>
                    <a:pt x="700288" y="155609"/>
                  </a:cubicBezTo>
                  <a:cubicBezTo>
                    <a:pt x="700659" y="156072"/>
                    <a:pt x="700079" y="156628"/>
                    <a:pt x="699871" y="157137"/>
                  </a:cubicBezTo>
                  <a:cubicBezTo>
                    <a:pt x="698340" y="159289"/>
                    <a:pt x="699198" y="162158"/>
                    <a:pt x="697992" y="164263"/>
                  </a:cubicBezTo>
                  <a:cubicBezTo>
                    <a:pt x="697506" y="165189"/>
                    <a:pt x="697135" y="165814"/>
                    <a:pt x="698364" y="166577"/>
                  </a:cubicBezTo>
                  <a:cubicBezTo>
                    <a:pt x="698966" y="166948"/>
                    <a:pt x="698804" y="167943"/>
                    <a:pt x="698364" y="168567"/>
                  </a:cubicBezTo>
                  <a:cubicBezTo>
                    <a:pt x="694398" y="173704"/>
                    <a:pt x="695117" y="179813"/>
                    <a:pt x="692566" y="185459"/>
                  </a:cubicBezTo>
                  <a:cubicBezTo>
                    <a:pt x="693123" y="186315"/>
                    <a:pt x="692566" y="186778"/>
                    <a:pt x="691963" y="187264"/>
                  </a:cubicBezTo>
                  <a:cubicBezTo>
                    <a:pt x="690850" y="188213"/>
                    <a:pt x="691847" y="189717"/>
                    <a:pt x="691059" y="190689"/>
                  </a:cubicBezTo>
                  <a:cubicBezTo>
                    <a:pt x="690271" y="191660"/>
                    <a:pt x="689459" y="192331"/>
                    <a:pt x="689413" y="193535"/>
                  </a:cubicBezTo>
                  <a:cubicBezTo>
                    <a:pt x="689274" y="197515"/>
                    <a:pt x="686352" y="200870"/>
                    <a:pt x="686746" y="204873"/>
                  </a:cubicBezTo>
                  <a:cubicBezTo>
                    <a:pt x="686915" y="205809"/>
                    <a:pt x="686455" y="206747"/>
                    <a:pt x="685610" y="207187"/>
                  </a:cubicBezTo>
                  <a:cubicBezTo>
                    <a:pt x="684149" y="208089"/>
                    <a:pt x="684033" y="208274"/>
                    <a:pt x="684265" y="209940"/>
                  </a:cubicBezTo>
                  <a:cubicBezTo>
                    <a:pt x="682410" y="213319"/>
                    <a:pt x="678444" y="217947"/>
                    <a:pt x="679186" y="222482"/>
                  </a:cubicBezTo>
                  <a:cubicBezTo>
                    <a:pt x="679465" y="224055"/>
                    <a:pt x="676659" y="222482"/>
                    <a:pt x="677447" y="225282"/>
                  </a:cubicBezTo>
                  <a:cubicBezTo>
                    <a:pt x="677447" y="225560"/>
                    <a:pt x="677610" y="225791"/>
                    <a:pt x="677262" y="225860"/>
                  </a:cubicBezTo>
                  <a:cubicBezTo>
                    <a:pt x="674595" y="227387"/>
                    <a:pt x="675059" y="231367"/>
                    <a:pt x="672833" y="233543"/>
                  </a:cubicBezTo>
                  <a:cubicBezTo>
                    <a:pt x="670236" y="239674"/>
                    <a:pt x="665575" y="244904"/>
                    <a:pt x="663557" y="251198"/>
                  </a:cubicBezTo>
                  <a:cubicBezTo>
                    <a:pt x="659781" y="256371"/>
                    <a:pt x="656341" y="261781"/>
                    <a:pt x="653261" y="267395"/>
                  </a:cubicBezTo>
                  <a:cubicBezTo>
                    <a:pt x="652380" y="268876"/>
                    <a:pt x="649992" y="269709"/>
                    <a:pt x="650943" y="272023"/>
                  </a:cubicBezTo>
                  <a:cubicBezTo>
                    <a:pt x="651105" y="272440"/>
                    <a:pt x="650641" y="272764"/>
                    <a:pt x="650386" y="272856"/>
                  </a:cubicBezTo>
                  <a:cubicBezTo>
                    <a:pt x="640948" y="282112"/>
                    <a:pt x="634293" y="294723"/>
                    <a:pt x="623951" y="303886"/>
                  </a:cubicBezTo>
                  <a:cubicBezTo>
                    <a:pt x="622606" y="304488"/>
                    <a:pt x="623163" y="306200"/>
                    <a:pt x="622026" y="306802"/>
                  </a:cubicBezTo>
                  <a:cubicBezTo>
                    <a:pt x="621337" y="307098"/>
                    <a:pt x="620726" y="307550"/>
                    <a:pt x="620241" y="308121"/>
                  </a:cubicBezTo>
                  <a:cubicBezTo>
                    <a:pt x="618107" y="311591"/>
                    <a:pt x="613887" y="313605"/>
                    <a:pt x="612473" y="317376"/>
                  </a:cubicBezTo>
                  <a:cubicBezTo>
                    <a:pt x="612473" y="317654"/>
                    <a:pt x="611962" y="318186"/>
                    <a:pt x="611754" y="318163"/>
                  </a:cubicBezTo>
                  <a:cubicBezTo>
                    <a:pt x="610154" y="317955"/>
                    <a:pt x="609690" y="319389"/>
                    <a:pt x="608693" y="320060"/>
                  </a:cubicBezTo>
                  <a:cubicBezTo>
                    <a:pt x="603290" y="324387"/>
                    <a:pt x="599417" y="330404"/>
                    <a:pt x="593342" y="333366"/>
                  </a:cubicBezTo>
                  <a:cubicBezTo>
                    <a:pt x="589169" y="338180"/>
                    <a:pt x="584243" y="342290"/>
                    <a:pt x="578756" y="345537"/>
                  </a:cubicBezTo>
                  <a:cubicBezTo>
                    <a:pt x="576113" y="349031"/>
                    <a:pt x="570571" y="349771"/>
                    <a:pt x="569295" y="354237"/>
                  </a:cubicBezTo>
                  <a:cubicBezTo>
                    <a:pt x="568878" y="355926"/>
                    <a:pt x="567417" y="354237"/>
                    <a:pt x="566281" y="355186"/>
                  </a:cubicBezTo>
                  <a:cubicBezTo>
                    <a:pt x="566095" y="356968"/>
                    <a:pt x="564773" y="356806"/>
                    <a:pt x="563521" y="356944"/>
                  </a:cubicBezTo>
                  <a:cubicBezTo>
                    <a:pt x="562940" y="357076"/>
                    <a:pt x="562532" y="357599"/>
                    <a:pt x="562547" y="358194"/>
                  </a:cubicBezTo>
                  <a:cubicBezTo>
                    <a:pt x="562431" y="360184"/>
                    <a:pt x="560576" y="358796"/>
                    <a:pt x="559602" y="359490"/>
                  </a:cubicBezTo>
                  <a:cubicBezTo>
                    <a:pt x="555382" y="362799"/>
                    <a:pt x="550489" y="364650"/>
                    <a:pt x="546246" y="367751"/>
                  </a:cubicBezTo>
                  <a:cubicBezTo>
                    <a:pt x="544877" y="368468"/>
                    <a:pt x="546756" y="369278"/>
                    <a:pt x="545759" y="369602"/>
                  </a:cubicBezTo>
                  <a:cubicBezTo>
                    <a:pt x="538222" y="370851"/>
                    <a:pt x="531405" y="377700"/>
                    <a:pt x="524077" y="380523"/>
                  </a:cubicBezTo>
                  <a:cubicBezTo>
                    <a:pt x="522176" y="380894"/>
                    <a:pt x="520993" y="382629"/>
                    <a:pt x="519115" y="382837"/>
                  </a:cubicBezTo>
                  <a:cubicBezTo>
                    <a:pt x="517723" y="382837"/>
                    <a:pt x="516981" y="383184"/>
                    <a:pt x="517631" y="384758"/>
                  </a:cubicBezTo>
                  <a:cubicBezTo>
                    <a:pt x="517793" y="385174"/>
                    <a:pt x="516842" y="385660"/>
                    <a:pt x="516494" y="385267"/>
                  </a:cubicBezTo>
                  <a:cubicBezTo>
                    <a:pt x="515729" y="384457"/>
                    <a:pt x="515173" y="384550"/>
                    <a:pt x="514361" y="385267"/>
                  </a:cubicBezTo>
                  <a:cubicBezTo>
                    <a:pt x="512784" y="386678"/>
                    <a:pt x="510210" y="386216"/>
                    <a:pt x="508587" y="387835"/>
                  </a:cubicBezTo>
                  <a:cubicBezTo>
                    <a:pt x="506083" y="390358"/>
                    <a:pt x="500981" y="388923"/>
                    <a:pt x="500865" y="392463"/>
                  </a:cubicBezTo>
                  <a:cubicBezTo>
                    <a:pt x="497855" y="392848"/>
                    <a:pt x="494948" y="393814"/>
                    <a:pt x="492309" y="395309"/>
                  </a:cubicBezTo>
                  <a:cubicBezTo>
                    <a:pt x="488227" y="395610"/>
                    <a:pt x="484564" y="398526"/>
                    <a:pt x="480575" y="399822"/>
                  </a:cubicBezTo>
                  <a:cubicBezTo>
                    <a:pt x="474106" y="402830"/>
                    <a:pt x="466453" y="403501"/>
                    <a:pt x="460146" y="407504"/>
                  </a:cubicBezTo>
                  <a:cubicBezTo>
                    <a:pt x="458940" y="408962"/>
                    <a:pt x="457642" y="407782"/>
                    <a:pt x="456088" y="407967"/>
                  </a:cubicBezTo>
                  <a:cubicBezTo>
                    <a:pt x="453769" y="409147"/>
                    <a:pt x="451056" y="408962"/>
                    <a:pt x="449433" y="410720"/>
                  </a:cubicBezTo>
                  <a:cubicBezTo>
                    <a:pt x="448946" y="410720"/>
                    <a:pt x="448482" y="411414"/>
                    <a:pt x="448320" y="410373"/>
                  </a:cubicBezTo>
                  <a:cubicBezTo>
                    <a:pt x="447694" y="409772"/>
                    <a:pt x="445885" y="410813"/>
                    <a:pt x="445607" y="411623"/>
                  </a:cubicBezTo>
                  <a:cubicBezTo>
                    <a:pt x="445328" y="412433"/>
                    <a:pt x="444679" y="412548"/>
                    <a:pt x="444378" y="412271"/>
                  </a:cubicBezTo>
                  <a:cubicBezTo>
                    <a:pt x="441920" y="411183"/>
                    <a:pt x="439624" y="413821"/>
                    <a:pt x="436980" y="413451"/>
                  </a:cubicBezTo>
                  <a:cubicBezTo>
                    <a:pt x="435496" y="413312"/>
                    <a:pt x="435125" y="415765"/>
                    <a:pt x="433711" y="414376"/>
                  </a:cubicBezTo>
                  <a:cubicBezTo>
                    <a:pt x="429537" y="415788"/>
                    <a:pt x="424111" y="416042"/>
                    <a:pt x="419798" y="418402"/>
                  </a:cubicBezTo>
                  <a:cubicBezTo>
                    <a:pt x="412161" y="419433"/>
                    <a:pt x="404622" y="421089"/>
                    <a:pt x="397258" y="423354"/>
                  </a:cubicBezTo>
                  <a:cubicBezTo>
                    <a:pt x="397258" y="423748"/>
                    <a:pt x="397444" y="424187"/>
                    <a:pt x="396539" y="423933"/>
                  </a:cubicBezTo>
                  <a:cubicBezTo>
                    <a:pt x="394367" y="423305"/>
                    <a:pt x="392047" y="423428"/>
                    <a:pt x="389954" y="424280"/>
                  </a:cubicBezTo>
                  <a:cubicBezTo>
                    <a:pt x="387890" y="425483"/>
                    <a:pt x="384991" y="423771"/>
                    <a:pt x="383600" y="426131"/>
                  </a:cubicBezTo>
                  <a:cubicBezTo>
                    <a:pt x="372191" y="427473"/>
                    <a:pt x="360945" y="429486"/>
                    <a:pt x="349466" y="431962"/>
                  </a:cubicBezTo>
                  <a:cubicBezTo>
                    <a:pt x="347681" y="430921"/>
                    <a:pt x="345779" y="432379"/>
                    <a:pt x="343947" y="431684"/>
                  </a:cubicBezTo>
                  <a:cubicBezTo>
                    <a:pt x="342533" y="431129"/>
                    <a:pt x="340121" y="432934"/>
                    <a:pt x="339031" y="433258"/>
                  </a:cubicBezTo>
                  <a:cubicBezTo>
                    <a:pt x="334880" y="432055"/>
                    <a:pt x="330266" y="434739"/>
                    <a:pt x="326138" y="433975"/>
                  </a:cubicBezTo>
                  <a:cubicBezTo>
                    <a:pt x="324956" y="436289"/>
                    <a:pt x="323240" y="433767"/>
                    <a:pt x="321501" y="434415"/>
                  </a:cubicBezTo>
                  <a:cubicBezTo>
                    <a:pt x="318926" y="434901"/>
                    <a:pt x="316304" y="435095"/>
                    <a:pt x="313686" y="434993"/>
                  </a:cubicBezTo>
                  <a:cubicBezTo>
                    <a:pt x="311553" y="435387"/>
                    <a:pt x="311367" y="437955"/>
                    <a:pt x="308886" y="435965"/>
                  </a:cubicBezTo>
                  <a:cubicBezTo>
                    <a:pt x="307332" y="434901"/>
                    <a:pt x="306011" y="436590"/>
                    <a:pt x="304248" y="435965"/>
                  </a:cubicBezTo>
                  <a:cubicBezTo>
                    <a:pt x="303506" y="435826"/>
                    <a:pt x="299958" y="435780"/>
                    <a:pt x="301164" y="436983"/>
                  </a:cubicBezTo>
                  <a:cubicBezTo>
                    <a:pt x="300747" y="437215"/>
                    <a:pt x="300167" y="437701"/>
                    <a:pt x="299958" y="437585"/>
                  </a:cubicBezTo>
                  <a:cubicBezTo>
                    <a:pt x="298451" y="436706"/>
                    <a:pt x="296526" y="437793"/>
                    <a:pt x="295158" y="436497"/>
                  </a:cubicBezTo>
                  <a:cubicBezTo>
                    <a:pt x="294666" y="436031"/>
                    <a:pt x="293917" y="435964"/>
                    <a:pt x="293349" y="436335"/>
                  </a:cubicBezTo>
                  <a:cubicBezTo>
                    <a:pt x="289709" y="437793"/>
                    <a:pt x="285489" y="435688"/>
                    <a:pt x="281639" y="437215"/>
                  </a:cubicBezTo>
                  <a:cubicBezTo>
                    <a:pt x="279320" y="436706"/>
                    <a:pt x="277001" y="438233"/>
                    <a:pt x="274520" y="437215"/>
                  </a:cubicBezTo>
                  <a:cubicBezTo>
                    <a:pt x="274162" y="437075"/>
                    <a:pt x="273765" y="437075"/>
                    <a:pt x="273407" y="437215"/>
                  </a:cubicBezTo>
                  <a:cubicBezTo>
                    <a:pt x="268282" y="438580"/>
                    <a:pt x="261813" y="435340"/>
                    <a:pt x="257639" y="438025"/>
                  </a:cubicBezTo>
                  <a:cubicBezTo>
                    <a:pt x="256294" y="434484"/>
                    <a:pt x="253140" y="438395"/>
                    <a:pt x="251007" y="436752"/>
                  </a:cubicBezTo>
                  <a:cubicBezTo>
                    <a:pt x="245534" y="437631"/>
                    <a:pt x="240015" y="436266"/>
                    <a:pt x="234357" y="436058"/>
                  </a:cubicBezTo>
                  <a:cubicBezTo>
                    <a:pt x="231783" y="436428"/>
                    <a:pt x="229233" y="434855"/>
                    <a:pt x="226705" y="435040"/>
                  </a:cubicBezTo>
                  <a:cubicBezTo>
                    <a:pt x="225824" y="435271"/>
                    <a:pt x="225291" y="436428"/>
                    <a:pt x="224038" y="435433"/>
                  </a:cubicBezTo>
                  <a:cubicBezTo>
                    <a:pt x="218048" y="434207"/>
                    <a:pt x="211951" y="433571"/>
                    <a:pt x="205835" y="433536"/>
                  </a:cubicBezTo>
                  <a:cubicBezTo>
                    <a:pt x="205024" y="432379"/>
                    <a:pt x="203795" y="432726"/>
                    <a:pt x="202705" y="432703"/>
                  </a:cubicBezTo>
                  <a:cubicBezTo>
                    <a:pt x="201615" y="432679"/>
                    <a:pt x="200618" y="432101"/>
                    <a:pt x="199621" y="432934"/>
                  </a:cubicBezTo>
                  <a:cubicBezTo>
                    <a:pt x="199111" y="433374"/>
                    <a:pt x="199203" y="432749"/>
                    <a:pt x="199018" y="432517"/>
                  </a:cubicBezTo>
                  <a:cubicBezTo>
                    <a:pt x="197673" y="430018"/>
                    <a:pt x="196374" y="433420"/>
                    <a:pt x="195099" y="432332"/>
                  </a:cubicBezTo>
                  <a:cubicBezTo>
                    <a:pt x="194241" y="430574"/>
                    <a:pt x="192548" y="430782"/>
                    <a:pt x="191110" y="430527"/>
                  </a:cubicBezTo>
                  <a:cubicBezTo>
                    <a:pt x="185800" y="430111"/>
                    <a:pt x="180258" y="427936"/>
                    <a:pt x="175157" y="427936"/>
                  </a:cubicBezTo>
                  <a:cubicBezTo>
                    <a:pt x="174020" y="428885"/>
                    <a:pt x="173162" y="428399"/>
                    <a:pt x="172420" y="427381"/>
                  </a:cubicBezTo>
                  <a:cubicBezTo>
                    <a:pt x="171354" y="425691"/>
                    <a:pt x="169104" y="427219"/>
                    <a:pt x="167783" y="425876"/>
                  </a:cubicBezTo>
                  <a:cubicBezTo>
                    <a:pt x="163539" y="423794"/>
                    <a:pt x="158113" y="424881"/>
                    <a:pt x="154217" y="421665"/>
                  </a:cubicBezTo>
                  <a:cubicBezTo>
                    <a:pt x="151920" y="421637"/>
                    <a:pt x="149656" y="421108"/>
                    <a:pt x="147585" y="420115"/>
                  </a:cubicBezTo>
                  <a:cubicBezTo>
                    <a:pt x="146959" y="418773"/>
                    <a:pt x="146843" y="421526"/>
                    <a:pt x="146171" y="420277"/>
                  </a:cubicBezTo>
                  <a:cubicBezTo>
                    <a:pt x="145429" y="418634"/>
                    <a:pt x="143017" y="419606"/>
                    <a:pt x="142043" y="418449"/>
                  </a:cubicBezTo>
                  <a:cubicBezTo>
                    <a:pt x="141301" y="417731"/>
                    <a:pt x="140652" y="419004"/>
                    <a:pt x="140072" y="418333"/>
                  </a:cubicBezTo>
                  <a:cubicBezTo>
                    <a:pt x="141139" y="417315"/>
                    <a:pt x="138681" y="416783"/>
                    <a:pt x="138101" y="416852"/>
                  </a:cubicBezTo>
                  <a:cubicBezTo>
                    <a:pt x="130518" y="415626"/>
                    <a:pt x="124002" y="409378"/>
                    <a:pt x="116257" y="409378"/>
                  </a:cubicBezTo>
                  <a:cubicBezTo>
                    <a:pt x="115051" y="409887"/>
                    <a:pt x="114356" y="409378"/>
                    <a:pt x="113938" y="407897"/>
                  </a:cubicBezTo>
                  <a:cubicBezTo>
                    <a:pt x="109695" y="404126"/>
                    <a:pt x="102970" y="402321"/>
                    <a:pt x="97706" y="399451"/>
                  </a:cubicBezTo>
                  <a:cubicBezTo>
                    <a:pt x="94553" y="398757"/>
                    <a:pt x="94831" y="395934"/>
                    <a:pt x="91538" y="395865"/>
                  </a:cubicBezTo>
                  <a:cubicBezTo>
                    <a:pt x="88180" y="393607"/>
                    <a:pt x="84662" y="391596"/>
                    <a:pt x="81010" y="389849"/>
                  </a:cubicBezTo>
                  <a:cubicBezTo>
                    <a:pt x="78923" y="388599"/>
                    <a:pt x="77092" y="386308"/>
                    <a:pt x="74587" y="385545"/>
                  </a:cubicBezTo>
                  <a:cubicBezTo>
                    <a:pt x="74239" y="385545"/>
                    <a:pt x="74425" y="384226"/>
                    <a:pt x="73497" y="383948"/>
                  </a:cubicBezTo>
                  <a:cubicBezTo>
                    <a:pt x="71129" y="383052"/>
                    <a:pt x="69007" y="381609"/>
                    <a:pt x="67306" y="379737"/>
                  </a:cubicBezTo>
                  <a:cubicBezTo>
                    <a:pt x="66100" y="378256"/>
                    <a:pt x="63874" y="379320"/>
                    <a:pt x="62668" y="377816"/>
                  </a:cubicBezTo>
                  <a:cubicBezTo>
                    <a:pt x="61694" y="377145"/>
                    <a:pt x="63874" y="377307"/>
                    <a:pt x="63109" y="376636"/>
                  </a:cubicBezTo>
                  <a:cubicBezTo>
                    <a:pt x="60839" y="374550"/>
                    <a:pt x="58267" y="372819"/>
                    <a:pt x="55480" y="371499"/>
                  </a:cubicBezTo>
                  <a:cubicBezTo>
                    <a:pt x="55016" y="371499"/>
                    <a:pt x="54599" y="371129"/>
                    <a:pt x="54645" y="370921"/>
                  </a:cubicBezTo>
                  <a:cubicBezTo>
                    <a:pt x="54854" y="368283"/>
                    <a:pt x="50796" y="369162"/>
                    <a:pt x="50540" y="366293"/>
                  </a:cubicBezTo>
                  <a:cubicBezTo>
                    <a:pt x="49335" y="364511"/>
                    <a:pt x="46111" y="364511"/>
                    <a:pt x="45694" y="361665"/>
                  </a:cubicBezTo>
                  <a:cubicBezTo>
                    <a:pt x="43769" y="358749"/>
                    <a:pt x="39920" y="357176"/>
                    <a:pt x="38158" y="353913"/>
                  </a:cubicBezTo>
                  <a:cubicBezTo>
                    <a:pt x="37045" y="352941"/>
                    <a:pt x="35421" y="349748"/>
                    <a:pt x="33775" y="350743"/>
                  </a:cubicBezTo>
                  <a:cubicBezTo>
                    <a:pt x="32778" y="351391"/>
                    <a:pt x="31688" y="349818"/>
                    <a:pt x="33103" y="349679"/>
                  </a:cubicBezTo>
                  <a:cubicBezTo>
                    <a:pt x="30784" y="343686"/>
                    <a:pt x="23642" y="339312"/>
                    <a:pt x="21091" y="332903"/>
                  </a:cubicBezTo>
                  <a:cubicBezTo>
                    <a:pt x="17497" y="329710"/>
                    <a:pt x="17636" y="328275"/>
                    <a:pt x="15340" y="324827"/>
                  </a:cubicBezTo>
                  <a:cubicBezTo>
                    <a:pt x="11991" y="320226"/>
                    <a:pt x="9212" y="315238"/>
                    <a:pt x="7062" y="309972"/>
                  </a:cubicBezTo>
                  <a:cubicBezTo>
                    <a:pt x="7201" y="306802"/>
                    <a:pt x="3769" y="309393"/>
                    <a:pt x="5044" y="307403"/>
                  </a:cubicBezTo>
                  <a:cubicBezTo>
                    <a:pt x="6436" y="306778"/>
                    <a:pt x="5346" y="306547"/>
                    <a:pt x="4905" y="306362"/>
                  </a:cubicBezTo>
                  <a:cubicBezTo>
                    <a:pt x="3653" y="306038"/>
                    <a:pt x="4488" y="305760"/>
                    <a:pt x="4905" y="305575"/>
                  </a:cubicBezTo>
                  <a:cubicBezTo>
                    <a:pt x="4734" y="304336"/>
                    <a:pt x="4183" y="303181"/>
                    <a:pt x="3328" y="302266"/>
                  </a:cubicBezTo>
                  <a:cubicBezTo>
                    <a:pt x="685" y="300994"/>
                    <a:pt x="2795" y="296296"/>
                    <a:pt x="1241" y="294191"/>
                  </a:cubicBezTo>
                  <a:cubicBezTo>
                    <a:pt x="986" y="293658"/>
                    <a:pt x="638" y="293288"/>
                    <a:pt x="1241" y="292825"/>
                  </a:cubicBezTo>
                  <a:cubicBezTo>
                    <a:pt x="2078" y="290528"/>
                    <a:pt x="1684" y="287965"/>
                    <a:pt x="198" y="286022"/>
                  </a:cubicBezTo>
                  <a:cubicBezTo>
                    <a:pt x="-100" y="285671"/>
                    <a:pt x="-57" y="285146"/>
                    <a:pt x="295" y="284848"/>
                  </a:cubicBezTo>
                  <a:cubicBezTo>
                    <a:pt x="388" y="284770"/>
                    <a:pt x="498" y="284712"/>
                    <a:pt x="615" y="284680"/>
                  </a:cubicBezTo>
                  <a:cubicBezTo>
                    <a:pt x="2934" y="282367"/>
                    <a:pt x="1264" y="277623"/>
                    <a:pt x="3073" y="274499"/>
                  </a:cubicBezTo>
                  <a:cubicBezTo>
                    <a:pt x="4372" y="271537"/>
                    <a:pt x="4140" y="268066"/>
                    <a:pt x="5392" y="265243"/>
                  </a:cubicBezTo>
                  <a:cubicBezTo>
                    <a:pt x="5740" y="264341"/>
                    <a:pt x="6644" y="263716"/>
                    <a:pt x="5902" y="262606"/>
                  </a:cubicBezTo>
                  <a:cubicBezTo>
                    <a:pt x="5485" y="262096"/>
                    <a:pt x="7363" y="262004"/>
                    <a:pt x="6575" y="261634"/>
                  </a:cubicBezTo>
                  <a:cubicBezTo>
                    <a:pt x="5786" y="261263"/>
                    <a:pt x="5949" y="260824"/>
                    <a:pt x="6180" y="260153"/>
                  </a:cubicBezTo>
                  <a:cubicBezTo>
                    <a:pt x="6412" y="259482"/>
                    <a:pt x="6180" y="257839"/>
                    <a:pt x="7896" y="257839"/>
                  </a:cubicBezTo>
                  <a:cubicBezTo>
                    <a:pt x="12047" y="253581"/>
                    <a:pt x="12001" y="247102"/>
                    <a:pt x="16152" y="242845"/>
                  </a:cubicBezTo>
                  <a:cubicBezTo>
                    <a:pt x="17288" y="241179"/>
                    <a:pt x="18656" y="239651"/>
                    <a:pt x="17844" y="237384"/>
                  </a:cubicBezTo>
                  <a:cubicBezTo>
                    <a:pt x="17844" y="237245"/>
                    <a:pt x="18192" y="236759"/>
                    <a:pt x="18308" y="236782"/>
                  </a:cubicBezTo>
                  <a:cubicBezTo>
                    <a:pt x="20766" y="236782"/>
                    <a:pt x="22042" y="233149"/>
                    <a:pt x="23085" y="231298"/>
                  </a:cubicBezTo>
                  <a:cubicBezTo>
                    <a:pt x="23897" y="228359"/>
                    <a:pt x="26934" y="226948"/>
                    <a:pt x="27584" y="224148"/>
                  </a:cubicBezTo>
                  <a:cubicBezTo>
                    <a:pt x="31224" y="220284"/>
                    <a:pt x="33450" y="215517"/>
                    <a:pt x="37068" y="211676"/>
                  </a:cubicBezTo>
                  <a:cubicBezTo>
                    <a:pt x="37867" y="211204"/>
                    <a:pt x="38194" y="210216"/>
                    <a:pt x="37833" y="209362"/>
                  </a:cubicBezTo>
                  <a:cubicBezTo>
                    <a:pt x="37508" y="208205"/>
                    <a:pt x="39224" y="208043"/>
                    <a:pt x="39804" y="207696"/>
                  </a:cubicBezTo>
                  <a:cubicBezTo>
                    <a:pt x="40384" y="207349"/>
                    <a:pt x="40268" y="206308"/>
                    <a:pt x="41010" y="205937"/>
                  </a:cubicBezTo>
                  <a:cubicBezTo>
                    <a:pt x="40593" y="207997"/>
                    <a:pt x="43445" y="205544"/>
                    <a:pt x="41033" y="205845"/>
                  </a:cubicBezTo>
                  <a:close/>
                  <a:moveTo>
                    <a:pt x="113683" y="358217"/>
                  </a:moveTo>
                  <a:cubicBezTo>
                    <a:pt x="114286" y="358425"/>
                    <a:pt x="114936" y="359050"/>
                    <a:pt x="115283" y="357893"/>
                  </a:cubicBezTo>
                  <a:cubicBezTo>
                    <a:pt x="114796" y="357592"/>
                    <a:pt x="113822" y="357500"/>
                    <a:pt x="113776" y="358287"/>
                  </a:cubicBezTo>
                  <a:cubicBezTo>
                    <a:pt x="113220" y="358287"/>
                    <a:pt x="112617" y="358125"/>
                    <a:pt x="112153" y="358495"/>
                  </a:cubicBezTo>
                  <a:cubicBezTo>
                    <a:pt x="112941" y="359096"/>
                    <a:pt x="113962" y="359860"/>
                    <a:pt x="113683" y="358263"/>
                  </a:cubicBezTo>
                  <a:close/>
                  <a:moveTo>
                    <a:pt x="301095" y="48960"/>
                  </a:moveTo>
                  <a:cubicBezTo>
                    <a:pt x="300677" y="47341"/>
                    <a:pt x="298567" y="48960"/>
                    <a:pt x="299610" y="49793"/>
                  </a:cubicBezTo>
                  <a:cubicBezTo>
                    <a:pt x="300097" y="50048"/>
                    <a:pt x="299866" y="49284"/>
                    <a:pt x="300121" y="49169"/>
                  </a:cubicBezTo>
                  <a:cubicBezTo>
                    <a:pt x="300447" y="49030"/>
                    <a:pt x="300790" y="48937"/>
                    <a:pt x="301141" y="48891"/>
                  </a:cubicBezTo>
                  <a:cubicBezTo>
                    <a:pt x="300770" y="51575"/>
                    <a:pt x="304596" y="49099"/>
                    <a:pt x="301095" y="48960"/>
                  </a:cubicBezTo>
                  <a:close/>
                  <a:moveTo>
                    <a:pt x="78483" y="256265"/>
                  </a:moveTo>
                  <a:cubicBezTo>
                    <a:pt x="79086" y="257978"/>
                    <a:pt x="81312" y="255849"/>
                    <a:pt x="78483" y="256265"/>
                  </a:cubicBezTo>
                  <a:cubicBezTo>
                    <a:pt x="78854" y="253558"/>
                    <a:pt x="75028" y="256936"/>
                    <a:pt x="78552" y="256265"/>
                  </a:cubicBezTo>
                  <a:close/>
                  <a:moveTo>
                    <a:pt x="142646" y="303932"/>
                  </a:moveTo>
                  <a:cubicBezTo>
                    <a:pt x="138959" y="303400"/>
                    <a:pt x="142785" y="306802"/>
                    <a:pt x="142646" y="303932"/>
                  </a:cubicBezTo>
                  <a:cubicBezTo>
                    <a:pt x="145545" y="303863"/>
                    <a:pt x="144037" y="300716"/>
                    <a:pt x="142716" y="303932"/>
                  </a:cubicBezTo>
                  <a:close/>
                  <a:moveTo>
                    <a:pt x="355750" y="289146"/>
                  </a:moveTo>
                  <a:cubicBezTo>
                    <a:pt x="355402" y="291784"/>
                    <a:pt x="358347" y="288892"/>
                    <a:pt x="355750" y="289146"/>
                  </a:cubicBezTo>
                  <a:cubicBezTo>
                    <a:pt x="356121" y="288082"/>
                    <a:pt x="355194" y="286647"/>
                    <a:pt x="354382" y="288036"/>
                  </a:cubicBezTo>
                  <a:cubicBezTo>
                    <a:pt x="353965" y="288869"/>
                    <a:pt x="354939" y="288383"/>
                    <a:pt x="355124" y="288730"/>
                  </a:cubicBezTo>
                  <a:cubicBezTo>
                    <a:pt x="355310" y="289077"/>
                    <a:pt x="355402" y="289007"/>
                    <a:pt x="355750" y="289146"/>
                  </a:cubicBezTo>
                  <a:close/>
                  <a:moveTo>
                    <a:pt x="328434" y="269871"/>
                  </a:moveTo>
                  <a:cubicBezTo>
                    <a:pt x="329190" y="269776"/>
                    <a:pt x="329954" y="269975"/>
                    <a:pt x="330567" y="270427"/>
                  </a:cubicBezTo>
                  <a:cubicBezTo>
                    <a:pt x="332283" y="270126"/>
                    <a:pt x="329014" y="268298"/>
                    <a:pt x="328480" y="269918"/>
                  </a:cubicBezTo>
                  <a:cubicBezTo>
                    <a:pt x="325860" y="269663"/>
                    <a:pt x="328550" y="272417"/>
                    <a:pt x="328341" y="269871"/>
                  </a:cubicBezTo>
                  <a:close/>
                  <a:moveTo>
                    <a:pt x="120663" y="246130"/>
                  </a:moveTo>
                  <a:cubicBezTo>
                    <a:pt x="117857" y="247033"/>
                    <a:pt x="121336" y="249971"/>
                    <a:pt x="120663" y="246130"/>
                  </a:cubicBezTo>
                  <a:cubicBezTo>
                    <a:pt x="123075" y="246362"/>
                    <a:pt x="120339" y="243562"/>
                    <a:pt x="120570" y="246130"/>
                  </a:cubicBezTo>
                  <a:close/>
                  <a:moveTo>
                    <a:pt x="480668" y="287434"/>
                  </a:moveTo>
                  <a:cubicBezTo>
                    <a:pt x="480668" y="290303"/>
                    <a:pt x="483798" y="288822"/>
                    <a:pt x="480668" y="287434"/>
                  </a:cubicBezTo>
                  <a:cubicBezTo>
                    <a:pt x="479253" y="284518"/>
                    <a:pt x="476471" y="288151"/>
                    <a:pt x="480575" y="287434"/>
                  </a:cubicBezTo>
                  <a:close/>
                  <a:moveTo>
                    <a:pt x="625412" y="35216"/>
                  </a:moveTo>
                  <a:cubicBezTo>
                    <a:pt x="626151" y="35306"/>
                    <a:pt x="626901" y="35243"/>
                    <a:pt x="627615" y="35030"/>
                  </a:cubicBezTo>
                  <a:cubicBezTo>
                    <a:pt x="627012" y="33758"/>
                    <a:pt x="624090" y="33503"/>
                    <a:pt x="625458" y="35285"/>
                  </a:cubicBezTo>
                  <a:cubicBezTo>
                    <a:pt x="622420" y="34961"/>
                    <a:pt x="624739" y="36928"/>
                    <a:pt x="625319" y="35285"/>
                  </a:cubicBezTo>
                  <a:close/>
                  <a:moveTo>
                    <a:pt x="489758" y="361595"/>
                  </a:moveTo>
                  <a:cubicBezTo>
                    <a:pt x="491010" y="364511"/>
                    <a:pt x="493375" y="361295"/>
                    <a:pt x="489758" y="361595"/>
                  </a:cubicBezTo>
                  <a:cubicBezTo>
                    <a:pt x="489758" y="360878"/>
                    <a:pt x="489943" y="360115"/>
                    <a:pt x="489596" y="359467"/>
                  </a:cubicBezTo>
                  <a:cubicBezTo>
                    <a:pt x="489062" y="359860"/>
                    <a:pt x="488946" y="360600"/>
                    <a:pt x="488367" y="361017"/>
                  </a:cubicBezTo>
                  <a:cubicBezTo>
                    <a:pt x="487926" y="361966"/>
                    <a:pt x="489155" y="362290"/>
                    <a:pt x="489665" y="361665"/>
                  </a:cubicBezTo>
                  <a:close/>
                  <a:moveTo>
                    <a:pt x="506152" y="75524"/>
                  </a:moveTo>
                  <a:cubicBezTo>
                    <a:pt x="506454" y="72262"/>
                    <a:pt x="502048" y="77098"/>
                    <a:pt x="506152" y="75524"/>
                  </a:cubicBezTo>
                  <a:cubicBezTo>
                    <a:pt x="508077" y="78810"/>
                    <a:pt x="511254" y="76103"/>
                    <a:pt x="506060" y="75594"/>
                  </a:cubicBezTo>
                  <a:close/>
                  <a:moveTo>
                    <a:pt x="610131" y="48821"/>
                  </a:moveTo>
                  <a:cubicBezTo>
                    <a:pt x="609922" y="53449"/>
                    <a:pt x="613122" y="48821"/>
                    <a:pt x="610131" y="48821"/>
                  </a:cubicBezTo>
                  <a:lnTo>
                    <a:pt x="610617" y="47873"/>
                  </a:lnTo>
                  <a:cubicBezTo>
                    <a:pt x="608159" y="46970"/>
                    <a:pt x="606722" y="49493"/>
                    <a:pt x="610038" y="48891"/>
                  </a:cubicBezTo>
                  <a:close/>
                  <a:moveTo>
                    <a:pt x="406765" y="64834"/>
                  </a:moveTo>
                  <a:cubicBezTo>
                    <a:pt x="407508" y="60831"/>
                    <a:pt x="402754" y="65343"/>
                    <a:pt x="406765" y="64834"/>
                  </a:cubicBezTo>
                  <a:cubicBezTo>
                    <a:pt x="406928" y="65852"/>
                    <a:pt x="408667" y="66778"/>
                    <a:pt x="409409" y="66384"/>
                  </a:cubicBezTo>
                  <a:cubicBezTo>
                    <a:pt x="409045" y="65277"/>
                    <a:pt x="407912" y="64613"/>
                    <a:pt x="406765" y="64834"/>
                  </a:cubicBezTo>
                  <a:close/>
                  <a:moveTo>
                    <a:pt x="554941" y="351622"/>
                  </a:moveTo>
                  <a:cubicBezTo>
                    <a:pt x="550953" y="349841"/>
                    <a:pt x="555451" y="355996"/>
                    <a:pt x="554941" y="351622"/>
                  </a:cubicBezTo>
                  <a:cubicBezTo>
                    <a:pt x="558883" y="352155"/>
                    <a:pt x="556263" y="348545"/>
                    <a:pt x="554941" y="351622"/>
                  </a:cubicBezTo>
                  <a:close/>
                  <a:moveTo>
                    <a:pt x="540147" y="349309"/>
                  </a:moveTo>
                  <a:cubicBezTo>
                    <a:pt x="540959" y="349656"/>
                    <a:pt x="542466" y="348475"/>
                    <a:pt x="541631" y="347781"/>
                  </a:cubicBezTo>
                  <a:cubicBezTo>
                    <a:pt x="540332" y="347272"/>
                    <a:pt x="539312" y="348314"/>
                    <a:pt x="540193" y="349378"/>
                  </a:cubicBezTo>
                  <a:cubicBezTo>
                    <a:pt x="538176" y="349702"/>
                    <a:pt x="540170" y="351460"/>
                    <a:pt x="540147" y="349309"/>
                  </a:cubicBezTo>
                  <a:close/>
                  <a:moveTo>
                    <a:pt x="413583" y="96558"/>
                  </a:moveTo>
                  <a:cubicBezTo>
                    <a:pt x="411867" y="95008"/>
                    <a:pt x="411380" y="97368"/>
                    <a:pt x="412099" y="98664"/>
                  </a:cubicBezTo>
                  <a:cubicBezTo>
                    <a:pt x="412447" y="97831"/>
                    <a:pt x="413258" y="97345"/>
                    <a:pt x="413513" y="96488"/>
                  </a:cubicBezTo>
                  <a:cubicBezTo>
                    <a:pt x="414070" y="96720"/>
                    <a:pt x="414812" y="97298"/>
                    <a:pt x="415067" y="96164"/>
                  </a:cubicBezTo>
                  <a:cubicBezTo>
                    <a:pt x="414603" y="95841"/>
                    <a:pt x="413722" y="95794"/>
                    <a:pt x="413583" y="96558"/>
                  </a:cubicBezTo>
                  <a:close/>
                  <a:moveTo>
                    <a:pt x="606049" y="53982"/>
                  </a:moveTo>
                  <a:cubicBezTo>
                    <a:pt x="605470" y="57684"/>
                    <a:pt x="608925" y="53843"/>
                    <a:pt x="606049" y="53982"/>
                  </a:cubicBezTo>
                  <a:cubicBezTo>
                    <a:pt x="604959" y="49978"/>
                    <a:pt x="601783" y="54953"/>
                    <a:pt x="606188" y="53982"/>
                  </a:cubicBezTo>
                  <a:close/>
                  <a:moveTo>
                    <a:pt x="287506" y="370134"/>
                  </a:moveTo>
                  <a:cubicBezTo>
                    <a:pt x="286625" y="369902"/>
                    <a:pt x="286022" y="370805"/>
                    <a:pt x="285187" y="370666"/>
                  </a:cubicBezTo>
                  <a:cubicBezTo>
                    <a:pt x="285025" y="370666"/>
                    <a:pt x="284631" y="370666"/>
                    <a:pt x="284932" y="371175"/>
                  </a:cubicBezTo>
                  <a:cubicBezTo>
                    <a:pt x="285929" y="372564"/>
                    <a:pt x="287251" y="371175"/>
                    <a:pt x="287506" y="370064"/>
                  </a:cubicBezTo>
                  <a:cubicBezTo>
                    <a:pt x="289639" y="369694"/>
                    <a:pt x="287274" y="368028"/>
                    <a:pt x="287506" y="370134"/>
                  </a:cubicBezTo>
                  <a:close/>
                  <a:moveTo>
                    <a:pt x="478303" y="280538"/>
                  </a:moveTo>
                  <a:cubicBezTo>
                    <a:pt x="477932" y="283523"/>
                    <a:pt x="479879" y="281163"/>
                    <a:pt x="478303" y="280538"/>
                  </a:cubicBezTo>
                  <a:cubicBezTo>
                    <a:pt x="478303" y="279451"/>
                    <a:pt x="478627" y="278225"/>
                    <a:pt x="478094" y="277230"/>
                  </a:cubicBezTo>
                  <a:cubicBezTo>
                    <a:pt x="476981" y="278757"/>
                    <a:pt x="476679" y="279405"/>
                    <a:pt x="478303" y="280631"/>
                  </a:cubicBezTo>
                  <a:close/>
                  <a:moveTo>
                    <a:pt x="319877" y="412062"/>
                  </a:moveTo>
                  <a:cubicBezTo>
                    <a:pt x="319159" y="412062"/>
                    <a:pt x="318347" y="411808"/>
                    <a:pt x="317721" y="412271"/>
                  </a:cubicBezTo>
                  <a:cubicBezTo>
                    <a:pt x="318903" y="413520"/>
                    <a:pt x="322730" y="414585"/>
                    <a:pt x="319831" y="412016"/>
                  </a:cubicBezTo>
                  <a:cubicBezTo>
                    <a:pt x="320364" y="412132"/>
                    <a:pt x="322544" y="411391"/>
                    <a:pt x="322011" y="410674"/>
                  </a:cubicBezTo>
                  <a:cubicBezTo>
                    <a:pt x="321501" y="410396"/>
                    <a:pt x="319877" y="411276"/>
                    <a:pt x="319877" y="412155"/>
                  </a:cubicBezTo>
                  <a:close/>
                  <a:moveTo>
                    <a:pt x="433386" y="310064"/>
                  </a:moveTo>
                  <a:cubicBezTo>
                    <a:pt x="432806" y="308444"/>
                    <a:pt x="430511" y="310342"/>
                    <a:pt x="433386" y="310064"/>
                  </a:cubicBezTo>
                  <a:lnTo>
                    <a:pt x="433386" y="310897"/>
                  </a:lnTo>
                  <a:cubicBezTo>
                    <a:pt x="434406" y="310226"/>
                    <a:pt x="437166" y="311406"/>
                    <a:pt x="437235" y="309833"/>
                  </a:cubicBezTo>
                  <a:cubicBezTo>
                    <a:pt x="436215" y="309648"/>
                    <a:pt x="434708" y="310411"/>
                    <a:pt x="433386" y="310157"/>
                  </a:cubicBezTo>
                  <a:close/>
                  <a:moveTo>
                    <a:pt x="277303" y="419421"/>
                  </a:moveTo>
                  <a:cubicBezTo>
                    <a:pt x="276746" y="419421"/>
                    <a:pt x="276167" y="419259"/>
                    <a:pt x="275657" y="419606"/>
                  </a:cubicBezTo>
                  <a:cubicBezTo>
                    <a:pt x="276306" y="420369"/>
                    <a:pt x="276909" y="421434"/>
                    <a:pt x="277975" y="421063"/>
                  </a:cubicBezTo>
                  <a:cubicBezTo>
                    <a:pt x="278230" y="421063"/>
                    <a:pt x="278833" y="421318"/>
                    <a:pt x="278671" y="420670"/>
                  </a:cubicBezTo>
                  <a:cubicBezTo>
                    <a:pt x="278671" y="420439"/>
                    <a:pt x="278346" y="419930"/>
                    <a:pt x="277883" y="420161"/>
                  </a:cubicBezTo>
                  <a:cubicBezTo>
                    <a:pt x="276654" y="420763"/>
                    <a:pt x="277442" y="419583"/>
                    <a:pt x="277164" y="419351"/>
                  </a:cubicBezTo>
                  <a:cubicBezTo>
                    <a:pt x="279483" y="419791"/>
                    <a:pt x="277790" y="417338"/>
                    <a:pt x="277303" y="419513"/>
                  </a:cubicBezTo>
                  <a:close/>
                  <a:moveTo>
                    <a:pt x="454395" y="263045"/>
                  </a:moveTo>
                  <a:cubicBezTo>
                    <a:pt x="453885" y="261402"/>
                    <a:pt x="451427" y="263369"/>
                    <a:pt x="454395" y="263045"/>
                  </a:cubicBezTo>
                  <a:cubicBezTo>
                    <a:pt x="454024" y="264040"/>
                    <a:pt x="455926" y="265591"/>
                    <a:pt x="456552" y="264966"/>
                  </a:cubicBezTo>
                  <a:cubicBezTo>
                    <a:pt x="457201" y="263693"/>
                    <a:pt x="455462" y="262791"/>
                    <a:pt x="454395" y="263138"/>
                  </a:cubicBezTo>
                  <a:close/>
                  <a:moveTo>
                    <a:pt x="58123" y="256751"/>
                  </a:moveTo>
                  <a:cubicBezTo>
                    <a:pt x="57799" y="259065"/>
                    <a:pt x="60257" y="257353"/>
                    <a:pt x="58123" y="256751"/>
                  </a:cubicBezTo>
                  <a:cubicBezTo>
                    <a:pt x="59793" y="253003"/>
                    <a:pt x="53485" y="254784"/>
                    <a:pt x="57010" y="255617"/>
                  </a:cubicBezTo>
                  <a:cubicBezTo>
                    <a:pt x="57196" y="255617"/>
                    <a:pt x="57590" y="255617"/>
                    <a:pt x="57358" y="256080"/>
                  </a:cubicBezTo>
                  <a:cubicBezTo>
                    <a:pt x="56755" y="257399"/>
                    <a:pt x="57822" y="256751"/>
                    <a:pt x="58123" y="256751"/>
                  </a:cubicBezTo>
                  <a:close/>
                  <a:moveTo>
                    <a:pt x="348794" y="253998"/>
                  </a:moveTo>
                  <a:cubicBezTo>
                    <a:pt x="348469" y="254761"/>
                    <a:pt x="347518" y="255594"/>
                    <a:pt x="348979" y="255710"/>
                  </a:cubicBezTo>
                  <a:cubicBezTo>
                    <a:pt x="349489" y="255710"/>
                    <a:pt x="350162" y="255988"/>
                    <a:pt x="350394" y="255293"/>
                  </a:cubicBezTo>
                  <a:cubicBezTo>
                    <a:pt x="350626" y="254599"/>
                    <a:pt x="349466" y="253905"/>
                    <a:pt x="348724" y="254067"/>
                  </a:cubicBezTo>
                  <a:cubicBezTo>
                    <a:pt x="349373" y="248537"/>
                    <a:pt x="344504" y="254553"/>
                    <a:pt x="348794" y="253998"/>
                  </a:cubicBezTo>
                  <a:close/>
                  <a:moveTo>
                    <a:pt x="13183" y="282390"/>
                  </a:moveTo>
                  <a:cubicBezTo>
                    <a:pt x="13485" y="279821"/>
                    <a:pt x="10656" y="282644"/>
                    <a:pt x="13183" y="282390"/>
                  </a:cubicBezTo>
                  <a:cubicBezTo>
                    <a:pt x="13183" y="285120"/>
                    <a:pt x="18239" y="281927"/>
                    <a:pt x="15804" y="281325"/>
                  </a:cubicBezTo>
                  <a:cubicBezTo>
                    <a:pt x="15164" y="282096"/>
                    <a:pt x="14180" y="282495"/>
                    <a:pt x="13183" y="282390"/>
                  </a:cubicBezTo>
                  <a:close/>
                  <a:moveTo>
                    <a:pt x="240433" y="351530"/>
                  </a:moveTo>
                  <a:cubicBezTo>
                    <a:pt x="240317" y="351067"/>
                    <a:pt x="241221" y="350951"/>
                    <a:pt x="240781" y="350396"/>
                  </a:cubicBezTo>
                  <a:cubicBezTo>
                    <a:pt x="240340" y="349841"/>
                    <a:pt x="240247" y="349818"/>
                    <a:pt x="239668" y="350165"/>
                  </a:cubicBezTo>
                  <a:cubicBezTo>
                    <a:pt x="239088" y="350512"/>
                    <a:pt x="236468" y="350581"/>
                    <a:pt x="238299" y="351484"/>
                  </a:cubicBezTo>
                  <a:cubicBezTo>
                    <a:pt x="239042" y="351646"/>
                    <a:pt x="239760" y="350581"/>
                    <a:pt x="240502" y="351484"/>
                  </a:cubicBezTo>
                  <a:cubicBezTo>
                    <a:pt x="240873" y="352340"/>
                    <a:pt x="241685" y="352455"/>
                    <a:pt x="242450" y="352641"/>
                  </a:cubicBezTo>
                  <a:cubicBezTo>
                    <a:pt x="243215" y="352826"/>
                    <a:pt x="243633" y="351113"/>
                    <a:pt x="243100" y="350627"/>
                  </a:cubicBezTo>
                  <a:cubicBezTo>
                    <a:pt x="242566" y="350142"/>
                    <a:pt x="241221" y="351622"/>
                    <a:pt x="240317" y="351622"/>
                  </a:cubicBezTo>
                  <a:close/>
                  <a:moveTo>
                    <a:pt x="500448" y="77838"/>
                  </a:moveTo>
                  <a:cubicBezTo>
                    <a:pt x="497086" y="77653"/>
                    <a:pt x="500448" y="81101"/>
                    <a:pt x="501862" y="79342"/>
                  </a:cubicBezTo>
                  <a:cubicBezTo>
                    <a:pt x="502002" y="78741"/>
                    <a:pt x="500425" y="78787"/>
                    <a:pt x="500401" y="77792"/>
                  </a:cubicBezTo>
                  <a:cubicBezTo>
                    <a:pt x="503625" y="77722"/>
                    <a:pt x="500355" y="75108"/>
                    <a:pt x="500448" y="77838"/>
                  </a:cubicBezTo>
                  <a:close/>
                  <a:moveTo>
                    <a:pt x="415229" y="48960"/>
                  </a:moveTo>
                  <a:cubicBezTo>
                    <a:pt x="415021" y="47572"/>
                    <a:pt x="412145" y="47873"/>
                    <a:pt x="412493" y="49169"/>
                  </a:cubicBezTo>
                  <a:cubicBezTo>
                    <a:pt x="412864" y="49423"/>
                    <a:pt x="414139" y="48659"/>
                    <a:pt x="415276" y="48891"/>
                  </a:cubicBezTo>
                  <a:cubicBezTo>
                    <a:pt x="414510" y="49793"/>
                    <a:pt x="414186" y="52177"/>
                    <a:pt x="415832" y="52223"/>
                  </a:cubicBezTo>
                  <a:cubicBezTo>
                    <a:pt x="416237" y="52161"/>
                    <a:pt x="416516" y="51784"/>
                    <a:pt x="416454" y="51379"/>
                  </a:cubicBezTo>
                  <a:cubicBezTo>
                    <a:pt x="416432" y="51237"/>
                    <a:pt x="416369" y="51104"/>
                    <a:pt x="416273" y="50997"/>
                  </a:cubicBezTo>
                  <a:cubicBezTo>
                    <a:pt x="415253" y="50557"/>
                    <a:pt x="416528" y="49099"/>
                    <a:pt x="415229" y="48960"/>
                  </a:cubicBezTo>
                  <a:close/>
                  <a:moveTo>
                    <a:pt x="178426" y="115740"/>
                  </a:moveTo>
                  <a:cubicBezTo>
                    <a:pt x="183713" y="114121"/>
                    <a:pt x="178913" y="110789"/>
                    <a:pt x="178426" y="115740"/>
                  </a:cubicBezTo>
                  <a:cubicBezTo>
                    <a:pt x="174739" y="115370"/>
                    <a:pt x="177197" y="118656"/>
                    <a:pt x="178426" y="115740"/>
                  </a:cubicBezTo>
                  <a:close/>
                  <a:moveTo>
                    <a:pt x="35398" y="248398"/>
                  </a:moveTo>
                  <a:cubicBezTo>
                    <a:pt x="34308" y="248745"/>
                    <a:pt x="33868" y="246940"/>
                    <a:pt x="33079" y="247611"/>
                  </a:cubicBezTo>
                  <a:cubicBezTo>
                    <a:pt x="32500" y="248768"/>
                    <a:pt x="34262" y="249925"/>
                    <a:pt x="35074" y="250481"/>
                  </a:cubicBezTo>
                  <a:cubicBezTo>
                    <a:pt x="35313" y="249789"/>
                    <a:pt x="35369" y="249048"/>
                    <a:pt x="35236" y="248329"/>
                  </a:cubicBezTo>
                  <a:cubicBezTo>
                    <a:pt x="38343" y="250388"/>
                    <a:pt x="36534" y="246107"/>
                    <a:pt x="35398" y="248398"/>
                  </a:cubicBezTo>
                  <a:close/>
                  <a:moveTo>
                    <a:pt x="418615" y="38756"/>
                  </a:moveTo>
                  <a:cubicBezTo>
                    <a:pt x="419496" y="36442"/>
                    <a:pt x="418105" y="36442"/>
                    <a:pt x="416737" y="38015"/>
                  </a:cubicBezTo>
                  <a:cubicBezTo>
                    <a:pt x="416389" y="38386"/>
                    <a:pt x="415415" y="37830"/>
                    <a:pt x="415508" y="38501"/>
                  </a:cubicBezTo>
                  <a:cubicBezTo>
                    <a:pt x="415995" y="39126"/>
                    <a:pt x="417826" y="38501"/>
                    <a:pt x="418684" y="38686"/>
                  </a:cubicBezTo>
                  <a:cubicBezTo>
                    <a:pt x="419682" y="44194"/>
                    <a:pt x="423415" y="37992"/>
                    <a:pt x="418615" y="38756"/>
                  </a:cubicBezTo>
                  <a:close/>
                  <a:moveTo>
                    <a:pt x="433456" y="36442"/>
                  </a:moveTo>
                  <a:cubicBezTo>
                    <a:pt x="426244" y="36442"/>
                    <a:pt x="430650" y="40514"/>
                    <a:pt x="433456" y="36442"/>
                  </a:cubicBezTo>
                  <a:cubicBezTo>
                    <a:pt x="435334" y="35956"/>
                    <a:pt x="433456" y="34267"/>
                    <a:pt x="433456" y="36488"/>
                  </a:cubicBezTo>
                  <a:close/>
                  <a:moveTo>
                    <a:pt x="205743" y="351622"/>
                  </a:moveTo>
                  <a:cubicBezTo>
                    <a:pt x="203424" y="351391"/>
                    <a:pt x="204792" y="352409"/>
                    <a:pt x="204421" y="353728"/>
                  </a:cubicBezTo>
                  <a:cubicBezTo>
                    <a:pt x="204421" y="353867"/>
                    <a:pt x="203818" y="354237"/>
                    <a:pt x="204421" y="354283"/>
                  </a:cubicBezTo>
                  <a:cubicBezTo>
                    <a:pt x="205024" y="354330"/>
                    <a:pt x="205719" y="355626"/>
                    <a:pt x="206137" y="355325"/>
                  </a:cubicBezTo>
                  <a:cubicBezTo>
                    <a:pt x="206554" y="355024"/>
                    <a:pt x="205882" y="354260"/>
                    <a:pt x="205511" y="353821"/>
                  </a:cubicBezTo>
                  <a:cubicBezTo>
                    <a:pt x="205140" y="353381"/>
                    <a:pt x="206090" y="352432"/>
                    <a:pt x="205789" y="351507"/>
                  </a:cubicBezTo>
                  <a:cubicBezTo>
                    <a:pt x="207922" y="351622"/>
                    <a:pt x="206230" y="349309"/>
                    <a:pt x="205743" y="351622"/>
                  </a:cubicBezTo>
                  <a:close/>
                  <a:moveTo>
                    <a:pt x="497039" y="81749"/>
                  </a:moveTo>
                  <a:cubicBezTo>
                    <a:pt x="498987" y="84363"/>
                    <a:pt x="500865" y="81217"/>
                    <a:pt x="497039" y="81749"/>
                  </a:cubicBezTo>
                  <a:cubicBezTo>
                    <a:pt x="496854" y="80036"/>
                    <a:pt x="495486" y="81402"/>
                    <a:pt x="494419" y="81147"/>
                  </a:cubicBezTo>
                  <a:cubicBezTo>
                    <a:pt x="493352" y="80893"/>
                    <a:pt x="491775" y="82559"/>
                    <a:pt x="492401" y="83461"/>
                  </a:cubicBezTo>
                  <a:cubicBezTo>
                    <a:pt x="492680" y="83461"/>
                    <a:pt x="493352" y="83461"/>
                    <a:pt x="493398" y="83276"/>
                  </a:cubicBezTo>
                  <a:cubicBezTo>
                    <a:pt x="493955" y="81240"/>
                    <a:pt x="495625" y="81911"/>
                    <a:pt x="497039" y="81749"/>
                  </a:cubicBezTo>
                  <a:close/>
                  <a:moveTo>
                    <a:pt x="413560" y="254622"/>
                  </a:moveTo>
                  <a:cubicBezTo>
                    <a:pt x="413560" y="251568"/>
                    <a:pt x="409850" y="255155"/>
                    <a:pt x="413560" y="254622"/>
                  </a:cubicBezTo>
                  <a:cubicBezTo>
                    <a:pt x="414232" y="256265"/>
                    <a:pt x="414163" y="256427"/>
                    <a:pt x="412702" y="256936"/>
                  </a:cubicBezTo>
                  <a:cubicBezTo>
                    <a:pt x="411032" y="256751"/>
                    <a:pt x="412818" y="258788"/>
                    <a:pt x="413560" y="257723"/>
                  </a:cubicBezTo>
                  <a:cubicBezTo>
                    <a:pt x="414024" y="257260"/>
                    <a:pt x="414441" y="256589"/>
                    <a:pt x="414997" y="256450"/>
                  </a:cubicBezTo>
                  <a:cubicBezTo>
                    <a:pt x="416064" y="256196"/>
                    <a:pt x="415368" y="255849"/>
                    <a:pt x="415276" y="255386"/>
                  </a:cubicBezTo>
                  <a:cubicBezTo>
                    <a:pt x="415044" y="254113"/>
                    <a:pt x="414163" y="254715"/>
                    <a:pt x="413513" y="254622"/>
                  </a:cubicBezTo>
                  <a:close/>
                  <a:moveTo>
                    <a:pt x="390371" y="317515"/>
                  </a:moveTo>
                  <a:cubicBezTo>
                    <a:pt x="390371" y="316844"/>
                    <a:pt x="389791" y="316960"/>
                    <a:pt x="389444" y="316775"/>
                  </a:cubicBezTo>
                  <a:cubicBezTo>
                    <a:pt x="387983" y="315849"/>
                    <a:pt x="389026" y="318857"/>
                    <a:pt x="390417" y="317469"/>
                  </a:cubicBezTo>
                  <a:cubicBezTo>
                    <a:pt x="391183" y="322860"/>
                    <a:pt x="396447" y="316913"/>
                    <a:pt x="390232" y="317515"/>
                  </a:cubicBezTo>
                  <a:close/>
                  <a:moveTo>
                    <a:pt x="122217" y="358333"/>
                  </a:moveTo>
                  <a:cubicBezTo>
                    <a:pt x="122101" y="357199"/>
                    <a:pt x="120918" y="358078"/>
                    <a:pt x="120478" y="357407"/>
                  </a:cubicBezTo>
                  <a:cubicBezTo>
                    <a:pt x="120292" y="357083"/>
                    <a:pt x="120037" y="357407"/>
                    <a:pt x="119991" y="357639"/>
                  </a:cubicBezTo>
                  <a:cubicBezTo>
                    <a:pt x="119991" y="358749"/>
                    <a:pt x="121568" y="358125"/>
                    <a:pt x="122310" y="358263"/>
                  </a:cubicBezTo>
                  <a:cubicBezTo>
                    <a:pt x="121614" y="359999"/>
                    <a:pt x="123585" y="360253"/>
                    <a:pt x="124049" y="361341"/>
                  </a:cubicBezTo>
                  <a:cubicBezTo>
                    <a:pt x="126507" y="362405"/>
                    <a:pt x="124026" y="357801"/>
                    <a:pt x="122217" y="358333"/>
                  </a:cubicBezTo>
                  <a:close/>
                  <a:moveTo>
                    <a:pt x="509468" y="86353"/>
                  </a:moveTo>
                  <a:cubicBezTo>
                    <a:pt x="511602" y="82859"/>
                    <a:pt x="507149" y="87140"/>
                    <a:pt x="507915" y="83739"/>
                  </a:cubicBezTo>
                  <a:cubicBezTo>
                    <a:pt x="507915" y="83461"/>
                    <a:pt x="508541" y="83206"/>
                    <a:pt x="507915" y="82952"/>
                  </a:cubicBezTo>
                  <a:cubicBezTo>
                    <a:pt x="505109" y="82674"/>
                    <a:pt x="507289" y="86793"/>
                    <a:pt x="509491" y="86284"/>
                  </a:cubicBezTo>
                  <a:cubicBezTo>
                    <a:pt x="507474" y="88806"/>
                    <a:pt x="511926" y="88413"/>
                    <a:pt x="512691" y="87256"/>
                  </a:cubicBezTo>
                  <a:cubicBezTo>
                    <a:pt x="513434" y="85659"/>
                    <a:pt x="510349" y="86585"/>
                    <a:pt x="509468" y="86353"/>
                  </a:cubicBezTo>
                  <a:close/>
                  <a:moveTo>
                    <a:pt x="575394" y="331630"/>
                  </a:moveTo>
                  <a:cubicBezTo>
                    <a:pt x="574443" y="332070"/>
                    <a:pt x="573608" y="333296"/>
                    <a:pt x="572472" y="332671"/>
                  </a:cubicBezTo>
                  <a:cubicBezTo>
                    <a:pt x="571336" y="332047"/>
                    <a:pt x="570594" y="332995"/>
                    <a:pt x="569643" y="332671"/>
                  </a:cubicBezTo>
                  <a:cubicBezTo>
                    <a:pt x="567324" y="334777"/>
                    <a:pt x="576460" y="333805"/>
                    <a:pt x="575347" y="331491"/>
                  </a:cubicBezTo>
                  <a:cubicBezTo>
                    <a:pt x="578153" y="331746"/>
                    <a:pt x="576321" y="329085"/>
                    <a:pt x="575394" y="331699"/>
                  </a:cubicBezTo>
                  <a:close/>
                  <a:moveTo>
                    <a:pt x="407322" y="307195"/>
                  </a:moveTo>
                  <a:cubicBezTo>
                    <a:pt x="407322" y="310342"/>
                    <a:pt x="412331" y="306686"/>
                    <a:pt x="407322" y="307195"/>
                  </a:cubicBezTo>
                  <a:cubicBezTo>
                    <a:pt x="407067" y="304881"/>
                    <a:pt x="401270" y="306385"/>
                    <a:pt x="402684" y="307681"/>
                  </a:cubicBezTo>
                  <a:cubicBezTo>
                    <a:pt x="404261" y="307658"/>
                    <a:pt x="406000" y="308121"/>
                    <a:pt x="407322" y="307264"/>
                  </a:cubicBezTo>
                  <a:close/>
                  <a:moveTo>
                    <a:pt x="324933" y="59095"/>
                  </a:moveTo>
                  <a:cubicBezTo>
                    <a:pt x="326973" y="59651"/>
                    <a:pt x="327089" y="56573"/>
                    <a:pt x="329176" y="56226"/>
                  </a:cubicBezTo>
                  <a:cubicBezTo>
                    <a:pt x="329825" y="55948"/>
                    <a:pt x="329338" y="55162"/>
                    <a:pt x="328782" y="55162"/>
                  </a:cubicBezTo>
                  <a:cubicBezTo>
                    <a:pt x="327530" y="55162"/>
                    <a:pt x="327089" y="56388"/>
                    <a:pt x="326115" y="56781"/>
                  </a:cubicBezTo>
                  <a:cubicBezTo>
                    <a:pt x="326509" y="57938"/>
                    <a:pt x="325118" y="58239"/>
                    <a:pt x="325002" y="59095"/>
                  </a:cubicBezTo>
                  <a:cubicBezTo>
                    <a:pt x="323402" y="59280"/>
                    <a:pt x="321732" y="55555"/>
                    <a:pt x="321037" y="58633"/>
                  </a:cubicBezTo>
                  <a:cubicBezTo>
                    <a:pt x="321918" y="59651"/>
                    <a:pt x="324260" y="58401"/>
                    <a:pt x="322730" y="60692"/>
                  </a:cubicBezTo>
                  <a:cubicBezTo>
                    <a:pt x="322335" y="61895"/>
                    <a:pt x="325443" y="60067"/>
                    <a:pt x="324933" y="59095"/>
                  </a:cubicBezTo>
                  <a:close/>
                  <a:moveTo>
                    <a:pt x="173325" y="334453"/>
                  </a:moveTo>
                  <a:cubicBezTo>
                    <a:pt x="173487" y="332995"/>
                    <a:pt x="173325" y="331028"/>
                    <a:pt x="171377" y="330959"/>
                  </a:cubicBezTo>
                  <a:cubicBezTo>
                    <a:pt x="170217" y="331121"/>
                    <a:pt x="167945" y="331167"/>
                    <a:pt x="168270" y="332764"/>
                  </a:cubicBezTo>
                  <a:cubicBezTo>
                    <a:pt x="167365" y="332486"/>
                    <a:pt x="167504" y="330450"/>
                    <a:pt x="166159" y="331561"/>
                  </a:cubicBezTo>
                  <a:cubicBezTo>
                    <a:pt x="165487" y="331792"/>
                    <a:pt x="164096" y="333042"/>
                    <a:pt x="165510" y="333250"/>
                  </a:cubicBezTo>
                  <a:cubicBezTo>
                    <a:pt x="168826" y="333504"/>
                    <a:pt x="170681" y="337878"/>
                    <a:pt x="169452" y="340770"/>
                  </a:cubicBezTo>
                  <a:cubicBezTo>
                    <a:pt x="169220" y="341140"/>
                    <a:pt x="169081" y="341996"/>
                    <a:pt x="169684" y="342274"/>
                  </a:cubicBezTo>
                  <a:cubicBezTo>
                    <a:pt x="173232" y="343015"/>
                    <a:pt x="170704" y="340654"/>
                    <a:pt x="171215" y="339220"/>
                  </a:cubicBezTo>
                  <a:cubicBezTo>
                    <a:pt x="172722" y="337207"/>
                    <a:pt x="168896" y="336443"/>
                    <a:pt x="170449" y="334592"/>
                  </a:cubicBezTo>
                  <a:cubicBezTo>
                    <a:pt x="170797" y="333180"/>
                    <a:pt x="167690" y="334592"/>
                    <a:pt x="168130" y="332695"/>
                  </a:cubicBezTo>
                  <a:cubicBezTo>
                    <a:pt x="168896" y="332880"/>
                    <a:pt x="169336" y="332371"/>
                    <a:pt x="169823" y="331931"/>
                  </a:cubicBezTo>
                  <a:cubicBezTo>
                    <a:pt x="171354" y="330866"/>
                    <a:pt x="171377" y="334569"/>
                    <a:pt x="173325" y="334384"/>
                  </a:cubicBezTo>
                  <a:cubicBezTo>
                    <a:pt x="173000" y="335610"/>
                    <a:pt x="174275" y="336698"/>
                    <a:pt x="173325" y="338063"/>
                  </a:cubicBezTo>
                  <a:cubicBezTo>
                    <a:pt x="173325" y="338179"/>
                    <a:pt x="173325" y="338549"/>
                    <a:pt x="173510" y="338826"/>
                  </a:cubicBezTo>
                  <a:cubicBezTo>
                    <a:pt x="174484" y="338340"/>
                    <a:pt x="174739" y="337114"/>
                    <a:pt x="175528" y="336350"/>
                  </a:cubicBezTo>
                  <a:cubicBezTo>
                    <a:pt x="175922" y="335749"/>
                    <a:pt x="175064" y="334569"/>
                    <a:pt x="176409" y="334337"/>
                  </a:cubicBezTo>
                  <a:cubicBezTo>
                    <a:pt x="176849" y="333111"/>
                    <a:pt x="174113" y="334916"/>
                    <a:pt x="173325" y="334522"/>
                  </a:cubicBezTo>
                  <a:close/>
                  <a:moveTo>
                    <a:pt x="126762" y="337230"/>
                  </a:moveTo>
                  <a:cubicBezTo>
                    <a:pt x="127179" y="337230"/>
                    <a:pt x="127736" y="337091"/>
                    <a:pt x="127898" y="337739"/>
                  </a:cubicBezTo>
                  <a:cubicBezTo>
                    <a:pt x="127898" y="337970"/>
                    <a:pt x="128199" y="338410"/>
                    <a:pt x="128292" y="338155"/>
                  </a:cubicBezTo>
                  <a:cubicBezTo>
                    <a:pt x="128895" y="336304"/>
                    <a:pt x="129614" y="338711"/>
                    <a:pt x="130611" y="338826"/>
                  </a:cubicBezTo>
                  <a:cubicBezTo>
                    <a:pt x="130959" y="335564"/>
                    <a:pt x="128570" y="332995"/>
                    <a:pt x="126878" y="337299"/>
                  </a:cubicBezTo>
                  <a:cubicBezTo>
                    <a:pt x="125765" y="337716"/>
                    <a:pt x="121289" y="336073"/>
                    <a:pt x="121823" y="337531"/>
                  </a:cubicBezTo>
                  <a:cubicBezTo>
                    <a:pt x="123005" y="337947"/>
                    <a:pt x="123168" y="338664"/>
                    <a:pt x="122495" y="339636"/>
                  </a:cubicBezTo>
                  <a:cubicBezTo>
                    <a:pt x="122217" y="340492"/>
                    <a:pt x="123701" y="339891"/>
                    <a:pt x="123770" y="339382"/>
                  </a:cubicBezTo>
                  <a:cubicBezTo>
                    <a:pt x="124002" y="337461"/>
                    <a:pt x="126182" y="338410"/>
                    <a:pt x="126762" y="337299"/>
                  </a:cubicBezTo>
                  <a:close/>
                  <a:moveTo>
                    <a:pt x="363611" y="268668"/>
                  </a:moveTo>
                  <a:cubicBezTo>
                    <a:pt x="365119" y="272879"/>
                    <a:pt x="367136" y="268275"/>
                    <a:pt x="363611" y="268668"/>
                  </a:cubicBezTo>
                  <a:cubicBezTo>
                    <a:pt x="363078" y="266539"/>
                    <a:pt x="360481" y="268113"/>
                    <a:pt x="358974" y="267210"/>
                  </a:cubicBezTo>
                  <a:cubicBezTo>
                    <a:pt x="357466" y="266308"/>
                    <a:pt x="356423" y="270033"/>
                    <a:pt x="358208" y="269663"/>
                  </a:cubicBezTo>
                  <a:cubicBezTo>
                    <a:pt x="359089" y="269524"/>
                    <a:pt x="358834" y="267997"/>
                    <a:pt x="359530" y="268275"/>
                  </a:cubicBezTo>
                  <a:cubicBezTo>
                    <a:pt x="360829" y="269177"/>
                    <a:pt x="362243" y="268529"/>
                    <a:pt x="363611" y="268737"/>
                  </a:cubicBezTo>
                  <a:close/>
                  <a:moveTo>
                    <a:pt x="38181" y="250596"/>
                  </a:moveTo>
                  <a:cubicBezTo>
                    <a:pt x="39271" y="252170"/>
                    <a:pt x="41590" y="251360"/>
                    <a:pt x="42564" y="252100"/>
                  </a:cubicBezTo>
                  <a:cubicBezTo>
                    <a:pt x="42007" y="253489"/>
                    <a:pt x="43143" y="252771"/>
                    <a:pt x="43514" y="252887"/>
                  </a:cubicBezTo>
                  <a:cubicBezTo>
                    <a:pt x="44465" y="253188"/>
                    <a:pt x="44697" y="251961"/>
                    <a:pt x="43932" y="251522"/>
                  </a:cubicBezTo>
                  <a:cubicBezTo>
                    <a:pt x="42703" y="250804"/>
                    <a:pt x="41126" y="251522"/>
                    <a:pt x="40175" y="250110"/>
                  </a:cubicBezTo>
                  <a:cubicBezTo>
                    <a:pt x="38668" y="249092"/>
                    <a:pt x="37369" y="247912"/>
                    <a:pt x="38250" y="250666"/>
                  </a:cubicBezTo>
                  <a:cubicBezTo>
                    <a:pt x="36048" y="251198"/>
                    <a:pt x="38506" y="252818"/>
                    <a:pt x="38181" y="250596"/>
                  </a:cubicBezTo>
                  <a:close/>
                  <a:moveTo>
                    <a:pt x="335785" y="52339"/>
                  </a:moveTo>
                  <a:cubicBezTo>
                    <a:pt x="333744" y="52639"/>
                    <a:pt x="330985" y="51644"/>
                    <a:pt x="329362" y="52339"/>
                  </a:cubicBezTo>
                  <a:cubicBezTo>
                    <a:pt x="327738" y="53033"/>
                    <a:pt x="333327" y="56573"/>
                    <a:pt x="333698" y="55139"/>
                  </a:cubicBezTo>
                  <a:cubicBezTo>
                    <a:pt x="334069" y="53704"/>
                    <a:pt x="332562" y="54977"/>
                    <a:pt x="332399" y="54120"/>
                  </a:cubicBezTo>
                  <a:cubicBezTo>
                    <a:pt x="332399" y="51806"/>
                    <a:pt x="335391" y="53727"/>
                    <a:pt x="335715" y="52246"/>
                  </a:cubicBezTo>
                  <a:cubicBezTo>
                    <a:pt x="338498" y="52593"/>
                    <a:pt x="335136" y="48845"/>
                    <a:pt x="335785" y="52339"/>
                  </a:cubicBezTo>
                  <a:close/>
                  <a:moveTo>
                    <a:pt x="398812" y="22258"/>
                  </a:moveTo>
                  <a:cubicBezTo>
                    <a:pt x="398162" y="22258"/>
                    <a:pt x="397907" y="22859"/>
                    <a:pt x="397490" y="23206"/>
                  </a:cubicBezTo>
                  <a:cubicBezTo>
                    <a:pt x="396354" y="24132"/>
                    <a:pt x="398464" y="23623"/>
                    <a:pt x="398023" y="24456"/>
                  </a:cubicBezTo>
                  <a:cubicBezTo>
                    <a:pt x="396957" y="26515"/>
                    <a:pt x="398418" y="27094"/>
                    <a:pt x="400342" y="26770"/>
                  </a:cubicBezTo>
                  <a:cubicBezTo>
                    <a:pt x="400876" y="26654"/>
                    <a:pt x="401409" y="27649"/>
                    <a:pt x="401687" y="26770"/>
                  </a:cubicBezTo>
                  <a:cubicBezTo>
                    <a:pt x="401687" y="26446"/>
                    <a:pt x="401849" y="25867"/>
                    <a:pt x="401478" y="25752"/>
                  </a:cubicBezTo>
                  <a:cubicBezTo>
                    <a:pt x="399647" y="25196"/>
                    <a:pt x="399507" y="23438"/>
                    <a:pt x="398835" y="22119"/>
                  </a:cubicBezTo>
                  <a:cubicBezTo>
                    <a:pt x="402035" y="21957"/>
                    <a:pt x="396678" y="17931"/>
                    <a:pt x="395681" y="19411"/>
                  </a:cubicBezTo>
                  <a:cubicBezTo>
                    <a:pt x="394986" y="20430"/>
                    <a:pt x="396818" y="21725"/>
                    <a:pt x="397815" y="21587"/>
                  </a:cubicBezTo>
                  <a:cubicBezTo>
                    <a:pt x="398186" y="21679"/>
                    <a:pt x="398696" y="21679"/>
                    <a:pt x="398812" y="22327"/>
                  </a:cubicBezTo>
                  <a:close/>
                  <a:moveTo>
                    <a:pt x="442546" y="311221"/>
                  </a:moveTo>
                  <a:cubicBezTo>
                    <a:pt x="440830" y="311221"/>
                    <a:pt x="439114" y="310897"/>
                    <a:pt x="438835" y="313350"/>
                  </a:cubicBezTo>
                  <a:cubicBezTo>
                    <a:pt x="438720" y="314090"/>
                    <a:pt x="436888" y="314553"/>
                    <a:pt x="437514" y="315548"/>
                  </a:cubicBezTo>
                  <a:cubicBezTo>
                    <a:pt x="438140" y="316543"/>
                    <a:pt x="439276" y="316057"/>
                    <a:pt x="440111" y="315965"/>
                  </a:cubicBezTo>
                  <a:cubicBezTo>
                    <a:pt x="440992" y="316404"/>
                    <a:pt x="440899" y="315780"/>
                    <a:pt x="440644" y="315433"/>
                  </a:cubicBezTo>
                  <a:cubicBezTo>
                    <a:pt x="438325" y="312795"/>
                    <a:pt x="441850" y="313119"/>
                    <a:pt x="442476" y="311175"/>
                  </a:cubicBezTo>
                  <a:cubicBezTo>
                    <a:pt x="443026" y="311245"/>
                    <a:pt x="443585" y="311173"/>
                    <a:pt x="444099" y="310967"/>
                  </a:cubicBezTo>
                  <a:cubicBezTo>
                    <a:pt x="443960" y="310111"/>
                    <a:pt x="442151" y="310203"/>
                    <a:pt x="442870" y="309416"/>
                  </a:cubicBezTo>
                  <a:cubicBezTo>
                    <a:pt x="443125" y="309116"/>
                    <a:pt x="443380" y="308884"/>
                    <a:pt x="443728" y="309416"/>
                  </a:cubicBezTo>
                  <a:cubicBezTo>
                    <a:pt x="444076" y="309949"/>
                    <a:pt x="444262" y="310319"/>
                    <a:pt x="444795" y="309879"/>
                  </a:cubicBezTo>
                  <a:cubicBezTo>
                    <a:pt x="446395" y="308167"/>
                    <a:pt x="441015" y="307912"/>
                    <a:pt x="440783" y="309139"/>
                  </a:cubicBezTo>
                  <a:cubicBezTo>
                    <a:pt x="440551" y="310365"/>
                    <a:pt x="442383" y="310087"/>
                    <a:pt x="442546" y="311291"/>
                  </a:cubicBezTo>
                  <a:close/>
                  <a:moveTo>
                    <a:pt x="54088" y="302798"/>
                  </a:moveTo>
                  <a:cubicBezTo>
                    <a:pt x="54738" y="301040"/>
                    <a:pt x="50146" y="301109"/>
                    <a:pt x="50332" y="302637"/>
                  </a:cubicBezTo>
                  <a:cubicBezTo>
                    <a:pt x="51074" y="304094"/>
                    <a:pt x="52883" y="302382"/>
                    <a:pt x="54135" y="302637"/>
                  </a:cubicBezTo>
                  <a:cubicBezTo>
                    <a:pt x="53949" y="303817"/>
                    <a:pt x="52512" y="302637"/>
                    <a:pt x="52442" y="303932"/>
                  </a:cubicBezTo>
                  <a:cubicBezTo>
                    <a:pt x="52094" y="305668"/>
                    <a:pt x="53509" y="306084"/>
                    <a:pt x="54761" y="306663"/>
                  </a:cubicBezTo>
                  <a:cubicBezTo>
                    <a:pt x="55596" y="307588"/>
                    <a:pt x="56732" y="306964"/>
                    <a:pt x="55920" y="305876"/>
                  </a:cubicBezTo>
                  <a:cubicBezTo>
                    <a:pt x="55410" y="304210"/>
                    <a:pt x="56894" y="302868"/>
                    <a:pt x="54088" y="302798"/>
                  </a:cubicBezTo>
                  <a:close/>
                  <a:moveTo>
                    <a:pt x="159133" y="322629"/>
                  </a:moveTo>
                  <a:cubicBezTo>
                    <a:pt x="159133" y="320315"/>
                    <a:pt x="157185" y="322143"/>
                    <a:pt x="159133" y="322629"/>
                  </a:cubicBezTo>
                  <a:cubicBezTo>
                    <a:pt x="158577" y="324341"/>
                    <a:pt x="158322" y="323207"/>
                    <a:pt x="157093" y="323369"/>
                  </a:cubicBezTo>
                  <a:cubicBezTo>
                    <a:pt x="156861" y="324064"/>
                    <a:pt x="158159" y="325035"/>
                    <a:pt x="159087" y="324434"/>
                  </a:cubicBezTo>
                  <a:cubicBezTo>
                    <a:pt x="159597" y="324202"/>
                    <a:pt x="160432" y="323624"/>
                    <a:pt x="160849" y="323902"/>
                  </a:cubicBezTo>
                  <a:cubicBezTo>
                    <a:pt x="161985" y="324642"/>
                    <a:pt x="161962" y="323601"/>
                    <a:pt x="162287" y="323115"/>
                  </a:cubicBezTo>
                  <a:cubicBezTo>
                    <a:pt x="162959" y="321981"/>
                    <a:pt x="162519" y="319713"/>
                    <a:pt x="160780" y="320199"/>
                  </a:cubicBezTo>
                  <a:cubicBezTo>
                    <a:pt x="160154" y="320431"/>
                    <a:pt x="159203" y="320523"/>
                    <a:pt x="160014" y="321703"/>
                  </a:cubicBezTo>
                  <a:cubicBezTo>
                    <a:pt x="160826" y="322883"/>
                    <a:pt x="159736" y="322559"/>
                    <a:pt x="159133" y="322629"/>
                  </a:cubicBezTo>
                  <a:close/>
                  <a:moveTo>
                    <a:pt x="615093" y="71637"/>
                  </a:moveTo>
                  <a:cubicBezTo>
                    <a:pt x="613354" y="68073"/>
                    <a:pt x="611684" y="71267"/>
                    <a:pt x="615093" y="71637"/>
                  </a:cubicBezTo>
                  <a:cubicBezTo>
                    <a:pt x="615557" y="72678"/>
                    <a:pt x="616925" y="73812"/>
                    <a:pt x="615232" y="74483"/>
                  </a:cubicBezTo>
                  <a:cubicBezTo>
                    <a:pt x="614884" y="74645"/>
                    <a:pt x="614119" y="74298"/>
                    <a:pt x="614165" y="74853"/>
                  </a:cubicBezTo>
                  <a:cubicBezTo>
                    <a:pt x="614675" y="75617"/>
                    <a:pt x="616647" y="74437"/>
                    <a:pt x="617249" y="75432"/>
                  </a:cubicBezTo>
                  <a:cubicBezTo>
                    <a:pt x="617504" y="75825"/>
                    <a:pt x="617667" y="76427"/>
                    <a:pt x="618154" y="76080"/>
                  </a:cubicBezTo>
                  <a:cubicBezTo>
                    <a:pt x="619058" y="75362"/>
                    <a:pt x="617644" y="74691"/>
                    <a:pt x="617226" y="74159"/>
                  </a:cubicBezTo>
                  <a:cubicBezTo>
                    <a:pt x="616415" y="73696"/>
                    <a:pt x="617528" y="72701"/>
                    <a:pt x="618107" y="72863"/>
                  </a:cubicBezTo>
                  <a:cubicBezTo>
                    <a:pt x="618687" y="73025"/>
                    <a:pt x="619197" y="74321"/>
                    <a:pt x="619939" y="73789"/>
                  </a:cubicBezTo>
                  <a:cubicBezTo>
                    <a:pt x="620681" y="73257"/>
                    <a:pt x="622096" y="71868"/>
                    <a:pt x="620612" y="71706"/>
                  </a:cubicBezTo>
                  <a:cubicBezTo>
                    <a:pt x="618873" y="73141"/>
                    <a:pt x="617041" y="71058"/>
                    <a:pt x="615093" y="71637"/>
                  </a:cubicBezTo>
                  <a:close/>
                  <a:moveTo>
                    <a:pt x="317558" y="420092"/>
                  </a:moveTo>
                  <a:cubicBezTo>
                    <a:pt x="317141" y="418055"/>
                    <a:pt x="315240" y="420092"/>
                    <a:pt x="317558" y="420092"/>
                  </a:cubicBezTo>
                  <a:cubicBezTo>
                    <a:pt x="317396" y="420647"/>
                    <a:pt x="317953" y="421549"/>
                    <a:pt x="317048" y="421758"/>
                  </a:cubicBezTo>
                  <a:cubicBezTo>
                    <a:pt x="316144" y="421966"/>
                    <a:pt x="316701" y="423007"/>
                    <a:pt x="316214" y="423285"/>
                  </a:cubicBezTo>
                  <a:cubicBezTo>
                    <a:pt x="315559" y="423626"/>
                    <a:pt x="314970" y="424080"/>
                    <a:pt x="314474" y="424627"/>
                  </a:cubicBezTo>
                  <a:cubicBezTo>
                    <a:pt x="313732" y="425645"/>
                    <a:pt x="315703" y="424835"/>
                    <a:pt x="315773" y="425599"/>
                  </a:cubicBezTo>
                  <a:cubicBezTo>
                    <a:pt x="316144" y="427242"/>
                    <a:pt x="317512" y="425367"/>
                    <a:pt x="318532" y="425738"/>
                  </a:cubicBezTo>
                  <a:cubicBezTo>
                    <a:pt x="319645" y="425738"/>
                    <a:pt x="319228" y="424812"/>
                    <a:pt x="319205" y="424280"/>
                  </a:cubicBezTo>
                  <a:cubicBezTo>
                    <a:pt x="319182" y="423748"/>
                    <a:pt x="318672" y="423424"/>
                    <a:pt x="318115" y="423840"/>
                  </a:cubicBezTo>
                  <a:cubicBezTo>
                    <a:pt x="317558" y="424257"/>
                    <a:pt x="316816" y="422961"/>
                    <a:pt x="317558" y="422683"/>
                  </a:cubicBezTo>
                  <a:cubicBezTo>
                    <a:pt x="318138" y="421503"/>
                    <a:pt x="319344" y="422082"/>
                    <a:pt x="320248" y="421596"/>
                  </a:cubicBezTo>
                  <a:cubicBezTo>
                    <a:pt x="320132" y="421480"/>
                    <a:pt x="319993" y="421272"/>
                    <a:pt x="319924" y="421295"/>
                  </a:cubicBezTo>
                  <a:cubicBezTo>
                    <a:pt x="318811" y="421573"/>
                    <a:pt x="318463" y="420230"/>
                    <a:pt x="317558" y="420092"/>
                  </a:cubicBezTo>
                  <a:close/>
                  <a:moveTo>
                    <a:pt x="451612" y="26862"/>
                  </a:moveTo>
                  <a:cubicBezTo>
                    <a:pt x="450407" y="27371"/>
                    <a:pt x="450105" y="28852"/>
                    <a:pt x="449294" y="27233"/>
                  </a:cubicBezTo>
                  <a:cubicBezTo>
                    <a:pt x="448482" y="25613"/>
                    <a:pt x="447114" y="27233"/>
                    <a:pt x="446279" y="26330"/>
                  </a:cubicBezTo>
                  <a:cubicBezTo>
                    <a:pt x="446279" y="26330"/>
                    <a:pt x="445862" y="26654"/>
                    <a:pt x="445908" y="26955"/>
                  </a:cubicBezTo>
                  <a:cubicBezTo>
                    <a:pt x="445908" y="29037"/>
                    <a:pt x="449502" y="27302"/>
                    <a:pt x="449317" y="29870"/>
                  </a:cubicBezTo>
                  <a:cubicBezTo>
                    <a:pt x="451218" y="30773"/>
                    <a:pt x="454511" y="30796"/>
                    <a:pt x="452540" y="28066"/>
                  </a:cubicBezTo>
                  <a:cubicBezTo>
                    <a:pt x="452037" y="27802"/>
                    <a:pt x="451667" y="27340"/>
                    <a:pt x="451520" y="26793"/>
                  </a:cubicBezTo>
                  <a:cubicBezTo>
                    <a:pt x="453096" y="27772"/>
                    <a:pt x="455170" y="27290"/>
                    <a:pt x="456151" y="25716"/>
                  </a:cubicBezTo>
                  <a:cubicBezTo>
                    <a:pt x="456153" y="25712"/>
                    <a:pt x="456155" y="25709"/>
                    <a:pt x="456157" y="25705"/>
                  </a:cubicBezTo>
                  <a:cubicBezTo>
                    <a:pt x="456969" y="25705"/>
                    <a:pt x="457363" y="25381"/>
                    <a:pt x="456343" y="25011"/>
                  </a:cubicBezTo>
                  <a:cubicBezTo>
                    <a:pt x="454975" y="23738"/>
                    <a:pt x="453468" y="25937"/>
                    <a:pt x="452007" y="24548"/>
                  </a:cubicBezTo>
                  <a:cubicBezTo>
                    <a:pt x="450198" y="23253"/>
                    <a:pt x="451520" y="26052"/>
                    <a:pt x="451612" y="26862"/>
                  </a:cubicBezTo>
                  <a:close/>
                  <a:moveTo>
                    <a:pt x="394267" y="307264"/>
                  </a:moveTo>
                  <a:cubicBezTo>
                    <a:pt x="392971" y="307165"/>
                    <a:pt x="391669" y="307243"/>
                    <a:pt x="390394" y="307496"/>
                  </a:cubicBezTo>
                  <a:cubicBezTo>
                    <a:pt x="391136" y="309278"/>
                    <a:pt x="393664" y="307496"/>
                    <a:pt x="394197" y="309810"/>
                  </a:cubicBezTo>
                  <a:cubicBezTo>
                    <a:pt x="394336" y="310180"/>
                    <a:pt x="394870" y="310434"/>
                    <a:pt x="395264" y="310666"/>
                  </a:cubicBezTo>
                  <a:cubicBezTo>
                    <a:pt x="397165" y="311221"/>
                    <a:pt x="396122" y="308606"/>
                    <a:pt x="396562" y="307797"/>
                  </a:cubicBezTo>
                  <a:cubicBezTo>
                    <a:pt x="396927" y="307319"/>
                    <a:pt x="396834" y="306636"/>
                    <a:pt x="396355" y="306273"/>
                  </a:cubicBezTo>
                  <a:cubicBezTo>
                    <a:pt x="396332" y="306255"/>
                    <a:pt x="396308" y="306239"/>
                    <a:pt x="396284" y="306223"/>
                  </a:cubicBezTo>
                  <a:cubicBezTo>
                    <a:pt x="395449" y="305621"/>
                    <a:pt x="394499" y="303678"/>
                    <a:pt x="393455" y="304974"/>
                  </a:cubicBezTo>
                  <a:cubicBezTo>
                    <a:pt x="393015" y="305460"/>
                    <a:pt x="392899" y="305945"/>
                    <a:pt x="393710" y="306200"/>
                  </a:cubicBezTo>
                  <a:cubicBezTo>
                    <a:pt x="394522" y="306455"/>
                    <a:pt x="394197" y="306894"/>
                    <a:pt x="394197" y="307357"/>
                  </a:cubicBezTo>
                  <a:close/>
                  <a:moveTo>
                    <a:pt x="470349" y="290326"/>
                  </a:moveTo>
                  <a:cubicBezTo>
                    <a:pt x="466963" y="289517"/>
                    <a:pt x="466337" y="293705"/>
                    <a:pt x="465247" y="295996"/>
                  </a:cubicBezTo>
                  <a:cubicBezTo>
                    <a:pt x="462673" y="295695"/>
                    <a:pt x="465410" y="298471"/>
                    <a:pt x="465247" y="295996"/>
                  </a:cubicBezTo>
                  <a:cubicBezTo>
                    <a:pt x="469305" y="296991"/>
                    <a:pt x="467265" y="293149"/>
                    <a:pt x="469885" y="294677"/>
                  </a:cubicBezTo>
                  <a:cubicBezTo>
                    <a:pt x="470233" y="294885"/>
                    <a:pt x="470372" y="294561"/>
                    <a:pt x="470534" y="294399"/>
                  </a:cubicBezTo>
                  <a:cubicBezTo>
                    <a:pt x="470697" y="294237"/>
                    <a:pt x="470674" y="293959"/>
                    <a:pt x="470303" y="293705"/>
                  </a:cubicBezTo>
                  <a:cubicBezTo>
                    <a:pt x="468494" y="292895"/>
                    <a:pt x="469862" y="291668"/>
                    <a:pt x="470303" y="290303"/>
                  </a:cubicBezTo>
                  <a:cubicBezTo>
                    <a:pt x="474245" y="290720"/>
                    <a:pt x="471323" y="288198"/>
                    <a:pt x="470349" y="290326"/>
                  </a:cubicBezTo>
                  <a:close/>
                  <a:moveTo>
                    <a:pt x="224989" y="404843"/>
                  </a:moveTo>
                  <a:cubicBezTo>
                    <a:pt x="229859" y="407434"/>
                    <a:pt x="226033" y="403200"/>
                    <a:pt x="229395" y="403131"/>
                  </a:cubicBezTo>
                  <a:cubicBezTo>
                    <a:pt x="231876" y="403015"/>
                    <a:pt x="230114" y="399544"/>
                    <a:pt x="228282" y="400377"/>
                  </a:cubicBezTo>
                  <a:cubicBezTo>
                    <a:pt x="227053" y="400886"/>
                    <a:pt x="227146" y="403061"/>
                    <a:pt x="225267" y="402691"/>
                  </a:cubicBezTo>
                  <a:cubicBezTo>
                    <a:pt x="224757" y="403177"/>
                    <a:pt x="225267" y="404172"/>
                    <a:pt x="225059" y="404843"/>
                  </a:cubicBezTo>
                  <a:cubicBezTo>
                    <a:pt x="221070" y="404102"/>
                    <a:pt x="223783" y="407735"/>
                    <a:pt x="224989" y="404843"/>
                  </a:cubicBezTo>
                  <a:close/>
                  <a:moveTo>
                    <a:pt x="425502" y="30819"/>
                  </a:moveTo>
                  <a:cubicBezTo>
                    <a:pt x="423531" y="30241"/>
                    <a:pt x="422998" y="32601"/>
                    <a:pt x="421305" y="33133"/>
                  </a:cubicBezTo>
                  <a:cubicBezTo>
                    <a:pt x="420702" y="33318"/>
                    <a:pt x="419844" y="34128"/>
                    <a:pt x="420006" y="34429"/>
                  </a:cubicBezTo>
                  <a:cubicBezTo>
                    <a:pt x="420447" y="35308"/>
                    <a:pt x="421050" y="34267"/>
                    <a:pt x="421606" y="34197"/>
                  </a:cubicBezTo>
                  <a:cubicBezTo>
                    <a:pt x="422611" y="34144"/>
                    <a:pt x="423613" y="34334"/>
                    <a:pt x="424528" y="34753"/>
                  </a:cubicBezTo>
                  <a:cubicBezTo>
                    <a:pt x="426290" y="35331"/>
                    <a:pt x="424227" y="31467"/>
                    <a:pt x="426244" y="32555"/>
                  </a:cubicBezTo>
                  <a:cubicBezTo>
                    <a:pt x="427777" y="33073"/>
                    <a:pt x="429458" y="32930"/>
                    <a:pt x="430882" y="32161"/>
                  </a:cubicBezTo>
                  <a:cubicBezTo>
                    <a:pt x="429537" y="30750"/>
                    <a:pt x="426244" y="33388"/>
                    <a:pt x="425386" y="30773"/>
                  </a:cubicBezTo>
                  <a:cubicBezTo>
                    <a:pt x="429954" y="31722"/>
                    <a:pt x="425456" y="27071"/>
                    <a:pt x="425502" y="30819"/>
                  </a:cubicBezTo>
                  <a:close/>
                  <a:moveTo>
                    <a:pt x="528854" y="93087"/>
                  </a:moveTo>
                  <a:cubicBezTo>
                    <a:pt x="529387" y="94684"/>
                    <a:pt x="531799" y="92763"/>
                    <a:pt x="528854" y="93087"/>
                  </a:cubicBezTo>
                  <a:cubicBezTo>
                    <a:pt x="528936" y="92628"/>
                    <a:pt x="528936" y="92158"/>
                    <a:pt x="528854" y="91699"/>
                  </a:cubicBezTo>
                  <a:cubicBezTo>
                    <a:pt x="528645" y="91097"/>
                    <a:pt x="528135" y="92092"/>
                    <a:pt x="527741" y="91699"/>
                  </a:cubicBezTo>
                  <a:cubicBezTo>
                    <a:pt x="527347" y="91305"/>
                    <a:pt x="526860" y="91328"/>
                    <a:pt x="526860" y="91143"/>
                  </a:cubicBezTo>
                  <a:cubicBezTo>
                    <a:pt x="526512" y="88089"/>
                    <a:pt x="522524" y="88228"/>
                    <a:pt x="520576" y="89500"/>
                  </a:cubicBezTo>
                  <a:cubicBezTo>
                    <a:pt x="520576" y="89894"/>
                    <a:pt x="521921" y="89500"/>
                    <a:pt x="521202" y="90495"/>
                  </a:cubicBezTo>
                  <a:cubicBezTo>
                    <a:pt x="522199" y="91629"/>
                    <a:pt x="525445" y="89454"/>
                    <a:pt x="526071" y="92092"/>
                  </a:cubicBezTo>
                  <a:cubicBezTo>
                    <a:pt x="525399" y="93087"/>
                    <a:pt x="527555" y="92856"/>
                    <a:pt x="526906" y="93966"/>
                  </a:cubicBezTo>
                  <a:cubicBezTo>
                    <a:pt x="526628" y="94151"/>
                    <a:pt x="527184" y="94267"/>
                    <a:pt x="528854" y="93087"/>
                  </a:cubicBezTo>
                  <a:close/>
                  <a:moveTo>
                    <a:pt x="318185" y="49516"/>
                  </a:moveTo>
                  <a:cubicBezTo>
                    <a:pt x="317651" y="49516"/>
                    <a:pt x="316747" y="49238"/>
                    <a:pt x="316631" y="49747"/>
                  </a:cubicBezTo>
                  <a:cubicBezTo>
                    <a:pt x="316353" y="50950"/>
                    <a:pt x="315263" y="50464"/>
                    <a:pt x="314660" y="50927"/>
                  </a:cubicBezTo>
                  <a:cubicBezTo>
                    <a:pt x="314057" y="51390"/>
                    <a:pt x="315008" y="52663"/>
                    <a:pt x="313640" y="52593"/>
                  </a:cubicBezTo>
                  <a:cubicBezTo>
                    <a:pt x="312387" y="53403"/>
                    <a:pt x="314498" y="54537"/>
                    <a:pt x="315309" y="53727"/>
                  </a:cubicBezTo>
                  <a:cubicBezTo>
                    <a:pt x="316121" y="52917"/>
                    <a:pt x="316445" y="53727"/>
                    <a:pt x="316492" y="54467"/>
                  </a:cubicBezTo>
                  <a:cubicBezTo>
                    <a:pt x="316538" y="55208"/>
                    <a:pt x="316909" y="55254"/>
                    <a:pt x="317396" y="54977"/>
                  </a:cubicBezTo>
                  <a:cubicBezTo>
                    <a:pt x="319599" y="54236"/>
                    <a:pt x="317025" y="51251"/>
                    <a:pt x="318115" y="49446"/>
                  </a:cubicBezTo>
                  <a:cubicBezTo>
                    <a:pt x="319753" y="50846"/>
                    <a:pt x="322204" y="50714"/>
                    <a:pt x="323680" y="49145"/>
                  </a:cubicBezTo>
                  <a:cubicBezTo>
                    <a:pt x="322127" y="47503"/>
                    <a:pt x="320735" y="49446"/>
                    <a:pt x="319043" y="48544"/>
                  </a:cubicBezTo>
                  <a:cubicBezTo>
                    <a:pt x="318022" y="47965"/>
                    <a:pt x="318231" y="48914"/>
                    <a:pt x="318185" y="49516"/>
                  </a:cubicBezTo>
                  <a:close/>
                  <a:moveTo>
                    <a:pt x="383414" y="270427"/>
                  </a:moveTo>
                  <a:cubicBezTo>
                    <a:pt x="384041" y="269825"/>
                    <a:pt x="385548" y="270288"/>
                    <a:pt x="385548" y="269270"/>
                  </a:cubicBezTo>
                  <a:cubicBezTo>
                    <a:pt x="385548" y="268252"/>
                    <a:pt x="383832" y="268946"/>
                    <a:pt x="383414" y="267928"/>
                  </a:cubicBezTo>
                  <a:cubicBezTo>
                    <a:pt x="383414" y="267766"/>
                    <a:pt x="382070" y="268090"/>
                    <a:pt x="381698" y="268437"/>
                  </a:cubicBezTo>
                  <a:cubicBezTo>
                    <a:pt x="380423" y="269779"/>
                    <a:pt x="379704" y="267280"/>
                    <a:pt x="378568" y="267789"/>
                  </a:cubicBezTo>
                  <a:cubicBezTo>
                    <a:pt x="378197" y="268020"/>
                    <a:pt x="378382" y="268506"/>
                    <a:pt x="378568" y="268737"/>
                  </a:cubicBezTo>
                  <a:cubicBezTo>
                    <a:pt x="379380" y="272347"/>
                    <a:pt x="375391" y="270218"/>
                    <a:pt x="376017" y="272579"/>
                  </a:cubicBezTo>
                  <a:cubicBezTo>
                    <a:pt x="375530" y="273921"/>
                    <a:pt x="378011" y="274661"/>
                    <a:pt x="378336" y="272949"/>
                  </a:cubicBezTo>
                  <a:cubicBezTo>
                    <a:pt x="378498" y="272069"/>
                    <a:pt x="378707" y="270936"/>
                    <a:pt x="380168" y="270959"/>
                  </a:cubicBezTo>
                  <a:cubicBezTo>
                    <a:pt x="381490" y="270519"/>
                    <a:pt x="381954" y="268043"/>
                    <a:pt x="383438" y="270496"/>
                  </a:cubicBezTo>
                  <a:cubicBezTo>
                    <a:pt x="379797" y="270496"/>
                    <a:pt x="386383" y="274846"/>
                    <a:pt x="386754" y="272671"/>
                  </a:cubicBezTo>
                  <a:cubicBezTo>
                    <a:pt x="385896" y="271722"/>
                    <a:pt x="383878" y="272347"/>
                    <a:pt x="383414" y="270427"/>
                  </a:cubicBezTo>
                  <a:close/>
                  <a:moveTo>
                    <a:pt x="385733" y="276721"/>
                  </a:moveTo>
                  <a:cubicBezTo>
                    <a:pt x="385733" y="276235"/>
                    <a:pt x="385409" y="276073"/>
                    <a:pt x="385014" y="276142"/>
                  </a:cubicBezTo>
                  <a:cubicBezTo>
                    <a:pt x="382023" y="277021"/>
                    <a:pt x="382162" y="273388"/>
                    <a:pt x="380377" y="272787"/>
                  </a:cubicBezTo>
                  <a:cubicBezTo>
                    <a:pt x="378846" y="274962"/>
                    <a:pt x="382093" y="276466"/>
                    <a:pt x="383925" y="276998"/>
                  </a:cubicBezTo>
                  <a:cubicBezTo>
                    <a:pt x="383925" y="276998"/>
                    <a:pt x="383275" y="277530"/>
                    <a:pt x="383925" y="277785"/>
                  </a:cubicBezTo>
                  <a:cubicBezTo>
                    <a:pt x="384574" y="278039"/>
                    <a:pt x="384620" y="276350"/>
                    <a:pt x="385826" y="276674"/>
                  </a:cubicBezTo>
                  <a:cubicBezTo>
                    <a:pt x="385826" y="278039"/>
                    <a:pt x="389072" y="277970"/>
                    <a:pt x="387496" y="279266"/>
                  </a:cubicBezTo>
                  <a:cubicBezTo>
                    <a:pt x="386058" y="279497"/>
                    <a:pt x="384180" y="280423"/>
                    <a:pt x="386499" y="281302"/>
                  </a:cubicBezTo>
                  <a:cubicBezTo>
                    <a:pt x="386990" y="282148"/>
                    <a:pt x="387846" y="282720"/>
                    <a:pt x="388817" y="282852"/>
                  </a:cubicBezTo>
                  <a:cubicBezTo>
                    <a:pt x="388817" y="281603"/>
                    <a:pt x="390116" y="282528"/>
                    <a:pt x="390557" y="281881"/>
                  </a:cubicBezTo>
                  <a:cubicBezTo>
                    <a:pt x="392064" y="280006"/>
                    <a:pt x="388029" y="279844"/>
                    <a:pt x="389420" y="277877"/>
                  </a:cubicBezTo>
                  <a:cubicBezTo>
                    <a:pt x="389923" y="277264"/>
                    <a:pt x="389831" y="276360"/>
                    <a:pt x="389216" y="275859"/>
                  </a:cubicBezTo>
                  <a:cubicBezTo>
                    <a:pt x="389143" y="275799"/>
                    <a:pt x="389063" y="275747"/>
                    <a:pt x="388980" y="275702"/>
                  </a:cubicBezTo>
                  <a:cubicBezTo>
                    <a:pt x="387704" y="275378"/>
                    <a:pt x="387194" y="277183"/>
                    <a:pt x="385687" y="276721"/>
                  </a:cubicBezTo>
                  <a:close/>
                  <a:moveTo>
                    <a:pt x="428331" y="25659"/>
                  </a:moveTo>
                  <a:cubicBezTo>
                    <a:pt x="429259" y="25844"/>
                    <a:pt x="430186" y="24664"/>
                    <a:pt x="431160" y="25659"/>
                  </a:cubicBezTo>
                  <a:cubicBezTo>
                    <a:pt x="431160" y="25659"/>
                    <a:pt x="431624" y="25659"/>
                    <a:pt x="431624" y="25497"/>
                  </a:cubicBezTo>
                  <a:cubicBezTo>
                    <a:pt x="431624" y="24155"/>
                    <a:pt x="433224" y="24988"/>
                    <a:pt x="433363" y="24224"/>
                  </a:cubicBezTo>
                  <a:cubicBezTo>
                    <a:pt x="433502" y="23067"/>
                    <a:pt x="431879" y="23368"/>
                    <a:pt x="431531" y="22420"/>
                  </a:cubicBezTo>
                  <a:cubicBezTo>
                    <a:pt x="430928" y="20753"/>
                    <a:pt x="435195" y="23137"/>
                    <a:pt x="432714" y="19134"/>
                  </a:cubicBezTo>
                  <a:cubicBezTo>
                    <a:pt x="432018" y="19273"/>
                    <a:pt x="432575" y="19990"/>
                    <a:pt x="432296" y="20152"/>
                  </a:cubicBezTo>
                  <a:cubicBezTo>
                    <a:pt x="431299" y="20753"/>
                    <a:pt x="430627" y="21934"/>
                    <a:pt x="429235" y="21795"/>
                  </a:cubicBezTo>
                  <a:cubicBezTo>
                    <a:pt x="428192" y="21587"/>
                    <a:pt x="428238" y="22743"/>
                    <a:pt x="428911" y="23206"/>
                  </a:cubicBezTo>
                  <a:cubicBezTo>
                    <a:pt x="429119" y="23600"/>
                    <a:pt x="430001" y="23206"/>
                    <a:pt x="429792" y="23854"/>
                  </a:cubicBezTo>
                  <a:cubicBezTo>
                    <a:pt x="428563" y="24942"/>
                    <a:pt x="425989" y="21864"/>
                    <a:pt x="425293" y="24456"/>
                  </a:cubicBezTo>
                  <a:cubicBezTo>
                    <a:pt x="425293" y="24733"/>
                    <a:pt x="424435" y="24456"/>
                    <a:pt x="424644" y="24988"/>
                  </a:cubicBezTo>
                  <a:cubicBezTo>
                    <a:pt x="425896" y="25752"/>
                    <a:pt x="427543" y="23345"/>
                    <a:pt x="428377" y="25752"/>
                  </a:cubicBezTo>
                  <a:cubicBezTo>
                    <a:pt x="428099" y="25752"/>
                    <a:pt x="427635" y="25752"/>
                    <a:pt x="427566" y="25752"/>
                  </a:cubicBezTo>
                  <a:cubicBezTo>
                    <a:pt x="426754" y="28227"/>
                    <a:pt x="424899" y="25104"/>
                    <a:pt x="423902" y="27117"/>
                  </a:cubicBezTo>
                  <a:cubicBezTo>
                    <a:pt x="425316" y="27672"/>
                    <a:pt x="428053" y="27811"/>
                    <a:pt x="428285" y="25659"/>
                  </a:cubicBezTo>
                  <a:close/>
                  <a:moveTo>
                    <a:pt x="528877" y="85220"/>
                  </a:moveTo>
                  <a:cubicBezTo>
                    <a:pt x="526558" y="84919"/>
                    <a:pt x="528877" y="83438"/>
                    <a:pt x="527996" y="82489"/>
                  </a:cubicBezTo>
                  <a:cubicBezTo>
                    <a:pt x="527082" y="82339"/>
                    <a:pt x="526150" y="82339"/>
                    <a:pt x="525237" y="82489"/>
                  </a:cubicBezTo>
                  <a:cubicBezTo>
                    <a:pt x="524541" y="82489"/>
                    <a:pt x="525608" y="83137"/>
                    <a:pt x="525237" y="83554"/>
                  </a:cubicBezTo>
                  <a:cubicBezTo>
                    <a:pt x="523497" y="84225"/>
                    <a:pt x="521295" y="82350"/>
                    <a:pt x="519231" y="83021"/>
                  </a:cubicBezTo>
                  <a:cubicBezTo>
                    <a:pt x="519439" y="80060"/>
                    <a:pt x="515451" y="83507"/>
                    <a:pt x="519231" y="83021"/>
                  </a:cubicBezTo>
                  <a:cubicBezTo>
                    <a:pt x="519231" y="83924"/>
                    <a:pt x="520715" y="84201"/>
                    <a:pt x="520367" y="85335"/>
                  </a:cubicBezTo>
                  <a:cubicBezTo>
                    <a:pt x="519648" y="85659"/>
                    <a:pt x="518952" y="85868"/>
                    <a:pt x="518187" y="86191"/>
                  </a:cubicBezTo>
                  <a:cubicBezTo>
                    <a:pt x="518952" y="86515"/>
                    <a:pt x="520506" y="86515"/>
                    <a:pt x="518976" y="87094"/>
                  </a:cubicBezTo>
                  <a:cubicBezTo>
                    <a:pt x="517979" y="87719"/>
                    <a:pt x="518976" y="89223"/>
                    <a:pt x="519973" y="88621"/>
                  </a:cubicBezTo>
                  <a:cubicBezTo>
                    <a:pt x="520970" y="88019"/>
                    <a:pt x="520993" y="87534"/>
                    <a:pt x="521828" y="87418"/>
                  </a:cubicBezTo>
                  <a:cubicBezTo>
                    <a:pt x="521202" y="86677"/>
                    <a:pt x="520205" y="86539"/>
                    <a:pt x="520297" y="85266"/>
                  </a:cubicBezTo>
                  <a:cubicBezTo>
                    <a:pt x="521921" y="84988"/>
                    <a:pt x="523567" y="84549"/>
                    <a:pt x="524379" y="86654"/>
                  </a:cubicBezTo>
                  <a:cubicBezTo>
                    <a:pt x="524842" y="87348"/>
                    <a:pt x="526466" y="87048"/>
                    <a:pt x="526558" y="86261"/>
                  </a:cubicBezTo>
                  <a:cubicBezTo>
                    <a:pt x="526790" y="83947"/>
                    <a:pt x="528576" y="88343"/>
                    <a:pt x="528877" y="85266"/>
                  </a:cubicBezTo>
                  <a:cubicBezTo>
                    <a:pt x="532889" y="84965"/>
                    <a:pt x="530106" y="81309"/>
                    <a:pt x="528831" y="85220"/>
                  </a:cubicBezTo>
                  <a:close/>
                  <a:moveTo>
                    <a:pt x="450523" y="282413"/>
                  </a:moveTo>
                  <a:lnTo>
                    <a:pt x="450523" y="282413"/>
                  </a:lnTo>
                  <a:cubicBezTo>
                    <a:pt x="451427" y="283477"/>
                    <a:pt x="451473" y="283523"/>
                    <a:pt x="452308" y="282806"/>
                  </a:cubicBezTo>
                  <a:cubicBezTo>
                    <a:pt x="453931" y="281996"/>
                    <a:pt x="455253" y="284819"/>
                    <a:pt x="457108" y="283130"/>
                  </a:cubicBezTo>
                  <a:cubicBezTo>
                    <a:pt x="457734" y="282343"/>
                    <a:pt x="460192" y="284680"/>
                    <a:pt x="459960" y="283130"/>
                  </a:cubicBezTo>
                  <a:cubicBezTo>
                    <a:pt x="458778" y="282528"/>
                    <a:pt x="457827" y="280816"/>
                    <a:pt x="456134" y="281904"/>
                  </a:cubicBezTo>
                  <a:cubicBezTo>
                    <a:pt x="455508" y="282413"/>
                    <a:pt x="454488" y="281510"/>
                    <a:pt x="454070" y="280932"/>
                  </a:cubicBezTo>
                  <a:cubicBezTo>
                    <a:pt x="452726" y="279520"/>
                    <a:pt x="456227" y="278317"/>
                    <a:pt x="455207" y="277230"/>
                  </a:cubicBezTo>
                  <a:cubicBezTo>
                    <a:pt x="454812" y="276906"/>
                    <a:pt x="454627" y="276952"/>
                    <a:pt x="454511" y="277484"/>
                  </a:cubicBezTo>
                  <a:cubicBezTo>
                    <a:pt x="454279" y="278549"/>
                    <a:pt x="453027" y="278641"/>
                    <a:pt x="452447" y="279544"/>
                  </a:cubicBezTo>
                  <a:cubicBezTo>
                    <a:pt x="451868" y="280446"/>
                    <a:pt x="449943" y="278109"/>
                    <a:pt x="450244" y="279659"/>
                  </a:cubicBezTo>
                  <a:cubicBezTo>
                    <a:pt x="450639" y="280284"/>
                    <a:pt x="451218" y="281048"/>
                    <a:pt x="449688" y="280400"/>
                  </a:cubicBezTo>
                  <a:cubicBezTo>
                    <a:pt x="449085" y="279960"/>
                    <a:pt x="447021" y="280400"/>
                    <a:pt x="447369" y="281372"/>
                  </a:cubicBezTo>
                  <a:cubicBezTo>
                    <a:pt x="447485" y="281487"/>
                    <a:pt x="447717" y="281765"/>
                    <a:pt x="447763" y="281742"/>
                  </a:cubicBezTo>
                  <a:cubicBezTo>
                    <a:pt x="448969" y="280770"/>
                    <a:pt x="449595" y="282019"/>
                    <a:pt x="450476" y="282413"/>
                  </a:cubicBezTo>
                  <a:close/>
                  <a:moveTo>
                    <a:pt x="466360" y="42666"/>
                  </a:moveTo>
                  <a:cubicBezTo>
                    <a:pt x="468563" y="43268"/>
                    <a:pt x="466917" y="38039"/>
                    <a:pt x="469537" y="39843"/>
                  </a:cubicBezTo>
                  <a:cubicBezTo>
                    <a:pt x="469769" y="40005"/>
                    <a:pt x="470117" y="40653"/>
                    <a:pt x="470303" y="40052"/>
                  </a:cubicBezTo>
                  <a:cubicBezTo>
                    <a:pt x="470488" y="39450"/>
                    <a:pt x="472250" y="38987"/>
                    <a:pt x="471276" y="37599"/>
                  </a:cubicBezTo>
                  <a:cubicBezTo>
                    <a:pt x="470697" y="36766"/>
                    <a:pt x="471671" y="37090"/>
                    <a:pt x="471949" y="37044"/>
                  </a:cubicBezTo>
                  <a:cubicBezTo>
                    <a:pt x="473271" y="36858"/>
                    <a:pt x="473363" y="35586"/>
                    <a:pt x="471949" y="35840"/>
                  </a:cubicBezTo>
                  <a:cubicBezTo>
                    <a:pt x="471418" y="35656"/>
                    <a:pt x="471010" y="35224"/>
                    <a:pt x="470859" y="34683"/>
                  </a:cubicBezTo>
                  <a:cubicBezTo>
                    <a:pt x="469560" y="33110"/>
                    <a:pt x="468656" y="35887"/>
                    <a:pt x="470071" y="36997"/>
                  </a:cubicBezTo>
                  <a:cubicBezTo>
                    <a:pt x="470071" y="38455"/>
                    <a:pt x="468169" y="36627"/>
                    <a:pt x="467427" y="36997"/>
                  </a:cubicBezTo>
                  <a:cubicBezTo>
                    <a:pt x="466685" y="37368"/>
                    <a:pt x="467427" y="38710"/>
                    <a:pt x="466082" y="38825"/>
                  </a:cubicBezTo>
                  <a:cubicBezTo>
                    <a:pt x="460957" y="41255"/>
                    <a:pt x="463763" y="40144"/>
                    <a:pt x="466384" y="42690"/>
                  </a:cubicBezTo>
                  <a:cubicBezTo>
                    <a:pt x="465317" y="42435"/>
                    <a:pt x="464065" y="43106"/>
                    <a:pt x="463160" y="42180"/>
                  </a:cubicBezTo>
                  <a:cubicBezTo>
                    <a:pt x="461027" y="42690"/>
                    <a:pt x="463787" y="43430"/>
                    <a:pt x="464459" y="43754"/>
                  </a:cubicBezTo>
                  <a:cubicBezTo>
                    <a:pt x="466778" y="44101"/>
                    <a:pt x="464459" y="45374"/>
                    <a:pt x="465642" y="46068"/>
                  </a:cubicBezTo>
                  <a:cubicBezTo>
                    <a:pt x="466337" y="46068"/>
                    <a:pt x="467613" y="46461"/>
                    <a:pt x="467961" y="45767"/>
                  </a:cubicBezTo>
                  <a:cubicBezTo>
                    <a:pt x="467914" y="44379"/>
                    <a:pt x="465711" y="44402"/>
                    <a:pt x="466314" y="42666"/>
                  </a:cubicBezTo>
                  <a:close/>
                  <a:moveTo>
                    <a:pt x="151179" y="338433"/>
                  </a:moveTo>
                  <a:cubicBezTo>
                    <a:pt x="152733" y="338248"/>
                    <a:pt x="152849" y="339590"/>
                    <a:pt x="153290" y="340539"/>
                  </a:cubicBezTo>
                  <a:cubicBezTo>
                    <a:pt x="153452" y="340863"/>
                    <a:pt x="152061" y="340539"/>
                    <a:pt x="152664" y="341233"/>
                  </a:cubicBezTo>
                  <a:cubicBezTo>
                    <a:pt x="154240" y="342621"/>
                    <a:pt x="151736" y="345213"/>
                    <a:pt x="153475" y="346347"/>
                  </a:cubicBezTo>
                  <a:cubicBezTo>
                    <a:pt x="154588" y="346208"/>
                    <a:pt x="153637" y="344843"/>
                    <a:pt x="154240" y="344264"/>
                  </a:cubicBezTo>
                  <a:cubicBezTo>
                    <a:pt x="154843" y="343686"/>
                    <a:pt x="154866" y="343107"/>
                    <a:pt x="155261" y="344264"/>
                  </a:cubicBezTo>
                  <a:cubicBezTo>
                    <a:pt x="156814" y="345722"/>
                    <a:pt x="156722" y="340932"/>
                    <a:pt x="155678" y="340492"/>
                  </a:cubicBezTo>
                  <a:cubicBezTo>
                    <a:pt x="154356" y="339335"/>
                    <a:pt x="155098" y="337322"/>
                    <a:pt x="153545" y="336397"/>
                  </a:cubicBezTo>
                  <a:cubicBezTo>
                    <a:pt x="153382" y="335911"/>
                    <a:pt x="154727" y="334083"/>
                    <a:pt x="153151" y="334453"/>
                  </a:cubicBezTo>
                  <a:cubicBezTo>
                    <a:pt x="150832" y="334962"/>
                    <a:pt x="151458" y="336952"/>
                    <a:pt x="151249" y="338456"/>
                  </a:cubicBezTo>
                  <a:cubicBezTo>
                    <a:pt x="149911" y="338177"/>
                    <a:pt x="148637" y="337652"/>
                    <a:pt x="147492" y="336906"/>
                  </a:cubicBezTo>
                  <a:cubicBezTo>
                    <a:pt x="146727" y="336212"/>
                    <a:pt x="147098" y="337068"/>
                    <a:pt x="147121" y="337577"/>
                  </a:cubicBezTo>
                  <a:cubicBezTo>
                    <a:pt x="145614" y="339243"/>
                    <a:pt x="146078" y="339891"/>
                    <a:pt x="148443" y="339567"/>
                  </a:cubicBezTo>
                  <a:cubicBezTo>
                    <a:pt x="149487" y="339683"/>
                    <a:pt x="150948" y="339752"/>
                    <a:pt x="151179" y="338433"/>
                  </a:cubicBezTo>
                  <a:close/>
                  <a:moveTo>
                    <a:pt x="389675" y="59095"/>
                  </a:moveTo>
                  <a:cubicBezTo>
                    <a:pt x="391786" y="60993"/>
                    <a:pt x="392644" y="56180"/>
                    <a:pt x="393780" y="59396"/>
                  </a:cubicBezTo>
                  <a:cubicBezTo>
                    <a:pt x="394568" y="61132"/>
                    <a:pt x="395449" y="59234"/>
                    <a:pt x="396562" y="59975"/>
                  </a:cubicBezTo>
                  <a:cubicBezTo>
                    <a:pt x="398209" y="60090"/>
                    <a:pt x="398649" y="63168"/>
                    <a:pt x="400110" y="62427"/>
                  </a:cubicBezTo>
                  <a:cubicBezTo>
                    <a:pt x="401015" y="61756"/>
                    <a:pt x="400110" y="61525"/>
                    <a:pt x="399507" y="61201"/>
                  </a:cubicBezTo>
                  <a:cubicBezTo>
                    <a:pt x="400760" y="59813"/>
                    <a:pt x="398789" y="59142"/>
                    <a:pt x="398812" y="58054"/>
                  </a:cubicBezTo>
                  <a:cubicBezTo>
                    <a:pt x="398812" y="56295"/>
                    <a:pt x="396841" y="55995"/>
                    <a:pt x="396493" y="54421"/>
                  </a:cubicBezTo>
                  <a:cubicBezTo>
                    <a:pt x="396493" y="54074"/>
                    <a:pt x="395960" y="54236"/>
                    <a:pt x="396006" y="54421"/>
                  </a:cubicBezTo>
                  <a:cubicBezTo>
                    <a:pt x="396261" y="55139"/>
                    <a:pt x="395241" y="55717"/>
                    <a:pt x="395797" y="56365"/>
                  </a:cubicBezTo>
                  <a:cubicBezTo>
                    <a:pt x="396354" y="57013"/>
                    <a:pt x="396957" y="57661"/>
                    <a:pt x="396307" y="58285"/>
                  </a:cubicBezTo>
                  <a:cubicBezTo>
                    <a:pt x="395658" y="58910"/>
                    <a:pt x="394731" y="58285"/>
                    <a:pt x="394244" y="57661"/>
                  </a:cubicBezTo>
                  <a:cubicBezTo>
                    <a:pt x="393371" y="56573"/>
                    <a:pt x="391780" y="56398"/>
                    <a:pt x="390691" y="57269"/>
                  </a:cubicBezTo>
                  <a:cubicBezTo>
                    <a:pt x="390118" y="57726"/>
                    <a:pt x="389773" y="58410"/>
                    <a:pt x="389745" y="59142"/>
                  </a:cubicBezTo>
                  <a:cubicBezTo>
                    <a:pt x="385246" y="58679"/>
                    <a:pt x="389444" y="63052"/>
                    <a:pt x="389675" y="59095"/>
                  </a:cubicBezTo>
                  <a:close/>
                  <a:moveTo>
                    <a:pt x="430070" y="296481"/>
                  </a:moveTo>
                  <a:cubicBezTo>
                    <a:pt x="430650" y="296343"/>
                    <a:pt x="431137" y="295857"/>
                    <a:pt x="431856" y="295880"/>
                  </a:cubicBezTo>
                  <a:cubicBezTo>
                    <a:pt x="432575" y="295903"/>
                    <a:pt x="432412" y="294121"/>
                    <a:pt x="431601" y="294306"/>
                  </a:cubicBezTo>
                  <a:cubicBezTo>
                    <a:pt x="430232" y="294468"/>
                    <a:pt x="429745" y="293566"/>
                    <a:pt x="429050" y="292594"/>
                  </a:cubicBezTo>
                  <a:cubicBezTo>
                    <a:pt x="428354" y="291622"/>
                    <a:pt x="428586" y="290905"/>
                    <a:pt x="428006" y="290465"/>
                  </a:cubicBezTo>
                  <a:cubicBezTo>
                    <a:pt x="427427" y="290026"/>
                    <a:pt x="427056" y="289956"/>
                    <a:pt x="427774" y="289424"/>
                  </a:cubicBezTo>
                  <a:cubicBezTo>
                    <a:pt x="428493" y="288892"/>
                    <a:pt x="428053" y="286208"/>
                    <a:pt x="430256" y="287897"/>
                  </a:cubicBezTo>
                  <a:cubicBezTo>
                    <a:pt x="430256" y="287897"/>
                    <a:pt x="430673" y="287619"/>
                    <a:pt x="430882" y="287434"/>
                  </a:cubicBezTo>
                  <a:cubicBezTo>
                    <a:pt x="433734" y="285120"/>
                    <a:pt x="432922" y="284287"/>
                    <a:pt x="430070" y="283130"/>
                  </a:cubicBezTo>
                  <a:cubicBezTo>
                    <a:pt x="429328" y="282112"/>
                    <a:pt x="429050" y="280816"/>
                    <a:pt x="427751" y="280122"/>
                  </a:cubicBezTo>
                  <a:cubicBezTo>
                    <a:pt x="426453" y="279428"/>
                    <a:pt x="426963" y="277530"/>
                    <a:pt x="425734" y="276674"/>
                  </a:cubicBezTo>
                  <a:cubicBezTo>
                    <a:pt x="425015" y="275957"/>
                    <a:pt x="426708" y="275702"/>
                    <a:pt x="426940" y="275309"/>
                  </a:cubicBezTo>
                  <a:cubicBezTo>
                    <a:pt x="427589" y="274453"/>
                    <a:pt x="425572" y="273203"/>
                    <a:pt x="425479" y="274360"/>
                  </a:cubicBezTo>
                  <a:cubicBezTo>
                    <a:pt x="425386" y="275517"/>
                    <a:pt x="422812" y="276443"/>
                    <a:pt x="422163" y="275448"/>
                  </a:cubicBezTo>
                  <a:cubicBezTo>
                    <a:pt x="422163" y="275286"/>
                    <a:pt x="421861" y="274939"/>
                    <a:pt x="421513" y="275240"/>
                  </a:cubicBezTo>
                  <a:cubicBezTo>
                    <a:pt x="417734" y="280608"/>
                    <a:pt x="424690" y="274245"/>
                    <a:pt x="427798" y="282806"/>
                  </a:cubicBezTo>
                  <a:cubicBezTo>
                    <a:pt x="428401" y="283361"/>
                    <a:pt x="429606" y="283616"/>
                    <a:pt x="428957" y="284912"/>
                  </a:cubicBezTo>
                  <a:cubicBezTo>
                    <a:pt x="429305" y="285375"/>
                    <a:pt x="432134" y="285930"/>
                    <a:pt x="430163" y="286856"/>
                  </a:cubicBezTo>
                  <a:cubicBezTo>
                    <a:pt x="427844" y="286416"/>
                    <a:pt x="427380" y="288336"/>
                    <a:pt x="426221" y="289864"/>
                  </a:cubicBezTo>
                  <a:cubicBezTo>
                    <a:pt x="425038" y="292316"/>
                    <a:pt x="428725" y="293520"/>
                    <a:pt x="429073" y="295880"/>
                  </a:cubicBezTo>
                  <a:cubicBezTo>
                    <a:pt x="429235" y="296279"/>
                    <a:pt x="429641" y="296523"/>
                    <a:pt x="430070" y="296481"/>
                  </a:cubicBezTo>
                  <a:close/>
                  <a:moveTo>
                    <a:pt x="506732" y="341881"/>
                  </a:moveTo>
                  <a:lnTo>
                    <a:pt x="506732" y="341881"/>
                  </a:lnTo>
                  <a:cubicBezTo>
                    <a:pt x="507729" y="341881"/>
                    <a:pt x="509816" y="341881"/>
                    <a:pt x="508007" y="342945"/>
                  </a:cubicBezTo>
                  <a:cubicBezTo>
                    <a:pt x="507706" y="343130"/>
                    <a:pt x="507242" y="342945"/>
                    <a:pt x="507265" y="343593"/>
                  </a:cubicBezTo>
                  <a:cubicBezTo>
                    <a:pt x="507265" y="344704"/>
                    <a:pt x="510094" y="343755"/>
                    <a:pt x="508170" y="344819"/>
                  </a:cubicBezTo>
                  <a:cubicBezTo>
                    <a:pt x="504529" y="348892"/>
                    <a:pt x="512297" y="345421"/>
                    <a:pt x="510744" y="348337"/>
                  </a:cubicBezTo>
                  <a:cubicBezTo>
                    <a:pt x="511509" y="350327"/>
                    <a:pt x="510581" y="352386"/>
                    <a:pt x="511462" y="354260"/>
                  </a:cubicBezTo>
                  <a:cubicBezTo>
                    <a:pt x="512576" y="352826"/>
                    <a:pt x="512761" y="351692"/>
                    <a:pt x="514500" y="350604"/>
                  </a:cubicBezTo>
                  <a:cubicBezTo>
                    <a:pt x="514013" y="350257"/>
                    <a:pt x="513410" y="350604"/>
                    <a:pt x="512877" y="350373"/>
                  </a:cubicBezTo>
                  <a:cubicBezTo>
                    <a:pt x="511741" y="350049"/>
                    <a:pt x="512251" y="347619"/>
                    <a:pt x="513434" y="348337"/>
                  </a:cubicBezTo>
                  <a:cubicBezTo>
                    <a:pt x="516007" y="349933"/>
                    <a:pt x="516889" y="344519"/>
                    <a:pt x="514199" y="345491"/>
                  </a:cubicBezTo>
                  <a:cubicBezTo>
                    <a:pt x="513828" y="345491"/>
                    <a:pt x="513503" y="345884"/>
                    <a:pt x="513480" y="345259"/>
                  </a:cubicBezTo>
                  <a:cubicBezTo>
                    <a:pt x="513689" y="342367"/>
                    <a:pt x="509515" y="344889"/>
                    <a:pt x="510071" y="342135"/>
                  </a:cubicBezTo>
                  <a:cubicBezTo>
                    <a:pt x="510419" y="340492"/>
                    <a:pt x="510280" y="339428"/>
                    <a:pt x="508657" y="338618"/>
                  </a:cubicBezTo>
                  <a:cubicBezTo>
                    <a:pt x="507520" y="338179"/>
                    <a:pt x="508007" y="339335"/>
                    <a:pt x="507775" y="339821"/>
                  </a:cubicBezTo>
                  <a:cubicBezTo>
                    <a:pt x="507126" y="341002"/>
                    <a:pt x="505457" y="340724"/>
                    <a:pt x="504529" y="341626"/>
                  </a:cubicBezTo>
                  <a:cubicBezTo>
                    <a:pt x="505230" y="341896"/>
                    <a:pt x="505988" y="341984"/>
                    <a:pt x="506732" y="341881"/>
                  </a:cubicBezTo>
                  <a:close/>
                  <a:moveTo>
                    <a:pt x="14876" y="298402"/>
                  </a:moveTo>
                  <a:cubicBezTo>
                    <a:pt x="14714" y="299328"/>
                    <a:pt x="15247" y="300184"/>
                    <a:pt x="14436" y="300461"/>
                  </a:cubicBezTo>
                  <a:cubicBezTo>
                    <a:pt x="13624" y="300739"/>
                    <a:pt x="12117" y="300461"/>
                    <a:pt x="12905" y="299304"/>
                  </a:cubicBezTo>
                  <a:cubicBezTo>
                    <a:pt x="12905" y="298772"/>
                    <a:pt x="14181" y="297731"/>
                    <a:pt x="13137" y="297638"/>
                  </a:cubicBezTo>
                  <a:cubicBezTo>
                    <a:pt x="12627" y="297638"/>
                    <a:pt x="12279" y="296805"/>
                    <a:pt x="11653" y="297268"/>
                  </a:cubicBezTo>
                  <a:cubicBezTo>
                    <a:pt x="13137" y="298981"/>
                    <a:pt x="9079" y="299582"/>
                    <a:pt x="11815" y="301225"/>
                  </a:cubicBezTo>
                  <a:cubicBezTo>
                    <a:pt x="12117" y="301665"/>
                    <a:pt x="10865" y="302289"/>
                    <a:pt x="10470" y="302498"/>
                  </a:cubicBezTo>
                  <a:cubicBezTo>
                    <a:pt x="12534" y="303493"/>
                    <a:pt x="14505" y="300924"/>
                    <a:pt x="16708" y="302127"/>
                  </a:cubicBezTo>
                  <a:cubicBezTo>
                    <a:pt x="18053" y="302914"/>
                    <a:pt x="18331" y="300554"/>
                    <a:pt x="19676" y="300901"/>
                  </a:cubicBezTo>
                  <a:cubicBezTo>
                    <a:pt x="20372" y="300600"/>
                    <a:pt x="18865" y="300461"/>
                    <a:pt x="18563" y="300485"/>
                  </a:cubicBezTo>
                  <a:cubicBezTo>
                    <a:pt x="15549" y="300485"/>
                    <a:pt x="18378" y="298171"/>
                    <a:pt x="16870" y="296991"/>
                  </a:cubicBezTo>
                  <a:cubicBezTo>
                    <a:pt x="15781" y="295695"/>
                    <a:pt x="19792" y="295625"/>
                    <a:pt x="19815" y="293867"/>
                  </a:cubicBezTo>
                  <a:cubicBezTo>
                    <a:pt x="18834" y="293614"/>
                    <a:pt x="17805" y="293614"/>
                    <a:pt x="16824" y="293867"/>
                  </a:cubicBezTo>
                  <a:cubicBezTo>
                    <a:pt x="15950" y="294933"/>
                    <a:pt x="14676" y="295594"/>
                    <a:pt x="13299" y="295695"/>
                  </a:cubicBezTo>
                  <a:cubicBezTo>
                    <a:pt x="13531" y="296065"/>
                    <a:pt x="13926" y="295949"/>
                    <a:pt x="14273" y="296019"/>
                  </a:cubicBezTo>
                  <a:cubicBezTo>
                    <a:pt x="15131" y="296088"/>
                    <a:pt x="14644" y="298032"/>
                    <a:pt x="14876" y="298402"/>
                  </a:cubicBezTo>
                  <a:close/>
                  <a:moveTo>
                    <a:pt x="385478" y="22304"/>
                  </a:moveTo>
                  <a:cubicBezTo>
                    <a:pt x="384272" y="23067"/>
                    <a:pt x="384110" y="24988"/>
                    <a:pt x="385641" y="25381"/>
                  </a:cubicBezTo>
                  <a:cubicBezTo>
                    <a:pt x="384226" y="25381"/>
                    <a:pt x="384203" y="28621"/>
                    <a:pt x="385641" y="27695"/>
                  </a:cubicBezTo>
                  <a:cubicBezTo>
                    <a:pt x="386313" y="26955"/>
                    <a:pt x="386916" y="27117"/>
                    <a:pt x="387728" y="27302"/>
                  </a:cubicBezTo>
                  <a:cubicBezTo>
                    <a:pt x="390186" y="27302"/>
                    <a:pt x="389096" y="29061"/>
                    <a:pt x="390232" y="30102"/>
                  </a:cubicBezTo>
                  <a:cubicBezTo>
                    <a:pt x="391044" y="29917"/>
                    <a:pt x="392968" y="31675"/>
                    <a:pt x="392899" y="30102"/>
                  </a:cubicBezTo>
                  <a:cubicBezTo>
                    <a:pt x="392528" y="26909"/>
                    <a:pt x="390904" y="29361"/>
                    <a:pt x="390348" y="27788"/>
                  </a:cubicBezTo>
                  <a:cubicBezTo>
                    <a:pt x="390433" y="27315"/>
                    <a:pt x="390234" y="26835"/>
                    <a:pt x="389838" y="26561"/>
                  </a:cubicBezTo>
                  <a:cubicBezTo>
                    <a:pt x="387867" y="24872"/>
                    <a:pt x="392945" y="24248"/>
                    <a:pt x="390997" y="22628"/>
                  </a:cubicBezTo>
                  <a:cubicBezTo>
                    <a:pt x="390325" y="22165"/>
                    <a:pt x="389583" y="21887"/>
                    <a:pt x="389652" y="20823"/>
                  </a:cubicBezTo>
                  <a:cubicBezTo>
                    <a:pt x="387843" y="19342"/>
                    <a:pt x="386313" y="27140"/>
                    <a:pt x="385478" y="22304"/>
                  </a:cubicBezTo>
                  <a:close/>
                  <a:moveTo>
                    <a:pt x="481711" y="68744"/>
                  </a:moveTo>
                  <a:cubicBezTo>
                    <a:pt x="481897" y="68999"/>
                    <a:pt x="481479" y="69925"/>
                    <a:pt x="482106" y="69624"/>
                  </a:cubicBezTo>
                  <a:cubicBezTo>
                    <a:pt x="483427" y="68953"/>
                    <a:pt x="483729" y="70156"/>
                    <a:pt x="484424" y="70619"/>
                  </a:cubicBezTo>
                  <a:cubicBezTo>
                    <a:pt x="485630" y="71637"/>
                    <a:pt x="484633" y="68305"/>
                    <a:pt x="486048" y="69994"/>
                  </a:cubicBezTo>
                  <a:cubicBezTo>
                    <a:pt x="486349" y="70665"/>
                    <a:pt x="488482" y="72493"/>
                    <a:pt x="487369" y="72678"/>
                  </a:cubicBezTo>
                  <a:cubicBezTo>
                    <a:pt x="485513" y="72551"/>
                    <a:pt x="483760" y="73544"/>
                    <a:pt x="482917" y="75200"/>
                  </a:cubicBezTo>
                  <a:cubicBezTo>
                    <a:pt x="484007" y="76334"/>
                    <a:pt x="485027" y="73048"/>
                    <a:pt x="486280" y="75200"/>
                  </a:cubicBezTo>
                  <a:cubicBezTo>
                    <a:pt x="486456" y="75526"/>
                    <a:pt x="486865" y="75647"/>
                    <a:pt x="487191" y="75471"/>
                  </a:cubicBezTo>
                  <a:cubicBezTo>
                    <a:pt x="487306" y="75409"/>
                    <a:pt x="487400" y="75315"/>
                    <a:pt x="487462" y="75200"/>
                  </a:cubicBezTo>
                  <a:cubicBezTo>
                    <a:pt x="488390" y="73696"/>
                    <a:pt x="490129" y="74992"/>
                    <a:pt x="491335" y="74159"/>
                  </a:cubicBezTo>
                  <a:cubicBezTo>
                    <a:pt x="492077" y="73789"/>
                    <a:pt x="492123" y="72609"/>
                    <a:pt x="491103" y="72771"/>
                  </a:cubicBezTo>
                  <a:cubicBezTo>
                    <a:pt x="489271" y="73025"/>
                    <a:pt x="490222" y="71105"/>
                    <a:pt x="489155" y="70318"/>
                  </a:cubicBezTo>
                  <a:cubicBezTo>
                    <a:pt x="487601" y="69901"/>
                    <a:pt x="487671" y="67333"/>
                    <a:pt x="485769" y="68004"/>
                  </a:cubicBezTo>
                  <a:cubicBezTo>
                    <a:pt x="484517" y="69068"/>
                    <a:pt x="481387" y="66407"/>
                    <a:pt x="481711" y="68744"/>
                  </a:cubicBezTo>
                  <a:close/>
                  <a:moveTo>
                    <a:pt x="46598" y="286254"/>
                  </a:moveTo>
                  <a:cubicBezTo>
                    <a:pt x="47851" y="286254"/>
                    <a:pt x="47132" y="284125"/>
                    <a:pt x="46900" y="283547"/>
                  </a:cubicBezTo>
                  <a:cubicBezTo>
                    <a:pt x="45926" y="283084"/>
                    <a:pt x="46181" y="282019"/>
                    <a:pt x="47224" y="281788"/>
                  </a:cubicBezTo>
                  <a:cubicBezTo>
                    <a:pt x="48268" y="281557"/>
                    <a:pt x="47642" y="284333"/>
                    <a:pt x="49033" y="283130"/>
                  </a:cubicBezTo>
                  <a:cubicBezTo>
                    <a:pt x="50425" y="281927"/>
                    <a:pt x="47456" y="280400"/>
                    <a:pt x="49590" y="280053"/>
                  </a:cubicBezTo>
                  <a:cubicBezTo>
                    <a:pt x="50726" y="280053"/>
                    <a:pt x="51491" y="281233"/>
                    <a:pt x="52280" y="279891"/>
                  </a:cubicBezTo>
                  <a:cubicBezTo>
                    <a:pt x="52720" y="279266"/>
                    <a:pt x="53485" y="279613"/>
                    <a:pt x="54019" y="279173"/>
                  </a:cubicBezTo>
                  <a:cubicBezTo>
                    <a:pt x="51397" y="278792"/>
                    <a:pt x="48722" y="279262"/>
                    <a:pt x="46390" y="280515"/>
                  </a:cubicBezTo>
                  <a:cubicBezTo>
                    <a:pt x="46204" y="280700"/>
                    <a:pt x="45648" y="280515"/>
                    <a:pt x="45323" y="280515"/>
                  </a:cubicBezTo>
                  <a:cubicBezTo>
                    <a:pt x="44419" y="279960"/>
                    <a:pt x="46506" y="278387"/>
                    <a:pt x="44859" y="278039"/>
                  </a:cubicBezTo>
                  <a:cubicBezTo>
                    <a:pt x="44071" y="277854"/>
                    <a:pt x="43723" y="279034"/>
                    <a:pt x="43909" y="279613"/>
                  </a:cubicBezTo>
                  <a:cubicBezTo>
                    <a:pt x="45138" y="280816"/>
                    <a:pt x="43909" y="282760"/>
                    <a:pt x="44697" y="283847"/>
                  </a:cubicBezTo>
                  <a:cubicBezTo>
                    <a:pt x="46367" y="284171"/>
                    <a:pt x="44813" y="286508"/>
                    <a:pt x="46598" y="286323"/>
                  </a:cubicBezTo>
                  <a:close/>
                  <a:moveTo>
                    <a:pt x="222833" y="346694"/>
                  </a:moveTo>
                  <a:cubicBezTo>
                    <a:pt x="222531" y="347804"/>
                    <a:pt x="223830" y="348661"/>
                    <a:pt x="224085" y="347041"/>
                  </a:cubicBezTo>
                  <a:cubicBezTo>
                    <a:pt x="224340" y="345421"/>
                    <a:pt x="225963" y="346115"/>
                    <a:pt x="226867" y="345560"/>
                  </a:cubicBezTo>
                  <a:cubicBezTo>
                    <a:pt x="229627" y="344819"/>
                    <a:pt x="230299" y="338757"/>
                    <a:pt x="226867" y="340932"/>
                  </a:cubicBezTo>
                  <a:cubicBezTo>
                    <a:pt x="226149" y="341603"/>
                    <a:pt x="226149" y="342806"/>
                    <a:pt x="224896" y="343107"/>
                  </a:cubicBezTo>
                  <a:cubicBezTo>
                    <a:pt x="224270" y="343246"/>
                    <a:pt x="223064" y="343547"/>
                    <a:pt x="223157" y="344241"/>
                  </a:cubicBezTo>
                  <a:cubicBezTo>
                    <a:pt x="223250" y="344935"/>
                    <a:pt x="222554" y="345768"/>
                    <a:pt x="222786" y="346763"/>
                  </a:cubicBezTo>
                  <a:close/>
                  <a:moveTo>
                    <a:pt x="515752" y="331167"/>
                  </a:moveTo>
                  <a:cubicBezTo>
                    <a:pt x="517213" y="331838"/>
                    <a:pt x="517955" y="329455"/>
                    <a:pt x="519602" y="329779"/>
                  </a:cubicBezTo>
                  <a:cubicBezTo>
                    <a:pt x="519832" y="328485"/>
                    <a:pt x="519629" y="327151"/>
                    <a:pt x="519022" y="325984"/>
                  </a:cubicBezTo>
                  <a:cubicBezTo>
                    <a:pt x="518466" y="325475"/>
                    <a:pt x="518605" y="324966"/>
                    <a:pt x="519439" y="324897"/>
                  </a:cubicBezTo>
                  <a:cubicBezTo>
                    <a:pt x="520668" y="325128"/>
                    <a:pt x="521758" y="322930"/>
                    <a:pt x="519996" y="323207"/>
                  </a:cubicBezTo>
                  <a:cubicBezTo>
                    <a:pt x="519347" y="323416"/>
                    <a:pt x="518697" y="323855"/>
                    <a:pt x="518442" y="322745"/>
                  </a:cubicBezTo>
                  <a:cubicBezTo>
                    <a:pt x="518442" y="322583"/>
                    <a:pt x="517700" y="322745"/>
                    <a:pt x="517747" y="322745"/>
                  </a:cubicBezTo>
                  <a:cubicBezTo>
                    <a:pt x="518350" y="323948"/>
                    <a:pt x="517399" y="324064"/>
                    <a:pt x="516703" y="324387"/>
                  </a:cubicBezTo>
                  <a:cubicBezTo>
                    <a:pt x="516378" y="324549"/>
                    <a:pt x="516378" y="325012"/>
                    <a:pt x="516518" y="325105"/>
                  </a:cubicBezTo>
                  <a:cubicBezTo>
                    <a:pt x="517492" y="325706"/>
                    <a:pt x="516518" y="326401"/>
                    <a:pt x="516657" y="327049"/>
                  </a:cubicBezTo>
                  <a:cubicBezTo>
                    <a:pt x="517074" y="329362"/>
                    <a:pt x="517028" y="329362"/>
                    <a:pt x="514802" y="329941"/>
                  </a:cubicBezTo>
                  <a:cubicBezTo>
                    <a:pt x="512576" y="330519"/>
                    <a:pt x="513944" y="331468"/>
                    <a:pt x="515752" y="331167"/>
                  </a:cubicBezTo>
                  <a:close/>
                  <a:moveTo>
                    <a:pt x="402429" y="45559"/>
                  </a:moveTo>
                  <a:cubicBezTo>
                    <a:pt x="403426" y="45559"/>
                    <a:pt x="408852" y="44332"/>
                    <a:pt x="405722" y="43245"/>
                  </a:cubicBezTo>
                  <a:cubicBezTo>
                    <a:pt x="404331" y="43037"/>
                    <a:pt x="404192" y="42759"/>
                    <a:pt x="404725" y="41556"/>
                  </a:cubicBezTo>
                  <a:cubicBezTo>
                    <a:pt x="405258" y="40352"/>
                    <a:pt x="407832" y="38640"/>
                    <a:pt x="406418" y="37206"/>
                  </a:cubicBezTo>
                  <a:cubicBezTo>
                    <a:pt x="402939" y="37529"/>
                    <a:pt x="405722" y="41139"/>
                    <a:pt x="402128" y="40098"/>
                  </a:cubicBezTo>
                  <a:cubicBezTo>
                    <a:pt x="401896" y="40098"/>
                    <a:pt x="401757" y="39913"/>
                    <a:pt x="401687" y="40098"/>
                  </a:cubicBezTo>
                  <a:cubicBezTo>
                    <a:pt x="401316" y="41394"/>
                    <a:pt x="403380" y="40352"/>
                    <a:pt x="403241" y="41695"/>
                  </a:cubicBezTo>
                  <a:cubicBezTo>
                    <a:pt x="401919" y="41695"/>
                    <a:pt x="402568" y="43476"/>
                    <a:pt x="401502" y="43800"/>
                  </a:cubicBezTo>
                  <a:cubicBezTo>
                    <a:pt x="400435" y="44124"/>
                    <a:pt x="401177" y="45929"/>
                    <a:pt x="402429" y="45559"/>
                  </a:cubicBezTo>
                  <a:close/>
                  <a:moveTo>
                    <a:pt x="510118" y="335610"/>
                  </a:moveTo>
                  <a:cubicBezTo>
                    <a:pt x="508309" y="337045"/>
                    <a:pt x="513248" y="338757"/>
                    <a:pt x="513828" y="339960"/>
                  </a:cubicBezTo>
                  <a:cubicBezTo>
                    <a:pt x="513526" y="340284"/>
                    <a:pt x="512228" y="339960"/>
                    <a:pt x="512436" y="340840"/>
                  </a:cubicBezTo>
                  <a:cubicBezTo>
                    <a:pt x="514176" y="342691"/>
                    <a:pt x="516309" y="337369"/>
                    <a:pt x="516889" y="342829"/>
                  </a:cubicBezTo>
                  <a:cubicBezTo>
                    <a:pt x="516889" y="344172"/>
                    <a:pt x="518929" y="343501"/>
                    <a:pt x="519092" y="342621"/>
                  </a:cubicBezTo>
                  <a:cubicBezTo>
                    <a:pt x="517941" y="341296"/>
                    <a:pt x="517024" y="339786"/>
                    <a:pt x="516378" y="338155"/>
                  </a:cubicBezTo>
                  <a:cubicBezTo>
                    <a:pt x="515312" y="335332"/>
                    <a:pt x="513410" y="339428"/>
                    <a:pt x="512228" y="337160"/>
                  </a:cubicBezTo>
                  <a:cubicBezTo>
                    <a:pt x="511810" y="336466"/>
                    <a:pt x="510813" y="336096"/>
                    <a:pt x="510118" y="335610"/>
                  </a:cubicBezTo>
                  <a:close/>
                  <a:moveTo>
                    <a:pt x="192131" y="363956"/>
                  </a:moveTo>
                  <a:cubicBezTo>
                    <a:pt x="190879" y="364349"/>
                    <a:pt x="193313" y="365899"/>
                    <a:pt x="191087" y="365668"/>
                  </a:cubicBezTo>
                  <a:cubicBezTo>
                    <a:pt x="190113" y="365228"/>
                    <a:pt x="189255" y="366385"/>
                    <a:pt x="188537" y="365830"/>
                  </a:cubicBezTo>
                  <a:cubicBezTo>
                    <a:pt x="187470" y="363817"/>
                    <a:pt x="183899" y="367403"/>
                    <a:pt x="185939" y="368514"/>
                  </a:cubicBezTo>
                  <a:cubicBezTo>
                    <a:pt x="187354" y="369278"/>
                    <a:pt x="187377" y="369370"/>
                    <a:pt x="188119" y="368329"/>
                  </a:cubicBezTo>
                  <a:cubicBezTo>
                    <a:pt x="188861" y="367288"/>
                    <a:pt x="190855" y="367195"/>
                    <a:pt x="192177" y="367681"/>
                  </a:cubicBezTo>
                  <a:cubicBezTo>
                    <a:pt x="194125" y="368584"/>
                    <a:pt x="193453" y="365714"/>
                    <a:pt x="194635" y="365066"/>
                  </a:cubicBezTo>
                  <a:cubicBezTo>
                    <a:pt x="195099" y="364071"/>
                    <a:pt x="192595" y="364789"/>
                    <a:pt x="192131" y="363956"/>
                  </a:cubicBezTo>
                  <a:close/>
                  <a:moveTo>
                    <a:pt x="397165" y="47225"/>
                  </a:moveTo>
                  <a:cubicBezTo>
                    <a:pt x="399299" y="45767"/>
                    <a:pt x="394151" y="44911"/>
                    <a:pt x="398116" y="44124"/>
                  </a:cubicBezTo>
                  <a:cubicBezTo>
                    <a:pt x="396725" y="42597"/>
                    <a:pt x="393849" y="42111"/>
                    <a:pt x="392991" y="44564"/>
                  </a:cubicBezTo>
                  <a:cubicBezTo>
                    <a:pt x="392644" y="45073"/>
                    <a:pt x="391762" y="45212"/>
                    <a:pt x="392504" y="46091"/>
                  </a:cubicBezTo>
                  <a:cubicBezTo>
                    <a:pt x="392678" y="46433"/>
                    <a:pt x="392678" y="46837"/>
                    <a:pt x="392504" y="47179"/>
                  </a:cubicBezTo>
                  <a:cubicBezTo>
                    <a:pt x="391345" y="48659"/>
                    <a:pt x="394383" y="50025"/>
                    <a:pt x="394823" y="48567"/>
                  </a:cubicBezTo>
                  <a:cubicBezTo>
                    <a:pt x="394962" y="46184"/>
                    <a:pt x="394916" y="45883"/>
                    <a:pt x="397165" y="47225"/>
                  </a:cubicBezTo>
                  <a:close/>
                  <a:moveTo>
                    <a:pt x="170635" y="356621"/>
                  </a:moveTo>
                  <a:cubicBezTo>
                    <a:pt x="169151" y="356782"/>
                    <a:pt x="170820" y="359282"/>
                    <a:pt x="168733" y="358934"/>
                  </a:cubicBezTo>
                  <a:cubicBezTo>
                    <a:pt x="168246" y="358934"/>
                    <a:pt x="167412" y="358587"/>
                    <a:pt x="167296" y="359189"/>
                  </a:cubicBezTo>
                  <a:cubicBezTo>
                    <a:pt x="166785" y="361341"/>
                    <a:pt x="173093" y="365645"/>
                    <a:pt x="172559" y="361827"/>
                  </a:cubicBezTo>
                  <a:cubicBezTo>
                    <a:pt x="171957" y="360994"/>
                    <a:pt x="173302" y="360693"/>
                    <a:pt x="173742" y="360230"/>
                  </a:cubicBezTo>
                  <a:cubicBezTo>
                    <a:pt x="172745" y="359906"/>
                    <a:pt x="171655" y="359744"/>
                    <a:pt x="171238" y="358495"/>
                  </a:cubicBezTo>
                  <a:cubicBezTo>
                    <a:pt x="175110" y="357986"/>
                    <a:pt x="172397" y="357407"/>
                    <a:pt x="170635" y="356621"/>
                  </a:cubicBezTo>
                  <a:close/>
                  <a:moveTo>
                    <a:pt x="538941" y="81101"/>
                  </a:moveTo>
                  <a:cubicBezTo>
                    <a:pt x="538477" y="80175"/>
                    <a:pt x="537040" y="81101"/>
                    <a:pt x="536321" y="80245"/>
                  </a:cubicBezTo>
                  <a:cubicBezTo>
                    <a:pt x="535973" y="81957"/>
                    <a:pt x="534303" y="81008"/>
                    <a:pt x="533353" y="81656"/>
                  </a:cubicBezTo>
                  <a:cubicBezTo>
                    <a:pt x="532402" y="82304"/>
                    <a:pt x="530895" y="81656"/>
                    <a:pt x="532147" y="83438"/>
                  </a:cubicBezTo>
                  <a:cubicBezTo>
                    <a:pt x="532147" y="83438"/>
                    <a:pt x="532147" y="83808"/>
                    <a:pt x="531985" y="83924"/>
                  </a:cubicBezTo>
                  <a:cubicBezTo>
                    <a:pt x="530524" y="85983"/>
                    <a:pt x="533840" y="84757"/>
                    <a:pt x="534628" y="85289"/>
                  </a:cubicBezTo>
                  <a:cubicBezTo>
                    <a:pt x="535416" y="85821"/>
                    <a:pt x="536158" y="85289"/>
                    <a:pt x="536089" y="84525"/>
                  </a:cubicBezTo>
                  <a:cubicBezTo>
                    <a:pt x="535695" y="82096"/>
                    <a:pt x="538408" y="82512"/>
                    <a:pt x="538941" y="81101"/>
                  </a:cubicBezTo>
                  <a:close/>
                  <a:moveTo>
                    <a:pt x="191551" y="356690"/>
                  </a:moveTo>
                  <a:cubicBezTo>
                    <a:pt x="190484" y="357639"/>
                    <a:pt x="192247" y="360045"/>
                    <a:pt x="192850" y="359004"/>
                  </a:cubicBezTo>
                  <a:cubicBezTo>
                    <a:pt x="192734" y="357870"/>
                    <a:pt x="193476" y="357731"/>
                    <a:pt x="194264" y="357569"/>
                  </a:cubicBezTo>
                  <a:cubicBezTo>
                    <a:pt x="197047" y="357569"/>
                    <a:pt x="193383" y="360392"/>
                    <a:pt x="196142" y="360994"/>
                  </a:cubicBezTo>
                  <a:cubicBezTo>
                    <a:pt x="196699" y="361272"/>
                    <a:pt x="197163" y="362382"/>
                    <a:pt x="197511" y="362105"/>
                  </a:cubicBezTo>
                  <a:cubicBezTo>
                    <a:pt x="198369" y="361225"/>
                    <a:pt x="197047" y="359791"/>
                    <a:pt x="196444" y="359027"/>
                  </a:cubicBezTo>
                  <a:cubicBezTo>
                    <a:pt x="194751" y="357963"/>
                    <a:pt x="199041" y="356459"/>
                    <a:pt x="197000" y="356088"/>
                  </a:cubicBezTo>
                  <a:cubicBezTo>
                    <a:pt x="196241" y="355883"/>
                    <a:pt x="195441" y="355883"/>
                    <a:pt x="194682" y="356088"/>
                  </a:cubicBezTo>
                  <a:cubicBezTo>
                    <a:pt x="193684" y="356435"/>
                    <a:pt x="193615" y="354793"/>
                    <a:pt x="192595" y="354700"/>
                  </a:cubicBezTo>
                  <a:cubicBezTo>
                    <a:pt x="191574" y="354607"/>
                    <a:pt x="191226" y="355788"/>
                    <a:pt x="191551" y="356690"/>
                  </a:cubicBezTo>
                  <a:close/>
                  <a:moveTo>
                    <a:pt x="486558" y="46184"/>
                  </a:moveTo>
                  <a:cubicBezTo>
                    <a:pt x="485422" y="45165"/>
                    <a:pt x="488320" y="43661"/>
                    <a:pt x="488598" y="45142"/>
                  </a:cubicBezTo>
                  <a:cubicBezTo>
                    <a:pt x="488598" y="45489"/>
                    <a:pt x="489294" y="45675"/>
                    <a:pt x="489711" y="45860"/>
                  </a:cubicBezTo>
                  <a:cubicBezTo>
                    <a:pt x="491799" y="47109"/>
                    <a:pt x="490662" y="44518"/>
                    <a:pt x="492030" y="44402"/>
                  </a:cubicBezTo>
                  <a:cubicBezTo>
                    <a:pt x="492819" y="44008"/>
                    <a:pt x="494349" y="45536"/>
                    <a:pt x="494094" y="44170"/>
                  </a:cubicBezTo>
                  <a:cubicBezTo>
                    <a:pt x="492749" y="41857"/>
                    <a:pt x="491497" y="43731"/>
                    <a:pt x="489456" y="43222"/>
                  </a:cubicBezTo>
                  <a:cubicBezTo>
                    <a:pt x="487416" y="42713"/>
                    <a:pt x="485677" y="45536"/>
                    <a:pt x="484424" y="42481"/>
                  </a:cubicBezTo>
                  <a:cubicBezTo>
                    <a:pt x="481224" y="40746"/>
                    <a:pt x="486651" y="48498"/>
                    <a:pt x="486558" y="46184"/>
                  </a:cubicBezTo>
                  <a:close/>
                  <a:moveTo>
                    <a:pt x="408412" y="38756"/>
                  </a:moveTo>
                  <a:cubicBezTo>
                    <a:pt x="410151" y="38756"/>
                    <a:pt x="416273" y="35054"/>
                    <a:pt x="411519" y="35378"/>
                  </a:cubicBezTo>
                  <a:cubicBezTo>
                    <a:pt x="409455" y="35378"/>
                    <a:pt x="412400" y="33064"/>
                    <a:pt x="410916" y="32624"/>
                  </a:cubicBezTo>
                  <a:cubicBezTo>
                    <a:pt x="410081" y="32439"/>
                    <a:pt x="408226" y="29778"/>
                    <a:pt x="408110" y="31259"/>
                  </a:cubicBezTo>
                  <a:cubicBezTo>
                    <a:pt x="408783" y="31722"/>
                    <a:pt x="408110" y="32855"/>
                    <a:pt x="409270" y="33272"/>
                  </a:cubicBezTo>
                  <a:cubicBezTo>
                    <a:pt x="409989" y="33503"/>
                    <a:pt x="409641" y="34637"/>
                    <a:pt x="408783" y="34799"/>
                  </a:cubicBezTo>
                  <a:cubicBezTo>
                    <a:pt x="407925" y="34961"/>
                    <a:pt x="407136" y="34799"/>
                    <a:pt x="406905" y="35586"/>
                  </a:cubicBezTo>
                  <a:cubicBezTo>
                    <a:pt x="407971" y="36349"/>
                    <a:pt x="409339" y="36373"/>
                    <a:pt x="408157" y="38247"/>
                  </a:cubicBezTo>
                  <a:cubicBezTo>
                    <a:pt x="407879" y="38733"/>
                    <a:pt x="408319" y="38548"/>
                    <a:pt x="408412" y="38733"/>
                  </a:cubicBezTo>
                  <a:close/>
                  <a:moveTo>
                    <a:pt x="409363" y="280724"/>
                  </a:moveTo>
                  <a:cubicBezTo>
                    <a:pt x="403936" y="280724"/>
                    <a:pt x="408528" y="284912"/>
                    <a:pt x="410337" y="286416"/>
                  </a:cubicBezTo>
                  <a:cubicBezTo>
                    <a:pt x="411334" y="286879"/>
                    <a:pt x="411264" y="287249"/>
                    <a:pt x="411612" y="286832"/>
                  </a:cubicBezTo>
                  <a:cubicBezTo>
                    <a:pt x="413073" y="284912"/>
                    <a:pt x="415508" y="286022"/>
                    <a:pt x="417224" y="286254"/>
                  </a:cubicBezTo>
                  <a:cubicBezTo>
                    <a:pt x="417687" y="285467"/>
                    <a:pt x="415438" y="283940"/>
                    <a:pt x="414534" y="285051"/>
                  </a:cubicBezTo>
                  <a:cubicBezTo>
                    <a:pt x="413467" y="284611"/>
                    <a:pt x="412215" y="285722"/>
                    <a:pt x="411241" y="284333"/>
                  </a:cubicBezTo>
                  <a:cubicBezTo>
                    <a:pt x="410267" y="282945"/>
                    <a:pt x="408134" y="283130"/>
                    <a:pt x="409432" y="281695"/>
                  </a:cubicBezTo>
                  <a:cubicBezTo>
                    <a:pt x="409942" y="281302"/>
                    <a:pt x="410174" y="280608"/>
                    <a:pt x="409363" y="280700"/>
                  </a:cubicBezTo>
                  <a:close/>
                  <a:moveTo>
                    <a:pt x="430534" y="13789"/>
                  </a:moveTo>
                  <a:cubicBezTo>
                    <a:pt x="430534" y="14506"/>
                    <a:pt x="429745" y="14182"/>
                    <a:pt x="429514" y="14575"/>
                  </a:cubicBezTo>
                  <a:cubicBezTo>
                    <a:pt x="429282" y="14969"/>
                    <a:pt x="428238" y="14575"/>
                    <a:pt x="427914" y="15269"/>
                  </a:cubicBezTo>
                  <a:cubicBezTo>
                    <a:pt x="430001" y="15269"/>
                    <a:pt x="431832" y="18602"/>
                    <a:pt x="433827" y="17421"/>
                  </a:cubicBezTo>
                  <a:cubicBezTo>
                    <a:pt x="434221" y="16565"/>
                    <a:pt x="433386" y="16681"/>
                    <a:pt x="432853" y="16565"/>
                  </a:cubicBezTo>
                  <a:cubicBezTo>
                    <a:pt x="432319" y="16450"/>
                    <a:pt x="431322" y="15941"/>
                    <a:pt x="431346" y="15732"/>
                  </a:cubicBezTo>
                  <a:cubicBezTo>
                    <a:pt x="431879" y="15200"/>
                    <a:pt x="431021" y="14737"/>
                    <a:pt x="431346" y="14298"/>
                  </a:cubicBezTo>
                  <a:cubicBezTo>
                    <a:pt x="432233" y="13714"/>
                    <a:pt x="432479" y="12523"/>
                    <a:pt x="431895" y="11637"/>
                  </a:cubicBezTo>
                  <a:cubicBezTo>
                    <a:pt x="431890" y="11629"/>
                    <a:pt x="431884" y="11621"/>
                    <a:pt x="431879" y="11613"/>
                  </a:cubicBezTo>
                  <a:cubicBezTo>
                    <a:pt x="431438" y="11290"/>
                    <a:pt x="430488" y="12470"/>
                    <a:pt x="430279" y="11128"/>
                  </a:cubicBezTo>
                  <a:cubicBezTo>
                    <a:pt x="428818" y="11382"/>
                    <a:pt x="426986" y="11382"/>
                    <a:pt x="425432" y="11729"/>
                  </a:cubicBezTo>
                  <a:cubicBezTo>
                    <a:pt x="426453" y="13974"/>
                    <a:pt x="429676" y="12377"/>
                    <a:pt x="430534" y="13789"/>
                  </a:cubicBezTo>
                  <a:close/>
                  <a:moveTo>
                    <a:pt x="143156" y="357361"/>
                  </a:moveTo>
                  <a:cubicBezTo>
                    <a:pt x="142484" y="357361"/>
                    <a:pt x="141232" y="358541"/>
                    <a:pt x="142043" y="359050"/>
                  </a:cubicBezTo>
                  <a:cubicBezTo>
                    <a:pt x="144362" y="360971"/>
                    <a:pt x="140466" y="361619"/>
                    <a:pt x="142043" y="363076"/>
                  </a:cubicBezTo>
                  <a:cubicBezTo>
                    <a:pt x="142437" y="363470"/>
                    <a:pt x="142924" y="363562"/>
                    <a:pt x="143133" y="363076"/>
                  </a:cubicBezTo>
                  <a:cubicBezTo>
                    <a:pt x="143620" y="361572"/>
                    <a:pt x="145707" y="363076"/>
                    <a:pt x="146542" y="362012"/>
                  </a:cubicBezTo>
                  <a:cubicBezTo>
                    <a:pt x="146704" y="360716"/>
                    <a:pt x="144455" y="361364"/>
                    <a:pt x="146055" y="359698"/>
                  </a:cubicBezTo>
                  <a:cubicBezTo>
                    <a:pt x="147632" y="357245"/>
                    <a:pt x="144362" y="358101"/>
                    <a:pt x="143156" y="357361"/>
                  </a:cubicBezTo>
                  <a:close/>
                  <a:moveTo>
                    <a:pt x="512251" y="322953"/>
                  </a:moveTo>
                  <a:cubicBezTo>
                    <a:pt x="511022" y="322490"/>
                    <a:pt x="511115" y="321055"/>
                    <a:pt x="510512" y="320037"/>
                  </a:cubicBezTo>
                  <a:cubicBezTo>
                    <a:pt x="508448" y="319181"/>
                    <a:pt x="508703" y="323578"/>
                    <a:pt x="506477" y="323763"/>
                  </a:cubicBezTo>
                  <a:cubicBezTo>
                    <a:pt x="506083" y="323902"/>
                    <a:pt x="506315" y="324133"/>
                    <a:pt x="506477" y="324364"/>
                  </a:cubicBezTo>
                  <a:cubicBezTo>
                    <a:pt x="508796" y="327002"/>
                    <a:pt x="504483" y="326863"/>
                    <a:pt x="506245" y="327997"/>
                  </a:cubicBezTo>
                  <a:cubicBezTo>
                    <a:pt x="507335" y="328992"/>
                    <a:pt x="508216" y="326956"/>
                    <a:pt x="509283" y="326563"/>
                  </a:cubicBezTo>
                  <a:cubicBezTo>
                    <a:pt x="509862" y="326053"/>
                    <a:pt x="509074" y="324573"/>
                    <a:pt x="508471" y="324249"/>
                  </a:cubicBezTo>
                  <a:cubicBezTo>
                    <a:pt x="507451" y="324017"/>
                    <a:pt x="508216" y="323554"/>
                    <a:pt x="508471" y="323392"/>
                  </a:cubicBezTo>
                  <a:cubicBezTo>
                    <a:pt x="509515" y="322074"/>
                    <a:pt x="511973" y="324989"/>
                    <a:pt x="512251" y="322953"/>
                  </a:cubicBezTo>
                  <a:close/>
                  <a:moveTo>
                    <a:pt x="521781" y="316011"/>
                  </a:moveTo>
                  <a:cubicBezTo>
                    <a:pt x="522570" y="317029"/>
                    <a:pt x="523034" y="314900"/>
                    <a:pt x="522106" y="314854"/>
                  </a:cubicBezTo>
                  <a:cubicBezTo>
                    <a:pt x="521179" y="314808"/>
                    <a:pt x="519671" y="314391"/>
                    <a:pt x="519787" y="313373"/>
                  </a:cubicBezTo>
                  <a:cubicBezTo>
                    <a:pt x="519787" y="313096"/>
                    <a:pt x="520506" y="312841"/>
                    <a:pt x="519926" y="312563"/>
                  </a:cubicBezTo>
                  <a:cubicBezTo>
                    <a:pt x="518326" y="313003"/>
                    <a:pt x="519439" y="315271"/>
                    <a:pt x="516657" y="314738"/>
                  </a:cubicBezTo>
                  <a:cubicBezTo>
                    <a:pt x="516263" y="314738"/>
                    <a:pt x="515892" y="314738"/>
                    <a:pt x="515845" y="315294"/>
                  </a:cubicBezTo>
                  <a:cubicBezTo>
                    <a:pt x="515799" y="315849"/>
                    <a:pt x="515613" y="316173"/>
                    <a:pt x="516031" y="316289"/>
                  </a:cubicBezTo>
                  <a:cubicBezTo>
                    <a:pt x="517863" y="316428"/>
                    <a:pt x="518350" y="319690"/>
                    <a:pt x="520205" y="318603"/>
                  </a:cubicBezTo>
                  <a:cubicBezTo>
                    <a:pt x="521503" y="317839"/>
                    <a:pt x="519695" y="315571"/>
                    <a:pt x="521781" y="315919"/>
                  </a:cubicBezTo>
                  <a:close/>
                  <a:moveTo>
                    <a:pt x="398255" y="37599"/>
                  </a:moveTo>
                  <a:cubicBezTo>
                    <a:pt x="400945" y="38062"/>
                    <a:pt x="397119" y="38409"/>
                    <a:pt x="398093" y="39635"/>
                  </a:cubicBezTo>
                  <a:cubicBezTo>
                    <a:pt x="398580" y="40728"/>
                    <a:pt x="399677" y="41422"/>
                    <a:pt x="400876" y="41394"/>
                  </a:cubicBezTo>
                  <a:cubicBezTo>
                    <a:pt x="398116" y="37738"/>
                    <a:pt x="401942" y="39589"/>
                    <a:pt x="402684" y="37483"/>
                  </a:cubicBezTo>
                  <a:cubicBezTo>
                    <a:pt x="401641" y="36280"/>
                    <a:pt x="399183" y="37483"/>
                    <a:pt x="397722" y="36465"/>
                  </a:cubicBezTo>
                  <a:cubicBezTo>
                    <a:pt x="396470" y="36072"/>
                    <a:pt x="395844" y="37807"/>
                    <a:pt x="394499" y="37761"/>
                  </a:cubicBezTo>
                  <a:cubicBezTo>
                    <a:pt x="394267" y="37761"/>
                    <a:pt x="395009" y="38663"/>
                    <a:pt x="394035" y="38825"/>
                  </a:cubicBezTo>
                  <a:cubicBezTo>
                    <a:pt x="393525" y="38825"/>
                    <a:pt x="393594" y="39519"/>
                    <a:pt x="394035" y="39936"/>
                  </a:cubicBezTo>
                  <a:cubicBezTo>
                    <a:pt x="395171" y="40838"/>
                    <a:pt x="397165" y="37483"/>
                    <a:pt x="398255" y="37599"/>
                  </a:cubicBezTo>
                  <a:close/>
                  <a:moveTo>
                    <a:pt x="45022" y="323670"/>
                  </a:moveTo>
                  <a:cubicBezTo>
                    <a:pt x="46622" y="323323"/>
                    <a:pt x="44326" y="319042"/>
                    <a:pt x="42703" y="320685"/>
                  </a:cubicBezTo>
                  <a:cubicBezTo>
                    <a:pt x="41590" y="319783"/>
                    <a:pt x="40384" y="321634"/>
                    <a:pt x="39479" y="320685"/>
                  </a:cubicBezTo>
                  <a:cubicBezTo>
                    <a:pt x="39479" y="319042"/>
                    <a:pt x="43097" y="319482"/>
                    <a:pt x="40546" y="317075"/>
                  </a:cubicBezTo>
                  <a:cubicBezTo>
                    <a:pt x="38598" y="314762"/>
                    <a:pt x="38227" y="320986"/>
                    <a:pt x="38668" y="321703"/>
                  </a:cubicBezTo>
                  <a:cubicBezTo>
                    <a:pt x="40175" y="324272"/>
                    <a:pt x="42703" y="319690"/>
                    <a:pt x="43978" y="322953"/>
                  </a:cubicBezTo>
                  <a:cubicBezTo>
                    <a:pt x="44187" y="323184"/>
                    <a:pt x="44442" y="323601"/>
                    <a:pt x="45022" y="323670"/>
                  </a:cubicBezTo>
                  <a:close/>
                  <a:moveTo>
                    <a:pt x="589632" y="32115"/>
                  </a:moveTo>
                  <a:cubicBezTo>
                    <a:pt x="588356" y="30310"/>
                    <a:pt x="587522" y="32323"/>
                    <a:pt x="586733" y="33388"/>
                  </a:cubicBezTo>
                  <a:cubicBezTo>
                    <a:pt x="586177" y="35123"/>
                    <a:pt x="583765" y="32369"/>
                    <a:pt x="584159" y="34545"/>
                  </a:cubicBezTo>
                  <a:cubicBezTo>
                    <a:pt x="585040" y="36858"/>
                    <a:pt x="584321" y="36858"/>
                    <a:pt x="582420" y="37784"/>
                  </a:cubicBezTo>
                  <a:cubicBezTo>
                    <a:pt x="582930" y="38432"/>
                    <a:pt x="583834" y="37784"/>
                    <a:pt x="584437" y="38293"/>
                  </a:cubicBezTo>
                  <a:cubicBezTo>
                    <a:pt x="586756" y="40075"/>
                    <a:pt x="584692" y="34984"/>
                    <a:pt x="586988" y="36812"/>
                  </a:cubicBezTo>
                  <a:cubicBezTo>
                    <a:pt x="587730" y="37368"/>
                    <a:pt x="588101" y="36303"/>
                    <a:pt x="588751" y="36349"/>
                  </a:cubicBezTo>
                  <a:cubicBezTo>
                    <a:pt x="588959" y="36349"/>
                    <a:pt x="589052" y="36118"/>
                    <a:pt x="588913" y="36025"/>
                  </a:cubicBezTo>
                  <a:cubicBezTo>
                    <a:pt x="585597" y="35285"/>
                    <a:pt x="588472" y="33480"/>
                    <a:pt x="589516" y="32161"/>
                  </a:cubicBezTo>
                  <a:close/>
                  <a:moveTo>
                    <a:pt x="215528" y="389617"/>
                  </a:moveTo>
                  <a:cubicBezTo>
                    <a:pt x="214948" y="391653"/>
                    <a:pt x="216804" y="388900"/>
                    <a:pt x="218125" y="389432"/>
                  </a:cubicBezTo>
                  <a:cubicBezTo>
                    <a:pt x="219841" y="389594"/>
                    <a:pt x="220444" y="387118"/>
                    <a:pt x="222299" y="387720"/>
                  </a:cubicBezTo>
                  <a:cubicBezTo>
                    <a:pt x="222693" y="387720"/>
                    <a:pt x="223250" y="387280"/>
                    <a:pt x="223157" y="386840"/>
                  </a:cubicBezTo>
                  <a:cubicBezTo>
                    <a:pt x="221093" y="384527"/>
                    <a:pt x="217986" y="389571"/>
                    <a:pt x="215111" y="387326"/>
                  </a:cubicBezTo>
                  <a:cubicBezTo>
                    <a:pt x="214067" y="386702"/>
                    <a:pt x="212421" y="388113"/>
                    <a:pt x="213951" y="388784"/>
                  </a:cubicBezTo>
                  <a:cubicBezTo>
                    <a:pt x="214438" y="389039"/>
                    <a:pt x="216479" y="388645"/>
                    <a:pt x="215528" y="389617"/>
                  </a:cubicBezTo>
                  <a:close/>
                  <a:moveTo>
                    <a:pt x="174461" y="353288"/>
                  </a:moveTo>
                  <a:cubicBezTo>
                    <a:pt x="173255" y="354353"/>
                    <a:pt x="174786" y="354330"/>
                    <a:pt x="175087" y="354700"/>
                  </a:cubicBezTo>
                  <a:cubicBezTo>
                    <a:pt x="176548" y="356667"/>
                    <a:pt x="176478" y="354538"/>
                    <a:pt x="177197" y="353612"/>
                  </a:cubicBezTo>
                  <a:cubicBezTo>
                    <a:pt x="177962" y="353103"/>
                    <a:pt x="177777" y="352641"/>
                    <a:pt x="177197" y="352155"/>
                  </a:cubicBezTo>
                  <a:cubicBezTo>
                    <a:pt x="174554" y="350072"/>
                    <a:pt x="178496" y="350859"/>
                    <a:pt x="178264" y="349031"/>
                  </a:cubicBezTo>
                  <a:cubicBezTo>
                    <a:pt x="177731" y="347897"/>
                    <a:pt x="175435" y="349031"/>
                    <a:pt x="175296" y="350049"/>
                  </a:cubicBezTo>
                  <a:cubicBezTo>
                    <a:pt x="175296" y="350419"/>
                    <a:pt x="175783" y="350975"/>
                    <a:pt x="174809" y="350951"/>
                  </a:cubicBezTo>
                  <a:cubicBezTo>
                    <a:pt x="173023" y="350905"/>
                    <a:pt x="174878" y="352409"/>
                    <a:pt x="174461" y="353288"/>
                  </a:cubicBezTo>
                  <a:close/>
                  <a:moveTo>
                    <a:pt x="476471" y="86261"/>
                  </a:moveTo>
                  <a:cubicBezTo>
                    <a:pt x="479810" y="86261"/>
                    <a:pt x="473827" y="84456"/>
                    <a:pt x="473804" y="82582"/>
                  </a:cubicBezTo>
                  <a:cubicBezTo>
                    <a:pt x="474592" y="82258"/>
                    <a:pt x="475450" y="81448"/>
                    <a:pt x="476378" y="81934"/>
                  </a:cubicBezTo>
                  <a:cubicBezTo>
                    <a:pt x="476749" y="82165"/>
                    <a:pt x="477143" y="82582"/>
                    <a:pt x="477561" y="82096"/>
                  </a:cubicBezTo>
                  <a:cubicBezTo>
                    <a:pt x="476853" y="81048"/>
                    <a:pt x="475842" y="80240"/>
                    <a:pt x="474662" y="79782"/>
                  </a:cubicBezTo>
                  <a:cubicBezTo>
                    <a:pt x="473874" y="79388"/>
                    <a:pt x="474152" y="79782"/>
                    <a:pt x="474059" y="80407"/>
                  </a:cubicBezTo>
                  <a:cubicBezTo>
                    <a:pt x="474059" y="81818"/>
                    <a:pt x="472111" y="81587"/>
                    <a:pt x="471508" y="82420"/>
                  </a:cubicBezTo>
                  <a:cubicBezTo>
                    <a:pt x="471508" y="82651"/>
                    <a:pt x="471508" y="82883"/>
                    <a:pt x="471740" y="82859"/>
                  </a:cubicBezTo>
                  <a:cubicBezTo>
                    <a:pt x="474268" y="82859"/>
                    <a:pt x="473456" y="86932"/>
                    <a:pt x="476471" y="86261"/>
                  </a:cubicBezTo>
                  <a:close/>
                  <a:moveTo>
                    <a:pt x="414302" y="59674"/>
                  </a:moveTo>
                  <a:cubicBezTo>
                    <a:pt x="420563" y="59882"/>
                    <a:pt x="413235" y="57846"/>
                    <a:pt x="413212" y="55856"/>
                  </a:cubicBezTo>
                  <a:cubicBezTo>
                    <a:pt x="412962" y="55782"/>
                    <a:pt x="412696" y="55782"/>
                    <a:pt x="412447" y="55856"/>
                  </a:cubicBezTo>
                  <a:cubicBezTo>
                    <a:pt x="408922" y="57036"/>
                    <a:pt x="411403" y="60414"/>
                    <a:pt x="414302" y="59674"/>
                  </a:cubicBezTo>
                  <a:close/>
                  <a:moveTo>
                    <a:pt x="317118" y="410396"/>
                  </a:moveTo>
                  <a:cubicBezTo>
                    <a:pt x="317628" y="410281"/>
                    <a:pt x="318393" y="410628"/>
                    <a:pt x="319112" y="410257"/>
                  </a:cubicBezTo>
                  <a:cubicBezTo>
                    <a:pt x="318393" y="408939"/>
                    <a:pt x="319599" y="409401"/>
                    <a:pt x="320086" y="409193"/>
                  </a:cubicBezTo>
                  <a:cubicBezTo>
                    <a:pt x="320689" y="407943"/>
                    <a:pt x="317906" y="408267"/>
                    <a:pt x="317048" y="408129"/>
                  </a:cubicBezTo>
                  <a:cubicBezTo>
                    <a:pt x="315843" y="407990"/>
                    <a:pt x="316932" y="406463"/>
                    <a:pt x="315866" y="406162"/>
                  </a:cubicBezTo>
                  <a:cubicBezTo>
                    <a:pt x="315518" y="406162"/>
                    <a:pt x="315216" y="405745"/>
                    <a:pt x="314892" y="406162"/>
                  </a:cubicBezTo>
                  <a:cubicBezTo>
                    <a:pt x="313709" y="406717"/>
                    <a:pt x="315147" y="407874"/>
                    <a:pt x="314683" y="408823"/>
                  </a:cubicBezTo>
                  <a:cubicBezTo>
                    <a:pt x="314312" y="410882"/>
                    <a:pt x="315541" y="410419"/>
                    <a:pt x="317118" y="410396"/>
                  </a:cubicBezTo>
                  <a:close/>
                  <a:moveTo>
                    <a:pt x="437467" y="15015"/>
                  </a:moveTo>
                  <a:cubicBezTo>
                    <a:pt x="437769" y="15015"/>
                    <a:pt x="438001" y="15200"/>
                    <a:pt x="437931" y="15547"/>
                  </a:cubicBezTo>
                  <a:cubicBezTo>
                    <a:pt x="437653" y="17167"/>
                    <a:pt x="438975" y="17861"/>
                    <a:pt x="439833" y="18717"/>
                  </a:cubicBezTo>
                  <a:cubicBezTo>
                    <a:pt x="442778" y="19296"/>
                    <a:pt x="438117" y="11775"/>
                    <a:pt x="435635" y="14691"/>
                  </a:cubicBezTo>
                  <a:cubicBezTo>
                    <a:pt x="434383" y="14691"/>
                    <a:pt x="433317" y="15686"/>
                    <a:pt x="434847" y="16542"/>
                  </a:cubicBezTo>
                  <a:cubicBezTo>
                    <a:pt x="435682" y="16542"/>
                    <a:pt x="436146" y="18000"/>
                    <a:pt x="436911" y="17398"/>
                  </a:cubicBezTo>
                  <a:cubicBezTo>
                    <a:pt x="437676" y="16797"/>
                    <a:pt x="435960" y="15084"/>
                    <a:pt x="437467" y="15015"/>
                  </a:cubicBezTo>
                  <a:close/>
                  <a:moveTo>
                    <a:pt x="512877" y="75871"/>
                  </a:moveTo>
                  <a:cubicBezTo>
                    <a:pt x="511700" y="75918"/>
                    <a:pt x="510783" y="76908"/>
                    <a:pt x="510830" y="78083"/>
                  </a:cubicBezTo>
                  <a:cubicBezTo>
                    <a:pt x="510831" y="78117"/>
                    <a:pt x="510833" y="78151"/>
                    <a:pt x="510836" y="78185"/>
                  </a:cubicBezTo>
                  <a:cubicBezTo>
                    <a:pt x="512205" y="80916"/>
                    <a:pt x="513712" y="78440"/>
                    <a:pt x="514755" y="76889"/>
                  </a:cubicBezTo>
                  <a:cubicBezTo>
                    <a:pt x="515242" y="76357"/>
                    <a:pt x="513689" y="72910"/>
                    <a:pt x="512831" y="73696"/>
                  </a:cubicBezTo>
                  <a:cubicBezTo>
                    <a:pt x="511300" y="74946"/>
                    <a:pt x="510697" y="74622"/>
                    <a:pt x="512877" y="75871"/>
                  </a:cubicBezTo>
                  <a:close/>
                  <a:moveTo>
                    <a:pt x="513434" y="66477"/>
                  </a:moveTo>
                  <a:cubicBezTo>
                    <a:pt x="513271" y="65551"/>
                    <a:pt x="511903" y="66107"/>
                    <a:pt x="511231" y="65852"/>
                  </a:cubicBezTo>
                  <a:cubicBezTo>
                    <a:pt x="511068" y="65852"/>
                    <a:pt x="510442" y="65852"/>
                    <a:pt x="510906" y="65459"/>
                  </a:cubicBezTo>
                  <a:cubicBezTo>
                    <a:pt x="512320" y="64556"/>
                    <a:pt x="510651" y="64186"/>
                    <a:pt x="510628" y="63538"/>
                  </a:cubicBezTo>
                  <a:cubicBezTo>
                    <a:pt x="511022" y="60183"/>
                    <a:pt x="506593" y="61224"/>
                    <a:pt x="509097" y="64024"/>
                  </a:cubicBezTo>
                  <a:cubicBezTo>
                    <a:pt x="511022" y="65505"/>
                    <a:pt x="508378" y="65852"/>
                    <a:pt x="509468" y="66477"/>
                  </a:cubicBezTo>
                  <a:cubicBezTo>
                    <a:pt x="510558" y="66477"/>
                    <a:pt x="510396" y="68397"/>
                    <a:pt x="511393" y="68120"/>
                  </a:cubicBezTo>
                  <a:cubicBezTo>
                    <a:pt x="512390" y="67842"/>
                    <a:pt x="513271" y="67541"/>
                    <a:pt x="513434" y="66477"/>
                  </a:cubicBezTo>
                  <a:close/>
                  <a:moveTo>
                    <a:pt x="453143" y="18416"/>
                  </a:moveTo>
                  <a:cubicBezTo>
                    <a:pt x="451960" y="17537"/>
                    <a:pt x="451195" y="19920"/>
                    <a:pt x="449804" y="19018"/>
                  </a:cubicBezTo>
                  <a:cubicBezTo>
                    <a:pt x="448807" y="19550"/>
                    <a:pt x="449247" y="21772"/>
                    <a:pt x="449549" y="22813"/>
                  </a:cubicBezTo>
                  <a:cubicBezTo>
                    <a:pt x="449850" y="23854"/>
                    <a:pt x="451125" y="23669"/>
                    <a:pt x="451033" y="22651"/>
                  </a:cubicBezTo>
                  <a:cubicBezTo>
                    <a:pt x="451357" y="20337"/>
                    <a:pt x="452285" y="20129"/>
                    <a:pt x="454395" y="20036"/>
                  </a:cubicBezTo>
                  <a:cubicBezTo>
                    <a:pt x="455902" y="19226"/>
                    <a:pt x="454488" y="17931"/>
                    <a:pt x="453143" y="18416"/>
                  </a:cubicBezTo>
                  <a:close/>
                  <a:moveTo>
                    <a:pt x="301025" y="369509"/>
                  </a:moveTo>
                  <a:cubicBezTo>
                    <a:pt x="301025" y="368352"/>
                    <a:pt x="300422" y="368445"/>
                    <a:pt x="300097" y="368329"/>
                  </a:cubicBezTo>
                  <a:cubicBezTo>
                    <a:pt x="297779" y="368144"/>
                    <a:pt x="296781" y="366246"/>
                    <a:pt x="295460" y="366015"/>
                  </a:cubicBezTo>
                  <a:cubicBezTo>
                    <a:pt x="294880" y="366478"/>
                    <a:pt x="294347" y="366339"/>
                    <a:pt x="293651" y="366015"/>
                  </a:cubicBezTo>
                  <a:cubicBezTo>
                    <a:pt x="292422" y="365575"/>
                    <a:pt x="291564" y="367959"/>
                    <a:pt x="293234" y="367403"/>
                  </a:cubicBezTo>
                  <a:cubicBezTo>
                    <a:pt x="293581" y="367403"/>
                    <a:pt x="294184" y="367403"/>
                    <a:pt x="294207" y="367704"/>
                  </a:cubicBezTo>
                  <a:cubicBezTo>
                    <a:pt x="294347" y="369185"/>
                    <a:pt x="295807" y="368213"/>
                    <a:pt x="296526" y="369000"/>
                  </a:cubicBezTo>
                  <a:cubicBezTo>
                    <a:pt x="297245" y="369787"/>
                    <a:pt x="297802" y="368445"/>
                    <a:pt x="298544" y="368560"/>
                  </a:cubicBezTo>
                  <a:cubicBezTo>
                    <a:pt x="299286" y="368676"/>
                    <a:pt x="300097" y="370134"/>
                    <a:pt x="301025" y="369509"/>
                  </a:cubicBezTo>
                  <a:close/>
                  <a:moveTo>
                    <a:pt x="496900" y="346995"/>
                  </a:moveTo>
                  <a:cubicBezTo>
                    <a:pt x="497781" y="347157"/>
                    <a:pt x="498268" y="346995"/>
                    <a:pt x="498199" y="345838"/>
                  </a:cubicBezTo>
                  <a:cubicBezTo>
                    <a:pt x="498361" y="345120"/>
                    <a:pt x="499520" y="343524"/>
                    <a:pt x="497758" y="343801"/>
                  </a:cubicBezTo>
                  <a:cubicBezTo>
                    <a:pt x="495045" y="344912"/>
                    <a:pt x="495439" y="342413"/>
                    <a:pt x="493932" y="342020"/>
                  </a:cubicBezTo>
                  <a:cubicBezTo>
                    <a:pt x="493004" y="343061"/>
                    <a:pt x="494465" y="344334"/>
                    <a:pt x="494767" y="345444"/>
                  </a:cubicBezTo>
                  <a:cubicBezTo>
                    <a:pt x="495254" y="346995"/>
                    <a:pt x="495300" y="346995"/>
                    <a:pt x="496900" y="346995"/>
                  </a:cubicBezTo>
                  <a:close/>
                  <a:moveTo>
                    <a:pt x="83144" y="300438"/>
                  </a:moveTo>
                  <a:cubicBezTo>
                    <a:pt x="84721" y="300924"/>
                    <a:pt x="85718" y="299235"/>
                    <a:pt x="87248" y="299235"/>
                  </a:cubicBezTo>
                  <a:cubicBezTo>
                    <a:pt x="87712" y="299235"/>
                    <a:pt x="87248" y="298911"/>
                    <a:pt x="87248" y="298819"/>
                  </a:cubicBezTo>
                  <a:cubicBezTo>
                    <a:pt x="85691" y="298112"/>
                    <a:pt x="83878" y="298252"/>
                    <a:pt x="82448" y="299189"/>
                  </a:cubicBezTo>
                  <a:cubicBezTo>
                    <a:pt x="80616" y="300323"/>
                    <a:pt x="81289" y="297453"/>
                    <a:pt x="79897" y="297153"/>
                  </a:cubicBezTo>
                  <a:cubicBezTo>
                    <a:pt x="77996" y="296273"/>
                    <a:pt x="79016" y="299466"/>
                    <a:pt x="79689" y="299837"/>
                  </a:cubicBezTo>
                  <a:cubicBezTo>
                    <a:pt x="80802" y="299744"/>
                    <a:pt x="81822" y="300716"/>
                    <a:pt x="83144" y="300438"/>
                  </a:cubicBezTo>
                  <a:close/>
                  <a:moveTo>
                    <a:pt x="397652" y="263832"/>
                  </a:moveTo>
                  <a:cubicBezTo>
                    <a:pt x="397652" y="263184"/>
                    <a:pt x="397652" y="262282"/>
                    <a:pt x="396725" y="262582"/>
                  </a:cubicBezTo>
                  <a:cubicBezTo>
                    <a:pt x="395032" y="263786"/>
                    <a:pt x="393061" y="261865"/>
                    <a:pt x="391693" y="263253"/>
                  </a:cubicBezTo>
                  <a:cubicBezTo>
                    <a:pt x="391391" y="263855"/>
                    <a:pt x="392110" y="264040"/>
                    <a:pt x="392597" y="264248"/>
                  </a:cubicBezTo>
                  <a:cubicBezTo>
                    <a:pt x="393571" y="265105"/>
                    <a:pt x="393409" y="266562"/>
                    <a:pt x="394916" y="265567"/>
                  </a:cubicBezTo>
                  <a:cubicBezTo>
                    <a:pt x="395751" y="264781"/>
                    <a:pt x="397815" y="265220"/>
                    <a:pt x="397652" y="263832"/>
                  </a:cubicBezTo>
                  <a:close/>
                  <a:moveTo>
                    <a:pt x="24987" y="312424"/>
                  </a:moveTo>
                  <a:cubicBezTo>
                    <a:pt x="24268" y="312239"/>
                    <a:pt x="23873" y="312841"/>
                    <a:pt x="23387" y="313281"/>
                  </a:cubicBezTo>
                  <a:cubicBezTo>
                    <a:pt x="22900" y="313720"/>
                    <a:pt x="21369" y="313882"/>
                    <a:pt x="23387" y="314137"/>
                  </a:cubicBezTo>
                  <a:cubicBezTo>
                    <a:pt x="24847" y="314276"/>
                    <a:pt x="22969" y="315664"/>
                    <a:pt x="23549" y="316057"/>
                  </a:cubicBezTo>
                  <a:cubicBezTo>
                    <a:pt x="24616" y="316335"/>
                    <a:pt x="24592" y="317561"/>
                    <a:pt x="25404" y="317955"/>
                  </a:cubicBezTo>
                  <a:cubicBezTo>
                    <a:pt x="28349" y="316751"/>
                    <a:pt x="27560" y="315919"/>
                    <a:pt x="25404" y="314553"/>
                  </a:cubicBezTo>
                  <a:cubicBezTo>
                    <a:pt x="25450" y="313697"/>
                    <a:pt x="26262" y="312471"/>
                    <a:pt x="24987" y="312424"/>
                  </a:cubicBezTo>
                  <a:close/>
                  <a:moveTo>
                    <a:pt x="28975" y="282343"/>
                  </a:moveTo>
                  <a:cubicBezTo>
                    <a:pt x="31526" y="281372"/>
                    <a:pt x="26888" y="280029"/>
                    <a:pt x="29392" y="279544"/>
                  </a:cubicBezTo>
                  <a:cubicBezTo>
                    <a:pt x="30691" y="279891"/>
                    <a:pt x="30830" y="278687"/>
                    <a:pt x="31317" y="278039"/>
                  </a:cubicBezTo>
                  <a:cubicBezTo>
                    <a:pt x="31317" y="275864"/>
                    <a:pt x="27398" y="279289"/>
                    <a:pt x="26679" y="279914"/>
                  </a:cubicBezTo>
                  <a:cubicBezTo>
                    <a:pt x="23271" y="280330"/>
                    <a:pt x="27630" y="282205"/>
                    <a:pt x="28975" y="282367"/>
                  </a:cubicBezTo>
                  <a:close/>
                  <a:moveTo>
                    <a:pt x="372585" y="57383"/>
                  </a:moveTo>
                  <a:cubicBezTo>
                    <a:pt x="365861" y="58956"/>
                    <a:pt x="371449" y="58771"/>
                    <a:pt x="374093" y="59697"/>
                  </a:cubicBezTo>
                  <a:cubicBezTo>
                    <a:pt x="375229" y="59558"/>
                    <a:pt x="378730" y="57522"/>
                    <a:pt x="376922" y="56388"/>
                  </a:cubicBezTo>
                  <a:cubicBezTo>
                    <a:pt x="376365" y="57568"/>
                    <a:pt x="375113" y="56689"/>
                    <a:pt x="374603" y="57175"/>
                  </a:cubicBezTo>
                  <a:cubicBezTo>
                    <a:pt x="374093" y="57661"/>
                    <a:pt x="373327" y="57961"/>
                    <a:pt x="372585" y="57383"/>
                  </a:cubicBezTo>
                  <a:close/>
                  <a:moveTo>
                    <a:pt x="350023" y="87464"/>
                  </a:moveTo>
                  <a:cubicBezTo>
                    <a:pt x="355611" y="90102"/>
                    <a:pt x="353107" y="86168"/>
                    <a:pt x="349884" y="84618"/>
                  </a:cubicBezTo>
                  <a:cubicBezTo>
                    <a:pt x="348423" y="83970"/>
                    <a:pt x="349257" y="86492"/>
                    <a:pt x="347866" y="86492"/>
                  </a:cubicBezTo>
                  <a:cubicBezTo>
                    <a:pt x="346081" y="87834"/>
                    <a:pt x="348910" y="88413"/>
                    <a:pt x="350023" y="87487"/>
                  </a:cubicBezTo>
                  <a:close/>
                  <a:moveTo>
                    <a:pt x="457781" y="58031"/>
                  </a:moveTo>
                  <a:cubicBezTo>
                    <a:pt x="456065" y="57267"/>
                    <a:pt x="452934" y="61571"/>
                    <a:pt x="455114" y="60993"/>
                  </a:cubicBezTo>
                  <a:cubicBezTo>
                    <a:pt x="455485" y="60715"/>
                    <a:pt x="455879" y="60784"/>
                    <a:pt x="456041" y="61155"/>
                  </a:cubicBezTo>
                  <a:cubicBezTo>
                    <a:pt x="456691" y="62358"/>
                    <a:pt x="453073" y="61733"/>
                    <a:pt x="454905" y="63006"/>
                  </a:cubicBezTo>
                  <a:cubicBezTo>
                    <a:pt x="455740" y="62150"/>
                    <a:pt x="458569" y="63191"/>
                    <a:pt x="458291" y="61687"/>
                  </a:cubicBezTo>
                  <a:cubicBezTo>
                    <a:pt x="457340" y="59535"/>
                    <a:pt x="455531" y="59373"/>
                    <a:pt x="458824" y="58910"/>
                  </a:cubicBezTo>
                  <a:cubicBezTo>
                    <a:pt x="458637" y="58468"/>
                    <a:pt x="458249" y="58141"/>
                    <a:pt x="457781" y="58031"/>
                  </a:cubicBezTo>
                  <a:close/>
                  <a:moveTo>
                    <a:pt x="319228" y="334499"/>
                  </a:moveTo>
                  <a:cubicBezTo>
                    <a:pt x="317860" y="332903"/>
                    <a:pt x="315286" y="331815"/>
                    <a:pt x="314845" y="329432"/>
                  </a:cubicBezTo>
                  <a:cubicBezTo>
                    <a:pt x="314405" y="327049"/>
                    <a:pt x="310416" y="327118"/>
                    <a:pt x="312527" y="329108"/>
                  </a:cubicBezTo>
                  <a:cubicBezTo>
                    <a:pt x="315286" y="329501"/>
                    <a:pt x="316608" y="337878"/>
                    <a:pt x="319228" y="334499"/>
                  </a:cubicBezTo>
                  <a:close/>
                  <a:moveTo>
                    <a:pt x="614559" y="54514"/>
                  </a:moveTo>
                  <a:lnTo>
                    <a:pt x="614559" y="54514"/>
                  </a:lnTo>
                  <a:cubicBezTo>
                    <a:pt x="614828" y="53421"/>
                    <a:pt x="614159" y="52318"/>
                    <a:pt x="613064" y="52049"/>
                  </a:cubicBezTo>
                  <a:cubicBezTo>
                    <a:pt x="611969" y="51781"/>
                    <a:pt x="610863" y="52449"/>
                    <a:pt x="610594" y="53542"/>
                  </a:cubicBezTo>
                  <a:cubicBezTo>
                    <a:pt x="610611" y="53835"/>
                    <a:pt x="610386" y="54087"/>
                    <a:pt x="610092" y="54103"/>
                  </a:cubicBezTo>
                  <a:cubicBezTo>
                    <a:pt x="610001" y="54109"/>
                    <a:pt x="609911" y="54091"/>
                    <a:pt x="609829" y="54051"/>
                  </a:cubicBezTo>
                  <a:cubicBezTo>
                    <a:pt x="608438" y="53727"/>
                    <a:pt x="609620" y="52639"/>
                    <a:pt x="609435" y="51737"/>
                  </a:cubicBezTo>
                  <a:cubicBezTo>
                    <a:pt x="608786" y="50534"/>
                    <a:pt x="608183" y="51922"/>
                    <a:pt x="608252" y="52686"/>
                  </a:cubicBezTo>
                  <a:cubicBezTo>
                    <a:pt x="607000" y="54861"/>
                    <a:pt x="610710" y="55486"/>
                    <a:pt x="611336" y="53704"/>
                  </a:cubicBezTo>
                  <a:cubicBezTo>
                    <a:pt x="611522" y="53056"/>
                    <a:pt x="612241" y="52894"/>
                    <a:pt x="612983" y="52940"/>
                  </a:cubicBezTo>
                  <a:cubicBezTo>
                    <a:pt x="614722" y="52940"/>
                    <a:pt x="613261" y="54467"/>
                    <a:pt x="613446" y="55439"/>
                  </a:cubicBezTo>
                  <a:cubicBezTo>
                    <a:pt x="613632" y="57290"/>
                    <a:pt x="615000" y="55601"/>
                    <a:pt x="614559" y="54421"/>
                  </a:cubicBezTo>
                  <a:close/>
                  <a:moveTo>
                    <a:pt x="437954" y="69971"/>
                  </a:moveTo>
                  <a:cubicBezTo>
                    <a:pt x="438233" y="70711"/>
                    <a:pt x="437143" y="71220"/>
                    <a:pt x="437491" y="71729"/>
                  </a:cubicBezTo>
                  <a:cubicBezTo>
                    <a:pt x="437838" y="72238"/>
                    <a:pt x="438696" y="71313"/>
                    <a:pt x="439322" y="71729"/>
                  </a:cubicBezTo>
                  <a:cubicBezTo>
                    <a:pt x="439949" y="72146"/>
                    <a:pt x="439995" y="73349"/>
                    <a:pt x="440737" y="73095"/>
                  </a:cubicBezTo>
                  <a:cubicBezTo>
                    <a:pt x="441873" y="72377"/>
                    <a:pt x="442175" y="73280"/>
                    <a:pt x="442522" y="74066"/>
                  </a:cubicBezTo>
                  <a:cubicBezTo>
                    <a:pt x="442870" y="74853"/>
                    <a:pt x="443612" y="73904"/>
                    <a:pt x="443450" y="73511"/>
                  </a:cubicBezTo>
                  <a:cubicBezTo>
                    <a:pt x="442870" y="72192"/>
                    <a:pt x="441293" y="71753"/>
                    <a:pt x="440830" y="70480"/>
                  </a:cubicBezTo>
                  <a:cubicBezTo>
                    <a:pt x="440830" y="69647"/>
                    <a:pt x="440412" y="69253"/>
                    <a:pt x="439624" y="69415"/>
                  </a:cubicBezTo>
                  <a:cubicBezTo>
                    <a:pt x="438835" y="69577"/>
                    <a:pt x="436911" y="67842"/>
                    <a:pt x="437954" y="69878"/>
                  </a:cubicBezTo>
                  <a:close/>
                  <a:moveTo>
                    <a:pt x="411519" y="239836"/>
                  </a:moveTo>
                  <a:cubicBezTo>
                    <a:pt x="413722" y="239003"/>
                    <a:pt x="415044" y="236504"/>
                    <a:pt x="417664" y="236504"/>
                  </a:cubicBezTo>
                  <a:cubicBezTo>
                    <a:pt x="418499" y="236342"/>
                    <a:pt x="416597" y="235232"/>
                    <a:pt x="416203" y="235787"/>
                  </a:cubicBezTo>
                  <a:cubicBezTo>
                    <a:pt x="414163" y="236643"/>
                    <a:pt x="412215" y="239050"/>
                    <a:pt x="409757" y="237777"/>
                  </a:cubicBezTo>
                  <a:cubicBezTo>
                    <a:pt x="409084" y="237291"/>
                    <a:pt x="407971" y="238008"/>
                    <a:pt x="407925" y="238888"/>
                  </a:cubicBezTo>
                  <a:cubicBezTo>
                    <a:pt x="408505" y="240022"/>
                    <a:pt x="410499" y="238633"/>
                    <a:pt x="411519" y="239744"/>
                  </a:cubicBezTo>
                  <a:close/>
                  <a:moveTo>
                    <a:pt x="562455" y="322698"/>
                  </a:moveTo>
                  <a:cubicBezTo>
                    <a:pt x="561133" y="322559"/>
                    <a:pt x="559973" y="322698"/>
                    <a:pt x="559996" y="324642"/>
                  </a:cubicBezTo>
                  <a:cubicBezTo>
                    <a:pt x="559881" y="325197"/>
                    <a:pt x="558443" y="325637"/>
                    <a:pt x="559417" y="326308"/>
                  </a:cubicBezTo>
                  <a:cubicBezTo>
                    <a:pt x="561573" y="328113"/>
                    <a:pt x="561365" y="323184"/>
                    <a:pt x="563289" y="324642"/>
                  </a:cubicBezTo>
                  <a:cubicBezTo>
                    <a:pt x="566211" y="325683"/>
                    <a:pt x="564449" y="321819"/>
                    <a:pt x="562455" y="322606"/>
                  </a:cubicBezTo>
                  <a:close/>
                  <a:moveTo>
                    <a:pt x="525353" y="76265"/>
                  </a:moveTo>
                  <a:cubicBezTo>
                    <a:pt x="524958" y="75524"/>
                    <a:pt x="523822" y="74899"/>
                    <a:pt x="523173" y="74344"/>
                  </a:cubicBezTo>
                  <a:cubicBezTo>
                    <a:pt x="521851" y="73997"/>
                    <a:pt x="523173" y="76056"/>
                    <a:pt x="521596" y="75640"/>
                  </a:cubicBezTo>
                  <a:cubicBezTo>
                    <a:pt x="521318" y="75640"/>
                    <a:pt x="520947" y="75640"/>
                    <a:pt x="521039" y="76010"/>
                  </a:cubicBezTo>
                  <a:cubicBezTo>
                    <a:pt x="521480" y="77190"/>
                    <a:pt x="520599" y="77792"/>
                    <a:pt x="519996" y="78509"/>
                  </a:cubicBezTo>
                  <a:cubicBezTo>
                    <a:pt x="520390" y="79851"/>
                    <a:pt x="524634" y="77213"/>
                    <a:pt x="525353" y="76265"/>
                  </a:cubicBezTo>
                  <a:close/>
                  <a:moveTo>
                    <a:pt x="622096" y="37599"/>
                  </a:moveTo>
                  <a:cubicBezTo>
                    <a:pt x="619174" y="37900"/>
                    <a:pt x="623626" y="39357"/>
                    <a:pt x="621145" y="41093"/>
                  </a:cubicBezTo>
                  <a:cubicBezTo>
                    <a:pt x="620728" y="41602"/>
                    <a:pt x="621145" y="41695"/>
                    <a:pt x="621331" y="41903"/>
                  </a:cubicBezTo>
                  <a:cubicBezTo>
                    <a:pt x="622606" y="43314"/>
                    <a:pt x="623858" y="40445"/>
                    <a:pt x="623997" y="39589"/>
                  </a:cubicBezTo>
                  <a:cubicBezTo>
                    <a:pt x="623812" y="39334"/>
                    <a:pt x="622861" y="39357"/>
                    <a:pt x="622745" y="39196"/>
                  </a:cubicBezTo>
                  <a:cubicBezTo>
                    <a:pt x="622954" y="38386"/>
                    <a:pt x="624716" y="38733"/>
                    <a:pt x="625342" y="39196"/>
                  </a:cubicBezTo>
                  <a:cubicBezTo>
                    <a:pt x="625968" y="39658"/>
                    <a:pt x="627244" y="39751"/>
                    <a:pt x="627545" y="39010"/>
                  </a:cubicBezTo>
                  <a:cubicBezTo>
                    <a:pt x="626896" y="37391"/>
                    <a:pt x="623557" y="38478"/>
                    <a:pt x="622096" y="37483"/>
                  </a:cubicBezTo>
                  <a:close/>
                  <a:moveTo>
                    <a:pt x="485120" y="89130"/>
                  </a:moveTo>
                  <a:cubicBezTo>
                    <a:pt x="482268" y="87649"/>
                    <a:pt x="485422" y="91444"/>
                    <a:pt x="486395" y="90380"/>
                  </a:cubicBezTo>
                  <a:cubicBezTo>
                    <a:pt x="486395" y="90380"/>
                    <a:pt x="486998" y="90750"/>
                    <a:pt x="487230" y="91028"/>
                  </a:cubicBezTo>
                  <a:cubicBezTo>
                    <a:pt x="487880" y="91791"/>
                    <a:pt x="488575" y="93920"/>
                    <a:pt x="489549" y="92323"/>
                  </a:cubicBezTo>
                  <a:cubicBezTo>
                    <a:pt x="488320" y="90542"/>
                    <a:pt x="491984" y="90912"/>
                    <a:pt x="491868" y="89500"/>
                  </a:cubicBezTo>
                  <a:cubicBezTo>
                    <a:pt x="491427" y="89153"/>
                    <a:pt x="489549" y="89917"/>
                    <a:pt x="489062" y="90565"/>
                  </a:cubicBezTo>
                  <a:cubicBezTo>
                    <a:pt x="488575" y="91213"/>
                    <a:pt x="488436" y="90333"/>
                    <a:pt x="488529" y="90079"/>
                  </a:cubicBezTo>
                  <a:cubicBezTo>
                    <a:pt x="489851" y="88436"/>
                    <a:pt x="486140" y="89338"/>
                    <a:pt x="485120" y="89130"/>
                  </a:cubicBezTo>
                  <a:close/>
                  <a:moveTo>
                    <a:pt x="226450" y="395795"/>
                  </a:moveTo>
                  <a:cubicBezTo>
                    <a:pt x="225824" y="397508"/>
                    <a:pt x="224131" y="397554"/>
                    <a:pt x="222508" y="398109"/>
                  </a:cubicBezTo>
                  <a:cubicBezTo>
                    <a:pt x="220606" y="399451"/>
                    <a:pt x="230021" y="401349"/>
                    <a:pt x="225128" y="398803"/>
                  </a:cubicBezTo>
                  <a:cubicBezTo>
                    <a:pt x="226218" y="397832"/>
                    <a:pt x="227633" y="399660"/>
                    <a:pt x="228375" y="398803"/>
                  </a:cubicBezTo>
                  <a:cubicBezTo>
                    <a:pt x="228838" y="397184"/>
                    <a:pt x="226705" y="397230"/>
                    <a:pt x="226450" y="395795"/>
                  </a:cubicBezTo>
                  <a:close/>
                  <a:moveTo>
                    <a:pt x="23966" y="286832"/>
                  </a:moveTo>
                  <a:cubicBezTo>
                    <a:pt x="22644" y="284866"/>
                    <a:pt x="22111" y="287665"/>
                    <a:pt x="20789" y="286717"/>
                  </a:cubicBezTo>
                  <a:cubicBezTo>
                    <a:pt x="19632" y="286396"/>
                    <a:pt x="18578" y="285783"/>
                    <a:pt x="17728" y="284935"/>
                  </a:cubicBezTo>
                  <a:cubicBezTo>
                    <a:pt x="17033" y="284056"/>
                    <a:pt x="16453" y="285305"/>
                    <a:pt x="15734" y="285328"/>
                  </a:cubicBezTo>
                  <a:cubicBezTo>
                    <a:pt x="14923" y="285999"/>
                    <a:pt x="16337" y="286601"/>
                    <a:pt x="16847" y="285907"/>
                  </a:cubicBezTo>
                  <a:cubicBezTo>
                    <a:pt x="18981" y="286439"/>
                    <a:pt x="22227" y="290766"/>
                    <a:pt x="23966" y="286832"/>
                  </a:cubicBezTo>
                  <a:close/>
                  <a:moveTo>
                    <a:pt x="132350" y="327720"/>
                  </a:moveTo>
                  <a:cubicBezTo>
                    <a:pt x="135087" y="327257"/>
                    <a:pt x="131144" y="327072"/>
                    <a:pt x="130727" y="326169"/>
                  </a:cubicBezTo>
                  <a:cubicBezTo>
                    <a:pt x="129104" y="324110"/>
                    <a:pt x="124373" y="327465"/>
                    <a:pt x="126089" y="329501"/>
                  </a:cubicBezTo>
                  <a:cubicBezTo>
                    <a:pt x="126298" y="329779"/>
                    <a:pt x="126669" y="330103"/>
                    <a:pt x="126808" y="329501"/>
                  </a:cubicBezTo>
                  <a:cubicBezTo>
                    <a:pt x="128501" y="325915"/>
                    <a:pt x="129336" y="327349"/>
                    <a:pt x="132350" y="327720"/>
                  </a:cubicBezTo>
                  <a:close/>
                  <a:moveTo>
                    <a:pt x="374974" y="73303"/>
                  </a:moveTo>
                  <a:cubicBezTo>
                    <a:pt x="378591" y="73164"/>
                    <a:pt x="370591" y="69068"/>
                    <a:pt x="369895" y="70202"/>
                  </a:cubicBezTo>
                  <a:cubicBezTo>
                    <a:pt x="369200" y="71961"/>
                    <a:pt x="371565" y="71105"/>
                    <a:pt x="371495" y="72516"/>
                  </a:cubicBezTo>
                  <a:cubicBezTo>
                    <a:pt x="371495" y="73257"/>
                    <a:pt x="372261" y="73997"/>
                    <a:pt x="372516" y="73673"/>
                  </a:cubicBezTo>
                  <a:cubicBezTo>
                    <a:pt x="373281" y="72516"/>
                    <a:pt x="374139" y="73280"/>
                    <a:pt x="374974" y="73303"/>
                  </a:cubicBezTo>
                  <a:close/>
                  <a:moveTo>
                    <a:pt x="439067" y="288036"/>
                  </a:moveTo>
                  <a:cubicBezTo>
                    <a:pt x="440343" y="288198"/>
                    <a:pt x="441386" y="286508"/>
                    <a:pt x="442592" y="286647"/>
                  </a:cubicBezTo>
                  <a:cubicBezTo>
                    <a:pt x="443473" y="286822"/>
                    <a:pt x="444347" y="286317"/>
                    <a:pt x="444633" y="285467"/>
                  </a:cubicBezTo>
                  <a:cubicBezTo>
                    <a:pt x="446557" y="283431"/>
                    <a:pt x="445096" y="282690"/>
                    <a:pt x="443543" y="284380"/>
                  </a:cubicBezTo>
                  <a:cubicBezTo>
                    <a:pt x="442847" y="285074"/>
                    <a:pt x="441456" y="284171"/>
                    <a:pt x="440946" y="284935"/>
                  </a:cubicBezTo>
                  <a:cubicBezTo>
                    <a:pt x="441386" y="286670"/>
                    <a:pt x="437815" y="287665"/>
                    <a:pt x="439067" y="288036"/>
                  </a:cubicBezTo>
                  <a:close/>
                  <a:moveTo>
                    <a:pt x="402313" y="270473"/>
                  </a:moveTo>
                  <a:cubicBezTo>
                    <a:pt x="403055" y="270473"/>
                    <a:pt x="404632" y="266909"/>
                    <a:pt x="403148" y="268159"/>
                  </a:cubicBezTo>
                  <a:cubicBezTo>
                    <a:pt x="401316" y="270311"/>
                    <a:pt x="400157" y="267326"/>
                    <a:pt x="398394" y="267095"/>
                  </a:cubicBezTo>
                  <a:cubicBezTo>
                    <a:pt x="397049" y="267210"/>
                    <a:pt x="398070" y="268899"/>
                    <a:pt x="397026" y="269200"/>
                  </a:cubicBezTo>
                  <a:cubicBezTo>
                    <a:pt x="396864" y="269200"/>
                    <a:pt x="396470" y="269709"/>
                    <a:pt x="396794" y="269825"/>
                  </a:cubicBezTo>
                  <a:cubicBezTo>
                    <a:pt x="398633" y="269155"/>
                    <a:pt x="400681" y="269395"/>
                    <a:pt x="402313" y="270473"/>
                  </a:cubicBezTo>
                  <a:close/>
                  <a:moveTo>
                    <a:pt x="467450" y="287527"/>
                  </a:moveTo>
                  <a:cubicBezTo>
                    <a:pt x="466500" y="285213"/>
                    <a:pt x="461723" y="288383"/>
                    <a:pt x="463439" y="289679"/>
                  </a:cubicBezTo>
                  <a:cubicBezTo>
                    <a:pt x="464853" y="289447"/>
                    <a:pt x="465526" y="291784"/>
                    <a:pt x="466847" y="290604"/>
                  </a:cubicBezTo>
                  <a:cubicBezTo>
                    <a:pt x="468702" y="289794"/>
                    <a:pt x="464529" y="289401"/>
                    <a:pt x="466407" y="288290"/>
                  </a:cubicBezTo>
                  <a:cubicBezTo>
                    <a:pt x="466755" y="287989"/>
                    <a:pt x="467427" y="288198"/>
                    <a:pt x="467450" y="287527"/>
                  </a:cubicBezTo>
                  <a:close/>
                  <a:moveTo>
                    <a:pt x="531637" y="75154"/>
                  </a:moveTo>
                  <a:cubicBezTo>
                    <a:pt x="531103" y="73303"/>
                    <a:pt x="528298" y="75547"/>
                    <a:pt x="529944" y="76982"/>
                  </a:cubicBezTo>
                  <a:cubicBezTo>
                    <a:pt x="531590" y="78417"/>
                    <a:pt x="529271" y="78717"/>
                    <a:pt x="528413" y="79296"/>
                  </a:cubicBezTo>
                  <a:cubicBezTo>
                    <a:pt x="529271" y="79712"/>
                    <a:pt x="530222" y="79412"/>
                    <a:pt x="531034" y="80036"/>
                  </a:cubicBezTo>
                  <a:cubicBezTo>
                    <a:pt x="532680" y="80522"/>
                    <a:pt x="532495" y="77884"/>
                    <a:pt x="531474" y="77329"/>
                  </a:cubicBezTo>
                  <a:cubicBezTo>
                    <a:pt x="530454" y="76774"/>
                    <a:pt x="531822" y="75941"/>
                    <a:pt x="531637" y="75154"/>
                  </a:cubicBezTo>
                  <a:close/>
                  <a:moveTo>
                    <a:pt x="459195" y="70526"/>
                  </a:moveTo>
                  <a:cubicBezTo>
                    <a:pt x="458453" y="70526"/>
                    <a:pt x="458384" y="70896"/>
                    <a:pt x="458801" y="71197"/>
                  </a:cubicBezTo>
                  <a:cubicBezTo>
                    <a:pt x="460911" y="72840"/>
                    <a:pt x="456297" y="74043"/>
                    <a:pt x="458569" y="75385"/>
                  </a:cubicBezTo>
                  <a:cubicBezTo>
                    <a:pt x="459844" y="75571"/>
                    <a:pt x="459589" y="76565"/>
                    <a:pt x="460331" y="77167"/>
                  </a:cubicBezTo>
                  <a:cubicBezTo>
                    <a:pt x="460818" y="76242"/>
                    <a:pt x="462836" y="75594"/>
                    <a:pt x="460934" y="74853"/>
                  </a:cubicBezTo>
                  <a:cubicBezTo>
                    <a:pt x="458569" y="73187"/>
                    <a:pt x="463091" y="73164"/>
                    <a:pt x="459195" y="70457"/>
                  </a:cubicBezTo>
                  <a:close/>
                  <a:moveTo>
                    <a:pt x="319599" y="39890"/>
                  </a:moveTo>
                  <a:cubicBezTo>
                    <a:pt x="319599" y="40723"/>
                    <a:pt x="318208" y="40098"/>
                    <a:pt x="318138" y="41186"/>
                  </a:cubicBezTo>
                  <a:cubicBezTo>
                    <a:pt x="318069" y="42273"/>
                    <a:pt x="320666" y="43037"/>
                    <a:pt x="321315" y="42319"/>
                  </a:cubicBezTo>
                  <a:cubicBezTo>
                    <a:pt x="322243" y="42944"/>
                    <a:pt x="323518" y="45374"/>
                    <a:pt x="324260" y="43592"/>
                  </a:cubicBezTo>
                  <a:cubicBezTo>
                    <a:pt x="323236" y="41796"/>
                    <a:pt x="321572" y="40450"/>
                    <a:pt x="319599" y="39820"/>
                  </a:cubicBezTo>
                  <a:close/>
                  <a:moveTo>
                    <a:pt x="588913" y="62636"/>
                  </a:moveTo>
                  <a:cubicBezTo>
                    <a:pt x="587962" y="60322"/>
                    <a:pt x="586223" y="65181"/>
                    <a:pt x="585365" y="62150"/>
                  </a:cubicBezTo>
                  <a:cubicBezTo>
                    <a:pt x="585156" y="61317"/>
                    <a:pt x="584345" y="61618"/>
                    <a:pt x="583974" y="62150"/>
                  </a:cubicBezTo>
                  <a:cubicBezTo>
                    <a:pt x="585087" y="63191"/>
                    <a:pt x="583974" y="63700"/>
                    <a:pt x="583510" y="64464"/>
                  </a:cubicBezTo>
                  <a:cubicBezTo>
                    <a:pt x="583510" y="64903"/>
                    <a:pt x="584252" y="65505"/>
                    <a:pt x="584808" y="64811"/>
                  </a:cubicBezTo>
                  <a:cubicBezTo>
                    <a:pt x="588403" y="62497"/>
                    <a:pt x="587985" y="68328"/>
                    <a:pt x="588913" y="62566"/>
                  </a:cubicBezTo>
                  <a:close/>
                  <a:moveTo>
                    <a:pt x="115330" y="331121"/>
                  </a:moveTo>
                  <a:cubicBezTo>
                    <a:pt x="115654" y="331121"/>
                    <a:pt x="116304" y="331237"/>
                    <a:pt x="116304" y="330890"/>
                  </a:cubicBezTo>
                  <a:cubicBezTo>
                    <a:pt x="116304" y="330149"/>
                    <a:pt x="115167" y="330890"/>
                    <a:pt x="114820" y="330172"/>
                  </a:cubicBezTo>
                  <a:cubicBezTo>
                    <a:pt x="113521" y="329362"/>
                    <a:pt x="114959" y="326863"/>
                    <a:pt x="115933" y="328460"/>
                  </a:cubicBezTo>
                  <a:cubicBezTo>
                    <a:pt x="116628" y="329270"/>
                    <a:pt x="118623" y="328460"/>
                    <a:pt x="118646" y="327812"/>
                  </a:cubicBezTo>
                  <a:cubicBezTo>
                    <a:pt x="117718" y="326979"/>
                    <a:pt x="114008" y="325776"/>
                    <a:pt x="113753" y="327696"/>
                  </a:cubicBezTo>
                  <a:cubicBezTo>
                    <a:pt x="113498" y="329617"/>
                    <a:pt x="112640" y="331237"/>
                    <a:pt x="115330" y="331121"/>
                  </a:cubicBezTo>
                  <a:close/>
                  <a:moveTo>
                    <a:pt x="444818" y="400030"/>
                  </a:moveTo>
                  <a:cubicBezTo>
                    <a:pt x="445954" y="398595"/>
                    <a:pt x="444818" y="398294"/>
                    <a:pt x="444285" y="399451"/>
                  </a:cubicBezTo>
                  <a:cubicBezTo>
                    <a:pt x="444030" y="400215"/>
                    <a:pt x="444470" y="401141"/>
                    <a:pt x="443937" y="401765"/>
                  </a:cubicBezTo>
                  <a:cubicBezTo>
                    <a:pt x="443149" y="403316"/>
                    <a:pt x="446024" y="405329"/>
                    <a:pt x="447438" y="404426"/>
                  </a:cubicBezTo>
                  <a:cubicBezTo>
                    <a:pt x="448041" y="403316"/>
                    <a:pt x="446349" y="402992"/>
                    <a:pt x="445560" y="402783"/>
                  </a:cubicBezTo>
                  <a:cubicBezTo>
                    <a:pt x="445421" y="402783"/>
                    <a:pt x="445560" y="402506"/>
                    <a:pt x="445722" y="402436"/>
                  </a:cubicBezTo>
                  <a:cubicBezTo>
                    <a:pt x="447949" y="401858"/>
                    <a:pt x="444818" y="400655"/>
                    <a:pt x="444818" y="400030"/>
                  </a:cubicBezTo>
                  <a:close/>
                  <a:moveTo>
                    <a:pt x="546222" y="315224"/>
                  </a:moveTo>
                  <a:cubicBezTo>
                    <a:pt x="545851" y="315571"/>
                    <a:pt x="545712" y="315872"/>
                    <a:pt x="546037" y="316242"/>
                  </a:cubicBezTo>
                  <a:cubicBezTo>
                    <a:pt x="547243" y="317585"/>
                    <a:pt x="545109" y="318024"/>
                    <a:pt x="544228" y="318348"/>
                  </a:cubicBezTo>
                  <a:cubicBezTo>
                    <a:pt x="545295" y="319112"/>
                    <a:pt x="546825" y="318163"/>
                    <a:pt x="548008" y="318857"/>
                  </a:cubicBezTo>
                  <a:cubicBezTo>
                    <a:pt x="549191" y="319551"/>
                    <a:pt x="549770" y="319505"/>
                    <a:pt x="549863" y="318001"/>
                  </a:cubicBezTo>
                  <a:cubicBezTo>
                    <a:pt x="549863" y="317469"/>
                    <a:pt x="551092" y="317029"/>
                    <a:pt x="550698" y="316497"/>
                  </a:cubicBezTo>
                  <a:cubicBezTo>
                    <a:pt x="549933" y="315942"/>
                    <a:pt x="549562" y="317492"/>
                    <a:pt x="548866" y="317307"/>
                  </a:cubicBezTo>
                  <a:cubicBezTo>
                    <a:pt x="547498" y="317099"/>
                    <a:pt x="547266" y="315641"/>
                    <a:pt x="546222" y="315224"/>
                  </a:cubicBezTo>
                  <a:close/>
                  <a:moveTo>
                    <a:pt x="169568" y="321541"/>
                  </a:moveTo>
                  <a:cubicBezTo>
                    <a:pt x="170380" y="321935"/>
                    <a:pt x="172629" y="318117"/>
                    <a:pt x="171122" y="318394"/>
                  </a:cubicBezTo>
                  <a:cubicBezTo>
                    <a:pt x="169870" y="319482"/>
                    <a:pt x="168293" y="317955"/>
                    <a:pt x="167296" y="318394"/>
                  </a:cubicBezTo>
                  <a:cubicBezTo>
                    <a:pt x="166275" y="319922"/>
                    <a:pt x="168223" y="321171"/>
                    <a:pt x="169568" y="321541"/>
                  </a:cubicBezTo>
                  <a:close/>
                  <a:moveTo>
                    <a:pt x="135458" y="352085"/>
                  </a:moveTo>
                  <a:cubicBezTo>
                    <a:pt x="137382" y="352085"/>
                    <a:pt x="137220" y="351484"/>
                    <a:pt x="135597" y="351391"/>
                  </a:cubicBezTo>
                  <a:cubicBezTo>
                    <a:pt x="135063" y="350905"/>
                    <a:pt x="134646" y="350188"/>
                    <a:pt x="133718" y="350350"/>
                  </a:cubicBezTo>
                  <a:cubicBezTo>
                    <a:pt x="131539" y="350882"/>
                    <a:pt x="130681" y="349285"/>
                    <a:pt x="129939" y="347573"/>
                  </a:cubicBezTo>
                  <a:cubicBezTo>
                    <a:pt x="129266" y="346995"/>
                    <a:pt x="127133" y="348684"/>
                    <a:pt x="128849" y="348730"/>
                  </a:cubicBezTo>
                  <a:cubicBezTo>
                    <a:pt x="130424" y="350795"/>
                    <a:pt x="132857" y="352030"/>
                    <a:pt x="135458" y="352085"/>
                  </a:cubicBezTo>
                  <a:close/>
                  <a:moveTo>
                    <a:pt x="512784" y="48960"/>
                  </a:moveTo>
                  <a:lnTo>
                    <a:pt x="512784" y="48960"/>
                  </a:lnTo>
                  <a:cubicBezTo>
                    <a:pt x="514778" y="49493"/>
                    <a:pt x="513063" y="46646"/>
                    <a:pt x="515103" y="47410"/>
                  </a:cubicBezTo>
                  <a:cubicBezTo>
                    <a:pt x="515358" y="47410"/>
                    <a:pt x="515752" y="48035"/>
                    <a:pt x="515845" y="47410"/>
                  </a:cubicBezTo>
                  <a:cubicBezTo>
                    <a:pt x="516219" y="46597"/>
                    <a:pt x="515862" y="45635"/>
                    <a:pt x="515047" y="45262"/>
                  </a:cubicBezTo>
                  <a:cubicBezTo>
                    <a:pt x="514557" y="45038"/>
                    <a:pt x="513987" y="45071"/>
                    <a:pt x="513526" y="45351"/>
                  </a:cubicBezTo>
                  <a:cubicBezTo>
                    <a:pt x="512112" y="45767"/>
                    <a:pt x="512599" y="47479"/>
                    <a:pt x="511509" y="48058"/>
                  </a:cubicBezTo>
                  <a:cubicBezTo>
                    <a:pt x="510836" y="48868"/>
                    <a:pt x="512019" y="49007"/>
                    <a:pt x="512691" y="48891"/>
                  </a:cubicBezTo>
                  <a:close/>
                  <a:moveTo>
                    <a:pt x="225430" y="418726"/>
                  </a:moveTo>
                  <a:cubicBezTo>
                    <a:pt x="224015" y="417292"/>
                    <a:pt x="222531" y="419282"/>
                    <a:pt x="221163" y="419814"/>
                  </a:cubicBezTo>
                  <a:cubicBezTo>
                    <a:pt x="220838" y="420392"/>
                    <a:pt x="221325" y="421549"/>
                    <a:pt x="220838" y="422128"/>
                  </a:cubicBezTo>
                  <a:cubicBezTo>
                    <a:pt x="220351" y="422706"/>
                    <a:pt x="220491" y="422776"/>
                    <a:pt x="221093" y="422822"/>
                  </a:cubicBezTo>
                  <a:cubicBezTo>
                    <a:pt x="221696" y="422868"/>
                    <a:pt x="221928" y="423956"/>
                    <a:pt x="222578" y="423655"/>
                  </a:cubicBezTo>
                  <a:cubicBezTo>
                    <a:pt x="223296" y="422706"/>
                    <a:pt x="221720" y="419791"/>
                    <a:pt x="223992" y="419907"/>
                  </a:cubicBezTo>
                  <a:cubicBezTo>
                    <a:pt x="224572" y="419999"/>
                    <a:pt x="225012" y="419259"/>
                    <a:pt x="225430" y="418726"/>
                  </a:cubicBezTo>
                  <a:close/>
                  <a:moveTo>
                    <a:pt x="232641" y="343639"/>
                  </a:moveTo>
                  <a:cubicBezTo>
                    <a:pt x="231783" y="344403"/>
                    <a:pt x="233314" y="345953"/>
                    <a:pt x="232966" y="346439"/>
                  </a:cubicBezTo>
                  <a:cubicBezTo>
                    <a:pt x="232618" y="346925"/>
                    <a:pt x="232525" y="347203"/>
                    <a:pt x="232966" y="347851"/>
                  </a:cubicBezTo>
                  <a:cubicBezTo>
                    <a:pt x="233407" y="348499"/>
                    <a:pt x="234079" y="349956"/>
                    <a:pt x="235053" y="349679"/>
                  </a:cubicBezTo>
                  <a:cubicBezTo>
                    <a:pt x="235470" y="349170"/>
                    <a:pt x="237140" y="348221"/>
                    <a:pt x="236166" y="347619"/>
                  </a:cubicBezTo>
                  <a:cubicBezTo>
                    <a:pt x="233128" y="347758"/>
                    <a:pt x="234983" y="344287"/>
                    <a:pt x="232641" y="343639"/>
                  </a:cubicBezTo>
                  <a:close/>
                  <a:moveTo>
                    <a:pt x="454047" y="259690"/>
                  </a:moveTo>
                  <a:cubicBezTo>
                    <a:pt x="453109" y="259678"/>
                    <a:pt x="452170" y="259740"/>
                    <a:pt x="451241" y="259875"/>
                  </a:cubicBezTo>
                  <a:cubicBezTo>
                    <a:pt x="451473" y="260639"/>
                    <a:pt x="452331" y="260014"/>
                    <a:pt x="452702" y="260523"/>
                  </a:cubicBezTo>
                  <a:cubicBezTo>
                    <a:pt x="456552" y="265359"/>
                    <a:pt x="460100" y="259065"/>
                    <a:pt x="454047" y="259690"/>
                  </a:cubicBezTo>
                  <a:close/>
                  <a:moveTo>
                    <a:pt x="329292" y="65320"/>
                  </a:moveTo>
                  <a:cubicBezTo>
                    <a:pt x="335367" y="64926"/>
                    <a:pt x="326509" y="64926"/>
                    <a:pt x="325304" y="63191"/>
                  </a:cubicBezTo>
                  <a:cubicBezTo>
                    <a:pt x="324190" y="62844"/>
                    <a:pt x="323472" y="64741"/>
                    <a:pt x="322057" y="64186"/>
                  </a:cubicBezTo>
                  <a:cubicBezTo>
                    <a:pt x="321905" y="64234"/>
                    <a:pt x="321779" y="64343"/>
                    <a:pt x="321709" y="64487"/>
                  </a:cubicBezTo>
                  <a:cubicBezTo>
                    <a:pt x="322590" y="66153"/>
                    <a:pt x="324956" y="64741"/>
                    <a:pt x="326208" y="64788"/>
                  </a:cubicBezTo>
                  <a:cubicBezTo>
                    <a:pt x="327112" y="65597"/>
                    <a:pt x="328179" y="65227"/>
                    <a:pt x="329292" y="65366"/>
                  </a:cubicBezTo>
                  <a:close/>
                  <a:moveTo>
                    <a:pt x="591904" y="80661"/>
                  </a:moveTo>
                  <a:cubicBezTo>
                    <a:pt x="593327" y="80088"/>
                    <a:pt x="594793" y="79624"/>
                    <a:pt x="596287" y="79273"/>
                  </a:cubicBezTo>
                  <a:cubicBezTo>
                    <a:pt x="595777" y="78046"/>
                    <a:pt x="594177" y="78787"/>
                    <a:pt x="593782" y="77352"/>
                  </a:cubicBezTo>
                  <a:cubicBezTo>
                    <a:pt x="593782" y="77121"/>
                    <a:pt x="592693" y="77051"/>
                    <a:pt x="592623" y="77491"/>
                  </a:cubicBezTo>
                  <a:cubicBezTo>
                    <a:pt x="592066" y="78370"/>
                    <a:pt x="589956" y="80036"/>
                    <a:pt x="591904" y="80661"/>
                  </a:cubicBezTo>
                  <a:close/>
                  <a:moveTo>
                    <a:pt x="230670" y="354191"/>
                  </a:moveTo>
                  <a:cubicBezTo>
                    <a:pt x="230508" y="353705"/>
                    <a:pt x="227679" y="351507"/>
                    <a:pt x="227888" y="352617"/>
                  </a:cubicBezTo>
                  <a:cubicBezTo>
                    <a:pt x="228096" y="353728"/>
                    <a:pt x="225407" y="354816"/>
                    <a:pt x="227656" y="355649"/>
                  </a:cubicBezTo>
                  <a:cubicBezTo>
                    <a:pt x="228236" y="355880"/>
                    <a:pt x="227447" y="357199"/>
                    <a:pt x="228537" y="357060"/>
                  </a:cubicBezTo>
                  <a:cubicBezTo>
                    <a:pt x="229209" y="357060"/>
                    <a:pt x="229209" y="356065"/>
                    <a:pt x="229511" y="355556"/>
                  </a:cubicBezTo>
                  <a:cubicBezTo>
                    <a:pt x="229812" y="355047"/>
                    <a:pt x="230717" y="354978"/>
                    <a:pt x="230670" y="354191"/>
                  </a:cubicBezTo>
                  <a:close/>
                  <a:moveTo>
                    <a:pt x="299402" y="361734"/>
                  </a:moveTo>
                  <a:cubicBezTo>
                    <a:pt x="298729" y="364257"/>
                    <a:pt x="302439" y="366223"/>
                    <a:pt x="303066" y="364580"/>
                  </a:cubicBezTo>
                  <a:cubicBezTo>
                    <a:pt x="301257" y="363909"/>
                    <a:pt x="301071" y="362405"/>
                    <a:pt x="301118" y="360786"/>
                  </a:cubicBezTo>
                  <a:cubicBezTo>
                    <a:pt x="300816" y="358564"/>
                    <a:pt x="298892" y="360138"/>
                    <a:pt x="299402" y="361734"/>
                  </a:cubicBezTo>
                  <a:close/>
                  <a:moveTo>
                    <a:pt x="515428" y="299258"/>
                  </a:moveTo>
                  <a:cubicBezTo>
                    <a:pt x="514199" y="299119"/>
                    <a:pt x="513828" y="300832"/>
                    <a:pt x="514987" y="300878"/>
                  </a:cubicBezTo>
                  <a:cubicBezTo>
                    <a:pt x="516147" y="300924"/>
                    <a:pt x="516309" y="301294"/>
                    <a:pt x="516634" y="302058"/>
                  </a:cubicBezTo>
                  <a:cubicBezTo>
                    <a:pt x="517376" y="303122"/>
                    <a:pt x="518466" y="302590"/>
                    <a:pt x="518952" y="301642"/>
                  </a:cubicBezTo>
                  <a:cubicBezTo>
                    <a:pt x="519532" y="301202"/>
                    <a:pt x="519996" y="302451"/>
                    <a:pt x="520668" y="301942"/>
                  </a:cubicBezTo>
                  <a:cubicBezTo>
                    <a:pt x="521341" y="301433"/>
                    <a:pt x="520831" y="300045"/>
                    <a:pt x="520065" y="300508"/>
                  </a:cubicBezTo>
                  <a:cubicBezTo>
                    <a:pt x="517747" y="302313"/>
                    <a:pt x="517190" y="299975"/>
                    <a:pt x="515428" y="299351"/>
                  </a:cubicBezTo>
                  <a:close/>
                  <a:moveTo>
                    <a:pt x="148721" y="352687"/>
                  </a:moveTo>
                  <a:cubicBezTo>
                    <a:pt x="147724" y="353867"/>
                    <a:pt x="150484" y="355440"/>
                    <a:pt x="148559" y="356782"/>
                  </a:cubicBezTo>
                  <a:cubicBezTo>
                    <a:pt x="147632" y="357731"/>
                    <a:pt x="150507" y="358379"/>
                    <a:pt x="150623" y="357106"/>
                  </a:cubicBezTo>
                  <a:cubicBezTo>
                    <a:pt x="150832" y="356366"/>
                    <a:pt x="151597" y="356019"/>
                    <a:pt x="152246" y="355741"/>
                  </a:cubicBezTo>
                  <a:cubicBezTo>
                    <a:pt x="147307" y="355417"/>
                    <a:pt x="153266" y="353080"/>
                    <a:pt x="148721" y="352687"/>
                  </a:cubicBezTo>
                  <a:close/>
                  <a:moveTo>
                    <a:pt x="617133" y="69138"/>
                  </a:moveTo>
                  <a:cubicBezTo>
                    <a:pt x="616113" y="72910"/>
                    <a:pt x="622096" y="69415"/>
                    <a:pt x="618548" y="68698"/>
                  </a:cubicBezTo>
                  <a:cubicBezTo>
                    <a:pt x="617968" y="68860"/>
                    <a:pt x="617620" y="67611"/>
                    <a:pt x="618293" y="67796"/>
                  </a:cubicBezTo>
                  <a:cubicBezTo>
                    <a:pt x="620171" y="68976"/>
                    <a:pt x="620820" y="67148"/>
                    <a:pt x="618641" y="66546"/>
                  </a:cubicBezTo>
                  <a:cubicBezTo>
                    <a:pt x="618061" y="66338"/>
                    <a:pt x="617667" y="65945"/>
                    <a:pt x="617249" y="66546"/>
                  </a:cubicBezTo>
                  <a:cubicBezTo>
                    <a:pt x="616160" y="67541"/>
                    <a:pt x="617783" y="68328"/>
                    <a:pt x="617203" y="69138"/>
                  </a:cubicBezTo>
                  <a:close/>
                  <a:moveTo>
                    <a:pt x="651801" y="66477"/>
                  </a:moveTo>
                  <a:lnTo>
                    <a:pt x="651801" y="66477"/>
                  </a:lnTo>
                  <a:cubicBezTo>
                    <a:pt x="654282" y="66963"/>
                    <a:pt x="650989" y="64163"/>
                    <a:pt x="654119" y="64950"/>
                  </a:cubicBezTo>
                  <a:cubicBezTo>
                    <a:pt x="654560" y="65112"/>
                    <a:pt x="654722" y="66153"/>
                    <a:pt x="655325" y="65482"/>
                  </a:cubicBezTo>
                  <a:cubicBezTo>
                    <a:pt x="655928" y="64811"/>
                    <a:pt x="654653" y="63816"/>
                    <a:pt x="654792" y="62913"/>
                  </a:cubicBezTo>
                  <a:cubicBezTo>
                    <a:pt x="654560" y="62057"/>
                    <a:pt x="652264" y="63422"/>
                    <a:pt x="652032" y="63607"/>
                  </a:cubicBezTo>
                  <a:cubicBezTo>
                    <a:pt x="652241" y="64973"/>
                    <a:pt x="650780" y="65250"/>
                    <a:pt x="650479" y="66315"/>
                  </a:cubicBezTo>
                  <a:cubicBezTo>
                    <a:pt x="650924" y="66475"/>
                    <a:pt x="651400" y="66531"/>
                    <a:pt x="651870" y="66477"/>
                  </a:cubicBezTo>
                  <a:close/>
                  <a:moveTo>
                    <a:pt x="515892" y="59697"/>
                  </a:moveTo>
                  <a:cubicBezTo>
                    <a:pt x="512019" y="59350"/>
                    <a:pt x="515892" y="67217"/>
                    <a:pt x="517352" y="63723"/>
                  </a:cubicBezTo>
                  <a:cubicBezTo>
                    <a:pt x="517352" y="63237"/>
                    <a:pt x="517005" y="63191"/>
                    <a:pt x="516657" y="63052"/>
                  </a:cubicBezTo>
                  <a:cubicBezTo>
                    <a:pt x="514454" y="62381"/>
                    <a:pt x="518512" y="59766"/>
                    <a:pt x="515961" y="59697"/>
                  </a:cubicBezTo>
                  <a:close/>
                  <a:moveTo>
                    <a:pt x="473642" y="271838"/>
                  </a:moveTo>
                  <a:cubicBezTo>
                    <a:pt x="473155" y="273296"/>
                    <a:pt x="474894" y="273550"/>
                    <a:pt x="475335" y="274499"/>
                  </a:cubicBezTo>
                  <a:cubicBezTo>
                    <a:pt x="475335" y="275656"/>
                    <a:pt x="476679" y="276096"/>
                    <a:pt x="477445" y="275980"/>
                  </a:cubicBezTo>
                  <a:cubicBezTo>
                    <a:pt x="477445" y="275448"/>
                    <a:pt x="476610" y="275054"/>
                    <a:pt x="476656" y="274731"/>
                  </a:cubicBezTo>
                  <a:cubicBezTo>
                    <a:pt x="477074" y="273157"/>
                    <a:pt x="475335" y="272417"/>
                    <a:pt x="475335" y="271005"/>
                  </a:cubicBezTo>
                  <a:cubicBezTo>
                    <a:pt x="475056" y="269756"/>
                    <a:pt x="473248" y="270635"/>
                    <a:pt x="473711" y="271838"/>
                  </a:cubicBezTo>
                  <a:close/>
                  <a:moveTo>
                    <a:pt x="493352" y="273157"/>
                  </a:moveTo>
                  <a:cubicBezTo>
                    <a:pt x="493352" y="272741"/>
                    <a:pt x="493097" y="272717"/>
                    <a:pt x="492842" y="272764"/>
                  </a:cubicBezTo>
                  <a:cubicBezTo>
                    <a:pt x="489711" y="273620"/>
                    <a:pt x="489364" y="269709"/>
                    <a:pt x="487253" y="269385"/>
                  </a:cubicBezTo>
                  <a:cubicBezTo>
                    <a:pt x="483682" y="270565"/>
                    <a:pt x="488042" y="270195"/>
                    <a:pt x="488506" y="271699"/>
                  </a:cubicBezTo>
                  <a:cubicBezTo>
                    <a:pt x="488506" y="274013"/>
                    <a:pt x="492100" y="272370"/>
                    <a:pt x="491868" y="274892"/>
                  </a:cubicBezTo>
                  <a:cubicBezTo>
                    <a:pt x="492564" y="276651"/>
                    <a:pt x="492007" y="272949"/>
                    <a:pt x="493422" y="273157"/>
                  </a:cubicBezTo>
                  <a:close/>
                  <a:moveTo>
                    <a:pt x="512784" y="329432"/>
                  </a:moveTo>
                  <a:cubicBezTo>
                    <a:pt x="512784" y="328460"/>
                    <a:pt x="510651" y="327558"/>
                    <a:pt x="509886" y="327720"/>
                  </a:cubicBezTo>
                  <a:cubicBezTo>
                    <a:pt x="509120" y="327882"/>
                    <a:pt x="510118" y="328367"/>
                    <a:pt x="509886" y="328738"/>
                  </a:cubicBezTo>
                  <a:cubicBezTo>
                    <a:pt x="509654" y="329108"/>
                    <a:pt x="508402" y="329455"/>
                    <a:pt x="507752" y="329987"/>
                  </a:cubicBezTo>
                  <a:cubicBezTo>
                    <a:pt x="507613" y="329987"/>
                    <a:pt x="507080" y="330381"/>
                    <a:pt x="507567" y="330381"/>
                  </a:cubicBezTo>
                  <a:cubicBezTo>
                    <a:pt x="508610" y="330381"/>
                    <a:pt x="509376" y="331676"/>
                    <a:pt x="510419" y="330959"/>
                  </a:cubicBezTo>
                  <a:cubicBezTo>
                    <a:pt x="511115" y="330103"/>
                    <a:pt x="512320" y="330172"/>
                    <a:pt x="512854" y="329432"/>
                  </a:cubicBezTo>
                  <a:close/>
                  <a:moveTo>
                    <a:pt x="503509" y="80661"/>
                  </a:moveTo>
                  <a:cubicBezTo>
                    <a:pt x="505202" y="80337"/>
                    <a:pt x="507173" y="76704"/>
                    <a:pt x="504344" y="76704"/>
                  </a:cubicBezTo>
                  <a:cubicBezTo>
                    <a:pt x="503171" y="76976"/>
                    <a:pt x="502441" y="78145"/>
                    <a:pt x="502713" y="79315"/>
                  </a:cubicBezTo>
                  <a:cubicBezTo>
                    <a:pt x="502843" y="79872"/>
                    <a:pt x="503187" y="80355"/>
                    <a:pt x="503671" y="80661"/>
                  </a:cubicBezTo>
                  <a:close/>
                  <a:moveTo>
                    <a:pt x="409803" y="39242"/>
                  </a:moveTo>
                  <a:cubicBezTo>
                    <a:pt x="408621" y="38710"/>
                    <a:pt x="406000" y="40514"/>
                    <a:pt x="408203" y="40908"/>
                  </a:cubicBezTo>
                  <a:cubicBezTo>
                    <a:pt x="408899" y="41070"/>
                    <a:pt x="409386" y="39867"/>
                    <a:pt x="410197" y="40700"/>
                  </a:cubicBezTo>
                  <a:cubicBezTo>
                    <a:pt x="410592" y="41116"/>
                    <a:pt x="411009" y="41949"/>
                    <a:pt x="411774" y="41278"/>
                  </a:cubicBezTo>
                  <a:cubicBezTo>
                    <a:pt x="412539" y="40607"/>
                    <a:pt x="413305" y="41278"/>
                    <a:pt x="413745" y="40445"/>
                  </a:cubicBezTo>
                  <a:cubicBezTo>
                    <a:pt x="414186" y="40075"/>
                    <a:pt x="413745" y="39566"/>
                    <a:pt x="413397" y="39427"/>
                  </a:cubicBezTo>
                  <a:cubicBezTo>
                    <a:pt x="412122" y="40445"/>
                    <a:pt x="410986" y="39242"/>
                    <a:pt x="409803" y="39242"/>
                  </a:cubicBezTo>
                  <a:close/>
                  <a:moveTo>
                    <a:pt x="309489" y="429810"/>
                  </a:moveTo>
                  <a:cubicBezTo>
                    <a:pt x="308040" y="429833"/>
                    <a:pt x="306615" y="429439"/>
                    <a:pt x="305384" y="428676"/>
                  </a:cubicBezTo>
                  <a:cubicBezTo>
                    <a:pt x="304712" y="428144"/>
                    <a:pt x="304155" y="429556"/>
                    <a:pt x="305037" y="429625"/>
                  </a:cubicBezTo>
                  <a:cubicBezTo>
                    <a:pt x="305918" y="429694"/>
                    <a:pt x="306961" y="429972"/>
                    <a:pt x="306266" y="431453"/>
                  </a:cubicBezTo>
                  <a:cubicBezTo>
                    <a:pt x="305547" y="433350"/>
                    <a:pt x="310579" y="431962"/>
                    <a:pt x="309489" y="429810"/>
                  </a:cubicBezTo>
                  <a:close/>
                  <a:moveTo>
                    <a:pt x="188652" y="349563"/>
                  </a:moveTo>
                  <a:cubicBezTo>
                    <a:pt x="189018" y="348594"/>
                    <a:pt x="188528" y="347513"/>
                    <a:pt x="187557" y="347148"/>
                  </a:cubicBezTo>
                  <a:cubicBezTo>
                    <a:pt x="187544" y="347143"/>
                    <a:pt x="187530" y="347138"/>
                    <a:pt x="187516" y="347133"/>
                  </a:cubicBezTo>
                  <a:cubicBezTo>
                    <a:pt x="187029" y="346138"/>
                    <a:pt x="185638" y="345028"/>
                    <a:pt x="185893" y="347133"/>
                  </a:cubicBezTo>
                  <a:cubicBezTo>
                    <a:pt x="186032" y="347666"/>
                    <a:pt x="187261" y="347596"/>
                    <a:pt x="186890" y="348198"/>
                  </a:cubicBezTo>
                  <a:cubicBezTo>
                    <a:pt x="186264" y="349170"/>
                    <a:pt x="187539" y="350095"/>
                    <a:pt x="186705" y="350951"/>
                  </a:cubicBezTo>
                  <a:cubicBezTo>
                    <a:pt x="186519" y="351113"/>
                    <a:pt x="186496" y="351322"/>
                    <a:pt x="186705" y="351345"/>
                  </a:cubicBezTo>
                  <a:cubicBezTo>
                    <a:pt x="188189" y="351738"/>
                    <a:pt x="188977" y="351183"/>
                    <a:pt x="188652" y="349563"/>
                  </a:cubicBezTo>
                  <a:close/>
                  <a:moveTo>
                    <a:pt x="451056" y="308190"/>
                  </a:moveTo>
                  <a:cubicBezTo>
                    <a:pt x="451056" y="307380"/>
                    <a:pt x="449688" y="305876"/>
                    <a:pt x="449108" y="306293"/>
                  </a:cubicBezTo>
                  <a:cubicBezTo>
                    <a:pt x="448389" y="307126"/>
                    <a:pt x="445885" y="306131"/>
                    <a:pt x="446209" y="307264"/>
                  </a:cubicBezTo>
                  <a:cubicBezTo>
                    <a:pt x="446928" y="308768"/>
                    <a:pt x="448320" y="308028"/>
                    <a:pt x="449224" y="308768"/>
                  </a:cubicBezTo>
                  <a:cubicBezTo>
                    <a:pt x="449502" y="310203"/>
                    <a:pt x="451102" y="309301"/>
                    <a:pt x="451056" y="308190"/>
                  </a:cubicBezTo>
                  <a:close/>
                  <a:moveTo>
                    <a:pt x="130147" y="322583"/>
                  </a:moveTo>
                  <a:cubicBezTo>
                    <a:pt x="130588" y="322583"/>
                    <a:pt x="131260" y="322745"/>
                    <a:pt x="131260" y="322097"/>
                  </a:cubicBezTo>
                  <a:cubicBezTo>
                    <a:pt x="131005" y="320778"/>
                    <a:pt x="134414" y="318117"/>
                    <a:pt x="130936" y="318996"/>
                  </a:cubicBezTo>
                  <a:cubicBezTo>
                    <a:pt x="130217" y="316867"/>
                    <a:pt x="128153" y="319574"/>
                    <a:pt x="129823" y="320246"/>
                  </a:cubicBezTo>
                  <a:cubicBezTo>
                    <a:pt x="131284" y="321333"/>
                    <a:pt x="127202" y="322282"/>
                    <a:pt x="130147" y="322583"/>
                  </a:cubicBezTo>
                  <a:close/>
                  <a:moveTo>
                    <a:pt x="422093" y="24086"/>
                  </a:moveTo>
                  <a:cubicBezTo>
                    <a:pt x="426916" y="21633"/>
                    <a:pt x="426429" y="21077"/>
                    <a:pt x="421212" y="21772"/>
                  </a:cubicBezTo>
                  <a:cubicBezTo>
                    <a:pt x="419542" y="21679"/>
                    <a:pt x="420447" y="24201"/>
                    <a:pt x="422093" y="23970"/>
                  </a:cubicBezTo>
                  <a:close/>
                  <a:moveTo>
                    <a:pt x="103967" y="355464"/>
                  </a:moveTo>
                  <a:cubicBezTo>
                    <a:pt x="105104" y="354145"/>
                    <a:pt x="110089" y="355834"/>
                    <a:pt x="109324" y="353150"/>
                  </a:cubicBezTo>
                  <a:cubicBezTo>
                    <a:pt x="108211" y="351877"/>
                    <a:pt x="107005" y="353520"/>
                    <a:pt x="106124" y="354283"/>
                  </a:cubicBezTo>
                  <a:cubicBezTo>
                    <a:pt x="105243" y="355047"/>
                    <a:pt x="104431" y="353381"/>
                    <a:pt x="103596" y="354098"/>
                  </a:cubicBezTo>
                  <a:cubicBezTo>
                    <a:pt x="102182" y="354283"/>
                    <a:pt x="102275" y="355371"/>
                    <a:pt x="103967" y="355464"/>
                  </a:cubicBezTo>
                  <a:close/>
                  <a:moveTo>
                    <a:pt x="490059" y="56319"/>
                  </a:moveTo>
                  <a:cubicBezTo>
                    <a:pt x="488042" y="55856"/>
                    <a:pt x="488297" y="58031"/>
                    <a:pt x="489943" y="57961"/>
                  </a:cubicBezTo>
                  <a:cubicBezTo>
                    <a:pt x="491149" y="57753"/>
                    <a:pt x="493004" y="59466"/>
                    <a:pt x="493561" y="57545"/>
                  </a:cubicBezTo>
                  <a:cubicBezTo>
                    <a:pt x="493746" y="56342"/>
                    <a:pt x="491404" y="57360"/>
                    <a:pt x="492007" y="55925"/>
                  </a:cubicBezTo>
                  <a:cubicBezTo>
                    <a:pt x="492007" y="55671"/>
                    <a:pt x="492680" y="55370"/>
                    <a:pt x="492007" y="55208"/>
                  </a:cubicBezTo>
                  <a:cubicBezTo>
                    <a:pt x="490523" y="55439"/>
                    <a:pt x="492355" y="57476"/>
                    <a:pt x="490059" y="56319"/>
                  </a:cubicBezTo>
                  <a:close/>
                  <a:moveTo>
                    <a:pt x="399322" y="303377"/>
                  </a:moveTo>
                  <a:cubicBezTo>
                    <a:pt x="399067" y="302845"/>
                    <a:pt x="397884" y="301919"/>
                    <a:pt x="397142" y="302451"/>
                  </a:cubicBezTo>
                  <a:cubicBezTo>
                    <a:pt x="395728" y="303886"/>
                    <a:pt x="394962" y="300878"/>
                    <a:pt x="393919" y="302243"/>
                  </a:cubicBezTo>
                  <a:cubicBezTo>
                    <a:pt x="393594" y="302891"/>
                    <a:pt x="395890" y="303840"/>
                    <a:pt x="396562" y="303932"/>
                  </a:cubicBezTo>
                  <a:cubicBezTo>
                    <a:pt x="397235" y="304025"/>
                    <a:pt x="396400" y="304673"/>
                    <a:pt x="396748" y="304881"/>
                  </a:cubicBezTo>
                  <a:cubicBezTo>
                    <a:pt x="397690" y="305283"/>
                    <a:pt x="398780" y="304847"/>
                    <a:pt x="399183" y="303907"/>
                  </a:cubicBezTo>
                  <a:cubicBezTo>
                    <a:pt x="399255" y="303738"/>
                    <a:pt x="399302" y="303560"/>
                    <a:pt x="399322" y="303377"/>
                  </a:cubicBezTo>
                  <a:close/>
                  <a:moveTo>
                    <a:pt x="502651" y="63862"/>
                  </a:moveTo>
                  <a:cubicBezTo>
                    <a:pt x="502651" y="62404"/>
                    <a:pt x="500981" y="61779"/>
                    <a:pt x="500123" y="60877"/>
                  </a:cubicBezTo>
                  <a:cubicBezTo>
                    <a:pt x="498778" y="62127"/>
                    <a:pt x="496807" y="60160"/>
                    <a:pt x="495903" y="61270"/>
                  </a:cubicBezTo>
                  <a:cubicBezTo>
                    <a:pt x="495671" y="61895"/>
                    <a:pt x="496042" y="62774"/>
                    <a:pt x="496830" y="62358"/>
                  </a:cubicBezTo>
                  <a:cubicBezTo>
                    <a:pt x="498104" y="61796"/>
                    <a:pt x="499586" y="62002"/>
                    <a:pt x="500657" y="62890"/>
                  </a:cubicBezTo>
                  <a:cubicBezTo>
                    <a:pt x="501352" y="63237"/>
                    <a:pt x="501839" y="64903"/>
                    <a:pt x="502651" y="63862"/>
                  </a:cubicBezTo>
                  <a:close/>
                  <a:moveTo>
                    <a:pt x="433711" y="386540"/>
                  </a:moveTo>
                  <a:cubicBezTo>
                    <a:pt x="434499" y="385614"/>
                    <a:pt x="436030" y="386540"/>
                    <a:pt x="436725" y="385336"/>
                  </a:cubicBezTo>
                  <a:cubicBezTo>
                    <a:pt x="437467" y="384688"/>
                    <a:pt x="437212" y="384318"/>
                    <a:pt x="436331" y="384365"/>
                  </a:cubicBezTo>
                  <a:cubicBezTo>
                    <a:pt x="434986" y="383971"/>
                    <a:pt x="433711" y="385336"/>
                    <a:pt x="432343" y="384365"/>
                  </a:cubicBezTo>
                  <a:cubicBezTo>
                    <a:pt x="430974" y="383393"/>
                    <a:pt x="430696" y="385475"/>
                    <a:pt x="431925" y="385822"/>
                  </a:cubicBezTo>
                  <a:cubicBezTo>
                    <a:pt x="432482" y="386193"/>
                    <a:pt x="433247" y="385984"/>
                    <a:pt x="433711" y="386540"/>
                  </a:cubicBezTo>
                  <a:close/>
                  <a:moveTo>
                    <a:pt x="246624" y="415556"/>
                  </a:moveTo>
                  <a:cubicBezTo>
                    <a:pt x="245604" y="415811"/>
                    <a:pt x="242729" y="417246"/>
                    <a:pt x="243308" y="418079"/>
                  </a:cubicBezTo>
                  <a:cubicBezTo>
                    <a:pt x="244560" y="418518"/>
                    <a:pt x="244189" y="422105"/>
                    <a:pt x="245743" y="420601"/>
                  </a:cubicBezTo>
                  <a:cubicBezTo>
                    <a:pt x="245024" y="419953"/>
                    <a:pt x="246949" y="418819"/>
                    <a:pt x="245279" y="418287"/>
                  </a:cubicBezTo>
                  <a:cubicBezTo>
                    <a:pt x="244236" y="417801"/>
                    <a:pt x="245720" y="416459"/>
                    <a:pt x="246485" y="416621"/>
                  </a:cubicBezTo>
                  <a:cubicBezTo>
                    <a:pt x="247250" y="416783"/>
                    <a:pt x="246763" y="415672"/>
                    <a:pt x="246624" y="415556"/>
                  </a:cubicBezTo>
                  <a:close/>
                  <a:moveTo>
                    <a:pt x="303344" y="336883"/>
                  </a:moveTo>
                  <a:cubicBezTo>
                    <a:pt x="302695" y="334360"/>
                    <a:pt x="300167" y="334823"/>
                    <a:pt x="298335" y="334083"/>
                  </a:cubicBezTo>
                  <a:cubicBezTo>
                    <a:pt x="296944" y="333967"/>
                    <a:pt x="298126" y="336952"/>
                    <a:pt x="299239" y="336027"/>
                  </a:cubicBezTo>
                  <a:cubicBezTo>
                    <a:pt x="301071" y="334384"/>
                    <a:pt x="302138" y="338456"/>
                    <a:pt x="303344" y="336836"/>
                  </a:cubicBezTo>
                  <a:close/>
                  <a:moveTo>
                    <a:pt x="230021" y="375363"/>
                  </a:moveTo>
                  <a:cubicBezTo>
                    <a:pt x="229163" y="375201"/>
                    <a:pt x="224386" y="377677"/>
                    <a:pt x="227030" y="378048"/>
                  </a:cubicBezTo>
                  <a:cubicBezTo>
                    <a:pt x="227285" y="378048"/>
                    <a:pt x="227633" y="377608"/>
                    <a:pt x="227749" y="377700"/>
                  </a:cubicBezTo>
                  <a:cubicBezTo>
                    <a:pt x="229395" y="379158"/>
                    <a:pt x="232966" y="375063"/>
                    <a:pt x="230021" y="375317"/>
                  </a:cubicBezTo>
                  <a:close/>
                  <a:moveTo>
                    <a:pt x="358718" y="283061"/>
                  </a:moveTo>
                  <a:cubicBezTo>
                    <a:pt x="354823" y="286277"/>
                    <a:pt x="364353" y="288776"/>
                    <a:pt x="361942" y="286439"/>
                  </a:cubicBezTo>
                  <a:cubicBezTo>
                    <a:pt x="359832" y="286532"/>
                    <a:pt x="360156" y="283894"/>
                    <a:pt x="358718" y="283014"/>
                  </a:cubicBezTo>
                  <a:close/>
                  <a:moveTo>
                    <a:pt x="189905" y="364048"/>
                  </a:moveTo>
                  <a:cubicBezTo>
                    <a:pt x="190137" y="364048"/>
                    <a:pt x="190554" y="364048"/>
                    <a:pt x="190670" y="363886"/>
                  </a:cubicBezTo>
                  <a:cubicBezTo>
                    <a:pt x="191528" y="362590"/>
                    <a:pt x="193615" y="363100"/>
                    <a:pt x="194311" y="361804"/>
                  </a:cubicBezTo>
                  <a:cubicBezTo>
                    <a:pt x="194311" y="361086"/>
                    <a:pt x="193708" y="361110"/>
                    <a:pt x="193337" y="361202"/>
                  </a:cubicBezTo>
                  <a:cubicBezTo>
                    <a:pt x="192479" y="361457"/>
                    <a:pt x="192015" y="360415"/>
                    <a:pt x="191273" y="360670"/>
                  </a:cubicBezTo>
                  <a:cubicBezTo>
                    <a:pt x="190531" y="360924"/>
                    <a:pt x="190531" y="362035"/>
                    <a:pt x="190206" y="362752"/>
                  </a:cubicBezTo>
                  <a:cubicBezTo>
                    <a:pt x="189881" y="363470"/>
                    <a:pt x="188792" y="363886"/>
                    <a:pt x="189905" y="363979"/>
                  </a:cubicBezTo>
                  <a:close/>
                  <a:moveTo>
                    <a:pt x="626896" y="46600"/>
                  </a:moveTo>
                  <a:cubicBezTo>
                    <a:pt x="627592" y="46600"/>
                    <a:pt x="628983" y="44911"/>
                    <a:pt x="628658" y="44772"/>
                  </a:cubicBezTo>
                  <a:cubicBezTo>
                    <a:pt x="627476" y="44286"/>
                    <a:pt x="627638" y="43384"/>
                    <a:pt x="627545" y="42458"/>
                  </a:cubicBezTo>
                  <a:cubicBezTo>
                    <a:pt x="625458" y="41718"/>
                    <a:pt x="624948" y="45952"/>
                    <a:pt x="626896" y="46600"/>
                  </a:cubicBezTo>
                  <a:close/>
                  <a:moveTo>
                    <a:pt x="376620" y="290928"/>
                  </a:moveTo>
                  <a:cubicBezTo>
                    <a:pt x="371727" y="292525"/>
                    <a:pt x="376226" y="298124"/>
                    <a:pt x="376620" y="294954"/>
                  </a:cubicBezTo>
                  <a:cubicBezTo>
                    <a:pt x="375136" y="293473"/>
                    <a:pt x="377988" y="291877"/>
                    <a:pt x="376620" y="290928"/>
                  </a:cubicBezTo>
                  <a:close/>
                  <a:moveTo>
                    <a:pt x="395913" y="296875"/>
                  </a:moveTo>
                  <a:cubicBezTo>
                    <a:pt x="396933" y="296481"/>
                    <a:pt x="403218" y="292849"/>
                    <a:pt x="401247" y="292571"/>
                  </a:cubicBezTo>
                  <a:cubicBezTo>
                    <a:pt x="400041" y="293774"/>
                    <a:pt x="394545" y="294630"/>
                    <a:pt x="396006" y="296875"/>
                  </a:cubicBezTo>
                  <a:close/>
                  <a:moveTo>
                    <a:pt x="412145" y="301503"/>
                  </a:moveTo>
                  <a:cubicBezTo>
                    <a:pt x="412145" y="300508"/>
                    <a:pt x="410592" y="301503"/>
                    <a:pt x="410545" y="300415"/>
                  </a:cubicBezTo>
                  <a:cubicBezTo>
                    <a:pt x="411079" y="297407"/>
                    <a:pt x="404400" y="301294"/>
                    <a:pt x="407438" y="301526"/>
                  </a:cubicBezTo>
                  <a:cubicBezTo>
                    <a:pt x="408574" y="301294"/>
                    <a:pt x="409339" y="300114"/>
                    <a:pt x="410151" y="301804"/>
                  </a:cubicBezTo>
                  <a:cubicBezTo>
                    <a:pt x="410615" y="302521"/>
                    <a:pt x="412215" y="302405"/>
                    <a:pt x="412331" y="301618"/>
                  </a:cubicBezTo>
                  <a:close/>
                  <a:moveTo>
                    <a:pt x="20163" y="316913"/>
                  </a:moveTo>
                  <a:cubicBezTo>
                    <a:pt x="19239" y="317353"/>
                    <a:pt x="18218" y="317552"/>
                    <a:pt x="17195" y="317492"/>
                  </a:cubicBezTo>
                  <a:cubicBezTo>
                    <a:pt x="15665" y="317839"/>
                    <a:pt x="17334" y="320569"/>
                    <a:pt x="18447" y="319297"/>
                  </a:cubicBezTo>
                  <a:cubicBezTo>
                    <a:pt x="19259" y="318649"/>
                    <a:pt x="19815" y="317446"/>
                    <a:pt x="21184" y="318464"/>
                  </a:cubicBezTo>
                  <a:cubicBezTo>
                    <a:pt x="22273" y="318418"/>
                    <a:pt x="21833" y="316474"/>
                    <a:pt x="20163" y="316913"/>
                  </a:cubicBezTo>
                  <a:close/>
                  <a:moveTo>
                    <a:pt x="173209" y="347411"/>
                  </a:moveTo>
                  <a:cubicBezTo>
                    <a:pt x="170890" y="343339"/>
                    <a:pt x="172536" y="346740"/>
                    <a:pt x="170635" y="346856"/>
                  </a:cubicBezTo>
                  <a:cubicBezTo>
                    <a:pt x="168733" y="346971"/>
                    <a:pt x="170959" y="350859"/>
                    <a:pt x="171817" y="350813"/>
                  </a:cubicBezTo>
                  <a:cubicBezTo>
                    <a:pt x="172559" y="349887"/>
                    <a:pt x="170333" y="347920"/>
                    <a:pt x="172768" y="347990"/>
                  </a:cubicBezTo>
                  <a:cubicBezTo>
                    <a:pt x="173021" y="348030"/>
                    <a:pt x="173259" y="347857"/>
                    <a:pt x="173299" y="347605"/>
                  </a:cubicBezTo>
                  <a:cubicBezTo>
                    <a:pt x="173305" y="347564"/>
                    <a:pt x="173306" y="347522"/>
                    <a:pt x="173302" y="347480"/>
                  </a:cubicBezTo>
                  <a:close/>
                  <a:moveTo>
                    <a:pt x="544530" y="313859"/>
                  </a:moveTo>
                  <a:cubicBezTo>
                    <a:pt x="544993" y="312309"/>
                    <a:pt x="541979" y="312633"/>
                    <a:pt x="542211" y="314206"/>
                  </a:cubicBezTo>
                  <a:cubicBezTo>
                    <a:pt x="542072" y="314900"/>
                    <a:pt x="540286" y="314877"/>
                    <a:pt x="540727" y="315826"/>
                  </a:cubicBezTo>
                  <a:cubicBezTo>
                    <a:pt x="541167" y="316775"/>
                    <a:pt x="542257" y="315201"/>
                    <a:pt x="543046" y="315687"/>
                  </a:cubicBezTo>
                  <a:cubicBezTo>
                    <a:pt x="543327" y="315757"/>
                    <a:pt x="543622" y="315757"/>
                    <a:pt x="543903" y="315687"/>
                  </a:cubicBezTo>
                  <a:cubicBezTo>
                    <a:pt x="545504" y="315456"/>
                    <a:pt x="543857" y="314600"/>
                    <a:pt x="544622" y="313929"/>
                  </a:cubicBezTo>
                  <a:close/>
                  <a:moveTo>
                    <a:pt x="28071" y="296551"/>
                  </a:moveTo>
                  <a:cubicBezTo>
                    <a:pt x="27421" y="296551"/>
                    <a:pt x="26587" y="296320"/>
                    <a:pt x="27352" y="297476"/>
                  </a:cubicBezTo>
                  <a:cubicBezTo>
                    <a:pt x="27623" y="297879"/>
                    <a:pt x="27516" y="298426"/>
                    <a:pt x="27113" y="298697"/>
                  </a:cubicBezTo>
                  <a:cubicBezTo>
                    <a:pt x="27030" y="298752"/>
                    <a:pt x="26938" y="298794"/>
                    <a:pt x="26842" y="298819"/>
                  </a:cubicBezTo>
                  <a:cubicBezTo>
                    <a:pt x="25265" y="299420"/>
                    <a:pt x="27607" y="301132"/>
                    <a:pt x="28442" y="300230"/>
                  </a:cubicBezTo>
                  <a:cubicBezTo>
                    <a:pt x="27468" y="298101"/>
                    <a:pt x="32917" y="297546"/>
                    <a:pt x="28071" y="296551"/>
                  </a:cubicBezTo>
                  <a:close/>
                  <a:moveTo>
                    <a:pt x="539475" y="91814"/>
                  </a:moveTo>
                  <a:cubicBezTo>
                    <a:pt x="539475" y="90866"/>
                    <a:pt x="535208" y="90264"/>
                    <a:pt x="534837" y="90426"/>
                  </a:cubicBezTo>
                  <a:cubicBezTo>
                    <a:pt x="534234" y="91051"/>
                    <a:pt x="533770" y="92185"/>
                    <a:pt x="534837" y="92462"/>
                  </a:cubicBezTo>
                  <a:cubicBezTo>
                    <a:pt x="536437" y="91120"/>
                    <a:pt x="538315" y="93550"/>
                    <a:pt x="539475" y="91814"/>
                  </a:cubicBezTo>
                  <a:close/>
                  <a:moveTo>
                    <a:pt x="20047" y="291992"/>
                  </a:moveTo>
                  <a:cubicBezTo>
                    <a:pt x="21439" y="289910"/>
                    <a:pt x="23688" y="291414"/>
                    <a:pt x="25682" y="290558"/>
                  </a:cubicBezTo>
                  <a:cubicBezTo>
                    <a:pt x="23363" y="289586"/>
                    <a:pt x="20349" y="291414"/>
                    <a:pt x="18007" y="289331"/>
                  </a:cubicBezTo>
                  <a:cubicBezTo>
                    <a:pt x="16523" y="290026"/>
                    <a:pt x="18934" y="292131"/>
                    <a:pt x="19978" y="291992"/>
                  </a:cubicBezTo>
                  <a:close/>
                  <a:moveTo>
                    <a:pt x="561388" y="341881"/>
                  </a:moveTo>
                  <a:cubicBezTo>
                    <a:pt x="560599" y="340701"/>
                    <a:pt x="560391" y="342320"/>
                    <a:pt x="561388" y="342760"/>
                  </a:cubicBezTo>
                  <a:cubicBezTo>
                    <a:pt x="563139" y="342791"/>
                    <a:pt x="564823" y="343438"/>
                    <a:pt x="566141" y="344588"/>
                  </a:cubicBezTo>
                  <a:cubicBezTo>
                    <a:pt x="566386" y="344728"/>
                    <a:pt x="566698" y="344644"/>
                    <a:pt x="566838" y="344400"/>
                  </a:cubicBezTo>
                  <a:cubicBezTo>
                    <a:pt x="566846" y="344386"/>
                    <a:pt x="566854" y="344372"/>
                    <a:pt x="566860" y="344357"/>
                  </a:cubicBezTo>
                  <a:cubicBezTo>
                    <a:pt x="566923" y="344193"/>
                    <a:pt x="566923" y="344012"/>
                    <a:pt x="566860" y="343848"/>
                  </a:cubicBezTo>
                  <a:cubicBezTo>
                    <a:pt x="565770" y="343639"/>
                    <a:pt x="565886" y="342228"/>
                    <a:pt x="565005" y="341973"/>
                  </a:cubicBezTo>
                  <a:cubicBezTo>
                    <a:pt x="563782" y="341829"/>
                    <a:pt x="562547" y="341798"/>
                    <a:pt x="561318" y="341881"/>
                  </a:cubicBezTo>
                  <a:close/>
                  <a:moveTo>
                    <a:pt x="520993" y="69809"/>
                  </a:moveTo>
                  <a:cubicBezTo>
                    <a:pt x="523312" y="69577"/>
                    <a:pt x="522245" y="65042"/>
                    <a:pt x="520483" y="66199"/>
                  </a:cubicBezTo>
                  <a:cubicBezTo>
                    <a:pt x="519973" y="67333"/>
                    <a:pt x="519045" y="69670"/>
                    <a:pt x="520993" y="69809"/>
                  </a:cubicBezTo>
                  <a:close/>
                  <a:moveTo>
                    <a:pt x="404447" y="22836"/>
                  </a:moveTo>
                  <a:cubicBezTo>
                    <a:pt x="404655" y="20221"/>
                    <a:pt x="402823" y="20869"/>
                    <a:pt x="402128" y="23067"/>
                  </a:cubicBezTo>
                  <a:cubicBezTo>
                    <a:pt x="401849" y="23553"/>
                    <a:pt x="400505" y="23276"/>
                    <a:pt x="401084" y="24271"/>
                  </a:cubicBezTo>
                  <a:cubicBezTo>
                    <a:pt x="401664" y="25266"/>
                    <a:pt x="402684" y="23785"/>
                    <a:pt x="403287" y="24271"/>
                  </a:cubicBezTo>
                  <a:cubicBezTo>
                    <a:pt x="404609" y="25011"/>
                    <a:pt x="404447" y="23530"/>
                    <a:pt x="404447" y="22836"/>
                  </a:cubicBezTo>
                  <a:close/>
                  <a:moveTo>
                    <a:pt x="228653" y="362197"/>
                  </a:moveTo>
                  <a:cubicBezTo>
                    <a:pt x="229511" y="361781"/>
                    <a:pt x="232502" y="361919"/>
                    <a:pt x="232920" y="360415"/>
                  </a:cubicBezTo>
                  <a:cubicBezTo>
                    <a:pt x="232734" y="359721"/>
                    <a:pt x="231644" y="359929"/>
                    <a:pt x="231296" y="360253"/>
                  </a:cubicBezTo>
                  <a:cubicBezTo>
                    <a:pt x="229882" y="362567"/>
                    <a:pt x="227099" y="359675"/>
                    <a:pt x="225870" y="361179"/>
                  </a:cubicBezTo>
                  <a:cubicBezTo>
                    <a:pt x="225476" y="361896"/>
                    <a:pt x="227633" y="362382"/>
                    <a:pt x="228653" y="362197"/>
                  </a:cubicBezTo>
                  <a:close/>
                  <a:moveTo>
                    <a:pt x="330892" y="62960"/>
                  </a:moveTo>
                  <a:cubicBezTo>
                    <a:pt x="331750" y="61826"/>
                    <a:pt x="330521" y="59998"/>
                    <a:pt x="332144" y="58980"/>
                  </a:cubicBezTo>
                  <a:cubicBezTo>
                    <a:pt x="332283" y="58540"/>
                    <a:pt x="330312" y="57499"/>
                    <a:pt x="330127" y="58378"/>
                  </a:cubicBezTo>
                  <a:cubicBezTo>
                    <a:pt x="330016" y="58836"/>
                    <a:pt x="329755" y="59243"/>
                    <a:pt x="329385" y="59535"/>
                  </a:cubicBezTo>
                  <a:cubicBezTo>
                    <a:pt x="327808" y="61108"/>
                    <a:pt x="330985" y="61016"/>
                    <a:pt x="330660" y="62474"/>
                  </a:cubicBezTo>
                  <a:cubicBezTo>
                    <a:pt x="330637" y="62612"/>
                    <a:pt x="330799" y="62798"/>
                    <a:pt x="330892" y="62960"/>
                  </a:cubicBezTo>
                  <a:close/>
                  <a:moveTo>
                    <a:pt x="388215" y="221765"/>
                  </a:moveTo>
                  <a:cubicBezTo>
                    <a:pt x="387101" y="221626"/>
                    <a:pt x="388099" y="222505"/>
                    <a:pt x="387890" y="222667"/>
                  </a:cubicBezTo>
                  <a:cubicBezTo>
                    <a:pt x="387681" y="222829"/>
                    <a:pt x="386754" y="223176"/>
                    <a:pt x="386197" y="223500"/>
                  </a:cubicBezTo>
                  <a:cubicBezTo>
                    <a:pt x="384899" y="224588"/>
                    <a:pt x="387774" y="225398"/>
                    <a:pt x="388678" y="224611"/>
                  </a:cubicBezTo>
                  <a:cubicBezTo>
                    <a:pt x="389583" y="223824"/>
                    <a:pt x="388794" y="222945"/>
                    <a:pt x="389652" y="222528"/>
                  </a:cubicBezTo>
                  <a:cubicBezTo>
                    <a:pt x="389388" y="221991"/>
                    <a:pt x="388809" y="221683"/>
                    <a:pt x="388215" y="221765"/>
                  </a:cubicBezTo>
                  <a:close/>
                  <a:moveTo>
                    <a:pt x="534837" y="53449"/>
                  </a:moveTo>
                  <a:cubicBezTo>
                    <a:pt x="533051" y="53634"/>
                    <a:pt x="534837" y="55624"/>
                    <a:pt x="535672" y="56134"/>
                  </a:cubicBezTo>
                  <a:cubicBezTo>
                    <a:pt x="537341" y="57290"/>
                    <a:pt x="537689" y="55532"/>
                    <a:pt x="537318" y="54329"/>
                  </a:cubicBezTo>
                  <a:cubicBezTo>
                    <a:pt x="537202" y="53912"/>
                    <a:pt x="536692" y="54005"/>
                    <a:pt x="536321" y="54005"/>
                  </a:cubicBezTo>
                  <a:cubicBezTo>
                    <a:pt x="535950" y="54005"/>
                    <a:pt x="535347" y="53264"/>
                    <a:pt x="534744" y="53449"/>
                  </a:cubicBezTo>
                  <a:close/>
                  <a:moveTo>
                    <a:pt x="41775" y="289146"/>
                  </a:moveTo>
                  <a:cubicBezTo>
                    <a:pt x="39456" y="288845"/>
                    <a:pt x="41311" y="290859"/>
                    <a:pt x="41566" y="291992"/>
                  </a:cubicBezTo>
                  <a:cubicBezTo>
                    <a:pt x="41822" y="293126"/>
                    <a:pt x="42633" y="291530"/>
                    <a:pt x="43190" y="291507"/>
                  </a:cubicBezTo>
                  <a:cubicBezTo>
                    <a:pt x="45022" y="290720"/>
                    <a:pt x="43166" y="288684"/>
                    <a:pt x="41775" y="289146"/>
                  </a:cubicBezTo>
                  <a:close/>
                  <a:moveTo>
                    <a:pt x="498083" y="74946"/>
                  </a:moveTo>
                  <a:cubicBezTo>
                    <a:pt x="497804" y="74321"/>
                    <a:pt x="496390" y="73928"/>
                    <a:pt x="495764" y="73951"/>
                  </a:cubicBezTo>
                  <a:cubicBezTo>
                    <a:pt x="495138" y="73974"/>
                    <a:pt x="496135" y="74737"/>
                    <a:pt x="495764" y="75177"/>
                  </a:cubicBezTo>
                  <a:cubicBezTo>
                    <a:pt x="494952" y="75941"/>
                    <a:pt x="494326" y="76681"/>
                    <a:pt x="495601" y="77167"/>
                  </a:cubicBezTo>
                  <a:cubicBezTo>
                    <a:pt x="496367" y="77306"/>
                    <a:pt x="496946" y="78625"/>
                    <a:pt x="497665" y="78324"/>
                  </a:cubicBezTo>
                  <a:cubicBezTo>
                    <a:pt x="498384" y="78023"/>
                    <a:pt x="497433" y="77653"/>
                    <a:pt x="497271" y="77306"/>
                  </a:cubicBezTo>
                  <a:cubicBezTo>
                    <a:pt x="496483" y="76056"/>
                    <a:pt x="497480" y="75894"/>
                    <a:pt x="498083" y="74946"/>
                  </a:cubicBezTo>
                  <a:close/>
                  <a:moveTo>
                    <a:pt x="268909" y="347504"/>
                  </a:moveTo>
                  <a:cubicBezTo>
                    <a:pt x="267958" y="347504"/>
                    <a:pt x="268909" y="348707"/>
                    <a:pt x="268723" y="349193"/>
                  </a:cubicBezTo>
                  <a:cubicBezTo>
                    <a:pt x="268723" y="350303"/>
                    <a:pt x="269256" y="350442"/>
                    <a:pt x="270114" y="350373"/>
                  </a:cubicBezTo>
                  <a:cubicBezTo>
                    <a:pt x="271622" y="349609"/>
                    <a:pt x="272851" y="352108"/>
                    <a:pt x="273755" y="351090"/>
                  </a:cubicBezTo>
                  <a:cubicBezTo>
                    <a:pt x="273755" y="349147"/>
                    <a:pt x="270207" y="350720"/>
                    <a:pt x="270346" y="348522"/>
                  </a:cubicBezTo>
                  <a:cubicBezTo>
                    <a:pt x="270257" y="347863"/>
                    <a:pt x="269650" y="347401"/>
                    <a:pt x="268990" y="347490"/>
                  </a:cubicBezTo>
                  <a:cubicBezTo>
                    <a:pt x="268963" y="347493"/>
                    <a:pt x="268936" y="347498"/>
                    <a:pt x="268909" y="347504"/>
                  </a:cubicBezTo>
                  <a:close/>
                  <a:moveTo>
                    <a:pt x="532819" y="59859"/>
                  </a:moveTo>
                  <a:cubicBezTo>
                    <a:pt x="532402" y="60808"/>
                    <a:pt x="533631" y="62173"/>
                    <a:pt x="533886" y="60715"/>
                  </a:cubicBezTo>
                  <a:cubicBezTo>
                    <a:pt x="533886" y="60229"/>
                    <a:pt x="533005" y="59789"/>
                    <a:pt x="533585" y="59304"/>
                  </a:cubicBezTo>
                  <a:cubicBezTo>
                    <a:pt x="534164" y="58818"/>
                    <a:pt x="534953" y="60322"/>
                    <a:pt x="535509" y="59304"/>
                  </a:cubicBezTo>
                  <a:cubicBezTo>
                    <a:pt x="536066" y="58285"/>
                    <a:pt x="534605" y="56573"/>
                    <a:pt x="533816" y="56272"/>
                  </a:cubicBezTo>
                  <a:cubicBezTo>
                    <a:pt x="533329" y="56272"/>
                    <a:pt x="533306" y="56805"/>
                    <a:pt x="533376" y="57152"/>
                  </a:cubicBezTo>
                  <a:cubicBezTo>
                    <a:pt x="533538" y="58193"/>
                    <a:pt x="532495" y="58887"/>
                    <a:pt x="532819" y="59859"/>
                  </a:cubicBezTo>
                  <a:close/>
                  <a:moveTo>
                    <a:pt x="60349" y="301387"/>
                  </a:moveTo>
                  <a:cubicBezTo>
                    <a:pt x="60349" y="301063"/>
                    <a:pt x="60535" y="299837"/>
                    <a:pt x="59955" y="300137"/>
                  </a:cubicBezTo>
                  <a:cubicBezTo>
                    <a:pt x="58657" y="300970"/>
                    <a:pt x="57057" y="300137"/>
                    <a:pt x="55874" y="301318"/>
                  </a:cubicBezTo>
                  <a:cubicBezTo>
                    <a:pt x="56477" y="302521"/>
                    <a:pt x="57775" y="302127"/>
                    <a:pt x="58819" y="302220"/>
                  </a:cubicBezTo>
                  <a:cubicBezTo>
                    <a:pt x="60326" y="302498"/>
                    <a:pt x="60326" y="302498"/>
                    <a:pt x="60349" y="301387"/>
                  </a:cubicBezTo>
                  <a:close/>
                  <a:moveTo>
                    <a:pt x="38668" y="299975"/>
                  </a:moveTo>
                  <a:cubicBezTo>
                    <a:pt x="39503" y="299814"/>
                    <a:pt x="39781" y="298819"/>
                    <a:pt x="40685" y="298795"/>
                  </a:cubicBezTo>
                  <a:cubicBezTo>
                    <a:pt x="41149" y="298795"/>
                    <a:pt x="41868" y="299004"/>
                    <a:pt x="41961" y="298587"/>
                  </a:cubicBezTo>
                  <a:cubicBezTo>
                    <a:pt x="41706" y="297453"/>
                    <a:pt x="39642" y="297314"/>
                    <a:pt x="38877" y="296875"/>
                  </a:cubicBezTo>
                  <a:cubicBezTo>
                    <a:pt x="38111" y="296435"/>
                    <a:pt x="38598" y="298309"/>
                    <a:pt x="37949" y="298749"/>
                  </a:cubicBezTo>
                  <a:cubicBezTo>
                    <a:pt x="37300" y="299189"/>
                    <a:pt x="38250" y="299675"/>
                    <a:pt x="38668" y="299975"/>
                  </a:cubicBezTo>
                  <a:close/>
                  <a:moveTo>
                    <a:pt x="68210" y="282945"/>
                  </a:moveTo>
                  <a:cubicBezTo>
                    <a:pt x="65335" y="282806"/>
                    <a:pt x="68883" y="284333"/>
                    <a:pt x="66912" y="285259"/>
                  </a:cubicBezTo>
                  <a:cubicBezTo>
                    <a:pt x="66726" y="285421"/>
                    <a:pt x="66912" y="285629"/>
                    <a:pt x="67051" y="285652"/>
                  </a:cubicBezTo>
                  <a:cubicBezTo>
                    <a:pt x="68048" y="285652"/>
                    <a:pt x="68558" y="288591"/>
                    <a:pt x="69532" y="286856"/>
                  </a:cubicBezTo>
                  <a:cubicBezTo>
                    <a:pt x="69532" y="286508"/>
                    <a:pt x="69741" y="285999"/>
                    <a:pt x="69323" y="285861"/>
                  </a:cubicBezTo>
                  <a:cubicBezTo>
                    <a:pt x="66518" y="285097"/>
                    <a:pt x="71364" y="283547"/>
                    <a:pt x="68210" y="282945"/>
                  </a:cubicBezTo>
                  <a:close/>
                  <a:moveTo>
                    <a:pt x="456181" y="7587"/>
                  </a:moveTo>
                  <a:cubicBezTo>
                    <a:pt x="455531" y="7795"/>
                    <a:pt x="455902" y="8027"/>
                    <a:pt x="456181" y="8305"/>
                  </a:cubicBezTo>
                  <a:cubicBezTo>
                    <a:pt x="457178" y="8906"/>
                    <a:pt x="456018" y="10225"/>
                    <a:pt x="456181" y="11266"/>
                  </a:cubicBezTo>
                  <a:cubicBezTo>
                    <a:pt x="455323" y="12123"/>
                    <a:pt x="456807" y="12493"/>
                    <a:pt x="457386" y="11729"/>
                  </a:cubicBezTo>
                  <a:cubicBezTo>
                    <a:pt x="457966" y="10966"/>
                    <a:pt x="457665" y="9415"/>
                    <a:pt x="458337" y="8629"/>
                  </a:cubicBezTo>
                  <a:cubicBezTo>
                    <a:pt x="458546" y="8143"/>
                    <a:pt x="456598" y="7402"/>
                    <a:pt x="456065" y="7564"/>
                  </a:cubicBezTo>
                  <a:close/>
                  <a:moveTo>
                    <a:pt x="374301" y="405907"/>
                  </a:moveTo>
                  <a:cubicBezTo>
                    <a:pt x="374487" y="405259"/>
                    <a:pt x="373884" y="404287"/>
                    <a:pt x="373327" y="405005"/>
                  </a:cubicBezTo>
                  <a:cubicBezTo>
                    <a:pt x="372678" y="407319"/>
                    <a:pt x="371310" y="405907"/>
                    <a:pt x="369872" y="406116"/>
                  </a:cubicBezTo>
                  <a:cubicBezTo>
                    <a:pt x="370916" y="408198"/>
                    <a:pt x="374301" y="408869"/>
                    <a:pt x="374301" y="405907"/>
                  </a:cubicBezTo>
                  <a:close/>
                  <a:moveTo>
                    <a:pt x="338521" y="222413"/>
                  </a:moveTo>
                  <a:cubicBezTo>
                    <a:pt x="337802" y="219011"/>
                    <a:pt x="337362" y="219890"/>
                    <a:pt x="335901" y="221857"/>
                  </a:cubicBezTo>
                  <a:cubicBezTo>
                    <a:pt x="335275" y="222621"/>
                    <a:pt x="336341" y="222968"/>
                    <a:pt x="336318" y="223593"/>
                  </a:cubicBezTo>
                  <a:cubicBezTo>
                    <a:pt x="336805" y="224703"/>
                    <a:pt x="338498" y="222945"/>
                    <a:pt x="338567" y="222413"/>
                  </a:cubicBezTo>
                  <a:close/>
                  <a:moveTo>
                    <a:pt x="518071" y="78232"/>
                  </a:moveTo>
                  <a:cubicBezTo>
                    <a:pt x="518512" y="76565"/>
                    <a:pt x="514825" y="77653"/>
                    <a:pt x="516123" y="79018"/>
                  </a:cubicBezTo>
                  <a:cubicBezTo>
                    <a:pt x="516564" y="79712"/>
                    <a:pt x="515173" y="79458"/>
                    <a:pt x="514802" y="79759"/>
                  </a:cubicBezTo>
                  <a:cubicBezTo>
                    <a:pt x="516819" y="81957"/>
                    <a:pt x="517631" y="80684"/>
                    <a:pt x="518071" y="78232"/>
                  </a:cubicBezTo>
                  <a:close/>
                  <a:moveTo>
                    <a:pt x="177313" y="365668"/>
                  </a:moveTo>
                  <a:cubicBezTo>
                    <a:pt x="177848" y="365748"/>
                    <a:pt x="178394" y="365676"/>
                    <a:pt x="178890" y="365460"/>
                  </a:cubicBezTo>
                  <a:cubicBezTo>
                    <a:pt x="178333" y="363724"/>
                    <a:pt x="176687" y="364233"/>
                    <a:pt x="175481" y="363585"/>
                  </a:cubicBezTo>
                  <a:cubicBezTo>
                    <a:pt x="174925" y="363169"/>
                    <a:pt x="173858" y="363169"/>
                    <a:pt x="173696" y="363585"/>
                  </a:cubicBezTo>
                  <a:cubicBezTo>
                    <a:pt x="173348" y="364372"/>
                    <a:pt x="174438" y="364280"/>
                    <a:pt x="174809" y="364650"/>
                  </a:cubicBezTo>
                  <a:cubicBezTo>
                    <a:pt x="175403" y="365410"/>
                    <a:pt x="176356" y="365798"/>
                    <a:pt x="177313" y="365668"/>
                  </a:cubicBezTo>
                  <a:close/>
                  <a:moveTo>
                    <a:pt x="58935" y="269941"/>
                  </a:moveTo>
                  <a:cubicBezTo>
                    <a:pt x="58494" y="267303"/>
                    <a:pt x="53532" y="269941"/>
                    <a:pt x="53741" y="271375"/>
                  </a:cubicBezTo>
                  <a:cubicBezTo>
                    <a:pt x="55248" y="271375"/>
                    <a:pt x="56871" y="269964"/>
                    <a:pt x="58703" y="270450"/>
                  </a:cubicBezTo>
                  <a:cubicBezTo>
                    <a:pt x="58935" y="270450"/>
                    <a:pt x="59213" y="270288"/>
                    <a:pt x="58935" y="269941"/>
                  </a:cubicBezTo>
                  <a:close/>
                  <a:moveTo>
                    <a:pt x="599232" y="90472"/>
                  </a:moveTo>
                  <a:cubicBezTo>
                    <a:pt x="598884" y="88367"/>
                    <a:pt x="594594" y="90842"/>
                    <a:pt x="597052" y="92023"/>
                  </a:cubicBezTo>
                  <a:cubicBezTo>
                    <a:pt x="598165" y="92578"/>
                    <a:pt x="597052" y="93018"/>
                    <a:pt x="596449" y="93411"/>
                  </a:cubicBezTo>
                  <a:cubicBezTo>
                    <a:pt x="599232" y="94776"/>
                    <a:pt x="597794" y="91259"/>
                    <a:pt x="599232" y="90472"/>
                  </a:cubicBezTo>
                  <a:close/>
                  <a:moveTo>
                    <a:pt x="603197" y="34197"/>
                  </a:moveTo>
                  <a:cubicBezTo>
                    <a:pt x="602548" y="34452"/>
                    <a:pt x="599580" y="29292"/>
                    <a:pt x="598814" y="30611"/>
                  </a:cubicBezTo>
                  <a:cubicBezTo>
                    <a:pt x="598791" y="31837"/>
                    <a:pt x="603035" y="37136"/>
                    <a:pt x="603197" y="34197"/>
                  </a:cubicBezTo>
                  <a:close/>
                  <a:moveTo>
                    <a:pt x="502651" y="330635"/>
                  </a:moveTo>
                  <a:cubicBezTo>
                    <a:pt x="502651" y="329571"/>
                    <a:pt x="501399" y="329362"/>
                    <a:pt x="500726" y="328969"/>
                  </a:cubicBezTo>
                  <a:cubicBezTo>
                    <a:pt x="500054" y="328576"/>
                    <a:pt x="498268" y="330288"/>
                    <a:pt x="498894" y="330959"/>
                  </a:cubicBezTo>
                  <a:cubicBezTo>
                    <a:pt x="499520" y="331630"/>
                    <a:pt x="499636" y="331954"/>
                    <a:pt x="500239" y="331468"/>
                  </a:cubicBezTo>
                  <a:cubicBezTo>
                    <a:pt x="500842" y="330982"/>
                    <a:pt x="502257" y="331561"/>
                    <a:pt x="502651" y="330635"/>
                  </a:cubicBezTo>
                  <a:close/>
                  <a:moveTo>
                    <a:pt x="211308" y="364442"/>
                  </a:moveTo>
                  <a:cubicBezTo>
                    <a:pt x="211308" y="365043"/>
                    <a:pt x="210589" y="365367"/>
                    <a:pt x="211192" y="365552"/>
                  </a:cubicBezTo>
                  <a:cubicBezTo>
                    <a:pt x="212560" y="365691"/>
                    <a:pt x="214809" y="366779"/>
                    <a:pt x="215830" y="365552"/>
                  </a:cubicBezTo>
                  <a:cubicBezTo>
                    <a:pt x="216038" y="365090"/>
                    <a:pt x="215575" y="365113"/>
                    <a:pt x="215412" y="365159"/>
                  </a:cubicBezTo>
                  <a:cubicBezTo>
                    <a:pt x="214346" y="365506"/>
                    <a:pt x="214299" y="363817"/>
                    <a:pt x="213789" y="364095"/>
                  </a:cubicBezTo>
                  <a:cubicBezTo>
                    <a:pt x="212583" y="365113"/>
                    <a:pt x="210334" y="361688"/>
                    <a:pt x="211308" y="364442"/>
                  </a:cubicBezTo>
                  <a:close/>
                  <a:moveTo>
                    <a:pt x="584414" y="92462"/>
                  </a:moveTo>
                  <a:cubicBezTo>
                    <a:pt x="581863" y="92601"/>
                    <a:pt x="585434" y="93480"/>
                    <a:pt x="586223" y="93665"/>
                  </a:cubicBezTo>
                  <a:cubicBezTo>
                    <a:pt x="587011" y="93851"/>
                    <a:pt x="586455" y="94082"/>
                    <a:pt x="586223" y="94383"/>
                  </a:cubicBezTo>
                  <a:cubicBezTo>
                    <a:pt x="586223" y="95540"/>
                    <a:pt x="584971" y="95008"/>
                    <a:pt x="584507" y="95655"/>
                  </a:cubicBezTo>
                  <a:cubicBezTo>
                    <a:pt x="585367" y="96362"/>
                    <a:pt x="586639" y="96239"/>
                    <a:pt x="587347" y="95380"/>
                  </a:cubicBezTo>
                  <a:cubicBezTo>
                    <a:pt x="587746" y="94896"/>
                    <a:pt x="587897" y="94253"/>
                    <a:pt x="587753" y="93642"/>
                  </a:cubicBezTo>
                  <a:cubicBezTo>
                    <a:pt x="587753" y="93295"/>
                    <a:pt x="587498" y="93064"/>
                    <a:pt x="587243" y="93110"/>
                  </a:cubicBezTo>
                  <a:cubicBezTo>
                    <a:pt x="586269" y="93388"/>
                    <a:pt x="585458" y="92462"/>
                    <a:pt x="584414" y="92462"/>
                  </a:cubicBezTo>
                  <a:close/>
                  <a:moveTo>
                    <a:pt x="608020" y="83368"/>
                  </a:moveTo>
                  <a:cubicBezTo>
                    <a:pt x="608206" y="82119"/>
                    <a:pt x="603939" y="83183"/>
                    <a:pt x="604171" y="80291"/>
                  </a:cubicBezTo>
                  <a:cubicBezTo>
                    <a:pt x="603174" y="79412"/>
                    <a:pt x="601852" y="81888"/>
                    <a:pt x="603220" y="82258"/>
                  </a:cubicBezTo>
                  <a:cubicBezTo>
                    <a:pt x="604983" y="82073"/>
                    <a:pt x="606814" y="84965"/>
                    <a:pt x="608020" y="83438"/>
                  </a:cubicBezTo>
                  <a:close/>
                  <a:moveTo>
                    <a:pt x="113011" y="340932"/>
                  </a:moveTo>
                  <a:cubicBezTo>
                    <a:pt x="110831" y="340122"/>
                    <a:pt x="110901" y="338618"/>
                    <a:pt x="109857" y="341464"/>
                  </a:cubicBezTo>
                  <a:cubicBezTo>
                    <a:pt x="109440" y="341715"/>
                    <a:pt x="109178" y="342159"/>
                    <a:pt x="109162" y="342644"/>
                  </a:cubicBezTo>
                  <a:cubicBezTo>
                    <a:pt x="109162" y="342945"/>
                    <a:pt x="108396" y="343177"/>
                    <a:pt x="108976" y="343477"/>
                  </a:cubicBezTo>
                  <a:cubicBezTo>
                    <a:pt x="109556" y="343778"/>
                    <a:pt x="110020" y="343709"/>
                    <a:pt x="110530" y="343917"/>
                  </a:cubicBezTo>
                  <a:cubicBezTo>
                    <a:pt x="111040" y="344125"/>
                    <a:pt x="110901" y="343431"/>
                    <a:pt x="110854" y="343153"/>
                  </a:cubicBezTo>
                  <a:cubicBezTo>
                    <a:pt x="110437" y="341094"/>
                    <a:pt x="111898" y="341603"/>
                    <a:pt x="113011" y="340932"/>
                  </a:cubicBezTo>
                  <a:close/>
                  <a:moveTo>
                    <a:pt x="184293" y="118795"/>
                  </a:moveTo>
                  <a:cubicBezTo>
                    <a:pt x="185684" y="118610"/>
                    <a:pt x="184965" y="117545"/>
                    <a:pt x="186148" y="117615"/>
                  </a:cubicBezTo>
                  <a:cubicBezTo>
                    <a:pt x="187331" y="117684"/>
                    <a:pt x="186821" y="117152"/>
                    <a:pt x="186357" y="116712"/>
                  </a:cubicBezTo>
                  <a:cubicBezTo>
                    <a:pt x="185893" y="116273"/>
                    <a:pt x="185197" y="116504"/>
                    <a:pt x="185221" y="115671"/>
                  </a:cubicBezTo>
                  <a:cubicBezTo>
                    <a:pt x="182044" y="115602"/>
                    <a:pt x="183180" y="116828"/>
                    <a:pt x="184293" y="118679"/>
                  </a:cubicBezTo>
                  <a:close/>
                  <a:moveTo>
                    <a:pt x="364075" y="37159"/>
                  </a:moveTo>
                  <a:cubicBezTo>
                    <a:pt x="361756" y="36442"/>
                    <a:pt x="362104" y="39635"/>
                    <a:pt x="363750" y="38455"/>
                  </a:cubicBezTo>
                  <a:cubicBezTo>
                    <a:pt x="367437" y="37252"/>
                    <a:pt x="366185" y="41556"/>
                    <a:pt x="367994" y="39149"/>
                  </a:cubicBezTo>
                  <a:cubicBezTo>
                    <a:pt x="367623" y="36928"/>
                    <a:pt x="365234" y="37923"/>
                    <a:pt x="364075" y="37044"/>
                  </a:cubicBezTo>
                  <a:close/>
                  <a:moveTo>
                    <a:pt x="246300" y="378117"/>
                  </a:moveTo>
                  <a:cubicBezTo>
                    <a:pt x="249036" y="378742"/>
                    <a:pt x="249592" y="375988"/>
                    <a:pt x="246647" y="376451"/>
                  </a:cubicBezTo>
                  <a:cubicBezTo>
                    <a:pt x="245604" y="377538"/>
                    <a:pt x="244189" y="375757"/>
                    <a:pt x="243517" y="377006"/>
                  </a:cubicBezTo>
                  <a:cubicBezTo>
                    <a:pt x="243146" y="377886"/>
                    <a:pt x="243958" y="377469"/>
                    <a:pt x="244236" y="377538"/>
                  </a:cubicBezTo>
                  <a:cubicBezTo>
                    <a:pt x="244931" y="377770"/>
                    <a:pt x="245488" y="378418"/>
                    <a:pt x="246300" y="378117"/>
                  </a:cubicBezTo>
                  <a:close/>
                  <a:moveTo>
                    <a:pt x="588426" y="102042"/>
                  </a:moveTo>
                  <a:lnTo>
                    <a:pt x="588426" y="102042"/>
                  </a:lnTo>
                  <a:cubicBezTo>
                    <a:pt x="589122" y="99589"/>
                    <a:pt x="586316" y="98571"/>
                    <a:pt x="586107" y="101255"/>
                  </a:cubicBezTo>
                  <a:cubicBezTo>
                    <a:pt x="586153" y="102597"/>
                    <a:pt x="588797" y="104495"/>
                    <a:pt x="588426" y="102042"/>
                  </a:cubicBezTo>
                  <a:close/>
                  <a:moveTo>
                    <a:pt x="304503" y="418726"/>
                  </a:moveTo>
                  <a:cubicBezTo>
                    <a:pt x="304155" y="417685"/>
                    <a:pt x="304039" y="417037"/>
                    <a:pt x="303692" y="416204"/>
                  </a:cubicBezTo>
                  <a:cubicBezTo>
                    <a:pt x="303158" y="417963"/>
                    <a:pt x="303506" y="419721"/>
                    <a:pt x="301048" y="420092"/>
                  </a:cubicBezTo>
                  <a:cubicBezTo>
                    <a:pt x="300755" y="420116"/>
                    <a:pt x="300537" y="420373"/>
                    <a:pt x="300561" y="420666"/>
                  </a:cubicBezTo>
                  <a:cubicBezTo>
                    <a:pt x="300569" y="420759"/>
                    <a:pt x="300601" y="420848"/>
                    <a:pt x="300654" y="420925"/>
                  </a:cubicBezTo>
                  <a:cubicBezTo>
                    <a:pt x="301906" y="421758"/>
                    <a:pt x="304295" y="419999"/>
                    <a:pt x="304503" y="418726"/>
                  </a:cubicBezTo>
                  <a:close/>
                  <a:moveTo>
                    <a:pt x="96385" y="276582"/>
                  </a:moveTo>
                  <a:cubicBezTo>
                    <a:pt x="97080" y="274800"/>
                    <a:pt x="99909" y="274476"/>
                    <a:pt x="100002" y="272509"/>
                  </a:cubicBezTo>
                  <a:cubicBezTo>
                    <a:pt x="98773" y="271468"/>
                    <a:pt x="98634" y="272879"/>
                    <a:pt x="97961" y="273296"/>
                  </a:cubicBezTo>
                  <a:cubicBezTo>
                    <a:pt x="96176" y="273388"/>
                    <a:pt x="96037" y="275564"/>
                    <a:pt x="96385" y="276559"/>
                  </a:cubicBezTo>
                  <a:close/>
                  <a:moveTo>
                    <a:pt x="60813" y="292594"/>
                  </a:moveTo>
                  <a:cubicBezTo>
                    <a:pt x="59329" y="292016"/>
                    <a:pt x="55804" y="294515"/>
                    <a:pt x="59051" y="294306"/>
                  </a:cubicBezTo>
                  <a:cubicBezTo>
                    <a:pt x="59677" y="294306"/>
                    <a:pt x="60442" y="294538"/>
                    <a:pt x="60906" y="293982"/>
                  </a:cubicBezTo>
                  <a:cubicBezTo>
                    <a:pt x="61370" y="293427"/>
                    <a:pt x="62761" y="294283"/>
                    <a:pt x="62529" y="293034"/>
                  </a:cubicBezTo>
                  <a:cubicBezTo>
                    <a:pt x="62367" y="292201"/>
                    <a:pt x="61416" y="292687"/>
                    <a:pt x="60813" y="292571"/>
                  </a:cubicBezTo>
                  <a:close/>
                  <a:moveTo>
                    <a:pt x="316469" y="431569"/>
                  </a:moveTo>
                  <a:cubicBezTo>
                    <a:pt x="315425" y="430666"/>
                    <a:pt x="313779" y="428537"/>
                    <a:pt x="313037" y="430898"/>
                  </a:cubicBezTo>
                  <a:cubicBezTo>
                    <a:pt x="312782" y="432818"/>
                    <a:pt x="315680" y="433142"/>
                    <a:pt x="316469" y="431546"/>
                  </a:cubicBezTo>
                  <a:close/>
                  <a:moveTo>
                    <a:pt x="507984" y="57545"/>
                  </a:moveTo>
                  <a:cubicBezTo>
                    <a:pt x="508378" y="56851"/>
                    <a:pt x="510697" y="55555"/>
                    <a:pt x="509468" y="55231"/>
                  </a:cubicBezTo>
                  <a:cubicBezTo>
                    <a:pt x="507938" y="53912"/>
                    <a:pt x="507149" y="56203"/>
                    <a:pt x="505828" y="55948"/>
                  </a:cubicBezTo>
                  <a:cubicBezTo>
                    <a:pt x="505271" y="56643"/>
                    <a:pt x="507358" y="56990"/>
                    <a:pt x="507984" y="57545"/>
                  </a:cubicBezTo>
                  <a:close/>
                  <a:moveTo>
                    <a:pt x="370823" y="45165"/>
                  </a:moveTo>
                  <a:cubicBezTo>
                    <a:pt x="370452" y="44610"/>
                    <a:pt x="369432" y="44101"/>
                    <a:pt x="370035" y="43337"/>
                  </a:cubicBezTo>
                  <a:cubicBezTo>
                    <a:pt x="370382" y="42944"/>
                    <a:pt x="370498" y="42551"/>
                    <a:pt x="370035" y="42134"/>
                  </a:cubicBezTo>
                  <a:cubicBezTo>
                    <a:pt x="369200" y="40630"/>
                    <a:pt x="367043" y="39681"/>
                    <a:pt x="366394" y="41787"/>
                  </a:cubicBezTo>
                  <a:cubicBezTo>
                    <a:pt x="366811" y="42342"/>
                    <a:pt x="367785" y="40908"/>
                    <a:pt x="368342" y="41787"/>
                  </a:cubicBezTo>
                  <a:cubicBezTo>
                    <a:pt x="369664" y="42435"/>
                    <a:pt x="368806" y="46415"/>
                    <a:pt x="370823" y="45165"/>
                  </a:cubicBezTo>
                  <a:close/>
                  <a:moveTo>
                    <a:pt x="520390" y="297870"/>
                  </a:moveTo>
                  <a:cubicBezTo>
                    <a:pt x="522037" y="297662"/>
                    <a:pt x="521341" y="301688"/>
                    <a:pt x="522964" y="300855"/>
                  </a:cubicBezTo>
                  <a:cubicBezTo>
                    <a:pt x="524587" y="300022"/>
                    <a:pt x="522315" y="299328"/>
                    <a:pt x="522431" y="298148"/>
                  </a:cubicBezTo>
                  <a:cubicBezTo>
                    <a:pt x="522129" y="297014"/>
                    <a:pt x="518118" y="296296"/>
                    <a:pt x="519323" y="298633"/>
                  </a:cubicBezTo>
                  <a:cubicBezTo>
                    <a:pt x="519706" y="298419"/>
                    <a:pt x="520064" y="298163"/>
                    <a:pt x="520390" y="297870"/>
                  </a:cubicBezTo>
                  <a:close/>
                  <a:moveTo>
                    <a:pt x="532124" y="88181"/>
                  </a:moveTo>
                  <a:cubicBezTo>
                    <a:pt x="531799" y="87904"/>
                    <a:pt x="531127" y="87117"/>
                    <a:pt x="530756" y="87557"/>
                  </a:cubicBezTo>
                  <a:cubicBezTo>
                    <a:pt x="530060" y="89269"/>
                    <a:pt x="528437" y="88922"/>
                    <a:pt x="527184" y="89431"/>
                  </a:cubicBezTo>
                  <a:cubicBezTo>
                    <a:pt x="527695" y="90403"/>
                    <a:pt x="528692" y="90357"/>
                    <a:pt x="529503" y="90634"/>
                  </a:cubicBezTo>
                  <a:cubicBezTo>
                    <a:pt x="530315" y="90912"/>
                    <a:pt x="530269" y="89847"/>
                    <a:pt x="530616" y="89385"/>
                  </a:cubicBezTo>
                  <a:cubicBezTo>
                    <a:pt x="530964" y="88922"/>
                    <a:pt x="531985" y="88922"/>
                    <a:pt x="532147" y="88181"/>
                  </a:cubicBezTo>
                  <a:close/>
                  <a:moveTo>
                    <a:pt x="217059" y="358703"/>
                  </a:moveTo>
                  <a:cubicBezTo>
                    <a:pt x="217430" y="357986"/>
                    <a:pt x="216409" y="357569"/>
                    <a:pt x="216479" y="356736"/>
                  </a:cubicBezTo>
                  <a:cubicBezTo>
                    <a:pt x="216548" y="355903"/>
                    <a:pt x="215992" y="355834"/>
                    <a:pt x="215412" y="356297"/>
                  </a:cubicBezTo>
                  <a:cubicBezTo>
                    <a:pt x="214832" y="356759"/>
                    <a:pt x="213627" y="357847"/>
                    <a:pt x="214554" y="358194"/>
                  </a:cubicBezTo>
                  <a:cubicBezTo>
                    <a:pt x="216409" y="358194"/>
                    <a:pt x="215621" y="359490"/>
                    <a:pt x="216201" y="360508"/>
                  </a:cubicBezTo>
                  <a:cubicBezTo>
                    <a:pt x="216896" y="360202"/>
                    <a:pt x="217261" y="359434"/>
                    <a:pt x="217059" y="358703"/>
                  </a:cubicBezTo>
                  <a:close/>
                  <a:moveTo>
                    <a:pt x="41056" y="239281"/>
                  </a:moveTo>
                  <a:cubicBezTo>
                    <a:pt x="41056" y="239281"/>
                    <a:pt x="41636" y="239281"/>
                    <a:pt x="41404" y="238934"/>
                  </a:cubicBezTo>
                  <a:cubicBezTo>
                    <a:pt x="40593" y="237846"/>
                    <a:pt x="42981" y="237569"/>
                    <a:pt x="41845" y="236435"/>
                  </a:cubicBezTo>
                  <a:cubicBezTo>
                    <a:pt x="41103" y="235209"/>
                    <a:pt x="38575" y="236273"/>
                    <a:pt x="39642" y="237615"/>
                  </a:cubicBezTo>
                  <a:cubicBezTo>
                    <a:pt x="40129" y="238379"/>
                    <a:pt x="39642" y="239536"/>
                    <a:pt x="41056" y="239281"/>
                  </a:cubicBezTo>
                  <a:close/>
                  <a:moveTo>
                    <a:pt x="83584" y="246223"/>
                  </a:moveTo>
                  <a:cubicBezTo>
                    <a:pt x="83237" y="244950"/>
                    <a:pt x="80616" y="245297"/>
                    <a:pt x="80547" y="246686"/>
                  </a:cubicBezTo>
                  <a:cubicBezTo>
                    <a:pt x="80547" y="247542"/>
                    <a:pt x="78993" y="248167"/>
                    <a:pt x="79550" y="248838"/>
                  </a:cubicBezTo>
                  <a:cubicBezTo>
                    <a:pt x="81034" y="248976"/>
                    <a:pt x="82124" y="246593"/>
                    <a:pt x="83584" y="246223"/>
                  </a:cubicBezTo>
                  <a:close/>
                  <a:moveTo>
                    <a:pt x="183296" y="361110"/>
                  </a:moveTo>
                  <a:cubicBezTo>
                    <a:pt x="181093" y="361457"/>
                    <a:pt x="185615" y="362151"/>
                    <a:pt x="183481" y="363794"/>
                  </a:cubicBezTo>
                  <a:cubicBezTo>
                    <a:pt x="181719" y="365853"/>
                    <a:pt x="185800" y="364766"/>
                    <a:pt x="185638" y="363447"/>
                  </a:cubicBezTo>
                  <a:cubicBezTo>
                    <a:pt x="185313" y="361781"/>
                    <a:pt x="184873" y="361202"/>
                    <a:pt x="183319" y="361110"/>
                  </a:cubicBezTo>
                  <a:close/>
                  <a:moveTo>
                    <a:pt x="348191" y="405074"/>
                  </a:moveTo>
                  <a:cubicBezTo>
                    <a:pt x="348446" y="403940"/>
                    <a:pt x="347194" y="404218"/>
                    <a:pt x="346823" y="403640"/>
                  </a:cubicBezTo>
                  <a:cubicBezTo>
                    <a:pt x="346469" y="403219"/>
                    <a:pt x="346055" y="402852"/>
                    <a:pt x="345594" y="402552"/>
                  </a:cubicBezTo>
                  <a:cubicBezTo>
                    <a:pt x="345083" y="403547"/>
                    <a:pt x="343275" y="406856"/>
                    <a:pt x="345594" y="404866"/>
                  </a:cubicBezTo>
                  <a:cubicBezTo>
                    <a:pt x="346475" y="404056"/>
                    <a:pt x="347843" y="407157"/>
                    <a:pt x="348214" y="405097"/>
                  </a:cubicBezTo>
                  <a:close/>
                  <a:moveTo>
                    <a:pt x="620519" y="62612"/>
                  </a:moveTo>
                  <a:cubicBezTo>
                    <a:pt x="621215" y="63330"/>
                    <a:pt x="623070" y="62080"/>
                    <a:pt x="622235" y="61525"/>
                  </a:cubicBezTo>
                  <a:cubicBezTo>
                    <a:pt x="621145" y="61849"/>
                    <a:pt x="619151" y="61525"/>
                    <a:pt x="618548" y="62497"/>
                  </a:cubicBezTo>
                  <a:cubicBezTo>
                    <a:pt x="617945" y="63469"/>
                    <a:pt x="616994" y="66338"/>
                    <a:pt x="619429" y="64579"/>
                  </a:cubicBezTo>
                  <a:cubicBezTo>
                    <a:pt x="620102" y="64047"/>
                    <a:pt x="619105" y="62242"/>
                    <a:pt x="620542" y="62636"/>
                  </a:cubicBezTo>
                  <a:close/>
                  <a:moveTo>
                    <a:pt x="216618" y="405352"/>
                  </a:moveTo>
                  <a:cubicBezTo>
                    <a:pt x="215487" y="405493"/>
                    <a:pt x="214684" y="406522"/>
                    <a:pt x="214826" y="407650"/>
                  </a:cubicBezTo>
                  <a:cubicBezTo>
                    <a:pt x="214833" y="407710"/>
                    <a:pt x="214843" y="407769"/>
                    <a:pt x="214856" y="407828"/>
                  </a:cubicBezTo>
                  <a:cubicBezTo>
                    <a:pt x="215691" y="408753"/>
                    <a:pt x="216966" y="406949"/>
                    <a:pt x="217847" y="406578"/>
                  </a:cubicBezTo>
                  <a:cubicBezTo>
                    <a:pt x="218102" y="406393"/>
                    <a:pt x="218728" y="406578"/>
                    <a:pt x="218543" y="406046"/>
                  </a:cubicBezTo>
                  <a:cubicBezTo>
                    <a:pt x="218357" y="405514"/>
                    <a:pt x="217314" y="405259"/>
                    <a:pt x="216618" y="405352"/>
                  </a:cubicBezTo>
                  <a:close/>
                  <a:moveTo>
                    <a:pt x="468331" y="55740"/>
                  </a:moveTo>
                  <a:cubicBezTo>
                    <a:pt x="468788" y="55734"/>
                    <a:pt x="469239" y="55631"/>
                    <a:pt x="469653" y="55439"/>
                  </a:cubicBezTo>
                  <a:cubicBezTo>
                    <a:pt x="466940" y="55185"/>
                    <a:pt x="469027" y="53334"/>
                    <a:pt x="467334" y="52894"/>
                  </a:cubicBezTo>
                  <a:cubicBezTo>
                    <a:pt x="466523" y="53357"/>
                    <a:pt x="464297" y="51737"/>
                    <a:pt x="464830" y="53149"/>
                  </a:cubicBezTo>
                  <a:cubicBezTo>
                    <a:pt x="466500" y="53496"/>
                    <a:pt x="466662" y="55972"/>
                    <a:pt x="468331" y="55740"/>
                  </a:cubicBezTo>
                  <a:close/>
                  <a:moveTo>
                    <a:pt x="526535" y="306177"/>
                  </a:moveTo>
                  <a:cubicBezTo>
                    <a:pt x="527208" y="302937"/>
                    <a:pt x="523034" y="305066"/>
                    <a:pt x="523382" y="306501"/>
                  </a:cubicBezTo>
                  <a:cubicBezTo>
                    <a:pt x="523868" y="307264"/>
                    <a:pt x="524680" y="306501"/>
                    <a:pt x="525329" y="306200"/>
                  </a:cubicBezTo>
                  <a:cubicBezTo>
                    <a:pt x="526628" y="306200"/>
                    <a:pt x="524750" y="307357"/>
                    <a:pt x="525677" y="307704"/>
                  </a:cubicBezTo>
                  <a:cubicBezTo>
                    <a:pt x="526048" y="307658"/>
                    <a:pt x="526721" y="306524"/>
                    <a:pt x="526535" y="306177"/>
                  </a:cubicBezTo>
                  <a:close/>
                  <a:moveTo>
                    <a:pt x="84582" y="185667"/>
                  </a:moveTo>
                  <a:cubicBezTo>
                    <a:pt x="84582" y="185436"/>
                    <a:pt x="82703" y="184973"/>
                    <a:pt x="82634" y="185205"/>
                  </a:cubicBezTo>
                  <a:cubicBezTo>
                    <a:pt x="82448" y="185852"/>
                    <a:pt x="82100" y="185991"/>
                    <a:pt x="81451" y="186061"/>
                  </a:cubicBezTo>
                  <a:cubicBezTo>
                    <a:pt x="79248" y="186315"/>
                    <a:pt x="80292" y="188375"/>
                    <a:pt x="81613" y="188745"/>
                  </a:cubicBezTo>
                  <a:cubicBezTo>
                    <a:pt x="82216" y="188351"/>
                    <a:pt x="81799" y="188028"/>
                    <a:pt x="81613" y="187634"/>
                  </a:cubicBezTo>
                  <a:cubicBezTo>
                    <a:pt x="81451" y="186662"/>
                    <a:pt x="83260" y="186200"/>
                    <a:pt x="84095" y="186038"/>
                  </a:cubicBezTo>
                  <a:cubicBezTo>
                    <a:pt x="84442" y="186061"/>
                    <a:pt x="84558" y="186014"/>
                    <a:pt x="84582" y="185667"/>
                  </a:cubicBezTo>
                  <a:close/>
                  <a:moveTo>
                    <a:pt x="228978" y="348128"/>
                  </a:moveTo>
                  <a:cubicBezTo>
                    <a:pt x="227911" y="348128"/>
                    <a:pt x="227099" y="347990"/>
                    <a:pt x="227818" y="349586"/>
                  </a:cubicBezTo>
                  <a:cubicBezTo>
                    <a:pt x="227818" y="350350"/>
                    <a:pt x="227980" y="351229"/>
                    <a:pt x="229001" y="350905"/>
                  </a:cubicBezTo>
                  <a:cubicBezTo>
                    <a:pt x="230021" y="350581"/>
                    <a:pt x="227934" y="348591"/>
                    <a:pt x="229557" y="348915"/>
                  </a:cubicBezTo>
                  <a:cubicBezTo>
                    <a:pt x="230183" y="349239"/>
                    <a:pt x="231111" y="349771"/>
                    <a:pt x="231157" y="348591"/>
                  </a:cubicBezTo>
                  <a:cubicBezTo>
                    <a:pt x="231204" y="347411"/>
                    <a:pt x="229812" y="348244"/>
                    <a:pt x="228978" y="348128"/>
                  </a:cubicBezTo>
                  <a:close/>
                  <a:moveTo>
                    <a:pt x="441108" y="296551"/>
                  </a:moveTo>
                  <a:cubicBezTo>
                    <a:pt x="439972" y="294908"/>
                    <a:pt x="438348" y="297060"/>
                    <a:pt x="436957" y="296181"/>
                  </a:cubicBezTo>
                  <a:cubicBezTo>
                    <a:pt x="436841" y="296898"/>
                    <a:pt x="436308" y="296991"/>
                    <a:pt x="435890" y="297476"/>
                  </a:cubicBezTo>
                  <a:cubicBezTo>
                    <a:pt x="436656" y="297638"/>
                    <a:pt x="437096" y="298309"/>
                    <a:pt x="437722" y="298703"/>
                  </a:cubicBezTo>
                  <a:cubicBezTo>
                    <a:pt x="437908" y="295579"/>
                    <a:pt x="440992" y="298263"/>
                    <a:pt x="441108" y="296551"/>
                  </a:cubicBezTo>
                  <a:close/>
                  <a:moveTo>
                    <a:pt x="180722" y="357153"/>
                  </a:moveTo>
                  <a:cubicBezTo>
                    <a:pt x="178078" y="358472"/>
                    <a:pt x="179771" y="357616"/>
                    <a:pt x="180722" y="359582"/>
                  </a:cubicBezTo>
                  <a:cubicBezTo>
                    <a:pt x="183597" y="360878"/>
                    <a:pt x="183458" y="358101"/>
                    <a:pt x="180722" y="357153"/>
                  </a:cubicBezTo>
                  <a:close/>
                  <a:moveTo>
                    <a:pt x="296665" y="61965"/>
                  </a:moveTo>
                  <a:cubicBezTo>
                    <a:pt x="298150" y="62335"/>
                    <a:pt x="298845" y="59928"/>
                    <a:pt x="296897" y="60669"/>
                  </a:cubicBezTo>
                  <a:cubicBezTo>
                    <a:pt x="296039" y="61039"/>
                    <a:pt x="294718" y="61317"/>
                    <a:pt x="294857" y="59489"/>
                  </a:cubicBezTo>
                  <a:cubicBezTo>
                    <a:pt x="294602" y="58702"/>
                    <a:pt x="293651" y="59489"/>
                    <a:pt x="293349" y="59882"/>
                  </a:cubicBezTo>
                  <a:cubicBezTo>
                    <a:pt x="292955" y="61039"/>
                    <a:pt x="295599" y="61779"/>
                    <a:pt x="296619" y="61965"/>
                  </a:cubicBezTo>
                  <a:close/>
                  <a:moveTo>
                    <a:pt x="23665" y="277415"/>
                  </a:moveTo>
                  <a:cubicBezTo>
                    <a:pt x="23048" y="278071"/>
                    <a:pt x="22234" y="278510"/>
                    <a:pt x="21346" y="278664"/>
                  </a:cubicBezTo>
                  <a:cubicBezTo>
                    <a:pt x="23688" y="281117"/>
                    <a:pt x="27050" y="279636"/>
                    <a:pt x="23665" y="277415"/>
                  </a:cubicBezTo>
                  <a:close/>
                  <a:moveTo>
                    <a:pt x="435079" y="81540"/>
                  </a:moveTo>
                  <a:cubicBezTo>
                    <a:pt x="434963" y="80684"/>
                    <a:pt x="431415" y="76103"/>
                    <a:pt x="431461" y="78440"/>
                  </a:cubicBezTo>
                  <a:cubicBezTo>
                    <a:pt x="432134" y="79759"/>
                    <a:pt x="433572" y="81934"/>
                    <a:pt x="435079" y="81540"/>
                  </a:cubicBezTo>
                  <a:close/>
                  <a:moveTo>
                    <a:pt x="236537" y="404172"/>
                  </a:moveTo>
                  <a:lnTo>
                    <a:pt x="236004" y="404357"/>
                  </a:lnTo>
                  <a:cubicBezTo>
                    <a:pt x="236468" y="405907"/>
                    <a:pt x="239691" y="407620"/>
                    <a:pt x="240642" y="406347"/>
                  </a:cubicBezTo>
                  <a:cubicBezTo>
                    <a:pt x="240920" y="405884"/>
                    <a:pt x="240363" y="405583"/>
                    <a:pt x="240178" y="405560"/>
                  </a:cubicBezTo>
                  <a:cubicBezTo>
                    <a:pt x="238833" y="405514"/>
                    <a:pt x="237766" y="404542"/>
                    <a:pt x="236537" y="404172"/>
                  </a:cubicBezTo>
                  <a:close/>
                  <a:moveTo>
                    <a:pt x="388075" y="324827"/>
                  </a:moveTo>
                  <a:cubicBezTo>
                    <a:pt x="389606" y="325822"/>
                    <a:pt x="392713" y="321518"/>
                    <a:pt x="390116" y="323022"/>
                  </a:cubicBezTo>
                  <a:cubicBezTo>
                    <a:pt x="388887" y="323832"/>
                    <a:pt x="387797" y="325336"/>
                    <a:pt x="386336" y="323207"/>
                  </a:cubicBezTo>
                  <a:cubicBezTo>
                    <a:pt x="383577" y="322999"/>
                    <a:pt x="386591" y="325359"/>
                    <a:pt x="388075" y="324827"/>
                  </a:cubicBezTo>
                  <a:close/>
                  <a:moveTo>
                    <a:pt x="67816" y="366756"/>
                  </a:moveTo>
                  <a:lnTo>
                    <a:pt x="67816" y="366756"/>
                  </a:lnTo>
                  <a:cubicBezTo>
                    <a:pt x="71457" y="366756"/>
                    <a:pt x="67213" y="365367"/>
                    <a:pt x="67144" y="364210"/>
                  </a:cubicBezTo>
                  <a:cubicBezTo>
                    <a:pt x="67144" y="364002"/>
                    <a:pt x="67375" y="363354"/>
                    <a:pt x="66726" y="363609"/>
                  </a:cubicBezTo>
                  <a:cubicBezTo>
                    <a:pt x="65474" y="364187"/>
                    <a:pt x="66726" y="365251"/>
                    <a:pt x="66077" y="366108"/>
                  </a:cubicBezTo>
                  <a:cubicBezTo>
                    <a:pt x="65891" y="367010"/>
                    <a:pt x="67283" y="366732"/>
                    <a:pt x="67816" y="366756"/>
                  </a:cubicBezTo>
                  <a:close/>
                  <a:moveTo>
                    <a:pt x="228421" y="373697"/>
                  </a:moveTo>
                  <a:cubicBezTo>
                    <a:pt x="228954" y="372564"/>
                    <a:pt x="225708" y="371499"/>
                    <a:pt x="225128" y="372332"/>
                  </a:cubicBezTo>
                  <a:cubicBezTo>
                    <a:pt x="224549" y="373165"/>
                    <a:pt x="228954" y="376104"/>
                    <a:pt x="228421" y="373605"/>
                  </a:cubicBezTo>
                  <a:close/>
                  <a:moveTo>
                    <a:pt x="437885" y="287897"/>
                  </a:moveTo>
                  <a:cubicBezTo>
                    <a:pt x="438093" y="286670"/>
                    <a:pt x="436262" y="286300"/>
                    <a:pt x="436795" y="284912"/>
                  </a:cubicBezTo>
                  <a:cubicBezTo>
                    <a:pt x="436934" y="284033"/>
                    <a:pt x="435890" y="284056"/>
                    <a:pt x="435496" y="284634"/>
                  </a:cubicBezTo>
                  <a:cubicBezTo>
                    <a:pt x="434453" y="285722"/>
                    <a:pt x="436447" y="286948"/>
                    <a:pt x="436818" y="288128"/>
                  </a:cubicBezTo>
                  <a:cubicBezTo>
                    <a:pt x="437189" y="289308"/>
                    <a:pt x="437560" y="288128"/>
                    <a:pt x="437885" y="287804"/>
                  </a:cubicBezTo>
                  <a:close/>
                  <a:moveTo>
                    <a:pt x="402128" y="54768"/>
                  </a:moveTo>
                  <a:cubicBezTo>
                    <a:pt x="401999" y="55498"/>
                    <a:pt x="401301" y="55986"/>
                    <a:pt x="400570" y="55857"/>
                  </a:cubicBezTo>
                  <a:cubicBezTo>
                    <a:pt x="400277" y="55806"/>
                    <a:pt x="400009" y="55659"/>
                    <a:pt x="399809" y="55439"/>
                  </a:cubicBezTo>
                  <a:cubicBezTo>
                    <a:pt x="399600" y="55277"/>
                    <a:pt x="399461" y="55254"/>
                    <a:pt x="399391" y="55439"/>
                  </a:cubicBezTo>
                  <a:cubicBezTo>
                    <a:pt x="399113" y="57105"/>
                    <a:pt x="401386" y="56481"/>
                    <a:pt x="402290" y="56180"/>
                  </a:cubicBezTo>
                  <a:cubicBezTo>
                    <a:pt x="405189" y="54514"/>
                    <a:pt x="400273" y="50811"/>
                    <a:pt x="402128" y="54768"/>
                  </a:cubicBezTo>
                  <a:close/>
                  <a:moveTo>
                    <a:pt x="392597" y="273736"/>
                  </a:moveTo>
                  <a:cubicBezTo>
                    <a:pt x="391646" y="274754"/>
                    <a:pt x="394916" y="275772"/>
                    <a:pt x="395310" y="275309"/>
                  </a:cubicBezTo>
                  <a:cubicBezTo>
                    <a:pt x="395797" y="273898"/>
                    <a:pt x="391971" y="270635"/>
                    <a:pt x="392528" y="273736"/>
                  </a:cubicBezTo>
                  <a:close/>
                  <a:moveTo>
                    <a:pt x="386174" y="312910"/>
                  </a:moveTo>
                  <a:cubicBezTo>
                    <a:pt x="385455" y="312517"/>
                    <a:pt x="383855" y="310111"/>
                    <a:pt x="383438" y="312008"/>
                  </a:cubicBezTo>
                  <a:cubicBezTo>
                    <a:pt x="383299" y="312633"/>
                    <a:pt x="382023" y="313096"/>
                    <a:pt x="382556" y="313836"/>
                  </a:cubicBezTo>
                  <a:cubicBezTo>
                    <a:pt x="383090" y="314576"/>
                    <a:pt x="384574" y="313096"/>
                    <a:pt x="385664" y="313489"/>
                  </a:cubicBezTo>
                  <a:cubicBezTo>
                    <a:pt x="385896" y="313443"/>
                    <a:pt x="386151" y="313535"/>
                    <a:pt x="386104" y="312910"/>
                  </a:cubicBezTo>
                  <a:close/>
                  <a:moveTo>
                    <a:pt x="210867" y="344542"/>
                  </a:moveTo>
                  <a:cubicBezTo>
                    <a:pt x="210543" y="345305"/>
                    <a:pt x="211702" y="346856"/>
                    <a:pt x="212444" y="346717"/>
                  </a:cubicBezTo>
                  <a:cubicBezTo>
                    <a:pt x="212908" y="345838"/>
                    <a:pt x="211006" y="345051"/>
                    <a:pt x="212861" y="344611"/>
                  </a:cubicBezTo>
                  <a:cubicBezTo>
                    <a:pt x="213696" y="344195"/>
                    <a:pt x="212537" y="343292"/>
                    <a:pt x="212189" y="342853"/>
                  </a:cubicBezTo>
                  <a:cubicBezTo>
                    <a:pt x="211146" y="341904"/>
                    <a:pt x="210705" y="343686"/>
                    <a:pt x="210798" y="344542"/>
                  </a:cubicBezTo>
                  <a:close/>
                  <a:moveTo>
                    <a:pt x="205418" y="88575"/>
                  </a:moveTo>
                  <a:cubicBezTo>
                    <a:pt x="206461" y="89153"/>
                    <a:pt x="209406" y="87001"/>
                    <a:pt x="207343" y="86261"/>
                  </a:cubicBezTo>
                  <a:cubicBezTo>
                    <a:pt x="206763" y="86261"/>
                    <a:pt x="206021" y="85821"/>
                    <a:pt x="205696" y="86816"/>
                  </a:cubicBezTo>
                  <a:cubicBezTo>
                    <a:pt x="205371" y="87811"/>
                    <a:pt x="204328" y="87696"/>
                    <a:pt x="203563" y="88228"/>
                  </a:cubicBezTo>
                  <a:cubicBezTo>
                    <a:pt x="204119" y="88760"/>
                    <a:pt x="204537" y="88552"/>
                    <a:pt x="205418" y="88575"/>
                  </a:cubicBezTo>
                  <a:close/>
                  <a:moveTo>
                    <a:pt x="455856" y="46785"/>
                  </a:moveTo>
                  <a:cubicBezTo>
                    <a:pt x="454326" y="48474"/>
                    <a:pt x="457989" y="48729"/>
                    <a:pt x="457270" y="50673"/>
                  </a:cubicBezTo>
                  <a:cubicBezTo>
                    <a:pt x="457270" y="51644"/>
                    <a:pt x="459288" y="50881"/>
                    <a:pt x="458662" y="50117"/>
                  </a:cubicBezTo>
                  <a:cubicBezTo>
                    <a:pt x="457781" y="48891"/>
                    <a:pt x="457781" y="47248"/>
                    <a:pt x="455902" y="46785"/>
                  </a:cubicBezTo>
                  <a:close/>
                  <a:moveTo>
                    <a:pt x="403589" y="290234"/>
                  </a:moveTo>
                  <a:cubicBezTo>
                    <a:pt x="404052" y="289517"/>
                    <a:pt x="402499" y="288383"/>
                    <a:pt x="402661" y="287318"/>
                  </a:cubicBezTo>
                  <a:cubicBezTo>
                    <a:pt x="402541" y="286762"/>
                    <a:pt x="402070" y="286348"/>
                    <a:pt x="401502" y="286300"/>
                  </a:cubicBezTo>
                  <a:cubicBezTo>
                    <a:pt x="400690" y="285953"/>
                    <a:pt x="399739" y="287851"/>
                    <a:pt x="400319" y="287989"/>
                  </a:cubicBezTo>
                  <a:cubicBezTo>
                    <a:pt x="402336" y="287665"/>
                    <a:pt x="402128" y="290234"/>
                    <a:pt x="403589" y="290234"/>
                  </a:cubicBezTo>
                  <a:close/>
                  <a:moveTo>
                    <a:pt x="143875" y="316381"/>
                  </a:moveTo>
                  <a:cubicBezTo>
                    <a:pt x="142136" y="316381"/>
                    <a:pt x="141162" y="317122"/>
                    <a:pt x="142136" y="318695"/>
                  </a:cubicBezTo>
                  <a:cubicBezTo>
                    <a:pt x="142136" y="319019"/>
                    <a:pt x="141139" y="319436"/>
                    <a:pt x="142136" y="319644"/>
                  </a:cubicBezTo>
                  <a:cubicBezTo>
                    <a:pt x="143133" y="319852"/>
                    <a:pt x="144594" y="316705"/>
                    <a:pt x="143829" y="316381"/>
                  </a:cubicBezTo>
                  <a:close/>
                  <a:moveTo>
                    <a:pt x="435705" y="317908"/>
                  </a:moveTo>
                  <a:cubicBezTo>
                    <a:pt x="434870" y="316613"/>
                    <a:pt x="431485" y="316659"/>
                    <a:pt x="432598" y="318649"/>
                  </a:cubicBezTo>
                  <a:cubicBezTo>
                    <a:pt x="433270" y="319505"/>
                    <a:pt x="435682" y="319436"/>
                    <a:pt x="435659" y="317908"/>
                  </a:cubicBezTo>
                  <a:close/>
                  <a:moveTo>
                    <a:pt x="359669" y="415996"/>
                  </a:moveTo>
                  <a:cubicBezTo>
                    <a:pt x="359953" y="417071"/>
                    <a:pt x="361056" y="417714"/>
                    <a:pt x="362134" y="417431"/>
                  </a:cubicBezTo>
                  <a:cubicBezTo>
                    <a:pt x="362310" y="417384"/>
                    <a:pt x="362480" y="417314"/>
                    <a:pt x="362637" y="417222"/>
                  </a:cubicBezTo>
                  <a:cubicBezTo>
                    <a:pt x="363055" y="416991"/>
                    <a:pt x="363913" y="417616"/>
                    <a:pt x="363959" y="416852"/>
                  </a:cubicBezTo>
                  <a:cubicBezTo>
                    <a:pt x="363588" y="416112"/>
                    <a:pt x="360156" y="414793"/>
                    <a:pt x="359623" y="415996"/>
                  </a:cubicBezTo>
                  <a:close/>
                  <a:moveTo>
                    <a:pt x="81822" y="290558"/>
                  </a:moveTo>
                  <a:cubicBezTo>
                    <a:pt x="78019" y="286578"/>
                    <a:pt x="79758" y="288522"/>
                    <a:pt x="79735" y="292154"/>
                  </a:cubicBezTo>
                  <a:cubicBezTo>
                    <a:pt x="80431" y="293381"/>
                    <a:pt x="81242" y="291044"/>
                    <a:pt x="81822" y="290558"/>
                  </a:cubicBezTo>
                  <a:close/>
                  <a:moveTo>
                    <a:pt x="333466" y="142165"/>
                  </a:moveTo>
                  <a:cubicBezTo>
                    <a:pt x="333930" y="140314"/>
                    <a:pt x="331750" y="140893"/>
                    <a:pt x="330730" y="139852"/>
                  </a:cubicBezTo>
                  <a:cubicBezTo>
                    <a:pt x="329106" y="139319"/>
                    <a:pt x="328411" y="140546"/>
                    <a:pt x="330057" y="140893"/>
                  </a:cubicBezTo>
                  <a:cubicBezTo>
                    <a:pt x="331704" y="141240"/>
                    <a:pt x="332863" y="141309"/>
                    <a:pt x="333141" y="143207"/>
                  </a:cubicBezTo>
                  <a:cubicBezTo>
                    <a:pt x="333605" y="143091"/>
                    <a:pt x="333443" y="142674"/>
                    <a:pt x="333466" y="142165"/>
                  </a:cubicBezTo>
                  <a:close/>
                  <a:moveTo>
                    <a:pt x="471995" y="72748"/>
                  </a:moveTo>
                  <a:cubicBezTo>
                    <a:pt x="472204" y="71290"/>
                    <a:pt x="471207" y="72262"/>
                    <a:pt x="470442" y="71660"/>
                  </a:cubicBezTo>
                  <a:cubicBezTo>
                    <a:pt x="468355" y="71891"/>
                    <a:pt x="467589" y="72562"/>
                    <a:pt x="469885" y="73303"/>
                  </a:cubicBezTo>
                  <a:cubicBezTo>
                    <a:pt x="470882" y="73511"/>
                    <a:pt x="472204" y="74437"/>
                    <a:pt x="471995" y="72724"/>
                  </a:cubicBezTo>
                  <a:close/>
                  <a:moveTo>
                    <a:pt x="123399" y="331376"/>
                  </a:moveTo>
                  <a:cubicBezTo>
                    <a:pt x="123399" y="333689"/>
                    <a:pt x="126066" y="332833"/>
                    <a:pt x="126599" y="331376"/>
                  </a:cubicBezTo>
                  <a:cubicBezTo>
                    <a:pt x="126136" y="330519"/>
                    <a:pt x="124628" y="331376"/>
                    <a:pt x="124072" y="330334"/>
                  </a:cubicBezTo>
                  <a:cubicBezTo>
                    <a:pt x="123515" y="329293"/>
                    <a:pt x="123353" y="330797"/>
                    <a:pt x="123399" y="331376"/>
                  </a:cubicBezTo>
                  <a:close/>
                  <a:moveTo>
                    <a:pt x="28488" y="262791"/>
                  </a:moveTo>
                  <a:cubicBezTo>
                    <a:pt x="27978" y="263415"/>
                    <a:pt x="26818" y="264387"/>
                    <a:pt x="27955" y="265105"/>
                  </a:cubicBezTo>
                  <a:cubicBezTo>
                    <a:pt x="29833" y="265868"/>
                    <a:pt x="28349" y="262629"/>
                    <a:pt x="30274" y="263161"/>
                  </a:cubicBezTo>
                  <a:cubicBezTo>
                    <a:pt x="31456" y="262837"/>
                    <a:pt x="28187" y="261287"/>
                    <a:pt x="27584" y="261634"/>
                  </a:cubicBezTo>
                  <a:cubicBezTo>
                    <a:pt x="27700" y="262166"/>
                    <a:pt x="27978" y="262212"/>
                    <a:pt x="28488" y="262791"/>
                  </a:cubicBezTo>
                  <a:close/>
                  <a:moveTo>
                    <a:pt x="49845" y="319089"/>
                  </a:moveTo>
                  <a:cubicBezTo>
                    <a:pt x="51004" y="317885"/>
                    <a:pt x="52396" y="316775"/>
                    <a:pt x="53439" y="315433"/>
                  </a:cubicBezTo>
                  <a:cubicBezTo>
                    <a:pt x="51978" y="315085"/>
                    <a:pt x="50494" y="316798"/>
                    <a:pt x="49288" y="317561"/>
                  </a:cubicBezTo>
                  <a:cubicBezTo>
                    <a:pt x="48917" y="317885"/>
                    <a:pt x="49659" y="318718"/>
                    <a:pt x="49845" y="319089"/>
                  </a:cubicBezTo>
                  <a:close/>
                  <a:moveTo>
                    <a:pt x="431044" y="314600"/>
                  </a:moveTo>
                  <a:lnTo>
                    <a:pt x="431044" y="314600"/>
                  </a:lnTo>
                  <a:cubicBezTo>
                    <a:pt x="437305" y="314808"/>
                    <a:pt x="431299" y="311522"/>
                    <a:pt x="428957" y="314276"/>
                  </a:cubicBezTo>
                  <a:cubicBezTo>
                    <a:pt x="429467" y="314947"/>
                    <a:pt x="430348" y="314600"/>
                    <a:pt x="431044" y="314600"/>
                  </a:cubicBezTo>
                  <a:close/>
                  <a:moveTo>
                    <a:pt x="365745" y="63955"/>
                  </a:moveTo>
                  <a:cubicBezTo>
                    <a:pt x="364145" y="62520"/>
                    <a:pt x="363032" y="65667"/>
                    <a:pt x="361617" y="66014"/>
                  </a:cubicBezTo>
                  <a:cubicBezTo>
                    <a:pt x="360945" y="66454"/>
                    <a:pt x="362614" y="66523"/>
                    <a:pt x="362869" y="66662"/>
                  </a:cubicBezTo>
                  <a:cubicBezTo>
                    <a:pt x="365188" y="68120"/>
                    <a:pt x="362150" y="64788"/>
                    <a:pt x="365049" y="64788"/>
                  </a:cubicBezTo>
                  <a:cubicBezTo>
                    <a:pt x="365420" y="64695"/>
                    <a:pt x="365814" y="64695"/>
                    <a:pt x="365745" y="63955"/>
                  </a:cubicBezTo>
                  <a:close/>
                  <a:moveTo>
                    <a:pt x="107005" y="264758"/>
                  </a:moveTo>
                  <a:cubicBezTo>
                    <a:pt x="110878" y="264133"/>
                    <a:pt x="106008" y="260130"/>
                    <a:pt x="105799" y="262860"/>
                  </a:cubicBezTo>
                  <a:cubicBezTo>
                    <a:pt x="106101" y="263462"/>
                    <a:pt x="106147" y="264781"/>
                    <a:pt x="107005" y="264758"/>
                  </a:cubicBezTo>
                  <a:close/>
                  <a:moveTo>
                    <a:pt x="275262" y="358240"/>
                  </a:moveTo>
                  <a:cubicBezTo>
                    <a:pt x="273407" y="357847"/>
                    <a:pt x="272943" y="361086"/>
                    <a:pt x="274404" y="360091"/>
                  </a:cubicBezTo>
                  <a:cubicBezTo>
                    <a:pt x="274799" y="358934"/>
                    <a:pt x="275378" y="359513"/>
                    <a:pt x="275796" y="360091"/>
                  </a:cubicBezTo>
                  <a:cubicBezTo>
                    <a:pt x="277790" y="361318"/>
                    <a:pt x="277512" y="357662"/>
                    <a:pt x="275262" y="358240"/>
                  </a:cubicBezTo>
                  <a:close/>
                  <a:moveTo>
                    <a:pt x="690943" y="136427"/>
                  </a:moveTo>
                  <a:cubicBezTo>
                    <a:pt x="690016" y="137468"/>
                    <a:pt x="691152" y="139018"/>
                    <a:pt x="691500" y="140106"/>
                  </a:cubicBezTo>
                  <a:cubicBezTo>
                    <a:pt x="694305" y="140245"/>
                    <a:pt x="692242" y="136797"/>
                    <a:pt x="690943" y="136427"/>
                  </a:cubicBezTo>
                  <a:close/>
                  <a:moveTo>
                    <a:pt x="312480" y="141610"/>
                  </a:moveTo>
                  <a:cubicBezTo>
                    <a:pt x="312480" y="140592"/>
                    <a:pt x="311321" y="140847"/>
                    <a:pt x="310973" y="140199"/>
                  </a:cubicBezTo>
                  <a:cubicBezTo>
                    <a:pt x="310625" y="139551"/>
                    <a:pt x="309674" y="140199"/>
                    <a:pt x="309187" y="140569"/>
                  </a:cubicBezTo>
                  <a:cubicBezTo>
                    <a:pt x="310092" y="141032"/>
                    <a:pt x="311298" y="140685"/>
                    <a:pt x="310393" y="142142"/>
                  </a:cubicBezTo>
                  <a:cubicBezTo>
                    <a:pt x="309489" y="143600"/>
                    <a:pt x="312921" y="142767"/>
                    <a:pt x="312480" y="141494"/>
                  </a:cubicBezTo>
                  <a:close/>
                  <a:moveTo>
                    <a:pt x="380052" y="32531"/>
                  </a:moveTo>
                  <a:cubicBezTo>
                    <a:pt x="379681" y="30217"/>
                    <a:pt x="376991" y="31120"/>
                    <a:pt x="375669" y="29824"/>
                  </a:cubicBezTo>
                  <a:cubicBezTo>
                    <a:pt x="373768" y="30912"/>
                    <a:pt x="378962" y="32323"/>
                    <a:pt x="379751" y="32948"/>
                  </a:cubicBezTo>
                  <a:close/>
                  <a:moveTo>
                    <a:pt x="367507" y="45027"/>
                  </a:moveTo>
                  <a:cubicBezTo>
                    <a:pt x="367298" y="44032"/>
                    <a:pt x="365188" y="41625"/>
                    <a:pt x="364214" y="43152"/>
                  </a:cubicBezTo>
                  <a:cubicBezTo>
                    <a:pt x="364585" y="44286"/>
                    <a:pt x="366510" y="46461"/>
                    <a:pt x="367507" y="45027"/>
                  </a:cubicBezTo>
                  <a:close/>
                  <a:moveTo>
                    <a:pt x="466453" y="367982"/>
                  </a:moveTo>
                  <a:cubicBezTo>
                    <a:pt x="464134" y="369671"/>
                    <a:pt x="465920" y="370296"/>
                    <a:pt x="467868" y="371129"/>
                  </a:cubicBezTo>
                  <a:cubicBezTo>
                    <a:pt x="468168" y="369881"/>
                    <a:pt x="467587" y="368588"/>
                    <a:pt x="466453" y="367982"/>
                  </a:cubicBezTo>
                  <a:close/>
                  <a:moveTo>
                    <a:pt x="488088" y="31421"/>
                  </a:moveTo>
                  <a:cubicBezTo>
                    <a:pt x="487189" y="31871"/>
                    <a:pt x="486397" y="32510"/>
                    <a:pt x="485769" y="33295"/>
                  </a:cubicBezTo>
                  <a:cubicBezTo>
                    <a:pt x="486210" y="33827"/>
                    <a:pt x="488320" y="34868"/>
                    <a:pt x="488413" y="33642"/>
                  </a:cubicBezTo>
                  <a:cubicBezTo>
                    <a:pt x="488529" y="32809"/>
                    <a:pt x="489456" y="31953"/>
                    <a:pt x="488088" y="31421"/>
                  </a:cubicBezTo>
                  <a:close/>
                  <a:moveTo>
                    <a:pt x="531660" y="355973"/>
                  </a:moveTo>
                  <a:cubicBezTo>
                    <a:pt x="532402" y="355302"/>
                    <a:pt x="533074" y="354191"/>
                    <a:pt x="534211" y="353659"/>
                  </a:cubicBezTo>
                  <a:cubicBezTo>
                    <a:pt x="534473" y="353499"/>
                    <a:pt x="534556" y="353158"/>
                    <a:pt x="534397" y="352896"/>
                  </a:cubicBezTo>
                  <a:cubicBezTo>
                    <a:pt x="534350" y="352820"/>
                    <a:pt x="534287" y="352756"/>
                    <a:pt x="534211" y="352710"/>
                  </a:cubicBezTo>
                  <a:cubicBezTo>
                    <a:pt x="532634" y="351345"/>
                    <a:pt x="530292" y="355487"/>
                    <a:pt x="531660" y="355973"/>
                  </a:cubicBezTo>
                  <a:close/>
                  <a:moveTo>
                    <a:pt x="467566" y="247218"/>
                  </a:moveTo>
                  <a:cubicBezTo>
                    <a:pt x="470372" y="247426"/>
                    <a:pt x="465943" y="243955"/>
                    <a:pt x="465247" y="244048"/>
                  </a:cubicBezTo>
                  <a:cubicBezTo>
                    <a:pt x="465433" y="245182"/>
                    <a:pt x="465781" y="247496"/>
                    <a:pt x="467566" y="247241"/>
                  </a:cubicBezTo>
                  <a:close/>
                  <a:moveTo>
                    <a:pt x="36836" y="243909"/>
                  </a:moveTo>
                  <a:cubicBezTo>
                    <a:pt x="35700" y="242289"/>
                    <a:pt x="35421" y="244950"/>
                    <a:pt x="34517" y="243909"/>
                  </a:cubicBezTo>
                  <a:cubicBezTo>
                    <a:pt x="30088" y="241688"/>
                    <a:pt x="34262" y="248028"/>
                    <a:pt x="36836" y="243909"/>
                  </a:cubicBezTo>
                  <a:close/>
                  <a:moveTo>
                    <a:pt x="431717" y="47526"/>
                  </a:moveTo>
                  <a:cubicBezTo>
                    <a:pt x="432041" y="45998"/>
                    <a:pt x="431114" y="44703"/>
                    <a:pt x="430070" y="46369"/>
                  </a:cubicBezTo>
                  <a:cubicBezTo>
                    <a:pt x="431531" y="47317"/>
                    <a:pt x="428864" y="48683"/>
                    <a:pt x="430441" y="49400"/>
                  </a:cubicBezTo>
                  <a:cubicBezTo>
                    <a:pt x="431508" y="49608"/>
                    <a:pt x="431717" y="48197"/>
                    <a:pt x="431717" y="47526"/>
                  </a:cubicBezTo>
                  <a:close/>
                  <a:moveTo>
                    <a:pt x="183157" y="336189"/>
                  </a:moveTo>
                  <a:cubicBezTo>
                    <a:pt x="186055" y="336628"/>
                    <a:pt x="184154" y="330658"/>
                    <a:pt x="183157" y="334013"/>
                  </a:cubicBezTo>
                  <a:cubicBezTo>
                    <a:pt x="183041" y="334800"/>
                    <a:pt x="181835" y="336050"/>
                    <a:pt x="183157" y="336189"/>
                  </a:cubicBezTo>
                  <a:close/>
                  <a:moveTo>
                    <a:pt x="463972" y="242289"/>
                  </a:moveTo>
                  <a:cubicBezTo>
                    <a:pt x="463230" y="241017"/>
                    <a:pt x="460772" y="240207"/>
                    <a:pt x="460308" y="241988"/>
                  </a:cubicBezTo>
                  <a:cubicBezTo>
                    <a:pt x="461003" y="243062"/>
                    <a:pt x="462438" y="243370"/>
                    <a:pt x="463514" y="242677"/>
                  </a:cubicBezTo>
                  <a:cubicBezTo>
                    <a:pt x="463683" y="242568"/>
                    <a:pt x="463837" y="242438"/>
                    <a:pt x="463972" y="242289"/>
                  </a:cubicBezTo>
                  <a:close/>
                  <a:moveTo>
                    <a:pt x="476332" y="66569"/>
                  </a:moveTo>
                  <a:cubicBezTo>
                    <a:pt x="477213" y="67541"/>
                    <a:pt x="474824" y="68143"/>
                    <a:pt x="475543" y="68883"/>
                  </a:cubicBezTo>
                  <a:cubicBezTo>
                    <a:pt x="476262" y="69624"/>
                    <a:pt x="476888" y="68073"/>
                    <a:pt x="477862" y="68027"/>
                  </a:cubicBezTo>
                  <a:cubicBezTo>
                    <a:pt x="478674" y="67587"/>
                    <a:pt x="478024" y="67194"/>
                    <a:pt x="477862" y="66731"/>
                  </a:cubicBezTo>
                  <a:cubicBezTo>
                    <a:pt x="477885" y="65806"/>
                    <a:pt x="475682" y="65551"/>
                    <a:pt x="476332" y="66569"/>
                  </a:cubicBezTo>
                  <a:close/>
                  <a:moveTo>
                    <a:pt x="435728" y="28482"/>
                  </a:moveTo>
                  <a:cubicBezTo>
                    <a:pt x="435264" y="27626"/>
                    <a:pt x="434267" y="27186"/>
                    <a:pt x="434453" y="26052"/>
                  </a:cubicBezTo>
                  <a:cubicBezTo>
                    <a:pt x="434453" y="25682"/>
                    <a:pt x="434059" y="26052"/>
                    <a:pt x="434035" y="26052"/>
                  </a:cubicBezTo>
                  <a:cubicBezTo>
                    <a:pt x="434012" y="26052"/>
                    <a:pt x="434035" y="27094"/>
                    <a:pt x="433363" y="27348"/>
                  </a:cubicBezTo>
                  <a:cubicBezTo>
                    <a:pt x="432690" y="27603"/>
                    <a:pt x="432644" y="28158"/>
                    <a:pt x="433363" y="28389"/>
                  </a:cubicBezTo>
                  <a:cubicBezTo>
                    <a:pt x="434082" y="28621"/>
                    <a:pt x="433780" y="29408"/>
                    <a:pt x="434151" y="29963"/>
                  </a:cubicBezTo>
                  <a:close/>
                  <a:moveTo>
                    <a:pt x="10841" y="273388"/>
                  </a:moveTo>
                  <a:cubicBezTo>
                    <a:pt x="8708" y="272972"/>
                    <a:pt x="11931" y="276373"/>
                    <a:pt x="12998" y="275378"/>
                  </a:cubicBezTo>
                  <a:cubicBezTo>
                    <a:pt x="14065" y="274383"/>
                    <a:pt x="12395" y="272949"/>
                    <a:pt x="10841" y="273388"/>
                  </a:cubicBezTo>
                  <a:close/>
                  <a:moveTo>
                    <a:pt x="111434" y="365946"/>
                  </a:moveTo>
                  <a:cubicBezTo>
                    <a:pt x="111017" y="365136"/>
                    <a:pt x="110993" y="363146"/>
                    <a:pt x="109996" y="362359"/>
                  </a:cubicBezTo>
                  <a:cubicBezTo>
                    <a:pt x="109695" y="363609"/>
                    <a:pt x="110993" y="364858"/>
                    <a:pt x="109811" y="366223"/>
                  </a:cubicBezTo>
                  <a:cubicBezTo>
                    <a:pt x="109185" y="367658"/>
                    <a:pt x="112060" y="367936"/>
                    <a:pt x="111434" y="365923"/>
                  </a:cubicBezTo>
                  <a:close/>
                  <a:moveTo>
                    <a:pt x="388354" y="57545"/>
                  </a:moveTo>
                  <a:cubicBezTo>
                    <a:pt x="387658" y="56897"/>
                    <a:pt x="385362" y="56573"/>
                    <a:pt x="384783" y="57545"/>
                  </a:cubicBezTo>
                  <a:cubicBezTo>
                    <a:pt x="384806" y="59095"/>
                    <a:pt x="388354" y="59234"/>
                    <a:pt x="388354" y="57545"/>
                  </a:cubicBezTo>
                  <a:close/>
                  <a:moveTo>
                    <a:pt x="463068" y="21517"/>
                  </a:moveTo>
                  <a:cubicBezTo>
                    <a:pt x="463763" y="20592"/>
                    <a:pt x="462813" y="20545"/>
                    <a:pt x="462395" y="20337"/>
                  </a:cubicBezTo>
                  <a:cubicBezTo>
                    <a:pt x="461491" y="19897"/>
                    <a:pt x="461885" y="20753"/>
                    <a:pt x="461839" y="21031"/>
                  </a:cubicBezTo>
                  <a:cubicBezTo>
                    <a:pt x="461839" y="22119"/>
                    <a:pt x="460447" y="21355"/>
                    <a:pt x="460262" y="22072"/>
                  </a:cubicBezTo>
                  <a:cubicBezTo>
                    <a:pt x="460610" y="23044"/>
                    <a:pt x="461746" y="22651"/>
                    <a:pt x="462395" y="23160"/>
                  </a:cubicBezTo>
                  <a:cubicBezTo>
                    <a:pt x="463044" y="23669"/>
                    <a:pt x="462952" y="23160"/>
                    <a:pt x="462929" y="22929"/>
                  </a:cubicBezTo>
                  <a:cubicBezTo>
                    <a:pt x="462905" y="22697"/>
                    <a:pt x="463902" y="22072"/>
                    <a:pt x="463068" y="21517"/>
                  </a:cubicBezTo>
                  <a:close/>
                  <a:moveTo>
                    <a:pt x="365814" y="405907"/>
                  </a:moveTo>
                  <a:cubicBezTo>
                    <a:pt x="364168" y="405907"/>
                    <a:pt x="363495" y="407481"/>
                    <a:pt x="365142" y="407782"/>
                  </a:cubicBezTo>
                  <a:cubicBezTo>
                    <a:pt x="365907" y="408638"/>
                    <a:pt x="366510" y="407782"/>
                    <a:pt x="367136" y="407504"/>
                  </a:cubicBezTo>
                  <a:cubicBezTo>
                    <a:pt x="368435" y="406856"/>
                    <a:pt x="366278" y="406069"/>
                    <a:pt x="365814" y="405907"/>
                  </a:cubicBezTo>
                  <a:close/>
                  <a:moveTo>
                    <a:pt x="386684" y="17769"/>
                  </a:moveTo>
                  <a:cubicBezTo>
                    <a:pt x="383855" y="17769"/>
                    <a:pt x="390348" y="20800"/>
                    <a:pt x="390580" y="19296"/>
                  </a:cubicBezTo>
                  <a:cubicBezTo>
                    <a:pt x="390812" y="17792"/>
                    <a:pt x="387588" y="18023"/>
                    <a:pt x="386661" y="17769"/>
                  </a:cubicBezTo>
                  <a:close/>
                  <a:moveTo>
                    <a:pt x="287877" y="333342"/>
                  </a:moveTo>
                  <a:cubicBezTo>
                    <a:pt x="285697" y="332718"/>
                    <a:pt x="286347" y="335656"/>
                    <a:pt x="287877" y="335656"/>
                  </a:cubicBezTo>
                  <a:cubicBezTo>
                    <a:pt x="289407" y="335656"/>
                    <a:pt x="289732" y="332926"/>
                    <a:pt x="287877" y="333342"/>
                  </a:cubicBezTo>
                  <a:close/>
                  <a:moveTo>
                    <a:pt x="507868" y="68768"/>
                  </a:moveTo>
                  <a:cubicBezTo>
                    <a:pt x="506964" y="68768"/>
                    <a:pt x="506013" y="68768"/>
                    <a:pt x="505549" y="69647"/>
                  </a:cubicBezTo>
                  <a:cubicBezTo>
                    <a:pt x="506639" y="70526"/>
                    <a:pt x="508749" y="67935"/>
                    <a:pt x="508819" y="70318"/>
                  </a:cubicBezTo>
                  <a:cubicBezTo>
                    <a:pt x="508680" y="71521"/>
                    <a:pt x="510720" y="70202"/>
                    <a:pt x="510952" y="69601"/>
                  </a:cubicBezTo>
                  <a:cubicBezTo>
                    <a:pt x="510005" y="69082"/>
                    <a:pt x="508948" y="68797"/>
                    <a:pt x="507868" y="68768"/>
                  </a:cubicBezTo>
                  <a:close/>
                  <a:moveTo>
                    <a:pt x="227795" y="429741"/>
                  </a:moveTo>
                  <a:cubicBezTo>
                    <a:pt x="225244" y="431129"/>
                    <a:pt x="231041" y="434531"/>
                    <a:pt x="230369" y="431916"/>
                  </a:cubicBezTo>
                  <a:cubicBezTo>
                    <a:pt x="229186" y="431546"/>
                    <a:pt x="228630" y="430296"/>
                    <a:pt x="227795" y="429741"/>
                  </a:cubicBezTo>
                  <a:close/>
                  <a:moveTo>
                    <a:pt x="162241" y="356250"/>
                  </a:moveTo>
                  <a:cubicBezTo>
                    <a:pt x="161684" y="356829"/>
                    <a:pt x="162380" y="357916"/>
                    <a:pt x="161684" y="358310"/>
                  </a:cubicBezTo>
                  <a:cubicBezTo>
                    <a:pt x="160988" y="358703"/>
                    <a:pt x="160548" y="358726"/>
                    <a:pt x="161684" y="359050"/>
                  </a:cubicBezTo>
                  <a:cubicBezTo>
                    <a:pt x="164258" y="362151"/>
                    <a:pt x="163841" y="357523"/>
                    <a:pt x="162241" y="356250"/>
                  </a:cubicBezTo>
                  <a:close/>
                  <a:moveTo>
                    <a:pt x="256549" y="353751"/>
                  </a:moveTo>
                  <a:cubicBezTo>
                    <a:pt x="257059" y="352965"/>
                    <a:pt x="256758" y="351831"/>
                    <a:pt x="257987" y="351622"/>
                  </a:cubicBezTo>
                  <a:cubicBezTo>
                    <a:pt x="258294" y="351606"/>
                    <a:pt x="258529" y="351344"/>
                    <a:pt x="258512" y="351038"/>
                  </a:cubicBezTo>
                  <a:cubicBezTo>
                    <a:pt x="258508" y="350959"/>
                    <a:pt x="258487" y="350882"/>
                    <a:pt x="258450" y="350813"/>
                  </a:cubicBezTo>
                  <a:cubicBezTo>
                    <a:pt x="256850" y="349100"/>
                    <a:pt x="254392" y="352664"/>
                    <a:pt x="256549" y="353636"/>
                  </a:cubicBezTo>
                  <a:close/>
                  <a:moveTo>
                    <a:pt x="133301" y="331792"/>
                  </a:moveTo>
                  <a:cubicBezTo>
                    <a:pt x="136872" y="331792"/>
                    <a:pt x="132118" y="329131"/>
                    <a:pt x="130704" y="330427"/>
                  </a:cubicBezTo>
                  <a:cubicBezTo>
                    <a:pt x="129405" y="331260"/>
                    <a:pt x="132884" y="331121"/>
                    <a:pt x="133301" y="331676"/>
                  </a:cubicBezTo>
                  <a:close/>
                  <a:moveTo>
                    <a:pt x="593481" y="35285"/>
                  </a:moveTo>
                  <a:cubicBezTo>
                    <a:pt x="593852" y="35285"/>
                    <a:pt x="594548" y="35540"/>
                    <a:pt x="595127" y="35100"/>
                  </a:cubicBezTo>
                  <a:cubicBezTo>
                    <a:pt x="594339" y="34776"/>
                    <a:pt x="594038" y="32069"/>
                    <a:pt x="593597" y="32786"/>
                  </a:cubicBezTo>
                  <a:cubicBezTo>
                    <a:pt x="593736" y="34290"/>
                    <a:pt x="592716" y="34082"/>
                    <a:pt x="591788" y="34128"/>
                  </a:cubicBezTo>
                  <a:cubicBezTo>
                    <a:pt x="590304" y="35100"/>
                    <a:pt x="592461" y="35493"/>
                    <a:pt x="593481" y="35285"/>
                  </a:cubicBezTo>
                  <a:close/>
                  <a:moveTo>
                    <a:pt x="167064" y="115833"/>
                  </a:moveTo>
                  <a:cubicBezTo>
                    <a:pt x="166020" y="116018"/>
                    <a:pt x="167899" y="117615"/>
                    <a:pt x="168594" y="117476"/>
                  </a:cubicBezTo>
                  <a:cubicBezTo>
                    <a:pt x="169290" y="117337"/>
                    <a:pt x="169707" y="117476"/>
                    <a:pt x="170101" y="117939"/>
                  </a:cubicBezTo>
                  <a:cubicBezTo>
                    <a:pt x="170774" y="119096"/>
                    <a:pt x="171748" y="117800"/>
                    <a:pt x="172049" y="117221"/>
                  </a:cubicBezTo>
                  <a:cubicBezTo>
                    <a:pt x="170496" y="116527"/>
                    <a:pt x="168548" y="117383"/>
                    <a:pt x="167064" y="115833"/>
                  </a:cubicBezTo>
                  <a:close/>
                  <a:moveTo>
                    <a:pt x="117718" y="256265"/>
                  </a:moveTo>
                  <a:cubicBezTo>
                    <a:pt x="115121" y="256057"/>
                    <a:pt x="118669" y="258741"/>
                    <a:pt x="119156" y="259042"/>
                  </a:cubicBezTo>
                  <a:cubicBezTo>
                    <a:pt x="119643" y="259343"/>
                    <a:pt x="120153" y="257816"/>
                    <a:pt x="119875" y="257746"/>
                  </a:cubicBezTo>
                  <a:cubicBezTo>
                    <a:pt x="118924" y="257515"/>
                    <a:pt x="118854" y="255941"/>
                    <a:pt x="117718" y="256265"/>
                  </a:cubicBezTo>
                  <a:close/>
                  <a:moveTo>
                    <a:pt x="400041" y="347828"/>
                  </a:moveTo>
                  <a:cubicBezTo>
                    <a:pt x="398781" y="346940"/>
                    <a:pt x="397057" y="347118"/>
                    <a:pt x="396006" y="348244"/>
                  </a:cubicBezTo>
                  <a:cubicBezTo>
                    <a:pt x="397629" y="350049"/>
                    <a:pt x="398278" y="348545"/>
                    <a:pt x="400041" y="347828"/>
                  </a:cubicBezTo>
                  <a:close/>
                  <a:moveTo>
                    <a:pt x="209661" y="368931"/>
                  </a:moveTo>
                  <a:cubicBezTo>
                    <a:pt x="209986" y="367103"/>
                    <a:pt x="208363" y="367149"/>
                    <a:pt x="208896" y="368931"/>
                  </a:cubicBezTo>
                  <a:cubicBezTo>
                    <a:pt x="204676" y="369486"/>
                    <a:pt x="210473" y="372887"/>
                    <a:pt x="209661" y="368931"/>
                  </a:cubicBezTo>
                  <a:close/>
                  <a:moveTo>
                    <a:pt x="151203" y="344681"/>
                  </a:moveTo>
                  <a:cubicBezTo>
                    <a:pt x="150414" y="343848"/>
                    <a:pt x="151574" y="342482"/>
                    <a:pt x="149858" y="342367"/>
                  </a:cubicBezTo>
                  <a:cubicBezTo>
                    <a:pt x="148791" y="342367"/>
                    <a:pt x="149000" y="343061"/>
                    <a:pt x="148930" y="343663"/>
                  </a:cubicBezTo>
                  <a:cubicBezTo>
                    <a:pt x="148861" y="344264"/>
                    <a:pt x="148211" y="344241"/>
                    <a:pt x="148629" y="344519"/>
                  </a:cubicBezTo>
                  <a:cubicBezTo>
                    <a:pt x="149046" y="344796"/>
                    <a:pt x="150322" y="344310"/>
                    <a:pt x="150948" y="345120"/>
                  </a:cubicBezTo>
                  <a:close/>
                  <a:moveTo>
                    <a:pt x="323286" y="45513"/>
                  </a:moveTo>
                  <a:cubicBezTo>
                    <a:pt x="322521" y="45513"/>
                    <a:pt x="320434" y="46762"/>
                    <a:pt x="321269" y="47618"/>
                  </a:cubicBezTo>
                  <a:cubicBezTo>
                    <a:pt x="322683" y="48775"/>
                    <a:pt x="324956" y="46369"/>
                    <a:pt x="323286" y="45513"/>
                  </a:cubicBezTo>
                  <a:close/>
                  <a:moveTo>
                    <a:pt x="439067" y="290627"/>
                  </a:moveTo>
                  <a:cubicBezTo>
                    <a:pt x="438650" y="290350"/>
                    <a:pt x="437838" y="288730"/>
                    <a:pt x="437119" y="289308"/>
                  </a:cubicBezTo>
                  <a:cubicBezTo>
                    <a:pt x="436401" y="289887"/>
                    <a:pt x="436122" y="291067"/>
                    <a:pt x="437119" y="291622"/>
                  </a:cubicBezTo>
                  <a:cubicBezTo>
                    <a:pt x="437467" y="291784"/>
                    <a:pt x="437398" y="292895"/>
                    <a:pt x="437722" y="292270"/>
                  </a:cubicBezTo>
                  <a:cubicBezTo>
                    <a:pt x="438047" y="291645"/>
                    <a:pt x="439021" y="291622"/>
                    <a:pt x="439044" y="290627"/>
                  </a:cubicBezTo>
                  <a:close/>
                  <a:moveTo>
                    <a:pt x="237905" y="328275"/>
                  </a:moveTo>
                  <a:cubicBezTo>
                    <a:pt x="239134" y="328437"/>
                    <a:pt x="239621" y="325614"/>
                    <a:pt x="238624" y="325128"/>
                  </a:cubicBezTo>
                  <a:cubicBezTo>
                    <a:pt x="237627" y="324642"/>
                    <a:pt x="238137" y="325452"/>
                    <a:pt x="238137" y="325683"/>
                  </a:cubicBezTo>
                  <a:cubicBezTo>
                    <a:pt x="238346" y="327002"/>
                    <a:pt x="236421" y="326123"/>
                    <a:pt x="236676" y="326956"/>
                  </a:cubicBezTo>
                  <a:cubicBezTo>
                    <a:pt x="236931" y="327419"/>
                    <a:pt x="236792" y="328483"/>
                    <a:pt x="237882" y="328275"/>
                  </a:cubicBezTo>
                  <a:close/>
                  <a:moveTo>
                    <a:pt x="644566" y="59095"/>
                  </a:moveTo>
                  <a:cubicBezTo>
                    <a:pt x="646328" y="59095"/>
                    <a:pt x="647673" y="58216"/>
                    <a:pt x="647418" y="56619"/>
                  </a:cubicBezTo>
                  <a:cubicBezTo>
                    <a:pt x="647186" y="56157"/>
                    <a:pt x="646931" y="56619"/>
                    <a:pt x="646815" y="56619"/>
                  </a:cubicBezTo>
                  <a:cubicBezTo>
                    <a:pt x="646514" y="57753"/>
                    <a:pt x="642015" y="58656"/>
                    <a:pt x="644566" y="59095"/>
                  </a:cubicBezTo>
                  <a:close/>
                  <a:moveTo>
                    <a:pt x="566768" y="323624"/>
                  </a:moveTo>
                  <a:lnTo>
                    <a:pt x="566768" y="323624"/>
                  </a:lnTo>
                  <a:cubicBezTo>
                    <a:pt x="566443" y="326817"/>
                    <a:pt x="568600" y="324804"/>
                    <a:pt x="568507" y="322930"/>
                  </a:cubicBezTo>
                  <a:cubicBezTo>
                    <a:pt x="568414" y="321055"/>
                    <a:pt x="566327" y="322166"/>
                    <a:pt x="566768" y="323624"/>
                  </a:cubicBezTo>
                  <a:close/>
                  <a:moveTo>
                    <a:pt x="316793" y="413613"/>
                  </a:moveTo>
                  <a:cubicBezTo>
                    <a:pt x="316376" y="412363"/>
                    <a:pt x="314358" y="411438"/>
                    <a:pt x="314057" y="413613"/>
                  </a:cubicBezTo>
                  <a:cubicBezTo>
                    <a:pt x="314335" y="415140"/>
                    <a:pt x="316330" y="414793"/>
                    <a:pt x="316886" y="413613"/>
                  </a:cubicBezTo>
                  <a:close/>
                  <a:moveTo>
                    <a:pt x="448830" y="296505"/>
                  </a:moveTo>
                  <a:cubicBezTo>
                    <a:pt x="449572" y="296690"/>
                    <a:pt x="450986" y="296227"/>
                    <a:pt x="449410" y="295949"/>
                  </a:cubicBezTo>
                  <a:cubicBezTo>
                    <a:pt x="447253" y="295949"/>
                    <a:pt x="449039" y="294399"/>
                    <a:pt x="448088" y="293427"/>
                  </a:cubicBezTo>
                  <a:cubicBezTo>
                    <a:pt x="446836" y="292895"/>
                    <a:pt x="446650" y="295440"/>
                    <a:pt x="447021" y="296158"/>
                  </a:cubicBezTo>
                  <a:cubicBezTo>
                    <a:pt x="447392" y="296875"/>
                    <a:pt x="448296" y="296366"/>
                    <a:pt x="448923" y="296505"/>
                  </a:cubicBezTo>
                  <a:close/>
                  <a:moveTo>
                    <a:pt x="199783" y="99821"/>
                  </a:moveTo>
                  <a:cubicBezTo>
                    <a:pt x="199809" y="99669"/>
                    <a:pt x="199707" y="99526"/>
                    <a:pt x="199555" y="99500"/>
                  </a:cubicBezTo>
                  <a:cubicBezTo>
                    <a:pt x="199538" y="99498"/>
                    <a:pt x="199522" y="99496"/>
                    <a:pt x="199505" y="99497"/>
                  </a:cubicBezTo>
                  <a:cubicBezTo>
                    <a:pt x="198160" y="100515"/>
                    <a:pt x="197302" y="98085"/>
                    <a:pt x="196119" y="99149"/>
                  </a:cubicBezTo>
                  <a:cubicBezTo>
                    <a:pt x="195516" y="100029"/>
                    <a:pt x="196977" y="99821"/>
                    <a:pt x="197070" y="100468"/>
                  </a:cubicBezTo>
                  <a:cubicBezTo>
                    <a:pt x="197603" y="102019"/>
                    <a:pt x="199366" y="100492"/>
                    <a:pt x="199876" y="99728"/>
                  </a:cubicBezTo>
                  <a:close/>
                  <a:moveTo>
                    <a:pt x="152177" y="361295"/>
                  </a:moveTo>
                  <a:cubicBezTo>
                    <a:pt x="154611" y="360624"/>
                    <a:pt x="149974" y="356667"/>
                    <a:pt x="150275" y="359629"/>
                  </a:cubicBezTo>
                  <a:cubicBezTo>
                    <a:pt x="151156" y="359953"/>
                    <a:pt x="151064" y="361364"/>
                    <a:pt x="152269" y="361110"/>
                  </a:cubicBezTo>
                  <a:close/>
                  <a:moveTo>
                    <a:pt x="541167" y="319644"/>
                  </a:moveTo>
                  <a:cubicBezTo>
                    <a:pt x="539938" y="317515"/>
                    <a:pt x="538570" y="321680"/>
                    <a:pt x="539219" y="322629"/>
                  </a:cubicBezTo>
                  <a:cubicBezTo>
                    <a:pt x="541260" y="322953"/>
                    <a:pt x="540240" y="320199"/>
                    <a:pt x="541260" y="319482"/>
                  </a:cubicBezTo>
                  <a:close/>
                  <a:moveTo>
                    <a:pt x="178751" y="336374"/>
                  </a:moveTo>
                  <a:cubicBezTo>
                    <a:pt x="180235" y="335911"/>
                    <a:pt x="180258" y="333736"/>
                    <a:pt x="178751" y="333713"/>
                  </a:cubicBezTo>
                  <a:cubicBezTo>
                    <a:pt x="177522" y="334245"/>
                    <a:pt x="176641" y="336142"/>
                    <a:pt x="178844" y="336212"/>
                  </a:cubicBezTo>
                  <a:close/>
                  <a:moveTo>
                    <a:pt x="557678" y="335008"/>
                  </a:moveTo>
                  <a:cubicBezTo>
                    <a:pt x="558072" y="331792"/>
                    <a:pt x="554107" y="334893"/>
                    <a:pt x="556379" y="336420"/>
                  </a:cubicBezTo>
                  <a:cubicBezTo>
                    <a:pt x="557121" y="337322"/>
                    <a:pt x="557979" y="335425"/>
                    <a:pt x="557770" y="334846"/>
                  </a:cubicBezTo>
                  <a:close/>
                  <a:moveTo>
                    <a:pt x="45648" y="313882"/>
                  </a:moveTo>
                  <a:cubicBezTo>
                    <a:pt x="44395" y="313119"/>
                    <a:pt x="43074" y="314044"/>
                    <a:pt x="42100" y="312656"/>
                  </a:cubicBezTo>
                  <a:cubicBezTo>
                    <a:pt x="41894" y="312483"/>
                    <a:pt x="41612" y="312430"/>
                    <a:pt x="41358" y="312517"/>
                  </a:cubicBezTo>
                  <a:cubicBezTo>
                    <a:pt x="40059" y="314368"/>
                    <a:pt x="42680" y="313882"/>
                    <a:pt x="43677" y="314600"/>
                  </a:cubicBezTo>
                  <a:cubicBezTo>
                    <a:pt x="44233" y="314970"/>
                    <a:pt x="44720" y="313975"/>
                    <a:pt x="45648" y="313882"/>
                  </a:cubicBezTo>
                  <a:close/>
                  <a:moveTo>
                    <a:pt x="591835" y="55023"/>
                  </a:moveTo>
                  <a:cubicBezTo>
                    <a:pt x="591835" y="55393"/>
                    <a:pt x="591950" y="56504"/>
                    <a:pt x="592600" y="56643"/>
                  </a:cubicBezTo>
                  <a:cubicBezTo>
                    <a:pt x="593249" y="56781"/>
                    <a:pt x="592971" y="54745"/>
                    <a:pt x="593759" y="54190"/>
                  </a:cubicBezTo>
                  <a:cubicBezTo>
                    <a:pt x="594548" y="53634"/>
                    <a:pt x="593759" y="53472"/>
                    <a:pt x="593249" y="53449"/>
                  </a:cubicBezTo>
                  <a:cubicBezTo>
                    <a:pt x="591904" y="53403"/>
                    <a:pt x="591811" y="53496"/>
                    <a:pt x="591835" y="55023"/>
                  </a:cubicBezTo>
                  <a:close/>
                  <a:moveTo>
                    <a:pt x="513549" y="366756"/>
                  </a:moveTo>
                  <a:lnTo>
                    <a:pt x="513549" y="366756"/>
                  </a:lnTo>
                  <a:cubicBezTo>
                    <a:pt x="514755" y="367218"/>
                    <a:pt x="516007" y="365737"/>
                    <a:pt x="514663" y="365113"/>
                  </a:cubicBezTo>
                  <a:cubicBezTo>
                    <a:pt x="512576" y="364395"/>
                    <a:pt x="511115" y="366709"/>
                    <a:pt x="513549" y="366756"/>
                  </a:cubicBezTo>
                  <a:close/>
                  <a:moveTo>
                    <a:pt x="383391" y="30773"/>
                  </a:moveTo>
                  <a:cubicBezTo>
                    <a:pt x="383159" y="29408"/>
                    <a:pt x="380585" y="29732"/>
                    <a:pt x="380238" y="30958"/>
                  </a:cubicBezTo>
                  <a:cubicBezTo>
                    <a:pt x="379890" y="32184"/>
                    <a:pt x="383113" y="31536"/>
                    <a:pt x="383391" y="30773"/>
                  </a:cubicBezTo>
                  <a:close/>
                  <a:moveTo>
                    <a:pt x="425989" y="257353"/>
                  </a:moveTo>
                  <a:cubicBezTo>
                    <a:pt x="425641" y="258093"/>
                    <a:pt x="425432" y="258996"/>
                    <a:pt x="426522" y="258302"/>
                  </a:cubicBezTo>
                  <a:cubicBezTo>
                    <a:pt x="427125" y="256798"/>
                    <a:pt x="428841" y="256844"/>
                    <a:pt x="429861" y="255988"/>
                  </a:cubicBezTo>
                  <a:cubicBezTo>
                    <a:pt x="428748" y="255108"/>
                    <a:pt x="427705" y="256844"/>
                    <a:pt x="426476" y="256335"/>
                  </a:cubicBezTo>
                  <a:cubicBezTo>
                    <a:pt x="425177" y="256196"/>
                    <a:pt x="425711" y="256751"/>
                    <a:pt x="425989" y="257353"/>
                  </a:cubicBezTo>
                  <a:close/>
                  <a:moveTo>
                    <a:pt x="338591" y="401349"/>
                  </a:moveTo>
                  <a:lnTo>
                    <a:pt x="338591" y="401349"/>
                  </a:lnTo>
                  <a:cubicBezTo>
                    <a:pt x="341976" y="402112"/>
                    <a:pt x="340910" y="398873"/>
                    <a:pt x="338846" y="399891"/>
                  </a:cubicBezTo>
                  <a:cubicBezTo>
                    <a:pt x="338312" y="401349"/>
                    <a:pt x="337176" y="400377"/>
                    <a:pt x="336527" y="401117"/>
                  </a:cubicBezTo>
                  <a:cubicBezTo>
                    <a:pt x="337037" y="401557"/>
                    <a:pt x="337849" y="401279"/>
                    <a:pt x="338591" y="401349"/>
                  </a:cubicBezTo>
                  <a:close/>
                  <a:moveTo>
                    <a:pt x="327251" y="156072"/>
                  </a:moveTo>
                  <a:cubicBezTo>
                    <a:pt x="326324" y="153758"/>
                    <a:pt x="323703" y="158039"/>
                    <a:pt x="325651" y="158247"/>
                  </a:cubicBezTo>
                  <a:cubicBezTo>
                    <a:pt x="326544" y="157858"/>
                    <a:pt x="327157" y="157017"/>
                    <a:pt x="327251" y="156049"/>
                  </a:cubicBezTo>
                  <a:close/>
                  <a:moveTo>
                    <a:pt x="526674" y="336304"/>
                  </a:moveTo>
                  <a:cubicBezTo>
                    <a:pt x="525631" y="336304"/>
                    <a:pt x="524355" y="337993"/>
                    <a:pt x="524680" y="338988"/>
                  </a:cubicBezTo>
                  <a:cubicBezTo>
                    <a:pt x="525376" y="339197"/>
                    <a:pt x="525631" y="338549"/>
                    <a:pt x="526048" y="338225"/>
                  </a:cubicBezTo>
                  <a:cubicBezTo>
                    <a:pt x="526466" y="337901"/>
                    <a:pt x="529016" y="336304"/>
                    <a:pt x="526558" y="336281"/>
                  </a:cubicBezTo>
                  <a:close/>
                  <a:moveTo>
                    <a:pt x="522639" y="346833"/>
                  </a:moveTo>
                  <a:cubicBezTo>
                    <a:pt x="521897" y="346162"/>
                    <a:pt x="520900" y="348314"/>
                    <a:pt x="519903" y="348475"/>
                  </a:cubicBezTo>
                  <a:cubicBezTo>
                    <a:pt x="519532" y="348637"/>
                    <a:pt x="519903" y="349933"/>
                    <a:pt x="520460" y="350118"/>
                  </a:cubicBezTo>
                  <a:cubicBezTo>
                    <a:pt x="521016" y="350303"/>
                    <a:pt x="520831" y="349563"/>
                    <a:pt x="521155" y="349355"/>
                  </a:cubicBezTo>
                  <a:cubicBezTo>
                    <a:pt x="521872" y="348674"/>
                    <a:pt x="522351" y="347782"/>
                    <a:pt x="522523" y="346809"/>
                  </a:cubicBezTo>
                  <a:close/>
                  <a:moveTo>
                    <a:pt x="498686" y="353520"/>
                  </a:moveTo>
                  <a:cubicBezTo>
                    <a:pt x="496738" y="356111"/>
                    <a:pt x="499590" y="355996"/>
                    <a:pt x="499404" y="353520"/>
                  </a:cubicBezTo>
                  <a:cubicBezTo>
                    <a:pt x="498778" y="350581"/>
                    <a:pt x="495091" y="351622"/>
                    <a:pt x="498570" y="353497"/>
                  </a:cubicBezTo>
                  <a:close/>
                  <a:moveTo>
                    <a:pt x="387380" y="261958"/>
                  </a:moveTo>
                  <a:cubicBezTo>
                    <a:pt x="386545" y="263323"/>
                    <a:pt x="390580" y="262305"/>
                    <a:pt x="389583" y="261495"/>
                  </a:cubicBezTo>
                  <a:cubicBezTo>
                    <a:pt x="388168" y="261495"/>
                    <a:pt x="388400" y="259181"/>
                    <a:pt x="386893" y="259783"/>
                  </a:cubicBezTo>
                  <a:cubicBezTo>
                    <a:pt x="385896" y="260454"/>
                    <a:pt x="388215" y="260963"/>
                    <a:pt x="387171" y="261934"/>
                  </a:cubicBezTo>
                  <a:close/>
                  <a:moveTo>
                    <a:pt x="501770" y="58679"/>
                  </a:moveTo>
                  <a:cubicBezTo>
                    <a:pt x="502048" y="62705"/>
                    <a:pt x="507497" y="60553"/>
                    <a:pt x="502025" y="58100"/>
                  </a:cubicBezTo>
                  <a:close/>
                  <a:moveTo>
                    <a:pt x="41265" y="266933"/>
                  </a:moveTo>
                  <a:cubicBezTo>
                    <a:pt x="40871" y="266678"/>
                    <a:pt x="41798" y="265637"/>
                    <a:pt x="40685" y="265567"/>
                  </a:cubicBezTo>
                  <a:cubicBezTo>
                    <a:pt x="39572" y="265498"/>
                    <a:pt x="40059" y="266562"/>
                    <a:pt x="39595" y="266979"/>
                  </a:cubicBezTo>
                  <a:cubicBezTo>
                    <a:pt x="38969" y="268946"/>
                    <a:pt x="41659" y="269524"/>
                    <a:pt x="41056" y="266840"/>
                  </a:cubicBezTo>
                  <a:close/>
                  <a:moveTo>
                    <a:pt x="540332" y="358564"/>
                  </a:moveTo>
                  <a:cubicBezTo>
                    <a:pt x="541051" y="357963"/>
                    <a:pt x="539753" y="357430"/>
                    <a:pt x="539660" y="358310"/>
                  </a:cubicBezTo>
                  <a:cubicBezTo>
                    <a:pt x="539567" y="359189"/>
                    <a:pt x="538130" y="358564"/>
                    <a:pt x="538106" y="359351"/>
                  </a:cubicBezTo>
                  <a:cubicBezTo>
                    <a:pt x="538083" y="360138"/>
                    <a:pt x="539498" y="359791"/>
                    <a:pt x="539637" y="360739"/>
                  </a:cubicBezTo>
                  <a:cubicBezTo>
                    <a:pt x="539649" y="361020"/>
                    <a:pt x="539887" y="361238"/>
                    <a:pt x="540169" y="361226"/>
                  </a:cubicBezTo>
                  <a:cubicBezTo>
                    <a:pt x="540280" y="361221"/>
                    <a:pt x="540386" y="361180"/>
                    <a:pt x="540472" y="361110"/>
                  </a:cubicBezTo>
                  <a:cubicBezTo>
                    <a:pt x="541492" y="360161"/>
                    <a:pt x="539799" y="359397"/>
                    <a:pt x="540332" y="358564"/>
                  </a:cubicBezTo>
                  <a:close/>
                  <a:moveTo>
                    <a:pt x="242891" y="330427"/>
                  </a:moveTo>
                  <a:cubicBezTo>
                    <a:pt x="242358" y="329571"/>
                    <a:pt x="240920" y="331167"/>
                    <a:pt x="242242" y="331075"/>
                  </a:cubicBezTo>
                  <a:cubicBezTo>
                    <a:pt x="244189" y="330566"/>
                    <a:pt x="245836" y="332139"/>
                    <a:pt x="247645" y="331399"/>
                  </a:cubicBezTo>
                  <a:cubicBezTo>
                    <a:pt x="246703" y="331088"/>
                    <a:pt x="245794" y="330685"/>
                    <a:pt x="244931" y="330195"/>
                  </a:cubicBezTo>
                  <a:cubicBezTo>
                    <a:pt x="244073" y="329594"/>
                    <a:pt x="243587" y="330797"/>
                    <a:pt x="242891" y="330427"/>
                  </a:cubicBezTo>
                  <a:close/>
                  <a:moveTo>
                    <a:pt x="469630" y="266701"/>
                  </a:moveTo>
                  <a:cubicBezTo>
                    <a:pt x="468424" y="265591"/>
                    <a:pt x="465479" y="265706"/>
                    <a:pt x="467010" y="267789"/>
                  </a:cubicBezTo>
                  <a:cubicBezTo>
                    <a:pt x="467404" y="268784"/>
                    <a:pt x="469236" y="267442"/>
                    <a:pt x="469630" y="266701"/>
                  </a:cubicBezTo>
                  <a:close/>
                  <a:moveTo>
                    <a:pt x="375159" y="412710"/>
                  </a:moveTo>
                  <a:cubicBezTo>
                    <a:pt x="373629" y="412895"/>
                    <a:pt x="376272" y="415834"/>
                    <a:pt x="377478" y="415394"/>
                  </a:cubicBezTo>
                  <a:cubicBezTo>
                    <a:pt x="377942" y="415256"/>
                    <a:pt x="378591" y="414399"/>
                    <a:pt x="377756" y="414376"/>
                  </a:cubicBezTo>
                  <a:cubicBezTo>
                    <a:pt x="377525" y="414237"/>
                    <a:pt x="377269" y="414006"/>
                    <a:pt x="377038" y="414006"/>
                  </a:cubicBezTo>
                  <a:cubicBezTo>
                    <a:pt x="376087" y="414099"/>
                    <a:pt x="376180" y="412548"/>
                    <a:pt x="375159" y="412710"/>
                  </a:cubicBezTo>
                  <a:close/>
                  <a:moveTo>
                    <a:pt x="432273" y="290280"/>
                  </a:moveTo>
                  <a:cubicBezTo>
                    <a:pt x="432969" y="290280"/>
                    <a:pt x="433804" y="290512"/>
                    <a:pt x="434383" y="290002"/>
                  </a:cubicBezTo>
                  <a:cubicBezTo>
                    <a:pt x="432621" y="289632"/>
                    <a:pt x="430650" y="288221"/>
                    <a:pt x="428887" y="289447"/>
                  </a:cubicBezTo>
                  <a:cubicBezTo>
                    <a:pt x="429864" y="290154"/>
                    <a:pt x="431079" y="290453"/>
                    <a:pt x="432273" y="290280"/>
                  </a:cubicBezTo>
                  <a:close/>
                  <a:moveTo>
                    <a:pt x="13369" y="269894"/>
                  </a:moveTo>
                  <a:lnTo>
                    <a:pt x="13369" y="269894"/>
                  </a:lnTo>
                  <a:cubicBezTo>
                    <a:pt x="16082" y="269894"/>
                    <a:pt x="13949" y="269594"/>
                    <a:pt x="13694" y="268437"/>
                  </a:cubicBezTo>
                  <a:cubicBezTo>
                    <a:pt x="12279" y="266007"/>
                    <a:pt x="10239" y="270774"/>
                    <a:pt x="13369" y="269894"/>
                  </a:cubicBezTo>
                  <a:close/>
                  <a:moveTo>
                    <a:pt x="428447" y="46045"/>
                  </a:moveTo>
                  <a:cubicBezTo>
                    <a:pt x="427658" y="45651"/>
                    <a:pt x="426847" y="44008"/>
                    <a:pt x="426128" y="44703"/>
                  </a:cubicBezTo>
                  <a:cubicBezTo>
                    <a:pt x="425409" y="45397"/>
                    <a:pt x="426383" y="46137"/>
                    <a:pt x="426638" y="46762"/>
                  </a:cubicBezTo>
                  <a:cubicBezTo>
                    <a:pt x="427009" y="47850"/>
                    <a:pt x="427983" y="46808"/>
                    <a:pt x="428401" y="46045"/>
                  </a:cubicBezTo>
                  <a:close/>
                  <a:moveTo>
                    <a:pt x="622420" y="28922"/>
                  </a:moveTo>
                  <a:cubicBezTo>
                    <a:pt x="621191" y="25821"/>
                    <a:pt x="618061" y="30773"/>
                    <a:pt x="621099" y="30727"/>
                  </a:cubicBezTo>
                  <a:cubicBezTo>
                    <a:pt x="621586" y="30194"/>
                    <a:pt x="621076" y="28922"/>
                    <a:pt x="622420" y="28922"/>
                  </a:cubicBezTo>
                  <a:close/>
                  <a:moveTo>
                    <a:pt x="402777" y="30241"/>
                  </a:moveTo>
                  <a:cubicBezTo>
                    <a:pt x="405096" y="30703"/>
                    <a:pt x="402035" y="27325"/>
                    <a:pt x="401293" y="28459"/>
                  </a:cubicBezTo>
                  <a:cubicBezTo>
                    <a:pt x="399368" y="29084"/>
                    <a:pt x="401548" y="30588"/>
                    <a:pt x="402731" y="30241"/>
                  </a:cubicBezTo>
                  <a:close/>
                  <a:moveTo>
                    <a:pt x="188513" y="327465"/>
                  </a:moveTo>
                  <a:cubicBezTo>
                    <a:pt x="185568" y="324133"/>
                    <a:pt x="181673" y="329617"/>
                    <a:pt x="185244" y="327882"/>
                  </a:cubicBezTo>
                  <a:cubicBezTo>
                    <a:pt x="185870" y="325845"/>
                    <a:pt x="187331" y="328483"/>
                    <a:pt x="188513" y="327465"/>
                  </a:cubicBezTo>
                  <a:close/>
                  <a:moveTo>
                    <a:pt x="487926" y="287689"/>
                  </a:moveTo>
                  <a:cubicBezTo>
                    <a:pt x="487578" y="286856"/>
                    <a:pt x="485978" y="287226"/>
                    <a:pt x="486674" y="286092"/>
                  </a:cubicBezTo>
                  <a:cubicBezTo>
                    <a:pt x="484378" y="285051"/>
                    <a:pt x="485607" y="291021"/>
                    <a:pt x="487926" y="287689"/>
                  </a:cubicBezTo>
                  <a:close/>
                  <a:moveTo>
                    <a:pt x="222995" y="339752"/>
                  </a:moveTo>
                  <a:cubicBezTo>
                    <a:pt x="222717" y="340678"/>
                    <a:pt x="220096" y="340608"/>
                    <a:pt x="220954" y="341395"/>
                  </a:cubicBezTo>
                  <a:cubicBezTo>
                    <a:pt x="222670" y="343339"/>
                    <a:pt x="224409" y="341163"/>
                    <a:pt x="222925" y="339752"/>
                  </a:cubicBezTo>
                  <a:close/>
                  <a:moveTo>
                    <a:pt x="55712" y="289540"/>
                  </a:moveTo>
                  <a:cubicBezTo>
                    <a:pt x="55456" y="289169"/>
                    <a:pt x="52326" y="286740"/>
                    <a:pt x="52465" y="288336"/>
                  </a:cubicBezTo>
                  <a:cubicBezTo>
                    <a:pt x="52883" y="289378"/>
                    <a:pt x="54854" y="291067"/>
                    <a:pt x="55642" y="289540"/>
                  </a:cubicBezTo>
                  <a:close/>
                  <a:moveTo>
                    <a:pt x="118321" y="255409"/>
                  </a:moveTo>
                  <a:cubicBezTo>
                    <a:pt x="119017" y="253789"/>
                    <a:pt x="114425" y="252216"/>
                    <a:pt x="115307" y="254113"/>
                  </a:cubicBezTo>
                  <a:cubicBezTo>
                    <a:pt x="115979" y="254761"/>
                    <a:pt x="117231" y="254530"/>
                    <a:pt x="117625" y="255664"/>
                  </a:cubicBezTo>
                  <a:cubicBezTo>
                    <a:pt x="117625" y="255803"/>
                    <a:pt x="118252" y="255617"/>
                    <a:pt x="118252" y="255409"/>
                  </a:cubicBezTo>
                  <a:close/>
                  <a:moveTo>
                    <a:pt x="529990" y="58841"/>
                  </a:moveTo>
                  <a:cubicBezTo>
                    <a:pt x="529990" y="56967"/>
                    <a:pt x="527880" y="57499"/>
                    <a:pt x="527671" y="58841"/>
                  </a:cubicBezTo>
                  <a:cubicBezTo>
                    <a:pt x="528019" y="60183"/>
                    <a:pt x="530106" y="60530"/>
                    <a:pt x="529990" y="58841"/>
                  </a:cubicBezTo>
                  <a:close/>
                  <a:moveTo>
                    <a:pt x="440760" y="81772"/>
                  </a:moveTo>
                  <a:cubicBezTo>
                    <a:pt x="440969" y="80754"/>
                    <a:pt x="440204" y="80291"/>
                    <a:pt x="439577" y="79759"/>
                  </a:cubicBezTo>
                  <a:cubicBezTo>
                    <a:pt x="437746" y="79041"/>
                    <a:pt x="439137" y="81309"/>
                    <a:pt x="439230" y="82073"/>
                  </a:cubicBezTo>
                  <a:cubicBezTo>
                    <a:pt x="439322" y="82836"/>
                    <a:pt x="440714" y="82420"/>
                    <a:pt x="440760" y="81772"/>
                  </a:cubicBezTo>
                  <a:close/>
                  <a:moveTo>
                    <a:pt x="544112" y="56319"/>
                  </a:moveTo>
                  <a:cubicBezTo>
                    <a:pt x="544112" y="54838"/>
                    <a:pt x="540124" y="56573"/>
                    <a:pt x="540819" y="57591"/>
                  </a:cubicBezTo>
                  <a:cubicBezTo>
                    <a:pt x="541376" y="58193"/>
                    <a:pt x="541770" y="57591"/>
                    <a:pt x="542257" y="57383"/>
                  </a:cubicBezTo>
                  <a:cubicBezTo>
                    <a:pt x="543018" y="57479"/>
                    <a:pt x="543759" y="57091"/>
                    <a:pt x="544112" y="56411"/>
                  </a:cubicBezTo>
                  <a:close/>
                  <a:moveTo>
                    <a:pt x="232386" y="376428"/>
                  </a:moveTo>
                  <a:cubicBezTo>
                    <a:pt x="232450" y="377067"/>
                    <a:pt x="233021" y="377533"/>
                    <a:pt x="233662" y="377469"/>
                  </a:cubicBezTo>
                  <a:cubicBezTo>
                    <a:pt x="234302" y="377405"/>
                    <a:pt x="234769" y="376835"/>
                    <a:pt x="234705" y="376196"/>
                  </a:cubicBezTo>
                  <a:cubicBezTo>
                    <a:pt x="234775" y="374924"/>
                    <a:pt x="232270" y="374762"/>
                    <a:pt x="232386" y="376428"/>
                  </a:cubicBezTo>
                  <a:close/>
                  <a:moveTo>
                    <a:pt x="309118" y="428260"/>
                  </a:moveTo>
                  <a:cubicBezTo>
                    <a:pt x="307935" y="428260"/>
                    <a:pt x="308028" y="427149"/>
                    <a:pt x="307379" y="426571"/>
                  </a:cubicBezTo>
                  <a:cubicBezTo>
                    <a:pt x="306242" y="425645"/>
                    <a:pt x="305361" y="426779"/>
                    <a:pt x="306335" y="427635"/>
                  </a:cubicBezTo>
                  <a:cubicBezTo>
                    <a:pt x="306683" y="428815"/>
                    <a:pt x="308098" y="428352"/>
                    <a:pt x="308816" y="429023"/>
                  </a:cubicBezTo>
                  <a:close/>
                  <a:moveTo>
                    <a:pt x="150762" y="321680"/>
                  </a:moveTo>
                  <a:lnTo>
                    <a:pt x="151133" y="321148"/>
                  </a:lnTo>
                  <a:cubicBezTo>
                    <a:pt x="146797" y="320130"/>
                    <a:pt x="146750" y="325406"/>
                    <a:pt x="150762" y="321680"/>
                  </a:cubicBezTo>
                  <a:close/>
                  <a:moveTo>
                    <a:pt x="629377" y="61502"/>
                  </a:moveTo>
                  <a:cubicBezTo>
                    <a:pt x="627708" y="61756"/>
                    <a:pt x="628589" y="60044"/>
                    <a:pt x="627731" y="59720"/>
                  </a:cubicBezTo>
                  <a:cubicBezTo>
                    <a:pt x="624600" y="59350"/>
                    <a:pt x="628287" y="64163"/>
                    <a:pt x="629377" y="61502"/>
                  </a:cubicBezTo>
                  <a:close/>
                  <a:moveTo>
                    <a:pt x="177661" y="329918"/>
                  </a:moveTo>
                  <a:cubicBezTo>
                    <a:pt x="176687" y="329640"/>
                    <a:pt x="175574" y="329270"/>
                    <a:pt x="176362" y="330890"/>
                  </a:cubicBezTo>
                  <a:cubicBezTo>
                    <a:pt x="176687" y="331306"/>
                    <a:pt x="177267" y="331977"/>
                    <a:pt x="177638" y="331399"/>
                  </a:cubicBezTo>
                  <a:cubicBezTo>
                    <a:pt x="178009" y="330820"/>
                    <a:pt x="178380" y="330728"/>
                    <a:pt x="178983" y="330982"/>
                  </a:cubicBezTo>
                  <a:cubicBezTo>
                    <a:pt x="180560" y="330519"/>
                    <a:pt x="178681" y="329594"/>
                    <a:pt x="177684" y="329964"/>
                  </a:cubicBezTo>
                  <a:close/>
                  <a:moveTo>
                    <a:pt x="247018" y="406717"/>
                  </a:moveTo>
                  <a:cubicBezTo>
                    <a:pt x="247018" y="404912"/>
                    <a:pt x="243934" y="404843"/>
                    <a:pt x="245326" y="406555"/>
                  </a:cubicBezTo>
                  <a:cubicBezTo>
                    <a:pt x="245743" y="407018"/>
                    <a:pt x="246369" y="407411"/>
                    <a:pt x="245697" y="408152"/>
                  </a:cubicBezTo>
                  <a:cubicBezTo>
                    <a:pt x="245024" y="408892"/>
                    <a:pt x="245836" y="408823"/>
                    <a:pt x="246068" y="408962"/>
                  </a:cubicBezTo>
                  <a:cubicBezTo>
                    <a:pt x="247204" y="409471"/>
                    <a:pt x="246068" y="407157"/>
                    <a:pt x="247042" y="406763"/>
                  </a:cubicBezTo>
                  <a:close/>
                  <a:moveTo>
                    <a:pt x="322428" y="397901"/>
                  </a:moveTo>
                  <a:cubicBezTo>
                    <a:pt x="321130" y="399451"/>
                    <a:pt x="321640" y="400215"/>
                    <a:pt x="323472" y="400493"/>
                  </a:cubicBezTo>
                  <a:cubicBezTo>
                    <a:pt x="325605" y="400215"/>
                    <a:pt x="323101" y="398665"/>
                    <a:pt x="322428" y="397901"/>
                  </a:cubicBezTo>
                  <a:close/>
                  <a:moveTo>
                    <a:pt x="665621" y="41556"/>
                  </a:moveTo>
                  <a:cubicBezTo>
                    <a:pt x="665180" y="40144"/>
                    <a:pt x="662885" y="41371"/>
                    <a:pt x="661749" y="40538"/>
                  </a:cubicBezTo>
                  <a:cubicBezTo>
                    <a:pt x="661749" y="40538"/>
                    <a:pt x="661470" y="40769"/>
                    <a:pt x="661354" y="40908"/>
                  </a:cubicBezTo>
                  <a:cubicBezTo>
                    <a:pt x="661238" y="41047"/>
                    <a:pt x="661354" y="41394"/>
                    <a:pt x="661633" y="41371"/>
                  </a:cubicBezTo>
                  <a:cubicBezTo>
                    <a:pt x="662836" y="41131"/>
                    <a:pt x="664076" y="41555"/>
                    <a:pt x="664879" y="42481"/>
                  </a:cubicBezTo>
                  <a:cubicBezTo>
                    <a:pt x="665157" y="42944"/>
                    <a:pt x="665667" y="42458"/>
                    <a:pt x="665621" y="41695"/>
                  </a:cubicBezTo>
                  <a:close/>
                  <a:moveTo>
                    <a:pt x="156768" y="361619"/>
                  </a:moveTo>
                  <a:cubicBezTo>
                    <a:pt x="158252" y="361619"/>
                    <a:pt x="159435" y="359883"/>
                    <a:pt x="161151" y="360971"/>
                  </a:cubicBezTo>
                  <a:cubicBezTo>
                    <a:pt x="161313" y="360971"/>
                    <a:pt x="161498" y="360508"/>
                    <a:pt x="161359" y="360346"/>
                  </a:cubicBezTo>
                  <a:cubicBezTo>
                    <a:pt x="160501" y="358611"/>
                    <a:pt x="158252" y="361086"/>
                    <a:pt x="156722" y="360624"/>
                  </a:cubicBezTo>
                  <a:cubicBezTo>
                    <a:pt x="156327" y="360670"/>
                    <a:pt x="156327" y="361457"/>
                    <a:pt x="156768" y="361619"/>
                  </a:cubicBezTo>
                  <a:close/>
                  <a:moveTo>
                    <a:pt x="182925" y="366108"/>
                  </a:moveTo>
                  <a:cubicBezTo>
                    <a:pt x="182438" y="364904"/>
                    <a:pt x="181905" y="366594"/>
                    <a:pt x="181348" y="366802"/>
                  </a:cubicBezTo>
                  <a:cubicBezTo>
                    <a:pt x="180073" y="367056"/>
                    <a:pt x="181348" y="368283"/>
                    <a:pt x="181580" y="368931"/>
                  </a:cubicBezTo>
                  <a:cubicBezTo>
                    <a:pt x="182506" y="368300"/>
                    <a:pt x="183019" y="367222"/>
                    <a:pt x="182925" y="366108"/>
                  </a:cubicBezTo>
                  <a:close/>
                  <a:moveTo>
                    <a:pt x="460981" y="59743"/>
                  </a:moveTo>
                  <a:cubicBezTo>
                    <a:pt x="459613" y="59975"/>
                    <a:pt x="458847" y="62312"/>
                    <a:pt x="460633" y="62404"/>
                  </a:cubicBezTo>
                  <a:cubicBezTo>
                    <a:pt x="461414" y="62157"/>
                    <a:pt x="461847" y="61324"/>
                    <a:pt x="461599" y="60545"/>
                  </a:cubicBezTo>
                  <a:cubicBezTo>
                    <a:pt x="461493" y="60214"/>
                    <a:pt x="461275" y="59930"/>
                    <a:pt x="460981" y="59743"/>
                  </a:cubicBezTo>
                  <a:close/>
                  <a:moveTo>
                    <a:pt x="23618" y="310134"/>
                  </a:moveTo>
                  <a:cubicBezTo>
                    <a:pt x="21671" y="309833"/>
                    <a:pt x="21300" y="311915"/>
                    <a:pt x="23085" y="312262"/>
                  </a:cubicBezTo>
                  <a:cubicBezTo>
                    <a:pt x="24152" y="312008"/>
                    <a:pt x="25358" y="309972"/>
                    <a:pt x="23618" y="310134"/>
                  </a:cubicBezTo>
                  <a:close/>
                  <a:moveTo>
                    <a:pt x="179122" y="342367"/>
                  </a:moveTo>
                  <a:cubicBezTo>
                    <a:pt x="179493" y="341673"/>
                    <a:pt x="182809" y="341973"/>
                    <a:pt x="181232" y="341233"/>
                  </a:cubicBezTo>
                  <a:cubicBezTo>
                    <a:pt x="180629" y="341233"/>
                    <a:pt x="180861" y="340377"/>
                    <a:pt x="180397" y="340238"/>
                  </a:cubicBezTo>
                  <a:cubicBezTo>
                    <a:pt x="179284" y="339474"/>
                    <a:pt x="177661" y="342182"/>
                    <a:pt x="179122" y="342367"/>
                  </a:cubicBezTo>
                  <a:close/>
                  <a:moveTo>
                    <a:pt x="57288" y="258718"/>
                  </a:moveTo>
                  <a:cubicBezTo>
                    <a:pt x="55990" y="260037"/>
                    <a:pt x="59445" y="262004"/>
                    <a:pt x="60164" y="260060"/>
                  </a:cubicBezTo>
                  <a:cubicBezTo>
                    <a:pt x="59793" y="259482"/>
                    <a:pt x="58170" y="259459"/>
                    <a:pt x="57288" y="258718"/>
                  </a:cubicBezTo>
                  <a:close/>
                  <a:moveTo>
                    <a:pt x="399391" y="262536"/>
                  </a:moveTo>
                  <a:cubicBezTo>
                    <a:pt x="401710" y="262675"/>
                    <a:pt x="398719" y="260639"/>
                    <a:pt x="398116" y="259968"/>
                  </a:cubicBezTo>
                  <a:cubicBezTo>
                    <a:pt x="396794" y="259945"/>
                    <a:pt x="398302" y="262860"/>
                    <a:pt x="399391" y="262536"/>
                  </a:cubicBezTo>
                  <a:close/>
                  <a:moveTo>
                    <a:pt x="461769" y="365066"/>
                  </a:moveTo>
                  <a:cubicBezTo>
                    <a:pt x="462627" y="365182"/>
                    <a:pt x="463253" y="364604"/>
                    <a:pt x="463949" y="364187"/>
                  </a:cubicBezTo>
                  <a:cubicBezTo>
                    <a:pt x="462418" y="362590"/>
                    <a:pt x="458105" y="364580"/>
                    <a:pt x="461769" y="365066"/>
                  </a:cubicBezTo>
                  <a:close/>
                  <a:moveTo>
                    <a:pt x="166925" y="371152"/>
                  </a:moveTo>
                  <a:lnTo>
                    <a:pt x="166925" y="370944"/>
                  </a:lnTo>
                  <a:cubicBezTo>
                    <a:pt x="165904" y="371059"/>
                    <a:pt x="162287" y="368236"/>
                    <a:pt x="162820" y="370574"/>
                  </a:cubicBezTo>
                  <a:cubicBezTo>
                    <a:pt x="164304" y="370250"/>
                    <a:pt x="165997" y="372448"/>
                    <a:pt x="166925" y="371152"/>
                  </a:cubicBezTo>
                  <a:close/>
                  <a:moveTo>
                    <a:pt x="394035" y="21147"/>
                  </a:moveTo>
                  <a:cubicBezTo>
                    <a:pt x="392945" y="21008"/>
                    <a:pt x="392017" y="22466"/>
                    <a:pt x="392760" y="23229"/>
                  </a:cubicBezTo>
                  <a:cubicBezTo>
                    <a:pt x="393502" y="23993"/>
                    <a:pt x="394174" y="22350"/>
                    <a:pt x="395078" y="22211"/>
                  </a:cubicBezTo>
                  <a:cubicBezTo>
                    <a:pt x="395588" y="21772"/>
                    <a:pt x="394452" y="21077"/>
                    <a:pt x="394035" y="21147"/>
                  </a:cubicBezTo>
                  <a:close/>
                  <a:moveTo>
                    <a:pt x="414232" y="21725"/>
                  </a:moveTo>
                  <a:cubicBezTo>
                    <a:pt x="413444" y="21355"/>
                    <a:pt x="411612" y="22836"/>
                    <a:pt x="412887" y="23368"/>
                  </a:cubicBezTo>
                  <a:cubicBezTo>
                    <a:pt x="414163" y="23900"/>
                    <a:pt x="416597" y="21841"/>
                    <a:pt x="414232" y="21725"/>
                  </a:cubicBezTo>
                  <a:close/>
                  <a:moveTo>
                    <a:pt x="491358" y="64926"/>
                  </a:moveTo>
                  <a:lnTo>
                    <a:pt x="491358" y="64926"/>
                  </a:lnTo>
                  <a:cubicBezTo>
                    <a:pt x="490778" y="67240"/>
                    <a:pt x="493422" y="66222"/>
                    <a:pt x="493978" y="65135"/>
                  </a:cubicBezTo>
                  <a:cubicBezTo>
                    <a:pt x="493700" y="64255"/>
                    <a:pt x="492007" y="65343"/>
                    <a:pt x="491845" y="64047"/>
                  </a:cubicBezTo>
                  <a:cubicBezTo>
                    <a:pt x="491427" y="63284"/>
                    <a:pt x="491242" y="64695"/>
                    <a:pt x="491358" y="64926"/>
                  </a:cubicBezTo>
                  <a:close/>
                  <a:moveTo>
                    <a:pt x="508216" y="265382"/>
                  </a:moveTo>
                  <a:cubicBezTo>
                    <a:pt x="506500" y="265243"/>
                    <a:pt x="506222" y="267465"/>
                    <a:pt x="507799" y="267696"/>
                  </a:cubicBezTo>
                  <a:cubicBezTo>
                    <a:pt x="508796" y="267650"/>
                    <a:pt x="509561" y="265475"/>
                    <a:pt x="508216" y="265382"/>
                  </a:cubicBezTo>
                  <a:close/>
                  <a:moveTo>
                    <a:pt x="586130" y="72076"/>
                  </a:moveTo>
                  <a:cubicBezTo>
                    <a:pt x="585504" y="70827"/>
                    <a:pt x="583603" y="72840"/>
                    <a:pt x="583811" y="73904"/>
                  </a:cubicBezTo>
                  <a:cubicBezTo>
                    <a:pt x="584785" y="75501"/>
                    <a:pt x="585898" y="72817"/>
                    <a:pt x="586130" y="72076"/>
                  </a:cubicBezTo>
                  <a:close/>
                  <a:moveTo>
                    <a:pt x="629864" y="30426"/>
                  </a:moveTo>
                  <a:cubicBezTo>
                    <a:pt x="629725" y="29639"/>
                    <a:pt x="627847" y="28598"/>
                    <a:pt x="627383" y="29732"/>
                  </a:cubicBezTo>
                  <a:cubicBezTo>
                    <a:pt x="626919" y="30865"/>
                    <a:pt x="629493" y="31953"/>
                    <a:pt x="629864" y="30356"/>
                  </a:cubicBezTo>
                  <a:close/>
                  <a:moveTo>
                    <a:pt x="416528" y="324295"/>
                  </a:moveTo>
                  <a:cubicBezTo>
                    <a:pt x="419473" y="320940"/>
                    <a:pt x="414696" y="322675"/>
                    <a:pt x="414209" y="323624"/>
                  </a:cubicBezTo>
                  <a:cubicBezTo>
                    <a:pt x="414905" y="324017"/>
                    <a:pt x="415879" y="323416"/>
                    <a:pt x="416574" y="324110"/>
                  </a:cubicBezTo>
                  <a:close/>
                  <a:moveTo>
                    <a:pt x="373606" y="250990"/>
                  </a:moveTo>
                  <a:cubicBezTo>
                    <a:pt x="372840" y="249647"/>
                    <a:pt x="372052" y="251267"/>
                    <a:pt x="371287" y="251823"/>
                  </a:cubicBezTo>
                  <a:cubicBezTo>
                    <a:pt x="370707" y="253743"/>
                    <a:pt x="373582" y="252702"/>
                    <a:pt x="373652" y="250804"/>
                  </a:cubicBezTo>
                  <a:close/>
                  <a:moveTo>
                    <a:pt x="121289" y="324711"/>
                  </a:moveTo>
                  <a:cubicBezTo>
                    <a:pt x="121707" y="324711"/>
                    <a:pt x="122101" y="324318"/>
                    <a:pt x="122054" y="324110"/>
                  </a:cubicBezTo>
                  <a:cubicBezTo>
                    <a:pt x="121823" y="323022"/>
                    <a:pt x="123817" y="323346"/>
                    <a:pt x="123214" y="322374"/>
                  </a:cubicBezTo>
                  <a:cubicBezTo>
                    <a:pt x="122031" y="321888"/>
                    <a:pt x="118970" y="323184"/>
                    <a:pt x="121289" y="324711"/>
                  </a:cubicBezTo>
                  <a:close/>
                  <a:moveTo>
                    <a:pt x="469120" y="271491"/>
                  </a:moveTo>
                  <a:cubicBezTo>
                    <a:pt x="469560" y="269756"/>
                    <a:pt x="467056" y="270820"/>
                    <a:pt x="466801" y="271491"/>
                  </a:cubicBezTo>
                  <a:cubicBezTo>
                    <a:pt x="467056" y="272949"/>
                    <a:pt x="469560" y="273226"/>
                    <a:pt x="469190" y="271514"/>
                  </a:cubicBezTo>
                  <a:close/>
                  <a:moveTo>
                    <a:pt x="494628" y="276721"/>
                  </a:moveTo>
                  <a:cubicBezTo>
                    <a:pt x="493491" y="277114"/>
                    <a:pt x="492309" y="278572"/>
                    <a:pt x="494326" y="278456"/>
                  </a:cubicBezTo>
                  <a:cubicBezTo>
                    <a:pt x="496158" y="280168"/>
                    <a:pt x="496320" y="276813"/>
                    <a:pt x="494743" y="276744"/>
                  </a:cubicBezTo>
                  <a:close/>
                  <a:moveTo>
                    <a:pt x="109695" y="320685"/>
                  </a:moveTo>
                  <a:cubicBezTo>
                    <a:pt x="109022" y="320060"/>
                    <a:pt x="106796" y="320060"/>
                    <a:pt x="106611" y="321102"/>
                  </a:cubicBezTo>
                  <a:cubicBezTo>
                    <a:pt x="107422" y="322444"/>
                    <a:pt x="108953" y="322097"/>
                    <a:pt x="109695" y="320685"/>
                  </a:cubicBezTo>
                  <a:close/>
                  <a:moveTo>
                    <a:pt x="537735" y="351298"/>
                  </a:moveTo>
                  <a:cubicBezTo>
                    <a:pt x="536993" y="350234"/>
                    <a:pt x="535579" y="351715"/>
                    <a:pt x="534582" y="351761"/>
                  </a:cubicBezTo>
                  <a:cubicBezTo>
                    <a:pt x="536738" y="352849"/>
                    <a:pt x="536761" y="354376"/>
                    <a:pt x="537735" y="351298"/>
                  </a:cubicBezTo>
                  <a:close/>
                  <a:moveTo>
                    <a:pt x="441827" y="55439"/>
                  </a:moveTo>
                  <a:cubicBezTo>
                    <a:pt x="440551" y="53773"/>
                    <a:pt x="441085" y="56319"/>
                    <a:pt x="440111" y="55439"/>
                  </a:cubicBezTo>
                  <a:cubicBezTo>
                    <a:pt x="438325" y="54444"/>
                    <a:pt x="439508" y="57753"/>
                    <a:pt x="440273" y="57406"/>
                  </a:cubicBezTo>
                  <a:cubicBezTo>
                    <a:pt x="441038" y="57059"/>
                    <a:pt x="441317" y="56018"/>
                    <a:pt x="441827" y="55439"/>
                  </a:cubicBezTo>
                  <a:close/>
                  <a:moveTo>
                    <a:pt x="397490" y="284056"/>
                  </a:moveTo>
                  <a:cubicBezTo>
                    <a:pt x="398302" y="284056"/>
                    <a:pt x="398000" y="283130"/>
                    <a:pt x="398510" y="282968"/>
                  </a:cubicBezTo>
                  <a:cubicBezTo>
                    <a:pt x="399020" y="282806"/>
                    <a:pt x="400133" y="283176"/>
                    <a:pt x="399670" y="282089"/>
                  </a:cubicBezTo>
                  <a:cubicBezTo>
                    <a:pt x="399345" y="281348"/>
                    <a:pt x="398789" y="282205"/>
                    <a:pt x="398325" y="282320"/>
                  </a:cubicBezTo>
                  <a:cubicBezTo>
                    <a:pt x="396748" y="282205"/>
                    <a:pt x="395635" y="283130"/>
                    <a:pt x="397490" y="284056"/>
                  </a:cubicBezTo>
                  <a:close/>
                  <a:moveTo>
                    <a:pt x="570686" y="119975"/>
                  </a:moveTo>
                  <a:cubicBezTo>
                    <a:pt x="569898" y="119466"/>
                    <a:pt x="567301" y="120877"/>
                    <a:pt x="568136" y="121942"/>
                  </a:cubicBezTo>
                  <a:cubicBezTo>
                    <a:pt x="568924" y="123561"/>
                    <a:pt x="570594" y="120553"/>
                    <a:pt x="570756" y="119975"/>
                  </a:cubicBezTo>
                  <a:close/>
                  <a:moveTo>
                    <a:pt x="411890" y="316913"/>
                  </a:moveTo>
                  <a:cubicBezTo>
                    <a:pt x="413745" y="317376"/>
                    <a:pt x="412586" y="314715"/>
                    <a:pt x="411728" y="314600"/>
                  </a:cubicBezTo>
                  <a:cubicBezTo>
                    <a:pt x="410452" y="314970"/>
                    <a:pt x="410197" y="317261"/>
                    <a:pt x="411890" y="316913"/>
                  </a:cubicBezTo>
                  <a:close/>
                  <a:moveTo>
                    <a:pt x="421931" y="383763"/>
                  </a:moveTo>
                  <a:cubicBezTo>
                    <a:pt x="419287" y="383948"/>
                    <a:pt x="422627" y="386563"/>
                    <a:pt x="423670" y="385082"/>
                  </a:cubicBezTo>
                  <a:cubicBezTo>
                    <a:pt x="423832" y="384203"/>
                    <a:pt x="422766" y="383647"/>
                    <a:pt x="421931" y="383786"/>
                  </a:cubicBezTo>
                  <a:close/>
                  <a:moveTo>
                    <a:pt x="315912" y="47387"/>
                  </a:moveTo>
                  <a:cubicBezTo>
                    <a:pt x="316144" y="44541"/>
                    <a:pt x="313222" y="47549"/>
                    <a:pt x="314451" y="48752"/>
                  </a:cubicBezTo>
                  <a:cubicBezTo>
                    <a:pt x="315564" y="49400"/>
                    <a:pt x="316074" y="48289"/>
                    <a:pt x="315912" y="47387"/>
                  </a:cubicBezTo>
                  <a:close/>
                  <a:moveTo>
                    <a:pt x="476332" y="289146"/>
                  </a:moveTo>
                  <a:cubicBezTo>
                    <a:pt x="477491" y="288660"/>
                    <a:pt x="477097" y="287781"/>
                    <a:pt x="476633" y="286948"/>
                  </a:cubicBezTo>
                  <a:cubicBezTo>
                    <a:pt x="476169" y="286115"/>
                    <a:pt x="474987" y="286717"/>
                    <a:pt x="474987" y="287503"/>
                  </a:cubicBezTo>
                  <a:cubicBezTo>
                    <a:pt x="474987" y="288290"/>
                    <a:pt x="475798" y="288522"/>
                    <a:pt x="476332" y="289146"/>
                  </a:cubicBezTo>
                  <a:close/>
                  <a:moveTo>
                    <a:pt x="453352" y="228012"/>
                  </a:moveTo>
                  <a:lnTo>
                    <a:pt x="453352" y="228012"/>
                  </a:lnTo>
                  <a:cubicBezTo>
                    <a:pt x="456807" y="228452"/>
                    <a:pt x="453212" y="224495"/>
                    <a:pt x="451752" y="227781"/>
                  </a:cubicBezTo>
                  <a:cubicBezTo>
                    <a:pt x="452235" y="227984"/>
                    <a:pt x="452767" y="228040"/>
                    <a:pt x="453282" y="227943"/>
                  </a:cubicBezTo>
                  <a:close/>
                  <a:moveTo>
                    <a:pt x="607093" y="80893"/>
                  </a:moveTo>
                  <a:cubicBezTo>
                    <a:pt x="606745" y="82582"/>
                    <a:pt x="608855" y="82073"/>
                    <a:pt x="609412" y="80893"/>
                  </a:cubicBezTo>
                  <a:cubicBezTo>
                    <a:pt x="608878" y="79805"/>
                    <a:pt x="606722" y="78879"/>
                    <a:pt x="607093" y="80893"/>
                  </a:cubicBezTo>
                  <a:close/>
                  <a:moveTo>
                    <a:pt x="376017" y="226971"/>
                  </a:moveTo>
                  <a:cubicBezTo>
                    <a:pt x="376017" y="226786"/>
                    <a:pt x="374649" y="225166"/>
                    <a:pt x="374487" y="225282"/>
                  </a:cubicBezTo>
                  <a:cubicBezTo>
                    <a:pt x="373582" y="225976"/>
                    <a:pt x="372446" y="225282"/>
                    <a:pt x="371611" y="225883"/>
                  </a:cubicBezTo>
                  <a:cubicBezTo>
                    <a:pt x="372913" y="226166"/>
                    <a:pt x="374169" y="226625"/>
                    <a:pt x="375345" y="227249"/>
                  </a:cubicBezTo>
                  <a:cubicBezTo>
                    <a:pt x="375584" y="227362"/>
                    <a:pt x="375870" y="227283"/>
                    <a:pt x="376017" y="227064"/>
                  </a:cubicBezTo>
                  <a:close/>
                  <a:moveTo>
                    <a:pt x="513434" y="289725"/>
                  </a:moveTo>
                  <a:cubicBezTo>
                    <a:pt x="515451" y="289956"/>
                    <a:pt x="513758" y="288360"/>
                    <a:pt x="512691" y="288174"/>
                  </a:cubicBezTo>
                  <a:cubicBezTo>
                    <a:pt x="510210" y="287365"/>
                    <a:pt x="511532" y="290488"/>
                    <a:pt x="513434" y="289725"/>
                  </a:cubicBezTo>
                  <a:close/>
                  <a:moveTo>
                    <a:pt x="363611" y="394476"/>
                  </a:moveTo>
                  <a:cubicBezTo>
                    <a:pt x="363611" y="393458"/>
                    <a:pt x="361292" y="393829"/>
                    <a:pt x="360875" y="394222"/>
                  </a:cubicBezTo>
                  <a:cubicBezTo>
                    <a:pt x="361084" y="395726"/>
                    <a:pt x="363148" y="396328"/>
                    <a:pt x="363588" y="394476"/>
                  </a:cubicBezTo>
                  <a:close/>
                  <a:moveTo>
                    <a:pt x="426731" y="309601"/>
                  </a:moveTo>
                  <a:cubicBezTo>
                    <a:pt x="429050" y="309347"/>
                    <a:pt x="424945" y="306616"/>
                    <a:pt x="423879" y="307565"/>
                  </a:cubicBezTo>
                  <a:cubicBezTo>
                    <a:pt x="425316" y="307912"/>
                    <a:pt x="425131" y="309694"/>
                    <a:pt x="426708" y="309601"/>
                  </a:cubicBezTo>
                  <a:close/>
                  <a:moveTo>
                    <a:pt x="28789" y="309694"/>
                  </a:moveTo>
                  <a:cubicBezTo>
                    <a:pt x="28187" y="310573"/>
                    <a:pt x="29439" y="310897"/>
                    <a:pt x="30042" y="310504"/>
                  </a:cubicBezTo>
                  <a:cubicBezTo>
                    <a:pt x="30645" y="310111"/>
                    <a:pt x="30274" y="309856"/>
                    <a:pt x="30042" y="309578"/>
                  </a:cubicBezTo>
                  <a:cubicBezTo>
                    <a:pt x="29323" y="308954"/>
                    <a:pt x="30366" y="307264"/>
                    <a:pt x="29045" y="307264"/>
                  </a:cubicBezTo>
                  <a:cubicBezTo>
                    <a:pt x="27746" y="307912"/>
                    <a:pt x="29392" y="308954"/>
                    <a:pt x="28789" y="309694"/>
                  </a:cubicBezTo>
                  <a:close/>
                  <a:moveTo>
                    <a:pt x="522013" y="292293"/>
                  </a:moveTo>
                  <a:cubicBezTo>
                    <a:pt x="521321" y="291699"/>
                    <a:pt x="520861" y="290879"/>
                    <a:pt x="520715" y="289979"/>
                  </a:cubicBezTo>
                  <a:cubicBezTo>
                    <a:pt x="518326" y="289933"/>
                    <a:pt x="521318" y="295024"/>
                    <a:pt x="521967" y="292293"/>
                  </a:cubicBezTo>
                  <a:close/>
                  <a:moveTo>
                    <a:pt x="60790" y="307126"/>
                  </a:moveTo>
                  <a:cubicBezTo>
                    <a:pt x="60558" y="306408"/>
                    <a:pt x="58030" y="307334"/>
                    <a:pt x="57613" y="307797"/>
                  </a:cubicBezTo>
                  <a:cubicBezTo>
                    <a:pt x="57613" y="308606"/>
                    <a:pt x="58448" y="308375"/>
                    <a:pt x="58796" y="308768"/>
                  </a:cubicBezTo>
                  <a:cubicBezTo>
                    <a:pt x="59770" y="309625"/>
                    <a:pt x="60025" y="307658"/>
                    <a:pt x="60744" y="307126"/>
                  </a:cubicBezTo>
                  <a:close/>
                  <a:moveTo>
                    <a:pt x="233546" y="411252"/>
                  </a:moveTo>
                  <a:cubicBezTo>
                    <a:pt x="233546" y="410188"/>
                    <a:pt x="231783" y="408615"/>
                    <a:pt x="230833" y="409633"/>
                  </a:cubicBezTo>
                  <a:cubicBezTo>
                    <a:pt x="230531" y="410928"/>
                    <a:pt x="232850" y="409910"/>
                    <a:pt x="232479" y="411461"/>
                  </a:cubicBezTo>
                  <a:cubicBezTo>
                    <a:pt x="232410" y="412386"/>
                    <a:pt x="233708" y="412155"/>
                    <a:pt x="233499" y="411276"/>
                  </a:cubicBezTo>
                  <a:close/>
                  <a:moveTo>
                    <a:pt x="377780" y="52269"/>
                  </a:moveTo>
                  <a:cubicBezTo>
                    <a:pt x="378151" y="51482"/>
                    <a:pt x="376110" y="50187"/>
                    <a:pt x="375461" y="50881"/>
                  </a:cubicBezTo>
                  <a:cubicBezTo>
                    <a:pt x="374811" y="51575"/>
                    <a:pt x="374719" y="52385"/>
                    <a:pt x="375716" y="52292"/>
                  </a:cubicBezTo>
                  <a:cubicBezTo>
                    <a:pt x="376713" y="52200"/>
                    <a:pt x="377710" y="53241"/>
                    <a:pt x="377780" y="52269"/>
                  </a:cubicBezTo>
                  <a:close/>
                  <a:moveTo>
                    <a:pt x="287529" y="50649"/>
                  </a:moveTo>
                  <a:cubicBezTo>
                    <a:pt x="285836" y="51321"/>
                    <a:pt x="288271" y="53750"/>
                    <a:pt x="289477" y="52223"/>
                  </a:cubicBezTo>
                  <a:cubicBezTo>
                    <a:pt x="290683" y="50696"/>
                    <a:pt x="288039" y="51251"/>
                    <a:pt x="287529" y="50649"/>
                  </a:cubicBezTo>
                  <a:close/>
                  <a:moveTo>
                    <a:pt x="305663" y="411322"/>
                  </a:moveTo>
                  <a:cubicBezTo>
                    <a:pt x="304782" y="410998"/>
                    <a:pt x="305431" y="409633"/>
                    <a:pt x="304851" y="409540"/>
                  </a:cubicBezTo>
                  <a:cubicBezTo>
                    <a:pt x="304271" y="409448"/>
                    <a:pt x="304851" y="410628"/>
                    <a:pt x="304202" y="411021"/>
                  </a:cubicBezTo>
                  <a:cubicBezTo>
                    <a:pt x="301187" y="413150"/>
                    <a:pt x="305060" y="413289"/>
                    <a:pt x="305663" y="411322"/>
                  </a:cubicBezTo>
                  <a:close/>
                  <a:moveTo>
                    <a:pt x="326996" y="67611"/>
                  </a:moveTo>
                  <a:cubicBezTo>
                    <a:pt x="324515" y="67911"/>
                    <a:pt x="329988" y="70711"/>
                    <a:pt x="329477" y="68305"/>
                  </a:cubicBezTo>
                  <a:cubicBezTo>
                    <a:pt x="329315" y="67009"/>
                    <a:pt x="327924" y="68351"/>
                    <a:pt x="326996" y="67611"/>
                  </a:cubicBezTo>
                  <a:close/>
                  <a:moveTo>
                    <a:pt x="495996" y="176990"/>
                  </a:moveTo>
                  <a:cubicBezTo>
                    <a:pt x="494001" y="177823"/>
                    <a:pt x="496622" y="179096"/>
                    <a:pt x="497735" y="179304"/>
                  </a:cubicBezTo>
                  <a:cubicBezTo>
                    <a:pt x="498199" y="178679"/>
                    <a:pt x="496714" y="176851"/>
                    <a:pt x="495996" y="176990"/>
                  </a:cubicBezTo>
                  <a:close/>
                  <a:moveTo>
                    <a:pt x="606954" y="34776"/>
                  </a:moveTo>
                  <a:cubicBezTo>
                    <a:pt x="607533" y="35007"/>
                    <a:pt x="607904" y="34197"/>
                    <a:pt x="608554" y="34082"/>
                  </a:cubicBezTo>
                  <a:cubicBezTo>
                    <a:pt x="609226" y="33272"/>
                    <a:pt x="607000" y="32740"/>
                    <a:pt x="606374" y="33133"/>
                  </a:cubicBezTo>
                  <a:cubicBezTo>
                    <a:pt x="605748" y="33526"/>
                    <a:pt x="605910" y="34915"/>
                    <a:pt x="606954" y="34776"/>
                  </a:cubicBezTo>
                  <a:close/>
                  <a:moveTo>
                    <a:pt x="631047" y="50973"/>
                  </a:moveTo>
                  <a:cubicBezTo>
                    <a:pt x="631047" y="52200"/>
                    <a:pt x="632508" y="50418"/>
                    <a:pt x="633203" y="51297"/>
                  </a:cubicBezTo>
                  <a:cubicBezTo>
                    <a:pt x="633760" y="51691"/>
                    <a:pt x="634432" y="52015"/>
                    <a:pt x="634780" y="51297"/>
                  </a:cubicBezTo>
                  <a:cubicBezTo>
                    <a:pt x="634525" y="50603"/>
                    <a:pt x="631395" y="49354"/>
                    <a:pt x="631047" y="51066"/>
                  </a:cubicBezTo>
                  <a:close/>
                  <a:moveTo>
                    <a:pt x="534164" y="161001"/>
                  </a:moveTo>
                  <a:lnTo>
                    <a:pt x="534164" y="161001"/>
                  </a:lnTo>
                  <a:cubicBezTo>
                    <a:pt x="535161" y="161417"/>
                    <a:pt x="536367" y="160029"/>
                    <a:pt x="534883" y="159890"/>
                  </a:cubicBezTo>
                  <a:cubicBezTo>
                    <a:pt x="534373" y="159890"/>
                    <a:pt x="534048" y="159612"/>
                    <a:pt x="533631" y="159404"/>
                  </a:cubicBezTo>
                  <a:cubicBezTo>
                    <a:pt x="532216" y="159219"/>
                    <a:pt x="532703" y="161718"/>
                    <a:pt x="534164" y="161093"/>
                  </a:cubicBezTo>
                  <a:close/>
                  <a:moveTo>
                    <a:pt x="175644" y="344148"/>
                  </a:moveTo>
                  <a:cubicBezTo>
                    <a:pt x="174670" y="344449"/>
                    <a:pt x="174971" y="345652"/>
                    <a:pt x="175644" y="346162"/>
                  </a:cubicBezTo>
                  <a:cubicBezTo>
                    <a:pt x="176316" y="346671"/>
                    <a:pt x="177336" y="345676"/>
                    <a:pt x="177220" y="345074"/>
                  </a:cubicBezTo>
                  <a:cubicBezTo>
                    <a:pt x="176718" y="344727"/>
                    <a:pt x="176191" y="344418"/>
                    <a:pt x="175644" y="344148"/>
                  </a:cubicBezTo>
                  <a:close/>
                  <a:moveTo>
                    <a:pt x="681413" y="50048"/>
                  </a:moveTo>
                  <a:cubicBezTo>
                    <a:pt x="683894" y="50233"/>
                    <a:pt x="681853" y="48174"/>
                    <a:pt x="680508" y="48359"/>
                  </a:cubicBezTo>
                  <a:cubicBezTo>
                    <a:pt x="679163" y="48544"/>
                    <a:pt x="680392" y="50326"/>
                    <a:pt x="681413" y="50048"/>
                  </a:cubicBezTo>
                  <a:close/>
                  <a:moveTo>
                    <a:pt x="124884" y="308514"/>
                  </a:moveTo>
                  <a:cubicBezTo>
                    <a:pt x="124327" y="308907"/>
                    <a:pt x="125486" y="311152"/>
                    <a:pt x="126043" y="310550"/>
                  </a:cubicBezTo>
                  <a:cubicBezTo>
                    <a:pt x="126599" y="309949"/>
                    <a:pt x="126994" y="310666"/>
                    <a:pt x="127457" y="310550"/>
                  </a:cubicBezTo>
                  <a:cubicBezTo>
                    <a:pt x="129405" y="309463"/>
                    <a:pt x="125208" y="309740"/>
                    <a:pt x="124768" y="308514"/>
                  </a:cubicBezTo>
                  <a:close/>
                  <a:moveTo>
                    <a:pt x="489225" y="53449"/>
                  </a:moveTo>
                  <a:cubicBezTo>
                    <a:pt x="492865" y="53449"/>
                    <a:pt x="487972" y="51436"/>
                    <a:pt x="486906" y="52547"/>
                  </a:cubicBezTo>
                  <a:cubicBezTo>
                    <a:pt x="487323" y="53542"/>
                    <a:pt x="488343" y="53519"/>
                    <a:pt x="489225" y="53449"/>
                  </a:cubicBezTo>
                  <a:close/>
                  <a:moveTo>
                    <a:pt x="457270" y="222366"/>
                  </a:moveTo>
                  <a:lnTo>
                    <a:pt x="457270" y="222366"/>
                  </a:lnTo>
                  <a:cubicBezTo>
                    <a:pt x="456443" y="222096"/>
                    <a:pt x="455552" y="222546"/>
                    <a:pt x="455281" y="223371"/>
                  </a:cubicBezTo>
                  <a:cubicBezTo>
                    <a:pt x="455260" y="223436"/>
                    <a:pt x="455243" y="223502"/>
                    <a:pt x="455230" y="223569"/>
                  </a:cubicBezTo>
                  <a:cubicBezTo>
                    <a:pt x="455091" y="224888"/>
                    <a:pt x="457943" y="223315"/>
                    <a:pt x="458314" y="222598"/>
                  </a:cubicBezTo>
                  <a:cubicBezTo>
                    <a:pt x="458013" y="222378"/>
                    <a:pt x="457641" y="222278"/>
                    <a:pt x="457270" y="222320"/>
                  </a:cubicBezTo>
                  <a:close/>
                  <a:moveTo>
                    <a:pt x="478140" y="25682"/>
                  </a:moveTo>
                  <a:cubicBezTo>
                    <a:pt x="479207" y="25821"/>
                    <a:pt x="479601" y="23877"/>
                    <a:pt x="477955" y="24109"/>
                  </a:cubicBezTo>
                  <a:cubicBezTo>
                    <a:pt x="477352" y="24618"/>
                    <a:pt x="476610" y="24456"/>
                    <a:pt x="476030" y="24872"/>
                  </a:cubicBezTo>
                  <a:cubicBezTo>
                    <a:pt x="476633" y="25590"/>
                    <a:pt x="476935" y="25728"/>
                    <a:pt x="478233" y="25636"/>
                  </a:cubicBezTo>
                  <a:close/>
                  <a:moveTo>
                    <a:pt x="436911" y="31953"/>
                  </a:moveTo>
                  <a:lnTo>
                    <a:pt x="436911" y="31953"/>
                  </a:lnTo>
                  <a:cubicBezTo>
                    <a:pt x="436192" y="31953"/>
                    <a:pt x="435357" y="31745"/>
                    <a:pt x="434731" y="32231"/>
                  </a:cubicBezTo>
                  <a:cubicBezTo>
                    <a:pt x="437282" y="32670"/>
                    <a:pt x="436099" y="35054"/>
                    <a:pt x="438488" y="32231"/>
                  </a:cubicBezTo>
                  <a:cubicBezTo>
                    <a:pt x="437954" y="31814"/>
                    <a:pt x="437375" y="31976"/>
                    <a:pt x="436911" y="31953"/>
                  </a:cubicBezTo>
                  <a:close/>
                  <a:moveTo>
                    <a:pt x="342092" y="74460"/>
                  </a:moveTo>
                  <a:cubicBezTo>
                    <a:pt x="341304" y="74460"/>
                    <a:pt x="338382" y="76265"/>
                    <a:pt x="341025" y="76149"/>
                  </a:cubicBezTo>
                  <a:cubicBezTo>
                    <a:pt x="341373" y="76149"/>
                    <a:pt x="341582" y="76889"/>
                    <a:pt x="342115" y="76288"/>
                  </a:cubicBezTo>
                  <a:cubicBezTo>
                    <a:pt x="342649" y="75686"/>
                    <a:pt x="342834" y="74784"/>
                    <a:pt x="342092" y="74460"/>
                  </a:cubicBezTo>
                  <a:close/>
                  <a:moveTo>
                    <a:pt x="164791" y="347504"/>
                  </a:moveTo>
                  <a:cubicBezTo>
                    <a:pt x="164212" y="345676"/>
                    <a:pt x="161522" y="347851"/>
                    <a:pt x="161591" y="348637"/>
                  </a:cubicBezTo>
                  <a:cubicBezTo>
                    <a:pt x="161661" y="349424"/>
                    <a:pt x="162658" y="348452"/>
                    <a:pt x="163214" y="348244"/>
                  </a:cubicBezTo>
                  <a:cubicBezTo>
                    <a:pt x="163771" y="348036"/>
                    <a:pt x="164606" y="348314"/>
                    <a:pt x="164791" y="347573"/>
                  </a:cubicBezTo>
                  <a:close/>
                  <a:moveTo>
                    <a:pt x="499822" y="283871"/>
                  </a:moveTo>
                  <a:cubicBezTo>
                    <a:pt x="498848" y="282482"/>
                    <a:pt x="496645" y="284611"/>
                    <a:pt x="497967" y="285629"/>
                  </a:cubicBezTo>
                  <a:cubicBezTo>
                    <a:pt x="498570" y="285837"/>
                    <a:pt x="499891" y="284518"/>
                    <a:pt x="499822" y="283940"/>
                  </a:cubicBezTo>
                  <a:close/>
                  <a:moveTo>
                    <a:pt x="529457" y="320246"/>
                  </a:moveTo>
                  <a:cubicBezTo>
                    <a:pt x="531150" y="320963"/>
                    <a:pt x="533306" y="317399"/>
                    <a:pt x="530871" y="318117"/>
                  </a:cubicBezTo>
                  <a:cubicBezTo>
                    <a:pt x="530315" y="318533"/>
                    <a:pt x="530315" y="319505"/>
                    <a:pt x="529434" y="319690"/>
                  </a:cubicBezTo>
                  <a:cubicBezTo>
                    <a:pt x="528553" y="319875"/>
                    <a:pt x="528877" y="320315"/>
                    <a:pt x="529457" y="320315"/>
                  </a:cubicBezTo>
                  <a:close/>
                  <a:moveTo>
                    <a:pt x="247366" y="318556"/>
                  </a:moveTo>
                  <a:cubicBezTo>
                    <a:pt x="246578" y="319644"/>
                    <a:pt x="248085" y="321703"/>
                    <a:pt x="249268" y="320546"/>
                  </a:cubicBezTo>
                  <a:cubicBezTo>
                    <a:pt x="249639" y="319690"/>
                    <a:pt x="248456" y="318903"/>
                    <a:pt x="247366" y="318626"/>
                  </a:cubicBezTo>
                  <a:close/>
                  <a:moveTo>
                    <a:pt x="433409" y="378881"/>
                  </a:moveTo>
                  <a:lnTo>
                    <a:pt x="433409" y="378881"/>
                  </a:lnTo>
                  <a:cubicBezTo>
                    <a:pt x="433177" y="380523"/>
                    <a:pt x="433850" y="381657"/>
                    <a:pt x="434128" y="379390"/>
                  </a:cubicBezTo>
                  <a:cubicBezTo>
                    <a:pt x="435427" y="378418"/>
                    <a:pt x="435241" y="377469"/>
                    <a:pt x="433664" y="377076"/>
                  </a:cubicBezTo>
                  <a:cubicBezTo>
                    <a:pt x="433451" y="377676"/>
                    <a:pt x="433364" y="378314"/>
                    <a:pt x="433409" y="378950"/>
                  </a:cubicBezTo>
                  <a:close/>
                  <a:moveTo>
                    <a:pt x="382301" y="46184"/>
                  </a:moveTo>
                  <a:cubicBezTo>
                    <a:pt x="381745" y="47919"/>
                    <a:pt x="383832" y="48498"/>
                    <a:pt x="383925" y="46762"/>
                  </a:cubicBezTo>
                  <a:cubicBezTo>
                    <a:pt x="383901" y="45443"/>
                    <a:pt x="381026" y="44008"/>
                    <a:pt x="382301" y="46184"/>
                  </a:cubicBezTo>
                  <a:close/>
                  <a:moveTo>
                    <a:pt x="512158" y="84155"/>
                  </a:moveTo>
                  <a:cubicBezTo>
                    <a:pt x="513712" y="84549"/>
                    <a:pt x="513642" y="82489"/>
                    <a:pt x="512042" y="82420"/>
                  </a:cubicBezTo>
                  <a:cubicBezTo>
                    <a:pt x="511231" y="82420"/>
                    <a:pt x="511231" y="82998"/>
                    <a:pt x="510976" y="83438"/>
                  </a:cubicBezTo>
                  <a:cubicBezTo>
                    <a:pt x="510326" y="84178"/>
                    <a:pt x="511509" y="84040"/>
                    <a:pt x="512228" y="84040"/>
                  </a:cubicBezTo>
                  <a:close/>
                  <a:moveTo>
                    <a:pt x="651870" y="28621"/>
                  </a:moveTo>
                  <a:cubicBezTo>
                    <a:pt x="650085" y="28181"/>
                    <a:pt x="651314" y="30472"/>
                    <a:pt x="652172" y="30657"/>
                  </a:cubicBezTo>
                  <a:cubicBezTo>
                    <a:pt x="653447" y="30449"/>
                    <a:pt x="653609" y="28158"/>
                    <a:pt x="651940" y="28598"/>
                  </a:cubicBezTo>
                  <a:close/>
                  <a:moveTo>
                    <a:pt x="99538" y="360994"/>
                  </a:moveTo>
                  <a:cubicBezTo>
                    <a:pt x="99538" y="359050"/>
                    <a:pt x="97892" y="359605"/>
                    <a:pt x="97382" y="360624"/>
                  </a:cubicBezTo>
                  <a:cubicBezTo>
                    <a:pt x="96872" y="361642"/>
                    <a:pt x="99561" y="362243"/>
                    <a:pt x="99538" y="360994"/>
                  </a:cubicBezTo>
                  <a:close/>
                  <a:moveTo>
                    <a:pt x="455462" y="375548"/>
                  </a:moveTo>
                  <a:cubicBezTo>
                    <a:pt x="454859" y="375248"/>
                    <a:pt x="454418" y="375039"/>
                    <a:pt x="454186" y="374276"/>
                  </a:cubicBezTo>
                  <a:cubicBezTo>
                    <a:pt x="451752" y="376358"/>
                    <a:pt x="453815" y="378140"/>
                    <a:pt x="455462" y="375548"/>
                  </a:cubicBezTo>
                  <a:close/>
                  <a:moveTo>
                    <a:pt x="455833" y="44402"/>
                  </a:moveTo>
                  <a:cubicBezTo>
                    <a:pt x="459357" y="44726"/>
                    <a:pt x="455462" y="39589"/>
                    <a:pt x="455276" y="43962"/>
                  </a:cubicBezTo>
                  <a:cubicBezTo>
                    <a:pt x="454812" y="44448"/>
                    <a:pt x="455647" y="44240"/>
                    <a:pt x="455833" y="44402"/>
                  </a:cubicBezTo>
                  <a:close/>
                  <a:moveTo>
                    <a:pt x="381096" y="85752"/>
                  </a:moveTo>
                  <a:cubicBezTo>
                    <a:pt x="381096" y="85590"/>
                    <a:pt x="380980" y="85312"/>
                    <a:pt x="380887" y="85289"/>
                  </a:cubicBezTo>
                  <a:cubicBezTo>
                    <a:pt x="379797" y="85289"/>
                    <a:pt x="379449" y="83739"/>
                    <a:pt x="378568" y="83716"/>
                  </a:cubicBezTo>
                  <a:cubicBezTo>
                    <a:pt x="378081" y="84849"/>
                    <a:pt x="380284" y="87557"/>
                    <a:pt x="381096" y="85752"/>
                  </a:cubicBezTo>
                  <a:close/>
                  <a:moveTo>
                    <a:pt x="419821" y="74714"/>
                  </a:moveTo>
                  <a:cubicBezTo>
                    <a:pt x="420934" y="75061"/>
                    <a:pt x="419821" y="73048"/>
                    <a:pt x="420702" y="72586"/>
                  </a:cubicBezTo>
                  <a:cubicBezTo>
                    <a:pt x="421073" y="72238"/>
                    <a:pt x="420911" y="71868"/>
                    <a:pt x="420563" y="71660"/>
                  </a:cubicBezTo>
                  <a:cubicBezTo>
                    <a:pt x="420215" y="71452"/>
                    <a:pt x="418800" y="71660"/>
                    <a:pt x="419334" y="72424"/>
                  </a:cubicBezTo>
                  <a:cubicBezTo>
                    <a:pt x="419867" y="73187"/>
                    <a:pt x="418545" y="74066"/>
                    <a:pt x="419821" y="74714"/>
                  </a:cubicBezTo>
                  <a:close/>
                  <a:moveTo>
                    <a:pt x="173417" y="370273"/>
                  </a:moveTo>
                  <a:cubicBezTo>
                    <a:pt x="172173" y="369973"/>
                    <a:pt x="170920" y="370736"/>
                    <a:pt x="170619" y="371978"/>
                  </a:cubicBezTo>
                  <a:cubicBezTo>
                    <a:pt x="170607" y="372026"/>
                    <a:pt x="170597" y="372075"/>
                    <a:pt x="170588" y="372124"/>
                  </a:cubicBezTo>
                  <a:cubicBezTo>
                    <a:pt x="171075" y="372587"/>
                    <a:pt x="172235" y="372702"/>
                    <a:pt x="172188" y="371754"/>
                  </a:cubicBezTo>
                  <a:cubicBezTo>
                    <a:pt x="172142" y="370805"/>
                    <a:pt x="173116" y="370921"/>
                    <a:pt x="173835" y="370458"/>
                  </a:cubicBezTo>
                  <a:close/>
                  <a:moveTo>
                    <a:pt x="444146" y="42759"/>
                  </a:moveTo>
                  <a:cubicBezTo>
                    <a:pt x="442685" y="44842"/>
                    <a:pt x="445560" y="44680"/>
                    <a:pt x="445352" y="42759"/>
                  </a:cubicBezTo>
                  <a:cubicBezTo>
                    <a:pt x="445583" y="41347"/>
                    <a:pt x="442175" y="41255"/>
                    <a:pt x="443659" y="42134"/>
                  </a:cubicBezTo>
                  <a:cubicBezTo>
                    <a:pt x="443964" y="42170"/>
                    <a:pt x="444183" y="42446"/>
                    <a:pt x="444147" y="42750"/>
                  </a:cubicBezTo>
                  <a:cubicBezTo>
                    <a:pt x="444146" y="42753"/>
                    <a:pt x="444146" y="42756"/>
                    <a:pt x="444146" y="42759"/>
                  </a:cubicBezTo>
                  <a:close/>
                  <a:moveTo>
                    <a:pt x="598165" y="86284"/>
                  </a:moveTo>
                  <a:cubicBezTo>
                    <a:pt x="597377" y="86145"/>
                    <a:pt x="596078" y="86978"/>
                    <a:pt x="596542" y="87811"/>
                  </a:cubicBezTo>
                  <a:cubicBezTo>
                    <a:pt x="597609" y="88852"/>
                    <a:pt x="600716" y="86307"/>
                    <a:pt x="598165" y="86284"/>
                  </a:cubicBezTo>
                  <a:close/>
                  <a:moveTo>
                    <a:pt x="468494" y="262883"/>
                  </a:moveTo>
                  <a:cubicBezTo>
                    <a:pt x="468146" y="261796"/>
                    <a:pt x="466430" y="260916"/>
                    <a:pt x="465873" y="262282"/>
                  </a:cubicBezTo>
                  <a:cubicBezTo>
                    <a:pt x="466476" y="263184"/>
                    <a:pt x="467798" y="264295"/>
                    <a:pt x="468494" y="262883"/>
                  </a:cubicBezTo>
                  <a:close/>
                  <a:moveTo>
                    <a:pt x="385177" y="35979"/>
                  </a:moveTo>
                  <a:lnTo>
                    <a:pt x="385177" y="35979"/>
                  </a:lnTo>
                  <a:cubicBezTo>
                    <a:pt x="385014" y="36882"/>
                    <a:pt x="385177" y="37900"/>
                    <a:pt x="386359" y="37553"/>
                  </a:cubicBezTo>
                  <a:cubicBezTo>
                    <a:pt x="387542" y="37206"/>
                    <a:pt x="385965" y="36025"/>
                    <a:pt x="386220" y="35239"/>
                  </a:cubicBezTo>
                  <a:cubicBezTo>
                    <a:pt x="385896" y="34197"/>
                    <a:pt x="384899" y="35192"/>
                    <a:pt x="385177" y="35979"/>
                  </a:cubicBezTo>
                  <a:close/>
                  <a:moveTo>
                    <a:pt x="671905" y="62034"/>
                  </a:moveTo>
                  <a:cubicBezTo>
                    <a:pt x="672081" y="61568"/>
                    <a:pt x="671845" y="61047"/>
                    <a:pt x="671377" y="60872"/>
                  </a:cubicBezTo>
                  <a:cubicBezTo>
                    <a:pt x="670910" y="60696"/>
                    <a:pt x="670388" y="60932"/>
                    <a:pt x="670212" y="61398"/>
                  </a:cubicBezTo>
                  <a:cubicBezTo>
                    <a:pt x="670135" y="61603"/>
                    <a:pt x="670135" y="61829"/>
                    <a:pt x="670212" y="62034"/>
                  </a:cubicBezTo>
                  <a:cubicBezTo>
                    <a:pt x="669841" y="63399"/>
                    <a:pt x="672276" y="63446"/>
                    <a:pt x="671905" y="62034"/>
                  </a:cubicBezTo>
                  <a:close/>
                  <a:moveTo>
                    <a:pt x="66448" y="361133"/>
                  </a:moveTo>
                  <a:cubicBezTo>
                    <a:pt x="65683" y="361133"/>
                    <a:pt x="63202" y="361619"/>
                    <a:pt x="63387" y="362313"/>
                  </a:cubicBezTo>
                  <a:cubicBezTo>
                    <a:pt x="63804" y="363747"/>
                    <a:pt x="64802" y="361503"/>
                    <a:pt x="65706" y="362197"/>
                  </a:cubicBezTo>
                  <a:cubicBezTo>
                    <a:pt x="66154" y="361896"/>
                    <a:pt x="66628" y="361633"/>
                    <a:pt x="67120" y="361410"/>
                  </a:cubicBezTo>
                  <a:close/>
                  <a:moveTo>
                    <a:pt x="449850" y="77861"/>
                  </a:moveTo>
                  <a:cubicBezTo>
                    <a:pt x="448505" y="78486"/>
                    <a:pt x="451450" y="78879"/>
                    <a:pt x="451288" y="79944"/>
                  </a:cubicBezTo>
                  <a:cubicBezTo>
                    <a:pt x="451821" y="80453"/>
                    <a:pt x="452586" y="79134"/>
                    <a:pt x="452563" y="78671"/>
                  </a:cubicBezTo>
                  <a:cubicBezTo>
                    <a:pt x="452076" y="78070"/>
                    <a:pt x="450592" y="78579"/>
                    <a:pt x="449850" y="77861"/>
                  </a:cubicBezTo>
                  <a:close/>
                  <a:moveTo>
                    <a:pt x="323448" y="405306"/>
                  </a:moveTo>
                  <a:cubicBezTo>
                    <a:pt x="322776" y="405421"/>
                    <a:pt x="322173" y="405306"/>
                    <a:pt x="321709" y="405560"/>
                  </a:cubicBezTo>
                  <a:cubicBezTo>
                    <a:pt x="322964" y="406376"/>
                    <a:pt x="324507" y="406620"/>
                    <a:pt x="325953" y="406231"/>
                  </a:cubicBezTo>
                  <a:cubicBezTo>
                    <a:pt x="325304" y="405556"/>
                    <a:pt x="324381" y="405215"/>
                    <a:pt x="323448" y="405306"/>
                  </a:cubicBezTo>
                  <a:close/>
                  <a:moveTo>
                    <a:pt x="180629" y="351252"/>
                  </a:moveTo>
                  <a:cubicBezTo>
                    <a:pt x="180629" y="353566"/>
                    <a:pt x="182090" y="352108"/>
                    <a:pt x="182276" y="351252"/>
                  </a:cubicBezTo>
                  <a:cubicBezTo>
                    <a:pt x="182461" y="350396"/>
                    <a:pt x="179516" y="349980"/>
                    <a:pt x="180629" y="351252"/>
                  </a:cubicBezTo>
                  <a:close/>
                  <a:moveTo>
                    <a:pt x="426035" y="42250"/>
                  </a:moveTo>
                  <a:cubicBezTo>
                    <a:pt x="426337" y="40584"/>
                    <a:pt x="424806" y="40977"/>
                    <a:pt x="423902" y="41787"/>
                  </a:cubicBezTo>
                  <a:cubicBezTo>
                    <a:pt x="423948" y="42366"/>
                    <a:pt x="426314" y="44332"/>
                    <a:pt x="426035" y="42250"/>
                  </a:cubicBezTo>
                  <a:close/>
                  <a:moveTo>
                    <a:pt x="603127" y="41787"/>
                  </a:moveTo>
                  <a:cubicBezTo>
                    <a:pt x="603684" y="40121"/>
                    <a:pt x="599046" y="41995"/>
                    <a:pt x="599371" y="42690"/>
                  </a:cubicBezTo>
                  <a:cubicBezTo>
                    <a:pt x="599696" y="43384"/>
                    <a:pt x="600484" y="42690"/>
                    <a:pt x="600971" y="42342"/>
                  </a:cubicBezTo>
                  <a:cubicBezTo>
                    <a:pt x="601458" y="41995"/>
                    <a:pt x="602756" y="42481"/>
                    <a:pt x="603127" y="41787"/>
                  </a:cubicBezTo>
                  <a:close/>
                  <a:moveTo>
                    <a:pt x="115376" y="334638"/>
                  </a:moveTo>
                  <a:cubicBezTo>
                    <a:pt x="115376" y="333412"/>
                    <a:pt x="112454" y="332810"/>
                    <a:pt x="112663" y="334037"/>
                  </a:cubicBezTo>
                  <a:cubicBezTo>
                    <a:pt x="113312" y="334546"/>
                    <a:pt x="114727" y="335726"/>
                    <a:pt x="115376" y="334638"/>
                  </a:cubicBezTo>
                  <a:close/>
                  <a:moveTo>
                    <a:pt x="531985" y="303955"/>
                  </a:moveTo>
                  <a:cubicBezTo>
                    <a:pt x="528970" y="304441"/>
                    <a:pt x="532611" y="306894"/>
                    <a:pt x="533376" y="304742"/>
                  </a:cubicBezTo>
                  <a:cubicBezTo>
                    <a:pt x="533816" y="303585"/>
                    <a:pt x="532286" y="304534"/>
                    <a:pt x="531985" y="303955"/>
                  </a:cubicBezTo>
                  <a:close/>
                  <a:moveTo>
                    <a:pt x="367066" y="262582"/>
                  </a:moveTo>
                  <a:cubicBezTo>
                    <a:pt x="366927" y="261310"/>
                    <a:pt x="364562" y="262328"/>
                    <a:pt x="364330" y="263045"/>
                  </a:cubicBezTo>
                  <a:cubicBezTo>
                    <a:pt x="364284" y="264295"/>
                    <a:pt x="366811" y="263253"/>
                    <a:pt x="366950" y="262582"/>
                  </a:cubicBezTo>
                  <a:close/>
                  <a:moveTo>
                    <a:pt x="438163" y="53796"/>
                  </a:moveTo>
                  <a:cubicBezTo>
                    <a:pt x="439300" y="54385"/>
                    <a:pt x="440699" y="53943"/>
                    <a:pt x="441289" y="52809"/>
                  </a:cubicBezTo>
                  <a:cubicBezTo>
                    <a:pt x="441291" y="52807"/>
                    <a:pt x="441292" y="52804"/>
                    <a:pt x="441293" y="52801"/>
                  </a:cubicBezTo>
                  <a:cubicBezTo>
                    <a:pt x="441386" y="51714"/>
                    <a:pt x="438279" y="53241"/>
                    <a:pt x="438047" y="53796"/>
                  </a:cubicBezTo>
                  <a:close/>
                  <a:moveTo>
                    <a:pt x="405003" y="18671"/>
                  </a:moveTo>
                  <a:cubicBezTo>
                    <a:pt x="404076" y="17583"/>
                    <a:pt x="401038" y="18000"/>
                    <a:pt x="401270" y="19735"/>
                  </a:cubicBezTo>
                  <a:cubicBezTo>
                    <a:pt x="402476" y="19550"/>
                    <a:pt x="403542" y="18787"/>
                    <a:pt x="404887" y="18671"/>
                  </a:cubicBezTo>
                  <a:close/>
                  <a:moveTo>
                    <a:pt x="488622" y="368491"/>
                  </a:moveTo>
                  <a:cubicBezTo>
                    <a:pt x="488135" y="369972"/>
                    <a:pt x="490639" y="369879"/>
                    <a:pt x="490709" y="368815"/>
                  </a:cubicBezTo>
                  <a:cubicBezTo>
                    <a:pt x="490500" y="368121"/>
                    <a:pt x="488181" y="366686"/>
                    <a:pt x="488506" y="368491"/>
                  </a:cubicBezTo>
                  <a:close/>
                  <a:moveTo>
                    <a:pt x="541956" y="339590"/>
                  </a:moveTo>
                  <a:cubicBezTo>
                    <a:pt x="540866" y="339312"/>
                    <a:pt x="540773" y="340284"/>
                    <a:pt x="540379" y="340863"/>
                  </a:cubicBezTo>
                  <a:cubicBezTo>
                    <a:pt x="540193" y="341002"/>
                    <a:pt x="540263" y="341163"/>
                    <a:pt x="540518" y="341210"/>
                  </a:cubicBezTo>
                  <a:cubicBezTo>
                    <a:pt x="541631" y="341765"/>
                    <a:pt x="544367" y="339613"/>
                    <a:pt x="541956" y="339590"/>
                  </a:cubicBezTo>
                  <a:close/>
                  <a:moveTo>
                    <a:pt x="291518" y="351460"/>
                  </a:moveTo>
                  <a:cubicBezTo>
                    <a:pt x="292440" y="351373"/>
                    <a:pt x="293329" y="351072"/>
                    <a:pt x="294115" y="350581"/>
                  </a:cubicBezTo>
                  <a:cubicBezTo>
                    <a:pt x="293360" y="350294"/>
                    <a:pt x="292585" y="350062"/>
                    <a:pt x="291796" y="349887"/>
                  </a:cubicBezTo>
                  <a:cubicBezTo>
                    <a:pt x="291147" y="349794"/>
                    <a:pt x="290358" y="351460"/>
                    <a:pt x="291541" y="351460"/>
                  </a:cubicBezTo>
                  <a:close/>
                  <a:moveTo>
                    <a:pt x="671812" y="38710"/>
                  </a:moveTo>
                  <a:lnTo>
                    <a:pt x="671812" y="38710"/>
                  </a:lnTo>
                  <a:cubicBezTo>
                    <a:pt x="674131" y="39172"/>
                    <a:pt x="671812" y="36396"/>
                    <a:pt x="670908" y="37229"/>
                  </a:cubicBezTo>
                  <a:cubicBezTo>
                    <a:pt x="670004" y="38062"/>
                    <a:pt x="670537" y="38987"/>
                    <a:pt x="671743" y="38710"/>
                  </a:cubicBezTo>
                  <a:close/>
                  <a:moveTo>
                    <a:pt x="49474" y="297870"/>
                  </a:moveTo>
                  <a:cubicBezTo>
                    <a:pt x="48701" y="297279"/>
                    <a:pt x="47595" y="297425"/>
                    <a:pt x="47003" y="298196"/>
                  </a:cubicBezTo>
                  <a:cubicBezTo>
                    <a:pt x="46975" y="298233"/>
                    <a:pt x="46948" y="298271"/>
                    <a:pt x="46923" y="298309"/>
                  </a:cubicBezTo>
                  <a:cubicBezTo>
                    <a:pt x="46274" y="300207"/>
                    <a:pt x="49358" y="299004"/>
                    <a:pt x="49404" y="297986"/>
                  </a:cubicBezTo>
                  <a:close/>
                  <a:moveTo>
                    <a:pt x="470326" y="50811"/>
                  </a:moveTo>
                  <a:cubicBezTo>
                    <a:pt x="470581" y="49886"/>
                    <a:pt x="468471" y="49608"/>
                    <a:pt x="468007" y="50511"/>
                  </a:cubicBezTo>
                  <a:cubicBezTo>
                    <a:pt x="467543" y="51413"/>
                    <a:pt x="470581" y="52477"/>
                    <a:pt x="470326" y="50811"/>
                  </a:cubicBezTo>
                  <a:close/>
                  <a:moveTo>
                    <a:pt x="548217" y="357523"/>
                  </a:moveTo>
                  <a:cubicBezTo>
                    <a:pt x="548518" y="356366"/>
                    <a:pt x="546408" y="356181"/>
                    <a:pt x="546037" y="357037"/>
                  </a:cubicBezTo>
                  <a:cubicBezTo>
                    <a:pt x="545666" y="357893"/>
                    <a:pt x="548217" y="359050"/>
                    <a:pt x="548217" y="357523"/>
                  </a:cubicBezTo>
                  <a:close/>
                  <a:moveTo>
                    <a:pt x="75631" y="293034"/>
                  </a:moveTo>
                  <a:cubicBezTo>
                    <a:pt x="75074" y="291877"/>
                    <a:pt x="72825" y="292779"/>
                    <a:pt x="73057" y="294075"/>
                  </a:cubicBezTo>
                  <a:cubicBezTo>
                    <a:pt x="73521" y="294769"/>
                    <a:pt x="75584" y="293774"/>
                    <a:pt x="75631" y="293034"/>
                  </a:cubicBezTo>
                  <a:close/>
                  <a:moveTo>
                    <a:pt x="264178" y="350142"/>
                  </a:moveTo>
                  <a:cubicBezTo>
                    <a:pt x="262717" y="348221"/>
                    <a:pt x="262671" y="349748"/>
                    <a:pt x="262184" y="351044"/>
                  </a:cubicBezTo>
                  <a:cubicBezTo>
                    <a:pt x="261697" y="352340"/>
                    <a:pt x="264387" y="351183"/>
                    <a:pt x="264178" y="350142"/>
                  </a:cubicBezTo>
                  <a:close/>
                  <a:moveTo>
                    <a:pt x="533167" y="65945"/>
                  </a:moveTo>
                  <a:cubicBezTo>
                    <a:pt x="532721" y="65876"/>
                    <a:pt x="532270" y="66032"/>
                    <a:pt x="531961" y="66361"/>
                  </a:cubicBezTo>
                  <a:cubicBezTo>
                    <a:pt x="531729" y="66546"/>
                    <a:pt x="531080" y="66361"/>
                    <a:pt x="531266" y="66870"/>
                  </a:cubicBezTo>
                  <a:cubicBezTo>
                    <a:pt x="531478" y="67280"/>
                    <a:pt x="531799" y="67624"/>
                    <a:pt x="532193" y="67865"/>
                  </a:cubicBezTo>
                  <a:cubicBezTo>
                    <a:pt x="532727" y="68282"/>
                    <a:pt x="532657" y="67680"/>
                    <a:pt x="532842" y="67449"/>
                  </a:cubicBezTo>
                  <a:cubicBezTo>
                    <a:pt x="533492" y="67148"/>
                    <a:pt x="534582" y="66037"/>
                    <a:pt x="533190" y="65945"/>
                  </a:cubicBezTo>
                  <a:close/>
                  <a:moveTo>
                    <a:pt x="286787" y="358564"/>
                  </a:moveTo>
                  <a:cubicBezTo>
                    <a:pt x="286787" y="358194"/>
                    <a:pt x="286903" y="358449"/>
                    <a:pt x="286625" y="358425"/>
                  </a:cubicBezTo>
                  <a:cubicBezTo>
                    <a:pt x="285651" y="358425"/>
                    <a:pt x="285048" y="357708"/>
                    <a:pt x="284306" y="357268"/>
                  </a:cubicBezTo>
                  <a:cubicBezTo>
                    <a:pt x="283425" y="357430"/>
                    <a:pt x="283912" y="359258"/>
                    <a:pt x="284561" y="359305"/>
                  </a:cubicBezTo>
                  <a:cubicBezTo>
                    <a:pt x="285210" y="359351"/>
                    <a:pt x="286184" y="358842"/>
                    <a:pt x="286787" y="358564"/>
                  </a:cubicBezTo>
                  <a:close/>
                  <a:moveTo>
                    <a:pt x="526187" y="48891"/>
                  </a:moveTo>
                  <a:cubicBezTo>
                    <a:pt x="525028" y="48891"/>
                    <a:pt x="526187" y="50464"/>
                    <a:pt x="526558" y="50881"/>
                  </a:cubicBezTo>
                  <a:cubicBezTo>
                    <a:pt x="528437" y="51899"/>
                    <a:pt x="527718" y="48498"/>
                    <a:pt x="526187" y="48891"/>
                  </a:cubicBezTo>
                  <a:close/>
                  <a:moveTo>
                    <a:pt x="34703" y="259921"/>
                  </a:moveTo>
                  <a:cubicBezTo>
                    <a:pt x="33566" y="258626"/>
                    <a:pt x="32592" y="257260"/>
                    <a:pt x="31572" y="259528"/>
                  </a:cubicBezTo>
                  <a:cubicBezTo>
                    <a:pt x="31572" y="259667"/>
                    <a:pt x="32198" y="259713"/>
                    <a:pt x="32546" y="259690"/>
                  </a:cubicBezTo>
                  <a:cubicBezTo>
                    <a:pt x="33427" y="259412"/>
                    <a:pt x="34077" y="260847"/>
                    <a:pt x="34703" y="259921"/>
                  </a:cubicBezTo>
                  <a:close/>
                  <a:moveTo>
                    <a:pt x="139260" y="326609"/>
                  </a:moveTo>
                  <a:cubicBezTo>
                    <a:pt x="137591" y="323462"/>
                    <a:pt x="134089" y="325660"/>
                    <a:pt x="138982" y="327025"/>
                  </a:cubicBezTo>
                  <a:close/>
                  <a:moveTo>
                    <a:pt x="475172" y="290465"/>
                  </a:moveTo>
                  <a:cubicBezTo>
                    <a:pt x="474732" y="290997"/>
                    <a:pt x="474523" y="292779"/>
                    <a:pt x="475311" y="293080"/>
                  </a:cubicBezTo>
                  <a:cubicBezTo>
                    <a:pt x="477236" y="292964"/>
                    <a:pt x="476332" y="290951"/>
                    <a:pt x="475172" y="290465"/>
                  </a:cubicBezTo>
                  <a:close/>
                  <a:moveTo>
                    <a:pt x="315170" y="130480"/>
                  </a:moveTo>
                  <a:lnTo>
                    <a:pt x="315170" y="130480"/>
                  </a:lnTo>
                  <a:cubicBezTo>
                    <a:pt x="314614" y="130272"/>
                    <a:pt x="313083" y="130781"/>
                    <a:pt x="314312" y="131082"/>
                  </a:cubicBezTo>
                  <a:cubicBezTo>
                    <a:pt x="315541" y="131383"/>
                    <a:pt x="314312" y="132563"/>
                    <a:pt x="315332" y="132725"/>
                  </a:cubicBezTo>
                  <a:cubicBezTo>
                    <a:pt x="316353" y="132887"/>
                    <a:pt x="315819" y="131637"/>
                    <a:pt x="316144" y="131244"/>
                  </a:cubicBezTo>
                  <a:cubicBezTo>
                    <a:pt x="316747" y="130364"/>
                    <a:pt x="315680" y="130503"/>
                    <a:pt x="315101" y="130480"/>
                  </a:cubicBezTo>
                  <a:close/>
                  <a:moveTo>
                    <a:pt x="340005" y="412132"/>
                  </a:moveTo>
                  <a:cubicBezTo>
                    <a:pt x="338405" y="411576"/>
                    <a:pt x="338312" y="414122"/>
                    <a:pt x="339541" y="414214"/>
                  </a:cubicBezTo>
                  <a:cubicBezTo>
                    <a:pt x="340237" y="414099"/>
                    <a:pt x="341304" y="411785"/>
                    <a:pt x="339936" y="412132"/>
                  </a:cubicBezTo>
                  <a:close/>
                  <a:moveTo>
                    <a:pt x="38297" y="312980"/>
                  </a:moveTo>
                  <a:cubicBezTo>
                    <a:pt x="36604" y="313234"/>
                    <a:pt x="38807" y="315132"/>
                    <a:pt x="39665" y="315085"/>
                  </a:cubicBezTo>
                  <a:cubicBezTo>
                    <a:pt x="41451" y="314206"/>
                    <a:pt x="39016" y="313373"/>
                    <a:pt x="38297" y="312980"/>
                  </a:cubicBezTo>
                  <a:close/>
                  <a:moveTo>
                    <a:pt x="410313" y="50580"/>
                  </a:moveTo>
                  <a:cubicBezTo>
                    <a:pt x="411751" y="49909"/>
                    <a:pt x="410777" y="49030"/>
                    <a:pt x="409803" y="48451"/>
                  </a:cubicBezTo>
                  <a:cubicBezTo>
                    <a:pt x="408829" y="47873"/>
                    <a:pt x="407971" y="48845"/>
                    <a:pt x="409061" y="49192"/>
                  </a:cubicBezTo>
                  <a:cubicBezTo>
                    <a:pt x="409594" y="49516"/>
                    <a:pt x="409339" y="50511"/>
                    <a:pt x="410313" y="50580"/>
                  </a:cubicBezTo>
                  <a:close/>
                  <a:moveTo>
                    <a:pt x="469004" y="273851"/>
                  </a:moveTo>
                  <a:cubicBezTo>
                    <a:pt x="466430" y="273851"/>
                    <a:pt x="469862" y="277114"/>
                    <a:pt x="470349" y="274869"/>
                  </a:cubicBezTo>
                  <a:cubicBezTo>
                    <a:pt x="470419" y="273898"/>
                    <a:pt x="469792" y="273851"/>
                    <a:pt x="469004" y="273851"/>
                  </a:cubicBezTo>
                  <a:close/>
                  <a:moveTo>
                    <a:pt x="18308" y="315780"/>
                  </a:moveTo>
                  <a:cubicBezTo>
                    <a:pt x="18749" y="314692"/>
                    <a:pt x="16778" y="313327"/>
                    <a:pt x="16639" y="314808"/>
                  </a:cubicBezTo>
                  <a:cubicBezTo>
                    <a:pt x="16105" y="315895"/>
                    <a:pt x="17705" y="317145"/>
                    <a:pt x="18308" y="315780"/>
                  </a:cubicBezTo>
                  <a:close/>
                  <a:moveTo>
                    <a:pt x="407879" y="322559"/>
                  </a:moveTo>
                  <a:cubicBezTo>
                    <a:pt x="407577" y="322143"/>
                    <a:pt x="406186" y="321657"/>
                    <a:pt x="406278" y="322883"/>
                  </a:cubicBezTo>
                  <a:cubicBezTo>
                    <a:pt x="406278" y="323300"/>
                    <a:pt x="405467" y="324064"/>
                    <a:pt x="406116" y="324249"/>
                  </a:cubicBezTo>
                  <a:cubicBezTo>
                    <a:pt x="407044" y="324411"/>
                    <a:pt x="407925" y="324087"/>
                    <a:pt x="407763" y="322559"/>
                  </a:cubicBezTo>
                  <a:close/>
                  <a:moveTo>
                    <a:pt x="621215" y="44425"/>
                  </a:moveTo>
                  <a:cubicBezTo>
                    <a:pt x="619360" y="44425"/>
                    <a:pt x="618594" y="47873"/>
                    <a:pt x="620913" y="46346"/>
                  </a:cubicBezTo>
                  <a:cubicBezTo>
                    <a:pt x="620844" y="45744"/>
                    <a:pt x="621934" y="45003"/>
                    <a:pt x="621006" y="44425"/>
                  </a:cubicBezTo>
                  <a:close/>
                  <a:moveTo>
                    <a:pt x="519486" y="55694"/>
                  </a:moveTo>
                  <a:lnTo>
                    <a:pt x="519486" y="55694"/>
                  </a:lnTo>
                  <a:cubicBezTo>
                    <a:pt x="520413" y="55694"/>
                    <a:pt x="522060" y="55948"/>
                    <a:pt x="521619" y="54560"/>
                  </a:cubicBezTo>
                  <a:cubicBezTo>
                    <a:pt x="521619" y="53912"/>
                    <a:pt x="521225" y="54259"/>
                    <a:pt x="520900" y="54398"/>
                  </a:cubicBezTo>
                  <a:cubicBezTo>
                    <a:pt x="519625" y="55139"/>
                    <a:pt x="515521" y="55578"/>
                    <a:pt x="519277" y="55694"/>
                  </a:cubicBezTo>
                  <a:close/>
                  <a:moveTo>
                    <a:pt x="476100" y="74691"/>
                  </a:moveTo>
                  <a:cubicBezTo>
                    <a:pt x="475195" y="74043"/>
                    <a:pt x="472575" y="74228"/>
                    <a:pt x="473572" y="75894"/>
                  </a:cubicBezTo>
                  <a:cubicBezTo>
                    <a:pt x="474129" y="76265"/>
                    <a:pt x="475381" y="75270"/>
                    <a:pt x="475891" y="74691"/>
                  </a:cubicBezTo>
                  <a:close/>
                  <a:moveTo>
                    <a:pt x="664114" y="56897"/>
                  </a:moveTo>
                  <a:cubicBezTo>
                    <a:pt x="663465" y="54583"/>
                    <a:pt x="663488" y="53866"/>
                    <a:pt x="662676" y="56388"/>
                  </a:cubicBezTo>
                  <a:cubicBezTo>
                    <a:pt x="661841" y="57591"/>
                    <a:pt x="663696" y="58494"/>
                    <a:pt x="663905" y="56897"/>
                  </a:cubicBezTo>
                  <a:close/>
                  <a:moveTo>
                    <a:pt x="363565" y="25682"/>
                  </a:moveTo>
                  <a:cubicBezTo>
                    <a:pt x="366603" y="25890"/>
                    <a:pt x="362591" y="22350"/>
                    <a:pt x="362429" y="24895"/>
                  </a:cubicBezTo>
                  <a:cubicBezTo>
                    <a:pt x="362382" y="25752"/>
                    <a:pt x="362962" y="25682"/>
                    <a:pt x="363565" y="25682"/>
                  </a:cubicBezTo>
                  <a:close/>
                  <a:moveTo>
                    <a:pt x="513434" y="319760"/>
                  </a:moveTo>
                  <a:cubicBezTo>
                    <a:pt x="514036" y="319760"/>
                    <a:pt x="515289" y="319366"/>
                    <a:pt x="514987" y="318603"/>
                  </a:cubicBezTo>
                  <a:cubicBezTo>
                    <a:pt x="514663" y="317469"/>
                    <a:pt x="514036" y="318603"/>
                    <a:pt x="513526" y="318603"/>
                  </a:cubicBezTo>
                  <a:cubicBezTo>
                    <a:pt x="512251" y="318348"/>
                    <a:pt x="511834" y="319945"/>
                    <a:pt x="513434" y="319760"/>
                  </a:cubicBezTo>
                  <a:close/>
                  <a:moveTo>
                    <a:pt x="52419" y="241364"/>
                  </a:moveTo>
                  <a:cubicBezTo>
                    <a:pt x="52071" y="242798"/>
                    <a:pt x="53903" y="243886"/>
                    <a:pt x="54065" y="242081"/>
                  </a:cubicBezTo>
                  <a:cubicBezTo>
                    <a:pt x="53856" y="241179"/>
                    <a:pt x="52512" y="239443"/>
                    <a:pt x="52419" y="241364"/>
                  </a:cubicBezTo>
                  <a:close/>
                  <a:moveTo>
                    <a:pt x="476517" y="280700"/>
                  </a:moveTo>
                  <a:cubicBezTo>
                    <a:pt x="476679" y="279891"/>
                    <a:pt x="475242" y="279983"/>
                    <a:pt x="474824" y="280423"/>
                  </a:cubicBezTo>
                  <a:cubicBezTo>
                    <a:pt x="473248" y="282852"/>
                    <a:pt x="475566" y="282390"/>
                    <a:pt x="476517" y="280724"/>
                  </a:cubicBezTo>
                  <a:close/>
                  <a:moveTo>
                    <a:pt x="117556" y="320037"/>
                  </a:moveTo>
                  <a:cubicBezTo>
                    <a:pt x="116821" y="320562"/>
                    <a:pt x="116459" y="321465"/>
                    <a:pt x="116628" y="322351"/>
                  </a:cubicBezTo>
                  <a:cubicBezTo>
                    <a:pt x="117904" y="323439"/>
                    <a:pt x="119040" y="320616"/>
                    <a:pt x="117556" y="319968"/>
                  </a:cubicBezTo>
                  <a:close/>
                  <a:moveTo>
                    <a:pt x="218682" y="320662"/>
                  </a:moveTo>
                  <a:cubicBezTo>
                    <a:pt x="217801" y="320408"/>
                    <a:pt x="217082" y="318927"/>
                    <a:pt x="216131" y="319413"/>
                  </a:cubicBezTo>
                  <a:cubicBezTo>
                    <a:pt x="215088" y="320870"/>
                    <a:pt x="217615" y="321726"/>
                    <a:pt x="218682" y="320593"/>
                  </a:cubicBezTo>
                  <a:close/>
                  <a:moveTo>
                    <a:pt x="155353" y="335425"/>
                  </a:moveTo>
                  <a:cubicBezTo>
                    <a:pt x="154866" y="336929"/>
                    <a:pt x="155840" y="336721"/>
                    <a:pt x="156745" y="336952"/>
                  </a:cubicBezTo>
                  <a:cubicBezTo>
                    <a:pt x="156953" y="336952"/>
                    <a:pt x="157139" y="337507"/>
                    <a:pt x="157348" y="336952"/>
                  </a:cubicBezTo>
                  <a:cubicBezTo>
                    <a:pt x="157626" y="336119"/>
                    <a:pt x="155585" y="334546"/>
                    <a:pt x="155353" y="335425"/>
                  </a:cubicBezTo>
                  <a:close/>
                  <a:moveTo>
                    <a:pt x="524054" y="318811"/>
                  </a:moveTo>
                  <a:cubicBezTo>
                    <a:pt x="523428" y="319042"/>
                    <a:pt x="523822" y="320199"/>
                    <a:pt x="524263" y="320546"/>
                  </a:cubicBezTo>
                  <a:cubicBezTo>
                    <a:pt x="524703" y="320893"/>
                    <a:pt x="525492" y="320778"/>
                    <a:pt x="525816" y="320222"/>
                  </a:cubicBezTo>
                  <a:cubicBezTo>
                    <a:pt x="526141" y="319667"/>
                    <a:pt x="524634" y="319227"/>
                    <a:pt x="523984" y="318788"/>
                  </a:cubicBezTo>
                  <a:close/>
                  <a:moveTo>
                    <a:pt x="412029" y="107850"/>
                  </a:moveTo>
                  <a:cubicBezTo>
                    <a:pt x="410012" y="107572"/>
                    <a:pt x="410777" y="109192"/>
                    <a:pt x="412029" y="109446"/>
                  </a:cubicBezTo>
                  <a:cubicBezTo>
                    <a:pt x="413281" y="109701"/>
                    <a:pt x="413166" y="107618"/>
                    <a:pt x="412029" y="107850"/>
                  </a:cubicBezTo>
                  <a:close/>
                  <a:moveTo>
                    <a:pt x="396794" y="322444"/>
                  </a:moveTo>
                  <a:cubicBezTo>
                    <a:pt x="397304" y="320824"/>
                    <a:pt x="396447" y="320940"/>
                    <a:pt x="396238" y="319875"/>
                  </a:cubicBezTo>
                  <a:cubicBezTo>
                    <a:pt x="395681" y="321541"/>
                    <a:pt x="394684" y="323069"/>
                    <a:pt x="396794" y="322444"/>
                  </a:cubicBezTo>
                  <a:close/>
                  <a:moveTo>
                    <a:pt x="208966" y="362683"/>
                  </a:moveTo>
                  <a:cubicBezTo>
                    <a:pt x="208803" y="361896"/>
                    <a:pt x="207111" y="361063"/>
                    <a:pt x="206832" y="362174"/>
                  </a:cubicBezTo>
                  <a:cubicBezTo>
                    <a:pt x="206554" y="363285"/>
                    <a:pt x="209105" y="364071"/>
                    <a:pt x="209059" y="362683"/>
                  </a:cubicBezTo>
                  <a:close/>
                  <a:moveTo>
                    <a:pt x="256804" y="358287"/>
                  </a:moveTo>
                  <a:cubicBezTo>
                    <a:pt x="255761" y="358287"/>
                    <a:pt x="256943" y="359397"/>
                    <a:pt x="256804" y="359976"/>
                  </a:cubicBezTo>
                  <a:cubicBezTo>
                    <a:pt x="256804" y="360994"/>
                    <a:pt x="258103" y="360323"/>
                    <a:pt x="258335" y="359744"/>
                  </a:cubicBezTo>
                  <a:cubicBezTo>
                    <a:pt x="258566" y="359166"/>
                    <a:pt x="257407" y="358680"/>
                    <a:pt x="256897" y="358287"/>
                  </a:cubicBezTo>
                  <a:close/>
                  <a:moveTo>
                    <a:pt x="236978" y="358287"/>
                  </a:moveTo>
                  <a:cubicBezTo>
                    <a:pt x="234659" y="357801"/>
                    <a:pt x="236328" y="360600"/>
                    <a:pt x="237279" y="360948"/>
                  </a:cubicBezTo>
                  <a:cubicBezTo>
                    <a:pt x="237836" y="360207"/>
                    <a:pt x="236259" y="359652"/>
                    <a:pt x="237140" y="359073"/>
                  </a:cubicBezTo>
                  <a:cubicBezTo>
                    <a:pt x="238021" y="358495"/>
                    <a:pt x="238299" y="358310"/>
                    <a:pt x="237070" y="358263"/>
                  </a:cubicBezTo>
                  <a:close/>
                  <a:moveTo>
                    <a:pt x="37671" y="279613"/>
                  </a:moveTo>
                  <a:cubicBezTo>
                    <a:pt x="38002" y="279740"/>
                    <a:pt x="38378" y="279637"/>
                    <a:pt x="38598" y="279358"/>
                  </a:cubicBezTo>
                  <a:cubicBezTo>
                    <a:pt x="37735" y="279266"/>
                    <a:pt x="36972" y="278755"/>
                    <a:pt x="36558" y="277993"/>
                  </a:cubicBezTo>
                  <a:cubicBezTo>
                    <a:pt x="34077" y="277577"/>
                    <a:pt x="36326" y="279891"/>
                    <a:pt x="37764" y="279497"/>
                  </a:cubicBezTo>
                  <a:close/>
                  <a:moveTo>
                    <a:pt x="500657" y="27950"/>
                  </a:moveTo>
                  <a:lnTo>
                    <a:pt x="500657" y="27950"/>
                  </a:lnTo>
                  <a:cubicBezTo>
                    <a:pt x="501296" y="28030"/>
                    <a:pt x="501946" y="27967"/>
                    <a:pt x="502558" y="27765"/>
                  </a:cubicBezTo>
                  <a:cubicBezTo>
                    <a:pt x="501723" y="25890"/>
                    <a:pt x="500239" y="27510"/>
                    <a:pt x="499010" y="27556"/>
                  </a:cubicBezTo>
                  <a:cubicBezTo>
                    <a:pt x="498199" y="27672"/>
                    <a:pt x="499659" y="28158"/>
                    <a:pt x="500657" y="27950"/>
                  </a:cubicBezTo>
                  <a:close/>
                  <a:moveTo>
                    <a:pt x="152269" y="348314"/>
                  </a:moveTo>
                  <a:cubicBezTo>
                    <a:pt x="150368" y="346138"/>
                    <a:pt x="151040" y="349100"/>
                    <a:pt x="150182" y="350072"/>
                  </a:cubicBezTo>
                  <a:cubicBezTo>
                    <a:pt x="151110" y="350928"/>
                    <a:pt x="151690" y="348892"/>
                    <a:pt x="152269" y="348314"/>
                  </a:cubicBezTo>
                  <a:close/>
                  <a:moveTo>
                    <a:pt x="110205" y="284310"/>
                  </a:moveTo>
                  <a:cubicBezTo>
                    <a:pt x="109579" y="283593"/>
                    <a:pt x="107886" y="282181"/>
                    <a:pt x="107028" y="283315"/>
                  </a:cubicBezTo>
                  <a:cubicBezTo>
                    <a:pt x="106819" y="283940"/>
                    <a:pt x="107306" y="284102"/>
                    <a:pt x="107817" y="284056"/>
                  </a:cubicBezTo>
                  <a:cubicBezTo>
                    <a:pt x="108675" y="283709"/>
                    <a:pt x="109649" y="285166"/>
                    <a:pt x="110205" y="284310"/>
                  </a:cubicBezTo>
                  <a:close/>
                  <a:moveTo>
                    <a:pt x="574118" y="338456"/>
                  </a:moveTo>
                  <a:cubicBezTo>
                    <a:pt x="575324" y="338850"/>
                    <a:pt x="575997" y="337022"/>
                    <a:pt x="574675" y="336767"/>
                  </a:cubicBezTo>
                  <a:cubicBezTo>
                    <a:pt x="573724" y="336813"/>
                    <a:pt x="572426" y="338711"/>
                    <a:pt x="574118" y="338456"/>
                  </a:cubicBezTo>
                  <a:close/>
                  <a:moveTo>
                    <a:pt x="282636" y="351622"/>
                  </a:moveTo>
                  <a:cubicBezTo>
                    <a:pt x="282356" y="352361"/>
                    <a:pt x="282299" y="353166"/>
                    <a:pt x="282474" y="353936"/>
                  </a:cubicBezTo>
                  <a:cubicBezTo>
                    <a:pt x="282729" y="354723"/>
                    <a:pt x="284654" y="354168"/>
                    <a:pt x="283912" y="353265"/>
                  </a:cubicBezTo>
                  <a:cubicBezTo>
                    <a:pt x="283397" y="352793"/>
                    <a:pt x="282966" y="352238"/>
                    <a:pt x="282636" y="351622"/>
                  </a:cubicBezTo>
                  <a:close/>
                  <a:moveTo>
                    <a:pt x="378498" y="284819"/>
                  </a:moveTo>
                  <a:cubicBezTo>
                    <a:pt x="376736" y="285259"/>
                    <a:pt x="381072" y="289146"/>
                    <a:pt x="380539" y="287133"/>
                  </a:cubicBezTo>
                  <a:cubicBezTo>
                    <a:pt x="379704" y="286624"/>
                    <a:pt x="379171" y="285189"/>
                    <a:pt x="378498" y="284796"/>
                  </a:cubicBezTo>
                  <a:close/>
                  <a:moveTo>
                    <a:pt x="419983" y="46808"/>
                  </a:moveTo>
                  <a:cubicBezTo>
                    <a:pt x="419566" y="47526"/>
                    <a:pt x="417896" y="47688"/>
                    <a:pt x="418151" y="48567"/>
                  </a:cubicBezTo>
                  <a:cubicBezTo>
                    <a:pt x="419148" y="49840"/>
                    <a:pt x="421235" y="47665"/>
                    <a:pt x="419983" y="46808"/>
                  </a:cubicBezTo>
                  <a:close/>
                  <a:moveTo>
                    <a:pt x="218241" y="84618"/>
                  </a:moveTo>
                  <a:cubicBezTo>
                    <a:pt x="219957" y="84849"/>
                    <a:pt x="218751" y="83114"/>
                    <a:pt x="217940" y="82512"/>
                  </a:cubicBezTo>
                  <a:cubicBezTo>
                    <a:pt x="217105" y="82489"/>
                    <a:pt x="216456" y="85058"/>
                    <a:pt x="218218" y="84618"/>
                  </a:cubicBezTo>
                  <a:close/>
                  <a:moveTo>
                    <a:pt x="76790" y="287480"/>
                  </a:moveTo>
                  <a:cubicBezTo>
                    <a:pt x="76350" y="285861"/>
                    <a:pt x="73335" y="288915"/>
                    <a:pt x="75121" y="289100"/>
                  </a:cubicBezTo>
                  <a:cubicBezTo>
                    <a:pt x="75890" y="288816"/>
                    <a:pt x="76509" y="288231"/>
                    <a:pt x="76836" y="287480"/>
                  </a:cubicBezTo>
                  <a:close/>
                  <a:moveTo>
                    <a:pt x="471833" y="32647"/>
                  </a:moveTo>
                  <a:cubicBezTo>
                    <a:pt x="471648" y="31583"/>
                    <a:pt x="468981" y="31837"/>
                    <a:pt x="469259" y="33202"/>
                  </a:cubicBezTo>
                  <a:cubicBezTo>
                    <a:pt x="469468" y="33804"/>
                    <a:pt x="469931" y="33665"/>
                    <a:pt x="470326" y="33202"/>
                  </a:cubicBezTo>
                  <a:cubicBezTo>
                    <a:pt x="470720" y="32740"/>
                    <a:pt x="471972" y="33388"/>
                    <a:pt x="471833" y="32647"/>
                  </a:cubicBezTo>
                  <a:close/>
                  <a:moveTo>
                    <a:pt x="185754" y="360439"/>
                  </a:moveTo>
                  <a:cubicBezTo>
                    <a:pt x="187099" y="359444"/>
                    <a:pt x="185754" y="358472"/>
                    <a:pt x="184594" y="358356"/>
                  </a:cubicBezTo>
                  <a:cubicBezTo>
                    <a:pt x="183481" y="358564"/>
                    <a:pt x="185105" y="360346"/>
                    <a:pt x="185754" y="360439"/>
                  </a:cubicBezTo>
                  <a:close/>
                  <a:moveTo>
                    <a:pt x="412215" y="416112"/>
                  </a:moveTo>
                  <a:cubicBezTo>
                    <a:pt x="412563" y="415903"/>
                    <a:pt x="413421" y="416459"/>
                    <a:pt x="413467" y="415626"/>
                  </a:cubicBezTo>
                  <a:cubicBezTo>
                    <a:pt x="413421" y="413636"/>
                    <a:pt x="408157" y="415950"/>
                    <a:pt x="412215" y="416112"/>
                  </a:cubicBezTo>
                  <a:close/>
                  <a:moveTo>
                    <a:pt x="273732" y="420740"/>
                  </a:moveTo>
                  <a:cubicBezTo>
                    <a:pt x="272874" y="421249"/>
                    <a:pt x="273871" y="422359"/>
                    <a:pt x="274288" y="422892"/>
                  </a:cubicBezTo>
                  <a:cubicBezTo>
                    <a:pt x="276190" y="422799"/>
                    <a:pt x="274961" y="420809"/>
                    <a:pt x="273732" y="420670"/>
                  </a:cubicBezTo>
                  <a:close/>
                  <a:moveTo>
                    <a:pt x="344852" y="222968"/>
                  </a:moveTo>
                  <a:cubicBezTo>
                    <a:pt x="343182" y="223431"/>
                    <a:pt x="345223" y="225721"/>
                    <a:pt x="346104" y="224796"/>
                  </a:cubicBezTo>
                  <a:cubicBezTo>
                    <a:pt x="346985" y="223870"/>
                    <a:pt x="345455" y="223199"/>
                    <a:pt x="344852" y="222898"/>
                  </a:cubicBezTo>
                  <a:close/>
                  <a:moveTo>
                    <a:pt x="457781" y="66014"/>
                  </a:moveTo>
                  <a:cubicBezTo>
                    <a:pt x="457781" y="64672"/>
                    <a:pt x="455299" y="66199"/>
                    <a:pt x="454511" y="66176"/>
                  </a:cubicBezTo>
                  <a:cubicBezTo>
                    <a:pt x="455462" y="66616"/>
                    <a:pt x="457363" y="67726"/>
                    <a:pt x="457781" y="66014"/>
                  </a:cubicBezTo>
                  <a:close/>
                  <a:moveTo>
                    <a:pt x="600554" y="45559"/>
                  </a:moveTo>
                  <a:cubicBezTo>
                    <a:pt x="602501" y="45860"/>
                    <a:pt x="602293" y="43916"/>
                    <a:pt x="600554" y="44402"/>
                  </a:cubicBezTo>
                  <a:cubicBezTo>
                    <a:pt x="598861" y="44055"/>
                    <a:pt x="598954" y="45860"/>
                    <a:pt x="600577" y="45559"/>
                  </a:cubicBezTo>
                  <a:close/>
                  <a:moveTo>
                    <a:pt x="432621" y="43870"/>
                  </a:moveTo>
                  <a:cubicBezTo>
                    <a:pt x="430974" y="44541"/>
                    <a:pt x="433270" y="47965"/>
                    <a:pt x="433943" y="45605"/>
                  </a:cubicBezTo>
                  <a:cubicBezTo>
                    <a:pt x="433804" y="44772"/>
                    <a:pt x="432598" y="44865"/>
                    <a:pt x="432621" y="43870"/>
                  </a:cubicBezTo>
                  <a:close/>
                  <a:moveTo>
                    <a:pt x="510025" y="80152"/>
                  </a:moveTo>
                  <a:cubicBezTo>
                    <a:pt x="510025" y="79273"/>
                    <a:pt x="508819" y="79458"/>
                    <a:pt x="508193" y="79574"/>
                  </a:cubicBezTo>
                  <a:cubicBezTo>
                    <a:pt x="506778" y="81101"/>
                    <a:pt x="509236" y="81633"/>
                    <a:pt x="510025" y="80152"/>
                  </a:cubicBezTo>
                  <a:close/>
                  <a:moveTo>
                    <a:pt x="435009" y="84340"/>
                  </a:moveTo>
                  <a:cubicBezTo>
                    <a:pt x="434499" y="82952"/>
                    <a:pt x="432041" y="83368"/>
                    <a:pt x="432366" y="84873"/>
                  </a:cubicBezTo>
                  <a:cubicBezTo>
                    <a:pt x="432899" y="85520"/>
                    <a:pt x="434290" y="84525"/>
                    <a:pt x="435009" y="84340"/>
                  </a:cubicBezTo>
                  <a:close/>
                  <a:moveTo>
                    <a:pt x="509654" y="272162"/>
                  </a:moveTo>
                  <a:cubicBezTo>
                    <a:pt x="507613" y="271838"/>
                    <a:pt x="508912" y="273574"/>
                    <a:pt x="509909" y="273851"/>
                  </a:cubicBezTo>
                  <a:cubicBezTo>
                    <a:pt x="510906" y="274129"/>
                    <a:pt x="510674" y="271769"/>
                    <a:pt x="509654" y="272162"/>
                  </a:cubicBezTo>
                  <a:close/>
                  <a:moveTo>
                    <a:pt x="377710" y="69971"/>
                  </a:moveTo>
                  <a:cubicBezTo>
                    <a:pt x="377849" y="68791"/>
                    <a:pt x="376249" y="69786"/>
                    <a:pt x="376087" y="68721"/>
                  </a:cubicBezTo>
                  <a:cubicBezTo>
                    <a:pt x="375971" y="68166"/>
                    <a:pt x="375716" y="68212"/>
                    <a:pt x="375391" y="68559"/>
                  </a:cubicBezTo>
                  <a:cubicBezTo>
                    <a:pt x="374417" y="69323"/>
                    <a:pt x="377153" y="71405"/>
                    <a:pt x="377710" y="69971"/>
                  </a:cubicBezTo>
                  <a:close/>
                  <a:moveTo>
                    <a:pt x="298868" y="421225"/>
                  </a:moveTo>
                  <a:cubicBezTo>
                    <a:pt x="296921" y="420925"/>
                    <a:pt x="297500" y="426339"/>
                    <a:pt x="298544" y="424743"/>
                  </a:cubicBezTo>
                  <a:cubicBezTo>
                    <a:pt x="297129" y="423215"/>
                    <a:pt x="299657" y="421989"/>
                    <a:pt x="298961" y="421225"/>
                  </a:cubicBezTo>
                  <a:close/>
                  <a:moveTo>
                    <a:pt x="17914" y="310157"/>
                  </a:moveTo>
                  <a:cubicBezTo>
                    <a:pt x="17427" y="310157"/>
                    <a:pt x="16639" y="309925"/>
                    <a:pt x="16615" y="310758"/>
                  </a:cubicBezTo>
                  <a:cubicBezTo>
                    <a:pt x="16801" y="313165"/>
                    <a:pt x="20511" y="310458"/>
                    <a:pt x="18007" y="310134"/>
                  </a:cubicBezTo>
                  <a:close/>
                  <a:moveTo>
                    <a:pt x="504367" y="97090"/>
                  </a:moveTo>
                  <a:cubicBezTo>
                    <a:pt x="505758" y="97460"/>
                    <a:pt x="505758" y="95632"/>
                    <a:pt x="504483" y="95470"/>
                  </a:cubicBezTo>
                  <a:cubicBezTo>
                    <a:pt x="503207" y="95308"/>
                    <a:pt x="502790" y="97391"/>
                    <a:pt x="504367" y="97090"/>
                  </a:cubicBezTo>
                  <a:close/>
                  <a:moveTo>
                    <a:pt x="535069" y="350003"/>
                  </a:moveTo>
                  <a:cubicBezTo>
                    <a:pt x="535069" y="348452"/>
                    <a:pt x="533585" y="347388"/>
                    <a:pt x="533376" y="348823"/>
                  </a:cubicBezTo>
                  <a:cubicBezTo>
                    <a:pt x="533167" y="350257"/>
                    <a:pt x="534466" y="350697"/>
                    <a:pt x="535069" y="350003"/>
                  </a:cubicBezTo>
                  <a:close/>
                  <a:moveTo>
                    <a:pt x="36511" y="272324"/>
                  </a:moveTo>
                  <a:cubicBezTo>
                    <a:pt x="36648" y="271766"/>
                    <a:pt x="36449" y="271180"/>
                    <a:pt x="36001" y="270820"/>
                  </a:cubicBezTo>
                  <a:cubicBezTo>
                    <a:pt x="35097" y="270288"/>
                    <a:pt x="35190" y="273435"/>
                    <a:pt x="35769" y="273666"/>
                  </a:cubicBezTo>
                  <a:cubicBezTo>
                    <a:pt x="36286" y="273433"/>
                    <a:pt x="36581" y="272882"/>
                    <a:pt x="36488" y="272324"/>
                  </a:cubicBezTo>
                  <a:close/>
                  <a:moveTo>
                    <a:pt x="192595" y="374762"/>
                  </a:moveTo>
                  <a:cubicBezTo>
                    <a:pt x="191945" y="373373"/>
                    <a:pt x="189255" y="373744"/>
                    <a:pt x="190763" y="375317"/>
                  </a:cubicBezTo>
                  <a:cubicBezTo>
                    <a:pt x="191319" y="375340"/>
                    <a:pt x="192618" y="375595"/>
                    <a:pt x="192595" y="374762"/>
                  </a:cubicBezTo>
                  <a:close/>
                  <a:moveTo>
                    <a:pt x="228978" y="372448"/>
                  </a:moveTo>
                  <a:cubicBezTo>
                    <a:pt x="228978" y="373512"/>
                    <a:pt x="231296" y="373003"/>
                    <a:pt x="231088" y="372240"/>
                  </a:cubicBezTo>
                  <a:cubicBezTo>
                    <a:pt x="231018" y="371106"/>
                    <a:pt x="228630" y="370897"/>
                    <a:pt x="228978" y="372448"/>
                  </a:cubicBezTo>
                  <a:close/>
                  <a:moveTo>
                    <a:pt x="553828" y="328090"/>
                  </a:moveTo>
                  <a:cubicBezTo>
                    <a:pt x="553712" y="327280"/>
                    <a:pt x="554060" y="325637"/>
                    <a:pt x="552808" y="326215"/>
                  </a:cubicBezTo>
                  <a:cubicBezTo>
                    <a:pt x="553365" y="327280"/>
                    <a:pt x="551788" y="328645"/>
                    <a:pt x="553573" y="329293"/>
                  </a:cubicBezTo>
                  <a:cubicBezTo>
                    <a:pt x="553797" y="328926"/>
                    <a:pt x="553887" y="328493"/>
                    <a:pt x="553828" y="328067"/>
                  </a:cubicBezTo>
                  <a:close/>
                  <a:moveTo>
                    <a:pt x="173812" y="373049"/>
                  </a:moveTo>
                  <a:cubicBezTo>
                    <a:pt x="175157" y="373489"/>
                    <a:pt x="175644" y="371383"/>
                    <a:pt x="174206" y="371291"/>
                  </a:cubicBezTo>
                  <a:cubicBezTo>
                    <a:pt x="172768" y="371198"/>
                    <a:pt x="172559" y="373373"/>
                    <a:pt x="173812" y="373049"/>
                  </a:cubicBezTo>
                  <a:close/>
                  <a:moveTo>
                    <a:pt x="504483" y="269871"/>
                  </a:moveTo>
                  <a:cubicBezTo>
                    <a:pt x="505317" y="269871"/>
                    <a:pt x="506036" y="269408"/>
                    <a:pt x="506060" y="268761"/>
                  </a:cubicBezTo>
                  <a:cubicBezTo>
                    <a:pt x="505735" y="267048"/>
                    <a:pt x="502442" y="269432"/>
                    <a:pt x="504483" y="269871"/>
                  </a:cubicBezTo>
                  <a:close/>
                  <a:moveTo>
                    <a:pt x="214624" y="403616"/>
                  </a:moveTo>
                  <a:cubicBezTo>
                    <a:pt x="213859" y="403385"/>
                    <a:pt x="212490" y="404982"/>
                    <a:pt x="213348" y="405792"/>
                  </a:cubicBezTo>
                  <a:cubicBezTo>
                    <a:pt x="214183" y="406092"/>
                    <a:pt x="214021" y="405144"/>
                    <a:pt x="214392" y="404889"/>
                  </a:cubicBezTo>
                  <a:cubicBezTo>
                    <a:pt x="215227" y="404843"/>
                    <a:pt x="215760" y="403709"/>
                    <a:pt x="214717" y="403616"/>
                  </a:cubicBezTo>
                  <a:close/>
                  <a:moveTo>
                    <a:pt x="401618" y="300531"/>
                  </a:moveTo>
                  <a:cubicBezTo>
                    <a:pt x="400389" y="300346"/>
                    <a:pt x="399762" y="303099"/>
                    <a:pt x="401247" y="302637"/>
                  </a:cubicBezTo>
                  <a:cubicBezTo>
                    <a:pt x="402128" y="302359"/>
                    <a:pt x="402684" y="300924"/>
                    <a:pt x="401710" y="300531"/>
                  </a:cubicBezTo>
                  <a:close/>
                  <a:moveTo>
                    <a:pt x="455415" y="304326"/>
                  </a:moveTo>
                  <a:cubicBezTo>
                    <a:pt x="455415" y="304048"/>
                    <a:pt x="455021" y="303817"/>
                    <a:pt x="454812" y="303955"/>
                  </a:cubicBezTo>
                  <a:cubicBezTo>
                    <a:pt x="451497" y="304742"/>
                    <a:pt x="454789" y="307658"/>
                    <a:pt x="455462" y="304326"/>
                  </a:cubicBezTo>
                  <a:close/>
                  <a:moveTo>
                    <a:pt x="158646" y="328807"/>
                  </a:moveTo>
                  <a:cubicBezTo>
                    <a:pt x="161893" y="328807"/>
                    <a:pt x="158646" y="325683"/>
                    <a:pt x="158020" y="327858"/>
                  </a:cubicBezTo>
                  <a:cubicBezTo>
                    <a:pt x="158020" y="328321"/>
                    <a:pt x="158043" y="328761"/>
                    <a:pt x="158646" y="328807"/>
                  </a:cubicBezTo>
                  <a:close/>
                  <a:moveTo>
                    <a:pt x="238647" y="425668"/>
                  </a:moveTo>
                  <a:cubicBezTo>
                    <a:pt x="237210" y="425344"/>
                    <a:pt x="237302" y="427057"/>
                    <a:pt x="238508" y="427334"/>
                  </a:cubicBezTo>
                  <a:cubicBezTo>
                    <a:pt x="239714" y="427612"/>
                    <a:pt x="240317" y="425391"/>
                    <a:pt x="238647" y="425668"/>
                  </a:cubicBezTo>
                  <a:close/>
                  <a:moveTo>
                    <a:pt x="503346" y="72701"/>
                  </a:moveTo>
                  <a:cubicBezTo>
                    <a:pt x="504831" y="72979"/>
                    <a:pt x="504413" y="70943"/>
                    <a:pt x="503184" y="71081"/>
                  </a:cubicBezTo>
                  <a:cubicBezTo>
                    <a:pt x="501955" y="71220"/>
                    <a:pt x="501839" y="73048"/>
                    <a:pt x="503346" y="72701"/>
                  </a:cubicBezTo>
                  <a:close/>
                  <a:moveTo>
                    <a:pt x="148258" y="332787"/>
                  </a:moveTo>
                  <a:cubicBezTo>
                    <a:pt x="150206" y="332556"/>
                    <a:pt x="147284" y="329987"/>
                    <a:pt x="146704" y="331584"/>
                  </a:cubicBezTo>
                  <a:cubicBezTo>
                    <a:pt x="146786" y="332333"/>
                    <a:pt x="147462" y="332875"/>
                    <a:pt x="148213" y="332793"/>
                  </a:cubicBezTo>
                  <a:cubicBezTo>
                    <a:pt x="148228" y="332791"/>
                    <a:pt x="148243" y="332789"/>
                    <a:pt x="148258" y="332787"/>
                  </a:cubicBezTo>
                  <a:close/>
                  <a:moveTo>
                    <a:pt x="275517" y="68860"/>
                  </a:moveTo>
                  <a:cubicBezTo>
                    <a:pt x="275100" y="66546"/>
                    <a:pt x="273917" y="68652"/>
                    <a:pt x="272827" y="69068"/>
                  </a:cubicBezTo>
                  <a:cubicBezTo>
                    <a:pt x="273778" y="69439"/>
                    <a:pt x="275239" y="70179"/>
                    <a:pt x="275517" y="68860"/>
                  </a:cubicBezTo>
                  <a:close/>
                  <a:moveTo>
                    <a:pt x="438975" y="379089"/>
                  </a:moveTo>
                  <a:cubicBezTo>
                    <a:pt x="439183" y="378395"/>
                    <a:pt x="438812" y="378186"/>
                    <a:pt x="438627" y="377886"/>
                  </a:cubicBezTo>
                  <a:cubicBezTo>
                    <a:pt x="438441" y="377585"/>
                    <a:pt x="438627" y="376775"/>
                    <a:pt x="437908" y="377353"/>
                  </a:cubicBezTo>
                  <a:cubicBezTo>
                    <a:pt x="435519" y="377770"/>
                    <a:pt x="437954" y="379505"/>
                    <a:pt x="438975" y="379089"/>
                  </a:cubicBezTo>
                  <a:close/>
                  <a:moveTo>
                    <a:pt x="379472" y="49446"/>
                  </a:moveTo>
                  <a:cubicBezTo>
                    <a:pt x="377571" y="49238"/>
                    <a:pt x="379032" y="50835"/>
                    <a:pt x="379472" y="51135"/>
                  </a:cubicBezTo>
                  <a:cubicBezTo>
                    <a:pt x="380794" y="50811"/>
                    <a:pt x="380887" y="49238"/>
                    <a:pt x="379472" y="49446"/>
                  </a:cubicBezTo>
                  <a:close/>
                  <a:moveTo>
                    <a:pt x="408644" y="306154"/>
                  </a:moveTo>
                  <a:cubicBezTo>
                    <a:pt x="409664" y="306455"/>
                    <a:pt x="410058" y="304534"/>
                    <a:pt x="408945" y="304441"/>
                  </a:cubicBezTo>
                  <a:cubicBezTo>
                    <a:pt x="407832" y="304349"/>
                    <a:pt x="407322" y="306223"/>
                    <a:pt x="408644" y="306154"/>
                  </a:cubicBezTo>
                  <a:close/>
                  <a:moveTo>
                    <a:pt x="371403" y="258857"/>
                  </a:moveTo>
                  <a:cubicBezTo>
                    <a:pt x="370498" y="258024"/>
                    <a:pt x="367669" y="258116"/>
                    <a:pt x="367762" y="259574"/>
                  </a:cubicBezTo>
                  <a:cubicBezTo>
                    <a:pt x="368435" y="259991"/>
                    <a:pt x="368713" y="259135"/>
                    <a:pt x="369246" y="259111"/>
                  </a:cubicBezTo>
                  <a:cubicBezTo>
                    <a:pt x="369779" y="259088"/>
                    <a:pt x="370800" y="259320"/>
                    <a:pt x="371403" y="258857"/>
                  </a:cubicBezTo>
                  <a:close/>
                  <a:moveTo>
                    <a:pt x="398649" y="51205"/>
                  </a:moveTo>
                  <a:cubicBezTo>
                    <a:pt x="397374" y="50904"/>
                    <a:pt x="396052" y="51876"/>
                    <a:pt x="396655" y="53195"/>
                  </a:cubicBezTo>
                  <a:cubicBezTo>
                    <a:pt x="397606" y="53125"/>
                    <a:pt x="398278" y="52061"/>
                    <a:pt x="398649" y="51205"/>
                  </a:cubicBezTo>
                  <a:close/>
                  <a:moveTo>
                    <a:pt x="329593" y="168452"/>
                  </a:moveTo>
                  <a:cubicBezTo>
                    <a:pt x="330312" y="168452"/>
                    <a:pt x="330243" y="166554"/>
                    <a:pt x="329222" y="166763"/>
                  </a:cubicBezTo>
                  <a:cubicBezTo>
                    <a:pt x="327924" y="166763"/>
                    <a:pt x="328156" y="168822"/>
                    <a:pt x="329593" y="168452"/>
                  </a:cubicBezTo>
                  <a:close/>
                  <a:moveTo>
                    <a:pt x="506477" y="52339"/>
                  </a:moveTo>
                  <a:cubicBezTo>
                    <a:pt x="507078" y="52154"/>
                    <a:pt x="507649" y="51881"/>
                    <a:pt x="508170" y="51529"/>
                  </a:cubicBezTo>
                  <a:cubicBezTo>
                    <a:pt x="507451" y="51043"/>
                    <a:pt x="506407" y="50279"/>
                    <a:pt x="505573" y="50881"/>
                  </a:cubicBezTo>
                  <a:close/>
                  <a:moveTo>
                    <a:pt x="81381" y="301109"/>
                  </a:moveTo>
                  <a:cubicBezTo>
                    <a:pt x="80268" y="300901"/>
                    <a:pt x="81381" y="303585"/>
                    <a:pt x="81613" y="303793"/>
                  </a:cubicBezTo>
                  <a:cubicBezTo>
                    <a:pt x="81845" y="304002"/>
                    <a:pt x="82355" y="303215"/>
                    <a:pt x="82402" y="303099"/>
                  </a:cubicBezTo>
                  <a:cubicBezTo>
                    <a:pt x="81752" y="302521"/>
                    <a:pt x="82263" y="301364"/>
                    <a:pt x="81381" y="301109"/>
                  </a:cubicBezTo>
                  <a:close/>
                  <a:moveTo>
                    <a:pt x="21091" y="258602"/>
                  </a:moveTo>
                  <a:lnTo>
                    <a:pt x="21091" y="258602"/>
                  </a:lnTo>
                  <a:cubicBezTo>
                    <a:pt x="16986" y="258741"/>
                    <a:pt x="20163" y="260916"/>
                    <a:pt x="22134" y="258834"/>
                  </a:cubicBezTo>
                  <a:cubicBezTo>
                    <a:pt x="21839" y="258643"/>
                    <a:pt x="21486" y="258561"/>
                    <a:pt x="21137" y="258602"/>
                  </a:cubicBezTo>
                  <a:close/>
                  <a:moveTo>
                    <a:pt x="312457" y="426848"/>
                  </a:moveTo>
                  <a:cubicBezTo>
                    <a:pt x="312457" y="426848"/>
                    <a:pt x="313199" y="426848"/>
                    <a:pt x="312689" y="426386"/>
                  </a:cubicBezTo>
                  <a:cubicBezTo>
                    <a:pt x="311784" y="425969"/>
                    <a:pt x="310834" y="427681"/>
                    <a:pt x="311506" y="428376"/>
                  </a:cubicBezTo>
                  <a:cubicBezTo>
                    <a:pt x="311781" y="428636"/>
                    <a:pt x="312192" y="428692"/>
                    <a:pt x="312527" y="428514"/>
                  </a:cubicBezTo>
                  <a:cubicBezTo>
                    <a:pt x="313338" y="427982"/>
                    <a:pt x="312202" y="427797"/>
                    <a:pt x="312503" y="426848"/>
                  </a:cubicBezTo>
                  <a:close/>
                  <a:moveTo>
                    <a:pt x="286578" y="362984"/>
                  </a:moveTo>
                  <a:cubicBezTo>
                    <a:pt x="286973" y="362359"/>
                    <a:pt x="287715" y="361966"/>
                    <a:pt x="287297" y="361410"/>
                  </a:cubicBezTo>
                  <a:cubicBezTo>
                    <a:pt x="286880" y="360855"/>
                    <a:pt x="285210" y="359953"/>
                    <a:pt x="285233" y="361133"/>
                  </a:cubicBezTo>
                  <a:cubicBezTo>
                    <a:pt x="285535" y="361827"/>
                    <a:pt x="286509" y="361919"/>
                    <a:pt x="286625" y="362984"/>
                  </a:cubicBezTo>
                  <a:close/>
                  <a:moveTo>
                    <a:pt x="295854" y="356505"/>
                  </a:moveTo>
                  <a:cubicBezTo>
                    <a:pt x="295483" y="357870"/>
                    <a:pt x="297152" y="357754"/>
                    <a:pt x="297523" y="356667"/>
                  </a:cubicBezTo>
                  <a:cubicBezTo>
                    <a:pt x="297894" y="355579"/>
                    <a:pt x="295715" y="355024"/>
                    <a:pt x="295970" y="356505"/>
                  </a:cubicBezTo>
                  <a:close/>
                  <a:moveTo>
                    <a:pt x="73242" y="299420"/>
                  </a:moveTo>
                  <a:cubicBezTo>
                    <a:pt x="71294" y="299929"/>
                    <a:pt x="75167" y="301919"/>
                    <a:pt x="75260" y="300693"/>
                  </a:cubicBezTo>
                  <a:cubicBezTo>
                    <a:pt x="74587" y="300554"/>
                    <a:pt x="74657" y="299212"/>
                    <a:pt x="73428" y="299420"/>
                  </a:cubicBezTo>
                  <a:close/>
                  <a:moveTo>
                    <a:pt x="474291" y="33665"/>
                  </a:moveTo>
                  <a:cubicBezTo>
                    <a:pt x="474082" y="35285"/>
                    <a:pt x="475706" y="34151"/>
                    <a:pt x="475961" y="33133"/>
                  </a:cubicBezTo>
                  <a:cubicBezTo>
                    <a:pt x="476216" y="32115"/>
                    <a:pt x="474129" y="32300"/>
                    <a:pt x="474291" y="33665"/>
                  </a:cubicBezTo>
                  <a:close/>
                  <a:moveTo>
                    <a:pt x="639256" y="27441"/>
                  </a:moveTo>
                  <a:cubicBezTo>
                    <a:pt x="640322" y="27441"/>
                    <a:pt x="640253" y="25960"/>
                    <a:pt x="641064" y="25497"/>
                  </a:cubicBezTo>
                  <a:cubicBezTo>
                    <a:pt x="640670" y="24433"/>
                    <a:pt x="638745" y="26515"/>
                    <a:pt x="638583" y="27209"/>
                  </a:cubicBezTo>
                  <a:close/>
                  <a:moveTo>
                    <a:pt x="680717" y="61548"/>
                  </a:moveTo>
                  <a:cubicBezTo>
                    <a:pt x="681305" y="62118"/>
                    <a:pt x="682244" y="62105"/>
                    <a:pt x="682816" y="61519"/>
                  </a:cubicBezTo>
                  <a:cubicBezTo>
                    <a:pt x="683189" y="61135"/>
                    <a:pt x="683327" y="60580"/>
                    <a:pt x="683175" y="60067"/>
                  </a:cubicBezTo>
                  <a:cubicBezTo>
                    <a:pt x="682502" y="59558"/>
                    <a:pt x="681598" y="61155"/>
                    <a:pt x="680717" y="61548"/>
                  </a:cubicBezTo>
                  <a:close/>
                  <a:moveTo>
                    <a:pt x="519045" y="71637"/>
                  </a:moveTo>
                  <a:cubicBezTo>
                    <a:pt x="518581" y="71637"/>
                    <a:pt x="517607" y="71475"/>
                    <a:pt x="517515" y="72192"/>
                  </a:cubicBezTo>
                  <a:cubicBezTo>
                    <a:pt x="517770" y="73951"/>
                    <a:pt x="521990" y="71637"/>
                    <a:pt x="519045" y="71637"/>
                  </a:cubicBezTo>
                  <a:close/>
                  <a:moveTo>
                    <a:pt x="537944" y="50649"/>
                  </a:moveTo>
                  <a:cubicBezTo>
                    <a:pt x="537434" y="49840"/>
                    <a:pt x="535254" y="51112"/>
                    <a:pt x="535973" y="51274"/>
                  </a:cubicBezTo>
                  <a:cubicBezTo>
                    <a:pt x="536414" y="53125"/>
                    <a:pt x="537527" y="51760"/>
                    <a:pt x="537944" y="50580"/>
                  </a:cubicBezTo>
                  <a:close/>
                  <a:moveTo>
                    <a:pt x="66355" y="255178"/>
                  </a:moveTo>
                  <a:cubicBezTo>
                    <a:pt x="67654" y="255178"/>
                    <a:pt x="67352" y="253072"/>
                    <a:pt x="66100" y="253442"/>
                  </a:cubicBezTo>
                  <a:cubicBezTo>
                    <a:pt x="64848" y="253813"/>
                    <a:pt x="65312" y="255455"/>
                    <a:pt x="66355" y="255178"/>
                  </a:cubicBezTo>
                  <a:close/>
                  <a:moveTo>
                    <a:pt x="583278" y="43870"/>
                  </a:moveTo>
                  <a:cubicBezTo>
                    <a:pt x="583510" y="42967"/>
                    <a:pt x="582188" y="43407"/>
                    <a:pt x="582188" y="42597"/>
                  </a:cubicBezTo>
                  <a:cubicBezTo>
                    <a:pt x="582188" y="41787"/>
                    <a:pt x="581840" y="42111"/>
                    <a:pt x="581516" y="42435"/>
                  </a:cubicBezTo>
                  <a:cubicBezTo>
                    <a:pt x="580147" y="43384"/>
                    <a:pt x="582768" y="44934"/>
                    <a:pt x="583278" y="43870"/>
                  </a:cubicBezTo>
                  <a:close/>
                  <a:moveTo>
                    <a:pt x="55619" y="297106"/>
                  </a:moveTo>
                  <a:cubicBezTo>
                    <a:pt x="56199" y="297106"/>
                    <a:pt x="57567" y="297453"/>
                    <a:pt x="57474" y="296320"/>
                  </a:cubicBezTo>
                  <a:cubicBezTo>
                    <a:pt x="56407" y="295348"/>
                    <a:pt x="55596" y="296759"/>
                    <a:pt x="54436" y="296574"/>
                  </a:cubicBezTo>
                  <a:cubicBezTo>
                    <a:pt x="53810" y="297176"/>
                    <a:pt x="55201" y="297153"/>
                    <a:pt x="55619" y="297106"/>
                  </a:cubicBezTo>
                  <a:close/>
                  <a:moveTo>
                    <a:pt x="469050" y="91930"/>
                  </a:moveTo>
                  <a:cubicBezTo>
                    <a:pt x="469885" y="92092"/>
                    <a:pt x="470998" y="90333"/>
                    <a:pt x="469978" y="89894"/>
                  </a:cubicBezTo>
                  <a:cubicBezTo>
                    <a:pt x="469213" y="89847"/>
                    <a:pt x="467984" y="91490"/>
                    <a:pt x="469050" y="91930"/>
                  </a:cubicBezTo>
                  <a:close/>
                  <a:moveTo>
                    <a:pt x="230647" y="412664"/>
                  </a:moveTo>
                  <a:cubicBezTo>
                    <a:pt x="232479" y="412016"/>
                    <a:pt x="229325" y="410535"/>
                    <a:pt x="228537" y="411183"/>
                  </a:cubicBezTo>
                  <a:cubicBezTo>
                    <a:pt x="228931" y="412016"/>
                    <a:pt x="229905" y="412224"/>
                    <a:pt x="230647" y="412664"/>
                  </a:cubicBezTo>
                  <a:close/>
                  <a:moveTo>
                    <a:pt x="247111" y="413289"/>
                  </a:moveTo>
                  <a:cubicBezTo>
                    <a:pt x="247111" y="412155"/>
                    <a:pt x="245187" y="411738"/>
                    <a:pt x="245071" y="412895"/>
                  </a:cubicBezTo>
                  <a:cubicBezTo>
                    <a:pt x="244955" y="414052"/>
                    <a:pt x="246763" y="414330"/>
                    <a:pt x="247111" y="413289"/>
                  </a:cubicBezTo>
                  <a:close/>
                  <a:moveTo>
                    <a:pt x="45022" y="310735"/>
                  </a:moveTo>
                  <a:cubicBezTo>
                    <a:pt x="46320" y="311013"/>
                    <a:pt x="47340" y="309139"/>
                    <a:pt x="45022" y="309555"/>
                  </a:cubicBezTo>
                  <a:cubicBezTo>
                    <a:pt x="43769" y="309254"/>
                    <a:pt x="43468" y="310944"/>
                    <a:pt x="45022" y="310735"/>
                  </a:cubicBezTo>
                  <a:close/>
                  <a:moveTo>
                    <a:pt x="394777" y="17792"/>
                  </a:moveTo>
                  <a:cubicBezTo>
                    <a:pt x="394568" y="16426"/>
                    <a:pt x="393409" y="18046"/>
                    <a:pt x="392736" y="17329"/>
                  </a:cubicBezTo>
                  <a:cubicBezTo>
                    <a:pt x="391832" y="19249"/>
                    <a:pt x="394035" y="19018"/>
                    <a:pt x="394777" y="17792"/>
                  </a:cubicBezTo>
                  <a:close/>
                  <a:moveTo>
                    <a:pt x="475613" y="50603"/>
                  </a:moveTo>
                  <a:cubicBezTo>
                    <a:pt x="476610" y="50950"/>
                    <a:pt x="477074" y="49145"/>
                    <a:pt x="476007" y="48960"/>
                  </a:cubicBezTo>
                  <a:cubicBezTo>
                    <a:pt x="474940" y="48775"/>
                    <a:pt x="474291" y="50580"/>
                    <a:pt x="475613" y="50603"/>
                  </a:cubicBezTo>
                  <a:close/>
                  <a:moveTo>
                    <a:pt x="360690" y="269871"/>
                  </a:moveTo>
                  <a:cubicBezTo>
                    <a:pt x="358974" y="269686"/>
                    <a:pt x="360249" y="271005"/>
                    <a:pt x="360991" y="271468"/>
                  </a:cubicBezTo>
                  <a:cubicBezTo>
                    <a:pt x="362405" y="271884"/>
                    <a:pt x="362034" y="269362"/>
                    <a:pt x="360690" y="269871"/>
                  </a:cubicBezTo>
                  <a:close/>
                  <a:moveTo>
                    <a:pt x="219911" y="396721"/>
                  </a:moveTo>
                  <a:cubicBezTo>
                    <a:pt x="219911" y="394407"/>
                    <a:pt x="218079" y="396536"/>
                    <a:pt x="218543" y="397438"/>
                  </a:cubicBezTo>
                  <a:cubicBezTo>
                    <a:pt x="219006" y="398341"/>
                    <a:pt x="220166" y="397647"/>
                    <a:pt x="219911" y="396721"/>
                  </a:cubicBezTo>
                  <a:close/>
                  <a:moveTo>
                    <a:pt x="238462" y="421735"/>
                  </a:moveTo>
                  <a:cubicBezTo>
                    <a:pt x="237256" y="421503"/>
                    <a:pt x="236978" y="422128"/>
                    <a:pt x="236607" y="422961"/>
                  </a:cubicBezTo>
                  <a:cubicBezTo>
                    <a:pt x="236421" y="423146"/>
                    <a:pt x="236421" y="423285"/>
                    <a:pt x="236607" y="423377"/>
                  </a:cubicBezTo>
                  <a:cubicBezTo>
                    <a:pt x="237566" y="423241"/>
                    <a:pt x="238437" y="422744"/>
                    <a:pt x="239042" y="421989"/>
                  </a:cubicBezTo>
                  <a:close/>
                  <a:moveTo>
                    <a:pt x="164861" y="339035"/>
                  </a:moveTo>
                  <a:cubicBezTo>
                    <a:pt x="164235" y="339035"/>
                    <a:pt x="163330" y="340886"/>
                    <a:pt x="164397" y="341094"/>
                  </a:cubicBezTo>
                  <a:cubicBezTo>
                    <a:pt x="165835" y="341973"/>
                    <a:pt x="164397" y="340030"/>
                    <a:pt x="165371" y="340122"/>
                  </a:cubicBezTo>
                  <a:cubicBezTo>
                    <a:pt x="166345" y="340215"/>
                    <a:pt x="165278" y="339173"/>
                    <a:pt x="164884" y="339035"/>
                  </a:cubicBezTo>
                  <a:close/>
                  <a:moveTo>
                    <a:pt x="492401" y="373605"/>
                  </a:moveTo>
                  <a:cubicBezTo>
                    <a:pt x="491659" y="373605"/>
                    <a:pt x="490477" y="374230"/>
                    <a:pt x="490917" y="375039"/>
                  </a:cubicBezTo>
                  <a:cubicBezTo>
                    <a:pt x="491358" y="375849"/>
                    <a:pt x="494164" y="373790"/>
                    <a:pt x="492401" y="373605"/>
                  </a:cubicBezTo>
                  <a:close/>
                  <a:moveTo>
                    <a:pt x="352179" y="271653"/>
                  </a:moveTo>
                  <a:cubicBezTo>
                    <a:pt x="352017" y="270380"/>
                    <a:pt x="349721" y="271190"/>
                    <a:pt x="350000" y="272347"/>
                  </a:cubicBezTo>
                  <a:cubicBezTo>
                    <a:pt x="350278" y="273065"/>
                    <a:pt x="352017" y="272139"/>
                    <a:pt x="352179" y="271653"/>
                  </a:cubicBezTo>
                  <a:close/>
                  <a:moveTo>
                    <a:pt x="399925" y="415579"/>
                  </a:moveTo>
                  <a:cubicBezTo>
                    <a:pt x="399647" y="414353"/>
                    <a:pt x="398278" y="412918"/>
                    <a:pt x="397815" y="414816"/>
                  </a:cubicBezTo>
                  <a:cubicBezTo>
                    <a:pt x="398232" y="415348"/>
                    <a:pt x="399507" y="416274"/>
                    <a:pt x="399925" y="415579"/>
                  </a:cubicBezTo>
                  <a:close/>
                  <a:moveTo>
                    <a:pt x="231227" y="352155"/>
                  </a:moveTo>
                  <a:cubicBezTo>
                    <a:pt x="231227" y="353774"/>
                    <a:pt x="232224" y="352571"/>
                    <a:pt x="232781" y="351946"/>
                  </a:cubicBezTo>
                  <a:cubicBezTo>
                    <a:pt x="233639" y="350465"/>
                    <a:pt x="230879" y="350604"/>
                    <a:pt x="231227" y="352155"/>
                  </a:cubicBezTo>
                  <a:close/>
                  <a:moveTo>
                    <a:pt x="59213" y="246732"/>
                  </a:moveTo>
                  <a:cubicBezTo>
                    <a:pt x="58772" y="247079"/>
                    <a:pt x="57242" y="247172"/>
                    <a:pt x="57590" y="248028"/>
                  </a:cubicBezTo>
                  <a:cubicBezTo>
                    <a:pt x="57938" y="248884"/>
                    <a:pt x="60883" y="247241"/>
                    <a:pt x="59213" y="246732"/>
                  </a:cubicBezTo>
                  <a:close/>
                  <a:moveTo>
                    <a:pt x="77486" y="273296"/>
                  </a:moveTo>
                  <a:cubicBezTo>
                    <a:pt x="78297" y="273296"/>
                    <a:pt x="78552" y="273458"/>
                    <a:pt x="79039" y="272995"/>
                  </a:cubicBezTo>
                  <a:cubicBezTo>
                    <a:pt x="78668" y="272625"/>
                    <a:pt x="77973" y="272787"/>
                    <a:pt x="77463" y="272717"/>
                  </a:cubicBezTo>
                  <a:cubicBezTo>
                    <a:pt x="76350" y="272717"/>
                    <a:pt x="77718" y="271792"/>
                    <a:pt x="77045" y="271630"/>
                  </a:cubicBezTo>
                  <a:cubicBezTo>
                    <a:pt x="75028" y="271769"/>
                    <a:pt x="76048" y="273504"/>
                    <a:pt x="77486" y="273296"/>
                  </a:cubicBezTo>
                  <a:close/>
                  <a:moveTo>
                    <a:pt x="355750" y="245714"/>
                  </a:moveTo>
                  <a:cubicBezTo>
                    <a:pt x="355750" y="244418"/>
                    <a:pt x="353733" y="245297"/>
                    <a:pt x="353756" y="246015"/>
                  </a:cubicBezTo>
                  <a:cubicBezTo>
                    <a:pt x="353779" y="246732"/>
                    <a:pt x="355959" y="246894"/>
                    <a:pt x="355750" y="245714"/>
                  </a:cubicBezTo>
                  <a:close/>
                  <a:moveTo>
                    <a:pt x="369293" y="415649"/>
                  </a:moveTo>
                  <a:cubicBezTo>
                    <a:pt x="369293" y="414492"/>
                    <a:pt x="367368" y="414908"/>
                    <a:pt x="367275" y="415788"/>
                  </a:cubicBezTo>
                  <a:cubicBezTo>
                    <a:pt x="367182" y="416667"/>
                    <a:pt x="369084" y="416806"/>
                    <a:pt x="369177" y="415649"/>
                  </a:cubicBezTo>
                  <a:close/>
                  <a:moveTo>
                    <a:pt x="212444" y="360323"/>
                  </a:moveTo>
                  <a:cubicBezTo>
                    <a:pt x="212073" y="359004"/>
                    <a:pt x="209360" y="359282"/>
                    <a:pt x="210125" y="360647"/>
                  </a:cubicBezTo>
                  <a:cubicBezTo>
                    <a:pt x="210913" y="360762"/>
                    <a:pt x="211718" y="360649"/>
                    <a:pt x="212444" y="360323"/>
                  </a:cubicBezTo>
                  <a:close/>
                  <a:moveTo>
                    <a:pt x="405931" y="28482"/>
                  </a:moveTo>
                  <a:cubicBezTo>
                    <a:pt x="403310" y="27904"/>
                    <a:pt x="405931" y="31027"/>
                    <a:pt x="406673" y="29870"/>
                  </a:cubicBezTo>
                  <a:cubicBezTo>
                    <a:pt x="407044" y="29292"/>
                    <a:pt x="406626" y="28389"/>
                    <a:pt x="405931" y="28482"/>
                  </a:cubicBezTo>
                  <a:close/>
                  <a:moveTo>
                    <a:pt x="46065" y="231067"/>
                  </a:moveTo>
                  <a:cubicBezTo>
                    <a:pt x="45416" y="230372"/>
                    <a:pt x="44210" y="231275"/>
                    <a:pt x="43561" y="230326"/>
                  </a:cubicBezTo>
                  <a:cubicBezTo>
                    <a:pt x="42842" y="231946"/>
                    <a:pt x="45323" y="232455"/>
                    <a:pt x="46065" y="231067"/>
                  </a:cubicBezTo>
                  <a:close/>
                  <a:moveTo>
                    <a:pt x="629377" y="37576"/>
                  </a:moveTo>
                  <a:cubicBezTo>
                    <a:pt x="630356" y="37457"/>
                    <a:pt x="631053" y="36569"/>
                    <a:pt x="630935" y="35592"/>
                  </a:cubicBezTo>
                  <a:cubicBezTo>
                    <a:pt x="630933" y="35583"/>
                    <a:pt x="630932" y="35573"/>
                    <a:pt x="630931" y="35563"/>
                  </a:cubicBezTo>
                  <a:cubicBezTo>
                    <a:pt x="630537" y="35378"/>
                    <a:pt x="627615" y="37298"/>
                    <a:pt x="629377" y="37576"/>
                  </a:cubicBezTo>
                  <a:close/>
                  <a:moveTo>
                    <a:pt x="193708" y="378418"/>
                  </a:moveTo>
                  <a:cubicBezTo>
                    <a:pt x="193708" y="378048"/>
                    <a:pt x="193708" y="378302"/>
                    <a:pt x="193499" y="378279"/>
                  </a:cubicBezTo>
                  <a:cubicBezTo>
                    <a:pt x="192595" y="378094"/>
                    <a:pt x="192687" y="377446"/>
                    <a:pt x="192595" y="376821"/>
                  </a:cubicBezTo>
                  <a:cubicBezTo>
                    <a:pt x="190577" y="375340"/>
                    <a:pt x="191853" y="380084"/>
                    <a:pt x="193708" y="378418"/>
                  </a:cubicBezTo>
                  <a:close/>
                  <a:moveTo>
                    <a:pt x="256039" y="419143"/>
                  </a:moveTo>
                  <a:cubicBezTo>
                    <a:pt x="255204" y="417569"/>
                    <a:pt x="254161" y="418935"/>
                    <a:pt x="253488" y="419837"/>
                  </a:cubicBezTo>
                  <a:cubicBezTo>
                    <a:pt x="253998" y="420416"/>
                    <a:pt x="255900" y="419629"/>
                    <a:pt x="256039" y="419143"/>
                  </a:cubicBezTo>
                  <a:close/>
                  <a:moveTo>
                    <a:pt x="387426" y="286346"/>
                  </a:moveTo>
                  <a:cubicBezTo>
                    <a:pt x="386864" y="286451"/>
                    <a:pt x="386418" y="286878"/>
                    <a:pt x="386290" y="287434"/>
                  </a:cubicBezTo>
                  <a:cubicBezTo>
                    <a:pt x="386614" y="289146"/>
                    <a:pt x="389907" y="287041"/>
                    <a:pt x="387496" y="286346"/>
                  </a:cubicBezTo>
                  <a:close/>
                  <a:moveTo>
                    <a:pt x="174623" y="119743"/>
                  </a:moveTo>
                  <a:cubicBezTo>
                    <a:pt x="175041" y="119743"/>
                    <a:pt x="175852" y="119998"/>
                    <a:pt x="175945" y="119396"/>
                  </a:cubicBezTo>
                  <a:cubicBezTo>
                    <a:pt x="175342" y="118725"/>
                    <a:pt x="173626" y="119743"/>
                    <a:pt x="172931" y="118563"/>
                  </a:cubicBezTo>
                  <a:cubicBezTo>
                    <a:pt x="172235" y="117383"/>
                    <a:pt x="171817" y="118563"/>
                    <a:pt x="172467" y="119188"/>
                  </a:cubicBezTo>
                  <a:cubicBezTo>
                    <a:pt x="173116" y="119813"/>
                    <a:pt x="173881" y="119651"/>
                    <a:pt x="174693" y="119743"/>
                  </a:cubicBezTo>
                  <a:close/>
                  <a:moveTo>
                    <a:pt x="387426" y="234746"/>
                  </a:moveTo>
                  <a:lnTo>
                    <a:pt x="387426" y="234746"/>
                  </a:lnTo>
                  <a:cubicBezTo>
                    <a:pt x="387983" y="234746"/>
                    <a:pt x="388933" y="235047"/>
                    <a:pt x="389003" y="234237"/>
                  </a:cubicBezTo>
                  <a:cubicBezTo>
                    <a:pt x="388817" y="232432"/>
                    <a:pt x="384690" y="234815"/>
                    <a:pt x="387496" y="234746"/>
                  </a:cubicBezTo>
                  <a:close/>
                  <a:moveTo>
                    <a:pt x="413954" y="242382"/>
                  </a:moveTo>
                  <a:cubicBezTo>
                    <a:pt x="413096" y="241502"/>
                    <a:pt x="410731" y="242659"/>
                    <a:pt x="412099" y="243770"/>
                  </a:cubicBezTo>
                  <a:cubicBezTo>
                    <a:pt x="412516" y="243955"/>
                    <a:pt x="414047" y="242868"/>
                    <a:pt x="414024" y="242382"/>
                  </a:cubicBezTo>
                  <a:close/>
                  <a:moveTo>
                    <a:pt x="519950" y="74992"/>
                  </a:moveTo>
                  <a:cubicBezTo>
                    <a:pt x="520321" y="74992"/>
                    <a:pt x="521434" y="75293"/>
                    <a:pt x="521086" y="74483"/>
                  </a:cubicBezTo>
                  <a:cubicBezTo>
                    <a:pt x="520738" y="73673"/>
                    <a:pt x="519068" y="75177"/>
                    <a:pt x="518210" y="73904"/>
                  </a:cubicBezTo>
                  <a:cubicBezTo>
                    <a:pt x="516263" y="73951"/>
                    <a:pt x="519138" y="75409"/>
                    <a:pt x="520019" y="74992"/>
                  </a:cubicBezTo>
                  <a:close/>
                  <a:moveTo>
                    <a:pt x="236328" y="379181"/>
                  </a:moveTo>
                  <a:cubicBezTo>
                    <a:pt x="236630" y="378001"/>
                    <a:pt x="235215" y="377076"/>
                    <a:pt x="234752" y="378510"/>
                  </a:cubicBezTo>
                  <a:cubicBezTo>
                    <a:pt x="234450" y="379390"/>
                    <a:pt x="236305" y="380454"/>
                    <a:pt x="236328" y="379181"/>
                  </a:cubicBezTo>
                  <a:close/>
                  <a:moveTo>
                    <a:pt x="382904" y="416204"/>
                  </a:moveTo>
                  <a:lnTo>
                    <a:pt x="382441" y="416482"/>
                  </a:lnTo>
                  <a:cubicBezTo>
                    <a:pt x="383577" y="419675"/>
                    <a:pt x="386267" y="416412"/>
                    <a:pt x="382904" y="416089"/>
                  </a:cubicBezTo>
                  <a:close/>
                  <a:moveTo>
                    <a:pt x="454441" y="56805"/>
                  </a:moveTo>
                  <a:cubicBezTo>
                    <a:pt x="455879" y="56134"/>
                    <a:pt x="455624" y="53634"/>
                    <a:pt x="453955" y="54953"/>
                  </a:cubicBezTo>
                  <a:cubicBezTo>
                    <a:pt x="453723" y="55486"/>
                    <a:pt x="454743" y="56041"/>
                    <a:pt x="453955" y="56619"/>
                  </a:cubicBezTo>
                  <a:close/>
                  <a:moveTo>
                    <a:pt x="356168" y="282575"/>
                  </a:moveTo>
                  <a:cubicBezTo>
                    <a:pt x="355078" y="281857"/>
                    <a:pt x="353849" y="283315"/>
                    <a:pt x="353988" y="284333"/>
                  </a:cubicBezTo>
                  <a:cubicBezTo>
                    <a:pt x="354776" y="284958"/>
                    <a:pt x="355449" y="283084"/>
                    <a:pt x="356168" y="282575"/>
                  </a:cubicBezTo>
                  <a:close/>
                  <a:moveTo>
                    <a:pt x="594733" y="317538"/>
                  </a:moveTo>
                  <a:cubicBezTo>
                    <a:pt x="593922" y="317538"/>
                    <a:pt x="593875" y="319204"/>
                    <a:pt x="594733" y="319181"/>
                  </a:cubicBezTo>
                  <a:cubicBezTo>
                    <a:pt x="596171" y="319528"/>
                    <a:pt x="595916" y="317723"/>
                    <a:pt x="594733" y="317538"/>
                  </a:cubicBezTo>
                  <a:close/>
                  <a:moveTo>
                    <a:pt x="379890" y="45536"/>
                  </a:moveTo>
                  <a:cubicBezTo>
                    <a:pt x="378800" y="45281"/>
                    <a:pt x="379009" y="46369"/>
                    <a:pt x="379890" y="46600"/>
                  </a:cubicBezTo>
                  <a:cubicBezTo>
                    <a:pt x="381977" y="47248"/>
                    <a:pt x="381907" y="45304"/>
                    <a:pt x="379890" y="45536"/>
                  </a:cubicBezTo>
                  <a:close/>
                  <a:moveTo>
                    <a:pt x="320967" y="418379"/>
                  </a:moveTo>
                  <a:cubicBezTo>
                    <a:pt x="321431" y="418379"/>
                    <a:pt x="321686" y="418079"/>
                    <a:pt x="321617" y="417384"/>
                  </a:cubicBezTo>
                  <a:cubicBezTo>
                    <a:pt x="321245" y="415348"/>
                    <a:pt x="318393" y="418564"/>
                    <a:pt x="320967" y="418379"/>
                  </a:cubicBezTo>
                  <a:close/>
                  <a:moveTo>
                    <a:pt x="186473" y="381033"/>
                  </a:moveTo>
                  <a:cubicBezTo>
                    <a:pt x="185823" y="381033"/>
                    <a:pt x="185012" y="381819"/>
                    <a:pt x="184989" y="382282"/>
                  </a:cubicBezTo>
                  <a:cubicBezTo>
                    <a:pt x="185429" y="383508"/>
                    <a:pt x="187818" y="381842"/>
                    <a:pt x="186473" y="381033"/>
                  </a:cubicBezTo>
                  <a:close/>
                  <a:moveTo>
                    <a:pt x="316561" y="69901"/>
                  </a:moveTo>
                  <a:cubicBezTo>
                    <a:pt x="317327" y="69901"/>
                    <a:pt x="317628" y="70087"/>
                    <a:pt x="318138" y="69601"/>
                  </a:cubicBezTo>
                  <a:cubicBezTo>
                    <a:pt x="317095" y="69601"/>
                    <a:pt x="315819" y="67958"/>
                    <a:pt x="315008" y="69068"/>
                  </a:cubicBezTo>
                  <a:cubicBezTo>
                    <a:pt x="314845" y="69462"/>
                    <a:pt x="316098" y="70063"/>
                    <a:pt x="316445" y="69901"/>
                  </a:cubicBezTo>
                  <a:close/>
                  <a:moveTo>
                    <a:pt x="394406" y="31027"/>
                  </a:moveTo>
                  <a:cubicBezTo>
                    <a:pt x="395032" y="31745"/>
                    <a:pt x="395983" y="31027"/>
                    <a:pt x="396725" y="31652"/>
                  </a:cubicBezTo>
                  <a:cubicBezTo>
                    <a:pt x="396910" y="31837"/>
                    <a:pt x="397073" y="31837"/>
                    <a:pt x="397142" y="31652"/>
                  </a:cubicBezTo>
                  <a:cubicBezTo>
                    <a:pt x="397351" y="30703"/>
                    <a:pt x="394916" y="29662"/>
                    <a:pt x="394290" y="31027"/>
                  </a:cubicBezTo>
                  <a:close/>
                  <a:moveTo>
                    <a:pt x="543533" y="337299"/>
                  </a:moveTo>
                  <a:cubicBezTo>
                    <a:pt x="543533" y="336582"/>
                    <a:pt x="544669" y="335263"/>
                    <a:pt x="543648" y="335124"/>
                  </a:cubicBezTo>
                  <a:cubicBezTo>
                    <a:pt x="542188" y="335425"/>
                    <a:pt x="542188" y="336790"/>
                    <a:pt x="543417" y="337299"/>
                  </a:cubicBezTo>
                  <a:close/>
                  <a:moveTo>
                    <a:pt x="111573" y="346254"/>
                  </a:moveTo>
                  <a:cubicBezTo>
                    <a:pt x="111713" y="345618"/>
                    <a:pt x="111310" y="344988"/>
                    <a:pt x="110672" y="344848"/>
                  </a:cubicBezTo>
                  <a:cubicBezTo>
                    <a:pt x="110663" y="344846"/>
                    <a:pt x="110654" y="344844"/>
                    <a:pt x="110646" y="344843"/>
                  </a:cubicBezTo>
                  <a:cubicBezTo>
                    <a:pt x="108999" y="345213"/>
                    <a:pt x="111063" y="348244"/>
                    <a:pt x="111457" y="346254"/>
                  </a:cubicBezTo>
                  <a:close/>
                  <a:moveTo>
                    <a:pt x="471694" y="21702"/>
                  </a:moveTo>
                  <a:cubicBezTo>
                    <a:pt x="470650" y="21702"/>
                    <a:pt x="471532" y="22466"/>
                    <a:pt x="471114" y="23229"/>
                  </a:cubicBezTo>
                  <a:cubicBezTo>
                    <a:pt x="472274" y="23900"/>
                    <a:pt x="474152" y="21841"/>
                    <a:pt x="471694" y="21702"/>
                  </a:cubicBezTo>
                  <a:close/>
                  <a:moveTo>
                    <a:pt x="534929" y="307311"/>
                  </a:moveTo>
                  <a:cubicBezTo>
                    <a:pt x="536251" y="307010"/>
                    <a:pt x="534929" y="305621"/>
                    <a:pt x="534929" y="304719"/>
                  </a:cubicBezTo>
                  <a:cubicBezTo>
                    <a:pt x="534071" y="304974"/>
                    <a:pt x="534721" y="305691"/>
                    <a:pt x="534512" y="306154"/>
                  </a:cubicBezTo>
                  <a:cubicBezTo>
                    <a:pt x="534002" y="307102"/>
                    <a:pt x="533956" y="307264"/>
                    <a:pt x="534883" y="307311"/>
                  </a:cubicBezTo>
                  <a:close/>
                  <a:moveTo>
                    <a:pt x="123399" y="383184"/>
                  </a:moveTo>
                  <a:cubicBezTo>
                    <a:pt x="125301" y="382583"/>
                    <a:pt x="121707" y="381356"/>
                    <a:pt x="121707" y="381935"/>
                  </a:cubicBezTo>
                  <a:cubicBezTo>
                    <a:pt x="121716" y="382663"/>
                    <a:pt x="122315" y="383246"/>
                    <a:pt x="123045" y="383237"/>
                  </a:cubicBezTo>
                  <a:cubicBezTo>
                    <a:pt x="123165" y="383236"/>
                    <a:pt x="123284" y="383218"/>
                    <a:pt x="123399" y="383184"/>
                  </a:cubicBezTo>
                  <a:close/>
                  <a:moveTo>
                    <a:pt x="426685" y="231946"/>
                  </a:moveTo>
                  <a:lnTo>
                    <a:pt x="426198" y="232177"/>
                  </a:lnTo>
                  <a:cubicBezTo>
                    <a:pt x="426785" y="232545"/>
                    <a:pt x="427252" y="233076"/>
                    <a:pt x="427543" y="233705"/>
                  </a:cubicBezTo>
                  <a:cubicBezTo>
                    <a:pt x="428957" y="234815"/>
                    <a:pt x="428192" y="231298"/>
                    <a:pt x="426685" y="231946"/>
                  </a:cubicBezTo>
                  <a:close/>
                  <a:moveTo>
                    <a:pt x="449294" y="243516"/>
                  </a:moveTo>
                  <a:cubicBezTo>
                    <a:pt x="449294" y="244025"/>
                    <a:pt x="449294" y="245182"/>
                    <a:pt x="450105" y="244788"/>
                  </a:cubicBezTo>
                  <a:cubicBezTo>
                    <a:pt x="451334" y="244002"/>
                    <a:pt x="449525" y="241387"/>
                    <a:pt x="449294" y="243608"/>
                  </a:cubicBezTo>
                  <a:close/>
                  <a:moveTo>
                    <a:pt x="471810" y="46646"/>
                  </a:moveTo>
                  <a:cubicBezTo>
                    <a:pt x="470984" y="47025"/>
                    <a:pt x="470622" y="48001"/>
                    <a:pt x="471002" y="48825"/>
                  </a:cubicBezTo>
                  <a:cubicBezTo>
                    <a:pt x="471067" y="48966"/>
                    <a:pt x="471151" y="49098"/>
                    <a:pt x="471253" y="49215"/>
                  </a:cubicBezTo>
                  <a:cubicBezTo>
                    <a:pt x="471555" y="48498"/>
                    <a:pt x="472969" y="47433"/>
                    <a:pt x="471810" y="46739"/>
                  </a:cubicBezTo>
                  <a:close/>
                  <a:moveTo>
                    <a:pt x="246578" y="383046"/>
                  </a:moveTo>
                  <a:cubicBezTo>
                    <a:pt x="246346" y="382328"/>
                    <a:pt x="244908" y="383046"/>
                    <a:pt x="244978" y="383763"/>
                  </a:cubicBezTo>
                  <a:cubicBezTo>
                    <a:pt x="245047" y="384480"/>
                    <a:pt x="246972" y="384503"/>
                    <a:pt x="246578" y="383046"/>
                  </a:cubicBezTo>
                  <a:close/>
                  <a:moveTo>
                    <a:pt x="668612" y="65690"/>
                  </a:moveTo>
                  <a:cubicBezTo>
                    <a:pt x="669332" y="66244"/>
                    <a:pt x="670366" y="66111"/>
                    <a:pt x="670922" y="65393"/>
                  </a:cubicBezTo>
                  <a:cubicBezTo>
                    <a:pt x="671109" y="65150"/>
                    <a:pt x="671225" y="64861"/>
                    <a:pt x="671256" y="64556"/>
                  </a:cubicBezTo>
                  <a:cubicBezTo>
                    <a:pt x="670676" y="64140"/>
                    <a:pt x="669308" y="65297"/>
                    <a:pt x="668636" y="65690"/>
                  </a:cubicBezTo>
                  <a:close/>
                  <a:moveTo>
                    <a:pt x="622049" y="65019"/>
                  </a:moveTo>
                  <a:cubicBezTo>
                    <a:pt x="623047" y="63515"/>
                    <a:pt x="620357" y="64602"/>
                    <a:pt x="620426" y="65551"/>
                  </a:cubicBezTo>
                  <a:cubicBezTo>
                    <a:pt x="620496" y="66500"/>
                    <a:pt x="623278" y="66245"/>
                    <a:pt x="622073" y="65019"/>
                  </a:cubicBezTo>
                  <a:close/>
                  <a:moveTo>
                    <a:pt x="592669" y="98802"/>
                  </a:moveTo>
                  <a:lnTo>
                    <a:pt x="593319" y="98617"/>
                  </a:lnTo>
                  <a:cubicBezTo>
                    <a:pt x="592530" y="95679"/>
                    <a:pt x="589585" y="98895"/>
                    <a:pt x="592693" y="98802"/>
                  </a:cubicBezTo>
                  <a:close/>
                  <a:moveTo>
                    <a:pt x="441386" y="275494"/>
                  </a:moveTo>
                  <a:cubicBezTo>
                    <a:pt x="442569" y="275494"/>
                    <a:pt x="442917" y="273527"/>
                    <a:pt x="441386" y="273851"/>
                  </a:cubicBezTo>
                  <a:cubicBezTo>
                    <a:pt x="440505" y="273759"/>
                    <a:pt x="440551" y="275494"/>
                    <a:pt x="441386" y="275494"/>
                  </a:cubicBezTo>
                  <a:close/>
                  <a:moveTo>
                    <a:pt x="29346" y="316404"/>
                  </a:moveTo>
                  <a:cubicBezTo>
                    <a:pt x="30390" y="316543"/>
                    <a:pt x="31178" y="316034"/>
                    <a:pt x="30761" y="315016"/>
                  </a:cubicBezTo>
                  <a:cubicBezTo>
                    <a:pt x="30297" y="314553"/>
                    <a:pt x="28975" y="315641"/>
                    <a:pt x="28697" y="316150"/>
                  </a:cubicBezTo>
                  <a:close/>
                  <a:moveTo>
                    <a:pt x="50007" y="352085"/>
                  </a:moveTo>
                  <a:cubicBezTo>
                    <a:pt x="48848" y="351761"/>
                    <a:pt x="48569" y="353682"/>
                    <a:pt x="49590" y="353728"/>
                  </a:cubicBezTo>
                  <a:cubicBezTo>
                    <a:pt x="50610" y="353774"/>
                    <a:pt x="51190" y="352062"/>
                    <a:pt x="50007" y="352085"/>
                  </a:cubicBezTo>
                  <a:close/>
                  <a:moveTo>
                    <a:pt x="288851" y="422776"/>
                  </a:moveTo>
                  <a:cubicBezTo>
                    <a:pt x="289339" y="422273"/>
                    <a:pt x="289613" y="421601"/>
                    <a:pt x="289616" y="420902"/>
                  </a:cubicBezTo>
                  <a:cubicBezTo>
                    <a:pt x="288503" y="420022"/>
                    <a:pt x="287390" y="422267"/>
                    <a:pt x="288874" y="422776"/>
                  </a:cubicBezTo>
                  <a:close/>
                  <a:moveTo>
                    <a:pt x="550327" y="346416"/>
                  </a:moveTo>
                  <a:cubicBezTo>
                    <a:pt x="550327" y="345560"/>
                    <a:pt x="548796" y="344658"/>
                    <a:pt x="548657" y="345884"/>
                  </a:cubicBezTo>
                  <a:cubicBezTo>
                    <a:pt x="548518" y="347110"/>
                    <a:pt x="550049" y="347457"/>
                    <a:pt x="550350" y="346439"/>
                  </a:cubicBezTo>
                  <a:close/>
                  <a:moveTo>
                    <a:pt x="41891" y="245668"/>
                  </a:moveTo>
                  <a:cubicBezTo>
                    <a:pt x="40940" y="246686"/>
                    <a:pt x="43445" y="247981"/>
                    <a:pt x="43816" y="246755"/>
                  </a:cubicBezTo>
                  <a:cubicBezTo>
                    <a:pt x="43746" y="245598"/>
                    <a:pt x="42471" y="246454"/>
                    <a:pt x="41891" y="245668"/>
                  </a:cubicBezTo>
                  <a:close/>
                  <a:moveTo>
                    <a:pt x="605377" y="38062"/>
                  </a:moveTo>
                  <a:cubicBezTo>
                    <a:pt x="605052" y="38987"/>
                    <a:pt x="604171" y="39543"/>
                    <a:pt x="604658" y="40376"/>
                  </a:cubicBezTo>
                  <a:cubicBezTo>
                    <a:pt x="605956" y="40607"/>
                    <a:pt x="606351" y="38848"/>
                    <a:pt x="605284" y="38062"/>
                  </a:cubicBezTo>
                  <a:close/>
                  <a:moveTo>
                    <a:pt x="339704" y="375363"/>
                  </a:moveTo>
                  <a:cubicBezTo>
                    <a:pt x="339704" y="374553"/>
                    <a:pt x="338196" y="373558"/>
                    <a:pt x="338057" y="374762"/>
                  </a:cubicBezTo>
                  <a:cubicBezTo>
                    <a:pt x="337918" y="375965"/>
                    <a:pt x="339240" y="376358"/>
                    <a:pt x="339704" y="375363"/>
                  </a:cubicBezTo>
                  <a:close/>
                  <a:moveTo>
                    <a:pt x="381675" y="345467"/>
                  </a:moveTo>
                  <a:cubicBezTo>
                    <a:pt x="381327" y="345097"/>
                    <a:pt x="380029" y="345467"/>
                    <a:pt x="380075" y="346393"/>
                  </a:cubicBezTo>
                  <a:cubicBezTo>
                    <a:pt x="380122" y="347319"/>
                    <a:pt x="382139" y="346995"/>
                    <a:pt x="381675" y="345467"/>
                  </a:cubicBezTo>
                  <a:close/>
                  <a:moveTo>
                    <a:pt x="437885" y="44888"/>
                  </a:moveTo>
                  <a:cubicBezTo>
                    <a:pt x="439508" y="44564"/>
                    <a:pt x="437235" y="42828"/>
                    <a:pt x="436401" y="43499"/>
                  </a:cubicBezTo>
                  <a:cubicBezTo>
                    <a:pt x="436006" y="44541"/>
                    <a:pt x="437467" y="44471"/>
                    <a:pt x="437885" y="44888"/>
                  </a:cubicBezTo>
                  <a:close/>
                  <a:moveTo>
                    <a:pt x="437050" y="58471"/>
                  </a:moveTo>
                  <a:cubicBezTo>
                    <a:pt x="438070" y="58147"/>
                    <a:pt x="438163" y="56573"/>
                    <a:pt x="437050" y="56434"/>
                  </a:cubicBezTo>
                  <a:cubicBezTo>
                    <a:pt x="435937" y="56295"/>
                    <a:pt x="436122" y="58031"/>
                    <a:pt x="437050" y="58471"/>
                  </a:cubicBezTo>
                  <a:close/>
                  <a:moveTo>
                    <a:pt x="116559" y="314021"/>
                  </a:moveTo>
                  <a:cubicBezTo>
                    <a:pt x="116396" y="313072"/>
                    <a:pt x="114866" y="313859"/>
                    <a:pt x="114936" y="314692"/>
                  </a:cubicBezTo>
                  <a:cubicBezTo>
                    <a:pt x="115005" y="315525"/>
                    <a:pt x="116907" y="315294"/>
                    <a:pt x="116559" y="314021"/>
                  </a:cubicBezTo>
                  <a:close/>
                  <a:moveTo>
                    <a:pt x="216618" y="391839"/>
                  </a:moveTo>
                  <a:cubicBezTo>
                    <a:pt x="215737" y="391029"/>
                    <a:pt x="214879" y="391399"/>
                    <a:pt x="213928" y="391839"/>
                  </a:cubicBezTo>
                  <a:cubicBezTo>
                    <a:pt x="213511" y="392001"/>
                    <a:pt x="213928" y="392209"/>
                    <a:pt x="213928" y="392324"/>
                  </a:cubicBezTo>
                  <a:cubicBezTo>
                    <a:pt x="215250" y="392972"/>
                    <a:pt x="215691" y="393019"/>
                    <a:pt x="216618" y="391839"/>
                  </a:cubicBezTo>
                  <a:close/>
                  <a:moveTo>
                    <a:pt x="504923" y="29037"/>
                  </a:moveTo>
                  <a:cubicBezTo>
                    <a:pt x="504599" y="28158"/>
                    <a:pt x="503416" y="28459"/>
                    <a:pt x="502929" y="29037"/>
                  </a:cubicBezTo>
                  <a:cubicBezTo>
                    <a:pt x="502442" y="29616"/>
                    <a:pt x="503602" y="30333"/>
                    <a:pt x="503973" y="29732"/>
                  </a:cubicBezTo>
                  <a:cubicBezTo>
                    <a:pt x="504344" y="29130"/>
                    <a:pt x="504970" y="29732"/>
                    <a:pt x="504923" y="29037"/>
                  </a:cubicBezTo>
                  <a:close/>
                  <a:moveTo>
                    <a:pt x="489619" y="76751"/>
                  </a:moveTo>
                  <a:cubicBezTo>
                    <a:pt x="489410" y="75432"/>
                    <a:pt x="487532" y="76866"/>
                    <a:pt x="487555" y="77676"/>
                  </a:cubicBezTo>
                  <a:cubicBezTo>
                    <a:pt x="488158" y="78879"/>
                    <a:pt x="488993" y="77167"/>
                    <a:pt x="489619" y="76751"/>
                  </a:cubicBezTo>
                  <a:close/>
                  <a:moveTo>
                    <a:pt x="306567" y="44865"/>
                  </a:moveTo>
                  <a:cubicBezTo>
                    <a:pt x="306961" y="44194"/>
                    <a:pt x="304874" y="43152"/>
                    <a:pt x="304526" y="43615"/>
                  </a:cubicBezTo>
                  <a:cubicBezTo>
                    <a:pt x="304573" y="44564"/>
                    <a:pt x="305964" y="46022"/>
                    <a:pt x="306567" y="44865"/>
                  </a:cubicBezTo>
                  <a:close/>
                  <a:moveTo>
                    <a:pt x="529573" y="68004"/>
                  </a:moveTo>
                  <a:cubicBezTo>
                    <a:pt x="528854" y="69647"/>
                    <a:pt x="530083" y="69925"/>
                    <a:pt x="531127" y="70318"/>
                  </a:cubicBezTo>
                  <a:cubicBezTo>
                    <a:pt x="532124" y="70063"/>
                    <a:pt x="529990" y="68814"/>
                    <a:pt x="529666" y="68050"/>
                  </a:cubicBezTo>
                  <a:close/>
                  <a:moveTo>
                    <a:pt x="102993" y="250573"/>
                  </a:moveTo>
                  <a:cubicBezTo>
                    <a:pt x="103001" y="250932"/>
                    <a:pt x="103080" y="251286"/>
                    <a:pt x="103225" y="251614"/>
                  </a:cubicBezTo>
                  <a:cubicBezTo>
                    <a:pt x="103735" y="251452"/>
                    <a:pt x="104872" y="249879"/>
                    <a:pt x="104385" y="249624"/>
                  </a:cubicBezTo>
                  <a:cubicBezTo>
                    <a:pt x="103898" y="249370"/>
                    <a:pt x="102761" y="249671"/>
                    <a:pt x="102993" y="250573"/>
                  </a:cubicBezTo>
                  <a:close/>
                  <a:moveTo>
                    <a:pt x="525376" y="327095"/>
                  </a:moveTo>
                  <a:lnTo>
                    <a:pt x="525863" y="326887"/>
                  </a:lnTo>
                  <a:cubicBezTo>
                    <a:pt x="525028" y="323045"/>
                    <a:pt x="522895" y="325892"/>
                    <a:pt x="525376" y="327095"/>
                  </a:cubicBezTo>
                  <a:close/>
                  <a:moveTo>
                    <a:pt x="411751" y="290350"/>
                  </a:moveTo>
                  <a:cubicBezTo>
                    <a:pt x="410615" y="290188"/>
                    <a:pt x="409780" y="290488"/>
                    <a:pt x="410174" y="291645"/>
                  </a:cubicBezTo>
                  <a:cubicBezTo>
                    <a:pt x="410568" y="292201"/>
                    <a:pt x="410708" y="291507"/>
                    <a:pt x="410986" y="291460"/>
                  </a:cubicBezTo>
                  <a:cubicBezTo>
                    <a:pt x="411533" y="291357"/>
                    <a:pt x="412013" y="291030"/>
                    <a:pt x="412308" y="290558"/>
                  </a:cubicBezTo>
                  <a:close/>
                  <a:moveTo>
                    <a:pt x="525376" y="52940"/>
                  </a:moveTo>
                  <a:cubicBezTo>
                    <a:pt x="524564" y="52940"/>
                    <a:pt x="523590" y="54467"/>
                    <a:pt x="524842" y="54560"/>
                  </a:cubicBezTo>
                  <a:cubicBezTo>
                    <a:pt x="526095" y="54653"/>
                    <a:pt x="526535" y="53241"/>
                    <a:pt x="525445" y="52940"/>
                  </a:cubicBezTo>
                  <a:close/>
                  <a:moveTo>
                    <a:pt x="403334" y="58748"/>
                  </a:moveTo>
                  <a:cubicBezTo>
                    <a:pt x="404122" y="59581"/>
                    <a:pt x="405003" y="58309"/>
                    <a:pt x="405374" y="57684"/>
                  </a:cubicBezTo>
                  <a:cubicBezTo>
                    <a:pt x="405397" y="57082"/>
                    <a:pt x="403078" y="57476"/>
                    <a:pt x="403403" y="58748"/>
                  </a:cubicBezTo>
                  <a:close/>
                  <a:moveTo>
                    <a:pt x="444656" y="6986"/>
                  </a:moveTo>
                  <a:cubicBezTo>
                    <a:pt x="443056" y="7749"/>
                    <a:pt x="446302" y="9300"/>
                    <a:pt x="446859" y="8374"/>
                  </a:cubicBezTo>
                  <a:cubicBezTo>
                    <a:pt x="445978" y="8258"/>
                    <a:pt x="445583" y="7171"/>
                    <a:pt x="444725" y="6986"/>
                  </a:cubicBezTo>
                  <a:close/>
                  <a:moveTo>
                    <a:pt x="47340" y="251221"/>
                  </a:moveTo>
                  <a:cubicBezTo>
                    <a:pt x="47340" y="250434"/>
                    <a:pt x="45578" y="250365"/>
                    <a:pt x="45671" y="251221"/>
                  </a:cubicBezTo>
                  <a:cubicBezTo>
                    <a:pt x="45277" y="252748"/>
                    <a:pt x="47085" y="252378"/>
                    <a:pt x="47340" y="251221"/>
                  </a:cubicBezTo>
                  <a:close/>
                  <a:moveTo>
                    <a:pt x="118854" y="308954"/>
                  </a:moveTo>
                  <a:cubicBezTo>
                    <a:pt x="118669" y="307750"/>
                    <a:pt x="117185" y="307820"/>
                    <a:pt x="117208" y="309069"/>
                  </a:cubicBezTo>
                  <a:cubicBezTo>
                    <a:pt x="117231" y="310319"/>
                    <a:pt x="118762" y="310180"/>
                    <a:pt x="118808" y="308954"/>
                  </a:cubicBezTo>
                  <a:close/>
                  <a:moveTo>
                    <a:pt x="532448" y="351368"/>
                  </a:moveTo>
                  <a:cubicBezTo>
                    <a:pt x="533399" y="350836"/>
                    <a:pt x="532448" y="349332"/>
                    <a:pt x="531637" y="349262"/>
                  </a:cubicBezTo>
                  <a:cubicBezTo>
                    <a:pt x="530222" y="349586"/>
                    <a:pt x="531985" y="350928"/>
                    <a:pt x="532448" y="351368"/>
                  </a:cubicBezTo>
                  <a:close/>
                  <a:moveTo>
                    <a:pt x="265314" y="353682"/>
                  </a:moveTo>
                  <a:cubicBezTo>
                    <a:pt x="269117" y="352664"/>
                    <a:pt x="266984" y="350859"/>
                    <a:pt x="264874" y="353427"/>
                  </a:cubicBezTo>
                  <a:close/>
                  <a:moveTo>
                    <a:pt x="252978" y="426038"/>
                  </a:moveTo>
                  <a:cubicBezTo>
                    <a:pt x="253650" y="426038"/>
                    <a:pt x="255111" y="424558"/>
                    <a:pt x="253836" y="424164"/>
                  </a:cubicBezTo>
                  <a:cubicBezTo>
                    <a:pt x="252932" y="424280"/>
                    <a:pt x="251865" y="425668"/>
                    <a:pt x="252978" y="426108"/>
                  </a:cubicBezTo>
                  <a:close/>
                  <a:moveTo>
                    <a:pt x="311692" y="42666"/>
                  </a:moveTo>
                  <a:cubicBezTo>
                    <a:pt x="309187" y="42666"/>
                    <a:pt x="312295" y="45721"/>
                    <a:pt x="312387" y="43592"/>
                  </a:cubicBezTo>
                  <a:cubicBezTo>
                    <a:pt x="312527" y="42852"/>
                    <a:pt x="312109" y="42643"/>
                    <a:pt x="311692" y="42666"/>
                  </a:cubicBezTo>
                  <a:close/>
                  <a:moveTo>
                    <a:pt x="343692" y="161093"/>
                  </a:moveTo>
                  <a:cubicBezTo>
                    <a:pt x="343692" y="159636"/>
                    <a:pt x="340817" y="159636"/>
                    <a:pt x="340910" y="160445"/>
                  </a:cubicBezTo>
                  <a:cubicBezTo>
                    <a:pt x="340910" y="161672"/>
                    <a:pt x="341768" y="159960"/>
                    <a:pt x="342208" y="160584"/>
                  </a:cubicBezTo>
                  <a:cubicBezTo>
                    <a:pt x="342649" y="161209"/>
                    <a:pt x="343507" y="160816"/>
                    <a:pt x="343762" y="161093"/>
                  </a:cubicBezTo>
                  <a:close/>
                  <a:moveTo>
                    <a:pt x="213024" y="353312"/>
                  </a:moveTo>
                  <a:cubicBezTo>
                    <a:pt x="212861" y="351900"/>
                    <a:pt x="211470" y="354168"/>
                    <a:pt x="210937" y="354515"/>
                  </a:cubicBezTo>
                  <a:cubicBezTo>
                    <a:pt x="211169" y="355533"/>
                    <a:pt x="213186" y="353936"/>
                    <a:pt x="213093" y="353312"/>
                  </a:cubicBezTo>
                  <a:close/>
                  <a:moveTo>
                    <a:pt x="285233" y="424581"/>
                  </a:moveTo>
                  <a:cubicBezTo>
                    <a:pt x="284167" y="424442"/>
                    <a:pt x="283680" y="425205"/>
                    <a:pt x="285233" y="425159"/>
                  </a:cubicBezTo>
                  <a:cubicBezTo>
                    <a:pt x="285906" y="425483"/>
                    <a:pt x="286509" y="426038"/>
                    <a:pt x="287274" y="425553"/>
                  </a:cubicBezTo>
                  <a:cubicBezTo>
                    <a:pt x="287297" y="424604"/>
                    <a:pt x="286184" y="424511"/>
                    <a:pt x="285303" y="424581"/>
                  </a:cubicBezTo>
                  <a:close/>
                  <a:moveTo>
                    <a:pt x="383971" y="342367"/>
                  </a:moveTo>
                  <a:cubicBezTo>
                    <a:pt x="383554" y="341140"/>
                    <a:pt x="382672" y="342367"/>
                    <a:pt x="382788" y="343200"/>
                  </a:cubicBezTo>
                  <a:cubicBezTo>
                    <a:pt x="382788" y="343477"/>
                    <a:pt x="382139" y="343755"/>
                    <a:pt x="382788" y="344033"/>
                  </a:cubicBezTo>
                  <a:cubicBezTo>
                    <a:pt x="383505" y="343999"/>
                    <a:pt x="384058" y="343392"/>
                    <a:pt x="384024" y="342677"/>
                  </a:cubicBezTo>
                  <a:cubicBezTo>
                    <a:pt x="384019" y="342572"/>
                    <a:pt x="384001" y="342468"/>
                    <a:pt x="383971" y="342367"/>
                  </a:cubicBezTo>
                  <a:close/>
                  <a:moveTo>
                    <a:pt x="39897" y="254646"/>
                  </a:moveTo>
                  <a:cubicBezTo>
                    <a:pt x="38668" y="254854"/>
                    <a:pt x="39897" y="255872"/>
                    <a:pt x="39897" y="256381"/>
                  </a:cubicBezTo>
                  <a:cubicBezTo>
                    <a:pt x="41288" y="258093"/>
                    <a:pt x="41149" y="254900"/>
                    <a:pt x="39897" y="254646"/>
                  </a:cubicBezTo>
                  <a:close/>
                  <a:moveTo>
                    <a:pt x="238207" y="367311"/>
                  </a:moveTo>
                  <a:cubicBezTo>
                    <a:pt x="239366" y="367056"/>
                    <a:pt x="239505" y="365275"/>
                    <a:pt x="238207" y="365691"/>
                  </a:cubicBezTo>
                  <a:cubicBezTo>
                    <a:pt x="237186" y="365761"/>
                    <a:pt x="237326" y="367403"/>
                    <a:pt x="238207" y="367311"/>
                  </a:cubicBezTo>
                  <a:close/>
                  <a:moveTo>
                    <a:pt x="42401" y="263693"/>
                  </a:moveTo>
                  <a:cubicBezTo>
                    <a:pt x="42401" y="263809"/>
                    <a:pt x="43723" y="263462"/>
                    <a:pt x="43259" y="262906"/>
                  </a:cubicBezTo>
                  <a:cubicBezTo>
                    <a:pt x="42146" y="261518"/>
                    <a:pt x="39503" y="263693"/>
                    <a:pt x="42401" y="263693"/>
                  </a:cubicBezTo>
                  <a:close/>
                  <a:moveTo>
                    <a:pt x="655186" y="59813"/>
                  </a:moveTo>
                  <a:cubicBezTo>
                    <a:pt x="654676" y="60113"/>
                    <a:pt x="654606" y="62312"/>
                    <a:pt x="655441" y="61641"/>
                  </a:cubicBezTo>
                  <a:cubicBezTo>
                    <a:pt x="657319" y="61016"/>
                    <a:pt x="656462" y="60461"/>
                    <a:pt x="655186" y="59813"/>
                  </a:cubicBezTo>
                  <a:close/>
                  <a:moveTo>
                    <a:pt x="516773" y="71382"/>
                  </a:moveTo>
                  <a:cubicBezTo>
                    <a:pt x="516054" y="70943"/>
                    <a:pt x="514871" y="71753"/>
                    <a:pt x="514245" y="72331"/>
                  </a:cubicBezTo>
                  <a:cubicBezTo>
                    <a:pt x="513920" y="73465"/>
                    <a:pt x="516842" y="72053"/>
                    <a:pt x="516773" y="71290"/>
                  </a:cubicBezTo>
                  <a:close/>
                  <a:moveTo>
                    <a:pt x="352550" y="403177"/>
                  </a:moveTo>
                  <a:cubicBezTo>
                    <a:pt x="351507" y="403431"/>
                    <a:pt x="351368" y="404982"/>
                    <a:pt x="352550" y="405144"/>
                  </a:cubicBezTo>
                  <a:cubicBezTo>
                    <a:pt x="353733" y="405306"/>
                    <a:pt x="353431" y="403547"/>
                    <a:pt x="352550" y="403177"/>
                  </a:cubicBezTo>
                  <a:close/>
                  <a:moveTo>
                    <a:pt x="386684" y="42481"/>
                  </a:moveTo>
                  <a:cubicBezTo>
                    <a:pt x="386684" y="41903"/>
                    <a:pt x="384064" y="41232"/>
                    <a:pt x="383646" y="41741"/>
                  </a:cubicBezTo>
                  <a:cubicBezTo>
                    <a:pt x="384388" y="42623"/>
                    <a:pt x="385618" y="42923"/>
                    <a:pt x="386684" y="42481"/>
                  </a:cubicBezTo>
                  <a:close/>
                  <a:moveTo>
                    <a:pt x="378939" y="300438"/>
                  </a:moveTo>
                  <a:cubicBezTo>
                    <a:pt x="379797" y="300438"/>
                    <a:pt x="381629" y="298286"/>
                    <a:pt x="380029" y="298286"/>
                  </a:cubicBezTo>
                  <a:cubicBezTo>
                    <a:pt x="379635" y="298934"/>
                    <a:pt x="378058" y="299952"/>
                    <a:pt x="378939" y="300438"/>
                  </a:cubicBezTo>
                  <a:close/>
                  <a:moveTo>
                    <a:pt x="545898" y="341279"/>
                  </a:moveTo>
                  <a:cubicBezTo>
                    <a:pt x="544947" y="341279"/>
                    <a:pt x="544808" y="341163"/>
                    <a:pt x="544205" y="341511"/>
                  </a:cubicBezTo>
                  <a:cubicBezTo>
                    <a:pt x="544762" y="343547"/>
                    <a:pt x="548379" y="341511"/>
                    <a:pt x="545898" y="341279"/>
                  </a:cubicBezTo>
                  <a:close/>
                  <a:moveTo>
                    <a:pt x="469120" y="257399"/>
                  </a:moveTo>
                  <a:cubicBezTo>
                    <a:pt x="469653" y="257399"/>
                    <a:pt x="469862" y="256890"/>
                    <a:pt x="470187" y="256589"/>
                  </a:cubicBezTo>
                  <a:cubicBezTo>
                    <a:pt x="469375" y="254669"/>
                    <a:pt x="466894" y="256751"/>
                    <a:pt x="469190" y="257399"/>
                  </a:cubicBezTo>
                  <a:close/>
                  <a:moveTo>
                    <a:pt x="526512" y="340701"/>
                  </a:moveTo>
                  <a:cubicBezTo>
                    <a:pt x="525608" y="340701"/>
                    <a:pt x="525097" y="342089"/>
                    <a:pt x="526164" y="341788"/>
                  </a:cubicBezTo>
                  <a:cubicBezTo>
                    <a:pt x="526651" y="341788"/>
                    <a:pt x="528298" y="342968"/>
                    <a:pt x="527903" y="341788"/>
                  </a:cubicBezTo>
                  <a:cubicBezTo>
                    <a:pt x="527532" y="341464"/>
                    <a:pt x="527184" y="340909"/>
                    <a:pt x="526582" y="340770"/>
                  </a:cubicBezTo>
                  <a:close/>
                  <a:moveTo>
                    <a:pt x="265314" y="362822"/>
                  </a:moveTo>
                  <a:cubicBezTo>
                    <a:pt x="262717" y="362822"/>
                    <a:pt x="265477" y="364974"/>
                    <a:pt x="266358" y="363562"/>
                  </a:cubicBezTo>
                  <a:cubicBezTo>
                    <a:pt x="266590" y="362891"/>
                    <a:pt x="265801" y="362752"/>
                    <a:pt x="265314" y="362822"/>
                  </a:cubicBezTo>
                  <a:close/>
                  <a:moveTo>
                    <a:pt x="268816" y="141240"/>
                  </a:moveTo>
                  <a:cubicBezTo>
                    <a:pt x="270068" y="141680"/>
                    <a:pt x="271135" y="140245"/>
                    <a:pt x="269627" y="140152"/>
                  </a:cubicBezTo>
                  <a:cubicBezTo>
                    <a:pt x="268769" y="139759"/>
                    <a:pt x="267448" y="140893"/>
                    <a:pt x="268839" y="141240"/>
                  </a:cubicBezTo>
                  <a:close/>
                  <a:moveTo>
                    <a:pt x="250149" y="431268"/>
                  </a:moveTo>
                  <a:lnTo>
                    <a:pt x="251610" y="429347"/>
                  </a:lnTo>
                  <a:cubicBezTo>
                    <a:pt x="250520" y="428885"/>
                    <a:pt x="248456" y="430296"/>
                    <a:pt x="250172" y="431268"/>
                  </a:cubicBezTo>
                  <a:close/>
                  <a:moveTo>
                    <a:pt x="141162" y="310643"/>
                  </a:moveTo>
                  <a:lnTo>
                    <a:pt x="141162" y="310643"/>
                  </a:lnTo>
                  <a:cubicBezTo>
                    <a:pt x="142553" y="310990"/>
                    <a:pt x="143133" y="309833"/>
                    <a:pt x="141440" y="309555"/>
                  </a:cubicBezTo>
                  <a:cubicBezTo>
                    <a:pt x="140095" y="309439"/>
                    <a:pt x="139423" y="310967"/>
                    <a:pt x="141139" y="310643"/>
                  </a:cubicBezTo>
                  <a:close/>
                  <a:moveTo>
                    <a:pt x="476564" y="27348"/>
                  </a:moveTo>
                  <a:cubicBezTo>
                    <a:pt x="476169" y="26261"/>
                    <a:pt x="476100" y="27834"/>
                    <a:pt x="475520" y="27927"/>
                  </a:cubicBezTo>
                  <a:cubicBezTo>
                    <a:pt x="474361" y="28158"/>
                    <a:pt x="475682" y="28945"/>
                    <a:pt x="475706" y="29546"/>
                  </a:cubicBezTo>
                  <a:cubicBezTo>
                    <a:pt x="476030" y="28806"/>
                    <a:pt x="476726" y="28227"/>
                    <a:pt x="476564" y="27348"/>
                  </a:cubicBezTo>
                  <a:close/>
                  <a:moveTo>
                    <a:pt x="593551" y="65412"/>
                  </a:moveTo>
                  <a:cubicBezTo>
                    <a:pt x="593552" y="65028"/>
                    <a:pt x="593464" y="64648"/>
                    <a:pt x="593295" y="64302"/>
                  </a:cubicBezTo>
                  <a:cubicBezTo>
                    <a:pt x="591278" y="65088"/>
                    <a:pt x="593365" y="68004"/>
                    <a:pt x="593551" y="65412"/>
                  </a:cubicBezTo>
                  <a:close/>
                  <a:moveTo>
                    <a:pt x="486674" y="296805"/>
                  </a:moveTo>
                  <a:cubicBezTo>
                    <a:pt x="486187" y="295394"/>
                    <a:pt x="483937" y="296412"/>
                    <a:pt x="484819" y="297569"/>
                  </a:cubicBezTo>
                  <a:cubicBezTo>
                    <a:pt x="485282" y="296898"/>
                    <a:pt x="486372" y="297407"/>
                    <a:pt x="486674" y="296759"/>
                  </a:cubicBezTo>
                  <a:close/>
                  <a:moveTo>
                    <a:pt x="309373" y="405884"/>
                  </a:moveTo>
                  <a:cubicBezTo>
                    <a:pt x="306590" y="405884"/>
                    <a:pt x="309628" y="407504"/>
                    <a:pt x="310671" y="406787"/>
                  </a:cubicBezTo>
                  <a:cubicBezTo>
                    <a:pt x="310393" y="406310"/>
                    <a:pt x="309918" y="405979"/>
                    <a:pt x="309373" y="405884"/>
                  </a:cubicBezTo>
                  <a:close/>
                  <a:moveTo>
                    <a:pt x="418221" y="293265"/>
                  </a:moveTo>
                  <a:cubicBezTo>
                    <a:pt x="417363" y="293797"/>
                    <a:pt x="417363" y="295116"/>
                    <a:pt x="418638" y="294815"/>
                  </a:cubicBezTo>
                  <a:cubicBezTo>
                    <a:pt x="419913" y="294515"/>
                    <a:pt x="419055" y="293358"/>
                    <a:pt x="418221" y="293265"/>
                  </a:cubicBezTo>
                  <a:close/>
                  <a:moveTo>
                    <a:pt x="408945" y="293265"/>
                  </a:moveTo>
                  <a:cubicBezTo>
                    <a:pt x="408551" y="292455"/>
                    <a:pt x="407160" y="292178"/>
                    <a:pt x="407368" y="293404"/>
                  </a:cubicBezTo>
                  <a:cubicBezTo>
                    <a:pt x="407577" y="294630"/>
                    <a:pt x="408644" y="294168"/>
                    <a:pt x="408876" y="293358"/>
                  </a:cubicBezTo>
                  <a:close/>
                  <a:moveTo>
                    <a:pt x="397490" y="16357"/>
                  </a:moveTo>
                  <a:cubicBezTo>
                    <a:pt x="397003" y="15825"/>
                    <a:pt x="396168" y="14460"/>
                    <a:pt x="395403" y="15154"/>
                  </a:cubicBezTo>
                  <a:cubicBezTo>
                    <a:pt x="395403" y="15848"/>
                    <a:pt x="396887" y="17121"/>
                    <a:pt x="397490" y="16357"/>
                  </a:cubicBezTo>
                  <a:close/>
                  <a:moveTo>
                    <a:pt x="188374" y="356667"/>
                  </a:moveTo>
                  <a:cubicBezTo>
                    <a:pt x="186960" y="357569"/>
                    <a:pt x="188374" y="357893"/>
                    <a:pt x="189279" y="358217"/>
                  </a:cubicBezTo>
                  <a:cubicBezTo>
                    <a:pt x="190670" y="357824"/>
                    <a:pt x="189000" y="356968"/>
                    <a:pt x="188374" y="356667"/>
                  </a:cubicBezTo>
                  <a:close/>
                  <a:moveTo>
                    <a:pt x="177174" y="357569"/>
                  </a:moveTo>
                  <a:cubicBezTo>
                    <a:pt x="177313" y="357083"/>
                    <a:pt x="176780" y="356921"/>
                    <a:pt x="176478" y="356713"/>
                  </a:cubicBezTo>
                  <a:cubicBezTo>
                    <a:pt x="174646" y="356250"/>
                    <a:pt x="175991" y="359721"/>
                    <a:pt x="177197" y="357569"/>
                  </a:cubicBezTo>
                  <a:close/>
                  <a:moveTo>
                    <a:pt x="360666" y="409239"/>
                  </a:moveTo>
                  <a:cubicBezTo>
                    <a:pt x="360666" y="408707"/>
                    <a:pt x="360203" y="408753"/>
                    <a:pt x="359878" y="408615"/>
                  </a:cubicBezTo>
                  <a:cubicBezTo>
                    <a:pt x="357837" y="407434"/>
                    <a:pt x="359808" y="411576"/>
                    <a:pt x="360666" y="409239"/>
                  </a:cubicBezTo>
                  <a:close/>
                  <a:moveTo>
                    <a:pt x="532263" y="302798"/>
                  </a:moveTo>
                  <a:cubicBezTo>
                    <a:pt x="534234" y="303099"/>
                    <a:pt x="532680" y="301572"/>
                    <a:pt x="532077" y="301248"/>
                  </a:cubicBezTo>
                  <a:cubicBezTo>
                    <a:pt x="531289" y="301873"/>
                    <a:pt x="530941" y="303030"/>
                    <a:pt x="532170" y="302775"/>
                  </a:cubicBezTo>
                  <a:close/>
                  <a:moveTo>
                    <a:pt x="67909" y="303886"/>
                  </a:moveTo>
                  <a:cubicBezTo>
                    <a:pt x="69347" y="303539"/>
                    <a:pt x="67051" y="301341"/>
                    <a:pt x="66773" y="302683"/>
                  </a:cubicBezTo>
                  <a:cubicBezTo>
                    <a:pt x="66757" y="303288"/>
                    <a:pt x="67212" y="303803"/>
                    <a:pt x="67816" y="303863"/>
                  </a:cubicBezTo>
                  <a:close/>
                  <a:moveTo>
                    <a:pt x="390232" y="410119"/>
                  </a:moveTo>
                  <a:cubicBezTo>
                    <a:pt x="390603" y="408985"/>
                    <a:pt x="388075" y="408175"/>
                    <a:pt x="388284" y="409147"/>
                  </a:cubicBezTo>
                  <a:cubicBezTo>
                    <a:pt x="389165" y="409124"/>
                    <a:pt x="389281" y="411160"/>
                    <a:pt x="390186" y="410095"/>
                  </a:cubicBezTo>
                  <a:close/>
                  <a:moveTo>
                    <a:pt x="48569" y="302706"/>
                  </a:moveTo>
                  <a:lnTo>
                    <a:pt x="47503" y="302960"/>
                  </a:lnTo>
                  <a:cubicBezTo>
                    <a:pt x="47874" y="303701"/>
                    <a:pt x="48825" y="302960"/>
                    <a:pt x="49010" y="304002"/>
                  </a:cubicBezTo>
                  <a:cubicBezTo>
                    <a:pt x="49311" y="304603"/>
                    <a:pt x="49520" y="304210"/>
                    <a:pt x="49775" y="304002"/>
                  </a:cubicBezTo>
                  <a:cubicBezTo>
                    <a:pt x="50401" y="303308"/>
                    <a:pt x="49149" y="302683"/>
                    <a:pt x="48569" y="302706"/>
                  </a:cubicBezTo>
                  <a:close/>
                  <a:moveTo>
                    <a:pt x="408412" y="302706"/>
                  </a:moveTo>
                  <a:cubicBezTo>
                    <a:pt x="407438" y="302451"/>
                    <a:pt x="406835" y="303747"/>
                    <a:pt x="408064" y="303863"/>
                  </a:cubicBezTo>
                  <a:cubicBezTo>
                    <a:pt x="409293" y="303979"/>
                    <a:pt x="409896" y="302475"/>
                    <a:pt x="408412" y="302729"/>
                  </a:cubicBezTo>
                  <a:close/>
                  <a:moveTo>
                    <a:pt x="458407" y="290674"/>
                  </a:moveTo>
                  <a:cubicBezTo>
                    <a:pt x="458407" y="288360"/>
                    <a:pt x="456088" y="292247"/>
                    <a:pt x="458105" y="291923"/>
                  </a:cubicBezTo>
                  <a:cubicBezTo>
                    <a:pt x="458546" y="291645"/>
                    <a:pt x="458407" y="291136"/>
                    <a:pt x="458407" y="290697"/>
                  </a:cubicBezTo>
                  <a:close/>
                  <a:moveTo>
                    <a:pt x="34053" y="256844"/>
                  </a:moveTo>
                  <a:cubicBezTo>
                    <a:pt x="34483" y="256868"/>
                    <a:pt x="34913" y="256788"/>
                    <a:pt x="35306" y="256612"/>
                  </a:cubicBezTo>
                  <a:cubicBezTo>
                    <a:pt x="34610" y="256057"/>
                    <a:pt x="33613" y="255409"/>
                    <a:pt x="32685" y="255941"/>
                  </a:cubicBezTo>
                  <a:cubicBezTo>
                    <a:pt x="32951" y="256434"/>
                    <a:pt x="33431" y="256776"/>
                    <a:pt x="33984" y="256867"/>
                  </a:cubicBezTo>
                  <a:close/>
                  <a:moveTo>
                    <a:pt x="328875" y="138047"/>
                  </a:moveTo>
                  <a:cubicBezTo>
                    <a:pt x="329037" y="137075"/>
                    <a:pt x="327089" y="137121"/>
                    <a:pt x="326788" y="137538"/>
                  </a:cubicBezTo>
                  <a:cubicBezTo>
                    <a:pt x="326834" y="138324"/>
                    <a:pt x="328434" y="138926"/>
                    <a:pt x="328875" y="138047"/>
                  </a:cubicBezTo>
                  <a:close/>
                  <a:moveTo>
                    <a:pt x="449270" y="259783"/>
                  </a:moveTo>
                  <a:cubicBezTo>
                    <a:pt x="447647" y="260176"/>
                    <a:pt x="450360" y="262397"/>
                    <a:pt x="450407" y="260778"/>
                  </a:cubicBezTo>
                  <a:cubicBezTo>
                    <a:pt x="450317" y="260216"/>
                    <a:pt x="449840" y="259798"/>
                    <a:pt x="449270" y="259783"/>
                  </a:cubicBezTo>
                  <a:close/>
                  <a:moveTo>
                    <a:pt x="63758" y="290164"/>
                  </a:moveTo>
                  <a:cubicBezTo>
                    <a:pt x="63503" y="289054"/>
                    <a:pt x="62181" y="289077"/>
                    <a:pt x="62088" y="290280"/>
                  </a:cubicBezTo>
                  <a:cubicBezTo>
                    <a:pt x="61996" y="291483"/>
                    <a:pt x="63804" y="291044"/>
                    <a:pt x="63758" y="290164"/>
                  </a:cubicBezTo>
                  <a:close/>
                  <a:moveTo>
                    <a:pt x="354150" y="221603"/>
                  </a:moveTo>
                  <a:cubicBezTo>
                    <a:pt x="354846" y="221302"/>
                    <a:pt x="356075" y="220816"/>
                    <a:pt x="355518" y="219821"/>
                  </a:cubicBezTo>
                  <a:cubicBezTo>
                    <a:pt x="354846" y="219451"/>
                    <a:pt x="353594" y="221047"/>
                    <a:pt x="354150" y="221603"/>
                  </a:cubicBezTo>
                  <a:close/>
                  <a:moveTo>
                    <a:pt x="462929" y="260222"/>
                  </a:moveTo>
                  <a:cubicBezTo>
                    <a:pt x="460610" y="260222"/>
                    <a:pt x="463253" y="262305"/>
                    <a:pt x="464018" y="261009"/>
                  </a:cubicBezTo>
                  <a:cubicBezTo>
                    <a:pt x="464204" y="260361"/>
                    <a:pt x="463323" y="260361"/>
                    <a:pt x="462929" y="260222"/>
                  </a:cubicBezTo>
                  <a:close/>
                  <a:moveTo>
                    <a:pt x="45717" y="261958"/>
                  </a:moveTo>
                  <a:cubicBezTo>
                    <a:pt x="46923" y="262374"/>
                    <a:pt x="48036" y="261032"/>
                    <a:pt x="46552" y="260870"/>
                  </a:cubicBezTo>
                  <a:cubicBezTo>
                    <a:pt x="45833" y="260662"/>
                    <a:pt x="44488" y="261796"/>
                    <a:pt x="45717" y="261958"/>
                  </a:cubicBezTo>
                  <a:close/>
                  <a:moveTo>
                    <a:pt x="479903" y="54583"/>
                  </a:moveTo>
                  <a:cubicBezTo>
                    <a:pt x="482477" y="54884"/>
                    <a:pt x="479393" y="52269"/>
                    <a:pt x="478929" y="53935"/>
                  </a:cubicBezTo>
                  <a:cubicBezTo>
                    <a:pt x="478882" y="54676"/>
                    <a:pt x="479485" y="54491"/>
                    <a:pt x="479903" y="54583"/>
                  </a:cubicBezTo>
                  <a:close/>
                  <a:moveTo>
                    <a:pt x="256549" y="134460"/>
                  </a:moveTo>
                  <a:lnTo>
                    <a:pt x="256549" y="134460"/>
                  </a:lnTo>
                  <a:cubicBezTo>
                    <a:pt x="257007" y="134487"/>
                    <a:pt x="257463" y="134391"/>
                    <a:pt x="257871" y="134182"/>
                  </a:cubicBezTo>
                  <a:cubicBezTo>
                    <a:pt x="257337" y="133882"/>
                    <a:pt x="256456" y="134182"/>
                    <a:pt x="256271" y="133396"/>
                  </a:cubicBezTo>
                  <a:cubicBezTo>
                    <a:pt x="256271" y="133187"/>
                    <a:pt x="256271" y="132725"/>
                    <a:pt x="255853" y="133025"/>
                  </a:cubicBezTo>
                  <a:cubicBezTo>
                    <a:pt x="255134" y="134113"/>
                    <a:pt x="255019" y="134668"/>
                    <a:pt x="256549" y="134460"/>
                  </a:cubicBezTo>
                  <a:close/>
                  <a:moveTo>
                    <a:pt x="442870" y="36303"/>
                  </a:moveTo>
                  <a:lnTo>
                    <a:pt x="444146" y="35609"/>
                  </a:lnTo>
                  <a:cubicBezTo>
                    <a:pt x="443218" y="35609"/>
                    <a:pt x="442314" y="34521"/>
                    <a:pt x="441456" y="34961"/>
                  </a:cubicBezTo>
                  <a:cubicBezTo>
                    <a:pt x="441850" y="35470"/>
                    <a:pt x="442244" y="36141"/>
                    <a:pt x="442870" y="36303"/>
                  </a:cubicBezTo>
                  <a:close/>
                  <a:moveTo>
                    <a:pt x="456923" y="255178"/>
                  </a:moveTo>
                  <a:cubicBezTo>
                    <a:pt x="455926" y="254877"/>
                    <a:pt x="454998" y="255826"/>
                    <a:pt x="456041" y="256242"/>
                  </a:cubicBezTo>
                  <a:cubicBezTo>
                    <a:pt x="457085" y="256659"/>
                    <a:pt x="458523" y="255085"/>
                    <a:pt x="456923" y="255178"/>
                  </a:cubicBezTo>
                  <a:close/>
                  <a:moveTo>
                    <a:pt x="468633" y="222783"/>
                  </a:moveTo>
                  <a:cubicBezTo>
                    <a:pt x="468053" y="221348"/>
                    <a:pt x="466546" y="223731"/>
                    <a:pt x="467427" y="224194"/>
                  </a:cubicBezTo>
                  <a:cubicBezTo>
                    <a:pt x="468308" y="224657"/>
                    <a:pt x="468239" y="223222"/>
                    <a:pt x="468633" y="222806"/>
                  </a:cubicBezTo>
                  <a:close/>
                  <a:moveTo>
                    <a:pt x="638977" y="54398"/>
                  </a:moveTo>
                  <a:cubicBezTo>
                    <a:pt x="639093" y="52454"/>
                    <a:pt x="636983" y="54768"/>
                    <a:pt x="638119" y="55578"/>
                  </a:cubicBezTo>
                  <a:cubicBezTo>
                    <a:pt x="638884" y="55972"/>
                    <a:pt x="639070" y="54977"/>
                    <a:pt x="638977" y="54421"/>
                  </a:cubicBezTo>
                  <a:close/>
                  <a:moveTo>
                    <a:pt x="593133" y="68768"/>
                  </a:moveTo>
                  <a:cubicBezTo>
                    <a:pt x="593713" y="68559"/>
                    <a:pt x="594617" y="69092"/>
                    <a:pt x="594594" y="68004"/>
                  </a:cubicBezTo>
                  <a:cubicBezTo>
                    <a:pt x="594571" y="66916"/>
                    <a:pt x="591255" y="68559"/>
                    <a:pt x="593133" y="68791"/>
                  </a:cubicBezTo>
                  <a:close/>
                  <a:moveTo>
                    <a:pt x="393130" y="312286"/>
                  </a:moveTo>
                  <a:cubicBezTo>
                    <a:pt x="394359" y="312147"/>
                    <a:pt x="392875" y="310203"/>
                    <a:pt x="392203" y="310782"/>
                  </a:cubicBezTo>
                  <a:cubicBezTo>
                    <a:pt x="391530" y="311360"/>
                    <a:pt x="392551" y="312286"/>
                    <a:pt x="393130" y="312286"/>
                  </a:cubicBezTo>
                  <a:close/>
                  <a:moveTo>
                    <a:pt x="417154" y="409772"/>
                  </a:moveTo>
                  <a:cubicBezTo>
                    <a:pt x="416296" y="409494"/>
                    <a:pt x="415183" y="410466"/>
                    <a:pt x="416342" y="410882"/>
                  </a:cubicBezTo>
                  <a:cubicBezTo>
                    <a:pt x="417502" y="411299"/>
                    <a:pt x="418777" y="409795"/>
                    <a:pt x="417154" y="409841"/>
                  </a:cubicBezTo>
                  <a:close/>
                  <a:moveTo>
                    <a:pt x="424853" y="286832"/>
                  </a:moveTo>
                  <a:cubicBezTo>
                    <a:pt x="424528" y="285305"/>
                    <a:pt x="422163" y="287781"/>
                    <a:pt x="423809" y="287943"/>
                  </a:cubicBezTo>
                  <a:cubicBezTo>
                    <a:pt x="424365" y="287844"/>
                    <a:pt x="424790" y="287392"/>
                    <a:pt x="424853" y="286832"/>
                  </a:cubicBezTo>
                  <a:close/>
                  <a:moveTo>
                    <a:pt x="525932" y="316705"/>
                  </a:moveTo>
                  <a:cubicBezTo>
                    <a:pt x="525237" y="315757"/>
                    <a:pt x="523613" y="317191"/>
                    <a:pt x="524564" y="317932"/>
                  </a:cubicBezTo>
                  <a:cubicBezTo>
                    <a:pt x="525224" y="318021"/>
                    <a:pt x="525832" y="317560"/>
                    <a:pt x="525921" y="316901"/>
                  </a:cubicBezTo>
                  <a:cubicBezTo>
                    <a:pt x="525928" y="316852"/>
                    <a:pt x="525932" y="316802"/>
                    <a:pt x="525932" y="316752"/>
                  </a:cubicBezTo>
                  <a:close/>
                  <a:moveTo>
                    <a:pt x="446720" y="284680"/>
                  </a:moveTo>
                  <a:cubicBezTo>
                    <a:pt x="446186" y="284680"/>
                    <a:pt x="446581" y="286647"/>
                    <a:pt x="447299" y="286740"/>
                  </a:cubicBezTo>
                  <a:cubicBezTo>
                    <a:pt x="448505" y="286555"/>
                    <a:pt x="447392" y="284842"/>
                    <a:pt x="446720" y="284727"/>
                  </a:cubicBezTo>
                  <a:close/>
                  <a:moveTo>
                    <a:pt x="71271" y="264781"/>
                  </a:moveTo>
                  <a:cubicBezTo>
                    <a:pt x="72477" y="265197"/>
                    <a:pt x="73590" y="263878"/>
                    <a:pt x="72106" y="263693"/>
                  </a:cubicBezTo>
                  <a:cubicBezTo>
                    <a:pt x="71387" y="263485"/>
                    <a:pt x="70042" y="264665"/>
                    <a:pt x="71271" y="264781"/>
                  </a:cubicBezTo>
                  <a:close/>
                  <a:moveTo>
                    <a:pt x="460100" y="285722"/>
                  </a:moveTo>
                  <a:cubicBezTo>
                    <a:pt x="460934" y="285560"/>
                    <a:pt x="460726" y="284750"/>
                    <a:pt x="461097" y="284218"/>
                  </a:cubicBezTo>
                  <a:cubicBezTo>
                    <a:pt x="459868" y="283431"/>
                    <a:pt x="458801" y="285213"/>
                    <a:pt x="460100" y="285722"/>
                  </a:cubicBezTo>
                  <a:close/>
                  <a:moveTo>
                    <a:pt x="239807" y="381449"/>
                  </a:moveTo>
                  <a:cubicBezTo>
                    <a:pt x="239181" y="380292"/>
                    <a:pt x="237488" y="383370"/>
                    <a:pt x="238740" y="383138"/>
                  </a:cubicBezTo>
                  <a:cubicBezTo>
                    <a:pt x="239271" y="382707"/>
                    <a:pt x="239646" y="382113"/>
                    <a:pt x="239807" y="381449"/>
                  </a:cubicBezTo>
                  <a:close/>
                  <a:moveTo>
                    <a:pt x="560136" y="319898"/>
                  </a:moveTo>
                  <a:lnTo>
                    <a:pt x="561550" y="320801"/>
                  </a:lnTo>
                  <a:cubicBezTo>
                    <a:pt x="562570" y="319736"/>
                    <a:pt x="560553" y="318163"/>
                    <a:pt x="560089" y="319898"/>
                  </a:cubicBezTo>
                  <a:close/>
                  <a:moveTo>
                    <a:pt x="509120" y="72840"/>
                  </a:moveTo>
                  <a:cubicBezTo>
                    <a:pt x="507497" y="73650"/>
                    <a:pt x="509862" y="74737"/>
                    <a:pt x="510535" y="74136"/>
                  </a:cubicBezTo>
                  <a:cubicBezTo>
                    <a:pt x="511207" y="73534"/>
                    <a:pt x="509677" y="73164"/>
                    <a:pt x="509144" y="72840"/>
                  </a:cubicBezTo>
                  <a:close/>
                  <a:moveTo>
                    <a:pt x="225894" y="382074"/>
                  </a:moveTo>
                  <a:cubicBezTo>
                    <a:pt x="226334" y="382074"/>
                    <a:pt x="227378" y="382305"/>
                    <a:pt x="227215" y="381310"/>
                  </a:cubicBezTo>
                  <a:cubicBezTo>
                    <a:pt x="226682" y="380639"/>
                    <a:pt x="226288" y="381171"/>
                    <a:pt x="225824" y="381310"/>
                  </a:cubicBezTo>
                  <a:cubicBezTo>
                    <a:pt x="225360" y="381449"/>
                    <a:pt x="224873" y="381310"/>
                    <a:pt x="224502" y="381680"/>
                  </a:cubicBezTo>
                  <a:cubicBezTo>
                    <a:pt x="224943" y="382166"/>
                    <a:pt x="225360" y="382074"/>
                    <a:pt x="225894" y="382074"/>
                  </a:cubicBezTo>
                  <a:close/>
                  <a:moveTo>
                    <a:pt x="222554" y="413497"/>
                  </a:moveTo>
                  <a:cubicBezTo>
                    <a:pt x="222207" y="412942"/>
                    <a:pt x="220746" y="413289"/>
                    <a:pt x="221024" y="414191"/>
                  </a:cubicBezTo>
                  <a:cubicBezTo>
                    <a:pt x="221256" y="415556"/>
                    <a:pt x="222392" y="414631"/>
                    <a:pt x="222578" y="413497"/>
                  </a:cubicBezTo>
                  <a:close/>
                  <a:moveTo>
                    <a:pt x="542164" y="73951"/>
                  </a:moveTo>
                  <a:cubicBezTo>
                    <a:pt x="543092" y="74298"/>
                    <a:pt x="544228" y="73257"/>
                    <a:pt x="543022" y="72886"/>
                  </a:cubicBezTo>
                  <a:cubicBezTo>
                    <a:pt x="541817" y="72516"/>
                    <a:pt x="540634" y="73951"/>
                    <a:pt x="542164" y="73951"/>
                  </a:cubicBezTo>
                  <a:close/>
                  <a:moveTo>
                    <a:pt x="455462" y="22327"/>
                  </a:moveTo>
                  <a:cubicBezTo>
                    <a:pt x="455299" y="21471"/>
                    <a:pt x="454210" y="21656"/>
                    <a:pt x="453607" y="21818"/>
                  </a:cubicBezTo>
                  <a:cubicBezTo>
                    <a:pt x="452888" y="22466"/>
                    <a:pt x="455462" y="23507"/>
                    <a:pt x="455462" y="22327"/>
                  </a:cubicBezTo>
                  <a:close/>
                  <a:moveTo>
                    <a:pt x="240502" y="364002"/>
                  </a:moveTo>
                  <a:cubicBezTo>
                    <a:pt x="239830" y="364002"/>
                    <a:pt x="239807" y="364395"/>
                    <a:pt x="239784" y="364742"/>
                  </a:cubicBezTo>
                  <a:cubicBezTo>
                    <a:pt x="239807" y="366918"/>
                    <a:pt x="242775" y="364465"/>
                    <a:pt x="240502" y="364002"/>
                  </a:cubicBezTo>
                  <a:close/>
                  <a:moveTo>
                    <a:pt x="500216" y="365622"/>
                  </a:moveTo>
                  <a:cubicBezTo>
                    <a:pt x="500749" y="365390"/>
                    <a:pt x="500448" y="364534"/>
                    <a:pt x="501515" y="364187"/>
                  </a:cubicBezTo>
                  <a:cubicBezTo>
                    <a:pt x="500378" y="363308"/>
                    <a:pt x="498152" y="365321"/>
                    <a:pt x="500100" y="365622"/>
                  </a:cubicBezTo>
                  <a:close/>
                  <a:moveTo>
                    <a:pt x="234752" y="414376"/>
                  </a:moveTo>
                  <a:cubicBezTo>
                    <a:pt x="234752" y="414376"/>
                    <a:pt x="233894" y="414376"/>
                    <a:pt x="233708" y="414608"/>
                  </a:cubicBezTo>
                  <a:cubicBezTo>
                    <a:pt x="234334" y="415325"/>
                    <a:pt x="235586" y="414723"/>
                    <a:pt x="236375" y="415464"/>
                  </a:cubicBezTo>
                  <a:cubicBezTo>
                    <a:pt x="236375" y="415464"/>
                    <a:pt x="236699" y="415348"/>
                    <a:pt x="236862" y="415279"/>
                  </a:cubicBezTo>
                  <a:cubicBezTo>
                    <a:pt x="236421" y="414423"/>
                    <a:pt x="235818" y="414330"/>
                    <a:pt x="234752" y="414376"/>
                  </a:cubicBezTo>
                  <a:close/>
                  <a:moveTo>
                    <a:pt x="406116" y="54560"/>
                  </a:moveTo>
                  <a:cubicBezTo>
                    <a:pt x="405763" y="54579"/>
                    <a:pt x="405416" y="54665"/>
                    <a:pt x="405096" y="54815"/>
                  </a:cubicBezTo>
                  <a:cubicBezTo>
                    <a:pt x="405838" y="56897"/>
                    <a:pt x="408852" y="54629"/>
                    <a:pt x="406116" y="54560"/>
                  </a:cubicBezTo>
                  <a:close/>
                  <a:moveTo>
                    <a:pt x="469514" y="365506"/>
                  </a:moveTo>
                  <a:cubicBezTo>
                    <a:pt x="470210" y="364812"/>
                    <a:pt x="466500" y="364951"/>
                    <a:pt x="467195" y="365506"/>
                  </a:cubicBezTo>
                  <a:cubicBezTo>
                    <a:pt x="467891" y="366061"/>
                    <a:pt x="468772" y="366825"/>
                    <a:pt x="469514" y="365506"/>
                  </a:cubicBezTo>
                  <a:close/>
                  <a:moveTo>
                    <a:pt x="16847" y="253535"/>
                  </a:moveTo>
                  <a:cubicBezTo>
                    <a:pt x="16244" y="254183"/>
                    <a:pt x="17311" y="254808"/>
                    <a:pt x="17984" y="254946"/>
                  </a:cubicBezTo>
                  <a:cubicBezTo>
                    <a:pt x="18772" y="254599"/>
                    <a:pt x="18401" y="253118"/>
                    <a:pt x="16847" y="253535"/>
                  </a:cubicBezTo>
                  <a:close/>
                  <a:moveTo>
                    <a:pt x="153151" y="324272"/>
                  </a:moveTo>
                  <a:cubicBezTo>
                    <a:pt x="153498" y="324272"/>
                    <a:pt x="154194" y="324272"/>
                    <a:pt x="154426" y="324064"/>
                  </a:cubicBezTo>
                  <a:cubicBezTo>
                    <a:pt x="154171" y="323416"/>
                    <a:pt x="153220" y="324064"/>
                    <a:pt x="152826" y="323369"/>
                  </a:cubicBezTo>
                  <a:cubicBezTo>
                    <a:pt x="151249" y="322606"/>
                    <a:pt x="151690" y="324711"/>
                    <a:pt x="153151" y="324272"/>
                  </a:cubicBezTo>
                  <a:close/>
                  <a:moveTo>
                    <a:pt x="118530" y="281186"/>
                  </a:moveTo>
                  <a:cubicBezTo>
                    <a:pt x="117788" y="281024"/>
                    <a:pt x="116489" y="281881"/>
                    <a:pt x="117602" y="282297"/>
                  </a:cubicBezTo>
                  <a:cubicBezTo>
                    <a:pt x="118715" y="282714"/>
                    <a:pt x="120153" y="281418"/>
                    <a:pt x="118530" y="281186"/>
                  </a:cubicBezTo>
                  <a:close/>
                  <a:moveTo>
                    <a:pt x="456668" y="267095"/>
                  </a:moveTo>
                  <a:cubicBezTo>
                    <a:pt x="456157" y="267095"/>
                    <a:pt x="455276" y="267997"/>
                    <a:pt x="455694" y="268552"/>
                  </a:cubicBezTo>
                  <a:cubicBezTo>
                    <a:pt x="456366" y="269478"/>
                    <a:pt x="458013" y="267280"/>
                    <a:pt x="456668" y="267095"/>
                  </a:cubicBezTo>
                  <a:close/>
                  <a:moveTo>
                    <a:pt x="531358" y="324364"/>
                  </a:moveTo>
                  <a:cubicBezTo>
                    <a:pt x="530964" y="324503"/>
                    <a:pt x="530732" y="326401"/>
                    <a:pt x="531358" y="326354"/>
                  </a:cubicBezTo>
                  <a:cubicBezTo>
                    <a:pt x="531985" y="326308"/>
                    <a:pt x="532796" y="324341"/>
                    <a:pt x="531358" y="324364"/>
                  </a:cubicBezTo>
                  <a:close/>
                  <a:moveTo>
                    <a:pt x="650456" y="34892"/>
                  </a:moveTo>
                  <a:cubicBezTo>
                    <a:pt x="648716" y="35655"/>
                    <a:pt x="652079" y="37206"/>
                    <a:pt x="651963" y="35771"/>
                  </a:cubicBezTo>
                  <a:cubicBezTo>
                    <a:pt x="651685" y="35146"/>
                    <a:pt x="651035" y="35100"/>
                    <a:pt x="650456" y="34892"/>
                  </a:cubicBezTo>
                  <a:close/>
                  <a:moveTo>
                    <a:pt x="222717" y="378603"/>
                  </a:moveTo>
                  <a:cubicBezTo>
                    <a:pt x="222621" y="377980"/>
                    <a:pt x="222044" y="377548"/>
                    <a:pt x="221418" y="377631"/>
                  </a:cubicBezTo>
                  <a:cubicBezTo>
                    <a:pt x="220120" y="378140"/>
                    <a:pt x="222647" y="380223"/>
                    <a:pt x="222717" y="378603"/>
                  </a:cubicBezTo>
                  <a:close/>
                  <a:moveTo>
                    <a:pt x="126762" y="346486"/>
                  </a:moveTo>
                  <a:cubicBezTo>
                    <a:pt x="126762" y="344334"/>
                    <a:pt x="123910" y="346277"/>
                    <a:pt x="125672" y="346948"/>
                  </a:cubicBezTo>
                  <a:cubicBezTo>
                    <a:pt x="126182" y="346995"/>
                    <a:pt x="126576" y="347110"/>
                    <a:pt x="126762" y="346486"/>
                  </a:cubicBezTo>
                  <a:close/>
                  <a:moveTo>
                    <a:pt x="519973" y="60252"/>
                  </a:moveTo>
                  <a:cubicBezTo>
                    <a:pt x="520970" y="60252"/>
                    <a:pt x="521295" y="60437"/>
                    <a:pt x="521921" y="59998"/>
                  </a:cubicBezTo>
                  <a:cubicBezTo>
                    <a:pt x="521689" y="58609"/>
                    <a:pt x="517816" y="60067"/>
                    <a:pt x="519973" y="60252"/>
                  </a:cubicBezTo>
                  <a:close/>
                  <a:moveTo>
                    <a:pt x="531985" y="92069"/>
                  </a:moveTo>
                  <a:cubicBezTo>
                    <a:pt x="531034" y="92601"/>
                    <a:pt x="532402" y="93272"/>
                    <a:pt x="533005" y="93457"/>
                  </a:cubicBezTo>
                  <a:cubicBezTo>
                    <a:pt x="533724" y="93226"/>
                    <a:pt x="533469" y="91606"/>
                    <a:pt x="531985" y="92069"/>
                  </a:cubicBezTo>
                  <a:close/>
                  <a:moveTo>
                    <a:pt x="496042" y="89755"/>
                  </a:moveTo>
                  <a:cubicBezTo>
                    <a:pt x="497990" y="89894"/>
                    <a:pt x="495648" y="87834"/>
                    <a:pt x="494859" y="88922"/>
                  </a:cubicBezTo>
                  <a:cubicBezTo>
                    <a:pt x="494465" y="89616"/>
                    <a:pt x="495509" y="89755"/>
                    <a:pt x="496042" y="89685"/>
                  </a:cubicBezTo>
                  <a:close/>
                  <a:moveTo>
                    <a:pt x="378591" y="47294"/>
                  </a:moveTo>
                  <a:cubicBezTo>
                    <a:pt x="377687" y="47757"/>
                    <a:pt x="377455" y="49122"/>
                    <a:pt x="378777" y="48914"/>
                  </a:cubicBezTo>
                  <a:cubicBezTo>
                    <a:pt x="380098" y="48706"/>
                    <a:pt x="379310" y="47549"/>
                    <a:pt x="378591" y="47294"/>
                  </a:cubicBezTo>
                  <a:close/>
                  <a:moveTo>
                    <a:pt x="459752" y="269640"/>
                  </a:moveTo>
                  <a:cubicBezTo>
                    <a:pt x="460660" y="270148"/>
                    <a:pt x="461807" y="269865"/>
                    <a:pt x="462372" y="268992"/>
                  </a:cubicBezTo>
                  <a:cubicBezTo>
                    <a:pt x="461421" y="268321"/>
                    <a:pt x="460401" y="269154"/>
                    <a:pt x="459682" y="269640"/>
                  </a:cubicBezTo>
                  <a:close/>
                  <a:moveTo>
                    <a:pt x="182716" y="344125"/>
                  </a:moveTo>
                  <a:cubicBezTo>
                    <a:pt x="182261" y="344091"/>
                    <a:pt x="181804" y="344178"/>
                    <a:pt x="181394" y="344380"/>
                  </a:cubicBezTo>
                  <a:cubicBezTo>
                    <a:pt x="182020" y="346231"/>
                    <a:pt x="185012" y="344681"/>
                    <a:pt x="182716" y="344125"/>
                  </a:cubicBezTo>
                  <a:close/>
                  <a:moveTo>
                    <a:pt x="476053" y="17236"/>
                  </a:moveTo>
                  <a:cubicBezTo>
                    <a:pt x="475413" y="17249"/>
                    <a:pt x="474904" y="17776"/>
                    <a:pt x="474916" y="18415"/>
                  </a:cubicBezTo>
                  <a:cubicBezTo>
                    <a:pt x="474916" y="18423"/>
                    <a:pt x="474917" y="18431"/>
                    <a:pt x="474917" y="18440"/>
                  </a:cubicBezTo>
                  <a:cubicBezTo>
                    <a:pt x="475195" y="19828"/>
                    <a:pt x="477561" y="17583"/>
                    <a:pt x="476053" y="17236"/>
                  </a:cubicBezTo>
                  <a:close/>
                  <a:moveTo>
                    <a:pt x="129452" y="332232"/>
                  </a:moveTo>
                  <a:cubicBezTo>
                    <a:pt x="127713" y="333551"/>
                    <a:pt x="129452" y="333157"/>
                    <a:pt x="130356" y="333713"/>
                  </a:cubicBezTo>
                  <a:cubicBezTo>
                    <a:pt x="131353" y="333736"/>
                    <a:pt x="130240" y="332162"/>
                    <a:pt x="129452" y="332232"/>
                  </a:cubicBezTo>
                  <a:close/>
                  <a:moveTo>
                    <a:pt x="429954" y="275263"/>
                  </a:moveTo>
                  <a:cubicBezTo>
                    <a:pt x="430256" y="274407"/>
                    <a:pt x="429119" y="273342"/>
                    <a:pt x="428818" y="274661"/>
                  </a:cubicBezTo>
                  <a:cubicBezTo>
                    <a:pt x="428516" y="275980"/>
                    <a:pt x="430232" y="276605"/>
                    <a:pt x="429954" y="275263"/>
                  </a:cubicBezTo>
                  <a:close/>
                  <a:moveTo>
                    <a:pt x="648670" y="59142"/>
                  </a:moveTo>
                  <a:cubicBezTo>
                    <a:pt x="648670" y="59674"/>
                    <a:pt x="649111" y="59651"/>
                    <a:pt x="649482" y="59651"/>
                  </a:cubicBezTo>
                  <a:cubicBezTo>
                    <a:pt x="651615" y="59581"/>
                    <a:pt x="648902" y="56666"/>
                    <a:pt x="648670" y="59142"/>
                  </a:cubicBezTo>
                  <a:close/>
                  <a:moveTo>
                    <a:pt x="215876" y="343038"/>
                  </a:moveTo>
                  <a:cubicBezTo>
                    <a:pt x="216061" y="342297"/>
                    <a:pt x="214090" y="342274"/>
                    <a:pt x="213882" y="342598"/>
                  </a:cubicBezTo>
                  <a:cubicBezTo>
                    <a:pt x="213812" y="343524"/>
                    <a:pt x="215644" y="344079"/>
                    <a:pt x="215876" y="343038"/>
                  </a:cubicBezTo>
                  <a:close/>
                  <a:moveTo>
                    <a:pt x="223598" y="368491"/>
                  </a:moveTo>
                  <a:cubicBezTo>
                    <a:pt x="223969" y="368051"/>
                    <a:pt x="224178" y="367450"/>
                    <a:pt x="224827" y="367241"/>
                  </a:cubicBezTo>
                  <a:cubicBezTo>
                    <a:pt x="225383" y="365090"/>
                    <a:pt x="222230" y="367195"/>
                    <a:pt x="223575" y="368375"/>
                  </a:cubicBezTo>
                  <a:close/>
                  <a:moveTo>
                    <a:pt x="359414" y="273388"/>
                  </a:moveTo>
                  <a:cubicBezTo>
                    <a:pt x="357466" y="273388"/>
                    <a:pt x="359808" y="275402"/>
                    <a:pt x="360620" y="274268"/>
                  </a:cubicBezTo>
                  <a:cubicBezTo>
                    <a:pt x="360945" y="273250"/>
                    <a:pt x="359901" y="273342"/>
                    <a:pt x="359414" y="273273"/>
                  </a:cubicBezTo>
                  <a:close/>
                  <a:moveTo>
                    <a:pt x="72245" y="370759"/>
                  </a:moveTo>
                  <a:cubicBezTo>
                    <a:pt x="74286" y="370967"/>
                    <a:pt x="72639" y="369116"/>
                    <a:pt x="71503" y="369671"/>
                  </a:cubicBezTo>
                  <a:cubicBezTo>
                    <a:pt x="70367" y="370226"/>
                    <a:pt x="71549" y="370990"/>
                    <a:pt x="72245" y="370759"/>
                  </a:cubicBezTo>
                  <a:close/>
                  <a:moveTo>
                    <a:pt x="500633" y="368445"/>
                  </a:moveTo>
                  <a:cubicBezTo>
                    <a:pt x="501144" y="368144"/>
                    <a:pt x="502257" y="366756"/>
                    <a:pt x="501793" y="366339"/>
                  </a:cubicBezTo>
                  <a:cubicBezTo>
                    <a:pt x="501050" y="366326"/>
                    <a:pt x="500438" y="366917"/>
                    <a:pt x="500425" y="367658"/>
                  </a:cubicBezTo>
                  <a:cubicBezTo>
                    <a:pt x="500421" y="367920"/>
                    <a:pt x="500493" y="368177"/>
                    <a:pt x="500633" y="368398"/>
                  </a:cubicBezTo>
                  <a:close/>
                  <a:moveTo>
                    <a:pt x="419171" y="45651"/>
                  </a:moveTo>
                  <a:cubicBezTo>
                    <a:pt x="419171" y="44888"/>
                    <a:pt x="417200" y="44518"/>
                    <a:pt x="417177" y="45351"/>
                  </a:cubicBezTo>
                  <a:cubicBezTo>
                    <a:pt x="417154" y="46184"/>
                    <a:pt x="418731" y="46554"/>
                    <a:pt x="419171" y="45651"/>
                  </a:cubicBezTo>
                  <a:close/>
                  <a:moveTo>
                    <a:pt x="573191" y="341835"/>
                  </a:moveTo>
                  <a:cubicBezTo>
                    <a:pt x="573376" y="341835"/>
                    <a:pt x="574791" y="341557"/>
                    <a:pt x="573933" y="340840"/>
                  </a:cubicBezTo>
                  <a:cubicBezTo>
                    <a:pt x="573121" y="341765"/>
                    <a:pt x="571869" y="340978"/>
                    <a:pt x="571058" y="341487"/>
                  </a:cubicBezTo>
                  <a:cubicBezTo>
                    <a:pt x="571405" y="342182"/>
                    <a:pt x="572078" y="341696"/>
                    <a:pt x="573191" y="341835"/>
                  </a:cubicBezTo>
                  <a:close/>
                  <a:moveTo>
                    <a:pt x="426708" y="18416"/>
                  </a:moveTo>
                  <a:cubicBezTo>
                    <a:pt x="425780" y="18139"/>
                    <a:pt x="424876" y="19365"/>
                    <a:pt x="426198" y="19573"/>
                  </a:cubicBezTo>
                  <a:cubicBezTo>
                    <a:pt x="427519" y="19782"/>
                    <a:pt x="428192" y="18116"/>
                    <a:pt x="426708" y="18416"/>
                  </a:cubicBezTo>
                  <a:close/>
                  <a:moveTo>
                    <a:pt x="261303" y="419606"/>
                  </a:moveTo>
                  <a:cubicBezTo>
                    <a:pt x="261303" y="418819"/>
                    <a:pt x="260677" y="419004"/>
                    <a:pt x="260352" y="418750"/>
                  </a:cubicBezTo>
                  <a:cubicBezTo>
                    <a:pt x="259540" y="417870"/>
                    <a:pt x="259540" y="419467"/>
                    <a:pt x="260190" y="419837"/>
                  </a:cubicBezTo>
                  <a:cubicBezTo>
                    <a:pt x="260120" y="420855"/>
                    <a:pt x="261233" y="420323"/>
                    <a:pt x="261303" y="419606"/>
                  </a:cubicBezTo>
                  <a:close/>
                  <a:moveTo>
                    <a:pt x="371982" y="78579"/>
                  </a:moveTo>
                  <a:cubicBezTo>
                    <a:pt x="371982" y="77144"/>
                    <a:pt x="370568" y="78000"/>
                    <a:pt x="370475" y="79041"/>
                  </a:cubicBezTo>
                  <a:cubicBezTo>
                    <a:pt x="370382" y="80083"/>
                    <a:pt x="372353" y="79712"/>
                    <a:pt x="371982" y="78579"/>
                  </a:cubicBezTo>
                  <a:close/>
                  <a:moveTo>
                    <a:pt x="187423" y="340053"/>
                  </a:moveTo>
                  <a:cubicBezTo>
                    <a:pt x="189070" y="340053"/>
                    <a:pt x="187029" y="337507"/>
                    <a:pt x="186473" y="338734"/>
                  </a:cubicBezTo>
                  <a:cubicBezTo>
                    <a:pt x="186388" y="339356"/>
                    <a:pt x="186805" y="339935"/>
                    <a:pt x="187423" y="340053"/>
                  </a:cubicBezTo>
                  <a:close/>
                  <a:moveTo>
                    <a:pt x="52372" y="271653"/>
                  </a:moveTo>
                  <a:cubicBezTo>
                    <a:pt x="51584" y="270033"/>
                    <a:pt x="50054" y="272139"/>
                    <a:pt x="51584" y="273180"/>
                  </a:cubicBezTo>
                  <a:close/>
                  <a:moveTo>
                    <a:pt x="424064" y="79597"/>
                  </a:moveTo>
                  <a:cubicBezTo>
                    <a:pt x="422116" y="79065"/>
                    <a:pt x="422835" y="81217"/>
                    <a:pt x="424273" y="80106"/>
                  </a:cubicBezTo>
                  <a:cubicBezTo>
                    <a:pt x="426429" y="80175"/>
                    <a:pt x="425989" y="79342"/>
                    <a:pt x="424064" y="79574"/>
                  </a:cubicBezTo>
                  <a:close/>
                  <a:moveTo>
                    <a:pt x="39850" y="272949"/>
                  </a:moveTo>
                  <a:cubicBezTo>
                    <a:pt x="39039" y="272046"/>
                    <a:pt x="37532" y="274314"/>
                    <a:pt x="37903" y="274823"/>
                  </a:cubicBezTo>
                  <a:cubicBezTo>
                    <a:pt x="38714" y="275124"/>
                    <a:pt x="39108" y="273458"/>
                    <a:pt x="39850" y="272949"/>
                  </a:cubicBezTo>
                  <a:close/>
                  <a:moveTo>
                    <a:pt x="503787" y="272162"/>
                  </a:moveTo>
                  <a:cubicBezTo>
                    <a:pt x="503653" y="271708"/>
                    <a:pt x="503175" y="271449"/>
                    <a:pt x="502720" y="271584"/>
                  </a:cubicBezTo>
                  <a:cubicBezTo>
                    <a:pt x="502266" y="271718"/>
                    <a:pt x="502006" y="272194"/>
                    <a:pt x="502141" y="272648"/>
                  </a:cubicBezTo>
                  <a:cubicBezTo>
                    <a:pt x="502141" y="272879"/>
                    <a:pt x="502280" y="273319"/>
                    <a:pt x="502628" y="272949"/>
                  </a:cubicBezTo>
                  <a:cubicBezTo>
                    <a:pt x="502975" y="272579"/>
                    <a:pt x="503857" y="272949"/>
                    <a:pt x="503787" y="272231"/>
                  </a:cubicBezTo>
                  <a:close/>
                  <a:moveTo>
                    <a:pt x="338683" y="272625"/>
                  </a:moveTo>
                  <a:cubicBezTo>
                    <a:pt x="339657" y="273898"/>
                    <a:pt x="341002" y="271769"/>
                    <a:pt x="339356" y="272116"/>
                  </a:cubicBezTo>
                  <a:cubicBezTo>
                    <a:pt x="337617" y="271699"/>
                    <a:pt x="336527" y="273712"/>
                    <a:pt x="338683" y="272694"/>
                  </a:cubicBezTo>
                  <a:close/>
                  <a:moveTo>
                    <a:pt x="68210" y="272417"/>
                  </a:moveTo>
                  <a:cubicBezTo>
                    <a:pt x="67607" y="271884"/>
                    <a:pt x="66054" y="272208"/>
                    <a:pt x="66239" y="273134"/>
                  </a:cubicBezTo>
                  <a:cubicBezTo>
                    <a:pt x="66912" y="273504"/>
                    <a:pt x="67758" y="273261"/>
                    <a:pt x="68130" y="272589"/>
                  </a:cubicBezTo>
                  <a:cubicBezTo>
                    <a:pt x="68160" y="272534"/>
                    <a:pt x="68187" y="272476"/>
                    <a:pt x="68210" y="272417"/>
                  </a:cubicBezTo>
                  <a:close/>
                  <a:moveTo>
                    <a:pt x="262995" y="340377"/>
                  </a:moveTo>
                  <a:lnTo>
                    <a:pt x="262995" y="340377"/>
                  </a:lnTo>
                  <a:cubicBezTo>
                    <a:pt x="262810" y="341441"/>
                    <a:pt x="263274" y="342228"/>
                    <a:pt x="263993" y="341094"/>
                  </a:cubicBezTo>
                  <a:cubicBezTo>
                    <a:pt x="263575" y="340492"/>
                    <a:pt x="263691" y="339683"/>
                    <a:pt x="263297" y="339127"/>
                  </a:cubicBezTo>
                  <a:cubicBezTo>
                    <a:pt x="262995" y="339474"/>
                    <a:pt x="262995" y="339914"/>
                    <a:pt x="262995" y="340377"/>
                  </a:cubicBezTo>
                  <a:close/>
                  <a:moveTo>
                    <a:pt x="393270" y="340099"/>
                  </a:moveTo>
                  <a:cubicBezTo>
                    <a:pt x="393826" y="339775"/>
                    <a:pt x="392157" y="338340"/>
                    <a:pt x="391623" y="338549"/>
                  </a:cubicBezTo>
                  <a:cubicBezTo>
                    <a:pt x="391090" y="338757"/>
                    <a:pt x="392852" y="340307"/>
                    <a:pt x="393362" y="340053"/>
                  </a:cubicBezTo>
                  <a:close/>
                  <a:moveTo>
                    <a:pt x="397536" y="246639"/>
                  </a:moveTo>
                  <a:cubicBezTo>
                    <a:pt x="397536" y="245899"/>
                    <a:pt x="395704" y="245853"/>
                    <a:pt x="396075" y="246639"/>
                  </a:cubicBezTo>
                  <a:lnTo>
                    <a:pt x="396725" y="247727"/>
                  </a:lnTo>
                  <a:cubicBezTo>
                    <a:pt x="397212" y="247496"/>
                    <a:pt x="397629" y="247172"/>
                    <a:pt x="397629" y="246639"/>
                  </a:cubicBezTo>
                  <a:close/>
                  <a:moveTo>
                    <a:pt x="533028" y="339636"/>
                  </a:moveTo>
                  <a:cubicBezTo>
                    <a:pt x="532054" y="340724"/>
                    <a:pt x="533214" y="341788"/>
                    <a:pt x="534280" y="341071"/>
                  </a:cubicBezTo>
                  <a:close/>
                  <a:moveTo>
                    <a:pt x="601922" y="58563"/>
                  </a:moveTo>
                  <a:cubicBezTo>
                    <a:pt x="600739" y="58332"/>
                    <a:pt x="600646" y="59928"/>
                    <a:pt x="601922" y="59697"/>
                  </a:cubicBezTo>
                  <a:cubicBezTo>
                    <a:pt x="602756" y="59859"/>
                    <a:pt x="602826" y="58424"/>
                    <a:pt x="601922" y="58563"/>
                  </a:cubicBezTo>
                  <a:close/>
                  <a:moveTo>
                    <a:pt x="569086" y="341904"/>
                  </a:moveTo>
                  <a:cubicBezTo>
                    <a:pt x="569086" y="341534"/>
                    <a:pt x="569086" y="341140"/>
                    <a:pt x="568855" y="340840"/>
                  </a:cubicBezTo>
                  <a:cubicBezTo>
                    <a:pt x="567301" y="342182"/>
                    <a:pt x="568739" y="344380"/>
                    <a:pt x="569086" y="341904"/>
                  </a:cubicBezTo>
                  <a:close/>
                  <a:moveTo>
                    <a:pt x="388446" y="270450"/>
                  </a:moveTo>
                  <a:cubicBezTo>
                    <a:pt x="386730" y="270450"/>
                    <a:pt x="388215" y="271213"/>
                    <a:pt x="388980" y="271560"/>
                  </a:cubicBezTo>
                  <a:cubicBezTo>
                    <a:pt x="390301" y="271560"/>
                    <a:pt x="389444" y="270103"/>
                    <a:pt x="388493" y="270450"/>
                  </a:cubicBezTo>
                  <a:close/>
                  <a:moveTo>
                    <a:pt x="289060" y="337022"/>
                  </a:moveTo>
                  <a:cubicBezTo>
                    <a:pt x="289060" y="336628"/>
                    <a:pt x="288480" y="336790"/>
                    <a:pt x="288062" y="336767"/>
                  </a:cubicBezTo>
                  <a:cubicBezTo>
                    <a:pt x="285489" y="336374"/>
                    <a:pt x="289431" y="339150"/>
                    <a:pt x="289106" y="337022"/>
                  </a:cubicBezTo>
                  <a:close/>
                  <a:moveTo>
                    <a:pt x="358069" y="81795"/>
                  </a:moveTo>
                  <a:cubicBezTo>
                    <a:pt x="356887" y="81795"/>
                    <a:pt x="358324" y="83183"/>
                    <a:pt x="358765" y="83322"/>
                  </a:cubicBezTo>
                  <a:cubicBezTo>
                    <a:pt x="359461" y="82975"/>
                    <a:pt x="358950" y="81494"/>
                    <a:pt x="358069" y="81795"/>
                  </a:cubicBezTo>
                  <a:close/>
                  <a:moveTo>
                    <a:pt x="315332" y="43870"/>
                  </a:moveTo>
                  <a:cubicBezTo>
                    <a:pt x="315495" y="44703"/>
                    <a:pt x="316932" y="44564"/>
                    <a:pt x="317443" y="44170"/>
                  </a:cubicBezTo>
                  <a:cubicBezTo>
                    <a:pt x="316979" y="43870"/>
                    <a:pt x="315587" y="42643"/>
                    <a:pt x="315332" y="43870"/>
                  </a:cubicBezTo>
                  <a:close/>
                  <a:moveTo>
                    <a:pt x="173023" y="341996"/>
                  </a:moveTo>
                  <a:cubicBezTo>
                    <a:pt x="172374" y="342459"/>
                    <a:pt x="173209" y="343130"/>
                    <a:pt x="173626" y="343431"/>
                  </a:cubicBezTo>
                  <a:cubicBezTo>
                    <a:pt x="175296" y="343709"/>
                    <a:pt x="174044" y="342066"/>
                    <a:pt x="173023" y="341996"/>
                  </a:cubicBezTo>
                  <a:close/>
                  <a:moveTo>
                    <a:pt x="357930" y="76704"/>
                  </a:moveTo>
                  <a:lnTo>
                    <a:pt x="357443" y="76913"/>
                  </a:lnTo>
                  <a:lnTo>
                    <a:pt x="358788" y="78301"/>
                  </a:lnTo>
                  <a:cubicBezTo>
                    <a:pt x="359275" y="77468"/>
                    <a:pt x="359020" y="76473"/>
                    <a:pt x="357930" y="76704"/>
                  </a:cubicBezTo>
                  <a:close/>
                  <a:moveTo>
                    <a:pt x="283239" y="422313"/>
                  </a:moveTo>
                  <a:cubicBezTo>
                    <a:pt x="281894" y="422313"/>
                    <a:pt x="281593" y="422105"/>
                    <a:pt x="280920" y="422568"/>
                  </a:cubicBezTo>
                  <a:cubicBezTo>
                    <a:pt x="281199" y="423354"/>
                    <a:pt x="285604" y="422730"/>
                    <a:pt x="283239" y="422313"/>
                  </a:cubicBezTo>
                  <a:close/>
                  <a:moveTo>
                    <a:pt x="573724" y="58517"/>
                  </a:moveTo>
                  <a:cubicBezTo>
                    <a:pt x="573724" y="57846"/>
                    <a:pt x="572310" y="57753"/>
                    <a:pt x="572124" y="58378"/>
                  </a:cubicBezTo>
                  <a:cubicBezTo>
                    <a:pt x="571939" y="59003"/>
                    <a:pt x="573492" y="59466"/>
                    <a:pt x="573724" y="58517"/>
                  </a:cubicBezTo>
                  <a:close/>
                  <a:moveTo>
                    <a:pt x="250079" y="373073"/>
                  </a:moveTo>
                  <a:cubicBezTo>
                    <a:pt x="248989" y="373073"/>
                    <a:pt x="249639" y="374392"/>
                    <a:pt x="250265" y="374553"/>
                  </a:cubicBezTo>
                  <a:cubicBezTo>
                    <a:pt x="250891" y="374715"/>
                    <a:pt x="251146" y="373235"/>
                    <a:pt x="250079" y="373073"/>
                  </a:cubicBezTo>
                  <a:close/>
                  <a:moveTo>
                    <a:pt x="513434" y="334615"/>
                  </a:moveTo>
                  <a:cubicBezTo>
                    <a:pt x="513434" y="334615"/>
                    <a:pt x="514593" y="333944"/>
                    <a:pt x="514338" y="333527"/>
                  </a:cubicBezTo>
                  <a:cubicBezTo>
                    <a:pt x="513549" y="332833"/>
                    <a:pt x="511323" y="334407"/>
                    <a:pt x="513434" y="334615"/>
                  </a:cubicBezTo>
                  <a:close/>
                  <a:moveTo>
                    <a:pt x="329431" y="85520"/>
                  </a:moveTo>
                  <a:cubicBezTo>
                    <a:pt x="328944" y="84525"/>
                    <a:pt x="327970" y="84826"/>
                    <a:pt x="327877" y="85798"/>
                  </a:cubicBezTo>
                  <a:cubicBezTo>
                    <a:pt x="327785" y="86770"/>
                    <a:pt x="329176" y="86006"/>
                    <a:pt x="329431" y="85520"/>
                  </a:cubicBezTo>
                  <a:close/>
                  <a:moveTo>
                    <a:pt x="646328" y="31374"/>
                  </a:moveTo>
                  <a:cubicBezTo>
                    <a:pt x="646050" y="30125"/>
                    <a:pt x="645145" y="30287"/>
                    <a:pt x="644914" y="31374"/>
                  </a:cubicBezTo>
                  <a:cubicBezTo>
                    <a:pt x="644427" y="32092"/>
                    <a:pt x="646235" y="32161"/>
                    <a:pt x="646328" y="31328"/>
                  </a:cubicBezTo>
                  <a:close/>
                  <a:moveTo>
                    <a:pt x="447276" y="84595"/>
                  </a:moveTo>
                  <a:cubicBezTo>
                    <a:pt x="446325" y="85196"/>
                    <a:pt x="446511" y="85937"/>
                    <a:pt x="447531" y="86215"/>
                  </a:cubicBezTo>
                  <a:cubicBezTo>
                    <a:pt x="448552" y="86492"/>
                    <a:pt x="447972" y="84919"/>
                    <a:pt x="447276" y="84664"/>
                  </a:cubicBezTo>
                  <a:close/>
                  <a:moveTo>
                    <a:pt x="153614" y="333921"/>
                  </a:moveTo>
                  <a:cubicBezTo>
                    <a:pt x="154866" y="334199"/>
                    <a:pt x="154356" y="332648"/>
                    <a:pt x="153243" y="332833"/>
                  </a:cubicBezTo>
                  <a:cubicBezTo>
                    <a:pt x="152223" y="333389"/>
                    <a:pt x="152408" y="334129"/>
                    <a:pt x="153614" y="333921"/>
                  </a:cubicBezTo>
                  <a:close/>
                  <a:moveTo>
                    <a:pt x="368921" y="276073"/>
                  </a:moveTo>
                  <a:cubicBezTo>
                    <a:pt x="367252" y="276258"/>
                    <a:pt x="369362" y="277646"/>
                    <a:pt x="370174" y="277021"/>
                  </a:cubicBezTo>
                  <a:cubicBezTo>
                    <a:pt x="370057" y="276443"/>
                    <a:pt x="369507" y="276057"/>
                    <a:pt x="368922" y="276142"/>
                  </a:cubicBezTo>
                  <a:close/>
                  <a:moveTo>
                    <a:pt x="553782" y="331607"/>
                  </a:moveTo>
                  <a:cubicBezTo>
                    <a:pt x="553782" y="330866"/>
                    <a:pt x="552367" y="330797"/>
                    <a:pt x="552136" y="331376"/>
                  </a:cubicBezTo>
                  <a:cubicBezTo>
                    <a:pt x="551904" y="331954"/>
                    <a:pt x="553596" y="332695"/>
                    <a:pt x="553782" y="331653"/>
                  </a:cubicBezTo>
                  <a:close/>
                  <a:moveTo>
                    <a:pt x="488227" y="243886"/>
                  </a:moveTo>
                  <a:lnTo>
                    <a:pt x="486929" y="244696"/>
                  </a:lnTo>
                  <a:cubicBezTo>
                    <a:pt x="487694" y="246130"/>
                    <a:pt x="489155" y="245182"/>
                    <a:pt x="488227" y="243932"/>
                  </a:cubicBezTo>
                  <a:close/>
                  <a:moveTo>
                    <a:pt x="677818" y="47086"/>
                  </a:moveTo>
                  <a:cubicBezTo>
                    <a:pt x="678444" y="46554"/>
                    <a:pt x="679395" y="46554"/>
                    <a:pt x="679789" y="45721"/>
                  </a:cubicBezTo>
                  <a:cubicBezTo>
                    <a:pt x="679047" y="45258"/>
                    <a:pt x="676937" y="46623"/>
                    <a:pt x="677818" y="47132"/>
                  </a:cubicBezTo>
                  <a:close/>
                  <a:moveTo>
                    <a:pt x="459149" y="365622"/>
                  </a:moveTo>
                  <a:cubicBezTo>
                    <a:pt x="458036" y="365622"/>
                    <a:pt x="458407" y="367056"/>
                    <a:pt x="459404" y="366732"/>
                  </a:cubicBezTo>
                  <a:cubicBezTo>
                    <a:pt x="460401" y="366408"/>
                    <a:pt x="460100" y="365506"/>
                    <a:pt x="459149" y="365668"/>
                  </a:cubicBezTo>
                  <a:close/>
                  <a:moveTo>
                    <a:pt x="396539" y="330543"/>
                  </a:moveTo>
                  <a:cubicBezTo>
                    <a:pt x="396539" y="329756"/>
                    <a:pt x="395125" y="329686"/>
                    <a:pt x="394962" y="330334"/>
                  </a:cubicBezTo>
                  <a:cubicBezTo>
                    <a:pt x="394800" y="330982"/>
                    <a:pt x="396354" y="331468"/>
                    <a:pt x="396470" y="330589"/>
                  </a:cubicBezTo>
                  <a:close/>
                  <a:moveTo>
                    <a:pt x="449433" y="56920"/>
                  </a:moveTo>
                  <a:cubicBezTo>
                    <a:pt x="448598" y="56781"/>
                    <a:pt x="448528" y="58193"/>
                    <a:pt x="449085" y="58471"/>
                  </a:cubicBezTo>
                  <a:cubicBezTo>
                    <a:pt x="449641" y="58748"/>
                    <a:pt x="450314" y="57128"/>
                    <a:pt x="449433" y="56920"/>
                  </a:cubicBezTo>
                  <a:close/>
                  <a:moveTo>
                    <a:pt x="446186" y="375201"/>
                  </a:moveTo>
                  <a:cubicBezTo>
                    <a:pt x="446696" y="374415"/>
                    <a:pt x="444609" y="374692"/>
                    <a:pt x="444401" y="375363"/>
                  </a:cubicBezTo>
                  <a:cubicBezTo>
                    <a:pt x="444192" y="376034"/>
                    <a:pt x="446024" y="375849"/>
                    <a:pt x="446186" y="375201"/>
                  </a:cubicBezTo>
                  <a:close/>
                  <a:moveTo>
                    <a:pt x="378081" y="278433"/>
                  </a:moveTo>
                  <a:cubicBezTo>
                    <a:pt x="377478" y="278896"/>
                    <a:pt x="378869" y="279891"/>
                    <a:pt x="379380" y="280053"/>
                  </a:cubicBezTo>
                  <a:cubicBezTo>
                    <a:pt x="380841" y="280053"/>
                    <a:pt x="378522" y="278271"/>
                    <a:pt x="378127" y="278433"/>
                  </a:cubicBezTo>
                  <a:close/>
                  <a:moveTo>
                    <a:pt x="280039" y="375803"/>
                  </a:moveTo>
                  <a:cubicBezTo>
                    <a:pt x="280039" y="375155"/>
                    <a:pt x="278601" y="375063"/>
                    <a:pt x="278439" y="375803"/>
                  </a:cubicBezTo>
                  <a:cubicBezTo>
                    <a:pt x="278277" y="376543"/>
                    <a:pt x="279970" y="376798"/>
                    <a:pt x="280086" y="375803"/>
                  </a:cubicBezTo>
                  <a:close/>
                  <a:moveTo>
                    <a:pt x="291471" y="423539"/>
                  </a:moveTo>
                  <a:cubicBezTo>
                    <a:pt x="291610" y="424442"/>
                    <a:pt x="293373" y="424095"/>
                    <a:pt x="293048" y="423262"/>
                  </a:cubicBezTo>
                  <a:cubicBezTo>
                    <a:pt x="292723" y="422429"/>
                    <a:pt x="291402" y="422730"/>
                    <a:pt x="291518" y="423539"/>
                  </a:cubicBezTo>
                  <a:close/>
                  <a:moveTo>
                    <a:pt x="444076" y="15408"/>
                  </a:moveTo>
                  <a:cubicBezTo>
                    <a:pt x="444911" y="14899"/>
                    <a:pt x="444563" y="13835"/>
                    <a:pt x="443543" y="13858"/>
                  </a:cubicBezTo>
                  <a:cubicBezTo>
                    <a:pt x="442522" y="13881"/>
                    <a:pt x="443357" y="15223"/>
                    <a:pt x="444076" y="15408"/>
                  </a:cubicBezTo>
                  <a:close/>
                  <a:moveTo>
                    <a:pt x="295321" y="415718"/>
                  </a:moveTo>
                  <a:cubicBezTo>
                    <a:pt x="294207" y="415117"/>
                    <a:pt x="293210" y="416760"/>
                    <a:pt x="293999" y="417639"/>
                  </a:cubicBezTo>
                  <a:close/>
                  <a:moveTo>
                    <a:pt x="401873" y="280608"/>
                  </a:moveTo>
                  <a:cubicBezTo>
                    <a:pt x="403960" y="280168"/>
                    <a:pt x="402012" y="278896"/>
                    <a:pt x="400574" y="280353"/>
                  </a:cubicBezTo>
                  <a:cubicBezTo>
                    <a:pt x="400852" y="280700"/>
                    <a:pt x="401200" y="280654"/>
                    <a:pt x="401873" y="280631"/>
                  </a:cubicBezTo>
                  <a:close/>
                  <a:moveTo>
                    <a:pt x="443473" y="17977"/>
                  </a:moveTo>
                  <a:cubicBezTo>
                    <a:pt x="443357" y="17491"/>
                    <a:pt x="442036" y="16866"/>
                    <a:pt x="441572" y="17352"/>
                  </a:cubicBezTo>
                  <a:cubicBezTo>
                    <a:pt x="441549" y="18208"/>
                    <a:pt x="443033" y="18717"/>
                    <a:pt x="443473" y="17977"/>
                  </a:cubicBezTo>
                  <a:close/>
                  <a:moveTo>
                    <a:pt x="423786" y="281233"/>
                  </a:moveTo>
                  <a:cubicBezTo>
                    <a:pt x="423995" y="279821"/>
                    <a:pt x="422812" y="280307"/>
                    <a:pt x="422696" y="281233"/>
                  </a:cubicBezTo>
                  <a:cubicBezTo>
                    <a:pt x="423137" y="282436"/>
                    <a:pt x="423925" y="282390"/>
                    <a:pt x="423786" y="281233"/>
                  </a:cubicBezTo>
                  <a:close/>
                  <a:moveTo>
                    <a:pt x="481943" y="252309"/>
                  </a:moveTo>
                  <a:lnTo>
                    <a:pt x="481943" y="252309"/>
                  </a:lnTo>
                  <a:cubicBezTo>
                    <a:pt x="481317" y="252309"/>
                    <a:pt x="480645" y="252170"/>
                    <a:pt x="480088" y="252540"/>
                  </a:cubicBezTo>
                  <a:cubicBezTo>
                    <a:pt x="481077" y="253050"/>
                    <a:pt x="482253" y="253050"/>
                    <a:pt x="483242" y="252540"/>
                  </a:cubicBezTo>
                  <a:cubicBezTo>
                    <a:pt x="482917" y="252239"/>
                    <a:pt x="482361" y="252401"/>
                    <a:pt x="481943" y="252309"/>
                  </a:cubicBezTo>
                  <a:close/>
                  <a:moveTo>
                    <a:pt x="38645" y="280955"/>
                  </a:moveTo>
                  <a:cubicBezTo>
                    <a:pt x="38019" y="280284"/>
                    <a:pt x="36975" y="281348"/>
                    <a:pt x="37161" y="282019"/>
                  </a:cubicBezTo>
                  <a:cubicBezTo>
                    <a:pt x="37810" y="283038"/>
                    <a:pt x="38297" y="281441"/>
                    <a:pt x="38645" y="280955"/>
                  </a:cubicBezTo>
                  <a:close/>
                  <a:moveTo>
                    <a:pt x="489711" y="253998"/>
                  </a:moveTo>
                  <a:cubicBezTo>
                    <a:pt x="490059" y="253998"/>
                    <a:pt x="490430" y="254113"/>
                    <a:pt x="490662" y="253720"/>
                  </a:cubicBezTo>
                  <a:cubicBezTo>
                    <a:pt x="490162" y="253507"/>
                    <a:pt x="489681" y="253252"/>
                    <a:pt x="489225" y="252956"/>
                  </a:cubicBezTo>
                  <a:cubicBezTo>
                    <a:pt x="487926" y="252956"/>
                    <a:pt x="488691" y="254437"/>
                    <a:pt x="489711" y="253998"/>
                  </a:cubicBezTo>
                  <a:close/>
                  <a:moveTo>
                    <a:pt x="410452" y="323855"/>
                  </a:moveTo>
                  <a:cubicBezTo>
                    <a:pt x="408435" y="325336"/>
                    <a:pt x="410661" y="326424"/>
                    <a:pt x="411125" y="324040"/>
                  </a:cubicBezTo>
                  <a:close/>
                  <a:moveTo>
                    <a:pt x="437282" y="323531"/>
                  </a:moveTo>
                  <a:cubicBezTo>
                    <a:pt x="436470" y="322698"/>
                    <a:pt x="434754" y="323832"/>
                    <a:pt x="435334" y="324850"/>
                  </a:cubicBezTo>
                  <a:close/>
                  <a:moveTo>
                    <a:pt x="158507" y="346254"/>
                  </a:moveTo>
                  <a:cubicBezTo>
                    <a:pt x="158252" y="345676"/>
                    <a:pt x="156582" y="345838"/>
                    <a:pt x="156930" y="346694"/>
                  </a:cubicBezTo>
                  <a:cubicBezTo>
                    <a:pt x="157278" y="347550"/>
                    <a:pt x="158646" y="347203"/>
                    <a:pt x="158507" y="346138"/>
                  </a:cubicBezTo>
                  <a:close/>
                  <a:moveTo>
                    <a:pt x="529364" y="98154"/>
                  </a:moveTo>
                  <a:cubicBezTo>
                    <a:pt x="529248" y="97483"/>
                    <a:pt x="527741" y="97368"/>
                    <a:pt x="527718" y="98154"/>
                  </a:cubicBezTo>
                  <a:cubicBezTo>
                    <a:pt x="527851" y="98608"/>
                    <a:pt x="528328" y="98868"/>
                    <a:pt x="528783" y="98735"/>
                  </a:cubicBezTo>
                  <a:cubicBezTo>
                    <a:pt x="529063" y="98653"/>
                    <a:pt x="529282" y="98434"/>
                    <a:pt x="529364" y="98154"/>
                  </a:cubicBezTo>
                  <a:close/>
                  <a:moveTo>
                    <a:pt x="503207" y="322189"/>
                  </a:moveTo>
                  <a:cubicBezTo>
                    <a:pt x="503393" y="321310"/>
                    <a:pt x="501932" y="321264"/>
                    <a:pt x="501630" y="321796"/>
                  </a:cubicBezTo>
                  <a:cubicBezTo>
                    <a:pt x="501329" y="322328"/>
                    <a:pt x="502975" y="322953"/>
                    <a:pt x="503207" y="322189"/>
                  </a:cubicBezTo>
                  <a:close/>
                  <a:moveTo>
                    <a:pt x="137776" y="366246"/>
                  </a:moveTo>
                  <a:cubicBezTo>
                    <a:pt x="138356" y="366246"/>
                    <a:pt x="139145" y="365737"/>
                    <a:pt x="139121" y="365437"/>
                  </a:cubicBezTo>
                  <a:cubicBezTo>
                    <a:pt x="138774" y="364257"/>
                    <a:pt x="136037" y="366108"/>
                    <a:pt x="137776" y="366246"/>
                  </a:cubicBezTo>
                  <a:close/>
                  <a:moveTo>
                    <a:pt x="143782" y="365159"/>
                  </a:moveTo>
                  <a:cubicBezTo>
                    <a:pt x="143643" y="363840"/>
                    <a:pt x="141695" y="365159"/>
                    <a:pt x="142298" y="366085"/>
                  </a:cubicBezTo>
                  <a:cubicBezTo>
                    <a:pt x="142808" y="365784"/>
                    <a:pt x="143527" y="365830"/>
                    <a:pt x="143782" y="365159"/>
                  </a:cubicBezTo>
                  <a:close/>
                  <a:moveTo>
                    <a:pt x="516378" y="320315"/>
                  </a:moveTo>
                  <a:cubicBezTo>
                    <a:pt x="515289" y="320153"/>
                    <a:pt x="515034" y="320963"/>
                    <a:pt x="516216" y="321403"/>
                  </a:cubicBezTo>
                  <a:cubicBezTo>
                    <a:pt x="517399" y="321842"/>
                    <a:pt x="517747" y="320060"/>
                    <a:pt x="516378" y="320315"/>
                  </a:cubicBezTo>
                  <a:close/>
                  <a:moveTo>
                    <a:pt x="241430" y="423956"/>
                  </a:moveTo>
                  <a:cubicBezTo>
                    <a:pt x="241268" y="423053"/>
                    <a:pt x="239482" y="423377"/>
                    <a:pt x="239876" y="424234"/>
                  </a:cubicBezTo>
                  <a:cubicBezTo>
                    <a:pt x="240271" y="425090"/>
                    <a:pt x="241592" y="424766"/>
                    <a:pt x="241430" y="423956"/>
                  </a:cubicBezTo>
                  <a:close/>
                  <a:moveTo>
                    <a:pt x="54297" y="238240"/>
                  </a:moveTo>
                  <a:cubicBezTo>
                    <a:pt x="55294" y="238240"/>
                    <a:pt x="55920" y="238240"/>
                    <a:pt x="56361" y="237337"/>
                  </a:cubicBezTo>
                  <a:cubicBezTo>
                    <a:pt x="55596" y="236713"/>
                    <a:pt x="55155" y="237870"/>
                    <a:pt x="54343" y="237684"/>
                  </a:cubicBezTo>
                  <a:cubicBezTo>
                    <a:pt x="54087" y="237609"/>
                    <a:pt x="53819" y="237754"/>
                    <a:pt x="53741" y="238008"/>
                  </a:cubicBezTo>
                  <a:close/>
                  <a:moveTo>
                    <a:pt x="443056" y="283315"/>
                  </a:moveTo>
                  <a:cubicBezTo>
                    <a:pt x="442499" y="282667"/>
                    <a:pt x="441038" y="283084"/>
                    <a:pt x="441108" y="283963"/>
                  </a:cubicBezTo>
                  <a:cubicBezTo>
                    <a:pt x="441825" y="284273"/>
                    <a:pt x="442660" y="283955"/>
                    <a:pt x="442986" y="283246"/>
                  </a:cubicBezTo>
                  <a:close/>
                  <a:moveTo>
                    <a:pt x="423415" y="60391"/>
                  </a:moveTo>
                  <a:cubicBezTo>
                    <a:pt x="422580" y="60900"/>
                    <a:pt x="422882" y="61965"/>
                    <a:pt x="423925" y="61941"/>
                  </a:cubicBezTo>
                  <a:cubicBezTo>
                    <a:pt x="424969" y="61918"/>
                    <a:pt x="424041" y="60530"/>
                    <a:pt x="423345" y="60322"/>
                  </a:cubicBezTo>
                  <a:close/>
                  <a:moveTo>
                    <a:pt x="501700" y="352062"/>
                  </a:moveTo>
                  <a:cubicBezTo>
                    <a:pt x="502465" y="352062"/>
                    <a:pt x="502396" y="350489"/>
                    <a:pt x="501700" y="350489"/>
                  </a:cubicBezTo>
                  <a:cubicBezTo>
                    <a:pt x="501004" y="350489"/>
                    <a:pt x="500726" y="352132"/>
                    <a:pt x="501630" y="351993"/>
                  </a:cubicBezTo>
                  <a:close/>
                  <a:moveTo>
                    <a:pt x="472946" y="256358"/>
                  </a:moveTo>
                  <a:cubicBezTo>
                    <a:pt x="470163" y="256543"/>
                    <a:pt x="472158" y="258186"/>
                    <a:pt x="473665" y="256612"/>
                  </a:cubicBezTo>
                  <a:close/>
                  <a:moveTo>
                    <a:pt x="404980" y="49562"/>
                  </a:moveTo>
                  <a:cubicBezTo>
                    <a:pt x="405096" y="48752"/>
                    <a:pt x="403612" y="48636"/>
                    <a:pt x="403380" y="49238"/>
                  </a:cubicBezTo>
                  <a:cubicBezTo>
                    <a:pt x="403148" y="49840"/>
                    <a:pt x="404771" y="50441"/>
                    <a:pt x="404980" y="49562"/>
                  </a:cubicBezTo>
                  <a:close/>
                  <a:moveTo>
                    <a:pt x="172861" y="319227"/>
                  </a:moveTo>
                  <a:cubicBezTo>
                    <a:pt x="171609" y="319551"/>
                    <a:pt x="173441" y="320801"/>
                    <a:pt x="174160" y="320269"/>
                  </a:cubicBezTo>
                  <a:cubicBezTo>
                    <a:pt x="174878" y="319736"/>
                    <a:pt x="173417" y="318973"/>
                    <a:pt x="172861" y="319227"/>
                  </a:cubicBezTo>
                  <a:close/>
                  <a:moveTo>
                    <a:pt x="388516" y="284796"/>
                  </a:moveTo>
                  <a:cubicBezTo>
                    <a:pt x="388516" y="283662"/>
                    <a:pt x="387078" y="284195"/>
                    <a:pt x="387032" y="284796"/>
                  </a:cubicBezTo>
                  <a:cubicBezTo>
                    <a:pt x="386986" y="285398"/>
                    <a:pt x="388354" y="285675"/>
                    <a:pt x="388516" y="284773"/>
                  </a:cubicBezTo>
                  <a:close/>
                  <a:moveTo>
                    <a:pt x="582745" y="108937"/>
                  </a:moveTo>
                  <a:cubicBezTo>
                    <a:pt x="581353" y="108706"/>
                    <a:pt x="581678" y="109979"/>
                    <a:pt x="582745" y="110002"/>
                  </a:cubicBezTo>
                  <a:cubicBezTo>
                    <a:pt x="583811" y="110025"/>
                    <a:pt x="583765" y="108660"/>
                    <a:pt x="582745" y="108984"/>
                  </a:cubicBezTo>
                  <a:close/>
                  <a:moveTo>
                    <a:pt x="80848" y="265359"/>
                  </a:moveTo>
                  <a:cubicBezTo>
                    <a:pt x="81521" y="265220"/>
                    <a:pt x="81613" y="263716"/>
                    <a:pt x="80848" y="263716"/>
                  </a:cubicBezTo>
                  <a:cubicBezTo>
                    <a:pt x="80083" y="263716"/>
                    <a:pt x="79944" y="265220"/>
                    <a:pt x="80848" y="265359"/>
                  </a:cubicBezTo>
                  <a:close/>
                  <a:moveTo>
                    <a:pt x="35352" y="235671"/>
                  </a:moveTo>
                  <a:cubicBezTo>
                    <a:pt x="35630" y="234514"/>
                    <a:pt x="34726" y="233728"/>
                    <a:pt x="34772" y="235324"/>
                  </a:cubicBezTo>
                  <a:cubicBezTo>
                    <a:pt x="34772" y="236042"/>
                    <a:pt x="33636" y="235694"/>
                    <a:pt x="33891" y="236296"/>
                  </a:cubicBezTo>
                  <a:cubicBezTo>
                    <a:pt x="34146" y="236898"/>
                    <a:pt x="35607" y="236481"/>
                    <a:pt x="35352" y="235671"/>
                  </a:cubicBezTo>
                  <a:close/>
                  <a:moveTo>
                    <a:pt x="520831" y="255155"/>
                  </a:moveTo>
                  <a:cubicBezTo>
                    <a:pt x="521874" y="255270"/>
                    <a:pt x="520645" y="253049"/>
                    <a:pt x="519973" y="253581"/>
                  </a:cubicBezTo>
                  <a:cubicBezTo>
                    <a:pt x="519300" y="254113"/>
                    <a:pt x="520205" y="255062"/>
                    <a:pt x="520831" y="255155"/>
                  </a:cubicBezTo>
                  <a:close/>
                  <a:moveTo>
                    <a:pt x="139260" y="317978"/>
                  </a:moveTo>
                  <a:cubicBezTo>
                    <a:pt x="139260" y="317376"/>
                    <a:pt x="137800" y="317237"/>
                    <a:pt x="137660" y="317978"/>
                  </a:cubicBezTo>
                  <a:cubicBezTo>
                    <a:pt x="137521" y="318718"/>
                    <a:pt x="139121" y="319019"/>
                    <a:pt x="139260" y="317978"/>
                  </a:cubicBezTo>
                  <a:close/>
                  <a:moveTo>
                    <a:pt x="517422" y="42620"/>
                  </a:moveTo>
                  <a:cubicBezTo>
                    <a:pt x="518466" y="42620"/>
                    <a:pt x="517863" y="41186"/>
                    <a:pt x="516935" y="41509"/>
                  </a:cubicBezTo>
                  <a:cubicBezTo>
                    <a:pt x="516007" y="41833"/>
                    <a:pt x="516402" y="42967"/>
                    <a:pt x="517422" y="42666"/>
                  </a:cubicBezTo>
                  <a:close/>
                  <a:moveTo>
                    <a:pt x="61671" y="285884"/>
                  </a:moveTo>
                  <a:lnTo>
                    <a:pt x="61022" y="286647"/>
                  </a:lnTo>
                  <a:cubicBezTo>
                    <a:pt x="62436" y="287943"/>
                    <a:pt x="64199" y="286485"/>
                    <a:pt x="61671" y="285884"/>
                  </a:cubicBezTo>
                  <a:close/>
                  <a:moveTo>
                    <a:pt x="571823" y="122104"/>
                  </a:moveTo>
                  <a:cubicBezTo>
                    <a:pt x="572240" y="120947"/>
                    <a:pt x="570872" y="120461"/>
                    <a:pt x="570733" y="121525"/>
                  </a:cubicBezTo>
                  <a:cubicBezTo>
                    <a:pt x="570594" y="122590"/>
                    <a:pt x="571800" y="122914"/>
                    <a:pt x="571915" y="122104"/>
                  </a:cubicBezTo>
                  <a:close/>
                  <a:moveTo>
                    <a:pt x="306358" y="121456"/>
                  </a:moveTo>
                  <a:cubicBezTo>
                    <a:pt x="304503" y="121757"/>
                    <a:pt x="307008" y="123492"/>
                    <a:pt x="307309" y="122081"/>
                  </a:cubicBezTo>
                  <a:cubicBezTo>
                    <a:pt x="307332" y="121386"/>
                    <a:pt x="306822" y="121456"/>
                    <a:pt x="306358" y="121456"/>
                  </a:cubicBezTo>
                  <a:close/>
                  <a:moveTo>
                    <a:pt x="86437" y="286832"/>
                  </a:moveTo>
                  <a:cubicBezTo>
                    <a:pt x="85973" y="286323"/>
                    <a:pt x="84489" y="286138"/>
                    <a:pt x="84419" y="286832"/>
                  </a:cubicBezTo>
                  <a:cubicBezTo>
                    <a:pt x="84697" y="287758"/>
                    <a:pt x="85787" y="287457"/>
                    <a:pt x="86437" y="286832"/>
                  </a:cubicBezTo>
                  <a:close/>
                  <a:moveTo>
                    <a:pt x="155168" y="315294"/>
                  </a:moveTo>
                  <a:cubicBezTo>
                    <a:pt x="155469" y="314206"/>
                    <a:pt x="154287" y="313952"/>
                    <a:pt x="153614" y="314507"/>
                  </a:cubicBezTo>
                  <a:cubicBezTo>
                    <a:pt x="153661" y="314600"/>
                    <a:pt x="155145" y="316474"/>
                    <a:pt x="155168" y="315178"/>
                  </a:cubicBezTo>
                  <a:close/>
                  <a:moveTo>
                    <a:pt x="388493" y="313605"/>
                  </a:moveTo>
                  <a:cubicBezTo>
                    <a:pt x="392087" y="313605"/>
                    <a:pt x="387936" y="312448"/>
                    <a:pt x="386916" y="313350"/>
                  </a:cubicBezTo>
                  <a:cubicBezTo>
                    <a:pt x="387357" y="313628"/>
                    <a:pt x="387936" y="313466"/>
                    <a:pt x="388493" y="313489"/>
                  </a:cubicBezTo>
                  <a:close/>
                  <a:moveTo>
                    <a:pt x="90889" y="362614"/>
                  </a:moveTo>
                  <a:cubicBezTo>
                    <a:pt x="90147" y="361295"/>
                    <a:pt x="89358" y="364210"/>
                    <a:pt x="89729" y="364465"/>
                  </a:cubicBezTo>
                  <a:cubicBezTo>
                    <a:pt x="90842" y="364580"/>
                    <a:pt x="90147" y="363192"/>
                    <a:pt x="90889" y="362614"/>
                  </a:cubicBezTo>
                  <a:close/>
                  <a:moveTo>
                    <a:pt x="207945" y="353358"/>
                  </a:moveTo>
                  <a:cubicBezTo>
                    <a:pt x="207945" y="352548"/>
                    <a:pt x="206322" y="351576"/>
                    <a:pt x="206485" y="352548"/>
                  </a:cubicBezTo>
                  <a:cubicBezTo>
                    <a:pt x="206832" y="352872"/>
                    <a:pt x="207343" y="354631"/>
                    <a:pt x="207945" y="353265"/>
                  </a:cubicBezTo>
                  <a:close/>
                  <a:moveTo>
                    <a:pt x="393803" y="54861"/>
                  </a:moveTo>
                  <a:cubicBezTo>
                    <a:pt x="394591" y="53403"/>
                    <a:pt x="392945" y="54629"/>
                    <a:pt x="392644" y="55486"/>
                  </a:cubicBezTo>
                  <a:cubicBezTo>
                    <a:pt x="393386" y="55902"/>
                    <a:pt x="394545" y="55763"/>
                    <a:pt x="393803" y="54815"/>
                  </a:cubicBezTo>
                  <a:close/>
                  <a:moveTo>
                    <a:pt x="532634" y="311337"/>
                  </a:moveTo>
                  <a:cubicBezTo>
                    <a:pt x="532077" y="311777"/>
                    <a:pt x="532796" y="312424"/>
                    <a:pt x="533051" y="312887"/>
                  </a:cubicBezTo>
                  <a:cubicBezTo>
                    <a:pt x="534443" y="313419"/>
                    <a:pt x="533793" y="311036"/>
                    <a:pt x="532634" y="311291"/>
                  </a:cubicBezTo>
                  <a:close/>
                  <a:moveTo>
                    <a:pt x="154333" y="361688"/>
                  </a:moveTo>
                  <a:cubicBezTo>
                    <a:pt x="151597" y="361919"/>
                    <a:pt x="153359" y="363632"/>
                    <a:pt x="155052" y="361943"/>
                  </a:cubicBezTo>
                  <a:close/>
                  <a:moveTo>
                    <a:pt x="360574" y="26608"/>
                  </a:moveTo>
                  <a:cubicBezTo>
                    <a:pt x="360133" y="25821"/>
                    <a:pt x="359066" y="26932"/>
                    <a:pt x="358533" y="27256"/>
                  </a:cubicBezTo>
                  <a:cubicBezTo>
                    <a:pt x="358394" y="28274"/>
                    <a:pt x="360388" y="27186"/>
                    <a:pt x="360574" y="26608"/>
                  </a:cubicBezTo>
                  <a:close/>
                  <a:moveTo>
                    <a:pt x="522176" y="311429"/>
                  </a:moveTo>
                  <a:cubicBezTo>
                    <a:pt x="521921" y="311962"/>
                    <a:pt x="521781" y="312910"/>
                    <a:pt x="522663" y="312934"/>
                  </a:cubicBezTo>
                  <a:cubicBezTo>
                    <a:pt x="522964" y="312934"/>
                    <a:pt x="523938" y="312934"/>
                    <a:pt x="523405" y="312424"/>
                  </a:cubicBezTo>
                  <a:cubicBezTo>
                    <a:pt x="522871" y="311915"/>
                    <a:pt x="522709" y="311522"/>
                    <a:pt x="522176" y="311429"/>
                  </a:cubicBezTo>
                  <a:close/>
                  <a:moveTo>
                    <a:pt x="238601" y="391283"/>
                  </a:moveTo>
                  <a:cubicBezTo>
                    <a:pt x="238717" y="390450"/>
                    <a:pt x="237256" y="390311"/>
                    <a:pt x="237001" y="390913"/>
                  </a:cubicBezTo>
                  <a:cubicBezTo>
                    <a:pt x="236746" y="391515"/>
                    <a:pt x="238392" y="392163"/>
                    <a:pt x="238601" y="391283"/>
                  </a:cubicBezTo>
                  <a:close/>
                  <a:moveTo>
                    <a:pt x="436122" y="390658"/>
                  </a:moveTo>
                  <a:cubicBezTo>
                    <a:pt x="434476" y="391376"/>
                    <a:pt x="438047" y="393273"/>
                    <a:pt x="436934" y="391515"/>
                  </a:cubicBezTo>
                  <a:cubicBezTo>
                    <a:pt x="436748" y="391168"/>
                    <a:pt x="436911" y="390566"/>
                    <a:pt x="436122" y="390658"/>
                  </a:cubicBezTo>
                  <a:close/>
                  <a:moveTo>
                    <a:pt x="406557" y="15501"/>
                  </a:moveTo>
                  <a:cubicBezTo>
                    <a:pt x="405629" y="15200"/>
                    <a:pt x="405189" y="16588"/>
                    <a:pt x="406232" y="16612"/>
                  </a:cubicBezTo>
                  <a:cubicBezTo>
                    <a:pt x="407276" y="16635"/>
                    <a:pt x="407693" y="15501"/>
                    <a:pt x="406557" y="15501"/>
                  </a:cubicBezTo>
                  <a:close/>
                  <a:moveTo>
                    <a:pt x="494071" y="362590"/>
                  </a:moveTo>
                  <a:cubicBezTo>
                    <a:pt x="495068" y="362081"/>
                    <a:pt x="494396" y="361063"/>
                    <a:pt x="493422" y="361133"/>
                  </a:cubicBezTo>
                  <a:cubicBezTo>
                    <a:pt x="492448" y="361202"/>
                    <a:pt x="493329" y="362683"/>
                    <a:pt x="494071" y="362660"/>
                  </a:cubicBezTo>
                  <a:close/>
                  <a:moveTo>
                    <a:pt x="225430" y="392394"/>
                  </a:moveTo>
                  <a:cubicBezTo>
                    <a:pt x="224340" y="392001"/>
                    <a:pt x="223482" y="392718"/>
                    <a:pt x="224038" y="393759"/>
                  </a:cubicBezTo>
                  <a:cubicBezTo>
                    <a:pt x="224618" y="393875"/>
                    <a:pt x="225314" y="393019"/>
                    <a:pt x="225430" y="392394"/>
                  </a:cubicBezTo>
                  <a:close/>
                  <a:moveTo>
                    <a:pt x="244444" y="354839"/>
                  </a:moveTo>
                  <a:cubicBezTo>
                    <a:pt x="245302" y="354677"/>
                    <a:pt x="245001" y="352895"/>
                    <a:pt x="244143" y="353265"/>
                  </a:cubicBezTo>
                  <a:cubicBezTo>
                    <a:pt x="243285" y="353636"/>
                    <a:pt x="243587" y="354978"/>
                    <a:pt x="244444" y="354839"/>
                  </a:cubicBezTo>
                  <a:close/>
                  <a:moveTo>
                    <a:pt x="195122" y="353774"/>
                  </a:moveTo>
                  <a:cubicBezTo>
                    <a:pt x="193638" y="353913"/>
                    <a:pt x="195586" y="355348"/>
                    <a:pt x="196328" y="354816"/>
                  </a:cubicBezTo>
                  <a:cubicBezTo>
                    <a:pt x="197070" y="354283"/>
                    <a:pt x="195748" y="353543"/>
                    <a:pt x="195099" y="353774"/>
                  </a:cubicBezTo>
                  <a:close/>
                  <a:moveTo>
                    <a:pt x="313593" y="394014"/>
                  </a:moveTo>
                  <a:cubicBezTo>
                    <a:pt x="313593" y="393111"/>
                    <a:pt x="311877" y="392348"/>
                    <a:pt x="312156" y="393296"/>
                  </a:cubicBezTo>
                  <a:cubicBezTo>
                    <a:pt x="312411" y="393736"/>
                    <a:pt x="312944" y="395379"/>
                    <a:pt x="313570" y="394014"/>
                  </a:cubicBezTo>
                  <a:close/>
                  <a:moveTo>
                    <a:pt x="474291" y="63122"/>
                  </a:moveTo>
                  <a:cubicBezTo>
                    <a:pt x="474477" y="62173"/>
                    <a:pt x="472436" y="62520"/>
                    <a:pt x="472343" y="62705"/>
                  </a:cubicBezTo>
                  <a:cubicBezTo>
                    <a:pt x="472505" y="63260"/>
                    <a:pt x="474129" y="64186"/>
                    <a:pt x="474268" y="63122"/>
                  </a:cubicBezTo>
                  <a:close/>
                  <a:moveTo>
                    <a:pt x="267030" y="429139"/>
                  </a:moveTo>
                  <a:cubicBezTo>
                    <a:pt x="267239" y="428052"/>
                    <a:pt x="266219" y="427797"/>
                    <a:pt x="265430" y="428214"/>
                  </a:cubicBezTo>
                  <a:lnTo>
                    <a:pt x="266798" y="429602"/>
                  </a:lnTo>
                  <a:cubicBezTo>
                    <a:pt x="266868" y="429440"/>
                    <a:pt x="266961" y="429301"/>
                    <a:pt x="267030" y="429139"/>
                  </a:cubicBezTo>
                  <a:close/>
                  <a:moveTo>
                    <a:pt x="246647" y="428561"/>
                  </a:moveTo>
                  <a:cubicBezTo>
                    <a:pt x="244978" y="428561"/>
                    <a:pt x="248595" y="431222"/>
                    <a:pt x="248085" y="429764"/>
                  </a:cubicBezTo>
                  <a:cubicBezTo>
                    <a:pt x="247621" y="429347"/>
                    <a:pt x="247343" y="428699"/>
                    <a:pt x="246763" y="428561"/>
                  </a:cubicBezTo>
                  <a:close/>
                  <a:moveTo>
                    <a:pt x="282312" y="355996"/>
                  </a:moveTo>
                  <a:lnTo>
                    <a:pt x="282312" y="355996"/>
                  </a:lnTo>
                  <a:cubicBezTo>
                    <a:pt x="284352" y="356181"/>
                    <a:pt x="282312" y="354677"/>
                    <a:pt x="281430" y="355024"/>
                  </a:cubicBezTo>
                  <a:cubicBezTo>
                    <a:pt x="280944" y="355672"/>
                    <a:pt x="281662" y="356250"/>
                    <a:pt x="282312" y="355996"/>
                  </a:cubicBezTo>
                  <a:close/>
                  <a:moveTo>
                    <a:pt x="265940" y="138486"/>
                  </a:moveTo>
                  <a:cubicBezTo>
                    <a:pt x="266080" y="139227"/>
                    <a:pt x="267007" y="138972"/>
                    <a:pt x="267355" y="139504"/>
                  </a:cubicBezTo>
                  <a:cubicBezTo>
                    <a:pt x="268213" y="138741"/>
                    <a:pt x="266126" y="137075"/>
                    <a:pt x="265940" y="138486"/>
                  </a:cubicBezTo>
                  <a:close/>
                  <a:moveTo>
                    <a:pt x="354475" y="394731"/>
                  </a:moveTo>
                  <a:cubicBezTo>
                    <a:pt x="354591" y="393227"/>
                    <a:pt x="352968" y="395124"/>
                    <a:pt x="352991" y="395471"/>
                  </a:cubicBezTo>
                  <a:cubicBezTo>
                    <a:pt x="353547" y="395865"/>
                    <a:pt x="354684" y="395772"/>
                    <a:pt x="354475" y="394731"/>
                  </a:cubicBezTo>
                  <a:close/>
                  <a:moveTo>
                    <a:pt x="450986" y="396582"/>
                  </a:moveTo>
                  <a:cubicBezTo>
                    <a:pt x="451265" y="395448"/>
                    <a:pt x="450546" y="394800"/>
                    <a:pt x="449595" y="395286"/>
                  </a:cubicBezTo>
                  <a:cubicBezTo>
                    <a:pt x="449386" y="395888"/>
                    <a:pt x="450036" y="395564"/>
                    <a:pt x="450175" y="395772"/>
                  </a:cubicBezTo>
                  <a:cubicBezTo>
                    <a:pt x="450379" y="396246"/>
                    <a:pt x="450550" y="396733"/>
                    <a:pt x="450685" y="397230"/>
                  </a:cubicBezTo>
                  <a:cubicBezTo>
                    <a:pt x="451125" y="397091"/>
                    <a:pt x="450986" y="396698"/>
                    <a:pt x="450986" y="396582"/>
                  </a:cubicBezTo>
                  <a:close/>
                  <a:moveTo>
                    <a:pt x="142182" y="150310"/>
                  </a:moveTo>
                  <a:lnTo>
                    <a:pt x="140559" y="151074"/>
                  </a:lnTo>
                  <a:cubicBezTo>
                    <a:pt x="140814" y="152624"/>
                    <a:pt x="143040" y="151028"/>
                    <a:pt x="142182" y="150310"/>
                  </a:cubicBezTo>
                  <a:close/>
                  <a:moveTo>
                    <a:pt x="151133" y="306107"/>
                  </a:moveTo>
                  <a:cubicBezTo>
                    <a:pt x="152014" y="306107"/>
                    <a:pt x="151829" y="304788"/>
                    <a:pt x="150948" y="304974"/>
                  </a:cubicBezTo>
                  <a:cubicBezTo>
                    <a:pt x="149765" y="304812"/>
                    <a:pt x="149927" y="306431"/>
                    <a:pt x="151133" y="306154"/>
                  </a:cubicBezTo>
                  <a:close/>
                  <a:moveTo>
                    <a:pt x="173835" y="289748"/>
                  </a:moveTo>
                  <a:cubicBezTo>
                    <a:pt x="172954" y="289910"/>
                    <a:pt x="173302" y="291668"/>
                    <a:pt x="174113" y="291298"/>
                  </a:cubicBezTo>
                  <a:cubicBezTo>
                    <a:pt x="174925" y="290928"/>
                    <a:pt x="174646" y="289655"/>
                    <a:pt x="173835" y="289794"/>
                  </a:cubicBezTo>
                  <a:close/>
                  <a:moveTo>
                    <a:pt x="347750" y="291206"/>
                  </a:moveTo>
                  <a:cubicBezTo>
                    <a:pt x="347936" y="290095"/>
                    <a:pt x="347426" y="289355"/>
                    <a:pt x="346382" y="289771"/>
                  </a:cubicBezTo>
                  <a:cubicBezTo>
                    <a:pt x="346011" y="290512"/>
                    <a:pt x="346962" y="290072"/>
                    <a:pt x="347031" y="290465"/>
                  </a:cubicBezTo>
                  <a:cubicBezTo>
                    <a:pt x="347101" y="290859"/>
                    <a:pt x="347310" y="292548"/>
                    <a:pt x="347681" y="291252"/>
                  </a:cubicBezTo>
                  <a:close/>
                  <a:moveTo>
                    <a:pt x="117394" y="356944"/>
                  </a:moveTo>
                  <a:cubicBezTo>
                    <a:pt x="118066" y="356944"/>
                    <a:pt x="117950" y="355348"/>
                    <a:pt x="117138" y="355487"/>
                  </a:cubicBezTo>
                  <a:cubicBezTo>
                    <a:pt x="116753" y="355490"/>
                    <a:pt x="116415" y="355743"/>
                    <a:pt x="116304" y="356111"/>
                  </a:cubicBezTo>
                  <a:cubicBezTo>
                    <a:pt x="116118" y="356968"/>
                    <a:pt x="117162" y="356412"/>
                    <a:pt x="117324" y="356991"/>
                  </a:cubicBezTo>
                  <a:close/>
                  <a:moveTo>
                    <a:pt x="348794" y="158270"/>
                  </a:moveTo>
                  <a:cubicBezTo>
                    <a:pt x="349884" y="157923"/>
                    <a:pt x="348144" y="156813"/>
                    <a:pt x="347472" y="157160"/>
                  </a:cubicBezTo>
                  <a:cubicBezTo>
                    <a:pt x="346799" y="157507"/>
                    <a:pt x="348260" y="158525"/>
                    <a:pt x="348794" y="158270"/>
                  </a:cubicBezTo>
                  <a:close/>
                  <a:moveTo>
                    <a:pt x="421931" y="304603"/>
                  </a:moveTo>
                  <a:cubicBezTo>
                    <a:pt x="422163" y="303770"/>
                    <a:pt x="420656" y="303655"/>
                    <a:pt x="420377" y="304233"/>
                  </a:cubicBezTo>
                  <a:cubicBezTo>
                    <a:pt x="420099" y="304812"/>
                    <a:pt x="421745" y="305344"/>
                    <a:pt x="421977" y="304603"/>
                  </a:cubicBezTo>
                  <a:close/>
                  <a:moveTo>
                    <a:pt x="30459" y="303932"/>
                  </a:moveTo>
                  <a:cubicBezTo>
                    <a:pt x="29972" y="303932"/>
                    <a:pt x="28836" y="303678"/>
                    <a:pt x="28720" y="304233"/>
                  </a:cubicBezTo>
                  <a:cubicBezTo>
                    <a:pt x="29690" y="304685"/>
                    <a:pt x="30811" y="304685"/>
                    <a:pt x="31781" y="304233"/>
                  </a:cubicBezTo>
                  <a:cubicBezTo>
                    <a:pt x="31388" y="304027"/>
                    <a:pt x="30949" y="303923"/>
                    <a:pt x="30505" y="303932"/>
                  </a:cubicBezTo>
                  <a:close/>
                  <a:moveTo>
                    <a:pt x="514338" y="255502"/>
                  </a:moveTo>
                  <a:cubicBezTo>
                    <a:pt x="513967" y="256312"/>
                    <a:pt x="513387" y="256173"/>
                    <a:pt x="513039" y="256497"/>
                  </a:cubicBezTo>
                  <a:cubicBezTo>
                    <a:pt x="514152" y="257839"/>
                    <a:pt x="515938" y="256983"/>
                    <a:pt x="514384" y="255502"/>
                  </a:cubicBezTo>
                  <a:close/>
                  <a:moveTo>
                    <a:pt x="369756" y="211005"/>
                  </a:moveTo>
                  <a:cubicBezTo>
                    <a:pt x="369199" y="211092"/>
                    <a:pt x="368765" y="211534"/>
                    <a:pt x="368690" y="212092"/>
                  </a:cubicBezTo>
                  <a:cubicBezTo>
                    <a:pt x="368527" y="213273"/>
                    <a:pt x="371565" y="211306"/>
                    <a:pt x="369803" y="211005"/>
                  </a:cubicBezTo>
                  <a:close/>
                  <a:moveTo>
                    <a:pt x="525353" y="290974"/>
                  </a:moveTo>
                  <a:cubicBezTo>
                    <a:pt x="525365" y="290655"/>
                    <a:pt x="525115" y="290386"/>
                    <a:pt x="524795" y="290374"/>
                  </a:cubicBezTo>
                  <a:cubicBezTo>
                    <a:pt x="524475" y="290362"/>
                    <a:pt x="524206" y="290612"/>
                    <a:pt x="524194" y="290931"/>
                  </a:cubicBezTo>
                  <a:cubicBezTo>
                    <a:pt x="524192" y="290992"/>
                    <a:pt x="524199" y="291054"/>
                    <a:pt x="524216" y="291113"/>
                  </a:cubicBezTo>
                  <a:cubicBezTo>
                    <a:pt x="524077" y="292293"/>
                    <a:pt x="525700" y="292178"/>
                    <a:pt x="525399" y="290974"/>
                  </a:cubicBezTo>
                  <a:close/>
                  <a:moveTo>
                    <a:pt x="477653" y="52316"/>
                  </a:moveTo>
                  <a:cubicBezTo>
                    <a:pt x="476285" y="52061"/>
                    <a:pt x="476726" y="53542"/>
                    <a:pt x="477793" y="53403"/>
                  </a:cubicBezTo>
                  <a:cubicBezTo>
                    <a:pt x="478859" y="53264"/>
                    <a:pt x="478766" y="52154"/>
                    <a:pt x="477653" y="52316"/>
                  </a:cubicBezTo>
                  <a:close/>
                  <a:moveTo>
                    <a:pt x="486929" y="63237"/>
                  </a:moveTo>
                  <a:lnTo>
                    <a:pt x="488343" y="64163"/>
                  </a:lnTo>
                  <a:cubicBezTo>
                    <a:pt x="489132" y="63307"/>
                    <a:pt x="486975" y="61618"/>
                    <a:pt x="486836" y="63237"/>
                  </a:cubicBezTo>
                  <a:close/>
                  <a:moveTo>
                    <a:pt x="455160" y="356852"/>
                  </a:moveTo>
                  <a:cubicBezTo>
                    <a:pt x="455647" y="357824"/>
                    <a:pt x="456644" y="357592"/>
                    <a:pt x="456737" y="356597"/>
                  </a:cubicBezTo>
                  <a:cubicBezTo>
                    <a:pt x="456830" y="355602"/>
                    <a:pt x="455462" y="356250"/>
                    <a:pt x="455068" y="356852"/>
                  </a:cubicBezTo>
                  <a:close/>
                  <a:moveTo>
                    <a:pt x="368272" y="207557"/>
                  </a:moveTo>
                  <a:cubicBezTo>
                    <a:pt x="367090" y="207557"/>
                    <a:pt x="367739" y="209084"/>
                    <a:pt x="368690" y="208714"/>
                  </a:cubicBezTo>
                  <a:cubicBezTo>
                    <a:pt x="369640" y="208344"/>
                    <a:pt x="369153" y="207256"/>
                    <a:pt x="368272" y="207557"/>
                  </a:cubicBezTo>
                  <a:close/>
                  <a:moveTo>
                    <a:pt x="256155" y="429185"/>
                  </a:moveTo>
                  <a:cubicBezTo>
                    <a:pt x="254879" y="429903"/>
                    <a:pt x="256619" y="430296"/>
                    <a:pt x="257013" y="430666"/>
                  </a:cubicBezTo>
                  <a:cubicBezTo>
                    <a:pt x="257940" y="430296"/>
                    <a:pt x="256897" y="429232"/>
                    <a:pt x="256155" y="429185"/>
                  </a:cubicBezTo>
                  <a:close/>
                  <a:moveTo>
                    <a:pt x="26308" y="259482"/>
                  </a:moveTo>
                  <a:cubicBezTo>
                    <a:pt x="26610" y="258579"/>
                    <a:pt x="25010" y="258209"/>
                    <a:pt x="24755" y="258880"/>
                  </a:cubicBezTo>
                  <a:cubicBezTo>
                    <a:pt x="25079" y="259343"/>
                    <a:pt x="26262" y="260870"/>
                    <a:pt x="26308" y="259482"/>
                  </a:cubicBezTo>
                  <a:close/>
                  <a:moveTo>
                    <a:pt x="318231" y="63098"/>
                  </a:moveTo>
                  <a:cubicBezTo>
                    <a:pt x="317187" y="63098"/>
                    <a:pt x="317651" y="64556"/>
                    <a:pt x="318602" y="64209"/>
                  </a:cubicBezTo>
                  <a:cubicBezTo>
                    <a:pt x="319553" y="63862"/>
                    <a:pt x="319251" y="62821"/>
                    <a:pt x="318231" y="63098"/>
                  </a:cubicBezTo>
                  <a:close/>
                  <a:moveTo>
                    <a:pt x="438441" y="358564"/>
                  </a:moveTo>
                  <a:cubicBezTo>
                    <a:pt x="438673" y="357130"/>
                    <a:pt x="437166" y="357731"/>
                    <a:pt x="436980" y="358564"/>
                  </a:cubicBezTo>
                  <a:cubicBezTo>
                    <a:pt x="437053" y="358967"/>
                    <a:pt x="437438" y="359235"/>
                    <a:pt x="437841" y="359163"/>
                  </a:cubicBezTo>
                  <a:cubicBezTo>
                    <a:pt x="438147" y="359108"/>
                    <a:pt x="438387" y="358869"/>
                    <a:pt x="438441" y="358564"/>
                  </a:cubicBezTo>
                  <a:close/>
                  <a:moveTo>
                    <a:pt x="432412" y="39774"/>
                  </a:moveTo>
                  <a:cubicBezTo>
                    <a:pt x="433154" y="39959"/>
                    <a:pt x="434267" y="39057"/>
                    <a:pt x="433827" y="38293"/>
                  </a:cubicBezTo>
                  <a:cubicBezTo>
                    <a:pt x="433131" y="38293"/>
                    <a:pt x="432946" y="39080"/>
                    <a:pt x="432319" y="39219"/>
                  </a:cubicBezTo>
                  <a:cubicBezTo>
                    <a:pt x="431693" y="39357"/>
                    <a:pt x="431832" y="39843"/>
                    <a:pt x="432412" y="39843"/>
                  </a:cubicBezTo>
                  <a:close/>
                  <a:moveTo>
                    <a:pt x="415113" y="407620"/>
                  </a:moveTo>
                  <a:cubicBezTo>
                    <a:pt x="414139" y="408059"/>
                    <a:pt x="416737" y="409540"/>
                    <a:pt x="416899" y="408846"/>
                  </a:cubicBezTo>
                  <a:cubicBezTo>
                    <a:pt x="417061" y="408152"/>
                    <a:pt x="415670" y="407805"/>
                    <a:pt x="415113" y="407620"/>
                  </a:cubicBezTo>
                  <a:close/>
                  <a:moveTo>
                    <a:pt x="401200" y="299929"/>
                  </a:moveTo>
                  <a:cubicBezTo>
                    <a:pt x="401536" y="299983"/>
                    <a:pt x="401877" y="299881"/>
                    <a:pt x="402128" y="299652"/>
                  </a:cubicBezTo>
                  <a:cubicBezTo>
                    <a:pt x="401455" y="299513"/>
                    <a:pt x="400690" y="298333"/>
                    <a:pt x="400064" y="299050"/>
                  </a:cubicBezTo>
                  <a:cubicBezTo>
                    <a:pt x="399438" y="299767"/>
                    <a:pt x="400505" y="299999"/>
                    <a:pt x="401177" y="299929"/>
                  </a:cubicBezTo>
                  <a:close/>
                  <a:moveTo>
                    <a:pt x="532518" y="52339"/>
                  </a:moveTo>
                  <a:lnTo>
                    <a:pt x="532518" y="52339"/>
                  </a:lnTo>
                  <a:cubicBezTo>
                    <a:pt x="533167" y="52339"/>
                    <a:pt x="533863" y="52524"/>
                    <a:pt x="534396" y="52084"/>
                  </a:cubicBezTo>
                  <a:cubicBezTo>
                    <a:pt x="533372" y="51657"/>
                    <a:pt x="532220" y="51657"/>
                    <a:pt x="531196" y="52084"/>
                  </a:cubicBezTo>
                  <a:cubicBezTo>
                    <a:pt x="531586" y="52318"/>
                    <a:pt x="532051" y="52393"/>
                    <a:pt x="532495" y="52292"/>
                  </a:cubicBezTo>
                  <a:close/>
                  <a:moveTo>
                    <a:pt x="486511" y="182150"/>
                  </a:moveTo>
                  <a:cubicBezTo>
                    <a:pt x="487114" y="180739"/>
                    <a:pt x="484564" y="182150"/>
                    <a:pt x="485236" y="183006"/>
                  </a:cubicBezTo>
                  <a:cubicBezTo>
                    <a:pt x="485909" y="183862"/>
                    <a:pt x="486349" y="182405"/>
                    <a:pt x="486488" y="182104"/>
                  </a:cubicBezTo>
                  <a:close/>
                  <a:moveTo>
                    <a:pt x="561736" y="65088"/>
                  </a:moveTo>
                  <a:cubicBezTo>
                    <a:pt x="560831" y="64487"/>
                    <a:pt x="560112" y="65088"/>
                    <a:pt x="559602" y="65736"/>
                  </a:cubicBezTo>
                  <a:cubicBezTo>
                    <a:pt x="560391" y="66245"/>
                    <a:pt x="561156" y="65713"/>
                    <a:pt x="561712" y="65042"/>
                  </a:cubicBezTo>
                  <a:close/>
                  <a:moveTo>
                    <a:pt x="50100" y="296690"/>
                  </a:moveTo>
                  <a:cubicBezTo>
                    <a:pt x="50401" y="296042"/>
                    <a:pt x="48407" y="294677"/>
                    <a:pt x="48639" y="295857"/>
                  </a:cubicBezTo>
                  <a:cubicBezTo>
                    <a:pt x="48964" y="296458"/>
                    <a:pt x="49427" y="297731"/>
                    <a:pt x="50100" y="296690"/>
                  </a:cubicBezTo>
                  <a:close/>
                  <a:moveTo>
                    <a:pt x="533005" y="63839"/>
                  </a:moveTo>
                  <a:cubicBezTo>
                    <a:pt x="532240" y="64857"/>
                    <a:pt x="533608" y="65968"/>
                    <a:pt x="534350" y="65042"/>
                  </a:cubicBezTo>
                  <a:cubicBezTo>
                    <a:pt x="534303" y="64695"/>
                    <a:pt x="533074" y="63723"/>
                    <a:pt x="533005" y="63839"/>
                  </a:cubicBezTo>
                  <a:close/>
                  <a:moveTo>
                    <a:pt x="341373" y="407157"/>
                  </a:moveTo>
                  <a:cubicBezTo>
                    <a:pt x="341512" y="406463"/>
                    <a:pt x="340492" y="405468"/>
                    <a:pt x="339843" y="406116"/>
                  </a:cubicBezTo>
                  <a:cubicBezTo>
                    <a:pt x="340237" y="406671"/>
                    <a:pt x="340654" y="408221"/>
                    <a:pt x="341373" y="407157"/>
                  </a:cubicBezTo>
                  <a:close/>
                  <a:moveTo>
                    <a:pt x="539150" y="308398"/>
                  </a:moveTo>
                  <a:cubicBezTo>
                    <a:pt x="538677" y="308367"/>
                    <a:pt x="538245" y="308664"/>
                    <a:pt x="538106" y="309116"/>
                  </a:cubicBezTo>
                  <a:cubicBezTo>
                    <a:pt x="538130" y="310203"/>
                    <a:pt x="540495" y="309162"/>
                    <a:pt x="539150" y="308468"/>
                  </a:cubicBezTo>
                  <a:close/>
                  <a:moveTo>
                    <a:pt x="59306" y="242683"/>
                  </a:moveTo>
                  <a:cubicBezTo>
                    <a:pt x="59770" y="242428"/>
                    <a:pt x="60558" y="243099"/>
                    <a:pt x="60651" y="242336"/>
                  </a:cubicBezTo>
                  <a:cubicBezTo>
                    <a:pt x="60373" y="241688"/>
                    <a:pt x="56454" y="242567"/>
                    <a:pt x="59306" y="242683"/>
                  </a:cubicBezTo>
                  <a:close/>
                  <a:moveTo>
                    <a:pt x="359020" y="64834"/>
                  </a:moveTo>
                  <a:cubicBezTo>
                    <a:pt x="357443" y="65297"/>
                    <a:pt x="359762" y="66592"/>
                    <a:pt x="359994" y="65574"/>
                  </a:cubicBezTo>
                  <a:cubicBezTo>
                    <a:pt x="359870" y="65139"/>
                    <a:pt x="359473" y="64837"/>
                    <a:pt x="359020" y="64834"/>
                  </a:cubicBezTo>
                  <a:close/>
                  <a:moveTo>
                    <a:pt x="331796" y="66847"/>
                  </a:moveTo>
                  <a:cubicBezTo>
                    <a:pt x="332028" y="65991"/>
                    <a:pt x="330730" y="65551"/>
                    <a:pt x="330289" y="66083"/>
                  </a:cubicBezTo>
                  <a:cubicBezTo>
                    <a:pt x="329849" y="66616"/>
                    <a:pt x="331031" y="66361"/>
                    <a:pt x="331147" y="66801"/>
                  </a:cubicBezTo>
                  <a:cubicBezTo>
                    <a:pt x="331263" y="67240"/>
                    <a:pt x="331704" y="67796"/>
                    <a:pt x="331796" y="66847"/>
                  </a:cubicBezTo>
                  <a:close/>
                  <a:moveTo>
                    <a:pt x="421467" y="256751"/>
                  </a:moveTo>
                  <a:cubicBezTo>
                    <a:pt x="420679" y="255270"/>
                    <a:pt x="419728" y="258070"/>
                    <a:pt x="420795" y="257769"/>
                  </a:cubicBezTo>
                  <a:cubicBezTo>
                    <a:pt x="421166" y="257538"/>
                    <a:pt x="421537" y="257260"/>
                    <a:pt x="421467" y="256751"/>
                  </a:cubicBezTo>
                  <a:close/>
                  <a:moveTo>
                    <a:pt x="370336" y="187333"/>
                  </a:moveTo>
                  <a:cubicBezTo>
                    <a:pt x="370452" y="186801"/>
                    <a:pt x="370058" y="186523"/>
                    <a:pt x="369733" y="186246"/>
                  </a:cubicBezTo>
                  <a:cubicBezTo>
                    <a:pt x="368666" y="185806"/>
                    <a:pt x="369455" y="188791"/>
                    <a:pt x="370336" y="187333"/>
                  </a:cubicBezTo>
                  <a:close/>
                  <a:moveTo>
                    <a:pt x="454882" y="8397"/>
                  </a:moveTo>
                  <a:cubicBezTo>
                    <a:pt x="454047" y="7518"/>
                    <a:pt x="452795" y="9300"/>
                    <a:pt x="454070" y="9600"/>
                  </a:cubicBezTo>
                  <a:cubicBezTo>
                    <a:pt x="454650" y="9485"/>
                    <a:pt x="454418" y="8721"/>
                    <a:pt x="454882" y="8420"/>
                  </a:cubicBezTo>
                  <a:close/>
                  <a:moveTo>
                    <a:pt x="520854" y="52362"/>
                  </a:moveTo>
                  <a:cubicBezTo>
                    <a:pt x="520970" y="51274"/>
                    <a:pt x="519509" y="52362"/>
                    <a:pt x="519810" y="52963"/>
                  </a:cubicBezTo>
                  <a:cubicBezTo>
                    <a:pt x="520112" y="53565"/>
                    <a:pt x="521039" y="53125"/>
                    <a:pt x="520854" y="52454"/>
                  </a:cubicBezTo>
                  <a:close/>
                  <a:moveTo>
                    <a:pt x="433432" y="358981"/>
                  </a:moveTo>
                  <a:cubicBezTo>
                    <a:pt x="433201" y="359906"/>
                    <a:pt x="434105" y="359929"/>
                    <a:pt x="434337" y="359282"/>
                  </a:cubicBezTo>
                  <a:cubicBezTo>
                    <a:pt x="434314" y="358171"/>
                    <a:pt x="433224" y="357292"/>
                    <a:pt x="433432" y="358981"/>
                  </a:cubicBezTo>
                  <a:close/>
                  <a:moveTo>
                    <a:pt x="453468" y="297638"/>
                  </a:moveTo>
                  <a:cubicBezTo>
                    <a:pt x="453839" y="297638"/>
                    <a:pt x="454302" y="297199"/>
                    <a:pt x="454302" y="296782"/>
                  </a:cubicBezTo>
                  <a:cubicBezTo>
                    <a:pt x="453746" y="295764"/>
                    <a:pt x="451612" y="297453"/>
                    <a:pt x="453468" y="297638"/>
                  </a:cubicBezTo>
                  <a:close/>
                  <a:moveTo>
                    <a:pt x="61532" y="259065"/>
                  </a:moveTo>
                  <a:cubicBezTo>
                    <a:pt x="61903" y="259065"/>
                    <a:pt x="62274" y="259065"/>
                    <a:pt x="62529" y="258764"/>
                  </a:cubicBezTo>
                  <a:cubicBezTo>
                    <a:pt x="61857" y="258764"/>
                    <a:pt x="60790" y="257723"/>
                    <a:pt x="60396" y="258278"/>
                  </a:cubicBezTo>
                  <a:cubicBezTo>
                    <a:pt x="60396" y="259065"/>
                    <a:pt x="60952" y="259204"/>
                    <a:pt x="61532" y="259065"/>
                  </a:cubicBezTo>
                  <a:close/>
                  <a:moveTo>
                    <a:pt x="629516" y="66477"/>
                  </a:moveTo>
                  <a:cubicBezTo>
                    <a:pt x="632508" y="66477"/>
                    <a:pt x="629331" y="65297"/>
                    <a:pt x="628287" y="66176"/>
                  </a:cubicBezTo>
                  <a:cubicBezTo>
                    <a:pt x="628612" y="66569"/>
                    <a:pt x="629052" y="66477"/>
                    <a:pt x="629516" y="66477"/>
                  </a:cubicBezTo>
                  <a:close/>
                  <a:moveTo>
                    <a:pt x="423554" y="63723"/>
                  </a:moveTo>
                  <a:cubicBezTo>
                    <a:pt x="423160" y="63825"/>
                    <a:pt x="422856" y="64137"/>
                    <a:pt x="422766" y="64533"/>
                  </a:cubicBezTo>
                  <a:cubicBezTo>
                    <a:pt x="423345" y="65505"/>
                    <a:pt x="425316" y="63839"/>
                    <a:pt x="423554" y="63723"/>
                  </a:cubicBezTo>
                  <a:close/>
                  <a:moveTo>
                    <a:pt x="492123" y="35956"/>
                  </a:moveTo>
                  <a:cubicBezTo>
                    <a:pt x="490361" y="35956"/>
                    <a:pt x="493004" y="38039"/>
                    <a:pt x="492981" y="36465"/>
                  </a:cubicBezTo>
                  <a:cubicBezTo>
                    <a:pt x="492888" y="35887"/>
                    <a:pt x="492564" y="35933"/>
                    <a:pt x="492123" y="35887"/>
                  </a:cubicBezTo>
                  <a:close/>
                  <a:moveTo>
                    <a:pt x="608832" y="40792"/>
                  </a:moveTo>
                  <a:cubicBezTo>
                    <a:pt x="608832" y="40445"/>
                    <a:pt x="607626" y="39589"/>
                    <a:pt x="607742" y="40607"/>
                  </a:cubicBezTo>
                  <a:cubicBezTo>
                    <a:pt x="607487" y="41394"/>
                    <a:pt x="608832" y="42088"/>
                    <a:pt x="608832" y="40723"/>
                  </a:cubicBezTo>
                  <a:close/>
                  <a:moveTo>
                    <a:pt x="353014" y="408337"/>
                  </a:moveTo>
                  <a:cubicBezTo>
                    <a:pt x="352342" y="407735"/>
                    <a:pt x="351623" y="407481"/>
                    <a:pt x="351275" y="408337"/>
                  </a:cubicBezTo>
                  <a:cubicBezTo>
                    <a:pt x="351600" y="409471"/>
                    <a:pt x="352133" y="409147"/>
                    <a:pt x="353014" y="408337"/>
                  </a:cubicBezTo>
                  <a:close/>
                  <a:moveTo>
                    <a:pt x="99608" y="178309"/>
                  </a:moveTo>
                  <a:cubicBezTo>
                    <a:pt x="99747" y="178957"/>
                    <a:pt x="101579" y="178054"/>
                    <a:pt x="101695" y="177823"/>
                  </a:cubicBezTo>
                  <a:cubicBezTo>
                    <a:pt x="101069" y="177245"/>
                    <a:pt x="100095" y="177707"/>
                    <a:pt x="99608" y="178309"/>
                  </a:cubicBezTo>
                  <a:close/>
                  <a:moveTo>
                    <a:pt x="270462" y="360670"/>
                  </a:moveTo>
                  <a:lnTo>
                    <a:pt x="270207" y="360091"/>
                  </a:lnTo>
                  <a:cubicBezTo>
                    <a:pt x="268259" y="360716"/>
                    <a:pt x="270439" y="362914"/>
                    <a:pt x="270462" y="360670"/>
                  </a:cubicBezTo>
                  <a:close/>
                  <a:moveTo>
                    <a:pt x="283494" y="360809"/>
                  </a:moveTo>
                  <a:cubicBezTo>
                    <a:pt x="283749" y="360207"/>
                    <a:pt x="282683" y="359675"/>
                    <a:pt x="282428" y="360439"/>
                  </a:cubicBezTo>
                  <a:cubicBezTo>
                    <a:pt x="282173" y="361202"/>
                    <a:pt x="283680" y="362128"/>
                    <a:pt x="283494" y="360878"/>
                  </a:cubicBezTo>
                  <a:close/>
                  <a:moveTo>
                    <a:pt x="382788" y="300924"/>
                  </a:moveTo>
                  <a:cubicBezTo>
                    <a:pt x="383183" y="298819"/>
                    <a:pt x="380214" y="300924"/>
                    <a:pt x="381814" y="301063"/>
                  </a:cubicBezTo>
                  <a:cubicBezTo>
                    <a:pt x="382232" y="301063"/>
                    <a:pt x="382765" y="301225"/>
                    <a:pt x="382788" y="300924"/>
                  </a:cubicBezTo>
                  <a:close/>
                  <a:moveTo>
                    <a:pt x="473224" y="15478"/>
                  </a:moveTo>
                  <a:cubicBezTo>
                    <a:pt x="473794" y="15576"/>
                    <a:pt x="474380" y="15486"/>
                    <a:pt x="474894" y="15223"/>
                  </a:cubicBezTo>
                  <a:cubicBezTo>
                    <a:pt x="474152" y="14460"/>
                    <a:pt x="470558" y="15246"/>
                    <a:pt x="473108" y="15478"/>
                  </a:cubicBezTo>
                  <a:close/>
                  <a:moveTo>
                    <a:pt x="507706" y="353936"/>
                  </a:moveTo>
                  <a:cubicBezTo>
                    <a:pt x="507289" y="353450"/>
                    <a:pt x="506013" y="353566"/>
                    <a:pt x="506152" y="354376"/>
                  </a:cubicBezTo>
                  <a:cubicBezTo>
                    <a:pt x="506291" y="355186"/>
                    <a:pt x="507497" y="354561"/>
                    <a:pt x="507706" y="353936"/>
                  </a:cubicBezTo>
                  <a:close/>
                  <a:moveTo>
                    <a:pt x="471276" y="300207"/>
                  </a:moveTo>
                  <a:cubicBezTo>
                    <a:pt x="471276" y="299860"/>
                    <a:pt x="471045" y="299814"/>
                    <a:pt x="470766" y="299837"/>
                  </a:cubicBezTo>
                  <a:cubicBezTo>
                    <a:pt x="468749" y="299837"/>
                    <a:pt x="470488" y="302081"/>
                    <a:pt x="471276" y="300299"/>
                  </a:cubicBezTo>
                  <a:close/>
                  <a:moveTo>
                    <a:pt x="293141" y="52663"/>
                  </a:moveTo>
                  <a:cubicBezTo>
                    <a:pt x="293141" y="53195"/>
                    <a:pt x="293419" y="53496"/>
                    <a:pt x="293767" y="53773"/>
                  </a:cubicBezTo>
                  <a:cubicBezTo>
                    <a:pt x="294857" y="54213"/>
                    <a:pt x="294138" y="51321"/>
                    <a:pt x="293141" y="52663"/>
                  </a:cubicBezTo>
                  <a:close/>
                  <a:moveTo>
                    <a:pt x="476332" y="255918"/>
                  </a:moveTo>
                  <a:cubicBezTo>
                    <a:pt x="475474" y="254183"/>
                    <a:pt x="473711" y="256381"/>
                    <a:pt x="475775" y="256265"/>
                  </a:cubicBezTo>
                  <a:cubicBezTo>
                    <a:pt x="476146" y="256288"/>
                    <a:pt x="476332" y="256265"/>
                    <a:pt x="476448" y="255918"/>
                  </a:cubicBezTo>
                  <a:close/>
                  <a:moveTo>
                    <a:pt x="522431" y="353774"/>
                  </a:moveTo>
                  <a:lnTo>
                    <a:pt x="522222" y="353288"/>
                  </a:lnTo>
                  <a:lnTo>
                    <a:pt x="520854" y="354052"/>
                  </a:lnTo>
                  <a:cubicBezTo>
                    <a:pt x="521434" y="355024"/>
                    <a:pt x="522384" y="354700"/>
                    <a:pt x="522547" y="353774"/>
                  </a:cubicBezTo>
                  <a:close/>
                  <a:moveTo>
                    <a:pt x="316051" y="361248"/>
                  </a:moveTo>
                  <a:cubicBezTo>
                    <a:pt x="315402" y="362220"/>
                    <a:pt x="316909" y="363285"/>
                    <a:pt x="317419" y="361966"/>
                  </a:cubicBezTo>
                  <a:close/>
                  <a:moveTo>
                    <a:pt x="373165" y="170141"/>
                  </a:moveTo>
                  <a:cubicBezTo>
                    <a:pt x="373049" y="170141"/>
                    <a:pt x="372191" y="169400"/>
                    <a:pt x="371751" y="169724"/>
                  </a:cubicBezTo>
                  <a:cubicBezTo>
                    <a:pt x="371310" y="170048"/>
                    <a:pt x="373722" y="172339"/>
                    <a:pt x="373211" y="170141"/>
                  </a:cubicBezTo>
                  <a:close/>
                  <a:moveTo>
                    <a:pt x="132258" y="301642"/>
                  </a:moveTo>
                  <a:cubicBezTo>
                    <a:pt x="131121" y="302359"/>
                    <a:pt x="133046" y="303331"/>
                    <a:pt x="133440" y="302498"/>
                  </a:cubicBezTo>
                  <a:cubicBezTo>
                    <a:pt x="133440" y="302127"/>
                    <a:pt x="133139" y="301757"/>
                    <a:pt x="132258" y="301642"/>
                  </a:cubicBezTo>
                  <a:close/>
                  <a:moveTo>
                    <a:pt x="445792" y="262305"/>
                  </a:moveTo>
                  <a:cubicBezTo>
                    <a:pt x="445305" y="261773"/>
                    <a:pt x="443983" y="262004"/>
                    <a:pt x="444285" y="262860"/>
                  </a:cubicBezTo>
                  <a:cubicBezTo>
                    <a:pt x="444586" y="263716"/>
                    <a:pt x="445514" y="262744"/>
                    <a:pt x="445792" y="262235"/>
                  </a:cubicBezTo>
                  <a:close/>
                  <a:moveTo>
                    <a:pt x="450963" y="68097"/>
                  </a:moveTo>
                  <a:cubicBezTo>
                    <a:pt x="450824" y="67518"/>
                    <a:pt x="450314" y="67680"/>
                    <a:pt x="449896" y="67703"/>
                  </a:cubicBezTo>
                  <a:cubicBezTo>
                    <a:pt x="448505" y="67796"/>
                    <a:pt x="451172" y="69693"/>
                    <a:pt x="450963" y="68027"/>
                  </a:cubicBezTo>
                  <a:close/>
                  <a:moveTo>
                    <a:pt x="327646" y="166971"/>
                  </a:moveTo>
                  <a:cubicBezTo>
                    <a:pt x="326788" y="165189"/>
                    <a:pt x="325095" y="167434"/>
                    <a:pt x="327135" y="167341"/>
                  </a:cubicBezTo>
                  <a:cubicBezTo>
                    <a:pt x="327391" y="167364"/>
                    <a:pt x="327622" y="167318"/>
                    <a:pt x="327646" y="166971"/>
                  </a:cubicBezTo>
                  <a:close/>
                  <a:moveTo>
                    <a:pt x="392713" y="210588"/>
                  </a:moveTo>
                  <a:cubicBezTo>
                    <a:pt x="390928" y="211491"/>
                    <a:pt x="393270" y="213087"/>
                    <a:pt x="393107" y="211074"/>
                  </a:cubicBezTo>
                  <a:cubicBezTo>
                    <a:pt x="393107" y="210820"/>
                    <a:pt x="393084" y="210473"/>
                    <a:pt x="392713" y="210588"/>
                  </a:cubicBezTo>
                  <a:close/>
                  <a:moveTo>
                    <a:pt x="474662" y="53241"/>
                  </a:moveTo>
                  <a:lnTo>
                    <a:pt x="475242" y="51853"/>
                  </a:lnTo>
                  <a:cubicBezTo>
                    <a:pt x="473618" y="51228"/>
                    <a:pt x="473665" y="52454"/>
                    <a:pt x="474662" y="53311"/>
                  </a:cubicBezTo>
                  <a:close/>
                  <a:moveTo>
                    <a:pt x="332956" y="40376"/>
                  </a:moveTo>
                  <a:cubicBezTo>
                    <a:pt x="332308" y="40475"/>
                    <a:pt x="331822" y="41018"/>
                    <a:pt x="331796" y="41671"/>
                  </a:cubicBezTo>
                  <a:cubicBezTo>
                    <a:pt x="332098" y="42504"/>
                    <a:pt x="333999" y="40468"/>
                    <a:pt x="332956" y="40445"/>
                  </a:cubicBezTo>
                  <a:close/>
                  <a:moveTo>
                    <a:pt x="49103" y="255571"/>
                  </a:moveTo>
                  <a:lnTo>
                    <a:pt x="49103" y="255571"/>
                  </a:lnTo>
                  <a:cubicBezTo>
                    <a:pt x="49618" y="255660"/>
                    <a:pt x="50147" y="255553"/>
                    <a:pt x="50587" y="255270"/>
                  </a:cubicBezTo>
                  <a:cubicBezTo>
                    <a:pt x="49659" y="254692"/>
                    <a:pt x="46622" y="255641"/>
                    <a:pt x="49103" y="255733"/>
                  </a:cubicBezTo>
                  <a:close/>
                  <a:moveTo>
                    <a:pt x="447949" y="351877"/>
                  </a:moveTo>
                  <a:cubicBezTo>
                    <a:pt x="450963" y="351877"/>
                    <a:pt x="447717" y="350743"/>
                    <a:pt x="446673" y="351599"/>
                  </a:cubicBezTo>
                  <a:cubicBezTo>
                    <a:pt x="446905" y="352155"/>
                    <a:pt x="447346" y="352062"/>
                    <a:pt x="447833" y="352039"/>
                  </a:cubicBezTo>
                  <a:close/>
                  <a:moveTo>
                    <a:pt x="37137" y="254692"/>
                  </a:moveTo>
                  <a:cubicBezTo>
                    <a:pt x="36581" y="254530"/>
                    <a:pt x="35908" y="253558"/>
                    <a:pt x="35537" y="254160"/>
                  </a:cubicBezTo>
                  <a:cubicBezTo>
                    <a:pt x="35445" y="255363"/>
                    <a:pt x="36349" y="256080"/>
                    <a:pt x="37021" y="254946"/>
                  </a:cubicBezTo>
                  <a:close/>
                  <a:moveTo>
                    <a:pt x="197742" y="352016"/>
                  </a:moveTo>
                  <a:cubicBezTo>
                    <a:pt x="196908" y="350211"/>
                    <a:pt x="195145" y="352455"/>
                    <a:pt x="197186" y="352363"/>
                  </a:cubicBezTo>
                  <a:cubicBezTo>
                    <a:pt x="197348" y="352641"/>
                    <a:pt x="197580" y="352594"/>
                    <a:pt x="197626" y="352270"/>
                  </a:cubicBezTo>
                  <a:close/>
                  <a:moveTo>
                    <a:pt x="563359" y="69716"/>
                  </a:moveTo>
                  <a:lnTo>
                    <a:pt x="563359" y="69716"/>
                  </a:lnTo>
                  <a:cubicBezTo>
                    <a:pt x="563802" y="69747"/>
                    <a:pt x="564244" y="69651"/>
                    <a:pt x="564634" y="69439"/>
                  </a:cubicBezTo>
                  <a:cubicBezTo>
                    <a:pt x="563428" y="68675"/>
                    <a:pt x="560437" y="69901"/>
                    <a:pt x="563243" y="69855"/>
                  </a:cubicBezTo>
                  <a:close/>
                  <a:moveTo>
                    <a:pt x="376620" y="214221"/>
                  </a:moveTo>
                  <a:cubicBezTo>
                    <a:pt x="376481" y="213874"/>
                    <a:pt x="376226" y="213874"/>
                    <a:pt x="376064" y="214221"/>
                  </a:cubicBezTo>
                  <a:cubicBezTo>
                    <a:pt x="373745" y="214753"/>
                    <a:pt x="376620" y="216327"/>
                    <a:pt x="376620" y="214221"/>
                  </a:cubicBezTo>
                  <a:close/>
                  <a:moveTo>
                    <a:pt x="316005" y="61965"/>
                  </a:moveTo>
                  <a:cubicBezTo>
                    <a:pt x="313547" y="62103"/>
                    <a:pt x="316005" y="62497"/>
                    <a:pt x="316747" y="62983"/>
                  </a:cubicBezTo>
                  <a:cubicBezTo>
                    <a:pt x="317396" y="62381"/>
                    <a:pt x="316770" y="61872"/>
                    <a:pt x="315982" y="61965"/>
                  </a:cubicBezTo>
                  <a:close/>
                  <a:moveTo>
                    <a:pt x="610501" y="70410"/>
                  </a:moveTo>
                  <a:cubicBezTo>
                    <a:pt x="610937" y="70350"/>
                    <a:pt x="611299" y="70043"/>
                    <a:pt x="611429" y="69624"/>
                  </a:cubicBezTo>
                  <a:cubicBezTo>
                    <a:pt x="611267" y="68629"/>
                    <a:pt x="609017" y="69901"/>
                    <a:pt x="610594" y="70410"/>
                  </a:cubicBezTo>
                  <a:close/>
                  <a:moveTo>
                    <a:pt x="328248" y="42180"/>
                  </a:moveTo>
                  <a:lnTo>
                    <a:pt x="328248" y="42180"/>
                  </a:lnTo>
                  <a:cubicBezTo>
                    <a:pt x="327344" y="41972"/>
                    <a:pt x="327275" y="42805"/>
                    <a:pt x="327924" y="43060"/>
                  </a:cubicBezTo>
                  <a:cubicBezTo>
                    <a:pt x="329037" y="43037"/>
                    <a:pt x="330011" y="41949"/>
                    <a:pt x="328248" y="42180"/>
                  </a:cubicBezTo>
                  <a:close/>
                  <a:moveTo>
                    <a:pt x="321895" y="400840"/>
                  </a:moveTo>
                  <a:cubicBezTo>
                    <a:pt x="321130" y="400284"/>
                    <a:pt x="320411" y="400030"/>
                    <a:pt x="320040" y="400840"/>
                  </a:cubicBezTo>
                  <a:cubicBezTo>
                    <a:pt x="320388" y="402112"/>
                    <a:pt x="320967" y="401765"/>
                    <a:pt x="321895" y="400932"/>
                  </a:cubicBezTo>
                  <a:close/>
                  <a:moveTo>
                    <a:pt x="452215" y="61409"/>
                  </a:moveTo>
                  <a:cubicBezTo>
                    <a:pt x="451265" y="61409"/>
                    <a:pt x="450824" y="62474"/>
                    <a:pt x="451821" y="62936"/>
                  </a:cubicBezTo>
                  <a:cubicBezTo>
                    <a:pt x="452007" y="62381"/>
                    <a:pt x="453143" y="61733"/>
                    <a:pt x="452215" y="61409"/>
                  </a:cubicBezTo>
                  <a:close/>
                  <a:moveTo>
                    <a:pt x="414070" y="71243"/>
                  </a:moveTo>
                  <a:cubicBezTo>
                    <a:pt x="414070" y="71105"/>
                    <a:pt x="413699" y="70781"/>
                    <a:pt x="413305" y="70642"/>
                  </a:cubicBezTo>
                  <a:cubicBezTo>
                    <a:pt x="412122" y="71012"/>
                    <a:pt x="413954" y="73372"/>
                    <a:pt x="414070" y="71243"/>
                  </a:cubicBezTo>
                  <a:close/>
                  <a:moveTo>
                    <a:pt x="525863" y="11799"/>
                  </a:moveTo>
                  <a:cubicBezTo>
                    <a:pt x="525700" y="11012"/>
                    <a:pt x="523544" y="10572"/>
                    <a:pt x="523961" y="11405"/>
                  </a:cubicBezTo>
                  <a:cubicBezTo>
                    <a:pt x="524611" y="11590"/>
                    <a:pt x="525283" y="12354"/>
                    <a:pt x="525863" y="11799"/>
                  </a:cubicBezTo>
                  <a:close/>
                  <a:moveTo>
                    <a:pt x="606559" y="61386"/>
                  </a:moveTo>
                  <a:cubicBezTo>
                    <a:pt x="606539" y="60945"/>
                    <a:pt x="606241" y="60565"/>
                    <a:pt x="605817" y="60437"/>
                  </a:cubicBezTo>
                  <a:cubicBezTo>
                    <a:pt x="604704" y="60530"/>
                    <a:pt x="606188" y="63006"/>
                    <a:pt x="606559" y="61386"/>
                  </a:cubicBezTo>
                  <a:close/>
                  <a:moveTo>
                    <a:pt x="479022" y="72724"/>
                  </a:moveTo>
                  <a:cubicBezTo>
                    <a:pt x="477306" y="72724"/>
                    <a:pt x="479764" y="74714"/>
                    <a:pt x="479903" y="73303"/>
                  </a:cubicBezTo>
                  <a:cubicBezTo>
                    <a:pt x="479949" y="72632"/>
                    <a:pt x="479416" y="72748"/>
                    <a:pt x="479068" y="72724"/>
                  </a:cubicBezTo>
                  <a:close/>
                  <a:moveTo>
                    <a:pt x="66633" y="290951"/>
                  </a:moveTo>
                  <a:cubicBezTo>
                    <a:pt x="67978" y="290812"/>
                    <a:pt x="67607" y="290141"/>
                    <a:pt x="66309" y="289864"/>
                  </a:cubicBezTo>
                  <a:cubicBezTo>
                    <a:pt x="65312" y="290280"/>
                    <a:pt x="65660" y="291021"/>
                    <a:pt x="66633" y="290951"/>
                  </a:cubicBezTo>
                  <a:close/>
                  <a:moveTo>
                    <a:pt x="445259" y="305876"/>
                  </a:moveTo>
                  <a:cubicBezTo>
                    <a:pt x="444656" y="305182"/>
                    <a:pt x="444007" y="306015"/>
                    <a:pt x="443682" y="306501"/>
                  </a:cubicBezTo>
                  <a:cubicBezTo>
                    <a:pt x="443659" y="307959"/>
                    <a:pt x="444772" y="306316"/>
                    <a:pt x="445259" y="305876"/>
                  </a:cubicBezTo>
                  <a:close/>
                  <a:moveTo>
                    <a:pt x="38761" y="307519"/>
                  </a:moveTo>
                  <a:cubicBezTo>
                    <a:pt x="39317" y="307912"/>
                    <a:pt x="39271" y="307519"/>
                    <a:pt x="39317" y="307288"/>
                  </a:cubicBezTo>
                  <a:cubicBezTo>
                    <a:pt x="39619" y="305714"/>
                    <a:pt x="38436" y="306570"/>
                    <a:pt x="37717" y="307010"/>
                  </a:cubicBezTo>
                  <a:close/>
                  <a:moveTo>
                    <a:pt x="357211" y="399081"/>
                  </a:moveTo>
                  <a:cubicBezTo>
                    <a:pt x="357072" y="398827"/>
                    <a:pt x="356910" y="397832"/>
                    <a:pt x="356029" y="398017"/>
                  </a:cubicBezTo>
                  <a:cubicBezTo>
                    <a:pt x="355217" y="398642"/>
                    <a:pt x="355936" y="399266"/>
                    <a:pt x="357211" y="399081"/>
                  </a:cubicBezTo>
                  <a:close/>
                  <a:moveTo>
                    <a:pt x="18424" y="265012"/>
                  </a:moveTo>
                  <a:cubicBezTo>
                    <a:pt x="17033" y="264619"/>
                    <a:pt x="18285" y="266701"/>
                    <a:pt x="19097" y="266423"/>
                  </a:cubicBezTo>
                  <a:cubicBezTo>
                    <a:pt x="19908" y="266146"/>
                    <a:pt x="18424" y="265220"/>
                    <a:pt x="18424" y="265012"/>
                  </a:cubicBezTo>
                  <a:close/>
                  <a:moveTo>
                    <a:pt x="436308" y="264827"/>
                  </a:moveTo>
                  <a:lnTo>
                    <a:pt x="435775" y="265058"/>
                  </a:lnTo>
                  <a:cubicBezTo>
                    <a:pt x="436493" y="266979"/>
                    <a:pt x="438604" y="264734"/>
                    <a:pt x="436308" y="264827"/>
                  </a:cubicBezTo>
                  <a:close/>
                  <a:moveTo>
                    <a:pt x="559533" y="53958"/>
                  </a:moveTo>
                  <a:cubicBezTo>
                    <a:pt x="559857" y="55393"/>
                    <a:pt x="561110" y="53958"/>
                    <a:pt x="560391" y="53010"/>
                  </a:cubicBezTo>
                  <a:cubicBezTo>
                    <a:pt x="559960" y="53157"/>
                    <a:pt x="559636" y="53516"/>
                    <a:pt x="559533" y="53958"/>
                  </a:cubicBezTo>
                  <a:close/>
                  <a:moveTo>
                    <a:pt x="55804" y="266007"/>
                  </a:moveTo>
                  <a:cubicBezTo>
                    <a:pt x="55642" y="267696"/>
                    <a:pt x="56083" y="267812"/>
                    <a:pt x="57404" y="266817"/>
                  </a:cubicBezTo>
                  <a:close/>
                  <a:moveTo>
                    <a:pt x="191110" y="346995"/>
                  </a:moveTo>
                  <a:cubicBezTo>
                    <a:pt x="189394" y="347365"/>
                    <a:pt x="191690" y="348799"/>
                    <a:pt x="191992" y="347735"/>
                  </a:cubicBezTo>
                  <a:cubicBezTo>
                    <a:pt x="191891" y="347323"/>
                    <a:pt x="191535" y="347023"/>
                    <a:pt x="191110" y="346995"/>
                  </a:cubicBezTo>
                  <a:close/>
                  <a:moveTo>
                    <a:pt x="13601" y="307380"/>
                  </a:moveTo>
                  <a:cubicBezTo>
                    <a:pt x="13195" y="307461"/>
                    <a:pt x="12881" y="307783"/>
                    <a:pt x="12812" y="308190"/>
                  </a:cubicBezTo>
                  <a:cubicBezTo>
                    <a:pt x="13346" y="309162"/>
                    <a:pt x="15433" y="307658"/>
                    <a:pt x="13601" y="307380"/>
                  </a:cubicBezTo>
                  <a:close/>
                  <a:moveTo>
                    <a:pt x="312921" y="147256"/>
                  </a:moveTo>
                  <a:cubicBezTo>
                    <a:pt x="312550" y="146793"/>
                    <a:pt x="312434" y="145590"/>
                    <a:pt x="311645" y="145891"/>
                  </a:cubicBezTo>
                  <a:cubicBezTo>
                    <a:pt x="311205" y="146122"/>
                    <a:pt x="311645" y="146377"/>
                    <a:pt x="311645" y="146516"/>
                  </a:cubicBezTo>
                  <a:cubicBezTo>
                    <a:pt x="311924" y="147048"/>
                    <a:pt x="312132" y="147997"/>
                    <a:pt x="312921" y="147256"/>
                  </a:cubicBezTo>
                  <a:close/>
                  <a:moveTo>
                    <a:pt x="330243" y="396235"/>
                  </a:moveTo>
                  <a:cubicBezTo>
                    <a:pt x="330962" y="396235"/>
                    <a:pt x="331820" y="394361"/>
                    <a:pt x="330753" y="394824"/>
                  </a:cubicBezTo>
                  <a:cubicBezTo>
                    <a:pt x="330359" y="395240"/>
                    <a:pt x="328921" y="396235"/>
                    <a:pt x="330243" y="396235"/>
                  </a:cubicBezTo>
                  <a:close/>
                  <a:moveTo>
                    <a:pt x="444818" y="290488"/>
                  </a:moveTo>
                  <a:cubicBezTo>
                    <a:pt x="445166" y="289702"/>
                    <a:pt x="443125" y="288591"/>
                    <a:pt x="443334" y="289586"/>
                  </a:cubicBezTo>
                  <a:cubicBezTo>
                    <a:pt x="443867" y="289887"/>
                    <a:pt x="444192" y="290997"/>
                    <a:pt x="444749" y="290488"/>
                  </a:cubicBezTo>
                  <a:close/>
                  <a:moveTo>
                    <a:pt x="455462" y="365113"/>
                  </a:moveTo>
                  <a:cubicBezTo>
                    <a:pt x="454812" y="365460"/>
                    <a:pt x="455323" y="366432"/>
                    <a:pt x="455926" y="366640"/>
                  </a:cubicBezTo>
                  <a:cubicBezTo>
                    <a:pt x="456310" y="366386"/>
                    <a:pt x="456415" y="365869"/>
                    <a:pt x="456160" y="365485"/>
                  </a:cubicBezTo>
                  <a:cubicBezTo>
                    <a:pt x="456005" y="365252"/>
                    <a:pt x="455742" y="365112"/>
                    <a:pt x="455462" y="365113"/>
                  </a:cubicBezTo>
                  <a:close/>
                  <a:moveTo>
                    <a:pt x="409363" y="266007"/>
                  </a:moveTo>
                  <a:cubicBezTo>
                    <a:pt x="408896" y="266425"/>
                    <a:pt x="408857" y="267142"/>
                    <a:pt x="409276" y="267608"/>
                  </a:cubicBezTo>
                  <a:cubicBezTo>
                    <a:pt x="409455" y="267807"/>
                    <a:pt x="409700" y="267937"/>
                    <a:pt x="409965" y="267974"/>
                  </a:cubicBezTo>
                  <a:cubicBezTo>
                    <a:pt x="410244" y="267465"/>
                    <a:pt x="409502" y="266678"/>
                    <a:pt x="409363" y="266007"/>
                  </a:cubicBezTo>
                  <a:close/>
                  <a:moveTo>
                    <a:pt x="160478" y="347920"/>
                  </a:moveTo>
                  <a:cubicBezTo>
                    <a:pt x="160988" y="347735"/>
                    <a:pt x="162380" y="346717"/>
                    <a:pt x="161498" y="346393"/>
                  </a:cubicBezTo>
                  <a:cubicBezTo>
                    <a:pt x="160756" y="346462"/>
                    <a:pt x="160061" y="347272"/>
                    <a:pt x="160478" y="347943"/>
                  </a:cubicBezTo>
                  <a:close/>
                  <a:moveTo>
                    <a:pt x="107446" y="267580"/>
                  </a:moveTo>
                  <a:cubicBezTo>
                    <a:pt x="107908" y="267582"/>
                    <a:pt x="108312" y="267266"/>
                    <a:pt x="108420" y="266817"/>
                  </a:cubicBezTo>
                  <a:cubicBezTo>
                    <a:pt x="108164" y="265799"/>
                    <a:pt x="105915" y="267233"/>
                    <a:pt x="107446" y="267604"/>
                  </a:cubicBezTo>
                  <a:close/>
                  <a:moveTo>
                    <a:pt x="314011" y="138394"/>
                  </a:moveTo>
                  <a:cubicBezTo>
                    <a:pt x="315448" y="138394"/>
                    <a:pt x="313756" y="136080"/>
                    <a:pt x="313547" y="137260"/>
                  </a:cubicBezTo>
                  <a:cubicBezTo>
                    <a:pt x="313640" y="137700"/>
                    <a:pt x="313454" y="138232"/>
                    <a:pt x="314011" y="138394"/>
                  </a:cubicBezTo>
                  <a:close/>
                  <a:moveTo>
                    <a:pt x="518071" y="366154"/>
                  </a:moveTo>
                  <a:cubicBezTo>
                    <a:pt x="520390" y="366339"/>
                    <a:pt x="518419" y="364025"/>
                    <a:pt x="517654" y="365969"/>
                  </a:cubicBezTo>
                  <a:close/>
                  <a:moveTo>
                    <a:pt x="246763" y="138162"/>
                  </a:moveTo>
                  <a:cubicBezTo>
                    <a:pt x="246763" y="138486"/>
                    <a:pt x="246763" y="139713"/>
                    <a:pt x="247204" y="139342"/>
                  </a:cubicBezTo>
                  <a:cubicBezTo>
                    <a:pt x="247552" y="138556"/>
                    <a:pt x="246763" y="135108"/>
                    <a:pt x="246578" y="138162"/>
                  </a:cubicBezTo>
                  <a:close/>
                  <a:moveTo>
                    <a:pt x="368713" y="409656"/>
                  </a:moveTo>
                  <a:cubicBezTo>
                    <a:pt x="368713" y="409309"/>
                    <a:pt x="368435" y="409286"/>
                    <a:pt x="368179" y="409309"/>
                  </a:cubicBezTo>
                  <a:cubicBezTo>
                    <a:pt x="365930" y="409193"/>
                    <a:pt x="367716" y="411461"/>
                    <a:pt x="368527" y="409656"/>
                  </a:cubicBezTo>
                  <a:close/>
                  <a:moveTo>
                    <a:pt x="414650" y="253512"/>
                  </a:moveTo>
                  <a:cubicBezTo>
                    <a:pt x="415021" y="253304"/>
                    <a:pt x="416087" y="253512"/>
                    <a:pt x="416203" y="252679"/>
                  </a:cubicBezTo>
                  <a:cubicBezTo>
                    <a:pt x="416319" y="251846"/>
                    <a:pt x="414603" y="252123"/>
                    <a:pt x="414650" y="253512"/>
                  </a:cubicBezTo>
                  <a:close/>
                  <a:moveTo>
                    <a:pt x="577736" y="76681"/>
                  </a:moveTo>
                  <a:lnTo>
                    <a:pt x="577736" y="76681"/>
                  </a:lnTo>
                  <a:cubicBezTo>
                    <a:pt x="578263" y="76767"/>
                    <a:pt x="578803" y="76669"/>
                    <a:pt x="579266" y="76404"/>
                  </a:cubicBezTo>
                  <a:cubicBezTo>
                    <a:pt x="578362" y="75663"/>
                    <a:pt x="575162" y="76519"/>
                    <a:pt x="577736" y="76681"/>
                  </a:cubicBezTo>
                  <a:close/>
                  <a:moveTo>
                    <a:pt x="57845" y="251684"/>
                  </a:moveTo>
                  <a:cubicBezTo>
                    <a:pt x="58401" y="250990"/>
                    <a:pt x="56477" y="251105"/>
                    <a:pt x="56430" y="251684"/>
                  </a:cubicBezTo>
                  <a:cubicBezTo>
                    <a:pt x="56291" y="252656"/>
                    <a:pt x="57613" y="252309"/>
                    <a:pt x="57845" y="251684"/>
                  </a:cubicBezTo>
                  <a:close/>
                  <a:moveTo>
                    <a:pt x="229441" y="392834"/>
                  </a:moveTo>
                  <a:cubicBezTo>
                    <a:pt x="229279" y="391862"/>
                    <a:pt x="228050" y="392533"/>
                    <a:pt x="227957" y="393204"/>
                  </a:cubicBezTo>
                  <a:cubicBezTo>
                    <a:pt x="228398" y="393481"/>
                    <a:pt x="229488" y="393643"/>
                    <a:pt x="229511" y="392834"/>
                  </a:cubicBezTo>
                  <a:close/>
                  <a:moveTo>
                    <a:pt x="517399" y="289146"/>
                  </a:moveTo>
                  <a:cubicBezTo>
                    <a:pt x="517399" y="288290"/>
                    <a:pt x="516402" y="288591"/>
                    <a:pt x="515915" y="288799"/>
                  </a:cubicBezTo>
                  <a:cubicBezTo>
                    <a:pt x="516007" y="289517"/>
                    <a:pt x="517237" y="290188"/>
                    <a:pt x="517399" y="289146"/>
                  </a:cubicBezTo>
                  <a:close/>
                  <a:moveTo>
                    <a:pt x="67538" y="225675"/>
                  </a:moveTo>
                  <a:cubicBezTo>
                    <a:pt x="68674" y="225675"/>
                    <a:pt x="67677" y="224403"/>
                    <a:pt x="66958" y="224634"/>
                  </a:cubicBezTo>
                  <a:cubicBezTo>
                    <a:pt x="66239" y="224865"/>
                    <a:pt x="66912" y="225883"/>
                    <a:pt x="67584" y="225698"/>
                  </a:cubicBezTo>
                  <a:close/>
                  <a:moveTo>
                    <a:pt x="415647" y="288822"/>
                  </a:moveTo>
                  <a:cubicBezTo>
                    <a:pt x="415415" y="288313"/>
                    <a:pt x="414302" y="287503"/>
                    <a:pt x="414139" y="288475"/>
                  </a:cubicBezTo>
                  <a:cubicBezTo>
                    <a:pt x="413977" y="289447"/>
                    <a:pt x="415392" y="289401"/>
                    <a:pt x="415693" y="288845"/>
                  </a:cubicBezTo>
                  <a:close/>
                  <a:moveTo>
                    <a:pt x="81289" y="346671"/>
                  </a:moveTo>
                  <a:cubicBezTo>
                    <a:pt x="81057" y="346439"/>
                    <a:pt x="80037" y="344819"/>
                    <a:pt x="79689" y="345421"/>
                  </a:cubicBezTo>
                  <a:cubicBezTo>
                    <a:pt x="79485" y="346027"/>
                    <a:pt x="79812" y="346683"/>
                    <a:pt x="80419" y="346886"/>
                  </a:cubicBezTo>
                  <a:cubicBezTo>
                    <a:pt x="80722" y="346988"/>
                    <a:pt x="81053" y="346960"/>
                    <a:pt x="81335" y="346809"/>
                  </a:cubicBezTo>
                  <a:close/>
                  <a:moveTo>
                    <a:pt x="35746" y="311314"/>
                  </a:moveTo>
                  <a:cubicBezTo>
                    <a:pt x="35050" y="311615"/>
                    <a:pt x="36419" y="312934"/>
                    <a:pt x="36882" y="312725"/>
                  </a:cubicBezTo>
                  <a:cubicBezTo>
                    <a:pt x="37392" y="312286"/>
                    <a:pt x="36372" y="311198"/>
                    <a:pt x="35746" y="311314"/>
                  </a:cubicBezTo>
                  <a:close/>
                  <a:moveTo>
                    <a:pt x="191899" y="102759"/>
                  </a:moveTo>
                  <a:cubicBezTo>
                    <a:pt x="191319" y="103153"/>
                    <a:pt x="192084" y="103615"/>
                    <a:pt x="192409" y="103824"/>
                  </a:cubicBezTo>
                  <a:cubicBezTo>
                    <a:pt x="194542" y="104032"/>
                    <a:pt x="193128" y="103083"/>
                    <a:pt x="191945" y="102759"/>
                  </a:cubicBezTo>
                  <a:close/>
                  <a:moveTo>
                    <a:pt x="490709" y="251082"/>
                  </a:moveTo>
                  <a:cubicBezTo>
                    <a:pt x="490617" y="250640"/>
                    <a:pt x="490270" y="250295"/>
                    <a:pt x="489827" y="250203"/>
                  </a:cubicBezTo>
                  <a:cubicBezTo>
                    <a:pt x="488900" y="250735"/>
                    <a:pt x="490477" y="252794"/>
                    <a:pt x="490755" y="251082"/>
                  </a:cubicBezTo>
                  <a:close/>
                  <a:moveTo>
                    <a:pt x="265013" y="423470"/>
                  </a:moveTo>
                  <a:cubicBezTo>
                    <a:pt x="268051" y="423239"/>
                    <a:pt x="264572" y="422406"/>
                    <a:pt x="263668" y="423169"/>
                  </a:cubicBezTo>
                  <a:cubicBezTo>
                    <a:pt x="264109" y="423586"/>
                    <a:pt x="264456" y="423354"/>
                    <a:pt x="265059" y="423470"/>
                  </a:cubicBezTo>
                  <a:close/>
                  <a:moveTo>
                    <a:pt x="45578" y="287573"/>
                  </a:moveTo>
                  <a:lnTo>
                    <a:pt x="45346" y="287018"/>
                  </a:lnTo>
                  <a:cubicBezTo>
                    <a:pt x="43422" y="287573"/>
                    <a:pt x="45485" y="289817"/>
                    <a:pt x="45578" y="287573"/>
                  </a:cubicBezTo>
                  <a:close/>
                  <a:moveTo>
                    <a:pt x="558304" y="342922"/>
                  </a:moveTo>
                  <a:cubicBezTo>
                    <a:pt x="558118" y="342020"/>
                    <a:pt x="556773" y="342668"/>
                    <a:pt x="556796" y="343269"/>
                  </a:cubicBezTo>
                  <a:cubicBezTo>
                    <a:pt x="556820" y="343871"/>
                    <a:pt x="558489" y="343686"/>
                    <a:pt x="558304" y="342922"/>
                  </a:cubicBezTo>
                  <a:close/>
                  <a:moveTo>
                    <a:pt x="300097" y="44356"/>
                  </a:moveTo>
                  <a:cubicBezTo>
                    <a:pt x="300515" y="44356"/>
                    <a:pt x="301373" y="43129"/>
                    <a:pt x="300329" y="43245"/>
                  </a:cubicBezTo>
                  <a:cubicBezTo>
                    <a:pt x="299587" y="42990"/>
                    <a:pt x="298868" y="44309"/>
                    <a:pt x="300097" y="44356"/>
                  </a:cubicBezTo>
                  <a:close/>
                  <a:moveTo>
                    <a:pt x="501839" y="13789"/>
                  </a:moveTo>
                  <a:cubicBezTo>
                    <a:pt x="502396" y="13789"/>
                    <a:pt x="502883" y="13789"/>
                    <a:pt x="503254" y="13488"/>
                  </a:cubicBezTo>
                  <a:cubicBezTo>
                    <a:pt x="502465" y="13025"/>
                    <a:pt x="501561" y="12331"/>
                    <a:pt x="501190" y="13488"/>
                  </a:cubicBezTo>
                  <a:close/>
                  <a:moveTo>
                    <a:pt x="382835" y="412687"/>
                  </a:moveTo>
                  <a:cubicBezTo>
                    <a:pt x="384458" y="412363"/>
                    <a:pt x="382255" y="410743"/>
                    <a:pt x="381884" y="411854"/>
                  </a:cubicBezTo>
                  <a:cubicBezTo>
                    <a:pt x="381969" y="412318"/>
                    <a:pt x="382363" y="412663"/>
                    <a:pt x="382835" y="412687"/>
                  </a:cubicBezTo>
                  <a:close/>
                  <a:moveTo>
                    <a:pt x="265314" y="342829"/>
                  </a:moveTo>
                  <a:cubicBezTo>
                    <a:pt x="265314" y="342390"/>
                    <a:pt x="264085" y="341487"/>
                    <a:pt x="264201" y="342552"/>
                  </a:cubicBezTo>
                  <a:cubicBezTo>
                    <a:pt x="263923" y="343385"/>
                    <a:pt x="265314" y="344125"/>
                    <a:pt x="265314" y="342829"/>
                  </a:cubicBezTo>
                  <a:close/>
                  <a:moveTo>
                    <a:pt x="685958" y="127472"/>
                  </a:moveTo>
                  <a:cubicBezTo>
                    <a:pt x="685795" y="126893"/>
                    <a:pt x="684381" y="126917"/>
                    <a:pt x="684450" y="127703"/>
                  </a:cubicBezTo>
                  <a:cubicBezTo>
                    <a:pt x="684520" y="128490"/>
                    <a:pt x="685726" y="128027"/>
                    <a:pt x="685958" y="127472"/>
                  </a:cubicBezTo>
                  <a:close/>
                  <a:moveTo>
                    <a:pt x="608020" y="44402"/>
                  </a:moveTo>
                  <a:cubicBezTo>
                    <a:pt x="607232" y="44934"/>
                    <a:pt x="607070" y="45628"/>
                    <a:pt x="608020" y="45929"/>
                  </a:cubicBezTo>
                  <a:cubicBezTo>
                    <a:pt x="608948" y="45651"/>
                    <a:pt x="608832" y="44934"/>
                    <a:pt x="608020" y="44402"/>
                  </a:cubicBezTo>
                  <a:close/>
                  <a:moveTo>
                    <a:pt x="366324" y="233057"/>
                  </a:moveTo>
                  <a:lnTo>
                    <a:pt x="366904" y="232848"/>
                  </a:lnTo>
                  <a:cubicBezTo>
                    <a:pt x="366255" y="230951"/>
                    <a:pt x="364075" y="232987"/>
                    <a:pt x="366324" y="233057"/>
                  </a:cubicBezTo>
                  <a:close/>
                  <a:moveTo>
                    <a:pt x="564031" y="124857"/>
                  </a:moveTo>
                  <a:cubicBezTo>
                    <a:pt x="564263" y="124163"/>
                    <a:pt x="563359" y="123214"/>
                    <a:pt x="562941" y="124163"/>
                  </a:cubicBezTo>
                  <a:cubicBezTo>
                    <a:pt x="562524" y="125112"/>
                    <a:pt x="563962" y="125806"/>
                    <a:pt x="564031" y="124857"/>
                  </a:cubicBezTo>
                  <a:close/>
                  <a:moveTo>
                    <a:pt x="423183" y="37206"/>
                  </a:moveTo>
                  <a:cubicBezTo>
                    <a:pt x="423183" y="36511"/>
                    <a:pt x="422348" y="35632"/>
                    <a:pt x="421769" y="36025"/>
                  </a:cubicBezTo>
                  <a:cubicBezTo>
                    <a:pt x="421629" y="36627"/>
                    <a:pt x="422835" y="37807"/>
                    <a:pt x="423183" y="37206"/>
                  </a:cubicBezTo>
                  <a:close/>
                  <a:moveTo>
                    <a:pt x="129544" y="341835"/>
                  </a:moveTo>
                  <a:cubicBezTo>
                    <a:pt x="130055" y="341835"/>
                    <a:pt x="130889" y="341835"/>
                    <a:pt x="130727" y="341140"/>
                  </a:cubicBezTo>
                  <a:cubicBezTo>
                    <a:pt x="130565" y="340446"/>
                    <a:pt x="129266" y="341580"/>
                    <a:pt x="128594" y="341557"/>
                  </a:cubicBezTo>
                  <a:cubicBezTo>
                    <a:pt x="128826" y="341927"/>
                    <a:pt x="129197" y="341858"/>
                    <a:pt x="129544" y="341835"/>
                  </a:cubicBezTo>
                  <a:close/>
                  <a:moveTo>
                    <a:pt x="375345" y="80036"/>
                  </a:moveTo>
                  <a:cubicBezTo>
                    <a:pt x="376110" y="80245"/>
                    <a:pt x="376249" y="78694"/>
                    <a:pt x="375739" y="78555"/>
                  </a:cubicBezTo>
                  <a:cubicBezTo>
                    <a:pt x="375229" y="78417"/>
                    <a:pt x="374487" y="79805"/>
                    <a:pt x="375391" y="80036"/>
                  </a:cubicBezTo>
                  <a:close/>
                  <a:moveTo>
                    <a:pt x="611591" y="79319"/>
                  </a:moveTo>
                  <a:cubicBezTo>
                    <a:pt x="611452" y="78833"/>
                    <a:pt x="610965" y="78949"/>
                    <a:pt x="610548" y="78995"/>
                  </a:cubicBezTo>
                  <a:cubicBezTo>
                    <a:pt x="609157" y="79088"/>
                    <a:pt x="611939" y="81147"/>
                    <a:pt x="611638" y="79319"/>
                  </a:cubicBezTo>
                  <a:close/>
                  <a:moveTo>
                    <a:pt x="358371" y="79458"/>
                  </a:moveTo>
                  <a:lnTo>
                    <a:pt x="357397" y="79759"/>
                  </a:lnTo>
                  <a:cubicBezTo>
                    <a:pt x="358023" y="80060"/>
                    <a:pt x="358881" y="81055"/>
                    <a:pt x="359298" y="79990"/>
                  </a:cubicBezTo>
                  <a:cubicBezTo>
                    <a:pt x="359716" y="78926"/>
                    <a:pt x="358788" y="79666"/>
                    <a:pt x="358417" y="79458"/>
                  </a:cubicBezTo>
                  <a:close/>
                  <a:moveTo>
                    <a:pt x="486604" y="247958"/>
                  </a:moveTo>
                  <a:cubicBezTo>
                    <a:pt x="486303" y="247542"/>
                    <a:pt x="485213" y="246755"/>
                    <a:pt x="485120" y="247773"/>
                  </a:cubicBezTo>
                  <a:cubicBezTo>
                    <a:pt x="485027" y="248791"/>
                    <a:pt x="486511" y="248629"/>
                    <a:pt x="486651" y="247958"/>
                  </a:cubicBezTo>
                  <a:close/>
                  <a:moveTo>
                    <a:pt x="381072" y="248398"/>
                  </a:moveTo>
                  <a:cubicBezTo>
                    <a:pt x="381443" y="248398"/>
                    <a:pt x="381838" y="248398"/>
                    <a:pt x="382116" y="248120"/>
                  </a:cubicBezTo>
                  <a:cubicBezTo>
                    <a:pt x="381513" y="247820"/>
                    <a:pt x="380655" y="246848"/>
                    <a:pt x="380238" y="247889"/>
                  </a:cubicBezTo>
                  <a:cubicBezTo>
                    <a:pt x="379820" y="248930"/>
                    <a:pt x="380841" y="248213"/>
                    <a:pt x="381119" y="248398"/>
                  </a:cubicBezTo>
                  <a:close/>
                  <a:moveTo>
                    <a:pt x="539498" y="314970"/>
                  </a:moveTo>
                  <a:cubicBezTo>
                    <a:pt x="539335" y="314530"/>
                    <a:pt x="538872" y="314600"/>
                    <a:pt x="538431" y="314669"/>
                  </a:cubicBezTo>
                  <a:cubicBezTo>
                    <a:pt x="537017" y="314900"/>
                    <a:pt x="539846" y="316728"/>
                    <a:pt x="539544" y="314970"/>
                  </a:cubicBezTo>
                  <a:close/>
                  <a:moveTo>
                    <a:pt x="273036" y="339729"/>
                  </a:moveTo>
                  <a:cubicBezTo>
                    <a:pt x="272735" y="339012"/>
                    <a:pt x="271320" y="338757"/>
                    <a:pt x="271622" y="339729"/>
                  </a:cubicBezTo>
                  <a:cubicBezTo>
                    <a:pt x="271830" y="340330"/>
                    <a:pt x="273384" y="340330"/>
                    <a:pt x="273083" y="339729"/>
                  </a:cubicBezTo>
                  <a:close/>
                  <a:moveTo>
                    <a:pt x="281802" y="420601"/>
                  </a:moveTo>
                  <a:cubicBezTo>
                    <a:pt x="283286" y="420045"/>
                    <a:pt x="281175" y="418935"/>
                    <a:pt x="280804" y="419791"/>
                  </a:cubicBezTo>
                  <a:cubicBezTo>
                    <a:pt x="280922" y="420269"/>
                    <a:pt x="281354" y="420604"/>
                    <a:pt x="281848" y="420601"/>
                  </a:cubicBezTo>
                  <a:close/>
                  <a:moveTo>
                    <a:pt x="89683" y="286832"/>
                  </a:moveTo>
                  <a:cubicBezTo>
                    <a:pt x="91353" y="286832"/>
                    <a:pt x="88895" y="284796"/>
                    <a:pt x="88779" y="286254"/>
                  </a:cubicBezTo>
                  <a:cubicBezTo>
                    <a:pt x="88802" y="287018"/>
                    <a:pt x="89358" y="286832"/>
                    <a:pt x="89683" y="286832"/>
                  </a:cubicBezTo>
                  <a:close/>
                  <a:moveTo>
                    <a:pt x="277303" y="368283"/>
                  </a:moveTo>
                  <a:cubicBezTo>
                    <a:pt x="277164" y="370041"/>
                    <a:pt x="279854" y="367936"/>
                    <a:pt x="278277" y="367866"/>
                  </a:cubicBezTo>
                  <a:cubicBezTo>
                    <a:pt x="277836" y="367936"/>
                    <a:pt x="277349" y="367820"/>
                    <a:pt x="277303" y="368352"/>
                  </a:cubicBezTo>
                  <a:close/>
                  <a:moveTo>
                    <a:pt x="632090" y="30703"/>
                  </a:moveTo>
                  <a:cubicBezTo>
                    <a:pt x="629771" y="30703"/>
                    <a:pt x="631905" y="32878"/>
                    <a:pt x="632624" y="31004"/>
                  </a:cubicBezTo>
                  <a:close/>
                  <a:moveTo>
                    <a:pt x="38250" y="285814"/>
                  </a:moveTo>
                  <a:cubicBezTo>
                    <a:pt x="35653" y="285699"/>
                    <a:pt x="36813" y="288128"/>
                    <a:pt x="38621" y="286022"/>
                  </a:cubicBezTo>
                  <a:close/>
                  <a:moveTo>
                    <a:pt x="524124" y="81402"/>
                  </a:moveTo>
                  <a:cubicBezTo>
                    <a:pt x="523312" y="79620"/>
                    <a:pt x="521550" y="81911"/>
                    <a:pt x="523590" y="81772"/>
                  </a:cubicBezTo>
                  <a:cubicBezTo>
                    <a:pt x="523845" y="81795"/>
                    <a:pt x="524077" y="81749"/>
                    <a:pt x="524124" y="81402"/>
                  </a:cubicBezTo>
                  <a:close/>
                  <a:moveTo>
                    <a:pt x="73915" y="273342"/>
                  </a:moveTo>
                  <a:cubicBezTo>
                    <a:pt x="73451" y="273342"/>
                    <a:pt x="73265" y="273851"/>
                    <a:pt x="72964" y="274175"/>
                  </a:cubicBezTo>
                  <a:cubicBezTo>
                    <a:pt x="73799" y="274962"/>
                    <a:pt x="75422" y="273759"/>
                    <a:pt x="73915" y="273342"/>
                  </a:cubicBezTo>
                  <a:close/>
                  <a:moveTo>
                    <a:pt x="155191" y="318094"/>
                  </a:moveTo>
                  <a:cubicBezTo>
                    <a:pt x="156049" y="318232"/>
                    <a:pt x="156490" y="317515"/>
                    <a:pt x="155516" y="317099"/>
                  </a:cubicBezTo>
                  <a:cubicBezTo>
                    <a:pt x="155040" y="317288"/>
                    <a:pt x="154582" y="317520"/>
                    <a:pt x="154148" y="317793"/>
                  </a:cubicBezTo>
                  <a:cubicBezTo>
                    <a:pt x="154424" y="318059"/>
                    <a:pt x="154815" y="318172"/>
                    <a:pt x="155191" y="318094"/>
                  </a:cubicBezTo>
                  <a:close/>
                  <a:moveTo>
                    <a:pt x="296341" y="336605"/>
                  </a:moveTo>
                  <a:cubicBezTo>
                    <a:pt x="296874" y="335934"/>
                    <a:pt x="294950" y="336003"/>
                    <a:pt x="294926" y="336605"/>
                  </a:cubicBezTo>
                  <a:cubicBezTo>
                    <a:pt x="294764" y="337739"/>
                    <a:pt x="296086" y="337322"/>
                    <a:pt x="296341" y="336674"/>
                  </a:cubicBezTo>
                  <a:close/>
                  <a:moveTo>
                    <a:pt x="233731" y="419397"/>
                  </a:moveTo>
                  <a:cubicBezTo>
                    <a:pt x="233731" y="419397"/>
                    <a:pt x="234404" y="419397"/>
                    <a:pt x="234566" y="419189"/>
                  </a:cubicBezTo>
                  <a:cubicBezTo>
                    <a:pt x="234102" y="418634"/>
                    <a:pt x="233221" y="419050"/>
                    <a:pt x="232711" y="418402"/>
                  </a:cubicBezTo>
                  <a:cubicBezTo>
                    <a:pt x="232039" y="419259"/>
                    <a:pt x="232711" y="419536"/>
                    <a:pt x="233685" y="419467"/>
                  </a:cubicBezTo>
                  <a:close/>
                  <a:moveTo>
                    <a:pt x="74286" y="246061"/>
                  </a:moveTo>
                  <a:cubicBezTo>
                    <a:pt x="76883" y="246061"/>
                    <a:pt x="74680" y="244441"/>
                    <a:pt x="73521" y="245830"/>
                  </a:cubicBezTo>
                  <a:close/>
                  <a:moveTo>
                    <a:pt x="562130" y="116805"/>
                  </a:moveTo>
                  <a:cubicBezTo>
                    <a:pt x="562385" y="115810"/>
                    <a:pt x="560739" y="117013"/>
                    <a:pt x="560275" y="117106"/>
                  </a:cubicBezTo>
                  <a:cubicBezTo>
                    <a:pt x="560576" y="117915"/>
                    <a:pt x="561782" y="117383"/>
                    <a:pt x="562130" y="116805"/>
                  </a:cubicBezTo>
                  <a:close/>
                  <a:moveTo>
                    <a:pt x="378290" y="417801"/>
                  </a:moveTo>
                  <a:cubicBezTo>
                    <a:pt x="378269" y="417360"/>
                    <a:pt x="377972" y="416979"/>
                    <a:pt x="377548" y="416852"/>
                  </a:cubicBezTo>
                  <a:cubicBezTo>
                    <a:pt x="376458" y="416991"/>
                    <a:pt x="377780" y="419421"/>
                    <a:pt x="378290" y="417801"/>
                  </a:cubicBezTo>
                  <a:close/>
                  <a:moveTo>
                    <a:pt x="635684" y="22535"/>
                  </a:moveTo>
                  <a:cubicBezTo>
                    <a:pt x="634989" y="22767"/>
                    <a:pt x="634826" y="24248"/>
                    <a:pt x="635824" y="23900"/>
                  </a:cubicBezTo>
                  <a:cubicBezTo>
                    <a:pt x="636334" y="23738"/>
                    <a:pt x="636334" y="22119"/>
                    <a:pt x="635638" y="22535"/>
                  </a:cubicBezTo>
                  <a:close/>
                  <a:moveTo>
                    <a:pt x="601551" y="83993"/>
                  </a:moveTo>
                  <a:cubicBezTo>
                    <a:pt x="601759" y="83368"/>
                    <a:pt x="600971" y="82397"/>
                    <a:pt x="600484" y="83322"/>
                  </a:cubicBezTo>
                  <a:cubicBezTo>
                    <a:pt x="599997" y="84248"/>
                    <a:pt x="601412" y="84988"/>
                    <a:pt x="601551" y="83993"/>
                  </a:cubicBezTo>
                  <a:close/>
                  <a:moveTo>
                    <a:pt x="186890" y="113288"/>
                  </a:moveTo>
                  <a:cubicBezTo>
                    <a:pt x="186658" y="112779"/>
                    <a:pt x="185592" y="111969"/>
                    <a:pt x="185336" y="112848"/>
                  </a:cubicBezTo>
                  <a:cubicBezTo>
                    <a:pt x="185081" y="113727"/>
                    <a:pt x="186473" y="113727"/>
                    <a:pt x="186890" y="113288"/>
                  </a:cubicBezTo>
                  <a:close/>
                  <a:moveTo>
                    <a:pt x="571962" y="109817"/>
                  </a:moveTo>
                  <a:cubicBezTo>
                    <a:pt x="571568" y="109377"/>
                    <a:pt x="570571" y="109817"/>
                    <a:pt x="570455" y="110349"/>
                  </a:cubicBezTo>
                  <a:cubicBezTo>
                    <a:pt x="570339" y="110881"/>
                    <a:pt x="572008" y="110974"/>
                    <a:pt x="571962" y="109794"/>
                  </a:cubicBezTo>
                  <a:close/>
                  <a:moveTo>
                    <a:pt x="407855" y="236782"/>
                  </a:moveTo>
                  <a:cubicBezTo>
                    <a:pt x="407855" y="234977"/>
                    <a:pt x="405768" y="237453"/>
                    <a:pt x="407276" y="237592"/>
                  </a:cubicBezTo>
                  <a:cubicBezTo>
                    <a:pt x="407971" y="237546"/>
                    <a:pt x="407832" y="237013"/>
                    <a:pt x="407855" y="236759"/>
                  </a:cubicBezTo>
                  <a:close/>
                  <a:moveTo>
                    <a:pt x="249245" y="418333"/>
                  </a:moveTo>
                  <a:cubicBezTo>
                    <a:pt x="249963" y="418449"/>
                    <a:pt x="250845" y="417546"/>
                    <a:pt x="250450" y="416945"/>
                  </a:cubicBezTo>
                  <a:cubicBezTo>
                    <a:pt x="250056" y="416343"/>
                    <a:pt x="248526" y="418148"/>
                    <a:pt x="249245" y="418310"/>
                  </a:cubicBezTo>
                  <a:close/>
                  <a:moveTo>
                    <a:pt x="502117" y="84664"/>
                  </a:moveTo>
                  <a:cubicBezTo>
                    <a:pt x="502233" y="83970"/>
                    <a:pt x="500703" y="83831"/>
                    <a:pt x="500587" y="84294"/>
                  </a:cubicBezTo>
                  <a:cubicBezTo>
                    <a:pt x="500471" y="84757"/>
                    <a:pt x="501839" y="85520"/>
                    <a:pt x="502117" y="84664"/>
                  </a:cubicBezTo>
                  <a:close/>
                  <a:moveTo>
                    <a:pt x="358347" y="275888"/>
                  </a:moveTo>
                  <a:cubicBezTo>
                    <a:pt x="357808" y="275439"/>
                    <a:pt x="357145" y="275164"/>
                    <a:pt x="356446" y="275101"/>
                  </a:cubicBezTo>
                  <a:cubicBezTo>
                    <a:pt x="355982" y="275841"/>
                    <a:pt x="357791" y="276489"/>
                    <a:pt x="358371" y="275888"/>
                  </a:cubicBezTo>
                  <a:close/>
                  <a:moveTo>
                    <a:pt x="39456" y="275587"/>
                  </a:moveTo>
                  <a:cubicBezTo>
                    <a:pt x="38436" y="275587"/>
                    <a:pt x="39294" y="276813"/>
                    <a:pt x="39990" y="276651"/>
                  </a:cubicBezTo>
                  <a:cubicBezTo>
                    <a:pt x="40685" y="276489"/>
                    <a:pt x="40245" y="275263"/>
                    <a:pt x="39456" y="275587"/>
                  </a:cubicBezTo>
                  <a:close/>
                  <a:moveTo>
                    <a:pt x="41937" y="283616"/>
                  </a:moveTo>
                  <a:cubicBezTo>
                    <a:pt x="41543" y="284195"/>
                    <a:pt x="40848" y="285004"/>
                    <a:pt x="41288" y="285675"/>
                  </a:cubicBezTo>
                  <a:cubicBezTo>
                    <a:pt x="42003" y="285394"/>
                    <a:pt x="42354" y="284588"/>
                    <a:pt x="42073" y="283875"/>
                  </a:cubicBezTo>
                  <a:cubicBezTo>
                    <a:pt x="42037" y="283784"/>
                    <a:pt x="41992" y="283697"/>
                    <a:pt x="41937" y="283616"/>
                  </a:cubicBezTo>
                  <a:close/>
                  <a:moveTo>
                    <a:pt x="586246" y="103893"/>
                  </a:moveTo>
                  <a:lnTo>
                    <a:pt x="585782" y="104078"/>
                  </a:lnTo>
                  <a:lnTo>
                    <a:pt x="587011" y="105490"/>
                  </a:lnTo>
                  <a:cubicBezTo>
                    <a:pt x="587637" y="104726"/>
                    <a:pt x="587359" y="103685"/>
                    <a:pt x="586246" y="103893"/>
                  </a:cubicBezTo>
                  <a:close/>
                  <a:moveTo>
                    <a:pt x="154009" y="319968"/>
                  </a:moveTo>
                  <a:cubicBezTo>
                    <a:pt x="153522" y="319505"/>
                    <a:pt x="152246" y="319713"/>
                    <a:pt x="152478" y="320523"/>
                  </a:cubicBezTo>
                  <a:cubicBezTo>
                    <a:pt x="152710" y="321333"/>
                    <a:pt x="153777" y="320546"/>
                    <a:pt x="154009" y="319968"/>
                  </a:cubicBezTo>
                  <a:close/>
                  <a:moveTo>
                    <a:pt x="223389" y="333851"/>
                  </a:moveTo>
                  <a:cubicBezTo>
                    <a:pt x="223807" y="333851"/>
                    <a:pt x="224780" y="333851"/>
                    <a:pt x="224896" y="333111"/>
                  </a:cubicBezTo>
                  <a:cubicBezTo>
                    <a:pt x="225012" y="332371"/>
                    <a:pt x="223273" y="332509"/>
                    <a:pt x="223320" y="333898"/>
                  </a:cubicBezTo>
                  <a:close/>
                  <a:moveTo>
                    <a:pt x="405699" y="103847"/>
                  </a:moveTo>
                  <a:cubicBezTo>
                    <a:pt x="404771" y="103847"/>
                    <a:pt x="405699" y="104888"/>
                    <a:pt x="406186" y="104911"/>
                  </a:cubicBezTo>
                  <a:cubicBezTo>
                    <a:pt x="407252" y="104795"/>
                    <a:pt x="406371" y="103638"/>
                    <a:pt x="405629" y="103893"/>
                  </a:cubicBezTo>
                  <a:close/>
                  <a:moveTo>
                    <a:pt x="614049" y="86770"/>
                  </a:moveTo>
                  <a:cubicBezTo>
                    <a:pt x="614884" y="86770"/>
                    <a:pt x="614629" y="85752"/>
                    <a:pt x="614397" y="85266"/>
                  </a:cubicBezTo>
                  <a:cubicBezTo>
                    <a:pt x="613702" y="85520"/>
                    <a:pt x="612913" y="86654"/>
                    <a:pt x="613980" y="86816"/>
                  </a:cubicBezTo>
                  <a:close/>
                  <a:moveTo>
                    <a:pt x="306335" y="417662"/>
                  </a:moveTo>
                  <a:cubicBezTo>
                    <a:pt x="307124" y="417523"/>
                    <a:pt x="306938" y="416574"/>
                    <a:pt x="306590" y="416158"/>
                  </a:cubicBezTo>
                  <a:cubicBezTo>
                    <a:pt x="305918" y="416412"/>
                    <a:pt x="305176" y="417708"/>
                    <a:pt x="306266" y="417731"/>
                  </a:cubicBezTo>
                  <a:close/>
                  <a:moveTo>
                    <a:pt x="488506" y="239189"/>
                  </a:moveTo>
                  <a:lnTo>
                    <a:pt x="489062" y="239003"/>
                  </a:lnTo>
                  <a:cubicBezTo>
                    <a:pt x="488343" y="237152"/>
                    <a:pt x="486117" y="239258"/>
                    <a:pt x="488436" y="239258"/>
                  </a:cubicBezTo>
                  <a:close/>
                  <a:moveTo>
                    <a:pt x="381258" y="331699"/>
                  </a:moveTo>
                  <a:cubicBezTo>
                    <a:pt x="381258" y="330242"/>
                    <a:pt x="378730" y="332116"/>
                    <a:pt x="380238" y="332209"/>
                  </a:cubicBezTo>
                  <a:cubicBezTo>
                    <a:pt x="380539" y="332209"/>
                    <a:pt x="381026" y="332324"/>
                    <a:pt x="381258" y="331699"/>
                  </a:cubicBezTo>
                  <a:close/>
                  <a:moveTo>
                    <a:pt x="414464" y="19018"/>
                  </a:moveTo>
                  <a:cubicBezTo>
                    <a:pt x="413861" y="19226"/>
                    <a:pt x="413908" y="20592"/>
                    <a:pt x="414696" y="20545"/>
                  </a:cubicBezTo>
                  <a:cubicBezTo>
                    <a:pt x="415484" y="20499"/>
                    <a:pt x="414974" y="19273"/>
                    <a:pt x="414464" y="19018"/>
                  </a:cubicBezTo>
                  <a:close/>
                  <a:moveTo>
                    <a:pt x="568368" y="330797"/>
                  </a:moveTo>
                  <a:cubicBezTo>
                    <a:pt x="567788" y="331052"/>
                    <a:pt x="566466" y="331190"/>
                    <a:pt x="567023" y="332162"/>
                  </a:cubicBezTo>
                  <a:cubicBezTo>
                    <a:pt x="567626" y="331815"/>
                    <a:pt x="568924" y="331653"/>
                    <a:pt x="568368" y="330797"/>
                  </a:cubicBezTo>
                  <a:close/>
                  <a:moveTo>
                    <a:pt x="457433" y="375641"/>
                  </a:moveTo>
                  <a:cubicBezTo>
                    <a:pt x="458291" y="374692"/>
                    <a:pt x="458592" y="374206"/>
                    <a:pt x="457433" y="373859"/>
                  </a:cubicBezTo>
                  <a:cubicBezTo>
                    <a:pt x="456621" y="374114"/>
                    <a:pt x="456853" y="374877"/>
                    <a:pt x="457433" y="375548"/>
                  </a:cubicBezTo>
                  <a:close/>
                  <a:moveTo>
                    <a:pt x="240827" y="330797"/>
                  </a:moveTo>
                  <a:cubicBezTo>
                    <a:pt x="240284" y="330370"/>
                    <a:pt x="239635" y="330098"/>
                    <a:pt x="238949" y="330010"/>
                  </a:cubicBezTo>
                  <a:cubicBezTo>
                    <a:pt x="238415" y="330797"/>
                    <a:pt x="240271" y="331468"/>
                    <a:pt x="240827" y="330797"/>
                  </a:cubicBezTo>
                  <a:close/>
                  <a:moveTo>
                    <a:pt x="463879" y="374230"/>
                  </a:moveTo>
                  <a:cubicBezTo>
                    <a:pt x="462813" y="372494"/>
                    <a:pt x="461421" y="374854"/>
                    <a:pt x="463439" y="374669"/>
                  </a:cubicBezTo>
                  <a:cubicBezTo>
                    <a:pt x="463671" y="374762"/>
                    <a:pt x="463949" y="374762"/>
                    <a:pt x="463879" y="374276"/>
                  </a:cubicBezTo>
                  <a:close/>
                  <a:moveTo>
                    <a:pt x="556518" y="329524"/>
                  </a:moveTo>
                  <a:cubicBezTo>
                    <a:pt x="556518" y="329131"/>
                    <a:pt x="555359" y="329339"/>
                    <a:pt x="555011" y="329524"/>
                  </a:cubicBezTo>
                  <a:cubicBezTo>
                    <a:pt x="555312" y="330357"/>
                    <a:pt x="556704" y="331098"/>
                    <a:pt x="556518" y="329571"/>
                  </a:cubicBezTo>
                  <a:close/>
                  <a:moveTo>
                    <a:pt x="30134" y="239281"/>
                  </a:moveTo>
                  <a:cubicBezTo>
                    <a:pt x="28674" y="240045"/>
                    <a:pt x="31433" y="241017"/>
                    <a:pt x="31201" y="239929"/>
                  </a:cubicBezTo>
                  <a:cubicBezTo>
                    <a:pt x="30998" y="239525"/>
                    <a:pt x="30561" y="239293"/>
                    <a:pt x="30111" y="239351"/>
                  </a:cubicBezTo>
                  <a:close/>
                  <a:moveTo>
                    <a:pt x="81497" y="242636"/>
                  </a:moveTo>
                  <a:cubicBezTo>
                    <a:pt x="82008" y="242636"/>
                    <a:pt x="82796" y="242382"/>
                    <a:pt x="82077" y="241942"/>
                  </a:cubicBezTo>
                  <a:cubicBezTo>
                    <a:pt x="81358" y="241502"/>
                    <a:pt x="79225" y="242683"/>
                    <a:pt x="81474" y="242706"/>
                  </a:cubicBezTo>
                  <a:close/>
                  <a:moveTo>
                    <a:pt x="594965" y="97090"/>
                  </a:moveTo>
                  <a:cubicBezTo>
                    <a:pt x="596078" y="97321"/>
                    <a:pt x="595962" y="96003"/>
                    <a:pt x="595127" y="96026"/>
                  </a:cubicBezTo>
                  <a:cubicBezTo>
                    <a:pt x="593898" y="95679"/>
                    <a:pt x="594223" y="96859"/>
                    <a:pt x="594965" y="97090"/>
                  </a:cubicBezTo>
                  <a:close/>
                  <a:moveTo>
                    <a:pt x="317512" y="415533"/>
                  </a:moveTo>
                  <a:cubicBezTo>
                    <a:pt x="317095" y="415302"/>
                    <a:pt x="316028" y="416019"/>
                    <a:pt x="316747" y="415950"/>
                  </a:cubicBezTo>
                  <a:cubicBezTo>
                    <a:pt x="317466" y="415880"/>
                    <a:pt x="317558" y="416760"/>
                    <a:pt x="318138" y="416343"/>
                  </a:cubicBezTo>
                  <a:cubicBezTo>
                    <a:pt x="318718" y="415927"/>
                    <a:pt x="318254" y="415441"/>
                    <a:pt x="317512" y="415533"/>
                  </a:cubicBezTo>
                  <a:close/>
                  <a:moveTo>
                    <a:pt x="430232" y="55833"/>
                  </a:moveTo>
                  <a:cubicBezTo>
                    <a:pt x="429745" y="56295"/>
                    <a:pt x="429931" y="57591"/>
                    <a:pt x="430743" y="57360"/>
                  </a:cubicBezTo>
                  <a:cubicBezTo>
                    <a:pt x="431554" y="57128"/>
                    <a:pt x="430812" y="55995"/>
                    <a:pt x="430232" y="55833"/>
                  </a:cubicBezTo>
                  <a:close/>
                  <a:moveTo>
                    <a:pt x="73126" y="241410"/>
                  </a:moveTo>
                  <a:cubicBezTo>
                    <a:pt x="73474" y="241410"/>
                    <a:pt x="73521" y="241155"/>
                    <a:pt x="73497" y="240901"/>
                  </a:cubicBezTo>
                  <a:cubicBezTo>
                    <a:pt x="73497" y="238865"/>
                    <a:pt x="71271" y="240554"/>
                    <a:pt x="73057" y="241410"/>
                  </a:cubicBezTo>
                  <a:close/>
                  <a:moveTo>
                    <a:pt x="195308" y="97507"/>
                  </a:moveTo>
                  <a:cubicBezTo>
                    <a:pt x="195887" y="97275"/>
                    <a:pt x="196606" y="96026"/>
                    <a:pt x="195493" y="96003"/>
                  </a:cubicBezTo>
                  <a:cubicBezTo>
                    <a:pt x="194728" y="96095"/>
                    <a:pt x="194797" y="97206"/>
                    <a:pt x="195238" y="97507"/>
                  </a:cubicBezTo>
                  <a:close/>
                  <a:moveTo>
                    <a:pt x="480529" y="279104"/>
                  </a:moveTo>
                  <a:cubicBezTo>
                    <a:pt x="480784" y="278271"/>
                    <a:pt x="479161" y="278155"/>
                    <a:pt x="479022" y="278618"/>
                  </a:cubicBezTo>
                  <a:cubicBezTo>
                    <a:pt x="478882" y="279081"/>
                    <a:pt x="480227" y="279891"/>
                    <a:pt x="480506" y="279104"/>
                  </a:cubicBezTo>
                  <a:close/>
                  <a:moveTo>
                    <a:pt x="204745" y="92462"/>
                  </a:moveTo>
                  <a:cubicBezTo>
                    <a:pt x="205116" y="92462"/>
                    <a:pt x="205557" y="91999"/>
                    <a:pt x="205557" y="91606"/>
                  </a:cubicBezTo>
                  <a:cubicBezTo>
                    <a:pt x="205024" y="90704"/>
                    <a:pt x="202960" y="92323"/>
                    <a:pt x="204745" y="92462"/>
                  </a:cubicBezTo>
                  <a:close/>
                  <a:moveTo>
                    <a:pt x="616832" y="55671"/>
                  </a:moveTo>
                  <a:cubicBezTo>
                    <a:pt x="616623" y="54745"/>
                    <a:pt x="615673" y="54491"/>
                    <a:pt x="615232" y="55439"/>
                  </a:cubicBezTo>
                  <a:lnTo>
                    <a:pt x="616600" y="56157"/>
                  </a:lnTo>
                  <a:close/>
                  <a:moveTo>
                    <a:pt x="564936" y="55277"/>
                  </a:moveTo>
                  <a:cubicBezTo>
                    <a:pt x="564681" y="54537"/>
                    <a:pt x="563220" y="54352"/>
                    <a:pt x="563521" y="55277"/>
                  </a:cubicBezTo>
                  <a:cubicBezTo>
                    <a:pt x="563707" y="55856"/>
                    <a:pt x="565307" y="55879"/>
                    <a:pt x="564936" y="55277"/>
                  </a:cubicBezTo>
                  <a:close/>
                  <a:moveTo>
                    <a:pt x="374788" y="280145"/>
                  </a:moveTo>
                  <a:cubicBezTo>
                    <a:pt x="374278" y="280353"/>
                    <a:pt x="375229" y="282251"/>
                    <a:pt x="375924" y="281626"/>
                  </a:cubicBezTo>
                  <a:cubicBezTo>
                    <a:pt x="375530" y="281094"/>
                    <a:pt x="375530" y="280122"/>
                    <a:pt x="374742" y="280145"/>
                  </a:cubicBezTo>
                  <a:close/>
                  <a:moveTo>
                    <a:pt x="329640" y="240970"/>
                  </a:moveTo>
                  <a:cubicBezTo>
                    <a:pt x="330220" y="240970"/>
                    <a:pt x="330220" y="239906"/>
                    <a:pt x="329640" y="239929"/>
                  </a:cubicBezTo>
                  <a:cubicBezTo>
                    <a:pt x="329060" y="239952"/>
                    <a:pt x="328875" y="241132"/>
                    <a:pt x="329593" y="240970"/>
                  </a:cubicBezTo>
                  <a:close/>
                  <a:moveTo>
                    <a:pt x="118437" y="325406"/>
                  </a:moveTo>
                  <a:cubicBezTo>
                    <a:pt x="118725" y="325345"/>
                    <a:pt x="118909" y="325062"/>
                    <a:pt x="118848" y="324775"/>
                  </a:cubicBezTo>
                  <a:cubicBezTo>
                    <a:pt x="118804" y="324569"/>
                    <a:pt x="118643" y="324408"/>
                    <a:pt x="118437" y="324364"/>
                  </a:cubicBezTo>
                  <a:cubicBezTo>
                    <a:pt x="117417" y="324295"/>
                    <a:pt x="117649" y="325568"/>
                    <a:pt x="118391" y="325406"/>
                  </a:cubicBezTo>
                  <a:close/>
                  <a:moveTo>
                    <a:pt x="558095" y="325892"/>
                  </a:moveTo>
                  <a:cubicBezTo>
                    <a:pt x="558744" y="325498"/>
                    <a:pt x="557214" y="325267"/>
                    <a:pt x="556889" y="325035"/>
                  </a:cubicBezTo>
                  <a:cubicBezTo>
                    <a:pt x="556286" y="325753"/>
                    <a:pt x="557492" y="326169"/>
                    <a:pt x="558049" y="325892"/>
                  </a:cubicBezTo>
                  <a:close/>
                  <a:moveTo>
                    <a:pt x="381861" y="55740"/>
                  </a:moveTo>
                  <a:lnTo>
                    <a:pt x="381281" y="55995"/>
                  </a:lnTo>
                  <a:lnTo>
                    <a:pt x="382672" y="56712"/>
                  </a:lnTo>
                  <a:cubicBezTo>
                    <a:pt x="383020" y="56064"/>
                    <a:pt x="382672" y="55601"/>
                    <a:pt x="381861" y="55740"/>
                  </a:cubicBezTo>
                  <a:close/>
                  <a:moveTo>
                    <a:pt x="208525" y="375919"/>
                  </a:moveTo>
                  <a:cubicBezTo>
                    <a:pt x="207714" y="375919"/>
                    <a:pt x="207992" y="377191"/>
                    <a:pt x="208711" y="376937"/>
                  </a:cubicBezTo>
                  <a:cubicBezTo>
                    <a:pt x="209430" y="376682"/>
                    <a:pt x="209105" y="375803"/>
                    <a:pt x="208525" y="375919"/>
                  </a:cubicBezTo>
                  <a:close/>
                  <a:moveTo>
                    <a:pt x="461004" y="375919"/>
                  </a:moveTo>
                  <a:cubicBezTo>
                    <a:pt x="462720" y="375734"/>
                    <a:pt x="460169" y="374877"/>
                    <a:pt x="459636" y="375641"/>
                  </a:cubicBezTo>
                  <a:cubicBezTo>
                    <a:pt x="460100" y="375965"/>
                    <a:pt x="460401" y="375849"/>
                    <a:pt x="461004" y="375849"/>
                  </a:cubicBezTo>
                  <a:close/>
                  <a:moveTo>
                    <a:pt x="149371" y="327141"/>
                  </a:moveTo>
                  <a:lnTo>
                    <a:pt x="149371" y="327141"/>
                  </a:lnTo>
                  <a:cubicBezTo>
                    <a:pt x="149024" y="327157"/>
                    <a:pt x="148685" y="327243"/>
                    <a:pt x="148374" y="327396"/>
                  </a:cubicBezTo>
                  <a:cubicBezTo>
                    <a:pt x="149371" y="328159"/>
                    <a:pt x="151806" y="327257"/>
                    <a:pt x="149371" y="327141"/>
                  </a:cubicBezTo>
                  <a:close/>
                  <a:moveTo>
                    <a:pt x="522987" y="278896"/>
                  </a:moveTo>
                  <a:cubicBezTo>
                    <a:pt x="522987" y="278317"/>
                    <a:pt x="521967" y="278271"/>
                    <a:pt x="521990" y="278896"/>
                  </a:cubicBezTo>
                  <a:cubicBezTo>
                    <a:pt x="522013" y="279520"/>
                    <a:pt x="523266" y="279705"/>
                    <a:pt x="523080" y="278896"/>
                  </a:cubicBezTo>
                  <a:close/>
                  <a:moveTo>
                    <a:pt x="209661" y="323855"/>
                  </a:moveTo>
                  <a:cubicBezTo>
                    <a:pt x="209035" y="323855"/>
                    <a:pt x="208224" y="324110"/>
                    <a:pt x="208780" y="324873"/>
                  </a:cubicBezTo>
                  <a:lnTo>
                    <a:pt x="210148" y="324087"/>
                  </a:lnTo>
                  <a:close/>
                  <a:moveTo>
                    <a:pt x="390951" y="414561"/>
                  </a:moveTo>
                  <a:cubicBezTo>
                    <a:pt x="390162" y="414330"/>
                    <a:pt x="390000" y="415672"/>
                    <a:pt x="390951" y="415579"/>
                  </a:cubicBezTo>
                  <a:cubicBezTo>
                    <a:pt x="391901" y="415487"/>
                    <a:pt x="391554" y="414492"/>
                    <a:pt x="390951" y="414446"/>
                  </a:cubicBezTo>
                  <a:close/>
                  <a:moveTo>
                    <a:pt x="127504" y="379390"/>
                  </a:moveTo>
                  <a:cubicBezTo>
                    <a:pt x="127968" y="380084"/>
                    <a:pt x="128640" y="379390"/>
                    <a:pt x="128918" y="378904"/>
                  </a:cubicBezTo>
                  <a:cubicBezTo>
                    <a:pt x="128501" y="378325"/>
                    <a:pt x="127782" y="379043"/>
                    <a:pt x="127504" y="379390"/>
                  </a:cubicBezTo>
                  <a:close/>
                  <a:moveTo>
                    <a:pt x="206693" y="330311"/>
                  </a:moveTo>
                  <a:cubicBezTo>
                    <a:pt x="206723" y="329921"/>
                    <a:pt x="206453" y="329571"/>
                    <a:pt x="206067" y="329501"/>
                  </a:cubicBezTo>
                  <a:cubicBezTo>
                    <a:pt x="205256" y="329640"/>
                    <a:pt x="205766" y="331861"/>
                    <a:pt x="206693" y="330404"/>
                  </a:cubicBezTo>
                  <a:close/>
                  <a:moveTo>
                    <a:pt x="547567" y="98154"/>
                  </a:moveTo>
                  <a:cubicBezTo>
                    <a:pt x="547730" y="97553"/>
                    <a:pt x="546640" y="97391"/>
                    <a:pt x="546570" y="97946"/>
                  </a:cubicBezTo>
                  <a:cubicBezTo>
                    <a:pt x="546501" y="98502"/>
                    <a:pt x="547475" y="99034"/>
                    <a:pt x="547498" y="98247"/>
                  </a:cubicBezTo>
                  <a:close/>
                  <a:moveTo>
                    <a:pt x="486256" y="87256"/>
                  </a:moveTo>
                  <a:cubicBezTo>
                    <a:pt x="486256" y="86701"/>
                    <a:pt x="485166" y="86631"/>
                    <a:pt x="485213" y="87256"/>
                  </a:cubicBezTo>
                  <a:cubicBezTo>
                    <a:pt x="485259" y="87881"/>
                    <a:pt x="486349" y="88112"/>
                    <a:pt x="486187" y="87348"/>
                  </a:cubicBezTo>
                  <a:close/>
                  <a:moveTo>
                    <a:pt x="450546" y="99774"/>
                  </a:moveTo>
                  <a:cubicBezTo>
                    <a:pt x="451102" y="99913"/>
                    <a:pt x="451265" y="98802"/>
                    <a:pt x="450685" y="98779"/>
                  </a:cubicBezTo>
                  <a:cubicBezTo>
                    <a:pt x="450105" y="98756"/>
                    <a:pt x="449595" y="99890"/>
                    <a:pt x="450476" y="99867"/>
                  </a:cubicBezTo>
                  <a:close/>
                  <a:moveTo>
                    <a:pt x="114309" y="239513"/>
                  </a:moveTo>
                  <a:cubicBezTo>
                    <a:pt x="114309" y="239165"/>
                    <a:pt x="112965" y="238194"/>
                    <a:pt x="112872" y="239003"/>
                  </a:cubicBezTo>
                  <a:cubicBezTo>
                    <a:pt x="113057" y="239605"/>
                    <a:pt x="113637" y="240114"/>
                    <a:pt x="114194" y="239605"/>
                  </a:cubicBezTo>
                  <a:close/>
                  <a:moveTo>
                    <a:pt x="226218" y="379690"/>
                  </a:moveTo>
                  <a:cubicBezTo>
                    <a:pt x="226218" y="379066"/>
                    <a:pt x="225221" y="379019"/>
                    <a:pt x="225198" y="379690"/>
                  </a:cubicBezTo>
                  <a:cubicBezTo>
                    <a:pt x="225175" y="380361"/>
                    <a:pt x="226218" y="380570"/>
                    <a:pt x="226102" y="379783"/>
                  </a:cubicBezTo>
                  <a:close/>
                  <a:moveTo>
                    <a:pt x="23966" y="297037"/>
                  </a:moveTo>
                  <a:cubicBezTo>
                    <a:pt x="24592" y="297176"/>
                    <a:pt x="24755" y="296134"/>
                    <a:pt x="24175" y="296042"/>
                  </a:cubicBezTo>
                  <a:cubicBezTo>
                    <a:pt x="23595" y="295949"/>
                    <a:pt x="23178" y="297014"/>
                    <a:pt x="23966" y="297037"/>
                  </a:cubicBezTo>
                  <a:close/>
                  <a:moveTo>
                    <a:pt x="173417" y="380038"/>
                  </a:moveTo>
                  <a:cubicBezTo>
                    <a:pt x="173696" y="380570"/>
                    <a:pt x="174345" y="381171"/>
                    <a:pt x="174878" y="380755"/>
                  </a:cubicBezTo>
                  <a:cubicBezTo>
                    <a:pt x="174812" y="380222"/>
                    <a:pt x="174325" y="379844"/>
                    <a:pt x="173792" y="379910"/>
                  </a:cubicBezTo>
                  <a:cubicBezTo>
                    <a:pt x="173660" y="379927"/>
                    <a:pt x="173532" y="379970"/>
                    <a:pt x="173417" y="380038"/>
                  </a:cubicBezTo>
                  <a:close/>
                  <a:moveTo>
                    <a:pt x="242126" y="373605"/>
                  </a:moveTo>
                  <a:cubicBezTo>
                    <a:pt x="241704" y="373778"/>
                    <a:pt x="241353" y="374088"/>
                    <a:pt x="241129" y="374484"/>
                  </a:cubicBezTo>
                  <a:cubicBezTo>
                    <a:pt x="241778" y="374993"/>
                    <a:pt x="242334" y="374484"/>
                    <a:pt x="242659" y="373836"/>
                  </a:cubicBezTo>
                  <a:close/>
                  <a:moveTo>
                    <a:pt x="422998" y="320940"/>
                  </a:moveTo>
                  <a:cubicBezTo>
                    <a:pt x="422256" y="320940"/>
                    <a:pt x="422557" y="322282"/>
                    <a:pt x="423276" y="321958"/>
                  </a:cubicBezTo>
                  <a:cubicBezTo>
                    <a:pt x="423995" y="321634"/>
                    <a:pt x="423809" y="320755"/>
                    <a:pt x="422998" y="320940"/>
                  </a:cubicBezTo>
                  <a:close/>
                  <a:moveTo>
                    <a:pt x="219215" y="85752"/>
                  </a:moveTo>
                  <a:cubicBezTo>
                    <a:pt x="218775" y="85752"/>
                    <a:pt x="218566" y="86955"/>
                    <a:pt x="219378" y="86816"/>
                  </a:cubicBezTo>
                  <a:cubicBezTo>
                    <a:pt x="220189" y="86677"/>
                    <a:pt x="220073" y="85844"/>
                    <a:pt x="219215" y="85752"/>
                  </a:cubicBezTo>
                  <a:close/>
                  <a:moveTo>
                    <a:pt x="25126" y="283477"/>
                  </a:moveTo>
                  <a:cubicBezTo>
                    <a:pt x="25775" y="283616"/>
                    <a:pt x="25891" y="282528"/>
                    <a:pt x="25311" y="282459"/>
                  </a:cubicBezTo>
                  <a:cubicBezTo>
                    <a:pt x="24731" y="282390"/>
                    <a:pt x="24314" y="283477"/>
                    <a:pt x="25126" y="283477"/>
                  </a:cubicBezTo>
                  <a:close/>
                  <a:moveTo>
                    <a:pt x="457781" y="101070"/>
                  </a:moveTo>
                  <a:cubicBezTo>
                    <a:pt x="457224" y="101070"/>
                    <a:pt x="457085" y="102250"/>
                    <a:pt x="457781" y="102134"/>
                  </a:cubicBezTo>
                  <a:cubicBezTo>
                    <a:pt x="458075" y="102134"/>
                    <a:pt x="458314" y="101896"/>
                    <a:pt x="458314" y="101602"/>
                  </a:cubicBezTo>
                  <a:cubicBezTo>
                    <a:pt x="458314" y="101308"/>
                    <a:pt x="458075" y="101070"/>
                    <a:pt x="457781" y="101070"/>
                  </a:cubicBezTo>
                  <a:close/>
                  <a:moveTo>
                    <a:pt x="310115" y="57753"/>
                  </a:moveTo>
                  <a:cubicBezTo>
                    <a:pt x="309744" y="57314"/>
                    <a:pt x="308840" y="57290"/>
                    <a:pt x="308631" y="57753"/>
                  </a:cubicBezTo>
                  <a:cubicBezTo>
                    <a:pt x="308778" y="58162"/>
                    <a:pt x="309229" y="58375"/>
                    <a:pt x="309639" y="58228"/>
                  </a:cubicBezTo>
                  <a:cubicBezTo>
                    <a:pt x="309861" y="58148"/>
                    <a:pt x="310035" y="57974"/>
                    <a:pt x="310115" y="57753"/>
                  </a:cubicBezTo>
                  <a:close/>
                  <a:moveTo>
                    <a:pt x="188652" y="381009"/>
                  </a:moveTo>
                  <a:cubicBezTo>
                    <a:pt x="188026" y="381009"/>
                    <a:pt x="187980" y="382027"/>
                    <a:pt x="188652" y="382027"/>
                  </a:cubicBezTo>
                  <a:cubicBezTo>
                    <a:pt x="189325" y="382027"/>
                    <a:pt x="189418" y="380894"/>
                    <a:pt x="188652" y="381009"/>
                  </a:cubicBezTo>
                  <a:close/>
                  <a:moveTo>
                    <a:pt x="380006" y="276744"/>
                  </a:moveTo>
                  <a:lnTo>
                    <a:pt x="379820" y="276235"/>
                  </a:lnTo>
                  <a:lnTo>
                    <a:pt x="378475" y="277021"/>
                  </a:lnTo>
                  <a:cubicBezTo>
                    <a:pt x="378939" y="277322"/>
                    <a:pt x="379867" y="277577"/>
                    <a:pt x="380006" y="276744"/>
                  </a:cubicBezTo>
                  <a:close/>
                  <a:moveTo>
                    <a:pt x="471300" y="245182"/>
                  </a:moveTo>
                  <a:cubicBezTo>
                    <a:pt x="470836" y="245182"/>
                    <a:pt x="470024" y="244117"/>
                    <a:pt x="469792" y="244811"/>
                  </a:cubicBezTo>
                  <a:cubicBezTo>
                    <a:pt x="469560" y="245506"/>
                    <a:pt x="471045" y="245737"/>
                    <a:pt x="471300" y="245182"/>
                  </a:cubicBezTo>
                  <a:close/>
                  <a:moveTo>
                    <a:pt x="60859" y="275610"/>
                  </a:moveTo>
                  <a:cubicBezTo>
                    <a:pt x="60257" y="275610"/>
                    <a:pt x="60164" y="276628"/>
                    <a:pt x="60859" y="276605"/>
                  </a:cubicBezTo>
                  <a:cubicBezTo>
                    <a:pt x="61555" y="276582"/>
                    <a:pt x="61694" y="275517"/>
                    <a:pt x="60883" y="275633"/>
                  </a:cubicBezTo>
                  <a:close/>
                  <a:moveTo>
                    <a:pt x="436911" y="23044"/>
                  </a:moveTo>
                  <a:cubicBezTo>
                    <a:pt x="436470" y="22790"/>
                    <a:pt x="435937" y="22049"/>
                    <a:pt x="435450" y="22489"/>
                  </a:cubicBezTo>
                  <a:cubicBezTo>
                    <a:pt x="434963" y="22929"/>
                    <a:pt x="436424" y="23738"/>
                    <a:pt x="436911" y="23044"/>
                  </a:cubicBezTo>
                  <a:close/>
                  <a:moveTo>
                    <a:pt x="286880" y="373628"/>
                  </a:moveTo>
                  <a:cubicBezTo>
                    <a:pt x="287019" y="372841"/>
                    <a:pt x="285651" y="372887"/>
                    <a:pt x="285836" y="373628"/>
                  </a:cubicBezTo>
                  <a:cubicBezTo>
                    <a:pt x="286022" y="374368"/>
                    <a:pt x="286903" y="374230"/>
                    <a:pt x="286880" y="373628"/>
                  </a:cubicBezTo>
                  <a:close/>
                  <a:moveTo>
                    <a:pt x="348214" y="413289"/>
                  </a:moveTo>
                  <a:cubicBezTo>
                    <a:pt x="348353" y="412687"/>
                    <a:pt x="347240" y="412548"/>
                    <a:pt x="347170" y="413104"/>
                  </a:cubicBezTo>
                  <a:cubicBezTo>
                    <a:pt x="347101" y="413659"/>
                    <a:pt x="348214" y="414099"/>
                    <a:pt x="348214" y="413289"/>
                  </a:cubicBezTo>
                  <a:close/>
                  <a:moveTo>
                    <a:pt x="521364" y="49585"/>
                  </a:moveTo>
                  <a:cubicBezTo>
                    <a:pt x="520924" y="49099"/>
                    <a:pt x="520135" y="48845"/>
                    <a:pt x="519950" y="49585"/>
                  </a:cubicBezTo>
                  <a:cubicBezTo>
                    <a:pt x="519764" y="50326"/>
                    <a:pt x="521132" y="50256"/>
                    <a:pt x="521364" y="49585"/>
                  </a:cubicBezTo>
                  <a:close/>
                  <a:moveTo>
                    <a:pt x="584437" y="105467"/>
                  </a:moveTo>
                  <a:cubicBezTo>
                    <a:pt x="584321" y="104911"/>
                    <a:pt x="583371" y="104934"/>
                    <a:pt x="583394" y="105467"/>
                  </a:cubicBezTo>
                  <a:cubicBezTo>
                    <a:pt x="583417" y="105999"/>
                    <a:pt x="584600" y="106207"/>
                    <a:pt x="584437" y="105467"/>
                  </a:cubicBezTo>
                  <a:close/>
                  <a:moveTo>
                    <a:pt x="188977" y="105467"/>
                  </a:moveTo>
                  <a:cubicBezTo>
                    <a:pt x="188050" y="105467"/>
                    <a:pt x="188235" y="106207"/>
                    <a:pt x="188977" y="106485"/>
                  </a:cubicBezTo>
                  <a:cubicBezTo>
                    <a:pt x="189696" y="106346"/>
                    <a:pt x="189905" y="105536"/>
                    <a:pt x="188977" y="105559"/>
                  </a:cubicBezTo>
                  <a:close/>
                  <a:moveTo>
                    <a:pt x="420864" y="113959"/>
                  </a:moveTo>
                  <a:lnTo>
                    <a:pt x="420864" y="113959"/>
                  </a:lnTo>
                  <a:cubicBezTo>
                    <a:pt x="421208" y="113929"/>
                    <a:pt x="421545" y="113843"/>
                    <a:pt x="421861" y="113704"/>
                  </a:cubicBezTo>
                  <a:cubicBezTo>
                    <a:pt x="421096" y="113010"/>
                    <a:pt x="418754" y="113982"/>
                    <a:pt x="420957" y="114051"/>
                  </a:cubicBezTo>
                  <a:close/>
                  <a:moveTo>
                    <a:pt x="469839" y="83415"/>
                  </a:moveTo>
                  <a:cubicBezTo>
                    <a:pt x="471787" y="83415"/>
                    <a:pt x="469282" y="82281"/>
                    <a:pt x="468633" y="83091"/>
                  </a:cubicBezTo>
                  <a:cubicBezTo>
                    <a:pt x="469050" y="83554"/>
                    <a:pt x="469491" y="83484"/>
                    <a:pt x="469931" y="83507"/>
                  </a:cubicBezTo>
                  <a:close/>
                  <a:moveTo>
                    <a:pt x="464830" y="83924"/>
                  </a:moveTo>
                  <a:cubicBezTo>
                    <a:pt x="465294" y="83577"/>
                    <a:pt x="465966" y="82767"/>
                    <a:pt x="464830" y="82883"/>
                  </a:cubicBezTo>
                  <a:cubicBezTo>
                    <a:pt x="463694" y="82998"/>
                    <a:pt x="464134" y="83484"/>
                    <a:pt x="464923" y="84016"/>
                  </a:cubicBezTo>
                  <a:close/>
                  <a:moveTo>
                    <a:pt x="604333" y="46508"/>
                  </a:moveTo>
                  <a:cubicBezTo>
                    <a:pt x="604913" y="46508"/>
                    <a:pt x="604936" y="45466"/>
                    <a:pt x="604333" y="45466"/>
                  </a:cubicBezTo>
                  <a:cubicBezTo>
                    <a:pt x="603730" y="45466"/>
                    <a:pt x="603684" y="46762"/>
                    <a:pt x="604426" y="46600"/>
                  </a:cubicBezTo>
                  <a:close/>
                  <a:moveTo>
                    <a:pt x="329037" y="335564"/>
                  </a:moveTo>
                  <a:cubicBezTo>
                    <a:pt x="329319" y="335564"/>
                    <a:pt x="329547" y="335336"/>
                    <a:pt x="329547" y="335055"/>
                  </a:cubicBezTo>
                  <a:cubicBezTo>
                    <a:pt x="329547" y="334774"/>
                    <a:pt x="329319" y="334546"/>
                    <a:pt x="329037" y="334546"/>
                  </a:cubicBezTo>
                  <a:cubicBezTo>
                    <a:pt x="328156" y="334407"/>
                    <a:pt x="328295" y="335726"/>
                    <a:pt x="329037" y="335564"/>
                  </a:cubicBezTo>
                  <a:close/>
                  <a:moveTo>
                    <a:pt x="332562" y="373003"/>
                  </a:moveTo>
                  <a:cubicBezTo>
                    <a:pt x="333304" y="372471"/>
                    <a:pt x="333396" y="371707"/>
                    <a:pt x="332562" y="371916"/>
                  </a:cubicBezTo>
                  <a:cubicBezTo>
                    <a:pt x="331727" y="372124"/>
                    <a:pt x="332167" y="372633"/>
                    <a:pt x="332562" y="373003"/>
                  </a:cubicBezTo>
                  <a:close/>
                  <a:moveTo>
                    <a:pt x="632113" y="26793"/>
                  </a:moveTo>
                  <a:cubicBezTo>
                    <a:pt x="632113" y="26168"/>
                    <a:pt x="631093" y="26122"/>
                    <a:pt x="631093" y="26793"/>
                  </a:cubicBezTo>
                  <a:cubicBezTo>
                    <a:pt x="631093" y="27464"/>
                    <a:pt x="632206" y="27533"/>
                    <a:pt x="632113" y="26793"/>
                  </a:cubicBezTo>
                  <a:close/>
                  <a:moveTo>
                    <a:pt x="61532" y="246038"/>
                  </a:moveTo>
                  <a:cubicBezTo>
                    <a:pt x="62204" y="246038"/>
                    <a:pt x="62158" y="244811"/>
                    <a:pt x="61393" y="245043"/>
                  </a:cubicBezTo>
                  <a:cubicBezTo>
                    <a:pt x="61124" y="245126"/>
                    <a:pt x="60974" y="245412"/>
                    <a:pt x="61057" y="245680"/>
                  </a:cubicBezTo>
                  <a:cubicBezTo>
                    <a:pt x="61122" y="245889"/>
                    <a:pt x="61313" y="246032"/>
                    <a:pt x="61532" y="246038"/>
                  </a:cubicBezTo>
                  <a:close/>
                  <a:moveTo>
                    <a:pt x="273871" y="371892"/>
                  </a:moveTo>
                  <a:cubicBezTo>
                    <a:pt x="274126" y="371684"/>
                    <a:pt x="275123" y="371407"/>
                    <a:pt x="274752" y="370921"/>
                  </a:cubicBezTo>
                  <a:cubicBezTo>
                    <a:pt x="274381" y="370435"/>
                    <a:pt x="272712" y="371754"/>
                    <a:pt x="273871" y="371892"/>
                  </a:cubicBezTo>
                  <a:close/>
                  <a:moveTo>
                    <a:pt x="397119" y="27117"/>
                  </a:moveTo>
                  <a:lnTo>
                    <a:pt x="396887" y="26561"/>
                  </a:lnTo>
                  <a:cubicBezTo>
                    <a:pt x="395449" y="27256"/>
                    <a:pt x="396702" y="29037"/>
                    <a:pt x="397119" y="27024"/>
                  </a:cubicBezTo>
                  <a:close/>
                  <a:moveTo>
                    <a:pt x="290265" y="55185"/>
                  </a:moveTo>
                  <a:cubicBezTo>
                    <a:pt x="290428" y="54583"/>
                    <a:pt x="289315" y="54421"/>
                    <a:pt x="289245" y="55000"/>
                  </a:cubicBezTo>
                  <a:cubicBezTo>
                    <a:pt x="289176" y="55578"/>
                    <a:pt x="290242" y="55995"/>
                    <a:pt x="290265" y="55185"/>
                  </a:cubicBezTo>
                  <a:close/>
                  <a:moveTo>
                    <a:pt x="408922" y="317446"/>
                  </a:moveTo>
                  <a:lnTo>
                    <a:pt x="408922" y="317446"/>
                  </a:lnTo>
                  <a:cubicBezTo>
                    <a:pt x="411241" y="317446"/>
                    <a:pt x="408760" y="316358"/>
                    <a:pt x="407948" y="317191"/>
                  </a:cubicBezTo>
                  <a:cubicBezTo>
                    <a:pt x="408221" y="317411"/>
                    <a:pt x="408576" y="317504"/>
                    <a:pt x="408922" y="317446"/>
                  </a:cubicBezTo>
                  <a:close/>
                  <a:moveTo>
                    <a:pt x="577504" y="117198"/>
                  </a:moveTo>
                  <a:cubicBezTo>
                    <a:pt x="576739" y="116319"/>
                    <a:pt x="575997" y="118193"/>
                    <a:pt x="576901" y="118425"/>
                  </a:cubicBezTo>
                  <a:close/>
                  <a:moveTo>
                    <a:pt x="354011" y="81471"/>
                  </a:moveTo>
                  <a:cubicBezTo>
                    <a:pt x="353153" y="81055"/>
                    <a:pt x="351831" y="81031"/>
                    <a:pt x="352434" y="82211"/>
                  </a:cubicBezTo>
                  <a:close/>
                  <a:moveTo>
                    <a:pt x="344202" y="245760"/>
                  </a:moveTo>
                  <a:cubicBezTo>
                    <a:pt x="344388" y="244997"/>
                    <a:pt x="343089" y="244788"/>
                    <a:pt x="343182" y="245644"/>
                  </a:cubicBezTo>
                  <a:cubicBezTo>
                    <a:pt x="343275" y="246501"/>
                    <a:pt x="344156" y="246223"/>
                    <a:pt x="344156" y="245668"/>
                  </a:cubicBezTo>
                  <a:close/>
                  <a:moveTo>
                    <a:pt x="366371" y="273388"/>
                  </a:moveTo>
                  <a:lnTo>
                    <a:pt x="366371" y="273388"/>
                  </a:lnTo>
                  <a:cubicBezTo>
                    <a:pt x="368690" y="273388"/>
                    <a:pt x="366069" y="272231"/>
                    <a:pt x="365397" y="273157"/>
                  </a:cubicBezTo>
                  <a:cubicBezTo>
                    <a:pt x="365684" y="273348"/>
                    <a:pt x="366042" y="273400"/>
                    <a:pt x="366371" y="273296"/>
                  </a:cubicBezTo>
                  <a:close/>
                  <a:moveTo>
                    <a:pt x="523057" y="337739"/>
                  </a:moveTo>
                  <a:cubicBezTo>
                    <a:pt x="522593" y="336466"/>
                    <a:pt x="521039" y="337392"/>
                    <a:pt x="521805" y="337947"/>
                  </a:cubicBezTo>
                  <a:cubicBezTo>
                    <a:pt x="522226" y="338139"/>
                    <a:pt x="522721" y="338056"/>
                    <a:pt x="523057" y="337739"/>
                  </a:cubicBezTo>
                  <a:close/>
                  <a:moveTo>
                    <a:pt x="538501" y="337461"/>
                  </a:moveTo>
                  <a:cubicBezTo>
                    <a:pt x="538501" y="338086"/>
                    <a:pt x="539567" y="338179"/>
                    <a:pt x="539567" y="337461"/>
                  </a:cubicBezTo>
                  <a:cubicBezTo>
                    <a:pt x="539567" y="336744"/>
                    <a:pt x="538385" y="336605"/>
                    <a:pt x="538501" y="337369"/>
                  </a:cubicBezTo>
                  <a:close/>
                  <a:moveTo>
                    <a:pt x="567973" y="119813"/>
                  </a:moveTo>
                  <a:cubicBezTo>
                    <a:pt x="568113" y="119258"/>
                    <a:pt x="566976" y="119142"/>
                    <a:pt x="566930" y="119674"/>
                  </a:cubicBezTo>
                  <a:cubicBezTo>
                    <a:pt x="566884" y="120206"/>
                    <a:pt x="567973" y="120553"/>
                    <a:pt x="567973" y="119720"/>
                  </a:cubicBezTo>
                  <a:close/>
                  <a:moveTo>
                    <a:pt x="171029" y="369787"/>
                  </a:moveTo>
                  <a:cubicBezTo>
                    <a:pt x="171238" y="369023"/>
                    <a:pt x="169939" y="368792"/>
                    <a:pt x="169986" y="369648"/>
                  </a:cubicBezTo>
                  <a:cubicBezTo>
                    <a:pt x="170032" y="370504"/>
                    <a:pt x="170913" y="370342"/>
                    <a:pt x="171029" y="369787"/>
                  </a:cubicBezTo>
                  <a:close/>
                  <a:moveTo>
                    <a:pt x="177151" y="369162"/>
                  </a:moveTo>
                  <a:cubicBezTo>
                    <a:pt x="176826" y="368931"/>
                    <a:pt x="176409" y="368260"/>
                    <a:pt x="175899" y="368584"/>
                  </a:cubicBezTo>
                  <a:cubicBezTo>
                    <a:pt x="175389" y="368908"/>
                    <a:pt x="177197" y="370134"/>
                    <a:pt x="177197" y="369162"/>
                  </a:cubicBezTo>
                  <a:close/>
                  <a:moveTo>
                    <a:pt x="178867" y="337762"/>
                  </a:moveTo>
                  <a:cubicBezTo>
                    <a:pt x="178867" y="336836"/>
                    <a:pt x="176989" y="337762"/>
                    <a:pt x="177591" y="338340"/>
                  </a:cubicBezTo>
                  <a:cubicBezTo>
                    <a:pt x="178194" y="338919"/>
                    <a:pt x="178519" y="338017"/>
                    <a:pt x="178867" y="337739"/>
                  </a:cubicBezTo>
                  <a:close/>
                  <a:moveTo>
                    <a:pt x="93834" y="273805"/>
                  </a:moveTo>
                  <a:cubicBezTo>
                    <a:pt x="93690" y="273369"/>
                    <a:pt x="93358" y="273021"/>
                    <a:pt x="92929" y="272856"/>
                  </a:cubicBezTo>
                  <a:cubicBezTo>
                    <a:pt x="92512" y="273481"/>
                    <a:pt x="92929" y="274083"/>
                    <a:pt x="93625" y="274314"/>
                  </a:cubicBezTo>
                  <a:close/>
                  <a:moveTo>
                    <a:pt x="396470" y="337855"/>
                  </a:moveTo>
                  <a:cubicBezTo>
                    <a:pt x="396470" y="337160"/>
                    <a:pt x="395194" y="337207"/>
                    <a:pt x="395426" y="337993"/>
                  </a:cubicBezTo>
                  <a:cubicBezTo>
                    <a:pt x="395658" y="338780"/>
                    <a:pt x="396516" y="338572"/>
                    <a:pt x="396470" y="337855"/>
                  </a:cubicBezTo>
                  <a:close/>
                  <a:moveTo>
                    <a:pt x="97799" y="339104"/>
                  </a:moveTo>
                  <a:cubicBezTo>
                    <a:pt x="97799" y="338757"/>
                    <a:pt x="97637" y="338595"/>
                    <a:pt x="97451" y="338387"/>
                  </a:cubicBezTo>
                  <a:cubicBezTo>
                    <a:pt x="96037" y="336998"/>
                    <a:pt x="97312" y="340585"/>
                    <a:pt x="97799" y="339104"/>
                  </a:cubicBezTo>
                  <a:close/>
                  <a:moveTo>
                    <a:pt x="181835" y="382583"/>
                  </a:moveTo>
                  <a:cubicBezTo>
                    <a:pt x="181835" y="382004"/>
                    <a:pt x="180768" y="381981"/>
                    <a:pt x="180791" y="382583"/>
                  </a:cubicBezTo>
                  <a:cubicBezTo>
                    <a:pt x="180815" y="383184"/>
                    <a:pt x="181974" y="383277"/>
                    <a:pt x="181835" y="382583"/>
                  </a:cubicBezTo>
                  <a:close/>
                  <a:moveTo>
                    <a:pt x="158646" y="339058"/>
                  </a:moveTo>
                  <a:cubicBezTo>
                    <a:pt x="158646" y="336744"/>
                    <a:pt x="157556" y="339312"/>
                    <a:pt x="158391" y="340053"/>
                  </a:cubicBezTo>
                  <a:cubicBezTo>
                    <a:pt x="158613" y="339772"/>
                    <a:pt x="158705" y="339411"/>
                    <a:pt x="158646" y="339058"/>
                  </a:cubicBezTo>
                  <a:close/>
                  <a:moveTo>
                    <a:pt x="42935" y="316913"/>
                  </a:moveTo>
                  <a:cubicBezTo>
                    <a:pt x="43422" y="316945"/>
                    <a:pt x="43910" y="316850"/>
                    <a:pt x="44349" y="316636"/>
                  </a:cubicBezTo>
                  <a:cubicBezTo>
                    <a:pt x="43816" y="316104"/>
                    <a:pt x="41381" y="316358"/>
                    <a:pt x="42935" y="316913"/>
                  </a:cubicBezTo>
                  <a:close/>
                  <a:moveTo>
                    <a:pt x="53996" y="245922"/>
                  </a:moveTo>
                  <a:cubicBezTo>
                    <a:pt x="53671" y="245112"/>
                    <a:pt x="52141" y="245506"/>
                    <a:pt x="52535" y="246431"/>
                  </a:cubicBezTo>
                  <a:close/>
                  <a:moveTo>
                    <a:pt x="426569" y="383115"/>
                  </a:moveTo>
                  <a:cubicBezTo>
                    <a:pt x="426569" y="382583"/>
                    <a:pt x="425386" y="382421"/>
                    <a:pt x="425502" y="383115"/>
                  </a:cubicBezTo>
                  <a:cubicBezTo>
                    <a:pt x="425618" y="383809"/>
                    <a:pt x="426522" y="384017"/>
                    <a:pt x="426569" y="383138"/>
                  </a:cubicBezTo>
                  <a:close/>
                  <a:moveTo>
                    <a:pt x="660496" y="31398"/>
                  </a:moveTo>
                  <a:cubicBezTo>
                    <a:pt x="660659" y="30634"/>
                    <a:pt x="659407" y="30472"/>
                    <a:pt x="659453" y="31398"/>
                  </a:cubicBezTo>
                  <a:cubicBezTo>
                    <a:pt x="659499" y="32323"/>
                    <a:pt x="660427" y="32022"/>
                    <a:pt x="660496" y="31467"/>
                  </a:cubicBezTo>
                  <a:close/>
                  <a:moveTo>
                    <a:pt x="473526" y="245436"/>
                  </a:moveTo>
                  <a:cubicBezTo>
                    <a:pt x="472482" y="245297"/>
                    <a:pt x="472668" y="246177"/>
                    <a:pt x="473526" y="246454"/>
                  </a:cubicBezTo>
                  <a:cubicBezTo>
                    <a:pt x="474013" y="246339"/>
                    <a:pt x="474500" y="245459"/>
                    <a:pt x="473526" y="245506"/>
                  </a:cubicBezTo>
                  <a:close/>
                  <a:moveTo>
                    <a:pt x="450986" y="286208"/>
                  </a:moveTo>
                  <a:cubicBezTo>
                    <a:pt x="450847" y="285791"/>
                    <a:pt x="450569" y="285768"/>
                    <a:pt x="450430" y="286022"/>
                  </a:cubicBezTo>
                  <a:cubicBezTo>
                    <a:pt x="450291" y="286277"/>
                    <a:pt x="449410" y="286022"/>
                    <a:pt x="449618" y="286670"/>
                  </a:cubicBezTo>
                  <a:cubicBezTo>
                    <a:pt x="449781" y="286832"/>
                    <a:pt x="451149" y="286994"/>
                    <a:pt x="450986" y="286277"/>
                  </a:cubicBezTo>
                  <a:close/>
                  <a:moveTo>
                    <a:pt x="288016" y="59442"/>
                  </a:moveTo>
                  <a:cubicBezTo>
                    <a:pt x="288016" y="58864"/>
                    <a:pt x="286949" y="58841"/>
                    <a:pt x="286949" y="59442"/>
                  </a:cubicBezTo>
                  <a:cubicBezTo>
                    <a:pt x="286949" y="60044"/>
                    <a:pt x="288155" y="60345"/>
                    <a:pt x="288016" y="59581"/>
                  </a:cubicBezTo>
                  <a:close/>
                  <a:moveTo>
                    <a:pt x="163284" y="367542"/>
                  </a:moveTo>
                  <a:cubicBezTo>
                    <a:pt x="163371" y="368085"/>
                    <a:pt x="163882" y="368454"/>
                    <a:pt x="164426" y="368367"/>
                  </a:cubicBezTo>
                  <a:cubicBezTo>
                    <a:pt x="164521" y="368352"/>
                    <a:pt x="164612" y="368324"/>
                    <a:pt x="164699" y="368283"/>
                  </a:cubicBezTo>
                  <a:cubicBezTo>
                    <a:pt x="164467" y="367681"/>
                    <a:pt x="163864" y="367172"/>
                    <a:pt x="163284" y="367542"/>
                  </a:cubicBezTo>
                  <a:close/>
                  <a:moveTo>
                    <a:pt x="532958" y="48937"/>
                  </a:moveTo>
                  <a:lnTo>
                    <a:pt x="532958" y="48937"/>
                  </a:lnTo>
                  <a:cubicBezTo>
                    <a:pt x="532541" y="48937"/>
                    <a:pt x="532054" y="48798"/>
                    <a:pt x="531753" y="49192"/>
                  </a:cubicBezTo>
                  <a:cubicBezTo>
                    <a:pt x="532368" y="49552"/>
                    <a:pt x="533131" y="49552"/>
                    <a:pt x="533747" y="49192"/>
                  </a:cubicBezTo>
                  <a:cubicBezTo>
                    <a:pt x="533608" y="48891"/>
                    <a:pt x="533329" y="48891"/>
                    <a:pt x="532958" y="48937"/>
                  </a:cubicBezTo>
                  <a:close/>
                  <a:moveTo>
                    <a:pt x="128501" y="384850"/>
                  </a:moveTo>
                  <a:cubicBezTo>
                    <a:pt x="128501" y="384295"/>
                    <a:pt x="128246" y="383462"/>
                    <a:pt x="127457" y="384017"/>
                  </a:cubicBezTo>
                  <a:lnTo>
                    <a:pt x="128246" y="385383"/>
                  </a:lnTo>
                  <a:close/>
                  <a:moveTo>
                    <a:pt x="566768" y="123561"/>
                  </a:moveTo>
                  <a:cubicBezTo>
                    <a:pt x="567014" y="123099"/>
                    <a:pt x="566837" y="122524"/>
                    <a:pt x="566373" y="122279"/>
                  </a:cubicBezTo>
                  <a:cubicBezTo>
                    <a:pt x="566265" y="122222"/>
                    <a:pt x="566147" y="122186"/>
                    <a:pt x="566026" y="122173"/>
                  </a:cubicBezTo>
                  <a:cubicBezTo>
                    <a:pt x="565539" y="122659"/>
                    <a:pt x="566049" y="123423"/>
                    <a:pt x="566768" y="123561"/>
                  </a:cubicBezTo>
                  <a:close/>
                  <a:moveTo>
                    <a:pt x="59283" y="273458"/>
                  </a:moveTo>
                  <a:lnTo>
                    <a:pt x="58935" y="272787"/>
                  </a:lnTo>
                  <a:cubicBezTo>
                    <a:pt x="57706" y="274013"/>
                    <a:pt x="58703" y="275425"/>
                    <a:pt x="59283" y="273458"/>
                  </a:cubicBezTo>
                  <a:close/>
                  <a:moveTo>
                    <a:pt x="486187" y="232409"/>
                  </a:moveTo>
                  <a:cubicBezTo>
                    <a:pt x="486187" y="231830"/>
                    <a:pt x="485143" y="231830"/>
                    <a:pt x="485166" y="232409"/>
                  </a:cubicBezTo>
                  <a:cubicBezTo>
                    <a:pt x="485190" y="232987"/>
                    <a:pt x="486349" y="233149"/>
                    <a:pt x="486187" y="232409"/>
                  </a:cubicBezTo>
                  <a:close/>
                  <a:moveTo>
                    <a:pt x="125185" y="315178"/>
                  </a:moveTo>
                  <a:cubicBezTo>
                    <a:pt x="125467" y="315178"/>
                    <a:pt x="125695" y="314950"/>
                    <a:pt x="125695" y="314669"/>
                  </a:cubicBezTo>
                  <a:cubicBezTo>
                    <a:pt x="125695" y="314388"/>
                    <a:pt x="125467" y="314160"/>
                    <a:pt x="125185" y="314160"/>
                  </a:cubicBezTo>
                  <a:cubicBezTo>
                    <a:pt x="124234" y="314067"/>
                    <a:pt x="124466" y="315340"/>
                    <a:pt x="125185" y="315178"/>
                  </a:cubicBezTo>
                  <a:close/>
                  <a:moveTo>
                    <a:pt x="299309" y="123237"/>
                  </a:moveTo>
                  <a:cubicBezTo>
                    <a:pt x="298776" y="122081"/>
                    <a:pt x="296990" y="123561"/>
                    <a:pt x="298381" y="123700"/>
                  </a:cubicBezTo>
                  <a:cubicBezTo>
                    <a:pt x="298706" y="123654"/>
                    <a:pt x="299100" y="123839"/>
                    <a:pt x="299309" y="123237"/>
                  </a:cubicBezTo>
                  <a:close/>
                  <a:moveTo>
                    <a:pt x="184177" y="340747"/>
                  </a:moveTo>
                  <a:lnTo>
                    <a:pt x="183667" y="340932"/>
                  </a:lnTo>
                  <a:cubicBezTo>
                    <a:pt x="183968" y="341464"/>
                    <a:pt x="184525" y="342089"/>
                    <a:pt x="185151" y="341603"/>
                  </a:cubicBezTo>
                  <a:cubicBezTo>
                    <a:pt x="184996" y="341165"/>
                    <a:pt x="184614" y="340845"/>
                    <a:pt x="184154" y="340770"/>
                  </a:cubicBezTo>
                  <a:close/>
                  <a:moveTo>
                    <a:pt x="336272" y="123770"/>
                  </a:moveTo>
                  <a:cubicBezTo>
                    <a:pt x="335646" y="123770"/>
                    <a:pt x="335599" y="124765"/>
                    <a:pt x="336272" y="124788"/>
                  </a:cubicBezTo>
                  <a:cubicBezTo>
                    <a:pt x="336944" y="124811"/>
                    <a:pt x="337199" y="123631"/>
                    <a:pt x="336272" y="123770"/>
                  </a:cubicBezTo>
                  <a:close/>
                  <a:moveTo>
                    <a:pt x="454952" y="270913"/>
                  </a:moveTo>
                  <a:cubicBezTo>
                    <a:pt x="454891" y="270625"/>
                    <a:pt x="454607" y="270441"/>
                    <a:pt x="454319" y="270502"/>
                  </a:cubicBezTo>
                  <a:cubicBezTo>
                    <a:pt x="454113" y="270546"/>
                    <a:pt x="453952" y="270707"/>
                    <a:pt x="453908" y="270913"/>
                  </a:cubicBezTo>
                  <a:cubicBezTo>
                    <a:pt x="453839" y="271861"/>
                    <a:pt x="455137" y="271676"/>
                    <a:pt x="454952" y="270913"/>
                  </a:cubicBezTo>
                  <a:close/>
                  <a:moveTo>
                    <a:pt x="438998" y="248537"/>
                  </a:moveTo>
                  <a:cubicBezTo>
                    <a:pt x="438604" y="248236"/>
                    <a:pt x="438256" y="247588"/>
                    <a:pt x="437699" y="247866"/>
                  </a:cubicBezTo>
                  <a:cubicBezTo>
                    <a:pt x="437143" y="248143"/>
                    <a:pt x="438720" y="249462"/>
                    <a:pt x="438998" y="248537"/>
                  </a:cubicBezTo>
                  <a:close/>
                  <a:moveTo>
                    <a:pt x="402684" y="31745"/>
                  </a:moveTo>
                  <a:cubicBezTo>
                    <a:pt x="402336" y="30981"/>
                    <a:pt x="401641" y="31374"/>
                    <a:pt x="401154" y="31745"/>
                  </a:cubicBezTo>
                  <a:cubicBezTo>
                    <a:pt x="401664" y="32439"/>
                    <a:pt x="402128" y="32531"/>
                    <a:pt x="402684" y="31745"/>
                  </a:cubicBezTo>
                  <a:close/>
                  <a:moveTo>
                    <a:pt x="570965" y="77306"/>
                  </a:moveTo>
                  <a:cubicBezTo>
                    <a:pt x="570153" y="77098"/>
                    <a:pt x="570014" y="78417"/>
                    <a:pt x="570965" y="78324"/>
                  </a:cubicBezTo>
                  <a:cubicBezTo>
                    <a:pt x="571915" y="78232"/>
                    <a:pt x="571521" y="77352"/>
                    <a:pt x="570965" y="77306"/>
                  </a:cubicBezTo>
                  <a:close/>
                  <a:moveTo>
                    <a:pt x="336944" y="384874"/>
                  </a:moveTo>
                  <a:cubicBezTo>
                    <a:pt x="336805" y="385545"/>
                    <a:pt x="337965" y="385660"/>
                    <a:pt x="337918" y="384874"/>
                  </a:cubicBezTo>
                  <a:cubicBezTo>
                    <a:pt x="337872" y="384087"/>
                    <a:pt x="336921" y="384203"/>
                    <a:pt x="336944" y="384874"/>
                  </a:cubicBezTo>
                  <a:close/>
                  <a:moveTo>
                    <a:pt x="142716" y="342228"/>
                  </a:moveTo>
                  <a:cubicBezTo>
                    <a:pt x="142553" y="341950"/>
                    <a:pt x="141510" y="341649"/>
                    <a:pt x="141603" y="342459"/>
                  </a:cubicBezTo>
                  <a:cubicBezTo>
                    <a:pt x="141695" y="343269"/>
                    <a:pt x="142600" y="343153"/>
                    <a:pt x="142716" y="342228"/>
                  </a:cubicBezTo>
                  <a:close/>
                  <a:moveTo>
                    <a:pt x="508332" y="270357"/>
                  </a:moveTo>
                  <a:cubicBezTo>
                    <a:pt x="508332" y="270063"/>
                    <a:pt x="508093" y="269825"/>
                    <a:pt x="507799" y="269825"/>
                  </a:cubicBezTo>
                  <a:cubicBezTo>
                    <a:pt x="507504" y="269825"/>
                    <a:pt x="507265" y="270063"/>
                    <a:pt x="507265" y="270357"/>
                  </a:cubicBezTo>
                  <a:cubicBezTo>
                    <a:pt x="507173" y="271283"/>
                    <a:pt x="508471" y="271098"/>
                    <a:pt x="508332" y="270357"/>
                  </a:cubicBezTo>
                  <a:close/>
                  <a:moveTo>
                    <a:pt x="164212" y="313049"/>
                  </a:moveTo>
                  <a:cubicBezTo>
                    <a:pt x="163562" y="311892"/>
                    <a:pt x="161893" y="313373"/>
                    <a:pt x="163214" y="313489"/>
                  </a:cubicBezTo>
                  <a:cubicBezTo>
                    <a:pt x="163539" y="313512"/>
                    <a:pt x="163933" y="313628"/>
                    <a:pt x="164212" y="313049"/>
                  </a:cubicBezTo>
                  <a:close/>
                  <a:moveTo>
                    <a:pt x="434801" y="269987"/>
                  </a:moveTo>
                  <a:cubicBezTo>
                    <a:pt x="434383" y="270612"/>
                    <a:pt x="434801" y="271236"/>
                    <a:pt x="435473" y="271491"/>
                  </a:cubicBezTo>
                  <a:cubicBezTo>
                    <a:pt x="435914" y="270843"/>
                    <a:pt x="435357" y="270288"/>
                    <a:pt x="434801" y="269987"/>
                  </a:cubicBezTo>
                  <a:close/>
                  <a:moveTo>
                    <a:pt x="329454" y="386563"/>
                  </a:moveTo>
                  <a:cubicBezTo>
                    <a:pt x="330127" y="386702"/>
                    <a:pt x="330243" y="385545"/>
                    <a:pt x="329454" y="385591"/>
                  </a:cubicBezTo>
                  <a:cubicBezTo>
                    <a:pt x="329185" y="385591"/>
                    <a:pt x="328967" y="385808"/>
                    <a:pt x="328967" y="386077"/>
                  </a:cubicBezTo>
                  <a:cubicBezTo>
                    <a:pt x="328967" y="386345"/>
                    <a:pt x="329185" y="386563"/>
                    <a:pt x="329454" y="386563"/>
                  </a:cubicBezTo>
                  <a:close/>
                  <a:moveTo>
                    <a:pt x="434708" y="76727"/>
                  </a:moveTo>
                  <a:cubicBezTo>
                    <a:pt x="433966" y="76519"/>
                    <a:pt x="433711" y="77815"/>
                    <a:pt x="434592" y="77792"/>
                  </a:cubicBezTo>
                  <a:cubicBezTo>
                    <a:pt x="434886" y="77824"/>
                    <a:pt x="435151" y="77611"/>
                    <a:pt x="435183" y="77318"/>
                  </a:cubicBezTo>
                  <a:cubicBezTo>
                    <a:pt x="435215" y="77024"/>
                    <a:pt x="435002" y="76759"/>
                    <a:pt x="434708" y="76727"/>
                  </a:cubicBezTo>
                  <a:close/>
                  <a:moveTo>
                    <a:pt x="248688" y="311800"/>
                  </a:moveTo>
                  <a:cubicBezTo>
                    <a:pt x="248317" y="311915"/>
                    <a:pt x="248085" y="313026"/>
                    <a:pt x="248897" y="312934"/>
                  </a:cubicBezTo>
                  <a:cubicBezTo>
                    <a:pt x="249708" y="312841"/>
                    <a:pt x="249616" y="311892"/>
                    <a:pt x="248688" y="311800"/>
                  </a:cubicBezTo>
                  <a:close/>
                  <a:moveTo>
                    <a:pt x="127457" y="391677"/>
                  </a:moveTo>
                  <a:cubicBezTo>
                    <a:pt x="128037" y="391677"/>
                    <a:pt x="128014" y="390635"/>
                    <a:pt x="127457" y="390658"/>
                  </a:cubicBezTo>
                  <a:cubicBezTo>
                    <a:pt x="126901" y="390682"/>
                    <a:pt x="126715" y="391862"/>
                    <a:pt x="127457" y="391677"/>
                  </a:cubicBezTo>
                  <a:close/>
                  <a:moveTo>
                    <a:pt x="314799" y="343200"/>
                  </a:moveTo>
                  <a:cubicBezTo>
                    <a:pt x="315077" y="343755"/>
                    <a:pt x="315727" y="344310"/>
                    <a:pt x="316260" y="343940"/>
                  </a:cubicBezTo>
                  <a:cubicBezTo>
                    <a:pt x="316206" y="343406"/>
                    <a:pt x="315728" y="343017"/>
                    <a:pt x="315192" y="343072"/>
                  </a:cubicBezTo>
                  <a:cubicBezTo>
                    <a:pt x="315054" y="343086"/>
                    <a:pt x="314919" y="343129"/>
                    <a:pt x="314799" y="343200"/>
                  </a:cubicBezTo>
                  <a:close/>
                  <a:moveTo>
                    <a:pt x="422395" y="409841"/>
                  </a:moveTo>
                  <a:cubicBezTo>
                    <a:pt x="422024" y="409841"/>
                    <a:pt x="423206" y="409841"/>
                    <a:pt x="422974" y="409494"/>
                  </a:cubicBezTo>
                  <a:cubicBezTo>
                    <a:pt x="422373" y="409111"/>
                    <a:pt x="421604" y="409111"/>
                    <a:pt x="421003" y="409494"/>
                  </a:cubicBezTo>
                  <a:cubicBezTo>
                    <a:pt x="421513" y="409980"/>
                    <a:pt x="421490" y="409841"/>
                    <a:pt x="422395" y="409841"/>
                  </a:cubicBezTo>
                  <a:close/>
                  <a:moveTo>
                    <a:pt x="333002" y="77769"/>
                  </a:moveTo>
                  <a:cubicBezTo>
                    <a:pt x="333582" y="77769"/>
                    <a:pt x="333582" y="76727"/>
                    <a:pt x="333002" y="76751"/>
                  </a:cubicBezTo>
                  <a:cubicBezTo>
                    <a:pt x="332422" y="76774"/>
                    <a:pt x="332283" y="77931"/>
                    <a:pt x="333002" y="77769"/>
                  </a:cubicBezTo>
                  <a:close/>
                  <a:moveTo>
                    <a:pt x="478164" y="269478"/>
                  </a:moveTo>
                  <a:cubicBezTo>
                    <a:pt x="477653" y="268228"/>
                    <a:pt x="475845" y="269756"/>
                    <a:pt x="477259" y="269871"/>
                  </a:cubicBezTo>
                  <a:cubicBezTo>
                    <a:pt x="477584" y="269848"/>
                    <a:pt x="477978" y="270010"/>
                    <a:pt x="478164" y="269478"/>
                  </a:cubicBezTo>
                  <a:close/>
                  <a:moveTo>
                    <a:pt x="394151" y="226022"/>
                  </a:moveTo>
                  <a:cubicBezTo>
                    <a:pt x="394151" y="225606"/>
                    <a:pt x="392829" y="224680"/>
                    <a:pt x="392713" y="225490"/>
                  </a:cubicBezTo>
                  <a:cubicBezTo>
                    <a:pt x="392991" y="225999"/>
                    <a:pt x="393571" y="226670"/>
                    <a:pt x="394151" y="226022"/>
                  </a:cubicBezTo>
                  <a:close/>
                  <a:moveTo>
                    <a:pt x="78645" y="251730"/>
                  </a:moveTo>
                  <a:cubicBezTo>
                    <a:pt x="78933" y="251669"/>
                    <a:pt x="79117" y="251387"/>
                    <a:pt x="79056" y="251099"/>
                  </a:cubicBezTo>
                  <a:cubicBezTo>
                    <a:pt x="79013" y="250893"/>
                    <a:pt x="78851" y="250732"/>
                    <a:pt x="78645" y="250689"/>
                  </a:cubicBezTo>
                  <a:cubicBezTo>
                    <a:pt x="77718" y="250619"/>
                    <a:pt x="77880" y="251915"/>
                    <a:pt x="78645" y="251730"/>
                  </a:cubicBezTo>
                  <a:close/>
                  <a:moveTo>
                    <a:pt x="432273" y="268159"/>
                  </a:moveTo>
                  <a:cubicBezTo>
                    <a:pt x="432273" y="267326"/>
                    <a:pt x="430951" y="267627"/>
                    <a:pt x="431230" y="268367"/>
                  </a:cubicBezTo>
                  <a:cubicBezTo>
                    <a:pt x="431508" y="269108"/>
                    <a:pt x="432389" y="268761"/>
                    <a:pt x="432273" y="268159"/>
                  </a:cubicBezTo>
                  <a:close/>
                  <a:moveTo>
                    <a:pt x="424945" y="131637"/>
                  </a:moveTo>
                  <a:cubicBezTo>
                    <a:pt x="425502" y="131776"/>
                    <a:pt x="425618" y="130642"/>
                    <a:pt x="424945" y="130619"/>
                  </a:cubicBezTo>
                  <a:cubicBezTo>
                    <a:pt x="424273" y="130596"/>
                    <a:pt x="424064" y="131637"/>
                    <a:pt x="424922" y="131614"/>
                  </a:cubicBezTo>
                  <a:close/>
                  <a:moveTo>
                    <a:pt x="392087" y="410396"/>
                  </a:moveTo>
                  <a:cubicBezTo>
                    <a:pt x="392667" y="410396"/>
                    <a:pt x="392667" y="409309"/>
                    <a:pt x="392087" y="409332"/>
                  </a:cubicBezTo>
                  <a:cubicBezTo>
                    <a:pt x="391507" y="409355"/>
                    <a:pt x="391322" y="410558"/>
                    <a:pt x="392087" y="410396"/>
                  </a:cubicBezTo>
                  <a:close/>
                  <a:moveTo>
                    <a:pt x="301489" y="133928"/>
                  </a:moveTo>
                  <a:cubicBezTo>
                    <a:pt x="301012" y="133868"/>
                    <a:pt x="300529" y="133948"/>
                    <a:pt x="300097" y="134159"/>
                  </a:cubicBezTo>
                  <a:cubicBezTo>
                    <a:pt x="300608" y="134738"/>
                    <a:pt x="303019" y="134460"/>
                    <a:pt x="301489" y="133928"/>
                  </a:cubicBezTo>
                  <a:close/>
                  <a:moveTo>
                    <a:pt x="363449" y="222297"/>
                  </a:moveTo>
                  <a:cubicBezTo>
                    <a:pt x="361687" y="222297"/>
                    <a:pt x="363124" y="223199"/>
                    <a:pt x="364075" y="222875"/>
                  </a:cubicBezTo>
                  <a:cubicBezTo>
                    <a:pt x="365026" y="222551"/>
                    <a:pt x="363982" y="222158"/>
                    <a:pt x="363449" y="222297"/>
                  </a:cubicBezTo>
                  <a:close/>
                  <a:moveTo>
                    <a:pt x="429073" y="76265"/>
                  </a:moveTo>
                  <a:cubicBezTo>
                    <a:pt x="429565" y="76328"/>
                    <a:pt x="430064" y="76222"/>
                    <a:pt x="430488" y="75964"/>
                  </a:cubicBezTo>
                  <a:cubicBezTo>
                    <a:pt x="430163" y="75131"/>
                    <a:pt x="427450" y="75686"/>
                    <a:pt x="429073" y="76265"/>
                  </a:cubicBezTo>
                  <a:close/>
                  <a:moveTo>
                    <a:pt x="303854" y="135779"/>
                  </a:moveTo>
                  <a:cubicBezTo>
                    <a:pt x="303042" y="135779"/>
                    <a:pt x="303344" y="137075"/>
                    <a:pt x="304063" y="136797"/>
                  </a:cubicBezTo>
                  <a:cubicBezTo>
                    <a:pt x="304782" y="136519"/>
                    <a:pt x="304526" y="135524"/>
                    <a:pt x="303900" y="135663"/>
                  </a:cubicBezTo>
                  <a:close/>
                  <a:moveTo>
                    <a:pt x="363310" y="76265"/>
                  </a:moveTo>
                  <a:cubicBezTo>
                    <a:pt x="362916" y="75571"/>
                    <a:pt x="362359" y="75848"/>
                    <a:pt x="361965" y="76519"/>
                  </a:cubicBezTo>
                  <a:cubicBezTo>
                    <a:pt x="362243" y="76820"/>
                    <a:pt x="363959" y="76774"/>
                    <a:pt x="363310" y="76265"/>
                  </a:cubicBezTo>
                  <a:close/>
                  <a:moveTo>
                    <a:pt x="96037" y="197445"/>
                  </a:moveTo>
                  <a:cubicBezTo>
                    <a:pt x="95503" y="197445"/>
                    <a:pt x="95503" y="198440"/>
                    <a:pt x="96037" y="198417"/>
                  </a:cubicBezTo>
                  <a:cubicBezTo>
                    <a:pt x="96570" y="198394"/>
                    <a:pt x="96825" y="197283"/>
                    <a:pt x="96037" y="197445"/>
                  </a:cubicBezTo>
                  <a:close/>
                  <a:moveTo>
                    <a:pt x="377571" y="268321"/>
                  </a:moveTo>
                  <a:cubicBezTo>
                    <a:pt x="377177" y="267719"/>
                    <a:pt x="376458" y="267742"/>
                    <a:pt x="376249" y="268483"/>
                  </a:cubicBezTo>
                  <a:cubicBezTo>
                    <a:pt x="376040" y="269223"/>
                    <a:pt x="377756" y="268992"/>
                    <a:pt x="377571" y="268321"/>
                  </a:cubicBezTo>
                  <a:close/>
                  <a:moveTo>
                    <a:pt x="49520" y="267187"/>
                  </a:moveTo>
                  <a:cubicBezTo>
                    <a:pt x="48917" y="267187"/>
                    <a:pt x="48871" y="268159"/>
                    <a:pt x="49520" y="268159"/>
                  </a:cubicBezTo>
                  <a:cubicBezTo>
                    <a:pt x="50169" y="268159"/>
                    <a:pt x="50309" y="267002"/>
                    <a:pt x="49520" y="267141"/>
                  </a:cubicBezTo>
                  <a:close/>
                  <a:moveTo>
                    <a:pt x="504320" y="365830"/>
                  </a:moveTo>
                  <a:cubicBezTo>
                    <a:pt x="504552" y="365113"/>
                    <a:pt x="503254" y="364904"/>
                    <a:pt x="503300" y="365830"/>
                  </a:cubicBezTo>
                  <a:cubicBezTo>
                    <a:pt x="503346" y="366756"/>
                    <a:pt x="504158" y="366339"/>
                    <a:pt x="504320" y="365784"/>
                  </a:cubicBezTo>
                  <a:close/>
                  <a:moveTo>
                    <a:pt x="264758" y="138741"/>
                  </a:moveTo>
                  <a:cubicBezTo>
                    <a:pt x="264224" y="138000"/>
                    <a:pt x="263436" y="137862"/>
                    <a:pt x="263645" y="138741"/>
                  </a:cubicBezTo>
                  <a:cubicBezTo>
                    <a:pt x="263853" y="139620"/>
                    <a:pt x="264387" y="139180"/>
                    <a:pt x="264758" y="138741"/>
                  </a:cubicBezTo>
                  <a:close/>
                  <a:moveTo>
                    <a:pt x="523335" y="307357"/>
                  </a:moveTo>
                  <a:cubicBezTo>
                    <a:pt x="522848" y="307195"/>
                    <a:pt x="521828" y="307982"/>
                    <a:pt x="522315" y="308375"/>
                  </a:cubicBezTo>
                  <a:cubicBezTo>
                    <a:pt x="522802" y="308768"/>
                    <a:pt x="523868" y="307658"/>
                    <a:pt x="523335" y="307334"/>
                  </a:cubicBezTo>
                  <a:close/>
                  <a:moveTo>
                    <a:pt x="376620" y="217831"/>
                  </a:moveTo>
                  <a:cubicBezTo>
                    <a:pt x="376040" y="217831"/>
                    <a:pt x="376040" y="218849"/>
                    <a:pt x="376620" y="218849"/>
                  </a:cubicBezTo>
                  <a:cubicBezTo>
                    <a:pt x="377200" y="218849"/>
                    <a:pt x="377362" y="217692"/>
                    <a:pt x="376620" y="217831"/>
                  </a:cubicBezTo>
                  <a:close/>
                  <a:moveTo>
                    <a:pt x="622420" y="74367"/>
                  </a:moveTo>
                  <a:cubicBezTo>
                    <a:pt x="622420" y="73789"/>
                    <a:pt x="621400" y="73766"/>
                    <a:pt x="621400" y="74367"/>
                  </a:cubicBezTo>
                  <a:cubicBezTo>
                    <a:pt x="621400" y="74969"/>
                    <a:pt x="622606" y="75131"/>
                    <a:pt x="622420" y="74321"/>
                  </a:cubicBezTo>
                  <a:close/>
                  <a:moveTo>
                    <a:pt x="387287" y="396536"/>
                  </a:moveTo>
                  <a:cubicBezTo>
                    <a:pt x="386893" y="396258"/>
                    <a:pt x="386962" y="395379"/>
                    <a:pt x="386499" y="395379"/>
                  </a:cubicBezTo>
                  <a:cubicBezTo>
                    <a:pt x="386058" y="395795"/>
                    <a:pt x="386545" y="397415"/>
                    <a:pt x="387287" y="396536"/>
                  </a:cubicBezTo>
                  <a:close/>
                  <a:moveTo>
                    <a:pt x="103805" y="266956"/>
                  </a:moveTo>
                  <a:cubicBezTo>
                    <a:pt x="104570" y="266447"/>
                    <a:pt x="104686" y="265660"/>
                    <a:pt x="103805" y="265868"/>
                  </a:cubicBezTo>
                  <a:cubicBezTo>
                    <a:pt x="102924" y="266076"/>
                    <a:pt x="103318" y="266655"/>
                    <a:pt x="103805" y="267025"/>
                  </a:cubicBezTo>
                  <a:close/>
                  <a:moveTo>
                    <a:pt x="62599" y="266377"/>
                  </a:moveTo>
                  <a:cubicBezTo>
                    <a:pt x="62599" y="265752"/>
                    <a:pt x="61555" y="265706"/>
                    <a:pt x="61532" y="266377"/>
                  </a:cubicBezTo>
                  <a:cubicBezTo>
                    <a:pt x="61509" y="267048"/>
                    <a:pt x="62715" y="267257"/>
                    <a:pt x="62599" y="266447"/>
                  </a:cubicBezTo>
                  <a:close/>
                  <a:moveTo>
                    <a:pt x="461213" y="307172"/>
                  </a:moveTo>
                  <a:cubicBezTo>
                    <a:pt x="461815" y="307311"/>
                    <a:pt x="461978" y="306269"/>
                    <a:pt x="461398" y="306177"/>
                  </a:cubicBezTo>
                  <a:cubicBezTo>
                    <a:pt x="460818" y="306084"/>
                    <a:pt x="460424" y="307241"/>
                    <a:pt x="461213" y="307241"/>
                  </a:cubicBezTo>
                  <a:close/>
                  <a:moveTo>
                    <a:pt x="158252" y="347619"/>
                  </a:moveTo>
                  <a:cubicBezTo>
                    <a:pt x="157626" y="348545"/>
                    <a:pt x="158994" y="349008"/>
                    <a:pt x="159620" y="348406"/>
                  </a:cubicBezTo>
                  <a:cubicBezTo>
                    <a:pt x="159134" y="348200"/>
                    <a:pt x="158675" y="347935"/>
                    <a:pt x="158252" y="347619"/>
                  </a:cubicBezTo>
                  <a:close/>
                  <a:moveTo>
                    <a:pt x="511648" y="266377"/>
                  </a:moveTo>
                  <a:cubicBezTo>
                    <a:pt x="513132" y="265382"/>
                    <a:pt x="511022" y="264850"/>
                    <a:pt x="510813" y="265729"/>
                  </a:cubicBezTo>
                  <a:cubicBezTo>
                    <a:pt x="510944" y="266087"/>
                    <a:pt x="511268" y="266338"/>
                    <a:pt x="511648" y="266377"/>
                  </a:cubicBezTo>
                  <a:close/>
                  <a:moveTo>
                    <a:pt x="473433" y="253998"/>
                  </a:moveTo>
                  <a:cubicBezTo>
                    <a:pt x="473827" y="254692"/>
                    <a:pt x="474384" y="254391"/>
                    <a:pt x="474778" y="253743"/>
                  </a:cubicBezTo>
                  <a:cubicBezTo>
                    <a:pt x="474500" y="253373"/>
                    <a:pt x="472830" y="253373"/>
                    <a:pt x="473433" y="253998"/>
                  </a:cubicBezTo>
                  <a:close/>
                  <a:moveTo>
                    <a:pt x="11491" y="290303"/>
                  </a:moveTo>
                  <a:lnTo>
                    <a:pt x="11491" y="290303"/>
                  </a:lnTo>
                  <a:cubicBezTo>
                    <a:pt x="13810" y="290303"/>
                    <a:pt x="11143" y="289123"/>
                    <a:pt x="10494" y="290049"/>
                  </a:cubicBezTo>
                  <a:cubicBezTo>
                    <a:pt x="10775" y="290270"/>
                    <a:pt x="11137" y="290362"/>
                    <a:pt x="11491" y="290303"/>
                  </a:cubicBezTo>
                  <a:close/>
                  <a:moveTo>
                    <a:pt x="443520" y="12354"/>
                  </a:moveTo>
                  <a:cubicBezTo>
                    <a:pt x="443009" y="12354"/>
                    <a:pt x="442198" y="11266"/>
                    <a:pt x="441966" y="12007"/>
                  </a:cubicBezTo>
                  <a:cubicBezTo>
                    <a:pt x="441734" y="12747"/>
                    <a:pt x="443172" y="12817"/>
                    <a:pt x="443520" y="12354"/>
                  </a:cubicBezTo>
                  <a:close/>
                  <a:moveTo>
                    <a:pt x="346127" y="409818"/>
                  </a:moveTo>
                  <a:lnTo>
                    <a:pt x="346127" y="409818"/>
                  </a:lnTo>
                  <a:cubicBezTo>
                    <a:pt x="346473" y="409802"/>
                    <a:pt x="346813" y="409715"/>
                    <a:pt x="347124" y="409563"/>
                  </a:cubicBezTo>
                  <a:cubicBezTo>
                    <a:pt x="346173" y="408823"/>
                    <a:pt x="343831" y="409772"/>
                    <a:pt x="346034" y="409818"/>
                  </a:cubicBezTo>
                  <a:close/>
                  <a:moveTo>
                    <a:pt x="206995" y="364534"/>
                  </a:moveTo>
                  <a:cubicBezTo>
                    <a:pt x="207134" y="363863"/>
                    <a:pt x="205858" y="363747"/>
                    <a:pt x="205974" y="364534"/>
                  </a:cubicBezTo>
                  <a:cubicBezTo>
                    <a:pt x="206090" y="365321"/>
                    <a:pt x="206786" y="365205"/>
                    <a:pt x="206809" y="364534"/>
                  </a:cubicBezTo>
                  <a:close/>
                  <a:moveTo>
                    <a:pt x="369664" y="73025"/>
                  </a:moveTo>
                  <a:cubicBezTo>
                    <a:pt x="369664" y="72609"/>
                    <a:pt x="368295" y="71660"/>
                    <a:pt x="368203" y="72493"/>
                  </a:cubicBezTo>
                  <a:cubicBezTo>
                    <a:pt x="368574" y="73025"/>
                    <a:pt x="369200" y="73534"/>
                    <a:pt x="369664" y="73025"/>
                  </a:cubicBezTo>
                  <a:close/>
                  <a:moveTo>
                    <a:pt x="400922" y="14367"/>
                  </a:moveTo>
                  <a:cubicBezTo>
                    <a:pt x="400273" y="14367"/>
                    <a:pt x="399507" y="14645"/>
                    <a:pt x="400064" y="15408"/>
                  </a:cubicBezTo>
                  <a:lnTo>
                    <a:pt x="401409" y="14598"/>
                  </a:lnTo>
                  <a:close/>
                  <a:moveTo>
                    <a:pt x="139794" y="350489"/>
                  </a:moveTo>
                  <a:cubicBezTo>
                    <a:pt x="140026" y="349679"/>
                    <a:pt x="138704" y="349563"/>
                    <a:pt x="138750" y="350489"/>
                  </a:cubicBezTo>
                  <a:cubicBezTo>
                    <a:pt x="138797" y="351414"/>
                    <a:pt x="139724" y="351021"/>
                    <a:pt x="139794" y="350489"/>
                  </a:cubicBezTo>
                  <a:close/>
                  <a:moveTo>
                    <a:pt x="627058" y="32994"/>
                  </a:moveTo>
                  <a:cubicBezTo>
                    <a:pt x="627731" y="33133"/>
                    <a:pt x="627823" y="31953"/>
                    <a:pt x="627058" y="31999"/>
                  </a:cubicBezTo>
                  <a:cubicBezTo>
                    <a:pt x="626293" y="32045"/>
                    <a:pt x="626316" y="32994"/>
                    <a:pt x="627058" y="32994"/>
                  </a:cubicBezTo>
                  <a:close/>
                  <a:moveTo>
                    <a:pt x="332886" y="399081"/>
                  </a:moveTo>
                  <a:cubicBezTo>
                    <a:pt x="333164" y="398942"/>
                    <a:pt x="333837" y="399336"/>
                    <a:pt x="333814" y="398711"/>
                  </a:cubicBezTo>
                  <a:cubicBezTo>
                    <a:pt x="333373" y="397901"/>
                    <a:pt x="330498" y="399081"/>
                    <a:pt x="332886" y="399081"/>
                  </a:cubicBezTo>
                  <a:close/>
                  <a:moveTo>
                    <a:pt x="167643" y="351484"/>
                  </a:moveTo>
                  <a:lnTo>
                    <a:pt x="168130" y="351252"/>
                  </a:lnTo>
                  <a:cubicBezTo>
                    <a:pt x="167875" y="350651"/>
                    <a:pt x="167272" y="350118"/>
                    <a:pt x="166623" y="350604"/>
                  </a:cubicBezTo>
                  <a:cubicBezTo>
                    <a:pt x="166817" y="351033"/>
                    <a:pt x="167190" y="351355"/>
                    <a:pt x="167643" y="351484"/>
                  </a:cubicBezTo>
                  <a:close/>
                  <a:moveTo>
                    <a:pt x="403287" y="304927"/>
                  </a:moveTo>
                  <a:cubicBezTo>
                    <a:pt x="403226" y="304640"/>
                    <a:pt x="402943" y="304456"/>
                    <a:pt x="402655" y="304517"/>
                  </a:cubicBezTo>
                  <a:cubicBezTo>
                    <a:pt x="402449" y="304561"/>
                    <a:pt x="402287" y="304721"/>
                    <a:pt x="402244" y="304927"/>
                  </a:cubicBezTo>
                  <a:cubicBezTo>
                    <a:pt x="402128" y="305876"/>
                    <a:pt x="403473" y="305668"/>
                    <a:pt x="403287" y="304927"/>
                  </a:cubicBezTo>
                  <a:close/>
                  <a:moveTo>
                    <a:pt x="321106" y="53982"/>
                  </a:moveTo>
                  <a:cubicBezTo>
                    <a:pt x="321663" y="53982"/>
                    <a:pt x="321663" y="52917"/>
                    <a:pt x="321106" y="52940"/>
                  </a:cubicBezTo>
                  <a:cubicBezTo>
                    <a:pt x="320550" y="52963"/>
                    <a:pt x="320341" y="54120"/>
                    <a:pt x="321106" y="53982"/>
                  </a:cubicBezTo>
                  <a:close/>
                  <a:moveTo>
                    <a:pt x="546547" y="165050"/>
                  </a:moveTo>
                  <a:cubicBezTo>
                    <a:pt x="545782" y="164842"/>
                    <a:pt x="545596" y="166161"/>
                    <a:pt x="546547" y="166068"/>
                  </a:cubicBezTo>
                  <a:cubicBezTo>
                    <a:pt x="547498" y="165976"/>
                    <a:pt x="547104" y="165189"/>
                    <a:pt x="546547" y="165143"/>
                  </a:cubicBezTo>
                  <a:close/>
                  <a:moveTo>
                    <a:pt x="405444" y="69994"/>
                  </a:moveTo>
                  <a:cubicBezTo>
                    <a:pt x="405226" y="69997"/>
                    <a:pt x="405052" y="70176"/>
                    <a:pt x="405055" y="70393"/>
                  </a:cubicBezTo>
                  <a:cubicBezTo>
                    <a:pt x="405056" y="70430"/>
                    <a:pt x="405062" y="70467"/>
                    <a:pt x="405073" y="70503"/>
                  </a:cubicBezTo>
                  <a:cubicBezTo>
                    <a:pt x="405421" y="71891"/>
                    <a:pt x="406997" y="69878"/>
                    <a:pt x="405444" y="69994"/>
                  </a:cubicBezTo>
                  <a:close/>
                  <a:moveTo>
                    <a:pt x="362939" y="264364"/>
                  </a:moveTo>
                  <a:cubicBezTo>
                    <a:pt x="363194" y="263508"/>
                    <a:pt x="361826" y="263346"/>
                    <a:pt x="361919" y="264225"/>
                  </a:cubicBezTo>
                  <a:cubicBezTo>
                    <a:pt x="362011" y="265105"/>
                    <a:pt x="362892" y="264919"/>
                    <a:pt x="362939" y="264410"/>
                  </a:cubicBezTo>
                  <a:close/>
                  <a:moveTo>
                    <a:pt x="453630" y="34845"/>
                  </a:moveTo>
                  <a:cubicBezTo>
                    <a:pt x="452957" y="35308"/>
                    <a:pt x="453630" y="35956"/>
                    <a:pt x="454117" y="36234"/>
                  </a:cubicBezTo>
                  <a:cubicBezTo>
                    <a:pt x="454766" y="35933"/>
                    <a:pt x="454117" y="35146"/>
                    <a:pt x="453630" y="34892"/>
                  </a:cubicBezTo>
                  <a:close/>
                  <a:moveTo>
                    <a:pt x="30668" y="290674"/>
                  </a:moveTo>
                  <a:cubicBezTo>
                    <a:pt x="30668" y="290118"/>
                    <a:pt x="29300" y="290095"/>
                    <a:pt x="29323" y="290674"/>
                  </a:cubicBezTo>
                  <a:cubicBezTo>
                    <a:pt x="29346" y="291252"/>
                    <a:pt x="30413" y="291460"/>
                    <a:pt x="30668" y="290674"/>
                  </a:cubicBezTo>
                  <a:close/>
                  <a:moveTo>
                    <a:pt x="383368" y="402089"/>
                  </a:moveTo>
                  <a:cubicBezTo>
                    <a:pt x="383623" y="401279"/>
                    <a:pt x="382278" y="401094"/>
                    <a:pt x="382348" y="401950"/>
                  </a:cubicBezTo>
                  <a:cubicBezTo>
                    <a:pt x="382417" y="402807"/>
                    <a:pt x="383322" y="402529"/>
                    <a:pt x="383368" y="402089"/>
                  </a:cubicBezTo>
                  <a:close/>
                  <a:moveTo>
                    <a:pt x="219146" y="401881"/>
                  </a:moveTo>
                  <a:lnTo>
                    <a:pt x="218311" y="402807"/>
                  </a:lnTo>
                  <a:cubicBezTo>
                    <a:pt x="218937" y="403293"/>
                    <a:pt x="219517" y="402807"/>
                    <a:pt x="219795" y="402159"/>
                  </a:cubicBezTo>
                  <a:close/>
                  <a:moveTo>
                    <a:pt x="139887" y="363354"/>
                  </a:moveTo>
                  <a:cubicBezTo>
                    <a:pt x="140420" y="363493"/>
                    <a:pt x="140582" y="362359"/>
                    <a:pt x="139887" y="362336"/>
                  </a:cubicBezTo>
                  <a:cubicBezTo>
                    <a:pt x="139191" y="362313"/>
                    <a:pt x="139005" y="363354"/>
                    <a:pt x="139887" y="363354"/>
                  </a:cubicBezTo>
                  <a:close/>
                  <a:moveTo>
                    <a:pt x="327019" y="403501"/>
                  </a:moveTo>
                  <a:cubicBezTo>
                    <a:pt x="327669" y="402645"/>
                    <a:pt x="326022" y="402159"/>
                    <a:pt x="325628" y="402807"/>
                  </a:cubicBezTo>
                  <a:close/>
                  <a:moveTo>
                    <a:pt x="428424" y="263994"/>
                  </a:moveTo>
                  <a:lnTo>
                    <a:pt x="429328" y="262768"/>
                  </a:lnTo>
                  <a:cubicBezTo>
                    <a:pt x="427983" y="262235"/>
                    <a:pt x="427635" y="262744"/>
                    <a:pt x="428424" y="263994"/>
                  </a:cubicBezTo>
                  <a:close/>
                  <a:moveTo>
                    <a:pt x="75167" y="303400"/>
                  </a:moveTo>
                  <a:cubicBezTo>
                    <a:pt x="74425" y="303215"/>
                    <a:pt x="74216" y="304511"/>
                    <a:pt x="75167" y="304441"/>
                  </a:cubicBezTo>
                  <a:cubicBezTo>
                    <a:pt x="75455" y="304380"/>
                    <a:pt x="75639" y="304098"/>
                    <a:pt x="75578" y="303810"/>
                  </a:cubicBezTo>
                  <a:cubicBezTo>
                    <a:pt x="75534" y="303605"/>
                    <a:pt x="75373" y="303444"/>
                    <a:pt x="75167" y="303400"/>
                  </a:cubicBezTo>
                  <a:close/>
                  <a:moveTo>
                    <a:pt x="428887" y="403154"/>
                  </a:moveTo>
                  <a:cubicBezTo>
                    <a:pt x="428887" y="403848"/>
                    <a:pt x="430163" y="403616"/>
                    <a:pt x="429885" y="402922"/>
                  </a:cubicBezTo>
                  <a:cubicBezTo>
                    <a:pt x="429606" y="402228"/>
                    <a:pt x="428772" y="402529"/>
                    <a:pt x="428957" y="403154"/>
                  </a:cubicBezTo>
                  <a:close/>
                  <a:moveTo>
                    <a:pt x="567718" y="68814"/>
                  </a:moveTo>
                  <a:cubicBezTo>
                    <a:pt x="567324" y="68027"/>
                    <a:pt x="566675" y="68513"/>
                    <a:pt x="566420" y="69045"/>
                  </a:cubicBezTo>
                  <a:cubicBezTo>
                    <a:pt x="566768" y="69485"/>
                    <a:pt x="568344" y="69323"/>
                    <a:pt x="567718" y="68814"/>
                  </a:cubicBezTo>
                  <a:close/>
                  <a:moveTo>
                    <a:pt x="537828" y="68814"/>
                  </a:moveTo>
                  <a:cubicBezTo>
                    <a:pt x="538014" y="68097"/>
                    <a:pt x="536738" y="67888"/>
                    <a:pt x="536808" y="68814"/>
                  </a:cubicBezTo>
                  <a:cubicBezTo>
                    <a:pt x="536877" y="69739"/>
                    <a:pt x="537758" y="69439"/>
                    <a:pt x="537828" y="68860"/>
                  </a:cubicBezTo>
                  <a:close/>
                  <a:moveTo>
                    <a:pt x="241430" y="426200"/>
                  </a:moveTo>
                  <a:cubicBezTo>
                    <a:pt x="241430" y="425460"/>
                    <a:pt x="240131" y="425715"/>
                    <a:pt x="240433" y="426455"/>
                  </a:cubicBezTo>
                  <a:cubicBezTo>
                    <a:pt x="240734" y="427195"/>
                    <a:pt x="241592" y="426895"/>
                    <a:pt x="241430" y="426200"/>
                  </a:cubicBezTo>
                  <a:close/>
                  <a:moveTo>
                    <a:pt x="237627" y="362799"/>
                  </a:moveTo>
                  <a:cubicBezTo>
                    <a:pt x="238207" y="362799"/>
                    <a:pt x="238184" y="361734"/>
                    <a:pt x="237627" y="361757"/>
                  </a:cubicBezTo>
                  <a:cubicBezTo>
                    <a:pt x="237070" y="361781"/>
                    <a:pt x="236885" y="362938"/>
                    <a:pt x="237627" y="362799"/>
                  </a:cubicBezTo>
                  <a:close/>
                  <a:moveTo>
                    <a:pt x="382626" y="213735"/>
                  </a:moveTo>
                  <a:cubicBezTo>
                    <a:pt x="382626" y="213203"/>
                    <a:pt x="383693" y="212416"/>
                    <a:pt x="383020" y="212185"/>
                  </a:cubicBezTo>
                  <a:cubicBezTo>
                    <a:pt x="382348" y="211954"/>
                    <a:pt x="382093" y="213319"/>
                    <a:pt x="382626" y="213735"/>
                  </a:cubicBezTo>
                  <a:close/>
                  <a:moveTo>
                    <a:pt x="135458" y="362567"/>
                  </a:moveTo>
                  <a:cubicBezTo>
                    <a:pt x="136014" y="363100"/>
                    <a:pt x="136594" y="362567"/>
                    <a:pt x="136895" y="362058"/>
                  </a:cubicBezTo>
                  <a:cubicBezTo>
                    <a:pt x="136756" y="361248"/>
                    <a:pt x="135458" y="362197"/>
                    <a:pt x="135458" y="362567"/>
                  </a:cubicBezTo>
                  <a:close/>
                  <a:moveTo>
                    <a:pt x="35746" y="263439"/>
                  </a:moveTo>
                  <a:cubicBezTo>
                    <a:pt x="35421" y="262906"/>
                    <a:pt x="34911" y="262282"/>
                    <a:pt x="34262" y="262768"/>
                  </a:cubicBezTo>
                  <a:cubicBezTo>
                    <a:pt x="34633" y="263346"/>
                    <a:pt x="35190" y="263924"/>
                    <a:pt x="35746" y="263439"/>
                  </a:cubicBezTo>
                  <a:close/>
                  <a:moveTo>
                    <a:pt x="77810" y="303470"/>
                  </a:moveTo>
                  <a:cubicBezTo>
                    <a:pt x="77973" y="302729"/>
                    <a:pt x="76744" y="302498"/>
                    <a:pt x="76767" y="303354"/>
                  </a:cubicBezTo>
                  <a:cubicBezTo>
                    <a:pt x="76790" y="304210"/>
                    <a:pt x="77810" y="304048"/>
                    <a:pt x="77903" y="303470"/>
                  </a:cubicBezTo>
                  <a:close/>
                  <a:moveTo>
                    <a:pt x="333420" y="208159"/>
                  </a:moveTo>
                  <a:cubicBezTo>
                    <a:pt x="333420" y="207580"/>
                    <a:pt x="332422" y="207534"/>
                    <a:pt x="332399" y="208159"/>
                  </a:cubicBezTo>
                  <a:cubicBezTo>
                    <a:pt x="332376" y="208784"/>
                    <a:pt x="333536" y="208830"/>
                    <a:pt x="333420" y="208159"/>
                  </a:cubicBezTo>
                  <a:close/>
                  <a:moveTo>
                    <a:pt x="455044" y="302798"/>
                  </a:moveTo>
                  <a:cubicBezTo>
                    <a:pt x="455717" y="302798"/>
                    <a:pt x="455670" y="301549"/>
                    <a:pt x="454882" y="301757"/>
                  </a:cubicBezTo>
                  <a:cubicBezTo>
                    <a:pt x="454641" y="301926"/>
                    <a:pt x="454582" y="302258"/>
                    <a:pt x="454751" y="302498"/>
                  </a:cubicBezTo>
                  <a:cubicBezTo>
                    <a:pt x="454822" y="302599"/>
                    <a:pt x="454925" y="302673"/>
                    <a:pt x="455044" y="302706"/>
                  </a:cubicBezTo>
                  <a:close/>
                  <a:moveTo>
                    <a:pt x="127898" y="293126"/>
                  </a:moveTo>
                  <a:cubicBezTo>
                    <a:pt x="127898" y="292832"/>
                    <a:pt x="127659" y="292594"/>
                    <a:pt x="127365" y="292594"/>
                  </a:cubicBezTo>
                  <a:cubicBezTo>
                    <a:pt x="127070" y="292594"/>
                    <a:pt x="126831" y="292832"/>
                    <a:pt x="126831" y="293126"/>
                  </a:cubicBezTo>
                  <a:cubicBezTo>
                    <a:pt x="126762" y="293982"/>
                    <a:pt x="128060" y="293774"/>
                    <a:pt x="127898" y="293034"/>
                  </a:cubicBezTo>
                  <a:close/>
                  <a:moveTo>
                    <a:pt x="458337" y="403663"/>
                  </a:moveTo>
                  <a:cubicBezTo>
                    <a:pt x="458337" y="402876"/>
                    <a:pt x="457062" y="403154"/>
                    <a:pt x="457340" y="403871"/>
                  </a:cubicBezTo>
                  <a:cubicBezTo>
                    <a:pt x="457618" y="404588"/>
                    <a:pt x="458499" y="404195"/>
                    <a:pt x="458337" y="403570"/>
                  </a:cubicBezTo>
                  <a:close/>
                  <a:moveTo>
                    <a:pt x="627406" y="25659"/>
                  </a:moveTo>
                  <a:cubicBezTo>
                    <a:pt x="627893" y="25659"/>
                    <a:pt x="628310" y="25659"/>
                    <a:pt x="628658" y="25381"/>
                  </a:cubicBezTo>
                  <a:cubicBezTo>
                    <a:pt x="628009" y="24641"/>
                    <a:pt x="625505" y="25358"/>
                    <a:pt x="627406" y="25659"/>
                  </a:cubicBezTo>
                  <a:close/>
                  <a:moveTo>
                    <a:pt x="470395" y="52871"/>
                  </a:moveTo>
                  <a:lnTo>
                    <a:pt x="470395" y="52871"/>
                  </a:lnTo>
                  <a:cubicBezTo>
                    <a:pt x="470742" y="52855"/>
                    <a:pt x="471081" y="52769"/>
                    <a:pt x="471392" y="52616"/>
                  </a:cubicBezTo>
                  <a:cubicBezTo>
                    <a:pt x="470534" y="51853"/>
                    <a:pt x="468030" y="52755"/>
                    <a:pt x="470395" y="52871"/>
                  </a:cubicBezTo>
                  <a:close/>
                  <a:moveTo>
                    <a:pt x="508123" y="256127"/>
                  </a:moveTo>
                  <a:cubicBezTo>
                    <a:pt x="508378" y="256127"/>
                    <a:pt x="508610" y="255849"/>
                    <a:pt x="508842" y="255756"/>
                  </a:cubicBezTo>
                  <a:cubicBezTo>
                    <a:pt x="510581" y="255039"/>
                    <a:pt x="506709" y="254946"/>
                    <a:pt x="508123" y="256127"/>
                  </a:cubicBezTo>
                  <a:close/>
                  <a:moveTo>
                    <a:pt x="439044" y="300299"/>
                  </a:moveTo>
                  <a:cubicBezTo>
                    <a:pt x="438534" y="299605"/>
                    <a:pt x="437050" y="299837"/>
                    <a:pt x="437560" y="300878"/>
                  </a:cubicBezTo>
                  <a:close/>
                  <a:moveTo>
                    <a:pt x="463068" y="62751"/>
                  </a:moveTo>
                  <a:cubicBezTo>
                    <a:pt x="463184" y="63191"/>
                    <a:pt x="463647" y="63052"/>
                    <a:pt x="463926" y="63237"/>
                  </a:cubicBezTo>
                  <a:cubicBezTo>
                    <a:pt x="465294" y="64209"/>
                    <a:pt x="464436" y="61594"/>
                    <a:pt x="463068" y="62751"/>
                  </a:cubicBezTo>
                  <a:close/>
                  <a:moveTo>
                    <a:pt x="73822" y="261958"/>
                  </a:moveTo>
                  <a:cubicBezTo>
                    <a:pt x="75352" y="261958"/>
                    <a:pt x="73289" y="260176"/>
                    <a:pt x="73057" y="261587"/>
                  </a:cubicBezTo>
                  <a:cubicBezTo>
                    <a:pt x="73034" y="262143"/>
                    <a:pt x="73544" y="261888"/>
                    <a:pt x="73822" y="261958"/>
                  </a:cubicBezTo>
                  <a:close/>
                  <a:moveTo>
                    <a:pt x="315819" y="40676"/>
                  </a:moveTo>
                  <a:cubicBezTo>
                    <a:pt x="315518" y="40283"/>
                    <a:pt x="313895" y="40283"/>
                    <a:pt x="314405" y="40885"/>
                  </a:cubicBezTo>
                  <a:cubicBezTo>
                    <a:pt x="314915" y="41486"/>
                    <a:pt x="315379" y="41324"/>
                    <a:pt x="315819" y="40676"/>
                  </a:cubicBezTo>
                  <a:close/>
                  <a:moveTo>
                    <a:pt x="390186" y="256427"/>
                  </a:moveTo>
                  <a:cubicBezTo>
                    <a:pt x="390371" y="255687"/>
                    <a:pt x="389096" y="255479"/>
                    <a:pt x="389165" y="256427"/>
                  </a:cubicBezTo>
                  <a:cubicBezTo>
                    <a:pt x="389235" y="257376"/>
                    <a:pt x="390116" y="256983"/>
                    <a:pt x="390186" y="256427"/>
                  </a:cubicBezTo>
                  <a:close/>
                  <a:moveTo>
                    <a:pt x="386591" y="300045"/>
                  </a:moveTo>
                  <a:cubicBezTo>
                    <a:pt x="385733" y="300901"/>
                    <a:pt x="387287" y="301387"/>
                    <a:pt x="387797" y="300878"/>
                  </a:cubicBezTo>
                  <a:cubicBezTo>
                    <a:pt x="387658" y="300230"/>
                    <a:pt x="386846" y="300554"/>
                    <a:pt x="386591" y="300045"/>
                  </a:cubicBezTo>
                  <a:close/>
                  <a:moveTo>
                    <a:pt x="219795" y="356389"/>
                  </a:moveTo>
                  <a:cubicBezTo>
                    <a:pt x="220166" y="355348"/>
                    <a:pt x="218775" y="355140"/>
                    <a:pt x="218821" y="356042"/>
                  </a:cubicBezTo>
                  <a:cubicBezTo>
                    <a:pt x="218867" y="356944"/>
                    <a:pt x="219702" y="356621"/>
                    <a:pt x="219795" y="356389"/>
                  </a:cubicBezTo>
                  <a:close/>
                  <a:moveTo>
                    <a:pt x="533886" y="259065"/>
                  </a:moveTo>
                  <a:cubicBezTo>
                    <a:pt x="533886" y="258487"/>
                    <a:pt x="532842" y="258510"/>
                    <a:pt x="532842" y="259065"/>
                  </a:cubicBezTo>
                  <a:cubicBezTo>
                    <a:pt x="532842" y="259621"/>
                    <a:pt x="534025" y="259736"/>
                    <a:pt x="533886" y="259065"/>
                  </a:cubicBezTo>
                  <a:close/>
                  <a:moveTo>
                    <a:pt x="66425" y="300461"/>
                  </a:moveTo>
                  <a:cubicBezTo>
                    <a:pt x="68744" y="300577"/>
                    <a:pt x="66425" y="299374"/>
                    <a:pt x="65544" y="300207"/>
                  </a:cubicBezTo>
                  <a:cubicBezTo>
                    <a:pt x="65784" y="300420"/>
                    <a:pt x="66108" y="300513"/>
                    <a:pt x="66425" y="300461"/>
                  </a:cubicBezTo>
                  <a:close/>
                  <a:moveTo>
                    <a:pt x="138101" y="175764"/>
                  </a:moveTo>
                  <a:cubicBezTo>
                    <a:pt x="138101" y="175185"/>
                    <a:pt x="137058" y="175185"/>
                    <a:pt x="137058" y="175764"/>
                  </a:cubicBezTo>
                  <a:cubicBezTo>
                    <a:pt x="137058" y="176342"/>
                    <a:pt x="138263" y="176481"/>
                    <a:pt x="138101" y="175764"/>
                  </a:cubicBezTo>
                  <a:close/>
                  <a:moveTo>
                    <a:pt x="202171" y="356389"/>
                  </a:moveTo>
                  <a:cubicBezTo>
                    <a:pt x="201708" y="355672"/>
                    <a:pt x="201035" y="356389"/>
                    <a:pt x="200780" y="356875"/>
                  </a:cubicBezTo>
                  <a:cubicBezTo>
                    <a:pt x="201198" y="357477"/>
                    <a:pt x="201916" y="356829"/>
                    <a:pt x="202171" y="356366"/>
                  </a:cubicBezTo>
                  <a:close/>
                  <a:moveTo>
                    <a:pt x="529411" y="176388"/>
                  </a:moveTo>
                  <a:cubicBezTo>
                    <a:pt x="529967" y="176550"/>
                    <a:pt x="530106" y="175417"/>
                    <a:pt x="529550" y="175370"/>
                  </a:cubicBezTo>
                  <a:cubicBezTo>
                    <a:pt x="528993" y="175324"/>
                    <a:pt x="528553" y="176365"/>
                    <a:pt x="529411" y="176365"/>
                  </a:cubicBezTo>
                  <a:close/>
                  <a:moveTo>
                    <a:pt x="444679" y="298402"/>
                  </a:moveTo>
                  <a:cubicBezTo>
                    <a:pt x="444122" y="298402"/>
                    <a:pt x="444076" y="299420"/>
                    <a:pt x="444679" y="299374"/>
                  </a:cubicBezTo>
                  <a:cubicBezTo>
                    <a:pt x="445282" y="299328"/>
                    <a:pt x="445514" y="298124"/>
                    <a:pt x="444679" y="298402"/>
                  </a:cubicBezTo>
                  <a:close/>
                  <a:moveTo>
                    <a:pt x="451357" y="39936"/>
                  </a:moveTo>
                  <a:cubicBezTo>
                    <a:pt x="451009" y="40075"/>
                    <a:pt x="450824" y="41139"/>
                    <a:pt x="451612" y="41047"/>
                  </a:cubicBezTo>
                  <a:cubicBezTo>
                    <a:pt x="452401" y="40954"/>
                    <a:pt x="452308" y="39890"/>
                    <a:pt x="451357" y="39843"/>
                  </a:cubicBezTo>
                  <a:close/>
                  <a:moveTo>
                    <a:pt x="502859" y="258163"/>
                  </a:moveTo>
                  <a:cubicBezTo>
                    <a:pt x="502025" y="257885"/>
                    <a:pt x="501862" y="259250"/>
                    <a:pt x="502720" y="259158"/>
                  </a:cubicBezTo>
                  <a:cubicBezTo>
                    <a:pt x="503578" y="259065"/>
                    <a:pt x="503370" y="258140"/>
                    <a:pt x="502859" y="258070"/>
                  </a:cubicBezTo>
                  <a:close/>
                  <a:moveTo>
                    <a:pt x="329964" y="256682"/>
                  </a:moveTo>
                  <a:cubicBezTo>
                    <a:pt x="329686" y="256242"/>
                    <a:pt x="328063" y="256288"/>
                    <a:pt x="328596" y="256867"/>
                  </a:cubicBezTo>
                  <a:cubicBezTo>
                    <a:pt x="329130" y="257445"/>
                    <a:pt x="329570" y="257260"/>
                    <a:pt x="329964" y="256589"/>
                  </a:cubicBezTo>
                  <a:close/>
                  <a:moveTo>
                    <a:pt x="84442" y="181016"/>
                  </a:moveTo>
                  <a:cubicBezTo>
                    <a:pt x="83886" y="181572"/>
                    <a:pt x="84442" y="182150"/>
                    <a:pt x="84953" y="182451"/>
                  </a:cubicBezTo>
                  <a:cubicBezTo>
                    <a:pt x="85811" y="182382"/>
                    <a:pt x="84837" y="181039"/>
                    <a:pt x="84442" y="181016"/>
                  </a:cubicBezTo>
                  <a:close/>
                  <a:moveTo>
                    <a:pt x="372609" y="298772"/>
                  </a:moveTo>
                  <a:cubicBezTo>
                    <a:pt x="373211" y="298911"/>
                    <a:pt x="373397" y="297824"/>
                    <a:pt x="372817" y="297754"/>
                  </a:cubicBezTo>
                  <a:cubicBezTo>
                    <a:pt x="372237" y="297685"/>
                    <a:pt x="371843" y="298749"/>
                    <a:pt x="372632" y="298772"/>
                  </a:cubicBezTo>
                  <a:close/>
                  <a:moveTo>
                    <a:pt x="334579" y="406925"/>
                  </a:moveTo>
                  <a:cubicBezTo>
                    <a:pt x="334579" y="406324"/>
                    <a:pt x="333512" y="406324"/>
                    <a:pt x="333536" y="406925"/>
                  </a:cubicBezTo>
                  <a:cubicBezTo>
                    <a:pt x="333559" y="407527"/>
                    <a:pt x="334880" y="407689"/>
                    <a:pt x="334579" y="406925"/>
                  </a:cubicBezTo>
                  <a:close/>
                  <a:moveTo>
                    <a:pt x="407206" y="406555"/>
                  </a:moveTo>
                  <a:cubicBezTo>
                    <a:pt x="406812" y="406000"/>
                    <a:pt x="405977" y="405838"/>
                    <a:pt x="405792" y="406555"/>
                  </a:cubicBezTo>
                  <a:cubicBezTo>
                    <a:pt x="405606" y="407272"/>
                    <a:pt x="407044" y="407157"/>
                    <a:pt x="407206" y="406555"/>
                  </a:cubicBezTo>
                  <a:close/>
                  <a:moveTo>
                    <a:pt x="492332" y="34868"/>
                  </a:moveTo>
                  <a:cubicBezTo>
                    <a:pt x="491729" y="34151"/>
                    <a:pt x="491335" y="34313"/>
                    <a:pt x="490848" y="35054"/>
                  </a:cubicBezTo>
                  <a:cubicBezTo>
                    <a:pt x="491335" y="35262"/>
                    <a:pt x="492123" y="35725"/>
                    <a:pt x="492332" y="34868"/>
                  </a:cubicBezTo>
                  <a:close/>
                  <a:moveTo>
                    <a:pt x="506477" y="14992"/>
                  </a:moveTo>
                  <a:cubicBezTo>
                    <a:pt x="506060" y="14251"/>
                    <a:pt x="505364" y="14598"/>
                    <a:pt x="505155" y="15223"/>
                  </a:cubicBezTo>
                  <a:cubicBezTo>
                    <a:pt x="505294" y="15617"/>
                    <a:pt x="506802" y="15686"/>
                    <a:pt x="506477" y="14992"/>
                  </a:cubicBezTo>
                  <a:close/>
                  <a:moveTo>
                    <a:pt x="534883" y="357153"/>
                  </a:moveTo>
                  <a:cubicBezTo>
                    <a:pt x="533886" y="356968"/>
                    <a:pt x="534071" y="357893"/>
                    <a:pt x="534744" y="358125"/>
                  </a:cubicBezTo>
                  <a:cubicBezTo>
                    <a:pt x="535277" y="357916"/>
                    <a:pt x="535950" y="357106"/>
                    <a:pt x="534837" y="357153"/>
                  </a:cubicBezTo>
                  <a:close/>
                  <a:moveTo>
                    <a:pt x="445305" y="296551"/>
                  </a:moveTo>
                  <a:cubicBezTo>
                    <a:pt x="442986" y="296551"/>
                    <a:pt x="445607" y="297638"/>
                    <a:pt x="446372" y="296805"/>
                  </a:cubicBezTo>
                  <a:cubicBezTo>
                    <a:pt x="446070" y="296570"/>
                    <a:pt x="445681" y="296478"/>
                    <a:pt x="445305" y="296551"/>
                  </a:cubicBezTo>
                  <a:close/>
                  <a:moveTo>
                    <a:pt x="458360" y="295996"/>
                  </a:moveTo>
                  <a:cubicBezTo>
                    <a:pt x="458499" y="295232"/>
                    <a:pt x="457131" y="295278"/>
                    <a:pt x="457340" y="295996"/>
                  </a:cubicBezTo>
                  <a:cubicBezTo>
                    <a:pt x="457549" y="296713"/>
                    <a:pt x="458407" y="296597"/>
                    <a:pt x="458360" y="296088"/>
                  </a:cubicBezTo>
                  <a:close/>
                  <a:moveTo>
                    <a:pt x="118785" y="358911"/>
                  </a:moveTo>
                  <a:cubicBezTo>
                    <a:pt x="118947" y="358287"/>
                    <a:pt x="117857" y="358101"/>
                    <a:pt x="117788" y="358680"/>
                  </a:cubicBezTo>
                  <a:cubicBezTo>
                    <a:pt x="117718" y="359258"/>
                    <a:pt x="118762" y="359721"/>
                    <a:pt x="118785" y="358911"/>
                  </a:cubicBezTo>
                  <a:close/>
                  <a:moveTo>
                    <a:pt x="497410" y="64325"/>
                  </a:moveTo>
                  <a:cubicBezTo>
                    <a:pt x="497062" y="64070"/>
                    <a:pt x="496668" y="63422"/>
                    <a:pt x="496158" y="63746"/>
                  </a:cubicBezTo>
                  <a:cubicBezTo>
                    <a:pt x="495648" y="64070"/>
                    <a:pt x="497549" y="65250"/>
                    <a:pt x="497410" y="64325"/>
                  </a:cubicBezTo>
                  <a:close/>
                  <a:moveTo>
                    <a:pt x="385687" y="258186"/>
                  </a:moveTo>
                  <a:cubicBezTo>
                    <a:pt x="385687" y="257631"/>
                    <a:pt x="385362" y="257330"/>
                    <a:pt x="384991" y="257052"/>
                  </a:cubicBezTo>
                  <a:cubicBezTo>
                    <a:pt x="383925" y="256751"/>
                    <a:pt x="385246" y="259065"/>
                    <a:pt x="385687" y="258186"/>
                  </a:cubicBezTo>
                  <a:close/>
                  <a:moveTo>
                    <a:pt x="246763" y="431916"/>
                  </a:moveTo>
                  <a:cubicBezTo>
                    <a:pt x="247343" y="431916"/>
                    <a:pt x="247343" y="430875"/>
                    <a:pt x="246763" y="430875"/>
                  </a:cubicBezTo>
                  <a:cubicBezTo>
                    <a:pt x="246184" y="430875"/>
                    <a:pt x="245975" y="432055"/>
                    <a:pt x="246763" y="431916"/>
                  </a:cubicBezTo>
                  <a:close/>
                  <a:moveTo>
                    <a:pt x="292190" y="359953"/>
                  </a:moveTo>
                  <a:cubicBezTo>
                    <a:pt x="292770" y="359953"/>
                    <a:pt x="292770" y="358911"/>
                    <a:pt x="292190" y="358934"/>
                  </a:cubicBezTo>
                  <a:cubicBezTo>
                    <a:pt x="291610" y="358958"/>
                    <a:pt x="291402" y="360115"/>
                    <a:pt x="292120" y="359953"/>
                  </a:cubicBezTo>
                  <a:close/>
                  <a:moveTo>
                    <a:pt x="462789" y="196728"/>
                  </a:moveTo>
                  <a:cubicBezTo>
                    <a:pt x="463300" y="195918"/>
                    <a:pt x="461700" y="196358"/>
                    <a:pt x="461560" y="196890"/>
                  </a:cubicBezTo>
                  <a:cubicBezTo>
                    <a:pt x="461004" y="197723"/>
                    <a:pt x="462581" y="197237"/>
                    <a:pt x="462720" y="196728"/>
                  </a:cubicBezTo>
                  <a:close/>
                  <a:moveTo>
                    <a:pt x="306961" y="333875"/>
                  </a:moveTo>
                  <a:cubicBezTo>
                    <a:pt x="307249" y="333814"/>
                    <a:pt x="307434" y="333531"/>
                    <a:pt x="307372" y="333244"/>
                  </a:cubicBezTo>
                  <a:cubicBezTo>
                    <a:pt x="307329" y="333038"/>
                    <a:pt x="307168" y="332877"/>
                    <a:pt x="306961" y="332833"/>
                  </a:cubicBezTo>
                  <a:cubicBezTo>
                    <a:pt x="305987" y="332718"/>
                    <a:pt x="306150" y="334037"/>
                    <a:pt x="306892" y="333875"/>
                  </a:cubicBezTo>
                  <a:close/>
                  <a:moveTo>
                    <a:pt x="262648" y="358564"/>
                  </a:moveTo>
                  <a:cubicBezTo>
                    <a:pt x="262111" y="358249"/>
                    <a:pt x="261445" y="358249"/>
                    <a:pt x="260908" y="358564"/>
                  </a:cubicBezTo>
                  <a:cubicBezTo>
                    <a:pt x="261581" y="358934"/>
                    <a:pt x="261836" y="358865"/>
                    <a:pt x="262648" y="358564"/>
                  </a:cubicBezTo>
                  <a:close/>
                  <a:moveTo>
                    <a:pt x="273894" y="65898"/>
                  </a:moveTo>
                  <a:lnTo>
                    <a:pt x="274358" y="65690"/>
                  </a:lnTo>
                  <a:cubicBezTo>
                    <a:pt x="273709" y="64417"/>
                    <a:pt x="272596" y="65459"/>
                    <a:pt x="273894" y="65898"/>
                  </a:cubicBezTo>
                  <a:close/>
                  <a:moveTo>
                    <a:pt x="480413" y="65898"/>
                  </a:moveTo>
                  <a:cubicBezTo>
                    <a:pt x="480993" y="65898"/>
                    <a:pt x="481340" y="65389"/>
                    <a:pt x="480877" y="64857"/>
                  </a:cubicBezTo>
                  <a:lnTo>
                    <a:pt x="480111" y="65551"/>
                  </a:lnTo>
                  <a:close/>
                  <a:moveTo>
                    <a:pt x="563405" y="64811"/>
                  </a:moveTo>
                  <a:cubicBezTo>
                    <a:pt x="563405" y="64209"/>
                    <a:pt x="562849" y="64163"/>
                    <a:pt x="562455" y="64394"/>
                  </a:cubicBezTo>
                  <a:lnTo>
                    <a:pt x="563127" y="65204"/>
                  </a:lnTo>
                  <a:close/>
                  <a:moveTo>
                    <a:pt x="154495" y="358564"/>
                  </a:moveTo>
                  <a:cubicBezTo>
                    <a:pt x="154217" y="358194"/>
                    <a:pt x="152756" y="358217"/>
                    <a:pt x="153151" y="358703"/>
                  </a:cubicBezTo>
                  <a:cubicBezTo>
                    <a:pt x="153614" y="358772"/>
                    <a:pt x="154171" y="359050"/>
                    <a:pt x="154495" y="358564"/>
                  </a:cubicBezTo>
                  <a:close/>
                  <a:moveTo>
                    <a:pt x="646885" y="65158"/>
                  </a:moveTo>
                  <a:cubicBezTo>
                    <a:pt x="646699" y="64556"/>
                    <a:pt x="646027" y="65389"/>
                    <a:pt x="645980" y="65597"/>
                  </a:cubicBezTo>
                  <a:cubicBezTo>
                    <a:pt x="646096" y="66222"/>
                    <a:pt x="647093" y="65736"/>
                    <a:pt x="646885" y="65158"/>
                  </a:cubicBezTo>
                  <a:close/>
                  <a:moveTo>
                    <a:pt x="485793" y="66430"/>
                  </a:moveTo>
                  <a:cubicBezTo>
                    <a:pt x="486743" y="65991"/>
                    <a:pt x="485213" y="65945"/>
                    <a:pt x="484888" y="65945"/>
                  </a:cubicBezTo>
                  <a:cubicBezTo>
                    <a:pt x="484262" y="66500"/>
                    <a:pt x="485607" y="66616"/>
                    <a:pt x="485793" y="66430"/>
                  </a:cubicBezTo>
                  <a:close/>
                  <a:moveTo>
                    <a:pt x="276654" y="357014"/>
                  </a:moveTo>
                  <a:cubicBezTo>
                    <a:pt x="276236" y="356459"/>
                    <a:pt x="276004" y="357245"/>
                    <a:pt x="275657" y="357500"/>
                  </a:cubicBezTo>
                  <a:cubicBezTo>
                    <a:pt x="276143" y="357870"/>
                    <a:pt x="276723" y="357639"/>
                    <a:pt x="276654" y="357014"/>
                  </a:cubicBezTo>
                  <a:close/>
                  <a:moveTo>
                    <a:pt x="417873" y="14876"/>
                  </a:moveTo>
                  <a:cubicBezTo>
                    <a:pt x="416250" y="15154"/>
                    <a:pt x="418012" y="15941"/>
                    <a:pt x="418569" y="15200"/>
                  </a:cubicBezTo>
                  <a:close/>
                  <a:moveTo>
                    <a:pt x="472552" y="67009"/>
                  </a:moveTo>
                  <a:cubicBezTo>
                    <a:pt x="472553" y="66702"/>
                    <a:pt x="472306" y="66452"/>
                    <a:pt x="471998" y="66451"/>
                  </a:cubicBezTo>
                  <a:cubicBezTo>
                    <a:pt x="471838" y="66450"/>
                    <a:pt x="471684" y="66518"/>
                    <a:pt x="471578" y="66639"/>
                  </a:cubicBezTo>
                  <a:lnTo>
                    <a:pt x="472320" y="67449"/>
                  </a:lnTo>
                  <a:close/>
                  <a:moveTo>
                    <a:pt x="378939" y="67703"/>
                  </a:moveTo>
                  <a:cubicBezTo>
                    <a:pt x="378939" y="66592"/>
                    <a:pt x="377409" y="67888"/>
                    <a:pt x="378151" y="68143"/>
                  </a:cubicBezTo>
                  <a:cubicBezTo>
                    <a:pt x="378452" y="68212"/>
                    <a:pt x="378939" y="68189"/>
                    <a:pt x="378939" y="67703"/>
                  </a:cubicBezTo>
                  <a:close/>
                  <a:moveTo>
                    <a:pt x="154588" y="357130"/>
                  </a:moveTo>
                  <a:cubicBezTo>
                    <a:pt x="154851" y="357200"/>
                    <a:pt x="155121" y="357044"/>
                    <a:pt x="155191" y="356783"/>
                  </a:cubicBezTo>
                  <a:cubicBezTo>
                    <a:pt x="155262" y="356521"/>
                    <a:pt x="155106" y="356251"/>
                    <a:pt x="154843" y="356181"/>
                  </a:cubicBezTo>
                  <a:lnTo>
                    <a:pt x="154148" y="356898"/>
                  </a:lnTo>
                  <a:close/>
                  <a:moveTo>
                    <a:pt x="422603" y="68328"/>
                  </a:moveTo>
                  <a:cubicBezTo>
                    <a:pt x="422603" y="67657"/>
                    <a:pt x="422047" y="67472"/>
                    <a:pt x="421560" y="67842"/>
                  </a:cubicBezTo>
                  <a:cubicBezTo>
                    <a:pt x="421931" y="68097"/>
                    <a:pt x="422186" y="68906"/>
                    <a:pt x="422603" y="68328"/>
                  </a:cubicBezTo>
                  <a:close/>
                  <a:moveTo>
                    <a:pt x="460818" y="354353"/>
                  </a:moveTo>
                  <a:cubicBezTo>
                    <a:pt x="460146" y="354353"/>
                    <a:pt x="459960" y="354908"/>
                    <a:pt x="460331" y="355394"/>
                  </a:cubicBezTo>
                  <a:cubicBezTo>
                    <a:pt x="460586" y="355024"/>
                    <a:pt x="461398" y="354769"/>
                    <a:pt x="460818" y="354353"/>
                  </a:cubicBezTo>
                  <a:close/>
                  <a:moveTo>
                    <a:pt x="556518" y="354098"/>
                  </a:moveTo>
                  <a:cubicBezTo>
                    <a:pt x="556263" y="353520"/>
                    <a:pt x="555660" y="353844"/>
                    <a:pt x="555196" y="353913"/>
                  </a:cubicBezTo>
                  <a:cubicBezTo>
                    <a:pt x="554733" y="353983"/>
                    <a:pt x="556240" y="354538"/>
                    <a:pt x="556518" y="354098"/>
                  </a:cubicBezTo>
                  <a:close/>
                  <a:moveTo>
                    <a:pt x="155655" y="354098"/>
                  </a:moveTo>
                  <a:cubicBezTo>
                    <a:pt x="155256" y="353777"/>
                    <a:pt x="154686" y="353777"/>
                    <a:pt x="154287" y="354098"/>
                  </a:cubicBezTo>
                  <a:cubicBezTo>
                    <a:pt x="154009" y="354492"/>
                    <a:pt x="155423" y="354422"/>
                    <a:pt x="155655" y="354075"/>
                  </a:cubicBezTo>
                  <a:close/>
                  <a:moveTo>
                    <a:pt x="138449" y="353126"/>
                  </a:moveTo>
                  <a:cubicBezTo>
                    <a:pt x="136849" y="353450"/>
                    <a:pt x="138634" y="354283"/>
                    <a:pt x="139145" y="353474"/>
                  </a:cubicBezTo>
                  <a:close/>
                  <a:moveTo>
                    <a:pt x="118159" y="353520"/>
                  </a:moveTo>
                  <a:cubicBezTo>
                    <a:pt x="117857" y="353196"/>
                    <a:pt x="117115" y="353011"/>
                    <a:pt x="116814" y="353404"/>
                  </a:cubicBezTo>
                  <a:cubicBezTo>
                    <a:pt x="116512" y="353798"/>
                    <a:pt x="117927" y="353798"/>
                    <a:pt x="118159" y="353497"/>
                  </a:cubicBezTo>
                  <a:close/>
                  <a:moveTo>
                    <a:pt x="264758" y="69323"/>
                  </a:moveTo>
                  <a:lnTo>
                    <a:pt x="265268" y="69138"/>
                  </a:lnTo>
                  <a:lnTo>
                    <a:pt x="264480" y="68351"/>
                  </a:lnTo>
                  <a:cubicBezTo>
                    <a:pt x="264236" y="68516"/>
                    <a:pt x="264173" y="68847"/>
                    <a:pt x="264338" y="69090"/>
                  </a:cubicBezTo>
                  <a:cubicBezTo>
                    <a:pt x="264433" y="69230"/>
                    <a:pt x="264589" y="69316"/>
                    <a:pt x="264758" y="69323"/>
                  </a:cubicBezTo>
                  <a:close/>
                  <a:moveTo>
                    <a:pt x="268723" y="68930"/>
                  </a:moveTo>
                  <a:cubicBezTo>
                    <a:pt x="268723" y="68305"/>
                    <a:pt x="268190" y="68097"/>
                    <a:pt x="267703" y="68467"/>
                  </a:cubicBezTo>
                  <a:cubicBezTo>
                    <a:pt x="268074" y="68675"/>
                    <a:pt x="268282" y="69462"/>
                    <a:pt x="268723" y="68883"/>
                  </a:cubicBezTo>
                  <a:close/>
                  <a:moveTo>
                    <a:pt x="449595" y="62612"/>
                  </a:moveTo>
                  <a:lnTo>
                    <a:pt x="450291" y="62289"/>
                  </a:lnTo>
                  <a:cubicBezTo>
                    <a:pt x="449781" y="61479"/>
                    <a:pt x="448065" y="62381"/>
                    <a:pt x="449688" y="62566"/>
                  </a:cubicBezTo>
                  <a:close/>
                  <a:moveTo>
                    <a:pt x="478024" y="34151"/>
                  </a:moveTo>
                  <a:lnTo>
                    <a:pt x="478650" y="33318"/>
                  </a:lnTo>
                  <a:cubicBezTo>
                    <a:pt x="478024" y="32693"/>
                    <a:pt x="477259" y="33665"/>
                    <a:pt x="478117" y="34105"/>
                  </a:cubicBezTo>
                  <a:close/>
                  <a:moveTo>
                    <a:pt x="492564" y="68999"/>
                  </a:moveTo>
                  <a:cubicBezTo>
                    <a:pt x="491868" y="68513"/>
                    <a:pt x="491126" y="68999"/>
                    <a:pt x="491752" y="69763"/>
                  </a:cubicBezTo>
                  <a:close/>
                  <a:moveTo>
                    <a:pt x="340910" y="62196"/>
                  </a:moveTo>
                  <a:cubicBezTo>
                    <a:pt x="340515" y="61988"/>
                    <a:pt x="339843" y="61826"/>
                    <a:pt x="339518" y="62196"/>
                  </a:cubicBezTo>
                  <a:cubicBezTo>
                    <a:pt x="339194" y="62566"/>
                    <a:pt x="340515" y="62636"/>
                    <a:pt x="340794" y="62196"/>
                  </a:cubicBezTo>
                  <a:close/>
                  <a:moveTo>
                    <a:pt x="494883" y="69670"/>
                  </a:moveTo>
                  <a:lnTo>
                    <a:pt x="495671" y="70364"/>
                  </a:lnTo>
                  <a:cubicBezTo>
                    <a:pt x="496227" y="69693"/>
                    <a:pt x="495393" y="68906"/>
                    <a:pt x="494883" y="69670"/>
                  </a:cubicBezTo>
                  <a:close/>
                  <a:moveTo>
                    <a:pt x="165139" y="362938"/>
                  </a:moveTo>
                  <a:cubicBezTo>
                    <a:pt x="164853" y="363339"/>
                    <a:pt x="164853" y="363878"/>
                    <a:pt x="165139" y="364280"/>
                  </a:cubicBezTo>
                  <a:cubicBezTo>
                    <a:pt x="165603" y="364534"/>
                    <a:pt x="165464" y="363192"/>
                    <a:pt x="165139" y="362938"/>
                  </a:cubicBezTo>
                  <a:close/>
                  <a:moveTo>
                    <a:pt x="492285" y="351136"/>
                  </a:moveTo>
                  <a:cubicBezTo>
                    <a:pt x="491914" y="350789"/>
                    <a:pt x="491103" y="350859"/>
                    <a:pt x="490940" y="351275"/>
                  </a:cubicBezTo>
                  <a:cubicBezTo>
                    <a:pt x="491309" y="351612"/>
                    <a:pt x="491881" y="351587"/>
                    <a:pt x="492218" y="351219"/>
                  </a:cubicBezTo>
                  <a:cubicBezTo>
                    <a:pt x="492242" y="351193"/>
                    <a:pt x="492265" y="351165"/>
                    <a:pt x="492285" y="351136"/>
                  </a:cubicBezTo>
                  <a:close/>
                  <a:moveTo>
                    <a:pt x="326625" y="70480"/>
                  </a:moveTo>
                  <a:lnTo>
                    <a:pt x="326440" y="69994"/>
                  </a:lnTo>
                  <a:lnTo>
                    <a:pt x="325628" y="70758"/>
                  </a:lnTo>
                  <a:cubicBezTo>
                    <a:pt x="326022" y="71058"/>
                    <a:pt x="326602" y="71081"/>
                    <a:pt x="326625" y="70480"/>
                  </a:cubicBezTo>
                  <a:close/>
                  <a:moveTo>
                    <a:pt x="533214" y="72400"/>
                  </a:moveTo>
                  <a:cubicBezTo>
                    <a:pt x="533005" y="72076"/>
                    <a:pt x="532819" y="71776"/>
                    <a:pt x="532402" y="71753"/>
                  </a:cubicBezTo>
                  <a:cubicBezTo>
                    <a:pt x="531985" y="72285"/>
                    <a:pt x="532703" y="73071"/>
                    <a:pt x="533214" y="72400"/>
                  </a:cubicBezTo>
                  <a:close/>
                  <a:moveTo>
                    <a:pt x="256224" y="73233"/>
                  </a:moveTo>
                  <a:cubicBezTo>
                    <a:pt x="255668" y="72076"/>
                    <a:pt x="254740" y="73233"/>
                    <a:pt x="256039" y="73719"/>
                  </a:cubicBezTo>
                  <a:close/>
                  <a:moveTo>
                    <a:pt x="540147" y="73419"/>
                  </a:moveTo>
                  <a:cubicBezTo>
                    <a:pt x="540147" y="72794"/>
                    <a:pt x="539637" y="72539"/>
                    <a:pt x="539150" y="72956"/>
                  </a:cubicBezTo>
                  <a:lnTo>
                    <a:pt x="539822" y="73719"/>
                  </a:lnTo>
                  <a:close/>
                  <a:moveTo>
                    <a:pt x="600438" y="73650"/>
                  </a:moveTo>
                  <a:cubicBezTo>
                    <a:pt x="599812" y="72933"/>
                    <a:pt x="599116" y="73650"/>
                    <a:pt x="599556" y="74298"/>
                  </a:cubicBezTo>
                  <a:close/>
                  <a:moveTo>
                    <a:pt x="451357" y="31884"/>
                  </a:moveTo>
                  <a:cubicBezTo>
                    <a:pt x="449711" y="32161"/>
                    <a:pt x="451497" y="32948"/>
                    <a:pt x="452053" y="32184"/>
                  </a:cubicBezTo>
                  <a:close/>
                  <a:moveTo>
                    <a:pt x="418499" y="18000"/>
                  </a:moveTo>
                  <a:cubicBezTo>
                    <a:pt x="418290" y="17699"/>
                    <a:pt x="418105" y="17375"/>
                    <a:pt x="417711" y="17398"/>
                  </a:cubicBezTo>
                  <a:cubicBezTo>
                    <a:pt x="417492" y="17576"/>
                    <a:pt x="417460" y="17897"/>
                    <a:pt x="417638" y="18115"/>
                  </a:cubicBezTo>
                  <a:cubicBezTo>
                    <a:pt x="417816" y="18332"/>
                    <a:pt x="418137" y="18365"/>
                    <a:pt x="418355" y="18187"/>
                  </a:cubicBezTo>
                  <a:cubicBezTo>
                    <a:pt x="418417" y="18137"/>
                    <a:pt x="418466" y="18073"/>
                    <a:pt x="418499" y="18000"/>
                  </a:cubicBezTo>
                  <a:close/>
                  <a:moveTo>
                    <a:pt x="608345" y="74946"/>
                  </a:moveTo>
                  <a:lnTo>
                    <a:pt x="608786" y="74761"/>
                  </a:lnTo>
                  <a:cubicBezTo>
                    <a:pt x="608159" y="73488"/>
                    <a:pt x="607093" y="74599"/>
                    <a:pt x="608345" y="74946"/>
                  </a:cubicBezTo>
                  <a:close/>
                  <a:moveTo>
                    <a:pt x="336852" y="365691"/>
                  </a:moveTo>
                  <a:cubicBezTo>
                    <a:pt x="336457" y="364465"/>
                    <a:pt x="335391" y="365483"/>
                    <a:pt x="336643" y="366131"/>
                  </a:cubicBezTo>
                  <a:close/>
                  <a:moveTo>
                    <a:pt x="440505" y="75200"/>
                  </a:moveTo>
                  <a:cubicBezTo>
                    <a:pt x="439949" y="74946"/>
                    <a:pt x="439508" y="74321"/>
                    <a:pt x="439114" y="74784"/>
                  </a:cubicBezTo>
                  <a:cubicBezTo>
                    <a:pt x="439091" y="75663"/>
                    <a:pt x="439601" y="75594"/>
                    <a:pt x="440505" y="75200"/>
                  </a:cubicBezTo>
                  <a:close/>
                  <a:moveTo>
                    <a:pt x="209661" y="346995"/>
                  </a:moveTo>
                  <a:cubicBezTo>
                    <a:pt x="209383" y="345791"/>
                    <a:pt x="208827" y="347457"/>
                    <a:pt x="209360" y="347943"/>
                  </a:cubicBezTo>
                  <a:cubicBezTo>
                    <a:pt x="209661" y="347758"/>
                    <a:pt x="209661" y="347411"/>
                    <a:pt x="209661" y="346995"/>
                  </a:cubicBezTo>
                  <a:close/>
                  <a:moveTo>
                    <a:pt x="114588" y="346995"/>
                  </a:moveTo>
                  <a:cubicBezTo>
                    <a:pt x="115376" y="346393"/>
                    <a:pt x="113869" y="346162"/>
                    <a:pt x="113869" y="346856"/>
                  </a:cubicBezTo>
                  <a:cubicBezTo>
                    <a:pt x="113869" y="347550"/>
                    <a:pt x="114425" y="347342"/>
                    <a:pt x="114588" y="346995"/>
                  </a:cubicBezTo>
                  <a:close/>
                  <a:moveTo>
                    <a:pt x="131933" y="346138"/>
                  </a:moveTo>
                  <a:cubicBezTo>
                    <a:pt x="131423" y="345722"/>
                    <a:pt x="130773" y="345861"/>
                    <a:pt x="130866" y="346555"/>
                  </a:cubicBezTo>
                  <a:cubicBezTo>
                    <a:pt x="130959" y="347249"/>
                    <a:pt x="131515" y="346347"/>
                    <a:pt x="131863" y="346115"/>
                  </a:cubicBezTo>
                  <a:close/>
                  <a:moveTo>
                    <a:pt x="128849" y="346647"/>
                  </a:moveTo>
                  <a:cubicBezTo>
                    <a:pt x="128269" y="346393"/>
                    <a:pt x="127852" y="345745"/>
                    <a:pt x="127457" y="346231"/>
                  </a:cubicBezTo>
                  <a:cubicBezTo>
                    <a:pt x="127341" y="346995"/>
                    <a:pt x="127898" y="346995"/>
                    <a:pt x="128779" y="346624"/>
                  </a:cubicBezTo>
                  <a:close/>
                  <a:moveTo>
                    <a:pt x="653053" y="59558"/>
                  </a:moveTo>
                  <a:cubicBezTo>
                    <a:pt x="652775" y="58633"/>
                    <a:pt x="651685" y="59419"/>
                    <a:pt x="652241" y="60113"/>
                  </a:cubicBezTo>
                  <a:close/>
                  <a:moveTo>
                    <a:pt x="299750" y="344681"/>
                  </a:moveTo>
                  <a:cubicBezTo>
                    <a:pt x="300283" y="344195"/>
                    <a:pt x="299077" y="344033"/>
                    <a:pt x="298938" y="344472"/>
                  </a:cubicBezTo>
                  <a:cubicBezTo>
                    <a:pt x="298660" y="345236"/>
                    <a:pt x="299332" y="345213"/>
                    <a:pt x="299750" y="344681"/>
                  </a:cubicBezTo>
                  <a:close/>
                  <a:moveTo>
                    <a:pt x="285071" y="344981"/>
                  </a:moveTo>
                  <a:cubicBezTo>
                    <a:pt x="284862" y="344704"/>
                    <a:pt x="284677" y="344357"/>
                    <a:pt x="284260" y="344357"/>
                  </a:cubicBezTo>
                  <a:cubicBezTo>
                    <a:pt x="283865" y="344843"/>
                    <a:pt x="284607" y="345699"/>
                    <a:pt x="285071" y="344935"/>
                  </a:cubicBezTo>
                  <a:close/>
                  <a:moveTo>
                    <a:pt x="262949" y="344981"/>
                  </a:moveTo>
                  <a:cubicBezTo>
                    <a:pt x="262717" y="344704"/>
                    <a:pt x="262532" y="344357"/>
                    <a:pt x="262114" y="344403"/>
                  </a:cubicBezTo>
                  <a:cubicBezTo>
                    <a:pt x="261674" y="344843"/>
                    <a:pt x="262462" y="345652"/>
                    <a:pt x="262995" y="344912"/>
                  </a:cubicBezTo>
                  <a:close/>
                  <a:moveTo>
                    <a:pt x="600901" y="77792"/>
                  </a:moveTo>
                  <a:cubicBezTo>
                    <a:pt x="602130" y="77399"/>
                    <a:pt x="601110" y="76311"/>
                    <a:pt x="600461" y="77584"/>
                  </a:cubicBezTo>
                  <a:close/>
                  <a:moveTo>
                    <a:pt x="254532" y="367033"/>
                  </a:moveTo>
                  <a:lnTo>
                    <a:pt x="253674" y="366270"/>
                  </a:lnTo>
                  <a:cubicBezTo>
                    <a:pt x="253140" y="367056"/>
                    <a:pt x="253720" y="367612"/>
                    <a:pt x="254532" y="367079"/>
                  </a:cubicBezTo>
                  <a:close/>
                  <a:moveTo>
                    <a:pt x="122657" y="342876"/>
                  </a:moveTo>
                  <a:lnTo>
                    <a:pt x="123283" y="342043"/>
                  </a:lnTo>
                  <a:cubicBezTo>
                    <a:pt x="122588" y="341487"/>
                    <a:pt x="121776" y="342482"/>
                    <a:pt x="122657" y="342922"/>
                  </a:cubicBezTo>
                  <a:close/>
                  <a:moveTo>
                    <a:pt x="428934" y="79504"/>
                  </a:moveTo>
                  <a:cubicBezTo>
                    <a:pt x="428748" y="79504"/>
                    <a:pt x="428563" y="79504"/>
                    <a:pt x="428447" y="79828"/>
                  </a:cubicBezTo>
                  <a:cubicBezTo>
                    <a:pt x="428886" y="80105"/>
                    <a:pt x="429446" y="80105"/>
                    <a:pt x="429885" y="79828"/>
                  </a:cubicBezTo>
                  <a:cubicBezTo>
                    <a:pt x="429722" y="79458"/>
                    <a:pt x="429351" y="79550"/>
                    <a:pt x="428934" y="79504"/>
                  </a:cubicBezTo>
                  <a:close/>
                  <a:moveTo>
                    <a:pt x="498500" y="339798"/>
                  </a:moveTo>
                  <a:cubicBezTo>
                    <a:pt x="497920" y="339544"/>
                    <a:pt x="497503" y="338919"/>
                    <a:pt x="497109" y="339382"/>
                  </a:cubicBezTo>
                  <a:cubicBezTo>
                    <a:pt x="497016" y="340261"/>
                    <a:pt x="497526" y="340215"/>
                    <a:pt x="498430" y="339798"/>
                  </a:cubicBezTo>
                  <a:close/>
                  <a:moveTo>
                    <a:pt x="679140" y="58586"/>
                  </a:moveTo>
                  <a:cubicBezTo>
                    <a:pt x="678584" y="59026"/>
                    <a:pt x="679349" y="59234"/>
                    <a:pt x="679627" y="59581"/>
                  </a:cubicBezTo>
                  <a:cubicBezTo>
                    <a:pt x="679998" y="59072"/>
                    <a:pt x="679766" y="58494"/>
                    <a:pt x="679140" y="58586"/>
                  </a:cubicBezTo>
                  <a:close/>
                  <a:moveTo>
                    <a:pt x="277975" y="338202"/>
                  </a:moveTo>
                  <a:cubicBezTo>
                    <a:pt x="278254" y="338641"/>
                    <a:pt x="279784" y="338479"/>
                    <a:pt x="279344" y="338063"/>
                  </a:cubicBezTo>
                  <a:cubicBezTo>
                    <a:pt x="278903" y="337646"/>
                    <a:pt x="278254" y="337739"/>
                    <a:pt x="277929" y="338202"/>
                  </a:cubicBezTo>
                  <a:close/>
                  <a:moveTo>
                    <a:pt x="226728" y="337878"/>
                  </a:moveTo>
                  <a:cubicBezTo>
                    <a:pt x="226265" y="336651"/>
                    <a:pt x="225291" y="337762"/>
                    <a:pt x="226566" y="338340"/>
                  </a:cubicBezTo>
                  <a:cubicBezTo>
                    <a:pt x="226566" y="338179"/>
                    <a:pt x="226636" y="338040"/>
                    <a:pt x="226682" y="337878"/>
                  </a:cubicBezTo>
                  <a:close/>
                  <a:moveTo>
                    <a:pt x="112269" y="337253"/>
                  </a:moveTo>
                  <a:cubicBezTo>
                    <a:pt x="110646" y="337600"/>
                    <a:pt x="112431" y="338410"/>
                    <a:pt x="112988" y="337600"/>
                  </a:cubicBezTo>
                  <a:close/>
                  <a:moveTo>
                    <a:pt x="53926" y="337554"/>
                  </a:moveTo>
                  <a:cubicBezTo>
                    <a:pt x="53648" y="337183"/>
                    <a:pt x="52187" y="337276"/>
                    <a:pt x="52581" y="337716"/>
                  </a:cubicBezTo>
                  <a:cubicBezTo>
                    <a:pt x="53138" y="337739"/>
                    <a:pt x="53671" y="338040"/>
                    <a:pt x="53996" y="337554"/>
                  </a:cubicBezTo>
                  <a:close/>
                  <a:moveTo>
                    <a:pt x="486488" y="370319"/>
                  </a:moveTo>
                  <a:cubicBezTo>
                    <a:pt x="486713" y="370021"/>
                    <a:pt x="486922" y="369712"/>
                    <a:pt x="487114" y="369393"/>
                  </a:cubicBezTo>
                  <a:cubicBezTo>
                    <a:pt x="486720" y="368584"/>
                    <a:pt x="485839" y="369509"/>
                    <a:pt x="486558" y="370319"/>
                  </a:cubicBezTo>
                  <a:close/>
                  <a:moveTo>
                    <a:pt x="319414" y="336258"/>
                  </a:moveTo>
                  <a:lnTo>
                    <a:pt x="318741" y="337068"/>
                  </a:lnTo>
                  <a:cubicBezTo>
                    <a:pt x="319483" y="337739"/>
                    <a:pt x="320272" y="336813"/>
                    <a:pt x="319483" y="336258"/>
                  </a:cubicBezTo>
                  <a:close/>
                  <a:moveTo>
                    <a:pt x="494720" y="59142"/>
                  </a:moveTo>
                  <a:lnTo>
                    <a:pt x="494512" y="58656"/>
                  </a:lnTo>
                  <a:lnTo>
                    <a:pt x="493700" y="59419"/>
                  </a:lnTo>
                  <a:cubicBezTo>
                    <a:pt x="494094" y="59720"/>
                    <a:pt x="494674" y="59743"/>
                    <a:pt x="494720" y="59142"/>
                  </a:cubicBezTo>
                  <a:close/>
                  <a:moveTo>
                    <a:pt x="395357" y="336512"/>
                  </a:moveTo>
                  <a:cubicBezTo>
                    <a:pt x="394986" y="336258"/>
                    <a:pt x="394615" y="335471"/>
                    <a:pt x="394290" y="336027"/>
                  </a:cubicBezTo>
                  <a:cubicBezTo>
                    <a:pt x="393965" y="336582"/>
                    <a:pt x="394800" y="336883"/>
                    <a:pt x="395357" y="336512"/>
                  </a:cubicBezTo>
                  <a:close/>
                  <a:moveTo>
                    <a:pt x="314961" y="335425"/>
                  </a:moveTo>
                  <a:cubicBezTo>
                    <a:pt x="314706" y="335957"/>
                    <a:pt x="314057" y="336397"/>
                    <a:pt x="314544" y="336767"/>
                  </a:cubicBezTo>
                  <a:cubicBezTo>
                    <a:pt x="315402" y="336721"/>
                    <a:pt x="315379" y="336235"/>
                    <a:pt x="314961" y="335425"/>
                  </a:cubicBezTo>
                  <a:close/>
                  <a:moveTo>
                    <a:pt x="576460" y="335425"/>
                  </a:moveTo>
                  <a:cubicBezTo>
                    <a:pt x="575858" y="334684"/>
                    <a:pt x="575139" y="335425"/>
                    <a:pt x="575579" y="336050"/>
                  </a:cubicBezTo>
                  <a:close/>
                  <a:moveTo>
                    <a:pt x="340423" y="371800"/>
                  </a:moveTo>
                  <a:cubicBezTo>
                    <a:pt x="341373" y="371476"/>
                    <a:pt x="340585" y="370412"/>
                    <a:pt x="339866" y="370967"/>
                  </a:cubicBezTo>
                  <a:close/>
                  <a:moveTo>
                    <a:pt x="518071" y="57985"/>
                  </a:moveTo>
                  <a:cubicBezTo>
                    <a:pt x="518071" y="57314"/>
                    <a:pt x="517468" y="57406"/>
                    <a:pt x="517074" y="57661"/>
                  </a:cubicBezTo>
                  <a:lnTo>
                    <a:pt x="517863" y="58424"/>
                  </a:lnTo>
                  <a:close/>
                  <a:moveTo>
                    <a:pt x="461537" y="57499"/>
                  </a:moveTo>
                  <a:lnTo>
                    <a:pt x="460842" y="58309"/>
                  </a:lnTo>
                  <a:cubicBezTo>
                    <a:pt x="461421" y="58910"/>
                    <a:pt x="462210" y="58008"/>
                    <a:pt x="461444" y="57499"/>
                  </a:cubicBezTo>
                  <a:close/>
                  <a:moveTo>
                    <a:pt x="418615" y="31166"/>
                  </a:moveTo>
                  <a:cubicBezTo>
                    <a:pt x="418429" y="30541"/>
                    <a:pt x="417757" y="31374"/>
                    <a:pt x="417711" y="31583"/>
                  </a:cubicBezTo>
                  <a:cubicBezTo>
                    <a:pt x="417803" y="32300"/>
                    <a:pt x="418824" y="31722"/>
                    <a:pt x="418615" y="31166"/>
                  </a:cubicBezTo>
                  <a:close/>
                  <a:moveTo>
                    <a:pt x="382278" y="334407"/>
                  </a:moveTo>
                  <a:cubicBezTo>
                    <a:pt x="381977" y="333782"/>
                    <a:pt x="381374" y="334407"/>
                    <a:pt x="381351" y="334870"/>
                  </a:cubicBezTo>
                  <a:cubicBezTo>
                    <a:pt x="381327" y="335332"/>
                    <a:pt x="382417" y="334985"/>
                    <a:pt x="382278" y="334407"/>
                  </a:cubicBezTo>
                  <a:close/>
                  <a:moveTo>
                    <a:pt x="495138" y="332695"/>
                  </a:moveTo>
                  <a:lnTo>
                    <a:pt x="495787" y="331885"/>
                  </a:lnTo>
                  <a:cubicBezTo>
                    <a:pt x="495091" y="331352"/>
                    <a:pt x="494257" y="332278"/>
                    <a:pt x="495138" y="332695"/>
                  </a:cubicBezTo>
                  <a:close/>
                  <a:moveTo>
                    <a:pt x="484401" y="86053"/>
                  </a:moveTo>
                  <a:cubicBezTo>
                    <a:pt x="484100" y="85706"/>
                    <a:pt x="483358" y="85544"/>
                    <a:pt x="483056" y="86053"/>
                  </a:cubicBezTo>
                  <a:cubicBezTo>
                    <a:pt x="482755" y="86562"/>
                    <a:pt x="484169" y="86423"/>
                    <a:pt x="484401" y="86053"/>
                  </a:cubicBezTo>
                  <a:close/>
                  <a:moveTo>
                    <a:pt x="530454" y="86515"/>
                  </a:moveTo>
                  <a:lnTo>
                    <a:pt x="529642" y="85844"/>
                  </a:lnTo>
                  <a:cubicBezTo>
                    <a:pt x="529016" y="86539"/>
                    <a:pt x="529921" y="87348"/>
                    <a:pt x="530454" y="86515"/>
                  </a:cubicBezTo>
                  <a:close/>
                  <a:moveTo>
                    <a:pt x="373211" y="87580"/>
                  </a:moveTo>
                  <a:cubicBezTo>
                    <a:pt x="373211" y="86955"/>
                    <a:pt x="372655" y="86770"/>
                    <a:pt x="372191" y="87117"/>
                  </a:cubicBezTo>
                  <a:cubicBezTo>
                    <a:pt x="372562" y="87395"/>
                    <a:pt x="372794" y="88158"/>
                    <a:pt x="373211" y="87580"/>
                  </a:cubicBezTo>
                  <a:close/>
                  <a:moveTo>
                    <a:pt x="504923" y="87441"/>
                  </a:moveTo>
                  <a:cubicBezTo>
                    <a:pt x="504923" y="86839"/>
                    <a:pt x="504274" y="86816"/>
                    <a:pt x="503926" y="87117"/>
                  </a:cubicBezTo>
                  <a:lnTo>
                    <a:pt x="504691" y="87904"/>
                  </a:lnTo>
                  <a:cubicBezTo>
                    <a:pt x="504782" y="87757"/>
                    <a:pt x="504860" y="87602"/>
                    <a:pt x="504923" y="87441"/>
                  </a:cubicBezTo>
                  <a:close/>
                  <a:moveTo>
                    <a:pt x="434592" y="56828"/>
                  </a:moveTo>
                  <a:cubicBezTo>
                    <a:pt x="434175" y="55925"/>
                    <a:pt x="433432" y="56342"/>
                    <a:pt x="433456" y="56943"/>
                  </a:cubicBezTo>
                  <a:cubicBezTo>
                    <a:pt x="433479" y="57545"/>
                    <a:pt x="434290" y="56920"/>
                    <a:pt x="434592" y="56828"/>
                  </a:cubicBezTo>
                  <a:close/>
                  <a:moveTo>
                    <a:pt x="225198" y="375687"/>
                  </a:moveTo>
                  <a:cubicBezTo>
                    <a:pt x="225454" y="375643"/>
                    <a:pt x="225625" y="375399"/>
                    <a:pt x="225580" y="375144"/>
                  </a:cubicBezTo>
                  <a:cubicBezTo>
                    <a:pt x="225536" y="374888"/>
                    <a:pt x="225292" y="374717"/>
                    <a:pt x="225036" y="374762"/>
                  </a:cubicBezTo>
                  <a:cubicBezTo>
                    <a:pt x="224201" y="374762"/>
                    <a:pt x="224780" y="375479"/>
                    <a:pt x="225221" y="375687"/>
                  </a:cubicBezTo>
                  <a:close/>
                  <a:moveTo>
                    <a:pt x="288642" y="375687"/>
                  </a:moveTo>
                  <a:cubicBezTo>
                    <a:pt x="289222" y="375687"/>
                    <a:pt x="289245" y="375086"/>
                    <a:pt x="288874" y="374739"/>
                  </a:cubicBezTo>
                  <a:lnTo>
                    <a:pt x="288155" y="375525"/>
                  </a:lnTo>
                  <a:close/>
                  <a:moveTo>
                    <a:pt x="341837" y="89940"/>
                  </a:moveTo>
                  <a:cubicBezTo>
                    <a:pt x="342069" y="89431"/>
                    <a:pt x="342765" y="88968"/>
                    <a:pt x="342231" y="88621"/>
                  </a:cubicBezTo>
                  <a:cubicBezTo>
                    <a:pt x="341698" y="88274"/>
                    <a:pt x="341350" y="89130"/>
                    <a:pt x="341837" y="89940"/>
                  </a:cubicBezTo>
                  <a:close/>
                  <a:moveTo>
                    <a:pt x="677679" y="56319"/>
                  </a:moveTo>
                  <a:cubicBezTo>
                    <a:pt x="679395" y="56319"/>
                    <a:pt x="677841" y="55185"/>
                    <a:pt x="677123" y="55995"/>
                  </a:cubicBezTo>
                  <a:close/>
                  <a:moveTo>
                    <a:pt x="382301" y="20730"/>
                  </a:moveTo>
                  <a:cubicBezTo>
                    <a:pt x="382301" y="20082"/>
                    <a:pt x="381768" y="19851"/>
                    <a:pt x="381258" y="20221"/>
                  </a:cubicBezTo>
                  <a:cubicBezTo>
                    <a:pt x="381629" y="20522"/>
                    <a:pt x="381838" y="21286"/>
                    <a:pt x="382301" y="20730"/>
                  </a:cubicBezTo>
                  <a:close/>
                  <a:moveTo>
                    <a:pt x="462418" y="89315"/>
                  </a:moveTo>
                  <a:lnTo>
                    <a:pt x="461584" y="88691"/>
                  </a:lnTo>
                  <a:cubicBezTo>
                    <a:pt x="460865" y="89408"/>
                    <a:pt x="461862" y="90148"/>
                    <a:pt x="462418" y="89315"/>
                  </a:cubicBezTo>
                  <a:close/>
                  <a:moveTo>
                    <a:pt x="595336" y="89315"/>
                  </a:moveTo>
                  <a:cubicBezTo>
                    <a:pt x="594919" y="89107"/>
                    <a:pt x="594223" y="88945"/>
                    <a:pt x="593922" y="89315"/>
                  </a:cubicBezTo>
                  <a:cubicBezTo>
                    <a:pt x="593620" y="89685"/>
                    <a:pt x="594942" y="89824"/>
                    <a:pt x="595220" y="89385"/>
                  </a:cubicBezTo>
                  <a:close/>
                  <a:moveTo>
                    <a:pt x="448180" y="31189"/>
                  </a:moveTo>
                  <a:cubicBezTo>
                    <a:pt x="448180" y="30889"/>
                    <a:pt x="448180" y="30541"/>
                    <a:pt x="447879" y="30356"/>
                  </a:cubicBezTo>
                  <a:cubicBezTo>
                    <a:pt x="447601" y="30794"/>
                    <a:pt x="447601" y="31353"/>
                    <a:pt x="447879" y="31791"/>
                  </a:cubicBezTo>
                  <a:cubicBezTo>
                    <a:pt x="448125" y="31703"/>
                    <a:pt x="448258" y="31438"/>
                    <a:pt x="448181" y="31189"/>
                  </a:cubicBezTo>
                  <a:close/>
                  <a:moveTo>
                    <a:pt x="147400" y="325059"/>
                  </a:moveTo>
                  <a:cubicBezTo>
                    <a:pt x="147168" y="325706"/>
                    <a:pt x="146542" y="326146"/>
                    <a:pt x="147029" y="326539"/>
                  </a:cubicBezTo>
                  <a:cubicBezTo>
                    <a:pt x="147979" y="326563"/>
                    <a:pt x="147864" y="326169"/>
                    <a:pt x="147400" y="325059"/>
                  </a:cubicBezTo>
                  <a:close/>
                  <a:moveTo>
                    <a:pt x="444772" y="55995"/>
                  </a:moveTo>
                  <a:lnTo>
                    <a:pt x="443891" y="55254"/>
                  </a:lnTo>
                  <a:cubicBezTo>
                    <a:pt x="443357" y="55995"/>
                    <a:pt x="444053" y="56573"/>
                    <a:pt x="444772" y="55995"/>
                  </a:cubicBezTo>
                  <a:close/>
                  <a:moveTo>
                    <a:pt x="595753" y="92809"/>
                  </a:moveTo>
                  <a:cubicBezTo>
                    <a:pt x="595359" y="92601"/>
                    <a:pt x="594687" y="92439"/>
                    <a:pt x="594385" y="92809"/>
                  </a:cubicBezTo>
                  <a:cubicBezTo>
                    <a:pt x="594084" y="93180"/>
                    <a:pt x="595475" y="93226"/>
                    <a:pt x="595753" y="92809"/>
                  </a:cubicBezTo>
                  <a:close/>
                  <a:moveTo>
                    <a:pt x="182994" y="378371"/>
                  </a:moveTo>
                  <a:cubicBezTo>
                    <a:pt x="182786" y="378071"/>
                    <a:pt x="182577" y="377770"/>
                    <a:pt x="182183" y="377747"/>
                  </a:cubicBezTo>
                  <a:cubicBezTo>
                    <a:pt x="181934" y="377879"/>
                    <a:pt x="181840" y="378187"/>
                    <a:pt x="181973" y="378435"/>
                  </a:cubicBezTo>
                  <a:cubicBezTo>
                    <a:pt x="182105" y="378684"/>
                    <a:pt x="182414" y="378777"/>
                    <a:pt x="182663" y="378645"/>
                  </a:cubicBezTo>
                  <a:cubicBezTo>
                    <a:pt x="182773" y="378586"/>
                    <a:pt x="182858" y="378489"/>
                    <a:pt x="182902" y="378371"/>
                  </a:cubicBezTo>
                  <a:close/>
                  <a:moveTo>
                    <a:pt x="545712" y="96512"/>
                  </a:moveTo>
                  <a:cubicBezTo>
                    <a:pt x="546362" y="96512"/>
                    <a:pt x="546570" y="95979"/>
                    <a:pt x="546153" y="95493"/>
                  </a:cubicBezTo>
                  <a:lnTo>
                    <a:pt x="545411" y="96188"/>
                  </a:lnTo>
                  <a:close/>
                  <a:moveTo>
                    <a:pt x="527973" y="54606"/>
                  </a:moveTo>
                  <a:cubicBezTo>
                    <a:pt x="527486" y="55139"/>
                    <a:pt x="527695" y="55786"/>
                    <a:pt x="528390" y="55671"/>
                  </a:cubicBezTo>
                  <a:cubicBezTo>
                    <a:pt x="529086" y="55555"/>
                    <a:pt x="528205" y="54977"/>
                    <a:pt x="527973" y="54606"/>
                  </a:cubicBezTo>
                  <a:close/>
                  <a:moveTo>
                    <a:pt x="588379" y="96928"/>
                  </a:moveTo>
                  <a:cubicBezTo>
                    <a:pt x="588217" y="96303"/>
                    <a:pt x="587545" y="97090"/>
                    <a:pt x="587475" y="97321"/>
                  </a:cubicBezTo>
                  <a:cubicBezTo>
                    <a:pt x="587637" y="97969"/>
                    <a:pt x="588565" y="97460"/>
                    <a:pt x="588379" y="96928"/>
                  </a:cubicBezTo>
                  <a:close/>
                  <a:moveTo>
                    <a:pt x="580542" y="321819"/>
                  </a:moveTo>
                  <a:cubicBezTo>
                    <a:pt x="580194" y="320292"/>
                    <a:pt x="579475" y="321819"/>
                    <a:pt x="580194" y="322513"/>
                  </a:cubicBezTo>
                  <a:close/>
                  <a:moveTo>
                    <a:pt x="591394" y="100237"/>
                  </a:moveTo>
                  <a:cubicBezTo>
                    <a:pt x="591626" y="100630"/>
                    <a:pt x="593064" y="100630"/>
                    <a:pt x="592716" y="100098"/>
                  </a:cubicBezTo>
                  <a:cubicBezTo>
                    <a:pt x="592368" y="99566"/>
                    <a:pt x="591649" y="99774"/>
                    <a:pt x="591394" y="100237"/>
                  </a:cubicBezTo>
                  <a:close/>
                  <a:moveTo>
                    <a:pt x="47109" y="320963"/>
                  </a:moveTo>
                  <a:lnTo>
                    <a:pt x="47804" y="320616"/>
                  </a:lnTo>
                  <a:cubicBezTo>
                    <a:pt x="47340" y="319829"/>
                    <a:pt x="45439" y="320685"/>
                    <a:pt x="47109" y="320963"/>
                  </a:cubicBezTo>
                  <a:close/>
                  <a:moveTo>
                    <a:pt x="580890" y="105351"/>
                  </a:moveTo>
                  <a:cubicBezTo>
                    <a:pt x="580681" y="104795"/>
                    <a:pt x="580078" y="105096"/>
                    <a:pt x="579614" y="105143"/>
                  </a:cubicBezTo>
                  <a:cubicBezTo>
                    <a:pt x="579150" y="105189"/>
                    <a:pt x="580681" y="105814"/>
                    <a:pt x="580890" y="105351"/>
                  </a:cubicBezTo>
                  <a:close/>
                  <a:moveTo>
                    <a:pt x="413397" y="117730"/>
                  </a:moveTo>
                  <a:cubicBezTo>
                    <a:pt x="413212" y="117430"/>
                    <a:pt x="413026" y="117106"/>
                    <a:pt x="412609" y="117106"/>
                  </a:cubicBezTo>
                  <a:cubicBezTo>
                    <a:pt x="412122" y="117615"/>
                    <a:pt x="412887" y="118448"/>
                    <a:pt x="413397" y="117730"/>
                  </a:cubicBezTo>
                  <a:close/>
                  <a:moveTo>
                    <a:pt x="575858" y="119234"/>
                  </a:moveTo>
                  <a:cubicBezTo>
                    <a:pt x="575208" y="119512"/>
                    <a:pt x="575858" y="120137"/>
                    <a:pt x="576321" y="120091"/>
                  </a:cubicBezTo>
                  <a:cubicBezTo>
                    <a:pt x="576785" y="120044"/>
                    <a:pt x="576391" y="119096"/>
                    <a:pt x="575858" y="119234"/>
                  </a:cubicBezTo>
                  <a:close/>
                  <a:moveTo>
                    <a:pt x="191110" y="382652"/>
                  </a:moveTo>
                  <a:cubicBezTo>
                    <a:pt x="192873" y="382768"/>
                    <a:pt x="191342" y="381565"/>
                    <a:pt x="190577" y="382351"/>
                  </a:cubicBezTo>
                  <a:close/>
                  <a:moveTo>
                    <a:pt x="587382" y="315826"/>
                  </a:moveTo>
                  <a:cubicBezTo>
                    <a:pt x="586130" y="316266"/>
                    <a:pt x="587266" y="317307"/>
                    <a:pt x="587823" y="316011"/>
                  </a:cubicBezTo>
                  <a:close/>
                  <a:moveTo>
                    <a:pt x="227795" y="316266"/>
                  </a:moveTo>
                  <a:lnTo>
                    <a:pt x="228421" y="315456"/>
                  </a:lnTo>
                  <a:cubicBezTo>
                    <a:pt x="227633" y="314877"/>
                    <a:pt x="226844" y="315849"/>
                    <a:pt x="227702" y="316266"/>
                  </a:cubicBezTo>
                  <a:close/>
                  <a:moveTo>
                    <a:pt x="258427" y="315409"/>
                  </a:moveTo>
                  <a:cubicBezTo>
                    <a:pt x="257801" y="315178"/>
                    <a:pt x="257361" y="314576"/>
                    <a:pt x="256966" y="315039"/>
                  </a:cubicBezTo>
                  <a:cubicBezTo>
                    <a:pt x="256827" y="315965"/>
                    <a:pt x="257337" y="315849"/>
                    <a:pt x="258358" y="315409"/>
                  </a:cubicBezTo>
                  <a:close/>
                  <a:moveTo>
                    <a:pt x="688903" y="122867"/>
                  </a:moveTo>
                  <a:cubicBezTo>
                    <a:pt x="688392" y="122474"/>
                    <a:pt x="687743" y="122590"/>
                    <a:pt x="687859" y="123284"/>
                  </a:cubicBezTo>
                  <a:cubicBezTo>
                    <a:pt x="687975" y="123978"/>
                    <a:pt x="688555" y="123099"/>
                    <a:pt x="688903" y="122867"/>
                  </a:cubicBezTo>
                  <a:close/>
                  <a:moveTo>
                    <a:pt x="680184" y="125343"/>
                  </a:moveTo>
                  <a:cubicBezTo>
                    <a:pt x="678584" y="125667"/>
                    <a:pt x="680323" y="126431"/>
                    <a:pt x="680879" y="125667"/>
                  </a:cubicBezTo>
                  <a:close/>
                  <a:moveTo>
                    <a:pt x="337315" y="129971"/>
                  </a:moveTo>
                  <a:cubicBezTo>
                    <a:pt x="336411" y="130388"/>
                    <a:pt x="337315" y="131359"/>
                    <a:pt x="337918" y="130781"/>
                  </a:cubicBezTo>
                  <a:close/>
                  <a:moveTo>
                    <a:pt x="616786" y="24525"/>
                  </a:moveTo>
                  <a:lnTo>
                    <a:pt x="616600" y="24062"/>
                  </a:lnTo>
                  <a:cubicBezTo>
                    <a:pt x="615464" y="24710"/>
                    <a:pt x="616368" y="25752"/>
                    <a:pt x="616786" y="24525"/>
                  </a:cubicBezTo>
                  <a:close/>
                  <a:moveTo>
                    <a:pt x="505109" y="311869"/>
                  </a:moveTo>
                  <a:cubicBezTo>
                    <a:pt x="504460" y="311869"/>
                    <a:pt x="504228" y="312401"/>
                    <a:pt x="504622" y="312864"/>
                  </a:cubicBezTo>
                  <a:cubicBezTo>
                    <a:pt x="504877" y="312517"/>
                    <a:pt x="505689" y="312286"/>
                    <a:pt x="505109" y="311869"/>
                  </a:cubicBezTo>
                  <a:close/>
                  <a:moveTo>
                    <a:pt x="238068" y="387164"/>
                  </a:moveTo>
                  <a:lnTo>
                    <a:pt x="237859" y="386702"/>
                  </a:lnTo>
                  <a:cubicBezTo>
                    <a:pt x="236584" y="387350"/>
                    <a:pt x="237627" y="388437"/>
                    <a:pt x="238068" y="387164"/>
                  </a:cubicBezTo>
                  <a:close/>
                  <a:moveTo>
                    <a:pt x="342788" y="389872"/>
                  </a:moveTo>
                  <a:cubicBezTo>
                    <a:pt x="343344" y="389640"/>
                    <a:pt x="343043" y="389062"/>
                    <a:pt x="342997" y="388599"/>
                  </a:cubicBezTo>
                  <a:cubicBezTo>
                    <a:pt x="342556" y="388067"/>
                    <a:pt x="342370" y="389617"/>
                    <a:pt x="342788" y="389872"/>
                  </a:cubicBezTo>
                  <a:close/>
                  <a:moveTo>
                    <a:pt x="317558" y="390566"/>
                  </a:moveTo>
                  <a:cubicBezTo>
                    <a:pt x="318811" y="390173"/>
                    <a:pt x="317767" y="389085"/>
                    <a:pt x="317118" y="390334"/>
                  </a:cubicBezTo>
                  <a:close/>
                  <a:moveTo>
                    <a:pt x="14575" y="311892"/>
                  </a:moveTo>
                  <a:lnTo>
                    <a:pt x="13879" y="312725"/>
                  </a:lnTo>
                  <a:cubicBezTo>
                    <a:pt x="14528" y="313327"/>
                    <a:pt x="15317" y="312424"/>
                    <a:pt x="14575" y="311892"/>
                  </a:cubicBezTo>
                  <a:close/>
                  <a:moveTo>
                    <a:pt x="445166" y="311314"/>
                  </a:moveTo>
                  <a:cubicBezTo>
                    <a:pt x="444540" y="311476"/>
                    <a:pt x="445352" y="312147"/>
                    <a:pt x="445583" y="312216"/>
                  </a:cubicBezTo>
                  <a:cubicBezTo>
                    <a:pt x="446186" y="312147"/>
                    <a:pt x="445722" y="311129"/>
                    <a:pt x="445166" y="311314"/>
                  </a:cubicBezTo>
                  <a:close/>
                  <a:moveTo>
                    <a:pt x="514477" y="310342"/>
                  </a:moveTo>
                  <a:cubicBezTo>
                    <a:pt x="514199" y="309925"/>
                    <a:pt x="512506" y="310180"/>
                    <a:pt x="513178" y="310573"/>
                  </a:cubicBezTo>
                  <a:cubicBezTo>
                    <a:pt x="513851" y="310967"/>
                    <a:pt x="514245" y="310897"/>
                    <a:pt x="514477" y="310342"/>
                  </a:cubicBezTo>
                  <a:close/>
                  <a:moveTo>
                    <a:pt x="340167" y="392047"/>
                  </a:moveTo>
                  <a:cubicBezTo>
                    <a:pt x="339866" y="391700"/>
                    <a:pt x="339147" y="391515"/>
                    <a:pt x="338823" y="391908"/>
                  </a:cubicBezTo>
                  <a:cubicBezTo>
                    <a:pt x="338498" y="392301"/>
                    <a:pt x="339912" y="392371"/>
                    <a:pt x="340167" y="392047"/>
                  </a:cubicBezTo>
                  <a:close/>
                  <a:moveTo>
                    <a:pt x="116999" y="392602"/>
                  </a:moveTo>
                  <a:cubicBezTo>
                    <a:pt x="116689" y="392196"/>
                    <a:pt x="116107" y="392117"/>
                    <a:pt x="115699" y="392427"/>
                  </a:cubicBezTo>
                  <a:cubicBezTo>
                    <a:pt x="115684" y="392439"/>
                    <a:pt x="115669" y="392451"/>
                    <a:pt x="115654" y="392463"/>
                  </a:cubicBezTo>
                  <a:cubicBezTo>
                    <a:pt x="115446" y="393065"/>
                    <a:pt x="116767" y="392926"/>
                    <a:pt x="116907" y="392602"/>
                  </a:cubicBezTo>
                  <a:close/>
                  <a:moveTo>
                    <a:pt x="126553" y="392324"/>
                  </a:moveTo>
                  <a:cubicBezTo>
                    <a:pt x="125834" y="392880"/>
                    <a:pt x="126553" y="393782"/>
                    <a:pt x="127249" y="393181"/>
                  </a:cubicBezTo>
                  <a:close/>
                  <a:moveTo>
                    <a:pt x="402128" y="310134"/>
                  </a:moveTo>
                  <a:lnTo>
                    <a:pt x="401664" y="310365"/>
                  </a:lnTo>
                  <a:cubicBezTo>
                    <a:pt x="402360" y="311638"/>
                    <a:pt x="403450" y="310458"/>
                    <a:pt x="402128" y="310134"/>
                  </a:cubicBezTo>
                  <a:close/>
                  <a:moveTo>
                    <a:pt x="676821" y="133743"/>
                  </a:moveTo>
                  <a:cubicBezTo>
                    <a:pt x="677308" y="133095"/>
                    <a:pt x="676473" y="132447"/>
                    <a:pt x="676033" y="133072"/>
                  </a:cubicBezTo>
                  <a:cubicBezTo>
                    <a:pt x="676145" y="133428"/>
                    <a:pt x="676451" y="133689"/>
                    <a:pt x="676821" y="133743"/>
                  </a:cubicBezTo>
                  <a:close/>
                  <a:moveTo>
                    <a:pt x="323703" y="392741"/>
                  </a:moveTo>
                  <a:cubicBezTo>
                    <a:pt x="323379" y="391815"/>
                    <a:pt x="322359" y="392579"/>
                    <a:pt x="322892" y="393296"/>
                  </a:cubicBezTo>
                  <a:close/>
                  <a:moveTo>
                    <a:pt x="48987" y="310111"/>
                  </a:moveTo>
                  <a:lnTo>
                    <a:pt x="48755" y="309648"/>
                  </a:lnTo>
                  <a:lnTo>
                    <a:pt x="48013" y="310342"/>
                  </a:lnTo>
                  <a:cubicBezTo>
                    <a:pt x="48130" y="310598"/>
                    <a:pt x="48432" y="310711"/>
                    <a:pt x="48689" y="310594"/>
                  </a:cubicBezTo>
                  <a:cubicBezTo>
                    <a:pt x="48877" y="310508"/>
                    <a:pt x="48995" y="310317"/>
                    <a:pt x="48987" y="310111"/>
                  </a:cubicBezTo>
                  <a:close/>
                  <a:moveTo>
                    <a:pt x="670862" y="139342"/>
                  </a:moveTo>
                  <a:cubicBezTo>
                    <a:pt x="671163" y="139736"/>
                    <a:pt x="672647" y="139643"/>
                    <a:pt x="672230" y="139180"/>
                  </a:cubicBezTo>
                  <a:cubicBezTo>
                    <a:pt x="671743" y="139088"/>
                    <a:pt x="671117" y="138741"/>
                    <a:pt x="670862" y="139342"/>
                  </a:cubicBezTo>
                  <a:close/>
                  <a:moveTo>
                    <a:pt x="323147" y="394847"/>
                  </a:moveTo>
                  <a:cubicBezTo>
                    <a:pt x="322846" y="394523"/>
                    <a:pt x="322104" y="394338"/>
                    <a:pt x="321802" y="394731"/>
                  </a:cubicBezTo>
                  <a:cubicBezTo>
                    <a:pt x="321501" y="395124"/>
                    <a:pt x="322915" y="395194"/>
                    <a:pt x="323147" y="394847"/>
                  </a:cubicBezTo>
                  <a:close/>
                  <a:moveTo>
                    <a:pt x="675755" y="141055"/>
                  </a:moveTo>
                  <a:cubicBezTo>
                    <a:pt x="675476" y="140708"/>
                    <a:pt x="674734" y="140499"/>
                    <a:pt x="674410" y="140916"/>
                  </a:cubicBezTo>
                  <a:cubicBezTo>
                    <a:pt x="674085" y="141332"/>
                    <a:pt x="675523" y="141379"/>
                    <a:pt x="675755" y="141055"/>
                  </a:cubicBezTo>
                  <a:close/>
                  <a:moveTo>
                    <a:pt x="518442" y="306964"/>
                  </a:moveTo>
                  <a:cubicBezTo>
                    <a:pt x="517793" y="306501"/>
                    <a:pt x="517121" y="307288"/>
                    <a:pt x="517770" y="307727"/>
                  </a:cubicBezTo>
                  <a:cubicBezTo>
                    <a:pt x="518110" y="307591"/>
                    <a:pt x="518362" y="307297"/>
                    <a:pt x="518442" y="306940"/>
                  </a:cubicBezTo>
                  <a:close/>
                  <a:moveTo>
                    <a:pt x="253558" y="146932"/>
                  </a:moveTo>
                  <a:cubicBezTo>
                    <a:pt x="253309" y="146871"/>
                    <a:pt x="253056" y="147013"/>
                    <a:pt x="252978" y="147256"/>
                  </a:cubicBezTo>
                  <a:cubicBezTo>
                    <a:pt x="253413" y="147545"/>
                    <a:pt x="253980" y="147545"/>
                    <a:pt x="254416" y="147256"/>
                  </a:cubicBezTo>
                  <a:cubicBezTo>
                    <a:pt x="254253" y="146863"/>
                    <a:pt x="253882" y="146955"/>
                    <a:pt x="253558" y="146932"/>
                  </a:cubicBezTo>
                  <a:close/>
                  <a:moveTo>
                    <a:pt x="354521" y="150889"/>
                  </a:moveTo>
                  <a:lnTo>
                    <a:pt x="354962" y="150681"/>
                  </a:lnTo>
                  <a:cubicBezTo>
                    <a:pt x="354313" y="149408"/>
                    <a:pt x="353246" y="150496"/>
                    <a:pt x="354521" y="150889"/>
                  </a:cubicBezTo>
                  <a:close/>
                  <a:moveTo>
                    <a:pt x="139956" y="306246"/>
                  </a:moveTo>
                  <a:cubicBezTo>
                    <a:pt x="139330" y="306038"/>
                    <a:pt x="139191" y="306848"/>
                    <a:pt x="139492" y="307102"/>
                  </a:cubicBezTo>
                  <a:cubicBezTo>
                    <a:pt x="139794" y="307357"/>
                    <a:pt x="140582" y="306478"/>
                    <a:pt x="139956" y="306246"/>
                  </a:cubicBezTo>
                  <a:close/>
                  <a:moveTo>
                    <a:pt x="242126" y="396212"/>
                  </a:moveTo>
                  <a:cubicBezTo>
                    <a:pt x="243076" y="395772"/>
                    <a:pt x="241569" y="395726"/>
                    <a:pt x="241244" y="395726"/>
                  </a:cubicBezTo>
                  <a:cubicBezTo>
                    <a:pt x="240688" y="396258"/>
                    <a:pt x="241963" y="396374"/>
                    <a:pt x="242126" y="396212"/>
                  </a:cubicBezTo>
                  <a:close/>
                  <a:moveTo>
                    <a:pt x="357374" y="395957"/>
                  </a:moveTo>
                  <a:cubicBezTo>
                    <a:pt x="357675" y="396258"/>
                    <a:pt x="358417" y="396466"/>
                    <a:pt x="358718" y="396073"/>
                  </a:cubicBezTo>
                  <a:cubicBezTo>
                    <a:pt x="359020" y="395680"/>
                    <a:pt x="357675" y="395587"/>
                    <a:pt x="357443" y="395957"/>
                  </a:cubicBezTo>
                  <a:close/>
                  <a:moveTo>
                    <a:pt x="230717" y="398387"/>
                  </a:moveTo>
                  <a:cubicBezTo>
                    <a:pt x="231714" y="398109"/>
                    <a:pt x="230879" y="397045"/>
                    <a:pt x="230183" y="397600"/>
                  </a:cubicBezTo>
                  <a:close/>
                  <a:moveTo>
                    <a:pt x="448644" y="53125"/>
                  </a:moveTo>
                  <a:cubicBezTo>
                    <a:pt x="448204" y="52894"/>
                    <a:pt x="447578" y="52894"/>
                    <a:pt x="447647" y="53519"/>
                  </a:cubicBezTo>
                  <a:cubicBezTo>
                    <a:pt x="447717" y="54144"/>
                    <a:pt x="448505" y="53472"/>
                    <a:pt x="448644" y="53125"/>
                  </a:cubicBezTo>
                  <a:close/>
                  <a:moveTo>
                    <a:pt x="124234" y="306200"/>
                  </a:moveTo>
                  <a:cubicBezTo>
                    <a:pt x="123840" y="306709"/>
                    <a:pt x="123956" y="307357"/>
                    <a:pt x="124652" y="307241"/>
                  </a:cubicBezTo>
                  <a:cubicBezTo>
                    <a:pt x="125347" y="307126"/>
                    <a:pt x="124466" y="306547"/>
                    <a:pt x="124234" y="306200"/>
                  </a:cubicBezTo>
                  <a:close/>
                  <a:moveTo>
                    <a:pt x="338498" y="162389"/>
                  </a:moveTo>
                  <a:lnTo>
                    <a:pt x="337686" y="161788"/>
                  </a:lnTo>
                  <a:cubicBezTo>
                    <a:pt x="337199" y="162482"/>
                    <a:pt x="338104" y="163268"/>
                    <a:pt x="338498" y="162389"/>
                  </a:cubicBezTo>
                  <a:close/>
                  <a:moveTo>
                    <a:pt x="377733" y="162389"/>
                  </a:moveTo>
                  <a:cubicBezTo>
                    <a:pt x="377733" y="161741"/>
                    <a:pt x="377200" y="161510"/>
                    <a:pt x="376713" y="161903"/>
                  </a:cubicBezTo>
                  <a:cubicBezTo>
                    <a:pt x="377084" y="162158"/>
                    <a:pt x="377339" y="162968"/>
                    <a:pt x="377733" y="162389"/>
                  </a:cubicBezTo>
                  <a:close/>
                  <a:moveTo>
                    <a:pt x="313616" y="399937"/>
                  </a:moveTo>
                  <a:lnTo>
                    <a:pt x="312735" y="399197"/>
                  </a:lnTo>
                  <a:cubicBezTo>
                    <a:pt x="312156" y="399937"/>
                    <a:pt x="312874" y="400470"/>
                    <a:pt x="313616" y="399937"/>
                  </a:cubicBezTo>
                  <a:close/>
                  <a:moveTo>
                    <a:pt x="491474" y="24826"/>
                  </a:moveTo>
                  <a:cubicBezTo>
                    <a:pt x="490923" y="24534"/>
                    <a:pt x="490262" y="24534"/>
                    <a:pt x="489711" y="24826"/>
                  </a:cubicBezTo>
                  <a:cubicBezTo>
                    <a:pt x="490260" y="25127"/>
                    <a:pt x="490925" y="25127"/>
                    <a:pt x="491474" y="24826"/>
                  </a:cubicBezTo>
                  <a:close/>
                  <a:moveTo>
                    <a:pt x="453699" y="11313"/>
                  </a:moveTo>
                  <a:cubicBezTo>
                    <a:pt x="453468" y="10734"/>
                    <a:pt x="452888" y="11035"/>
                    <a:pt x="452424" y="11081"/>
                  </a:cubicBezTo>
                  <a:cubicBezTo>
                    <a:pt x="451960" y="11128"/>
                    <a:pt x="453444" y="11752"/>
                    <a:pt x="453699" y="11313"/>
                  </a:cubicBezTo>
                  <a:close/>
                  <a:moveTo>
                    <a:pt x="144919" y="163592"/>
                  </a:moveTo>
                  <a:lnTo>
                    <a:pt x="144084" y="162921"/>
                  </a:lnTo>
                  <a:cubicBezTo>
                    <a:pt x="143504" y="163616"/>
                    <a:pt x="144362" y="164356"/>
                    <a:pt x="144919" y="163592"/>
                  </a:cubicBezTo>
                  <a:close/>
                  <a:moveTo>
                    <a:pt x="389652" y="304418"/>
                  </a:moveTo>
                  <a:cubicBezTo>
                    <a:pt x="389652" y="303886"/>
                    <a:pt x="389049" y="303863"/>
                    <a:pt x="388701" y="304210"/>
                  </a:cubicBezTo>
                  <a:lnTo>
                    <a:pt x="389467" y="304904"/>
                  </a:lnTo>
                  <a:close/>
                  <a:moveTo>
                    <a:pt x="458476" y="401927"/>
                  </a:moveTo>
                  <a:cubicBezTo>
                    <a:pt x="460215" y="402066"/>
                    <a:pt x="458685" y="400747"/>
                    <a:pt x="457943" y="401626"/>
                  </a:cubicBezTo>
                  <a:close/>
                  <a:moveTo>
                    <a:pt x="60767" y="304117"/>
                  </a:moveTo>
                  <a:cubicBezTo>
                    <a:pt x="60512" y="303724"/>
                    <a:pt x="58865" y="303955"/>
                    <a:pt x="59515" y="304326"/>
                  </a:cubicBezTo>
                  <a:cubicBezTo>
                    <a:pt x="60164" y="304696"/>
                    <a:pt x="60558" y="304650"/>
                    <a:pt x="60767" y="304117"/>
                  </a:cubicBezTo>
                  <a:close/>
                  <a:moveTo>
                    <a:pt x="213348" y="403038"/>
                  </a:moveTo>
                  <a:cubicBezTo>
                    <a:pt x="214090" y="402506"/>
                    <a:pt x="212560" y="402251"/>
                    <a:pt x="212583" y="402922"/>
                  </a:cubicBezTo>
                  <a:cubicBezTo>
                    <a:pt x="212606" y="403593"/>
                    <a:pt x="213209" y="403408"/>
                    <a:pt x="213348" y="403038"/>
                  </a:cubicBezTo>
                  <a:close/>
                  <a:moveTo>
                    <a:pt x="15201" y="303932"/>
                  </a:moveTo>
                  <a:lnTo>
                    <a:pt x="14436" y="304788"/>
                  </a:lnTo>
                  <a:cubicBezTo>
                    <a:pt x="15178" y="305344"/>
                    <a:pt x="15781" y="304650"/>
                    <a:pt x="15201" y="303932"/>
                  </a:cubicBezTo>
                  <a:close/>
                  <a:moveTo>
                    <a:pt x="587150" y="52524"/>
                  </a:moveTo>
                  <a:cubicBezTo>
                    <a:pt x="586872" y="52107"/>
                    <a:pt x="585249" y="52362"/>
                    <a:pt x="585898" y="52755"/>
                  </a:cubicBezTo>
                  <a:cubicBezTo>
                    <a:pt x="586339" y="52801"/>
                    <a:pt x="586942" y="53125"/>
                    <a:pt x="587150" y="52524"/>
                  </a:cubicBezTo>
                  <a:close/>
                  <a:moveTo>
                    <a:pt x="433618" y="302428"/>
                  </a:moveTo>
                  <a:cubicBezTo>
                    <a:pt x="433386" y="302960"/>
                    <a:pt x="432714" y="303400"/>
                    <a:pt x="433224" y="303770"/>
                  </a:cubicBezTo>
                  <a:cubicBezTo>
                    <a:pt x="434082" y="303909"/>
                    <a:pt x="434012" y="303354"/>
                    <a:pt x="433618" y="302521"/>
                  </a:cubicBezTo>
                  <a:close/>
                  <a:moveTo>
                    <a:pt x="410290" y="26122"/>
                  </a:moveTo>
                  <a:cubicBezTo>
                    <a:pt x="411218" y="25798"/>
                    <a:pt x="410290" y="24826"/>
                    <a:pt x="409710" y="25335"/>
                  </a:cubicBezTo>
                  <a:close/>
                  <a:moveTo>
                    <a:pt x="141834" y="175301"/>
                  </a:moveTo>
                  <a:lnTo>
                    <a:pt x="142576" y="175000"/>
                  </a:lnTo>
                  <a:cubicBezTo>
                    <a:pt x="142113" y="174722"/>
                    <a:pt x="141533" y="174722"/>
                    <a:pt x="141069" y="175000"/>
                  </a:cubicBezTo>
                  <a:close/>
                  <a:moveTo>
                    <a:pt x="494720" y="174746"/>
                  </a:moveTo>
                  <a:lnTo>
                    <a:pt x="494257" y="174931"/>
                  </a:lnTo>
                  <a:cubicBezTo>
                    <a:pt x="494883" y="176203"/>
                    <a:pt x="495972" y="175116"/>
                    <a:pt x="494720" y="174746"/>
                  </a:cubicBezTo>
                  <a:close/>
                  <a:moveTo>
                    <a:pt x="393223" y="52616"/>
                  </a:moveTo>
                  <a:cubicBezTo>
                    <a:pt x="392679" y="52328"/>
                    <a:pt x="392028" y="52328"/>
                    <a:pt x="391484" y="52616"/>
                  </a:cubicBezTo>
                  <a:cubicBezTo>
                    <a:pt x="392157" y="52963"/>
                    <a:pt x="392388" y="52894"/>
                    <a:pt x="393223" y="52616"/>
                  </a:cubicBezTo>
                  <a:close/>
                  <a:moveTo>
                    <a:pt x="26216" y="300855"/>
                  </a:moveTo>
                  <a:cubicBezTo>
                    <a:pt x="25589" y="300184"/>
                    <a:pt x="24940" y="300855"/>
                    <a:pt x="25381" y="301503"/>
                  </a:cubicBezTo>
                  <a:close/>
                  <a:moveTo>
                    <a:pt x="441108" y="9161"/>
                  </a:moveTo>
                  <a:cubicBezTo>
                    <a:pt x="440412" y="9762"/>
                    <a:pt x="441108" y="10618"/>
                    <a:pt x="441850" y="10040"/>
                  </a:cubicBezTo>
                  <a:close/>
                  <a:moveTo>
                    <a:pt x="621980" y="51714"/>
                  </a:moveTo>
                  <a:cubicBezTo>
                    <a:pt x="621354" y="51714"/>
                    <a:pt x="621400" y="52316"/>
                    <a:pt x="621655" y="52709"/>
                  </a:cubicBezTo>
                  <a:lnTo>
                    <a:pt x="622444" y="51922"/>
                  </a:lnTo>
                  <a:close/>
                  <a:moveTo>
                    <a:pt x="503439" y="180392"/>
                  </a:moveTo>
                  <a:lnTo>
                    <a:pt x="502767" y="181178"/>
                  </a:lnTo>
                  <a:cubicBezTo>
                    <a:pt x="503439" y="181826"/>
                    <a:pt x="504297" y="180970"/>
                    <a:pt x="503439" y="180392"/>
                  </a:cubicBezTo>
                  <a:close/>
                  <a:moveTo>
                    <a:pt x="560182" y="51992"/>
                  </a:moveTo>
                  <a:cubicBezTo>
                    <a:pt x="560391" y="52362"/>
                    <a:pt x="561828" y="52385"/>
                    <a:pt x="561481" y="51853"/>
                  </a:cubicBezTo>
                  <a:cubicBezTo>
                    <a:pt x="561133" y="51321"/>
                    <a:pt x="560437" y="51644"/>
                    <a:pt x="560182" y="52061"/>
                  </a:cubicBezTo>
                  <a:close/>
                  <a:moveTo>
                    <a:pt x="482314" y="181317"/>
                  </a:moveTo>
                  <a:cubicBezTo>
                    <a:pt x="482082" y="181988"/>
                    <a:pt x="482964" y="182034"/>
                    <a:pt x="483219" y="181803"/>
                  </a:cubicBezTo>
                  <a:cubicBezTo>
                    <a:pt x="483474" y="181572"/>
                    <a:pt x="482569" y="180785"/>
                    <a:pt x="482314" y="181387"/>
                  </a:cubicBezTo>
                  <a:close/>
                  <a:moveTo>
                    <a:pt x="381698" y="297014"/>
                  </a:moveTo>
                  <a:cubicBezTo>
                    <a:pt x="381698" y="295903"/>
                    <a:pt x="380238" y="297222"/>
                    <a:pt x="380933" y="297476"/>
                  </a:cubicBezTo>
                  <a:cubicBezTo>
                    <a:pt x="381629" y="297731"/>
                    <a:pt x="381629" y="297638"/>
                    <a:pt x="381698" y="297153"/>
                  </a:cubicBezTo>
                  <a:close/>
                  <a:moveTo>
                    <a:pt x="525654" y="183053"/>
                  </a:moveTo>
                  <a:cubicBezTo>
                    <a:pt x="525909" y="182706"/>
                    <a:pt x="526698" y="182312"/>
                    <a:pt x="526141" y="181965"/>
                  </a:cubicBezTo>
                  <a:cubicBezTo>
                    <a:pt x="525584" y="181618"/>
                    <a:pt x="525306" y="182706"/>
                    <a:pt x="525654" y="183191"/>
                  </a:cubicBezTo>
                  <a:close/>
                  <a:moveTo>
                    <a:pt x="66378" y="296435"/>
                  </a:moveTo>
                  <a:cubicBezTo>
                    <a:pt x="66193" y="295972"/>
                    <a:pt x="65358" y="295695"/>
                    <a:pt x="65544" y="296435"/>
                  </a:cubicBezTo>
                  <a:cubicBezTo>
                    <a:pt x="65729" y="296944"/>
                    <a:pt x="66703" y="297268"/>
                    <a:pt x="66378" y="296643"/>
                  </a:cubicBezTo>
                  <a:close/>
                  <a:moveTo>
                    <a:pt x="31920" y="294653"/>
                  </a:moveTo>
                  <a:cubicBezTo>
                    <a:pt x="31433" y="294653"/>
                    <a:pt x="31387" y="295024"/>
                    <a:pt x="31410" y="295371"/>
                  </a:cubicBezTo>
                  <a:cubicBezTo>
                    <a:pt x="31827" y="296088"/>
                    <a:pt x="32940" y="294885"/>
                    <a:pt x="31920" y="294862"/>
                  </a:cubicBezTo>
                  <a:close/>
                  <a:moveTo>
                    <a:pt x="133602" y="294144"/>
                  </a:moveTo>
                  <a:cubicBezTo>
                    <a:pt x="132976" y="294144"/>
                    <a:pt x="132976" y="294700"/>
                    <a:pt x="133278" y="295093"/>
                  </a:cubicBezTo>
                  <a:lnTo>
                    <a:pt x="134043" y="294330"/>
                  </a:lnTo>
                  <a:close/>
                  <a:moveTo>
                    <a:pt x="52280" y="293774"/>
                  </a:moveTo>
                  <a:cubicBezTo>
                    <a:pt x="51955" y="293473"/>
                    <a:pt x="50332" y="293635"/>
                    <a:pt x="50981" y="294075"/>
                  </a:cubicBezTo>
                  <a:cubicBezTo>
                    <a:pt x="51468" y="294191"/>
                    <a:pt x="51978" y="294491"/>
                    <a:pt x="52280" y="293774"/>
                  </a:cubicBezTo>
                  <a:close/>
                  <a:moveTo>
                    <a:pt x="488413" y="199944"/>
                  </a:moveTo>
                  <a:cubicBezTo>
                    <a:pt x="487926" y="199088"/>
                    <a:pt x="486998" y="199944"/>
                    <a:pt x="487601" y="200615"/>
                  </a:cubicBezTo>
                  <a:close/>
                  <a:moveTo>
                    <a:pt x="329640" y="203855"/>
                  </a:moveTo>
                  <a:cubicBezTo>
                    <a:pt x="329849" y="204225"/>
                    <a:pt x="331309" y="204271"/>
                    <a:pt x="330962" y="203716"/>
                  </a:cubicBezTo>
                  <a:cubicBezTo>
                    <a:pt x="330614" y="203161"/>
                    <a:pt x="329895" y="203531"/>
                    <a:pt x="329640" y="203924"/>
                  </a:cubicBezTo>
                  <a:close/>
                  <a:moveTo>
                    <a:pt x="383948" y="292293"/>
                  </a:moveTo>
                  <a:cubicBezTo>
                    <a:pt x="383414" y="291483"/>
                    <a:pt x="382487" y="292293"/>
                    <a:pt x="383113" y="292941"/>
                  </a:cubicBezTo>
                  <a:close/>
                  <a:moveTo>
                    <a:pt x="88222" y="291900"/>
                  </a:moveTo>
                  <a:lnTo>
                    <a:pt x="88663" y="291692"/>
                  </a:lnTo>
                  <a:cubicBezTo>
                    <a:pt x="88013" y="290512"/>
                    <a:pt x="86924" y="291599"/>
                    <a:pt x="88222" y="291969"/>
                  </a:cubicBezTo>
                  <a:close/>
                  <a:moveTo>
                    <a:pt x="418105" y="290488"/>
                  </a:moveTo>
                  <a:cubicBezTo>
                    <a:pt x="417525" y="290049"/>
                    <a:pt x="416899" y="290234"/>
                    <a:pt x="416992" y="290951"/>
                  </a:cubicBezTo>
                  <a:cubicBezTo>
                    <a:pt x="417084" y="291668"/>
                    <a:pt x="417734" y="290812"/>
                    <a:pt x="418105" y="290558"/>
                  </a:cubicBezTo>
                  <a:close/>
                  <a:moveTo>
                    <a:pt x="86297" y="218155"/>
                  </a:moveTo>
                  <a:cubicBezTo>
                    <a:pt x="86297" y="217576"/>
                    <a:pt x="85347" y="217715"/>
                    <a:pt x="85370" y="218317"/>
                  </a:cubicBezTo>
                  <a:cubicBezTo>
                    <a:pt x="85393" y="218918"/>
                    <a:pt x="86066" y="218571"/>
                    <a:pt x="86297" y="218155"/>
                  </a:cubicBezTo>
                  <a:close/>
                  <a:moveTo>
                    <a:pt x="39317" y="289748"/>
                  </a:moveTo>
                  <a:cubicBezTo>
                    <a:pt x="39343" y="289468"/>
                    <a:pt x="39137" y="289220"/>
                    <a:pt x="38857" y="289194"/>
                  </a:cubicBezTo>
                  <a:cubicBezTo>
                    <a:pt x="38639" y="289173"/>
                    <a:pt x="38432" y="289294"/>
                    <a:pt x="38343" y="289493"/>
                  </a:cubicBezTo>
                  <a:lnTo>
                    <a:pt x="39085" y="290188"/>
                  </a:lnTo>
                  <a:close/>
                  <a:moveTo>
                    <a:pt x="175528" y="288406"/>
                  </a:moveTo>
                  <a:cubicBezTo>
                    <a:pt x="175064" y="287573"/>
                    <a:pt x="174160" y="288406"/>
                    <a:pt x="174739" y="289077"/>
                  </a:cubicBezTo>
                  <a:close/>
                  <a:moveTo>
                    <a:pt x="478650" y="229354"/>
                  </a:moveTo>
                  <a:cubicBezTo>
                    <a:pt x="478372" y="228984"/>
                    <a:pt x="476865" y="229054"/>
                    <a:pt x="477282" y="229516"/>
                  </a:cubicBezTo>
                  <a:cubicBezTo>
                    <a:pt x="477862" y="229586"/>
                    <a:pt x="478419" y="229840"/>
                    <a:pt x="478650" y="229354"/>
                  </a:cubicBezTo>
                  <a:close/>
                  <a:moveTo>
                    <a:pt x="445166" y="231529"/>
                  </a:moveTo>
                  <a:lnTo>
                    <a:pt x="444331" y="230905"/>
                  </a:lnTo>
                  <a:cubicBezTo>
                    <a:pt x="443867" y="231622"/>
                    <a:pt x="444841" y="232409"/>
                    <a:pt x="445259" y="231529"/>
                  </a:cubicBezTo>
                  <a:close/>
                  <a:moveTo>
                    <a:pt x="58425" y="286832"/>
                  </a:moveTo>
                  <a:cubicBezTo>
                    <a:pt x="56801" y="287156"/>
                    <a:pt x="58587" y="287920"/>
                    <a:pt x="59143" y="287156"/>
                  </a:cubicBezTo>
                  <a:close/>
                  <a:moveTo>
                    <a:pt x="403728" y="411461"/>
                  </a:moveTo>
                  <a:lnTo>
                    <a:pt x="404354" y="410651"/>
                  </a:lnTo>
                  <a:cubicBezTo>
                    <a:pt x="403635" y="410072"/>
                    <a:pt x="402847" y="411044"/>
                    <a:pt x="403728" y="411461"/>
                  </a:cubicBezTo>
                  <a:close/>
                  <a:moveTo>
                    <a:pt x="617945" y="49631"/>
                  </a:moveTo>
                  <a:cubicBezTo>
                    <a:pt x="617945" y="48937"/>
                    <a:pt x="617389" y="48845"/>
                    <a:pt x="616902" y="49145"/>
                  </a:cubicBezTo>
                  <a:cubicBezTo>
                    <a:pt x="617273" y="49400"/>
                    <a:pt x="617504" y="50210"/>
                    <a:pt x="617945" y="49631"/>
                  </a:cubicBezTo>
                  <a:close/>
                  <a:moveTo>
                    <a:pt x="40384" y="287480"/>
                  </a:moveTo>
                  <a:cubicBezTo>
                    <a:pt x="40013" y="286208"/>
                    <a:pt x="38830" y="287272"/>
                    <a:pt x="40129" y="287943"/>
                  </a:cubicBezTo>
                  <a:close/>
                  <a:moveTo>
                    <a:pt x="406765" y="412664"/>
                  </a:moveTo>
                  <a:lnTo>
                    <a:pt x="407206" y="412456"/>
                  </a:lnTo>
                  <a:cubicBezTo>
                    <a:pt x="406580" y="411206"/>
                    <a:pt x="405490" y="412247"/>
                    <a:pt x="406765" y="412664"/>
                  </a:cubicBezTo>
                  <a:close/>
                  <a:moveTo>
                    <a:pt x="42146" y="231946"/>
                  </a:moveTo>
                  <a:cubicBezTo>
                    <a:pt x="42146" y="231298"/>
                    <a:pt x="41474" y="231344"/>
                    <a:pt x="41126" y="231599"/>
                  </a:cubicBezTo>
                  <a:lnTo>
                    <a:pt x="41914" y="232386"/>
                  </a:lnTo>
                  <a:close/>
                  <a:moveTo>
                    <a:pt x="46784" y="233658"/>
                  </a:moveTo>
                  <a:cubicBezTo>
                    <a:pt x="47248" y="234861"/>
                    <a:pt x="48245" y="233658"/>
                    <a:pt x="46969" y="233195"/>
                  </a:cubicBezTo>
                  <a:cubicBezTo>
                    <a:pt x="46892" y="233330"/>
                    <a:pt x="46822" y="233469"/>
                    <a:pt x="46761" y="233612"/>
                  </a:cubicBezTo>
                  <a:close/>
                  <a:moveTo>
                    <a:pt x="503602" y="283847"/>
                  </a:moveTo>
                  <a:cubicBezTo>
                    <a:pt x="503393" y="283269"/>
                    <a:pt x="502790" y="283593"/>
                    <a:pt x="502326" y="283616"/>
                  </a:cubicBezTo>
                  <a:cubicBezTo>
                    <a:pt x="501839" y="284009"/>
                    <a:pt x="503370" y="284241"/>
                    <a:pt x="503648" y="283847"/>
                  </a:cubicBezTo>
                  <a:close/>
                  <a:moveTo>
                    <a:pt x="440505" y="236065"/>
                  </a:moveTo>
                  <a:cubicBezTo>
                    <a:pt x="440105" y="236363"/>
                    <a:pt x="440022" y="236928"/>
                    <a:pt x="440320" y="237328"/>
                  </a:cubicBezTo>
                  <a:cubicBezTo>
                    <a:pt x="440335" y="237347"/>
                    <a:pt x="440350" y="237366"/>
                    <a:pt x="440366" y="237384"/>
                  </a:cubicBezTo>
                  <a:cubicBezTo>
                    <a:pt x="440992" y="237615"/>
                    <a:pt x="440922" y="236296"/>
                    <a:pt x="440551" y="236065"/>
                  </a:cubicBezTo>
                  <a:close/>
                  <a:moveTo>
                    <a:pt x="406603" y="283824"/>
                  </a:moveTo>
                  <a:cubicBezTo>
                    <a:pt x="406348" y="283269"/>
                    <a:pt x="405768" y="283593"/>
                    <a:pt x="405305" y="283662"/>
                  </a:cubicBezTo>
                  <a:cubicBezTo>
                    <a:pt x="404771" y="284102"/>
                    <a:pt x="406348" y="284241"/>
                    <a:pt x="406603" y="283824"/>
                  </a:cubicBezTo>
                  <a:close/>
                  <a:moveTo>
                    <a:pt x="472019" y="283824"/>
                  </a:moveTo>
                  <a:cubicBezTo>
                    <a:pt x="471648" y="283593"/>
                    <a:pt x="471253" y="282806"/>
                    <a:pt x="470929" y="283361"/>
                  </a:cubicBezTo>
                  <a:cubicBezTo>
                    <a:pt x="470604" y="283917"/>
                    <a:pt x="471485" y="284171"/>
                    <a:pt x="472019" y="283801"/>
                  </a:cubicBezTo>
                  <a:close/>
                  <a:moveTo>
                    <a:pt x="445954" y="238078"/>
                  </a:moveTo>
                  <a:cubicBezTo>
                    <a:pt x="445815" y="238679"/>
                    <a:pt x="446604" y="238772"/>
                    <a:pt x="446882" y="238541"/>
                  </a:cubicBezTo>
                  <a:cubicBezTo>
                    <a:pt x="447160" y="238309"/>
                    <a:pt x="446186" y="237453"/>
                    <a:pt x="445954" y="238078"/>
                  </a:cubicBezTo>
                  <a:close/>
                  <a:moveTo>
                    <a:pt x="352759" y="414099"/>
                  </a:moveTo>
                  <a:cubicBezTo>
                    <a:pt x="352179" y="413335"/>
                    <a:pt x="351275" y="414099"/>
                    <a:pt x="351878" y="414770"/>
                  </a:cubicBezTo>
                  <a:close/>
                  <a:moveTo>
                    <a:pt x="437977" y="239212"/>
                  </a:moveTo>
                  <a:lnTo>
                    <a:pt x="438441" y="239003"/>
                  </a:lnTo>
                  <a:cubicBezTo>
                    <a:pt x="437792" y="237823"/>
                    <a:pt x="436725" y="238888"/>
                    <a:pt x="437977" y="239281"/>
                  </a:cubicBezTo>
                  <a:close/>
                  <a:moveTo>
                    <a:pt x="227192" y="414307"/>
                  </a:moveTo>
                  <a:cubicBezTo>
                    <a:pt x="226844" y="414307"/>
                    <a:pt x="226473" y="414307"/>
                    <a:pt x="226265" y="414631"/>
                  </a:cubicBezTo>
                  <a:cubicBezTo>
                    <a:pt x="226716" y="414922"/>
                    <a:pt x="227297" y="414922"/>
                    <a:pt x="227749" y="414631"/>
                  </a:cubicBezTo>
                  <a:cubicBezTo>
                    <a:pt x="227654" y="414418"/>
                    <a:pt x="227415" y="414309"/>
                    <a:pt x="227192" y="414376"/>
                  </a:cubicBezTo>
                  <a:close/>
                  <a:moveTo>
                    <a:pt x="83260" y="283246"/>
                  </a:moveTo>
                  <a:cubicBezTo>
                    <a:pt x="83839" y="283246"/>
                    <a:pt x="83677" y="282320"/>
                    <a:pt x="83097" y="282343"/>
                  </a:cubicBezTo>
                  <a:cubicBezTo>
                    <a:pt x="82518" y="282367"/>
                    <a:pt x="82842" y="283084"/>
                    <a:pt x="83260" y="283315"/>
                  </a:cubicBezTo>
                  <a:close/>
                  <a:moveTo>
                    <a:pt x="583533" y="47873"/>
                  </a:moveTo>
                  <a:lnTo>
                    <a:pt x="582837" y="48659"/>
                  </a:lnTo>
                  <a:cubicBezTo>
                    <a:pt x="583533" y="49261"/>
                    <a:pt x="584321" y="48498"/>
                    <a:pt x="583533" y="47873"/>
                  </a:cubicBezTo>
                  <a:close/>
                  <a:moveTo>
                    <a:pt x="325953" y="48498"/>
                  </a:moveTo>
                  <a:cubicBezTo>
                    <a:pt x="325767" y="48197"/>
                    <a:pt x="325559" y="47896"/>
                    <a:pt x="325164" y="47873"/>
                  </a:cubicBezTo>
                  <a:cubicBezTo>
                    <a:pt x="324956" y="48062"/>
                    <a:pt x="324940" y="48384"/>
                    <a:pt x="325129" y="48592"/>
                  </a:cubicBezTo>
                  <a:cubicBezTo>
                    <a:pt x="325318" y="48800"/>
                    <a:pt x="325641" y="48816"/>
                    <a:pt x="325850" y="48627"/>
                  </a:cubicBezTo>
                  <a:cubicBezTo>
                    <a:pt x="325891" y="48590"/>
                    <a:pt x="325926" y="48546"/>
                    <a:pt x="325953" y="48498"/>
                  </a:cubicBezTo>
                  <a:close/>
                  <a:moveTo>
                    <a:pt x="354104" y="279451"/>
                  </a:moveTo>
                  <a:cubicBezTo>
                    <a:pt x="354939" y="278896"/>
                    <a:pt x="353431" y="278641"/>
                    <a:pt x="353385" y="279289"/>
                  </a:cubicBezTo>
                  <a:cubicBezTo>
                    <a:pt x="353339" y="279937"/>
                    <a:pt x="354034" y="279891"/>
                    <a:pt x="354104" y="279544"/>
                  </a:cubicBezTo>
                  <a:close/>
                  <a:moveTo>
                    <a:pt x="514106" y="278410"/>
                  </a:moveTo>
                  <a:cubicBezTo>
                    <a:pt x="514106" y="277276"/>
                    <a:pt x="512622" y="278572"/>
                    <a:pt x="513503" y="278826"/>
                  </a:cubicBezTo>
                  <a:cubicBezTo>
                    <a:pt x="513735" y="278988"/>
                    <a:pt x="513920" y="278803"/>
                    <a:pt x="514013" y="278502"/>
                  </a:cubicBezTo>
                  <a:close/>
                  <a:moveTo>
                    <a:pt x="89637" y="242868"/>
                  </a:moveTo>
                  <a:cubicBezTo>
                    <a:pt x="88918" y="243400"/>
                    <a:pt x="89753" y="244094"/>
                    <a:pt x="90286" y="243654"/>
                  </a:cubicBezTo>
                  <a:cubicBezTo>
                    <a:pt x="90240" y="243261"/>
                    <a:pt x="89938" y="243053"/>
                    <a:pt x="89637" y="242868"/>
                  </a:cubicBezTo>
                  <a:close/>
                  <a:moveTo>
                    <a:pt x="503045" y="243354"/>
                  </a:moveTo>
                  <a:lnTo>
                    <a:pt x="503741" y="243030"/>
                  </a:lnTo>
                  <a:cubicBezTo>
                    <a:pt x="503138" y="242220"/>
                    <a:pt x="501399" y="243030"/>
                    <a:pt x="503045" y="243330"/>
                  </a:cubicBezTo>
                  <a:close/>
                  <a:moveTo>
                    <a:pt x="468818" y="276073"/>
                  </a:moveTo>
                  <a:lnTo>
                    <a:pt x="468123" y="276420"/>
                  </a:lnTo>
                  <a:cubicBezTo>
                    <a:pt x="468772" y="277137"/>
                    <a:pt x="470465" y="276373"/>
                    <a:pt x="468818" y="276049"/>
                  </a:cubicBezTo>
                  <a:close/>
                  <a:moveTo>
                    <a:pt x="348794" y="416621"/>
                  </a:moveTo>
                  <a:lnTo>
                    <a:pt x="348608" y="416158"/>
                  </a:lnTo>
                  <a:cubicBezTo>
                    <a:pt x="347310" y="416806"/>
                    <a:pt x="348330" y="417917"/>
                    <a:pt x="348794" y="416621"/>
                  </a:cubicBezTo>
                  <a:close/>
                  <a:moveTo>
                    <a:pt x="634293" y="45536"/>
                  </a:moveTo>
                  <a:cubicBezTo>
                    <a:pt x="634015" y="45536"/>
                    <a:pt x="633551" y="45351"/>
                    <a:pt x="633505" y="45906"/>
                  </a:cubicBezTo>
                  <a:cubicBezTo>
                    <a:pt x="633853" y="46346"/>
                    <a:pt x="635592" y="45906"/>
                    <a:pt x="634293" y="45536"/>
                  </a:cubicBezTo>
                  <a:close/>
                  <a:moveTo>
                    <a:pt x="340214" y="275726"/>
                  </a:moveTo>
                  <a:lnTo>
                    <a:pt x="339379" y="275101"/>
                  </a:lnTo>
                  <a:cubicBezTo>
                    <a:pt x="338776" y="275818"/>
                    <a:pt x="339750" y="276559"/>
                    <a:pt x="340214" y="275726"/>
                  </a:cubicBezTo>
                  <a:close/>
                  <a:moveTo>
                    <a:pt x="403635" y="275054"/>
                  </a:moveTo>
                  <a:cubicBezTo>
                    <a:pt x="403450" y="274707"/>
                    <a:pt x="402684" y="274245"/>
                    <a:pt x="402823" y="275170"/>
                  </a:cubicBezTo>
                  <a:cubicBezTo>
                    <a:pt x="402870" y="275633"/>
                    <a:pt x="404006" y="275656"/>
                    <a:pt x="403635" y="275054"/>
                  </a:cubicBezTo>
                  <a:close/>
                  <a:moveTo>
                    <a:pt x="25149" y="274707"/>
                  </a:moveTo>
                  <a:lnTo>
                    <a:pt x="26030" y="275448"/>
                  </a:lnTo>
                  <a:cubicBezTo>
                    <a:pt x="26610" y="274707"/>
                    <a:pt x="25868" y="274175"/>
                    <a:pt x="25149" y="274707"/>
                  </a:cubicBezTo>
                  <a:close/>
                  <a:moveTo>
                    <a:pt x="585458" y="45212"/>
                  </a:moveTo>
                  <a:cubicBezTo>
                    <a:pt x="585226" y="44842"/>
                    <a:pt x="583858" y="44726"/>
                    <a:pt x="584113" y="45351"/>
                  </a:cubicBezTo>
                  <a:cubicBezTo>
                    <a:pt x="584500" y="45685"/>
                    <a:pt x="585086" y="45643"/>
                    <a:pt x="585421" y="45257"/>
                  </a:cubicBezTo>
                  <a:cubicBezTo>
                    <a:pt x="585434" y="45242"/>
                    <a:pt x="585446" y="45227"/>
                    <a:pt x="585458" y="45212"/>
                  </a:cubicBezTo>
                  <a:close/>
                  <a:moveTo>
                    <a:pt x="86553" y="245297"/>
                  </a:moveTo>
                  <a:cubicBezTo>
                    <a:pt x="86877" y="245691"/>
                    <a:pt x="88338" y="245598"/>
                    <a:pt x="87921" y="245135"/>
                  </a:cubicBezTo>
                  <a:cubicBezTo>
                    <a:pt x="87434" y="245182"/>
                    <a:pt x="86900" y="244811"/>
                    <a:pt x="86553" y="245297"/>
                  </a:cubicBezTo>
                  <a:close/>
                  <a:moveTo>
                    <a:pt x="462418" y="45513"/>
                  </a:moveTo>
                  <a:cubicBezTo>
                    <a:pt x="464181" y="45513"/>
                    <a:pt x="462650" y="44425"/>
                    <a:pt x="461885" y="45212"/>
                  </a:cubicBezTo>
                  <a:close/>
                  <a:moveTo>
                    <a:pt x="362707" y="272671"/>
                  </a:moveTo>
                  <a:cubicBezTo>
                    <a:pt x="361153" y="272995"/>
                    <a:pt x="362892" y="273782"/>
                    <a:pt x="363426" y="272995"/>
                  </a:cubicBezTo>
                  <a:close/>
                  <a:moveTo>
                    <a:pt x="366185" y="418865"/>
                  </a:moveTo>
                  <a:cubicBezTo>
                    <a:pt x="364632" y="419235"/>
                    <a:pt x="366185" y="419907"/>
                    <a:pt x="366881" y="419189"/>
                  </a:cubicBezTo>
                  <a:close/>
                  <a:moveTo>
                    <a:pt x="111921" y="245830"/>
                  </a:moveTo>
                  <a:cubicBezTo>
                    <a:pt x="111620" y="245506"/>
                    <a:pt x="110878" y="245320"/>
                    <a:pt x="110553" y="245714"/>
                  </a:cubicBezTo>
                  <a:cubicBezTo>
                    <a:pt x="110228" y="246107"/>
                    <a:pt x="111666" y="246153"/>
                    <a:pt x="111921" y="245830"/>
                  </a:cubicBezTo>
                  <a:close/>
                  <a:moveTo>
                    <a:pt x="81219" y="271283"/>
                  </a:moveTo>
                  <a:cubicBezTo>
                    <a:pt x="81034" y="270982"/>
                    <a:pt x="80825" y="270681"/>
                    <a:pt x="80431" y="270658"/>
                  </a:cubicBezTo>
                  <a:cubicBezTo>
                    <a:pt x="79990" y="271167"/>
                    <a:pt x="80709" y="271977"/>
                    <a:pt x="81219" y="271283"/>
                  </a:cubicBezTo>
                  <a:close/>
                  <a:moveTo>
                    <a:pt x="41451" y="270496"/>
                  </a:moveTo>
                  <a:cubicBezTo>
                    <a:pt x="40917" y="270936"/>
                    <a:pt x="41682" y="271121"/>
                    <a:pt x="41961" y="271468"/>
                  </a:cubicBezTo>
                  <a:cubicBezTo>
                    <a:pt x="42355" y="270936"/>
                    <a:pt x="42077" y="270427"/>
                    <a:pt x="41451" y="270496"/>
                  </a:cubicBezTo>
                  <a:close/>
                  <a:moveTo>
                    <a:pt x="531173" y="44448"/>
                  </a:moveTo>
                  <a:cubicBezTo>
                    <a:pt x="530593" y="44309"/>
                    <a:pt x="530431" y="45073"/>
                    <a:pt x="530709" y="45327"/>
                  </a:cubicBezTo>
                  <a:cubicBezTo>
                    <a:pt x="530987" y="45582"/>
                    <a:pt x="531822" y="44703"/>
                    <a:pt x="531173" y="44448"/>
                  </a:cubicBezTo>
                  <a:close/>
                  <a:moveTo>
                    <a:pt x="120594" y="250388"/>
                  </a:moveTo>
                  <a:lnTo>
                    <a:pt x="120269" y="249671"/>
                  </a:lnTo>
                  <a:cubicBezTo>
                    <a:pt x="119504" y="250180"/>
                    <a:pt x="120315" y="251938"/>
                    <a:pt x="120594" y="250295"/>
                  </a:cubicBezTo>
                  <a:close/>
                  <a:moveTo>
                    <a:pt x="449201" y="249809"/>
                  </a:moveTo>
                  <a:cubicBezTo>
                    <a:pt x="448808" y="249520"/>
                    <a:pt x="448272" y="249520"/>
                    <a:pt x="447879" y="249809"/>
                  </a:cubicBezTo>
                  <a:cubicBezTo>
                    <a:pt x="447624" y="250249"/>
                    <a:pt x="448992" y="250180"/>
                    <a:pt x="449201" y="249809"/>
                  </a:cubicBezTo>
                  <a:close/>
                  <a:moveTo>
                    <a:pt x="511602" y="249601"/>
                  </a:moveTo>
                  <a:cubicBezTo>
                    <a:pt x="510720" y="250064"/>
                    <a:pt x="511602" y="250966"/>
                    <a:pt x="512251" y="250388"/>
                  </a:cubicBezTo>
                  <a:close/>
                  <a:moveTo>
                    <a:pt x="128988" y="269617"/>
                  </a:moveTo>
                  <a:cubicBezTo>
                    <a:pt x="128686" y="269293"/>
                    <a:pt x="127921" y="269131"/>
                    <a:pt x="127620" y="269617"/>
                  </a:cubicBezTo>
                  <a:cubicBezTo>
                    <a:pt x="127318" y="270103"/>
                    <a:pt x="128733" y="269964"/>
                    <a:pt x="128965" y="269617"/>
                  </a:cubicBezTo>
                  <a:close/>
                  <a:moveTo>
                    <a:pt x="31920" y="266238"/>
                  </a:moveTo>
                  <a:cubicBezTo>
                    <a:pt x="31920" y="266238"/>
                    <a:pt x="32314" y="265914"/>
                    <a:pt x="32337" y="265706"/>
                  </a:cubicBezTo>
                  <a:cubicBezTo>
                    <a:pt x="32013" y="264572"/>
                    <a:pt x="30691" y="266609"/>
                    <a:pt x="31920" y="266238"/>
                  </a:cubicBezTo>
                  <a:close/>
                  <a:moveTo>
                    <a:pt x="609667" y="42759"/>
                  </a:moveTo>
                  <a:lnTo>
                    <a:pt x="608948" y="43569"/>
                  </a:lnTo>
                  <a:cubicBezTo>
                    <a:pt x="609620" y="44170"/>
                    <a:pt x="610455" y="43314"/>
                    <a:pt x="609667" y="42759"/>
                  </a:cubicBezTo>
                  <a:close/>
                  <a:moveTo>
                    <a:pt x="389072" y="38409"/>
                  </a:moveTo>
                  <a:cubicBezTo>
                    <a:pt x="388655" y="38201"/>
                    <a:pt x="387983" y="38015"/>
                    <a:pt x="387658" y="38409"/>
                  </a:cubicBezTo>
                  <a:cubicBezTo>
                    <a:pt x="387333" y="38802"/>
                    <a:pt x="388771" y="38825"/>
                    <a:pt x="389072" y="38409"/>
                  </a:cubicBezTo>
                  <a:close/>
                  <a:moveTo>
                    <a:pt x="407832" y="264480"/>
                  </a:moveTo>
                  <a:cubicBezTo>
                    <a:pt x="407136" y="263994"/>
                    <a:pt x="406394" y="264480"/>
                    <a:pt x="407044" y="265220"/>
                  </a:cubicBezTo>
                  <a:close/>
                  <a:moveTo>
                    <a:pt x="377269" y="262536"/>
                  </a:moveTo>
                  <a:cubicBezTo>
                    <a:pt x="377084" y="262536"/>
                    <a:pt x="376898" y="262536"/>
                    <a:pt x="376759" y="262860"/>
                  </a:cubicBezTo>
                  <a:cubicBezTo>
                    <a:pt x="377687" y="263415"/>
                    <a:pt x="378939" y="262559"/>
                    <a:pt x="377269" y="262536"/>
                  </a:cubicBezTo>
                  <a:close/>
                  <a:moveTo>
                    <a:pt x="635708" y="41000"/>
                  </a:moveTo>
                  <a:cubicBezTo>
                    <a:pt x="635058" y="41000"/>
                    <a:pt x="634873" y="41533"/>
                    <a:pt x="635221" y="42019"/>
                  </a:cubicBezTo>
                  <a:cubicBezTo>
                    <a:pt x="635499" y="41671"/>
                    <a:pt x="636334" y="41556"/>
                    <a:pt x="635708" y="41000"/>
                  </a:cubicBezTo>
                  <a:close/>
                  <a:moveTo>
                    <a:pt x="489016" y="262606"/>
                  </a:moveTo>
                  <a:cubicBezTo>
                    <a:pt x="489016" y="261472"/>
                    <a:pt x="487555" y="262791"/>
                    <a:pt x="488251" y="263068"/>
                  </a:cubicBezTo>
                  <a:cubicBezTo>
                    <a:pt x="488946" y="263346"/>
                    <a:pt x="488969" y="263091"/>
                    <a:pt x="489016" y="262606"/>
                  </a:cubicBezTo>
                  <a:close/>
                  <a:moveTo>
                    <a:pt x="274590" y="427774"/>
                  </a:moveTo>
                  <a:lnTo>
                    <a:pt x="275401" y="428468"/>
                  </a:lnTo>
                  <a:cubicBezTo>
                    <a:pt x="275958" y="427797"/>
                    <a:pt x="275030" y="426964"/>
                    <a:pt x="274590" y="427774"/>
                  </a:cubicBezTo>
                  <a:close/>
                  <a:moveTo>
                    <a:pt x="527579" y="260130"/>
                  </a:moveTo>
                  <a:cubicBezTo>
                    <a:pt x="527138" y="259273"/>
                    <a:pt x="526164" y="260130"/>
                    <a:pt x="526767" y="260731"/>
                  </a:cubicBezTo>
                  <a:close/>
                  <a:moveTo>
                    <a:pt x="475450" y="259991"/>
                  </a:moveTo>
                  <a:lnTo>
                    <a:pt x="476308" y="260754"/>
                  </a:lnTo>
                  <a:cubicBezTo>
                    <a:pt x="476842" y="259991"/>
                    <a:pt x="476332" y="259435"/>
                    <a:pt x="475450" y="259991"/>
                  </a:cubicBezTo>
                  <a:close/>
                  <a:moveTo>
                    <a:pt x="433873" y="259991"/>
                  </a:moveTo>
                  <a:cubicBezTo>
                    <a:pt x="433618" y="259644"/>
                    <a:pt x="432088" y="259736"/>
                    <a:pt x="432528" y="260153"/>
                  </a:cubicBezTo>
                  <a:cubicBezTo>
                    <a:pt x="432969" y="260569"/>
                    <a:pt x="433572" y="260454"/>
                    <a:pt x="433873" y="259945"/>
                  </a:cubicBezTo>
                  <a:close/>
                  <a:moveTo>
                    <a:pt x="490175" y="259713"/>
                  </a:moveTo>
                  <a:cubicBezTo>
                    <a:pt x="491427" y="259320"/>
                    <a:pt x="490407" y="258232"/>
                    <a:pt x="489735" y="259482"/>
                  </a:cubicBezTo>
                  <a:close/>
                  <a:moveTo>
                    <a:pt x="47642" y="256913"/>
                  </a:moveTo>
                  <a:lnTo>
                    <a:pt x="48338" y="256589"/>
                  </a:lnTo>
                  <a:cubicBezTo>
                    <a:pt x="47688" y="255988"/>
                    <a:pt x="46042" y="256543"/>
                    <a:pt x="47642" y="256913"/>
                  </a:cubicBezTo>
                  <a:close/>
                  <a:moveTo>
                    <a:pt x="17497" y="258626"/>
                  </a:moveTo>
                  <a:cubicBezTo>
                    <a:pt x="17778" y="258622"/>
                    <a:pt x="18045" y="258505"/>
                    <a:pt x="18239" y="258302"/>
                  </a:cubicBezTo>
                  <a:cubicBezTo>
                    <a:pt x="17682" y="257515"/>
                    <a:pt x="15873" y="258348"/>
                    <a:pt x="17520" y="258626"/>
                  </a:cubicBezTo>
                  <a:close/>
                  <a:moveTo>
                    <a:pt x="375623" y="256890"/>
                  </a:moveTo>
                  <a:cubicBezTo>
                    <a:pt x="374974" y="256890"/>
                    <a:pt x="374742" y="257422"/>
                    <a:pt x="375136" y="257908"/>
                  </a:cubicBezTo>
                  <a:cubicBezTo>
                    <a:pt x="375414" y="257538"/>
                    <a:pt x="376226" y="257307"/>
                    <a:pt x="375646" y="256890"/>
                  </a:cubicBezTo>
                  <a:close/>
                  <a:moveTo>
                    <a:pt x="290822" y="432263"/>
                  </a:moveTo>
                  <a:cubicBezTo>
                    <a:pt x="290544" y="431846"/>
                    <a:pt x="289755" y="431939"/>
                    <a:pt x="289477" y="432263"/>
                  </a:cubicBezTo>
                  <a:cubicBezTo>
                    <a:pt x="289199" y="432587"/>
                    <a:pt x="290567" y="432610"/>
                    <a:pt x="290822" y="432263"/>
                  </a:cubicBezTo>
                  <a:close/>
                  <a:moveTo>
                    <a:pt x="175597" y="340562"/>
                  </a:moveTo>
                  <a:cubicBezTo>
                    <a:pt x="175133" y="339683"/>
                    <a:pt x="174160" y="340562"/>
                    <a:pt x="174762" y="341210"/>
                  </a:cubicBezTo>
                  <a:close/>
                  <a:moveTo>
                    <a:pt x="332353" y="28551"/>
                  </a:moveTo>
                  <a:cubicBezTo>
                    <a:pt x="333002" y="26423"/>
                    <a:pt x="328735" y="28968"/>
                    <a:pt x="332353" y="28551"/>
                  </a:cubicBezTo>
                  <a:close/>
                  <a:moveTo>
                    <a:pt x="203331" y="82998"/>
                  </a:moveTo>
                  <a:cubicBezTo>
                    <a:pt x="202079" y="84040"/>
                    <a:pt x="203656" y="83947"/>
                    <a:pt x="204421" y="83183"/>
                  </a:cubicBezTo>
                  <a:cubicBezTo>
                    <a:pt x="204050" y="82836"/>
                    <a:pt x="203679" y="82975"/>
                    <a:pt x="203331" y="82998"/>
                  </a:cubicBezTo>
                  <a:close/>
                  <a:moveTo>
                    <a:pt x="373049" y="16311"/>
                  </a:moveTo>
                  <a:cubicBezTo>
                    <a:pt x="372609" y="16033"/>
                    <a:pt x="371982" y="15848"/>
                    <a:pt x="371611" y="16311"/>
                  </a:cubicBezTo>
                  <a:lnTo>
                    <a:pt x="372098" y="16542"/>
                  </a:lnTo>
                  <a:cubicBezTo>
                    <a:pt x="372423" y="16542"/>
                    <a:pt x="372817" y="16681"/>
                    <a:pt x="373049" y="16311"/>
                  </a:cubicBezTo>
                  <a:close/>
                  <a:moveTo>
                    <a:pt x="55688" y="372448"/>
                  </a:moveTo>
                  <a:cubicBezTo>
                    <a:pt x="56106" y="372587"/>
                    <a:pt x="56291" y="372309"/>
                    <a:pt x="56291" y="371916"/>
                  </a:cubicBezTo>
                  <a:lnTo>
                    <a:pt x="55271" y="371360"/>
                  </a:lnTo>
                  <a:cubicBezTo>
                    <a:pt x="55271" y="371730"/>
                    <a:pt x="55155" y="372216"/>
                    <a:pt x="55688" y="372448"/>
                  </a:cubicBezTo>
                  <a:close/>
                  <a:moveTo>
                    <a:pt x="705598" y="101857"/>
                  </a:moveTo>
                  <a:cubicBezTo>
                    <a:pt x="705274" y="101857"/>
                    <a:pt x="705320" y="103153"/>
                    <a:pt x="705738" y="103083"/>
                  </a:cubicBezTo>
                  <a:cubicBezTo>
                    <a:pt x="706155" y="103014"/>
                    <a:pt x="706039" y="101718"/>
                    <a:pt x="705598" y="101857"/>
                  </a:cubicBezTo>
                  <a:close/>
                  <a:moveTo>
                    <a:pt x="450523" y="282343"/>
                  </a:moveTo>
                  <a:lnTo>
                    <a:pt x="451543" y="282181"/>
                  </a:lnTo>
                  <a:cubicBezTo>
                    <a:pt x="451543" y="281765"/>
                    <a:pt x="451102" y="281603"/>
                    <a:pt x="450731" y="281418"/>
                  </a:cubicBezTo>
                  <a:lnTo>
                    <a:pt x="450592" y="282436"/>
                  </a:lnTo>
                  <a:close/>
                  <a:moveTo>
                    <a:pt x="169545" y="361017"/>
                  </a:moveTo>
                  <a:cubicBezTo>
                    <a:pt x="169545" y="361688"/>
                    <a:pt x="170078" y="361595"/>
                    <a:pt x="170496" y="361642"/>
                  </a:cubicBezTo>
                  <a:cubicBezTo>
                    <a:pt x="172003" y="361595"/>
                    <a:pt x="169522" y="359744"/>
                    <a:pt x="169429" y="361086"/>
                  </a:cubicBezTo>
                  <a:close/>
                  <a:moveTo>
                    <a:pt x="394475" y="307195"/>
                  </a:moveTo>
                  <a:cubicBezTo>
                    <a:pt x="393873" y="311360"/>
                    <a:pt x="398649" y="306755"/>
                    <a:pt x="394475" y="307195"/>
                  </a:cubicBezTo>
                  <a:close/>
                </a:path>
              </a:pathLst>
            </a:custGeom>
            <a:solidFill>
              <a:srgbClr val="256482"/>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41" name="Google Shape;241;g239d3b258f3_0_8"/>
            <p:cNvSpPr/>
            <p:nvPr/>
          </p:nvSpPr>
          <p:spPr>
            <a:xfrm>
              <a:off x="3569973" y="3040789"/>
              <a:ext cx="559087" cy="362467"/>
            </a:xfrm>
            <a:custGeom>
              <a:avLst/>
              <a:gdLst/>
              <a:ahLst/>
              <a:cxnLst/>
              <a:rect l="l" t="t" r="r" b="b"/>
              <a:pathLst>
                <a:path w="673599" h="422702" extrusionOk="0">
                  <a:moveTo>
                    <a:pt x="256784" y="348732"/>
                  </a:moveTo>
                  <a:cubicBezTo>
                    <a:pt x="256019" y="350352"/>
                    <a:pt x="254094" y="349450"/>
                    <a:pt x="253004" y="350514"/>
                  </a:cubicBezTo>
                  <a:cubicBezTo>
                    <a:pt x="252842" y="350653"/>
                    <a:pt x="252610" y="351139"/>
                    <a:pt x="252402" y="350792"/>
                  </a:cubicBezTo>
                  <a:cubicBezTo>
                    <a:pt x="251451" y="349172"/>
                    <a:pt x="250245" y="350653"/>
                    <a:pt x="249178" y="350491"/>
                  </a:cubicBezTo>
                  <a:cubicBezTo>
                    <a:pt x="248112" y="350329"/>
                    <a:pt x="246720" y="351671"/>
                    <a:pt x="245468" y="350491"/>
                  </a:cubicBezTo>
                  <a:cubicBezTo>
                    <a:pt x="243394" y="351574"/>
                    <a:pt x="241000" y="351878"/>
                    <a:pt x="238720" y="351347"/>
                  </a:cubicBezTo>
                  <a:cubicBezTo>
                    <a:pt x="237561" y="350399"/>
                    <a:pt x="236401" y="352134"/>
                    <a:pt x="235288" y="351509"/>
                  </a:cubicBezTo>
                  <a:cubicBezTo>
                    <a:pt x="232969" y="350468"/>
                    <a:pt x="230929" y="353036"/>
                    <a:pt x="228726" y="351509"/>
                  </a:cubicBezTo>
                  <a:cubicBezTo>
                    <a:pt x="227404" y="351139"/>
                    <a:pt x="226036" y="352319"/>
                    <a:pt x="224900" y="351926"/>
                  </a:cubicBezTo>
                  <a:cubicBezTo>
                    <a:pt x="219010" y="350792"/>
                    <a:pt x="212471" y="352643"/>
                    <a:pt x="206233" y="351555"/>
                  </a:cubicBezTo>
                  <a:cubicBezTo>
                    <a:pt x="203577" y="351142"/>
                    <a:pt x="200859" y="351429"/>
                    <a:pt x="198349" y="352388"/>
                  </a:cubicBezTo>
                  <a:cubicBezTo>
                    <a:pt x="197146" y="351149"/>
                    <a:pt x="195305" y="350773"/>
                    <a:pt x="193711" y="351440"/>
                  </a:cubicBezTo>
                  <a:cubicBezTo>
                    <a:pt x="192757" y="350829"/>
                    <a:pt x="191534" y="350829"/>
                    <a:pt x="190580" y="351440"/>
                  </a:cubicBezTo>
                  <a:cubicBezTo>
                    <a:pt x="189467" y="351555"/>
                    <a:pt x="180911" y="349589"/>
                    <a:pt x="185201" y="352620"/>
                  </a:cubicBezTo>
                  <a:cubicBezTo>
                    <a:pt x="191091" y="353893"/>
                    <a:pt x="197282" y="354934"/>
                    <a:pt x="202870" y="356646"/>
                  </a:cubicBezTo>
                  <a:cubicBezTo>
                    <a:pt x="204030" y="358196"/>
                    <a:pt x="205931" y="357225"/>
                    <a:pt x="207253" y="358173"/>
                  </a:cubicBezTo>
                  <a:cubicBezTo>
                    <a:pt x="207671" y="358474"/>
                    <a:pt x="208343" y="357502"/>
                    <a:pt x="209062" y="357757"/>
                  </a:cubicBezTo>
                  <a:cubicBezTo>
                    <a:pt x="209781" y="358011"/>
                    <a:pt x="209062" y="358428"/>
                    <a:pt x="208552" y="358567"/>
                  </a:cubicBezTo>
                  <a:cubicBezTo>
                    <a:pt x="211149" y="359978"/>
                    <a:pt x="214905" y="359585"/>
                    <a:pt x="216830" y="361991"/>
                  </a:cubicBezTo>
                  <a:cubicBezTo>
                    <a:pt x="216091" y="362435"/>
                    <a:pt x="215148" y="362341"/>
                    <a:pt x="214511" y="361760"/>
                  </a:cubicBezTo>
                  <a:cubicBezTo>
                    <a:pt x="213375" y="360418"/>
                    <a:pt x="211589" y="360719"/>
                    <a:pt x="210175" y="360024"/>
                  </a:cubicBezTo>
                  <a:cubicBezTo>
                    <a:pt x="209665" y="359770"/>
                    <a:pt x="209062" y="360441"/>
                    <a:pt x="208668" y="360325"/>
                  </a:cubicBezTo>
                  <a:cubicBezTo>
                    <a:pt x="208156" y="359609"/>
                    <a:pt x="207410" y="359093"/>
                    <a:pt x="206557" y="358867"/>
                  </a:cubicBezTo>
                  <a:cubicBezTo>
                    <a:pt x="205676" y="358497"/>
                    <a:pt x="204726" y="359770"/>
                    <a:pt x="203775" y="358567"/>
                  </a:cubicBezTo>
                  <a:cubicBezTo>
                    <a:pt x="201828" y="358101"/>
                    <a:pt x="199914" y="357506"/>
                    <a:pt x="198047" y="356785"/>
                  </a:cubicBezTo>
                  <a:cubicBezTo>
                    <a:pt x="193015" y="356392"/>
                    <a:pt x="186569" y="353846"/>
                    <a:pt x="182093" y="355836"/>
                  </a:cubicBezTo>
                  <a:cubicBezTo>
                    <a:pt x="180377" y="353198"/>
                    <a:pt x="176644" y="354633"/>
                    <a:pt x="174024" y="354309"/>
                  </a:cubicBezTo>
                  <a:cubicBezTo>
                    <a:pt x="171403" y="353985"/>
                    <a:pt x="169711" y="352921"/>
                    <a:pt x="167322" y="353707"/>
                  </a:cubicBezTo>
                  <a:cubicBezTo>
                    <a:pt x="166395" y="353939"/>
                    <a:pt x="165258" y="354471"/>
                    <a:pt x="164400" y="353314"/>
                  </a:cubicBezTo>
                  <a:cubicBezTo>
                    <a:pt x="163100" y="353165"/>
                    <a:pt x="161790" y="353111"/>
                    <a:pt x="160482" y="353152"/>
                  </a:cubicBezTo>
                  <a:cubicBezTo>
                    <a:pt x="156864" y="352203"/>
                    <a:pt x="153525" y="355026"/>
                    <a:pt x="150278" y="354425"/>
                  </a:cubicBezTo>
                  <a:cubicBezTo>
                    <a:pt x="147078" y="352712"/>
                    <a:pt x="143322" y="354425"/>
                    <a:pt x="140029" y="353291"/>
                  </a:cubicBezTo>
                  <a:cubicBezTo>
                    <a:pt x="138568" y="353291"/>
                    <a:pt x="137362" y="354448"/>
                    <a:pt x="135809" y="354378"/>
                  </a:cubicBezTo>
                  <a:cubicBezTo>
                    <a:pt x="132795" y="355594"/>
                    <a:pt x="130482" y="358089"/>
                    <a:pt x="129501" y="361181"/>
                  </a:cubicBezTo>
                  <a:cubicBezTo>
                    <a:pt x="129501" y="361899"/>
                    <a:pt x="130012" y="362662"/>
                    <a:pt x="129038" y="363357"/>
                  </a:cubicBezTo>
                  <a:cubicBezTo>
                    <a:pt x="128064" y="364051"/>
                    <a:pt x="131241" y="367198"/>
                    <a:pt x="128342" y="367406"/>
                  </a:cubicBezTo>
                  <a:cubicBezTo>
                    <a:pt x="127716" y="367406"/>
                    <a:pt x="127669" y="368193"/>
                    <a:pt x="127878" y="368493"/>
                  </a:cubicBezTo>
                  <a:cubicBezTo>
                    <a:pt x="128503" y="370870"/>
                    <a:pt x="128753" y="373329"/>
                    <a:pt x="128620" y="375782"/>
                  </a:cubicBezTo>
                  <a:cubicBezTo>
                    <a:pt x="127971" y="377263"/>
                    <a:pt x="129177" y="378235"/>
                    <a:pt x="129339" y="379461"/>
                  </a:cubicBezTo>
                  <a:cubicBezTo>
                    <a:pt x="129826" y="381035"/>
                    <a:pt x="128991" y="382308"/>
                    <a:pt x="129339" y="383789"/>
                  </a:cubicBezTo>
                  <a:cubicBezTo>
                    <a:pt x="129893" y="384773"/>
                    <a:pt x="129893" y="385974"/>
                    <a:pt x="129339" y="386959"/>
                  </a:cubicBezTo>
                  <a:cubicBezTo>
                    <a:pt x="130661" y="388555"/>
                    <a:pt x="130012" y="390800"/>
                    <a:pt x="130151" y="392558"/>
                  </a:cubicBezTo>
                  <a:cubicBezTo>
                    <a:pt x="128852" y="395705"/>
                    <a:pt x="132470" y="398713"/>
                    <a:pt x="134788" y="400356"/>
                  </a:cubicBezTo>
                  <a:cubicBezTo>
                    <a:pt x="138313" y="401467"/>
                    <a:pt x="141977" y="403503"/>
                    <a:pt x="145826" y="403642"/>
                  </a:cubicBezTo>
                  <a:cubicBezTo>
                    <a:pt x="147825" y="404773"/>
                    <a:pt x="149960" y="405644"/>
                    <a:pt x="152180" y="406234"/>
                  </a:cubicBezTo>
                  <a:cubicBezTo>
                    <a:pt x="152667" y="406442"/>
                    <a:pt x="152319" y="404938"/>
                    <a:pt x="153200" y="405655"/>
                  </a:cubicBezTo>
                  <a:cubicBezTo>
                    <a:pt x="154081" y="406372"/>
                    <a:pt x="155519" y="407738"/>
                    <a:pt x="157050" y="406905"/>
                  </a:cubicBezTo>
                  <a:cubicBezTo>
                    <a:pt x="157696" y="406585"/>
                    <a:pt x="158479" y="406793"/>
                    <a:pt x="158881" y="407391"/>
                  </a:cubicBezTo>
                  <a:cubicBezTo>
                    <a:pt x="160528" y="409381"/>
                    <a:pt x="163357" y="408293"/>
                    <a:pt x="165374" y="409473"/>
                  </a:cubicBezTo>
                  <a:cubicBezTo>
                    <a:pt x="170012" y="411278"/>
                    <a:pt x="175044" y="410862"/>
                    <a:pt x="179705" y="412296"/>
                  </a:cubicBezTo>
                  <a:cubicBezTo>
                    <a:pt x="182256" y="413476"/>
                    <a:pt x="184992" y="410885"/>
                    <a:pt x="187520" y="412828"/>
                  </a:cubicBezTo>
                  <a:cubicBezTo>
                    <a:pt x="188053" y="413106"/>
                    <a:pt x="188702" y="413430"/>
                    <a:pt x="189073" y="413106"/>
                  </a:cubicBezTo>
                  <a:cubicBezTo>
                    <a:pt x="189885" y="412366"/>
                    <a:pt x="190905" y="412875"/>
                    <a:pt x="191763" y="412435"/>
                  </a:cubicBezTo>
                  <a:cubicBezTo>
                    <a:pt x="192783" y="411463"/>
                    <a:pt x="192992" y="413499"/>
                    <a:pt x="194082" y="413754"/>
                  </a:cubicBezTo>
                  <a:cubicBezTo>
                    <a:pt x="197630" y="413152"/>
                    <a:pt x="200760" y="415860"/>
                    <a:pt x="204239" y="414656"/>
                  </a:cubicBezTo>
                  <a:cubicBezTo>
                    <a:pt x="205156" y="413981"/>
                    <a:pt x="206448" y="414176"/>
                    <a:pt x="207124" y="415092"/>
                  </a:cubicBezTo>
                  <a:cubicBezTo>
                    <a:pt x="207190" y="415181"/>
                    <a:pt x="207249" y="415275"/>
                    <a:pt x="207300" y="415374"/>
                  </a:cubicBezTo>
                  <a:cubicBezTo>
                    <a:pt x="207763" y="416160"/>
                    <a:pt x="209178" y="415744"/>
                    <a:pt x="209804" y="416669"/>
                  </a:cubicBezTo>
                  <a:lnTo>
                    <a:pt x="209804" y="416669"/>
                  </a:lnTo>
                  <a:cubicBezTo>
                    <a:pt x="208052" y="416679"/>
                    <a:pt x="206304" y="416857"/>
                    <a:pt x="204586" y="417202"/>
                  </a:cubicBezTo>
                  <a:cubicBezTo>
                    <a:pt x="201456" y="415050"/>
                    <a:pt x="197444" y="416369"/>
                    <a:pt x="194128" y="415096"/>
                  </a:cubicBezTo>
                  <a:cubicBezTo>
                    <a:pt x="193015" y="415860"/>
                    <a:pt x="191323" y="414865"/>
                    <a:pt x="190465" y="416322"/>
                  </a:cubicBezTo>
                  <a:cubicBezTo>
                    <a:pt x="190233" y="416716"/>
                    <a:pt x="190024" y="416461"/>
                    <a:pt x="189838" y="416322"/>
                  </a:cubicBezTo>
                  <a:cubicBezTo>
                    <a:pt x="188296" y="414880"/>
                    <a:pt x="186010" y="414565"/>
                    <a:pt x="184134" y="415536"/>
                  </a:cubicBezTo>
                  <a:cubicBezTo>
                    <a:pt x="176250" y="414240"/>
                    <a:pt x="168203" y="414494"/>
                    <a:pt x="160389" y="412782"/>
                  </a:cubicBezTo>
                  <a:cubicBezTo>
                    <a:pt x="158336" y="411741"/>
                    <a:pt x="155959" y="411534"/>
                    <a:pt x="153757" y="412204"/>
                  </a:cubicBezTo>
                  <a:cubicBezTo>
                    <a:pt x="153293" y="412204"/>
                    <a:pt x="152505" y="412204"/>
                    <a:pt x="152528" y="411787"/>
                  </a:cubicBezTo>
                  <a:cubicBezTo>
                    <a:pt x="152528" y="410214"/>
                    <a:pt x="151484" y="410607"/>
                    <a:pt x="150626" y="410445"/>
                  </a:cubicBezTo>
                  <a:cubicBezTo>
                    <a:pt x="149165" y="410445"/>
                    <a:pt x="147797" y="408941"/>
                    <a:pt x="146615" y="410237"/>
                  </a:cubicBezTo>
                  <a:cubicBezTo>
                    <a:pt x="145432" y="411533"/>
                    <a:pt x="146823" y="408848"/>
                    <a:pt x="145084" y="408802"/>
                  </a:cubicBezTo>
                  <a:cubicBezTo>
                    <a:pt x="143949" y="408860"/>
                    <a:pt x="142811" y="408860"/>
                    <a:pt x="141675" y="408802"/>
                  </a:cubicBezTo>
                  <a:cubicBezTo>
                    <a:pt x="140446" y="408640"/>
                    <a:pt x="139913" y="406234"/>
                    <a:pt x="138174" y="407691"/>
                  </a:cubicBezTo>
                  <a:cubicBezTo>
                    <a:pt x="135530" y="406072"/>
                    <a:pt x="131217" y="406951"/>
                    <a:pt x="130081" y="403920"/>
                  </a:cubicBezTo>
                  <a:cubicBezTo>
                    <a:pt x="129664" y="403017"/>
                    <a:pt x="129293" y="402184"/>
                    <a:pt x="128017" y="401907"/>
                  </a:cubicBezTo>
                  <a:cubicBezTo>
                    <a:pt x="127484" y="401305"/>
                    <a:pt x="123264" y="399593"/>
                    <a:pt x="125536" y="398945"/>
                  </a:cubicBezTo>
                  <a:cubicBezTo>
                    <a:pt x="124794" y="383025"/>
                    <a:pt x="115727" y="358775"/>
                    <a:pt x="134325" y="349565"/>
                  </a:cubicBezTo>
                  <a:cubicBezTo>
                    <a:pt x="136644" y="348571"/>
                    <a:pt x="138777" y="349565"/>
                    <a:pt x="141281" y="349311"/>
                  </a:cubicBezTo>
                  <a:cubicBezTo>
                    <a:pt x="145339" y="348409"/>
                    <a:pt x="149026" y="350769"/>
                    <a:pt x="152876" y="349311"/>
                  </a:cubicBezTo>
                  <a:cubicBezTo>
                    <a:pt x="153850" y="349195"/>
                    <a:pt x="156539" y="349913"/>
                    <a:pt x="156655" y="348894"/>
                  </a:cubicBezTo>
                  <a:cubicBezTo>
                    <a:pt x="156354" y="348478"/>
                    <a:pt x="156841" y="348108"/>
                    <a:pt x="156655" y="347946"/>
                  </a:cubicBezTo>
                  <a:cubicBezTo>
                    <a:pt x="156470" y="347784"/>
                    <a:pt x="155565" y="347576"/>
                    <a:pt x="155612" y="346812"/>
                  </a:cubicBezTo>
                  <a:cubicBezTo>
                    <a:pt x="153461" y="345454"/>
                    <a:pt x="151115" y="344431"/>
                    <a:pt x="148655" y="343781"/>
                  </a:cubicBezTo>
                  <a:cubicBezTo>
                    <a:pt x="146382" y="342419"/>
                    <a:pt x="143910" y="341420"/>
                    <a:pt x="141328" y="340819"/>
                  </a:cubicBezTo>
                  <a:cubicBezTo>
                    <a:pt x="139774" y="340819"/>
                    <a:pt x="140331" y="338250"/>
                    <a:pt x="138313" y="339014"/>
                  </a:cubicBezTo>
                  <a:cubicBezTo>
                    <a:pt x="138058" y="337556"/>
                    <a:pt x="137246" y="336052"/>
                    <a:pt x="136806" y="338389"/>
                  </a:cubicBezTo>
                  <a:cubicBezTo>
                    <a:pt x="135948" y="337140"/>
                    <a:pt x="136806" y="334826"/>
                    <a:pt x="134649" y="334062"/>
                  </a:cubicBezTo>
                  <a:cubicBezTo>
                    <a:pt x="131867" y="332604"/>
                    <a:pt x="131612" y="329064"/>
                    <a:pt x="130012" y="326727"/>
                  </a:cubicBezTo>
                  <a:cubicBezTo>
                    <a:pt x="129130" y="325940"/>
                    <a:pt x="130313" y="324598"/>
                    <a:pt x="129084" y="323742"/>
                  </a:cubicBezTo>
                  <a:cubicBezTo>
                    <a:pt x="128481" y="323742"/>
                    <a:pt x="126765" y="318096"/>
                    <a:pt x="128620" y="320271"/>
                  </a:cubicBezTo>
                  <a:cubicBezTo>
                    <a:pt x="129038" y="320549"/>
                    <a:pt x="129107" y="320271"/>
                    <a:pt x="129107" y="319993"/>
                  </a:cubicBezTo>
                  <a:cubicBezTo>
                    <a:pt x="128435" y="306619"/>
                    <a:pt x="136203" y="293360"/>
                    <a:pt x="140586" y="281027"/>
                  </a:cubicBezTo>
                  <a:cubicBezTo>
                    <a:pt x="144968" y="268694"/>
                    <a:pt x="149073" y="257031"/>
                    <a:pt x="153618" y="245022"/>
                  </a:cubicBezTo>
                  <a:cubicBezTo>
                    <a:pt x="154522" y="243911"/>
                    <a:pt x="151971" y="242338"/>
                    <a:pt x="154151" y="242222"/>
                  </a:cubicBezTo>
                  <a:cubicBezTo>
                    <a:pt x="154823" y="242222"/>
                    <a:pt x="155055" y="241297"/>
                    <a:pt x="155055" y="240950"/>
                  </a:cubicBezTo>
                  <a:cubicBezTo>
                    <a:pt x="154939" y="238636"/>
                    <a:pt x="156215" y="236877"/>
                    <a:pt x="156493" y="234771"/>
                  </a:cubicBezTo>
                  <a:cubicBezTo>
                    <a:pt x="157281" y="233452"/>
                    <a:pt x="155496" y="233985"/>
                    <a:pt x="155983" y="232920"/>
                  </a:cubicBezTo>
                  <a:cubicBezTo>
                    <a:pt x="157096" y="231462"/>
                    <a:pt x="158974" y="231023"/>
                    <a:pt x="158858" y="228848"/>
                  </a:cubicBezTo>
                  <a:cubicBezTo>
                    <a:pt x="159554" y="224220"/>
                    <a:pt x="162313" y="220078"/>
                    <a:pt x="162615" y="215473"/>
                  </a:cubicBezTo>
                  <a:cubicBezTo>
                    <a:pt x="162615" y="214177"/>
                    <a:pt x="162453" y="212812"/>
                    <a:pt x="163774" y="211910"/>
                  </a:cubicBezTo>
                  <a:cubicBezTo>
                    <a:pt x="164086" y="211761"/>
                    <a:pt x="164218" y="211387"/>
                    <a:pt x="164068" y="211076"/>
                  </a:cubicBezTo>
                  <a:cubicBezTo>
                    <a:pt x="164057" y="211052"/>
                    <a:pt x="164044" y="211029"/>
                    <a:pt x="164029" y="211007"/>
                  </a:cubicBezTo>
                  <a:cubicBezTo>
                    <a:pt x="162870" y="207698"/>
                    <a:pt x="166348" y="205037"/>
                    <a:pt x="166047" y="201752"/>
                  </a:cubicBezTo>
                  <a:cubicBezTo>
                    <a:pt x="166047" y="200988"/>
                    <a:pt x="167044" y="200479"/>
                    <a:pt x="167090" y="199877"/>
                  </a:cubicBezTo>
                  <a:cubicBezTo>
                    <a:pt x="165374" y="198466"/>
                    <a:pt x="169409" y="194578"/>
                    <a:pt x="166882" y="195249"/>
                  </a:cubicBezTo>
                  <a:cubicBezTo>
                    <a:pt x="166882" y="195249"/>
                    <a:pt x="166580" y="194740"/>
                    <a:pt x="166719" y="194625"/>
                  </a:cubicBezTo>
                  <a:cubicBezTo>
                    <a:pt x="168429" y="192842"/>
                    <a:pt x="169391" y="190474"/>
                    <a:pt x="169409" y="188007"/>
                  </a:cubicBezTo>
                  <a:cubicBezTo>
                    <a:pt x="176366" y="172596"/>
                    <a:pt x="183137" y="154871"/>
                    <a:pt x="200575" y="149225"/>
                  </a:cubicBezTo>
                  <a:cubicBezTo>
                    <a:pt x="200117" y="148976"/>
                    <a:pt x="199625" y="148797"/>
                    <a:pt x="199114" y="148693"/>
                  </a:cubicBezTo>
                  <a:cubicBezTo>
                    <a:pt x="205073" y="146657"/>
                    <a:pt x="211868" y="146379"/>
                    <a:pt x="218291" y="145500"/>
                  </a:cubicBezTo>
                  <a:cubicBezTo>
                    <a:pt x="219404" y="145269"/>
                    <a:pt x="221700" y="145338"/>
                    <a:pt x="221723" y="143973"/>
                  </a:cubicBezTo>
                  <a:cubicBezTo>
                    <a:pt x="221723" y="143649"/>
                    <a:pt x="222163" y="143140"/>
                    <a:pt x="222187" y="143741"/>
                  </a:cubicBezTo>
                  <a:cubicBezTo>
                    <a:pt x="222511" y="146287"/>
                    <a:pt x="226361" y="144343"/>
                    <a:pt x="227984" y="144297"/>
                  </a:cubicBezTo>
                  <a:cubicBezTo>
                    <a:pt x="248854" y="143117"/>
                    <a:pt x="278257" y="152673"/>
                    <a:pt x="292263" y="130529"/>
                  </a:cubicBezTo>
                  <a:cubicBezTo>
                    <a:pt x="297875" y="124374"/>
                    <a:pt x="295509" y="112388"/>
                    <a:pt x="291660" y="106117"/>
                  </a:cubicBezTo>
                  <a:cubicBezTo>
                    <a:pt x="291934" y="105042"/>
                    <a:pt x="291485" y="103912"/>
                    <a:pt x="290547" y="103317"/>
                  </a:cubicBezTo>
                  <a:cubicBezTo>
                    <a:pt x="291359" y="101003"/>
                    <a:pt x="289759" y="99406"/>
                    <a:pt x="288808" y="97602"/>
                  </a:cubicBezTo>
                  <a:cubicBezTo>
                    <a:pt x="287857" y="95797"/>
                    <a:pt x="287648" y="93830"/>
                    <a:pt x="286048" y="92650"/>
                  </a:cubicBezTo>
                  <a:cubicBezTo>
                    <a:pt x="285631" y="92326"/>
                    <a:pt x="285747" y="91747"/>
                    <a:pt x="285840" y="91331"/>
                  </a:cubicBezTo>
                  <a:cubicBezTo>
                    <a:pt x="285840" y="90405"/>
                    <a:pt x="285306" y="88462"/>
                    <a:pt x="284564" y="88161"/>
                  </a:cubicBezTo>
                  <a:cubicBezTo>
                    <a:pt x="284240" y="88161"/>
                    <a:pt x="283799" y="88161"/>
                    <a:pt x="283683" y="87814"/>
                  </a:cubicBezTo>
                  <a:cubicBezTo>
                    <a:pt x="283683" y="87814"/>
                    <a:pt x="284309" y="87629"/>
                    <a:pt x="284332" y="87467"/>
                  </a:cubicBezTo>
                  <a:cubicBezTo>
                    <a:pt x="284356" y="87305"/>
                    <a:pt x="284727" y="87467"/>
                    <a:pt x="284472" y="87281"/>
                  </a:cubicBezTo>
                  <a:cubicBezTo>
                    <a:pt x="284216" y="87096"/>
                    <a:pt x="282570" y="87281"/>
                    <a:pt x="282640" y="85847"/>
                  </a:cubicBezTo>
                  <a:cubicBezTo>
                    <a:pt x="282010" y="82052"/>
                    <a:pt x="280413" y="78482"/>
                    <a:pt x="278002" y="75480"/>
                  </a:cubicBezTo>
                  <a:cubicBezTo>
                    <a:pt x="274345" y="69997"/>
                    <a:pt x="271031" y="64294"/>
                    <a:pt x="268077" y="58404"/>
                  </a:cubicBezTo>
                  <a:cubicBezTo>
                    <a:pt x="267497" y="57455"/>
                    <a:pt x="266454" y="56830"/>
                    <a:pt x="267057" y="55372"/>
                  </a:cubicBezTo>
                  <a:cubicBezTo>
                    <a:pt x="267312" y="54701"/>
                    <a:pt x="266176" y="53938"/>
                    <a:pt x="265573" y="54354"/>
                  </a:cubicBezTo>
                  <a:cubicBezTo>
                    <a:pt x="263416" y="54956"/>
                    <a:pt x="261654" y="57131"/>
                    <a:pt x="259474" y="56946"/>
                  </a:cubicBezTo>
                  <a:cubicBezTo>
                    <a:pt x="257294" y="56761"/>
                    <a:pt x="257990" y="59052"/>
                    <a:pt x="256645" y="59260"/>
                  </a:cubicBezTo>
                  <a:cubicBezTo>
                    <a:pt x="251544" y="59121"/>
                    <a:pt x="246883" y="62152"/>
                    <a:pt x="242523" y="64304"/>
                  </a:cubicBezTo>
                  <a:cubicBezTo>
                    <a:pt x="237885" y="64674"/>
                    <a:pt x="234778" y="68932"/>
                    <a:pt x="230140" y="69534"/>
                  </a:cubicBezTo>
                  <a:cubicBezTo>
                    <a:pt x="228772" y="69719"/>
                    <a:pt x="227822" y="70945"/>
                    <a:pt x="226616" y="71662"/>
                  </a:cubicBezTo>
                  <a:cubicBezTo>
                    <a:pt x="223903" y="73328"/>
                    <a:pt x="220401" y="73282"/>
                    <a:pt x="217804" y="75411"/>
                  </a:cubicBezTo>
                  <a:cubicBezTo>
                    <a:pt x="216621" y="76545"/>
                    <a:pt x="214882" y="75828"/>
                    <a:pt x="213723" y="76869"/>
                  </a:cubicBezTo>
                  <a:cubicBezTo>
                    <a:pt x="212818" y="78442"/>
                    <a:pt x="208018" y="78627"/>
                    <a:pt x="209085" y="80525"/>
                  </a:cubicBezTo>
                  <a:cubicBezTo>
                    <a:pt x="208701" y="80796"/>
                    <a:pt x="208212" y="80873"/>
                    <a:pt x="207763" y="80733"/>
                  </a:cubicBezTo>
                  <a:cubicBezTo>
                    <a:pt x="206859" y="80733"/>
                    <a:pt x="206604" y="82052"/>
                    <a:pt x="205931" y="81659"/>
                  </a:cubicBezTo>
                  <a:cubicBezTo>
                    <a:pt x="204772" y="80964"/>
                    <a:pt x="204471" y="82121"/>
                    <a:pt x="203775" y="82376"/>
                  </a:cubicBezTo>
                  <a:cubicBezTo>
                    <a:pt x="200424" y="83306"/>
                    <a:pt x="197250" y="84784"/>
                    <a:pt x="194383" y="86749"/>
                  </a:cubicBezTo>
                  <a:cubicBezTo>
                    <a:pt x="192180" y="86888"/>
                    <a:pt x="190812" y="88554"/>
                    <a:pt x="189004" y="89410"/>
                  </a:cubicBezTo>
                  <a:cubicBezTo>
                    <a:pt x="188007" y="89757"/>
                    <a:pt x="188517" y="91030"/>
                    <a:pt x="187775" y="91447"/>
                  </a:cubicBezTo>
                  <a:cubicBezTo>
                    <a:pt x="187033" y="91863"/>
                    <a:pt x="186267" y="90752"/>
                    <a:pt x="185456" y="91007"/>
                  </a:cubicBezTo>
                  <a:cubicBezTo>
                    <a:pt x="183925" y="91331"/>
                    <a:pt x="186662" y="93529"/>
                    <a:pt x="184459" y="93321"/>
                  </a:cubicBezTo>
                  <a:cubicBezTo>
                    <a:pt x="182256" y="93113"/>
                    <a:pt x="175554" y="94432"/>
                    <a:pt x="177734" y="96537"/>
                  </a:cubicBezTo>
                  <a:cubicBezTo>
                    <a:pt x="176134" y="97764"/>
                    <a:pt x="172864" y="97185"/>
                    <a:pt x="171682" y="98851"/>
                  </a:cubicBezTo>
                  <a:cubicBezTo>
                    <a:pt x="170615" y="99707"/>
                    <a:pt x="172563" y="99383"/>
                    <a:pt x="172099" y="100008"/>
                  </a:cubicBezTo>
                  <a:cubicBezTo>
                    <a:pt x="171450" y="100008"/>
                    <a:pt x="171056" y="100911"/>
                    <a:pt x="170314" y="100587"/>
                  </a:cubicBezTo>
                  <a:cubicBezTo>
                    <a:pt x="168806" y="99916"/>
                    <a:pt x="167995" y="100934"/>
                    <a:pt x="167021" y="101836"/>
                  </a:cubicBezTo>
                  <a:cubicBezTo>
                    <a:pt x="166047" y="102739"/>
                    <a:pt x="168412" y="102484"/>
                    <a:pt x="167322" y="102900"/>
                  </a:cubicBezTo>
                  <a:cubicBezTo>
                    <a:pt x="162870" y="102183"/>
                    <a:pt x="160366" y="105492"/>
                    <a:pt x="156424" y="106927"/>
                  </a:cubicBezTo>
                  <a:lnTo>
                    <a:pt x="156424" y="106927"/>
                  </a:lnTo>
                  <a:cubicBezTo>
                    <a:pt x="159229" y="102877"/>
                    <a:pt x="165096" y="101535"/>
                    <a:pt x="168806" y="98203"/>
                  </a:cubicBezTo>
                  <a:cubicBezTo>
                    <a:pt x="169803" y="97231"/>
                    <a:pt x="169827" y="95681"/>
                    <a:pt x="171658" y="96121"/>
                  </a:cubicBezTo>
                  <a:cubicBezTo>
                    <a:pt x="173490" y="96560"/>
                    <a:pt x="174116" y="94246"/>
                    <a:pt x="175902" y="94316"/>
                  </a:cubicBezTo>
                  <a:cubicBezTo>
                    <a:pt x="176299" y="94331"/>
                    <a:pt x="176633" y="94023"/>
                    <a:pt x="176649" y="93627"/>
                  </a:cubicBezTo>
                  <a:cubicBezTo>
                    <a:pt x="176656" y="93437"/>
                    <a:pt x="176588" y="93252"/>
                    <a:pt x="176459" y="93113"/>
                  </a:cubicBezTo>
                  <a:cubicBezTo>
                    <a:pt x="177317" y="91539"/>
                    <a:pt x="180656" y="91285"/>
                    <a:pt x="182395" y="90405"/>
                  </a:cubicBezTo>
                  <a:cubicBezTo>
                    <a:pt x="185479" y="89503"/>
                    <a:pt x="187775" y="86865"/>
                    <a:pt x="190789" y="85777"/>
                  </a:cubicBezTo>
                  <a:cubicBezTo>
                    <a:pt x="191276" y="85639"/>
                    <a:pt x="191740" y="85153"/>
                    <a:pt x="191160" y="84551"/>
                  </a:cubicBezTo>
                  <a:lnTo>
                    <a:pt x="191972" y="83880"/>
                  </a:lnTo>
                  <a:cubicBezTo>
                    <a:pt x="193178" y="86194"/>
                    <a:pt x="193850" y="82885"/>
                    <a:pt x="195357" y="83186"/>
                  </a:cubicBezTo>
                  <a:cubicBezTo>
                    <a:pt x="197676" y="82677"/>
                    <a:pt x="199415" y="80710"/>
                    <a:pt x="201641" y="79854"/>
                  </a:cubicBezTo>
                  <a:cubicBezTo>
                    <a:pt x="202708" y="79136"/>
                    <a:pt x="201943" y="79368"/>
                    <a:pt x="201641" y="79067"/>
                  </a:cubicBezTo>
                  <a:cubicBezTo>
                    <a:pt x="201340" y="78766"/>
                    <a:pt x="201827" y="78627"/>
                    <a:pt x="201943" y="78650"/>
                  </a:cubicBezTo>
                  <a:cubicBezTo>
                    <a:pt x="203752" y="78188"/>
                    <a:pt x="206789" y="78512"/>
                    <a:pt x="207160" y="76105"/>
                  </a:cubicBezTo>
                  <a:cubicBezTo>
                    <a:pt x="208389" y="74879"/>
                    <a:pt x="211427" y="74971"/>
                    <a:pt x="213143" y="73791"/>
                  </a:cubicBezTo>
                  <a:cubicBezTo>
                    <a:pt x="213468" y="71477"/>
                    <a:pt x="217108" y="73421"/>
                    <a:pt x="216830" y="70945"/>
                  </a:cubicBezTo>
                  <a:cubicBezTo>
                    <a:pt x="216830" y="70945"/>
                    <a:pt x="217178" y="70714"/>
                    <a:pt x="217271" y="70760"/>
                  </a:cubicBezTo>
                  <a:cubicBezTo>
                    <a:pt x="230395" y="66433"/>
                    <a:pt x="242778" y="57733"/>
                    <a:pt x="256390" y="52943"/>
                  </a:cubicBezTo>
                  <a:cubicBezTo>
                    <a:pt x="264135" y="49634"/>
                    <a:pt x="270674" y="42437"/>
                    <a:pt x="272970" y="55396"/>
                  </a:cubicBezTo>
                  <a:cubicBezTo>
                    <a:pt x="272970" y="56414"/>
                    <a:pt x="274454" y="56946"/>
                    <a:pt x="275080" y="57455"/>
                  </a:cubicBezTo>
                  <a:cubicBezTo>
                    <a:pt x="274709" y="59075"/>
                    <a:pt x="276124" y="60162"/>
                    <a:pt x="276309" y="61620"/>
                  </a:cubicBezTo>
                  <a:cubicBezTo>
                    <a:pt x="276819" y="63517"/>
                    <a:pt x="278767" y="64721"/>
                    <a:pt x="279185" y="66826"/>
                  </a:cubicBezTo>
                  <a:cubicBezTo>
                    <a:pt x="279927" y="68192"/>
                    <a:pt x="281132" y="70714"/>
                    <a:pt x="282895" y="70436"/>
                  </a:cubicBezTo>
                  <a:cubicBezTo>
                    <a:pt x="283428" y="69950"/>
                    <a:pt x="283474" y="67173"/>
                    <a:pt x="282245" y="67127"/>
                  </a:cubicBezTo>
                  <a:cubicBezTo>
                    <a:pt x="282037" y="67127"/>
                    <a:pt x="281805" y="66780"/>
                    <a:pt x="281666" y="66549"/>
                  </a:cubicBezTo>
                  <a:cubicBezTo>
                    <a:pt x="281480" y="59607"/>
                    <a:pt x="287301" y="72426"/>
                    <a:pt x="285677" y="73930"/>
                  </a:cubicBezTo>
                  <a:cubicBezTo>
                    <a:pt x="285422" y="72634"/>
                    <a:pt x="284796" y="72056"/>
                    <a:pt x="283358" y="72449"/>
                  </a:cubicBezTo>
                  <a:cubicBezTo>
                    <a:pt x="282570" y="73467"/>
                    <a:pt x="284332" y="74971"/>
                    <a:pt x="285167" y="75573"/>
                  </a:cubicBezTo>
                  <a:cubicBezTo>
                    <a:pt x="284448" y="76799"/>
                    <a:pt x="287486" y="79252"/>
                    <a:pt x="288390" y="78211"/>
                  </a:cubicBezTo>
                  <a:cubicBezTo>
                    <a:pt x="288390" y="78211"/>
                    <a:pt x="288669" y="78373"/>
                    <a:pt x="288692" y="78489"/>
                  </a:cubicBezTo>
                  <a:cubicBezTo>
                    <a:pt x="288831" y="79530"/>
                    <a:pt x="286744" y="78743"/>
                    <a:pt x="287138" y="79854"/>
                  </a:cubicBezTo>
                  <a:cubicBezTo>
                    <a:pt x="288298" y="81751"/>
                    <a:pt x="288831" y="84482"/>
                    <a:pt x="290477" y="85939"/>
                  </a:cubicBezTo>
                  <a:cubicBezTo>
                    <a:pt x="290014" y="87096"/>
                    <a:pt x="292170" y="90891"/>
                    <a:pt x="292796" y="88600"/>
                  </a:cubicBezTo>
                  <a:cubicBezTo>
                    <a:pt x="292170" y="87675"/>
                    <a:pt x="291962" y="85639"/>
                    <a:pt x="290477" y="85986"/>
                  </a:cubicBezTo>
                  <a:cubicBezTo>
                    <a:pt x="290802" y="85315"/>
                    <a:pt x="291011" y="84366"/>
                    <a:pt x="291985" y="85430"/>
                  </a:cubicBezTo>
                  <a:cubicBezTo>
                    <a:pt x="292309" y="86356"/>
                    <a:pt x="294304" y="86425"/>
                    <a:pt x="293747" y="87536"/>
                  </a:cubicBezTo>
                  <a:cubicBezTo>
                    <a:pt x="292495" y="88392"/>
                    <a:pt x="294675" y="89850"/>
                    <a:pt x="292819" y="90266"/>
                  </a:cubicBezTo>
                  <a:cubicBezTo>
                    <a:pt x="293214" y="96121"/>
                    <a:pt x="297272" y="101535"/>
                    <a:pt x="298617" y="107413"/>
                  </a:cubicBezTo>
                  <a:cubicBezTo>
                    <a:pt x="299521" y="110444"/>
                    <a:pt x="299220" y="113869"/>
                    <a:pt x="301654" y="115743"/>
                  </a:cubicBezTo>
                  <a:cubicBezTo>
                    <a:pt x="298199" y="119052"/>
                    <a:pt x="302930" y="118057"/>
                    <a:pt x="300704" y="119931"/>
                  </a:cubicBezTo>
                  <a:cubicBezTo>
                    <a:pt x="300230" y="120090"/>
                    <a:pt x="299976" y="120602"/>
                    <a:pt x="300136" y="121075"/>
                  </a:cubicBezTo>
                  <a:cubicBezTo>
                    <a:pt x="300165" y="121162"/>
                    <a:pt x="300208" y="121245"/>
                    <a:pt x="300263" y="121319"/>
                  </a:cubicBezTo>
                  <a:cubicBezTo>
                    <a:pt x="301098" y="124050"/>
                    <a:pt x="298593" y="127035"/>
                    <a:pt x="298431" y="129950"/>
                  </a:cubicBezTo>
                  <a:cubicBezTo>
                    <a:pt x="298431" y="131755"/>
                    <a:pt x="295811" y="131871"/>
                    <a:pt x="296391" y="133444"/>
                  </a:cubicBezTo>
                  <a:cubicBezTo>
                    <a:pt x="296507" y="133629"/>
                    <a:pt x="296808" y="133907"/>
                    <a:pt x="296391" y="134069"/>
                  </a:cubicBezTo>
                  <a:cubicBezTo>
                    <a:pt x="294675" y="134694"/>
                    <a:pt x="294072" y="136684"/>
                    <a:pt x="292240" y="137309"/>
                  </a:cubicBezTo>
                  <a:cubicBezTo>
                    <a:pt x="290501" y="139623"/>
                    <a:pt x="287741" y="141034"/>
                    <a:pt x="285886" y="143441"/>
                  </a:cubicBezTo>
                  <a:cubicBezTo>
                    <a:pt x="285683" y="143618"/>
                    <a:pt x="285407" y="143687"/>
                    <a:pt x="285144" y="143626"/>
                  </a:cubicBezTo>
                  <a:cubicBezTo>
                    <a:pt x="283683" y="142746"/>
                    <a:pt x="282106" y="144181"/>
                    <a:pt x="281248" y="145222"/>
                  </a:cubicBezTo>
                  <a:cubicBezTo>
                    <a:pt x="278558" y="145060"/>
                    <a:pt x="275521" y="147212"/>
                    <a:pt x="272390" y="147120"/>
                  </a:cubicBezTo>
                  <a:cubicBezTo>
                    <a:pt x="271602" y="147120"/>
                    <a:pt x="272135" y="148693"/>
                    <a:pt x="271092" y="147906"/>
                  </a:cubicBezTo>
                  <a:cubicBezTo>
                    <a:pt x="270048" y="147120"/>
                    <a:pt x="269909" y="148948"/>
                    <a:pt x="269028" y="148624"/>
                  </a:cubicBezTo>
                  <a:cubicBezTo>
                    <a:pt x="265689" y="146703"/>
                    <a:pt x="261561" y="150382"/>
                    <a:pt x="257805" y="148092"/>
                  </a:cubicBezTo>
                  <a:cubicBezTo>
                    <a:pt x="254628" y="147073"/>
                    <a:pt x="251567" y="149225"/>
                    <a:pt x="248529" y="147490"/>
                  </a:cubicBezTo>
                  <a:cubicBezTo>
                    <a:pt x="247300" y="146911"/>
                    <a:pt x="245909" y="148485"/>
                    <a:pt x="244680" y="147097"/>
                  </a:cubicBezTo>
                  <a:cubicBezTo>
                    <a:pt x="243451" y="145708"/>
                    <a:pt x="242013" y="146796"/>
                    <a:pt x="240668" y="146194"/>
                  </a:cubicBezTo>
                  <a:cubicBezTo>
                    <a:pt x="236216" y="145384"/>
                    <a:pt x="231045" y="146819"/>
                    <a:pt x="226755" y="145546"/>
                  </a:cubicBezTo>
                  <a:cubicBezTo>
                    <a:pt x="224436" y="147536"/>
                    <a:pt x="221978" y="145014"/>
                    <a:pt x="219590" y="146310"/>
                  </a:cubicBezTo>
                  <a:cubicBezTo>
                    <a:pt x="217433" y="146634"/>
                    <a:pt x="214952" y="145870"/>
                    <a:pt x="213004" y="147513"/>
                  </a:cubicBezTo>
                  <a:cubicBezTo>
                    <a:pt x="220520" y="147207"/>
                    <a:pt x="228048" y="147485"/>
                    <a:pt x="235520" y="148346"/>
                  </a:cubicBezTo>
                  <a:cubicBezTo>
                    <a:pt x="237561" y="149758"/>
                    <a:pt x="240019" y="148346"/>
                    <a:pt x="242106" y="149387"/>
                  </a:cubicBezTo>
                  <a:cubicBezTo>
                    <a:pt x="245445" y="148392"/>
                    <a:pt x="248784" y="150891"/>
                    <a:pt x="252193" y="151100"/>
                  </a:cubicBezTo>
                  <a:cubicBezTo>
                    <a:pt x="253783" y="150762"/>
                    <a:pt x="255426" y="150762"/>
                    <a:pt x="257016" y="151100"/>
                  </a:cubicBezTo>
                  <a:cubicBezTo>
                    <a:pt x="257920" y="150776"/>
                    <a:pt x="258964" y="151748"/>
                    <a:pt x="259660" y="151562"/>
                  </a:cubicBezTo>
                  <a:cubicBezTo>
                    <a:pt x="260726" y="149063"/>
                    <a:pt x="268100" y="153228"/>
                    <a:pt x="271092" y="152326"/>
                  </a:cubicBezTo>
                  <a:cubicBezTo>
                    <a:pt x="271950" y="152326"/>
                    <a:pt x="271439" y="152743"/>
                    <a:pt x="271463" y="153136"/>
                  </a:cubicBezTo>
                  <a:cubicBezTo>
                    <a:pt x="272692" y="154362"/>
                    <a:pt x="274755" y="155450"/>
                    <a:pt x="276100" y="156838"/>
                  </a:cubicBezTo>
                  <a:cubicBezTo>
                    <a:pt x="276912" y="157370"/>
                    <a:pt x="276100" y="158365"/>
                    <a:pt x="276750" y="158851"/>
                  </a:cubicBezTo>
                  <a:cubicBezTo>
                    <a:pt x="277399" y="159337"/>
                    <a:pt x="278257" y="159036"/>
                    <a:pt x="278628" y="159869"/>
                  </a:cubicBezTo>
                  <a:cubicBezTo>
                    <a:pt x="280506" y="161767"/>
                    <a:pt x="278628" y="163919"/>
                    <a:pt x="279764" y="166302"/>
                  </a:cubicBezTo>
                  <a:cubicBezTo>
                    <a:pt x="280993" y="167575"/>
                    <a:pt x="279092" y="169333"/>
                    <a:pt x="280414" y="170652"/>
                  </a:cubicBezTo>
                  <a:cubicBezTo>
                    <a:pt x="281480" y="171254"/>
                    <a:pt x="279927" y="172203"/>
                    <a:pt x="280669" y="172966"/>
                  </a:cubicBezTo>
                  <a:cubicBezTo>
                    <a:pt x="282616" y="174817"/>
                    <a:pt x="280043" y="177224"/>
                    <a:pt x="281874" y="178797"/>
                  </a:cubicBezTo>
                  <a:cubicBezTo>
                    <a:pt x="283266" y="180417"/>
                    <a:pt x="279903" y="180672"/>
                    <a:pt x="281411" y="182245"/>
                  </a:cubicBezTo>
                  <a:cubicBezTo>
                    <a:pt x="281944" y="183078"/>
                    <a:pt x="281411" y="184119"/>
                    <a:pt x="281225" y="184860"/>
                  </a:cubicBezTo>
                  <a:cubicBezTo>
                    <a:pt x="282616" y="186480"/>
                    <a:pt x="281225" y="188123"/>
                    <a:pt x="279440" y="188678"/>
                  </a:cubicBezTo>
                  <a:cubicBezTo>
                    <a:pt x="277654" y="189233"/>
                    <a:pt x="278628" y="189904"/>
                    <a:pt x="278744" y="191131"/>
                  </a:cubicBezTo>
                  <a:cubicBezTo>
                    <a:pt x="278283" y="194247"/>
                    <a:pt x="278793" y="197430"/>
                    <a:pt x="280205" y="200248"/>
                  </a:cubicBezTo>
                  <a:cubicBezTo>
                    <a:pt x="279811" y="205616"/>
                    <a:pt x="281712" y="211192"/>
                    <a:pt x="281596" y="216769"/>
                  </a:cubicBezTo>
                  <a:lnTo>
                    <a:pt x="281596" y="216769"/>
                  </a:lnTo>
                  <a:cubicBezTo>
                    <a:pt x="279950" y="215612"/>
                    <a:pt x="280158" y="212373"/>
                    <a:pt x="279857" y="210383"/>
                  </a:cubicBezTo>
                  <a:cubicBezTo>
                    <a:pt x="280321" y="205755"/>
                    <a:pt x="277886" y="201659"/>
                    <a:pt x="278187" y="197147"/>
                  </a:cubicBezTo>
                  <a:cubicBezTo>
                    <a:pt x="275869" y="189603"/>
                    <a:pt x="277422" y="180949"/>
                    <a:pt x="273434" y="173776"/>
                  </a:cubicBezTo>
                  <a:cubicBezTo>
                    <a:pt x="272831" y="173290"/>
                    <a:pt x="273109" y="172434"/>
                    <a:pt x="273944" y="173082"/>
                  </a:cubicBezTo>
                  <a:cubicBezTo>
                    <a:pt x="273387" y="168894"/>
                    <a:pt x="272437" y="163572"/>
                    <a:pt x="269167" y="160564"/>
                  </a:cubicBezTo>
                  <a:cubicBezTo>
                    <a:pt x="267335" y="159198"/>
                    <a:pt x="268239" y="158990"/>
                    <a:pt x="269468" y="157718"/>
                  </a:cubicBezTo>
                  <a:cubicBezTo>
                    <a:pt x="266176" y="153437"/>
                    <a:pt x="256042" y="155566"/>
                    <a:pt x="250477" y="154987"/>
                  </a:cubicBezTo>
                  <a:cubicBezTo>
                    <a:pt x="249155" y="154987"/>
                    <a:pt x="250987" y="156375"/>
                    <a:pt x="249573" y="156075"/>
                  </a:cubicBezTo>
                  <a:cubicBezTo>
                    <a:pt x="248251" y="153761"/>
                    <a:pt x="245793" y="154594"/>
                    <a:pt x="243868" y="153992"/>
                  </a:cubicBezTo>
                  <a:cubicBezTo>
                    <a:pt x="243381" y="153830"/>
                    <a:pt x="242199" y="152349"/>
                    <a:pt x="241712" y="154200"/>
                  </a:cubicBezTo>
                  <a:cubicBezTo>
                    <a:pt x="238720" y="152766"/>
                    <a:pt x="235822" y="153876"/>
                    <a:pt x="232738" y="152858"/>
                  </a:cubicBezTo>
                  <a:cubicBezTo>
                    <a:pt x="230836" y="152280"/>
                    <a:pt x="228564" y="153298"/>
                    <a:pt x="226639" y="152303"/>
                  </a:cubicBezTo>
                  <a:cubicBezTo>
                    <a:pt x="226036" y="151990"/>
                    <a:pt x="225317" y="151990"/>
                    <a:pt x="224714" y="152303"/>
                  </a:cubicBezTo>
                  <a:cubicBezTo>
                    <a:pt x="222233" y="153946"/>
                    <a:pt x="220077" y="150429"/>
                    <a:pt x="217572" y="152118"/>
                  </a:cubicBezTo>
                  <a:cubicBezTo>
                    <a:pt x="217271" y="152349"/>
                    <a:pt x="216645" y="152118"/>
                    <a:pt x="216181" y="152118"/>
                  </a:cubicBezTo>
                  <a:cubicBezTo>
                    <a:pt x="207913" y="151947"/>
                    <a:pt x="199801" y="154376"/>
                    <a:pt x="192992" y="159060"/>
                  </a:cubicBezTo>
                  <a:cubicBezTo>
                    <a:pt x="188007" y="162831"/>
                    <a:pt x="185015" y="168824"/>
                    <a:pt x="181398" y="173753"/>
                  </a:cubicBezTo>
                  <a:cubicBezTo>
                    <a:pt x="180377" y="176067"/>
                    <a:pt x="180354" y="178797"/>
                    <a:pt x="179079" y="181042"/>
                  </a:cubicBezTo>
                  <a:cubicBezTo>
                    <a:pt x="177742" y="182184"/>
                    <a:pt x="177093" y="183935"/>
                    <a:pt x="177363" y="185670"/>
                  </a:cubicBezTo>
                  <a:cubicBezTo>
                    <a:pt x="177363" y="185901"/>
                    <a:pt x="177502" y="185994"/>
                    <a:pt x="177224" y="186086"/>
                  </a:cubicBezTo>
                  <a:cubicBezTo>
                    <a:pt x="176088" y="186526"/>
                    <a:pt x="176088" y="187567"/>
                    <a:pt x="175856" y="188539"/>
                  </a:cubicBezTo>
                  <a:cubicBezTo>
                    <a:pt x="175624" y="189511"/>
                    <a:pt x="174696" y="190691"/>
                    <a:pt x="174766" y="191617"/>
                  </a:cubicBezTo>
                  <a:cubicBezTo>
                    <a:pt x="175369" y="195735"/>
                    <a:pt x="171195" y="200456"/>
                    <a:pt x="171705" y="205269"/>
                  </a:cubicBezTo>
                  <a:cubicBezTo>
                    <a:pt x="170632" y="207812"/>
                    <a:pt x="170004" y="210520"/>
                    <a:pt x="169850" y="213275"/>
                  </a:cubicBezTo>
                  <a:cubicBezTo>
                    <a:pt x="168250" y="213599"/>
                    <a:pt x="168505" y="214848"/>
                    <a:pt x="168482" y="215936"/>
                  </a:cubicBezTo>
                  <a:cubicBezTo>
                    <a:pt x="167856" y="219546"/>
                    <a:pt x="165954" y="223248"/>
                    <a:pt x="165235" y="226673"/>
                  </a:cubicBezTo>
                  <a:cubicBezTo>
                    <a:pt x="166186" y="227066"/>
                    <a:pt x="165884" y="227297"/>
                    <a:pt x="165467" y="228107"/>
                  </a:cubicBezTo>
                  <a:cubicBezTo>
                    <a:pt x="163681" y="230694"/>
                    <a:pt x="162719" y="233759"/>
                    <a:pt x="162708" y="236900"/>
                  </a:cubicBezTo>
                  <a:cubicBezTo>
                    <a:pt x="162708" y="239214"/>
                    <a:pt x="159160" y="240973"/>
                    <a:pt x="160389" y="243564"/>
                  </a:cubicBezTo>
                  <a:cubicBezTo>
                    <a:pt x="160134" y="246087"/>
                    <a:pt x="157421" y="245369"/>
                    <a:pt x="159392" y="248539"/>
                  </a:cubicBezTo>
                  <a:cubicBezTo>
                    <a:pt x="158663" y="249592"/>
                    <a:pt x="158093" y="250746"/>
                    <a:pt x="157699" y="251964"/>
                  </a:cubicBezTo>
                  <a:cubicBezTo>
                    <a:pt x="157513" y="252357"/>
                    <a:pt x="156516" y="251964"/>
                    <a:pt x="156563" y="252936"/>
                  </a:cubicBezTo>
                  <a:cubicBezTo>
                    <a:pt x="156609" y="253908"/>
                    <a:pt x="154452" y="255435"/>
                    <a:pt x="156145" y="255921"/>
                  </a:cubicBezTo>
                  <a:cubicBezTo>
                    <a:pt x="156493" y="255921"/>
                    <a:pt x="156470" y="256407"/>
                    <a:pt x="156145" y="256360"/>
                  </a:cubicBezTo>
                  <a:cubicBezTo>
                    <a:pt x="154708" y="256175"/>
                    <a:pt x="155218" y="257379"/>
                    <a:pt x="154823" y="257957"/>
                  </a:cubicBezTo>
                  <a:cubicBezTo>
                    <a:pt x="152796" y="261583"/>
                    <a:pt x="151297" y="265479"/>
                    <a:pt x="150371" y="269527"/>
                  </a:cubicBezTo>
                  <a:cubicBezTo>
                    <a:pt x="145734" y="281096"/>
                    <a:pt x="141815" y="292435"/>
                    <a:pt x="136945" y="304004"/>
                  </a:cubicBezTo>
                  <a:cubicBezTo>
                    <a:pt x="134601" y="308577"/>
                    <a:pt x="133355" y="313631"/>
                    <a:pt x="133304" y="318767"/>
                  </a:cubicBezTo>
                  <a:cubicBezTo>
                    <a:pt x="133304" y="319924"/>
                    <a:pt x="132307" y="320526"/>
                    <a:pt x="133304" y="321567"/>
                  </a:cubicBezTo>
                  <a:cubicBezTo>
                    <a:pt x="133583" y="322400"/>
                    <a:pt x="134765" y="322354"/>
                    <a:pt x="134928" y="323326"/>
                  </a:cubicBezTo>
                  <a:cubicBezTo>
                    <a:pt x="134626" y="325084"/>
                    <a:pt x="133490" y="327815"/>
                    <a:pt x="136110" y="328439"/>
                  </a:cubicBezTo>
                  <a:cubicBezTo>
                    <a:pt x="137386" y="328694"/>
                    <a:pt x="137316" y="330198"/>
                    <a:pt x="138220" y="330892"/>
                  </a:cubicBezTo>
                  <a:cubicBezTo>
                    <a:pt x="139403" y="333692"/>
                    <a:pt x="141838" y="334710"/>
                    <a:pt x="144296" y="336214"/>
                  </a:cubicBezTo>
                  <a:cubicBezTo>
                    <a:pt x="149907" y="339754"/>
                    <a:pt x="155426" y="343364"/>
                    <a:pt x="161850" y="344891"/>
                  </a:cubicBezTo>
                  <a:cubicBezTo>
                    <a:pt x="164725" y="345840"/>
                    <a:pt x="179682" y="349797"/>
                    <a:pt x="179519" y="347205"/>
                  </a:cubicBezTo>
                  <a:cubicBezTo>
                    <a:pt x="181166" y="347552"/>
                    <a:pt x="183809" y="346118"/>
                    <a:pt x="184482" y="348455"/>
                  </a:cubicBezTo>
                  <a:cubicBezTo>
                    <a:pt x="184629" y="348739"/>
                    <a:pt x="184979" y="348850"/>
                    <a:pt x="185263" y="348703"/>
                  </a:cubicBezTo>
                  <a:cubicBezTo>
                    <a:pt x="185327" y="348670"/>
                    <a:pt x="185385" y="348625"/>
                    <a:pt x="185433" y="348571"/>
                  </a:cubicBezTo>
                  <a:cubicBezTo>
                    <a:pt x="187751" y="346627"/>
                    <a:pt x="191067" y="348085"/>
                    <a:pt x="193525" y="349103"/>
                  </a:cubicBezTo>
                  <a:cubicBezTo>
                    <a:pt x="196702" y="349565"/>
                    <a:pt x="200065" y="348686"/>
                    <a:pt x="203265" y="349913"/>
                  </a:cubicBezTo>
                  <a:cubicBezTo>
                    <a:pt x="204957" y="348941"/>
                    <a:pt x="206859" y="350607"/>
                    <a:pt x="208575" y="349496"/>
                  </a:cubicBezTo>
                  <a:cubicBezTo>
                    <a:pt x="209007" y="349274"/>
                    <a:pt x="209531" y="349338"/>
                    <a:pt x="209897" y="349658"/>
                  </a:cubicBezTo>
                  <a:cubicBezTo>
                    <a:pt x="210129" y="349797"/>
                    <a:pt x="210523" y="350005"/>
                    <a:pt x="210662" y="349913"/>
                  </a:cubicBezTo>
                  <a:cubicBezTo>
                    <a:pt x="212216" y="348848"/>
                    <a:pt x="213700" y="350098"/>
                    <a:pt x="215300" y="349913"/>
                  </a:cubicBezTo>
                  <a:cubicBezTo>
                    <a:pt x="215863" y="349959"/>
                    <a:pt x="216429" y="349959"/>
                    <a:pt x="216992" y="349913"/>
                  </a:cubicBezTo>
                  <a:cubicBezTo>
                    <a:pt x="217734" y="349727"/>
                    <a:pt x="216529" y="349195"/>
                    <a:pt x="216992" y="348964"/>
                  </a:cubicBezTo>
                  <a:cubicBezTo>
                    <a:pt x="217394" y="348701"/>
                    <a:pt x="217913" y="348701"/>
                    <a:pt x="218314" y="348964"/>
                  </a:cubicBezTo>
                  <a:cubicBezTo>
                    <a:pt x="219019" y="349704"/>
                    <a:pt x="219933" y="350213"/>
                    <a:pt x="220935" y="350422"/>
                  </a:cubicBezTo>
                  <a:cubicBezTo>
                    <a:pt x="223021" y="349288"/>
                    <a:pt x="225062" y="350838"/>
                    <a:pt x="227149" y="350422"/>
                  </a:cubicBezTo>
                  <a:cubicBezTo>
                    <a:pt x="236865" y="349404"/>
                    <a:pt x="247207" y="350422"/>
                    <a:pt x="257086" y="348709"/>
                  </a:cubicBezTo>
                  <a:close/>
                  <a:moveTo>
                    <a:pt x="275590" y="166256"/>
                  </a:moveTo>
                  <a:cubicBezTo>
                    <a:pt x="275590" y="166834"/>
                    <a:pt x="275219" y="167991"/>
                    <a:pt x="276332" y="167968"/>
                  </a:cubicBezTo>
                  <a:cubicBezTo>
                    <a:pt x="276332" y="167274"/>
                    <a:pt x="276332" y="166649"/>
                    <a:pt x="275521" y="166348"/>
                  </a:cubicBezTo>
                  <a:cubicBezTo>
                    <a:pt x="275706" y="164706"/>
                    <a:pt x="273387" y="159245"/>
                    <a:pt x="271439" y="159013"/>
                  </a:cubicBezTo>
                  <a:cubicBezTo>
                    <a:pt x="270790" y="159522"/>
                    <a:pt x="271718" y="159846"/>
                    <a:pt x="271996" y="160170"/>
                  </a:cubicBezTo>
                  <a:cubicBezTo>
                    <a:pt x="273735" y="162068"/>
                    <a:pt x="273735" y="164706"/>
                    <a:pt x="275590" y="166256"/>
                  </a:cubicBezTo>
                  <a:close/>
                  <a:moveTo>
                    <a:pt x="180517" y="352111"/>
                  </a:moveTo>
                  <a:cubicBezTo>
                    <a:pt x="181143" y="352227"/>
                    <a:pt x="182395" y="352111"/>
                    <a:pt x="181699" y="351070"/>
                  </a:cubicBezTo>
                  <a:cubicBezTo>
                    <a:pt x="179380" y="349889"/>
                    <a:pt x="175948" y="350584"/>
                    <a:pt x="173212" y="350005"/>
                  </a:cubicBezTo>
                  <a:cubicBezTo>
                    <a:pt x="168783" y="349218"/>
                    <a:pt x="164516" y="348686"/>
                    <a:pt x="160180" y="347691"/>
                  </a:cubicBezTo>
                  <a:cubicBezTo>
                    <a:pt x="158255" y="347159"/>
                    <a:pt x="159531" y="350445"/>
                    <a:pt x="161061" y="349820"/>
                  </a:cubicBezTo>
                  <a:cubicBezTo>
                    <a:pt x="164795" y="348732"/>
                    <a:pt x="168598" y="350908"/>
                    <a:pt x="172377" y="350931"/>
                  </a:cubicBezTo>
                  <a:cubicBezTo>
                    <a:pt x="174905" y="352203"/>
                    <a:pt x="177548" y="351463"/>
                    <a:pt x="180424" y="352111"/>
                  </a:cubicBezTo>
                  <a:close/>
                  <a:moveTo>
                    <a:pt x="276448" y="170282"/>
                  </a:moveTo>
                  <a:cubicBezTo>
                    <a:pt x="276286" y="171347"/>
                    <a:pt x="277005" y="172596"/>
                    <a:pt x="276889" y="173892"/>
                  </a:cubicBezTo>
                  <a:cubicBezTo>
                    <a:pt x="278025" y="174748"/>
                    <a:pt x="277399" y="170583"/>
                    <a:pt x="276356" y="170282"/>
                  </a:cubicBezTo>
                  <a:close/>
                  <a:moveTo>
                    <a:pt x="609508" y="171439"/>
                  </a:moveTo>
                  <a:cubicBezTo>
                    <a:pt x="613890" y="166094"/>
                    <a:pt x="614632" y="158018"/>
                    <a:pt x="617160" y="151701"/>
                  </a:cubicBezTo>
                  <a:cubicBezTo>
                    <a:pt x="617485" y="161327"/>
                    <a:pt x="610435" y="170606"/>
                    <a:pt x="607885" y="179468"/>
                  </a:cubicBezTo>
                  <a:cubicBezTo>
                    <a:pt x="606006" y="180880"/>
                    <a:pt x="605728" y="183518"/>
                    <a:pt x="605102" y="185138"/>
                  </a:cubicBezTo>
                  <a:cubicBezTo>
                    <a:pt x="603084" y="185438"/>
                    <a:pt x="600626" y="191779"/>
                    <a:pt x="603896" y="190251"/>
                  </a:cubicBezTo>
                  <a:cubicBezTo>
                    <a:pt x="604893" y="189210"/>
                    <a:pt x="604916" y="187498"/>
                    <a:pt x="606400" y="186804"/>
                  </a:cubicBezTo>
                  <a:cubicBezTo>
                    <a:pt x="606748" y="186642"/>
                    <a:pt x="606400" y="186364"/>
                    <a:pt x="606400" y="186133"/>
                  </a:cubicBezTo>
                  <a:cubicBezTo>
                    <a:pt x="605983" y="185276"/>
                    <a:pt x="606841" y="184814"/>
                    <a:pt x="607027" y="184143"/>
                  </a:cubicBezTo>
                  <a:cubicBezTo>
                    <a:pt x="608858" y="183911"/>
                    <a:pt x="608348" y="181597"/>
                    <a:pt x="610203" y="181088"/>
                  </a:cubicBezTo>
                  <a:cubicBezTo>
                    <a:pt x="613867" y="178589"/>
                    <a:pt x="615050" y="173082"/>
                    <a:pt x="618946" y="170375"/>
                  </a:cubicBezTo>
                  <a:cubicBezTo>
                    <a:pt x="621914" y="168061"/>
                    <a:pt x="628082" y="166071"/>
                    <a:pt x="631166" y="168709"/>
                  </a:cubicBezTo>
                  <a:lnTo>
                    <a:pt x="631166" y="168709"/>
                  </a:lnTo>
                  <a:cubicBezTo>
                    <a:pt x="630494" y="168940"/>
                    <a:pt x="629914" y="169565"/>
                    <a:pt x="629079" y="169195"/>
                  </a:cubicBezTo>
                  <a:cubicBezTo>
                    <a:pt x="622957" y="167205"/>
                    <a:pt x="616998" y="173822"/>
                    <a:pt x="615166" y="178821"/>
                  </a:cubicBezTo>
                  <a:cubicBezTo>
                    <a:pt x="612661" y="180926"/>
                    <a:pt x="611989" y="185485"/>
                    <a:pt x="609647" y="187845"/>
                  </a:cubicBezTo>
                  <a:cubicBezTo>
                    <a:pt x="608047" y="189789"/>
                    <a:pt x="605612" y="191547"/>
                    <a:pt x="605635" y="194231"/>
                  </a:cubicBezTo>
                  <a:cubicBezTo>
                    <a:pt x="605658" y="196915"/>
                    <a:pt x="602922" y="198234"/>
                    <a:pt x="603316" y="200919"/>
                  </a:cubicBezTo>
                  <a:cubicBezTo>
                    <a:pt x="603316" y="201937"/>
                    <a:pt x="601276" y="202376"/>
                    <a:pt x="602087" y="203233"/>
                  </a:cubicBezTo>
                  <a:cubicBezTo>
                    <a:pt x="602899" y="204089"/>
                    <a:pt x="602621" y="204922"/>
                    <a:pt x="602690" y="205732"/>
                  </a:cubicBezTo>
                  <a:cubicBezTo>
                    <a:pt x="603108" y="207583"/>
                    <a:pt x="600928" y="206287"/>
                    <a:pt x="600557" y="207629"/>
                  </a:cubicBezTo>
                  <a:cubicBezTo>
                    <a:pt x="598887" y="215751"/>
                    <a:pt x="595293" y="223132"/>
                    <a:pt x="596568" y="231671"/>
                  </a:cubicBezTo>
                  <a:cubicBezTo>
                    <a:pt x="601484" y="241389"/>
                    <a:pt x="607514" y="259183"/>
                    <a:pt x="620731" y="257726"/>
                  </a:cubicBezTo>
                  <a:cubicBezTo>
                    <a:pt x="624464" y="255412"/>
                    <a:pt x="627108" y="251131"/>
                    <a:pt x="629821" y="247891"/>
                  </a:cubicBezTo>
                  <a:cubicBezTo>
                    <a:pt x="630517" y="245901"/>
                    <a:pt x="630424" y="245786"/>
                    <a:pt x="631607" y="245277"/>
                  </a:cubicBezTo>
                  <a:cubicBezTo>
                    <a:pt x="635062" y="243611"/>
                    <a:pt x="634621" y="238705"/>
                    <a:pt x="637844" y="237062"/>
                  </a:cubicBezTo>
                  <a:cubicBezTo>
                    <a:pt x="638934" y="236669"/>
                    <a:pt x="638841" y="235003"/>
                    <a:pt x="639537" y="234309"/>
                  </a:cubicBezTo>
                  <a:cubicBezTo>
                    <a:pt x="640233" y="233614"/>
                    <a:pt x="638610" y="232643"/>
                    <a:pt x="639699" y="232319"/>
                  </a:cubicBezTo>
                  <a:cubicBezTo>
                    <a:pt x="644801" y="229866"/>
                    <a:pt x="645126" y="222947"/>
                    <a:pt x="648418" y="219175"/>
                  </a:cubicBezTo>
                  <a:cubicBezTo>
                    <a:pt x="649253" y="215968"/>
                    <a:pt x="650934" y="213044"/>
                    <a:pt x="653288" y="210706"/>
                  </a:cubicBezTo>
                  <a:lnTo>
                    <a:pt x="653288" y="210707"/>
                  </a:lnTo>
                  <a:cubicBezTo>
                    <a:pt x="653056" y="213877"/>
                    <a:pt x="650250" y="216908"/>
                    <a:pt x="651387" y="219962"/>
                  </a:cubicBezTo>
                  <a:cubicBezTo>
                    <a:pt x="650900" y="220656"/>
                    <a:pt x="651526" y="222276"/>
                    <a:pt x="649879" y="222068"/>
                  </a:cubicBezTo>
                  <a:cubicBezTo>
                    <a:pt x="648122" y="223431"/>
                    <a:pt x="647082" y="225517"/>
                    <a:pt x="647050" y="227737"/>
                  </a:cubicBezTo>
                  <a:cubicBezTo>
                    <a:pt x="647676" y="230051"/>
                    <a:pt x="644244" y="230051"/>
                    <a:pt x="643665" y="232365"/>
                  </a:cubicBezTo>
                  <a:cubicBezTo>
                    <a:pt x="641346" y="235743"/>
                    <a:pt x="640349" y="239723"/>
                    <a:pt x="638076" y="242754"/>
                  </a:cubicBezTo>
                  <a:cubicBezTo>
                    <a:pt x="637589" y="243287"/>
                    <a:pt x="639004" y="243842"/>
                    <a:pt x="638076" y="244397"/>
                  </a:cubicBezTo>
                  <a:cubicBezTo>
                    <a:pt x="635989" y="244282"/>
                    <a:pt x="634691" y="246850"/>
                    <a:pt x="633972" y="248724"/>
                  </a:cubicBezTo>
                  <a:cubicBezTo>
                    <a:pt x="631655" y="252816"/>
                    <a:pt x="628970" y="256689"/>
                    <a:pt x="625949" y="260294"/>
                  </a:cubicBezTo>
                  <a:cubicBezTo>
                    <a:pt x="623630" y="262122"/>
                    <a:pt x="616395" y="265547"/>
                    <a:pt x="614354" y="262793"/>
                  </a:cubicBezTo>
                  <a:cubicBezTo>
                    <a:pt x="613844" y="261868"/>
                    <a:pt x="612198" y="262330"/>
                    <a:pt x="611595" y="261220"/>
                  </a:cubicBezTo>
                  <a:cubicBezTo>
                    <a:pt x="607954" y="260873"/>
                    <a:pt x="604429" y="256592"/>
                    <a:pt x="602574" y="253399"/>
                  </a:cubicBezTo>
                  <a:cubicBezTo>
                    <a:pt x="599583" y="252959"/>
                    <a:pt x="601044" y="248910"/>
                    <a:pt x="598400" y="247891"/>
                  </a:cubicBezTo>
                  <a:cubicBezTo>
                    <a:pt x="593554" y="240510"/>
                    <a:pt x="590145" y="232550"/>
                    <a:pt x="591444" y="223618"/>
                  </a:cubicBezTo>
                  <a:cubicBezTo>
                    <a:pt x="592564" y="215857"/>
                    <a:pt x="594822" y="208302"/>
                    <a:pt x="598145" y="201196"/>
                  </a:cubicBezTo>
                  <a:cubicBezTo>
                    <a:pt x="600349" y="198408"/>
                    <a:pt x="601866" y="195143"/>
                    <a:pt x="602574" y="191663"/>
                  </a:cubicBezTo>
                  <a:cubicBezTo>
                    <a:pt x="601763" y="191177"/>
                    <a:pt x="601229" y="189603"/>
                    <a:pt x="600487" y="191131"/>
                  </a:cubicBezTo>
                  <a:cubicBezTo>
                    <a:pt x="598308" y="194995"/>
                    <a:pt x="595409" y="198234"/>
                    <a:pt x="593879" y="202214"/>
                  </a:cubicBezTo>
                  <a:cubicBezTo>
                    <a:pt x="586505" y="212997"/>
                    <a:pt x="577971" y="223479"/>
                    <a:pt x="569809" y="233244"/>
                  </a:cubicBezTo>
                  <a:cubicBezTo>
                    <a:pt x="569994" y="235743"/>
                    <a:pt x="568046" y="233244"/>
                    <a:pt x="567072" y="234332"/>
                  </a:cubicBezTo>
                  <a:cubicBezTo>
                    <a:pt x="566632" y="235813"/>
                    <a:pt x="564151" y="235211"/>
                    <a:pt x="564197" y="236970"/>
                  </a:cubicBezTo>
                  <a:cubicBezTo>
                    <a:pt x="564197" y="238034"/>
                    <a:pt x="562945" y="237756"/>
                    <a:pt x="562922" y="238636"/>
                  </a:cubicBezTo>
                  <a:cubicBezTo>
                    <a:pt x="562922" y="239098"/>
                    <a:pt x="562504" y="238751"/>
                    <a:pt x="562319" y="238636"/>
                  </a:cubicBezTo>
                  <a:cubicBezTo>
                    <a:pt x="562133" y="238520"/>
                    <a:pt x="561438" y="238636"/>
                    <a:pt x="561090" y="238936"/>
                  </a:cubicBezTo>
                  <a:cubicBezTo>
                    <a:pt x="555300" y="243561"/>
                    <a:pt x="548099" y="246067"/>
                    <a:pt x="540684" y="246040"/>
                  </a:cubicBezTo>
                  <a:cubicBezTo>
                    <a:pt x="535373" y="247915"/>
                    <a:pt x="529530" y="245161"/>
                    <a:pt x="524452" y="244143"/>
                  </a:cubicBezTo>
                  <a:lnTo>
                    <a:pt x="524452" y="244143"/>
                  </a:lnTo>
                  <a:cubicBezTo>
                    <a:pt x="511095" y="238335"/>
                    <a:pt x="503373" y="226140"/>
                    <a:pt x="492428" y="217417"/>
                  </a:cubicBezTo>
                  <a:cubicBezTo>
                    <a:pt x="489831" y="212442"/>
                    <a:pt x="484497" y="209735"/>
                    <a:pt x="481506" y="205037"/>
                  </a:cubicBezTo>
                  <a:cubicBezTo>
                    <a:pt x="479419" y="204575"/>
                    <a:pt x="479048" y="202006"/>
                    <a:pt x="476868" y="201428"/>
                  </a:cubicBezTo>
                  <a:cubicBezTo>
                    <a:pt x="476173" y="201219"/>
                    <a:pt x="475662" y="200271"/>
                    <a:pt x="475106" y="199646"/>
                  </a:cubicBezTo>
                  <a:cubicBezTo>
                    <a:pt x="474549" y="199021"/>
                    <a:pt x="473668" y="197332"/>
                    <a:pt x="472416" y="198096"/>
                  </a:cubicBezTo>
                  <a:cubicBezTo>
                    <a:pt x="471744" y="197309"/>
                    <a:pt x="472555" y="196175"/>
                    <a:pt x="471790" y="195504"/>
                  </a:cubicBezTo>
                  <a:cubicBezTo>
                    <a:pt x="466596" y="190876"/>
                    <a:pt x="461935" y="185762"/>
                    <a:pt x="456648" y="181320"/>
                  </a:cubicBezTo>
                  <a:cubicBezTo>
                    <a:pt x="451557" y="176117"/>
                    <a:pt x="446135" y="171247"/>
                    <a:pt x="440416" y="166742"/>
                  </a:cubicBezTo>
                  <a:cubicBezTo>
                    <a:pt x="438723" y="164220"/>
                    <a:pt x="435407" y="163780"/>
                    <a:pt x="433621" y="161582"/>
                  </a:cubicBezTo>
                  <a:cubicBezTo>
                    <a:pt x="433158" y="160008"/>
                    <a:pt x="431303" y="160031"/>
                    <a:pt x="430584" y="158805"/>
                  </a:cubicBezTo>
                  <a:cubicBezTo>
                    <a:pt x="430462" y="158667"/>
                    <a:pt x="430280" y="158597"/>
                    <a:pt x="430097" y="158620"/>
                  </a:cubicBezTo>
                  <a:cubicBezTo>
                    <a:pt x="428056" y="160124"/>
                    <a:pt x="428427" y="157324"/>
                    <a:pt x="427430" y="156723"/>
                  </a:cubicBezTo>
                  <a:cubicBezTo>
                    <a:pt x="425714" y="156723"/>
                    <a:pt x="425668" y="154895"/>
                    <a:pt x="424740" y="154015"/>
                  </a:cubicBezTo>
                  <a:cubicBezTo>
                    <a:pt x="423743" y="152257"/>
                    <a:pt x="421285" y="152627"/>
                    <a:pt x="420520" y="150637"/>
                  </a:cubicBezTo>
                  <a:cubicBezTo>
                    <a:pt x="420023" y="149742"/>
                    <a:pt x="419188" y="149084"/>
                    <a:pt x="418201" y="148809"/>
                  </a:cubicBezTo>
                  <a:cubicBezTo>
                    <a:pt x="417181" y="148554"/>
                    <a:pt x="418410" y="148462"/>
                    <a:pt x="418525" y="148230"/>
                  </a:cubicBezTo>
                  <a:cubicBezTo>
                    <a:pt x="418270" y="146564"/>
                    <a:pt x="416207" y="145916"/>
                    <a:pt x="415094" y="144551"/>
                  </a:cubicBezTo>
                  <a:cubicBezTo>
                    <a:pt x="409899" y="137219"/>
                    <a:pt x="406218" y="128928"/>
                    <a:pt x="404264" y="120162"/>
                  </a:cubicBezTo>
                  <a:lnTo>
                    <a:pt x="404798" y="120995"/>
                  </a:lnTo>
                  <a:cubicBezTo>
                    <a:pt x="405539" y="119250"/>
                    <a:pt x="405873" y="117358"/>
                    <a:pt x="405772" y="115465"/>
                  </a:cubicBezTo>
                  <a:cubicBezTo>
                    <a:pt x="405146" y="111994"/>
                    <a:pt x="408369" y="109333"/>
                    <a:pt x="408091" y="105862"/>
                  </a:cubicBezTo>
                  <a:cubicBezTo>
                    <a:pt x="409969" y="102808"/>
                    <a:pt x="410641" y="100309"/>
                    <a:pt x="412357" y="97324"/>
                  </a:cubicBezTo>
                  <a:cubicBezTo>
                    <a:pt x="415836" y="92696"/>
                    <a:pt x="412520" y="91331"/>
                    <a:pt x="418850" y="87744"/>
                  </a:cubicBezTo>
                  <a:cubicBezTo>
                    <a:pt x="421517" y="82376"/>
                    <a:pt x="426178" y="77864"/>
                    <a:pt x="430236" y="73606"/>
                  </a:cubicBezTo>
                  <a:cubicBezTo>
                    <a:pt x="435430" y="72472"/>
                    <a:pt x="439511" y="69279"/>
                    <a:pt x="444914" y="68492"/>
                  </a:cubicBezTo>
                  <a:cubicBezTo>
                    <a:pt x="446282" y="68863"/>
                    <a:pt x="446120" y="66896"/>
                    <a:pt x="447233" y="66803"/>
                  </a:cubicBezTo>
                  <a:cubicBezTo>
                    <a:pt x="449204" y="66803"/>
                    <a:pt x="450827" y="65045"/>
                    <a:pt x="452891" y="65692"/>
                  </a:cubicBezTo>
                  <a:cubicBezTo>
                    <a:pt x="454375" y="66734"/>
                    <a:pt x="455720" y="65091"/>
                    <a:pt x="457111" y="65993"/>
                  </a:cubicBezTo>
                  <a:cubicBezTo>
                    <a:pt x="460033" y="65993"/>
                    <a:pt x="463210" y="65345"/>
                    <a:pt x="466387" y="65623"/>
                  </a:cubicBezTo>
                  <a:cubicBezTo>
                    <a:pt x="467894" y="66016"/>
                    <a:pt x="468706" y="64628"/>
                    <a:pt x="470004" y="64536"/>
                  </a:cubicBezTo>
                  <a:cubicBezTo>
                    <a:pt x="471390" y="64514"/>
                    <a:pt x="472771" y="64685"/>
                    <a:pt x="474109" y="65045"/>
                  </a:cubicBezTo>
                  <a:cubicBezTo>
                    <a:pt x="477842" y="65045"/>
                    <a:pt x="481529" y="63911"/>
                    <a:pt x="485239" y="65045"/>
                  </a:cubicBezTo>
                  <a:cubicBezTo>
                    <a:pt x="487558" y="65207"/>
                    <a:pt x="489877" y="65045"/>
                    <a:pt x="492358" y="65045"/>
                  </a:cubicBezTo>
                  <a:cubicBezTo>
                    <a:pt x="493773" y="64697"/>
                    <a:pt x="495118" y="66109"/>
                    <a:pt x="496416" y="65230"/>
                  </a:cubicBezTo>
                  <a:cubicBezTo>
                    <a:pt x="497715" y="64350"/>
                    <a:pt x="498874" y="66757"/>
                    <a:pt x="500544" y="66155"/>
                  </a:cubicBezTo>
                  <a:cubicBezTo>
                    <a:pt x="501316" y="66095"/>
                    <a:pt x="502091" y="66095"/>
                    <a:pt x="502863" y="66155"/>
                  </a:cubicBezTo>
                  <a:cubicBezTo>
                    <a:pt x="503535" y="66155"/>
                    <a:pt x="503929" y="65253"/>
                    <a:pt x="504672" y="65785"/>
                  </a:cubicBezTo>
                  <a:cubicBezTo>
                    <a:pt x="503674" y="67567"/>
                    <a:pt x="506828" y="66479"/>
                    <a:pt x="507686" y="66734"/>
                  </a:cubicBezTo>
                  <a:cubicBezTo>
                    <a:pt x="510734" y="66608"/>
                    <a:pt x="513781" y="66983"/>
                    <a:pt x="516707" y="67844"/>
                  </a:cubicBezTo>
                  <a:cubicBezTo>
                    <a:pt x="522282" y="68420"/>
                    <a:pt x="527824" y="69285"/>
                    <a:pt x="533310" y="70436"/>
                  </a:cubicBezTo>
                  <a:cubicBezTo>
                    <a:pt x="535165" y="71454"/>
                    <a:pt x="539037" y="68122"/>
                    <a:pt x="535257" y="67914"/>
                  </a:cubicBezTo>
                  <a:cubicBezTo>
                    <a:pt x="528904" y="66109"/>
                    <a:pt x="522805" y="64628"/>
                    <a:pt x="516567" y="62638"/>
                  </a:cubicBezTo>
                  <a:cubicBezTo>
                    <a:pt x="515060" y="61527"/>
                    <a:pt x="513483" y="62337"/>
                    <a:pt x="511930" y="62013"/>
                  </a:cubicBezTo>
                  <a:cubicBezTo>
                    <a:pt x="510469" y="60093"/>
                    <a:pt x="508266" y="60301"/>
                    <a:pt x="506248" y="59838"/>
                  </a:cubicBezTo>
                  <a:cubicBezTo>
                    <a:pt x="503744" y="59260"/>
                    <a:pt x="500822" y="57270"/>
                    <a:pt x="498271" y="58681"/>
                  </a:cubicBezTo>
                  <a:cubicBezTo>
                    <a:pt x="496277" y="56205"/>
                    <a:pt x="493147" y="57848"/>
                    <a:pt x="490758" y="56367"/>
                  </a:cubicBezTo>
                  <a:cubicBezTo>
                    <a:pt x="489774" y="55777"/>
                    <a:pt x="488543" y="55777"/>
                    <a:pt x="487558" y="56367"/>
                  </a:cubicBezTo>
                  <a:cubicBezTo>
                    <a:pt x="487326" y="56367"/>
                    <a:pt x="485657" y="57501"/>
                    <a:pt x="486538" y="55627"/>
                  </a:cubicBezTo>
                  <a:cubicBezTo>
                    <a:pt x="476915" y="53090"/>
                    <a:pt x="467509" y="49794"/>
                    <a:pt x="458410" y="45770"/>
                  </a:cubicBezTo>
                  <a:cubicBezTo>
                    <a:pt x="455121" y="43093"/>
                    <a:pt x="452495" y="39696"/>
                    <a:pt x="450735" y="35843"/>
                  </a:cubicBezTo>
                  <a:cubicBezTo>
                    <a:pt x="449923" y="35033"/>
                    <a:pt x="450735" y="31400"/>
                    <a:pt x="448833" y="32673"/>
                  </a:cubicBezTo>
                  <a:cubicBezTo>
                    <a:pt x="448439" y="31979"/>
                    <a:pt x="448833" y="31516"/>
                    <a:pt x="449158" y="30914"/>
                  </a:cubicBezTo>
                  <a:cubicBezTo>
                    <a:pt x="449413" y="29156"/>
                    <a:pt x="448022" y="27605"/>
                    <a:pt x="448393" y="25893"/>
                  </a:cubicBezTo>
                  <a:cubicBezTo>
                    <a:pt x="448722" y="24232"/>
                    <a:pt x="448240" y="22514"/>
                    <a:pt x="447094" y="21265"/>
                  </a:cubicBezTo>
                  <a:cubicBezTo>
                    <a:pt x="446236" y="20016"/>
                    <a:pt x="449413" y="20177"/>
                    <a:pt x="448045" y="18627"/>
                  </a:cubicBezTo>
                  <a:cubicBezTo>
                    <a:pt x="447279" y="17563"/>
                    <a:pt x="448277" y="16568"/>
                    <a:pt x="448045" y="15526"/>
                  </a:cubicBezTo>
                  <a:cubicBezTo>
                    <a:pt x="449366" y="14740"/>
                    <a:pt x="448485" y="13606"/>
                    <a:pt x="448508" y="12588"/>
                  </a:cubicBezTo>
                  <a:cubicBezTo>
                    <a:pt x="448653" y="10559"/>
                    <a:pt x="448971" y="8546"/>
                    <a:pt x="449459" y="6572"/>
                  </a:cubicBezTo>
                  <a:cubicBezTo>
                    <a:pt x="450248" y="5368"/>
                    <a:pt x="448137" y="5762"/>
                    <a:pt x="448648" y="4697"/>
                  </a:cubicBezTo>
                  <a:cubicBezTo>
                    <a:pt x="448972" y="4119"/>
                    <a:pt x="449691" y="4512"/>
                    <a:pt x="450224" y="4396"/>
                  </a:cubicBezTo>
                  <a:cubicBezTo>
                    <a:pt x="451314" y="3818"/>
                    <a:pt x="451198" y="1550"/>
                    <a:pt x="452891" y="2083"/>
                  </a:cubicBezTo>
                  <a:cubicBezTo>
                    <a:pt x="458271" y="1666"/>
                    <a:pt x="461309" y="1828"/>
                    <a:pt x="466225" y="1712"/>
                  </a:cubicBezTo>
                  <a:cubicBezTo>
                    <a:pt x="467500" y="787"/>
                    <a:pt x="468544" y="2430"/>
                    <a:pt x="469888" y="1597"/>
                  </a:cubicBezTo>
                  <a:cubicBezTo>
                    <a:pt x="471233" y="764"/>
                    <a:pt x="472996" y="2268"/>
                    <a:pt x="474410" y="1250"/>
                  </a:cubicBezTo>
                  <a:cubicBezTo>
                    <a:pt x="474665" y="1250"/>
                    <a:pt x="474202" y="972"/>
                    <a:pt x="474016" y="902"/>
                  </a:cubicBezTo>
                  <a:cubicBezTo>
                    <a:pt x="473390" y="902"/>
                    <a:pt x="474016" y="93"/>
                    <a:pt x="474225" y="0"/>
                  </a:cubicBezTo>
                  <a:cubicBezTo>
                    <a:pt x="476242" y="879"/>
                    <a:pt x="478677" y="-278"/>
                    <a:pt x="480486" y="810"/>
                  </a:cubicBezTo>
                  <a:cubicBezTo>
                    <a:pt x="489274" y="2406"/>
                    <a:pt x="499547" y="46"/>
                    <a:pt x="508776" y="2545"/>
                  </a:cubicBezTo>
                  <a:cubicBezTo>
                    <a:pt x="522831" y="2452"/>
                    <a:pt x="536845" y="4053"/>
                    <a:pt x="550516" y="7312"/>
                  </a:cubicBezTo>
                  <a:cubicBezTo>
                    <a:pt x="550956" y="7474"/>
                    <a:pt x="551466" y="7914"/>
                    <a:pt x="551814" y="7659"/>
                  </a:cubicBezTo>
                  <a:cubicBezTo>
                    <a:pt x="553832" y="6201"/>
                    <a:pt x="554829" y="8816"/>
                    <a:pt x="556753" y="8515"/>
                  </a:cubicBezTo>
                  <a:cubicBezTo>
                    <a:pt x="558122" y="8724"/>
                    <a:pt x="559675" y="8099"/>
                    <a:pt x="560858" y="9348"/>
                  </a:cubicBezTo>
                  <a:cubicBezTo>
                    <a:pt x="560997" y="9510"/>
                    <a:pt x="561646" y="9348"/>
                    <a:pt x="561901" y="9209"/>
                  </a:cubicBezTo>
                  <a:cubicBezTo>
                    <a:pt x="562597" y="8747"/>
                    <a:pt x="562481" y="9371"/>
                    <a:pt x="562782" y="9626"/>
                  </a:cubicBezTo>
                  <a:cubicBezTo>
                    <a:pt x="563084" y="9880"/>
                    <a:pt x="564104" y="10482"/>
                    <a:pt x="564498" y="10297"/>
                  </a:cubicBezTo>
                  <a:cubicBezTo>
                    <a:pt x="567559" y="9557"/>
                    <a:pt x="569832" y="12264"/>
                    <a:pt x="573009" y="11778"/>
                  </a:cubicBezTo>
                  <a:cubicBezTo>
                    <a:pt x="576186" y="11292"/>
                    <a:pt x="579015" y="13907"/>
                    <a:pt x="582284" y="13351"/>
                  </a:cubicBezTo>
                  <a:cubicBezTo>
                    <a:pt x="583606" y="13976"/>
                    <a:pt x="585160" y="13351"/>
                    <a:pt x="585994" y="14208"/>
                  </a:cubicBezTo>
                  <a:cubicBezTo>
                    <a:pt x="586829" y="15064"/>
                    <a:pt x="587989" y="13930"/>
                    <a:pt x="588823" y="14208"/>
                  </a:cubicBezTo>
                  <a:cubicBezTo>
                    <a:pt x="589658" y="14485"/>
                    <a:pt x="589797" y="15411"/>
                    <a:pt x="590586" y="15503"/>
                  </a:cubicBezTo>
                  <a:cubicBezTo>
                    <a:pt x="593971" y="16637"/>
                    <a:pt x="597821" y="15712"/>
                    <a:pt x="601113" y="17702"/>
                  </a:cubicBezTo>
                  <a:cubicBezTo>
                    <a:pt x="602551" y="18072"/>
                    <a:pt x="603687" y="15827"/>
                    <a:pt x="605473" y="17100"/>
                  </a:cubicBezTo>
                  <a:cubicBezTo>
                    <a:pt x="606377" y="17424"/>
                    <a:pt x="604731" y="18511"/>
                    <a:pt x="606006" y="18373"/>
                  </a:cubicBezTo>
                  <a:cubicBezTo>
                    <a:pt x="609160" y="19391"/>
                    <a:pt x="612963" y="18535"/>
                    <a:pt x="615514" y="21242"/>
                  </a:cubicBezTo>
                  <a:lnTo>
                    <a:pt x="615514" y="21242"/>
                  </a:lnTo>
                  <a:cubicBezTo>
                    <a:pt x="613798" y="21057"/>
                    <a:pt x="615119" y="22653"/>
                    <a:pt x="615282" y="23556"/>
                  </a:cubicBezTo>
                  <a:cubicBezTo>
                    <a:pt x="616256" y="25060"/>
                    <a:pt x="614795" y="27513"/>
                    <a:pt x="616627" y="28762"/>
                  </a:cubicBezTo>
                  <a:cubicBezTo>
                    <a:pt x="617485" y="29364"/>
                    <a:pt x="616627" y="30706"/>
                    <a:pt x="618018" y="31076"/>
                  </a:cubicBezTo>
                  <a:cubicBezTo>
                    <a:pt x="616882" y="31678"/>
                    <a:pt x="616859" y="32464"/>
                    <a:pt x="618737" y="32881"/>
                  </a:cubicBezTo>
                  <a:cubicBezTo>
                    <a:pt x="617322" y="33228"/>
                    <a:pt x="618598" y="35195"/>
                    <a:pt x="619062" y="36815"/>
                  </a:cubicBezTo>
                  <a:cubicBezTo>
                    <a:pt x="621056" y="39499"/>
                    <a:pt x="618922" y="42738"/>
                    <a:pt x="620940" y="45330"/>
                  </a:cubicBezTo>
                  <a:cubicBezTo>
                    <a:pt x="622030" y="46417"/>
                    <a:pt x="620661" y="48569"/>
                    <a:pt x="621821" y="49958"/>
                  </a:cubicBezTo>
                  <a:cubicBezTo>
                    <a:pt x="622586" y="50652"/>
                    <a:pt x="621264" y="51184"/>
                    <a:pt x="620754" y="50536"/>
                  </a:cubicBezTo>
                  <a:cubicBezTo>
                    <a:pt x="618783" y="46741"/>
                    <a:pt x="619224" y="41882"/>
                    <a:pt x="616441" y="38458"/>
                  </a:cubicBezTo>
                  <a:cubicBezTo>
                    <a:pt x="615815" y="37786"/>
                    <a:pt x="616627" y="36907"/>
                    <a:pt x="616441" y="36792"/>
                  </a:cubicBezTo>
                  <a:cubicBezTo>
                    <a:pt x="615259" y="36352"/>
                    <a:pt x="615977" y="35982"/>
                    <a:pt x="616441" y="35519"/>
                  </a:cubicBezTo>
                  <a:cubicBezTo>
                    <a:pt x="617183" y="34292"/>
                    <a:pt x="614818" y="35519"/>
                    <a:pt x="615467" y="34177"/>
                  </a:cubicBezTo>
                  <a:cubicBezTo>
                    <a:pt x="616209" y="32187"/>
                    <a:pt x="614980" y="30428"/>
                    <a:pt x="614493" y="28600"/>
                  </a:cubicBezTo>
                  <a:cubicBezTo>
                    <a:pt x="614493" y="28184"/>
                    <a:pt x="613357" y="28600"/>
                    <a:pt x="613195" y="27651"/>
                  </a:cubicBezTo>
                  <a:cubicBezTo>
                    <a:pt x="613032" y="26703"/>
                    <a:pt x="612615" y="26633"/>
                    <a:pt x="613496" y="26379"/>
                  </a:cubicBezTo>
                  <a:cubicBezTo>
                    <a:pt x="613960" y="26240"/>
                    <a:pt x="613914" y="25870"/>
                    <a:pt x="613983" y="25500"/>
                  </a:cubicBezTo>
                  <a:cubicBezTo>
                    <a:pt x="614145" y="24574"/>
                    <a:pt x="612685" y="24852"/>
                    <a:pt x="612916" y="24111"/>
                  </a:cubicBezTo>
                  <a:cubicBezTo>
                    <a:pt x="613322" y="23062"/>
                    <a:pt x="612798" y="21883"/>
                    <a:pt x="611746" y="21479"/>
                  </a:cubicBezTo>
                  <a:cubicBezTo>
                    <a:pt x="611240" y="21284"/>
                    <a:pt x="610676" y="21299"/>
                    <a:pt x="610180" y="21520"/>
                  </a:cubicBezTo>
                  <a:cubicBezTo>
                    <a:pt x="608789" y="22353"/>
                    <a:pt x="608116" y="20177"/>
                    <a:pt x="606632" y="20687"/>
                  </a:cubicBezTo>
                  <a:cubicBezTo>
                    <a:pt x="603734" y="21265"/>
                    <a:pt x="601206" y="19391"/>
                    <a:pt x="598400" y="19599"/>
                  </a:cubicBezTo>
                  <a:cubicBezTo>
                    <a:pt x="594534" y="18358"/>
                    <a:pt x="590496" y="17733"/>
                    <a:pt x="586435" y="17748"/>
                  </a:cubicBezTo>
                  <a:cubicBezTo>
                    <a:pt x="584696" y="15989"/>
                    <a:pt x="582377" y="17077"/>
                    <a:pt x="580406" y="16591"/>
                  </a:cubicBezTo>
                  <a:cubicBezTo>
                    <a:pt x="578852" y="16591"/>
                    <a:pt x="577902" y="14925"/>
                    <a:pt x="576023" y="15665"/>
                  </a:cubicBezTo>
                  <a:cubicBezTo>
                    <a:pt x="567954" y="14670"/>
                    <a:pt x="560093" y="11870"/>
                    <a:pt x="551953" y="11616"/>
                  </a:cubicBezTo>
                  <a:cubicBezTo>
                    <a:pt x="548846" y="11130"/>
                    <a:pt x="545252" y="11361"/>
                    <a:pt x="542678" y="9487"/>
                  </a:cubicBezTo>
                  <a:cubicBezTo>
                    <a:pt x="542336" y="9310"/>
                    <a:pt x="541930" y="9310"/>
                    <a:pt x="541588" y="9487"/>
                  </a:cubicBezTo>
                  <a:cubicBezTo>
                    <a:pt x="540336" y="10112"/>
                    <a:pt x="539060" y="9325"/>
                    <a:pt x="538017" y="8978"/>
                  </a:cubicBezTo>
                  <a:cubicBezTo>
                    <a:pt x="537252" y="9186"/>
                    <a:pt x="536510" y="9788"/>
                    <a:pt x="535698" y="9695"/>
                  </a:cubicBezTo>
                  <a:cubicBezTo>
                    <a:pt x="534886" y="9603"/>
                    <a:pt x="534747" y="8562"/>
                    <a:pt x="533982" y="8376"/>
                  </a:cubicBezTo>
                  <a:cubicBezTo>
                    <a:pt x="533217" y="8191"/>
                    <a:pt x="532475" y="9117"/>
                    <a:pt x="531895" y="8700"/>
                  </a:cubicBezTo>
                  <a:cubicBezTo>
                    <a:pt x="526423" y="7335"/>
                    <a:pt x="520301" y="8261"/>
                    <a:pt x="514573" y="7474"/>
                  </a:cubicBezTo>
                  <a:cubicBezTo>
                    <a:pt x="508312" y="8261"/>
                    <a:pt x="500938" y="4929"/>
                    <a:pt x="494932" y="7474"/>
                  </a:cubicBezTo>
                  <a:cubicBezTo>
                    <a:pt x="494167" y="8238"/>
                    <a:pt x="494654" y="6849"/>
                    <a:pt x="494538" y="6826"/>
                  </a:cubicBezTo>
                  <a:cubicBezTo>
                    <a:pt x="493690" y="6351"/>
                    <a:pt x="492621" y="6557"/>
                    <a:pt x="492011" y="7312"/>
                  </a:cubicBezTo>
                  <a:cubicBezTo>
                    <a:pt x="491669" y="7801"/>
                    <a:pt x="490997" y="7925"/>
                    <a:pt x="490503" y="7590"/>
                  </a:cubicBezTo>
                  <a:cubicBezTo>
                    <a:pt x="487976" y="5600"/>
                    <a:pt x="485170" y="6780"/>
                    <a:pt x="482503" y="7057"/>
                  </a:cubicBezTo>
                  <a:cubicBezTo>
                    <a:pt x="473877" y="5553"/>
                    <a:pt x="465181" y="8585"/>
                    <a:pt x="456694" y="6826"/>
                  </a:cubicBezTo>
                  <a:cubicBezTo>
                    <a:pt x="454143" y="6155"/>
                    <a:pt x="455094" y="10251"/>
                    <a:pt x="453888" y="11639"/>
                  </a:cubicBezTo>
                  <a:cubicBezTo>
                    <a:pt x="454514" y="14578"/>
                    <a:pt x="457227" y="14971"/>
                    <a:pt x="453888" y="17840"/>
                  </a:cubicBezTo>
                  <a:cubicBezTo>
                    <a:pt x="452729" y="20630"/>
                    <a:pt x="453006" y="23808"/>
                    <a:pt x="454630" y="26356"/>
                  </a:cubicBezTo>
                  <a:cubicBezTo>
                    <a:pt x="454630" y="27281"/>
                    <a:pt x="453703" y="29017"/>
                    <a:pt x="454329" y="29433"/>
                  </a:cubicBezTo>
                  <a:cubicBezTo>
                    <a:pt x="457019" y="30405"/>
                    <a:pt x="453262" y="33506"/>
                    <a:pt x="456764" y="34848"/>
                  </a:cubicBezTo>
                  <a:cubicBezTo>
                    <a:pt x="457181" y="35056"/>
                    <a:pt x="458085" y="34848"/>
                    <a:pt x="457390" y="35727"/>
                  </a:cubicBezTo>
                  <a:cubicBezTo>
                    <a:pt x="458827" y="37486"/>
                    <a:pt x="460312" y="41998"/>
                    <a:pt x="463025" y="41396"/>
                  </a:cubicBezTo>
                  <a:cubicBezTo>
                    <a:pt x="467204" y="44019"/>
                    <a:pt x="471731" y="46045"/>
                    <a:pt x="476474" y="47412"/>
                  </a:cubicBezTo>
                  <a:cubicBezTo>
                    <a:pt x="480161" y="49726"/>
                    <a:pt x="484776" y="49958"/>
                    <a:pt x="488973" y="51346"/>
                  </a:cubicBezTo>
                  <a:cubicBezTo>
                    <a:pt x="490179" y="51346"/>
                    <a:pt x="491616" y="50837"/>
                    <a:pt x="492358" y="52411"/>
                  </a:cubicBezTo>
                  <a:cubicBezTo>
                    <a:pt x="496161" y="53105"/>
                    <a:pt x="499756" y="54863"/>
                    <a:pt x="503651" y="54956"/>
                  </a:cubicBezTo>
                  <a:cubicBezTo>
                    <a:pt x="505256" y="56136"/>
                    <a:pt x="507390" y="56315"/>
                    <a:pt x="509170" y="55419"/>
                  </a:cubicBezTo>
                  <a:cubicBezTo>
                    <a:pt x="510330" y="55072"/>
                    <a:pt x="509657" y="55835"/>
                    <a:pt x="509704" y="56252"/>
                  </a:cubicBezTo>
                  <a:cubicBezTo>
                    <a:pt x="514875" y="57686"/>
                    <a:pt x="519999" y="60741"/>
                    <a:pt x="525425" y="61527"/>
                  </a:cubicBezTo>
                  <a:cubicBezTo>
                    <a:pt x="527744" y="62245"/>
                    <a:pt x="529669" y="64188"/>
                    <a:pt x="532197" y="62939"/>
                  </a:cubicBezTo>
                  <a:cubicBezTo>
                    <a:pt x="535234" y="63587"/>
                    <a:pt x="537762" y="67266"/>
                    <a:pt x="541472" y="65993"/>
                  </a:cubicBezTo>
                  <a:cubicBezTo>
                    <a:pt x="541750" y="65993"/>
                    <a:pt x="541913" y="65484"/>
                    <a:pt x="542307" y="65993"/>
                  </a:cubicBezTo>
                  <a:cubicBezTo>
                    <a:pt x="543791" y="68307"/>
                    <a:pt x="545275" y="67798"/>
                    <a:pt x="547339" y="67266"/>
                  </a:cubicBezTo>
                  <a:cubicBezTo>
                    <a:pt x="548985" y="67590"/>
                    <a:pt x="546272" y="67844"/>
                    <a:pt x="547339" y="68261"/>
                  </a:cubicBezTo>
                  <a:cubicBezTo>
                    <a:pt x="551977" y="70575"/>
                    <a:pt x="557588" y="71200"/>
                    <a:pt x="562527" y="73537"/>
                  </a:cubicBezTo>
                  <a:cubicBezTo>
                    <a:pt x="565148" y="73537"/>
                    <a:pt x="567814" y="76013"/>
                    <a:pt x="570180" y="74601"/>
                  </a:cubicBezTo>
                  <a:cubicBezTo>
                    <a:pt x="570342" y="74601"/>
                    <a:pt x="570945" y="74601"/>
                    <a:pt x="570991" y="74601"/>
                  </a:cubicBezTo>
                  <a:cubicBezTo>
                    <a:pt x="571641" y="76313"/>
                    <a:pt x="573612" y="75828"/>
                    <a:pt x="574609" y="76915"/>
                  </a:cubicBezTo>
                  <a:cubicBezTo>
                    <a:pt x="576186" y="78442"/>
                    <a:pt x="578365" y="77679"/>
                    <a:pt x="580058" y="78604"/>
                  </a:cubicBezTo>
                  <a:cubicBezTo>
                    <a:pt x="580423" y="78760"/>
                    <a:pt x="580846" y="78592"/>
                    <a:pt x="581002" y="78227"/>
                  </a:cubicBezTo>
                  <a:cubicBezTo>
                    <a:pt x="581004" y="78222"/>
                    <a:pt x="581007" y="78216"/>
                    <a:pt x="581009" y="78211"/>
                  </a:cubicBezTo>
                  <a:cubicBezTo>
                    <a:pt x="581542" y="76915"/>
                    <a:pt x="582447" y="77332"/>
                    <a:pt x="582910" y="78049"/>
                  </a:cubicBezTo>
                  <a:cubicBezTo>
                    <a:pt x="584603" y="80640"/>
                    <a:pt x="587849" y="80363"/>
                    <a:pt x="589983" y="81959"/>
                  </a:cubicBezTo>
                  <a:cubicBezTo>
                    <a:pt x="590404" y="82178"/>
                    <a:pt x="590906" y="82178"/>
                    <a:pt x="591328" y="81959"/>
                  </a:cubicBezTo>
                  <a:cubicBezTo>
                    <a:pt x="592279" y="80802"/>
                    <a:pt x="593508" y="82468"/>
                    <a:pt x="594412" y="81543"/>
                  </a:cubicBezTo>
                  <a:cubicBezTo>
                    <a:pt x="596174" y="82885"/>
                    <a:pt x="593855" y="82283"/>
                    <a:pt x="593090" y="82839"/>
                  </a:cubicBezTo>
                  <a:cubicBezTo>
                    <a:pt x="594481" y="83325"/>
                    <a:pt x="596035" y="82839"/>
                    <a:pt x="597264" y="84088"/>
                  </a:cubicBezTo>
                  <a:cubicBezTo>
                    <a:pt x="599669" y="84064"/>
                    <a:pt x="602048" y="84587"/>
                    <a:pt x="604221" y="85615"/>
                  </a:cubicBezTo>
                  <a:cubicBezTo>
                    <a:pt x="599073" y="86402"/>
                    <a:pt x="593855" y="82561"/>
                    <a:pt x="588777" y="82931"/>
                  </a:cubicBezTo>
                  <a:cubicBezTo>
                    <a:pt x="588197" y="83255"/>
                    <a:pt x="587641" y="83278"/>
                    <a:pt x="587247" y="82376"/>
                  </a:cubicBezTo>
                  <a:cubicBezTo>
                    <a:pt x="586852" y="81473"/>
                    <a:pt x="585368" y="82376"/>
                    <a:pt x="584789" y="81427"/>
                  </a:cubicBezTo>
                  <a:cubicBezTo>
                    <a:pt x="584209" y="80479"/>
                    <a:pt x="583328" y="81427"/>
                    <a:pt x="582586" y="81427"/>
                  </a:cubicBezTo>
                  <a:cubicBezTo>
                    <a:pt x="581844" y="81427"/>
                    <a:pt x="580939" y="81566"/>
                    <a:pt x="580267" y="80479"/>
                  </a:cubicBezTo>
                  <a:cubicBezTo>
                    <a:pt x="578852" y="78859"/>
                    <a:pt x="574725" y="77586"/>
                    <a:pt x="572800" y="79021"/>
                  </a:cubicBezTo>
                  <a:cubicBezTo>
                    <a:pt x="572475" y="79414"/>
                    <a:pt x="571664" y="79484"/>
                    <a:pt x="571733" y="78211"/>
                  </a:cubicBezTo>
                  <a:cubicBezTo>
                    <a:pt x="566910" y="75156"/>
                    <a:pt x="559211" y="75018"/>
                    <a:pt x="553693" y="73005"/>
                  </a:cubicBezTo>
                  <a:cubicBezTo>
                    <a:pt x="552162" y="72750"/>
                    <a:pt x="551374" y="75318"/>
                    <a:pt x="552834" y="75781"/>
                  </a:cubicBezTo>
                  <a:cubicBezTo>
                    <a:pt x="555037" y="75272"/>
                    <a:pt x="556266" y="76591"/>
                    <a:pt x="557681" y="77817"/>
                  </a:cubicBezTo>
                  <a:cubicBezTo>
                    <a:pt x="555640" y="77817"/>
                    <a:pt x="553298" y="77193"/>
                    <a:pt x="551095" y="77424"/>
                  </a:cubicBezTo>
                  <a:cubicBezTo>
                    <a:pt x="550284" y="77424"/>
                    <a:pt x="550284" y="75619"/>
                    <a:pt x="549310" y="76753"/>
                  </a:cubicBezTo>
                  <a:cubicBezTo>
                    <a:pt x="548336" y="77887"/>
                    <a:pt x="548336" y="77517"/>
                    <a:pt x="548197" y="76753"/>
                  </a:cubicBezTo>
                  <a:cubicBezTo>
                    <a:pt x="548197" y="75573"/>
                    <a:pt x="547130" y="75457"/>
                    <a:pt x="546620" y="74879"/>
                  </a:cubicBezTo>
                  <a:cubicBezTo>
                    <a:pt x="547316" y="74439"/>
                    <a:pt x="548730" y="74763"/>
                    <a:pt x="549588" y="74532"/>
                  </a:cubicBezTo>
                  <a:cubicBezTo>
                    <a:pt x="550794" y="74254"/>
                    <a:pt x="551142" y="73629"/>
                    <a:pt x="549820" y="73190"/>
                  </a:cubicBezTo>
                  <a:cubicBezTo>
                    <a:pt x="549356" y="72727"/>
                    <a:pt x="548591" y="71547"/>
                    <a:pt x="547826" y="71917"/>
                  </a:cubicBezTo>
                  <a:cubicBezTo>
                    <a:pt x="546203" y="73051"/>
                    <a:pt x="544765" y="71917"/>
                    <a:pt x="543860" y="71061"/>
                  </a:cubicBezTo>
                  <a:cubicBezTo>
                    <a:pt x="542229" y="69780"/>
                    <a:pt x="540140" y="69227"/>
                    <a:pt x="538087" y="69534"/>
                  </a:cubicBezTo>
                  <a:cubicBezTo>
                    <a:pt x="537136" y="69534"/>
                    <a:pt x="536533" y="71662"/>
                    <a:pt x="537878" y="71848"/>
                  </a:cubicBezTo>
                  <a:cubicBezTo>
                    <a:pt x="539153" y="71431"/>
                    <a:pt x="544579" y="73814"/>
                    <a:pt x="540985" y="73537"/>
                  </a:cubicBezTo>
                  <a:cubicBezTo>
                    <a:pt x="524985" y="68562"/>
                    <a:pt x="508011" y="69325"/>
                    <a:pt x="491663" y="66896"/>
                  </a:cubicBezTo>
                  <a:cubicBezTo>
                    <a:pt x="488555" y="68701"/>
                    <a:pt x="483686" y="65160"/>
                    <a:pt x="481599" y="67590"/>
                  </a:cubicBezTo>
                  <a:cubicBezTo>
                    <a:pt x="477703" y="68307"/>
                    <a:pt x="472694" y="67035"/>
                    <a:pt x="468590" y="68469"/>
                  </a:cubicBezTo>
                  <a:cubicBezTo>
                    <a:pt x="465402" y="68228"/>
                    <a:pt x="462197" y="68415"/>
                    <a:pt x="459059" y="69025"/>
                  </a:cubicBezTo>
                  <a:cubicBezTo>
                    <a:pt x="456972" y="68030"/>
                    <a:pt x="454909" y="69302"/>
                    <a:pt x="452822" y="69025"/>
                  </a:cubicBezTo>
                  <a:cubicBezTo>
                    <a:pt x="451477" y="69025"/>
                    <a:pt x="449969" y="68747"/>
                    <a:pt x="449204" y="70413"/>
                  </a:cubicBezTo>
                  <a:cubicBezTo>
                    <a:pt x="447569" y="70871"/>
                    <a:pt x="445978" y="71475"/>
                    <a:pt x="444451" y="72218"/>
                  </a:cubicBezTo>
                  <a:cubicBezTo>
                    <a:pt x="442526" y="71177"/>
                    <a:pt x="441992" y="72634"/>
                    <a:pt x="441274" y="73838"/>
                  </a:cubicBezTo>
                  <a:cubicBezTo>
                    <a:pt x="438120" y="74833"/>
                    <a:pt x="434317" y="75087"/>
                    <a:pt x="431604" y="77563"/>
                  </a:cubicBezTo>
                  <a:cubicBezTo>
                    <a:pt x="428423" y="81488"/>
                    <a:pt x="425459" y="85582"/>
                    <a:pt x="422723" y="89827"/>
                  </a:cubicBezTo>
                  <a:cubicBezTo>
                    <a:pt x="421192" y="91886"/>
                    <a:pt x="418085" y="94455"/>
                    <a:pt x="419128" y="97185"/>
                  </a:cubicBezTo>
                  <a:cubicBezTo>
                    <a:pt x="419940" y="98342"/>
                    <a:pt x="417273" y="98134"/>
                    <a:pt x="416972" y="99083"/>
                  </a:cubicBezTo>
                  <a:cubicBezTo>
                    <a:pt x="416462" y="103132"/>
                    <a:pt x="411267" y="106024"/>
                    <a:pt x="412867" y="110097"/>
                  </a:cubicBezTo>
                  <a:cubicBezTo>
                    <a:pt x="413238" y="110675"/>
                    <a:pt x="412612" y="111184"/>
                    <a:pt x="412172" y="111485"/>
                  </a:cubicBezTo>
                  <a:cubicBezTo>
                    <a:pt x="410780" y="113406"/>
                    <a:pt x="410688" y="118265"/>
                    <a:pt x="410224" y="120741"/>
                  </a:cubicBezTo>
                  <a:cubicBezTo>
                    <a:pt x="411847" y="125091"/>
                    <a:pt x="412241" y="129742"/>
                    <a:pt x="414862" y="133468"/>
                  </a:cubicBezTo>
                  <a:cubicBezTo>
                    <a:pt x="422978" y="149387"/>
                    <a:pt x="440485" y="157741"/>
                    <a:pt x="453100" y="169958"/>
                  </a:cubicBezTo>
                  <a:cubicBezTo>
                    <a:pt x="461835" y="177376"/>
                    <a:pt x="470055" y="185377"/>
                    <a:pt x="477703" y="193907"/>
                  </a:cubicBezTo>
                  <a:cubicBezTo>
                    <a:pt x="482619" y="196892"/>
                    <a:pt x="485495" y="203001"/>
                    <a:pt x="490039" y="205732"/>
                  </a:cubicBezTo>
                  <a:cubicBezTo>
                    <a:pt x="490434" y="206102"/>
                    <a:pt x="491779" y="205986"/>
                    <a:pt x="490758" y="207120"/>
                  </a:cubicBezTo>
                  <a:cubicBezTo>
                    <a:pt x="493077" y="209827"/>
                    <a:pt x="496393" y="212187"/>
                    <a:pt x="498805" y="215057"/>
                  </a:cubicBezTo>
                  <a:cubicBezTo>
                    <a:pt x="499292" y="215936"/>
                    <a:pt x="501634" y="215543"/>
                    <a:pt x="501379" y="216769"/>
                  </a:cubicBezTo>
                  <a:cubicBezTo>
                    <a:pt x="500683" y="218967"/>
                    <a:pt x="503837" y="219638"/>
                    <a:pt x="504277" y="221605"/>
                  </a:cubicBezTo>
                  <a:cubicBezTo>
                    <a:pt x="504417" y="222461"/>
                    <a:pt x="505877" y="221258"/>
                    <a:pt x="505715" y="222554"/>
                  </a:cubicBezTo>
                  <a:cubicBezTo>
                    <a:pt x="505553" y="223850"/>
                    <a:pt x="507593" y="224729"/>
                    <a:pt x="508706" y="225539"/>
                  </a:cubicBezTo>
                  <a:cubicBezTo>
                    <a:pt x="512579" y="229958"/>
                    <a:pt x="516822" y="235211"/>
                    <a:pt x="522620" y="236623"/>
                  </a:cubicBezTo>
                  <a:cubicBezTo>
                    <a:pt x="524938" y="236738"/>
                    <a:pt x="525611" y="240348"/>
                    <a:pt x="528486" y="240117"/>
                  </a:cubicBezTo>
                  <a:cubicBezTo>
                    <a:pt x="530643" y="241019"/>
                    <a:pt x="532336" y="242731"/>
                    <a:pt x="534933" y="242430"/>
                  </a:cubicBezTo>
                  <a:cubicBezTo>
                    <a:pt x="544510" y="242430"/>
                    <a:pt x="557959" y="240857"/>
                    <a:pt x="563223" y="232319"/>
                  </a:cubicBezTo>
                  <a:cubicBezTo>
                    <a:pt x="568232" y="231509"/>
                    <a:pt x="572499" y="226464"/>
                    <a:pt x="575420" y="222670"/>
                  </a:cubicBezTo>
                  <a:cubicBezTo>
                    <a:pt x="576626" y="220147"/>
                    <a:pt x="580452" y="219314"/>
                    <a:pt x="580499" y="215913"/>
                  </a:cubicBezTo>
                  <a:cubicBezTo>
                    <a:pt x="580939" y="213784"/>
                    <a:pt x="583791" y="213877"/>
                    <a:pt x="584371" y="211794"/>
                  </a:cubicBezTo>
                  <a:cubicBezTo>
                    <a:pt x="593971" y="198929"/>
                    <a:pt x="603734" y="186040"/>
                    <a:pt x="610018" y="171509"/>
                  </a:cubicBezTo>
                  <a:close/>
                  <a:moveTo>
                    <a:pt x="477518" y="1435"/>
                  </a:moveTo>
                  <a:cubicBezTo>
                    <a:pt x="477853" y="1418"/>
                    <a:pt x="478187" y="1371"/>
                    <a:pt x="478515" y="1296"/>
                  </a:cubicBezTo>
                  <a:cubicBezTo>
                    <a:pt x="479396" y="671"/>
                    <a:pt x="476196" y="810"/>
                    <a:pt x="476196" y="1041"/>
                  </a:cubicBezTo>
                  <a:cubicBezTo>
                    <a:pt x="476196" y="1273"/>
                    <a:pt x="477123" y="1342"/>
                    <a:pt x="477518" y="1435"/>
                  </a:cubicBezTo>
                  <a:close/>
                  <a:moveTo>
                    <a:pt x="439627" y="352689"/>
                  </a:moveTo>
                  <a:cubicBezTo>
                    <a:pt x="440516" y="352587"/>
                    <a:pt x="441356" y="353117"/>
                    <a:pt x="441645" y="353962"/>
                  </a:cubicBezTo>
                  <a:cubicBezTo>
                    <a:pt x="442503" y="355790"/>
                    <a:pt x="444821" y="356739"/>
                    <a:pt x="444845" y="359076"/>
                  </a:cubicBezTo>
                  <a:cubicBezTo>
                    <a:pt x="447164" y="360163"/>
                    <a:pt x="448369" y="363357"/>
                    <a:pt x="450016" y="365532"/>
                  </a:cubicBezTo>
                  <a:cubicBezTo>
                    <a:pt x="450456" y="366388"/>
                    <a:pt x="450410" y="367846"/>
                    <a:pt x="452033" y="367614"/>
                  </a:cubicBezTo>
                  <a:cubicBezTo>
                    <a:pt x="453160" y="369425"/>
                    <a:pt x="454682" y="370960"/>
                    <a:pt x="456485" y="372103"/>
                  </a:cubicBezTo>
                  <a:cubicBezTo>
                    <a:pt x="460387" y="375246"/>
                    <a:pt x="465573" y="376307"/>
                    <a:pt x="470399" y="374949"/>
                  </a:cubicBezTo>
                  <a:cubicBezTo>
                    <a:pt x="486468" y="368493"/>
                    <a:pt x="502445" y="360834"/>
                    <a:pt x="517704" y="353453"/>
                  </a:cubicBezTo>
                  <a:cubicBezTo>
                    <a:pt x="519791" y="352921"/>
                    <a:pt x="521483" y="351532"/>
                    <a:pt x="523524" y="350977"/>
                  </a:cubicBezTo>
                  <a:cubicBezTo>
                    <a:pt x="526330" y="351347"/>
                    <a:pt x="527165" y="347946"/>
                    <a:pt x="529484" y="347599"/>
                  </a:cubicBezTo>
                  <a:cubicBezTo>
                    <a:pt x="530365" y="347599"/>
                    <a:pt x="530713" y="347321"/>
                    <a:pt x="530527" y="346465"/>
                  </a:cubicBezTo>
                  <a:cubicBezTo>
                    <a:pt x="530341" y="345609"/>
                    <a:pt x="531315" y="345146"/>
                    <a:pt x="531478" y="344359"/>
                  </a:cubicBezTo>
                  <a:cubicBezTo>
                    <a:pt x="529159" y="344637"/>
                    <a:pt x="527118" y="347946"/>
                    <a:pt x="524382" y="347529"/>
                  </a:cubicBezTo>
                  <a:cubicBezTo>
                    <a:pt x="521646" y="347113"/>
                    <a:pt x="524104" y="348756"/>
                    <a:pt x="522527" y="349658"/>
                  </a:cubicBezTo>
                  <a:cubicBezTo>
                    <a:pt x="518024" y="351230"/>
                    <a:pt x="513638" y="353116"/>
                    <a:pt x="509402" y="355304"/>
                  </a:cubicBezTo>
                  <a:cubicBezTo>
                    <a:pt x="507338" y="355304"/>
                    <a:pt x="506156" y="356808"/>
                    <a:pt x="504393" y="357225"/>
                  </a:cubicBezTo>
                  <a:cubicBezTo>
                    <a:pt x="501379" y="357109"/>
                    <a:pt x="499756" y="360071"/>
                    <a:pt x="496834" y="360464"/>
                  </a:cubicBezTo>
                  <a:cubicBezTo>
                    <a:pt x="492080" y="362662"/>
                    <a:pt x="486770" y="362778"/>
                    <a:pt x="482410" y="365856"/>
                  </a:cubicBezTo>
                  <a:cubicBezTo>
                    <a:pt x="480254" y="367660"/>
                    <a:pt x="477541" y="367313"/>
                    <a:pt x="475222" y="368563"/>
                  </a:cubicBezTo>
                  <a:cubicBezTo>
                    <a:pt x="467407" y="370877"/>
                    <a:pt x="462723" y="372821"/>
                    <a:pt x="457088" y="365323"/>
                  </a:cubicBezTo>
                  <a:cubicBezTo>
                    <a:pt x="455210" y="364745"/>
                    <a:pt x="455743" y="362547"/>
                    <a:pt x="454909" y="361482"/>
                  </a:cubicBezTo>
                  <a:cubicBezTo>
                    <a:pt x="453244" y="360398"/>
                    <a:pt x="451893" y="358899"/>
                    <a:pt x="450990" y="357132"/>
                  </a:cubicBezTo>
                  <a:cubicBezTo>
                    <a:pt x="448172" y="354305"/>
                    <a:pt x="446059" y="350857"/>
                    <a:pt x="444821" y="347066"/>
                  </a:cubicBezTo>
                  <a:cubicBezTo>
                    <a:pt x="442665" y="346257"/>
                    <a:pt x="444497" y="343457"/>
                    <a:pt x="442224" y="342439"/>
                  </a:cubicBezTo>
                  <a:cubicBezTo>
                    <a:pt x="438839" y="339569"/>
                    <a:pt x="441552" y="330869"/>
                    <a:pt x="444937" y="328925"/>
                  </a:cubicBezTo>
                  <a:cubicBezTo>
                    <a:pt x="444892" y="326928"/>
                    <a:pt x="445929" y="325062"/>
                    <a:pt x="447651" y="324043"/>
                  </a:cubicBezTo>
                  <a:cubicBezTo>
                    <a:pt x="457552" y="316361"/>
                    <a:pt x="453401" y="323765"/>
                    <a:pt x="459639" y="319415"/>
                  </a:cubicBezTo>
                  <a:cubicBezTo>
                    <a:pt x="477286" y="306503"/>
                    <a:pt x="496509" y="291370"/>
                    <a:pt x="519536" y="294193"/>
                  </a:cubicBezTo>
                  <a:cubicBezTo>
                    <a:pt x="513877" y="290722"/>
                    <a:pt x="507246" y="293314"/>
                    <a:pt x="501170" y="293430"/>
                  </a:cubicBezTo>
                  <a:cubicBezTo>
                    <a:pt x="495628" y="294679"/>
                    <a:pt x="490874" y="297733"/>
                    <a:pt x="485286" y="298520"/>
                  </a:cubicBezTo>
                  <a:cubicBezTo>
                    <a:pt x="484706" y="300487"/>
                    <a:pt x="482642" y="299885"/>
                    <a:pt x="481390" y="300718"/>
                  </a:cubicBezTo>
                  <a:cubicBezTo>
                    <a:pt x="478097" y="302084"/>
                    <a:pt x="475709" y="305531"/>
                    <a:pt x="471906" y="305161"/>
                  </a:cubicBezTo>
                  <a:cubicBezTo>
                    <a:pt x="472439" y="306318"/>
                    <a:pt x="472439" y="306318"/>
                    <a:pt x="470793" y="306318"/>
                  </a:cubicBezTo>
                  <a:cubicBezTo>
                    <a:pt x="470074" y="307660"/>
                    <a:pt x="468033" y="309627"/>
                    <a:pt x="466526" y="309002"/>
                  </a:cubicBezTo>
                  <a:cubicBezTo>
                    <a:pt x="467586" y="307627"/>
                    <a:pt x="469111" y="306681"/>
                    <a:pt x="470816" y="306341"/>
                  </a:cubicBezTo>
                  <a:cubicBezTo>
                    <a:pt x="470902" y="305754"/>
                    <a:pt x="471364" y="305293"/>
                    <a:pt x="471952" y="305207"/>
                  </a:cubicBezTo>
                  <a:lnTo>
                    <a:pt x="472462" y="304027"/>
                  </a:lnTo>
                  <a:lnTo>
                    <a:pt x="472462" y="304027"/>
                  </a:lnTo>
                  <a:cubicBezTo>
                    <a:pt x="470677" y="303703"/>
                    <a:pt x="469425" y="305531"/>
                    <a:pt x="467825" y="306202"/>
                  </a:cubicBezTo>
                  <a:cubicBezTo>
                    <a:pt x="466178" y="304976"/>
                    <a:pt x="466341" y="306688"/>
                    <a:pt x="465761" y="307406"/>
                  </a:cubicBezTo>
                  <a:cubicBezTo>
                    <a:pt x="464949" y="310229"/>
                    <a:pt x="460172" y="309002"/>
                    <a:pt x="459871" y="312034"/>
                  </a:cubicBezTo>
                  <a:cubicBezTo>
                    <a:pt x="467013" y="308956"/>
                    <a:pt x="458526" y="315736"/>
                    <a:pt x="456625" y="314556"/>
                  </a:cubicBezTo>
                  <a:cubicBezTo>
                    <a:pt x="457854" y="313862"/>
                    <a:pt x="459338" y="313376"/>
                    <a:pt x="459964" y="311941"/>
                  </a:cubicBezTo>
                  <a:cubicBezTo>
                    <a:pt x="450688" y="315597"/>
                    <a:pt x="442758" y="320688"/>
                    <a:pt x="434062" y="324575"/>
                  </a:cubicBezTo>
                  <a:cubicBezTo>
                    <a:pt x="433297" y="324899"/>
                    <a:pt x="432578" y="325663"/>
                    <a:pt x="431743" y="325431"/>
                  </a:cubicBezTo>
                  <a:cubicBezTo>
                    <a:pt x="430514" y="325038"/>
                    <a:pt x="430630" y="326634"/>
                    <a:pt x="429702" y="326565"/>
                  </a:cubicBezTo>
                  <a:cubicBezTo>
                    <a:pt x="425297" y="326912"/>
                    <a:pt x="421610" y="329434"/>
                    <a:pt x="417273" y="330267"/>
                  </a:cubicBezTo>
                  <a:cubicBezTo>
                    <a:pt x="403893" y="334525"/>
                    <a:pt x="389238" y="335798"/>
                    <a:pt x="376090" y="338065"/>
                  </a:cubicBezTo>
                  <a:cubicBezTo>
                    <a:pt x="374537" y="337834"/>
                    <a:pt x="372844" y="337209"/>
                    <a:pt x="371452" y="338528"/>
                  </a:cubicBezTo>
                  <a:cubicBezTo>
                    <a:pt x="371452" y="338528"/>
                    <a:pt x="370942" y="338389"/>
                    <a:pt x="370710" y="338274"/>
                  </a:cubicBezTo>
                  <a:cubicBezTo>
                    <a:pt x="369180" y="337764"/>
                    <a:pt x="367719" y="339107"/>
                    <a:pt x="366073" y="338621"/>
                  </a:cubicBezTo>
                  <a:cubicBezTo>
                    <a:pt x="360477" y="339651"/>
                    <a:pt x="354766" y="339916"/>
                    <a:pt x="349098" y="339407"/>
                  </a:cubicBezTo>
                  <a:cubicBezTo>
                    <a:pt x="342954" y="337510"/>
                    <a:pt x="336832" y="337279"/>
                    <a:pt x="333469" y="332280"/>
                  </a:cubicBezTo>
                  <a:cubicBezTo>
                    <a:pt x="328832" y="332743"/>
                    <a:pt x="326814" y="327236"/>
                    <a:pt x="324194" y="323904"/>
                  </a:cubicBezTo>
                  <a:cubicBezTo>
                    <a:pt x="323892" y="323233"/>
                    <a:pt x="321550" y="320757"/>
                    <a:pt x="322872" y="320734"/>
                  </a:cubicBezTo>
                  <a:cubicBezTo>
                    <a:pt x="323684" y="321312"/>
                    <a:pt x="323498" y="320202"/>
                    <a:pt x="323174" y="319993"/>
                  </a:cubicBezTo>
                  <a:cubicBezTo>
                    <a:pt x="319765" y="319623"/>
                    <a:pt x="320855" y="315111"/>
                    <a:pt x="318953" y="313052"/>
                  </a:cubicBezTo>
                  <a:cubicBezTo>
                    <a:pt x="316866" y="309974"/>
                    <a:pt x="317330" y="305740"/>
                    <a:pt x="314571" y="303125"/>
                  </a:cubicBezTo>
                  <a:cubicBezTo>
                    <a:pt x="314223" y="302523"/>
                    <a:pt x="314710" y="301089"/>
                    <a:pt x="314014" y="300464"/>
                  </a:cubicBezTo>
                  <a:cubicBezTo>
                    <a:pt x="312368" y="299330"/>
                    <a:pt x="314269" y="297849"/>
                    <a:pt x="313527" y="296738"/>
                  </a:cubicBezTo>
                  <a:cubicBezTo>
                    <a:pt x="309979" y="292944"/>
                    <a:pt x="311997" y="287321"/>
                    <a:pt x="310489" y="283017"/>
                  </a:cubicBezTo>
                  <a:cubicBezTo>
                    <a:pt x="309585" y="281883"/>
                    <a:pt x="310350" y="280703"/>
                    <a:pt x="310304" y="279639"/>
                  </a:cubicBezTo>
                  <a:cubicBezTo>
                    <a:pt x="309318" y="277557"/>
                    <a:pt x="309243" y="275160"/>
                    <a:pt x="310095" y="273021"/>
                  </a:cubicBezTo>
                  <a:cubicBezTo>
                    <a:pt x="311857" y="272465"/>
                    <a:pt x="310884" y="271817"/>
                    <a:pt x="310095" y="271170"/>
                  </a:cubicBezTo>
                  <a:cubicBezTo>
                    <a:pt x="308920" y="269057"/>
                    <a:pt x="308449" y="266625"/>
                    <a:pt x="308750" y="264228"/>
                  </a:cubicBezTo>
                  <a:cubicBezTo>
                    <a:pt x="308054" y="262747"/>
                    <a:pt x="310907" y="262400"/>
                    <a:pt x="309492" y="261035"/>
                  </a:cubicBezTo>
                  <a:cubicBezTo>
                    <a:pt x="306779" y="259206"/>
                    <a:pt x="308959" y="256522"/>
                    <a:pt x="308681" y="254093"/>
                  </a:cubicBezTo>
                  <a:cubicBezTo>
                    <a:pt x="308681" y="254093"/>
                    <a:pt x="308565" y="253329"/>
                    <a:pt x="308263" y="253861"/>
                  </a:cubicBezTo>
                  <a:cubicBezTo>
                    <a:pt x="307962" y="254394"/>
                    <a:pt x="307985" y="255157"/>
                    <a:pt x="307544" y="253861"/>
                  </a:cubicBezTo>
                  <a:cubicBezTo>
                    <a:pt x="307382" y="253375"/>
                    <a:pt x="306802" y="252982"/>
                    <a:pt x="307266" y="252380"/>
                  </a:cubicBezTo>
                  <a:cubicBezTo>
                    <a:pt x="307544" y="250066"/>
                    <a:pt x="304553" y="243310"/>
                    <a:pt x="305295" y="238497"/>
                  </a:cubicBezTo>
                  <a:cubicBezTo>
                    <a:pt x="305991" y="234123"/>
                    <a:pt x="301283" y="230861"/>
                    <a:pt x="302721" y="226464"/>
                  </a:cubicBezTo>
                  <a:cubicBezTo>
                    <a:pt x="302930" y="225840"/>
                    <a:pt x="303092" y="225423"/>
                    <a:pt x="302536" y="225030"/>
                  </a:cubicBezTo>
                  <a:cubicBezTo>
                    <a:pt x="301237" y="223549"/>
                    <a:pt x="301237" y="221397"/>
                    <a:pt x="300217" y="219823"/>
                  </a:cubicBezTo>
                  <a:cubicBezTo>
                    <a:pt x="301330" y="217348"/>
                    <a:pt x="297573" y="215334"/>
                    <a:pt x="299567" y="212882"/>
                  </a:cubicBezTo>
                  <a:cubicBezTo>
                    <a:pt x="299776" y="212673"/>
                    <a:pt x="299776" y="211840"/>
                    <a:pt x="299196" y="211702"/>
                  </a:cubicBezTo>
                  <a:cubicBezTo>
                    <a:pt x="296228" y="210105"/>
                    <a:pt x="298269" y="206032"/>
                    <a:pt x="296878" y="203556"/>
                  </a:cubicBezTo>
                  <a:cubicBezTo>
                    <a:pt x="298130" y="202261"/>
                    <a:pt x="296878" y="201520"/>
                    <a:pt x="296205" y="200641"/>
                  </a:cubicBezTo>
                  <a:cubicBezTo>
                    <a:pt x="294095" y="194833"/>
                    <a:pt x="295277" y="188493"/>
                    <a:pt x="293608" y="182592"/>
                  </a:cubicBezTo>
                  <a:cubicBezTo>
                    <a:pt x="293028" y="179816"/>
                    <a:pt x="296646" y="181366"/>
                    <a:pt x="293469" y="177964"/>
                  </a:cubicBezTo>
                  <a:cubicBezTo>
                    <a:pt x="292727" y="171532"/>
                    <a:pt x="296460" y="164358"/>
                    <a:pt x="300541" y="159036"/>
                  </a:cubicBezTo>
                  <a:cubicBezTo>
                    <a:pt x="307173" y="155450"/>
                    <a:pt x="313875" y="149943"/>
                    <a:pt x="321110" y="148485"/>
                  </a:cubicBezTo>
                  <a:cubicBezTo>
                    <a:pt x="327788" y="144204"/>
                    <a:pt x="336808" y="143996"/>
                    <a:pt x="344113" y="140756"/>
                  </a:cubicBezTo>
                  <a:cubicBezTo>
                    <a:pt x="345296" y="140479"/>
                    <a:pt x="345713" y="142168"/>
                    <a:pt x="346432" y="141728"/>
                  </a:cubicBezTo>
                  <a:cubicBezTo>
                    <a:pt x="347151" y="141289"/>
                    <a:pt x="347498" y="140109"/>
                    <a:pt x="348751" y="140132"/>
                  </a:cubicBezTo>
                  <a:cubicBezTo>
                    <a:pt x="349122" y="140132"/>
                    <a:pt x="349516" y="139576"/>
                    <a:pt x="350026" y="139669"/>
                  </a:cubicBezTo>
                  <a:cubicBezTo>
                    <a:pt x="352901" y="140340"/>
                    <a:pt x="354432" y="136476"/>
                    <a:pt x="357191" y="137841"/>
                  </a:cubicBezTo>
                  <a:cubicBezTo>
                    <a:pt x="360832" y="138766"/>
                    <a:pt x="364333" y="135758"/>
                    <a:pt x="368067" y="136175"/>
                  </a:cubicBezTo>
                  <a:cubicBezTo>
                    <a:pt x="371705" y="133857"/>
                    <a:pt x="376339" y="133777"/>
                    <a:pt x="380055" y="135967"/>
                  </a:cubicBezTo>
                  <a:cubicBezTo>
                    <a:pt x="380751" y="136684"/>
                    <a:pt x="380844" y="135967"/>
                    <a:pt x="380473" y="135365"/>
                  </a:cubicBezTo>
                  <a:cubicBezTo>
                    <a:pt x="382545" y="135001"/>
                    <a:pt x="384678" y="135421"/>
                    <a:pt x="386456" y="136545"/>
                  </a:cubicBezTo>
                  <a:cubicBezTo>
                    <a:pt x="387058" y="137748"/>
                    <a:pt x="387661" y="138419"/>
                    <a:pt x="389029" y="137586"/>
                  </a:cubicBezTo>
                  <a:cubicBezTo>
                    <a:pt x="389331" y="137401"/>
                    <a:pt x="389470" y="137795"/>
                    <a:pt x="389679" y="137910"/>
                  </a:cubicBezTo>
                  <a:cubicBezTo>
                    <a:pt x="390328" y="138234"/>
                    <a:pt x="389238" y="138697"/>
                    <a:pt x="389679" y="138975"/>
                  </a:cubicBezTo>
                  <a:cubicBezTo>
                    <a:pt x="390119" y="139252"/>
                    <a:pt x="391070" y="138188"/>
                    <a:pt x="391998" y="138975"/>
                  </a:cubicBezTo>
                  <a:cubicBezTo>
                    <a:pt x="393574" y="139970"/>
                    <a:pt x="396102" y="140525"/>
                    <a:pt x="397192" y="141775"/>
                  </a:cubicBezTo>
                  <a:cubicBezTo>
                    <a:pt x="396774" y="143070"/>
                    <a:pt x="398027" y="142978"/>
                    <a:pt x="398606" y="143279"/>
                  </a:cubicBezTo>
                  <a:cubicBezTo>
                    <a:pt x="400276" y="144459"/>
                    <a:pt x="402456" y="142908"/>
                    <a:pt x="403824" y="144736"/>
                  </a:cubicBezTo>
                  <a:cubicBezTo>
                    <a:pt x="404311" y="145477"/>
                    <a:pt x="401783" y="145662"/>
                    <a:pt x="404009" y="145847"/>
                  </a:cubicBezTo>
                  <a:cubicBezTo>
                    <a:pt x="413285" y="150822"/>
                    <a:pt x="421517" y="158296"/>
                    <a:pt x="429215" y="165261"/>
                  </a:cubicBezTo>
                  <a:cubicBezTo>
                    <a:pt x="429749" y="165909"/>
                    <a:pt x="430792" y="166580"/>
                    <a:pt x="430769" y="167181"/>
                  </a:cubicBezTo>
                  <a:cubicBezTo>
                    <a:pt x="430769" y="168454"/>
                    <a:pt x="431697" y="167945"/>
                    <a:pt x="432091" y="168338"/>
                  </a:cubicBezTo>
                  <a:cubicBezTo>
                    <a:pt x="435749" y="171303"/>
                    <a:pt x="439098" y="174629"/>
                    <a:pt x="442085" y="178265"/>
                  </a:cubicBezTo>
                  <a:cubicBezTo>
                    <a:pt x="443106" y="178728"/>
                    <a:pt x="444914" y="179168"/>
                    <a:pt x="444149" y="181181"/>
                  </a:cubicBezTo>
                  <a:cubicBezTo>
                    <a:pt x="443871" y="182222"/>
                    <a:pt x="445285" y="181574"/>
                    <a:pt x="445656" y="181898"/>
                  </a:cubicBezTo>
                  <a:cubicBezTo>
                    <a:pt x="447651" y="184767"/>
                    <a:pt x="450503" y="186827"/>
                    <a:pt x="452427" y="189742"/>
                  </a:cubicBezTo>
                  <a:cubicBezTo>
                    <a:pt x="456439" y="191362"/>
                    <a:pt x="446143" y="180487"/>
                    <a:pt x="445193" y="180116"/>
                  </a:cubicBezTo>
                  <a:cubicBezTo>
                    <a:pt x="445819" y="178682"/>
                    <a:pt x="444590" y="178797"/>
                    <a:pt x="443917" y="178358"/>
                  </a:cubicBezTo>
                  <a:cubicBezTo>
                    <a:pt x="440114" y="172434"/>
                    <a:pt x="433830" y="167899"/>
                    <a:pt x="428821" y="162692"/>
                  </a:cubicBezTo>
                  <a:cubicBezTo>
                    <a:pt x="429424" y="161119"/>
                    <a:pt x="427569" y="162068"/>
                    <a:pt x="427337" y="161281"/>
                  </a:cubicBezTo>
                  <a:cubicBezTo>
                    <a:pt x="426618" y="160633"/>
                    <a:pt x="426340" y="159407"/>
                    <a:pt x="425134" y="159384"/>
                  </a:cubicBezTo>
                  <a:cubicBezTo>
                    <a:pt x="417343" y="152858"/>
                    <a:pt x="409273" y="145107"/>
                    <a:pt x="400230" y="139923"/>
                  </a:cubicBezTo>
                  <a:cubicBezTo>
                    <a:pt x="395777" y="137262"/>
                    <a:pt x="391060" y="135067"/>
                    <a:pt x="386154" y="133375"/>
                  </a:cubicBezTo>
                  <a:cubicBezTo>
                    <a:pt x="385621" y="133375"/>
                    <a:pt x="385134" y="133051"/>
                    <a:pt x="385041" y="132658"/>
                  </a:cubicBezTo>
                  <a:cubicBezTo>
                    <a:pt x="384160" y="130621"/>
                    <a:pt x="381516" y="132357"/>
                    <a:pt x="379847" y="131686"/>
                  </a:cubicBezTo>
                  <a:cubicBezTo>
                    <a:pt x="378131" y="131362"/>
                    <a:pt x="375789" y="132473"/>
                    <a:pt x="374560" y="130992"/>
                  </a:cubicBezTo>
                  <a:cubicBezTo>
                    <a:pt x="374235" y="130367"/>
                    <a:pt x="372565" y="130390"/>
                    <a:pt x="372032" y="130783"/>
                  </a:cubicBezTo>
                  <a:cubicBezTo>
                    <a:pt x="369110" y="133097"/>
                    <a:pt x="368044" y="132611"/>
                    <a:pt x="365076" y="133097"/>
                  </a:cubicBezTo>
                  <a:cubicBezTo>
                    <a:pt x="363429" y="133329"/>
                    <a:pt x="361852" y="134717"/>
                    <a:pt x="360067" y="133537"/>
                  </a:cubicBezTo>
                  <a:cubicBezTo>
                    <a:pt x="359093" y="134601"/>
                    <a:pt x="356959" y="133306"/>
                    <a:pt x="356380" y="135388"/>
                  </a:cubicBezTo>
                  <a:cubicBezTo>
                    <a:pt x="356264" y="135874"/>
                    <a:pt x="355290" y="136337"/>
                    <a:pt x="354501" y="136198"/>
                  </a:cubicBezTo>
                  <a:cubicBezTo>
                    <a:pt x="349052" y="135157"/>
                    <a:pt x="345527" y="137563"/>
                    <a:pt x="340588" y="137494"/>
                  </a:cubicBezTo>
                  <a:cubicBezTo>
                    <a:pt x="339545" y="139183"/>
                    <a:pt x="337852" y="138512"/>
                    <a:pt x="336391" y="138628"/>
                  </a:cubicBezTo>
                  <a:cubicBezTo>
                    <a:pt x="333632" y="139940"/>
                    <a:pt x="330651" y="140725"/>
                    <a:pt x="327603" y="140942"/>
                  </a:cubicBezTo>
                  <a:cubicBezTo>
                    <a:pt x="323375" y="142957"/>
                    <a:pt x="318984" y="144613"/>
                    <a:pt x="314478" y="145893"/>
                  </a:cubicBezTo>
                  <a:cubicBezTo>
                    <a:pt x="311866" y="147392"/>
                    <a:pt x="309045" y="148492"/>
                    <a:pt x="306107" y="149156"/>
                  </a:cubicBezTo>
                  <a:cubicBezTo>
                    <a:pt x="305898" y="150591"/>
                    <a:pt x="304599" y="150382"/>
                    <a:pt x="303788" y="150776"/>
                  </a:cubicBezTo>
                  <a:cubicBezTo>
                    <a:pt x="301731" y="152570"/>
                    <a:pt x="299475" y="154123"/>
                    <a:pt x="297063" y="155404"/>
                  </a:cubicBezTo>
                  <a:cubicBezTo>
                    <a:pt x="294443" y="163155"/>
                    <a:pt x="289364" y="170745"/>
                    <a:pt x="288553" y="178774"/>
                  </a:cubicBezTo>
                  <a:cubicBezTo>
                    <a:pt x="289109" y="180949"/>
                    <a:pt x="288251" y="182847"/>
                    <a:pt x="288553" y="185138"/>
                  </a:cubicBezTo>
                  <a:cubicBezTo>
                    <a:pt x="288321" y="186295"/>
                    <a:pt x="287277" y="187775"/>
                    <a:pt x="288924" y="188840"/>
                  </a:cubicBezTo>
                  <a:cubicBezTo>
                    <a:pt x="288564" y="190311"/>
                    <a:pt x="288797" y="191865"/>
                    <a:pt x="289573" y="193167"/>
                  </a:cubicBezTo>
                  <a:cubicBezTo>
                    <a:pt x="289782" y="194162"/>
                    <a:pt x="290779" y="195203"/>
                    <a:pt x="289573" y="196314"/>
                  </a:cubicBezTo>
                  <a:cubicBezTo>
                    <a:pt x="289400" y="196631"/>
                    <a:pt x="289400" y="197015"/>
                    <a:pt x="289573" y="197332"/>
                  </a:cubicBezTo>
                  <a:cubicBezTo>
                    <a:pt x="290964" y="198512"/>
                    <a:pt x="290524" y="200086"/>
                    <a:pt x="290570" y="201543"/>
                  </a:cubicBezTo>
                  <a:cubicBezTo>
                    <a:pt x="290176" y="203580"/>
                    <a:pt x="293214" y="205662"/>
                    <a:pt x="291683" y="207860"/>
                  </a:cubicBezTo>
                  <a:cubicBezTo>
                    <a:pt x="290385" y="209110"/>
                    <a:pt x="293608" y="210383"/>
                    <a:pt x="292564" y="211655"/>
                  </a:cubicBezTo>
                  <a:cubicBezTo>
                    <a:pt x="291034" y="212303"/>
                    <a:pt x="292796" y="212835"/>
                    <a:pt x="292564" y="213437"/>
                  </a:cubicBezTo>
                  <a:cubicBezTo>
                    <a:pt x="295718" y="214686"/>
                    <a:pt x="293492" y="218666"/>
                    <a:pt x="294883" y="220865"/>
                  </a:cubicBezTo>
                  <a:cubicBezTo>
                    <a:pt x="294883" y="221837"/>
                    <a:pt x="294211" y="220726"/>
                    <a:pt x="294002" y="221027"/>
                  </a:cubicBezTo>
                  <a:cubicBezTo>
                    <a:pt x="293887" y="221919"/>
                    <a:pt x="294120" y="222822"/>
                    <a:pt x="294651" y="223549"/>
                  </a:cubicBezTo>
                  <a:cubicBezTo>
                    <a:pt x="295788" y="224405"/>
                    <a:pt x="295834" y="224428"/>
                    <a:pt x="295231" y="225863"/>
                  </a:cubicBezTo>
                  <a:cubicBezTo>
                    <a:pt x="297272" y="232156"/>
                    <a:pt x="298982" y="238551"/>
                    <a:pt x="300356" y="245022"/>
                  </a:cubicBezTo>
                  <a:cubicBezTo>
                    <a:pt x="300704" y="246087"/>
                    <a:pt x="299057" y="245554"/>
                    <a:pt x="299776" y="246318"/>
                  </a:cubicBezTo>
                  <a:cubicBezTo>
                    <a:pt x="300825" y="247155"/>
                    <a:pt x="301347" y="248487"/>
                    <a:pt x="301144" y="249812"/>
                  </a:cubicBezTo>
                  <a:cubicBezTo>
                    <a:pt x="300820" y="251223"/>
                    <a:pt x="302675" y="252126"/>
                    <a:pt x="301794" y="253653"/>
                  </a:cubicBezTo>
                  <a:cubicBezTo>
                    <a:pt x="302817" y="255417"/>
                    <a:pt x="303012" y="257541"/>
                    <a:pt x="302327" y="259461"/>
                  </a:cubicBezTo>
                  <a:cubicBezTo>
                    <a:pt x="303718" y="263696"/>
                    <a:pt x="302559" y="268185"/>
                    <a:pt x="303996" y="272396"/>
                  </a:cubicBezTo>
                  <a:cubicBezTo>
                    <a:pt x="304181" y="272744"/>
                    <a:pt x="304071" y="273174"/>
                    <a:pt x="303741" y="273391"/>
                  </a:cubicBezTo>
                  <a:cubicBezTo>
                    <a:pt x="303579" y="273391"/>
                    <a:pt x="303162" y="272789"/>
                    <a:pt x="302953" y="273391"/>
                  </a:cubicBezTo>
                  <a:cubicBezTo>
                    <a:pt x="302675" y="274826"/>
                    <a:pt x="304831" y="275867"/>
                    <a:pt x="304020" y="277787"/>
                  </a:cubicBezTo>
                  <a:cubicBezTo>
                    <a:pt x="304367" y="284729"/>
                    <a:pt x="306339" y="291463"/>
                    <a:pt x="307498" y="298266"/>
                  </a:cubicBezTo>
                  <a:cubicBezTo>
                    <a:pt x="313365" y="323372"/>
                    <a:pt x="328020" y="345076"/>
                    <a:pt x="355870" y="343596"/>
                  </a:cubicBezTo>
                  <a:cubicBezTo>
                    <a:pt x="359603" y="342392"/>
                    <a:pt x="363939" y="343896"/>
                    <a:pt x="367464" y="341606"/>
                  </a:cubicBezTo>
                  <a:cubicBezTo>
                    <a:pt x="369551" y="341004"/>
                    <a:pt x="372102" y="342577"/>
                    <a:pt x="374096" y="341004"/>
                  </a:cubicBezTo>
                  <a:cubicBezTo>
                    <a:pt x="375951" y="340541"/>
                    <a:pt x="378455" y="342369"/>
                    <a:pt x="380195" y="340263"/>
                  </a:cubicBezTo>
                  <a:cubicBezTo>
                    <a:pt x="380821" y="339685"/>
                    <a:pt x="381424" y="339407"/>
                    <a:pt x="381864" y="340379"/>
                  </a:cubicBezTo>
                  <a:cubicBezTo>
                    <a:pt x="382073" y="340842"/>
                    <a:pt x="382444" y="341004"/>
                    <a:pt x="382722" y="340773"/>
                  </a:cubicBezTo>
                  <a:cubicBezTo>
                    <a:pt x="384274" y="339507"/>
                    <a:pt x="386443" y="339315"/>
                    <a:pt x="388195" y="340287"/>
                  </a:cubicBezTo>
                  <a:cubicBezTo>
                    <a:pt x="388723" y="340533"/>
                    <a:pt x="389351" y="340412"/>
                    <a:pt x="389748" y="339986"/>
                  </a:cubicBezTo>
                  <a:cubicBezTo>
                    <a:pt x="392345" y="337417"/>
                    <a:pt x="395638" y="337672"/>
                    <a:pt x="399024" y="337464"/>
                  </a:cubicBezTo>
                  <a:cubicBezTo>
                    <a:pt x="403541" y="335897"/>
                    <a:pt x="408201" y="334774"/>
                    <a:pt x="412937" y="334108"/>
                  </a:cubicBezTo>
                  <a:cubicBezTo>
                    <a:pt x="413563" y="334108"/>
                    <a:pt x="414560" y="335057"/>
                    <a:pt x="414398" y="333368"/>
                  </a:cubicBezTo>
                  <a:cubicBezTo>
                    <a:pt x="414398" y="333021"/>
                    <a:pt x="414954" y="332975"/>
                    <a:pt x="415349" y="332975"/>
                  </a:cubicBezTo>
                  <a:cubicBezTo>
                    <a:pt x="417088" y="333322"/>
                    <a:pt x="418178" y="331447"/>
                    <a:pt x="419986" y="332257"/>
                  </a:cubicBezTo>
                  <a:cubicBezTo>
                    <a:pt x="420752" y="332535"/>
                    <a:pt x="421285" y="330962"/>
                    <a:pt x="422444" y="331239"/>
                  </a:cubicBezTo>
                  <a:cubicBezTo>
                    <a:pt x="422862" y="331355"/>
                    <a:pt x="423465" y="331424"/>
                    <a:pt x="423766" y="331031"/>
                  </a:cubicBezTo>
                  <a:cubicBezTo>
                    <a:pt x="424068" y="330638"/>
                    <a:pt x="423094" y="330059"/>
                    <a:pt x="423998" y="330221"/>
                  </a:cubicBezTo>
                  <a:cubicBezTo>
                    <a:pt x="426479" y="330568"/>
                    <a:pt x="428311" y="327907"/>
                    <a:pt x="430955" y="327907"/>
                  </a:cubicBezTo>
                  <a:cubicBezTo>
                    <a:pt x="433598" y="327907"/>
                    <a:pt x="437424" y="323649"/>
                    <a:pt x="440392" y="324159"/>
                  </a:cubicBezTo>
                  <a:cubicBezTo>
                    <a:pt x="432068" y="335728"/>
                    <a:pt x="434781" y="340773"/>
                    <a:pt x="439372" y="352828"/>
                  </a:cubicBezTo>
                  <a:close/>
                  <a:moveTo>
                    <a:pt x="43286" y="302870"/>
                  </a:moveTo>
                  <a:cubicBezTo>
                    <a:pt x="41663" y="298243"/>
                    <a:pt x="36978" y="294494"/>
                    <a:pt x="34010" y="290954"/>
                  </a:cubicBezTo>
                  <a:cubicBezTo>
                    <a:pt x="31946" y="290190"/>
                    <a:pt x="30532" y="287807"/>
                    <a:pt x="28793" y="286650"/>
                  </a:cubicBezTo>
                  <a:cubicBezTo>
                    <a:pt x="29524" y="286172"/>
                    <a:pt x="30490" y="286269"/>
                    <a:pt x="31112" y="286881"/>
                  </a:cubicBezTo>
                  <a:cubicBezTo>
                    <a:pt x="37720" y="292481"/>
                    <a:pt x="42938" y="300140"/>
                    <a:pt x="51263" y="303449"/>
                  </a:cubicBezTo>
                  <a:cubicBezTo>
                    <a:pt x="58219" y="308540"/>
                    <a:pt x="67356" y="310576"/>
                    <a:pt x="74591" y="314764"/>
                  </a:cubicBezTo>
                  <a:cubicBezTo>
                    <a:pt x="79831" y="314093"/>
                    <a:pt x="85257" y="317402"/>
                    <a:pt x="90568" y="316129"/>
                  </a:cubicBezTo>
                  <a:cubicBezTo>
                    <a:pt x="99362" y="317317"/>
                    <a:pt x="108239" y="314631"/>
                    <a:pt x="114893" y="308771"/>
                  </a:cubicBezTo>
                  <a:cubicBezTo>
                    <a:pt x="115611" y="308540"/>
                    <a:pt x="115635" y="307059"/>
                    <a:pt x="116864" y="307776"/>
                  </a:cubicBezTo>
                  <a:cubicBezTo>
                    <a:pt x="117698" y="307568"/>
                    <a:pt x="116516" y="306804"/>
                    <a:pt x="116864" y="306295"/>
                  </a:cubicBezTo>
                  <a:cubicBezTo>
                    <a:pt x="118951" y="302292"/>
                    <a:pt x="122661" y="299353"/>
                    <a:pt x="123588" y="294725"/>
                  </a:cubicBezTo>
                  <a:cubicBezTo>
                    <a:pt x="123913" y="293129"/>
                    <a:pt x="124261" y="290560"/>
                    <a:pt x="126116" y="289866"/>
                  </a:cubicBezTo>
                  <a:cubicBezTo>
                    <a:pt x="127507" y="289542"/>
                    <a:pt x="127623" y="289450"/>
                    <a:pt x="127159" y="288362"/>
                  </a:cubicBezTo>
                  <a:cubicBezTo>
                    <a:pt x="126394" y="285678"/>
                    <a:pt x="128875" y="283526"/>
                    <a:pt x="129478" y="280981"/>
                  </a:cubicBezTo>
                  <a:cubicBezTo>
                    <a:pt x="132609" y="275959"/>
                    <a:pt x="133420" y="269735"/>
                    <a:pt x="136829" y="264991"/>
                  </a:cubicBezTo>
                  <a:cubicBezTo>
                    <a:pt x="136133" y="263858"/>
                    <a:pt x="136829" y="262677"/>
                    <a:pt x="136945" y="261775"/>
                  </a:cubicBezTo>
                  <a:cubicBezTo>
                    <a:pt x="135229" y="262353"/>
                    <a:pt x="136273" y="265084"/>
                    <a:pt x="134904" y="266241"/>
                  </a:cubicBezTo>
                  <a:cubicBezTo>
                    <a:pt x="132910" y="268555"/>
                    <a:pt x="133072" y="272350"/>
                    <a:pt x="131078" y="274409"/>
                  </a:cubicBezTo>
                  <a:cubicBezTo>
                    <a:pt x="130267" y="274941"/>
                    <a:pt x="129362" y="274895"/>
                    <a:pt x="130127" y="276121"/>
                  </a:cubicBezTo>
                  <a:cubicBezTo>
                    <a:pt x="128806" y="277440"/>
                    <a:pt x="128945" y="279777"/>
                    <a:pt x="127530" y="280749"/>
                  </a:cubicBezTo>
                  <a:cubicBezTo>
                    <a:pt x="126556" y="281119"/>
                    <a:pt x="127183" y="281166"/>
                    <a:pt x="127530" y="281374"/>
                  </a:cubicBezTo>
                  <a:cubicBezTo>
                    <a:pt x="128435" y="282346"/>
                    <a:pt x="126788" y="284151"/>
                    <a:pt x="125722" y="284475"/>
                  </a:cubicBezTo>
                  <a:cubicBezTo>
                    <a:pt x="122498" y="292782"/>
                    <a:pt x="118927" y="302732"/>
                    <a:pt x="111507" y="307915"/>
                  </a:cubicBezTo>
                  <a:cubicBezTo>
                    <a:pt x="111229" y="308100"/>
                    <a:pt x="110742" y="307915"/>
                    <a:pt x="110463" y="308216"/>
                  </a:cubicBezTo>
                  <a:cubicBezTo>
                    <a:pt x="110881" y="311224"/>
                    <a:pt x="105408" y="311108"/>
                    <a:pt x="103692" y="312843"/>
                  </a:cubicBezTo>
                  <a:cubicBezTo>
                    <a:pt x="86185" y="316615"/>
                    <a:pt x="66799" y="308678"/>
                    <a:pt x="52028" y="298960"/>
                  </a:cubicBezTo>
                  <a:cubicBezTo>
                    <a:pt x="49292" y="298497"/>
                    <a:pt x="46463" y="295165"/>
                    <a:pt x="44144" y="293568"/>
                  </a:cubicBezTo>
                  <a:cubicBezTo>
                    <a:pt x="43865" y="292990"/>
                    <a:pt x="44932" y="293291"/>
                    <a:pt x="44932" y="292805"/>
                  </a:cubicBezTo>
                  <a:cubicBezTo>
                    <a:pt x="44932" y="292319"/>
                    <a:pt x="44492" y="291648"/>
                    <a:pt x="43750" y="291509"/>
                  </a:cubicBezTo>
                  <a:cubicBezTo>
                    <a:pt x="39715" y="290144"/>
                    <a:pt x="35865" y="283688"/>
                    <a:pt x="31923" y="280981"/>
                  </a:cubicBezTo>
                  <a:cubicBezTo>
                    <a:pt x="29071" y="278181"/>
                    <a:pt x="27123" y="272535"/>
                    <a:pt x="24294" y="269411"/>
                  </a:cubicBezTo>
                  <a:cubicBezTo>
                    <a:pt x="23436" y="268138"/>
                    <a:pt x="23622" y="266287"/>
                    <a:pt x="21975" y="265385"/>
                  </a:cubicBezTo>
                  <a:cubicBezTo>
                    <a:pt x="21720" y="264251"/>
                    <a:pt x="23599" y="263302"/>
                    <a:pt x="21743" y="262631"/>
                  </a:cubicBezTo>
                  <a:cubicBezTo>
                    <a:pt x="18149" y="260687"/>
                    <a:pt x="19958" y="256129"/>
                    <a:pt x="18312" y="253167"/>
                  </a:cubicBezTo>
                  <a:cubicBezTo>
                    <a:pt x="19448" y="251409"/>
                    <a:pt x="17685" y="249696"/>
                    <a:pt x="18497" y="247868"/>
                  </a:cubicBezTo>
                  <a:cubicBezTo>
                    <a:pt x="20213" y="243541"/>
                    <a:pt x="19448" y="237062"/>
                    <a:pt x="24178" y="234748"/>
                  </a:cubicBezTo>
                  <a:cubicBezTo>
                    <a:pt x="25945" y="229644"/>
                    <a:pt x="28874" y="225019"/>
                    <a:pt x="32735" y="221235"/>
                  </a:cubicBezTo>
                  <a:cubicBezTo>
                    <a:pt x="40704" y="209795"/>
                    <a:pt x="49988" y="199327"/>
                    <a:pt x="60399" y="190043"/>
                  </a:cubicBezTo>
                  <a:cubicBezTo>
                    <a:pt x="61226" y="188317"/>
                    <a:pt x="62469" y="186822"/>
                    <a:pt x="64016" y="185693"/>
                  </a:cubicBezTo>
                  <a:cubicBezTo>
                    <a:pt x="64596" y="185369"/>
                    <a:pt x="66057" y="186757"/>
                    <a:pt x="66335" y="185392"/>
                  </a:cubicBezTo>
                  <a:cubicBezTo>
                    <a:pt x="65848" y="184443"/>
                    <a:pt x="66637" y="184166"/>
                    <a:pt x="67054" y="183657"/>
                  </a:cubicBezTo>
                  <a:cubicBezTo>
                    <a:pt x="69938" y="180290"/>
                    <a:pt x="73430" y="177496"/>
                    <a:pt x="77350" y="175419"/>
                  </a:cubicBezTo>
                  <a:cubicBezTo>
                    <a:pt x="78092" y="173591"/>
                    <a:pt x="78162" y="173637"/>
                    <a:pt x="80411" y="173499"/>
                  </a:cubicBezTo>
                  <a:cubicBezTo>
                    <a:pt x="82730" y="172666"/>
                    <a:pt x="79344" y="172642"/>
                    <a:pt x="80967" y="171832"/>
                  </a:cubicBezTo>
                  <a:cubicBezTo>
                    <a:pt x="83495" y="170838"/>
                    <a:pt x="84423" y="168200"/>
                    <a:pt x="86695" y="167205"/>
                  </a:cubicBezTo>
                  <a:cubicBezTo>
                    <a:pt x="86857" y="167043"/>
                    <a:pt x="87692" y="167644"/>
                    <a:pt x="87599" y="166649"/>
                  </a:cubicBezTo>
                  <a:cubicBezTo>
                    <a:pt x="90165" y="164159"/>
                    <a:pt x="93050" y="162019"/>
                    <a:pt x="96179" y="160286"/>
                  </a:cubicBezTo>
                  <a:cubicBezTo>
                    <a:pt x="96933" y="158865"/>
                    <a:pt x="98257" y="157830"/>
                    <a:pt x="99820" y="157440"/>
                  </a:cubicBezTo>
                  <a:cubicBezTo>
                    <a:pt x="103680" y="153525"/>
                    <a:pt x="108002" y="150090"/>
                    <a:pt x="112690" y="147212"/>
                  </a:cubicBezTo>
                  <a:cubicBezTo>
                    <a:pt x="116562" y="145361"/>
                    <a:pt x="120180" y="141983"/>
                    <a:pt x="124539" y="141543"/>
                  </a:cubicBezTo>
                  <a:cubicBezTo>
                    <a:pt x="125861" y="141960"/>
                    <a:pt x="127020" y="140895"/>
                    <a:pt x="126440" y="139923"/>
                  </a:cubicBezTo>
                  <a:cubicBezTo>
                    <a:pt x="127693" y="139484"/>
                    <a:pt x="129014" y="139923"/>
                    <a:pt x="130313" y="139461"/>
                  </a:cubicBezTo>
                  <a:cubicBezTo>
                    <a:pt x="131078" y="139160"/>
                    <a:pt x="130452" y="140340"/>
                    <a:pt x="130939" y="140594"/>
                  </a:cubicBezTo>
                  <a:cubicBezTo>
                    <a:pt x="131867" y="140918"/>
                    <a:pt x="132887" y="141103"/>
                    <a:pt x="133815" y="141404"/>
                  </a:cubicBezTo>
                  <a:cubicBezTo>
                    <a:pt x="134255" y="141404"/>
                    <a:pt x="134904" y="141659"/>
                    <a:pt x="135136" y="141173"/>
                  </a:cubicBezTo>
                  <a:cubicBezTo>
                    <a:pt x="135809" y="139623"/>
                    <a:pt x="137015" y="140317"/>
                    <a:pt x="137965" y="140571"/>
                  </a:cubicBezTo>
                  <a:cubicBezTo>
                    <a:pt x="139125" y="141335"/>
                    <a:pt x="140029" y="139923"/>
                    <a:pt x="141073" y="140571"/>
                  </a:cubicBezTo>
                  <a:cubicBezTo>
                    <a:pt x="143391" y="142075"/>
                    <a:pt x="146568" y="140780"/>
                    <a:pt x="148377" y="143232"/>
                  </a:cubicBezTo>
                  <a:cubicBezTo>
                    <a:pt x="148632" y="143579"/>
                    <a:pt x="148980" y="143765"/>
                    <a:pt x="149281" y="143487"/>
                  </a:cubicBezTo>
                  <a:cubicBezTo>
                    <a:pt x="150116" y="142723"/>
                    <a:pt x="150510" y="143487"/>
                    <a:pt x="151160" y="143834"/>
                  </a:cubicBezTo>
                  <a:cubicBezTo>
                    <a:pt x="152992" y="145616"/>
                    <a:pt x="155380" y="146310"/>
                    <a:pt x="157166" y="148254"/>
                  </a:cubicBezTo>
                  <a:cubicBezTo>
                    <a:pt x="157699" y="149063"/>
                    <a:pt x="156122" y="148485"/>
                    <a:pt x="155890" y="149063"/>
                  </a:cubicBezTo>
                  <a:cubicBezTo>
                    <a:pt x="157768" y="149688"/>
                    <a:pt x="159206" y="151539"/>
                    <a:pt x="161108" y="151377"/>
                  </a:cubicBezTo>
                  <a:cubicBezTo>
                    <a:pt x="162035" y="151655"/>
                    <a:pt x="161409" y="152604"/>
                    <a:pt x="161826" y="152627"/>
                  </a:cubicBezTo>
                  <a:cubicBezTo>
                    <a:pt x="164145" y="152835"/>
                    <a:pt x="164308" y="155589"/>
                    <a:pt x="166000" y="156653"/>
                  </a:cubicBezTo>
                  <a:lnTo>
                    <a:pt x="166000" y="156653"/>
                  </a:lnTo>
                  <a:cubicBezTo>
                    <a:pt x="165560" y="155496"/>
                    <a:pt x="167415" y="153344"/>
                    <a:pt x="166000" y="152881"/>
                  </a:cubicBezTo>
                  <a:cubicBezTo>
                    <a:pt x="163682" y="152534"/>
                    <a:pt x="162638" y="149896"/>
                    <a:pt x="160760" y="148901"/>
                  </a:cubicBezTo>
                  <a:cubicBezTo>
                    <a:pt x="156864" y="147166"/>
                    <a:pt x="153409" y="143024"/>
                    <a:pt x="149745" y="141566"/>
                  </a:cubicBezTo>
                  <a:cubicBezTo>
                    <a:pt x="147125" y="142191"/>
                    <a:pt x="144991" y="138720"/>
                    <a:pt x="142093" y="138998"/>
                  </a:cubicBezTo>
                  <a:cubicBezTo>
                    <a:pt x="141838" y="138998"/>
                    <a:pt x="141791" y="138813"/>
                    <a:pt x="141907" y="138628"/>
                  </a:cubicBezTo>
                  <a:cubicBezTo>
                    <a:pt x="142023" y="138442"/>
                    <a:pt x="142557" y="137702"/>
                    <a:pt x="141699" y="137355"/>
                  </a:cubicBezTo>
                  <a:cubicBezTo>
                    <a:pt x="140841" y="137008"/>
                    <a:pt x="142047" y="136476"/>
                    <a:pt x="141699" y="136059"/>
                  </a:cubicBezTo>
                  <a:cubicBezTo>
                    <a:pt x="141351" y="135643"/>
                    <a:pt x="141328" y="135110"/>
                    <a:pt x="140748" y="135388"/>
                  </a:cubicBezTo>
                  <a:cubicBezTo>
                    <a:pt x="140168" y="135666"/>
                    <a:pt x="140748" y="136476"/>
                    <a:pt x="139913" y="135805"/>
                  </a:cubicBezTo>
                  <a:cubicBezTo>
                    <a:pt x="138936" y="134848"/>
                    <a:pt x="137400" y="134759"/>
                    <a:pt x="136319" y="135596"/>
                  </a:cubicBezTo>
                  <a:cubicBezTo>
                    <a:pt x="129362" y="136962"/>
                    <a:pt x="121316" y="137910"/>
                    <a:pt x="115217" y="142052"/>
                  </a:cubicBezTo>
                  <a:cubicBezTo>
                    <a:pt x="111530" y="143255"/>
                    <a:pt x="108933" y="146564"/>
                    <a:pt x="105176" y="147559"/>
                  </a:cubicBezTo>
                  <a:cubicBezTo>
                    <a:pt x="94765" y="156468"/>
                    <a:pt x="82289" y="165377"/>
                    <a:pt x="72248" y="172434"/>
                  </a:cubicBezTo>
                  <a:cubicBezTo>
                    <a:pt x="70277" y="172434"/>
                    <a:pt x="70185" y="172573"/>
                    <a:pt x="69930" y="174239"/>
                  </a:cubicBezTo>
                  <a:cubicBezTo>
                    <a:pt x="67098" y="177252"/>
                    <a:pt x="63896" y="179896"/>
                    <a:pt x="60399" y="182106"/>
                  </a:cubicBezTo>
                  <a:cubicBezTo>
                    <a:pt x="58683" y="183217"/>
                    <a:pt x="57686" y="185670"/>
                    <a:pt x="55553" y="186017"/>
                  </a:cubicBezTo>
                  <a:cubicBezTo>
                    <a:pt x="53118" y="187498"/>
                    <a:pt x="52909" y="190830"/>
                    <a:pt x="49895" y="192056"/>
                  </a:cubicBezTo>
                  <a:cubicBezTo>
                    <a:pt x="42729" y="200548"/>
                    <a:pt x="34706" y="208948"/>
                    <a:pt x="27888" y="217671"/>
                  </a:cubicBezTo>
                  <a:cubicBezTo>
                    <a:pt x="26196" y="216931"/>
                    <a:pt x="27309" y="218065"/>
                    <a:pt x="27309" y="218828"/>
                  </a:cubicBezTo>
                  <a:cubicBezTo>
                    <a:pt x="25825" y="220009"/>
                    <a:pt x="24990" y="221860"/>
                    <a:pt x="23622" y="223040"/>
                  </a:cubicBezTo>
                  <a:cubicBezTo>
                    <a:pt x="23019" y="223503"/>
                    <a:pt x="22207" y="223711"/>
                    <a:pt x="22926" y="224752"/>
                  </a:cubicBezTo>
                  <a:cubicBezTo>
                    <a:pt x="20607" y="228917"/>
                    <a:pt x="17755" y="234008"/>
                    <a:pt x="15019" y="238011"/>
                  </a:cubicBezTo>
                  <a:cubicBezTo>
                    <a:pt x="14740" y="244189"/>
                    <a:pt x="11448" y="249997"/>
                    <a:pt x="13836" y="256175"/>
                  </a:cubicBezTo>
                  <a:cubicBezTo>
                    <a:pt x="13187" y="261335"/>
                    <a:pt x="18242" y="268092"/>
                    <a:pt x="20375" y="272674"/>
                  </a:cubicBezTo>
                  <a:cubicBezTo>
                    <a:pt x="21581" y="277556"/>
                    <a:pt x="27332" y="281513"/>
                    <a:pt x="28468" y="285562"/>
                  </a:cubicBezTo>
                  <a:cubicBezTo>
                    <a:pt x="24804" y="282508"/>
                    <a:pt x="20584" y="277301"/>
                    <a:pt x="14949" y="278620"/>
                  </a:cubicBezTo>
                  <a:cubicBezTo>
                    <a:pt x="12213" y="279685"/>
                    <a:pt x="7830" y="280194"/>
                    <a:pt x="6879" y="283248"/>
                  </a:cubicBezTo>
                  <a:cubicBezTo>
                    <a:pt x="6748" y="283888"/>
                    <a:pt x="6353" y="284443"/>
                    <a:pt x="5790" y="284775"/>
                  </a:cubicBezTo>
                  <a:cubicBezTo>
                    <a:pt x="3749" y="285678"/>
                    <a:pt x="3471" y="287876"/>
                    <a:pt x="2149" y="289288"/>
                  </a:cubicBezTo>
                  <a:cubicBezTo>
                    <a:pt x="433" y="291787"/>
                    <a:pt x="1337" y="295558"/>
                    <a:pt x="479" y="298104"/>
                  </a:cubicBezTo>
                  <a:cubicBezTo>
                    <a:pt x="-54" y="298335"/>
                    <a:pt x="-54" y="298404"/>
                    <a:pt x="62" y="299006"/>
                  </a:cubicBezTo>
                  <a:cubicBezTo>
                    <a:pt x="62" y="300626"/>
                    <a:pt x="1430" y="301968"/>
                    <a:pt x="1662" y="303194"/>
                  </a:cubicBezTo>
                  <a:cubicBezTo>
                    <a:pt x="1361" y="303426"/>
                    <a:pt x="549" y="303379"/>
                    <a:pt x="1291" y="304004"/>
                  </a:cubicBezTo>
                  <a:cubicBezTo>
                    <a:pt x="8688" y="311386"/>
                    <a:pt x="14578" y="320202"/>
                    <a:pt x="21233" y="328254"/>
                  </a:cubicBezTo>
                  <a:cubicBezTo>
                    <a:pt x="40550" y="358058"/>
                    <a:pt x="48526" y="325431"/>
                    <a:pt x="42103" y="346303"/>
                  </a:cubicBezTo>
                  <a:cubicBezTo>
                    <a:pt x="41639" y="347876"/>
                    <a:pt x="41686" y="345238"/>
                    <a:pt x="41176" y="346095"/>
                  </a:cubicBezTo>
                  <a:cubicBezTo>
                    <a:pt x="41176" y="346997"/>
                    <a:pt x="40387" y="348085"/>
                    <a:pt x="41802" y="348663"/>
                  </a:cubicBezTo>
                  <a:cubicBezTo>
                    <a:pt x="42590" y="351394"/>
                    <a:pt x="43193" y="354656"/>
                    <a:pt x="44121" y="357572"/>
                  </a:cubicBezTo>
                  <a:cubicBezTo>
                    <a:pt x="44747" y="359284"/>
                    <a:pt x="44515" y="359446"/>
                    <a:pt x="45674" y="359886"/>
                  </a:cubicBezTo>
                  <a:cubicBezTo>
                    <a:pt x="49384" y="362477"/>
                    <a:pt x="54022" y="365046"/>
                    <a:pt x="56387" y="368864"/>
                  </a:cubicBezTo>
                  <a:cubicBezTo>
                    <a:pt x="57222" y="370807"/>
                    <a:pt x="58057" y="367938"/>
                    <a:pt x="59031" y="368864"/>
                  </a:cubicBezTo>
                  <a:cubicBezTo>
                    <a:pt x="59935" y="369211"/>
                    <a:pt x="60376" y="370345"/>
                    <a:pt x="61350" y="370507"/>
                  </a:cubicBezTo>
                  <a:cubicBezTo>
                    <a:pt x="69651" y="375597"/>
                    <a:pt x="79275" y="379068"/>
                    <a:pt x="86857" y="384691"/>
                  </a:cubicBezTo>
                  <a:cubicBezTo>
                    <a:pt x="87205" y="387468"/>
                    <a:pt x="88991" y="383603"/>
                    <a:pt x="91495" y="387306"/>
                  </a:cubicBezTo>
                  <a:cubicBezTo>
                    <a:pt x="92307" y="388787"/>
                    <a:pt x="92376" y="388879"/>
                    <a:pt x="93420" y="388763"/>
                  </a:cubicBezTo>
                  <a:cubicBezTo>
                    <a:pt x="95460" y="387930"/>
                    <a:pt x="97918" y="390707"/>
                    <a:pt x="100052" y="391309"/>
                  </a:cubicBezTo>
                  <a:cubicBezTo>
                    <a:pt x="102626" y="394872"/>
                    <a:pt x="113061" y="394201"/>
                    <a:pt x="116748" y="392258"/>
                  </a:cubicBezTo>
                  <a:cubicBezTo>
                    <a:pt x="121710" y="388879"/>
                    <a:pt x="121084" y="382377"/>
                    <a:pt x="121246" y="377425"/>
                  </a:cubicBezTo>
                  <a:cubicBezTo>
                    <a:pt x="120133" y="377101"/>
                    <a:pt x="120458" y="376083"/>
                    <a:pt x="120666" y="375574"/>
                  </a:cubicBezTo>
                  <a:cubicBezTo>
                    <a:pt x="121313" y="373453"/>
                    <a:pt x="121361" y="371195"/>
                    <a:pt x="120806" y="369049"/>
                  </a:cubicBezTo>
                  <a:cubicBezTo>
                    <a:pt x="119229" y="371363"/>
                    <a:pt x="120620" y="374163"/>
                    <a:pt x="119553" y="376615"/>
                  </a:cubicBezTo>
                  <a:cubicBezTo>
                    <a:pt x="121594" y="379461"/>
                    <a:pt x="116979" y="380526"/>
                    <a:pt x="118232" y="382956"/>
                  </a:cubicBezTo>
                  <a:cubicBezTo>
                    <a:pt x="118394" y="383742"/>
                    <a:pt x="119391" y="383511"/>
                    <a:pt x="119414" y="384344"/>
                  </a:cubicBezTo>
                  <a:cubicBezTo>
                    <a:pt x="118719" y="385848"/>
                    <a:pt x="118162" y="387097"/>
                    <a:pt x="117536" y="388601"/>
                  </a:cubicBezTo>
                  <a:cubicBezTo>
                    <a:pt x="109768" y="396793"/>
                    <a:pt x="94695" y="384436"/>
                    <a:pt x="87391" y="379623"/>
                  </a:cubicBezTo>
                  <a:cubicBezTo>
                    <a:pt x="86765" y="379161"/>
                    <a:pt x="85698" y="378837"/>
                    <a:pt x="86208" y="377564"/>
                  </a:cubicBezTo>
                  <a:cubicBezTo>
                    <a:pt x="86208" y="377402"/>
                    <a:pt x="85559" y="376245"/>
                    <a:pt x="84840" y="376592"/>
                  </a:cubicBezTo>
                  <a:cubicBezTo>
                    <a:pt x="84347" y="376845"/>
                    <a:pt x="83748" y="376751"/>
                    <a:pt x="83356" y="376361"/>
                  </a:cubicBezTo>
                  <a:cubicBezTo>
                    <a:pt x="81037" y="374672"/>
                    <a:pt x="77049" y="373677"/>
                    <a:pt x="75379" y="371733"/>
                  </a:cubicBezTo>
                  <a:cubicBezTo>
                    <a:pt x="75588" y="370044"/>
                    <a:pt x="74475" y="370159"/>
                    <a:pt x="73408" y="370136"/>
                  </a:cubicBezTo>
                  <a:cubicBezTo>
                    <a:pt x="70031" y="369511"/>
                    <a:pt x="66956" y="367785"/>
                    <a:pt x="64666" y="365231"/>
                  </a:cubicBezTo>
                  <a:cubicBezTo>
                    <a:pt x="61930" y="365740"/>
                    <a:pt x="58312" y="362662"/>
                    <a:pt x="57176" y="360603"/>
                  </a:cubicBezTo>
                  <a:cubicBezTo>
                    <a:pt x="57176" y="357734"/>
                    <a:pt x="55274" y="359562"/>
                    <a:pt x="53790" y="358983"/>
                  </a:cubicBezTo>
                  <a:cubicBezTo>
                    <a:pt x="51634" y="357456"/>
                    <a:pt x="49153" y="356299"/>
                    <a:pt x="48967" y="353129"/>
                  </a:cubicBezTo>
                  <a:cubicBezTo>
                    <a:pt x="44770" y="344660"/>
                    <a:pt x="51286" y="335381"/>
                    <a:pt x="54463" y="327398"/>
                  </a:cubicBezTo>
                  <a:cubicBezTo>
                    <a:pt x="55576" y="325732"/>
                    <a:pt x="56944" y="322978"/>
                    <a:pt x="58869" y="322585"/>
                  </a:cubicBezTo>
                  <a:cubicBezTo>
                    <a:pt x="61327" y="322053"/>
                    <a:pt x="63506" y="319461"/>
                    <a:pt x="66266" y="321359"/>
                  </a:cubicBezTo>
                  <a:cubicBezTo>
                    <a:pt x="74127" y="321891"/>
                    <a:pt x="81802" y="326982"/>
                    <a:pt x="88712" y="329689"/>
                  </a:cubicBezTo>
                  <a:cubicBezTo>
                    <a:pt x="92237" y="328763"/>
                    <a:pt x="93860" y="334085"/>
                    <a:pt x="97826" y="333368"/>
                  </a:cubicBezTo>
                  <a:lnTo>
                    <a:pt x="97826" y="333368"/>
                  </a:lnTo>
                  <a:cubicBezTo>
                    <a:pt x="90197" y="328347"/>
                    <a:pt x="80689" y="324552"/>
                    <a:pt x="72573" y="319808"/>
                  </a:cubicBezTo>
                  <a:cubicBezTo>
                    <a:pt x="67588" y="317911"/>
                    <a:pt x="62347" y="316661"/>
                    <a:pt x="57570" y="319484"/>
                  </a:cubicBezTo>
                  <a:cubicBezTo>
                    <a:pt x="56689" y="320572"/>
                    <a:pt x="55251" y="320017"/>
                    <a:pt x="54370" y="320919"/>
                  </a:cubicBezTo>
                  <a:cubicBezTo>
                    <a:pt x="52269" y="322681"/>
                    <a:pt x="50670" y="324963"/>
                    <a:pt x="49732" y="327537"/>
                  </a:cubicBezTo>
                  <a:cubicBezTo>
                    <a:pt x="49129" y="326958"/>
                    <a:pt x="49895" y="326125"/>
                    <a:pt x="49176" y="325570"/>
                  </a:cubicBezTo>
                  <a:cubicBezTo>
                    <a:pt x="48480" y="328393"/>
                    <a:pt x="46231" y="330499"/>
                    <a:pt x="46555" y="333646"/>
                  </a:cubicBezTo>
                  <a:cubicBezTo>
                    <a:pt x="46673" y="334674"/>
                    <a:pt x="45933" y="335603"/>
                    <a:pt x="44902" y="335720"/>
                  </a:cubicBezTo>
                  <a:cubicBezTo>
                    <a:pt x="44874" y="335724"/>
                    <a:pt x="44845" y="335726"/>
                    <a:pt x="44816" y="335728"/>
                  </a:cubicBezTo>
                  <a:cubicBezTo>
                    <a:pt x="39877" y="340495"/>
                    <a:pt x="40457" y="342415"/>
                    <a:pt x="32804" y="338389"/>
                  </a:cubicBezTo>
                  <a:cubicBezTo>
                    <a:pt x="30486" y="337579"/>
                    <a:pt x="29999" y="335427"/>
                    <a:pt x="28631" y="333761"/>
                  </a:cubicBezTo>
                  <a:cubicBezTo>
                    <a:pt x="26462" y="331739"/>
                    <a:pt x="25013" y="329066"/>
                    <a:pt x="24503" y="326149"/>
                  </a:cubicBezTo>
                  <a:cubicBezTo>
                    <a:pt x="20074" y="322840"/>
                    <a:pt x="18080" y="316175"/>
                    <a:pt x="14671" y="311455"/>
                  </a:cubicBezTo>
                  <a:cubicBezTo>
                    <a:pt x="14253" y="308493"/>
                    <a:pt x="13790" y="309141"/>
                    <a:pt x="11633" y="307799"/>
                  </a:cubicBezTo>
                  <a:cubicBezTo>
                    <a:pt x="10195" y="306087"/>
                    <a:pt x="9523" y="303842"/>
                    <a:pt x="7297" y="302847"/>
                  </a:cubicBezTo>
                  <a:cubicBezTo>
                    <a:pt x="6949" y="302662"/>
                    <a:pt x="6346" y="302246"/>
                    <a:pt x="6555" y="301806"/>
                  </a:cubicBezTo>
                  <a:cubicBezTo>
                    <a:pt x="7366" y="299909"/>
                    <a:pt x="5187" y="298451"/>
                    <a:pt x="5442" y="296715"/>
                  </a:cubicBezTo>
                  <a:cubicBezTo>
                    <a:pt x="6161" y="295396"/>
                    <a:pt x="6068" y="293406"/>
                    <a:pt x="7320" y="292504"/>
                  </a:cubicBezTo>
                  <a:cubicBezTo>
                    <a:pt x="8248" y="292018"/>
                    <a:pt x="7088" y="290815"/>
                    <a:pt x="8132" y="290560"/>
                  </a:cubicBezTo>
                  <a:cubicBezTo>
                    <a:pt x="16016" y="275358"/>
                    <a:pt x="22462" y="287205"/>
                    <a:pt x="32387" y="292573"/>
                  </a:cubicBezTo>
                  <a:cubicBezTo>
                    <a:pt x="34312" y="293615"/>
                    <a:pt x="35355" y="295674"/>
                    <a:pt x="37280" y="296762"/>
                  </a:cubicBezTo>
                  <a:cubicBezTo>
                    <a:pt x="37848" y="297027"/>
                    <a:pt x="38093" y="297702"/>
                    <a:pt x="37827" y="298269"/>
                  </a:cubicBezTo>
                  <a:cubicBezTo>
                    <a:pt x="37809" y="298308"/>
                    <a:pt x="37789" y="298345"/>
                    <a:pt x="37767" y="298381"/>
                  </a:cubicBezTo>
                  <a:cubicBezTo>
                    <a:pt x="37419" y="298890"/>
                    <a:pt x="37628" y="299307"/>
                    <a:pt x="38254" y="299307"/>
                  </a:cubicBezTo>
                  <a:cubicBezTo>
                    <a:pt x="40967" y="299076"/>
                    <a:pt x="41523" y="301621"/>
                    <a:pt x="43263" y="302755"/>
                  </a:cubicBezTo>
                  <a:close/>
                  <a:moveTo>
                    <a:pt x="435175" y="391263"/>
                  </a:moveTo>
                  <a:cubicBezTo>
                    <a:pt x="432995" y="390869"/>
                    <a:pt x="431836" y="393229"/>
                    <a:pt x="429865" y="393461"/>
                  </a:cubicBezTo>
                  <a:cubicBezTo>
                    <a:pt x="426827" y="393646"/>
                    <a:pt x="424369" y="396307"/>
                    <a:pt x="421494" y="395242"/>
                  </a:cubicBezTo>
                  <a:cubicBezTo>
                    <a:pt x="420450" y="395404"/>
                    <a:pt x="419639" y="395844"/>
                    <a:pt x="418572" y="396076"/>
                  </a:cubicBezTo>
                  <a:cubicBezTo>
                    <a:pt x="417899" y="396492"/>
                    <a:pt x="418247" y="395196"/>
                    <a:pt x="417853" y="395428"/>
                  </a:cubicBezTo>
                  <a:cubicBezTo>
                    <a:pt x="416694" y="398320"/>
                    <a:pt x="411662" y="397117"/>
                    <a:pt x="409041" y="398343"/>
                  </a:cubicBezTo>
                  <a:cubicBezTo>
                    <a:pt x="401407" y="400278"/>
                    <a:pt x="393664" y="401754"/>
                    <a:pt x="385853" y="402763"/>
                  </a:cubicBezTo>
                  <a:cubicBezTo>
                    <a:pt x="384995" y="403966"/>
                    <a:pt x="383696" y="403619"/>
                    <a:pt x="382513" y="403804"/>
                  </a:cubicBezTo>
                  <a:cubicBezTo>
                    <a:pt x="381331" y="403989"/>
                    <a:pt x="380195" y="404776"/>
                    <a:pt x="379081" y="403804"/>
                  </a:cubicBezTo>
                  <a:cubicBezTo>
                    <a:pt x="378780" y="403550"/>
                    <a:pt x="378409" y="403804"/>
                    <a:pt x="378131" y="404174"/>
                  </a:cubicBezTo>
                  <a:cubicBezTo>
                    <a:pt x="374537" y="405979"/>
                    <a:pt x="369899" y="405447"/>
                    <a:pt x="365957" y="406488"/>
                  </a:cubicBezTo>
                  <a:cubicBezTo>
                    <a:pt x="364820" y="406835"/>
                    <a:pt x="363638" y="407622"/>
                    <a:pt x="362246" y="406720"/>
                  </a:cubicBezTo>
                  <a:cubicBezTo>
                    <a:pt x="360855" y="405817"/>
                    <a:pt x="359046" y="407668"/>
                    <a:pt x="357609" y="406720"/>
                  </a:cubicBezTo>
                  <a:cubicBezTo>
                    <a:pt x="357294" y="406514"/>
                    <a:pt x="356904" y="406455"/>
                    <a:pt x="356542" y="406558"/>
                  </a:cubicBezTo>
                  <a:cubicBezTo>
                    <a:pt x="353528" y="407807"/>
                    <a:pt x="345203" y="407877"/>
                    <a:pt x="347475" y="401814"/>
                  </a:cubicBezTo>
                  <a:cubicBezTo>
                    <a:pt x="346409" y="399269"/>
                    <a:pt x="347267" y="396492"/>
                    <a:pt x="346362" y="393854"/>
                  </a:cubicBezTo>
                  <a:cubicBezTo>
                    <a:pt x="346826" y="390985"/>
                    <a:pt x="343417" y="389620"/>
                    <a:pt x="343580" y="386912"/>
                  </a:cubicBezTo>
                  <a:cubicBezTo>
                    <a:pt x="343742" y="384205"/>
                    <a:pt x="339243" y="385038"/>
                    <a:pt x="340009" y="381914"/>
                  </a:cubicBezTo>
                  <a:cubicBezTo>
                    <a:pt x="341400" y="377564"/>
                    <a:pt x="337435" y="372126"/>
                    <a:pt x="340936" y="368679"/>
                  </a:cubicBezTo>
                  <a:cubicBezTo>
                    <a:pt x="341191" y="366365"/>
                    <a:pt x="343023" y="364791"/>
                    <a:pt x="343139" y="362570"/>
                  </a:cubicBezTo>
                  <a:cubicBezTo>
                    <a:pt x="347777" y="356253"/>
                    <a:pt x="355174" y="354980"/>
                    <a:pt x="362177" y="352712"/>
                  </a:cubicBezTo>
                  <a:cubicBezTo>
                    <a:pt x="366189" y="351532"/>
                    <a:pt x="370641" y="349126"/>
                    <a:pt x="374606" y="349380"/>
                  </a:cubicBezTo>
                  <a:cubicBezTo>
                    <a:pt x="375719" y="349380"/>
                    <a:pt x="375302" y="347807"/>
                    <a:pt x="376299" y="347714"/>
                  </a:cubicBezTo>
                  <a:cubicBezTo>
                    <a:pt x="379174" y="348177"/>
                    <a:pt x="381261" y="345748"/>
                    <a:pt x="384067" y="345933"/>
                  </a:cubicBezTo>
                  <a:cubicBezTo>
                    <a:pt x="385482" y="346141"/>
                    <a:pt x="385296" y="343156"/>
                    <a:pt x="387058" y="344799"/>
                  </a:cubicBezTo>
                  <a:cubicBezTo>
                    <a:pt x="388357" y="343922"/>
                    <a:pt x="389931" y="343544"/>
                    <a:pt x="391487" y="343734"/>
                  </a:cubicBezTo>
                  <a:cubicBezTo>
                    <a:pt x="397781" y="341632"/>
                    <a:pt x="404354" y="340477"/>
                    <a:pt x="410989" y="340310"/>
                  </a:cubicBezTo>
                  <a:cubicBezTo>
                    <a:pt x="412705" y="340171"/>
                    <a:pt x="414166" y="338227"/>
                    <a:pt x="415952" y="339361"/>
                  </a:cubicBezTo>
                  <a:cubicBezTo>
                    <a:pt x="417737" y="340495"/>
                    <a:pt x="420288" y="339361"/>
                    <a:pt x="422259" y="340333"/>
                  </a:cubicBezTo>
                  <a:cubicBezTo>
                    <a:pt x="424627" y="341217"/>
                    <a:pt x="427062" y="341913"/>
                    <a:pt x="429540" y="342415"/>
                  </a:cubicBezTo>
                  <a:cubicBezTo>
                    <a:pt x="429842" y="341814"/>
                    <a:pt x="429169" y="341999"/>
                    <a:pt x="428984" y="341930"/>
                  </a:cubicBezTo>
                  <a:cubicBezTo>
                    <a:pt x="428311" y="341652"/>
                    <a:pt x="428381" y="340310"/>
                    <a:pt x="427639" y="340657"/>
                  </a:cubicBezTo>
                  <a:cubicBezTo>
                    <a:pt x="426897" y="341004"/>
                    <a:pt x="426155" y="339916"/>
                    <a:pt x="425320" y="340217"/>
                  </a:cubicBezTo>
                  <a:cubicBezTo>
                    <a:pt x="424788" y="340453"/>
                    <a:pt x="424171" y="340392"/>
                    <a:pt x="423697" y="340055"/>
                  </a:cubicBezTo>
                  <a:cubicBezTo>
                    <a:pt x="421586" y="338412"/>
                    <a:pt x="419059" y="339639"/>
                    <a:pt x="416740" y="338806"/>
                  </a:cubicBezTo>
                  <a:cubicBezTo>
                    <a:pt x="414421" y="337973"/>
                    <a:pt x="411430" y="339916"/>
                    <a:pt x="408809" y="338667"/>
                  </a:cubicBezTo>
                  <a:cubicBezTo>
                    <a:pt x="402734" y="339569"/>
                    <a:pt x="396450" y="341444"/>
                    <a:pt x="390258" y="340981"/>
                  </a:cubicBezTo>
                  <a:cubicBezTo>
                    <a:pt x="389006" y="340310"/>
                    <a:pt x="388635" y="342277"/>
                    <a:pt x="387569" y="342554"/>
                  </a:cubicBezTo>
                  <a:cubicBezTo>
                    <a:pt x="382931" y="342300"/>
                    <a:pt x="377064" y="347182"/>
                    <a:pt x="373029" y="345100"/>
                  </a:cubicBezTo>
                  <a:cubicBezTo>
                    <a:pt x="372797" y="344729"/>
                    <a:pt x="371939" y="344729"/>
                    <a:pt x="371800" y="345100"/>
                  </a:cubicBezTo>
                  <a:cubicBezTo>
                    <a:pt x="370942" y="347738"/>
                    <a:pt x="368716" y="346696"/>
                    <a:pt x="366907" y="347414"/>
                  </a:cubicBezTo>
                  <a:cubicBezTo>
                    <a:pt x="359951" y="349959"/>
                    <a:pt x="352484" y="351278"/>
                    <a:pt x="345898" y="354355"/>
                  </a:cubicBezTo>
                  <a:cubicBezTo>
                    <a:pt x="344553" y="353846"/>
                    <a:pt x="344275" y="354124"/>
                    <a:pt x="344206" y="355373"/>
                  </a:cubicBezTo>
                  <a:cubicBezTo>
                    <a:pt x="342211" y="357294"/>
                    <a:pt x="339893" y="359215"/>
                    <a:pt x="337829" y="361158"/>
                  </a:cubicBezTo>
                  <a:cubicBezTo>
                    <a:pt x="336090" y="362014"/>
                    <a:pt x="337991" y="363218"/>
                    <a:pt x="337226" y="364051"/>
                  </a:cubicBezTo>
                  <a:cubicBezTo>
                    <a:pt x="335811" y="364421"/>
                    <a:pt x="335371" y="365925"/>
                    <a:pt x="334165" y="366365"/>
                  </a:cubicBezTo>
                  <a:cubicBezTo>
                    <a:pt x="332959" y="366804"/>
                    <a:pt x="334165" y="367452"/>
                    <a:pt x="333724" y="367915"/>
                  </a:cubicBezTo>
                  <a:cubicBezTo>
                    <a:pt x="336043" y="368864"/>
                    <a:pt x="332959" y="370784"/>
                    <a:pt x="333933" y="372543"/>
                  </a:cubicBezTo>
                  <a:cubicBezTo>
                    <a:pt x="334072" y="373931"/>
                    <a:pt x="335046" y="375713"/>
                    <a:pt x="333098" y="376754"/>
                  </a:cubicBezTo>
                  <a:cubicBezTo>
                    <a:pt x="336113" y="380734"/>
                    <a:pt x="334652" y="386843"/>
                    <a:pt x="335765" y="391633"/>
                  </a:cubicBezTo>
                  <a:cubicBezTo>
                    <a:pt x="335765" y="394525"/>
                    <a:pt x="337782" y="397024"/>
                    <a:pt x="336553" y="400009"/>
                  </a:cubicBezTo>
                  <a:cubicBezTo>
                    <a:pt x="335324" y="402184"/>
                    <a:pt x="337991" y="404961"/>
                    <a:pt x="336855" y="407090"/>
                  </a:cubicBezTo>
                  <a:cubicBezTo>
                    <a:pt x="335649" y="411926"/>
                    <a:pt x="330779" y="412574"/>
                    <a:pt x="327371" y="415189"/>
                  </a:cubicBezTo>
                  <a:cubicBezTo>
                    <a:pt x="326466" y="415721"/>
                    <a:pt x="325261" y="414841"/>
                    <a:pt x="324379" y="415883"/>
                  </a:cubicBezTo>
                  <a:cubicBezTo>
                    <a:pt x="323498" y="416924"/>
                    <a:pt x="322455" y="415212"/>
                    <a:pt x="321597" y="416091"/>
                  </a:cubicBezTo>
                  <a:cubicBezTo>
                    <a:pt x="309539" y="417873"/>
                    <a:pt x="297202" y="416924"/>
                    <a:pt x="285214" y="417040"/>
                  </a:cubicBezTo>
                  <a:cubicBezTo>
                    <a:pt x="280390" y="417271"/>
                    <a:pt x="275590" y="416322"/>
                    <a:pt x="270651" y="416693"/>
                  </a:cubicBezTo>
                  <a:cubicBezTo>
                    <a:pt x="269353" y="417109"/>
                    <a:pt x="269515" y="415605"/>
                    <a:pt x="268332" y="415605"/>
                  </a:cubicBezTo>
                  <a:cubicBezTo>
                    <a:pt x="267150" y="415605"/>
                    <a:pt x="268332" y="416369"/>
                    <a:pt x="267845" y="416623"/>
                  </a:cubicBezTo>
                  <a:cubicBezTo>
                    <a:pt x="265526" y="418174"/>
                    <a:pt x="263208" y="416322"/>
                    <a:pt x="260889" y="416623"/>
                  </a:cubicBezTo>
                  <a:cubicBezTo>
                    <a:pt x="255207" y="416346"/>
                    <a:pt x="249294" y="417688"/>
                    <a:pt x="243451" y="415651"/>
                  </a:cubicBezTo>
                  <a:cubicBezTo>
                    <a:pt x="234013" y="412366"/>
                    <a:pt x="236680" y="401305"/>
                    <a:pt x="235451" y="393785"/>
                  </a:cubicBezTo>
                  <a:cubicBezTo>
                    <a:pt x="235706" y="392767"/>
                    <a:pt x="239555" y="394271"/>
                    <a:pt x="237283" y="392420"/>
                  </a:cubicBezTo>
                  <a:cubicBezTo>
                    <a:pt x="233201" y="393276"/>
                    <a:pt x="238419" y="376986"/>
                    <a:pt x="239068" y="374834"/>
                  </a:cubicBezTo>
                  <a:cubicBezTo>
                    <a:pt x="238071" y="373330"/>
                    <a:pt x="239068" y="372358"/>
                    <a:pt x="240042" y="371455"/>
                  </a:cubicBezTo>
                  <a:cubicBezTo>
                    <a:pt x="241016" y="370553"/>
                    <a:pt x="241039" y="369002"/>
                    <a:pt x="242013" y="368725"/>
                  </a:cubicBezTo>
                  <a:cubicBezTo>
                    <a:pt x="242314" y="368841"/>
                    <a:pt x="242013" y="369650"/>
                    <a:pt x="242570" y="369326"/>
                  </a:cubicBezTo>
                  <a:cubicBezTo>
                    <a:pt x="243126" y="369002"/>
                    <a:pt x="243335" y="368817"/>
                    <a:pt x="243172" y="368470"/>
                  </a:cubicBezTo>
                  <a:cubicBezTo>
                    <a:pt x="242175" y="366480"/>
                    <a:pt x="244772" y="367128"/>
                    <a:pt x="245491" y="365971"/>
                  </a:cubicBezTo>
                  <a:cubicBezTo>
                    <a:pt x="247045" y="364467"/>
                    <a:pt x="249920" y="365138"/>
                    <a:pt x="251636" y="363657"/>
                  </a:cubicBezTo>
                  <a:cubicBezTo>
                    <a:pt x="258060" y="360857"/>
                    <a:pt x="265550" y="363449"/>
                    <a:pt x="272066" y="361343"/>
                  </a:cubicBezTo>
                  <a:cubicBezTo>
                    <a:pt x="278790" y="358104"/>
                    <a:pt x="286489" y="359839"/>
                    <a:pt x="293515" y="358312"/>
                  </a:cubicBezTo>
                  <a:cubicBezTo>
                    <a:pt x="294118" y="358104"/>
                    <a:pt x="294744" y="357919"/>
                    <a:pt x="295069" y="358891"/>
                  </a:cubicBezTo>
                  <a:cubicBezTo>
                    <a:pt x="302443" y="357387"/>
                    <a:pt x="313411" y="358220"/>
                    <a:pt x="322037" y="359029"/>
                  </a:cubicBezTo>
                  <a:cubicBezTo>
                    <a:pt x="319092" y="356415"/>
                    <a:pt x="315660" y="358358"/>
                    <a:pt x="311973" y="357016"/>
                  </a:cubicBezTo>
                  <a:cubicBezTo>
                    <a:pt x="308704" y="355998"/>
                    <a:pt x="305457" y="358058"/>
                    <a:pt x="302025" y="357016"/>
                  </a:cubicBezTo>
                  <a:cubicBezTo>
                    <a:pt x="299985" y="356137"/>
                    <a:pt x="296947" y="357942"/>
                    <a:pt x="295347" y="356137"/>
                  </a:cubicBezTo>
                  <a:cubicBezTo>
                    <a:pt x="295092" y="355559"/>
                    <a:pt x="293677" y="355535"/>
                    <a:pt x="293422" y="356137"/>
                  </a:cubicBezTo>
                  <a:cubicBezTo>
                    <a:pt x="292982" y="357178"/>
                    <a:pt x="292286" y="356924"/>
                    <a:pt x="291590" y="356947"/>
                  </a:cubicBezTo>
                  <a:cubicBezTo>
                    <a:pt x="289411" y="356692"/>
                    <a:pt x="286953" y="357734"/>
                    <a:pt x="285074" y="356021"/>
                  </a:cubicBezTo>
                  <a:cubicBezTo>
                    <a:pt x="284789" y="355676"/>
                    <a:pt x="284278" y="355627"/>
                    <a:pt x="283932" y="355912"/>
                  </a:cubicBezTo>
                  <a:cubicBezTo>
                    <a:pt x="283892" y="355945"/>
                    <a:pt x="283855" y="355982"/>
                    <a:pt x="283822" y="356021"/>
                  </a:cubicBezTo>
                  <a:cubicBezTo>
                    <a:pt x="282848" y="357780"/>
                    <a:pt x="281225" y="357549"/>
                    <a:pt x="279671" y="357456"/>
                  </a:cubicBezTo>
                  <a:cubicBezTo>
                    <a:pt x="276634" y="356484"/>
                    <a:pt x="273480" y="359261"/>
                    <a:pt x="270744" y="357919"/>
                  </a:cubicBezTo>
                  <a:cubicBezTo>
                    <a:pt x="270350" y="357664"/>
                    <a:pt x="269816" y="357271"/>
                    <a:pt x="269492" y="357734"/>
                  </a:cubicBezTo>
                  <a:cubicBezTo>
                    <a:pt x="268263" y="359701"/>
                    <a:pt x="266987" y="356530"/>
                    <a:pt x="265758" y="357988"/>
                  </a:cubicBezTo>
                  <a:cubicBezTo>
                    <a:pt x="264065" y="360302"/>
                    <a:pt x="263996" y="357734"/>
                    <a:pt x="262651" y="357988"/>
                  </a:cubicBezTo>
                  <a:cubicBezTo>
                    <a:pt x="262465" y="359053"/>
                    <a:pt x="261607" y="358775"/>
                    <a:pt x="261097" y="358659"/>
                  </a:cubicBezTo>
                  <a:cubicBezTo>
                    <a:pt x="248993" y="359053"/>
                    <a:pt x="233410" y="362847"/>
                    <a:pt x="232993" y="377934"/>
                  </a:cubicBezTo>
                  <a:cubicBezTo>
                    <a:pt x="232993" y="378999"/>
                    <a:pt x="231949" y="379554"/>
                    <a:pt x="231346" y="380248"/>
                  </a:cubicBezTo>
                  <a:cubicBezTo>
                    <a:pt x="231161" y="380942"/>
                    <a:pt x="232088" y="381290"/>
                    <a:pt x="231624" y="382030"/>
                  </a:cubicBezTo>
                  <a:cubicBezTo>
                    <a:pt x="231393" y="382423"/>
                    <a:pt x="232135" y="383002"/>
                    <a:pt x="231880" y="383534"/>
                  </a:cubicBezTo>
                  <a:cubicBezTo>
                    <a:pt x="226430" y="410769"/>
                    <a:pt x="232251" y="425786"/>
                    <a:pt x="262535" y="421830"/>
                  </a:cubicBezTo>
                  <a:cubicBezTo>
                    <a:pt x="261538" y="423218"/>
                    <a:pt x="262883" y="422477"/>
                    <a:pt x="263254" y="422639"/>
                  </a:cubicBezTo>
                  <a:cubicBezTo>
                    <a:pt x="263903" y="420904"/>
                    <a:pt x="265735" y="421968"/>
                    <a:pt x="266825" y="421159"/>
                  </a:cubicBezTo>
                  <a:cubicBezTo>
                    <a:pt x="267474" y="420696"/>
                    <a:pt x="268077" y="421621"/>
                    <a:pt x="268703" y="421876"/>
                  </a:cubicBezTo>
                  <a:cubicBezTo>
                    <a:pt x="267799" y="423218"/>
                    <a:pt x="270674" y="422709"/>
                    <a:pt x="271022" y="421876"/>
                  </a:cubicBezTo>
                  <a:cubicBezTo>
                    <a:pt x="272460" y="420279"/>
                    <a:pt x="274315" y="421112"/>
                    <a:pt x="276054" y="421182"/>
                  </a:cubicBezTo>
                  <a:cubicBezTo>
                    <a:pt x="276866" y="422454"/>
                    <a:pt x="280043" y="422454"/>
                    <a:pt x="281016" y="421691"/>
                  </a:cubicBezTo>
                  <a:cubicBezTo>
                    <a:pt x="281016" y="421482"/>
                    <a:pt x="279393" y="421830"/>
                    <a:pt x="279161" y="421205"/>
                  </a:cubicBezTo>
                  <a:cubicBezTo>
                    <a:pt x="281685" y="420534"/>
                    <a:pt x="284300" y="420276"/>
                    <a:pt x="286906" y="420441"/>
                  </a:cubicBezTo>
                  <a:cubicBezTo>
                    <a:pt x="288924" y="421367"/>
                    <a:pt x="290106" y="419562"/>
                    <a:pt x="292124" y="419840"/>
                  </a:cubicBezTo>
                  <a:cubicBezTo>
                    <a:pt x="293585" y="419446"/>
                    <a:pt x="292286" y="421876"/>
                    <a:pt x="293677" y="421297"/>
                  </a:cubicBezTo>
                  <a:cubicBezTo>
                    <a:pt x="294605" y="420117"/>
                    <a:pt x="295880" y="420325"/>
                    <a:pt x="297063" y="420395"/>
                  </a:cubicBezTo>
                  <a:cubicBezTo>
                    <a:pt x="301538" y="420071"/>
                    <a:pt x="305596" y="419608"/>
                    <a:pt x="309910" y="419516"/>
                  </a:cubicBezTo>
                  <a:cubicBezTo>
                    <a:pt x="314223" y="419423"/>
                    <a:pt x="318907" y="417502"/>
                    <a:pt x="322965" y="418058"/>
                  </a:cubicBezTo>
                  <a:cubicBezTo>
                    <a:pt x="328461" y="415536"/>
                    <a:pt x="338084" y="412852"/>
                    <a:pt x="337527" y="405493"/>
                  </a:cubicBezTo>
                  <a:cubicBezTo>
                    <a:pt x="337319" y="405077"/>
                    <a:pt x="338594" y="403411"/>
                    <a:pt x="338872" y="403596"/>
                  </a:cubicBezTo>
                  <a:cubicBezTo>
                    <a:pt x="339614" y="404059"/>
                    <a:pt x="338872" y="404475"/>
                    <a:pt x="338687" y="404938"/>
                  </a:cubicBezTo>
                  <a:cubicBezTo>
                    <a:pt x="339568" y="407113"/>
                    <a:pt x="342304" y="408571"/>
                    <a:pt x="344252" y="409959"/>
                  </a:cubicBezTo>
                  <a:cubicBezTo>
                    <a:pt x="349423" y="413546"/>
                    <a:pt x="355962" y="412273"/>
                    <a:pt x="361783" y="411371"/>
                  </a:cubicBezTo>
                  <a:cubicBezTo>
                    <a:pt x="362038" y="411371"/>
                    <a:pt x="362432" y="411371"/>
                    <a:pt x="362316" y="411695"/>
                  </a:cubicBezTo>
                  <a:cubicBezTo>
                    <a:pt x="361783" y="412921"/>
                    <a:pt x="362618" y="412504"/>
                    <a:pt x="362989" y="412227"/>
                  </a:cubicBezTo>
                  <a:cubicBezTo>
                    <a:pt x="365099" y="410121"/>
                    <a:pt x="367951" y="411371"/>
                    <a:pt x="370339" y="410260"/>
                  </a:cubicBezTo>
                  <a:cubicBezTo>
                    <a:pt x="371202" y="409677"/>
                    <a:pt x="372256" y="409445"/>
                    <a:pt x="373284" y="409612"/>
                  </a:cubicBezTo>
                  <a:cubicBezTo>
                    <a:pt x="376600" y="409450"/>
                    <a:pt x="379453" y="407044"/>
                    <a:pt x="382931" y="407298"/>
                  </a:cubicBezTo>
                  <a:cubicBezTo>
                    <a:pt x="392995" y="404753"/>
                    <a:pt x="403453" y="402786"/>
                    <a:pt x="413308" y="399500"/>
                  </a:cubicBezTo>
                  <a:cubicBezTo>
                    <a:pt x="414746" y="399755"/>
                    <a:pt x="416230" y="400449"/>
                    <a:pt x="417436" y="399130"/>
                  </a:cubicBezTo>
                  <a:cubicBezTo>
                    <a:pt x="418641" y="397811"/>
                    <a:pt x="419894" y="398621"/>
                    <a:pt x="421030" y="397904"/>
                  </a:cubicBezTo>
                  <a:cubicBezTo>
                    <a:pt x="423349" y="396538"/>
                    <a:pt x="426711" y="394479"/>
                    <a:pt x="429447" y="395150"/>
                  </a:cubicBezTo>
                  <a:cubicBezTo>
                    <a:pt x="431766" y="395150"/>
                    <a:pt x="433250" y="392142"/>
                    <a:pt x="435152" y="390892"/>
                  </a:cubicBezTo>
                  <a:close/>
                  <a:moveTo>
                    <a:pt x="436845" y="32603"/>
                  </a:moveTo>
                  <a:cubicBezTo>
                    <a:pt x="438792" y="35958"/>
                    <a:pt x="440300" y="47436"/>
                    <a:pt x="436543" y="49819"/>
                  </a:cubicBezTo>
                  <a:cubicBezTo>
                    <a:pt x="437517" y="53267"/>
                    <a:pt x="433389" y="55997"/>
                    <a:pt x="430120" y="56923"/>
                  </a:cubicBezTo>
                  <a:cubicBezTo>
                    <a:pt x="428265" y="57293"/>
                    <a:pt x="428613" y="59075"/>
                    <a:pt x="428079" y="60370"/>
                  </a:cubicBezTo>
                  <a:cubicBezTo>
                    <a:pt x="421981" y="63147"/>
                    <a:pt x="417088" y="69487"/>
                    <a:pt x="410920" y="71732"/>
                  </a:cubicBezTo>
                  <a:cubicBezTo>
                    <a:pt x="409946" y="72172"/>
                    <a:pt x="409296" y="74462"/>
                    <a:pt x="408137" y="74717"/>
                  </a:cubicBezTo>
                  <a:cubicBezTo>
                    <a:pt x="407836" y="74925"/>
                    <a:pt x="407233" y="75388"/>
                    <a:pt x="407789" y="75689"/>
                  </a:cubicBezTo>
                  <a:cubicBezTo>
                    <a:pt x="409018" y="76429"/>
                    <a:pt x="408531" y="77146"/>
                    <a:pt x="407789" y="77887"/>
                  </a:cubicBezTo>
                  <a:cubicBezTo>
                    <a:pt x="404751" y="80201"/>
                    <a:pt x="404195" y="84042"/>
                    <a:pt x="401760" y="86772"/>
                  </a:cubicBezTo>
                  <a:cubicBezTo>
                    <a:pt x="398954" y="93367"/>
                    <a:pt x="394316" y="99592"/>
                    <a:pt x="390769" y="105631"/>
                  </a:cubicBezTo>
                  <a:cubicBezTo>
                    <a:pt x="388241" y="106209"/>
                    <a:pt x="388450" y="109727"/>
                    <a:pt x="385783" y="110560"/>
                  </a:cubicBezTo>
                  <a:cubicBezTo>
                    <a:pt x="384461" y="111254"/>
                    <a:pt x="383766" y="113267"/>
                    <a:pt x="381980" y="113221"/>
                  </a:cubicBezTo>
                  <a:cubicBezTo>
                    <a:pt x="381632" y="116946"/>
                    <a:pt x="376113" y="117848"/>
                    <a:pt x="373539" y="119838"/>
                  </a:cubicBezTo>
                  <a:cubicBezTo>
                    <a:pt x="369945" y="120278"/>
                    <a:pt x="367487" y="123217"/>
                    <a:pt x="363800" y="123194"/>
                  </a:cubicBezTo>
                  <a:cubicBezTo>
                    <a:pt x="362965" y="123680"/>
                    <a:pt x="363151" y="121875"/>
                    <a:pt x="362455" y="122407"/>
                  </a:cubicBezTo>
                  <a:cubicBezTo>
                    <a:pt x="360623" y="125623"/>
                    <a:pt x="357423" y="125346"/>
                    <a:pt x="354154" y="124489"/>
                  </a:cubicBezTo>
                  <a:cubicBezTo>
                    <a:pt x="353064" y="123842"/>
                    <a:pt x="354154" y="125670"/>
                    <a:pt x="353203" y="125461"/>
                  </a:cubicBezTo>
                  <a:cubicBezTo>
                    <a:pt x="351580" y="125114"/>
                    <a:pt x="350096" y="126364"/>
                    <a:pt x="348565" y="126017"/>
                  </a:cubicBezTo>
                  <a:cubicBezTo>
                    <a:pt x="341609" y="125878"/>
                    <a:pt x="334304" y="127150"/>
                    <a:pt x="327695" y="124767"/>
                  </a:cubicBezTo>
                  <a:cubicBezTo>
                    <a:pt x="326443" y="124235"/>
                    <a:pt x="321689" y="124073"/>
                    <a:pt x="324542" y="125484"/>
                  </a:cubicBezTo>
                  <a:cubicBezTo>
                    <a:pt x="327719" y="125484"/>
                    <a:pt x="330733" y="128145"/>
                    <a:pt x="333817" y="127567"/>
                  </a:cubicBezTo>
                  <a:cubicBezTo>
                    <a:pt x="336901" y="126989"/>
                    <a:pt x="339916" y="128863"/>
                    <a:pt x="342861" y="127289"/>
                  </a:cubicBezTo>
                  <a:cubicBezTo>
                    <a:pt x="346455" y="128608"/>
                    <a:pt x="350675" y="126942"/>
                    <a:pt x="354154" y="127498"/>
                  </a:cubicBezTo>
                  <a:cubicBezTo>
                    <a:pt x="355336" y="127636"/>
                    <a:pt x="358351" y="128793"/>
                    <a:pt x="358791" y="127937"/>
                  </a:cubicBezTo>
                  <a:cubicBezTo>
                    <a:pt x="356194" y="126734"/>
                    <a:pt x="365191" y="125832"/>
                    <a:pt x="366305" y="125623"/>
                  </a:cubicBezTo>
                  <a:cubicBezTo>
                    <a:pt x="369249" y="125970"/>
                    <a:pt x="371081" y="122777"/>
                    <a:pt x="373702" y="123309"/>
                  </a:cubicBezTo>
                  <a:cubicBezTo>
                    <a:pt x="375182" y="122895"/>
                    <a:pt x="376527" y="122097"/>
                    <a:pt x="377597" y="120995"/>
                  </a:cubicBezTo>
                  <a:cubicBezTo>
                    <a:pt x="378061" y="119769"/>
                    <a:pt x="380264" y="121574"/>
                    <a:pt x="380519" y="120000"/>
                  </a:cubicBezTo>
                  <a:cubicBezTo>
                    <a:pt x="379847" y="118381"/>
                    <a:pt x="381609" y="118358"/>
                    <a:pt x="382050" y="117501"/>
                  </a:cubicBezTo>
                  <a:cubicBezTo>
                    <a:pt x="382490" y="116645"/>
                    <a:pt x="383766" y="117201"/>
                    <a:pt x="384369" y="116692"/>
                  </a:cubicBezTo>
                  <a:cubicBezTo>
                    <a:pt x="384971" y="116182"/>
                    <a:pt x="385342" y="114910"/>
                    <a:pt x="386224" y="114702"/>
                  </a:cubicBezTo>
                  <a:cubicBezTo>
                    <a:pt x="389702" y="114262"/>
                    <a:pt x="389725" y="109634"/>
                    <a:pt x="392972" y="109449"/>
                  </a:cubicBezTo>
                  <a:cubicBezTo>
                    <a:pt x="393714" y="109449"/>
                    <a:pt x="394479" y="108824"/>
                    <a:pt x="394247" y="108292"/>
                  </a:cubicBezTo>
                  <a:cubicBezTo>
                    <a:pt x="393945" y="104289"/>
                    <a:pt x="398490" y="101350"/>
                    <a:pt x="400925" y="98897"/>
                  </a:cubicBezTo>
                  <a:cubicBezTo>
                    <a:pt x="400067" y="97833"/>
                    <a:pt x="401343" y="97486"/>
                    <a:pt x="401551" y="96792"/>
                  </a:cubicBezTo>
                  <a:cubicBezTo>
                    <a:pt x="405785" y="87478"/>
                    <a:pt x="411786" y="79071"/>
                    <a:pt x="419221" y="72033"/>
                  </a:cubicBezTo>
                  <a:cubicBezTo>
                    <a:pt x="422839" y="69025"/>
                    <a:pt x="427569" y="67844"/>
                    <a:pt x="430815" y="64258"/>
                  </a:cubicBezTo>
                  <a:cubicBezTo>
                    <a:pt x="433969" y="64258"/>
                    <a:pt x="434665" y="59630"/>
                    <a:pt x="437308" y="60070"/>
                  </a:cubicBezTo>
                  <a:cubicBezTo>
                    <a:pt x="438050" y="60417"/>
                    <a:pt x="439163" y="59584"/>
                    <a:pt x="438932" y="58774"/>
                  </a:cubicBezTo>
                  <a:cubicBezTo>
                    <a:pt x="438630" y="56622"/>
                    <a:pt x="441969" y="55835"/>
                    <a:pt x="441529" y="53729"/>
                  </a:cubicBezTo>
                  <a:cubicBezTo>
                    <a:pt x="441529" y="52781"/>
                    <a:pt x="444288" y="52087"/>
                    <a:pt x="443430" y="51416"/>
                  </a:cubicBezTo>
                  <a:cubicBezTo>
                    <a:pt x="441575" y="50791"/>
                    <a:pt x="444914" y="48292"/>
                    <a:pt x="444010" y="46996"/>
                  </a:cubicBezTo>
                  <a:cubicBezTo>
                    <a:pt x="443477" y="45492"/>
                    <a:pt x="444775" y="44335"/>
                    <a:pt x="444288" y="42970"/>
                  </a:cubicBezTo>
                  <a:cubicBezTo>
                    <a:pt x="443801" y="41604"/>
                    <a:pt x="445517" y="40401"/>
                    <a:pt x="444775" y="38897"/>
                  </a:cubicBezTo>
                  <a:cubicBezTo>
                    <a:pt x="444775" y="38110"/>
                    <a:pt x="445053" y="37208"/>
                    <a:pt x="443871" y="36884"/>
                  </a:cubicBezTo>
                  <a:cubicBezTo>
                    <a:pt x="443500" y="36768"/>
                    <a:pt x="443477" y="36074"/>
                    <a:pt x="443685" y="35866"/>
                  </a:cubicBezTo>
                  <a:cubicBezTo>
                    <a:pt x="444427" y="34616"/>
                    <a:pt x="442943" y="33552"/>
                    <a:pt x="443430" y="32418"/>
                  </a:cubicBezTo>
                  <a:cubicBezTo>
                    <a:pt x="443987" y="31655"/>
                    <a:pt x="443546" y="31053"/>
                    <a:pt x="443013" y="30428"/>
                  </a:cubicBezTo>
                  <a:cubicBezTo>
                    <a:pt x="441343" y="27258"/>
                    <a:pt x="441529" y="23162"/>
                    <a:pt x="439813" y="19738"/>
                  </a:cubicBezTo>
                  <a:cubicBezTo>
                    <a:pt x="438630" y="17771"/>
                    <a:pt x="441830" y="17864"/>
                    <a:pt x="440532" y="16221"/>
                  </a:cubicBezTo>
                  <a:cubicBezTo>
                    <a:pt x="438213" y="14624"/>
                    <a:pt x="441250" y="12171"/>
                    <a:pt x="439210" y="10783"/>
                  </a:cubicBezTo>
                  <a:cubicBezTo>
                    <a:pt x="438352" y="9047"/>
                    <a:pt x="436752" y="6965"/>
                    <a:pt x="437378" y="4813"/>
                  </a:cubicBezTo>
                  <a:cubicBezTo>
                    <a:pt x="434317" y="-69"/>
                    <a:pt x="430537" y="5993"/>
                    <a:pt x="426549" y="3795"/>
                  </a:cubicBezTo>
                  <a:cubicBezTo>
                    <a:pt x="425204" y="2013"/>
                    <a:pt x="425250" y="4952"/>
                    <a:pt x="424230" y="4420"/>
                  </a:cubicBezTo>
                  <a:cubicBezTo>
                    <a:pt x="422073" y="3471"/>
                    <a:pt x="420705" y="7127"/>
                    <a:pt x="418178" y="5577"/>
                  </a:cubicBezTo>
                  <a:cubicBezTo>
                    <a:pt x="413053" y="7891"/>
                    <a:pt x="406838" y="6132"/>
                    <a:pt x="401946" y="8538"/>
                  </a:cubicBezTo>
                  <a:cubicBezTo>
                    <a:pt x="399464" y="7844"/>
                    <a:pt x="396821" y="9487"/>
                    <a:pt x="394038" y="8793"/>
                  </a:cubicBezTo>
                  <a:cubicBezTo>
                    <a:pt x="394038" y="10968"/>
                    <a:pt x="390212" y="10042"/>
                    <a:pt x="388311" y="10945"/>
                  </a:cubicBezTo>
                  <a:cubicBezTo>
                    <a:pt x="384234" y="12173"/>
                    <a:pt x="380035" y="12949"/>
                    <a:pt x="375789" y="13259"/>
                  </a:cubicBezTo>
                  <a:cubicBezTo>
                    <a:pt x="368670" y="15249"/>
                    <a:pt x="361110" y="18558"/>
                    <a:pt x="353504" y="17887"/>
                  </a:cubicBezTo>
                  <a:cubicBezTo>
                    <a:pt x="356357" y="20756"/>
                    <a:pt x="341910" y="20941"/>
                    <a:pt x="339962" y="23810"/>
                  </a:cubicBezTo>
                  <a:cubicBezTo>
                    <a:pt x="339382" y="23209"/>
                    <a:pt x="338524" y="23463"/>
                    <a:pt x="337852" y="23070"/>
                  </a:cubicBezTo>
                  <a:cubicBezTo>
                    <a:pt x="337179" y="22677"/>
                    <a:pt x="337017" y="24227"/>
                    <a:pt x="336043" y="23579"/>
                  </a:cubicBezTo>
                  <a:cubicBezTo>
                    <a:pt x="335069" y="22931"/>
                    <a:pt x="334420" y="23579"/>
                    <a:pt x="334003" y="24366"/>
                  </a:cubicBezTo>
                  <a:cubicBezTo>
                    <a:pt x="332333" y="26194"/>
                    <a:pt x="328971" y="26680"/>
                    <a:pt x="326536" y="27281"/>
                  </a:cubicBezTo>
                  <a:cubicBezTo>
                    <a:pt x="323962" y="27582"/>
                    <a:pt x="322037" y="30151"/>
                    <a:pt x="319231" y="28785"/>
                  </a:cubicBezTo>
                  <a:cubicBezTo>
                    <a:pt x="318811" y="28667"/>
                    <a:pt x="318367" y="28874"/>
                    <a:pt x="318188" y="29271"/>
                  </a:cubicBezTo>
                  <a:cubicBezTo>
                    <a:pt x="318953" y="31192"/>
                    <a:pt x="316866" y="30498"/>
                    <a:pt x="316402" y="31261"/>
                  </a:cubicBezTo>
                  <a:cubicBezTo>
                    <a:pt x="305527" y="34292"/>
                    <a:pt x="295069" y="40100"/>
                    <a:pt x="284240" y="43155"/>
                  </a:cubicBezTo>
                  <a:cubicBezTo>
                    <a:pt x="283527" y="43311"/>
                    <a:pt x="282839" y="43568"/>
                    <a:pt x="282199" y="43918"/>
                  </a:cubicBezTo>
                  <a:cubicBezTo>
                    <a:pt x="281295" y="44659"/>
                    <a:pt x="281132" y="42993"/>
                    <a:pt x="280321" y="43641"/>
                  </a:cubicBezTo>
                  <a:cubicBezTo>
                    <a:pt x="277260" y="44983"/>
                    <a:pt x="273642" y="44589"/>
                    <a:pt x="276286" y="49310"/>
                  </a:cubicBezTo>
                  <a:cubicBezTo>
                    <a:pt x="277561" y="48801"/>
                    <a:pt x="275266" y="45885"/>
                    <a:pt x="276587" y="46325"/>
                  </a:cubicBezTo>
                  <a:cubicBezTo>
                    <a:pt x="278535" y="48639"/>
                    <a:pt x="284101" y="42599"/>
                    <a:pt x="286906" y="43780"/>
                  </a:cubicBezTo>
                  <a:cubicBezTo>
                    <a:pt x="290439" y="42043"/>
                    <a:pt x="294137" y="40664"/>
                    <a:pt x="297944" y="39661"/>
                  </a:cubicBezTo>
                  <a:cubicBezTo>
                    <a:pt x="300065" y="38400"/>
                    <a:pt x="302352" y="37442"/>
                    <a:pt x="304738" y="36815"/>
                  </a:cubicBezTo>
                  <a:cubicBezTo>
                    <a:pt x="305753" y="35765"/>
                    <a:pt x="307309" y="35444"/>
                    <a:pt x="308657" y="36005"/>
                  </a:cubicBezTo>
                  <a:cubicBezTo>
                    <a:pt x="310512" y="36352"/>
                    <a:pt x="310976" y="33552"/>
                    <a:pt x="313110" y="34038"/>
                  </a:cubicBezTo>
                  <a:cubicBezTo>
                    <a:pt x="316263" y="32927"/>
                    <a:pt x="319602" y="31724"/>
                    <a:pt x="322756" y="30798"/>
                  </a:cubicBezTo>
                  <a:cubicBezTo>
                    <a:pt x="324008" y="30660"/>
                    <a:pt x="325678" y="32002"/>
                    <a:pt x="326327" y="29757"/>
                  </a:cubicBezTo>
                  <a:cubicBezTo>
                    <a:pt x="327278" y="29433"/>
                    <a:pt x="328646" y="29757"/>
                    <a:pt x="329527" y="29017"/>
                  </a:cubicBezTo>
                  <a:cubicBezTo>
                    <a:pt x="330408" y="28276"/>
                    <a:pt x="332217" y="29017"/>
                    <a:pt x="333168" y="27883"/>
                  </a:cubicBezTo>
                  <a:cubicBezTo>
                    <a:pt x="336159" y="26448"/>
                    <a:pt x="339939" y="27189"/>
                    <a:pt x="342791" y="24967"/>
                  </a:cubicBezTo>
                  <a:cubicBezTo>
                    <a:pt x="343788" y="24250"/>
                    <a:pt x="344878" y="24620"/>
                    <a:pt x="346014" y="24759"/>
                  </a:cubicBezTo>
                  <a:cubicBezTo>
                    <a:pt x="347151" y="24898"/>
                    <a:pt x="347916" y="23139"/>
                    <a:pt x="348774" y="23556"/>
                  </a:cubicBezTo>
                  <a:cubicBezTo>
                    <a:pt x="352716" y="23833"/>
                    <a:pt x="356310" y="21010"/>
                    <a:pt x="360368" y="20548"/>
                  </a:cubicBezTo>
                  <a:cubicBezTo>
                    <a:pt x="364797" y="20687"/>
                    <a:pt x="368878" y="18396"/>
                    <a:pt x="373284" y="18789"/>
                  </a:cubicBezTo>
                  <a:cubicBezTo>
                    <a:pt x="374792" y="18974"/>
                    <a:pt x="374792" y="18789"/>
                    <a:pt x="376670" y="17748"/>
                  </a:cubicBezTo>
                  <a:cubicBezTo>
                    <a:pt x="379128" y="16244"/>
                    <a:pt x="382282" y="16776"/>
                    <a:pt x="384855" y="15434"/>
                  </a:cubicBezTo>
                  <a:cubicBezTo>
                    <a:pt x="385087" y="15318"/>
                    <a:pt x="385111" y="15434"/>
                    <a:pt x="385319" y="16221"/>
                  </a:cubicBezTo>
                  <a:cubicBezTo>
                    <a:pt x="385319" y="16614"/>
                    <a:pt x="386502" y="16753"/>
                    <a:pt x="386687" y="16221"/>
                  </a:cubicBezTo>
                  <a:cubicBezTo>
                    <a:pt x="387499" y="12889"/>
                    <a:pt x="395685" y="16475"/>
                    <a:pt x="394363" y="14508"/>
                  </a:cubicBezTo>
                  <a:cubicBezTo>
                    <a:pt x="394038" y="13675"/>
                    <a:pt x="394966" y="13490"/>
                    <a:pt x="395360" y="13745"/>
                  </a:cubicBezTo>
                  <a:cubicBezTo>
                    <a:pt x="402525" y="13884"/>
                    <a:pt x="414583" y="10343"/>
                    <a:pt x="422004" y="10806"/>
                  </a:cubicBezTo>
                  <a:cubicBezTo>
                    <a:pt x="425069" y="9565"/>
                    <a:pt x="428370" y="9012"/>
                    <a:pt x="431674" y="9186"/>
                  </a:cubicBezTo>
                  <a:cubicBezTo>
                    <a:pt x="433807" y="9441"/>
                    <a:pt x="431117" y="11176"/>
                    <a:pt x="432114" y="12102"/>
                  </a:cubicBezTo>
                  <a:cubicBezTo>
                    <a:pt x="435731" y="13189"/>
                    <a:pt x="434201" y="18558"/>
                    <a:pt x="434595" y="21705"/>
                  </a:cubicBezTo>
                  <a:cubicBezTo>
                    <a:pt x="434595" y="22445"/>
                    <a:pt x="434201" y="23047"/>
                    <a:pt x="435175" y="23810"/>
                  </a:cubicBezTo>
                  <a:cubicBezTo>
                    <a:pt x="436149" y="24574"/>
                    <a:pt x="435175" y="27142"/>
                    <a:pt x="436798" y="28323"/>
                  </a:cubicBezTo>
                  <a:cubicBezTo>
                    <a:pt x="436984" y="28438"/>
                    <a:pt x="436798" y="29040"/>
                    <a:pt x="436798" y="29410"/>
                  </a:cubicBezTo>
                  <a:cubicBezTo>
                    <a:pt x="436798" y="30174"/>
                    <a:pt x="435662" y="30474"/>
                    <a:pt x="435917" y="30984"/>
                  </a:cubicBezTo>
                  <a:cubicBezTo>
                    <a:pt x="436172" y="31493"/>
                    <a:pt x="437007" y="31585"/>
                    <a:pt x="436845" y="32395"/>
                  </a:cubicBezTo>
                  <a:close/>
                  <a:moveTo>
                    <a:pt x="631096" y="168570"/>
                  </a:moveTo>
                  <a:cubicBezTo>
                    <a:pt x="631096" y="169102"/>
                    <a:pt x="631491" y="169079"/>
                    <a:pt x="631862" y="169148"/>
                  </a:cubicBezTo>
                  <a:cubicBezTo>
                    <a:pt x="634737" y="169380"/>
                    <a:pt x="635549" y="172295"/>
                    <a:pt x="638007" y="172943"/>
                  </a:cubicBezTo>
                  <a:cubicBezTo>
                    <a:pt x="640047" y="173313"/>
                    <a:pt x="638007" y="174517"/>
                    <a:pt x="639004" y="174794"/>
                  </a:cubicBezTo>
                  <a:cubicBezTo>
                    <a:pt x="641462" y="174401"/>
                    <a:pt x="642876" y="176946"/>
                    <a:pt x="645149" y="177108"/>
                  </a:cubicBezTo>
                  <a:cubicBezTo>
                    <a:pt x="646476" y="176844"/>
                    <a:pt x="647836" y="177378"/>
                    <a:pt x="648627" y="178473"/>
                  </a:cubicBezTo>
                  <a:cubicBezTo>
                    <a:pt x="648859" y="178774"/>
                    <a:pt x="649439" y="178983"/>
                    <a:pt x="649555" y="178612"/>
                  </a:cubicBezTo>
                  <a:cubicBezTo>
                    <a:pt x="650018" y="177316"/>
                    <a:pt x="651155" y="177502"/>
                    <a:pt x="651874" y="177779"/>
                  </a:cubicBezTo>
                  <a:cubicBezTo>
                    <a:pt x="653520" y="178381"/>
                    <a:pt x="654749" y="176900"/>
                    <a:pt x="656256" y="177108"/>
                  </a:cubicBezTo>
                  <a:cubicBezTo>
                    <a:pt x="664697" y="170467"/>
                    <a:pt x="662819" y="158597"/>
                    <a:pt x="665949" y="149341"/>
                  </a:cubicBezTo>
                  <a:cubicBezTo>
                    <a:pt x="667804" y="148254"/>
                    <a:pt x="665949" y="146842"/>
                    <a:pt x="666274" y="145616"/>
                  </a:cubicBezTo>
                  <a:cubicBezTo>
                    <a:pt x="667601" y="140554"/>
                    <a:pt x="668279" y="135344"/>
                    <a:pt x="668291" y="130112"/>
                  </a:cubicBezTo>
                  <a:cubicBezTo>
                    <a:pt x="666830" y="132241"/>
                    <a:pt x="667851" y="135550"/>
                    <a:pt x="665972" y="137170"/>
                  </a:cubicBezTo>
                  <a:cubicBezTo>
                    <a:pt x="666715" y="138510"/>
                    <a:pt x="666549" y="140168"/>
                    <a:pt x="665555" y="141335"/>
                  </a:cubicBezTo>
                  <a:cubicBezTo>
                    <a:pt x="664743" y="142122"/>
                    <a:pt x="663561" y="142908"/>
                    <a:pt x="664164" y="144135"/>
                  </a:cubicBezTo>
                  <a:cubicBezTo>
                    <a:pt x="664766" y="145361"/>
                    <a:pt x="663097" y="145708"/>
                    <a:pt x="663097" y="146680"/>
                  </a:cubicBezTo>
                  <a:cubicBezTo>
                    <a:pt x="665648" y="148230"/>
                    <a:pt x="662610" y="148254"/>
                    <a:pt x="663236" y="149943"/>
                  </a:cubicBezTo>
                  <a:cubicBezTo>
                    <a:pt x="663981" y="151980"/>
                    <a:pt x="663474" y="154264"/>
                    <a:pt x="661937" y="155797"/>
                  </a:cubicBezTo>
                  <a:cubicBezTo>
                    <a:pt x="663213" y="157370"/>
                    <a:pt x="661288" y="158342"/>
                    <a:pt x="661265" y="159638"/>
                  </a:cubicBezTo>
                  <a:cubicBezTo>
                    <a:pt x="660245" y="163294"/>
                    <a:pt x="660198" y="168130"/>
                    <a:pt x="656975" y="170699"/>
                  </a:cubicBezTo>
                  <a:cubicBezTo>
                    <a:pt x="655213" y="171115"/>
                    <a:pt x="654100" y="173984"/>
                    <a:pt x="652685" y="173892"/>
                  </a:cubicBezTo>
                  <a:cubicBezTo>
                    <a:pt x="652059" y="173105"/>
                    <a:pt x="651549" y="173151"/>
                    <a:pt x="650552" y="173522"/>
                  </a:cubicBezTo>
                  <a:cubicBezTo>
                    <a:pt x="646471" y="174494"/>
                    <a:pt x="642992" y="170004"/>
                    <a:pt x="639444" y="168431"/>
                  </a:cubicBezTo>
                  <a:cubicBezTo>
                    <a:pt x="635340" y="164253"/>
                    <a:pt x="632336" y="159125"/>
                    <a:pt x="630702" y="153506"/>
                  </a:cubicBezTo>
                  <a:cubicBezTo>
                    <a:pt x="631514" y="151956"/>
                    <a:pt x="629149" y="151678"/>
                    <a:pt x="629751" y="150521"/>
                  </a:cubicBezTo>
                  <a:cubicBezTo>
                    <a:pt x="631421" y="149850"/>
                    <a:pt x="630494" y="147328"/>
                    <a:pt x="629125" y="146888"/>
                  </a:cubicBezTo>
                  <a:cubicBezTo>
                    <a:pt x="627696" y="144306"/>
                    <a:pt x="627402" y="141249"/>
                    <a:pt x="628314" y="138442"/>
                  </a:cubicBezTo>
                  <a:cubicBezTo>
                    <a:pt x="628801" y="137401"/>
                    <a:pt x="627595" y="136568"/>
                    <a:pt x="627780" y="135504"/>
                  </a:cubicBezTo>
                  <a:cubicBezTo>
                    <a:pt x="628320" y="133618"/>
                    <a:pt x="628494" y="131647"/>
                    <a:pt x="628291" y="129696"/>
                  </a:cubicBezTo>
                  <a:cubicBezTo>
                    <a:pt x="628291" y="128608"/>
                    <a:pt x="628105" y="127382"/>
                    <a:pt x="629728" y="127035"/>
                  </a:cubicBezTo>
                  <a:cubicBezTo>
                    <a:pt x="630076" y="127035"/>
                    <a:pt x="630122" y="126317"/>
                    <a:pt x="629728" y="126156"/>
                  </a:cubicBezTo>
                  <a:cubicBezTo>
                    <a:pt x="628291" y="125531"/>
                    <a:pt x="628847" y="124559"/>
                    <a:pt x="629218" y="123633"/>
                  </a:cubicBezTo>
                  <a:cubicBezTo>
                    <a:pt x="630331" y="121990"/>
                    <a:pt x="628383" y="121597"/>
                    <a:pt x="628337" y="120348"/>
                  </a:cubicBezTo>
                  <a:cubicBezTo>
                    <a:pt x="628731" y="117478"/>
                    <a:pt x="625021" y="115859"/>
                    <a:pt x="626157" y="113128"/>
                  </a:cubicBezTo>
                  <a:cubicBezTo>
                    <a:pt x="626459" y="111022"/>
                    <a:pt x="628476" y="108963"/>
                    <a:pt x="628175" y="106742"/>
                  </a:cubicBezTo>
                  <a:cubicBezTo>
                    <a:pt x="627363" y="104428"/>
                    <a:pt x="630099" y="105700"/>
                    <a:pt x="629937" y="104266"/>
                  </a:cubicBezTo>
                  <a:cubicBezTo>
                    <a:pt x="627618" y="98782"/>
                    <a:pt x="634273" y="93668"/>
                    <a:pt x="639212" y="93691"/>
                  </a:cubicBezTo>
                  <a:lnTo>
                    <a:pt x="639212" y="93691"/>
                  </a:lnTo>
                  <a:cubicBezTo>
                    <a:pt x="635178" y="91007"/>
                    <a:pt x="630424" y="96005"/>
                    <a:pt x="628198" y="99337"/>
                  </a:cubicBezTo>
                  <a:cubicBezTo>
                    <a:pt x="627525" y="101651"/>
                    <a:pt x="627108" y="104890"/>
                    <a:pt x="624975" y="106557"/>
                  </a:cubicBezTo>
                  <a:cubicBezTo>
                    <a:pt x="623421" y="107320"/>
                    <a:pt x="625995" y="109426"/>
                    <a:pt x="624835" y="110398"/>
                  </a:cubicBezTo>
                  <a:cubicBezTo>
                    <a:pt x="622401" y="113799"/>
                    <a:pt x="624580" y="117339"/>
                    <a:pt x="625601" y="120648"/>
                  </a:cubicBezTo>
                  <a:cubicBezTo>
                    <a:pt x="626436" y="122661"/>
                    <a:pt x="621450" y="125670"/>
                    <a:pt x="626134" y="124513"/>
                  </a:cubicBezTo>
                  <a:cubicBezTo>
                    <a:pt x="626876" y="124837"/>
                    <a:pt x="626807" y="126341"/>
                    <a:pt x="625879" y="125832"/>
                  </a:cubicBezTo>
                  <a:cubicBezTo>
                    <a:pt x="624395" y="124767"/>
                    <a:pt x="623560" y="125832"/>
                    <a:pt x="622401" y="126572"/>
                  </a:cubicBezTo>
                  <a:cubicBezTo>
                    <a:pt x="621241" y="127312"/>
                    <a:pt x="621311" y="128446"/>
                    <a:pt x="620221" y="128886"/>
                  </a:cubicBezTo>
                  <a:cubicBezTo>
                    <a:pt x="619734" y="129117"/>
                    <a:pt x="619989" y="129673"/>
                    <a:pt x="620615" y="129835"/>
                  </a:cubicBezTo>
                  <a:cubicBezTo>
                    <a:pt x="621241" y="129997"/>
                    <a:pt x="621079" y="131663"/>
                    <a:pt x="620198" y="131547"/>
                  </a:cubicBezTo>
                  <a:cubicBezTo>
                    <a:pt x="619317" y="131431"/>
                    <a:pt x="618714" y="131547"/>
                    <a:pt x="618783" y="130390"/>
                  </a:cubicBezTo>
                  <a:cubicBezTo>
                    <a:pt x="618853" y="129233"/>
                    <a:pt x="617322" y="129881"/>
                    <a:pt x="617740" y="130598"/>
                  </a:cubicBezTo>
                  <a:cubicBezTo>
                    <a:pt x="619108" y="131709"/>
                    <a:pt x="616812" y="133259"/>
                    <a:pt x="618250" y="134046"/>
                  </a:cubicBezTo>
                  <a:cubicBezTo>
                    <a:pt x="619062" y="134486"/>
                    <a:pt x="618598" y="133468"/>
                    <a:pt x="618992" y="133329"/>
                  </a:cubicBezTo>
                  <a:cubicBezTo>
                    <a:pt x="619386" y="133190"/>
                    <a:pt x="619363" y="132588"/>
                    <a:pt x="619803" y="132889"/>
                  </a:cubicBezTo>
                  <a:cubicBezTo>
                    <a:pt x="620986" y="133629"/>
                    <a:pt x="620453" y="134972"/>
                    <a:pt x="619803" y="135828"/>
                  </a:cubicBezTo>
                  <a:cubicBezTo>
                    <a:pt x="618412" y="139437"/>
                    <a:pt x="619803" y="143857"/>
                    <a:pt x="617044" y="147397"/>
                  </a:cubicBezTo>
                  <a:cubicBezTo>
                    <a:pt x="616557" y="148323"/>
                    <a:pt x="617044" y="148554"/>
                    <a:pt x="617670" y="148971"/>
                  </a:cubicBezTo>
                  <a:cubicBezTo>
                    <a:pt x="617925" y="149133"/>
                    <a:pt x="617485" y="149943"/>
                    <a:pt x="617995" y="150128"/>
                  </a:cubicBezTo>
                  <a:cubicBezTo>
                    <a:pt x="618435" y="149549"/>
                    <a:pt x="617995" y="147490"/>
                    <a:pt x="618946" y="147143"/>
                  </a:cubicBezTo>
                  <a:cubicBezTo>
                    <a:pt x="619595" y="147143"/>
                    <a:pt x="619293" y="147606"/>
                    <a:pt x="619317" y="147883"/>
                  </a:cubicBezTo>
                  <a:cubicBezTo>
                    <a:pt x="619827" y="149896"/>
                    <a:pt x="619015" y="151655"/>
                    <a:pt x="620522" y="153228"/>
                  </a:cubicBezTo>
                  <a:cubicBezTo>
                    <a:pt x="621211" y="154142"/>
                    <a:pt x="621344" y="155358"/>
                    <a:pt x="620870" y="156399"/>
                  </a:cubicBezTo>
                  <a:cubicBezTo>
                    <a:pt x="620685" y="156769"/>
                    <a:pt x="620569" y="156861"/>
                    <a:pt x="621102" y="157162"/>
                  </a:cubicBezTo>
                  <a:cubicBezTo>
                    <a:pt x="623259" y="157741"/>
                    <a:pt x="623746" y="159476"/>
                    <a:pt x="624928" y="161212"/>
                  </a:cubicBezTo>
                  <a:cubicBezTo>
                    <a:pt x="625601" y="163294"/>
                    <a:pt x="636082" y="168500"/>
                    <a:pt x="631259" y="168454"/>
                  </a:cubicBezTo>
                  <a:close/>
                  <a:moveTo>
                    <a:pt x="603270" y="287598"/>
                  </a:moveTo>
                  <a:cubicBezTo>
                    <a:pt x="595154" y="293476"/>
                    <a:pt x="588847" y="301135"/>
                    <a:pt x="580522" y="306550"/>
                  </a:cubicBezTo>
                  <a:cubicBezTo>
                    <a:pt x="580132" y="306993"/>
                    <a:pt x="579466" y="307063"/>
                    <a:pt x="578991" y="306712"/>
                  </a:cubicBezTo>
                  <a:cubicBezTo>
                    <a:pt x="576139" y="305022"/>
                    <a:pt x="574748" y="308540"/>
                    <a:pt x="572684" y="309650"/>
                  </a:cubicBezTo>
                  <a:cubicBezTo>
                    <a:pt x="567490" y="314278"/>
                    <a:pt x="564754" y="323048"/>
                    <a:pt x="556684" y="322192"/>
                  </a:cubicBezTo>
                  <a:cubicBezTo>
                    <a:pt x="554226" y="322631"/>
                    <a:pt x="554017" y="320433"/>
                    <a:pt x="552510" y="319230"/>
                  </a:cubicBezTo>
                  <a:cubicBezTo>
                    <a:pt x="549681" y="316523"/>
                    <a:pt x="548104" y="312288"/>
                    <a:pt x="545553" y="309326"/>
                  </a:cubicBezTo>
                  <a:cubicBezTo>
                    <a:pt x="544927" y="304583"/>
                    <a:pt x="540916" y="304444"/>
                    <a:pt x="543095" y="300071"/>
                  </a:cubicBezTo>
                  <a:cubicBezTo>
                    <a:pt x="539802" y="299446"/>
                    <a:pt x="539362" y="294101"/>
                    <a:pt x="538458" y="291254"/>
                  </a:cubicBezTo>
                  <a:cubicBezTo>
                    <a:pt x="536921" y="288135"/>
                    <a:pt x="537008" y="284464"/>
                    <a:pt x="538689" y="281420"/>
                  </a:cubicBezTo>
                  <a:cubicBezTo>
                    <a:pt x="540823" y="278782"/>
                    <a:pt x="541495" y="274062"/>
                    <a:pt x="544626" y="272766"/>
                  </a:cubicBezTo>
                  <a:cubicBezTo>
                    <a:pt x="545020" y="272766"/>
                    <a:pt x="545507" y="272650"/>
                    <a:pt x="544811" y="272280"/>
                  </a:cubicBezTo>
                  <a:cubicBezTo>
                    <a:pt x="544116" y="271910"/>
                    <a:pt x="543884" y="271470"/>
                    <a:pt x="544811" y="271100"/>
                  </a:cubicBezTo>
                  <a:cubicBezTo>
                    <a:pt x="547478" y="270105"/>
                    <a:pt x="548475" y="267467"/>
                    <a:pt x="550307" y="265639"/>
                  </a:cubicBezTo>
                  <a:cubicBezTo>
                    <a:pt x="549959" y="263117"/>
                    <a:pt x="552765" y="265269"/>
                    <a:pt x="553136" y="263719"/>
                  </a:cubicBezTo>
                  <a:cubicBezTo>
                    <a:pt x="552927" y="261960"/>
                    <a:pt x="551791" y="263603"/>
                    <a:pt x="551281" y="262631"/>
                  </a:cubicBezTo>
                  <a:cubicBezTo>
                    <a:pt x="550771" y="261659"/>
                    <a:pt x="552881" y="261081"/>
                    <a:pt x="553600" y="260317"/>
                  </a:cubicBezTo>
                  <a:cubicBezTo>
                    <a:pt x="554319" y="259554"/>
                    <a:pt x="554411" y="259183"/>
                    <a:pt x="555362" y="259530"/>
                  </a:cubicBezTo>
                  <a:cubicBezTo>
                    <a:pt x="556035" y="256777"/>
                    <a:pt x="560000" y="254394"/>
                    <a:pt x="562319" y="252774"/>
                  </a:cubicBezTo>
                  <a:cubicBezTo>
                    <a:pt x="564151" y="251871"/>
                    <a:pt x="564800" y="249395"/>
                    <a:pt x="567188" y="249395"/>
                  </a:cubicBezTo>
                  <a:cubicBezTo>
                    <a:pt x="568301" y="247776"/>
                    <a:pt x="569716" y="245508"/>
                    <a:pt x="572220" y="245508"/>
                  </a:cubicBezTo>
                  <a:cubicBezTo>
                    <a:pt x="572823" y="245508"/>
                    <a:pt x="573310" y="244259"/>
                    <a:pt x="574307" y="244953"/>
                  </a:cubicBezTo>
                  <a:cubicBezTo>
                    <a:pt x="575119" y="244953"/>
                    <a:pt x="574446" y="243356"/>
                    <a:pt x="575281" y="243194"/>
                  </a:cubicBezTo>
                  <a:cubicBezTo>
                    <a:pt x="577299" y="242407"/>
                    <a:pt x="578875" y="239908"/>
                    <a:pt x="581589" y="241597"/>
                  </a:cubicBezTo>
                  <a:cubicBezTo>
                    <a:pt x="581948" y="241819"/>
                    <a:pt x="582419" y="241709"/>
                    <a:pt x="582642" y="241350"/>
                  </a:cubicBezTo>
                  <a:cubicBezTo>
                    <a:pt x="582738" y="241196"/>
                    <a:pt x="582775" y="241013"/>
                    <a:pt x="582748" y="240834"/>
                  </a:cubicBezTo>
                  <a:cubicBezTo>
                    <a:pt x="582261" y="240047"/>
                    <a:pt x="584464" y="239700"/>
                    <a:pt x="583374" y="239515"/>
                  </a:cubicBezTo>
                  <a:cubicBezTo>
                    <a:pt x="580081" y="238751"/>
                    <a:pt x="577531" y="240325"/>
                    <a:pt x="574771" y="241667"/>
                  </a:cubicBezTo>
                  <a:cubicBezTo>
                    <a:pt x="571339" y="240718"/>
                    <a:pt x="570690" y="246295"/>
                    <a:pt x="567281" y="244698"/>
                  </a:cubicBezTo>
                  <a:cubicBezTo>
                    <a:pt x="566864" y="244490"/>
                    <a:pt x="566469" y="245184"/>
                    <a:pt x="566493" y="245207"/>
                  </a:cubicBezTo>
                  <a:cubicBezTo>
                    <a:pt x="565101" y="249534"/>
                    <a:pt x="558168" y="252473"/>
                    <a:pt x="554203" y="254856"/>
                  </a:cubicBezTo>
                  <a:cubicBezTo>
                    <a:pt x="552742" y="255550"/>
                    <a:pt x="552139" y="258235"/>
                    <a:pt x="550261" y="258605"/>
                  </a:cubicBezTo>
                  <a:cubicBezTo>
                    <a:pt x="549240" y="258605"/>
                    <a:pt x="548939" y="259600"/>
                    <a:pt x="548127" y="259831"/>
                  </a:cubicBezTo>
                  <a:cubicBezTo>
                    <a:pt x="547316" y="260063"/>
                    <a:pt x="547640" y="260363"/>
                    <a:pt x="547803" y="260873"/>
                  </a:cubicBezTo>
                  <a:cubicBezTo>
                    <a:pt x="548452" y="263186"/>
                    <a:pt x="548429" y="263186"/>
                    <a:pt x="546434" y="264343"/>
                  </a:cubicBezTo>
                  <a:cubicBezTo>
                    <a:pt x="542956" y="266033"/>
                    <a:pt x="544000" y="271586"/>
                    <a:pt x="539176" y="271285"/>
                  </a:cubicBezTo>
                  <a:cubicBezTo>
                    <a:pt x="538898" y="273969"/>
                    <a:pt x="535304" y="276283"/>
                    <a:pt x="534330" y="279199"/>
                  </a:cubicBezTo>
                  <a:cubicBezTo>
                    <a:pt x="532289" y="281906"/>
                    <a:pt x="533449" y="285123"/>
                    <a:pt x="532011" y="287876"/>
                  </a:cubicBezTo>
                  <a:cubicBezTo>
                    <a:pt x="530921" y="289172"/>
                    <a:pt x="532614" y="290190"/>
                    <a:pt x="532150" y="291532"/>
                  </a:cubicBezTo>
                  <a:cubicBezTo>
                    <a:pt x="535374" y="300780"/>
                    <a:pt x="539539" y="309673"/>
                    <a:pt x="544579" y="318073"/>
                  </a:cubicBezTo>
                  <a:cubicBezTo>
                    <a:pt x="545066" y="318929"/>
                    <a:pt x="546458" y="319461"/>
                    <a:pt x="546226" y="320202"/>
                  </a:cubicBezTo>
                  <a:cubicBezTo>
                    <a:pt x="545855" y="321359"/>
                    <a:pt x="547872" y="321312"/>
                    <a:pt x="547014" y="322377"/>
                  </a:cubicBezTo>
                  <a:cubicBezTo>
                    <a:pt x="549194" y="323719"/>
                    <a:pt x="550724" y="326033"/>
                    <a:pt x="553437" y="326634"/>
                  </a:cubicBezTo>
                  <a:cubicBezTo>
                    <a:pt x="554342" y="326843"/>
                    <a:pt x="555548" y="326958"/>
                    <a:pt x="555455" y="328439"/>
                  </a:cubicBezTo>
                  <a:cubicBezTo>
                    <a:pt x="555455" y="328671"/>
                    <a:pt x="555919" y="328833"/>
                    <a:pt x="555965" y="328439"/>
                  </a:cubicBezTo>
                  <a:cubicBezTo>
                    <a:pt x="558585" y="326542"/>
                    <a:pt x="565820" y="327028"/>
                    <a:pt x="567559" y="322539"/>
                  </a:cubicBezTo>
                  <a:cubicBezTo>
                    <a:pt x="567845" y="321651"/>
                    <a:pt x="568799" y="321162"/>
                    <a:pt x="569689" y="321447"/>
                  </a:cubicBezTo>
                  <a:cubicBezTo>
                    <a:pt x="569753" y="321468"/>
                    <a:pt x="569817" y="321492"/>
                    <a:pt x="569878" y="321521"/>
                  </a:cubicBezTo>
                  <a:cubicBezTo>
                    <a:pt x="571664" y="321868"/>
                    <a:pt x="572522" y="321197"/>
                    <a:pt x="571803" y="319646"/>
                  </a:cubicBezTo>
                  <a:cubicBezTo>
                    <a:pt x="570991" y="317332"/>
                    <a:pt x="572684" y="316129"/>
                    <a:pt x="573333" y="314186"/>
                  </a:cubicBezTo>
                  <a:cubicBezTo>
                    <a:pt x="573496" y="313746"/>
                    <a:pt x="573867" y="313468"/>
                    <a:pt x="574423" y="313931"/>
                  </a:cubicBezTo>
                  <a:cubicBezTo>
                    <a:pt x="577159" y="314648"/>
                    <a:pt x="578597" y="310206"/>
                    <a:pt x="581078" y="309673"/>
                  </a:cubicBezTo>
                  <a:cubicBezTo>
                    <a:pt x="583907" y="308216"/>
                    <a:pt x="585716" y="305346"/>
                    <a:pt x="588290" y="303588"/>
                  </a:cubicBezTo>
                  <a:cubicBezTo>
                    <a:pt x="588615" y="302384"/>
                    <a:pt x="589218" y="302384"/>
                    <a:pt x="590307" y="302662"/>
                  </a:cubicBezTo>
                  <a:cubicBezTo>
                    <a:pt x="591397" y="302940"/>
                    <a:pt x="591977" y="302500"/>
                    <a:pt x="591281" y="301251"/>
                  </a:cubicBezTo>
                  <a:cubicBezTo>
                    <a:pt x="594180" y="296229"/>
                    <a:pt x="600696" y="292689"/>
                    <a:pt x="603154" y="287367"/>
                  </a:cubicBezTo>
                  <a:close/>
                  <a:moveTo>
                    <a:pt x="669682" y="76846"/>
                  </a:moveTo>
                  <a:cubicBezTo>
                    <a:pt x="669682" y="75642"/>
                    <a:pt x="668778" y="74532"/>
                    <a:pt x="669149" y="73328"/>
                  </a:cubicBezTo>
                  <a:cubicBezTo>
                    <a:pt x="669358" y="72542"/>
                    <a:pt x="668152" y="72010"/>
                    <a:pt x="668801" y="71246"/>
                  </a:cubicBezTo>
                  <a:cubicBezTo>
                    <a:pt x="669451" y="70482"/>
                    <a:pt x="668175" y="70205"/>
                    <a:pt x="668801" y="69510"/>
                  </a:cubicBezTo>
                  <a:cubicBezTo>
                    <a:pt x="669427" y="68816"/>
                    <a:pt x="668013" y="68816"/>
                    <a:pt x="667943" y="67937"/>
                  </a:cubicBezTo>
                  <a:cubicBezTo>
                    <a:pt x="668338" y="65762"/>
                    <a:pt x="665068" y="62291"/>
                    <a:pt x="667109" y="60995"/>
                  </a:cubicBezTo>
                  <a:cubicBezTo>
                    <a:pt x="665944" y="59315"/>
                    <a:pt x="665154" y="57406"/>
                    <a:pt x="664790" y="55396"/>
                  </a:cubicBezTo>
                  <a:cubicBezTo>
                    <a:pt x="664256" y="53082"/>
                    <a:pt x="663027" y="50883"/>
                    <a:pt x="662471" y="48454"/>
                  </a:cubicBezTo>
                  <a:cubicBezTo>
                    <a:pt x="658575" y="41188"/>
                    <a:pt x="650876" y="32904"/>
                    <a:pt x="641972" y="34570"/>
                  </a:cubicBezTo>
                  <a:cubicBezTo>
                    <a:pt x="641160" y="34778"/>
                    <a:pt x="641647" y="32881"/>
                    <a:pt x="640650" y="33899"/>
                  </a:cubicBezTo>
                  <a:cubicBezTo>
                    <a:pt x="639050" y="35635"/>
                    <a:pt x="636940" y="33413"/>
                    <a:pt x="635062" y="34061"/>
                  </a:cubicBezTo>
                  <a:cubicBezTo>
                    <a:pt x="634737" y="34061"/>
                    <a:pt x="634181" y="34570"/>
                    <a:pt x="634227" y="34686"/>
                  </a:cubicBezTo>
                  <a:cubicBezTo>
                    <a:pt x="634227" y="36676"/>
                    <a:pt x="631073" y="37000"/>
                    <a:pt x="629821" y="38458"/>
                  </a:cubicBezTo>
                  <a:cubicBezTo>
                    <a:pt x="628870" y="39221"/>
                    <a:pt x="631143" y="39013"/>
                    <a:pt x="630099" y="39892"/>
                  </a:cubicBezTo>
                  <a:cubicBezTo>
                    <a:pt x="628291" y="42206"/>
                    <a:pt x="628499" y="45284"/>
                    <a:pt x="628267" y="47922"/>
                  </a:cubicBezTo>
                  <a:cubicBezTo>
                    <a:pt x="628267" y="49588"/>
                    <a:pt x="625949" y="47389"/>
                    <a:pt x="626621" y="49495"/>
                  </a:cubicBezTo>
                  <a:cubicBezTo>
                    <a:pt x="626621" y="51809"/>
                    <a:pt x="625067" y="51554"/>
                    <a:pt x="627131" y="53267"/>
                  </a:cubicBezTo>
                  <a:cubicBezTo>
                    <a:pt x="627131" y="54262"/>
                    <a:pt x="627131" y="56020"/>
                    <a:pt x="628082" y="56390"/>
                  </a:cubicBezTo>
                  <a:cubicBezTo>
                    <a:pt x="629288" y="54933"/>
                    <a:pt x="625647" y="51416"/>
                    <a:pt x="628082" y="50490"/>
                  </a:cubicBezTo>
                  <a:cubicBezTo>
                    <a:pt x="629450" y="50490"/>
                    <a:pt x="628569" y="52943"/>
                    <a:pt x="628870" y="53938"/>
                  </a:cubicBezTo>
                  <a:cubicBezTo>
                    <a:pt x="628986" y="56252"/>
                    <a:pt x="631050" y="58010"/>
                    <a:pt x="630540" y="60556"/>
                  </a:cubicBezTo>
                  <a:cubicBezTo>
                    <a:pt x="630540" y="61365"/>
                    <a:pt x="630192" y="62407"/>
                    <a:pt x="630957" y="62869"/>
                  </a:cubicBezTo>
                  <a:cubicBezTo>
                    <a:pt x="632766" y="64165"/>
                    <a:pt x="632047" y="66479"/>
                    <a:pt x="633276" y="68099"/>
                  </a:cubicBezTo>
                  <a:cubicBezTo>
                    <a:pt x="633856" y="68909"/>
                    <a:pt x="633508" y="70413"/>
                    <a:pt x="633902" y="71593"/>
                  </a:cubicBezTo>
                  <a:cubicBezTo>
                    <a:pt x="634296" y="72773"/>
                    <a:pt x="635363" y="73583"/>
                    <a:pt x="634598" y="74879"/>
                  </a:cubicBezTo>
                  <a:cubicBezTo>
                    <a:pt x="638053" y="82630"/>
                    <a:pt x="642436" y="90336"/>
                    <a:pt x="650088" y="94964"/>
                  </a:cubicBezTo>
                  <a:cubicBezTo>
                    <a:pt x="655097" y="94640"/>
                    <a:pt x="660175" y="99268"/>
                    <a:pt x="664952" y="97440"/>
                  </a:cubicBezTo>
                  <a:cubicBezTo>
                    <a:pt x="664650" y="96560"/>
                    <a:pt x="663514" y="96491"/>
                    <a:pt x="662749" y="96653"/>
                  </a:cubicBezTo>
                  <a:cubicBezTo>
                    <a:pt x="659953" y="96709"/>
                    <a:pt x="657184" y="96090"/>
                    <a:pt x="654679" y="94848"/>
                  </a:cubicBezTo>
                  <a:cubicBezTo>
                    <a:pt x="654401" y="94848"/>
                    <a:pt x="654679" y="94617"/>
                    <a:pt x="654679" y="94478"/>
                  </a:cubicBezTo>
                  <a:cubicBezTo>
                    <a:pt x="654679" y="93228"/>
                    <a:pt x="654471" y="93066"/>
                    <a:pt x="654192" y="93321"/>
                  </a:cubicBezTo>
                  <a:cubicBezTo>
                    <a:pt x="652778" y="94617"/>
                    <a:pt x="651572" y="92974"/>
                    <a:pt x="650227" y="93066"/>
                  </a:cubicBezTo>
                  <a:cubicBezTo>
                    <a:pt x="649439" y="93066"/>
                    <a:pt x="649300" y="91585"/>
                    <a:pt x="648326" y="91238"/>
                  </a:cubicBezTo>
                  <a:cubicBezTo>
                    <a:pt x="650088" y="90590"/>
                    <a:pt x="648534" y="90290"/>
                    <a:pt x="647468" y="90382"/>
                  </a:cubicBezTo>
                  <a:cubicBezTo>
                    <a:pt x="645149" y="88924"/>
                    <a:pt x="644708" y="85754"/>
                    <a:pt x="642830" y="83949"/>
                  </a:cubicBezTo>
                  <a:cubicBezTo>
                    <a:pt x="642320" y="83302"/>
                    <a:pt x="641508" y="82468"/>
                    <a:pt x="642250" y="81427"/>
                  </a:cubicBezTo>
                  <a:cubicBezTo>
                    <a:pt x="642575" y="80988"/>
                    <a:pt x="642250" y="80964"/>
                    <a:pt x="641972" y="80710"/>
                  </a:cubicBezTo>
                  <a:cubicBezTo>
                    <a:pt x="640975" y="79322"/>
                    <a:pt x="639653" y="77979"/>
                    <a:pt x="640720" y="76082"/>
                  </a:cubicBezTo>
                  <a:cubicBezTo>
                    <a:pt x="640859" y="75828"/>
                    <a:pt x="640882" y="75411"/>
                    <a:pt x="640720" y="75365"/>
                  </a:cubicBezTo>
                  <a:cubicBezTo>
                    <a:pt x="638865" y="74995"/>
                    <a:pt x="639560" y="73236"/>
                    <a:pt x="638934" y="72218"/>
                  </a:cubicBezTo>
                  <a:cubicBezTo>
                    <a:pt x="638308" y="71200"/>
                    <a:pt x="638401" y="70899"/>
                    <a:pt x="639491" y="70482"/>
                  </a:cubicBezTo>
                  <a:cubicBezTo>
                    <a:pt x="640024" y="70251"/>
                    <a:pt x="640163" y="69372"/>
                    <a:pt x="639282" y="68932"/>
                  </a:cubicBezTo>
                  <a:cubicBezTo>
                    <a:pt x="637079" y="68307"/>
                    <a:pt x="639398" y="66942"/>
                    <a:pt x="638262" y="66155"/>
                  </a:cubicBezTo>
                  <a:cubicBezTo>
                    <a:pt x="637125" y="65369"/>
                    <a:pt x="637612" y="62962"/>
                    <a:pt x="636708" y="61527"/>
                  </a:cubicBezTo>
                  <a:cubicBezTo>
                    <a:pt x="636430" y="60532"/>
                    <a:pt x="635896" y="59584"/>
                    <a:pt x="637334" y="59005"/>
                  </a:cubicBezTo>
                  <a:cubicBezTo>
                    <a:pt x="638076" y="57871"/>
                    <a:pt x="636128" y="57547"/>
                    <a:pt x="635502" y="57270"/>
                  </a:cubicBezTo>
                  <a:cubicBezTo>
                    <a:pt x="634667" y="56622"/>
                    <a:pt x="636175" y="55719"/>
                    <a:pt x="635386" y="54956"/>
                  </a:cubicBezTo>
                  <a:cubicBezTo>
                    <a:pt x="632905" y="51601"/>
                    <a:pt x="636917" y="46718"/>
                    <a:pt x="637589" y="44404"/>
                  </a:cubicBezTo>
                  <a:cubicBezTo>
                    <a:pt x="628522" y="40448"/>
                    <a:pt x="646772" y="37115"/>
                    <a:pt x="649392" y="41095"/>
                  </a:cubicBezTo>
                  <a:cubicBezTo>
                    <a:pt x="649717" y="41443"/>
                    <a:pt x="649392" y="42692"/>
                    <a:pt x="650366" y="42160"/>
                  </a:cubicBezTo>
                  <a:cubicBezTo>
                    <a:pt x="652245" y="41234"/>
                    <a:pt x="653311" y="43247"/>
                    <a:pt x="655004" y="43132"/>
                  </a:cubicBezTo>
                  <a:cubicBezTo>
                    <a:pt x="659132" y="47482"/>
                    <a:pt x="660871" y="53498"/>
                    <a:pt x="663143" y="58519"/>
                  </a:cubicBezTo>
                  <a:cubicBezTo>
                    <a:pt x="663421" y="58681"/>
                    <a:pt x="663955" y="57871"/>
                    <a:pt x="663932" y="58380"/>
                  </a:cubicBezTo>
                  <a:cubicBezTo>
                    <a:pt x="664017" y="60066"/>
                    <a:pt x="664625" y="61683"/>
                    <a:pt x="665671" y="63008"/>
                  </a:cubicBezTo>
                  <a:cubicBezTo>
                    <a:pt x="665161" y="64212"/>
                    <a:pt x="667387" y="65484"/>
                    <a:pt x="665671" y="66641"/>
                  </a:cubicBezTo>
                  <a:cubicBezTo>
                    <a:pt x="665277" y="66919"/>
                    <a:pt x="665671" y="67173"/>
                    <a:pt x="665833" y="67127"/>
                  </a:cubicBezTo>
                  <a:cubicBezTo>
                    <a:pt x="669961" y="68192"/>
                    <a:pt x="666158" y="74995"/>
                    <a:pt x="669868" y="76799"/>
                  </a:cubicBezTo>
                  <a:close/>
                  <a:moveTo>
                    <a:pt x="209711" y="416716"/>
                  </a:moveTo>
                  <a:cubicBezTo>
                    <a:pt x="210360" y="418104"/>
                    <a:pt x="213074" y="416531"/>
                    <a:pt x="214117" y="417410"/>
                  </a:cubicBezTo>
                  <a:cubicBezTo>
                    <a:pt x="215972" y="418382"/>
                    <a:pt x="217642" y="417410"/>
                    <a:pt x="219381" y="417410"/>
                  </a:cubicBezTo>
                  <a:cubicBezTo>
                    <a:pt x="222779" y="416759"/>
                    <a:pt x="225419" y="414078"/>
                    <a:pt x="226013" y="410676"/>
                  </a:cubicBezTo>
                  <a:cubicBezTo>
                    <a:pt x="224274" y="409913"/>
                    <a:pt x="226152" y="409843"/>
                    <a:pt x="225387" y="408918"/>
                  </a:cubicBezTo>
                  <a:cubicBezTo>
                    <a:pt x="223949" y="409612"/>
                    <a:pt x="223624" y="411926"/>
                    <a:pt x="222256" y="412921"/>
                  </a:cubicBezTo>
                  <a:cubicBezTo>
                    <a:pt x="220888" y="413916"/>
                    <a:pt x="219404" y="414194"/>
                    <a:pt x="219033" y="415975"/>
                  </a:cubicBezTo>
                  <a:cubicBezTo>
                    <a:pt x="219033" y="415975"/>
                    <a:pt x="218523" y="415975"/>
                    <a:pt x="218245" y="416160"/>
                  </a:cubicBezTo>
                  <a:cubicBezTo>
                    <a:pt x="215416" y="417826"/>
                    <a:pt x="212262" y="415212"/>
                    <a:pt x="209665" y="416716"/>
                  </a:cubicBezTo>
                  <a:close/>
                  <a:moveTo>
                    <a:pt x="281248" y="216700"/>
                  </a:moveTo>
                  <a:lnTo>
                    <a:pt x="281573" y="219962"/>
                  </a:lnTo>
                  <a:cubicBezTo>
                    <a:pt x="280135" y="220425"/>
                    <a:pt x="280622" y="221119"/>
                    <a:pt x="281573" y="221628"/>
                  </a:cubicBezTo>
                  <a:cubicBezTo>
                    <a:pt x="282524" y="222137"/>
                    <a:pt x="283382" y="223086"/>
                    <a:pt x="282547" y="224474"/>
                  </a:cubicBezTo>
                  <a:cubicBezTo>
                    <a:pt x="283154" y="226427"/>
                    <a:pt x="284247" y="228194"/>
                    <a:pt x="285724" y="229611"/>
                  </a:cubicBezTo>
                  <a:cubicBezTo>
                    <a:pt x="286188" y="228778"/>
                    <a:pt x="284564" y="227783"/>
                    <a:pt x="285724" y="227135"/>
                  </a:cubicBezTo>
                  <a:cubicBezTo>
                    <a:pt x="286443" y="226696"/>
                    <a:pt x="286280" y="226557"/>
                    <a:pt x="286048" y="225955"/>
                  </a:cubicBezTo>
                  <a:cubicBezTo>
                    <a:pt x="285353" y="224336"/>
                    <a:pt x="283521" y="223803"/>
                    <a:pt x="283567" y="221767"/>
                  </a:cubicBezTo>
                  <a:cubicBezTo>
                    <a:pt x="283173" y="220101"/>
                    <a:pt x="283382" y="217556"/>
                    <a:pt x="281411" y="216746"/>
                  </a:cubicBezTo>
                  <a:close/>
                  <a:moveTo>
                    <a:pt x="575188" y="84412"/>
                  </a:moveTo>
                  <a:cubicBezTo>
                    <a:pt x="575705" y="85324"/>
                    <a:pt x="576865" y="85646"/>
                    <a:pt x="577779" y="85130"/>
                  </a:cubicBezTo>
                  <a:cubicBezTo>
                    <a:pt x="577926" y="85048"/>
                    <a:pt x="578060" y="84946"/>
                    <a:pt x="578180" y="84829"/>
                  </a:cubicBezTo>
                  <a:cubicBezTo>
                    <a:pt x="577252" y="83140"/>
                    <a:pt x="572777" y="84019"/>
                    <a:pt x="572545" y="81404"/>
                  </a:cubicBezTo>
                  <a:cubicBezTo>
                    <a:pt x="572532" y="81021"/>
                    <a:pt x="572211" y="80720"/>
                    <a:pt x="571827" y="80733"/>
                  </a:cubicBezTo>
                  <a:cubicBezTo>
                    <a:pt x="571712" y="80736"/>
                    <a:pt x="571601" y="80768"/>
                    <a:pt x="571501" y="80826"/>
                  </a:cubicBezTo>
                  <a:cubicBezTo>
                    <a:pt x="570064" y="81844"/>
                    <a:pt x="568835" y="80826"/>
                    <a:pt x="567559" y="80502"/>
                  </a:cubicBezTo>
                  <a:cubicBezTo>
                    <a:pt x="566446" y="79692"/>
                    <a:pt x="565681" y="81242"/>
                    <a:pt x="567165" y="81358"/>
                  </a:cubicBezTo>
                  <a:cubicBezTo>
                    <a:pt x="567977" y="81358"/>
                    <a:pt x="568974" y="81635"/>
                    <a:pt x="569090" y="82561"/>
                  </a:cubicBezTo>
                  <a:cubicBezTo>
                    <a:pt x="569206" y="83487"/>
                    <a:pt x="569693" y="83533"/>
                    <a:pt x="570388" y="83602"/>
                  </a:cubicBezTo>
                  <a:cubicBezTo>
                    <a:pt x="571919" y="84065"/>
                    <a:pt x="574400" y="82931"/>
                    <a:pt x="575188" y="84412"/>
                  </a:cubicBezTo>
                  <a:close/>
                  <a:moveTo>
                    <a:pt x="290246" y="332581"/>
                  </a:moveTo>
                  <a:cubicBezTo>
                    <a:pt x="294195" y="329234"/>
                    <a:pt x="296778" y="324558"/>
                    <a:pt x="297504" y="319438"/>
                  </a:cubicBezTo>
                  <a:cubicBezTo>
                    <a:pt x="295579" y="321405"/>
                    <a:pt x="295811" y="324876"/>
                    <a:pt x="293121" y="326125"/>
                  </a:cubicBezTo>
                  <a:cubicBezTo>
                    <a:pt x="292866" y="326357"/>
                    <a:pt x="291730" y="326935"/>
                    <a:pt x="292448" y="327190"/>
                  </a:cubicBezTo>
                  <a:cubicBezTo>
                    <a:pt x="294512" y="328277"/>
                    <a:pt x="288970" y="331609"/>
                    <a:pt x="290130" y="332766"/>
                  </a:cubicBezTo>
                  <a:close/>
                  <a:moveTo>
                    <a:pt x="604893" y="85893"/>
                  </a:moveTo>
                  <a:cubicBezTo>
                    <a:pt x="604754" y="85893"/>
                    <a:pt x="604360" y="85754"/>
                    <a:pt x="604499" y="86310"/>
                  </a:cubicBezTo>
                  <a:cubicBezTo>
                    <a:pt x="604638" y="86865"/>
                    <a:pt x="606400" y="86587"/>
                    <a:pt x="605612" y="87906"/>
                  </a:cubicBezTo>
                  <a:cubicBezTo>
                    <a:pt x="607003" y="88716"/>
                    <a:pt x="608858" y="86819"/>
                    <a:pt x="610250" y="87906"/>
                  </a:cubicBezTo>
                  <a:cubicBezTo>
                    <a:pt x="611919" y="86911"/>
                    <a:pt x="613960" y="87212"/>
                    <a:pt x="615514" y="85986"/>
                  </a:cubicBezTo>
                  <a:cubicBezTo>
                    <a:pt x="612128" y="85153"/>
                    <a:pt x="608256" y="86610"/>
                    <a:pt x="604893" y="85893"/>
                  </a:cubicBezTo>
                  <a:close/>
                  <a:moveTo>
                    <a:pt x="291475" y="264274"/>
                  </a:moveTo>
                  <a:cubicBezTo>
                    <a:pt x="291846" y="266195"/>
                    <a:pt x="292564" y="268277"/>
                    <a:pt x="291243" y="269920"/>
                  </a:cubicBezTo>
                  <a:cubicBezTo>
                    <a:pt x="290872" y="270498"/>
                    <a:pt x="290825" y="270799"/>
                    <a:pt x="291614" y="271100"/>
                  </a:cubicBezTo>
                  <a:cubicBezTo>
                    <a:pt x="294512" y="272095"/>
                    <a:pt x="292634" y="273252"/>
                    <a:pt x="292472" y="275034"/>
                  </a:cubicBezTo>
                  <a:cubicBezTo>
                    <a:pt x="292912" y="275182"/>
                    <a:pt x="293304" y="275446"/>
                    <a:pt x="293608" y="275797"/>
                  </a:cubicBezTo>
                  <a:cubicBezTo>
                    <a:pt x="294883" y="276954"/>
                    <a:pt x="294048" y="274155"/>
                    <a:pt x="293608" y="273645"/>
                  </a:cubicBezTo>
                  <a:cubicBezTo>
                    <a:pt x="293608" y="272697"/>
                    <a:pt x="294744" y="272998"/>
                    <a:pt x="294721" y="272280"/>
                  </a:cubicBezTo>
                  <a:cubicBezTo>
                    <a:pt x="294779" y="271424"/>
                    <a:pt x="294298" y="270622"/>
                    <a:pt x="293515" y="270267"/>
                  </a:cubicBezTo>
                  <a:cubicBezTo>
                    <a:pt x="290964" y="269156"/>
                    <a:pt x="294002" y="265223"/>
                    <a:pt x="291683" y="263858"/>
                  </a:cubicBezTo>
                  <a:cubicBezTo>
                    <a:pt x="291599" y="263989"/>
                    <a:pt x="291529" y="264128"/>
                    <a:pt x="291475" y="264274"/>
                  </a:cubicBezTo>
                  <a:close/>
                  <a:moveTo>
                    <a:pt x="256691" y="348732"/>
                  </a:moveTo>
                  <a:cubicBezTo>
                    <a:pt x="257874" y="348385"/>
                    <a:pt x="258199" y="350861"/>
                    <a:pt x="259381" y="349681"/>
                  </a:cubicBezTo>
                  <a:cubicBezTo>
                    <a:pt x="261700" y="347136"/>
                    <a:pt x="265364" y="348154"/>
                    <a:pt x="267984" y="346210"/>
                  </a:cubicBezTo>
                  <a:cubicBezTo>
                    <a:pt x="264460" y="344776"/>
                    <a:pt x="261190" y="348825"/>
                    <a:pt x="257781" y="347923"/>
                  </a:cubicBezTo>
                  <a:cubicBezTo>
                    <a:pt x="257132" y="347552"/>
                    <a:pt x="256900" y="348270"/>
                    <a:pt x="256761" y="348779"/>
                  </a:cubicBezTo>
                  <a:close/>
                  <a:moveTo>
                    <a:pt x="150023" y="220633"/>
                  </a:moveTo>
                  <a:cubicBezTo>
                    <a:pt x="150163" y="221513"/>
                    <a:pt x="148934" y="222184"/>
                    <a:pt x="149768" y="223248"/>
                  </a:cubicBezTo>
                  <a:cubicBezTo>
                    <a:pt x="150696" y="224798"/>
                    <a:pt x="148192" y="227112"/>
                    <a:pt x="148563" y="228547"/>
                  </a:cubicBezTo>
                  <a:cubicBezTo>
                    <a:pt x="150047" y="227644"/>
                    <a:pt x="154174" y="220957"/>
                    <a:pt x="150232" y="220356"/>
                  </a:cubicBezTo>
                  <a:cubicBezTo>
                    <a:pt x="150302" y="220402"/>
                    <a:pt x="150116" y="220518"/>
                    <a:pt x="150139" y="220633"/>
                  </a:cubicBezTo>
                  <a:close/>
                  <a:moveTo>
                    <a:pt x="520324" y="294124"/>
                  </a:moveTo>
                  <a:cubicBezTo>
                    <a:pt x="522388" y="295581"/>
                    <a:pt x="525194" y="296438"/>
                    <a:pt x="527466" y="297710"/>
                  </a:cubicBezTo>
                  <a:cubicBezTo>
                    <a:pt x="529043" y="298266"/>
                    <a:pt x="526399" y="298312"/>
                    <a:pt x="527466" y="298867"/>
                  </a:cubicBezTo>
                  <a:cubicBezTo>
                    <a:pt x="536115" y="300209"/>
                    <a:pt x="523037" y="294031"/>
                    <a:pt x="520718" y="293846"/>
                  </a:cubicBezTo>
                  <a:close/>
                  <a:moveTo>
                    <a:pt x="585252" y="239839"/>
                  </a:moveTo>
                  <a:lnTo>
                    <a:pt x="584510" y="240163"/>
                  </a:lnTo>
                  <a:cubicBezTo>
                    <a:pt x="586087" y="242639"/>
                    <a:pt x="590377" y="240695"/>
                    <a:pt x="591305" y="244097"/>
                  </a:cubicBezTo>
                  <a:cubicBezTo>
                    <a:pt x="597589" y="244328"/>
                    <a:pt x="587061" y="240371"/>
                    <a:pt x="585832" y="239469"/>
                  </a:cubicBezTo>
                  <a:cubicBezTo>
                    <a:pt x="585666" y="239609"/>
                    <a:pt x="585488" y="239733"/>
                    <a:pt x="585299" y="239839"/>
                  </a:cubicBezTo>
                  <a:close/>
                  <a:moveTo>
                    <a:pt x="225503" y="369188"/>
                  </a:moveTo>
                  <a:cubicBezTo>
                    <a:pt x="224181" y="367961"/>
                    <a:pt x="223995" y="364675"/>
                    <a:pt x="222256" y="364675"/>
                  </a:cubicBezTo>
                  <a:cubicBezTo>
                    <a:pt x="216505" y="362477"/>
                    <a:pt x="223694" y="369188"/>
                    <a:pt x="225572" y="369118"/>
                  </a:cubicBezTo>
                  <a:close/>
                  <a:moveTo>
                    <a:pt x="536695" y="306850"/>
                  </a:moveTo>
                  <a:cubicBezTo>
                    <a:pt x="536139" y="304259"/>
                    <a:pt x="536069" y="304166"/>
                    <a:pt x="534376" y="303403"/>
                  </a:cubicBezTo>
                  <a:cubicBezTo>
                    <a:pt x="533147" y="303171"/>
                    <a:pt x="534771" y="301945"/>
                    <a:pt x="533959" y="301806"/>
                  </a:cubicBezTo>
                  <a:cubicBezTo>
                    <a:pt x="532730" y="302037"/>
                    <a:pt x="532707" y="300533"/>
                    <a:pt x="531756" y="300394"/>
                  </a:cubicBezTo>
                  <a:cubicBezTo>
                    <a:pt x="531269" y="299747"/>
                    <a:pt x="530666" y="300626"/>
                    <a:pt x="531246" y="300950"/>
                  </a:cubicBezTo>
                  <a:cubicBezTo>
                    <a:pt x="532197" y="301089"/>
                    <a:pt x="531686" y="301829"/>
                    <a:pt x="531872" y="302292"/>
                  </a:cubicBezTo>
                  <a:cubicBezTo>
                    <a:pt x="532057" y="302755"/>
                    <a:pt x="533031" y="302708"/>
                    <a:pt x="533333" y="303449"/>
                  </a:cubicBezTo>
                  <a:cubicBezTo>
                    <a:pt x="533634" y="304189"/>
                    <a:pt x="533657" y="305161"/>
                    <a:pt x="534840" y="305115"/>
                  </a:cubicBezTo>
                  <a:cubicBezTo>
                    <a:pt x="536023" y="305069"/>
                    <a:pt x="535397" y="306989"/>
                    <a:pt x="536718" y="306804"/>
                  </a:cubicBezTo>
                  <a:close/>
                  <a:moveTo>
                    <a:pt x="191809" y="148763"/>
                  </a:moveTo>
                  <a:cubicBezTo>
                    <a:pt x="190024" y="148577"/>
                    <a:pt x="188053" y="149341"/>
                    <a:pt x="186546" y="147675"/>
                  </a:cubicBezTo>
                  <a:cubicBezTo>
                    <a:pt x="186035" y="147490"/>
                    <a:pt x="185015" y="147675"/>
                    <a:pt x="184922" y="148346"/>
                  </a:cubicBezTo>
                  <a:cubicBezTo>
                    <a:pt x="185154" y="150220"/>
                    <a:pt x="188007" y="148346"/>
                    <a:pt x="188517" y="150382"/>
                  </a:cubicBezTo>
                  <a:cubicBezTo>
                    <a:pt x="189815" y="150591"/>
                    <a:pt x="191369" y="149503"/>
                    <a:pt x="192644" y="148994"/>
                  </a:cubicBezTo>
                  <a:cubicBezTo>
                    <a:pt x="192373" y="148894"/>
                    <a:pt x="192094" y="148816"/>
                    <a:pt x="191809" y="148763"/>
                  </a:cubicBezTo>
                  <a:close/>
                  <a:moveTo>
                    <a:pt x="167554" y="162646"/>
                  </a:moveTo>
                  <a:cubicBezTo>
                    <a:pt x="165699" y="161744"/>
                    <a:pt x="165490" y="167829"/>
                    <a:pt x="166835" y="169009"/>
                  </a:cubicBezTo>
                  <a:cubicBezTo>
                    <a:pt x="168227" y="167343"/>
                    <a:pt x="167647" y="165215"/>
                    <a:pt x="167554" y="162692"/>
                  </a:cubicBezTo>
                  <a:close/>
                  <a:moveTo>
                    <a:pt x="482549" y="298104"/>
                  </a:moveTo>
                  <a:cubicBezTo>
                    <a:pt x="484196" y="296510"/>
                    <a:pt x="486188" y="295315"/>
                    <a:pt x="488370" y="294610"/>
                  </a:cubicBezTo>
                  <a:cubicBezTo>
                    <a:pt x="487396" y="293268"/>
                    <a:pt x="490109" y="293059"/>
                    <a:pt x="489274" y="292064"/>
                  </a:cubicBezTo>
                  <a:cubicBezTo>
                    <a:pt x="488393" y="293106"/>
                    <a:pt x="479651" y="298011"/>
                    <a:pt x="481808" y="298335"/>
                  </a:cubicBezTo>
                  <a:cubicBezTo>
                    <a:pt x="482016" y="298312"/>
                    <a:pt x="482434" y="298312"/>
                    <a:pt x="482549" y="298150"/>
                  </a:cubicBezTo>
                  <a:close/>
                  <a:moveTo>
                    <a:pt x="274848" y="344058"/>
                  </a:moveTo>
                  <a:cubicBezTo>
                    <a:pt x="274987" y="343873"/>
                    <a:pt x="275173" y="343549"/>
                    <a:pt x="275521" y="343850"/>
                  </a:cubicBezTo>
                  <a:cubicBezTo>
                    <a:pt x="276425" y="344891"/>
                    <a:pt x="278860" y="341906"/>
                    <a:pt x="278674" y="341397"/>
                  </a:cubicBezTo>
                  <a:cubicBezTo>
                    <a:pt x="276541" y="342439"/>
                    <a:pt x="272738" y="342948"/>
                    <a:pt x="271718" y="344961"/>
                  </a:cubicBezTo>
                  <a:cubicBezTo>
                    <a:pt x="271926" y="345424"/>
                    <a:pt x="272158" y="344961"/>
                    <a:pt x="272367" y="344961"/>
                  </a:cubicBezTo>
                  <a:cubicBezTo>
                    <a:pt x="273132" y="344591"/>
                    <a:pt x="274199" y="345076"/>
                    <a:pt x="274848" y="344105"/>
                  </a:cubicBezTo>
                  <a:close/>
                  <a:moveTo>
                    <a:pt x="669659" y="118635"/>
                  </a:moveTo>
                  <a:cubicBezTo>
                    <a:pt x="669914" y="120463"/>
                    <a:pt x="671306" y="116321"/>
                    <a:pt x="671143" y="116090"/>
                  </a:cubicBezTo>
                  <a:cubicBezTo>
                    <a:pt x="670324" y="115203"/>
                    <a:pt x="670148" y="113899"/>
                    <a:pt x="670703" y="112827"/>
                  </a:cubicBezTo>
                  <a:cubicBezTo>
                    <a:pt x="669729" y="111925"/>
                    <a:pt x="671004" y="110745"/>
                    <a:pt x="669914" y="109750"/>
                  </a:cubicBezTo>
                  <a:cubicBezTo>
                    <a:pt x="669596" y="112700"/>
                    <a:pt x="669511" y="115671"/>
                    <a:pt x="669659" y="118635"/>
                  </a:cubicBezTo>
                  <a:close/>
                  <a:moveTo>
                    <a:pt x="628151" y="67197"/>
                  </a:moveTo>
                  <a:cubicBezTo>
                    <a:pt x="628151" y="67035"/>
                    <a:pt x="627989" y="66873"/>
                    <a:pt x="627896" y="66711"/>
                  </a:cubicBezTo>
                  <a:cubicBezTo>
                    <a:pt x="627896" y="69927"/>
                    <a:pt x="625763" y="72611"/>
                    <a:pt x="625346" y="75619"/>
                  </a:cubicBezTo>
                  <a:cubicBezTo>
                    <a:pt x="625346" y="76823"/>
                    <a:pt x="626830" y="74347"/>
                    <a:pt x="627433" y="74138"/>
                  </a:cubicBezTo>
                  <a:cubicBezTo>
                    <a:pt x="626482" y="73282"/>
                    <a:pt x="627549" y="72588"/>
                    <a:pt x="627711" y="71824"/>
                  </a:cubicBezTo>
                  <a:cubicBezTo>
                    <a:pt x="628148" y="70323"/>
                    <a:pt x="628297" y="68753"/>
                    <a:pt x="628151" y="67197"/>
                  </a:cubicBezTo>
                  <a:close/>
                  <a:moveTo>
                    <a:pt x="157792" y="205246"/>
                  </a:moveTo>
                  <a:cubicBezTo>
                    <a:pt x="154986" y="199762"/>
                    <a:pt x="153942" y="210336"/>
                    <a:pt x="156261" y="207351"/>
                  </a:cubicBezTo>
                  <a:cubicBezTo>
                    <a:pt x="156655" y="206727"/>
                    <a:pt x="157421" y="208323"/>
                    <a:pt x="157374" y="207004"/>
                  </a:cubicBezTo>
                  <a:cubicBezTo>
                    <a:pt x="156818" y="206264"/>
                    <a:pt x="156539" y="205570"/>
                    <a:pt x="157792" y="205246"/>
                  </a:cubicBezTo>
                  <a:close/>
                  <a:moveTo>
                    <a:pt x="229051" y="379994"/>
                  </a:moveTo>
                  <a:cubicBezTo>
                    <a:pt x="228749" y="379600"/>
                    <a:pt x="229213" y="378513"/>
                    <a:pt x="228772" y="378467"/>
                  </a:cubicBezTo>
                  <a:cubicBezTo>
                    <a:pt x="228332" y="378420"/>
                    <a:pt x="228772" y="379670"/>
                    <a:pt x="228077" y="379878"/>
                  </a:cubicBezTo>
                  <a:cubicBezTo>
                    <a:pt x="225758" y="380804"/>
                    <a:pt x="230697" y="381567"/>
                    <a:pt x="228703" y="384367"/>
                  </a:cubicBezTo>
                  <a:cubicBezTo>
                    <a:pt x="228332" y="385154"/>
                    <a:pt x="228703" y="386056"/>
                    <a:pt x="228146" y="386681"/>
                  </a:cubicBezTo>
                  <a:cubicBezTo>
                    <a:pt x="229051" y="390476"/>
                    <a:pt x="230372" y="380966"/>
                    <a:pt x="229051" y="379994"/>
                  </a:cubicBezTo>
                  <a:close/>
                  <a:moveTo>
                    <a:pt x="508706" y="265871"/>
                  </a:moveTo>
                  <a:cubicBezTo>
                    <a:pt x="509564" y="265871"/>
                    <a:pt x="510724" y="263441"/>
                    <a:pt x="510492" y="262932"/>
                  </a:cubicBezTo>
                  <a:cubicBezTo>
                    <a:pt x="508799" y="262076"/>
                    <a:pt x="510306" y="259692"/>
                    <a:pt x="508776" y="259299"/>
                  </a:cubicBezTo>
                  <a:cubicBezTo>
                    <a:pt x="507640" y="259577"/>
                    <a:pt x="509448" y="260942"/>
                    <a:pt x="508892" y="261405"/>
                  </a:cubicBezTo>
                  <a:cubicBezTo>
                    <a:pt x="507802" y="262539"/>
                    <a:pt x="508892" y="263858"/>
                    <a:pt x="508405" y="264945"/>
                  </a:cubicBezTo>
                  <a:cubicBezTo>
                    <a:pt x="508451" y="265269"/>
                    <a:pt x="508289" y="265732"/>
                    <a:pt x="508706" y="265871"/>
                  </a:cubicBezTo>
                  <a:close/>
                  <a:moveTo>
                    <a:pt x="656024" y="201405"/>
                  </a:moveTo>
                  <a:cubicBezTo>
                    <a:pt x="654494" y="202862"/>
                    <a:pt x="654911" y="206171"/>
                    <a:pt x="653010" y="207722"/>
                  </a:cubicBezTo>
                  <a:cubicBezTo>
                    <a:pt x="652036" y="208323"/>
                    <a:pt x="653543" y="209480"/>
                    <a:pt x="653172" y="210475"/>
                  </a:cubicBezTo>
                  <a:lnTo>
                    <a:pt x="653172" y="210475"/>
                  </a:lnTo>
                  <a:cubicBezTo>
                    <a:pt x="654517" y="207652"/>
                    <a:pt x="656349" y="204644"/>
                    <a:pt x="656001" y="201405"/>
                  </a:cubicBezTo>
                  <a:close/>
                  <a:moveTo>
                    <a:pt x="455094" y="192843"/>
                  </a:moveTo>
                  <a:cubicBezTo>
                    <a:pt x="455094" y="193468"/>
                    <a:pt x="454514" y="194578"/>
                    <a:pt x="455743" y="194440"/>
                  </a:cubicBezTo>
                  <a:cubicBezTo>
                    <a:pt x="457877" y="194278"/>
                    <a:pt x="458781" y="197193"/>
                    <a:pt x="460683" y="197957"/>
                  </a:cubicBezTo>
                  <a:lnTo>
                    <a:pt x="460683" y="197957"/>
                  </a:lnTo>
                  <a:cubicBezTo>
                    <a:pt x="459728" y="195523"/>
                    <a:pt x="457913" y="193523"/>
                    <a:pt x="455581" y="192334"/>
                  </a:cubicBezTo>
                  <a:cubicBezTo>
                    <a:pt x="455535" y="192704"/>
                    <a:pt x="455419" y="192889"/>
                    <a:pt x="455094" y="192889"/>
                  </a:cubicBezTo>
                  <a:close/>
                  <a:moveTo>
                    <a:pt x="298315" y="314787"/>
                  </a:moveTo>
                  <a:cubicBezTo>
                    <a:pt x="298353" y="314965"/>
                    <a:pt x="298433" y="315132"/>
                    <a:pt x="298547" y="315273"/>
                  </a:cubicBezTo>
                  <a:cubicBezTo>
                    <a:pt x="300124" y="314186"/>
                    <a:pt x="299289" y="304143"/>
                    <a:pt x="298060" y="308748"/>
                  </a:cubicBezTo>
                  <a:cubicBezTo>
                    <a:pt x="298374" y="310745"/>
                    <a:pt x="298459" y="312771"/>
                    <a:pt x="298315" y="314787"/>
                  </a:cubicBezTo>
                  <a:close/>
                  <a:moveTo>
                    <a:pt x="609044" y="283595"/>
                  </a:moveTo>
                  <a:cubicBezTo>
                    <a:pt x="609299" y="283595"/>
                    <a:pt x="609229" y="283410"/>
                    <a:pt x="609183" y="283202"/>
                  </a:cubicBezTo>
                  <a:cubicBezTo>
                    <a:pt x="608650" y="281212"/>
                    <a:pt x="611386" y="280194"/>
                    <a:pt x="610969" y="278366"/>
                  </a:cubicBezTo>
                  <a:cubicBezTo>
                    <a:pt x="609206" y="278991"/>
                    <a:pt x="608511" y="282832"/>
                    <a:pt x="606192" y="283804"/>
                  </a:cubicBezTo>
                  <a:cubicBezTo>
                    <a:pt x="605890" y="284128"/>
                    <a:pt x="605983" y="284405"/>
                    <a:pt x="606400" y="284752"/>
                  </a:cubicBezTo>
                  <a:cubicBezTo>
                    <a:pt x="607003" y="283433"/>
                    <a:pt x="608093" y="283595"/>
                    <a:pt x="609114" y="283526"/>
                  </a:cubicBezTo>
                  <a:close/>
                  <a:moveTo>
                    <a:pt x="298315" y="300626"/>
                  </a:moveTo>
                  <a:cubicBezTo>
                    <a:pt x="298107" y="302153"/>
                    <a:pt x="296738" y="302940"/>
                    <a:pt x="297179" y="304698"/>
                  </a:cubicBezTo>
                  <a:cubicBezTo>
                    <a:pt x="296993" y="305578"/>
                    <a:pt x="297736" y="305717"/>
                    <a:pt x="298199" y="306064"/>
                  </a:cubicBezTo>
                  <a:cubicBezTo>
                    <a:pt x="298199" y="307197"/>
                    <a:pt x="299127" y="306411"/>
                    <a:pt x="298779" y="305578"/>
                  </a:cubicBezTo>
                  <a:cubicBezTo>
                    <a:pt x="298524" y="305346"/>
                    <a:pt x="297063" y="304560"/>
                    <a:pt x="297991" y="304259"/>
                  </a:cubicBezTo>
                  <a:cubicBezTo>
                    <a:pt x="298478" y="304374"/>
                    <a:pt x="298617" y="304606"/>
                    <a:pt x="298872" y="303935"/>
                  </a:cubicBezTo>
                  <a:cubicBezTo>
                    <a:pt x="299359" y="302685"/>
                    <a:pt x="299428" y="302662"/>
                    <a:pt x="298222" y="300695"/>
                  </a:cubicBezTo>
                  <a:close/>
                  <a:moveTo>
                    <a:pt x="563153" y="78489"/>
                  </a:moveTo>
                  <a:cubicBezTo>
                    <a:pt x="562759" y="77378"/>
                    <a:pt x="557426" y="77401"/>
                    <a:pt x="558887" y="78489"/>
                  </a:cubicBezTo>
                  <a:cubicBezTo>
                    <a:pt x="559930" y="78489"/>
                    <a:pt x="559026" y="80270"/>
                    <a:pt x="559930" y="79946"/>
                  </a:cubicBezTo>
                  <a:cubicBezTo>
                    <a:pt x="560835" y="79622"/>
                    <a:pt x="562527" y="79946"/>
                    <a:pt x="563316" y="78720"/>
                  </a:cubicBezTo>
                  <a:cubicBezTo>
                    <a:pt x="563246" y="78627"/>
                    <a:pt x="563223" y="78535"/>
                    <a:pt x="563153" y="78465"/>
                  </a:cubicBezTo>
                  <a:close/>
                  <a:moveTo>
                    <a:pt x="673323" y="89410"/>
                  </a:moveTo>
                  <a:cubicBezTo>
                    <a:pt x="672442" y="89410"/>
                    <a:pt x="671445" y="86171"/>
                    <a:pt x="671375" y="88624"/>
                  </a:cubicBezTo>
                  <a:cubicBezTo>
                    <a:pt x="672488" y="90937"/>
                    <a:pt x="670958" y="93251"/>
                    <a:pt x="670285" y="95241"/>
                  </a:cubicBezTo>
                  <a:cubicBezTo>
                    <a:pt x="672001" y="95241"/>
                    <a:pt x="672140" y="91932"/>
                    <a:pt x="672465" y="90614"/>
                  </a:cubicBezTo>
                  <a:cubicBezTo>
                    <a:pt x="672465" y="89433"/>
                    <a:pt x="673277" y="90614"/>
                    <a:pt x="673485" y="90243"/>
                  </a:cubicBezTo>
                  <a:cubicBezTo>
                    <a:pt x="673694" y="89873"/>
                    <a:pt x="673601" y="89410"/>
                    <a:pt x="673323" y="89387"/>
                  </a:cubicBezTo>
                  <a:close/>
                  <a:moveTo>
                    <a:pt x="119994" y="361181"/>
                  </a:moveTo>
                  <a:cubicBezTo>
                    <a:pt x="120481" y="362408"/>
                    <a:pt x="118162" y="363958"/>
                    <a:pt x="120458" y="364999"/>
                  </a:cubicBezTo>
                  <a:cubicBezTo>
                    <a:pt x="120736" y="365647"/>
                    <a:pt x="120180" y="367313"/>
                    <a:pt x="120852" y="367915"/>
                  </a:cubicBezTo>
                  <a:cubicBezTo>
                    <a:pt x="121501" y="366596"/>
                    <a:pt x="120504" y="364699"/>
                    <a:pt x="121223" y="363518"/>
                  </a:cubicBezTo>
                  <a:cubicBezTo>
                    <a:pt x="121942" y="362338"/>
                    <a:pt x="120365" y="361876"/>
                    <a:pt x="120388" y="360927"/>
                  </a:cubicBezTo>
                  <a:cubicBezTo>
                    <a:pt x="120388" y="360695"/>
                    <a:pt x="120620" y="360695"/>
                    <a:pt x="120249" y="360719"/>
                  </a:cubicBezTo>
                  <a:cubicBezTo>
                    <a:pt x="119878" y="360742"/>
                    <a:pt x="119948" y="361066"/>
                    <a:pt x="119994" y="361181"/>
                  </a:cubicBezTo>
                  <a:close/>
                  <a:moveTo>
                    <a:pt x="161386" y="188377"/>
                  </a:moveTo>
                  <a:cubicBezTo>
                    <a:pt x="162182" y="187100"/>
                    <a:pt x="162858" y="185752"/>
                    <a:pt x="163403" y="184351"/>
                  </a:cubicBezTo>
                  <a:cubicBezTo>
                    <a:pt x="163774" y="182546"/>
                    <a:pt x="161896" y="182777"/>
                    <a:pt x="161687" y="184351"/>
                  </a:cubicBezTo>
                  <a:cubicBezTo>
                    <a:pt x="162963" y="186503"/>
                    <a:pt x="160551" y="186318"/>
                    <a:pt x="159902" y="187660"/>
                  </a:cubicBezTo>
                  <a:cubicBezTo>
                    <a:pt x="160435" y="187961"/>
                    <a:pt x="161339" y="187660"/>
                    <a:pt x="161455" y="188446"/>
                  </a:cubicBezTo>
                  <a:close/>
                  <a:moveTo>
                    <a:pt x="157281" y="133791"/>
                  </a:moveTo>
                  <a:cubicBezTo>
                    <a:pt x="157281" y="133491"/>
                    <a:pt x="156795" y="133259"/>
                    <a:pt x="156679" y="132935"/>
                  </a:cubicBezTo>
                  <a:cubicBezTo>
                    <a:pt x="156377" y="132125"/>
                    <a:pt x="155241" y="132935"/>
                    <a:pt x="155287" y="132426"/>
                  </a:cubicBezTo>
                  <a:cubicBezTo>
                    <a:pt x="155426" y="130853"/>
                    <a:pt x="153989" y="131408"/>
                    <a:pt x="153409" y="130830"/>
                  </a:cubicBezTo>
                  <a:cubicBezTo>
                    <a:pt x="152829" y="130251"/>
                    <a:pt x="152945" y="130830"/>
                    <a:pt x="152760" y="131038"/>
                  </a:cubicBezTo>
                  <a:cubicBezTo>
                    <a:pt x="151971" y="132449"/>
                    <a:pt x="155821" y="133699"/>
                    <a:pt x="156771" y="134393"/>
                  </a:cubicBezTo>
                  <a:cubicBezTo>
                    <a:pt x="156934" y="134301"/>
                    <a:pt x="157328" y="133930"/>
                    <a:pt x="157281" y="133791"/>
                  </a:cubicBezTo>
                  <a:close/>
                  <a:moveTo>
                    <a:pt x="660268" y="101605"/>
                  </a:moveTo>
                  <a:cubicBezTo>
                    <a:pt x="661079" y="100633"/>
                    <a:pt x="661798" y="101790"/>
                    <a:pt x="662587" y="101605"/>
                  </a:cubicBezTo>
                  <a:cubicBezTo>
                    <a:pt x="665601" y="101327"/>
                    <a:pt x="658390" y="96977"/>
                    <a:pt x="659920" y="99568"/>
                  </a:cubicBezTo>
                  <a:cubicBezTo>
                    <a:pt x="660221" y="100610"/>
                    <a:pt x="658784" y="100957"/>
                    <a:pt x="660268" y="101605"/>
                  </a:cubicBezTo>
                  <a:close/>
                  <a:moveTo>
                    <a:pt x="138962" y="256268"/>
                  </a:moveTo>
                  <a:cubicBezTo>
                    <a:pt x="139969" y="254901"/>
                    <a:pt x="140439" y="253213"/>
                    <a:pt x="140284" y="251524"/>
                  </a:cubicBezTo>
                  <a:cubicBezTo>
                    <a:pt x="138499" y="252450"/>
                    <a:pt x="136922" y="254625"/>
                    <a:pt x="138962" y="256268"/>
                  </a:cubicBezTo>
                  <a:close/>
                  <a:moveTo>
                    <a:pt x="276611" y="53475"/>
                  </a:moveTo>
                  <a:cubicBezTo>
                    <a:pt x="277770" y="54192"/>
                    <a:pt x="279138" y="52711"/>
                    <a:pt x="278814" y="51601"/>
                  </a:cubicBezTo>
                  <a:cubicBezTo>
                    <a:pt x="278535" y="50999"/>
                    <a:pt x="277492" y="49634"/>
                    <a:pt x="276773" y="50467"/>
                  </a:cubicBezTo>
                  <a:cubicBezTo>
                    <a:pt x="276773" y="51045"/>
                    <a:pt x="275822" y="51554"/>
                    <a:pt x="276657" y="52156"/>
                  </a:cubicBezTo>
                  <a:cubicBezTo>
                    <a:pt x="277492" y="52758"/>
                    <a:pt x="275660" y="53105"/>
                    <a:pt x="276611" y="53475"/>
                  </a:cubicBezTo>
                  <a:close/>
                  <a:moveTo>
                    <a:pt x="508915" y="269064"/>
                  </a:moveTo>
                  <a:cubicBezTo>
                    <a:pt x="508475" y="264876"/>
                    <a:pt x="504277" y="269342"/>
                    <a:pt x="507269" y="270313"/>
                  </a:cubicBezTo>
                  <a:cubicBezTo>
                    <a:pt x="507964" y="270135"/>
                    <a:pt x="508557" y="269684"/>
                    <a:pt x="508915" y="269064"/>
                  </a:cubicBezTo>
                  <a:close/>
                  <a:moveTo>
                    <a:pt x="294837" y="278320"/>
                  </a:moveTo>
                  <a:cubicBezTo>
                    <a:pt x="294837" y="278181"/>
                    <a:pt x="294651" y="278042"/>
                    <a:pt x="294559" y="277903"/>
                  </a:cubicBezTo>
                  <a:cubicBezTo>
                    <a:pt x="293804" y="279928"/>
                    <a:pt x="294018" y="282186"/>
                    <a:pt x="295138" y="284035"/>
                  </a:cubicBezTo>
                  <a:cubicBezTo>
                    <a:pt x="295399" y="283622"/>
                    <a:pt x="295609" y="283179"/>
                    <a:pt x="295764" y="282716"/>
                  </a:cubicBezTo>
                  <a:cubicBezTo>
                    <a:pt x="295440" y="281235"/>
                    <a:pt x="295162" y="279824"/>
                    <a:pt x="294837" y="278389"/>
                  </a:cubicBezTo>
                  <a:close/>
                  <a:moveTo>
                    <a:pt x="621334" y="33737"/>
                  </a:moveTo>
                  <a:cubicBezTo>
                    <a:pt x="621705" y="32233"/>
                    <a:pt x="620012" y="31053"/>
                    <a:pt x="621172" y="29549"/>
                  </a:cubicBezTo>
                  <a:cubicBezTo>
                    <a:pt x="621311" y="29387"/>
                    <a:pt x="620917" y="28739"/>
                    <a:pt x="620708" y="28392"/>
                  </a:cubicBezTo>
                  <a:cubicBezTo>
                    <a:pt x="620059" y="27420"/>
                    <a:pt x="618389" y="28392"/>
                    <a:pt x="619108" y="29271"/>
                  </a:cubicBezTo>
                  <a:cubicBezTo>
                    <a:pt x="620638" y="30382"/>
                    <a:pt x="619850" y="32881"/>
                    <a:pt x="621427" y="33691"/>
                  </a:cubicBezTo>
                  <a:close/>
                  <a:moveTo>
                    <a:pt x="288599" y="231763"/>
                  </a:moveTo>
                  <a:cubicBezTo>
                    <a:pt x="287834" y="230329"/>
                    <a:pt x="284634" y="230375"/>
                    <a:pt x="286280" y="232180"/>
                  </a:cubicBezTo>
                  <a:cubicBezTo>
                    <a:pt x="287138" y="232643"/>
                    <a:pt x="287811" y="233152"/>
                    <a:pt x="287602" y="234239"/>
                  </a:cubicBezTo>
                  <a:cubicBezTo>
                    <a:pt x="288228" y="235882"/>
                    <a:pt x="287741" y="232180"/>
                    <a:pt x="289156" y="232434"/>
                  </a:cubicBezTo>
                  <a:cubicBezTo>
                    <a:pt x="289000" y="232187"/>
                    <a:pt x="288813" y="231962"/>
                    <a:pt x="288599" y="231763"/>
                  </a:cubicBezTo>
                  <a:close/>
                  <a:moveTo>
                    <a:pt x="668523" y="128145"/>
                  </a:moveTo>
                  <a:cubicBezTo>
                    <a:pt x="668580" y="128382"/>
                    <a:pt x="668674" y="128609"/>
                    <a:pt x="668801" y="128817"/>
                  </a:cubicBezTo>
                  <a:cubicBezTo>
                    <a:pt x="669404" y="126503"/>
                    <a:pt x="669381" y="123842"/>
                    <a:pt x="669961" y="121528"/>
                  </a:cubicBezTo>
                  <a:cubicBezTo>
                    <a:pt x="670587" y="120556"/>
                    <a:pt x="669822" y="120371"/>
                    <a:pt x="669056" y="120949"/>
                  </a:cubicBezTo>
                  <a:cubicBezTo>
                    <a:pt x="668453" y="121134"/>
                    <a:pt x="668291" y="121481"/>
                    <a:pt x="668685" y="121967"/>
                  </a:cubicBezTo>
                  <a:cubicBezTo>
                    <a:pt x="670053" y="124050"/>
                    <a:pt x="668082" y="125137"/>
                    <a:pt x="668500" y="127590"/>
                  </a:cubicBezTo>
                  <a:cubicBezTo>
                    <a:pt x="668481" y="127775"/>
                    <a:pt x="668489" y="127962"/>
                    <a:pt x="668523" y="128145"/>
                  </a:cubicBezTo>
                  <a:close/>
                  <a:moveTo>
                    <a:pt x="145478" y="117941"/>
                  </a:moveTo>
                  <a:cubicBezTo>
                    <a:pt x="144667" y="117478"/>
                    <a:pt x="143577" y="114632"/>
                    <a:pt x="142789" y="115627"/>
                  </a:cubicBezTo>
                  <a:cubicBezTo>
                    <a:pt x="142673" y="116229"/>
                    <a:pt x="142394" y="116900"/>
                    <a:pt x="143415" y="117108"/>
                  </a:cubicBezTo>
                  <a:cubicBezTo>
                    <a:pt x="143762" y="117108"/>
                    <a:pt x="144435" y="117848"/>
                    <a:pt x="144133" y="117987"/>
                  </a:cubicBezTo>
                  <a:cubicBezTo>
                    <a:pt x="142464" y="118728"/>
                    <a:pt x="144319" y="118705"/>
                    <a:pt x="144806" y="119445"/>
                  </a:cubicBezTo>
                  <a:cubicBezTo>
                    <a:pt x="145594" y="120417"/>
                    <a:pt x="145664" y="118242"/>
                    <a:pt x="145478" y="117941"/>
                  </a:cubicBezTo>
                  <a:close/>
                  <a:moveTo>
                    <a:pt x="612314" y="266033"/>
                  </a:moveTo>
                  <a:cubicBezTo>
                    <a:pt x="612651" y="268875"/>
                    <a:pt x="612837" y="271732"/>
                    <a:pt x="612870" y="274594"/>
                  </a:cubicBezTo>
                  <a:lnTo>
                    <a:pt x="612870" y="274594"/>
                  </a:lnTo>
                  <a:cubicBezTo>
                    <a:pt x="613798" y="272674"/>
                    <a:pt x="614122" y="268023"/>
                    <a:pt x="612290" y="266148"/>
                  </a:cubicBezTo>
                  <a:close/>
                  <a:moveTo>
                    <a:pt x="435105" y="391147"/>
                  </a:moveTo>
                  <a:cubicBezTo>
                    <a:pt x="436566" y="391748"/>
                    <a:pt x="440740" y="388393"/>
                    <a:pt x="439163" y="388023"/>
                  </a:cubicBezTo>
                  <a:cubicBezTo>
                    <a:pt x="438027" y="389319"/>
                    <a:pt x="435824" y="389296"/>
                    <a:pt x="435129" y="391170"/>
                  </a:cubicBezTo>
                  <a:close/>
                  <a:moveTo>
                    <a:pt x="156354" y="106834"/>
                  </a:moveTo>
                  <a:cubicBezTo>
                    <a:pt x="148331" y="108708"/>
                    <a:pt x="148748" y="112943"/>
                    <a:pt x="156354" y="106834"/>
                  </a:cubicBezTo>
                  <a:close/>
                  <a:moveTo>
                    <a:pt x="460683" y="198003"/>
                  </a:moveTo>
                  <a:cubicBezTo>
                    <a:pt x="460172" y="199669"/>
                    <a:pt x="462700" y="200317"/>
                    <a:pt x="461958" y="201844"/>
                  </a:cubicBezTo>
                  <a:cubicBezTo>
                    <a:pt x="462561" y="202423"/>
                    <a:pt x="463257" y="201081"/>
                    <a:pt x="463836" y="201960"/>
                  </a:cubicBezTo>
                  <a:cubicBezTo>
                    <a:pt x="463836" y="201960"/>
                    <a:pt x="463999" y="201960"/>
                    <a:pt x="464091" y="201960"/>
                  </a:cubicBezTo>
                  <a:lnTo>
                    <a:pt x="464091" y="201960"/>
                  </a:lnTo>
                  <a:cubicBezTo>
                    <a:pt x="464091" y="200201"/>
                    <a:pt x="461981" y="198975"/>
                    <a:pt x="460683" y="197980"/>
                  </a:cubicBezTo>
                  <a:close/>
                  <a:moveTo>
                    <a:pt x="159832" y="192704"/>
                  </a:moveTo>
                  <a:cubicBezTo>
                    <a:pt x="159832" y="193769"/>
                    <a:pt x="158974" y="194301"/>
                    <a:pt x="158626" y="195018"/>
                  </a:cubicBezTo>
                  <a:cubicBezTo>
                    <a:pt x="158626" y="196499"/>
                    <a:pt x="160644" y="196152"/>
                    <a:pt x="160945" y="194833"/>
                  </a:cubicBezTo>
                  <a:cubicBezTo>
                    <a:pt x="160904" y="193942"/>
                    <a:pt x="160589" y="193085"/>
                    <a:pt x="160041" y="192380"/>
                  </a:cubicBezTo>
                  <a:cubicBezTo>
                    <a:pt x="159600" y="192542"/>
                    <a:pt x="159809" y="192403"/>
                    <a:pt x="159832" y="192704"/>
                  </a:cubicBezTo>
                  <a:close/>
                  <a:moveTo>
                    <a:pt x="473854" y="215288"/>
                  </a:moveTo>
                  <a:cubicBezTo>
                    <a:pt x="473413" y="216260"/>
                    <a:pt x="474897" y="217162"/>
                    <a:pt x="475523" y="216399"/>
                  </a:cubicBezTo>
                  <a:cubicBezTo>
                    <a:pt x="477448" y="215057"/>
                    <a:pt x="472555" y="211910"/>
                    <a:pt x="474155" y="214825"/>
                  </a:cubicBezTo>
                  <a:cubicBezTo>
                    <a:pt x="474155" y="214918"/>
                    <a:pt x="473923" y="215103"/>
                    <a:pt x="473854" y="215288"/>
                  </a:cubicBezTo>
                  <a:close/>
                  <a:moveTo>
                    <a:pt x="670262" y="79645"/>
                  </a:moveTo>
                  <a:cubicBezTo>
                    <a:pt x="670262" y="78489"/>
                    <a:pt x="671607" y="76823"/>
                    <a:pt x="670540" y="75851"/>
                  </a:cubicBezTo>
                  <a:cubicBezTo>
                    <a:pt x="670332" y="76013"/>
                    <a:pt x="670216" y="76753"/>
                    <a:pt x="669729" y="76799"/>
                  </a:cubicBezTo>
                  <a:lnTo>
                    <a:pt x="669729" y="76799"/>
                  </a:lnTo>
                  <a:cubicBezTo>
                    <a:pt x="669427" y="77308"/>
                    <a:pt x="667410" y="79993"/>
                    <a:pt x="669358" y="79275"/>
                  </a:cubicBezTo>
                  <a:cubicBezTo>
                    <a:pt x="669543" y="79275"/>
                    <a:pt x="669984" y="79484"/>
                    <a:pt x="670309" y="79622"/>
                  </a:cubicBezTo>
                  <a:close/>
                  <a:moveTo>
                    <a:pt x="545901" y="329064"/>
                  </a:moveTo>
                  <a:cubicBezTo>
                    <a:pt x="547478" y="330429"/>
                    <a:pt x="546087" y="323302"/>
                    <a:pt x="545484" y="322840"/>
                  </a:cubicBezTo>
                  <a:cubicBezTo>
                    <a:pt x="544533" y="324783"/>
                    <a:pt x="546365" y="326982"/>
                    <a:pt x="545901" y="329064"/>
                  </a:cubicBezTo>
                  <a:close/>
                  <a:moveTo>
                    <a:pt x="600116" y="97278"/>
                  </a:moveTo>
                  <a:cubicBezTo>
                    <a:pt x="599156" y="95935"/>
                    <a:pt x="597332" y="95535"/>
                    <a:pt x="595896" y="96352"/>
                  </a:cubicBezTo>
                  <a:cubicBezTo>
                    <a:pt x="596148" y="96610"/>
                    <a:pt x="596519" y="96716"/>
                    <a:pt x="596870" y="96630"/>
                  </a:cubicBezTo>
                  <a:cubicBezTo>
                    <a:pt x="597635" y="96630"/>
                    <a:pt x="597403" y="97555"/>
                    <a:pt x="597937" y="97694"/>
                  </a:cubicBezTo>
                  <a:cubicBezTo>
                    <a:pt x="598470" y="97833"/>
                    <a:pt x="599003" y="96977"/>
                    <a:pt x="599606" y="97694"/>
                  </a:cubicBezTo>
                  <a:cubicBezTo>
                    <a:pt x="599722" y="97833"/>
                    <a:pt x="600093" y="97694"/>
                    <a:pt x="600255" y="97509"/>
                  </a:cubicBezTo>
                  <a:close/>
                  <a:moveTo>
                    <a:pt x="306756" y="111369"/>
                  </a:moveTo>
                  <a:cubicBezTo>
                    <a:pt x="306687" y="109279"/>
                    <a:pt x="305344" y="107444"/>
                    <a:pt x="303370" y="106742"/>
                  </a:cubicBezTo>
                  <a:lnTo>
                    <a:pt x="303370" y="106742"/>
                  </a:lnTo>
                  <a:cubicBezTo>
                    <a:pt x="303370" y="108639"/>
                    <a:pt x="305689" y="109750"/>
                    <a:pt x="306802" y="111369"/>
                  </a:cubicBezTo>
                  <a:close/>
                  <a:moveTo>
                    <a:pt x="147287" y="111531"/>
                  </a:moveTo>
                  <a:cubicBezTo>
                    <a:pt x="145478" y="111531"/>
                    <a:pt x="144968" y="113707"/>
                    <a:pt x="143507" y="114216"/>
                  </a:cubicBezTo>
                  <a:cubicBezTo>
                    <a:pt x="143252" y="115581"/>
                    <a:pt x="147403" y="112943"/>
                    <a:pt x="147681" y="111902"/>
                  </a:cubicBezTo>
                  <a:cubicBezTo>
                    <a:pt x="147491" y="111928"/>
                    <a:pt x="147316" y="111795"/>
                    <a:pt x="147289" y="111605"/>
                  </a:cubicBezTo>
                  <a:cubicBezTo>
                    <a:pt x="147286" y="111581"/>
                    <a:pt x="147285" y="111556"/>
                    <a:pt x="147287" y="111531"/>
                  </a:cubicBezTo>
                  <a:close/>
                  <a:moveTo>
                    <a:pt x="289156" y="244513"/>
                  </a:moveTo>
                  <a:cubicBezTo>
                    <a:pt x="290130" y="235743"/>
                    <a:pt x="286419" y="238520"/>
                    <a:pt x="289156" y="244513"/>
                  </a:cubicBezTo>
                  <a:close/>
                  <a:moveTo>
                    <a:pt x="104110" y="337394"/>
                  </a:moveTo>
                  <a:cubicBezTo>
                    <a:pt x="109907" y="343295"/>
                    <a:pt x="111182" y="339592"/>
                    <a:pt x="104110" y="337394"/>
                  </a:cubicBezTo>
                  <a:close/>
                  <a:moveTo>
                    <a:pt x="500266" y="281582"/>
                  </a:moveTo>
                  <a:lnTo>
                    <a:pt x="497947" y="281837"/>
                  </a:lnTo>
                  <a:cubicBezTo>
                    <a:pt x="497251" y="282462"/>
                    <a:pt x="498063" y="283433"/>
                    <a:pt x="498387" y="283989"/>
                  </a:cubicBezTo>
                  <a:cubicBezTo>
                    <a:pt x="498666" y="284104"/>
                    <a:pt x="500683" y="282161"/>
                    <a:pt x="500266" y="281582"/>
                  </a:cubicBezTo>
                  <a:close/>
                  <a:moveTo>
                    <a:pt x="104040" y="337464"/>
                  </a:moveTo>
                  <a:cubicBezTo>
                    <a:pt x="102813" y="336126"/>
                    <a:pt x="101253" y="335136"/>
                    <a:pt x="99518" y="334594"/>
                  </a:cubicBezTo>
                  <a:lnTo>
                    <a:pt x="99518" y="334594"/>
                  </a:lnTo>
                  <a:cubicBezTo>
                    <a:pt x="100360" y="336375"/>
                    <a:pt x="102184" y="337485"/>
                    <a:pt x="104156" y="337417"/>
                  </a:cubicBezTo>
                  <a:close/>
                  <a:moveTo>
                    <a:pt x="306825" y="111323"/>
                  </a:moveTo>
                  <a:cubicBezTo>
                    <a:pt x="307336" y="113111"/>
                    <a:pt x="308645" y="114563"/>
                    <a:pt x="310373" y="115257"/>
                  </a:cubicBezTo>
                  <a:cubicBezTo>
                    <a:pt x="309731" y="113534"/>
                    <a:pt x="308430" y="112136"/>
                    <a:pt x="306756" y="111369"/>
                  </a:cubicBezTo>
                  <a:close/>
                  <a:moveTo>
                    <a:pt x="166000" y="156630"/>
                  </a:moveTo>
                  <a:cubicBezTo>
                    <a:pt x="166067" y="158342"/>
                    <a:pt x="166323" y="160042"/>
                    <a:pt x="166766" y="161697"/>
                  </a:cubicBezTo>
                  <a:cubicBezTo>
                    <a:pt x="168458" y="160679"/>
                    <a:pt x="167160" y="157810"/>
                    <a:pt x="165931" y="156699"/>
                  </a:cubicBezTo>
                  <a:close/>
                  <a:moveTo>
                    <a:pt x="303370" y="106834"/>
                  </a:moveTo>
                  <a:cubicBezTo>
                    <a:pt x="303695" y="105400"/>
                    <a:pt x="301863" y="105076"/>
                    <a:pt x="301654" y="103803"/>
                  </a:cubicBezTo>
                  <a:cubicBezTo>
                    <a:pt x="301654" y="103548"/>
                    <a:pt x="301863" y="102947"/>
                    <a:pt x="301260" y="103132"/>
                  </a:cubicBezTo>
                  <a:cubicBezTo>
                    <a:pt x="300449" y="103687"/>
                    <a:pt x="300912" y="105076"/>
                    <a:pt x="301260" y="105839"/>
                  </a:cubicBezTo>
                  <a:cubicBezTo>
                    <a:pt x="301608" y="106603"/>
                    <a:pt x="302837" y="106094"/>
                    <a:pt x="303440" y="106788"/>
                  </a:cubicBezTo>
                  <a:close/>
                  <a:moveTo>
                    <a:pt x="165606" y="172596"/>
                  </a:moveTo>
                  <a:cubicBezTo>
                    <a:pt x="164215" y="172596"/>
                    <a:pt x="164145" y="174031"/>
                    <a:pt x="164841" y="174910"/>
                  </a:cubicBezTo>
                  <a:cubicBezTo>
                    <a:pt x="165026" y="175350"/>
                    <a:pt x="164563" y="175951"/>
                    <a:pt x="165189" y="176275"/>
                  </a:cubicBezTo>
                  <a:cubicBezTo>
                    <a:pt x="165745" y="175303"/>
                    <a:pt x="166580" y="173637"/>
                    <a:pt x="165606" y="172596"/>
                  </a:cubicBezTo>
                  <a:close/>
                  <a:moveTo>
                    <a:pt x="150023" y="125762"/>
                  </a:moveTo>
                  <a:cubicBezTo>
                    <a:pt x="148447" y="125392"/>
                    <a:pt x="151763" y="129140"/>
                    <a:pt x="152203" y="129302"/>
                  </a:cubicBezTo>
                  <a:cubicBezTo>
                    <a:pt x="152783" y="128377"/>
                    <a:pt x="150974" y="126179"/>
                    <a:pt x="150023" y="125762"/>
                  </a:cubicBezTo>
                  <a:close/>
                  <a:moveTo>
                    <a:pt x="43355" y="302824"/>
                  </a:moveTo>
                  <a:cubicBezTo>
                    <a:pt x="42729" y="303958"/>
                    <a:pt x="45257" y="306850"/>
                    <a:pt x="45674" y="305763"/>
                  </a:cubicBezTo>
                  <a:cubicBezTo>
                    <a:pt x="45674" y="305115"/>
                    <a:pt x="46068" y="304212"/>
                    <a:pt x="44909" y="303958"/>
                  </a:cubicBezTo>
                  <a:cubicBezTo>
                    <a:pt x="44306" y="303819"/>
                    <a:pt x="44121" y="302917"/>
                    <a:pt x="43379" y="302870"/>
                  </a:cubicBezTo>
                  <a:close/>
                  <a:moveTo>
                    <a:pt x="444752" y="371455"/>
                  </a:moveTo>
                  <a:cubicBezTo>
                    <a:pt x="444566" y="370483"/>
                    <a:pt x="445285" y="369720"/>
                    <a:pt x="445332" y="368817"/>
                  </a:cubicBezTo>
                  <a:cubicBezTo>
                    <a:pt x="445378" y="367915"/>
                    <a:pt x="443314" y="367799"/>
                    <a:pt x="443685" y="368817"/>
                  </a:cubicBezTo>
                  <a:cubicBezTo>
                    <a:pt x="444056" y="369836"/>
                    <a:pt x="444033" y="370692"/>
                    <a:pt x="444821" y="371363"/>
                  </a:cubicBezTo>
                  <a:close/>
                  <a:moveTo>
                    <a:pt x="145339" y="238427"/>
                  </a:moveTo>
                  <a:cubicBezTo>
                    <a:pt x="144126" y="239442"/>
                    <a:pt x="143634" y="241079"/>
                    <a:pt x="144087" y="242592"/>
                  </a:cubicBezTo>
                  <a:cubicBezTo>
                    <a:pt x="144667" y="241436"/>
                    <a:pt x="146035" y="240070"/>
                    <a:pt x="145339" y="238427"/>
                  </a:cubicBezTo>
                  <a:close/>
                  <a:moveTo>
                    <a:pt x="442781" y="384205"/>
                  </a:moveTo>
                  <a:cubicBezTo>
                    <a:pt x="443407" y="382909"/>
                    <a:pt x="444450" y="381359"/>
                    <a:pt x="443987" y="379901"/>
                  </a:cubicBezTo>
                  <a:cubicBezTo>
                    <a:pt x="443013" y="380942"/>
                    <a:pt x="442039" y="383326"/>
                    <a:pt x="442781" y="384321"/>
                  </a:cubicBezTo>
                  <a:close/>
                  <a:moveTo>
                    <a:pt x="648859" y="95681"/>
                  </a:moveTo>
                  <a:cubicBezTo>
                    <a:pt x="649276" y="96560"/>
                    <a:pt x="650760" y="96560"/>
                    <a:pt x="651618" y="96699"/>
                  </a:cubicBezTo>
                  <a:cubicBezTo>
                    <a:pt x="652476" y="96838"/>
                    <a:pt x="652847" y="97578"/>
                    <a:pt x="653613" y="96907"/>
                  </a:cubicBezTo>
                  <a:cubicBezTo>
                    <a:pt x="652221" y="96283"/>
                    <a:pt x="650297" y="94964"/>
                    <a:pt x="648859" y="95681"/>
                  </a:cubicBezTo>
                  <a:close/>
                  <a:moveTo>
                    <a:pt x="455442" y="191593"/>
                  </a:moveTo>
                  <a:cubicBezTo>
                    <a:pt x="455164" y="190506"/>
                    <a:pt x="453888" y="190899"/>
                    <a:pt x="453401" y="191593"/>
                  </a:cubicBezTo>
                  <a:cubicBezTo>
                    <a:pt x="453053" y="193144"/>
                    <a:pt x="456393" y="193445"/>
                    <a:pt x="455442" y="191593"/>
                  </a:cubicBezTo>
                  <a:close/>
                  <a:moveTo>
                    <a:pt x="659178" y="194810"/>
                  </a:moveTo>
                  <a:cubicBezTo>
                    <a:pt x="658664" y="194632"/>
                    <a:pt x="658267" y="194219"/>
                    <a:pt x="658111" y="193699"/>
                  </a:cubicBezTo>
                  <a:cubicBezTo>
                    <a:pt x="657114" y="193699"/>
                    <a:pt x="657346" y="196013"/>
                    <a:pt x="658227" y="196291"/>
                  </a:cubicBezTo>
                  <a:cubicBezTo>
                    <a:pt x="659108" y="196568"/>
                    <a:pt x="659688" y="195527"/>
                    <a:pt x="659178" y="194810"/>
                  </a:cubicBezTo>
                  <a:close/>
                  <a:moveTo>
                    <a:pt x="464091" y="201983"/>
                  </a:moveTo>
                  <a:cubicBezTo>
                    <a:pt x="464393" y="203371"/>
                    <a:pt x="465413" y="205408"/>
                    <a:pt x="466897" y="205408"/>
                  </a:cubicBezTo>
                  <a:lnTo>
                    <a:pt x="466897" y="205408"/>
                  </a:lnTo>
                  <a:cubicBezTo>
                    <a:pt x="466735" y="203626"/>
                    <a:pt x="465158" y="203094"/>
                    <a:pt x="464022" y="202052"/>
                  </a:cubicBezTo>
                  <a:close/>
                  <a:moveTo>
                    <a:pt x="507292" y="254394"/>
                  </a:moveTo>
                  <a:cubicBezTo>
                    <a:pt x="508846" y="261335"/>
                    <a:pt x="509611" y="258026"/>
                    <a:pt x="507454" y="253561"/>
                  </a:cubicBezTo>
                  <a:cubicBezTo>
                    <a:pt x="507385" y="253884"/>
                    <a:pt x="507222" y="254162"/>
                    <a:pt x="507292" y="254394"/>
                  </a:cubicBezTo>
                  <a:close/>
                  <a:moveTo>
                    <a:pt x="120040" y="358243"/>
                  </a:moveTo>
                  <a:cubicBezTo>
                    <a:pt x="120040" y="357109"/>
                    <a:pt x="118904" y="356600"/>
                    <a:pt x="118626" y="355628"/>
                  </a:cubicBezTo>
                  <a:cubicBezTo>
                    <a:pt x="117837" y="356438"/>
                    <a:pt x="118626" y="357410"/>
                    <a:pt x="119090" y="358127"/>
                  </a:cubicBezTo>
                  <a:cubicBezTo>
                    <a:pt x="119553" y="358844"/>
                    <a:pt x="119229" y="360024"/>
                    <a:pt x="119878" y="359886"/>
                  </a:cubicBezTo>
                  <a:cubicBezTo>
                    <a:pt x="120087" y="359886"/>
                    <a:pt x="120064" y="359076"/>
                    <a:pt x="120017" y="359701"/>
                  </a:cubicBezTo>
                  <a:cubicBezTo>
                    <a:pt x="119948" y="358752"/>
                    <a:pt x="119948" y="358520"/>
                    <a:pt x="119971" y="358243"/>
                  </a:cubicBezTo>
                  <a:close/>
                  <a:moveTo>
                    <a:pt x="296089" y="288246"/>
                  </a:moveTo>
                  <a:cubicBezTo>
                    <a:pt x="296669" y="289195"/>
                    <a:pt x="297063" y="286927"/>
                    <a:pt x="296947" y="286557"/>
                  </a:cubicBezTo>
                  <a:cubicBezTo>
                    <a:pt x="296831" y="286187"/>
                    <a:pt x="296020" y="285701"/>
                    <a:pt x="295927" y="284984"/>
                  </a:cubicBezTo>
                  <a:cubicBezTo>
                    <a:pt x="295046" y="284822"/>
                    <a:pt x="295347" y="287205"/>
                    <a:pt x="296020" y="288246"/>
                  </a:cubicBezTo>
                  <a:close/>
                  <a:moveTo>
                    <a:pt x="444868" y="371386"/>
                  </a:moveTo>
                  <a:cubicBezTo>
                    <a:pt x="444709" y="373400"/>
                    <a:pt x="444772" y="375425"/>
                    <a:pt x="445053" y="377425"/>
                  </a:cubicBezTo>
                  <a:cubicBezTo>
                    <a:pt x="445355" y="375713"/>
                    <a:pt x="446120" y="372566"/>
                    <a:pt x="444798" y="371455"/>
                  </a:cubicBezTo>
                  <a:close/>
                  <a:moveTo>
                    <a:pt x="439766" y="352759"/>
                  </a:moveTo>
                  <a:cubicBezTo>
                    <a:pt x="439279" y="352759"/>
                    <a:pt x="438885" y="351926"/>
                    <a:pt x="438352" y="352620"/>
                  </a:cubicBezTo>
                  <a:cubicBezTo>
                    <a:pt x="436033" y="353152"/>
                    <a:pt x="440416" y="355883"/>
                    <a:pt x="439697" y="352620"/>
                  </a:cubicBezTo>
                  <a:close/>
                  <a:moveTo>
                    <a:pt x="638981" y="93737"/>
                  </a:moveTo>
                  <a:cubicBezTo>
                    <a:pt x="642111" y="96051"/>
                    <a:pt x="644500" y="91678"/>
                    <a:pt x="638981" y="93737"/>
                  </a:cubicBezTo>
                  <a:close/>
                  <a:moveTo>
                    <a:pt x="280692" y="60949"/>
                  </a:moveTo>
                  <a:cubicBezTo>
                    <a:pt x="280418" y="59397"/>
                    <a:pt x="279943" y="57888"/>
                    <a:pt x="279277" y="56460"/>
                  </a:cubicBezTo>
                  <a:cubicBezTo>
                    <a:pt x="279138" y="57709"/>
                    <a:pt x="279277" y="60463"/>
                    <a:pt x="280738" y="60880"/>
                  </a:cubicBezTo>
                  <a:close/>
                  <a:moveTo>
                    <a:pt x="442572" y="361760"/>
                  </a:moveTo>
                  <a:cubicBezTo>
                    <a:pt x="442897" y="360163"/>
                    <a:pt x="441111" y="360996"/>
                    <a:pt x="441436" y="362292"/>
                  </a:cubicBezTo>
                  <a:cubicBezTo>
                    <a:pt x="441436" y="363033"/>
                    <a:pt x="442479" y="362709"/>
                    <a:pt x="442572" y="363380"/>
                  </a:cubicBezTo>
                  <a:cubicBezTo>
                    <a:pt x="442572" y="363565"/>
                    <a:pt x="442572" y="363935"/>
                    <a:pt x="442920" y="363796"/>
                  </a:cubicBezTo>
                  <a:cubicBezTo>
                    <a:pt x="443361" y="363148"/>
                    <a:pt x="442827" y="362408"/>
                    <a:pt x="442526" y="361783"/>
                  </a:cubicBezTo>
                  <a:close/>
                  <a:moveTo>
                    <a:pt x="472602" y="303912"/>
                  </a:moveTo>
                  <a:cubicBezTo>
                    <a:pt x="479002" y="302315"/>
                    <a:pt x="475987" y="300024"/>
                    <a:pt x="472602" y="303912"/>
                  </a:cubicBezTo>
                  <a:close/>
                  <a:moveTo>
                    <a:pt x="158395" y="198304"/>
                  </a:moveTo>
                  <a:cubicBezTo>
                    <a:pt x="157520" y="199498"/>
                    <a:pt x="157270" y="201037"/>
                    <a:pt x="157722" y="202446"/>
                  </a:cubicBezTo>
                  <a:cubicBezTo>
                    <a:pt x="158093" y="201266"/>
                    <a:pt x="159090" y="199415"/>
                    <a:pt x="158395" y="198304"/>
                  </a:cubicBezTo>
                  <a:close/>
                  <a:moveTo>
                    <a:pt x="591189" y="90683"/>
                  </a:moveTo>
                  <a:cubicBezTo>
                    <a:pt x="588870" y="90035"/>
                    <a:pt x="589913" y="91261"/>
                    <a:pt x="591351" y="91840"/>
                  </a:cubicBezTo>
                  <a:cubicBezTo>
                    <a:pt x="592789" y="92418"/>
                    <a:pt x="592255" y="91840"/>
                    <a:pt x="591931" y="91123"/>
                  </a:cubicBezTo>
                  <a:cubicBezTo>
                    <a:pt x="591606" y="90405"/>
                    <a:pt x="591907" y="90336"/>
                    <a:pt x="591189" y="90683"/>
                  </a:cubicBezTo>
                  <a:close/>
                  <a:moveTo>
                    <a:pt x="280692" y="60880"/>
                  </a:moveTo>
                  <a:cubicBezTo>
                    <a:pt x="280565" y="61888"/>
                    <a:pt x="280868" y="62904"/>
                    <a:pt x="281527" y="63679"/>
                  </a:cubicBezTo>
                  <a:cubicBezTo>
                    <a:pt x="281990" y="62731"/>
                    <a:pt x="282338" y="59537"/>
                    <a:pt x="280645" y="60949"/>
                  </a:cubicBezTo>
                  <a:close/>
                  <a:moveTo>
                    <a:pt x="466897" y="205408"/>
                  </a:moveTo>
                  <a:cubicBezTo>
                    <a:pt x="467848" y="210197"/>
                    <a:pt x="470862" y="207722"/>
                    <a:pt x="466897" y="205408"/>
                  </a:cubicBezTo>
                  <a:close/>
                  <a:moveTo>
                    <a:pt x="146197" y="121273"/>
                  </a:moveTo>
                  <a:cubicBezTo>
                    <a:pt x="147264" y="122083"/>
                    <a:pt x="146800" y="123587"/>
                    <a:pt x="148029" y="124258"/>
                  </a:cubicBezTo>
                  <a:cubicBezTo>
                    <a:pt x="148563" y="124489"/>
                    <a:pt x="147751" y="120949"/>
                    <a:pt x="146522" y="120995"/>
                  </a:cubicBezTo>
                  <a:close/>
                  <a:moveTo>
                    <a:pt x="322431" y="123865"/>
                  </a:moveTo>
                  <a:cubicBezTo>
                    <a:pt x="321179" y="123865"/>
                    <a:pt x="320924" y="121782"/>
                    <a:pt x="319533" y="122291"/>
                  </a:cubicBezTo>
                  <a:cubicBezTo>
                    <a:pt x="320391" y="123171"/>
                    <a:pt x="321156" y="124952"/>
                    <a:pt x="322640" y="124166"/>
                  </a:cubicBezTo>
                  <a:cubicBezTo>
                    <a:pt x="322431" y="124073"/>
                    <a:pt x="322431" y="123888"/>
                    <a:pt x="322431" y="123865"/>
                  </a:cubicBezTo>
                  <a:close/>
                  <a:moveTo>
                    <a:pt x="116794" y="350792"/>
                  </a:moveTo>
                  <a:cubicBezTo>
                    <a:pt x="116608" y="349751"/>
                    <a:pt x="115959" y="350121"/>
                    <a:pt x="115820" y="351093"/>
                  </a:cubicBezTo>
                  <a:cubicBezTo>
                    <a:pt x="115681" y="352065"/>
                    <a:pt x="116400" y="352273"/>
                    <a:pt x="116864" y="352458"/>
                  </a:cubicBezTo>
                  <a:cubicBezTo>
                    <a:pt x="117327" y="352643"/>
                    <a:pt x="117095" y="351717"/>
                    <a:pt x="117861" y="351463"/>
                  </a:cubicBezTo>
                  <a:close/>
                  <a:moveTo>
                    <a:pt x="620824" y="82492"/>
                  </a:moveTo>
                  <a:cubicBezTo>
                    <a:pt x="619850" y="83001"/>
                    <a:pt x="618319" y="83302"/>
                    <a:pt x="618203" y="84644"/>
                  </a:cubicBezTo>
                  <a:cubicBezTo>
                    <a:pt x="619340" y="84528"/>
                    <a:pt x="620963" y="83718"/>
                    <a:pt x="620754" y="82330"/>
                  </a:cubicBezTo>
                  <a:close/>
                  <a:moveTo>
                    <a:pt x="194152" y="148647"/>
                  </a:moveTo>
                  <a:cubicBezTo>
                    <a:pt x="193317" y="149596"/>
                    <a:pt x="196586" y="149619"/>
                    <a:pt x="196610" y="148832"/>
                  </a:cubicBezTo>
                  <a:cubicBezTo>
                    <a:pt x="196633" y="148045"/>
                    <a:pt x="194523" y="148022"/>
                    <a:pt x="194128" y="148647"/>
                  </a:cubicBezTo>
                  <a:close/>
                  <a:moveTo>
                    <a:pt x="148678" y="229172"/>
                  </a:moveTo>
                  <a:cubicBezTo>
                    <a:pt x="146151" y="232226"/>
                    <a:pt x="147542" y="234864"/>
                    <a:pt x="148887" y="229634"/>
                  </a:cubicBezTo>
                  <a:close/>
                  <a:moveTo>
                    <a:pt x="603177" y="287460"/>
                  </a:moveTo>
                  <a:cubicBezTo>
                    <a:pt x="608209" y="285794"/>
                    <a:pt x="603571" y="283966"/>
                    <a:pt x="603177" y="287460"/>
                  </a:cubicBezTo>
                  <a:close/>
                  <a:moveTo>
                    <a:pt x="500614" y="243310"/>
                  </a:moveTo>
                  <a:cubicBezTo>
                    <a:pt x="500196" y="244143"/>
                    <a:pt x="501263" y="246225"/>
                    <a:pt x="502376" y="246040"/>
                  </a:cubicBezTo>
                  <a:cubicBezTo>
                    <a:pt x="503141" y="245809"/>
                    <a:pt x="500985" y="243402"/>
                    <a:pt x="500637" y="243402"/>
                  </a:cubicBezTo>
                  <a:close/>
                  <a:moveTo>
                    <a:pt x="611131" y="108847"/>
                  </a:moveTo>
                  <a:cubicBezTo>
                    <a:pt x="611316" y="107829"/>
                    <a:pt x="610273" y="108084"/>
                    <a:pt x="609879" y="107644"/>
                  </a:cubicBezTo>
                  <a:cubicBezTo>
                    <a:pt x="608580" y="107644"/>
                    <a:pt x="610667" y="109518"/>
                    <a:pt x="610829" y="110097"/>
                  </a:cubicBezTo>
                  <a:cubicBezTo>
                    <a:pt x="611078" y="109730"/>
                    <a:pt x="611185" y="109286"/>
                    <a:pt x="611131" y="108847"/>
                  </a:cubicBezTo>
                  <a:close/>
                  <a:moveTo>
                    <a:pt x="315915" y="120232"/>
                  </a:moveTo>
                  <a:cubicBezTo>
                    <a:pt x="316750" y="122916"/>
                    <a:pt x="319417" y="120903"/>
                    <a:pt x="316240" y="119862"/>
                  </a:cubicBezTo>
                  <a:cubicBezTo>
                    <a:pt x="316124" y="120000"/>
                    <a:pt x="315915" y="120116"/>
                    <a:pt x="315915" y="120232"/>
                  </a:cubicBezTo>
                  <a:close/>
                  <a:moveTo>
                    <a:pt x="291660" y="260572"/>
                  </a:moveTo>
                  <a:cubicBezTo>
                    <a:pt x="291266" y="260572"/>
                    <a:pt x="290941" y="261127"/>
                    <a:pt x="290570" y="261428"/>
                  </a:cubicBezTo>
                  <a:cubicBezTo>
                    <a:pt x="290918" y="262701"/>
                    <a:pt x="292147" y="263094"/>
                    <a:pt x="292008" y="261428"/>
                  </a:cubicBezTo>
                  <a:cubicBezTo>
                    <a:pt x="291938" y="261058"/>
                    <a:pt x="292286" y="260479"/>
                    <a:pt x="291660" y="260572"/>
                  </a:cubicBezTo>
                  <a:close/>
                  <a:moveTo>
                    <a:pt x="484961" y="225516"/>
                  </a:moveTo>
                  <a:cubicBezTo>
                    <a:pt x="484497" y="225007"/>
                    <a:pt x="483500" y="223364"/>
                    <a:pt x="482874" y="223850"/>
                  </a:cubicBezTo>
                  <a:cubicBezTo>
                    <a:pt x="482781" y="224752"/>
                    <a:pt x="485355" y="227297"/>
                    <a:pt x="484961" y="225516"/>
                  </a:cubicBezTo>
                  <a:close/>
                  <a:moveTo>
                    <a:pt x="289225" y="244467"/>
                  </a:moveTo>
                  <a:cubicBezTo>
                    <a:pt x="288367" y="245323"/>
                    <a:pt x="289225" y="246156"/>
                    <a:pt x="289225" y="246966"/>
                  </a:cubicBezTo>
                  <a:cubicBezTo>
                    <a:pt x="289225" y="247776"/>
                    <a:pt x="289596" y="246966"/>
                    <a:pt x="289596" y="246850"/>
                  </a:cubicBezTo>
                  <a:cubicBezTo>
                    <a:pt x="290176" y="246017"/>
                    <a:pt x="290501" y="244698"/>
                    <a:pt x="289063" y="244536"/>
                  </a:cubicBezTo>
                  <a:close/>
                  <a:moveTo>
                    <a:pt x="50382" y="319531"/>
                  </a:moveTo>
                  <a:cubicBezTo>
                    <a:pt x="51240" y="319022"/>
                    <a:pt x="50822" y="316823"/>
                    <a:pt x="50382" y="315944"/>
                  </a:cubicBezTo>
                  <a:cubicBezTo>
                    <a:pt x="50011" y="317108"/>
                    <a:pt x="49987" y="318354"/>
                    <a:pt x="50312" y="319531"/>
                  </a:cubicBezTo>
                  <a:close/>
                  <a:moveTo>
                    <a:pt x="534098" y="342670"/>
                  </a:moveTo>
                  <a:cubicBezTo>
                    <a:pt x="534264" y="343148"/>
                    <a:pt x="534499" y="343600"/>
                    <a:pt x="534794" y="344012"/>
                  </a:cubicBezTo>
                  <a:cubicBezTo>
                    <a:pt x="535860" y="343457"/>
                    <a:pt x="535837" y="342601"/>
                    <a:pt x="534794" y="341976"/>
                  </a:cubicBezTo>
                  <a:cubicBezTo>
                    <a:pt x="534515" y="342300"/>
                    <a:pt x="534005" y="342554"/>
                    <a:pt x="534028" y="342739"/>
                  </a:cubicBezTo>
                  <a:close/>
                  <a:moveTo>
                    <a:pt x="142904" y="243587"/>
                  </a:moveTo>
                  <a:cubicBezTo>
                    <a:pt x="142904" y="244675"/>
                    <a:pt x="142000" y="245670"/>
                    <a:pt x="142302" y="246619"/>
                  </a:cubicBezTo>
                  <a:cubicBezTo>
                    <a:pt x="143507" y="246341"/>
                    <a:pt x="143577" y="244328"/>
                    <a:pt x="142904" y="243587"/>
                  </a:cubicBezTo>
                  <a:close/>
                  <a:moveTo>
                    <a:pt x="297805" y="295929"/>
                  </a:moveTo>
                  <a:cubicBezTo>
                    <a:pt x="297683" y="295787"/>
                    <a:pt x="297543" y="295663"/>
                    <a:pt x="297388" y="295558"/>
                  </a:cubicBezTo>
                  <a:cubicBezTo>
                    <a:pt x="296785" y="296507"/>
                    <a:pt x="297527" y="297386"/>
                    <a:pt x="298014" y="298196"/>
                  </a:cubicBezTo>
                  <a:cubicBezTo>
                    <a:pt x="298457" y="297478"/>
                    <a:pt x="298372" y="296554"/>
                    <a:pt x="297805" y="295929"/>
                  </a:cubicBezTo>
                  <a:close/>
                  <a:moveTo>
                    <a:pt x="324843" y="360719"/>
                  </a:moveTo>
                  <a:cubicBezTo>
                    <a:pt x="324217" y="361390"/>
                    <a:pt x="326304" y="361691"/>
                    <a:pt x="326768" y="362130"/>
                  </a:cubicBezTo>
                  <a:cubicBezTo>
                    <a:pt x="328252" y="362038"/>
                    <a:pt x="325423" y="360302"/>
                    <a:pt x="324750" y="360695"/>
                  </a:cubicBezTo>
                  <a:close/>
                  <a:moveTo>
                    <a:pt x="540266" y="313329"/>
                  </a:moveTo>
                  <a:cubicBezTo>
                    <a:pt x="540892" y="316777"/>
                    <a:pt x="543513" y="315643"/>
                    <a:pt x="540429" y="313144"/>
                  </a:cubicBezTo>
                  <a:cubicBezTo>
                    <a:pt x="540405" y="313191"/>
                    <a:pt x="540266" y="313237"/>
                    <a:pt x="540266" y="313306"/>
                  </a:cubicBezTo>
                  <a:close/>
                  <a:moveTo>
                    <a:pt x="290292" y="251339"/>
                  </a:moveTo>
                  <a:cubicBezTo>
                    <a:pt x="290292" y="250228"/>
                    <a:pt x="290733" y="248748"/>
                    <a:pt x="289480" y="248030"/>
                  </a:cubicBezTo>
                  <a:cubicBezTo>
                    <a:pt x="289397" y="248162"/>
                    <a:pt x="289327" y="248301"/>
                    <a:pt x="289272" y="248447"/>
                  </a:cubicBezTo>
                  <a:cubicBezTo>
                    <a:pt x="290130" y="249210"/>
                    <a:pt x="289272" y="250761"/>
                    <a:pt x="290361" y="251293"/>
                  </a:cubicBezTo>
                  <a:close/>
                  <a:moveTo>
                    <a:pt x="604754" y="101466"/>
                  </a:moveTo>
                  <a:cubicBezTo>
                    <a:pt x="604370" y="100974"/>
                    <a:pt x="603935" y="100524"/>
                    <a:pt x="603455" y="100124"/>
                  </a:cubicBezTo>
                  <a:cubicBezTo>
                    <a:pt x="602899" y="100887"/>
                    <a:pt x="602528" y="101906"/>
                    <a:pt x="603780" y="101674"/>
                  </a:cubicBezTo>
                  <a:cubicBezTo>
                    <a:pt x="604151" y="101674"/>
                    <a:pt x="604824" y="101628"/>
                    <a:pt x="604754" y="101466"/>
                  </a:cubicBezTo>
                  <a:close/>
                  <a:moveTo>
                    <a:pt x="290686" y="257888"/>
                  </a:moveTo>
                  <a:cubicBezTo>
                    <a:pt x="291105" y="256705"/>
                    <a:pt x="291105" y="255414"/>
                    <a:pt x="290686" y="254232"/>
                  </a:cubicBezTo>
                  <a:cubicBezTo>
                    <a:pt x="289967" y="254625"/>
                    <a:pt x="290454" y="258350"/>
                    <a:pt x="290686" y="257888"/>
                  </a:cubicBezTo>
                  <a:close/>
                  <a:moveTo>
                    <a:pt x="328739" y="363495"/>
                  </a:moveTo>
                  <a:cubicBezTo>
                    <a:pt x="328182" y="364375"/>
                    <a:pt x="329782" y="366018"/>
                    <a:pt x="330478" y="364444"/>
                  </a:cubicBezTo>
                  <a:cubicBezTo>
                    <a:pt x="329993" y="363979"/>
                    <a:pt x="329393" y="363652"/>
                    <a:pt x="328739" y="363495"/>
                  </a:cubicBezTo>
                  <a:close/>
                  <a:moveTo>
                    <a:pt x="615143" y="21242"/>
                  </a:moveTo>
                  <a:cubicBezTo>
                    <a:pt x="615421" y="22283"/>
                    <a:pt x="616905" y="23556"/>
                    <a:pt x="617137" y="21728"/>
                  </a:cubicBezTo>
                  <a:cubicBezTo>
                    <a:pt x="617137" y="20802"/>
                    <a:pt x="615699" y="21473"/>
                    <a:pt x="615096" y="21265"/>
                  </a:cubicBezTo>
                  <a:close/>
                  <a:moveTo>
                    <a:pt x="612290" y="266056"/>
                  </a:moveTo>
                  <a:cubicBezTo>
                    <a:pt x="611966" y="264853"/>
                    <a:pt x="613496" y="265130"/>
                    <a:pt x="613380" y="264205"/>
                  </a:cubicBezTo>
                  <a:cubicBezTo>
                    <a:pt x="613264" y="263279"/>
                    <a:pt x="612847" y="264205"/>
                    <a:pt x="612615" y="264205"/>
                  </a:cubicBezTo>
                  <a:cubicBezTo>
                    <a:pt x="612383" y="264205"/>
                    <a:pt x="611896" y="263603"/>
                    <a:pt x="611827" y="264205"/>
                  </a:cubicBezTo>
                  <a:cubicBezTo>
                    <a:pt x="611757" y="264806"/>
                    <a:pt x="611293" y="265686"/>
                    <a:pt x="612360" y="266009"/>
                  </a:cubicBezTo>
                  <a:close/>
                  <a:moveTo>
                    <a:pt x="225619" y="369118"/>
                  </a:moveTo>
                  <a:cubicBezTo>
                    <a:pt x="226059" y="373330"/>
                    <a:pt x="228819" y="371270"/>
                    <a:pt x="225619" y="369118"/>
                  </a:cubicBezTo>
                  <a:close/>
                  <a:moveTo>
                    <a:pt x="471141" y="210660"/>
                  </a:moveTo>
                  <a:cubicBezTo>
                    <a:pt x="470445" y="210660"/>
                    <a:pt x="472926" y="213182"/>
                    <a:pt x="473042" y="212511"/>
                  </a:cubicBezTo>
                  <a:cubicBezTo>
                    <a:pt x="473158" y="211840"/>
                    <a:pt x="471929" y="210359"/>
                    <a:pt x="471141" y="210660"/>
                  </a:cubicBezTo>
                  <a:close/>
                  <a:moveTo>
                    <a:pt x="655978" y="201405"/>
                  </a:moveTo>
                  <a:cubicBezTo>
                    <a:pt x="657081" y="200726"/>
                    <a:pt x="657475" y="199315"/>
                    <a:pt x="656882" y="198165"/>
                  </a:cubicBezTo>
                  <a:cubicBezTo>
                    <a:pt x="656302" y="199162"/>
                    <a:pt x="656006" y="200298"/>
                    <a:pt x="656024" y="201451"/>
                  </a:cubicBezTo>
                  <a:close/>
                  <a:moveTo>
                    <a:pt x="443013" y="366318"/>
                  </a:moveTo>
                  <a:cubicBezTo>
                    <a:pt x="443013" y="367313"/>
                    <a:pt x="444079" y="366180"/>
                    <a:pt x="444543" y="365994"/>
                  </a:cubicBezTo>
                  <a:lnTo>
                    <a:pt x="443129" y="364768"/>
                  </a:lnTo>
                  <a:cubicBezTo>
                    <a:pt x="442963" y="365267"/>
                    <a:pt x="442923" y="365800"/>
                    <a:pt x="443013" y="366318"/>
                  </a:cubicBezTo>
                  <a:close/>
                  <a:moveTo>
                    <a:pt x="596777" y="246410"/>
                  </a:moveTo>
                  <a:cubicBezTo>
                    <a:pt x="594110" y="243264"/>
                    <a:pt x="594458" y="246850"/>
                    <a:pt x="596777" y="246596"/>
                  </a:cubicBezTo>
                  <a:cubicBezTo>
                    <a:pt x="596823" y="246526"/>
                    <a:pt x="596870" y="246434"/>
                    <a:pt x="596847" y="246410"/>
                  </a:cubicBezTo>
                  <a:close/>
                  <a:moveTo>
                    <a:pt x="141258" y="249997"/>
                  </a:moveTo>
                  <a:cubicBezTo>
                    <a:pt x="141258" y="249257"/>
                    <a:pt x="142464" y="247984"/>
                    <a:pt x="141791" y="247475"/>
                  </a:cubicBezTo>
                  <a:cubicBezTo>
                    <a:pt x="141490" y="247336"/>
                    <a:pt x="140864" y="248424"/>
                    <a:pt x="140957" y="248794"/>
                  </a:cubicBezTo>
                  <a:cubicBezTo>
                    <a:pt x="140862" y="249220"/>
                    <a:pt x="140974" y="249666"/>
                    <a:pt x="141258" y="249997"/>
                  </a:cubicBezTo>
                  <a:close/>
                  <a:moveTo>
                    <a:pt x="227729" y="400171"/>
                  </a:moveTo>
                  <a:cubicBezTo>
                    <a:pt x="228911" y="400356"/>
                    <a:pt x="228424" y="398158"/>
                    <a:pt x="228123" y="397510"/>
                  </a:cubicBezTo>
                  <a:cubicBezTo>
                    <a:pt x="227886" y="398040"/>
                    <a:pt x="227798" y="398624"/>
                    <a:pt x="227868" y="399199"/>
                  </a:cubicBezTo>
                  <a:cubicBezTo>
                    <a:pt x="228007" y="399570"/>
                    <a:pt x="227033" y="400055"/>
                    <a:pt x="227729" y="400241"/>
                  </a:cubicBezTo>
                  <a:close/>
                  <a:moveTo>
                    <a:pt x="545043" y="320456"/>
                  </a:moveTo>
                  <a:cubicBezTo>
                    <a:pt x="544672" y="319623"/>
                    <a:pt x="543814" y="320456"/>
                    <a:pt x="543327" y="320572"/>
                  </a:cubicBezTo>
                  <a:cubicBezTo>
                    <a:pt x="543327" y="321266"/>
                    <a:pt x="543930" y="320850"/>
                    <a:pt x="544255" y="321012"/>
                  </a:cubicBezTo>
                  <a:cubicBezTo>
                    <a:pt x="544579" y="321174"/>
                    <a:pt x="545391" y="321729"/>
                    <a:pt x="545321" y="320896"/>
                  </a:cubicBezTo>
                  <a:cubicBezTo>
                    <a:pt x="545237" y="320744"/>
                    <a:pt x="545144" y="320597"/>
                    <a:pt x="545043" y="320456"/>
                  </a:cubicBezTo>
                  <a:close/>
                  <a:moveTo>
                    <a:pt x="655468" y="186248"/>
                  </a:moveTo>
                  <a:cubicBezTo>
                    <a:pt x="655908" y="189534"/>
                    <a:pt x="658946" y="188076"/>
                    <a:pt x="655468" y="186248"/>
                  </a:cubicBezTo>
                  <a:close/>
                  <a:moveTo>
                    <a:pt x="477796" y="217787"/>
                  </a:moveTo>
                  <a:cubicBezTo>
                    <a:pt x="476636" y="216630"/>
                    <a:pt x="476706" y="220101"/>
                    <a:pt x="479025" y="218643"/>
                  </a:cubicBezTo>
                  <a:cubicBezTo>
                    <a:pt x="478584" y="218296"/>
                    <a:pt x="478236" y="218019"/>
                    <a:pt x="477796" y="217787"/>
                  </a:cubicBezTo>
                  <a:close/>
                  <a:moveTo>
                    <a:pt x="441691" y="359191"/>
                  </a:moveTo>
                  <a:cubicBezTo>
                    <a:pt x="441413" y="358196"/>
                    <a:pt x="440787" y="357410"/>
                    <a:pt x="440253" y="358868"/>
                  </a:cubicBezTo>
                  <a:cubicBezTo>
                    <a:pt x="440045" y="359747"/>
                    <a:pt x="441853" y="359654"/>
                    <a:pt x="441737" y="359191"/>
                  </a:cubicBezTo>
                  <a:close/>
                  <a:moveTo>
                    <a:pt x="672581" y="85315"/>
                  </a:moveTo>
                  <a:cubicBezTo>
                    <a:pt x="670378" y="85060"/>
                    <a:pt x="671352" y="88091"/>
                    <a:pt x="672952" y="85685"/>
                  </a:cubicBezTo>
                  <a:cubicBezTo>
                    <a:pt x="672766" y="85500"/>
                    <a:pt x="672581" y="85315"/>
                    <a:pt x="672581" y="85315"/>
                  </a:cubicBezTo>
                  <a:close/>
                  <a:moveTo>
                    <a:pt x="612893" y="274548"/>
                  </a:moveTo>
                  <a:cubicBezTo>
                    <a:pt x="611827" y="274756"/>
                    <a:pt x="612638" y="275890"/>
                    <a:pt x="611989" y="276353"/>
                  </a:cubicBezTo>
                  <a:cubicBezTo>
                    <a:pt x="611752" y="276480"/>
                    <a:pt x="611663" y="276774"/>
                    <a:pt x="611790" y="277011"/>
                  </a:cubicBezTo>
                  <a:cubicBezTo>
                    <a:pt x="611836" y="277095"/>
                    <a:pt x="611905" y="277164"/>
                    <a:pt x="611989" y="277209"/>
                  </a:cubicBezTo>
                  <a:cubicBezTo>
                    <a:pt x="612986" y="276931"/>
                    <a:pt x="612777" y="275358"/>
                    <a:pt x="612801" y="274502"/>
                  </a:cubicBezTo>
                  <a:close/>
                  <a:moveTo>
                    <a:pt x="621427" y="33691"/>
                  </a:moveTo>
                  <a:cubicBezTo>
                    <a:pt x="621203" y="34774"/>
                    <a:pt x="621650" y="35886"/>
                    <a:pt x="622563" y="36514"/>
                  </a:cubicBezTo>
                  <a:lnTo>
                    <a:pt x="622563" y="36514"/>
                  </a:lnTo>
                  <a:cubicBezTo>
                    <a:pt x="622772" y="35425"/>
                    <a:pt x="622329" y="34315"/>
                    <a:pt x="621427" y="33668"/>
                  </a:cubicBezTo>
                  <a:close/>
                  <a:moveTo>
                    <a:pt x="506156" y="272026"/>
                  </a:moveTo>
                  <a:cubicBezTo>
                    <a:pt x="504486" y="274756"/>
                    <a:pt x="507454" y="273437"/>
                    <a:pt x="506434" y="271679"/>
                  </a:cubicBezTo>
                  <a:cubicBezTo>
                    <a:pt x="506323" y="271818"/>
                    <a:pt x="506222" y="271965"/>
                    <a:pt x="506132" y="272118"/>
                  </a:cubicBezTo>
                  <a:close/>
                  <a:moveTo>
                    <a:pt x="507338" y="8076"/>
                  </a:moveTo>
                  <a:cubicBezTo>
                    <a:pt x="507663" y="8076"/>
                    <a:pt x="508057" y="8214"/>
                    <a:pt x="508266" y="7798"/>
                  </a:cubicBezTo>
                  <a:cubicBezTo>
                    <a:pt x="507456" y="7428"/>
                    <a:pt x="506525" y="7428"/>
                    <a:pt x="505715" y="7798"/>
                  </a:cubicBezTo>
                  <a:cubicBezTo>
                    <a:pt x="506207" y="8059"/>
                    <a:pt x="506758" y="8187"/>
                    <a:pt x="507315" y="8168"/>
                  </a:cubicBezTo>
                  <a:close/>
                  <a:moveTo>
                    <a:pt x="617554" y="24273"/>
                  </a:moveTo>
                  <a:cubicBezTo>
                    <a:pt x="617310" y="24969"/>
                    <a:pt x="617616" y="25739"/>
                    <a:pt x="618273" y="26078"/>
                  </a:cubicBezTo>
                  <a:cubicBezTo>
                    <a:pt x="618899" y="26194"/>
                    <a:pt x="617485" y="23232"/>
                    <a:pt x="617531" y="24435"/>
                  </a:cubicBezTo>
                  <a:close/>
                  <a:moveTo>
                    <a:pt x="332333" y="367660"/>
                  </a:moveTo>
                  <a:cubicBezTo>
                    <a:pt x="332195" y="368397"/>
                    <a:pt x="332539" y="369140"/>
                    <a:pt x="333191" y="369512"/>
                  </a:cubicBezTo>
                  <a:cubicBezTo>
                    <a:pt x="333632" y="368979"/>
                    <a:pt x="333075" y="367730"/>
                    <a:pt x="332519" y="367429"/>
                  </a:cubicBezTo>
                  <a:cubicBezTo>
                    <a:pt x="332472" y="367684"/>
                    <a:pt x="332379" y="367753"/>
                    <a:pt x="332356" y="367822"/>
                  </a:cubicBezTo>
                  <a:close/>
                  <a:moveTo>
                    <a:pt x="296622" y="95426"/>
                  </a:moveTo>
                  <a:cubicBezTo>
                    <a:pt x="296830" y="95993"/>
                    <a:pt x="297111" y="96529"/>
                    <a:pt x="297457" y="97023"/>
                  </a:cubicBezTo>
                  <a:cubicBezTo>
                    <a:pt x="298130" y="96236"/>
                    <a:pt x="297457" y="95450"/>
                    <a:pt x="296831" y="94894"/>
                  </a:cubicBezTo>
                  <a:cubicBezTo>
                    <a:pt x="296738" y="95103"/>
                    <a:pt x="296576" y="95288"/>
                    <a:pt x="296622" y="95426"/>
                  </a:cubicBezTo>
                  <a:close/>
                  <a:moveTo>
                    <a:pt x="668639" y="106996"/>
                  </a:moveTo>
                  <a:cubicBezTo>
                    <a:pt x="668686" y="107696"/>
                    <a:pt x="668927" y="108369"/>
                    <a:pt x="669335" y="108940"/>
                  </a:cubicBezTo>
                  <a:cubicBezTo>
                    <a:pt x="669868" y="108778"/>
                    <a:pt x="669543" y="107251"/>
                    <a:pt x="668871" y="106857"/>
                  </a:cubicBezTo>
                  <a:close/>
                  <a:moveTo>
                    <a:pt x="148702" y="111624"/>
                  </a:moveTo>
                  <a:cubicBezTo>
                    <a:pt x="148702" y="110722"/>
                    <a:pt x="147125" y="110328"/>
                    <a:pt x="147287" y="111439"/>
                  </a:cubicBezTo>
                  <a:cubicBezTo>
                    <a:pt x="147287" y="112156"/>
                    <a:pt x="148632" y="111717"/>
                    <a:pt x="148702" y="111717"/>
                  </a:cubicBezTo>
                  <a:close/>
                  <a:moveTo>
                    <a:pt x="614609" y="116252"/>
                  </a:moveTo>
                  <a:cubicBezTo>
                    <a:pt x="615189" y="118936"/>
                    <a:pt x="616511" y="117247"/>
                    <a:pt x="614887" y="115928"/>
                  </a:cubicBezTo>
                  <a:cubicBezTo>
                    <a:pt x="614795" y="116136"/>
                    <a:pt x="614609" y="116275"/>
                    <a:pt x="614609" y="116344"/>
                  </a:cubicBezTo>
                  <a:close/>
                  <a:moveTo>
                    <a:pt x="540405" y="337950"/>
                  </a:moveTo>
                  <a:cubicBezTo>
                    <a:pt x="538087" y="338482"/>
                    <a:pt x="538898" y="340449"/>
                    <a:pt x="540962" y="338343"/>
                  </a:cubicBezTo>
                  <a:cubicBezTo>
                    <a:pt x="540568" y="338158"/>
                    <a:pt x="540405" y="338065"/>
                    <a:pt x="540405" y="338042"/>
                  </a:cubicBezTo>
                  <a:close/>
                  <a:moveTo>
                    <a:pt x="492451" y="233545"/>
                  </a:moveTo>
                  <a:cubicBezTo>
                    <a:pt x="490712" y="230791"/>
                    <a:pt x="490642" y="234424"/>
                    <a:pt x="492451" y="233846"/>
                  </a:cubicBezTo>
                  <a:cubicBezTo>
                    <a:pt x="492457" y="233777"/>
                    <a:pt x="492457" y="233707"/>
                    <a:pt x="492451" y="233638"/>
                  </a:cubicBezTo>
                  <a:close/>
                  <a:moveTo>
                    <a:pt x="502190" y="278366"/>
                  </a:moveTo>
                  <a:cubicBezTo>
                    <a:pt x="502190" y="278505"/>
                    <a:pt x="502190" y="278667"/>
                    <a:pt x="502353" y="278829"/>
                  </a:cubicBezTo>
                  <a:cubicBezTo>
                    <a:pt x="502863" y="278505"/>
                    <a:pt x="503466" y="277996"/>
                    <a:pt x="503025" y="277348"/>
                  </a:cubicBezTo>
                  <a:cubicBezTo>
                    <a:pt x="502654" y="277764"/>
                    <a:pt x="502260" y="277972"/>
                    <a:pt x="502190" y="278458"/>
                  </a:cubicBezTo>
                  <a:close/>
                  <a:moveTo>
                    <a:pt x="152597" y="217394"/>
                  </a:moveTo>
                  <a:cubicBezTo>
                    <a:pt x="151925" y="218713"/>
                    <a:pt x="152968" y="220795"/>
                    <a:pt x="152876" y="217810"/>
                  </a:cubicBezTo>
                  <a:cubicBezTo>
                    <a:pt x="152899" y="217949"/>
                    <a:pt x="152945" y="217602"/>
                    <a:pt x="152597" y="217394"/>
                  </a:cubicBezTo>
                  <a:close/>
                  <a:moveTo>
                    <a:pt x="138475" y="256939"/>
                  </a:moveTo>
                  <a:cubicBezTo>
                    <a:pt x="137988" y="257309"/>
                    <a:pt x="137362" y="257818"/>
                    <a:pt x="137826" y="258489"/>
                  </a:cubicBezTo>
                  <a:cubicBezTo>
                    <a:pt x="138406" y="258258"/>
                    <a:pt x="138916" y="257702"/>
                    <a:pt x="138475" y="256939"/>
                  </a:cubicBezTo>
                  <a:close/>
                  <a:moveTo>
                    <a:pt x="160899" y="190043"/>
                  </a:moveTo>
                  <a:cubicBezTo>
                    <a:pt x="158928" y="190807"/>
                    <a:pt x="162174" y="193491"/>
                    <a:pt x="160899" y="190043"/>
                  </a:cubicBezTo>
                  <a:close/>
                  <a:moveTo>
                    <a:pt x="229259" y="390129"/>
                  </a:moveTo>
                  <a:cubicBezTo>
                    <a:pt x="228378" y="389805"/>
                    <a:pt x="228262" y="391124"/>
                    <a:pt x="228680" y="391610"/>
                  </a:cubicBezTo>
                  <a:cubicBezTo>
                    <a:pt x="228795" y="391147"/>
                    <a:pt x="229793" y="390476"/>
                    <a:pt x="229259" y="390221"/>
                  </a:cubicBezTo>
                  <a:close/>
                  <a:moveTo>
                    <a:pt x="536788" y="306827"/>
                  </a:moveTo>
                  <a:cubicBezTo>
                    <a:pt x="536788" y="309488"/>
                    <a:pt x="539223" y="307915"/>
                    <a:pt x="536788" y="306827"/>
                  </a:cubicBezTo>
                  <a:close/>
                  <a:moveTo>
                    <a:pt x="441134" y="385640"/>
                  </a:moveTo>
                  <a:cubicBezTo>
                    <a:pt x="439558" y="386426"/>
                    <a:pt x="440763" y="387954"/>
                    <a:pt x="441366" y="386102"/>
                  </a:cubicBezTo>
                  <a:close/>
                  <a:moveTo>
                    <a:pt x="47924" y="309604"/>
                  </a:moveTo>
                  <a:cubicBezTo>
                    <a:pt x="48526" y="311686"/>
                    <a:pt x="49686" y="309812"/>
                    <a:pt x="48109" y="309164"/>
                  </a:cubicBezTo>
                  <a:cubicBezTo>
                    <a:pt x="48039" y="309326"/>
                    <a:pt x="47924" y="309465"/>
                    <a:pt x="47924" y="309604"/>
                  </a:cubicBezTo>
                  <a:close/>
                  <a:moveTo>
                    <a:pt x="655468" y="186133"/>
                  </a:moveTo>
                  <a:cubicBezTo>
                    <a:pt x="655352" y="183448"/>
                    <a:pt x="653033" y="185253"/>
                    <a:pt x="655468" y="186133"/>
                  </a:cubicBezTo>
                  <a:close/>
                  <a:moveTo>
                    <a:pt x="577507" y="77308"/>
                  </a:moveTo>
                  <a:lnTo>
                    <a:pt x="578226" y="77100"/>
                  </a:lnTo>
                  <a:cubicBezTo>
                    <a:pt x="577670" y="76776"/>
                    <a:pt x="576673" y="76522"/>
                    <a:pt x="576209" y="77100"/>
                  </a:cubicBezTo>
                  <a:cubicBezTo>
                    <a:pt x="576612" y="77293"/>
                    <a:pt x="577063" y="77366"/>
                    <a:pt x="577507" y="77308"/>
                  </a:cubicBezTo>
                  <a:close/>
                  <a:moveTo>
                    <a:pt x="492915" y="289704"/>
                  </a:moveTo>
                  <a:cubicBezTo>
                    <a:pt x="493332" y="288917"/>
                    <a:pt x="491802" y="289473"/>
                    <a:pt x="491663" y="289935"/>
                  </a:cubicBezTo>
                  <a:cubicBezTo>
                    <a:pt x="491199" y="290815"/>
                    <a:pt x="492637" y="290097"/>
                    <a:pt x="492799" y="289704"/>
                  </a:cubicBezTo>
                  <a:close/>
                  <a:moveTo>
                    <a:pt x="620870" y="82422"/>
                  </a:moveTo>
                  <a:cubicBezTo>
                    <a:pt x="623421" y="81427"/>
                    <a:pt x="620870" y="79854"/>
                    <a:pt x="620870" y="82422"/>
                  </a:cubicBezTo>
                  <a:close/>
                  <a:moveTo>
                    <a:pt x="580220" y="86379"/>
                  </a:moveTo>
                  <a:cubicBezTo>
                    <a:pt x="580823" y="85847"/>
                    <a:pt x="579478" y="84921"/>
                    <a:pt x="578991" y="85546"/>
                  </a:cubicBezTo>
                  <a:cubicBezTo>
                    <a:pt x="578875" y="85870"/>
                    <a:pt x="579826" y="86495"/>
                    <a:pt x="580104" y="86379"/>
                  </a:cubicBezTo>
                  <a:close/>
                  <a:moveTo>
                    <a:pt x="545437" y="332674"/>
                  </a:moveTo>
                  <a:cubicBezTo>
                    <a:pt x="545136" y="331980"/>
                    <a:pt x="543884" y="333530"/>
                    <a:pt x="544603" y="333946"/>
                  </a:cubicBezTo>
                  <a:cubicBezTo>
                    <a:pt x="544834" y="333623"/>
                    <a:pt x="545298" y="333299"/>
                    <a:pt x="545229" y="332674"/>
                  </a:cubicBezTo>
                  <a:close/>
                  <a:moveTo>
                    <a:pt x="98057" y="333437"/>
                  </a:moveTo>
                  <a:cubicBezTo>
                    <a:pt x="98241" y="334197"/>
                    <a:pt x="98977" y="334689"/>
                    <a:pt x="99750" y="334571"/>
                  </a:cubicBezTo>
                  <a:lnTo>
                    <a:pt x="99750" y="334571"/>
                  </a:lnTo>
                  <a:cubicBezTo>
                    <a:pt x="99621" y="333815"/>
                    <a:pt x="98901" y="333308"/>
                    <a:pt x="98144" y="333437"/>
                  </a:cubicBezTo>
                  <a:cubicBezTo>
                    <a:pt x="98107" y="333444"/>
                    <a:pt x="98071" y="333451"/>
                    <a:pt x="98034" y="333461"/>
                  </a:cubicBezTo>
                  <a:close/>
                  <a:moveTo>
                    <a:pt x="669149" y="96098"/>
                  </a:moveTo>
                  <a:cubicBezTo>
                    <a:pt x="668616" y="96098"/>
                    <a:pt x="668384" y="96537"/>
                    <a:pt x="668059" y="96861"/>
                  </a:cubicBezTo>
                  <a:cubicBezTo>
                    <a:pt x="668523" y="97555"/>
                    <a:pt x="669103" y="96861"/>
                    <a:pt x="669474" y="96375"/>
                  </a:cubicBezTo>
                  <a:cubicBezTo>
                    <a:pt x="669358" y="96283"/>
                    <a:pt x="669265" y="96098"/>
                    <a:pt x="669149" y="96098"/>
                  </a:cubicBezTo>
                  <a:close/>
                  <a:moveTo>
                    <a:pt x="286535" y="336098"/>
                  </a:moveTo>
                  <a:cubicBezTo>
                    <a:pt x="286976" y="336607"/>
                    <a:pt x="288553" y="335497"/>
                    <a:pt x="287556" y="335173"/>
                  </a:cubicBezTo>
                  <a:cubicBezTo>
                    <a:pt x="287026" y="335171"/>
                    <a:pt x="286583" y="335573"/>
                    <a:pt x="286535" y="336098"/>
                  </a:cubicBezTo>
                  <a:close/>
                  <a:moveTo>
                    <a:pt x="656836" y="98273"/>
                  </a:moveTo>
                  <a:lnTo>
                    <a:pt x="657578" y="98064"/>
                  </a:lnTo>
                  <a:cubicBezTo>
                    <a:pt x="656465" y="97139"/>
                    <a:pt x="654239" y="98319"/>
                    <a:pt x="656836" y="98273"/>
                  </a:cubicBezTo>
                  <a:close/>
                  <a:moveTo>
                    <a:pt x="665207" y="102900"/>
                  </a:moveTo>
                  <a:cubicBezTo>
                    <a:pt x="663932" y="103201"/>
                    <a:pt x="665578" y="103618"/>
                    <a:pt x="665856" y="103872"/>
                  </a:cubicBezTo>
                  <a:lnTo>
                    <a:pt x="666204" y="103595"/>
                  </a:lnTo>
                  <a:cubicBezTo>
                    <a:pt x="666135" y="102900"/>
                    <a:pt x="665624" y="102831"/>
                    <a:pt x="665207" y="102831"/>
                  </a:cubicBezTo>
                  <a:close/>
                  <a:moveTo>
                    <a:pt x="435152" y="348177"/>
                  </a:moveTo>
                  <a:cubicBezTo>
                    <a:pt x="434966" y="348802"/>
                    <a:pt x="435407" y="349542"/>
                    <a:pt x="436149" y="349103"/>
                  </a:cubicBezTo>
                  <a:lnTo>
                    <a:pt x="435407" y="347668"/>
                  </a:lnTo>
                  <a:cubicBezTo>
                    <a:pt x="435314" y="347876"/>
                    <a:pt x="435152" y="348038"/>
                    <a:pt x="435152" y="348200"/>
                  </a:cubicBezTo>
                  <a:close/>
                  <a:moveTo>
                    <a:pt x="496347" y="238821"/>
                  </a:moveTo>
                  <a:cubicBezTo>
                    <a:pt x="495999" y="238821"/>
                    <a:pt x="495674" y="238983"/>
                    <a:pt x="495326" y="239052"/>
                  </a:cubicBezTo>
                  <a:cubicBezTo>
                    <a:pt x="495744" y="239793"/>
                    <a:pt x="496161" y="240001"/>
                    <a:pt x="496764" y="239353"/>
                  </a:cubicBezTo>
                  <a:cubicBezTo>
                    <a:pt x="496950" y="238844"/>
                    <a:pt x="496648" y="238798"/>
                    <a:pt x="496347" y="238821"/>
                  </a:cubicBezTo>
                  <a:close/>
                  <a:moveTo>
                    <a:pt x="431859" y="344290"/>
                  </a:moveTo>
                  <a:cubicBezTo>
                    <a:pt x="431372" y="344938"/>
                    <a:pt x="431859" y="345493"/>
                    <a:pt x="432508" y="345817"/>
                  </a:cubicBezTo>
                  <a:lnTo>
                    <a:pt x="432717" y="345331"/>
                  </a:lnTo>
                  <a:cubicBezTo>
                    <a:pt x="432606" y="344899"/>
                    <a:pt x="432332" y="344526"/>
                    <a:pt x="431952" y="344290"/>
                  </a:cubicBezTo>
                  <a:close/>
                  <a:moveTo>
                    <a:pt x="612290" y="111693"/>
                  </a:moveTo>
                  <a:lnTo>
                    <a:pt x="611873" y="111346"/>
                  </a:lnTo>
                  <a:cubicBezTo>
                    <a:pt x="611061" y="112874"/>
                    <a:pt x="613914" y="113475"/>
                    <a:pt x="612290" y="111693"/>
                  </a:cubicBezTo>
                  <a:close/>
                  <a:moveTo>
                    <a:pt x="113733" y="346257"/>
                  </a:moveTo>
                  <a:lnTo>
                    <a:pt x="114521" y="346928"/>
                  </a:lnTo>
                  <a:cubicBezTo>
                    <a:pt x="114740" y="346712"/>
                    <a:pt x="114743" y="346361"/>
                    <a:pt x="114527" y="346142"/>
                  </a:cubicBezTo>
                  <a:cubicBezTo>
                    <a:pt x="114411" y="346024"/>
                    <a:pt x="114247" y="345964"/>
                    <a:pt x="114081" y="345979"/>
                  </a:cubicBezTo>
                  <a:close/>
                  <a:moveTo>
                    <a:pt x="146197" y="236576"/>
                  </a:moveTo>
                  <a:cubicBezTo>
                    <a:pt x="146197" y="236414"/>
                    <a:pt x="146012" y="236275"/>
                    <a:pt x="145919" y="236137"/>
                  </a:cubicBezTo>
                  <a:cubicBezTo>
                    <a:pt x="145513" y="235765"/>
                    <a:pt x="144883" y="235791"/>
                    <a:pt x="144510" y="236196"/>
                  </a:cubicBezTo>
                  <a:cubicBezTo>
                    <a:pt x="144138" y="236601"/>
                    <a:pt x="144164" y="237230"/>
                    <a:pt x="144570" y="237602"/>
                  </a:cubicBezTo>
                  <a:cubicBezTo>
                    <a:pt x="144975" y="237974"/>
                    <a:pt x="145606" y="237947"/>
                    <a:pt x="145979" y="237542"/>
                  </a:cubicBezTo>
                  <a:cubicBezTo>
                    <a:pt x="146218" y="237282"/>
                    <a:pt x="146302" y="236914"/>
                    <a:pt x="146197" y="236576"/>
                  </a:cubicBezTo>
                  <a:close/>
                  <a:moveTo>
                    <a:pt x="312205" y="116622"/>
                  </a:moveTo>
                  <a:cubicBezTo>
                    <a:pt x="311626" y="116969"/>
                    <a:pt x="312623" y="118034"/>
                    <a:pt x="313086" y="117224"/>
                  </a:cubicBezTo>
                  <a:cubicBezTo>
                    <a:pt x="312790" y="116969"/>
                    <a:pt x="312453" y="116766"/>
                    <a:pt x="312089" y="116622"/>
                  </a:cubicBezTo>
                  <a:close/>
                  <a:moveTo>
                    <a:pt x="524405" y="243888"/>
                  </a:moveTo>
                  <a:cubicBezTo>
                    <a:pt x="521530" y="243518"/>
                    <a:pt x="523733" y="245369"/>
                    <a:pt x="524405" y="243888"/>
                  </a:cubicBezTo>
                  <a:close/>
                  <a:moveTo>
                    <a:pt x="298338" y="300556"/>
                  </a:moveTo>
                  <a:cubicBezTo>
                    <a:pt x="298756" y="297571"/>
                    <a:pt x="296854" y="299885"/>
                    <a:pt x="298338" y="300556"/>
                  </a:cubicBezTo>
                  <a:close/>
                  <a:moveTo>
                    <a:pt x="605612" y="102715"/>
                  </a:moveTo>
                  <a:cubicBezTo>
                    <a:pt x="606029" y="103988"/>
                    <a:pt x="607096" y="102970"/>
                    <a:pt x="605867" y="102229"/>
                  </a:cubicBezTo>
                  <a:cubicBezTo>
                    <a:pt x="605635" y="102507"/>
                    <a:pt x="605496" y="102646"/>
                    <a:pt x="605496" y="102785"/>
                  </a:cubicBezTo>
                  <a:close/>
                  <a:moveTo>
                    <a:pt x="601786" y="99221"/>
                  </a:moveTo>
                  <a:cubicBezTo>
                    <a:pt x="602064" y="99754"/>
                    <a:pt x="602922" y="100031"/>
                    <a:pt x="602667" y="99221"/>
                  </a:cubicBezTo>
                  <a:cubicBezTo>
                    <a:pt x="602505" y="98805"/>
                    <a:pt x="601392" y="98805"/>
                    <a:pt x="601670" y="99291"/>
                  </a:cubicBezTo>
                  <a:close/>
                  <a:moveTo>
                    <a:pt x="616070" y="118658"/>
                  </a:moveTo>
                  <a:cubicBezTo>
                    <a:pt x="615861" y="119075"/>
                    <a:pt x="615444" y="119977"/>
                    <a:pt x="616186" y="120093"/>
                  </a:cubicBezTo>
                  <a:cubicBezTo>
                    <a:pt x="616420" y="119637"/>
                    <a:pt x="616326" y="119081"/>
                    <a:pt x="615954" y="118728"/>
                  </a:cubicBezTo>
                  <a:close/>
                  <a:moveTo>
                    <a:pt x="618088" y="126850"/>
                  </a:moveTo>
                  <a:cubicBezTo>
                    <a:pt x="618127" y="127103"/>
                    <a:pt x="618214" y="127346"/>
                    <a:pt x="618343" y="127567"/>
                  </a:cubicBezTo>
                  <a:cubicBezTo>
                    <a:pt x="618761" y="127144"/>
                    <a:pt x="618761" y="126463"/>
                    <a:pt x="618343" y="126040"/>
                  </a:cubicBezTo>
                  <a:cubicBezTo>
                    <a:pt x="618159" y="126304"/>
                    <a:pt x="618033" y="126603"/>
                    <a:pt x="617972" y="126919"/>
                  </a:cubicBezTo>
                  <a:close/>
                  <a:moveTo>
                    <a:pt x="296924" y="289889"/>
                  </a:moveTo>
                  <a:cubicBezTo>
                    <a:pt x="296715" y="290283"/>
                    <a:pt x="296530" y="291023"/>
                    <a:pt x="296924" y="291301"/>
                  </a:cubicBezTo>
                  <a:cubicBezTo>
                    <a:pt x="297318" y="291578"/>
                    <a:pt x="297086" y="290421"/>
                    <a:pt x="296924" y="289889"/>
                  </a:cubicBezTo>
                  <a:close/>
                  <a:moveTo>
                    <a:pt x="645543" y="94408"/>
                  </a:moveTo>
                  <a:cubicBezTo>
                    <a:pt x="644847" y="94802"/>
                    <a:pt x="646679" y="95126"/>
                    <a:pt x="646795" y="94593"/>
                  </a:cubicBezTo>
                  <a:cubicBezTo>
                    <a:pt x="646449" y="94295"/>
                    <a:pt x="645961" y="94223"/>
                    <a:pt x="645543" y="94408"/>
                  </a:cubicBezTo>
                  <a:close/>
                  <a:moveTo>
                    <a:pt x="584881" y="88161"/>
                  </a:moveTo>
                  <a:cubicBezTo>
                    <a:pt x="584881" y="88161"/>
                    <a:pt x="584719" y="88346"/>
                    <a:pt x="584626" y="88462"/>
                  </a:cubicBezTo>
                  <a:cubicBezTo>
                    <a:pt x="585322" y="88462"/>
                    <a:pt x="585670" y="88971"/>
                    <a:pt x="586134" y="88138"/>
                  </a:cubicBezTo>
                  <a:cubicBezTo>
                    <a:pt x="585716" y="88120"/>
                    <a:pt x="585298" y="88128"/>
                    <a:pt x="584881" y="88161"/>
                  </a:cubicBezTo>
                  <a:close/>
                  <a:moveTo>
                    <a:pt x="167322" y="144412"/>
                  </a:moveTo>
                  <a:cubicBezTo>
                    <a:pt x="167322" y="145060"/>
                    <a:pt x="168458" y="144875"/>
                    <a:pt x="168760" y="144412"/>
                  </a:cubicBezTo>
                  <a:lnTo>
                    <a:pt x="168064" y="144042"/>
                  </a:lnTo>
                  <a:close/>
                  <a:moveTo>
                    <a:pt x="181583" y="148786"/>
                  </a:moveTo>
                  <a:cubicBezTo>
                    <a:pt x="181328" y="148823"/>
                    <a:pt x="181078" y="148893"/>
                    <a:pt x="180841" y="148994"/>
                  </a:cubicBezTo>
                  <a:cubicBezTo>
                    <a:pt x="181361" y="149311"/>
                    <a:pt x="182014" y="149311"/>
                    <a:pt x="182534" y="148994"/>
                  </a:cubicBezTo>
                  <a:cubicBezTo>
                    <a:pt x="182225" y="148891"/>
                    <a:pt x="181907" y="148822"/>
                    <a:pt x="181583" y="148786"/>
                  </a:cubicBezTo>
                  <a:close/>
                  <a:moveTo>
                    <a:pt x="609415" y="171439"/>
                  </a:moveTo>
                  <a:cubicBezTo>
                    <a:pt x="609229" y="170444"/>
                    <a:pt x="607977" y="170999"/>
                    <a:pt x="608534" y="171832"/>
                  </a:cubicBezTo>
                  <a:cubicBezTo>
                    <a:pt x="608835" y="171671"/>
                    <a:pt x="609114" y="171370"/>
                    <a:pt x="609461" y="171370"/>
                  </a:cubicBezTo>
                  <a:close/>
                  <a:moveTo>
                    <a:pt x="289527" y="81080"/>
                  </a:moveTo>
                  <a:cubicBezTo>
                    <a:pt x="288947" y="81080"/>
                    <a:pt x="289179" y="82191"/>
                    <a:pt x="289527" y="82468"/>
                  </a:cubicBezTo>
                  <a:lnTo>
                    <a:pt x="289851" y="81821"/>
                  </a:lnTo>
                  <a:cubicBezTo>
                    <a:pt x="289712" y="81427"/>
                    <a:pt x="289619" y="81196"/>
                    <a:pt x="289527" y="81080"/>
                  </a:cubicBezTo>
                  <a:close/>
                  <a:moveTo>
                    <a:pt x="670262" y="79576"/>
                  </a:moveTo>
                  <a:cubicBezTo>
                    <a:pt x="669845" y="82515"/>
                    <a:pt x="671769" y="80247"/>
                    <a:pt x="670262" y="79576"/>
                  </a:cubicBezTo>
                  <a:close/>
                  <a:moveTo>
                    <a:pt x="282106" y="181181"/>
                  </a:moveTo>
                  <a:cubicBezTo>
                    <a:pt x="281797" y="181609"/>
                    <a:pt x="281797" y="182187"/>
                    <a:pt x="282106" y="182615"/>
                  </a:cubicBezTo>
                  <a:cubicBezTo>
                    <a:pt x="282477" y="182361"/>
                    <a:pt x="282385" y="181759"/>
                    <a:pt x="282106" y="181181"/>
                  </a:cubicBezTo>
                  <a:close/>
                  <a:moveTo>
                    <a:pt x="468520" y="69048"/>
                  </a:moveTo>
                  <a:cubicBezTo>
                    <a:pt x="468109" y="68710"/>
                    <a:pt x="467517" y="68710"/>
                    <a:pt x="467106" y="69048"/>
                  </a:cubicBezTo>
                  <a:lnTo>
                    <a:pt x="467616" y="69349"/>
                  </a:lnTo>
                  <a:cubicBezTo>
                    <a:pt x="467964" y="69372"/>
                    <a:pt x="468358" y="69510"/>
                    <a:pt x="468520" y="69048"/>
                  </a:cubicBezTo>
                  <a:close/>
                  <a:moveTo>
                    <a:pt x="625601" y="44682"/>
                  </a:moveTo>
                  <a:cubicBezTo>
                    <a:pt x="625392" y="44913"/>
                    <a:pt x="625183" y="45885"/>
                    <a:pt x="625763" y="45955"/>
                  </a:cubicBezTo>
                  <a:cubicBezTo>
                    <a:pt x="625879" y="45631"/>
                    <a:pt x="626041" y="44566"/>
                    <a:pt x="625531" y="44682"/>
                  </a:cubicBezTo>
                  <a:close/>
                  <a:moveTo>
                    <a:pt x="624325" y="41350"/>
                  </a:moveTo>
                  <a:cubicBezTo>
                    <a:pt x="624362" y="41612"/>
                    <a:pt x="624432" y="41869"/>
                    <a:pt x="624534" y="42114"/>
                  </a:cubicBezTo>
                  <a:cubicBezTo>
                    <a:pt x="624905" y="41443"/>
                    <a:pt x="624835" y="41211"/>
                    <a:pt x="624534" y="40355"/>
                  </a:cubicBezTo>
                  <a:cubicBezTo>
                    <a:pt x="624396" y="40672"/>
                    <a:pt x="624302" y="41007"/>
                    <a:pt x="624256" y="41350"/>
                  </a:cubicBezTo>
                  <a:close/>
                  <a:moveTo>
                    <a:pt x="160806" y="190066"/>
                  </a:moveTo>
                  <a:cubicBezTo>
                    <a:pt x="161850" y="189789"/>
                    <a:pt x="161200" y="188932"/>
                    <a:pt x="161386" y="188377"/>
                  </a:cubicBezTo>
                  <a:lnTo>
                    <a:pt x="161386" y="188377"/>
                  </a:lnTo>
                  <a:cubicBezTo>
                    <a:pt x="160273" y="188655"/>
                    <a:pt x="161015" y="189534"/>
                    <a:pt x="160829" y="190089"/>
                  </a:cubicBezTo>
                  <a:close/>
                  <a:moveTo>
                    <a:pt x="623096" y="38226"/>
                  </a:moveTo>
                  <a:cubicBezTo>
                    <a:pt x="622795" y="41142"/>
                    <a:pt x="624650" y="38758"/>
                    <a:pt x="623096" y="38226"/>
                  </a:cubicBezTo>
                  <a:close/>
                  <a:moveTo>
                    <a:pt x="46486" y="306897"/>
                  </a:moveTo>
                  <a:cubicBezTo>
                    <a:pt x="45999" y="307568"/>
                    <a:pt x="46671" y="308239"/>
                    <a:pt x="47321" y="307660"/>
                  </a:cubicBezTo>
                  <a:close/>
                  <a:moveTo>
                    <a:pt x="622540" y="36514"/>
                  </a:moveTo>
                  <a:cubicBezTo>
                    <a:pt x="622679" y="37092"/>
                    <a:pt x="622099" y="37925"/>
                    <a:pt x="623096" y="38226"/>
                  </a:cubicBezTo>
                  <a:lnTo>
                    <a:pt x="623096" y="38226"/>
                  </a:lnTo>
                  <a:cubicBezTo>
                    <a:pt x="622957" y="37648"/>
                    <a:pt x="623583" y="36815"/>
                    <a:pt x="622540" y="36537"/>
                  </a:cubicBezTo>
                  <a:close/>
                  <a:moveTo>
                    <a:pt x="436845" y="32603"/>
                  </a:moveTo>
                  <a:lnTo>
                    <a:pt x="435917" y="32140"/>
                  </a:lnTo>
                  <a:cubicBezTo>
                    <a:pt x="435639" y="32835"/>
                    <a:pt x="435917" y="33552"/>
                    <a:pt x="436798" y="32557"/>
                  </a:cubicBezTo>
                  <a:close/>
                  <a:moveTo>
                    <a:pt x="290361" y="251270"/>
                  </a:moveTo>
                  <a:cubicBezTo>
                    <a:pt x="290014" y="254208"/>
                    <a:pt x="291915" y="251941"/>
                    <a:pt x="290361" y="251270"/>
                  </a:cubicBezTo>
                  <a:close/>
                  <a:moveTo>
                    <a:pt x="154916" y="209480"/>
                  </a:moveTo>
                  <a:cubicBezTo>
                    <a:pt x="154628" y="209948"/>
                    <a:pt x="154628" y="210539"/>
                    <a:pt x="154916" y="211007"/>
                  </a:cubicBezTo>
                  <a:lnTo>
                    <a:pt x="155241" y="210244"/>
                  </a:lnTo>
                  <a:close/>
                  <a:moveTo>
                    <a:pt x="494260" y="324"/>
                  </a:moveTo>
                  <a:cubicBezTo>
                    <a:pt x="492335" y="0"/>
                    <a:pt x="493587" y="1504"/>
                    <a:pt x="494631" y="602"/>
                  </a:cubicBezTo>
                  <a:cubicBezTo>
                    <a:pt x="494492" y="509"/>
                    <a:pt x="494376" y="324"/>
                    <a:pt x="494260" y="324"/>
                  </a:cubicBezTo>
                  <a:close/>
                </a:path>
              </a:pathLst>
            </a:custGeom>
            <a:solidFill>
              <a:srgbClr val="BAF8F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42" name="Google Shape;242;g239d3b258f3_0_8"/>
            <p:cNvSpPr/>
            <p:nvPr/>
          </p:nvSpPr>
          <p:spPr>
            <a:xfrm>
              <a:off x="3444292" y="2960829"/>
              <a:ext cx="839010" cy="621510"/>
            </a:xfrm>
            <a:custGeom>
              <a:avLst/>
              <a:gdLst/>
              <a:ahLst/>
              <a:cxnLst/>
              <a:rect l="l" t="t" r="r" b="b"/>
              <a:pathLst>
                <a:path w="1010855" h="724793" extrusionOk="0">
                  <a:moveTo>
                    <a:pt x="843845" y="579579"/>
                  </a:moveTo>
                  <a:cubicBezTo>
                    <a:pt x="844123" y="580365"/>
                    <a:pt x="844077" y="580666"/>
                    <a:pt x="843613" y="580828"/>
                  </a:cubicBezTo>
                  <a:cubicBezTo>
                    <a:pt x="842059" y="581384"/>
                    <a:pt x="841758" y="581522"/>
                    <a:pt x="841410" y="582911"/>
                  </a:cubicBezTo>
                  <a:cubicBezTo>
                    <a:pt x="841330" y="583632"/>
                    <a:pt x="840883" y="584262"/>
                    <a:pt x="840227" y="584577"/>
                  </a:cubicBezTo>
                  <a:cubicBezTo>
                    <a:pt x="839780" y="584689"/>
                    <a:pt x="839509" y="585142"/>
                    <a:pt x="839622" y="585588"/>
                  </a:cubicBezTo>
                  <a:cubicBezTo>
                    <a:pt x="839658" y="585730"/>
                    <a:pt x="839731" y="585860"/>
                    <a:pt x="839833" y="585965"/>
                  </a:cubicBezTo>
                  <a:cubicBezTo>
                    <a:pt x="840178" y="586251"/>
                    <a:pt x="840224" y="586762"/>
                    <a:pt x="839938" y="587106"/>
                  </a:cubicBezTo>
                  <a:cubicBezTo>
                    <a:pt x="839843" y="587220"/>
                    <a:pt x="839718" y="587305"/>
                    <a:pt x="839578" y="587353"/>
                  </a:cubicBezTo>
                  <a:cubicBezTo>
                    <a:pt x="837259" y="588210"/>
                    <a:pt x="837862" y="590385"/>
                    <a:pt x="837259" y="591981"/>
                  </a:cubicBezTo>
                  <a:cubicBezTo>
                    <a:pt x="837074" y="592583"/>
                    <a:pt x="837468" y="593323"/>
                    <a:pt x="836888" y="593856"/>
                  </a:cubicBezTo>
                  <a:cubicBezTo>
                    <a:pt x="836308" y="594388"/>
                    <a:pt x="836216" y="594596"/>
                    <a:pt x="836053" y="593717"/>
                  </a:cubicBezTo>
                  <a:cubicBezTo>
                    <a:pt x="836053" y="593300"/>
                    <a:pt x="835636" y="593439"/>
                    <a:pt x="835497" y="593717"/>
                  </a:cubicBezTo>
                  <a:cubicBezTo>
                    <a:pt x="834768" y="594635"/>
                    <a:pt x="834232" y="595689"/>
                    <a:pt x="833920" y="596817"/>
                  </a:cubicBezTo>
                  <a:cubicBezTo>
                    <a:pt x="833643" y="598272"/>
                    <a:pt x="832922" y="599606"/>
                    <a:pt x="831856" y="600635"/>
                  </a:cubicBezTo>
                  <a:cubicBezTo>
                    <a:pt x="830918" y="601507"/>
                    <a:pt x="830558" y="602835"/>
                    <a:pt x="830928" y="604060"/>
                  </a:cubicBezTo>
                  <a:cubicBezTo>
                    <a:pt x="830572" y="605316"/>
                    <a:pt x="829929" y="606472"/>
                    <a:pt x="829050" y="607438"/>
                  </a:cubicBezTo>
                  <a:cubicBezTo>
                    <a:pt x="827735" y="608606"/>
                    <a:pt x="826724" y="610075"/>
                    <a:pt x="826105" y="611719"/>
                  </a:cubicBezTo>
                  <a:cubicBezTo>
                    <a:pt x="825757" y="612506"/>
                    <a:pt x="824946" y="613293"/>
                    <a:pt x="825943" y="614195"/>
                  </a:cubicBezTo>
                  <a:cubicBezTo>
                    <a:pt x="825907" y="615787"/>
                    <a:pt x="825137" y="617272"/>
                    <a:pt x="823856" y="618221"/>
                  </a:cubicBezTo>
                  <a:cubicBezTo>
                    <a:pt x="823392" y="618499"/>
                    <a:pt x="821769" y="618638"/>
                    <a:pt x="823508" y="619563"/>
                  </a:cubicBezTo>
                  <a:cubicBezTo>
                    <a:pt x="823299" y="619864"/>
                    <a:pt x="823183" y="620281"/>
                    <a:pt x="822905" y="620420"/>
                  </a:cubicBezTo>
                  <a:cubicBezTo>
                    <a:pt x="821468" y="621206"/>
                    <a:pt x="820192" y="622086"/>
                    <a:pt x="820076" y="623914"/>
                  </a:cubicBezTo>
                  <a:cubicBezTo>
                    <a:pt x="818483" y="626191"/>
                    <a:pt x="816715" y="628342"/>
                    <a:pt x="814789" y="630346"/>
                  </a:cubicBezTo>
                  <a:cubicBezTo>
                    <a:pt x="812935" y="631502"/>
                    <a:pt x="811611" y="633339"/>
                    <a:pt x="811102" y="635460"/>
                  </a:cubicBezTo>
                  <a:cubicBezTo>
                    <a:pt x="811102" y="636201"/>
                    <a:pt x="810082" y="636733"/>
                    <a:pt x="809247" y="637080"/>
                  </a:cubicBezTo>
                  <a:cubicBezTo>
                    <a:pt x="808412" y="637427"/>
                    <a:pt x="807114" y="638098"/>
                    <a:pt x="806928" y="639625"/>
                  </a:cubicBezTo>
                  <a:cubicBezTo>
                    <a:pt x="806890" y="640402"/>
                    <a:pt x="806439" y="641098"/>
                    <a:pt x="805746" y="641453"/>
                  </a:cubicBezTo>
                  <a:cubicBezTo>
                    <a:pt x="804053" y="642101"/>
                    <a:pt x="803427" y="643883"/>
                    <a:pt x="802221" y="644901"/>
                  </a:cubicBezTo>
                  <a:cubicBezTo>
                    <a:pt x="801711" y="645193"/>
                    <a:pt x="801413" y="645750"/>
                    <a:pt x="801456" y="646336"/>
                  </a:cubicBezTo>
                  <a:cubicBezTo>
                    <a:pt x="801456" y="646729"/>
                    <a:pt x="801456" y="647192"/>
                    <a:pt x="800992" y="647284"/>
                  </a:cubicBezTo>
                  <a:cubicBezTo>
                    <a:pt x="798511" y="647978"/>
                    <a:pt x="797954" y="650570"/>
                    <a:pt x="796354" y="652051"/>
                  </a:cubicBezTo>
                  <a:cubicBezTo>
                    <a:pt x="795821" y="652514"/>
                    <a:pt x="795705" y="653324"/>
                    <a:pt x="794893" y="653601"/>
                  </a:cubicBezTo>
                  <a:cubicBezTo>
                    <a:pt x="794082" y="653879"/>
                    <a:pt x="794638" y="655730"/>
                    <a:pt x="793386" y="656077"/>
                  </a:cubicBezTo>
                  <a:cubicBezTo>
                    <a:pt x="792134" y="656424"/>
                    <a:pt x="792180" y="657628"/>
                    <a:pt x="791670" y="658391"/>
                  </a:cubicBezTo>
                  <a:cubicBezTo>
                    <a:pt x="791508" y="658646"/>
                    <a:pt x="791392" y="658877"/>
                    <a:pt x="791670" y="658970"/>
                  </a:cubicBezTo>
                  <a:cubicBezTo>
                    <a:pt x="791948" y="659062"/>
                    <a:pt x="792598" y="659317"/>
                    <a:pt x="791670" y="659571"/>
                  </a:cubicBezTo>
                  <a:lnTo>
                    <a:pt x="791392" y="659571"/>
                  </a:lnTo>
                  <a:cubicBezTo>
                    <a:pt x="789467" y="659386"/>
                    <a:pt x="789258" y="659571"/>
                    <a:pt x="789722" y="661191"/>
                  </a:cubicBezTo>
                  <a:cubicBezTo>
                    <a:pt x="789722" y="661538"/>
                    <a:pt x="790070" y="661816"/>
                    <a:pt x="790024" y="662232"/>
                  </a:cubicBezTo>
                  <a:cubicBezTo>
                    <a:pt x="789977" y="662649"/>
                    <a:pt x="789861" y="662973"/>
                    <a:pt x="789398" y="662556"/>
                  </a:cubicBezTo>
                  <a:cubicBezTo>
                    <a:pt x="788934" y="662140"/>
                    <a:pt x="788656" y="661677"/>
                    <a:pt x="788076" y="662348"/>
                  </a:cubicBezTo>
                  <a:cubicBezTo>
                    <a:pt x="787799" y="662601"/>
                    <a:pt x="787486" y="662811"/>
                    <a:pt x="787148" y="662973"/>
                  </a:cubicBezTo>
                  <a:cubicBezTo>
                    <a:pt x="785826" y="663759"/>
                    <a:pt x="784829" y="664639"/>
                    <a:pt x="785479" y="666444"/>
                  </a:cubicBezTo>
                  <a:cubicBezTo>
                    <a:pt x="785687" y="667068"/>
                    <a:pt x="785873" y="668272"/>
                    <a:pt x="784366" y="667508"/>
                  </a:cubicBezTo>
                  <a:cubicBezTo>
                    <a:pt x="783670" y="667138"/>
                    <a:pt x="783044" y="667763"/>
                    <a:pt x="782603" y="668133"/>
                  </a:cubicBezTo>
                  <a:cubicBezTo>
                    <a:pt x="782163" y="668503"/>
                    <a:pt x="781537" y="669567"/>
                    <a:pt x="780632" y="669984"/>
                  </a:cubicBezTo>
                  <a:cubicBezTo>
                    <a:pt x="779728" y="670400"/>
                    <a:pt x="781397" y="671071"/>
                    <a:pt x="780632" y="671650"/>
                  </a:cubicBezTo>
                  <a:cubicBezTo>
                    <a:pt x="780423" y="671766"/>
                    <a:pt x="780377" y="672321"/>
                    <a:pt x="780261" y="672321"/>
                  </a:cubicBezTo>
                  <a:cubicBezTo>
                    <a:pt x="779728" y="672321"/>
                    <a:pt x="779960" y="671835"/>
                    <a:pt x="779913" y="671534"/>
                  </a:cubicBezTo>
                  <a:cubicBezTo>
                    <a:pt x="779867" y="671233"/>
                    <a:pt x="779913" y="670817"/>
                    <a:pt x="779357" y="671349"/>
                  </a:cubicBezTo>
                  <a:cubicBezTo>
                    <a:pt x="777864" y="672566"/>
                    <a:pt x="776538" y="673974"/>
                    <a:pt x="775415" y="675537"/>
                  </a:cubicBezTo>
                  <a:cubicBezTo>
                    <a:pt x="775160" y="676023"/>
                    <a:pt x="774371" y="676324"/>
                    <a:pt x="773792" y="676532"/>
                  </a:cubicBezTo>
                  <a:cubicBezTo>
                    <a:pt x="772296" y="677064"/>
                    <a:pt x="771165" y="678305"/>
                    <a:pt x="770777" y="679841"/>
                  </a:cubicBezTo>
                  <a:cubicBezTo>
                    <a:pt x="770476" y="680721"/>
                    <a:pt x="770220" y="681484"/>
                    <a:pt x="769386" y="680096"/>
                  </a:cubicBezTo>
                  <a:cubicBezTo>
                    <a:pt x="769200" y="679795"/>
                    <a:pt x="768505" y="679841"/>
                    <a:pt x="768110" y="680096"/>
                  </a:cubicBezTo>
                  <a:cubicBezTo>
                    <a:pt x="767010" y="680767"/>
                    <a:pt x="765978" y="681542"/>
                    <a:pt x="765026" y="682410"/>
                  </a:cubicBezTo>
                  <a:cubicBezTo>
                    <a:pt x="764238" y="683382"/>
                    <a:pt x="763449" y="684469"/>
                    <a:pt x="761826" y="684377"/>
                  </a:cubicBezTo>
                  <a:cubicBezTo>
                    <a:pt x="760945" y="684377"/>
                    <a:pt x="760342" y="685256"/>
                    <a:pt x="759902" y="685904"/>
                  </a:cubicBezTo>
                  <a:cubicBezTo>
                    <a:pt x="759293" y="687052"/>
                    <a:pt x="758357" y="687994"/>
                    <a:pt x="757212" y="688611"/>
                  </a:cubicBezTo>
                  <a:cubicBezTo>
                    <a:pt x="756346" y="689020"/>
                    <a:pt x="755763" y="689857"/>
                    <a:pt x="755681" y="690809"/>
                  </a:cubicBezTo>
                  <a:cubicBezTo>
                    <a:pt x="755820" y="691758"/>
                    <a:pt x="755797" y="691735"/>
                    <a:pt x="755032" y="691457"/>
                  </a:cubicBezTo>
                  <a:cubicBezTo>
                    <a:pt x="754777" y="691342"/>
                    <a:pt x="754383" y="691110"/>
                    <a:pt x="754290" y="691180"/>
                  </a:cubicBezTo>
                  <a:cubicBezTo>
                    <a:pt x="752829" y="692522"/>
                    <a:pt x="750487" y="692475"/>
                    <a:pt x="749258" y="693979"/>
                  </a:cubicBezTo>
                  <a:cubicBezTo>
                    <a:pt x="748029" y="695483"/>
                    <a:pt x="746800" y="695946"/>
                    <a:pt x="745826" y="697103"/>
                  </a:cubicBezTo>
                  <a:cubicBezTo>
                    <a:pt x="744852" y="698260"/>
                    <a:pt x="742672" y="698561"/>
                    <a:pt x="742232" y="700482"/>
                  </a:cubicBezTo>
                  <a:cubicBezTo>
                    <a:pt x="742232" y="700620"/>
                    <a:pt x="741722" y="700782"/>
                    <a:pt x="741490" y="700736"/>
                  </a:cubicBezTo>
                  <a:cubicBezTo>
                    <a:pt x="740251" y="700572"/>
                    <a:pt x="739033" y="701153"/>
                    <a:pt x="738382" y="702217"/>
                  </a:cubicBezTo>
                  <a:cubicBezTo>
                    <a:pt x="738081" y="702564"/>
                    <a:pt x="737687" y="702865"/>
                    <a:pt x="737362" y="703212"/>
                  </a:cubicBezTo>
                  <a:cubicBezTo>
                    <a:pt x="736690" y="703929"/>
                    <a:pt x="735252" y="703814"/>
                    <a:pt x="735345" y="705364"/>
                  </a:cubicBezTo>
                  <a:cubicBezTo>
                    <a:pt x="735345" y="706475"/>
                    <a:pt x="733791" y="706405"/>
                    <a:pt x="733536" y="707516"/>
                  </a:cubicBezTo>
                  <a:cubicBezTo>
                    <a:pt x="733420" y="708002"/>
                    <a:pt x="732562" y="708580"/>
                    <a:pt x="732191" y="707516"/>
                  </a:cubicBezTo>
                  <a:cubicBezTo>
                    <a:pt x="732191" y="707192"/>
                    <a:pt x="731681" y="707192"/>
                    <a:pt x="731681" y="707516"/>
                  </a:cubicBezTo>
                  <a:cubicBezTo>
                    <a:pt x="731681" y="709483"/>
                    <a:pt x="729803" y="709575"/>
                    <a:pt x="728689" y="709830"/>
                  </a:cubicBezTo>
                  <a:cubicBezTo>
                    <a:pt x="727182" y="710107"/>
                    <a:pt x="725953" y="710269"/>
                    <a:pt x="725327" y="711843"/>
                  </a:cubicBezTo>
                  <a:cubicBezTo>
                    <a:pt x="725118" y="712375"/>
                    <a:pt x="724516" y="712329"/>
                    <a:pt x="724098" y="712190"/>
                  </a:cubicBezTo>
                  <a:cubicBezTo>
                    <a:pt x="722058" y="711519"/>
                    <a:pt x="721965" y="711380"/>
                    <a:pt x="721060" y="712329"/>
                  </a:cubicBezTo>
                  <a:cubicBezTo>
                    <a:pt x="720414" y="713157"/>
                    <a:pt x="719356" y="713551"/>
                    <a:pt x="718324" y="713347"/>
                  </a:cubicBezTo>
                  <a:cubicBezTo>
                    <a:pt x="717672" y="713318"/>
                    <a:pt x="717028" y="713505"/>
                    <a:pt x="716492" y="713879"/>
                  </a:cubicBezTo>
                  <a:cubicBezTo>
                    <a:pt x="714173" y="714897"/>
                    <a:pt x="711855" y="716077"/>
                    <a:pt x="709536" y="717304"/>
                  </a:cubicBezTo>
                  <a:cubicBezTo>
                    <a:pt x="707750" y="718253"/>
                    <a:pt x="705802" y="718854"/>
                    <a:pt x="704086" y="719942"/>
                  </a:cubicBezTo>
                  <a:cubicBezTo>
                    <a:pt x="703507" y="720289"/>
                    <a:pt x="702625" y="720104"/>
                    <a:pt x="701883" y="720150"/>
                  </a:cubicBezTo>
                  <a:cubicBezTo>
                    <a:pt x="700483" y="720022"/>
                    <a:pt x="699076" y="720320"/>
                    <a:pt x="697849" y="721006"/>
                  </a:cubicBezTo>
                  <a:cubicBezTo>
                    <a:pt x="696526" y="721662"/>
                    <a:pt x="695056" y="721965"/>
                    <a:pt x="693582" y="721885"/>
                  </a:cubicBezTo>
                  <a:cubicBezTo>
                    <a:pt x="691434" y="721804"/>
                    <a:pt x="689284" y="721990"/>
                    <a:pt x="687182" y="722441"/>
                  </a:cubicBezTo>
                  <a:cubicBezTo>
                    <a:pt x="686151" y="722591"/>
                    <a:pt x="685105" y="722591"/>
                    <a:pt x="684074" y="722441"/>
                  </a:cubicBezTo>
                  <a:cubicBezTo>
                    <a:pt x="683826" y="722372"/>
                    <a:pt x="683591" y="722263"/>
                    <a:pt x="683379" y="722117"/>
                  </a:cubicBezTo>
                  <a:cubicBezTo>
                    <a:pt x="683626" y="721990"/>
                    <a:pt x="683892" y="721904"/>
                    <a:pt x="684167" y="721862"/>
                  </a:cubicBezTo>
                  <a:cubicBezTo>
                    <a:pt x="685107" y="721931"/>
                    <a:pt x="686045" y="721713"/>
                    <a:pt x="686857" y="721237"/>
                  </a:cubicBezTo>
                  <a:cubicBezTo>
                    <a:pt x="687528" y="720725"/>
                    <a:pt x="688440" y="720662"/>
                    <a:pt x="689176" y="721075"/>
                  </a:cubicBezTo>
                  <a:cubicBezTo>
                    <a:pt x="690335" y="721747"/>
                    <a:pt x="691495" y="720844"/>
                    <a:pt x="692237" y="720335"/>
                  </a:cubicBezTo>
                  <a:cubicBezTo>
                    <a:pt x="693605" y="719386"/>
                    <a:pt x="695019" y="719687"/>
                    <a:pt x="696411" y="719386"/>
                  </a:cubicBezTo>
                  <a:cubicBezTo>
                    <a:pt x="696689" y="719386"/>
                    <a:pt x="697060" y="719525"/>
                    <a:pt x="697431" y="719386"/>
                  </a:cubicBezTo>
                  <a:cubicBezTo>
                    <a:pt x="700181" y="718352"/>
                    <a:pt x="702992" y="717486"/>
                    <a:pt x="705849" y="716795"/>
                  </a:cubicBezTo>
                  <a:lnTo>
                    <a:pt x="706150" y="716795"/>
                  </a:lnTo>
                  <a:cubicBezTo>
                    <a:pt x="707495" y="716610"/>
                    <a:pt x="707565" y="714712"/>
                    <a:pt x="708840" y="714620"/>
                  </a:cubicBezTo>
                  <a:cubicBezTo>
                    <a:pt x="710060" y="714608"/>
                    <a:pt x="711226" y="714118"/>
                    <a:pt x="712086" y="713254"/>
                  </a:cubicBezTo>
                  <a:cubicBezTo>
                    <a:pt x="712773" y="712636"/>
                    <a:pt x="713614" y="712212"/>
                    <a:pt x="714521" y="712028"/>
                  </a:cubicBezTo>
                  <a:cubicBezTo>
                    <a:pt x="715704" y="711565"/>
                    <a:pt x="717142" y="711658"/>
                    <a:pt x="717930" y="710339"/>
                  </a:cubicBezTo>
                  <a:cubicBezTo>
                    <a:pt x="718208" y="710089"/>
                    <a:pt x="718579" y="709971"/>
                    <a:pt x="718950" y="710015"/>
                  </a:cubicBezTo>
                  <a:cubicBezTo>
                    <a:pt x="719936" y="710112"/>
                    <a:pt x="720824" y="709419"/>
                    <a:pt x="720968" y="708441"/>
                  </a:cubicBezTo>
                  <a:cubicBezTo>
                    <a:pt x="721292" y="707377"/>
                    <a:pt x="722150" y="706799"/>
                    <a:pt x="723055" y="707284"/>
                  </a:cubicBezTo>
                  <a:cubicBezTo>
                    <a:pt x="724039" y="707892"/>
                    <a:pt x="725328" y="707617"/>
                    <a:pt x="725976" y="706660"/>
                  </a:cubicBezTo>
                  <a:cubicBezTo>
                    <a:pt x="727460" y="704994"/>
                    <a:pt x="729849" y="704346"/>
                    <a:pt x="730753" y="702032"/>
                  </a:cubicBezTo>
                  <a:cubicBezTo>
                    <a:pt x="730876" y="701642"/>
                    <a:pt x="731293" y="701425"/>
                    <a:pt x="731684" y="701548"/>
                  </a:cubicBezTo>
                  <a:cubicBezTo>
                    <a:pt x="731776" y="701576"/>
                    <a:pt x="731862" y="701623"/>
                    <a:pt x="731936" y="701685"/>
                  </a:cubicBezTo>
                  <a:cubicBezTo>
                    <a:pt x="732632" y="702310"/>
                    <a:pt x="733095" y="701916"/>
                    <a:pt x="733629" y="701477"/>
                  </a:cubicBezTo>
                  <a:cubicBezTo>
                    <a:pt x="736677" y="698746"/>
                    <a:pt x="739907" y="696226"/>
                    <a:pt x="743298" y="693933"/>
                  </a:cubicBezTo>
                  <a:cubicBezTo>
                    <a:pt x="744384" y="693237"/>
                    <a:pt x="745334" y="692351"/>
                    <a:pt x="746104" y="691318"/>
                  </a:cubicBezTo>
                  <a:cubicBezTo>
                    <a:pt x="746777" y="690439"/>
                    <a:pt x="748052" y="689814"/>
                    <a:pt x="748423" y="688866"/>
                  </a:cubicBezTo>
                  <a:cubicBezTo>
                    <a:pt x="748980" y="687269"/>
                    <a:pt x="750348" y="688195"/>
                    <a:pt x="751229" y="687547"/>
                  </a:cubicBezTo>
                  <a:cubicBezTo>
                    <a:pt x="752117" y="686826"/>
                    <a:pt x="752961" y="686054"/>
                    <a:pt x="753756" y="685233"/>
                  </a:cubicBezTo>
                  <a:cubicBezTo>
                    <a:pt x="754611" y="684265"/>
                    <a:pt x="755652" y="683478"/>
                    <a:pt x="756817" y="682919"/>
                  </a:cubicBezTo>
                  <a:cubicBezTo>
                    <a:pt x="758199" y="682280"/>
                    <a:pt x="759354" y="681239"/>
                    <a:pt x="760133" y="679934"/>
                  </a:cubicBezTo>
                  <a:cubicBezTo>
                    <a:pt x="760815" y="678926"/>
                    <a:pt x="761762" y="678126"/>
                    <a:pt x="762870" y="677620"/>
                  </a:cubicBezTo>
                  <a:cubicBezTo>
                    <a:pt x="763867" y="677157"/>
                    <a:pt x="764957" y="676833"/>
                    <a:pt x="765328" y="675561"/>
                  </a:cubicBezTo>
                  <a:cubicBezTo>
                    <a:pt x="765520" y="675109"/>
                    <a:pt x="765973" y="674823"/>
                    <a:pt x="766464" y="674843"/>
                  </a:cubicBezTo>
                  <a:cubicBezTo>
                    <a:pt x="766719" y="674843"/>
                    <a:pt x="767160" y="674843"/>
                    <a:pt x="767229" y="674658"/>
                  </a:cubicBezTo>
                  <a:cubicBezTo>
                    <a:pt x="767873" y="673343"/>
                    <a:pt x="769058" y="672372"/>
                    <a:pt x="770475" y="671997"/>
                  </a:cubicBezTo>
                  <a:cubicBezTo>
                    <a:pt x="771078" y="670331"/>
                    <a:pt x="772794" y="669868"/>
                    <a:pt x="773977" y="668989"/>
                  </a:cubicBezTo>
                  <a:cubicBezTo>
                    <a:pt x="774289" y="668774"/>
                    <a:pt x="774577" y="668526"/>
                    <a:pt x="774835" y="668248"/>
                  </a:cubicBezTo>
                  <a:cubicBezTo>
                    <a:pt x="775276" y="667832"/>
                    <a:pt x="775322" y="667554"/>
                    <a:pt x="774603" y="667346"/>
                  </a:cubicBezTo>
                  <a:cubicBezTo>
                    <a:pt x="773884" y="667138"/>
                    <a:pt x="774139" y="666582"/>
                    <a:pt x="774255" y="666166"/>
                  </a:cubicBezTo>
                  <a:cubicBezTo>
                    <a:pt x="774371" y="665749"/>
                    <a:pt x="774812" y="665726"/>
                    <a:pt x="775183" y="665749"/>
                  </a:cubicBezTo>
                  <a:lnTo>
                    <a:pt x="776621" y="665749"/>
                  </a:lnTo>
                  <a:cubicBezTo>
                    <a:pt x="777102" y="665807"/>
                    <a:pt x="777547" y="665484"/>
                    <a:pt x="777641" y="665009"/>
                  </a:cubicBezTo>
                  <a:cubicBezTo>
                    <a:pt x="778105" y="663436"/>
                    <a:pt x="779519" y="662510"/>
                    <a:pt x="780284" y="661122"/>
                  </a:cubicBezTo>
                  <a:cubicBezTo>
                    <a:pt x="781050" y="659733"/>
                    <a:pt x="782603" y="660080"/>
                    <a:pt x="783276" y="658947"/>
                  </a:cubicBezTo>
                  <a:cubicBezTo>
                    <a:pt x="783459" y="658735"/>
                    <a:pt x="783689" y="658568"/>
                    <a:pt x="783948" y="658461"/>
                  </a:cubicBezTo>
                  <a:cubicBezTo>
                    <a:pt x="784876" y="657905"/>
                    <a:pt x="783763" y="656447"/>
                    <a:pt x="784969" y="656147"/>
                  </a:cubicBezTo>
                  <a:cubicBezTo>
                    <a:pt x="786174" y="655846"/>
                    <a:pt x="786128" y="654781"/>
                    <a:pt x="786615" y="654041"/>
                  </a:cubicBezTo>
                  <a:cubicBezTo>
                    <a:pt x="786800" y="653740"/>
                    <a:pt x="786615" y="653277"/>
                    <a:pt x="786870" y="652977"/>
                  </a:cubicBezTo>
                  <a:cubicBezTo>
                    <a:pt x="787125" y="652676"/>
                    <a:pt x="787450" y="653555"/>
                    <a:pt x="787682" y="652977"/>
                  </a:cubicBezTo>
                  <a:cubicBezTo>
                    <a:pt x="787913" y="652398"/>
                    <a:pt x="787682" y="652236"/>
                    <a:pt x="787890" y="651889"/>
                  </a:cubicBezTo>
                  <a:cubicBezTo>
                    <a:pt x="787990" y="651624"/>
                    <a:pt x="788190" y="651408"/>
                    <a:pt x="788447" y="651287"/>
                  </a:cubicBezTo>
                  <a:cubicBezTo>
                    <a:pt x="790256" y="650848"/>
                    <a:pt x="790603" y="648973"/>
                    <a:pt x="791577" y="647886"/>
                  </a:cubicBezTo>
                  <a:cubicBezTo>
                    <a:pt x="792551" y="646798"/>
                    <a:pt x="793224" y="644994"/>
                    <a:pt x="794801" y="644160"/>
                  </a:cubicBezTo>
                  <a:cubicBezTo>
                    <a:pt x="795009" y="644160"/>
                    <a:pt x="795102" y="643721"/>
                    <a:pt x="795172" y="643466"/>
                  </a:cubicBezTo>
                  <a:cubicBezTo>
                    <a:pt x="795479" y="642378"/>
                    <a:pt x="796215" y="641460"/>
                    <a:pt x="797212" y="640921"/>
                  </a:cubicBezTo>
                  <a:cubicBezTo>
                    <a:pt x="797374" y="640921"/>
                    <a:pt x="797606" y="640921"/>
                    <a:pt x="797745" y="640736"/>
                  </a:cubicBezTo>
                  <a:cubicBezTo>
                    <a:pt x="798227" y="640154"/>
                    <a:pt x="798452" y="639403"/>
                    <a:pt x="798372" y="638653"/>
                  </a:cubicBezTo>
                  <a:cubicBezTo>
                    <a:pt x="799236" y="638691"/>
                    <a:pt x="800050" y="638245"/>
                    <a:pt x="800482" y="637496"/>
                  </a:cubicBezTo>
                  <a:cubicBezTo>
                    <a:pt x="800944" y="636769"/>
                    <a:pt x="801325" y="635993"/>
                    <a:pt x="801618" y="635182"/>
                  </a:cubicBezTo>
                  <a:cubicBezTo>
                    <a:pt x="802165" y="634071"/>
                    <a:pt x="802958" y="633098"/>
                    <a:pt x="803937" y="632336"/>
                  </a:cubicBezTo>
                  <a:cubicBezTo>
                    <a:pt x="807304" y="629348"/>
                    <a:pt x="810108" y="625782"/>
                    <a:pt x="812215" y="621808"/>
                  </a:cubicBezTo>
                  <a:cubicBezTo>
                    <a:pt x="812980" y="620373"/>
                    <a:pt x="813560" y="618684"/>
                    <a:pt x="815323" y="618013"/>
                  </a:cubicBezTo>
                  <a:cubicBezTo>
                    <a:pt x="815717" y="617851"/>
                    <a:pt x="815670" y="617388"/>
                    <a:pt x="815717" y="617018"/>
                  </a:cubicBezTo>
                  <a:cubicBezTo>
                    <a:pt x="815763" y="616648"/>
                    <a:pt x="815717" y="616139"/>
                    <a:pt x="815972" y="615977"/>
                  </a:cubicBezTo>
                  <a:cubicBezTo>
                    <a:pt x="817195" y="615301"/>
                    <a:pt x="818046" y="614111"/>
                    <a:pt x="818291" y="612737"/>
                  </a:cubicBezTo>
                  <a:cubicBezTo>
                    <a:pt x="818499" y="611604"/>
                    <a:pt x="819682" y="610608"/>
                    <a:pt x="819891" y="609266"/>
                  </a:cubicBezTo>
                  <a:cubicBezTo>
                    <a:pt x="819891" y="608873"/>
                    <a:pt x="820517" y="608595"/>
                    <a:pt x="820818" y="608225"/>
                  </a:cubicBezTo>
                  <a:cubicBezTo>
                    <a:pt x="821002" y="608040"/>
                    <a:pt x="821159" y="607830"/>
                    <a:pt x="821282" y="607600"/>
                  </a:cubicBezTo>
                  <a:cubicBezTo>
                    <a:pt x="820424" y="606837"/>
                    <a:pt x="820586" y="606235"/>
                    <a:pt x="821282" y="605402"/>
                  </a:cubicBezTo>
                  <a:cubicBezTo>
                    <a:pt x="821978" y="604569"/>
                    <a:pt x="821792" y="603644"/>
                    <a:pt x="822836" y="603227"/>
                  </a:cubicBezTo>
                  <a:cubicBezTo>
                    <a:pt x="823230" y="603065"/>
                    <a:pt x="822836" y="602764"/>
                    <a:pt x="822720" y="602579"/>
                  </a:cubicBezTo>
                  <a:cubicBezTo>
                    <a:pt x="822342" y="601758"/>
                    <a:pt x="822606" y="600785"/>
                    <a:pt x="823346" y="600265"/>
                  </a:cubicBezTo>
                  <a:cubicBezTo>
                    <a:pt x="824111" y="599687"/>
                    <a:pt x="824412" y="598807"/>
                    <a:pt x="825108" y="598229"/>
                  </a:cubicBezTo>
                  <a:cubicBezTo>
                    <a:pt x="825717" y="597763"/>
                    <a:pt x="826056" y="597027"/>
                    <a:pt x="826013" y="596262"/>
                  </a:cubicBezTo>
                  <a:cubicBezTo>
                    <a:pt x="826012" y="595753"/>
                    <a:pt x="826291" y="595406"/>
                    <a:pt x="826592" y="595036"/>
                  </a:cubicBezTo>
                  <a:cubicBezTo>
                    <a:pt x="827127" y="594384"/>
                    <a:pt x="827414" y="593564"/>
                    <a:pt x="827404" y="592722"/>
                  </a:cubicBezTo>
                  <a:cubicBezTo>
                    <a:pt x="827439" y="591698"/>
                    <a:pt x="828075" y="590791"/>
                    <a:pt x="829027" y="590408"/>
                  </a:cubicBezTo>
                  <a:cubicBezTo>
                    <a:pt x="829584" y="590153"/>
                    <a:pt x="830349" y="589482"/>
                    <a:pt x="829027" y="589020"/>
                  </a:cubicBezTo>
                  <a:cubicBezTo>
                    <a:pt x="828842" y="589020"/>
                    <a:pt x="828865" y="588487"/>
                    <a:pt x="829027" y="588302"/>
                  </a:cubicBezTo>
                  <a:cubicBezTo>
                    <a:pt x="829260" y="588159"/>
                    <a:pt x="829509" y="588042"/>
                    <a:pt x="829769" y="587955"/>
                  </a:cubicBezTo>
                  <a:cubicBezTo>
                    <a:pt x="831810" y="587076"/>
                    <a:pt x="832482" y="585040"/>
                    <a:pt x="833711" y="583327"/>
                  </a:cubicBezTo>
                  <a:cubicBezTo>
                    <a:pt x="834054" y="582861"/>
                    <a:pt x="834099" y="582241"/>
                    <a:pt x="833827" y="581731"/>
                  </a:cubicBezTo>
                  <a:cubicBezTo>
                    <a:pt x="833433" y="580875"/>
                    <a:pt x="833572" y="580365"/>
                    <a:pt x="834453" y="580088"/>
                  </a:cubicBezTo>
                  <a:cubicBezTo>
                    <a:pt x="835315" y="579861"/>
                    <a:pt x="835833" y="578983"/>
                    <a:pt x="835613" y="578121"/>
                  </a:cubicBezTo>
                  <a:cubicBezTo>
                    <a:pt x="835613" y="577751"/>
                    <a:pt x="835613" y="577103"/>
                    <a:pt x="835729" y="577056"/>
                  </a:cubicBezTo>
                  <a:cubicBezTo>
                    <a:pt x="837839" y="576293"/>
                    <a:pt x="837166" y="574025"/>
                    <a:pt x="838187" y="572660"/>
                  </a:cubicBezTo>
                  <a:cubicBezTo>
                    <a:pt x="839207" y="571295"/>
                    <a:pt x="840018" y="569652"/>
                    <a:pt x="840969" y="568194"/>
                  </a:cubicBezTo>
                  <a:cubicBezTo>
                    <a:pt x="841619" y="567222"/>
                    <a:pt x="841224" y="566181"/>
                    <a:pt x="841317" y="565186"/>
                  </a:cubicBezTo>
                  <a:cubicBezTo>
                    <a:pt x="841410" y="564191"/>
                    <a:pt x="840946" y="562872"/>
                    <a:pt x="842569" y="562432"/>
                  </a:cubicBezTo>
                  <a:cubicBezTo>
                    <a:pt x="843010" y="562432"/>
                    <a:pt x="842894" y="561831"/>
                    <a:pt x="843033" y="561507"/>
                  </a:cubicBezTo>
                  <a:cubicBezTo>
                    <a:pt x="843344" y="560258"/>
                    <a:pt x="843812" y="559053"/>
                    <a:pt x="844424" y="557920"/>
                  </a:cubicBezTo>
                  <a:cubicBezTo>
                    <a:pt x="844911" y="557249"/>
                    <a:pt x="844656" y="556462"/>
                    <a:pt x="844679" y="555606"/>
                  </a:cubicBezTo>
                  <a:cubicBezTo>
                    <a:pt x="844703" y="554750"/>
                    <a:pt x="844494" y="553524"/>
                    <a:pt x="845514" y="552783"/>
                  </a:cubicBezTo>
                  <a:cubicBezTo>
                    <a:pt x="845891" y="552466"/>
                    <a:pt x="846014" y="551938"/>
                    <a:pt x="845816" y="551488"/>
                  </a:cubicBezTo>
                  <a:cubicBezTo>
                    <a:pt x="845515" y="550466"/>
                    <a:pt x="845685" y="549364"/>
                    <a:pt x="846279" y="548479"/>
                  </a:cubicBezTo>
                  <a:cubicBezTo>
                    <a:pt x="846766" y="547554"/>
                    <a:pt x="847508" y="546513"/>
                    <a:pt x="846674" y="545356"/>
                  </a:cubicBezTo>
                  <a:cubicBezTo>
                    <a:pt x="846511" y="545147"/>
                    <a:pt x="846465" y="544962"/>
                    <a:pt x="846674" y="544962"/>
                  </a:cubicBezTo>
                  <a:cubicBezTo>
                    <a:pt x="848088" y="544823"/>
                    <a:pt x="847207" y="543296"/>
                    <a:pt x="848019" y="542787"/>
                  </a:cubicBezTo>
                  <a:cubicBezTo>
                    <a:pt x="847323" y="542000"/>
                    <a:pt x="848506" y="541167"/>
                    <a:pt x="847903" y="540219"/>
                  </a:cubicBezTo>
                  <a:cubicBezTo>
                    <a:pt x="847508" y="539617"/>
                    <a:pt x="848506" y="538599"/>
                    <a:pt x="847740" y="537720"/>
                  </a:cubicBezTo>
                  <a:cubicBezTo>
                    <a:pt x="847369" y="537303"/>
                    <a:pt x="847740" y="536817"/>
                    <a:pt x="848390" y="536887"/>
                  </a:cubicBezTo>
                  <a:cubicBezTo>
                    <a:pt x="849387" y="536887"/>
                    <a:pt x="849340" y="536054"/>
                    <a:pt x="849595" y="535568"/>
                  </a:cubicBezTo>
                  <a:cubicBezTo>
                    <a:pt x="849850" y="535082"/>
                    <a:pt x="849155" y="534665"/>
                    <a:pt x="849271" y="534064"/>
                  </a:cubicBezTo>
                  <a:cubicBezTo>
                    <a:pt x="849387" y="533462"/>
                    <a:pt x="850106" y="534064"/>
                    <a:pt x="850198" y="533855"/>
                  </a:cubicBezTo>
                  <a:cubicBezTo>
                    <a:pt x="850291" y="533647"/>
                    <a:pt x="850198" y="532722"/>
                    <a:pt x="850453" y="532213"/>
                  </a:cubicBezTo>
                  <a:cubicBezTo>
                    <a:pt x="850670" y="531800"/>
                    <a:pt x="850961" y="531432"/>
                    <a:pt x="851311" y="531125"/>
                  </a:cubicBezTo>
                  <a:cubicBezTo>
                    <a:pt x="851613" y="530778"/>
                    <a:pt x="851497" y="530477"/>
                    <a:pt x="851311" y="530107"/>
                  </a:cubicBezTo>
                  <a:cubicBezTo>
                    <a:pt x="850593" y="528640"/>
                    <a:pt x="850812" y="526888"/>
                    <a:pt x="851868" y="525641"/>
                  </a:cubicBezTo>
                  <a:cubicBezTo>
                    <a:pt x="853562" y="523870"/>
                    <a:pt x="853944" y="521222"/>
                    <a:pt x="852819" y="519046"/>
                  </a:cubicBezTo>
                  <a:cubicBezTo>
                    <a:pt x="852633" y="518676"/>
                    <a:pt x="852819" y="518236"/>
                    <a:pt x="853236" y="518236"/>
                  </a:cubicBezTo>
                  <a:cubicBezTo>
                    <a:pt x="853653" y="518236"/>
                    <a:pt x="854442" y="517936"/>
                    <a:pt x="854372" y="517056"/>
                  </a:cubicBezTo>
                  <a:cubicBezTo>
                    <a:pt x="854229" y="516309"/>
                    <a:pt x="854463" y="515539"/>
                    <a:pt x="854998" y="514997"/>
                  </a:cubicBezTo>
                  <a:cubicBezTo>
                    <a:pt x="855184" y="514858"/>
                    <a:pt x="855439" y="514673"/>
                    <a:pt x="855300" y="514326"/>
                  </a:cubicBezTo>
                  <a:cubicBezTo>
                    <a:pt x="854781" y="512546"/>
                    <a:pt x="855152" y="510626"/>
                    <a:pt x="856297" y="509166"/>
                  </a:cubicBezTo>
                  <a:cubicBezTo>
                    <a:pt x="856297" y="509027"/>
                    <a:pt x="856506" y="508772"/>
                    <a:pt x="856459" y="508726"/>
                  </a:cubicBezTo>
                  <a:cubicBezTo>
                    <a:pt x="855230" y="507500"/>
                    <a:pt x="856645" y="506412"/>
                    <a:pt x="856575" y="505371"/>
                  </a:cubicBezTo>
                  <a:cubicBezTo>
                    <a:pt x="856493" y="503668"/>
                    <a:pt x="856697" y="501963"/>
                    <a:pt x="857178" y="500327"/>
                  </a:cubicBezTo>
                  <a:cubicBezTo>
                    <a:pt x="857321" y="499291"/>
                    <a:pt x="856928" y="498255"/>
                    <a:pt x="856135" y="497573"/>
                  </a:cubicBezTo>
                  <a:cubicBezTo>
                    <a:pt x="855740" y="497110"/>
                    <a:pt x="855253" y="496786"/>
                    <a:pt x="856343" y="496555"/>
                  </a:cubicBezTo>
                  <a:cubicBezTo>
                    <a:pt x="856807" y="496555"/>
                    <a:pt x="856668" y="495745"/>
                    <a:pt x="856691" y="495282"/>
                  </a:cubicBezTo>
                  <a:cubicBezTo>
                    <a:pt x="856714" y="494819"/>
                    <a:pt x="856691" y="494171"/>
                    <a:pt x="857062" y="493686"/>
                  </a:cubicBezTo>
                  <a:cubicBezTo>
                    <a:pt x="858049" y="492501"/>
                    <a:pt x="858231" y="490844"/>
                    <a:pt x="857526" y="489474"/>
                  </a:cubicBezTo>
                  <a:cubicBezTo>
                    <a:pt x="857294" y="488711"/>
                    <a:pt x="857062" y="488086"/>
                    <a:pt x="857526" y="487392"/>
                  </a:cubicBezTo>
                  <a:cubicBezTo>
                    <a:pt x="857526" y="487276"/>
                    <a:pt x="857758" y="486998"/>
                    <a:pt x="857688" y="486883"/>
                  </a:cubicBezTo>
                  <a:cubicBezTo>
                    <a:pt x="856830" y="485564"/>
                    <a:pt x="857410" y="484268"/>
                    <a:pt x="857688" y="482949"/>
                  </a:cubicBezTo>
                  <a:cubicBezTo>
                    <a:pt x="857967" y="481630"/>
                    <a:pt x="856969" y="480288"/>
                    <a:pt x="857109" y="478830"/>
                  </a:cubicBezTo>
                  <a:cubicBezTo>
                    <a:pt x="857109" y="477997"/>
                    <a:pt x="856042" y="476979"/>
                    <a:pt x="857642" y="476516"/>
                  </a:cubicBezTo>
                  <a:cubicBezTo>
                    <a:pt x="857364" y="475082"/>
                    <a:pt x="858430" y="473485"/>
                    <a:pt x="856877" y="472143"/>
                  </a:cubicBezTo>
                  <a:cubicBezTo>
                    <a:pt x="856277" y="471374"/>
                    <a:pt x="856277" y="470297"/>
                    <a:pt x="856877" y="469528"/>
                  </a:cubicBezTo>
                  <a:cubicBezTo>
                    <a:pt x="857085" y="469204"/>
                    <a:pt x="857317" y="468788"/>
                    <a:pt x="857132" y="468487"/>
                  </a:cubicBezTo>
                  <a:cubicBezTo>
                    <a:pt x="855833" y="466358"/>
                    <a:pt x="856436" y="464044"/>
                    <a:pt x="856459" y="461800"/>
                  </a:cubicBezTo>
                  <a:cubicBezTo>
                    <a:pt x="856433" y="461061"/>
                    <a:pt x="856145" y="460356"/>
                    <a:pt x="855648" y="459810"/>
                  </a:cubicBezTo>
                  <a:cubicBezTo>
                    <a:pt x="855136" y="459264"/>
                    <a:pt x="854854" y="458544"/>
                    <a:pt x="854859" y="457797"/>
                  </a:cubicBezTo>
                  <a:cubicBezTo>
                    <a:pt x="854859" y="457149"/>
                    <a:pt x="854256" y="456663"/>
                    <a:pt x="855045" y="455899"/>
                  </a:cubicBezTo>
                  <a:cubicBezTo>
                    <a:pt x="855727" y="454956"/>
                    <a:pt x="855808" y="453706"/>
                    <a:pt x="855253" y="452683"/>
                  </a:cubicBezTo>
                  <a:cubicBezTo>
                    <a:pt x="854644" y="450648"/>
                    <a:pt x="854339" y="448535"/>
                    <a:pt x="854349" y="446412"/>
                  </a:cubicBezTo>
                  <a:cubicBezTo>
                    <a:pt x="854349" y="445070"/>
                    <a:pt x="853816" y="443867"/>
                    <a:pt x="853630" y="442594"/>
                  </a:cubicBezTo>
                  <a:cubicBezTo>
                    <a:pt x="853630" y="442247"/>
                    <a:pt x="853213" y="441923"/>
                    <a:pt x="853236" y="441576"/>
                  </a:cubicBezTo>
                  <a:cubicBezTo>
                    <a:pt x="853266" y="439526"/>
                    <a:pt x="852728" y="437509"/>
                    <a:pt x="851682" y="435745"/>
                  </a:cubicBezTo>
                  <a:cubicBezTo>
                    <a:pt x="851322" y="434419"/>
                    <a:pt x="851081" y="433064"/>
                    <a:pt x="850964" y="431695"/>
                  </a:cubicBezTo>
                  <a:cubicBezTo>
                    <a:pt x="850430" y="429705"/>
                    <a:pt x="850616" y="427415"/>
                    <a:pt x="848320" y="426281"/>
                  </a:cubicBezTo>
                  <a:cubicBezTo>
                    <a:pt x="848135" y="425216"/>
                    <a:pt x="847532" y="423967"/>
                    <a:pt x="847856" y="423157"/>
                  </a:cubicBezTo>
                  <a:cubicBezTo>
                    <a:pt x="848181" y="422347"/>
                    <a:pt x="847253" y="421630"/>
                    <a:pt x="847856" y="420843"/>
                  </a:cubicBezTo>
                  <a:cubicBezTo>
                    <a:pt x="846998" y="420103"/>
                    <a:pt x="847972" y="419501"/>
                    <a:pt x="848042" y="418830"/>
                  </a:cubicBezTo>
                  <a:cubicBezTo>
                    <a:pt x="848111" y="418159"/>
                    <a:pt x="847764" y="417974"/>
                    <a:pt x="847578" y="417557"/>
                  </a:cubicBezTo>
                  <a:cubicBezTo>
                    <a:pt x="847137" y="416867"/>
                    <a:pt x="846911" y="416062"/>
                    <a:pt x="846929" y="415243"/>
                  </a:cubicBezTo>
                  <a:cubicBezTo>
                    <a:pt x="847008" y="414674"/>
                    <a:pt x="846800" y="414102"/>
                    <a:pt x="846372" y="413716"/>
                  </a:cubicBezTo>
                  <a:cubicBezTo>
                    <a:pt x="845513" y="412830"/>
                    <a:pt x="845089" y="411611"/>
                    <a:pt x="845213" y="410384"/>
                  </a:cubicBezTo>
                  <a:cubicBezTo>
                    <a:pt x="845272" y="410008"/>
                    <a:pt x="845142" y="409628"/>
                    <a:pt x="844865" y="409366"/>
                  </a:cubicBezTo>
                  <a:cubicBezTo>
                    <a:pt x="843583" y="407889"/>
                    <a:pt x="842882" y="405998"/>
                    <a:pt x="842894" y="404044"/>
                  </a:cubicBezTo>
                  <a:cubicBezTo>
                    <a:pt x="842758" y="402395"/>
                    <a:pt x="842217" y="400805"/>
                    <a:pt x="841317" y="399416"/>
                  </a:cubicBezTo>
                  <a:cubicBezTo>
                    <a:pt x="840088" y="397819"/>
                    <a:pt x="840088" y="395529"/>
                    <a:pt x="838581" y="394001"/>
                  </a:cubicBezTo>
                  <a:cubicBezTo>
                    <a:pt x="838326" y="393747"/>
                    <a:pt x="838581" y="393122"/>
                    <a:pt x="838418" y="392659"/>
                  </a:cubicBezTo>
                  <a:cubicBezTo>
                    <a:pt x="838256" y="392197"/>
                    <a:pt x="838418" y="391664"/>
                    <a:pt x="838210" y="391618"/>
                  </a:cubicBezTo>
                  <a:cubicBezTo>
                    <a:pt x="836587" y="391109"/>
                    <a:pt x="836818" y="389582"/>
                    <a:pt x="836378" y="388448"/>
                  </a:cubicBezTo>
                  <a:cubicBezTo>
                    <a:pt x="836336" y="388260"/>
                    <a:pt x="836248" y="388085"/>
                    <a:pt x="836123" y="387939"/>
                  </a:cubicBezTo>
                  <a:cubicBezTo>
                    <a:pt x="834392" y="385910"/>
                    <a:pt x="832991" y="383622"/>
                    <a:pt x="831972" y="381159"/>
                  </a:cubicBezTo>
                  <a:cubicBezTo>
                    <a:pt x="831565" y="380547"/>
                    <a:pt x="831238" y="379886"/>
                    <a:pt x="830998" y="379192"/>
                  </a:cubicBezTo>
                  <a:cubicBezTo>
                    <a:pt x="830010" y="377237"/>
                    <a:pt x="828762" y="375423"/>
                    <a:pt x="827288" y="373801"/>
                  </a:cubicBezTo>
                  <a:cubicBezTo>
                    <a:pt x="826221" y="373523"/>
                    <a:pt x="826430" y="373060"/>
                    <a:pt x="826870" y="372412"/>
                  </a:cubicBezTo>
                  <a:cubicBezTo>
                    <a:pt x="827311" y="371765"/>
                    <a:pt x="826870" y="371510"/>
                    <a:pt x="826499" y="371232"/>
                  </a:cubicBezTo>
                  <a:cubicBezTo>
                    <a:pt x="824644" y="369728"/>
                    <a:pt x="824389" y="367114"/>
                    <a:pt x="822604" y="365586"/>
                  </a:cubicBezTo>
                  <a:cubicBezTo>
                    <a:pt x="822604" y="362902"/>
                    <a:pt x="820099" y="361815"/>
                    <a:pt x="819079" y="359802"/>
                  </a:cubicBezTo>
                  <a:cubicBezTo>
                    <a:pt x="818523" y="358760"/>
                    <a:pt x="817572" y="357997"/>
                    <a:pt x="817294" y="356701"/>
                  </a:cubicBezTo>
                  <a:cubicBezTo>
                    <a:pt x="816902" y="355413"/>
                    <a:pt x="816085" y="354295"/>
                    <a:pt x="814975" y="353531"/>
                  </a:cubicBezTo>
                  <a:cubicBezTo>
                    <a:pt x="813821" y="352710"/>
                    <a:pt x="813031" y="351474"/>
                    <a:pt x="812772" y="350083"/>
                  </a:cubicBezTo>
                  <a:cubicBezTo>
                    <a:pt x="812715" y="349707"/>
                    <a:pt x="812516" y="349368"/>
                    <a:pt x="812215" y="349134"/>
                  </a:cubicBezTo>
                  <a:cubicBezTo>
                    <a:pt x="811960" y="348857"/>
                    <a:pt x="811705" y="348579"/>
                    <a:pt x="811427" y="348324"/>
                  </a:cubicBezTo>
                  <a:cubicBezTo>
                    <a:pt x="810662" y="347630"/>
                    <a:pt x="811427" y="346334"/>
                    <a:pt x="810476" y="345802"/>
                  </a:cubicBezTo>
                  <a:cubicBezTo>
                    <a:pt x="809637" y="345401"/>
                    <a:pt x="808894" y="344825"/>
                    <a:pt x="808296" y="344113"/>
                  </a:cubicBezTo>
                  <a:cubicBezTo>
                    <a:pt x="808038" y="343841"/>
                    <a:pt x="807827" y="343528"/>
                    <a:pt x="807670" y="343188"/>
                  </a:cubicBezTo>
                  <a:cubicBezTo>
                    <a:pt x="807502" y="342841"/>
                    <a:pt x="807566" y="342426"/>
                    <a:pt x="807833" y="342146"/>
                  </a:cubicBezTo>
                  <a:cubicBezTo>
                    <a:pt x="808107" y="341916"/>
                    <a:pt x="808517" y="341952"/>
                    <a:pt x="808747" y="342226"/>
                  </a:cubicBezTo>
                  <a:cubicBezTo>
                    <a:pt x="808769" y="342252"/>
                    <a:pt x="808789" y="342279"/>
                    <a:pt x="808807" y="342308"/>
                  </a:cubicBezTo>
                  <a:cubicBezTo>
                    <a:pt x="809536" y="342906"/>
                    <a:pt x="810135" y="343646"/>
                    <a:pt x="810569" y="344483"/>
                  </a:cubicBezTo>
                  <a:cubicBezTo>
                    <a:pt x="810708" y="344854"/>
                    <a:pt x="810801" y="344784"/>
                    <a:pt x="812401" y="345016"/>
                  </a:cubicBezTo>
                  <a:cubicBezTo>
                    <a:pt x="812936" y="345073"/>
                    <a:pt x="813323" y="345552"/>
                    <a:pt x="813265" y="346085"/>
                  </a:cubicBezTo>
                  <a:cubicBezTo>
                    <a:pt x="813260" y="346138"/>
                    <a:pt x="813250" y="346191"/>
                    <a:pt x="813235" y="346242"/>
                  </a:cubicBezTo>
                  <a:cubicBezTo>
                    <a:pt x="813049" y="347010"/>
                    <a:pt x="813098" y="347816"/>
                    <a:pt x="813375" y="348556"/>
                  </a:cubicBezTo>
                  <a:cubicBezTo>
                    <a:pt x="813855" y="350069"/>
                    <a:pt x="814785" y="351401"/>
                    <a:pt x="816041" y="352374"/>
                  </a:cubicBezTo>
                  <a:cubicBezTo>
                    <a:pt x="817606" y="353727"/>
                    <a:pt x="818883" y="355379"/>
                    <a:pt x="819798" y="357233"/>
                  </a:cubicBezTo>
                  <a:cubicBezTo>
                    <a:pt x="820354" y="358344"/>
                    <a:pt x="821421" y="359061"/>
                    <a:pt x="821954" y="360287"/>
                  </a:cubicBezTo>
                  <a:cubicBezTo>
                    <a:pt x="822488" y="361514"/>
                    <a:pt x="822534" y="362601"/>
                    <a:pt x="823902" y="363110"/>
                  </a:cubicBezTo>
                  <a:cubicBezTo>
                    <a:pt x="823392" y="364545"/>
                    <a:pt x="824737" y="364938"/>
                    <a:pt x="825386" y="365656"/>
                  </a:cubicBezTo>
                  <a:cubicBezTo>
                    <a:pt x="826453" y="366813"/>
                    <a:pt x="827705" y="367738"/>
                    <a:pt x="827705" y="369589"/>
                  </a:cubicBezTo>
                  <a:cubicBezTo>
                    <a:pt x="827705" y="369960"/>
                    <a:pt x="827844" y="370770"/>
                    <a:pt x="828563" y="370908"/>
                  </a:cubicBezTo>
                  <a:cubicBezTo>
                    <a:pt x="830349" y="371232"/>
                    <a:pt x="830604" y="372945"/>
                    <a:pt x="831253" y="374125"/>
                  </a:cubicBezTo>
                  <a:cubicBezTo>
                    <a:pt x="831834" y="375245"/>
                    <a:pt x="832534" y="376300"/>
                    <a:pt x="833340" y="377272"/>
                  </a:cubicBezTo>
                  <a:cubicBezTo>
                    <a:pt x="834129" y="378174"/>
                    <a:pt x="835242" y="379169"/>
                    <a:pt x="834871" y="380696"/>
                  </a:cubicBezTo>
                  <a:cubicBezTo>
                    <a:pt x="834795" y="381179"/>
                    <a:pt x="835013" y="381661"/>
                    <a:pt x="835427" y="381923"/>
                  </a:cubicBezTo>
                  <a:cubicBezTo>
                    <a:pt x="837004" y="383172"/>
                    <a:pt x="836981" y="383195"/>
                    <a:pt x="837445" y="384561"/>
                  </a:cubicBezTo>
                  <a:cubicBezTo>
                    <a:pt x="838184" y="387246"/>
                    <a:pt x="839634" y="389684"/>
                    <a:pt x="841642" y="391618"/>
                  </a:cubicBezTo>
                  <a:cubicBezTo>
                    <a:pt x="843009" y="392498"/>
                    <a:pt x="843871" y="393977"/>
                    <a:pt x="843961" y="395598"/>
                  </a:cubicBezTo>
                  <a:cubicBezTo>
                    <a:pt x="843922" y="395784"/>
                    <a:pt x="843964" y="395977"/>
                    <a:pt x="844077" y="396130"/>
                  </a:cubicBezTo>
                  <a:cubicBezTo>
                    <a:pt x="845485" y="397301"/>
                    <a:pt x="846128" y="399154"/>
                    <a:pt x="845746" y="400943"/>
                  </a:cubicBezTo>
                  <a:cubicBezTo>
                    <a:pt x="845740" y="401128"/>
                    <a:pt x="845817" y="401306"/>
                    <a:pt x="845955" y="401429"/>
                  </a:cubicBezTo>
                  <a:cubicBezTo>
                    <a:pt x="847207" y="402216"/>
                    <a:pt x="847114" y="403743"/>
                    <a:pt x="847694" y="404738"/>
                  </a:cubicBezTo>
                  <a:cubicBezTo>
                    <a:pt x="848274" y="405733"/>
                    <a:pt x="848575" y="407052"/>
                    <a:pt x="849178" y="407978"/>
                  </a:cubicBezTo>
                  <a:cubicBezTo>
                    <a:pt x="849433" y="408371"/>
                    <a:pt x="849827" y="408764"/>
                    <a:pt x="849479" y="409250"/>
                  </a:cubicBezTo>
                  <a:cubicBezTo>
                    <a:pt x="849197" y="409547"/>
                    <a:pt x="849210" y="410016"/>
                    <a:pt x="849507" y="410297"/>
                  </a:cubicBezTo>
                  <a:cubicBezTo>
                    <a:pt x="849638" y="410421"/>
                    <a:pt x="849809" y="410493"/>
                    <a:pt x="849990" y="410500"/>
                  </a:cubicBezTo>
                  <a:cubicBezTo>
                    <a:pt x="851775" y="410361"/>
                    <a:pt x="851682" y="411934"/>
                    <a:pt x="851659" y="412675"/>
                  </a:cubicBezTo>
                  <a:cubicBezTo>
                    <a:pt x="851485" y="414201"/>
                    <a:pt x="851909" y="415735"/>
                    <a:pt x="852842" y="416956"/>
                  </a:cubicBezTo>
                  <a:cubicBezTo>
                    <a:pt x="853143" y="417280"/>
                    <a:pt x="852958" y="417742"/>
                    <a:pt x="853143" y="417997"/>
                  </a:cubicBezTo>
                  <a:cubicBezTo>
                    <a:pt x="854071" y="419293"/>
                    <a:pt x="853143" y="420843"/>
                    <a:pt x="853746" y="422093"/>
                  </a:cubicBezTo>
                  <a:cubicBezTo>
                    <a:pt x="854333" y="423340"/>
                    <a:pt x="854701" y="424678"/>
                    <a:pt x="854836" y="426049"/>
                  </a:cubicBezTo>
                  <a:cubicBezTo>
                    <a:pt x="854848" y="427902"/>
                    <a:pt x="855276" y="429729"/>
                    <a:pt x="856088" y="431395"/>
                  </a:cubicBezTo>
                  <a:cubicBezTo>
                    <a:pt x="856860" y="432826"/>
                    <a:pt x="857326" y="434402"/>
                    <a:pt x="857456" y="436022"/>
                  </a:cubicBezTo>
                  <a:cubicBezTo>
                    <a:pt x="857527" y="437413"/>
                    <a:pt x="858174" y="438712"/>
                    <a:pt x="859242" y="439609"/>
                  </a:cubicBezTo>
                  <a:cubicBezTo>
                    <a:pt x="859891" y="440187"/>
                    <a:pt x="859752" y="440396"/>
                    <a:pt x="859010" y="440697"/>
                  </a:cubicBezTo>
                  <a:cubicBezTo>
                    <a:pt x="858268" y="440997"/>
                    <a:pt x="858778" y="441344"/>
                    <a:pt x="859010" y="441668"/>
                  </a:cubicBezTo>
                  <a:cubicBezTo>
                    <a:pt x="859780" y="442844"/>
                    <a:pt x="860093" y="444259"/>
                    <a:pt x="859891" y="445648"/>
                  </a:cubicBezTo>
                  <a:cubicBezTo>
                    <a:pt x="859702" y="446671"/>
                    <a:pt x="860002" y="447724"/>
                    <a:pt x="860703" y="448494"/>
                  </a:cubicBezTo>
                  <a:cubicBezTo>
                    <a:pt x="861182" y="449123"/>
                    <a:pt x="861182" y="449994"/>
                    <a:pt x="860703" y="450623"/>
                  </a:cubicBezTo>
                  <a:cubicBezTo>
                    <a:pt x="860234" y="451560"/>
                    <a:pt x="860314" y="452678"/>
                    <a:pt x="860912" y="453539"/>
                  </a:cubicBezTo>
                  <a:cubicBezTo>
                    <a:pt x="862081" y="455476"/>
                    <a:pt x="862336" y="457830"/>
                    <a:pt x="861607" y="459972"/>
                  </a:cubicBezTo>
                  <a:cubicBezTo>
                    <a:pt x="861259" y="461036"/>
                    <a:pt x="862001" y="461753"/>
                    <a:pt x="862187" y="462609"/>
                  </a:cubicBezTo>
                  <a:cubicBezTo>
                    <a:pt x="862372" y="463466"/>
                    <a:pt x="862952" y="464923"/>
                    <a:pt x="862303" y="466080"/>
                  </a:cubicBezTo>
                  <a:cubicBezTo>
                    <a:pt x="861654" y="467237"/>
                    <a:pt x="862604" y="467862"/>
                    <a:pt x="862883" y="468672"/>
                  </a:cubicBezTo>
                  <a:cubicBezTo>
                    <a:pt x="863161" y="469482"/>
                    <a:pt x="863485" y="470500"/>
                    <a:pt x="863091" y="470986"/>
                  </a:cubicBezTo>
                  <a:cubicBezTo>
                    <a:pt x="862519" y="472088"/>
                    <a:pt x="862608" y="473417"/>
                    <a:pt x="863323" y="474434"/>
                  </a:cubicBezTo>
                  <a:cubicBezTo>
                    <a:pt x="863913" y="475711"/>
                    <a:pt x="863913" y="477182"/>
                    <a:pt x="863323" y="478460"/>
                  </a:cubicBezTo>
                  <a:cubicBezTo>
                    <a:pt x="863127" y="479286"/>
                    <a:pt x="863080" y="480140"/>
                    <a:pt x="863184" y="480982"/>
                  </a:cubicBezTo>
                  <a:cubicBezTo>
                    <a:pt x="863184" y="481213"/>
                    <a:pt x="863346" y="481630"/>
                    <a:pt x="863509" y="481676"/>
                  </a:cubicBezTo>
                  <a:cubicBezTo>
                    <a:pt x="865062" y="482070"/>
                    <a:pt x="864529" y="483389"/>
                    <a:pt x="864877" y="484384"/>
                  </a:cubicBezTo>
                  <a:cubicBezTo>
                    <a:pt x="865480" y="486119"/>
                    <a:pt x="864343" y="487947"/>
                    <a:pt x="865317" y="489636"/>
                  </a:cubicBezTo>
                  <a:cubicBezTo>
                    <a:pt x="865572" y="490053"/>
                    <a:pt x="865596" y="490816"/>
                    <a:pt x="864691" y="490863"/>
                  </a:cubicBezTo>
                  <a:cubicBezTo>
                    <a:pt x="864297" y="492529"/>
                    <a:pt x="862512" y="493824"/>
                    <a:pt x="863555" y="495953"/>
                  </a:cubicBezTo>
                  <a:cubicBezTo>
                    <a:pt x="863983" y="497023"/>
                    <a:pt x="863983" y="498216"/>
                    <a:pt x="863555" y="499285"/>
                  </a:cubicBezTo>
                  <a:cubicBezTo>
                    <a:pt x="863147" y="500307"/>
                    <a:pt x="863260" y="501462"/>
                    <a:pt x="863856" y="502386"/>
                  </a:cubicBezTo>
                  <a:cubicBezTo>
                    <a:pt x="864297" y="503288"/>
                    <a:pt x="864668" y="503728"/>
                    <a:pt x="863532" y="504283"/>
                  </a:cubicBezTo>
                  <a:cubicBezTo>
                    <a:pt x="862952" y="504561"/>
                    <a:pt x="863045" y="505278"/>
                    <a:pt x="863091" y="505811"/>
                  </a:cubicBezTo>
                  <a:cubicBezTo>
                    <a:pt x="863055" y="507381"/>
                    <a:pt x="862798" y="508939"/>
                    <a:pt x="862326" y="510438"/>
                  </a:cubicBezTo>
                  <a:cubicBezTo>
                    <a:pt x="862071" y="511804"/>
                    <a:pt x="860796" y="513053"/>
                    <a:pt x="861885" y="514580"/>
                  </a:cubicBezTo>
                  <a:cubicBezTo>
                    <a:pt x="861428" y="515604"/>
                    <a:pt x="861252" y="516730"/>
                    <a:pt x="861375" y="517843"/>
                  </a:cubicBezTo>
                  <a:cubicBezTo>
                    <a:pt x="861359" y="518124"/>
                    <a:pt x="861224" y="518384"/>
                    <a:pt x="861004" y="518560"/>
                  </a:cubicBezTo>
                  <a:cubicBezTo>
                    <a:pt x="859126" y="519694"/>
                    <a:pt x="859451" y="521152"/>
                    <a:pt x="860077" y="522864"/>
                  </a:cubicBezTo>
                  <a:cubicBezTo>
                    <a:pt x="860309" y="523443"/>
                    <a:pt x="860819" y="524553"/>
                    <a:pt x="859427" y="524877"/>
                  </a:cubicBezTo>
                  <a:cubicBezTo>
                    <a:pt x="858477" y="525109"/>
                    <a:pt x="860309" y="526196"/>
                    <a:pt x="858987" y="526543"/>
                  </a:cubicBezTo>
                  <a:cubicBezTo>
                    <a:pt x="858454" y="526543"/>
                    <a:pt x="857642" y="527076"/>
                    <a:pt x="858454" y="527909"/>
                  </a:cubicBezTo>
                  <a:cubicBezTo>
                    <a:pt x="856645" y="529667"/>
                    <a:pt x="857827" y="532421"/>
                    <a:pt x="856343" y="534318"/>
                  </a:cubicBezTo>
                  <a:cubicBezTo>
                    <a:pt x="856204" y="534503"/>
                    <a:pt x="856343" y="534897"/>
                    <a:pt x="856714" y="534943"/>
                  </a:cubicBezTo>
                  <a:cubicBezTo>
                    <a:pt x="857526" y="535082"/>
                    <a:pt x="857317" y="535406"/>
                    <a:pt x="856877" y="535776"/>
                  </a:cubicBezTo>
                  <a:cubicBezTo>
                    <a:pt x="855578" y="536933"/>
                    <a:pt x="855532" y="536956"/>
                    <a:pt x="856436" y="538275"/>
                  </a:cubicBezTo>
                  <a:cubicBezTo>
                    <a:pt x="856923" y="539015"/>
                    <a:pt x="857109" y="539409"/>
                    <a:pt x="855949" y="539501"/>
                  </a:cubicBezTo>
                  <a:cubicBezTo>
                    <a:pt x="854790" y="539594"/>
                    <a:pt x="854627" y="540288"/>
                    <a:pt x="854581" y="541260"/>
                  </a:cubicBezTo>
                  <a:cubicBezTo>
                    <a:pt x="854581" y="542718"/>
                    <a:pt x="855045" y="544291"/>
                    <a:pt x="853607" y="545471"/>
                  </a:cubicBezTo>
                  <a:cubicBezTo>
                    <a:pt x="853352" y="545680"/>
                    <a:pt x="853607" y="546374"/>
                    <a:pt x="853491" y="546837"/>
                  </a:cubicBezTo>
                  <a:cubicBezTo>
                    <a:pt x="853375" y="547299"/>
                    <a:pt x="853677" y="548086"/>
                    <a:pt x="853167" y="548433"/>
                  </a:cubicBezTo>
                  <a:cubicBezTo>
                    <a:pt x="852053" y="549197"/>
                    <a:pt x="852772" y="550076"/>
                    <a:pt x="852958" y="550863"/>
                  </a:cubicBezTo>
                  <a:cubicBezTo>
                    <a:pt x="853143" y="551650"/>
                    <a:pt x="853978" y="552367"/>
                    <a:pt x="852517" y="552691"/>
                  </a:cubicBezTo>
                  <a:cubicBezTo>
                    <a:pt x="852517" y="552691"/>
                    <a:pt x="852262" y="553038"/>
                    <a:pt x="852308" y="553177"/>
                  </a:cubicBezTo>
                  <a:cubicBezTo>
                    <a:pt x="852749" y="554866"/>
                    <a:pt x="851497" y="556115"/>
                    <a:pt x="851195" y="557596"/>
                  </a:cubicBezTo>
                  <a:cubicBezTo>
                    <a:pt x="850453" y="561206"/>
                    <a:pt x="848714" y="564538"/>
                    <a:pt x="848158" y="568171"/>
                  </a:cubicBezTo>
                  <a:cubicBezTo>
                    <a:pt x="848019" y="569097"/>
                    <a:pt x="848691" y="568888"/>
                    <a:pt x="848737" y="569189"/>
                  </a:cubicBezTo>
                  <a:cubicBezTo>
                    <a:pt x="848784" y="569490"/>
                    <a:pt x="848482" y="570022"/>
                    <a:pt x="848343" y="570439"/>
                  </a:cubicBezTo>
                  <a:lnTo>
                    <a:pt x="848065" y="571202"/>
                  </a:lnTo>
                  <a:cubicBezTo>
                    <a:pt x="847951" y="570946"/>
                    <a:pt x="847850" y="570683"/>
                    <a:pt x="847764" y="570416"/>
                  </a:cubicBezTo>
                  <a:cubicBezTo>
                    <a:pt x="847764" y="570161"/>
                    <a:pt x="847601" y="569906"/>
                    <a:pt x="847508" y="569652"/>
                  </a:cubicBezTo>
                  <a:cubicBezTo>
                    <a:pt x="847380" y="569876"/>
                    <a:pt x="847286" y="570117"/>
                    <a:pt x="847230" y="570369"/>
                  </a:cubicBezTo>
                  <a:cubicBezTo>
                    <a:pt x="847245" y="571121"/>
                    <a:pt x="846972" y="571849"/>
                    <a:pt x="846465" y="572406"/>
                  </a:cubicBezTo>
                  <a:cubicBezTo>
                    <a:pt x="845445" y="573678"/>
                    <a:pt x="845282" y="575460"/>
                    <a:pt x="843984" y="576663"/>
                  </a:cubicBezTo>
                  <a:cubicBezTo>
                    <a:pt x="843752" y="577728"/>
                    <a:pt x="843937" y="579023"/>
                    <a:pt x="843845" y="579579"/>
                  </a:cubicBezTo>
                  <a:close/>
                  <a:moveTo>
                    <a:pt x="859497" y="524762"/>
                  </a:moveTo>
                  <a:cubicBezTo>
                    <a:pt x="859798" y="524762"/>
                    <a:pt x="860030" y="524530"/>
                    <a:pt x="859961" y="524183"/>
                  </a:cubicBezTo>
                  <a:cubicBezTo>
                    <a:pt x="859893" y="524035"/>
                    <a:pt x="859807" y="523895"/>
                    <a:pt x="859706" y="523767"/>
                  </a:cubicBezTo>
                  <a:lnTo>
                    <a:pt x="859033" y="524577"/>
                  </a:lnTo>
                  <a:close/>
                  <a:moveTo>
                    <a:pt x="876842" y="544245"/>
                  </a:moveTo>
                  <a:cubicBezTo>
                    <a:pt x="876842" y="544245"/>
                    <a:pt x="876842" y="544546"/>
                    <a:pt x="876680" y="544638"/>
                  </a:cubicBezTo>
                  <a:cubicBezTo>
                    <a:pt x="876501" y="544783"/>
                    <a:pt x="876307" y="544907"/>
                    <a:pt x="876100" y="545009"/>
                  </a:cubicBezTo>
                  <a:lnTo>
                    <a:pt x="875938" y="544014"/>
                  </a:lnTo>
                  <a:cubicBezTo>
                    <a:pt x="874291" y="545888"/>
                    <a:pt x="874778" y="548317"/>
                    <a:pt x="874361" y="550493"/>
                  </a:cubicBezTo>
                  <a:cubicBezTo>
                    <a:pt x="874317" y="552426"/>
                    <a:pt x="874029" y="554347"/>
                    <a:pt x="873503" y="556208"/>
                  </a:cubicBezTo>
                  <a:cubicBezTo>
                    <a:pt x="872830" y="557342"/>
                    <a:pt x="873248" y="558823"/>
                    <a:pt x="872112" y="559725"/>
                  </a:cubicBezTo>
                  <a:cubicBezTo>
                    <a:pt x="872715" y="560975"/>
                    <a:pt x="871926" y="562039"/>
                    <a:pt x="871439" y="563034"/>
                  </a:cubicBezTo>
                  <a:cubicBezTo>
                    <a:pt x="870959" y="563944"/>
                    <a:pt x="870742" y="564970"/>
                    <a:pt x="870813" y="565996"/>
                  </a:cubicBezTo>
                  <a:cubicBezTo>
                    <a:pt x="870813" y="566760"/>
                    <a:pt x="870396" y="567616"/>
                    <a:pt x="871115" y="568310"/>
                  </a:cubicBezTo>
                  <a:cubicBezTo>
                    <a:pt x="871694" y="567778"/>
                    <a:pt x="871115" y="567037"/>
                    <a:pt x="871462" y="566459"/>
                  </a:cubicBezTo>
                  <a:cubicBezTo>
                    <a:pt x="871635" y="566117"/>
                    <a:pt x="871880" y="565816"/>
                    <a:pt x="872181" y="565579"/>
                  </a:cubicBezTo>
                  <a:cubicBezTo>
                    <a:pt x="873039" y="564931"/>
                    <a:pt x="873457" y="564191"/>
                    <a:pt x="872715" y="563265"/>
                  </a:cubicBezTo>
                  <a:cubicBezTo>
                    <a:pt x="872344" y="562756"/>
                    <a:pt x="872715" y="562409"/>
                    <a:pt x="872993" y="562062"/>
                  </a:cubicBezTo>
                  <a:cubicBezTo>
                    <a:pt x="873624" y="561378"/>
                    <a:pt x="874043" y="560526"/>
                    <a:pt x="874199" y="559609"/>
                  </a:cubicBezTo>
                  <a:cubicBezTo>
                    <a:pt x="874209" y="559120"/>
                    <a:pt x="874509" y="558683"/>
                    <a:pt x="874964" y="558499"/>
                  </a:cubicBezTo>
                  <a:cubicBezTo>
                    <a:pt x="875915" y="558244"/>
                    <a:pt x="875776" y="557411"/>
                    <a:pt x="876123" y="556810"/>
                  </a:cubicBezTo>
                  <a:cubicBezTo>
                    <a:pt x="876493" y="555942"/>
                    <a:pt x="876606" y="554986"/>
                    <a:pt x="876448" y="554056"/>
                  </a:cubicBezTo>
                  <a:cubicBezTo>
                    <a:pt x="876448" y="552945"/>
                    <a:pt x="878071" y="553130"/>
                    <a:pt x="878141" y="552066"/>
                  </a:cubicBezTo>
                  <a:cubicBezTo>
                    <a:pt x="878104" y="551875"/>
                    <a:pt x="878104" y="551679"/>
                    <a:pt x="878141" y="551488"/>
                  </a:cubicBezTo>
                  <a:cubicBezTo>
                    <a:pt x="878952" y="550030"/>
                    <a:pt x="879022" y="548225"/>
                    <a:pt x="879903" y="546860"/>
                  </a:cubicBezTo>
                  <a:cubicBezTo>
                    <a:pt x="880645" y="545586"/>
                    <a:pt x="881156" y="544192"/>
                    <a:pt x="881410" y="542741"/>
                  </a:cubicBezTo>
                  <a:cubicBezTo>
                    <a:pt x="881504" y="541922"/>
                    <a:pt x="881881" y="541160"/>
                    <a:pt x="882477" y="540589"/>
                  </a:cubicBezTo>
                  <a:cubicBezTo>
                    <a:pt x="883270" y="539792"/>
                    <a:pt x="883698" y="538703"/>
                    <a:pt x="883660" y="537581"/>
                  </a:cubicBezTo>
                  <a:cubicBezTo>
                    <a:pt x="883799" y="535707"/>
                    <a:pt x="883660" y="535521"/>
                    <a:pt x="885121" y="535082"/>
                  </a:cubicBezTo>
                  <a:cubicBezTo>
                    <a:pt x="886094" y="534827"/>
                    <a:pt x="886234" y="534226"/>
                    <a:pt x="885955" y="533740"/>
                  </a:cubicBezTo>
                  <a:cubicBezTo>
                    <a:pt x="885494" y="532645"/>
                    <a:pt x="885445" y="531420"/>
                    <a:pt x="885816" y="530292"/>
                  </a:cubicBezTo>
                  <a:cubicBezTo>
                    <a:pt x="886025" y="528510"/>
                    <a:pt x="887764" y="527238"/>
                    <a:pt x="887208" y="525317"/>
                  </a:cubicBezTo>
                  <a:cubicBezTo>
                    <a:pt x="887204" y="525128"/>
                    <a:pt x="887290" y="524948"/>
                    <a:pt x="887439" y="524831"/>
                  </a:cubicBezTo>
                  <a:cubicBezTo>
                    <a:pt x="888661" y="523901"/>
                    <a:pt x="889239" y="522352"/>
                    <a:pt x="888924" y="520851"/>
                  </a:cubicBezTo>
                  <a:cubicBezTo>
                    <a:pt x="888880" y="520485"/>
                    <a:pt x="888970" y="520115"/>
                    <a:pt x="889179" y="519810"/>
                  </a:cubicBezTo>
                  <a:cubicBezTo>
                    <a:pt x="890183" y="519017"/>
                    <a:pt x="890354" y="517562"/>
                    <a:pt x="889560" y="516560"/>
                  </a:cubicBezTo>
                  <a:cubicBezTo>
                    <a:pt x="889556" y="516555"/>
                    <a:pt x="889553" y="516551"/>
                    <a:pt x="889550" y="516547"/>
                  </a:cubicBezTo>
                  <a:cubicBezTo>
                    <a:pt x="889179" y="515992"/>
                    <a:pt x="889387" y="515182"/>
                    <a:pt x="890477" y="515529"/>
                  </a:cubicBezTo>
                  <a:cubicBezTo>
                    <a:pt x="890477" y="515228"/>
                    <a:pt x="891637" y="515043"/>
                    <a:pt x="890616" y="514650"/>
                  </a:cubicBezTo>
                  <a:cubicBezTo>
                    <a:pt x="889990" y="514418"/>
                    <a:pt x="890037" y="514002"/>
                    <a:pt x="890013" y="513562"/>
                  </a:cubicBezTo>
                  <a:cubicBezTo>
                    <a:pt x="889985" y="511894"/>
                    <a:pt x="890359" y="510243"/>
                    <a:pt x="891103" y="508749"/>
                  </a:cubicBezTo>
                  <a:cubicBezTo>
                    <a:pt x="891589" y="507634"/>
                    <a:pt x="891818" y="506424"/>
                    <a:pt x="891776" y="505209"/>
                  </a:cubicBezTo>
                  <a:cubicBezTo>
                    <a:pt x="891776" y="504168"/>
                    <a:pt x="891776" y="503126"/>
                    <a:pt x="891776" y="502085"/>
                  </a:cubicBezTo>
                  <a:cubicBezTo>
                    <a:pt x="891776" y="501044"/>
                    <a:pt x="891776" y="500234"/>
                    <a:pt x="892958" y="499771"/>
                  </a:cubicBezTo>
                  <a:cubicBezTo>
                    <a:pt x="893631" y="499517"/>
                    <a:pt x="893700" y="498753"/>
                    <a:pt x="893909" y="498198"/>
                  </a:cubicBezTo>
                  <a:cubicBezTo>
                    <a:pt x="894118" y="497642"/>
                    <a:pt x="893237" y="497735"/>
                    <a:pt x="893051" y="497318"/>
                  </a:cubicBezTo>
                  <a:cubicBezTo>
                    <a:pt x="892680" y="496509"/>
                    <a:pt x="892077" y="495606"/>
                    <a:pt x="893561" y="495236"/>
                  </a:cubicBezTo>
                  <a:cubicBezTo>
                    <a:pt x="893827" y="495197"/>
                    <a:pt x="894011" y="494950"/>
                    <a:pt x="893972" y="494684"/>
                  </a:cubicBezTo>
                  <a:cubicBezTo>
                    <a:pt x="893968" y="494660"/>
                    <a:pt x="893963" y="494635"/>
                    <a:pt x="893955" y="494611"/>
                  </a:cubicBezTo>
                  <a:cubicBezTo>
                    <a:pt x="892912" y="492297"/>
                    <a:pt x="893955" y="489752"/>
                    <a:pt x="893468" y="487392"/>
                  </a:cubicBezTo>
                  <a:cubicBezTo>
                    <a:pt x="893283" y="486327"/>
                    <a:pt x="894419" y="485517"/>
                    <a:pt x="893793" y="484546"/>
                  </a:cubicBezTo>
                  <a:cubicBezTo>
                    <a:pt x="893167" y="483574"/>
                    <a:pt x="894674" y="482417"/>
                    <a:pt x="893468" y="481514"/>
                  </a:cubicBezTo>
                  <a:cubicBezTo>
                    <a:pt x="893468" y="481514"/>
                    <a:pt x="893468" y="480959"/>
                    <a:pt x="893631" y="480751"/>
                  </a:cubicBezTo>
                  <a:cubicBezTo>
                    <a:pt x="894139" y="479945"/>
                    <a:pt x="894139" y="478919"/>
                    <a:pt x="893631" y="478113"/>
                  </a:cubicBezTo>
                  <a:cubicBezTo>
                    <a:pt x="893018" y="476910"/>
                    <a:pt x="893192" y="475458"/>
                    <a:pt x="894071" y="474434"/>
                  </a:cubicBezTo>
                  <a:cubicBezTo>
                    <a:pt x="894354" y="473190"/>
                    <a:pt x="894440" y="471909"/>
                    <a:pt x="894326" y="470639"/>
                  </a:cubicBezTo>
                  <a:cubicBezTo>
                    <a:pt x="893940" y="470095"/>
                    <a:pt x="893790" y="469420"/>
                    <a:pt x="893909" y="468765"/>
                  </a:cubicBezTo>
                  <a:cubicBezTo>
                    <a:pt x="894141" y="466682"/>
                    <a:pt x="893144" y="464623"/>
                    <a:pt x="893909" y="462494"/>
                  </a:cubicBezTo>
                  <a:cubicBezTo>
                    <a:pt x="894234" y="461522"/>
                    <a:pt x="892981" y="460458"/>
                    <a:pt x="893909" y="459393"/>
                  </a:cubicBezTo>
                  <a:cubicBezTo>
                    <a:pt x="893961" y="459120"/>
                    <a:pt x="893884" y="458838"/>
                    <a:pt x="893700" y="458630"/>
                  </a:cubicBezTo>
                  <a:cubicBezTo>
                    <a:pt x="892587" y="457820"/>
                    <a:pt x="892981" y="456894"/>
                    <a:pt x="893376" y="455922"/>
                  </a:cubicBezTo>
                  <a:cubicBezTo>
                    <a:pt x="893770" y="454950"/>
                    <a:pt x="894280" y="454048"/>
                    <a:pt x="893051" y="453261"/>
                  </a:cubicBezTo>
                  <a:cubicBezTo>
                    <a:pt x="892680" y="453007"/>
                    <a:pt x="892842" y="452544"/>
                    <a:pt x="893051" y="452243"/>
                  </a:cubicBezTo>
                  <a:cubicBezTo>
                    <a:pt x="893260" y="451942"/>
                    <a:pt x="893051" y="450947"/>
                    <a:pt x="893631" y="450415"/>
                  </a:cubicBezTo>
                  <a:cubicBezTo>
                    <a:pt x="894210" y="449883"/>
                    <a:pt x="893909" y="449351"/>
                    <a:pt x="893839" y="448795"/>
                  </a:cubicBezTo>
                  <a:cubicBezTo>
                    <a:pt x="893770" y="448240"/>
                    <a:pt x="893028" y="449027"/>
                    <a:pt x="892587" y="448471"/>
                  </a:cubicBezTo>
                  <a:cubicBezTo>
                    <a:pt x="891918" y="447899"/>
                    <a:pt x="891579" y="447031"/>
                    <a:pt x="891683" y="446157"/>
                  </a:cubicBezTo>
                  <a:cubicBezTo>
                    <a:pt x="891938" y="444468"/>
                    <a:pt x="892008" y="442733"/>
                    <a:pt x="892124" y="441020"/>
                  </a:cubicBezTo>
                  <a:cubicBezTo>
                    <a:pt x="892124" y="440581"/>
                    <a:pt x="892286" y="440026"/>
                    <a:pt x="891799" y="439748"/>
                  </a:cubicBezTo>
                  <a:cubicBezTo>
                    <a:pt x="890684" y="439017"/>
                    <a:pt x="890162" y="437657"/>
                    <a:pt x="890500" y="436369"/>
                  </a:cubicBezTo>
                  <a:cubicBezTo>
                    <a:pt x="890652" y="434314"/>
                    <a:pt x="890235" y="432257"/>
                    <a:pt x="889294" y="430423"/>
                  </a:cubicBezTo>
                  <a:cubicBezTo>
                    <a:pt x="889063" y="429914"/>
                    <a:pt x="888900" y="429405"/>
                    <a:pt x="888715" y="428872"/>
                  </a:cubicBezTo>
                  <a:cubicBezTo>
                    <a:pt x="888412" y="427343"/>
                    <a:pt x="888196" y="425798"/>
                    <a:pt x="888065" y="424244"/>
                  </a:cubicBezTo>
                  <a:cubicBezTo>
                    <a:pt x="887718" y="422764"/>
                    <a:pt x="886860" y="421398"/>
                    <a:pt x="886396" y="419871"/>
                  </a:cubicBezTo>
                  <a:cubicBezTo>
                    <a:pt x="885291" y="417342"/>
                    <a:pt x="884549" y="414670"/>
                    <a:pt x="884193" y="411934"/>
                  </a:cubicBezTo>
                  <a:cubicBezTo>
                    <a:pt x="884160" y="411755"/>
                    <a:pt x="884080" y="411587"/>
                    <a:pt x="883961" y="411448"/>
                  </a:cubicBezTo>
                  <a:cubicBezTo>
                    <a:pt x="882778" y="409898"/>
                    <a:pt x="882894" y="407746"/>
                    <a:pt x="881457" y="406288"/>
                  </a:cubicBezTo>
                  <a:cubicBezTo>
                    <a:pt x="880969" y="405712"/>
                    <a:pt x="880757" y="404951"/>
                    <a:pt x="880877" y="404206"/>
                  </a:cubicBezTo>
                  <a:cubicBezTo>
                    <a:pt x="881248" y="402586"/>
                    <a:pt x="879857" y="401082"/>
                    <a:pt x="880692" y="399416"/>
                  </a:cubicBezTo>
                  <a:cubicBezTo>
                    <a:pt x="880947" y="398884"/>
                    <a:pt x="880065" y="399416"/>
                    <a:pt x="880042" y="399416"/>
                  </a:cubicBezTo>
                  <a:cubicBezTo>
                    <a:pt x="879370" y="398259"/>
                    <a:pt x="878002" y="397357"/>
                    <a:pt x="878164" y="395922"/>
                  </a:cubicBezTo>
                  <a:cubicBezTo>
                    <a:pt x="878306" y="395442"/>
                    <a:pt x="878183" y="394922"/>
                    <a:pt x="877839" y="394557"/>
                  </a:cubicBezTo>
                  <a:cubicBezTo>
                    <a:pt x="877468" y="394140"/>
                    <a:pt x="876935" y="393863"/>
                    <a:pt x="876819" y="393238"/>
                  </a:cubicBezTo>
                  <a:cubicBezTo>
                    <a:pt x="876819" y="393099"/>
                    <a:pt x="876633" y="392983"/>
                    <a:pt x="876517" y="392868"/>
                  </a:cubicBezTo>
                  <a:cubicBezTo>
                    <a:pt x="876402" y="392752"/>
                    <a:pt x="876262" y="393238"/>
                    <a:pt x="876309" y="393354"/>
                  </a:cubicBezTo>
                  <a:cubicBezTo>
                    <a:pt x="877097" y="395529"/>
                    <a:pt x="876564" y="397981"/>
                    <a:pt x="877677" y="400087"/>
                  </a:cubicBezTo>
                  <a:cubicBezTo>
                    <a:pt x="877955" y="400619"/>
                    <a:pt x="878187" y="401313"/>
                    <a:pt x="877677" y="401637"/>
                  </a:cubicBezTo>
                  <a:cubicBezTo>
                    <a:pt x="876146" y="402841"/>
                    <a:pt x="877283" y="403720"/>
                    <a:pt x="877909" y="404646"/>
                  </a:cubicBezTo>
                  <a:cubicBezTo>
                    <a:pt x="878523" y="405559"/>
                    <a:pt x="879036" y="406537"/>
                    <a:pt x="879439" y="407561"/>
                  </a:cubicBezTo>
                  <a:cubicBezTo>
                    <a:pt x="879439" y="407862"/>
                    <a:pt x="879602" y="408302"/>
                    <a:pt x="879439" y="408348"/>
                  </a:cubicBezTo>
                  <a:cubicBezTo>
                    <a:pt x="877886" y="408787"/>
                    <a:pt x="878952" y="409944"/>
                    <a:pt x="879115" y="410430"/>
                  </a:cubicBezTo>
                  <a:cubicBezTo>
                    <a:pt x="879430" y="411073"/>
                    <a:pt x="879430" y="411824"/>
                    <a:pt x="879115" y="412467"/>
                  </a:cubicBezTo>
                  <a:cubicBezTo>
                    <a:pt x="878720" y="413346"/>
                    <a:pt x="879115" y="413739"/>
                    <a:pt x="880274" y="413878"/>
                  </a:cubicBezTo>
                  <a:cubicBezTo>
                    <a:pt x="880390" y="413878"/>
                    <a:pt x="880645" y="413878"/>
                    <a:pt x="880622" y="414086"/>
                  </a:cubicBezTo>
                  <a:cubicBezTo>
                    <a:pt x="880622" y="416400"/>
                    <a:pt x="882477" y="418367"/>
                    <a:pt x="881318" y="420727"/>
                  </a:cubicBezTo>
                  <a:cubicBezTo>
                    <a:pt x="881202" y="420912"/>
                    <a:pt x="881318" y="421260"/>
                    <a:pt x="881480" y="421514"/>
                  </a:cubicBezTo>
                  <a:cubicBezTo>
                    <a:pt x="882253" y="423595"/>
                    <a:pt x="882805" y="425751"/>
                    <a:pt x="883126" y="427947"/>
                  </a:cubicBezTo>
                  <a:cubicBezTo>
                    <a:pt x="883187" y="429142"/>
                    <a:pt x="883365" y="430327"/>
                    <a:pt x="883660" y="431487"/>
                  </a:cubicBezTo>
                  <a:cubicBezTo>
                    <a:pt x="884564" y="434333"/>
                    <a:pt x="884031" y="437388"/>
                    <a:pt x="885121" y="440211"/>
                  </a:cubicBezTo>
                  <a:cubicBezTo>
                    <a:pt x="885283" y="440627"/>
                    <a:pt x="884680" y="441368"/>
                    <a:pt x="884425" y="441946"/>
                  </a:cubicBezTo>
                  <a:cubicBezTo>
                    <a:pt x="883126" y="441067"/>
                    <a:pt x="883613" y="442247"/>
                    <a:pt x="883613" y="442710"/>
                  </a:cubicBezTo>
                  <a:cubicBezTo>
                    <a:pt x="883659" y="442992"/>
                    <a:pt x="883829" y="443238"/>
                    <a:pt x="884077" y="443381"/>
                  </a:cubicBezTo>
                  <a:cubicBezTo>
                    <a:pt x="884703" y="443797"/>
                    <a:pt x="884216" y="444677"/>
                    <a:pt x="885005" y="445209"/>
                  </a:cubicBezTo>
                  <a:cubicBezTo>
                    <a:pt x="885793" y="445741"/>
                    <a:pt x="885468" y="446898"/>
                    <a:pt x="885747" y="447800"/>
                  </a:cubicBezTo>
                  <a:cubicBezTo>
                    <a:pt x="885864" y="448637"/>
                    <a:pt x="885864" y="449486"/>
                    <a:pt x="885747" y="450323"/>
                  </a:cubicBezTo>
                  <a:cubicBezTo>
                    <a:pt x="885518" y="451880"/>
                    <a:pt x="885677" y="453469"/>
                    <a:pt x="886210" y="454950"/>
                  </a:cubicBezTo>
                  <a:cubicBezTo>
                    <a:pt x="886419" y="455382"/>
                    <a:pt x="886419" y="455884"/>
                    <a:pt x="886210" y="456316"/>
                  </a:cubicBezTo>
                  <a:cubicBezTo>
                    <a:pt x="885528" y="457061"/>
                    <a:pt x="885580" y="458217"/>
                    <a:pt x="886327" y="458898"/>
                  </a:cubicBezTo>
                  <a:cubicBezTo>
                    <a:pt x="886385" y="458951"/>
                    <a:pt x="886447" y="459001"/>
                    <a:pt x="886512" y="459046"/>
                  </a:cubicBezTo>
                  <a:cubicBezTo>
                    <a:pt x="886764" y="459330"/>
                    <a:pt x="886867" y="459716"/>
                    <a:pt x="886790" y="460087"/>
                  </a:cubicBezTo>
                  <a:cubicBezTo>
                    <a:pt x="886901" y="461859"/>
                    <a:pt x="886745" y="463638"/>
                    <a:pt x="886326" y="465363"/>
                  </a:cubicBezTo>
                  <a:cubicBezTo>
                    <a:pt x="885884" y="466349"/>
                    <a:pt x="885884" y="467477"/>
                    <a:pt x="886326" y="468464"/>
                  </a:cubicBezTo>
                  <a:cubicBezTo>
                    <a:pt x="887115" y="470014"/>
                    <a:pt x="887347" y="471495"/>
                    <a:pt x="885306" y="472351"/>
                  </a:cubicBezTo>
                  <a:cubicBezTo>
                    <a:pt x="885190" y="472351"/>
                    <a:pt x="885306" y="472744"/>
                    <a:pt x="885097" y="472860"/>
                  </a:cubicBezTo>
                  <a:cubicBezTo>
                    <a:pt x="884889" y="472976"/>
                    <a:pt x="884726" y="473832"/>
                    <a:pt x="885236" y="473948"/>
                  </a:cubicBezTo>
                  <a:cubicBezTo>
                    <a:pt x="886999" y="474341"/>
                    <a:pt x="887208" y="475197"/>
                    <a:pt x="886350" y="476655"/>
                  </a:cubicBezTo>
                  <a:cubicBezTo>
                    <a:pt x="886167" y="477201"/>
                    <a:pt x="886253" y="477801"/>
                    <a:pt x="886581" y="478275"/>
                  </a:cubicBezTo>
                  <a:cubicBezTo>
                    <a:pt x="887139" y="479275"/>
                    <a:pt x="887139" y="480491"/>
                    <a:pt x="886581" y="481491"/>
                  </a:cubicBezTo>
                  <a:cubicBezTo>
                    <a:pt x="885548" y="483400"/>
                    <a:pt x="885331" y="485644"/>
                    <a:pt x="885979" y="487716"/>
                  </a:cubicBezTo>
                  <a:cubicBezTo>
                    <a:pt x="886051" y="488485"/>
                    <a:pt x="886051" y="489260"/>
                    <a:pt x="885979" y="490030"/>
                  </a:cubicBezTo>
                  <a:cubicBezTo>
                    <a:pt x="885979" y="491187"/>
                    <a:pt x="884865" y="492158"/>
                    <a:pt x="885399" y="493269"/>
                  </a:cubicBezTo>
                  <a:cubicBezTo>
                    <a:pt x="885894" y="493961"/>
                    <a:pt x="885894" y="494891"/>
                    <a:pt x="885399" y="495583"/>
                  </a:cubicBezTo>
                  <a:cubicBezTo>
                    <a:pt x="885005" y="496185"/>
                    <a:pt x="885770" y="497365"/>
                    <a:pt x="884494" y="497642"/>
                  </a:cubicBezTo>
                  <a:cubicBezTo>
                    <a:pt x="884981" y="499008"/>
                    <a:pt x="882176" y="500442"/>
                    <a:pt x="884657" y="501900"/>
                  </a:cubicBezTo>
                  <a:cubicBezTo>
                    <a:pt x="885190" y="502224"/>
                    <a:pt x="885236" y="503612"/>
                    <a:pt x="885213" y="504515"/>
                  </a:cubicBezTo>
                  <a:cubicBezTo>
                    <a:pt x="885081" y="505150"/>
                    <a:pt x="884785" y="505740"/>
                    <a:pt x="884355" y="506227"/>
                  </a:cubicBezTo>
                  <a:cubicBezTo>
                    <a:pt x="883915" y="506968"/>
                    <a:pt x="884958" y="507430"/>
                    <a:pt x="884541" y="508310"/>
                  </a:cubicBezTo>
                  <a:cubicBezTo>
                    <a:pt x="883947" y="509623"/>
                    <a:pt x="883800" y="511094"/>
                    <a:pt x="884123" y="512498"/>
                  </a:cubicBezTo>
                  <a:cubicBezTo>
                    <a:pt x="884295" y="513422"/>
                    <a:pt x="884058" y="514375"/>
                    <a:pt x="883474" y="515113"/>
                  </a:cubicBezTo>
                  <a:cubicBezTo>
                    <a:pt x="882486" y="516356"/>
                    <a:pt x="881954" y="517899"/>
                    <a:pt x="881967" y="519486"/>
                  </a:cubicBezTo>
                  <a:cubicBezTo>
                    <a:pt x="881967" y="520874"/>
                    <a:pt x="883080" y="522355"/>
                    <a:pt x="881433" y="523489"/>
                  </a:cubicBezTo>
                  <a:cubicBezTo>
                    <a:pt x="881433" y="523489"/>
                    <a:pt x="881433" y="523882"/>
                    <a:pt x="881433" y="524044"/>
                  </a:cubicBezTo>
                  <a:cubicBezTo>
                    <a:pt x="882199" y="526150"/>
                    <a:pt x="880483" y="527839"/>
                    <a:pt x="880506" y="529806"/>
                  </a:cubicBezTo>
                  <a:cubicBezTo>
                    <a:pt x="879648" y="530454"/>
                    <a:pt x="879764" y="531403"/>
                    <a:pt x="879602" y="532328"/>
                  </a:cubicBezTo>
                  <a:cubicBezTo>
                    <a:pt x="879262" y="534881"/>
                    <a:pt x="878664" y="537393"/>
                    <a:pt x="877816" y="539825"/>
                  </a:cubicBezTo>
                  <a:cubicBezTo>
                    <a:pt x="877584" y="540229"/>
                    <a:pt x="877449" y="540680"/>
                    <a:pt x="877422" y="541144"/>
                  </a:cubicBezTo>
                  <a:cubicBezTo>
                    <a:pt x="877422" y="542486"/>
                    <a:pt x="876517" y="543227"/>
                    <a:pt x="875683" y="544014"/>
                  </a:cubicBezTo>
                  <a:cubicBezTo>
                    <a:pt x="876216" y="544106"/>
                    <a:pt x="876587" y="543921"/>
                    <a:pt x="876842" y="544245"/>
                  </a:cubicBezTo>
                  <a:close/>
                  <a:moveTo>
                    <a:pt x="224544" y="543528"/>
                  </a:moveTo>
                  <a:cubicBezTo>
                    <a:pt x="222990" y="544847"/>
                    <a:pt x="223106" y="547461"/>
                    <a:pt x="220857" y="548155"/>
                  </a:cubicBezTo>
                  <a:cubicBezTo>
                    <a:pt x="220671" y="548155"/>
                    <a:pt x="220625" y="548641"/>
                    <a:pt x="220486" y="548873"/>
                  </a:cubicBezTo>
                  <a:cubicBezTo>
                    <a:pt x="219856" y="550194"/>
                    <a:pt x="218946" y="551362"/>
                    <a:pt x="217819" y="552297"/>
                  </a:cubicBezTo>
                  <a:cubicBezTo>
                    <a:pt x="217355" y="552668"/>
                    <a:pt x="216729" y="553640"/>
                    <a:pt x="216868" y="553848"/>
                  </a:cubicBezTo>
                  <a:cubicBezTo>
                    <a:pt x="217378" y="554588"/>
                    <a:pt x="216868" y="554912"/>
                    <a:pt x="216497" y="555213"/>
                  </a:cubicBezTo>
                  <a:cubicBezTo>
                    <a:pt x="215453" y="556034"/>
                    <a:pt x="214652" y="557121"/>
                    <a:pt x="214178" y="558360"/>
                  </a:cubicBezTo>
                  <a:cubicBezTo>
                    <a:pt x="213923" y="559008"/>
                    <a:pt x="213807" y="559957"/>
                    <a:pt x="212996" y="560211"/>
                  </a:cubicBezTo>
                  <a:cubicBezTo>
                    <a:pt x="211931" y="560432"/>
                    <a:pt x="211234" y="561456"/>
                    <a:pt x="211419" y="562525"/>
                  </a:cubicBezTo>
                  <a:cubicBezTo>
                    <a:pt x="211419" y="563057"/>
                    <a:pt x="211025" y="563381"/>
                    <a:pt x="210700" y="563682"/>
                  </a:cubicBezTo>
                  <a:cubicBezTo>
                    <a:pt x="209378" y="564885"/>
                    <a:pt x="208683" y="566644"/>
                    <a:pt x="207199" y="567685"/>
                  </a:cubicBezTo>
                  <a:cubicBezTo>
                    <a:pt x="205714" y="568726"/>
                    <a:pt x="205181" y="570462"/>
                    <a:pt x="204091" y="571758"/>
                  </a:cubicBezTo>
                  <a:cubicBezTo>
                    <a:pt x="203558" y="572405"/>
                    <a:pt x="202491" y="572498"/>
                    <a:pt x="202375" y="573470"/>
                  </a:cubicBezTo>
                  <a:cubicBezTo>
                    <a:pt x="202320" y="574552"/>
                    <a:pt x="201585" y="575480"/>
                    <a:pt x="200543" y="575784"/>
                  </a:cubicBezTo>
                  <a:cubicBezTo>
                    <a:pt x="200080" y="575969"/>
                    <a:pt x="199616" y="576339"/>
                    <a:pt x="199593" y="576756"/>
                  </a:cubicBezTo>
                  <a:cubicBezTo>
                    <a:pt x="199477" y="578537"/>
                    <a:pt x="198085" y="579070"/>
                    <a:pt x="196856" y="579995"/>
                  </a:cubicBezTo>
                  <a:cubicBezTo>
                    <a:pt x="195381" y="580865"/>
                    <a:pt x="194189" y="582143"/>
                    <a:pt x="193424" y="583674"/>
                  </a:cubicBezTo>
                  <a:cubicBezTo>
                    <a:pt x="192987" y="584685"/>
                    <a:pt x="192330" y="585587"/>
                    <a:pt x="191500" y="586312"/>
                  </a:cubicBezTo>
                  <a:cubicBezTo>
                    <a:pt x="190544" y="587023"/>
                    <a:pt x="189754" y="587930"/>
                    <a:pt x="189181" y="588973"/>
                  </a:cubicBezTo>
                  <a:cubicBezTo>
                    <a:pt x="188601" y="590315"/>
                    <a:pt x="186862" y="590894"/>
                    <a:pt x="186398" y="592514"/>
                  </a:cubicBezTo>
                  <a:cubicBezTo>
                    <a:pt x="186398" y="592629"/>
                    <a:pt x="186074" y="592768"/>
                    <a:pt x="185935" y="592768"/>
                  </a:cubicBezTo>
                  <a:cubicBezTo>
                    <a:pt x="184729" y="592768"/>
                    <a:pt x="184497" y="593671"/>
                    <a:pt x="183871" y="594342"/>
                  </a:cubicBezTo>
                  <a:cubicBezTo>
                    <a:pt x="183158" y="595465"/>
                    <a:pt x="182352" y="596525"/>
                    <a:pt x="181459" y="597512"/>
                  </a:cubicBezTo>
                  <a:cubicBezTo>
                    <a:pt x="180138" y="598483"/>
                    <a:pt x="178993" y="599672"/>
                    <a:pt x="178074" y="601029"/>
                  </a:cubicBezTo>
                  <a:cubicBezTo>
                    <a:pt x="176961" y="602871"/>
                    <a:pt x="175299" y="604319"/>
                    <a:pt x="173320" y="605171"/>
                  </a:cubicBezTo>
                  <a:cubicBezTo>
                    <a:pt x="171836" y="605585"/>
                    <a:pt x="170782" y="606898"/>
                    <a:pt x="170700" y="608433"/>
                  </a:cubicBezTo>
                  <a:cubicBezTo>
                    <a:pt x="170700" y="608688"/>
                    <a:pt x="170514" y="609081"/>
                    <a:pt x="170352" y="609128"/>
                  </a:cubicBezTo>
                  <a:cubicBezTo>
                    <a:pt x="168033" y="609706"/>
                    <a:pt x="167268" y="611927"/>
                    <a:pt x="165505" y="613108"/>
                  </a:cubicBezTo>
                  <a:cubicBezTo>
                    <a:pt x="164458" y="613838"/>
                    <a:pt x="163320" y="614429"/>
                    <a:pt x="162120" y="614866"/>
                  </a:cubicBezTo>
                  <a:cubicBezTo>
                    <a:pt x="161818" y="614982"/>
                    <a:pt x="161865" y="614982"/>
                    <a:pt x="161447" y="615815"/>
                  </a:cubicBezTo>
                  <a:cubicBezTo>
                    <a:pt x="161131" y="616492"/>
                    <a:pt x="160690" y="617104"/>
                    <a:pt x="160149" y="617620"/>
                  </a:cubicBezTo>
                  <a:cubicBezTo>
                    <a:pt x="157617" y="619532"/>
                    <a:pt x="155222" y="621620"/>
                    <a:pt x="152983" y="623867"/>
                  </a:cubicBezTo>
                  <a:cubicBezTo>
                    <a:pt x="152265" y="624700"/>
                    <a:pt x="150850" y="624191"/>
                    <a:pt x="150409" y="625348"/>
                  </a:cubicBezTo>
                  <a:cubicBezTo>
                    <a:pt x="149969" y="626505"/>
                    <a:pt x="149134" y="626945"/>
                    <a:pt x="148485" y="627662"/>
                  </a:cubicBezTo>
                  <a:cubicBezTo>
                    <a:pt x="148299" y="627894"/>
                    <a:pt x="148067" y="628171"/>
                    <a:pt x="147835" y="628218"/>
                  </a:cubicBezTo>
                  <a:cubicBezTo>
                    <a:pt x="146050" y="628426"/>
                    <a:pt x="145215" y="629907"/>
                    <a:pt x="144102" y="630971"/>
                  </a:cubicBezTo>
                  <a:cubicBezTo>
                    <a:pt x="141921" y="633225"/>
                    <a:pt x="139467" y="635199"/>
                    <a:pt x="136798" y="636848"/>
                  </a:cubicBezTo>
                  <a:cubicBezTo>
                    <a:pt x="136086" y="637300"/>
                    <a:pt x="135439" y="637845"/>
                    <a:pt x="134873" y="638468"/>
                  </a:cubicBezTo>
                  <a:lnTo>
                    <a:pt x="134525" y="638908"/>
                  </a:lnTo>
                  <a:cubicBezTo>
                    <a:pt x="134762" y="639020"/>
                    <a:pt x="135011" y="639105"/>
                    <a:pt x="135267" y="639162"/>
                  </a:cubicBezTo>
                  <a:cubicBezTo>
                    <a:pt x="136403" y="639162"/>
                    <a:pt x="137586" y="639371"/>
                    <a:pt x="137911" y="637751"/>
                  </a:cubicBezTo>
                  <a:cubicBezTo>
                    <a:pt x="138050" y="637080"/>
                    <a:pt x="138792" y="636872"/>
                    <a:pt x="139534" y="636918"/>
                  </a:cubicBezTo>
                  <a:cubicBezTo>
                    <a:pt x="140276" y="636964"/>
                    <a:pt x="140554" y="636918"/>
                    <a:pt x="140601" y="636293"/>
                  </a:cubicBezTo>
                  <a:cubicBezTo>
                    <a:pt x="140601" y="635136"/>
                    <a:pt x="141435" y="634974"/>
                    <a:pt x="142340" y="634511"/>
                  </a:cubicBezTo>
                  <a:cubicBezTo>
                    <a:pt x="143731" y="633794"/>
                    <a:pt x="144867" y="632707"/>
                    <a:pt x="146583" y="632776"/>
                  </a:cubicBezTo>
                  <a:cubicBezTo>
                    <a:pt x="146862" y="632776"/>
                    <a:pt x="147163" y="632336"/>
                    <a:pt x="147464" y="632082"/>
                  </a:cubicBezTo>
                  <a:cubicBezTo>
                    <a:pt x="148438" y="631249"/>
                    <a:pt x="148879" y="629583"/>
                    <a:pt x="150664" y="629953"/>
                  </a:cubicBezTo>
                  <a:cubicBezTo>
                    <a:pt x="152864" y="628314"/>
                    <a:pt x="155190" y="626852"/>
                    <a:pt x="157621" y="625580"/>
                  </a:cubicBezTo>
                  <a:cubicBezTo>
                    <a:pt x="158270" y="625302"/>
                    <a:pt x="158085" y="624608"/>
                    <a:pt x="158572" y="624261"/>
                  </a:cubicBezTo>
                  <a:cubicBezTo>
                    <a:pt x="159059" y="623914"/>
                    <a:pt x="159592" y="622734"/>
                    <a:pt x="160543" y="622803"/>
                  </a:cubicBezTo>
                  <a:cubicBezTo>
                    <a:pt x="162189" y="622965"/>
                    <a:pt x="162862" y="621785"/>
                    <a:pt x="163673" y="620767"/>
                  </a:cubicBezTo>
                  <a:cubicBezTo>
                    <a:pt x="164485" y="619749"/>
                    <a:pt x="164369" y="619286"/>
                    <a:pt x="165041" y="620651"/>
                  </a:cubicBezTo>
                  <a:cubicBezTo>
                    <a:pt x="165181" y="620929"/>
                    <a:pt x="166572" y="620373"/>
                    <a:pt x="166456" y="620142"/>
                  </a:cubicBezTo>
                  <a:cubicBezTo>
                    <a:pt x="165552" y="618430"/>
                    <a:pt x="167221" y="618013"/>
                    <a:pt x="167986" y="617319"/>
                  </a:cubicBezTo>
                  <a:cubicBezTo>
                    <a:pt x="168865" y="616568"/>
                    <a:pt x="169794" y="615880"/>
                    <a:pt x="170769" y="615259"/>
                  </a:cubicBezTo>
                  <a:cubicBezTo>
                    <a:pt x="171882" y="614618"/>
                    <a:pt x="172910" y="613841"/>
                    <a:pt x="173830" y="612946"/>
                  </a:cubicBezTo>
                  <a:cubicBezTo>
                    <a:pt x="174002" y="612718"/>
                    <a:pt x="174264" y="612574"/>
                    <a:pt x="174549" y="612552"/>
                  </a:cubicBezTo>
                  <a:cubicBezTo>
                    <a:pt x="175708" y="612552"/>
                    <a:pt x="176195" y="611789"/>
                    <a:pt x="176868" y="611094"/>
                  </a:cubicBezTo>
                  <a:cubicBezTo>
                    <a:pt x="178514" y="609313"/>
                    <a:pt x="180137" y="607485"/>
                    <a:pt x="181784" y="605726"/>
                  </a:cubicBezTo>
                  <a:cubicBezTo>
                    <a:pt x="182155" y="605310"/>
                    <a:pt x="183036" y="605055"/>
                    <a:pt x="183059" y="604731"/>
                  </a:cubicBezTo>
                  <a:cubicBezTo>
                    <a:pt x="183059" y="603574"/>
                    <a:pt x="184288" y="604916"/>
                    <a:pt x="184334" y="603991"/>
                  </a:cubicBezTo>
                  <a:cubicBezTo>
                    <a:pt x="184381" y="603065"/>
                    <a:pt x="184984" y="603088"/>
                    <a:pt x="185355" y="602695"/>
                  </a:cubicBezTo>
                  <a:cubicBezTo>
                    <a:pt x="185726" y="602301"/>
                    <a:pt x="186468" y="601098"/>
                    <a:pt x="187813" y="601584"/>
                  </a:cubicBezTo>
                  <a:cubicBezTo>
                    <a:pt x="188323" y="601769"/>
                    <a:pt x="189204" y="600982"/>
                    <a:pt x="189181" y="600173"/>
                  </a:cubicBezTo>
                  <a:cubicBezTo>
                    <a:pt x="189181" y="599802"/>
                    <a:pt x="189019" y="599478"/>
                    <a:pt x="189390" y="599317"/>
                  </a:cubicBezTo>
                  <a:cubicBezTo>
                    <a:pt x="190204" y="598856"/>
                    <a:pt x="190822" y="598116"/>
                    <a:pt x="191129" y="597234"/>
                  </a:cubicBezTo>
                  <a:cubicBezTo>
                    <a:pt x="191532" y="596375"/>
                    <a:pt x="192177" y="595652"/>
                    <a:pt x="192984" y="595151"/>
                  </a:cubicBezTo>
                  <a:cubicBezTo>
                    <a:pt x="193531" y="594874"/>
                    <a:pt x="193965" y="594416"/>
                    <a:pt x="194213" y="593856"/>
                  </a:cubicBezTo>
                  <a:cubicBezTo>
                    <a:pt x="194653" y="592930"/>
                    <a:pt x="195094" y="592051"/>
                    <a:pt x="196532" y="592005"/>
                  </a:cubicBezTo>
                  <a:cubicBezTo>
                    <a:pt x="197218" y="591847"/>
                    <a:pt x="197646" y="591164"/>
                    <a:pt x="197488" y="590479"/>
                  </a:cubicBezTo>
                  <a:cubicBezTo>
                    <a:pt x="197487" y="590471"/>
                    <a:pt x="197485" y="590462"/>
                    <a:pt x="197482" y="590454"/>
                  </a:cubicBezTo>
                  <a:cubicBezTo>
                    <a:pt x="197304" y="589708"/>
                    <a:pt x="197766" y="588960"/>
                    <a:pt x="198514" y="588782"/>
                  </a:cubicBezTo>
                  <a:cubicBezTo>
                    <a:pt x="198541" y="588775"/>
                    <a:pt x="198568" y="588770"/>
                    <a:pt x="198596" y="588765"/>
                  </a:cubicBezTo>
                  <a:cubicBezTo>
                    <a:pt x="199894" y="588465"/>
                    <a:pt x="201001" y="587622"/>
                    <a:pt x="201633" y="586451"/>
                  </a:cubicBezTo>
                  <a:cubicBezTo>
                    <a:pt x="202461" y="585119"/>
                    <a:pt x="203609" y="584014"/>
                    <a:pt x="204972" y="583235"/>
                  </a:cubicBezTo>
                  <a:cubicBezTo>
                    <a:pt x="205135" y="583235"/>
                    <a:pt x="205529" y="582934"/>
                    <a:pt x="205181" y="582633"/>
                  </a:cubicBezTo>
                  <a:cubicBezTo>
                    <a:pt x="204833" y="582332"/>
                    <a:pt x="204509" y="582425"/>
                    <a:pt x="204485" y="582286"/>
                  </a:cubicBezTo>
                  <a:cubicBezTo>
                    <a:pt x="204462" y="582147"/>
                    <a:pt x="204833" y="582031"/>
                    <a:pt x="205042" y="581893"/>
                  </a:cubicBezTo>
                  <a:cubicBezTo>
                    <a:pt x="205868" y="581446"/>
                    <a:pt x="206454" y="580659"/>
                    <a:pt x="206642" y="579741"/>
                  </a:cubicBezTo>
                  <a:cubicBezTo>
                    <a:pt x="206812" y="578456"/>
                    <a:pt x="207719" y="577389"/>
                    <a:pt x="208961" y="577010"/>
                  </a:cubicBezTo>
                  <a:cubicBezTo>
                    <a:pt x="210584" y="576594"/>
                    <a:pt x="209541" y="574257"/>
                    <a:pt x="211280" y="573933"/>
                  </a:cubicBezTo>
                  <a:cubicBezTo>
                    <a:pt x="211535" y="573933"/>
                    <a:pt x="211744" y="573586"/>
                    <a:pt x="211999" y="573516"/>
                  </a:cubicBezTo>
                  <a:cubicBezTo>
                    <a:pt x="212351" y="573421"/>
                    <a:pt x="212635" y="573163"/>
                    <a:pt x="212764" y="572822"/>
                  </a:cubicBezTo>
                  <a:cubicBezTo>
                    <a:pt x="213668" y="570739"/>
                    <a:pt x="216265" y="569652"/>
                    <a:pt x="216219" y="566991"/>
                  </a:cubicBezTo>
                  <a:cubicBezTo>
                    <a:pt x="216265" y="566806"/>
                    <a:pt x="216393" y="566653"/>
                    <a:pt x="216567" y="566574"/>
                  </a:cubicBezTo>
                  <a:cubicBezTo>
                    <a:pt x="217833" y="566136"/>
                    <a:pt x="218643" y="564900"/>
                    <a:pt x="218538" y="563566"/>
                  </a:cubicBezTo>
                  <a:cubicBezTo>
                    <a:pt x="218538" y="563080"/>
                    <a:pt x="219396" y="562618"/>
                    <a:pt x="219836" y="562132"/>
                  </a:cubicBezTo>
                  <a:cubicBezTo>
                    <a:pt x="220277" y="561646"/>
                    <a:pt x="221552" y="560859"/>
                    <a:pt x="221691" y="560072"/>
                  </a:cubicBezTo>
                  <a:cubicBezTo>
                    <a:pt x="221931" y="559078"/>
                    <a:pt x="222494" y="558191"/>
                    <a:pt x="223292" y="557550"/>
                  </a:cubicBezTo>
                  <a:cubicBezTo>
                    <a:pt x="223903" y="556921"/>
                    <a:pt x="224286" y="556107"/>
                    <a:pt x="224381" y="555236"/>
                  </a:cubicBezTo>
                  <a:cubicBezTo>
                    <a:pt x="224381" y="554542"/>
                    <a:pt x="226097" y="554241"/>
                    <a:pt x="226097" y="553431"/>
                  </a:cubicBezTo>
                  <a:cubicBezTo>
                    <a:pt x="226097" y="551881"/>
                    <a:pt x="227303" y="551279"/>
                    <a:pt x="228045" y="550307"/>
                  </a:cubicBezTo>
                  <a:cubicBezTo>
                    <a:pt x="228914" y="549224"/>
                    <a:pt x="229482" y="547931"/>
                    <a:pt x="229692" y="546559"/>
                  </a:cubicBezTo>
                  <a:cubicBezTo>
                    <a:pt x="229837" y="545358"/>
                    <a:pt x="230384" y="544241"/>
                    <a:pt x="231245" y="543389"/>
                  </a:cubicBezTo>
                  <a:cubicBezTo>
                    <a:pt x="232485" y="542029"/>
                    <a:pt x="233348" y="540370"/>
                    <a:pt x="233750" y="538576"/>
                  </a:cubicBezTo>
                  <a:cubicBezTo>
                    <a:pt x="233826" y="537700"/>
                    <a:pt x="234212" y="536880"/>
                    <a:pt x="234839" y="536262"/>
                  </a:cubicBezTo>
                  <a:cubicBezTo>
                    <a:pt x="236067" y="535099"/>
                    <a:pt x="236846" y="533543"/>
                    <a:pt x="237042" y="531865"/>
                  </a:cubicBezTo>
                  <a:cubicBezTo>
                    <a:pt x="237287" y="530978"/>
                    <a:pt x="237581" y="530105"/>
                    <a:pt x="237924" y="529251"/>
                  </a:cubicBezTo>
                  <a:cubicBezTo>
                    <a:pt x="239106" y="526081"/>
                    <a:pt x="241124" y="523281"/>
                    <a:pt x="242074" y="519995"/>
                  </a:cubicBezTo>
                  <a:cubicBezTo>
                    <a:pt x="242190" y="519625"/>
                    <a:pt x="242237" y="518676"/>
                    <a:pt x="243071" y="519463"/>
                  </a:cubicBezTo>
                  <a:cubicBezTo>
                    <a:pt x="243837" y="518838"/>
                    <a:pt x="244718" y="517750"/>
                    <a:pt x="244393" y="517149"/>
                  </a:cubicBezTo>
                  <a:cubicBezTo>
                    <a:pt x="243582" y="515645"/>
                    <a:pt x="244579" y="514835"/>
                    <a:pt x="244996" y="513585"/>
                  </a:cubicBezTo>
                  <a:cubicBezTo>
                    <a:pt x="245692" y="511711"/>
                    <a:pt x="246457" y="509860"/>
                    <a:pt x="247153" y="507986"/>
                  </a:cubicBezTo>
                  <a:cubicBezTo>
                    <a:pt x="247593" y="506806"/>
                    <a:pt x="247616" y="505417"/>
                    <a:pt x="249332" y="505163"/>
                  </a:cubicBezTo>
                  <a:cubicBezTo>
                    <a:pt x="249773" y="505163"/>
                    <a:pt x="249750" y="504353"/>
                    <a:pt x="249495" y="503936"/>
                  </a:cubicBezTo>
                  <a:cubicBezTo>
                    <a:pt x="249240" y="503520"/>
                    <a:pt x="248845" y="503635"/>
                    <a:pt x="248521" y="503936"/>
                  </a:cubicBezTo>
                  <a:cubicBezTo>
                    <a:pt x="247023" y="505425"/>
                    <a:pt x="245875" y="507227"/>
                    <a:pt x="245158" y="509212"/>
                  </a:cubicBezTo>
                  <a:cubicBezTo>
                    <a:pt x="244718" y="510045"/>
                    <a:pt x="244463" y="511063"/>
                    <a:pt x="243999" y="511989"/>
                  </a:cubicBezTo>
                  <a:cubicBezTo>
                    <a:pt x="243374" y="513028"/>
                    <a:pt x="242592" y="513965"/>
                    <a:pt x="241680" y="514765"/>
                  </a:cubicBezTo>
                  <a:cubicBezTo>
                    <a:pt x="240706" y="515760"/>
                    <a:pt x="241170" y="517079"/>
                    <a:pt x="240382" y="518352"/>
                  </a:cubicBezTo>
                  <a:cubicBezTo>
                    <a:pt x="238505" y="520460"/>
                    <a:pt x="236999" y="522869"/>
                    <a:pt x="235929" y="525479"/>
                  </a:cubicBezTo>
                  <a:cubicBezTo>
                    <a:pt x="235929" y="525641"/>
                    <a:pt x="235605" y="525757"/>
                    <a:pt x="235605" y="525919"/>
                  </a:cubicBezTo>
                  <a:cubicBezTo>
                    <a:pt x="235605" y="526890"/>
                    <a:pt x="234213" y="525224"/>
                    <a:pt x="234306" y="526497"/>
                  </a:cubicBezTo>
                  <a:cubicBezTo>
                    <a:pt x="234306" y="527122"/>
                    <a:pt x="233935" y="527538"/>
                    <a:pt x="233726" y="528047"/>
                  </a:cubicBezTo>
                  <a:cubicBezTo>
                    <a:pt x="233518" y="528557"/>
                    <a:pt x="233077" y="529158"/>
                    <a:pt x="233124" y="529875"/>
                  </a:cubicBezTo>
                  <a:cubicBezTo>
                    <a:pt x="233124" y="530107"/>
                    <a:pt x="232776" y="530361"/>
                    <a:pt x="232776" y="530616"/>
                  </a:cubicBezTo>
                  <a:cubicBezTo>
                    <a:pt x="232776" y="532930"/>
                    <a:pt x="230457" y="533555"/>
                    <a:pt x="229552" y="535244"/>
                  </a:cubicBezTo>
                  <a:cubicBezTo>
                    <a:pt x="229552" y="535406"/>
                    <a:pt x="229042" y="535429"/>
                    <a:pt x="228787" y="535429"/>
                  </a:cubicBezTo>
                  <a:cubicBezTo>
                    <a:pt x="228532" y="535429"/>
                    <a:pt x="228161" y="535637"/>
                    <a:pt x="228416" y="536100"/>
                  </a:cubicBezTo>
                  <a:cubicBezTo>
                    <a:pt x="228933" y="536938"/>
                    <a:pt x="228671" y="538036"/>
                    <a:pt x="227831" y="538551"/>
                  </a:cubicBezTo>
                  <a:cubicBezTo>
                    <a:pt x="227758" y="538595"/>
                    <a:pt x="227683" y="538635"/>
                    <a:pt x="227605" y="538668"/>
                  </a:cubicBezTo>
                  <a:cubicBezTo>
                    <a:pt x="226097" y="538969"/>
                    <a:pt x="226074" y="540473"/>
                    <a:pt x="225031" y="540982"/>
                  </a:cubicBezTo>
                  <a:cubicBezTo>
                    <a:pt x="224709" y="541168"/>
                    <a:pt x="224600" y="541579"/>
                    <a:pt x="224787" y="541899"/>
                  </a:cubicBezTo>
                  <a:cubicBezTo>
                    <a:pt x="224797" y="541918"/>
                    <a:pt x="224809" y="541937"/>
                    <a:pt x="224822" y="541954"/>
                  </a:cubicBezTo>
                  <a:cubicBezTo>
                    <a:pt x="225518" y="542718"/>
                    <a:pt x="224799" y="543343"/>
                    <a:pt x="224544" y="543528"/>
                  </a:cubicBezTo>
                  <a:close/>
                  <a:moveTo>
                    <a:pt x="507492" y="4683"/>
                  </a:moveTo>
                  <a:cubicBezTo>
                    <a:pt x="507318" y="4730"/>
                    <a:pt x="507147" y="4792"/>
                    <a:pt x="506982" y="4868"/>
                  </a:cubicBezTo>
                  <a:cubicBezTo>
                    <a:pt x="507098" y="5145"/>
                    <a:pt x="507353" y="5145"/>
                    <a:pt x="507608" y="5145"/>
                  </a:cubicBezTo>
                  <a:cubicBezTo>
                    <a:pt x="508915" y="4958"/>
                    <a:pt x="510245" y="5021"/>
                    <a:pt x="511527" y="5331"/>
                  </a:cubicBezTo>
                  <a:cubicBezTo>
                    <a:pt x="512644" y="5817"/>
                    <a:pt x="513885" y="5938"/>
                    <a:pt x="515075" y="5678"/>
                  </a:cubicBezTo>
                  <a:cubicBezTo>
                    <a:pt x="517719" y="4966"/>
                    <a:pt x="520479" y="4793"/>
                    <a:pt x="523191" y="5169"/>
                  </a:cubicBezTo>
                  <a:cubicBezTo>
                    <a:pt x="523744" y="5277"/>
                    <a:pt x="524316" y="5220"/>
                    <a:pt x="524838" y="5007"/>
                  </a:cubicBezTo>
                  <a:cubicBezTo>
                    <a:pt x="526623" y="4382"/>
                    <a:pt x="528557" y="4318"/>
                    <a:pt x="530380" y="4821"/>
                  </a:cubicBezTo>
                  <a:cubicBezTo>
                    <a:pt x="531884" y="5329"/>
                    <a:pt x="533513" y="5329"/>
                    <a:pt x="535017" y="4821"/>
                  </a:cubicBezTo>
                  <a:cubicBezTo>
                    <a:pt x="535365" y="4671"/>
                    <a:pt x="535760" y="4671"/>
                    <a:pt x="536107" y="4821"/>
                  </a:cubicBezTo>
                  <a:cubicBezTo>
                    <a:pt x="537642" y="5586"/>
                    <a:pt x="539419" y="5711"/>
                    <a:pt x="541046" y="5169"/>
                  </a:cubicBezTo>
                  <a:cubicBezTo>
                    <a:pt x="542693" y="4706"/>
                    <a:pt x="544223" y="5307"/>
                    <a:pt x="545847" y="4914"/>
                  </a:cubicBezTo>
                  <a:cubicBezTo>
                    <a:pt x="547470" y="4521"/>
                    <a:pt x="549881" y="4382"/>
                    <a:pt x="551899" y="4104"/>
                  </a:cubicBezTo>
                  <a:cubicBezTo>
                    <a:pt x="552458" y="4044"/>
                    <a:pt x="553022" y="4148"/>
                    <a:pt x="553522" y="4405"/>
                  </a:cubicBezTo>
                  <a:cubicBezTo>
                    <a:pt x="555228" y="5175"/>
                    <a:pt x="557107" y="5486"/>
                    <a:pt x="558971" y="5307"/>
                  </a:cubicBezTo>
                  <a:cubicBezTo>
                    <a:pt x="560094" y="5187"/>
                    <a:pt x="561228" y="5242"/>
                    <a:pt x="562334" y="5469"/>
                  </a:cubicBezTo>
                  <a:cubicBezTo>
                    <a:pt x="564653" y="6094"/>
                    <a:pt x="566740" y="7390"/>
                    <a:pt x="569290" y="7020"/>
                  </a:cubicBezTo>
                  <a:cubicBezTo>
                    <a:pt x="569870" y="7020"/>
                    <a:pt x="570171" y="7668"/>
                    <a:pt x="570682" y="7876"/>
                  </a:cubicBezTo>
                  <a:cubicBezTo>
                    <a:pt x="571192" y="8084"/>
                    <a:pt x="572328" y="9102"/>
                    <a:pt x="573256" y="8639"/>
                  </a:cubicBezTo>
                  <a:cubicBezTo>
                    <a:pt x="574130" y="8104"/>
                    <a:pt x="575267" y="8291"/>
                    <a:pt x="575922" y="9079"/>
                  </a:cubicBezTo>
                  <a:cubicBezTo>
                    <a:pt x="576559" y="9456"/>
                    <a:pt x="577272" y="9685"/>
                    <a:pt x="578009" y="9750"/>
                  </a:cubicBezTo>
                  <a:cubicBezTo>
                    <a:pt x="580537" y="10352"/>
                    <a:pt x="583250" y="10352"/>
                    <a:pt x="585314" y="12342"/>
                  </a:cubicBezTo>
                  <a:cubicBezTo>
                    <a:pt x="586009" y="13013"/>
                    <a:pt x="587238" y="12851"/>
                    <a:pt x="588212" y="13128"/>
                  </a:cubicBezTo>
                  <a:cubicBezTo>
                    <a:pt x="590253" y="13684"/>
                    <a:pt x="592108" y="14725"/>
                    <a:pt x="594195" y="15188"/>
                  </a:cubicBezTo>
                  <a:cubicBezTo>
                    <a:pt x="595424" y="15466"/>
                    <a:pt x="596236" y="16854"/>
                    <a:pt x="597743" y="16923"/>
                  </a:cubicBezTo>
                  <a:cubicBezTo>
                    <a:pt x="599425" y="16878"/>
                    <a:pt x="601039" y="17582"/>
                    <a:pt x="602149" y="18844"/>
                  </a:cubicBezTo>
                  <a:cubicBezTo>
                    <a:pt x="602637" y="19288"/>
                    <a:pt x="603254" y="19563"/>
                    <a:pt x="603911" y="19631"/>
                  </a:cubicBezTo>
                  <a:cubicBezTo>
                    <a:pt x="605617" y="19964"/>
                    <a:pt x="607212" y="20720"/>
                    <a:pt x="608549" y="21829"/>
                  </a:cubicBezTo>
                  <a:cubicBezTo>
                    <a:pt x="609434" y="22416"/>
                    <a:pt x="610217" y="23143"/>
                    <a:pt x="610868" y="23981"/>
                  </a:cubicBezTo>
                  <a:cubicBezTo>
                    <a:pt x="611656" y="24976"/>
                    <a:pt x="613187" y="24768"/>
                    <a:pt x="613952" y="25647"/>
                  </a:cubicBezTo>
                  <a:cubicBezTo>
                    <a:pt x="614654" y="26644"/>
                    <a:pt x="615962" y="27011"/>
                    <a:pt x="617082" y="26526"/>
                  </a:cubicBezTo>
                  <a:cubicBezTo>
                    <a:pt x="617268" y="26526"/>
                    <a:pt x="617616" y="26665"/>
                    <a:pt x="617847" y="26827"/>
                  </a:cubicBezTo>
                  <a:cubicBezTo>
                    <a:pt x="618474" y="27290"/>
                    <a:pt x="619401" y="27452"/>
                    <a:pt x="619610" y="28377"/>
                  </a:cubicBezTo>
                  <a:cubicBezTo>
                    <a:pt x="620537" y="27475"/>
                    <a:pt x="621048" y="28609"/>
                    <a:pt x="621743" y="28724"/>
                  </a:cubicBezTo>
                  <a:cubicBezTo>
                    <a:pt x="623621" y="29048"/>
                    <a:pt x="624711" y="31038"/>
                    <a:pt x="626798" y="30807"/>
                  </a:cubicBezTo>
                  <a:cubicBezTo>
                    <a:pt x="627067" y="30791"/>
                    <a:pt x="627297" y="30996"/>
                    <a:pt x="627313" y="31264"/>
                  </a:cubicBezTo>
                  <a:cubicBezTo>
                    <a:pt x="627315" y="31297"/>
                    <a:pt x="627313" y="31330"/>
                    <a:pt x="627308" y="31362"/>
                  </a:cubicBezTo>
                  <a:cubicBezTo>
                    <a:pt x="627146" y="32427"/>
                    <a:pt x="628097" y="32565"/>
                    <a:pt x="628653" y="32843"/>
                  </a:cubicBezTo>
                  <a:cubicBezTo>
                    <a:pt x="630257" y="33374"/>
                    <a:pt x="631809" y="34047"/>
                    <a:pt x="633291" y="34856"/>
                  </a:cubicBezTo>
                  <a:cubicBezTo>
                    <a:pt x="635610" y="36499"/>
                    <a:pt x="637720" y="38165"/>
                    <a:pt x="640039" y="39692"/>
                  </a:cubicBezTo>
                  <a:cubicBezTo>
                    <a:pt x="641523" y="40687"/>
                    <a:pt x="643587" y="41104"/>
                    <a:pt x="644213" y="43163"/>
                  </a:cubicBezTo>
                  <a:cubicBezTo>
                    <a:pt x="644213" y="43163"/>
                    <a:pt x="644375" y="43163"/>
                    <a:pt x="644468" y="43163"/>
                  </a:cubicBezTo>
                  <a:cubicBezTo>
                    <a:pt x="645836" y="43163"/>
                    <a:pt x="646462" y="44251"/>
                    <a:pt x="647390" y="44899"/>
                  </a:cubicBezTo>
                  <a:cubicBezTo>
                    <a:pt x="648447" y="45802"/>
                    <a:pt x="649606" y="46579"/>
                    <a:pt x="650845" y="47213"/>
                  </a:cubicBezTo>
                  <a:cubicBezTo>
                    <a:pt x="652159" y="47724"/>
                    <a:pt x="653345" y="48513"/>
                    <a:pt x="654323" y="49527"/>
                  </a:cubicBezTo>
                  <a:cubicBezTo>
                    <a:pt x="655783" y="51173"/>
                    <a:pt x="657547" y="52524"/>
                    <a:pt x="659518" y="53507"/>
                  </a:cubicBezTo>
                  <a:cubicBezTo>
                    <a:pt x="660583" y="54070"/>
                    <a:pt x="661461" y="54930"/>
                    <a:pt x="662045" y="55982"/>
                  </a:cubicBezTo>
                  <a:cubicBezTo>
                    <a:pt x="662878" y="56843"/>
                    <a:pt x="663870" y="57535"/>
                    <a:pt x="664967" y="58019"/>
                  </a:cubicBezTo>
                  <a:cubicBezTo>
                    <a:pt x="666758" y="58599"/>
                    <a:pt x="668318" y="59734"/>
                    <a:pt x="669419" y="61258"/>
                  </a:cubicBezTo>
                  <a:cubicBezTo>
                    <a:pt x="669813" y="61976"/>
                    <a:pt x="670184" y="62508"/>
                    <a:pt x="671066" y="62508"/>
                  </a:cubicBezTo>
                  <a:cubicBezTo>
                    <a:pt x="671456" y="62502"/>
                    <a:pt x="671812" y="62730"/>
                    <a:pt x="671970" y="63086"/>
                  </a:cubicBezTo>
                  <a:cubicBezTo>
                    <a:pt x="672364" y="63966"/>
                    <a:pt x="672874" y="65099"/>
                    <a:pt x="673709" y="65146"/>
                  </a:cubicBezTo>
                  <a:cubicBezTo>
                    <a:pt x="675054" y="65146"/>
                    <a:pt x="675077" y="66488"/>
                    <a:pt x="675889" y="66950"/>
                  </a:cubicBezTo>
                  <a:cubicBezTo>
                    <a:pt x="676492" y="67175"/>
                    <a:pt x="677081" y="67438"/>
                    <a:pt x="677651" y="67737"/>
                  </a:cubicBezTo>
                  <a:cubicBezTo>
                    <a:pt x="678536" y="68538"/>
                    <a:pt x="679315" y="69448"/>
                    <a:pt x="679970" y="70445"/>
                  </a:cubicBezTo>
                  <a:cubicBezTo>
                    <a:pt x="680712" y="71370"/>
                    <a:pt x="682498" y="71185"/>
                    <a:pt x="682961" y="72758"/>
                  </a:cubicBezTo>
                  <a:cubicBezTo>
                    <a:pt x="682961" y="73036"/>
                    <a:pt x="683147" y="73291"/>
                    <a:pt x="683448" y="73360"/>
                  </a:cubicBezTo>
                  <a:cubicBezTo>
                    <a:pt x="685651" y="73777"/>
                    <a:pt x="686115" y="76137"/>
                    <a:pt x="687692" y="77224"/>
                  </a:cubicBezTo>
                  <a:cubicBezTo>
                    <a:pt x="688086" y="77502"/>
                    <a:pt x="688086" y="77849"/>
                    <a:pt x="687483" y="77919"/>
                  </a:cubicBezTo>
                  <a:cubicBezTo>
                    <a:pt x="686880" y="77988"/>
                    <a:pt x="686788" y="77919"/>
                    <a:pt x="686718" y="78034"/>
                  </a:cubicBezTo>
                  <a:cubicBezTo>
                    <a:pt x="686370" y="78682"/>
                    <a:pt x="687066" y="78381"/>
                    <a:pt x="687274" y="78543"/>
                  </a:cubicBezTo>
                  <a:cubicBezTo>
                    <a:pt x="688364" y="79399"/>
                    <a:pt x="689037" y="80857"/>
                    <a:pt x="690498" y="81204"/>
                  </a:cubicBezTo>
                  <a:cubicBezTo>
                    <a:pt x="690985" y="81366"/>
                    <a:pt x="690985" y="81945"/>
                    <a:pt x="690961" y="82431"/>
                  </a:cubicBezTo>
                  <a:cubicBezTo>
                    <a:pt x="690846" y="83935"/>
                    <a:pt x="692167" y="84444"/>
                    <a:pt x="693025" y="85231"/>
                  </a:cubicBezTo>
                  <a:cubicBezTo>
                    <a:pt x="693257" y="85439"/>
                    <a:pt x="693744" y="85231"/>
                    <a:pt x="693790" y="84721"/>
                  </a:cubicBezTo>
                  <a:cubicBezTo>
                    <a:pt x="693850" y="84447"/>
                    <a:pt x="693850" y="84163"/>
                    <a:pt x="693790" y="83888"/>
                  </a:cubicBezTo>
                  <a:cubicBezTo>
                    <a:pt x="692947" y="81922"/>
                    <a:pt x="691761" y="80121"/>
                    <a:pt x="690289" y="78566"/>
                  </a:cubicBezTo>
                  <a:cubicBezTo>
                    <a:pt x="689381" y="77895"/>
                    <a:pt x="688733" y="76930"/>
                    <a:pt x="688457" y="75836"/>
                  </a:cubicBezTo>
                  <a:cubicBezTo>
                    <a:pt x="688318" y="75327"/>
                    <a:pt x="688457" y="74633"/>
                    <a:pt x="688017" y="74286"/>
                  </a:cubicBezTo>
                  <a:cubicBezTo>
                    <a:pt x="687576" y="73939"/>
                    <a:pt x="688202" y="73175"/>
                    <a:pt x="687785" y="72897"/>
                  </a:cubicBezTo>
                  <a:cubicBezTo>
                    <a:pt x="687367" y="72620"/>
                    <a:pt x="686648" y="72897"/>
                    <a:pt x="686301" y="72342"/>
                  </a:cubicBezTo>
                  <a:cubicBezTo>
                    <a:pt x="685953" y="71787"/>
                    <a:pt x="684956" y="70768"/>
                    <a:pt x="684353" y="70028"/>
                  </a:cubicBezTo>
                  <a:cubicBezTo>
                    <a:pt x="683054" y="68316"/>
                    <a:pt x="680828" y="67436"/>
                    <a:pt x="680086" y="65261"/>
                  </a:cubicBezTo>
                  <a:cubicBezTo>
                    <a:pt x="680086" y="64960"/>
                    <a:pt x="679831" y="64960"/>
                    <a:pt x="679738" y="65261"/>
                  </a:cubicBezTo>
                  <a:cubicBezTo>
                    <a:pt x="679645" y="65562"/>
                    <a:pt x="679413" y="66279"/>
                    <a:pt x="678927" y="65562"/>
                  </a:cubicBezTo>
                  <a:cubicBezTo>
                    <a:pt x="678045" y="64336"/>
                    <a:pt x="676167" y="64035"/>
                    <a:pt x="675935" y="62161"/>
                  </a:cubicBezTo>
                  <a:cubicBezTo>
                    <a:pt x="675935" y="61721"/>
                    <a:pt x="675216" y="61258"/>
                    <a:pt x="674729" y="61050"/>
                  </a:cubicBezTo>
                  <a:cubicBezTo>
                    <a:pt x="674242" y="60842"/>
                    <a:pt x="673779" y="60749"/>
                    <a:pt x="673593" y="60310"/>
                  </a:cubicBezTo>
                  <a:cubicBezTo>
                    <a:pt x="672596" y="58227"/>
                    <a:pt x="670579" y="57232"/>
                    <a:pt x="668955" y="55890"/>
                  </a:cubicBezTo>
                  <a:cubicBezTo>
                    <a:pt x="668654" y="55635"/>
                    <a:pt x="668352" y="55473"/>
                    <a:pt x="668399" y="55080"/>
                  </a:cubicBezTo>
                  <a:cubicBezTo>
                    <a:pt x="668445" y="54687"/>
                    <a:pt x="669280" y="54340"/>
                    <a:pt x="668237" y="54178"/>
                  </a:cubicBezTo>
                  <a:cubicBezTo>
                    <a:pt x="665783" y="54045"/>
                    <a:pt x="663601" y="52578"/>
                    <a:pt x="662555" y="50360"/>
                  </a:cubicBezTo>
                  <a:cubicBezTo>
                    <a:pt x="662511" y="50275"/>
                    <a:pt x="662436" y="50209"/>
                    <a:pt x="662347" y="50174"/>
                  </a:cubicBezTo>
                  <a:cubicBezTo>
                    <a:pt x="660167" y="49341"/>
                    <a:pt x="658961" y="47120"/>
                    <a:pt x="656758" y="46333"/>
                  </a:cubicBezTo>
                  <a:cubicBezTo>
                    <a:pt x="655828" y="46093"/>
                    <a:pt x="655270" y="45146"/>
                    <a:pt x="655511" y="44218"/>
                  </a:cubicBezTo>
                  <a:cubicBezTo>
                    <a:pt x="655528" y="44151"/>
                    <a:pt x="655550" y="44084"/>
                    <a:pt x="655576" y="44019"/>
                  </a:cubicBezTo>
                  <a:cubicBezTo>
                    <a:pt x="655575" y="43719"/>
                    <a:pt x="655715" y="43464"/>
                    <a:pt x="655390" y="43441"/>
                  </a:cubicBezTo>
                  <a:cubicBezTo>
                    <a:pt x="654254" y="43441"/>
                    <a:pt x="652793" y="43834"/>
                    <a:pt x="652770" y="41867"/>
                  </a:cubicBezTo>
                  <a:cubicBezTo>
                    <a:pt x="652441" y="41726"/>
                    <a:pt x="652084" y="41663"/>
                    <a:pt x="651726" y="41682"/>
                  </a:cubicBezTo>
                  <a:cubicBezTo>
                    <a:pt x="650157" y="41858"/>
                    <a:pt x="648689" y="40881"/>
                    <a:pt x="648248" y="39368"/>
                  </a:cubicBezTo>
                  <a:cubicBezTo>
                    <a:pt x="647982" y="38668"/>
                    <a:pt x="647423" y="38119"/>
                    <a:pt x="646717" y="37864"/>
                  </a:cubicBezTo>
                  <a:cubicBezTo>
                    <a:pt x="646045" y="37564"/>
                    <a:pt x="645303" y="37332"/>
                    <a:pt x="645071" y="36476"/>
                  </a:cubicBezTo>
                  <a:cubicBezTo>
                    <a:pt x="644979" y="36094"/>
                    <a:pt x="644597" y="35857"/>
                    <a:pt x="644213" y="35944"/>
                  </a:cubicBezTo>
                  <a:cubicBezTo>
                    <a:pt x="642752" y="36175"/>
                    <a:pt x="642080" y="35458"/>
                    <a:pt x="641616" y="34116"/>
                  </a:cubicBezTo>
                  <a:cubicBezTo>
                    <a:pt x="641338" y="33398"/>
                    <a:pt x="641059" y="31802"/>
                    <a:pt x="639552" y="33051"/>
                  </a:cubicBezTo>
                  <a:cubicBezTo>
                    <a:pt x="639436" y="33051"/>
                    <a:pt x="638996" y="33051"/>
                    <a:pt x="638833" y="32797"/>
                  </a:cubicBezTo>
                  <a:cubicBezTo>
                    <a:pt x="636895" y="31099"/>
                    <a:pt x="634744" y="29660"/>
                    <a:pt x="632433" y="28516"/>
                  </a:cubicBezTo>
                  <a:cubicBezTo>
                    <a:pt x="631070" y="27423"/>
                    <a:pt x="629544" y="26549"/>
                    <a:pt x="627911" y="25924"/>
                  </a:cubicBezTo>
                  <a:cubicBezTo>
                    <a:pt x="627564" y="25924"/>
                    <a:pt x="627100" y="25624"/>
                    <a:pt x="627007" y="25346"/>
                  </a:cubicBezTo>
                  <a:cubicBezTo>
                    <a:pt x="626450" y="23749"/>
                    <a:pt x="624804" y="24189"/>
                    <a:pt x="623714" y="23634"/>
                  </a:cubicBezTo>
                  <a:cubicBezTo>
                    <a:pt x="622624" y="23078"/>
                    <a:pt x="621929" y="21644"/>
                    <a:pt x="620630" y="21320"/>
                  </a:cubicBezTo>
                  <a:cubicBezTo>
                    <a:pt x="620352" y="21320"/>
                    <a:pt x="620050" y="21320"/>
                    <a:pt x="619795" y="21320"/>
                  </a:cubicBezTo>
                  <a:cubicBezTo>
                    <a:pt x="618433" y="20934"/>
                    <a:pt x="617230" y="20123"/>
                    <a:pt x="616363" y="19006"/>
                  </a:cubicBezTo>
                  <a:cubicBezTo>
                    <a:pt x="615616" y="17746"/>
                    <a:pt x="614170" y="17074"/>
                    <a:pt x="612723" y="17317"/>
                  </a:cubicBezTo>
                  <a:cubicBezTo>
                    <a:pt x="612120" y="17432"/>
                    <a:pt x="611679" y="17039"/>
                    <a:pt x="611169" y="16784"/>
                  </a:cubicBezTo>
                  <a:cubicBezTo>
                    <a:pt x="609021" y="15745"/>
                    <a:pt x="606756" y="14968"/>
                    <a:pt x="604421" y="14471"/>
                  </a:cubicBezTo>
                  <a:cubicBezTo>
                    <a:pt x="602941" y="13850"/>
                    <a:pt x="601565" y="13007"/>
                    <a:pt x="600340" y="11971"/>
                  </a:cubicBezTo>
                  <a:cubicBezTo>
                    <a:pt x="600340" y="11971"/>
                    <a:pt x="600502" y="11786"/>
                    <a:pt x="600479" y="11740"/>
                  </a:cubicBezTo>
                  <a:cubicBezTo>
                    <a:pt x="599946" y="10167"/>
                    <a:pt x="598833" y="9426"/>
                    <a:pt x="598160" y="10421"/>
                  </a:cubicBezTo>
                  <a:cubicBezTo>
                    <a:pt x="597488" y="11416"/>
                    <a:pt x="596514" y="11439"/>
                    <a:pt x="596027" y="10421"/>
                  </a:cubicBezTo>
                  <a:cubicBezTo>
                    <a:pt x="595540" y="9403"/>
                    <a:pt x="594844" y="9426"/>
                    <a:pt x="593986" y="9426"/>
                  </a:cubicBezTo>
                  <a:cubicBezTo>
                    <a:pt x="592688" y="9426"/>
                    <a:pt x="591389" y="9588"/>
                    <a:pt x="590346" y="8408"/>
                  </a:cubicBezTo>
                  <a:cubicBezTo>
                    <a:pt x="589041" y="6967"/>
                    <a:pt x="587100" y="6272"/>
                    <a:pt x="585175" y="6557"/>
                  </a:cubicBezTo>
                  <a:cubicBezTo>
                    <a:pt x="584247" y="6529"/>
                    <a:pt x="583353" y="6204"/>
                    <a:pt x="582624" y="5631"/>
                  </a:cubicBezTo>
                  <a:cubicBezTo>
                    <a:pt x="582438" y="5516"/>
                    <a:pt x="582090" y="5307"/>
                    <a:pt x="582346" y="5030"/>
                  </a:cubicBezTo>
                  <a:cubicBezTo>
                    <a:pt x="582601" y="4752"/>
                    <a:pt x="582995" y="4821"/>
                    <a:pt x="583018" y="4683"/>
                  </a:cubicBezTo>
                  <a:cubicBezTo>
                    <a:pt x="583041" y="4544"/>
                    <a:pt x="582693" y="4405"/>
                    <a:pt x="582461" y="4336"/>
                  </a:cubicBezTo>
                  <a:cubicBezTo>
                    <a:pt x="581511" y="4104"/>
                    <a:pt x="580560" y="3364"/>
                    <a:pt x="579748" y="4613"/>
                  </a:cubicBezTo>
                  <a:cubicBezTo>
                    <a:pt x="579550" y="4799"/>
                    <a:pt x="579265" y="4861"/>
                    <a:pt x="579006" y="4775"/>
                  </a:cubicBezTo>
                  <a:cubicBezTo>
                    <a:pt x="577801" y="3873"/>
                    <a:pt x="576432" y="4474"/>
                    <a:pt x="575157" y="4359"/>
                  </a:cubicBezTo>
                  <a:cubicBezTo>
                    <a:pt x="574329" y="4353"/>
                    <a:pt x="573537" y="4020"/>
                    <a:pt x="572954" y="3433"/>
                  </a:cubicBezTo>
                  <a:cubicBezTo>
                    <a:pt x="572096" y="2531"/>
                    <a:pt x="571261" y="3965"/>
                    <a:pt x="570380" y="3549"/>
                  </a:cubicBezTo>
                  <a:cubicBezTo>
                    <a:pt x="570212" y="3453"/>
                    <a:pt x="570056" y="3336"/>
                    <a:pt x="569916" y="3202"/>
                  </a:cubicBezTo>
                  <a:cubicBezTo>
                    <a:pt x="568108" y="1998"/>
                    <a:pt x="565650" y="3202"/>
                    <a:pt x="563887" y="1536"/>
                  </a:cubicBezTo>
                  <a:cubicBezTo>
                    <a:pt x="563458" y="1313"/>
                    <a:pt x="562948" y="1313"/>
                    <a:pt x="562519" y="1536"/>
                  </a:cubicBezTo>
                  <a:cubicBezTo>
                    <a:pt x="561337" y="2346"/>
                    <a:pt x="560200" y="1536"/>
                    <a:pt x="559064" y="1536"/>
                  </a:cubicBezTo>
                  <a:cubicBezTo>
                    <a:pt x="557928" y="1536"/>
                    <a:pt x="557209" y="1767"/>
                    <a:pt x="556745" y="518"/>
                  </a:cubicBezTo>
                  <a:cubicBezTo>
                    <a:pt x="556745" y="240"/>
                    <a:pt x="555771" y="-107"/>
                    <a:pt x="555586" y="32"/>
                  </a:cubicBezTo>
                  <a:cubicBezTo>
                    <a:pt x="554334" y="1003"/>
                    <a:pt x="552455" y="-362"/>
                    <a:pt x="551389" y="1212"/>
                  </a:cubicBezTo>
                  <a:cubicBezTo>
                    <a:pt x="551087" y="1651"/>
                    <a:pt x="550762" y="1073"/>
                    <a:pt x="550461" y="1050"/>
                  </a:cubicBezTo>
                  <a:cubicBezTo>
                    <a:pt x="549789" y="1050"/>
                    <a:pt x="548977" y="749"/>
                    <a:pt x="548513" y="1050"/>
                  </a:cubicBezTo>
                  <a:cubicBezTo>
                    <a:pt x="547354" y="1767"/>
                    <a:pt x="546194" y="1374"/>
                    <a:pt x="544942" y="1536"/>
                  </a:cubicBezTo>
                  <a:cubicBezTo>
                    <a:pt x="543203" y="1790"/>
                    <a:pt x="541371" y="957"/>
                    <a:pt x="539702" y="2045"/>
                  </a:cubicBezTo>
                  <a:cubicBezTo>
                    <a:pt x="539400" y="2253"/>
                    <a:pt x="539006" y="1906"/>
                    <a:pt x="538681" y="1721"/>
                  </a:cubicBezTo>
                  <a:cubicBezTo>
                    <a:pt x="538284" y="1446"/>
                    <a:pt x="537757" y="1446"/>
                    <a:pt x="537359" y="1721"/>
                  </a:cubicBezTo>
                  <a:cubicBezTo>
                    <a:pt x="536653" y="2222"/>
                    <a:pt x="535749" y="2360"/>
                    <a:pt x="534925" y="2091"/>
                  </a:cubicBezTo>
                  <a:cubicBezTo>
                    <a:pt x="533533" y="1721"/>
                    <a:pt x="532884" y="3479"/>
                    <a:pt x="531910" y="3132"/>
                  </a:cubicBezTo>
                  <a:cubicBezTo>
                    <a:pt x="530917" y="2620"/>
                    <a:pt x="529750" y="2561"/>
                    <a:pt x="528710" y="2970"/>
                  </a:cubicBezTo>
                  <a:cubicBezTo>
                    <a:pt x="528362" y="3155"/>
                    <a:pt x="527991" y="3387"/>
                    <a:pt x="527713" y="2970"/>
                  </a:cubicBezTo>
                  <a:cubicBezTo>
                    <a:pt x="527087" y="2230"/>
                    <a:pt x="526554" y="2970"/>
                    <a:pt x="525997" y="2970"/>
                  </a:cubicBezTo>
                  <a:cubicBezTo>
                    <a:pt x="525440" y="2970"/>
                    <a:pt x="525185" y="1721"/>
                    <a:pt x="524838" y="2438"/>
                  </a:cubicBezTo>
                  <a:cubicBezTo>
                    <a:pt x="524490" y="3155"/>
                    <a:pt x="523748" y="3086"/>
                    <a:pt x="523330" y="3572"/>
                  </a:cubicBezTo>
                  <a:cubicBezTo>
                    <a:pt x="523330" y="3572"/>
                    <a:pt x="523006" y="3572"/>
                    <a:pt x="522820" y="3711"/>
                  </a:cubicBezTo>
                  <a:lnTo>
                    <a:pt x="510739" y="4683"/>
                  </a:lnTo>
                  <a:close/>
                  <a:moveTo>
                    <a:pt x="182549" y="277217"/>
                  </a:moveTo>
                  <a:cubicBezTo>
                    <a:pt x="182410" y="276338"/>
                    <a:pt x="181714" y="276060"/>
                    <a:pt x="180995" y="275829"/>
                  </a:cubicBezTo>
                  <a:cubicBezTo>
                    <a:pt x="178538" y="274841"/>
                    <a:pt x="176021" y="274006"/>
                    <a:pt x="173459" y="273330"/>
                  </a:cubicBezTo>
                  <a:cubicBezTo>
                    <a:pt x="171180" y="272947"/>
                    <a:pt x="169075" y="271872"/>
                    <a:pt x="167430" y="270252"/>
                  </a:cubicBezTo>
                  <a:cubicBezTo>
                    <a:pt x="166873" y="269674"/>
                    <a:pt x="166642" y="270252"/>
                    <a:pt x="166270" y="270252"/>
                  </a:cubicBezTo>
                  <a:cubicBezTo>
                    <a:pt x="165157" y="270252"/>
                    <a:pt x="166270" y="271201"/>
                    <a:pt x="165830" y="271294"/>
                  </a:cubicBezTo>
                  <a:cubicBezTo>
                    <a:pt x="164694" y="271548"/>
                    <a:pt x="165204" y="270414"/>
                    <a:pt x="164833" y="270021"/>
                  </a:cubicBezTo>
                  <a:cubicBezTo>
                    <a:pt x="164462" y="269628"/>
                    <a:pt x="164323" y="269882"/>
                    <a:pt x="164091" y="269743"/>
                  </a:cubicBezTo>
                  <a:cubicBezTo>
                    <a:pt x="163130" y="269319"/>
                    <a:pt x="162064" y="269190"/>
                    <a:pt x="161030" y="269373"/>
                  </a:cubicBezTo>
                  <a:cubicBezTo>
                    <a:pt x="159128" y="269211"/>
                    <a:pt x="157292" y="268601"/>
                    <a:pt x="155673" y="267591"/>
                  </a:cubicBezTo>
                  <a:cubicBezTo>
                    <a:pt x="154931" y="267267"/>
                    <a:pt x="154027" y="267175"/>
                    <a:pt x="154537" y="265949"/>
                  </a:cubicBezTo>
                  <a:cubicBezTo>
                    <a:pt x="154537" y="265740"/>
                    <a:pt x="153888" y="264930"/>
                    <a:pt x="153262" y="265393"/>
                  </a:cubicBezTo>
                  <a:cubicBezTo>
                    <a:pt x="152636" y="265856"/>
                    <a:pt x="151893" y="265995"/>
                    <a:pt x="151731" y="265648"/>
                  </a:cubicBezTo>
                  <a:cubicBezTo>
                    <a:pt x="150989" y="264121"/>
                    <a:pt x="150038" y="264768"/>
                    <a:pt x="149018" y="265139"/>
                  </a:cubicBezTo>
                  <a:cubicBezTo>
                    <a:pt x="148563" y="265263"/>
                    <a:pt x="148078" y="265222"/>
                    <a:pt x="147650" y="265023"/>
                  </a:cubicBezTo>
                  <a:cubicBezTo>
                    <a:pt x="146002" y="264394"/>
                    <a:pt x="144264" y="264027"/>
                    <a:pt x="142502" y="263935"/>
                  </a:cubicBezTo>
                  <a:cubicBezTo>
                    <a:pt x="141310" y="263826"/>
                    <a:pt x="140126" y="263648"/>
                    <a:pt x="138954" y="263403"/>
                  </a:cubicBezTo>
                  <a:cubicBezTo>
                    <a:pt x="137632" y="263162"/>
                    <a:pt x="136336" y="262798"/>
                    <a:pt x="135082" y="262316"/>
                  </a:cubicBezTo>
                  <a:cubicBezTo>
                    <a:pt x="134780" y="262177"/>
                    <a:pt x="134919" y="261344"/>
                    <a:pt x="134247" y="261483"/>
                  </a:cubicBezTo>
                  <a:cubicBezTo>
                    <a:pt x="133574" y="261621"/>
                    <a:pt x="134641" y="262154"/>
                    <a:pt x="134085" y="262478"/>
                  </a:cubicBezTo>
                  <a:cubicBezTo>
                    <a:pt x="133043" y="263157"/>
                    <a:pt x="131757" y="263351"/>
                    <a:pt x="130560" y="263010"/>
                  </a:cubicBezTo>
                  <a:cubicBezTo>
                    <a:pt x="129802" y="262794"/>
                    <a:pt x="128999" y="262794"/>
                    <a:pt x="128241" y="263010"/>
                  </a:cubicBezTo>
                  <a:cubicBezTo>
                    <a:pt x="127290" y="263172"/>
                    <a:pt x="126687" y="262316"/>
                    <a:pt x="125922" y="262408"/>
                  </a:cubicBezTo>
                  <a:cubicBezTo>
                    <a:pt x="125644" y="262408"/>
                    <a:pt x="125273" y="262293"/>
                    <a:pt x="125087" y="262408"/>
                  </a:cubicBezTo>
                  <a:cubicBezTo>
                    <a:pt x="123812" y="263357"/>
                    <a:pt x="122629" y="262616"/>
                    <a:pt x="121516" y="262154"/>
                  </a:cubicBezTo>
                  <a:cubicBezTo>
                    <a:pt x="121001" y="261918"/>
                    <a:pt x="120434" y="261823"/>
                    <a:pt x="119870" y="261876"/>
                  </a:cubicBezTo>
                  <a:cubicBezTo>
                    <a:pt x="118247" y="262131"/>
                    <a:pt x="116600" y="262408"/>
                    <a:pt x="115000" y="262802"/>
                  </a:cubicBezTo>
                  <a:cubicBezTo>
                    <a:pt x="114444" y="262940"/>
                    <a:pt x="113771" y="263195"/>
                    <a:pt x="113377" y="262802"/>
                  </a:cubicBezTo>
                  <a:cubicBezTo>
                    <a:pt x="112357" y="262061"/>
                    <a:pt x="111545" y="262501"/>
                    <a:pt x="110525" y="262802"/>
                  </a:cubicBezTo>
                  <a:cubicBezTo>
                    <a:pt x="109032" y="263653"/>
                    <a:pt x="107159" y="263448"/>
                    <a:pt x="105887" y="262293"/>
                  </a:cubicBezTo>
                  <a:cubicBezTo>
                    <a:pt x="105674" y="262106"/>
                    <a:pt x="105431" y="261958"/>
                    <a:pt x="105168" y="261853"/>
                  </a:cubicBezTo>
                  <a:cubicBezTo>
                    <a:pt x="104701" y="261695"/>
                    <a:pt x="104192" y="261928"/>
                    <a:pt x="104009" y="262385"/>
                  </a:cubicBezTo>
                  <a:cubicBezTo>
                    <a:pt x="103638" y="263079"/>
                    <a:pt x="104380" y="262755"/>
                    <a:pt x="104565" y="262917"/>
                  </a:cubicBezTo>
                  <a:cubicBezTo>
                    <a:pt x="104751" y="263079"/>
                    <a:pt x="104565" y="263426"/>
                    <a:pt x="104403" y="263403"/>
                  </a:cubicBezTo>
                  <a:cubicBezTo>
                    <a:pt x="103591" y="263403"/>
                    <a:pt x="102710" y="263727"/>
                    <a:pt x="101945" y="263126"/>
                  </a:cubicBezTo>
                  <a:cubicBezTo>
                    <a:pt x="101398" y="262732"/>
                    <a:pt x="100681" y="262661"/>
                    <a:pt x="100067" y="262940"/>
                  </a:cubicBezTo>
                  <a:cubicBezTo>
                    <a:pt x="98219" y="263464"/>
                    <a:pt x="96324" y="263805"/>
                    <a:pt x="94409" y="263959"/>
                  </a:cubicBezTo>
                  <a:cubicBezTo>
                    <a:pt x="93766" y="263980"/>
                    <a:pt x="93138" y="264155"/>
                    <a:pt x="92577" y="264468"/>
                  </a:cubicBezTo>
                  <a:cubicBezTo>
                    <a:pt x="91688" y="264988"/>
                    <a:pt x="90657" y="265214"/>
                    <a:pt x="89632" y="265116"/>
                  </a:cubicBezTo>
                  <a:cubicBezTo>
                    <a:pt x="88326" y="264979"/>
                    <a:pt x="87006" y="265121"/>
                    <a:pt x="85759" y="265532"/>
                  </a:cubicBezTo>
                  <a:cubicBezTo>
                    <a:pt x="84553" y="266041"/>
                    <a:pt x="82930" y="265347"/>
                    <a:pt x="81887" y="266689"/>
                  </a:cubicBezTo>
                  <a:cubicBezTo>
                    <a:pt x="81632" y="267013"/>
                    <a:pt x="81191" y="266689"/>
                    <a:pt x="80890" y="266504"/>
                  </a:cubicBezTo>
                  <a:cubicBezTo>
                    <a:pt x="80588" y="266319"/>
                    <a:pt x="79846" y="266134"/>
                    <a:pt x="79568" y="266504"/>
                  </a:cubicBezTo>
                  <a:cubicBezTo>
                    <a:pt x="78548" y="267753"/>
                    <a:pt x="77249" y="267499"/>
                    <a:pt x="75904" y="267429"/>
                  </a:cubicBezTo>
                  <a:cubicBezTo>
                    <a:pt x="74872" y="267410"/>
                    <a:pt x="73865" y="267745"/>
                    <a:pt x="73052" y="268378"/>
                  </a:cubicBezTo>
                  <a:cubicBezTo>
                    <a:pt x="71647" y="269459"/>
                    <a:pt x="69875" y="269949"/>
                    <a:pt x="68113" y="269743"/>
                  </a:cubicBezTo>
                  <a:cubicBezTo>
                    <a:pt x="67278" y="269768"/>
                    <a:pt x="66471" y="270042"/>
                    <a:pt x="65794" y="270530"/>
                  </a:cubicBezTo>
                  <a:cubicBezTo>
                    <a:pt x="64631" y="271291"/>
                    <a:pt x="63304" y="271767"/>
                    <a:pt x="61921" y="271918"/>
                  </a:cubicBezTo>
                  <a:cubicBezTo>
                    <a:pt x="59913" y="272271"/>
                    <a:pt x="57883" y="272488"/>
                    <a:pt x="55846" y="272566"/>
                  </a:cubicBezTo>
                  <a:cubicBezTo>
                    <a:pt x="54872" y="272428"/>
                    <a:pt x="54524" y="272913"/>
                    <a:pt x="54339" y="274163"/>
                  </a:cubicBezTo>
                  <a:cubicBezTo>
                    <a:pt x="54324" y="274541"/>
                    <a:pt x="54101" y="274879"/>
                    <a:pt x="53759" y="275042"/>
                  </a:cubicBezTo>
                  <a:cubicBezTo>
                    <a:pt x="53020" y="275435"/>
                    <a:pt x="52243" y="275753"/>
                    <a:pt x="51440" y="275991"/>
                  </a:cubicBezTo>
                  <a:cubicBezTo>
                    <a:pt x="49479" y="276452"/>
                    <a:pt x="47580" y="277143"/>
                    <a:pt x="45782" y="278050"/>
                  </a:cubicBezTo>
                  <a:cubicBezTo>
                    <a:pt x="42628" y="279786"/>
                    <a:pt x="39359" y="281220"/>
                    <a:pt x="36066" y="282678"/>
                  </a:cubicBezTo>
                  <a:cubicBezTo>
                    <a:pt x="35672" y="282863"/>
                    <a:pt x="35324" y="282863"/>
                    <a:pt x="34976" y="283303"/>
                  </a:cubicBezTo>
                  <a:cubicBezTo>
                    <a:pt x="32959" y="285825"/>
                    <a:pt x="32912" y="285802"/>
                    <a:pt x="28414" y="287445"/>
                  </a:cubicBezTo>
                  <a:cubicBezTo>
                    <a:pt x="28135" y="287445"/>
                    <a:pt x="27648" y="287861"/>
                    <a:pt x="27857" y="288232"/>
                  </a:cubicBezTo>
                  <a:cubicBezTo>
                    <a:pt x="28785" y="289921"/>
                    <a:pt x="27416" y="289851"/>
                    <a:pt x="26489" y="290106"/>
                  </a:cubicBezTo>
                  <a:lnTo>
                    <a:pt x="26489" y="290106"/>
                  </a:lnTo>
                  <a:cubicBezTo>
                    <a:pt x="26187" y="290684"/>
                    <a:pt x="26002" y="291564"/>
                    <a:pt x="25561" y="291749"/>
                  </a:cubicBezTo>
                  <a:cubicBezTo>
                    <a:pt x="24510" y="292181"/>
                    <a:pt x="23676" y="293014"/>
                    <a:pt x="23243" y="294063"/>
                  </a:cubicBezTo>
                  <a:cubicBezTo>
                    <a:pt x="22940" y="294657"/>
                    <a:pt x="22452" y="295137"/>
                    <a:pt x="21851" y="295428"/>
                  </a:cubicBezTo>
                  <a:cubicBezTo>
                    <a:pt x="19532" y="296238"/>
                    <a:pt x="18164" y="298552"/>
                    <a:pt x="15822" y="299339"/>
                  </a:cubicBezTo>
                  <a:cubicBezTo>
                    <a:pt x="15544" y="299339"/>
                    <a:pt x="15103" y="300033"/>
                    <a:pt x="15266" y="300102"/>
                  </a:cubicBezTo>
                  <a:cubicBezTo>
                    <a:pt x="16773" y="300704"/>
                    <a:pt x="15497" y="301282"/>
                    <a:pt x="15266" y="301490"/>
                  </a:cubicBezTo>
                  <a:cubicBezTo>
                    <a:pt x="13546" y="302435"/>
                    <a:pt x="11982" y="303637"/>
                    <a:pt x="10628" y="305054"/>
                  </a:cubicBezTo>
                  <a:cubicBezTo>
                    <a:pt x="10442" y="305285"/>
                    <a:pt x="10326" y="305170"/>
                    <a:pt x="10071" y="305054"/>
                  </a:cubicBezTo>
                  <a:cubicBezTo>
                    <a:pt x="9028" y="304360"/>
                    <a:pt x="8518" y="304591"/>
                    <a:pt x="8402" y="305656"/>
                  </a:cubicBezTo>
                  <a:cubicBezTo>
                    <a:pt x="8263" y="307067"/>
                    <a:pt x="7984" y="307507"/>
                    <a:pt x="7126" y="307067"/>
                  </a:cubicBezTo>
                  <a:cubicBezTo>
                    <a:pt x="6268" y="306627"/>
                    <a:pt x="5805" y="306836"/>
                    <a:pt x="5503" y="307646"/>
                  </a:cubicBezTo>
                  <a:cubicBezTo>
                    <a:pt x="5169" y="309189"/>
                    <a:pt x="4358" y="310589"/>
                    <a:pt x="3184" y="311649"/>
                  </a:cubicBezTo>
                  <a:lnTo>
                    <a:pt x="2999" y="311857"/>
                  </a:lnTo>
                  <a:cubicBezTo>
                    <a:pt x="2419" y="312968"/>
                    <a:pt x="1793" y="313986"/>
                    <a:pt x="332" y="314032"/>
                  </a:cubicBezTo>
                  <a:cubicBezTo>
                    <a:pt x="332" y="314032"/>
                    <a:pt x="31" y="314448"/>
                    <a:pt x="7" y="314703"/>
                  </a:cubicBezTo>
                  <a:cubicBezTo>
                    <a:pt x="-16" y="314958"/>
                    <a:pt x="7" y="315374"/>
                    <a:pt x="193" y="315467"/>
                  </a:cubicBezTo>
                  <a:cubicBezTo>
                    <a:pt x="510" y="315645"/>
                    <a:pt x="884" y="315695"/>
                    <a:pt x="1236" y="315605"/>
                  </a:cubicBezTo>
                  <a:cubicBezTo>
                    <a:pt x="2220" y="314904"/>
                    <a:pt x="2965" y="313919"/>
                    <a:pt x="3370" y="312782"/>
                  </a:cubicBezTo>
                  <a:cubicBezTo>
                    <a:pt x="3718" y="312111"/>
                    <a:pt x="4019" y="311579"/>
                    <a:pt x="5086" y="311949"/>
                  </a:cubicBezTo>
                  <a:cubicBezTo>
                    <a:pt x="6639" y="312482"/>
                    <a:pt x="6825" y="312366"/>
                    <a:pt x="7405" y="310862"/>
                  </a:cubicBezTo>
                  <a:cubicBezTo>
                    <a:pt x="7618" y="310142"/>
                    <a:pt x="8067" y="309515"/>
                    <a:pt x="8680" y="309080"/>
                  </a:cubicBezTo>
                  <a:cubicBezTo>
                    <a:pt x="9979" y="307882"/>
                    <a:pt x="11438" y="306870"/>
                    <a:pt x="13016" y="306072"/>
                  </a:cubicBezTo>
                  <a:cubicBezTo>
                    <a:pt x="13712" y="305841"/>
                    <a:pt x="14199" y="305494"/>
                    <a:pt x="14245" y="304753"/>
                  </a:cubicBezTo>
                  <a:cubicBezTo>
                    <a:pt x="14292" y="304013"/>
                    <a:pt x="14500" y="303712"/>
                    <a:pt x="15451" y="304059"/>
                  </a:cubicBezTo>
                  <a:cubicBezTo>
                    <a:pt x="17260" y="304730"/>
                    <a:pt x="17422" y="304522"/>
                    <a:pt x="18234" y="302601"/>
                  </a:cubicBezTo>
                  <a:cubicBezTo>
                    <a:pt x="18777" y="301000"/>
                    <a:pt x="20011" y="299727"/>
                    <a:pt x="21596" y="299130"/>
                  </a:cubicBezTo>
                  <a:cubicBezTo>
                    <a:pt x="22731" y="298713"/>
                    <a:pt x="23749" y="298031"/>
                    <a:pt x="24564" y="297140"/>
                  </a:cubicBezTo>
                  <a:cubicBezTo>
                    <a:pt x="26396" y="295104"/>
                    <a:pt x="27996" y="292767"/>
                    <a:pt x="31011" y="292281"/>
                  </a:cubicBezTo>
                  <a:cubicBezTo>
                    <a:pt x="31266" y="292281"/>
                    <a:pt x="31475" y="291980"/>
                    <a:pt x="31683" y="291795"/>
                  </a:cubicBezTo>
                  <a:cubicBezTo>
                    <a:pt x="35231" y="288645"/>
                    <a:pt x="39284" y="286110"/>
                    <a:pt x="43672" y="284298"/>
                  </a:cubicBezTo>
                  <a:cubicBezTo>
                    <a:pt x="45303" y="283302"/>
                    <a:pt x="47146" y="282700"/>
                    <a:pt x="49052" y="282539"/>
                  </a:cubicBezTo>
                  <a:cubicBezTo>
                    <a:pt x="50025" y="282539"/>
                    <a:pt x="51023" y="282539"/>
                    <a:pt x="51370" y="282007"/>
                  </a:cubicBezTo>
                  <a:cubicBezTo>
                    <a:pt x="52576" y="280249"/>
                    <a:pt x="54594" y="280040"/>
                    <a:pt x="56217" y="279092"/>
                  </a:cubicBezTo>
                  <a:cubicBezTo>
                    <a:pt x="58373" y="279578"/>
                    <a:pt x="59533" y="277518"/>
                    <a:pt x="61342" y="277125"/>
                  </a:cubicBezTo>
                  <a:cubicBezTo>
                    <a:pt x="61812" y="277079"/>
                    <a:pt x="62286" y="277079"/>
                    <a:pt x="62756" y="277125"/>
                  </a:cubicBezTo>
                  <a:cubicBezTo>
                    <a:pt x="63220" y="277125"/>
                    <a:pt x="63776" y="277125"/>
                    <a:pt x="64078" y="276778"/>
                  </a:cubicBezTo>
                  <a:cubicBezTo>
                    <a:pt x="65260" y="275042"/>
                    <a:pt x="67556" y="275574"/>
                    <a:pt x="69017" y="274464"/>
                  </a:cubicBezTo>
                  <a:cubicBezTo>
                    <a:pt x="69179" y="274325"/>
                    <a:pt x="69550" y="274464"/>
                    <a:pt x="69829" y="274464"/>
                  </a:cubicBezTo>
                  <a:cubicBezTo>
                    <a:pt x="71983" y="274752"/>
                    <a:pt x="74174" y="274355"/>
                    <a:pt x="76090" y="273330"/>
                  </a:cubicBezTo>
                  <a:cubicBezTo>
                    <a:pt x="76492" y="273134"/>
                    <a:pt x="76922" y="273001"/>
                    <a:pt x="77365" y="272937"/>
                  </a:cubicBezTo>
                  <a:cubicBezTo>
                    <a:pt x="78408" y="273631"/>
                    <a:pt x="79174" y="272937"/>
                    <a:pt x="79893" y="272451"/>
                  </a:cubicBezTo>
                  <a:cubicBezTo>
                    <a:pt x="80611" y="271965"/>
                    <a:pt x="81724" y="272266"/>
                    <a:pt x="82652" y="272173"/>
                  </a:cubicBezTo>
                  <a:cubicBezTo>
                    <a:pt x="83580" y="272080"/>
                    <a:pt x="84159" y="270761"/>
                    <a:pt x="85388" y="270970"/>
                  </a:cubicBezTo>
                  <a:cubicBezTo>
                    <a:pt x="86330" y="271051"/>
                    <a:pt x="87276" y="271051"/>
                    <a:pt x="88217" y="270970"/>
                  </a:cubicBezTo>
                  <a:cubicBezTo>
                    <a:pt x="90271" y="271123"/>
                    <a:pt x="92324" y="270655"/>
                    <a:pt x="94107" y="269628"/>
                  </a:cubicBezTo>
                  <a:cubicBezTo>
                    <a:pt x="94478" y="269387"/>
                    <a:pt x="94939" y="269328"/>
                    <a:pt x="95359" y="269466"/>
                  </a:cubicBezTo>
                  <a:cubicBezTo>
                    <a:pt x="97052" y="269674"/>
                    <a:pt x="98838" y="270761"/>
                    <a:pt x="100438" y="269026"/>
                  </a:cubicBezTo>
                  <a:cubicBezTo>
                    <a:pt x="100971" y="268471"/>
                    <a:pt x="101736" y="269304"/>
                    <a:pt x="102478" y="269257"/>
                  </a:cubicBezTo>
                  <a:cubicBezTo>
                    <a:pt x="103220" y="269211"/>
                    <a:pt x="103684" y="268008"/>
                    <a:pt x="104635" y="268124"/>
                  </a:cubicBezTo>
                  <a:lnTo>
                    <a:pt x="104890" y="268124"/>
                  </a:lnTo>
                  <a:cubicBezTo>
                    <a:pt x="106165" y="269026"/>
                    <a:pt x="107394" y="268424"/>
                    <a:pt x="108623" y="267985"/>
                  </a:cubicBezTo>
                  <a:cubicBezTo>
                    <a:pt x="109133" y="267800"/>
                    <a:pt x="109760" y="267314"/>
                    <a:pt x="110154" y="267453"/>
                  </a:cubicBezTo>
                  <a:cubicBezTo>
                    <a:pt x="111916" y="268124"/>
                    <a:pt x="113586" y="267198"/>
                    <a:pt x="115302" y="267453"/>
                  </a:cubicBezTo>
                  <a:cubicBezTo>
                    <a:pt x="116327" y="267541"/>
                    <a:pt x="117360" y="267423"/>
                    <a:pt x="118339" y="267105"/>
                  </a:cubicBezTo>
                  <a:cubicBezTo>
                    <a:pt x="120259" y="266731"/>
                    <a:pt x="122249" y="267077"/>
                    <a:pt x="123928" y="268077"/>
                  </a:cubicBezTo>
                  <a:cubicBezTo>
                    <a:pt x="124995" y="268748"/>
                    <a:pt x="124971" y="268702"/>
                    <a:pt x="125319" y="268633"/>
                  </a:cubicBezTo>
                  <a:cubicBezTo>
                    <a:pt x="125667" y="268563"/>
                    <a:pt x="125968" y="268633"/>
                    <a:pt x="126154" y="268633"/>
                  </a:cubicBezTo>
                  <a:cubicBezTo>
                    <a:pt x="126765" y="268063"/>
                    <a:pt x="127416" y="267537"/>
                    <a:pt x="128102" y="267059"/>
                  </a:cubicBezTo>
                  <a:cubicBezTo>
                    <a:pt x="129029" y="266596"/>
                    <a:pt x="129887" y="268031"/>
                    <a:pt x="130745" y="267522"/>
                  </a:cubicBezTo>
                  <a:cubicBezTo>
                    <a:pt x="132322" y="266596"/>
                    <a:pt x="133829" y="267800"/>
                    <a:pt x="135383" y="267522"/>
                  </a:cubicBezTo>
                  <a:cubicBezTo>
                    <a:pt x="136311" y="267337"/>
                    <a:pt x="136079" y="269165"/>
                    <a:pt x="137285" y="268262"/>
                  </a:cubicBezTo>
                  <a:cubicBezTo>
                    <a:pt x="137841" y="267869"/>
                    <a:pt x="138931" y="268262"/>
                    <a:pt x="139789" y="268262"/>
                  </a:cubicBezTo>
                  <a:cubicBezTo>
                    <a:pt x="140351" y="268330"/>
                    <a:pt x="140920" y="268242"/>
                    <a:pt x="141435" y="268008"/>
                  </a:cubicBezTo>
                  <a:cubicBezTo>
                    <a:pt x="141760" y="267777"/>
                    <a:pt x="142131" y="267615"/>
                    <a:pt x="142456" y="268008"/>
                  </a:cubicBezTo>
                  <a:cubicBezTo>
                    <a:pt x="143267" y="268748"/>
                    <a:pt x="144079" y="269373"/>
                    <a:pt x="145146" y="268471"/>
                  </a:cubicBezTo>
                  <a:cubicBezTo>
                    <a:pt x="147696" y="269535"/>
                    <a:pt x="150688" y="268864"/>
                    <a:pt x="153099" y="270553"/>
                  </a:cubicBezTo>
                  <a:cubicBezTo>
                    <a:pt x="153494" y="270831"/>
                    <a:pt x="154189" y="271340"/>
                    <a:pt x="154838" y="270761"/>
                  </a:cubicBezTo>
                  <a:cubicBezTo>
                    <a:pt x="155696" y="271525"/>
                    <a:pt x="156995" y="270761"/>
                    <a:pt x="157760" y="271479"/>
                  </a:cubicBezTo>
                  <a:cubicBezTo>
                    <a:pt x="158525" y="272196"/>
                    <a:pt x="159615" y="272173"/>
                    <a:pt x="160636" y="272358"/>
                  </a:cubicBezTo>
                  <a:cubicBezTo>
                    <a:pt x="162096" y="272575"/>
                    <a:pt x="163527" y="272955"/>
                    <a:pt x="164902" y="273492"/>
                  </a:cubicBezTo>
                  <a:cubicBezTo>
                    <a:pt x="165436" y="273723"/>
                    <a:pt x="165181" y="274788"/>
                    <a:pt x="165946" y="274533"/>
                  </a:cubicBezTo>
                  <a:cubicBezTo>
                    <a:pt x="166711" y="274279"/>
                    <a:pt x="167708" y="275505"/>
                    <a:pt x="168868" y="274834"/>
                  </a:cubicBezTo>
                  <a:cubicBezTo>
                    <a:pt x="170027" y="274163"/>
                    <a:pt x="170769" y="275760"/>
                    <a:pt x="171905" y="275736"/>
                  </a:cubicBezTo>
                  <a:cubicBezTo>
                    <a:pt x="172647" y="275736"/>
                    <a:pt x="173413" y="275736"/>
                    <a:pt x="174224" y="275736"/>
                  </a:cubicBezTo>
                  <a:cubicBezTo>
                    <a:pt x="175894" y="275736"/>
                    <a:pt x="175894" y="275736"/>
                    <a:pt x="176195" y="278050"/>
                  </a:cubicBezTo>
                  <a:cubicBezTo>
                    <a:pt x="176195" y="278583"/>
                    <a:pt x="176613" y="278652"/>
                    <a:pt x="176984" y="278629"/>
                  </a:cubicBezTo>
                  <a:cubicBezTo>
                    <a:pt x="178074" y="278629"/>
                    <a:pt x="178468" y="277148"/>
                    <a:pt x="179303" y="277171"/>
                  </a:cubicBezTo>
                  <a:cubicBezTo>
                    <a:pt x="180137" y="277194"/>
                    <a:pt x="180717" y="278397"/>
                    <a:pt x="181807" y="278074"/>
                  </a:cubicBezTo>
                  <a:cubicBezTo>
                    <a:pt x="182232" y="277906"/>
                    <a:pt x="182643" y="277705"/>
                    <a:pt x="183036" y="277472"/>
                  </a:cubicBezTo>
                  <a:close/>
                  <a:moveTo>
                    <a:pt x="763171" y="476215"/>
                  </a:moveTo>
                  <a:cubicBezTo>
                    <a:pt x="762406" y="476794"/>
                    <a:pt x="762151" y="476215"/>
                    <a:pt x="761826" y="475753"/>
                  </a:cubicBezTo>
                  <a:cubicBezTo>
                    <a:pt x="761502" y="475290"/>
                    <a:pt x="761223" y="474549"/>
                    <a:pt x="760736" y="474179"/>
                  </a:cubicBezTo>
                  <a:cubicBezTo>
                    <a:pt x="758046" y="472143"/>
                    <a:pt x="757212" y="468834"/>
                    <a:pt x="755194" y="466335"/>
                  </a:cubicBezTo>
                  <a:cubicBezTo>
                    <a:pt x="755009" y="463674"/>
                    <a:pt x="752226" y="462332"/>
                    <a:pt x="751832" y="459763"/>
                  </a:cubicBezTo>
                  <a:cubicBezTo>
                    <a:pt x="751655" y="459189"/>
                    <a:pt x="751045" y="458867"/>
                    <a:pt x="750469" y="459044"/>
                  </a:cubicBezTo>
                  <a:cubicBezTo>
                    <a:pt x="750467" y="459045"/>
                    <a:pt x="750466" y="459045"/>
                    <a:pt x="750464" y="459046"/>
                  </a:cubicBezTo>
                  <a:cubicBezTo>
                    <a:pt x="749976" y="459155"/>
                    <a:pt x="749670" y="459637"/>
                    <a:pt x="749779" y="460124"/>
                  </a:cubicBezTo>
                  <a:cubicBezTo>
                    <a:pt x="749800" y="460217"/>
                    <a:pt x="749835" y="460306"/>
                    <a:pt x="749884" y="460388"/>
                  </a:cubicBezTo>
                  <a:cubicBezTo>
                    <a:pt x="750358" y="461610"/>
                    <a:pt x="750540" y="462925"/>
                    <a:pt x="750417" y="464229"/>
                  </a:cubicBezTo>
                  <a:cubicBezTo>
                    <a:pt x="750231" y="467391"/>
                    <a:pt x="751104" y="470525"/>
                    <a:pt x="752899" y="473138"/>
                  </a:cubicBezTo>
                  <a:cubicBezTo>
                    <a:pt x="753136" y="473431"/>
                    <a:pt x="753252" y="473804"/>
                    <a:pt x="753223" y="474179"/>
                  </a:cubicBezTo>
                  <a:cubicBezTo>
                    <a:pt x="753147" y="475605"/>
                    <a:pt x="753759" y="476981"/>
                    <a:pt x="754870" y="477881"/>
                  </a:cubicBezTo>
                  <a:cubicBezTo>
                    <a:pt x="755969" y="479017"/>
                    <a:pt x="756766" y="480409"/>
                    <a:pt x="757188" y="481931"/>
                  </a:cubicBezTo>
                  <a:cubicBezTo>
                    <a:pt x="757313" y="482466"/>
                    <a:pt x="757586" y="482955"/>
                    <a:pt x="757977" y="483342"/>
                  </a:cubicBezTo>
                  <a:cubicBezTo>
                    <a:pt x="758464" y="483782"/>
                    <a:pt x="757583" y="484268"/>
                    <a:pt x="758186" y="484731"/>
                  </a:cubicBezTo>
                  <a:cubicBezTo>
                    <a:pt x="758788" y="485193"/>
                    <a:pt x="758510" y="486142"/>
                    <a:pt x="759507" y="485355"/>
                  </a:cubicBezTo>
                  <a:cubicBezTo>
                    <a:pt x="760087" y="484893"/>
                    <a:pt x="760319" y="485633"/>
                    <a:pt x="760458" y="485957"/>
                  </a:cubicBezTo>
                  <a:cubicBezTo>
                    <a:pt x="760597" y="486281"/>
                    <a:pt x="760458" y="487322"/>
                    <a:pt x="761177" y="487669"/>
                  </a:cubicBezTo>
                  <a:cubicBezTo>
                    <a:pt x="762893" y="488502"/>
                    <a:pt x="763496" y="490284"/>
                    <a:pt x="764446" y="491696"/>
                  </a:cubicBezTo>
                  <a:cubicBezTo>
                    <a:pt x="765330" y="492867"/>
                    <a:pt x="765605" y="494386"/>
                    <a:pt x="765189" y="495791"/>
                  </a:cubicBezTo>
                  <a:cubicBezTo>
                    <a:pt x="765003" y="496300"/>
                    <a:pt x="765073" y="496994"/>
                    <a:pt x="765907" y="496994"/>
                  </a:cubicBezTo>
                  <a:cubicBezTo>
                    <a:pt x="767322" y="496994"/>
                    <a:pt x="767345" y="498267"/>
                    <a:pt x="767925" y="499031"/>
                  </a:cubicBezTo>
                  <a:cubicBezTo>
                    <a:pt x="767252" y="501067"/>
                    <a:pt x="770661" y="501993"/>
                    <a:pt x="769362" y="504260"/>
                  </a:cubicBezTo>
                  <a:cubicBezTo>
                    <a:pt x="769362" y="504399"/>
                    <a:pt x="769942" y="504931"/>
                    <a:pt x="770267" y="505278"/>
                  </a:cubicBezTo>
                  <a:cubicBezTo>
                    <a:pt x="770963" y="506088"/>
                    <a:pt x="771519" y="507291"/>
                    <a:pt x="771194" y="508032"/>
                  </a:cubicBezTo>
                  <a:cubicBezTo>
                    <a:pt x="770105" y="510485"/>
                    <a:pt x="771774" y="511919"/>
                    <a:pt x="772887" y="513516"/>
                  </a:cubicBezTo>
                  <a:cubicBezTo>
                    <a:pt x="773745" y="514696"/>
                    <a:pt x="774093" y="514557"/>
                    <a:pt x="774626" y="513238"/>
                  </a:cubicBezTo>
                  <a:cubicBezTo>
                    <a:pt x="774858" y="512660"/>
                    <a:pt x="774626" y="511873"/>
                    <a:pt x="775299" y="511457"/>
                  </a:cubicBezTo>
                  <a:cubicBezTo>
                    <a:pt x="775971" y="511040"/>
                    <a:pt x="775739" y="510276"/>
                    <a:pt x="775299" y="509582"/>
                  </a:cubicBezTo>
                  <a:cubicBezTo>
                    <a:pt x="774858" y="508888"/>
                    <a:pt x="774278" y="508148"/>
                    <a:pt x="775299" y="507268"/>
                  </a:cubicBezTo>
                  <a:cubicBezTo>
                    <a:pt x="775438" y="507153"/>
                    <a:pt x="775299" y="506713"/>
                    <a:pt x="775299" y="506435"/>
                  </a:cubicBezTo>
                  <a:cubicBezTo>
                    <a:pt x="775220" y="504500"/>
                    <a:pt x="774845" y="502588"/>
                    <a:pt x="774186" y="500766"/>
                  </a:cubicBezTo>
                  <a:cubicBezTo>
                    <a:pt x="773835" y="500118"/>
                    <a:pt x="773644" y="499397"/>
                    <a:pt x="773629" y="498661"/>
                  </a:cubicBezTo>
                  <a:cubicBezTo>
                    <a:pt x="773651" y="496537"/>
                    <a:pt x="773011" y="494459"/>
                    <a:pt x="771797" y="492714"/>
                  </a:cubicBezTo>
                  <a:cubicBezTo>
                    <a:pt x="771108" y="491833"/>
                    <a:pt x="770726" y="490753"/>
                    <a:pt x="770707" y="489636"/>
                  </a:cubicBezTo>
                  <a:cubicBezTo>
                    <a:pt x="770829" y="487930"/>
                    <a:pt x="769916" y="486317"/>
                    <a:pt x="768389" y="485540"/>
                  </a:cubicBezTo>
                  <a:cubicBezTo>
                    <a:pt x="767798" y="485263"/>
                    <a:pt x="767352" y="484751"/>
                    <a:pt x="767160" y="484129"/>
                  </a:cubicBezTo>
                  <a:cubicBezTo>
                    <a:pt x="766904" y="483551"/>
                    <a:pt x="766812" y="482833"/>
                    <a:pt x="766209" y="482440"/>
                  </a:cubicBezTo>
                  <a:cubicBezTo>
                    <a:pt x="764794" y="481514"/>
                    <a:pt x="764748" y="479640"/>
                    <a:pt x="763542" y="478576"/>
                  </a:cubicBezTo>
                  <a:cubicBezTo>
                    <a:pt x="763215" y="478188"/>
                    <a:pt x="763215" y="477621"/>
                    <a:pt x="763542" y="477234"/>
                  </a:cubicBezTo>
                  <a:cubicBezTo>
                    <a:pt x="763731" y="476900"/>
                    <a:pt x="763613" y="476476"/>
                    <a:pt x="763279" y="476288"/>
                  </a:cubicBezTo>
                  <a:cubicBezTo>
                    <a:pt x="763244" y="476268"/>
                    <a:pt x="763208" y="476252"/>
                    <a:pt x="763171" y="476239"/>
                  </a:cubicBezTo>
                  <a:close/>
                  <a:moveTo>
                    <a:pt x="233100" y="575714"/>
                  </a:moveTo>
                  <a:cubicBezTo>
                    <a:pt x="233750" y="574419"/>
                    <a:pt x="234051" y="572915"/>
                    <a:pt x="235419" y="571989"/>
                  </a:cubicBezTo>
                  <a:cubicBezTo>
                    <a:pt x="235752" y="571666"/>
                    <a:pt x="235972" y="571244"/>
                    <a:pt x="236045" y="570786"/>
                  </a:cubicBezTo>
                  <a:cubicBezTo>
                    <a:pt x="236286" y="569894"/>
                    <a:pt x="236661" y="569043"/>
                    <a:pt x="237158" y="568264"/>
                  </a:cubicBezTo>
                  <a:cubicBezTo>
                    <a:pt x="237831" y="567199"/>
                    <a:pt x="238619" y="565950"/>
                    <a:pt x="239895" y="565765"/>
                  </a:cubicBezTo>
                  <a:cubicBezTo>
                    <a:pt x="241170" y="565579"/>
                    <a:pt x="241170" y="565302"/>
                    <a:pt x="240938" y="564515"/>
                  </a:cubicBezTo>
                  <a:cubicBezTo>
                    <a:pt x="240590" y="563358"/>
                    <a:pt x="239941" y="562201"/>
                    <a:pt x="241912" y="561970"/>
                  </a:cubicBezTo>
                  <a:cubicBezTo>
                    <a:pt x="242071" y="561873"/>
                    <a:pt x="242181" y="561713"/>
                    <a:pt x="242214" y="561530"/>
                  </a:cubicBezTo>
                  <a:cubicBezTo>
                    <a:pt x="241773" y="560419"/>
                    <a:pt x="243744" y="560419"/>
                    <a:pt x="243257" y="559633"/>
                  </a:cubicBezTo>
                  <a:cubicBezTo>
                    <a:pt x="242561" y="558476"/>
                    <a:pt x="243929" y="558291"/>
                    <a:pt x="243906" y="557527"/>
                  </a:cubicBezTo>
                  <a:cubicBezTo>
                    <a:pt x="243906" y="557157"/>
                    <a:pt x="243906" y="556786"/>
                    <a:pt x="243906" y="556416"/>
                  </a:cubicBezTo>
                  <a:cubicBezTo>
                    <a:pt x="243906" y="556046"/>
                    <a:pt x="243721" y="556115"/>
                    <a:pt x="243628" y="555977"/>
                  </a:cubicBezTo>
                  <a:cubicBezTo>
                    <a:pt x="243234" y="557110"/>
                    <a:pt x="243048" y="556717"/>
                    <a:pt x="242538" y="555977"/>
                  </a:cubicBezTo>
                  <a:cubicBezTo>
                    <a:pt x="241518" y="554496"/>
                    <a:pt x="239941" y="553940"/>
                    <a:pt x="238480" y="555977"/>
                  </a:cubicBezTo>
                  <a:cubicBezTo>
                    <a:pt x="238225" y="556347"/>
                    <a:pt x="238225" y="556925"/>
                    <a:pt x="237576" y="556925"/>
                  </a:cubicBezTo>
                  <a:cubicBezTo>
                    <a:pt x="236926" y="556925"/>
                    <a:pt x="236648" y="556925"/>
                    <a:pt x="236950" y="557828"/>
                  </a:cubicBezTo>
                  <a:cubicBezTo>
                    <a:pt x="237089" y="558244"/>
                    <a:pt x="236416" y="558938"/>
                    <a:pt x="236045" y="559471"/>
                  </a:cubicBezTo>
                  <a:cubicBezTo>
                    <a:pt x="234283" y="562085"/>
                    <a:pt x="231732" y="564098"/>
                    <a:pt x="230526" y="567153"/>
                  </a:cubicBezTo>
                  <a:cubicBezTo>
                    <a:pt x="230397" y="567406"/>
                    <a:pt x="230195" y="567616"/>
                    <a:pt x="229947" y="567754"/>
                  </a:cubicBezTo>
                  <a:cubicBezTo>
                    <a:pt x="228605" y="568732"/>
                    <a:pt x="227561" y="570062"/>
                    <a:pt x="226932" y="571596"/>
                  </a:cubicBezTo>
                  <a:cubicBezTo>
                    <a:pt x="225935" y="573238"/>
                    <a:pt x="225402" y="575228"/>
                    <a:pt x="223500" y="576223"/>
                  </a:cubicBezTo>
                  <a:cubicBezTo>
                    <a:pt x="223083" y="576432"/>
                    <a:pt x="223060" y="576756"/>
                    <a:pt x="222920" y="577080"/>
                  </a:cubicBezTo>
                  <a:cubicBezTo>
                    <a:pt x="222471" y="578478"/>
                    <a:pt x="221864" y="579821"/>
                    <a:pt x="221112" y="581083"/>
                  </a:cubicBezTo>
                  <a:cubicBezTo>
                    <a:pt x="219002" y="581337"/>
                    <a:pt x="219952" y="583559"/>
                    <a:pt x="218793" y="584577"/>
                  </a:cubicBezTo>
                  <a:cubicBezTo>
                    <a:pt x="217633" y="585595"/>
                    <a:pt x="217773" y="586590"/>
                    <a:pt x="217007" y="587330"/>
                  </a:cubicBezTo>
                  <a:cubicBezTo>
                    <a:pt x="215723" y="588543"/>
                    <a:pt x="214773" y="590065"/>
                    <a:pt x="214248" y="591750"/>
                  </a:cubicBezTo>
                  <a:cubicBezTo>
                    <a:pt x="213955" y="592435"/>
                    <a:pt x="213565" y="593074"/>
                    <a:pt x="213088" y="593647"/>
                  </a:cubicBezTo>
                  <a:cubicBezTo>
                    <a:pt x="212207" y="594851"/>
                    <a:pt x="212625" y="596170"/>
                    <a:pt x="212741" y="597442"/>
                  </a:cubicBezTo>
                  <a:cubicBezTo>
                    <a:pt x="212741" y="597789"/>
                    <a:pt x="213320" y="597859"/>
                    <a:pt x="213668" y="597558"/>
                  </a:cubicBezTo>
                  <a:cubicBezTo>
                    <a:pt x="213970" y="597214"/>
                    <a:pt x="214227" y="596833"/>
                    <a:pt x="214433" y="596424"/>
                  </a:cubicBezTo>
                  <a:cubicBezTo>
                    <a:pt x="215060" y="595522"/>
                    <a:pt x="215709" y="594388"/>
                    <a:pt x="216938" y="594365"/>
                  </a:cubicBezTo>
                  <a:cubicBezTo>
                    <a:pt x="218538" y="594365"/>
                    <a:pt x="219257" y="593254"/>
                    <a:pt x="219976" y="592213"/>
                  </a:cubicBezTo>
                  <a:cubicBezTo>
                    <a:pt x="221320" y="590477"/>
                    <a:pt x="222294" y="588325"/>
                    <a:pt x="224405" y="587353"/>
                  </a:cubicBezTo>
                  <a:cubicBezTo>
                    <a:pt x="224675" y="587258"/>
                    <a:pt x="224889" y="587045"/>
                    <a:pt x="224984" y="586775"/>
                  </a:cubicBezTo>
                  <a:cubicBezTo>
                    <a:pt x="225518" y="584716"/>
                    <a:pt x="228323" y="584045"/>
                    <a:pt x="228161" y="581569"/>
                  </a:cubicBezTo>
                  <a:cubicBezTo>
                    <a:pt x="228161" y="581337"/>
                    <a:pt x="228625" y="580921"/>
                    <a:pt x="228950" y="580828"/>
                  </a:cubicBezTo>
                  <a:cubicBezTo>
                    <a:pt x="230213" y="580373"/>
                    <a:pt x="231111" y="579244"/>
                    <a:pt x="231268" y="577913"/>
                  </a:cubicBezTo>
                  <a:cubicBezTo>
                    <a:pt x="231469" y="576884"/>
                    <a:pt x="232162" y="576020"/>
                    <a:pt x="233124" y="575599"/>
                  </a:cubicBezTo>
                  <a:close/>
                  <a:moveTo>
                    <a:pt x="734649" y="599224"/>
                  </a:moveTo>
                  <a:cubicBezTo>
                    <a:pt x="734243" y="598857"/>
                    <a:pt x="734081" y="598292"/>
                    <a:pt x="734232" y="597766"/>
                  </a:cubicBezTo>
                  <a:cubicBezTo>
                    <a:pt x="734487" y="597003"/>
                    <a:pt x="733814" y="596725"/>
                    <a:pt x="733350" y="596771"/>
                  </a:cubicBezTo>
                  <a:cubicBezTo>
                    <a:pt x="731959" y="596956"/>
                    <a:pt x="731032" y="598368"/>
                    <a:pt x="729663" y="598553"/>
                  </a:cubicBezTo>
                  <a:cubicBezTo>
                    <a:pt x="729408" y="598553"/>
                    <a:pt x="729455" y="598993"/>
                    <a:pt x="729547" y="599270"/>
                  </a:cubicBezTo>
                  <a:cubicBezTo>
                    <a:pt x="730196" y="601413"/>
                    <a:pt x="730196" y="603699"/>
                    <a:pt x="729547" y="605842"/>
                  </a:cubicBezTo>
                  <a:cubicBezTo>
                    <a:pt x="729183" y="607173"/>
                    <a:pt x="728950" y="608537"/>
                    <a:pt x="728852" y="609914"/>
                  </a:cubicBezTo>
                  <a:cubicBezTo>
                    <a:pt x="728716" y="611380"/>
                    <a:pt x="728380" y="612820"/>
                    <a:pt x="727855" y="614195"/>
                  </a:cubicBezTo>
                  <a:cubicBezTo>
                    <a:pt x="727553" y="615213"/>
                    <a:pt x="727043" y="615977"/>
                    <a:pt x="727553" y="617203"/>
                  </a:cubicBezTo>
                  <a:cubicBezTo>
                    <a:pt x="728042" y="618278"/>
                    <a:pt x="727790" y="619543"/>
                    <a:pt x="726927" y="620350"/>
                  </a:cubicBezTo>
                  <a:cubicBezTo>
                    <a:pt x="726636" y="620590"/>
                    <a:pt x="726466" y="620946"/>
                    <a:pt x="726463" y="621322"/>
                  </a:cubicBezTo>
                  <a:cubicBezTo>
                    <a:pt x="726463" y="622271"/>
                    <a:pt x="726463" y="623219"/>
                    <a:pt x="726463" y="624145"/>
                  </a:cubicBezTo>
                  <a:cubicBezTo>
                    <a:pt x="726463" y="625071"/>
                    <a:pt x="725513" y="625788"/>
                    <a:pt x="725791" y="626783"/>
                  </a:cubicBezTo>
                  <a:cubicBezTo>
                    <a:pt x="726255" y="628518"/>
                    <a:pt x="725002" y="630022"/>
                    <a:pt x="725234" y="631735"/>
                  </a:cubicBezTo>
                  <a:cubicBezTo>
                    <a:pt x="725256" y="632233"/>
                    <a:pt x="724913" y="632674"/>
                    <a:pt x="724423" y="632776"/>
                  </a:cubicBezTo>
                  <a:cubicBezTo>
                    <a:pt x="723518" y="632961"/>
                    <a:pt x="723750" y="633702"/>
                    <a:pt x="723449" y="634211"/>
                  </a:cubicBezTo>
                  <a:cubicBezTo>
                    <a:pt x="722976" y="634811"/>
                    <a:pt x="723058" y="635675"/>
                    <a:pt x="723634" y="636177"/>
                  </a:cubicBezTo>
                  <a:cubicBezTo>
                    <a:pt x="724274" y="637230"/>
                    <a:pt x="724344" y="638533"/>
                    <a:pt x="723820" y="639648"/>
                  </a:cubicBezTo>
                  <a:cubicBezTo>
                    <a:pt x="723636" y="640070"/>
                    <a:pt x="723564" y="640533"/>
                    <a:pt x="723611" y="640990"/>
                  </a:cubicBezTo>
                  <a:cubicBezTo>
                    <a:pt x="723611" y="641268"/>
                    <a:pt x="724029" y="641546"/>
                    <a:pt x="724237" y="641384"/>
                  </a:cubicBezTo>
                  <a:cubicBezTo>
                    <a:pt x="725142" y="640666"/>
                    <a:pt x="726556" y="640273"/>
                    <a:pt x="726695" y="639070"/>
                  </a:cubicBezTo>
                  <a:cubicBezTo>
                    <a:pt x="726726" y="637849"/>
                    <a:pt x="727419" y="636741"/>
                    <a:pt x="728504" y="636177"/>
                  </a:cubicBezTo>
                  <a:cubicBezTo>
                    <a:pt x="729103" y="635737"/>
                    <a:pt x="729575" y="635146"/>
                    <a:pt x="729872" y="634465"/>
                  </a:cubicBezTo>
                  <a:cubicBezTo>
                    <a:pt x="730585" y="631997"/>
                    <a:pt x="731516" y="629596"/>
                    <a:pt x="732655" y="627292"/>
                  </a:cubicBezTo>
                  <a:cubicBezTo>
                    <a:pt x="732689" y="627202"/>
                    <a:pt x="732689" y="627104"/>
                    <a:pt x="732655" y="627014"/>
                  </a:cubicBezTo>
                  <a:cubicBezTo>
                    <a:pt x="732006" y="625186"/>
                    <a:pt x="734974" y="623821"/>
                    <a:pt x="733350" y="621877"/>
                  </a:cubicBezTo>
                  <a:cubicBezTo>
                    <a:pt x="733350" y="621877"/>
                    <a:pt x="733536" y="621530"/>
                    <a:pt x="733675" y="621438"/>
                  </a:cubicBezTo>
                  <a:cubicBezTo>
                    <a:pt x="734851" y="620428"/>
                    <a:pt x="735299" y="618811"/>
                    <a:pt x="734811" y="617342"/>
                  </a:cubicBezTo>
                  <a:cubicBezTo>
                    <a:pt x="734649" y="616324"/>
                    <a:pt x="734603" y="615630"/>
                    <a:pt x="735530" y="615028"/>
                  </a:cubicBezTo>
                  <a:cubicBezTo>
                    <a:pt x="735855" y="614820"/>
                    <a:pt x="736064" y="614519"/>
                    <a:pt x="735646" y="614172"/>
                  </a:cubicBezTo>
                  <a:cubicBezTo>
                    <a:pt x="734859" y="613579"/>
                    <a:pt x="734702" y="612462"/>
                    <a:pt x="735295" y="611677"/>
                  </a:cubicBezTo>
                  <a:cubicBezTo>
                    <a:pt x="735296" y="611675"/>
                    <a:pt x="735297" y="611674"/>
                    <a:pt x="735298" y="611673"/>
                  </a:cubicBezTo>
                  <a:cubicBezTo>
                    <a:pt x="735608" y="611086"/>
                    <a:pt x="735650" y="610395"/>
                    <a:pt x="735414" y="609775"/>
                  </a:cubicBezTo>
                  <a:cubicBezTo>
                    <a:pt x="734464" y="607739"/>
                    <a:pt x="735414" y="605796"/>
                    <a:pt x="735414" y="603829"/>
                  </a:cubicBezTo>
                  <a:cubicBezTo>
                    <a:pt x="735472" y="603602"/>
                    <a:pt x="735575" y="603390"/>
                    <a:pt x="735716" y="603204"/>
                  </a:cubicBezTo>
                  <a:cubicBezTo>
                    <a:pt x="735391" y="601931"/>
                    <a:pt x="736017" y="600312"/>
                    <a:pt x="734649" y="599317"/>
                  </a:cubicBezTo>
                  <a:close/>
                  <a:moveTo>
                    <a:pt x="933840" y="109596"/>
                  </a:moveTo>
                  <a:cubicBezTo>
                    <a:pt x="933625" y="110571"/>
                    <a:pt x="934158" y="111555"/>
                    <a:pt x="935092" y="111910"/>
                  </a:cubicBezTo>
                  <a:cubicBezTo>
                    <a:pt x="935861" y="112242"/>
                    <a:pt x="936689" y="112415"/>
                    <a:pt x="937527" y="112419"/>
                  </a:cubicBezTo>
                  <a:cubicBezTo>
                    <a:pt x="938084" y="112419"/>
                    <a:pt x="938918" y="112234"/>
                    <a:pt x="939150" y="112419"/>
                  </a:cubicBezTo>
                  <a:cubicBezTo>
                    <a:pt x="940286" y="113808"/>
                    <a:pt x="942072" y="113391"/>
                    <a:pt x="943440" y="114178"/>
                  </a:cubicBezTo>
                  <a:cubicBezTo>
                    <a:pt x="944808" y="114965"/>
                    <a:pt x="946107" y="114803"/>
                    <a:pt x="947313" y="115612"/>
                  </a:cubicBezTo>
                  <a:cubicBezTo>
                    <a:pt x="947747" y="115810"/>
                    <a:pt x="948246" y="115810"/>
                    <a:pt x="948681" y="115612"/>
                  </a:cubicBezTo>
                  <a:cubicBezTo>
                    <a:pt x="950374" y="114841"/>
                    <a:pt x="952201" y="114401"/>
                    <a:pt x="954061" y="114317"/>
                  </a:cubicBezTo>
                  <a:cubicBezTo>
                    <a:pt x="955962" y="114039"/>
                    <a:pt x="957864" y="113692"/>
                    <a:pt x="959788" y="113437"/>
                  </a:cubicBezTo>
                  <a:cubicBezTo>
                    <a:pt x="960438" y="113309"/>
                    <a:pt x="961112" y="113390"/>
                    <a:pt x="961713" y="113669"/>
                  </a:cubicBezTo>
                  <a:cubicBezTo>
                    <a:pt x="962729" y="114166"/>
                    <a:pt x="963919" y="114166"/>
                    <a:pt x="964936" y="113669"/>
                  </a:cubicBezTo>
                  <a:cubicBezTo>
                    <a:pt x="965562" y="113437"/>
                    <a:pt x="965748" y="113414"/>
                    <a:pt x="966211" y="114039"/>
                  </a:cubicBezTo>
                  <a:cubicBezTo>
                    <a:pt x="966804" y="114594"/>
                    <a:pt x="967579" y="114915"/>
                    <a:pt x="968391" y="114941"/>
                  </a:cubicBezTo>
                  <a:cubicBezTo>
                    <a:pt x="969226" y="114941"/>
                    <a:pt x="968716" y="114062"/>
                    <a:pt x="969064" y="113669"/>
                  </a:cubicBezTo>
                  <a:cubicBezTo>
                    <a:pt x="969411" y="113275"/>
                    <a:pt x="969759" y="113484"/>
                    <a:pt x="970107" y="113368"/>
                  </a:cubicBezTo>
                  <a:cubicBezTo>
                    <a:pt x="971359" y="112951"/>
                    <a:pt x="972728" y="113067"/>
                    <a:pt x="973655" y="111563"/>
                  </a:cubicBezTo>
                  <a:cubicBezTo>
                    <a:pt x="974359" y="110419"/>
                    <a:pt x="975693" y="109822"/>
                    <a:pt x="977017" y="110059"/>
                  </a:cubicBezTo>
                  <a:cubicBezTo>
                    <a:pt x="978033" y="110278"/>
                    <a:pt x="979094" y="110060"/>
                    <a:pt x="979939" y="109457"/>
                  </a:cubicBezTo>
                  <a:cubicBezTo>
                    <a:pt x="980333" y="109295"/>
                    <a:pt x="980565" y="108717"/>
                    <a:pt x="981075" y="109249"/>
                  </a:cubicBezTo>
                  <a:cubicBezTo>
                    <a:pt x="982559" y="108324"/>
                    <a:pt x="984670" y="109457"/>
                    <a:pt x="985945" y="107768"/>
                  </a:cubicBezTo>
                  <a:cubicBezTo>
                    <a:pt x="986285" y="107583"/>
                    <a:pt x="986695" y="107583"/>
                    <a:pt x="987035" y="107768"/>
                  </a:cubicBezTo>
                  <a:cubicBezTo>
                    <a:pt x="987791" y="108379"/>
                    <a:pt x="988901" y="108263"/>
                    <a:pt x="989513" y="107508"/>
                  </a:cubicBezTo>
                  <a:cubicBezTo>
                    <a:pt x="989565" y="107444"/>
                    <a:pt x="989613" y="107376"/>
                    <a:pt x="989655" y="107305"/>
                  </a:cubicBezTo>
                  <a:cubicBezTo>
                    <a:pt x="989818" y="107097"/>
                    <a:pt x="990374" y="107143"/>
                    <a:pt x="990374" y="107305"/>
                  </a:cubicBezTo>
                  <a:cubicBezTo>
                    <a:pt x="990374" y="107467"/>
                    <a:pt x="989910" y="108092"/>
                    <a:pt x="990374" y="108439"/>
                  </a:cubicBezTo>
                  <a:cubicBezTo>
                    <a:pt x="991302" y="109018"/>
                    <a:pt x="990884" y="107676"/>
                    <a:pt x="991418" y="107722"/>
                  </a:cubicBezTo>
                  <a:cubicBezTo>
                    <a:pt x="991951" y="107768"/>
                    <a:pt x="992345" y="107722"/>
                    <a:pt x="992484" y="107838"/>
                  </a:cubicBezTo>
                  <a:cubicBezTo>
                    <a:pt x="993528" y="109180"/>
                    <a:pt x="994548" y="108694"/>
                    <a:pt x="995963" y="108416"/>
                  </a:cubicBezTo>
                  <a:cubicBezTo>
                    <a:pt x="997549" y="107930"/>
                    <a:pt x="999196" y="107665"/>
                    <a:pt x="1000855" y="107629"/>
                  </a:cubicBezTo>
                  <a:cubicBezTo>
                    <a:pt x="1002660" y="107965"/>
                    <a:pt x="1004503" y="107269"/>
                    <a:pt x="1005632" y="105825"/>
                  </a:cubicBezTo>
                  <a:cubicBezTo>
                    <a:pt x="1005935" y="105342"/>
                    <a:pt x="1006406" y="104988"/>
                    <a:pt x="1006954" y="104830"/>
                  </a:cubicBezTo>
                  <a:cubicBezTo>
                    <a:pt x="1008948" y="104436"/>
                    <a:pt x="1009760" y="102840"/>
                    <a:pt x="1010687" y="101312"/>
                  </a:cubicBezTo>
                  <a:cubicBezTo>
                    <a:pt x="1010850" y="101035"/>
                    <a:pt x="1010966" y="100757"/>
                    <a:pt x="1010687" y="100572"/>
                  </a:cubicBezTo>
                  <a:cubicBezTo>
                    <a:pt x="1010409" y="100387"/>
                    <a:pt x="1010247" y="100572"/>
                    <a:pt x="1010061" y="100780"/>
                  </a:cubicBezTo>
                  <a:cubicBezTo>
                    <a:pt x="1009273" y="101289"/>
                    <a:pt x="1009134" y="102284"/>
                    <a:pt x="1008206" y="102793"/>
                  </a:cubicBezTo>
                  <a:cubicBezTo>
                    <a:pt x="1005609" y="104251"/>
                    <a:pt x="1002618" y="104598"/>
                    <a:pt x="999997" y="105963"/>
                  </a:cubicBezTo>
                  <a:cubicBezTo>
                    <a:pt x="999722" y="106022"/>
                    <a:pt x="999438" y="106022"/>
                    <a:pt x="999163" y="105963"/>
                  </a:cubicBezTo>
                  <a:cubicBezTo>
                    <a:pt x="996612" y="105963"/>
                    <a:pt x="994061" y="105963"/>
                    <a:pt x="991510" y="105963"/>
                  </a:cubicBezTo>
                  <a:cubicBezTo>
                    <a:pt x="990096" y="105963"/>
                    <a:pt x="988913" y="104991"/>
                    <a:pt x="987429" y="105315"/>
                  </a:cubicBezTo>
                  <a:cubicBezTo>
                    <a:pt x="986421" y="105724"/>
                    <a:pt x="985263" y="105377"/>
                    <a:pt x="984646" y="104482"/>
                  </a:cubicBezTo>
                  <a:cubicBezTo>
                    <a:pt x="984341" y="104088"/>
                    <a:pt x="983777" y="104006"/>
                    <a:pt x="983371" y="104297"/>
                  </a:cubicBezTo>
                  <a:cubicBezTo>
                    <a:pt x="982513" y="104991"/>
                    <a:pt x="981562" y="104668"/>
                    <a:pt x="980658" y="104806"/>
                  </a:cubicBezTo>
                  <a:cubicBezTo>
                    <a:pt x="978822" y="104846"/>
                    <a:pt x="977033" y="105390"/>
                    <a:pt x="975487" y="106380"/>
                  </a:cubicBezTo>
                  <a:cubicBezTo>
                    <a:pt x="974411" y="107567"/>
                    <a:pt x="972870" y="108226"/>
                    <a:pt x="971267" y="108185"/>
                  </a:cubicBezTo>
                  <a:cubicBezTo>
                    <a:pt x="970997" y="108217"/>
                    <a:pt x="970736" y="108303"/>
                    <a:pt x="970501" y="108439"/>
                  </a:cubicBezTo>
                  <a:cubicBezTo>
                    <a:pt x="968254" y="109494"/>
                    <a:pt x="965681" y="109627"/>
                    <a:pt x="963336" y="108809"/>
                  </a:cubicBezTo>
                  <a:cubicBezTo>
                    <a:pt x="963166" y="108736"/>
                    <a:pt x="962973" y="108736"/>
                    <a:pt x="962803" y="108809"/>
                  </a:cubicBezTo>
                  <a:cubicBezTo>
                    <a:pt x="961968" y="109550"/>
                    <a:pt x="960994" y="109203"/>
                    <a:pt x="960090" y="109203"/>
                  </a:cubicBezTo>
                  <a:cubicBezTo>
                    <a:pt x="958870" y="109168"/>
                    <a:pt x="957675" y="109552"/>
                    <a:pt x="956704" y="110290"/>
                  </a:cubicBezTo>
                  <a:cubicBezTo>
                    <a:pt x="955666" y="111073"/>
                    <a:pt x="954411" y="111518"/>
                    <a:pt x="953110" y="111563"/>
                  </a:cubicBezTo>
                  <a:cubicBezTo>
                    <a:pt x="952359" y="111496"/>
                    <a:pt x="951603" y="111640"/>
                    <a:pt x="950930" y="111980"/>
                  </a:cubicBezTo>
                  <a:cubicBezTo>
                    <a:pt x="950243" y="112647"/>
                    <a:pt x="949170" y="112716"/>
                    <a:pt x="948403" y="112142"/>
                  </a:cubicBezTo>
                  <a:cubicBezTo>
                    <a:pt x="948060" y="111968"/>
                    <a:pt x="947655" y="111968"/>
                    <a:pt x="947313" y="112142"/>
                  </a:cubicBezTo>
                  <a:cubicBezTo>
                    <a:pt x="946402" y="112779"/>
                    <a:pt x="945167" y="112682"/>
                    <a:pt x="944368" y="111910"/>
                  </a:cubicBezTo>
                  <a:cubicBezTo>
                    <a:pt x="943973" y="111517"/>
                    <a:pt x="943324" y="111910"/>
                    <a:pt x="942791" y="112072"/>
                  </a:cubicBezTo>
                  <a:cubicBezTo>
                    <a:pt x="941924" y="112524"/>
                    <a:pt x="940867" y="112385"/>
                    <a:pt x="940147" y="111725"/>
                  </a:cubicBezTo>
                  <a:cubicBezTo>
                    <a:pt x="939298" y="110910"/>
                    <a:pt x="938328" y="110231"/>
                    <a:pt x="937272" y="109712"/>
                  </a:cubicBezTo>
                  <a:cubicBezTo>
                    <a:pt x="936970" y="109712"/>
                    <a:pt x="936530" y="109203"/>
                    <a:pt x="936762" y="108833"/>
                  </a:cubicBezTo>
                  <a:cubicBezTo>
                    <a:pt x="937689" y="107398"/>
                    <a:pt x="936275" y="107444"/>
                    <a:pt x="935672" y="106981"/>
                  </a:cubicBezTo>
                  <a:cubicBezTo>
                    <a:pt x="935066" y="106500"/>
                    <a:pt x="934225" y="106445"/>
                    <a:pt x="933562" y="106843"/>
                  </a:cubicBezTo>
                  <a:cubicBezTo>
                    <a:pt x="933307" y="107005"/>
                    <a:pt x="934049" y="107699"/>
                    <a:pt x="933817" y="108254"/>
                  </a:cubicBezTo>
                  <a:cubicBezTo>
                    <a:pt x="933805" y="108370"/>
                    <a:pt x="933805" y="108486"/>
                    <a:pt x="933817" y="108601"/>
                  </a:cubicBezTo>
                  <a:cubicBezTo>
                    <a:pt x="933856" y="108931"/>
                    <a:pt x="933864" y="109265"/>
                    <a:pt x="933840" y="109596"/>
                  </a:cubicBezTo>
                  <a:close/>
                  <a:moveTo>
                    <a:pt x="139488" y="460134"/>
                  </a:moveTo>
                  <a:cubicBezTo>
                    <a:pt x="138640" y="461752"/>
                    <a:pt x="137663" y="463300"/>
                    <a:pt x="136566" y="464761"/>
                  </a:cubicBezTo>
                  <a:cubicBezTo>
                    <a:pt x="136124" y="465332"/>
                    <a:pt x="135504" y="465739"/>
                    <a:pt x="134803" y="465918"/>
                  </a:cubicBezTo>
                  <a:cubicBezTo>
                    <a:pt x="134200" y="466173"/>
                    <a:pt x="135383" y="467307"/>
                    <a:pt x="134618" y="467978"/>
                  </a:cubicBezTo>
                  <a:cubicBezTo>
                    <a:pt x="134544" y="468044"/>
                    <a:pt x="134481" y="468122"/>
                    <a:pt x="134432" y="468209"/>
                  </a:cubicBezTo>
                  <a:cubicBezTo>
                    <a:pt x="132891" y="470586"/>
                    <a:pt x="131704" y="473174"/>
                    <a:pt x="130908" y="475891"/>
                  </a:cubicBezTo>
                  <a:cubicBezTo>
                    <a:pt x="130871" y="476580"/>
                    <a:pt x="130300" y="477119"/>
                    <a:pt x="129609" y="477118"/>
                  </a:cubicBezTo>
                  <a:cubicBezTo>
                    <a:pt x="128751" y="477118"/>
                    <a:pt x="128542" y="477280"/>
                    <a:pt x="129238" y="477951"/>
                  </a:cubicBezTo>
                  <a:cubicBezTo>
                    <a:pt x="129470" y="478182"/>
                    <a:pt x="129771" y="478367"/>
                    <a:pt x="129470" y="478853"/>
                  </a:cubicBezTo>
                  <a:cubicBezTo>
                    <a:pt x="128277" y="481321"/>
                    <a:pt x="126914" y="483702"/>
                    <a:pt x="125389" y="485980"/>
                  </a:cubicBezTo>
                  <a:cubicBezTo>
                    <a:pt x="124673" y="486475"/>
                    <a:pt x="124495" y="487456"/>
                    <a:pt x="124991" y="488170"/>
                  </a:cubicBezTo>
                  <a:cubicBezTo>
                    <a:pt x="125021" y="488213"/>
                    <a:pt x="125053" y="488254"/>
                    <a:pt x="125087" y="488294"/>
                  </a:cubicBezTo>
                  <a:cubicBezTo>
                    <a:pt x="125551" y="488873"/>
                    <a:pt x="125226" y="489821"/>
                    <a:pt x="124647" y="490608"/>
                  </a:cubicBezTo>
                  <a:cubicBezTo>
                    <a:pt x="123510" y="492112"/>
                    <a:pt x="121679" y="493246"/>
                    <a:pt x="121771" y="495514"/>
                  </a:cubicBezTo>
                  <a:cubicBezTo>
                    <a:pt x="121771" y="495907"/>
                    <a:pt x="121238" y="495907"/>
                    <a:pt x="120867" y="495930"/>
                  </a:cubicBezTo>
                  <a:cubicBezTo>
                    <a:pt x="119870" y="495930"/>
                    <a:pt x="120055" y="496902"/>
                    <a:pt x="119870" y="497504"/>
                  </a:cubicBezTo>
                  <a:cubicBezTo>
                    <a:pt x="120681" y="497504"/>
                    <a:pt x="120519" y="498337"/>
                    <a:pt x="120913" y="498614"/>
                  </a:cubicBezTo>
                  <a:cubicBezTo>
                    <a:pt x="121308" y="498892"/>
                    <a:pt x="121748" y="498383"/>
                    <a:pt x="122166" y="498290"/>
                  </a:cubicBezTo>
                  <a:cubicBezTo>
                    <a:pt x="122583" y="498198"/>
                    <a:pt x="123557" y="498128"/>
                    <a:pt x="123626" y="497041"/>
                  </a:cubicBezTo>
                  <a:cubicBezTo>
                    <a:pt x="123696" y="495953"/>
                    <a:pt x="124647" y="495814"/>
                    <a:pt x="125296" y="495305"/>
                  </a:cubicBezTo>
                  <a:cubicBezTo>
                    <a:pt x="127434" y="494092"/>
                    <a:pt x="129033" y="492116"/>
                    <a:pt x="129771" y="489775"/>
                  </a:cubicBezTo>
                  <a:cubicBezTo>
                    <a:pt x="129771" y="489358"/>
                    <a:pt x="130073" y="488919"/>
                    <a:pt x="130351" y="488873"/>
                  </a:cubicBezTo>
                  <a:cubicBezTo>
                    <a:pt x="131858" y="488595"/>
                    <a:pt x="131882" y="487091"/>
                    <a:pt x="131951" y="486304"/>
                  </a:cubicBezTo>
                  <a:cubicBezTo>
                    <a:pt x="132051" y="485087"/>
                    <a:pt x="132699" y="483980"/>
                    <a:pt x="133714" y="483296"/>
                  </a:cubicBezTo>
                  <a:cubicBezTo>
                    <a:pt x="134085" y="482972"/>
                    <a:pt x="134085" y="482926"/>
                    <a:pt x="133853" y="482023"/>
                  </a:cubicBezTo>
                  <a:cubicBezTo>
                    <a:pt x="133725" y="481663"/>
                    <a:pt x="133859" y="481263"/>
                    <a:pt x="134177" y="481051"/>
                  </a:cubicBezTo>
                  <a:cubicBezTo>
                    <a:pt x="135020" y="480445"/>
                    <a:pt x="135567" y="479513"/>
                    <a:pt x="135685" y="478483"/>
                  </a:cubicBezTo>
                  <a:cubicBezTo>
                    <a:pt x="136256" y="476371"/>
                    <a:pt x="137098" y="474341"/>
                    <a:pt x="138189" y="472444"/>
                  </a:cubicBezTo>
                  <a:cubicBezTo>
                    <a:pt x="138606" y="471611"/>
                    <a:pt x="138792" y="470616"/>
                    <a:pt x="140090" y="470523"/>
                  </a:cubicBezTo>
                  <a:cubicBezTo>
                    <a:pt x="140461" y="470523"/>
                    <a:pt x="140786" y="469644"/>
                    <a:pt x="140276" y="469412"/>
                  </a:cubicBezTo>
                  <a:cubicBezTo>
                    <a:pt x="138838" y="468765"/>
                    <a:pt x="139279" y="468024"/>
                    <a:pt x="140067" y="467284"/>
                  </a:cubicBezTo>
                  <a:cubicBezTo>
                    <a:pt x="140856" y="466543"/>
                    <a:pt x="141714" y="465224"/>
                    <a:pt x="143198" y="465109"/>
                  </a:cubicBezTo>
                  <a:cubicBezTo>
                    <a:pt x="143453" y="465109"/>
                    <a:pt x="144450" y="464530"/>
                    <a:pt x="143198" y="464137"/>
                  </a:cubicBezTo>
                  <a:cubicBezTo>
                    <a:pt x="143035" y="464137"/>
                    <a:pt x="142804" y="463882"/>
                    <a:pt x="142804" y="463766"/>
                  </a:cubicBezTo>
                  <a:cubicBezTo>
                    <a:pt x="142685" y="462566"/>
                    <a:pt x="142763" y="461355"/>
                    <a:pt x="143035" y="460180"/>
                  </a:cubicBezTo>
                  <a:cubicBezTo>
                    <a:pt x="143661" y="458676"/>
                    <a:pt x="143499" y="458491"/>
                    <a:pt x="141992" y="458514"/>
                  </a:cubicBezTo>
                  <a:cubicBezTo>
                    <a:pt x="140874" y="458375"/>
                    <a:pt x="139817" y="459058"/>
                    <a:pt x="139488" y="460134"/>
                  </a:cubicBezTo>
                  <a:close/>
                  <a:moveTo>
                    <a:pt x="752272" y="542671"/>
                  </a:moveTo>
                  <a:cubicBezTo>
                    <a:pt x="752637" y="543609"/>
                    <a:pt x="752947" y="544567"/>
                    <a:pt x="753200" y="545541"/>
                  </a:cubicBezTo>
                  <a:cubicBezTo>
                    <a:pt x="753315" y="548115"/>
                    <a:pt x="753896" y="550647"/>
                    <a:pt x="754916" y="553015"/>
                  </a:cubicBezTo>
                  <a:cubicBezTo>
                    <a:pt x="755008" y="553285"/>
                    <a:pt x="755008" y="553578"/>
                    <a:pt x="754916" y="553848"/>
                  </a:cubicBezTo>
                  <a:cubicBezTo>
                    <a:pt x="754776" y="555708"/>
                    <a:pt x="755214" y="557566"/>
                    <a:pt x="756168" y="559170"/>
                  </a:cubicBezTo>
                  <a:cubicBezTo>
                    <a:pt x="756926" y="560589"/>
                    <a:pt x="757256" y="562196"/>
                    <a:pt x="757119" y="563798"/>
                  </a:cubicBezTo>
                  <a:cubicBezTo>
                    <a:pt x="756933" y="564955"/>
                    <a:pt x="756678" y="566112"/>
                    <a:pt x="758232" y="566528"/>
                  </a:cubicBezTo>
                  <a:cubicBezTo>
                    <a:pt x="758974" y="566760"/>
                    <a:pt x="758812" y="567616"/>
                    <a:pt x="758835" y="568287"/>
                  </a:cubicBezTo>
                  <a:cubicBezTo>
                    <a:pt x="758858" y="568958"/>
                    <a:pt x="758533" y="569768"/>
                    <a:pt x="759275" y="570045"/>
                  </a:cubicBezTo>
                  <a:cubicBezTo>
                    <a:pt x="760017" y="570323"/>
                    <a:pt x="760597" y="571387"/>
                    <a:pt x="760968" y="572174"/>
                  </a:cubicBezTo>
                  <a:cubicBezTo>
                    <a:pt x="761339" y="572961"/>
                    <a:pt x="761664" y="572915"/>
                    <a:pt x="762035" y="572290"/>
                  </a:cubicBezTo>
                  <a:cubicBezTo>
                    <a:pt x="762402" y="571761"/>
                    <a:pt x="762655" y="571163"/>
                    <a:pt x="762777" y="570531"/>
                  </a:cubicBezTo>
                  <a:cubicBezTo>
                    <a:pt x="762777" y="569768"/>
                    <a:pt x="763403" y="569212"/>
                    <a:pt x="763426" y="568402"/>
                  </a:cubicBezTo>
                  <a:cubicBezTo>
                    <a:pt x="763449" y="567592"/>
                    <a:pt x="762638" y="567315"/>
                    <a:pt x="763171" y="566621"/>
                  </a:cubicBezTo>
                  <a:cubicBezTo>
                    <a:pt x="763704" y="565927"/>
                    <a:pt x="763310" y="565140"/>
                    <a:pt x="763357" y="564307"/>
                  </a:cubicBezTo>
                  <a:cubicBezTo>
                    <a:pt x="763473" y="563289"/>
                    <a:pt x="763346" y="562258"/>
                    <a:pt x="762986" y="561299"/>
                  </a:cubicBezTo>
                  <a:cubicBezTo>
                    <a:pt x="762615" y="560350"/>
                    <a:pt x="763913" y="559563"/>
                    <a:pt x="763936" y="558522"/>
                  </a:cubicBezTo>
                  <a:cubicBezTo>
                    <a:pt x="763936" y="558013"/>
                    <a:pt x="764145" y="557458"/>
                    <a:pt x="763496" y="557064"/>
                  </a:cubicBezTo>
                  <a:cubicBezTo>
                    <a:pt x="761988" y="556115"/>
                    <a:pt x="761942" y="555907"/>
                    <a:pt x="762615" y="554750"/>
                  </a:cubicBezTo>
                  <a:cubicBezTo>
                    <a:pt x="763761" y="553164"/>
                    <a:pt x="763402" y="550952"/>
                    <a:pt x="761812" y="549808"/>
                  </a:cubicBezTo>
                  <a:cubicBezTo>
                    <a:pt x="761648" y="549690"/>
                    <a:pt x="761475" y="549586"/>
                    <a:pt x="761293" y="549498"/>
                  </a:cubicBezTo>
                  <a:cubicBezTo>
                    <a:pt x="760511" y="549116"/>
                    <a:pt x="760010" y="548329"/>
                    <a:pt x="759994" y="547461"/>
                  </a:cubicBezTo>
                  <a:cubicBezTo>
                    <a:pt x="760068" y="546137"/>
                    <a:pt x="759520" y="544854"/>
                    <a:pt x="758510" y="543990"/>
                  </a:cubicBezTo>
                  <a:cubicBezTo>
                    <a:pt x="757740" y="543532"/>
                    <a:pt x="757488" y="542538"/>
                    <a:pt x="757948" y="541770"/>
                  </a:cubicBezTo>
                  <a:cubicBezTo>
                    <a:pt x="757997" y="541687"/>
                    <a:pt x="758053" y="541610"/>
                    <a:pt x="758116" y="541538"/>
                  </a:cubicBezTo>
                  <a:cubicBezTo>
                    <a:pt x="758255" y="541376"/>
                    <a:pt x="758441" y="540635"/>
                    <a:pt x="757838" y="540913"/>
                  </a:cubicBezTo>
                  <a:cubicBezTo>
                    <a:pt x="756400" y="541538"/>
                    <a:pt x="756006" y="540404"/>
                    <a:pt x="755519" y="539617"/>
                  </a:cubicBezTo>
                  <a:cubicBezTo>
                    <a:pt x="755217" y="539177"/>
                    <a:pt x="755009" y="538877"/>
                    <a:pt x="754336" y="538946"/>
                  </a:cubicBezTo>
                  <a:cubicBezTo>
                    <a:pt x="752781" y="539324"/>
                    <a:pt x="751827" y="540889"/>
                    <a:pt x="752206" y="542441"/>
                  </a:cubicBezTo>
                  <a:cubicBezTo>
                    <a:pt x="752225" y="542519"/>
                    <a:pt x="752247" y="542596"/>
                    <a:pt x="752272" y="542671"/>
                  </a:cubicBezTo>
                  <a:close/>
                  <a:moveTo>
                    <a:pt x="862836" y="581106"/>
                  </a:moveTo>
                  <a:cubicBezTo>
                    <a:pt x="862535" y="581893"/>
                    <a:pt x="862372" y="582702"/>
                    <a:pt x="862048" y="583420"/>
                  </a:cubicBezTo>
                  <a:cubicBezTo>
                    <a:pt x="861700" y="584853"/>
                    <a:pt x="861120" y="586221"/>
                    <a:pt x="860332" y="587469"/>
                  </a:cubicBezTo>
                  <a:cubicBezTo>
                    <a:pt x="859288" y="588626"/>
                    <a:pt x="859868" y="590362"/>
                    <a:pt x="858824" y="591634"/>
                  </a:cubicBezTo>
                  <a:cubicBezTo>
                    <a:pt x="858118" y="592559"/>
                    <a:pt x="857787" y="593716"/>
                    <a:pt x="857897" y="594874"/>
                  </a:cubicBezTo>
                  <a:cubicBezTo>
                    <a:pt x="857984" y="596008"/>
                    <a:pt x="857301" y="597060"/>
                    <a:pt x="856227" y="597442"/>
                  </a:cubicBezTo>
                  <a:cubicBezTo>
                    <a:pt x="855787" y="597697"/>
                    <a:pt x="855926" y="597604"/>
                    <a:pt x="856065" y="597998"/>
                  </a:cubicBezTo>
                  <a:cubicBezTo>
                    <a:pt x="856579" y="599618"/>
                    <a:pt x="856367" y="601380"/>
                    <a:pt x="855485" y="602834"/>
                  </a:cubicBezTo>
                  <a:cubicBezTo>
                    <a:pt x="855313" y="603109"/>
                    <a:pt x="855254" y="603441"/>
                    <a:pt x="855323" y="603759"/>
                  </a:cubicBezTo>
                  <a:cubicBezTo>
                    <a:pt x="855585" y="604501"/>
                    <a:pt x="855695" y="605288"/>
                    <a:pt x="855648" y="606073"/>
                  </a:cubicBezTo>
                  <a:cubicBezTo>
                    <a:pt x="855648" y="606837"/>
                    <a:pt x="856297" y="607138"/>
                    <a:pt x="856830" y="606698"/>
                  </a:cubicBezTo>
                  <a:cubicBezTo>
                    <a:pt x="857758" y="605958"/>
                    <a:pt x="858871" y="605472"/>
                    <a:pt x="859312" y="604129"/>
                  </a:cubicBezTo>
                  <a:cubicBezTo>
                    <a:pt x="859548" y="603146"/>
                    <a:pt x="860187" y="602306"/>
                    <a:pt x="861074" y="601816"/>
                  </a:cubicBezTo>
                  <a:cubicBezTo>
                    <a:pt x="861553" y="601632"/>
                    <a:pt x="861886" y="601192"/>
                    <a:pt x="861932" y="600682"/>
                  </a:cubicBezTo>
                  <a:cubicBezTo>
                    <a:pt x="861853" y="599827"/>
                    <a:pt x="862254" y="598998"/>
                    <a:pt x="862975" y="598530"/>
                  </a:cubicBezTo>
                  <a:cubicBezTo>
                    <a:pt x="863349" y="598316"/>
                    <a:pt x="863537" y="597883"/>
                    <a:pt x="863439" y="597465"/>
                  </a:cubicBezTo>
                  <a:cubicBezTo>
                    <a:pt x="862883" y="596239"/>
                    <a:pt x="863926" y="595614"/>
                    <a:pt x="864436" y="594920"/>
                  </a:cubicBezTo>
                  <a:cubicBezTo>
                    <a:pt x="865798" y="593394"/>
                    <a:pt x="866395" y="591336"/>
                    <a:pt x="866059" y="589320"/>
                  </a:cubicBezTo>
                  <a:cubicBezTo>
                    <a:pt x="865804" y="588279"/>
                    <a:pt x="867381" y="589135"/>
                    <a:pt x="866755" y="588418"/>
                  </a:cubicBezTo>
                  <a:cubicBezTo>
                    <a:pt x="866129" y="587701"/>
                    <a:pt x="866245" y="587793"/>
                    <a:pt x="866454" y="587400"/>
                  </a:cubicBezTo>
                  <a:cubicBezTo>
                    <a:pt x="867335" y="585803"/>
                    <a:pt x="866175" y="584068"/>
                    <a:pt x="866894" y="582425"/>
                  </a:cubicBezTo>
                  <a:cubicBezTo>
                    <a:pt x="867149" y="581846"/>
                    <a:pt x="866570" y="580898"/>
                    <a:pt x="866314" y="580111"/>
                  </a:cubicBezTo>
                  <a:cubicBezTo>
                    <a:pt x="866314" y="579903"/>
                    <a:pt x="866013" y="579764"/>
                    <a:pt x="865943" y="579671"/>
                  </a:cubicBezTo>
                  <a:cubicBezTo>
                    <a:pt x="864762" y="579177"/>
                    <a:pt x="863404" y="579732"/>
                    <a:pt x="862908" y="580910"/>
                  </a:cubicBezTo>
                  <a:cubicBezTo>
                    <a:pt x="862881" y="580974"/>
                    <a:pt x="862857" y="581040"/>
                    <a:pt x="862836" y="581106"/>
                  </a:cubicBezTo>
                  <a:close/>
                  <a:moveTo>
                    <a:pt x="941492" y="74355"/>
                  </a:moveTo>
                  <a:cubicBezTo>
                    <a:pt x="942373" y="75350"/>
                    <a:pt x="944182" y="75605"/>
                    <a:pt x="943950" y="77502"/>
                  </a:cubicBezTo>
                  <a:cubicBezTo>
                    <a:pt x="943950" y="77757"/>
                    <a:pt x="944298" y="77757"/>
                    <a:pt x="944623" y="77502"/>
                  </a:cubicBezTo>
                  <a:cubicBezTo>
                    <a:pt x="946107" y="76368"/>
                    <a:pt x="947220" y="78312"/>
                    <a:pt x="948750" y="77942"/>
                  </a:cubicBezTo>
                  <a:cubicBezTo>
                    <a:pt x="950331" y="77719"/>
                    <a:pt x="951942" y="77961"/>
                    <a:pt x="953388" y="78636"/>
                  </a:cubicBezTo>
                  <a:cubicBezTo>
                    <a:pt x="954669" y="78968"/>
                    <a:pt x="956024" y="78862"/>
                    <a:pt x="957237" y="78335"/>
                  </a:cubicBezTo>
                  <a:cubicBezTo>
                    <a:pt x="959881" y="77409"/>
                    <a:pt x="961272" y="77641"/>
                    <a:pt x="965191" y="79237"/>
                  </a:cubicBezTo>
                  <a:cubicBezTo>
                    <a:pt x="966003" y="79561"/>
                    <a:pt x="965933" y="79006"/>
                    <a:pt x="965933" y="78798"/>
                  </a:cubicBezTo>
                  <a:cubicBezTo>
                    <a:pt x="966072" y="76276"/>
                    <a:pt x="967997" y="76484"/>
                    <a:pt x="969736" y="76183"/>
                  </a:cubicBezTo>
                  <a:cubicBezTo>
                    <a:pt x="973261" y="75836"/>
                    <a:pt x="973933" y="74355"/>
                    <a:pt x="972356" y="71324"/>
                  </a:cubicBezTo>
                  <a:cubicBezTo>
                    <a:pt x="970823" y="68567"/>
                    <a:pt x="968682" y="66193"/>
                    <a:pt x="966095" y="64382"/>
                  </a:cubicBezTo>
                  <a:cubicBezTo>
                    <a:pt x="963498" y="62438"/>
                    <a:pt x="961087" y="59939"/>
                    <a:pt x="957377" y="59754"/>
                  </a:cubicBezTo>
                  <a:cubicBezTo>
                    <a:pt x="956333" y="59754"/>
                    <a:pt x="953852" y="59754"/>
                    <a:pt x="954246" y="57116"/>
                  </a:cubicBezTo>
                  <a:cubicBezTo>
                    <a:pt x="953926" y="56876"/>
                    <a:pt x="953533" y="56754"/>
                    <a:pt x="953133" y="56769"/>
                  </a:cubicBezTo>
                  <a:cubicBezTo>
                    <a:pt x="952321" y="57047"/>
                    <a:pt x="953133" y="57417"/>
                    <a:pt x="953133" y="57695"/>
                  </a:cubicBezTo>
                  <a:cubicBezTo>
                    <a:pt x="953574" y="58551"/>
                    <a:pt x="953342" y="58991"/>
                    <a:pt x="952391" y="59222"/>
                  </a:cubicBezTo>
                  <a:cubicBezTo>
                    <a:pt x="951063" y="59785"/>
                    <a:pt x="949668" y="60174"/>
                    <a:pt x="948240" y="60379"/>
                  </a:cubicBezTo>
                  <a:cubicBezTo>
                    <a:pt x="946733" y="60379"/>
                    <a:pt x="946316" y="62091"/>
                    <a:pt x="944994" y="61929"/>
                  </a:cubicBezTo>
                  <a:cubicBezTo>
                    <a:pt x="942675" y="61628"/>
                    <a:pt x="944994" y="64035"/>
                    <a:pt x="943440" y="64243"/>
                  </a:cubicBezTo>
                  <a:cubicBezTo>
                    <a:pt x="940101" y="64914"/>
                    <a:pt x="940727" y="67668"/>
                    <a:pt x="941121" y="69889"/>
                  </a:cubicBezTo>
                  <a:cubicBezTo>
                    <a:pt x="941307" y="71116"/>
                    <a:pt x="942397" y="72203"/>
                    <a:pt x="941376" y="73545"/>
                  </a:cubicBezTo>
                  <a:cubicBezTo>
                    <a:pt x="941191" y="73846"/>
                    <a:pt x="941237" y="74054"/>
                    <a:pt x="941492" y="74355"/>
                  </a:cubicBezTo>
                  <a:close/>
                  <a:moveTo>
                    <a:pt x="564884" y="44806"/>
                  </a:moveTo>
                  <a:cubicBezTo>
                    <a:pt x="563259" y="45539"/>
                    <a:pt x="561364" y="45344"/>
                    <a:pt x="559922" y="44297"/>
                  </a:cubicBezTo>
                  <a:cubicBezTo>
                    <a:pt x="559753" y="44218"/>
                    <a:pt x="559558" y="44218"/>
                    <a:pt x="559389" y="44297"/>
                  </a:cubicBezTo>
                  <a:cubicBezTo>
                    <a:pt x="558044" y="45107"/>
                    <a:pt x="557070" y="44459"/>
                    <a:pt x="555841" y="43765"/>
                  </a:cubicBezTo>
                  <a:cubicBezTo>
                    <a:pt x="555261" y="43418"/>
                    <a:pt x="554171" y="44019"/>
                    <a:pt x="553963" y="44621"/>
                  </a:cubicBezTo>
                  <a:cubicBezTo>
                    <a:pt x="553688" y="45891"/>
                    <a:pt x="554347" y="47178"/>
                    <a:pt x="555539" y="47699"/>
                  </a:cubicBezTo>
                  <a:cubicBezTo>
                    <a:pt x="556815" y="48254"/>
                    <a:pt x="558229" y="48254"/>
                    <a:pt x="559505" y="48925"/>
                  </a:cubicBezTo>
                  <a:cubicBezTo>
                    <a:pt x="561383" y="49897"/>
                    <a:pt x="563400" y="50637"/>
                    <a:pt x="565255" y="51655"/>
                  </a:cubicBezTo>
                  <a:cubicBezTo>
                    <a:pt x="566183" y="52164"/>
                    <a:pt x="567435" y="51794"/>
                    <a:pt x="568108" y="52512"/>
                  </a:cubicBezTo>
                  <a:cubicBezTo>
                    <a:pt x="569849" y="53894"/>
                    <a:pt x="571877" y="54874"/>
                    <a:pt x="574044" y="55381"/>
                  </a:cubicBezTo>
                  <a:cubicBezTo>
                    <a:pt x="575111" y="55820"/>
                    <a:pt x="576154" y="56144"/>
                    <a:pt x="576641" y="57255"/>
                  </a:cubicBezTo>
                  <a:cubicBezTo>
                    <a:pt x="576827" y="57672"/>
                    <a:pt x="577035" y="57741"/>
                    <a:pt x="577430" y="57857"/>
                  </a:cubicBezTo>
                  <a:cubicBezTo>
                    <a:pt x="578659" y="58181"/>
                    <a:pt x="579864" y="58713"/>
                    <a:pt x="581117" y="58921"/>
                  </a:cubicBezTo>
                  <a:cubicBezTo>
                    <a:pt x="581928" y="59060"/>
                    <a:pt x="582601" y="59268"/>
                    <a:pt x="582879" y="60055"/>
                  </a:cubicBezTo>
                  <a:cubicBezTo>
                    <a:pt x="583157" y="60842"/>
                    <a:pt x="584085" y="61351"/>
                    <a:pt x="585198" y="61281"/>
                  </a:cubicBezTo>
                  <a:cubicBezTo>
                    <a:pt x="585638" y="61281"/>
                    <a:pt x="586241" y="61119"/>
                    <a:pt x="586380" y="61721"/>
                  </a:cubicBezTo>
                  <a:cubicBezTo>
                    <a:pt x="586519" y="62323"/>
                    <a:pt x="587447" y="62346"/>
                    <a:pt x="587841" y="62832"/>
                  </a:cubicBezTo>
                  <a:cubicBezTo>
                    <a:pt x="588172" y="62177"/>
                    <a:pt x="588172" y="61404"/>
                    <a:pt x="587841" y="60749"/>
                  </a:cubicBezTo>
                  <a:cubicBezTo>
                    <a:pt x="587444" y="59561"/>
                    <a:pt x="586617" y="58563"/>
                    <a:pt x="585522" y="57949"/>
                  </a:cubicBezTo>
                  <a:cubicBezTo>
                    <a:pt x="584493" y="57435"/>
                    <a:pt x="583639" y="56631"/>
                    <a:pt x="583064" y="55635"/>
                  </a:cubicBezTo>
                  <a:cubicBezTo>
                    <a:pt x="582740" y="55173"/>
                    <a:pt x="582461" y="54432"/>
                    <a:pt x="581998" y="54455"/>
                  </a:cubicBezTo>
                  <a:cubicBezTo>
                    <a:pt x="580305" y="54571"/>
                    <a:pt x="580421" y="52558"/>
                    <a:pt x="579331" y="52303"/>
                  </a:cubicBezTo>
                  <a:cubicBezTo>
                    <a:pt x="578163" y="52062"/>
                    <a:pt x="577053" y="51599"/>
                    <a:pt x="576061" y="50938"/>
                  </a:cubicBezTo>
                  <a:cubicBezTo>
                    <a:pt x="575752" y="50737"/>
                    <a:pt x="575472" y="50496"/>
                    <a:pt x="575227" y="50221"/>
                  </a:cubicBezTo>
                  <a:cubicBezTo>
                    <a:pt x="573563" y="48352"/>
                    <a:pt x="571213" y="47233"/>
                    <a:pt x="568711" y="47120"/>
                  </a:cubicBezTo>
                  <a:cubicBezTo>
                    <a:pt x="567345" y="47067"/>
                    <a:pt x="566072" y="46415"/>
                    <a:pt x="565232" y="45338"/>
                  </a:cubicBezTo>
                  <a:cubicBezTo>
                    <a:pt x="565337" y="45178"/>
                    <a:pt x="565292" y="44963"/>
                    <a:pt x="565131" y="44858"/>
                  </a:cubicBezTo>
                  <a:cubicBezTo>
                    <a:pt x="565058" y="44811"/>
                    <a:pt x="564970" y="44792"/>
                    <a:pt x="564884" y="44806"/>
                  </a:cubicBezTo>
                  <a:close/>
                  <a:moveTo>
                    <a:pt x="20460" y="320164"/>
                  </a:moveTo>
                  <a:cubicBezTo>
                    <a:pt x="19486" y="320580"/>
                    <a:pt x="19300" y="321460"/>
                    <a:pt x="20066" y="322038"/>
                  </a:cubicBezTo>
                  <a:cubicBezTo>
                    <a:pt x="20859" y="322703"/>
                    <a:pt x="21859" y="323071"/>
                    <a:pt x="22895" y="323079"/>
                  </a:cubicBezTo>
                  <a:cubicBezTo>
                    <a:pt x="25607" y="322826"/>
                    <a:pt x="28343" y="323030"/>
                    <a:pt x="30988" y="323681"/>
                  </a:cubicBezTo>
                  <a:cubicBezTo>
                    <a:pt x="32217" y="324051"/>
                    <a:pt x="33446" y="323195"/>
                    <a:pt x="34396" y="323681"/>
                  </a:cubicBezTo>
                  <a:cubicBezTo>
                    <a:pt x="35881" y="324211"/>
                    <a:pt x="37471" y="324378"/>
                    <a:pt x="39034" y="324167"/>
                  </a:cubicBezTo>
                  <a:cubicBezTo>
                    <a:pt x="40345" y="324039"/>
                    <a:pt x="41665" y="324039"/>
                    <a:pt x="42976" y="324167"/>
                  </a:cubicBezTo>
                  <a:cubicBezTo>
                    <a:pt x="44622" y="324818"/>
                    <a:pt x="46455" y="324818"/>
                    <a:pt x="48101" y="324167"/>
                  </a:cubicBezTo>
                  <a:cubicBezTo>
                    <a:pt x="48278" y="324087"/>
                    <a:pt x="48481" y="324087"/>
                    <a:pt x="48657" y="324167"/>
                  </a:cubicBezTo>
                  <a:cubicBezTo>
                    <a:pt x="49237" y="324630"/>
                    <a:pt x="49724" y="325440"/>
                    <a:pt x="50350" y="325555"/>
                  </a:cubicBezTo>
                  <a:cubicBezTo>
                    <a:pt x="50976" y="325671"/>
                    <a:pt x="51023" y="324213"/>
                    <a:pt x="51950" y="324190"/>
                  </a:cubicBezTo>
                  <a:cubicBezTo>
                    <a:pt x="52412" y="324132"/>
                    <a:pt x="52880" y="324132"/>
                    <a:pt x="53341" y="324190"/>
                  </a:cubicBezTo>
                  <a:cubicBezTo>
                    <a:pt x="53712" y="324190"/>
                    <a:pt x="54014" y="324537"/>
                    <a:pt x="54362" y="324607"/>
                  </a:cubicBezTo>
                  <a:cubicBezTo>
                    <a:pt x="54638" y="324606"/>
                    <a:pt x="54912" y="324559"/>
                    <a:pt x="55173" y="324468"/>
                  </a:cubicBezTo>
                  <a:cubicBezTo>
                    <a:pt x="55089" y="324233"/>
                    <a:pt x="54980" y="324009"/>
                    <a:pt x="54849" y="323797"/>
                  </a:cubicBezTo>
                  <a:cubicBezTo>
                    <a:pt x="53946" y="322400"/>
                    <a:pt x="52467" y="321476"/>
                    <a:pt x="50814" y="321275"/>
                  </a:cubicBezTo>
                  <a:cubicBezTo>
                    <a:pt x="48495" y="321113"/>
                    <a:pt x="46547" y="319146"/>
                    <a:pt x="44043" y="319840"/>
                  </a:cubicBezTo>
                  <a:cubicBezTo>
                    <a:pt x="42776" y="319014"/>
                    <a:pt x="41237" y="318716"/>
                    <a:pt x="39753" y="319007"/>
                  </a:cubicBezTo>
                  <a:cubicBezTo>
                    <a:pt x="39498" y="319007"/>
                    <a:pt x="39057" y="319007"/>
                    <a:pt x="38988" y="318776"/>
                  </a:cubicBezTo>
                  <a:cubicBezTo>
                    <a:pt x="38130" y="317086"/>
                    <a:pt x="36669" y="317781"/>
                    <a:pt x="35393" y="317850"/>
                  </a:cubicBezTo>
                  <a:cubicBezTo>
                    <a:pt x="34739" y="317928"/>
                    <a:pt x="34079" y="317763"/>
                    <a:pt x="33538" y="317387"/>
                  </a:cubicBezTo>
                  <a:cubicBezTo>
                    <a:pt x="33016" y="317144"/>
                    <a:pt x="32414" y="317144"/>
                    <a:pt x="31892" y="317387"/>
                  </a:cubicBezTo>
                  <a:cubicBezTo>
                    <a:pt x="31382" y="317526"/>
                    <a:pt x="31544" y="318359"/>
                    <a:pt x="30779" y="318452"/>
                  </a:cubicBezTo>
                  <a:cubicBezTo>
                    <a:pt x="29619" y="318614"/>
                    <a:pt x="30431" y="317619"/>
                    <a:pt x="30060" y="317457"/>
                  </a:cubicBezTo>
                  <a:cubicBezTo>
                    <a:pt x="29541" y="317294"/>
                    <a:pt x="28977" y="317379"/>
                    <a:pt x="28530" y="317688"/>
                  </a:cubicBezTo>
                  <a:cubicBezTo>
                    <a:pt x="27208" y="318266"/>
                    <a:pt x="26002" y="319377"/>
                    <a:pt x="24518" y="319030"/>
                  </a:cubicBezTo>
                  <a:cubicBezTo>
                    <a:pt x="23083" y="319001"/>
                    <a:pt x="21671" y="319395"/>
                    <a:pt x="20460" y="320164"/>
                  </a:cubicBezTo>
                  <a:close/>
                  <a:moveTo>
                    <a:pt x="111197" y="340133"/>
                  </a:moveTo>
                  <a:cubicBezTo>
                    <a:pt x="111012" y="340114"/>
                    <a:pt x="110827" y="340173"/>
                    <a:pt x="110687" y="340295"/>
                  </a:cubicBezTo>
                  <a:cubicBezTo>
                    <a:pt x="109203" y="341683"/>
                    <a:pt x="107232" y="341336"/>
                    <a:pt x="105493" y="341683"/>
                  </a:cubicBezTo>
                  <a:cubicBezTo>
                    <a:pt x="104565" y="341869"/>
                    <a:pt x="103893" y="341892"/>
                    <a:pt x="103174" y="342794"/>
                  </a:cubicBezTo>
                  <a:cubicBezTo>
                    <a:pt x="102455" y="343697"/>
                    <a:pt x="101319" y="343974"/>
                    <a:pt x="100438" y="344645"/>
                  </a:cubicBezTo>
                  <a:cubicBezTo>
                    <a:pt x="99537" y="345231"/>
                    <a:pt x="99282" y="346436"/>
                    <a:pt x="99870" y="347335"/>
                  </a:cubicBezTo>
                  <a:cubicBezTo>
                    <a:pt x="99873" y="347341"/>
                    <a:pt x="99877" y="347347"/>
                    <a:pt x="99881" y="347353"/>
                  </a:cubicBezTo>
                  <a:cubicBezTo>
                    <a:pt x="100186" y="347828"/>
                    <a:pt x="100599" y="348224"/>
                    <a:pt x="101087" y="348510"/>
                  </a:cubicBezTo>
                  <a:cubicBezTo>
                    <a:pt x="101551" y="348764"/>
                    <a:pt x="101899" y="348139"/>
                    <a:pt x="102339" y="348047"/>
                  </a:cubicBezTo>
                  <a:cubicBezTo>
                    <a:pt x="103500" y="347765"/>
                    <a:pt x="104639" y="347402"/>
                    <a:pt x="105748" y="346959"/>
                  </a:cubicBezTo>
                  <a:cubicBezTo>
                    <a:pt x="106362" y="346566"/>
                    <a:pt x="107180" y="346744"/>
                    <a:pt x="107574" y="347358"/>
                  </a:cubicBezTo>
                  <a:cubicBezTo>
                    <a:pt x="107602" y="347401"/>
                    <a:pt x="107627" y="347445"/>
                    <a:pt x="107649" y="347491"/>
                  </a:cubicBezTo>
                  <a:cubicBezTo>
                    <a:pt x="108044" y="348209"/>
                    <a:pt x="108786" y="347954"/>
                    <a:pt x="109110" y="347052"/>
                  </a:cubicBezTo>
                  <a:cubicBezTo>
                    <a:pt x="109110" y="346844"/>
                    <a:pt x="108554" y="346520"/>
                    <a:pt x="109110" y="346450"/>
                  </a:cubicBezTo>
                  <a:cubicBezTo>
                    <a:pt x="110131" y="346334"/>
                    <a:pt x="110942" y="345548"/>
                    <a:pt x="112055" y="345710"/>
                  </a:cubicBezTo>
                  <a:cubicBezTo>
                    <a:pt x="113164" y="345877"/>
                    <a:pt x="114298" y="345700"/>
                    <a:pt x="115302" y="345201"/>
                  </a:cubicBezTo>
                  <a:cubicBezTo>
                    <a:pt x="116414" y="344472"/>
                    <a:pt x="117853" y="344472"/>
                    <a:pt x="118966" y="345201"/>
                  </a:cubicBezTo>
                  <a:cubicBezTo>
                    <a:pt x="119392" y="345431"/>
                    <a:pt x="119907" y="345431"/>
                    <a:pt x="120334" y="345201"/>
                  </a:cubicBezTo>
                  <a:cubicBezTo>
                    <a:pt x="121192" y="344553"/>
                    <a:pt x="122119" y="344807"/>
                    <a:pt x="123047" y="344668"/>
                  </a:cubicBezTo>
                  <a:cubicBezTo>
                    <a:pt x="124055" y="344333"/>
                    <a:pt x="125145" y="344333"/>
                    <a:pt x="126154" y="344668"/>
                  </a:cubicBezTo>
                  <a:cubicBezTo>
                    <a:pt x="126687" y="343280"/>
                    <a:pt x="127893" y="343650"/>
                    <a:pt x="128960" y="343604"/>
                  </a:cubicBezTo>
                  <a:cubicBezTo>
                    <a:pt x="129354" y="343604"/>
                    <a:pt x="129679" y="343604"/>
                    <a:pt x="129795" y="343049"/>
                  </a:cubicBezTo>
                  <a:cubicBezTo>
                    <a:pt x="129921" y="342690"/>
                    <a:pt x="129841" y="342290"/>
                    <a:pt x="129586" y="342007"/>
                  </a:cubicBezTo>
                  <a:cubicBezTo>
                    <a:pt x="129331" y="341753"/>
                    <a:pt x="129029" y="341313"/>
                    <a:pt x="128658" y="341475"/>
                  </a:cubicBezTo>
                  <a:cubicBezTo>
                    <a:pt x="127522" y="341984"/>
                    <a:pt x="126780" y="341475"/>
                    <a:pt x="126038" y="340688"/>
                  </a:cubicBezTo>
                  <a:cubicBezTo>
                    <a:pt x="125781" y="340410"/>
                    <a:pt x="125420" y="340251"/>
                    <a:pt x="125041" y="340249"/>
                  </a:cubicBezTo>
                  <a:cubicBezTo>
                    <a:pt x="122440" y="340488"/>
                    <a:pt x="119817" y="340261"/>
                    <a:pt x="117296" y="339578"/>
                  </a:cubicBezTo>
                  <a:cubicBezTo>
                    <a:pt x="115293" y="340006"/>
                    <a:pt x="113245" y="340192"/>
                    <a:pt x="111197" y="340133"/>
                  </a:cubicBezTo>
                  <a:close/>
                  <a:moveTo>
                    <a:pt x="99812" y="577010"/>
                  </a:moveTo>
                  <a:cubicBezTo>
                    <a:pt x="99046" y="577010"/>
                    <a:pt x="98722" y="576640"/>
                    <a:pt x="98328" y="576038"/>
                  </a:cubicBezTo>
                  <a:cubicBezTo>
                    <a:pt x="97635" y="575253"/>
                    <a:pt x="96547" y="574946"/>
                    <a:pt x="95545" y="575252"/>
                  </a:cubicBezTo>
                  <a:cubicBezTo>
                    <a:pt x="94872" y="575506"/>
                    <a:pt x="94478" y="576501"/>
                    <a:pt x="94617" y="577704"/>
                  </a:cubicBezTo>
                  <a:cubicBezTo>
                    <a:pt x="94617" y="578075"/>
                    <a:pt x="94849" y="578399"/>
                    <a:pt x="94919" y="578769"/>
                  </a:cubicBezTo>
                  <a:cubicBezTo>
                    <a:pt x="95293" y="580186"/>
                    <a:pt x="95534" y="581634"/>
                    <a:pt x="95638" y="583096"/>
                  </a:cubicBezTo>
                  <a:cubicBezTo>
                    <a:pt x="95638" y="585641"/>
                    <a:pt x="96542" y="588071"/>
                    <a:pt x="96310" y="590616"/>
                  </a:cubicBezTo>
                  <a:cubicBezTo>
                    <a:pt x="96309" y="590984"/>
                    <a:pt x="96388" y="591347"/>
                    <a:pt x="96542" y="591681"/>
                  </a:cubicBezTo>
                  <a:cubicBezTo>
                    <a:pt x="97018" y="592903"/>
                    <a:pt x="96967" y="594268"/>
                    <a:pt x="96403" y="595452"/>
                  </a:cubicBezTo>
                  <a:cubicBezTo>
                    <a:pt x="96032" y="596308"/>
                    <a:pt x="95475" y="597535"/>
                    <a:pt x="96890" y="598275"/>
                  </a:cubicBezTo>
                  <a:cubicBezTo>
                    <a:pt x="97307" y="598507"/>
                    <a:pt x="97354" y="599016"/>
                    <a:pt x="97446" y="599502"/>
                  </a:cubicBezTo>
                  <a:cubicBezTo>
                    <a:pt x="97771" y="601214"/>
                    <a:pt x="98212" y="602903"/>
                    <a:pt x="98536" y="604592"/>
                  </a:cubicBezTo>
                  <a:cubicBezTo>
                    <a:pt x="98675" y="605217"/>
                    <a:pt x="99000" y="605333"/>
                    <a:pt x="99533" y="605286"/>
                  </a:cubicBezTo>
                  <a:cubicBezTo>
                    <a:pt x="100067" y="605240"/>
                    <a:pt x="100252" y="605032"/>
                    <a:pt x="100229" y="604592"/>
                  </a:cubicBezTo>
                  <a:cubicBezTo>
                    <a:pt x="99997" y="603468"/>
                    <a:pt x="100396" y="602306"/>
                    <a:pt x="101273" y="601561"/>
                  </a:cubicBezTo>
                  <a:cubicBezTo>
                    <a:pt x="101436" y="601325"/>
                    <a:pt x="101495" y="601032"/>
                    <a:pt x="101435" y="600751"/>
                  </a:cubicBezTo>
                  <a:cubicBezTo>
                    <a:pt x="101133" y="599525"/>
                    <a:pt x="101759" y="598437"/>
                    <a:pt x="101435" y="597049"/>
                  </a:cubicBezTo>
                  <a:cubicBezTo>
                    <a:pt x="101109" y="595956"/>
                    <a:pt x="101217" y="594779"/>
                    <a:pt x="101736" y="593763"/>
                  </a:cubicBezTo>
                  <a:cubicBezTo>
                    <a:pt x="102120" y="592885"/>
                    <a:pt x="102120" y="591887"/>
                    <a:pt x="101736" y="591009"/>
                  </a:cubicBezTo>
                  <a:cubicBezTo>
                    <a:pt x="101246" y="588868"/>
                    <a:pt x="100905" y="586696"/>
                    <a:pt x="100716" y="584507"/>
                  </a:cubicBezTo>
                  <a:cubicBezTo>
                    <a:pt x="100600" y="583893"/>
                    <a:pt x="100372" y="583304"/>
                    <a:pt x="100044" y="582772"/>
                  </a:cubicBezTo>
                  <a:cubicBezTo>
                    <a:pt x="98900" y="581378"/>
                    <a:pt x="98707" y="579434"/>
                    <a:pt x="99557" y="577843"/>
                  </a:cubicBezTo>
                  <a:cubicBezTo>
                    <a:pt x="99651" y="577680"/>
                    <a:pt x="99760" y="577525"/>
                    <a:pt x="99881" y="577380"/>
                  </a:cubicBezTo>
                  <a:cubicBezTo>
                    <a:pt x="100113" y="577149"/>
                    <a:pt x="100044" y="577010"/>
                    <a:pt x="99812" y="577010"/>
                  </a:cubicBezTo>
                  <a:close/>
                  <a:moveTo>
                    <a:pt x="106536" y="517380"/>
                  </a:moveTo>
                  <a:cubicBezTo>
                    <a:pt x="106502" y="516397"/>
                    <a:pt x="105675" y="515628"/>
                    <a:pt x="104689" y="515662"/>
                  </a:cubicBezTo>
                  <a:cubicBezTo>
                    <a:pt x="104326" y="515675"/>
                    <a:pt x="103975" y="515798"/>
                    <a:pt x="103684" y="516015"/>
                  </a:cubicBezTo>
                  <a:cubicBezTo>
                    <a:pt x="102926" y="516450"/>
                    <a:pt x="102478" y="517273"/>
                    <a:pt x="102525" y="518144"/>
                  </a:cubicBezTo>
                  <a:cubicBezTo>
                    <a:pt x="102475" y="519245"/>
                    <a:pt x="102199" y="520324"/>
                    <a:pt x="101713" y="521314"/>
                  </a:cubicBezTo>
                  <a:cubicBezTo>
                    <a:pt x="101713" y="521592"/>
                    <a:pt x="100786" y="521314"/>
                    <a:pt x="101087" y="521892"/>
                  </a:cubicBezTo>
                  <a:cubicBezTo>
                    <a:pt x="101806" y="523512"/>
                    <a:pt x="100901" y="524970"/>
                    <a:pt x="100507" y="526381"/>
                  </a:cubicBezTo>
                  <a:cubicBezTo>
                    <a:pt x="99929" y="527921"/>
                    <a:pt x="99487" y="529508"/>
                    <a:pt x="99186" y="531125"/>
                  </a:cubicBezTo>
                  <a:cubicBezTo>
                    <a:pt x="99054" y="531849"/>
                    <a:pt x="98752" y="532531"/>
                    <a:pt x="98304" y="533115"/>
                  </a:cubicBezTo>
                  <a:cubicBezTo>
                    <a:pt x="97933" y="533855"/>
                    <a:pt x="97655" y="534619"/>
                    <a:pt x="97330" y="535429"/>
                  </a:cubicBezTo>
                  <a:cubicBezTo>
                    <a:pt x="96380" y="537743"/>
                    <a:pt x="96635" y="540196"/>
                    <a:pt x="95220" y="542371"/>
                  </a:cubicBezTo>
                  <a:cubicBezTo>
                    <a:pt x="94936" y="542765"/>
                    <a:pt x="95025" y="543314"/>
                    <a:pt x="95420" y="543598"/>
                  </a:cubicBezTo>
                  <a:cubicBezTo>
                    <a:pt x="95431" y="543606"/>
                    <a:pt x="95441" y="543613"/>
                    <a:pt x="95452" y="543620"/>
                  </a:cubicBezTo>
                  <a:cubicBezTo>
                    <a:pt x="95958" y="543890"/>
                    <a:pt x="96583" y="543775"/>
                    <a:pt x="96959" y="543343"/>
                  </a:cubicBezTo>
                  <a:cubicBezTo>
                    <a:pt x="97423" y="542926"/>
                    <a:pt x="97261" y="541954"/>
                    <a:pt x="98188" y="542000"/>
                  </a:cubicBezTo>
                  <a:cubicBezTo>
                    <a:pt x="99116" y="542047"/>
                    <a:pt x="99580" y="541306"/>
                    <a:pt x="99881" y="540473"/>
                  </a:cubicBezTo>
                  <a:cubicBezTo>
                    <a:pt x="100317" y="539479"/>
                    <a:pt x="100829" y="538520"/>
                    <a:pt x="101412" y="537604"/>
                  </a:cubicBezTo>
                  <a:cubicBezTo>
                    <a:pt x="102013" y="536370"/>
                    <a:pt x="102794" y="535231"/>
                    <a:pt x="103731" y="534226"/>
                  </a:cubicBezTo>
                  <a:cubicBezTo>
                    <a:pt x="104003" y="533970"/>
                    <a:pt x="104176" y="533625"/>
                    <a:pt x="104217" y="533254"/>
                  </a:cubicBezTo>
                  <a:cubicBezTo>
                    <a:pt x="104380" y="530801"/>
                    <a:pt x="106235" y="528811"/>
                    <a:pt x="106189" y="526312"/>
                  </a:cubicBezTo>
                  <a:cubicBezTo>
                    <a:pt x="106189" y="525734"/>
                    <a:pt x="106444" y="525178"/>
                    <a:pt x="106189" y="524507"/>
                  </a:cubicBezTo>
                  <a:cubicBezTo>
                    <a:pt x="105713" y="523479"/>
                    <a:pt x="105713" y="522295"/>
                    <a:pt x="106189" y="521268"/>
                  </a:cubicBezTo>
                  <a:cubicBezTo>
                    <a:pt x="106428" y="520601"/>
                    <a:pt x="106531" y="519892"/>
                    <a:pt x="106490" y="519185"/>
                  </a:cubicBezTo>
                  <a:cubicBezTo>
                    <a:pt x="106536" y="518283"/>
                    <a:pt x="106560" y="517820"/>
                    <a:pt x="106536" y="517334"/>
                  </a:cubicBezTo>
                  <a:close/>
                  <a:moveTo>
                    <a:pt x="84553" y="333492"/>
                  </a:moveTo>
                  <a:cubicBezTo>
                    <a:pt x="85919" y="333254"/>
                    <a:pt x="87235" y="332793"/>
                    <a:pt x="88449" y="332127"/>
                  </a:cubicBezTo>
                  <a:cubicBezTo>
                    <a:pt x="88783" y="331946"/>
                    <a:pt x="88969" y="331576"/>
                    <a:pt x="88913" y="331201"/>
                  </a:cubicBezTo>
                  <a:cubicBezTo>
                    <a:pt x="88913" y="330877"/>
                    <a:pt x="88727" y="330553"/>
                    <a:pt x="88472" y="330577"/>
                  </a:cubicBezTo>
                  <a:cubicBezTo>
                    <a:pt x="87527" y="330749"/>
                    <a:pt x="86582" y="330278"/>
                    <a:pt x="86153" y="329420"/>
                  </a:cubicBezTo>
                  <a:cubicBezTo>
                    <a:pt x="85901" y="329317"/>
                    <a:pt x="85618" y="329317"/>
                    <a:pt x="85365" y="329420"/>
                  </a:cubicBezTo>
                  <a:cubicBezTo>
                    <a:pt x="84739" y="330577"/>
                    <a:pt x="84182" y="330137"/>
                    <a:pt x="83487" y="329420"/>
                  </a:cubicBezTo>
                  <a:cubicBezTo>
                    <a:pt x="83153" y="329243"/>
                    <a:pt x="82754" y="329243"/>
                    <a:pt x="82420" y="329420"/>
                  </a:cubicBezTo>
                  <a:cubicBezTo>
                    <a:pt x="80982" y="329952"/>
                    <a:pt x="79568" y="329258"/>
                    <a:pt x="78130" y="329420"/>
                  </a:cubicBezTo>
                  <a:cubicBezTo>
                    <a:pt x="76643" y="329713"/>
                    <a:pt x="75102" y="329560"/>
                    <a:pt x="73701" y="328980"/>
                  </a:cubicBezTo>
                  <a:cubicBezTo>
                    <a:pt x="73330" y="328795"/>
                    <a:pt x="72820" y="328980"/>
                    <a:pt x="72356" y="329142"/>
                  </a:cubicBezTo>
                  <a:cubicBezTo>
                    <a:pt x="70892" y="329764"/>
                    <a:pt x="69309" y="330056"/>
                    <a:pt x="67718" y="329998"/>
                  </a:cubicBezTo>
                  <a:cubicBezTo>
                    <a:pt x="67417" y="329998"/>
                    <a:pt x="66976" y="330160"/>
                    <a:pt x="66860" y="329674"/>
                  </a:cubicBezTo>
                  <a:cubicBezTo>
                    <a:pt x="66745" y="329188"/>
                    <a:pt x="67371" y="329211"/>
                    <a:pt x="66860" y="329026"/>
                  </a:cubicBezTo>
                  <a:cubicBezTo>
                    <a:pt x="66519" y="328887"/>
                    <a:pt x="66136" y="328887"/>
                    <a:pt x="65794" y="329026"/>
                  </a:cubicBezTo>
                  <a:cubicBezTo>
                    <a:pt x="65362" y="329230"/>
                    <a:pt x="65011" y="329572"/>
                    <a:pt x="64797" y="329998"/>
                  </a:cubicBezTo>
                  <a:cubicBezTo>
                    <a:pt x="64542" y="330808"/>
                    <a:pt x="64310" y="331433"/>
                    <a:pt x="63243" y="331224"/>
                  </a:cubicBezTo>
                  <a:cubicBezTo>
                    <a:pt x="62176" y="331016"/>
                    <a:pt x="62014" y="331641"/>
                    <a:pt x="61991" y="332567"/>
                  </a:cubicBezTo>
                  <a:cubicBezTo>
                    <a:pt x="61944" y="333403"/>
                    <a:pt x="62209" y="334227"/>
                    <a:pt x="62733" y="334881"/>
                  </a:cubicBezTo>
                  <a:cubicBezTo>
                    <a:pt x="63313" y="335598"/>
                    <a:pt x="64078" y="334881"/>
                    <a:pt x="64750" y="334695"/>
                  </a:cubicBezTo>
                  <a:cubicBezTo>
                    <a:pt x="65126" y="334625"/>
                    <a:pt x="65511" y="334625"/>
                    <a:pt x="65887" y="334695"/>
                  </a:cubicBezTo>
                  <a:cubicBezTo>
                    <a:pt x="68205" y="334695"/>
                    <a:pt x="70524" y="334510"/>
                    <a:pt x="72843" y="334695"/>
                  </a:cubicBezTo>
                  <a:cubicBezTo>
                    <a:pt x="75162" y="334881"/>
                    <a:pt x="77481" y="333446"/>
                    <a:pt x="79591" y="334695"/>
                  </a:cubicBezTo>
                  <a:cubicBezTo>
                    <a:pt x="81493" y="334047"/>
                    <a:pt x="83000" y="333700"/>
                    <a:pt x="84553" y="333446"/>
                  </a:cubicBezTo>
                  <a:close/>
                  <a:moveTo>
                    <a:pt x="519550" y="17687"/>
                  </a:moveTo>
                  <a:cubicBezTo>
                    <a:pt x="519180" y="17664"/>
                    <a:pt x="518808" y="17664"/>
                    <a:pt x="518437" y="17687"/>
                  </a:cubicBezTo>
                  <a:cubicBezTo>
                    <a:pt x="517492" y="17758"/>
                    <a:pt x="516784" y="18581"/>
                    <a:pt x="516856" y="19524"/>
                  </a:cubicBezTo>
                  <a:cubicBezTo>
                    <a:pt x="516881" y="19857"/>
                    <a:pt x="517004" y="20176"/>
                    <a:pt x="517208" y="20440"/>
                  </a:cubicBezTo>
                  <a:cubicBezTo>
                    <a:pt x="517945" y="21144"/>
                    <a:pt x="518781" y="21737"/>
                    <a:pt x="519690" y="22199"/>
                  </a:cubicBezTo>
                  <a:cubicBezTo>
                    <a:pt x="520362" y="22477"/>
                    <a:pt x="521035" y="22824"/>
                    <a:pt x="521684" y="23171"/>
                  </a:cubicBezTo>
                  <a:cubicBezTo>
                    <a:pt x="523771" y="24700"/>
                    <a:pt x="526067" y="25923"/>
                    <a:pt x="528501" y="26804"/>
                  </a:cubicBezTo>
                  <a:cubicBezTo>
                    <a:pt x="529173" y="26924"/>
                    <a:pt x="529715" y="27419"/>
                    <a:pt x="529893" y="28076"/>
                  </a:cubicBezTo>
                  <a:cubicBezTo>
                    <a:pt x="529893" y="28609"/>
                    <a:pt x="529545" y="29002"/>
                    <a:pt x="530449" y="29025"/>
                  </a:cubicBezTo>
                  <a:cubicBezTo>
                    <a:pt x="532809" y="29125"/>
                    <a:pt x="535146" y="29521"/>
                    <a:pt x="537406" y="30205"/>
                  </a:cubicBezTo>
                  <a:cubicBezTo>
                    <a:pt x="538191" y="30457"/>
                    <a:pt x="539048" y="30328"/>
                    <a:pt x="539725" y="29858"/>
                  </a:cubicBezTo>
                  <a:cubicBezTo>
                    <a:pt x="540328" y="29488"/>
                    <a:pt x="540304" y="29002"/>
                    <a:pt x="539725" y="28609"/>
                  </a:cubicBezTo>
                  <a:cubicBezTo>
                    <a:pt x="538333" y="27752"/>
                    <a:pt x="536641" y="27290"/>
                    <a:pt x="536014" y="25508"/>
                  </a:cubicBezTo>
                  <a:cubicBezTo>
                    <a:pt x="536014" y="25300"/>
                    <a:pt x="535597" y="25138"/>
                    <a:pt x="535342" y="25068"/>
                  </a:cubicBezTo>
                  <a:cubicBezTo>
                    <a:pt x="533326" y="24392"/>
                    <a:pt x="531499" y="23250"/>
                    <a:pt x="530009" y="21736"/>
                  </a:cubicBezTo>
                  <a:cubicBezTo>
                    <a:pt x="529432" y="21114"/>
                    <a:pt x="528666" y="20699"/>
                    <a:pt x="527829" y="20556"/>
                  </a:cubicBezTo>
                  <a:cubicBezTo>
                    <a:pt x="527089" y="20457"/>
                    <a:pt x="526386" y="20170"/>
                    <a:pt x="525788" y="19723"/>
                  </a:cubicBezTo>
                  <a:cubicBezTo>
                    <a:pt x="524211" y="18474"/>
                    <a:pt x="521893" y="19214"/>
                    <a:pt x="520455" y="17664"/>
                  </a:cubicBezTo>
                  <a:cubicBezTo>
                    <a:pt x="520455" y="17525"/>
                    <a:pt x="519922" y="17664"/>
                    <a:pt x="519620" y="17664"/>
                  </a:cubicBezTo>
                  <a:close/>
                  <a:moveTo>
                    <a:pt x="678671" y="722510"/>
                  </a:moveTo>
                  <a:lnTo>
                    <a:pt x="675564" y="722510"/>
                  </a:lnTo>
                  <a:cubicBezTo>
                    <a:pt x="675280" y="722480"/>
                    <a:pt x="675019" y="722671"/>
                    <a:pt x="674961" y="722950"/>
                  </a:cubicBezTo>
                  <a:cubicBezTo>
                    <a:pt x="674961" y="723251"/>
                    <a:pt x="674961" y="723598"/>
                    <a:pt x="675332" y="723575"/>
                  </a:cubicBezTo>
                  <a:cubicBezTo>
                    <a:pt x="676088" y="723592"/>
                    <a:pt x="676795" y="723949"/>
                    <a:pt x="677257" y="724546"/>
                  </a:cubicBezTo>
                  <a:cubicBezTo>
                    <a:pt x="677627" y="724876"/>
                    <a:pt x="678186" y="724876"/>
                    <a:pt x="678555" y="724546"/>
                  </a:cubicBezTo>
                  <a:cubicBezTo>
                    <a:pt x="679428" y="723871"/>
                    <a:pt x="680472" y="723455"/>
                    <a:pt x="681570" y="723343"/>
                  </a:cubicBezTo>
                  <a:cubicBezTo>
                    <a:pt x="681837" y="723244"/>
                    <a:pt x="682037" y="723018"/>
                    <a:pt x="682103" y="722742"/>
                  </a:cubicBezTo>
                  <a:cubicBezTo>
                    <a:pt x="682103" y="722464"/>
                    <a:pt x="681779" y="722371"/>
                    <a:pt x="681500" y="722394"/>
                  </a:cubicBezTo>
                  <a:lnTo>
                    <a:pt x="678671" y="722510"/>
                  </a:lnTo>
                  <a:close/>
                  <a:moveTo>
                    <a:pt x="182619" y="277125"/>
                  </a:moveTo>
                  <a:cubicBezTo>
                    <a:pt x="182619" y="277958"/>
                    <a:pt x="183778" y="277564"/>
                    <a:pt x="183801" y="278444"/>
                  </a:cubicBezTo>
                  <a:cubicBezTo>
                    <a:pt x="183801" y="278768"/>
                    <a:pt x="186723" y="278444"/>
                    <a:pt x="186955" y="278143"/>
                  </a:cubicBezTo>
                  <a:cubicBezTo>
                    <a:pt x="186967" y="278066"/>
                    <a:pt x="186967" y="277988"/>
                    <a:pt x="186955" y="277912"/>
                  </a:cubicBezTo>
                  <a:cubicBezTo>
                    <a:pt x="186955" y="277402"/>
                    <a:pt x="186004" y="276569"/>
                    <a:pt x="185540" y="276824"/>
                  </a:cubicBezTo>
                  <a:cubicBezTo>
                    <a:pt x="184584" y="277172"/>
                    <a:pt x="183563" y="277306"/>
                    <a:pt x="182549" y="277217"/>
                  </a:cubicBezTo>
                  <a:close/>
                  <a:moveTo>
                    <a:pt x="695460" y="88424"/>
                  </a:moveTo>
                  <a:cubicBezTo>
                    <a:pt x="696133" y="88424"/>
                    <a:pt x="695901" y="87753"/>
                    <a:pt x="695970" y="87313"/>
                  </a:cubicBezTo>
                  <a:cubicBezTo>
                    <a:pt x="696133" y="86272"/>
                    <a:pt x="695228" y="86110"/>
                    <a:pt x="694602" y="85902"/>
                  </a:cubicBezTo>
                  <a:cubicBezTo>
                    <a:pt x="693976" y="85693"/>
                    <a:pt x="694301" y="86364"/>
                    <a:pt x="694185" y="86619"/>
                  </a:cubicBezTo>
                  <a:cubicBezTo>
                    <a:pt x="694231" y="87730"/>
                    <a:pt x="694788" y="88539"/>
                    <a:pt x="695460" y="88424"/>
                  </a:cubicBezTo>
                  <a:close/>
                  <a:moveTo>
                    <a:pt x="876054" y="389790"/>
                  </a:moveTo>
                  <a:cubicBezTo>
                    <a:pt x="875917" y="389662"/>
                    <a:pt x="875770" y="389546"/>
                    <a:pt x="875613" y="389443"/>
                  </a:cubicBezTo>
                  <a:cubicBezTo>
                    <a:pt x="875498" y="389662"/>
                    <a:pt x="875412" y="389896"/>
                    <a:pt x="875358" y="390137"/>
                  </a:cubicBezTo>
                  <a:cubicBezTo>
                    <a:pt x="875296" y="390516"/>
                    <a:pt x="875447" y="390898"/>
                    <a:pt x="875752" y="391132"/>
                  </a:cubicBezTo>
                  <a:lnTo>
                    <a:pt x="876193" y="391479"/>
                  </a:lnTo>
                  <a:lnTo>
                    <a:pt x="876425" y="391132"/>
                  </a:lnTo>
                  <a:cubicBezTo>
                    <a:pt x="876579" y="390651"/>
                    <a:pt x="876433" y="390124"/>
                    <a:pt x="876054" y="389790"/>
                  </a:cubicBezTo>
                  <a:close/>
                  <a:moveTo>
                    <a:pt x="568827" y="45523"/>
                  </a:moveTo>
                  <a:cubicBezTo>
                    <a:pt x="568643" y="45531"/>
                    <a:pt x="568463" y="45570"/>
                    <a:pt x="568293" y="45639"/>
                  </a:cubicBezTo>
                  <a:lnTo>
                    <a:pt x="568966" y="46426"/>
                  </a:lnTo>
                  <a:lnTo>
                    <a:pt x="569244" y="46079"/>
                  </a:lnTo>
                  <a:cubicBezTo>
                    <a:pt x="569337" y="45732"/>
                    <a:pt x="569105" y="45570"/>
                    <a:pt x="568827" y="45523"/>
                  </a:cubicBezTo>
                  <a:close/>
                  <a:moveTo>
                    <a:pt x="988055" y="109064"/>
                  </a:moveTo>
                  <a:cubicBezTo>
                    <a:pt x="987893" y="109434"/>
                    <a:pt x="988264" y="109411"/>
                    <a:pt x="988496" y="109388"/>
                  </a:cubicBezTo>
                  <a:cubicBezTo>
                    <a:pt x="988728" y="109365"/>
                    <a:pt x="989168" y="109388"/>
                    <a:pt x="989215" y="109226"/>
                  </a:cubicBezTo>
                  <a:cubicBezTo>
                    <a:pt x="989261" y="109064"/>
                    <a:pt x="989029" y="108879"/>
                    <a:pt x="988589" y="108879"/>
                  </a:cubicBezTo>
                  <a:cubicBezTo>
                    <a:pt x="988426" y="108902"/>
                    <a:pt x="988125" y="108925"/>
                    <a:pt x="988055" y="109064"/>
                  </a:cubicBezTo>
                  <a:close/>
                  <a:moveTo>
                    <a:pt x="26419" y="290222"/>
                  </a:moveTo>
                  <a:cubicBezTo>
                    <a:pt x="26257" y="289944"/>
                    <a:pt x="26860" y="289204"/>
                    <a:pt x="25956" y="289366"/>
                  </a:cubicBezTo>
                  <a:cubicBezTo>
                    <a:pt x="25747" y="289366"/>
                    <a:pt x="25399" y="289875"/>
                    <a:pt x="25445" y="289944"/>
                  </a:cubicBezTo>
                  <a:cubicBezTo>
                    <a:pt x="25492" y="290013"/>
                    <a:pt x="26118" y="290152"/>
                    <a:pt x="26466" y="290175"/>
                  </a:cubicBezTo>
                  <a:close/>
                  <a:moveTo>
                    <a:pt x="565812" y="44945"/>
                  </a:moveTo>
                  <a:cubicBezTo>
                    <a:pt x="565812" y="44528"/>
                    <a:pt x="565580" y="44297"/>
                    <a:pt x="565163" y="44320"/>
                  </a:cubicBezTo>
                  <a:cubicBezTo>
                    <a:pt x="564745" y="44343"/>
                    <a:pt x="564792" y="44598"/>
                    <a:pt x="564884" y="44876"/>
                  </a:cubicBezTo>
                  <a:cubicBezTo>
                    <a:pt x="565075" y="44848"/>
                    <a:pt x="565251" y="44979"/>
                    <a:pt x="565279" y="45169"/>
                  </a:cubicBezTo>
                  <a:cubicBezTo>
                    <a:pt x="565283" y="45202"/>
                    <a:pt x="565283" y="45236"/>
                    <a:pt x="565279" y="45269"/>
                  </a:cubicBezTo>
                  <a:cubicBezTo>
                    <a:pt x="565557" y="45362"/>
                    <a:pt x="565812" y="45292"/>
                    <a:pt x="565812" y="44968"/>
                  </a:cubicBezTo>
                  <a:close/>
                  <a:moveTo>
                    <a:pt x="233170" y="575761"/>
                  </a:moveTo>
                  <a:cubicBezTo>
                    <a:pt x="233309" y="576038"/>
                    <a:pt x="232776" y="576733"/>
                    <a:pt x="233610" y="576594"/>
                  </a:cubicBezTo>
                  <a:cubicBezTo>
                    <a:pt x="233819" y="576594"/>
                    <a:pt x="234144" y="576108"/>
                    <a:pt x="234121" y="576038"/>
                  </a:cubicBezTo>
                  <a:cubicBezTo>
                    <a:pt x="234097" y="575969"/>
                    <a:pt x="233471" y="575830"/>
                    <a:pt x="233100" y="575807"/>
                  </a:cubicBezTo>
                  <a:close/>
                </a:path>
              </a:pathLst>
            </a:custGeom>
            <a:solidFill>
              <a:srgbClr val="083C92"/>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243" name="Google Shape;243;g239d3b258f3_0_8"/>
            <p:cNvSpPr/>
            <p:nvPr/>
          </p:nvSpPr>
          <p:spPr>
            <a:xfrm>
              <a:off x="4233968" y="3014929"/>
              <a:ext cx="11642" cy="8403"/>
            </a:xfrm>
            <a:custGeom>
              <a:avLst/>
              <a:gdLst/>
              <a:ahLst/>
              <a:cxnLst/>
              <a:rect l="l" t="t" r="r" b="b"/>
              <a:pathLst>
                <a:path w="14026" h="9799" extrusionOk="0">
                  <a:moveTo>
                    <a:pt x="302" y="7638"/>
                  </a:moveTo>
                  <a:cubicBezTo>
                    <a:pt x="673" y="8054"/>
                    <a:pt x="1439" y="8170"/>
                    <a:pt x="1346" y="9003"/>
                  </a:cubicBezTo>
                  <a:cubicBezTo>
                    <a:pt x="1346" y="9003"/>
                    <a:pt x="1508" y="9003"/>
                    <a:pt x="1647" y="9003"/>
                  </a:cubicBezTo>
                  <a:cubicBezTo>
                    <a:pt x="2273" y="8517"/>
                    <a:pt x="2760" y="9350"/>
                    <a:pt x="3433" y="9188"/>
                  </a:cubicBezTo>
                  <a:cubicBezTo>
                    <a:pt x="4128" y="9084"/>
                    <a:pt x="4838" y="9189"/>
                    <a:pt x="5473" y="9489"/>
                  </a:cubicBezTo>
                  <a:cubicBezTo>
                    <a:pt x="6029" y="9635"/>
                    <a:pt x="6619" y="9586"/>
                    <a:pt x="7143" y="9350"/>
                  </a:cubicBezTo>
                  <a:cubicBezTo>
                    <a:pt x="8288" y="8958"/>
                    <a:pt x="9549" y="9102"/>
                    <a:pt x="10575" y="9743"/>
                  </a:cubicBezTo>
                  <a:cubicBezTo>
                    <a:pt x="10923" y="9882"/>
                    <a:pt x="10899" y="9743"/>
                    <a:pt x="10899" y="9558"/>
                  </a:cubicBezTo>
                  <a:cubicBezTo>
                    <a:pt x="10899" y="8471"/>
                    <a:pt x="11804" y="8494"/>
                    <a:pt x="12546" y="8424"/>
                  </a:cubicBezTo>
                  <a:cubicBezTo>
                    <a:pt x="14076" y="8286"/>
                    <a:pt x="14355" y="7638"/>
                    <a:pt x="13682" y="6319"/>
                  </a:cubicBezTo>
                  <a:cubicBezTo>
                    <a:pt x="13020" y="5122"/>
                    <a:pt x="12092" y="4093"/>
                    <a:pt x="10969" y="3311"/>
                  </a:cubicBezTo>
                  <a:cubicBezTo>
                    <a:pt x="9953" y="2259"/>
                    <a:pt x="8630" y="1555"/>
                    <a:pt x="7189" y="1297"/>
                  </a:cubicBezTo>
                  <a:cubicBezTo>
                    <a:pt x="6749" y="1297"/>
                    <a:pt x="5659" y="1297"/>
                    <a:pt x="5844" y="164"/>
                  </a:cubicBezTo>
                  <a:cubicBezTo>
                    <a:pt x="5710" y="47"/>
                    <a:pt x="5535" y="-11"/>
                    <a:pt x="5357" y="2"/>
                  </a:cubicBezTo>
                  <a:cubicBezTo>
                    <a:pt x="5010" y="2"/>
                    <a:pt x="5357" y="279"/>
                    <a:pt x="5357" y="395"/>
                  </a:cubicBezTo>
                  <a:cubicBezTo>
                    <a:pt x="5357" y="511"/>
                    <a:pt x="5357" y="950"/>
                    <a:pt x="5033" y="1066"/>
                  </a:cubicBezTo>
                  <a:cubicBezTo>
                    <a:pt x="4463" y="1310"/>
                    <a:pt x="3862" y="1474"/>
                    <a:pt x="3247" y="1552"/>
                  </a:cubicBezTo>
                  <a:cubicBezTo>
                    <a:pt x="2575" y="1552"/>
                    <a:pt x="2389" y="2292"/>
                    <a:pt x="1833" y="2223"/>
                  </a:cubicBezTo>
                  <a:cubicBezTo>
                    <a:pt x="836" y="2107"/>
                    <a:pt x="1833" y="3149"/>
                    <a:pt x="1160" y="3287"/>
                  </a:cubicBezTo>
                  <a:cubicBezTo>
                    <a:pt x="-301" y="3565"/>
                    <a:pt x="-22" y="4768"/>
                    <a:pt x="117" y="5740"/>
                  </a:cubicBezTo>
                  <a:cubicBezTo>
                    <a:pt x="117" y="6272"/>
                    <a:pt x="673" y="6735"/>
                    <a:pt x="233" y="7314"/>
                  </a:cubicBezTo>
                  <a:cubicBezTo>
                    <a:pt x="163" y="7406"/>
                    <a:pt x="186" y="7499"/>
                    <a:pt x="302" y="7638"/>
                  </a:cubicBezTo>
                  <a:close/>
                </a:path>
              </a:pathLst>
            </a:custGeom>
            <a:solidFill>
              <a:srgbClr val="3CADBF"/>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grpSp>
      <p:grpSp>
        <p:nvGrpSpPr>
          <p:cNvPr id="244" name="Google Shape;244;g239d3b258f3_0_8"/>
          <p:cNvGrpSpPr/>
          <p:nvPr/>
        </p:nvGrpSpPr>
        <p:grpSpPr>
          <a:xfrm>
            <a:off x="6892971" y="1959683"/>
            <a:ext cx="684635" cy="626060"/>
            <a:chOff x="5665967" y="2830903"/>
            <a:chExt cx="972300" cy="926400"/>
          </a:xfrm>
        </p:grpSpPr>
        <p:sp>
          <p:nvSpPr>
            <p:cNvPr id="245" name="Google Shape;245;g239d3b258f3_0_8"/>
            <p:cNvSpPr/>
            <p:nvPr/>
          </p:nvSpPr>
          <p:spPr>
            <a:xfrm>
              <a:off x="5665967" y="2830903"/>
              <a:ext cx="972300" cy="926400"/>
            </a:xfrm>
            <a:prstGeom prst="ellipse">
              <a:avLst/>
            </a:prstGeom>
            <a:solidFill>
              <a:srgbClr val="00E2FA"/>
            </a:solidFill>
            <a:ln w="25400" cap="flat" cmpd="sng">
              <a:solidFill>
                <a:srgbClr val="FDCCCB"/>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46" name="Google Shape;246;g239d3b258f3_0_8"/>
            <p:cNvPicPr preferRelativeResize="0"/>
            <p:nvPr/>
          </p:nvPicPr>
          <p:blipFill rotWithShape="1">
            <a:blip r:embed="rId12">
              <a:alphaModFix/>
            </a:blip>
            <a:srcRect/>
            <a:stretch/>
          </p:blipFill>
          <p:spPr>
            <a:xfrm>
              <a:off x="5812999" y="2942437"/>
              <a:ext cx="696566" cy="668702"/>
            </a:xfrm>
            <a:prstGeom prst="rect">
              <a:avLst/>
            </a:prstGeom>
            <a:noFill/>
            <a:ln>
              <a:noFill/>
            </a:ln>
          </p:spPr>
        </p:pic>
      </p:grpSp>
      <p:grpSp>
        <p:nvGrpSpPr>
          <p:cNvPr id="247" name="Google Shape;247;g239d3b258f3_0_8"/>
          <p:cNvGrpSpPr/>
          <p:nvPr/>
        </p:nvGrpSpPr>
        <p:grpSpPr>
          <a:xfrm>
            <a:off x="3010487" y="1936045"/>
            <a:ext cx="652056" cy="649674"/>
            <a:chOff x="1433215" y="3000265"/>
            <a:chExt cx="861000" cy="775200"/>
          </a:xfrm>
        </p:grpSpPr>
        <p:sp>
          <p:nvSpPr>
            <p:cNvPr id="248" name="Google Shape;248;g239d3b258f3_0_8"/>
            <p:cNvSpPr/>
            <p:nvPr/>
          </p:nvSpPr>
          <p:spPr>
            <a:xfrm>
              <a:off x="1433215" y="3000265"/>
              <a:ext cx="861000" cy="775200"/>
            </a:xfrm>
            <a:prstGeom prst="ellipse">
              <a:avLst/>
            </a:prstGeom>
            <a:solidFill>
              <a:srgbClr val="7BE5D1"/>
            </a:solidFill>
            <a:ln w="25400" cap="flat" cmpd="sng">
              <a:solidFill>
                <a:srgbClr val="FFDDB2"/>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49" name="Google Shape;249;g239d3b258f3_0_8"/>
            <p:cNvPicPr preferRelativeResize="0"/>
            <p:nvPr/>
          </p:nvPicPr>
          <p:blipFill rotWithShape="1">
            <a:blip r:embed="rId13">
              <a:alphaModFix/>
            </a:blip>
            <a:srcRect/>
            <a:stretch/>
          </p:blipFill>
          <p:spPr>
            <a:xfrm>
              <a:off x="1509805" y="3053392"/>
              <a:ext cx="722012" cy="602554"/>
            </a:xfrm>
            <a:prstGeom prst="rect">
              <a:avLst/>
            </a:prstGeom>
            <a:noFill/>
            <a:ln>
              <a:noFill/>
            </a:ln>
          </p:spPr>
        </p:pic>
      </p:grpSp>
      <p:cxnSp>
        <p:nvCxnSpPr>
          <p:cNvPr id="250" name="Google Shape;250;g239d3b258f3_0_8"/>
          <p:cNvCxnSpPr/>
          <p:nvPr/>
        </p:nvCxnSpPr>
        <p:spPr>
          <a:xfrm>
            <a:off x="3666038" y="2253328"/>
            <a:ext cx="329352" cy="835"/>
          </a:xfrm>
          <a:prstGeom prst="straightConnector1">
            <a:avLst/>
          </a:prstGeom>
          <a:noFill/>
          <a:ln w="38100" cap="flat" cmpd="sng">
            <a:solidFill>
              <a:srgbClr val="E4AB8C"/>
            </a:solidFill>
            <a:prstDash val="solid"/>
            <a:round/>
            <a:headEnd type="none" w="sm" len="sm"/>
            <a:tailEnd type="triangle" w="med" len="med"/>
          </a:ln>
        </p:spPr>
      </p:cxnSp>
      <p:cxnSp>
        <p:nvCxnSpPr>
          <p:cNvPr id="251" name="Google Shape;251;g239d3b258f3_0_8"/>
          <p:cNvCxnSpPr/>
          <p:nvPr/>
        </p:nvCxnSpPr>
        <p:spPr>
          <a:xfrm>
            <a:off x="4607450" y="2252360"/>
            <a:ext cx="351412" cy="14002"/>
          </a:xfrm>
          <a:prstGeom prst="straightConnector1">
            <a:avLst/>
          </a:prstGeom>
          <a:noFill/>
          <a:ln w="38100" cap="flat" cmpd="sng">
            <a:solidFill>
              <a:srgbClr val="E4AB8C"/>
            </a:solidFill>
            <a:prstDash val="solid"/>
            <a:round/>
            <a:headEnd type="none" w="sm" len="sm"/>
            <a:tailEnd type="triangle" w="med" len="med"/>
          </a:ln>
        </p:spPr>
      </p:cxnSp>
      <p:cxnSp>
        <p:nvCxnSpPr>
          <p:cNvPr id="252" name="Google Shape;252;g239d3b258f3_0_8"/>
          <p:cNvCxnSpPr>
            <a:stCxn id="245" idx="6"/>
          </p:cNvCxnSpPr>
          <p:nvPr/>
        </p:nvCxnSpPr>
        <p:spPr>
          <a:xfrm>
            <a:off x="7577606" y="2272713"/>
            <a:ext cx="302696" cy="3917"/>
          </a:xfrm>
          <a:prstGeom prst="straightConnector1">
            <a:avLst/>
          </a:prstGeom>
          <a:noFill/>
          <a:ln w="38100" cap="flat" cmpd="sng">
            <a:solidFill>
              <a:srgbClr val="E4AB8C"/>
            </a:solidFill>
            <a:prstDash val="solid"/>
            <a:round/>
            <a:headEnd type="none" w="sm" len="sm"/>
            <a:tailEnd type="triangle" w="med" len="med"/>
          </a:ln>
        </p:spPr>
      </p:cxnSp>
      <p:grpSp>
        <p:nvGrpSpPr>
          <p:cNvPr id="253" name="Google Shape;253;g239d3b258f3_0_8"/>
          <p:cNvGrpSpPr/>
          <p:nvPr/>
        </p:nvGrpSpPr>
        <p:grpSpPr>
          <a:xfrm>
            <a:off x="2133257" y="1935601"/>
            <a:ext cx="624800" cy="623930"/>
            <a:chOff x="458952" y="3248473"/>
            <a:chExt cx="972300" cy="926400"/>
          </a:xfrm>
        </p:grpSpPr>
        <p:sp>
          <p:nvSpPr>
            <p:cNvPr id="254" name="Google Shape;254;g239d3b258f3_0_8"/>
            <p:cNvSpPr/>
            <p:nvPr/>
          </p:nvSpPr>
          <p:spPr>
            <a:xfrm>
              <a:off x="458952" y="3248473"/>
              <a:ext cx="972300" cy="926400"/>
            </a:xfrm>
            <a:prstGeom prst="ellipse">
              <a:avLst/>
            </a:prstGeom>
            <a:solidFill>
              <a:srgbClr val="CDF7E0"/>
            </a:solidFill>
            <a:ln w="25400" cap="flat" cmpd="sng">
              <a:solidFill>
                <a:srgbClr val="FEED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55" name="Google Shape;255;g239d3b258f3_0_8"/>
            <p:cNvPicPr preferRelativeResize="0"/>
            <p:nvPr/>
          </p:nvPicPr>
          <p:blipFill rotWithShape="1">
            <a:blip r:embed="rId14">
              <a:alphaModFix/>
            </a:blip>
            <a:srcRect/>
            <a:stretch/>
          </p:blipFill>
          <p:spPr>
            <a:xfrm>
              <a:off x="557163" y="3418245"/>
              <a:ext cx="817711" cy="590241"/>
            </a:xfrm>
            <a:prstGeom prst="rect">
              <a:avLst/>
            </a:prstGeom>
            <a:noFill/>
            <a:ln>
              <a:noFill/>
            </a:ln>
          </p:spPr>
        </p:pic>
      </p:grpSp>
      <p:cxnSp>
        <p:nvCxnSpPr>
          <p:cNvPr id="256" name="Google Shape;256;g239d3b258f3_0_8"/>
          <p:cNvCxnSpPr>
            <a:stCxn id="254" idx="6"/>
            <a:endCxn id="248" idx="2"/>
          </p:cNvCxnSpPr>
          <p:nvPr/>
        </p:nvCxnSpPr>
        <p:spPr>
          <a:xfrm>
            <a:off x="2758057" y="2247566"/>
            <a:ext cx="252430" cy="13316"/>
          </a:xfrm>
          <a:prstGeom prst="straightConnector1">
            <a:avLst/>
          </a:prstGeom>
          <a:noFill/>
          <a:ln w="38100" cap="flat" cmpd="sng">
            <a:solidFill>
              <a:srgbClr val="E4AB8C"/>
            </a:solidFill>
            <a:prstDash val="solid"/>
            <a:round/>
            <a:headEnd type="none" w="sm" len="sm"/>
            <a:tailEnd type="triangle" w="med" len="med"/>
          </a:ln>
        </p:spPr>
      </p:cxnSp>
      <p:sp>
        <p:nvSpPr>
          <p:cNvPr id="257" name="Google Shape;257;g239d3b258f3_0_8"/>
          <p:cNvSpPr txBox="1"/>
          <p:nvPr/>
        </p:nvSpPr>
        <p:spPr>
          <a:xfrm>
            <a:off x="2296213" y="470218"/>
            <a:ext cx="4822200" cy="618600"/>
          </a:xfrm>
          <a:prstGeom prst="rect">
            <a:avLst/>
          </a:prstGeom>
          <a:solidFill>
            <a:srgbClr val="76D6FF"/>
          </a:solidFill>
          <a:ln>
            <a:noFill/>
          </a:ln>
        </p:spPr>
        <p:txBody>
          <a:bodyPr spcFirstLastPara="1" wrap="square" lIns="68550" tIns="34275" rIns="68550" bIns="34275" anchor="t" anchorCtr="0">
            <a:spAutoFit/>
          </a:bodyPr>
          <a:lstStyle/>
          <a:p>
            <a:pPr marL="0" marR="0" lvl="0" indent="0" algn="ctr" rtl="0">
              <a:lnSpc>
                <a:spcPct val="85000"/>
              </a:lnSpc>
              <a:spcBef>
                <a:spcPts val="0"/>
              </a:spcBef>
              <a:spcAft>
                <a:spcPts val="0"/>
              </a:spcAft>
              <a:buNone/>
            </a:pPr>
            <a:r>
              <a:rPr lang="en-PH" sz="2100" b="1" i="0" u="none" strike="noStrike" cap="none">
                <a:solidFill>
                  <a:schemeClr val="dk1"/>
                </a:solidFill>
                <a:latin typeface="Arial"/>
                <a:ea typeface="Arial"/>
                <a:cs typeface="Arial"/>
                <a:sym typeface="Arial"/>
              </a:rPr>
              <a:t>SUMMARY of the PREVIOUS EFFORTS ON VIP</a:t>
            </a:r>
            <a:endParaRPr sz="2100" b="0" i="0" u="none" strike="noStrike" cap="none">
              <a:solidFill>
                <a:schemeClr val="dk1"/>
              </a:solidFill>
              <a:latin typeface="Arial"/>
              <a:ea typeface="Arial"/>
              <a:cs typeface="Arial"/>
              <a:sym typeface="Arial"/>
            </a:endParaRPr>
          </a:p>
        </p:txBody>
      </p:sp>
      <p:sp>
        <p:nvSpPr>
          <p:cNvPr id="258" name="Google Shape;258;g239d3b258f3_0_8"/>
          <p:cNvSpPr txBox="1"/>
          <p:nvPr/>
        </p:nvSpPr>
        <p:spPr>
          <a:xfrm>
            <a:off x="1022213" y="2566493"/>
            <a:ext cx="918600" cy="23781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PH" sz="750" b="0" i="0" u="none" strike="noStrike" cap="none">
                <a:solidFill>
                  <a:schemeClr val="dk1"/>
                </a:solidFill>
                <a:latin typeface="Arial"/>
                <a:ea typeface="Arial"/>
                <a:cs typeface="Arial"/>
                <a:sym typeface="Arial"/>
              </a:rPr>
              <a:t>VIP MPAN and LEN 4</a:t>
            </a:r>
            <a:r>
              <a:rPr lang="en-PH" sz="750" b="0" i="0" u="none" strike="noStrike" cap="none" baseline="30000">
                <a:solidFill>
                  <a:schemeClr val="dk1"/>
                </a:solidFill>
                <a:latin typeface="Arial"/>
                <a:ea typeface="Arial"/>
                <a:cs typeface="Arial"/>
                <a:sym typeface="Arial"/>
              </a:rPr>
              <a:t>th</a:t>
            </a:r>
            <a:r>
              <a:rPr lang="en-PH" sz="750" b="0" i="0" u="none" strike="noStrike" cap="none">
                <a:solidFill>
                  <a:schemeClr val="dk1"/>
                </a:solidFill>
                <a:latin typeface="Arial"/>
                <a:ea typeface="Arial"/>
                <a:cs typeface="Arial"/>
                <a:sym typeface="Arial"/>
              </a:rPr>
              <a:t> Secretariat Meeting &amp; 3</a:t>
            </a:r>
            <a:r>
              <a:rPr lang="en-PH" sz="750" b="0" i="0" u="none" strike="noStrike" cap="none" baseline="30000">
                <a:solidFill>
                  <a:schemeClr val="dk1"/>
                </a:solidFill>
                <a:latin typeface="Arial"/>
                <a:ea typeface="Arial"/>
                <a:cs typeface="Arial"/>
                <a:sym typeface="Arial"/>
              </a:rPr>
              <a:t>rd</a:t>
            </a:r>
            <a:r>
              <a:rPr lang="en-PH" sz="750" b="0" i="0" u="none" strike="noStrike" cap="none">
                <a:solidFill>
                  <a:schemeClr val="dk1"/>
                </a:solidFill>
                <a:latin typeface="Arial"/>
                <a:ea typeface="Arial"/>
                <a:cs typeface="Arial"/>
                <a:sym typeface="Arial"/>
              </a:rPr>
              <a:t> Mgmt Board Meeting. </a:t>
            </a:r>
            <a:r>
              <a:rPr lang="en-PH" sz="750" b="0" i="0" u="none" strike="noStrike" cap="none">
                <a:solidFill>
                  <a:srgbClr val="000000"/>
                </a:solidFill>
                <a:latin typeface="Arial"/>
                <a:ea typeface="Arial"/>
                <a:cs typeface="Arial"/>
                <a:sym typeface="Arial"/>
              </a:rPr>
              <a:t>The Board came to the conclusion that the VIP is already a part of the NIPAS as an initial component. DENR to convene the interim PAMB to proceed with the necessary steps towards legislating the Verde Island Passage</a:t>
            </a:r>
            <a:endParaRPr sz="750" b="0" i="0" u="none" strike="noStrike" cap="none">
              <a:solidFill>
                <a:srgbClr val="000000"/>
              </a:solidFill>
              <a:latin typeface="Arial"/>
              <a:ea typeface="Arial"/>
              <a:cs typeface="Arial"/>
              <a:sym typeface="Arial"/>
            </a:endParaRPr>
          </a:p>
        </p:txBody>
      </p:sp>
      <p:grpSp>
        <p:nvGrpSpPr>
          <p:cNvPr id="259" name="Google Shape;259;g239d3b258f3_0_8"/>
          <p:cNvGrpSpPr/>
          <p:nvPr/>
        </p:nvGrpSpPr>
        <p:grpSpPr>
          <a:xfrm>
            <a:off x="1201687" y="1935600"/>
            <a:ext cx="648689" cy="610651"/>
            <a:chOff x="7332412" y="2849835"/>
            <a:chExt cx="808200" cy="793800"/>
          </a:xfrm>
        </p:grpSpPr>
        <p:sp>
          <p:nvSpPr>
            <p:cNvPr id="260" name="Google Shape;260;g239d3b258f3_0_8"/>
            <p:cNvSpPr/>
            <p:nvPr/>
          </p:nvSpPr>
          <p:spPr>
            <a:xfrm>
              <a:off x="7332412" y="2849835"/>
              <a:ext cx="808200" cy="793800"/>
            </a:xfrm>
            <a:prstGeom prst="ellipse">
              <a:avLst/>
            </a:prstGeom>
            <a:solidFill>
              <a:srgbClr val="009CAC"/>
            </a:solidFill>
            <a:ln w="25400" cap="flat" cmpd="sng">
              <a:solidFill>
                <a:srgbClr val="FBB7C7"/>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61" name="Google Shape;261;g239d3b258f3_0_8"/>
            <p:cNvPicPr preferRelativeResize="0"/>
            <p:nvPr/>
          </p:nvPicPr>
          <p:blipFill rotWithShape="1">
            <a:blip r:embed="rId15">
              <a:alphaModFix/>
            </a:blip>
            <a:srcRect/>
            <a:stretch/>
          </p:blipFill>
          <p:spPr>
            <a:xfrm>
              <a:off x="7493267" y="2970863"/>
              <a:ext cx="469169" cy="541377"/>
            </a:xfrm>
            <a:prstGeom prst="rect">
              <a:avLst/>
            </a:prstGeom>
            <a:noFill/>
            <a:ln>
              <a:noFill/>
            </a:ln>
          </p:spPr>
        </p:pic>
      </p:grpSp>
      <p:cxnSp>
        <p:nvCxnSpPr>
          <p:cNvPr id="262" name="Google Shape;262;g239d3b258f3_0_8"/>
          <p:cNvCxnSpPr>
            <a:stCxn id="260" idx="6"/>
            <a:endCxn id="254" idx="2"/>
          </p:cNvCxnSpPr>
          <p:nvPr/>
        </p:nvCxnSpPr>
        <p:spPr>
          <a:xfrm>
            <a:off x="1850376" y="2240926"/>
            <a:ext cx="282881" cy="6640"/>
          </a:xfrm>
          <a:prstGeom prst="straightConnector1">
            <a:avLst/>
          </a:prstGeom>
          <a:noFill/>
          <a:ln w="38100" cap="flat" cmpd="sng">
            <a:solidFill>
              <a:srgbClr val="E4AB8C"/>
            </a:solidFill>
            <a:prstDash val="solid"/>
            <a:round/>
            <a:headEnd type="none" w="sm" len="sm"/>
            <a:tailEnd type="triangle" w="med" len="med"/>
          </a:ln>
        </p:spPr>
      </p:cxnSp>
      <p:cxnSp>
        <p:nvCxnSpPr>
          <p:cNvPr id="263" name="Google Shape;263;g239d3b258f3_0_8"/>
          <p:cNvCxnSpPr>
            <a:stCxn id="235" idx="6"/>
            <a:endCxn id="245" idx="2"/>
          </p:cNvCxnSpPr>
          <p:nvPr/>
        </p:nvCxnSpPr>
        <p:spPr>
          <a:xfrm>
            <a:off x="6506509" y="2263361"/>
            <a:ext cx="386462" cy="9352"/>
          </a:xfrm>
          <a:prstGeom prst="straightConnector1">
            <a:avLst/>
          </a:prstGeom>
          <a:noFill/>
          <a:ln w="38100" cap="flat" cmpd="sng">
            <a:solidFill>
              <a:srgbClr val="E4AB8C"/>
            </a:solidFill>
            <a:prstDash val="solid"/>
            <a:round/>
            <a:headEnd type="none" w="sm" len="sm"/>
            <a:tailEnd type="triangle" w="med" len="med"/>
          </a:ln>
        </p:spPr>
      </p:cxnSp>
      <p:cxnSp>
        <p:nvCxnSpPr>
          <p:cNvPr id="264" name="Google Shape;264;g239d3b258f3_0_8"/>
          <p:cNvCxnSpPr>
            <a:stCxn id="238" idx="6"/>
            <a:endCxn id="235" idx="2"/>
          </p:cNvCxnSpPr>
          <p:nvPr/>
        </p:nvCxnSpPr>
        <p:spPr>
          <a:xfrm>
            <a:off x="5550537" y="2252360"/>
            <a:ext cx="326077" cy="11001"/>
          </a:xfrm>
          <a:prstGeom prst="straightConnector1">
            <a:avLst/>
          </a:prstGeom>
          <a:noFill/>
          <a:ln w="38100" cap="flat" cmpd="sng">
            <a:solidFill>
              <a:srgbClr val="E4AB8C"/>
            </a:solidFill>
            <a:prstDash val="solid"/>
            <a:round/>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3"/>
                                        </p:tgtEl>
                                        <p:attrNameLst>
                                          <p:attrName>style.visibility</p:attrName>
                                        </p:attrNameLst>
                                      </p:cBhvr>
                                      <p:to>
                                        <p:strVal val="visible"/>
                                      </p:to>
                                    </p:set>
                                    <p:anim calcmode="lin" valueType="num">
                                      <p:cBhvr additive="base">
                                        <p:cTn id="7" dur="500"/>
                                        <p:tgtEl>
                                          <p:spTgt spid="253"/>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
                                        </p:tgtEl>
                                        <p:attrNameLst>
                                          <p:attrName>style.visibility</p:attrName>
                                        </p:attrNameLst>
                                      </p:cBhvr>
                                      <p:to>
                                        <p:strVal val="visible"/>
                                      </p:to>
                                    </p:set>
                                    <p:animEffect transition="in" filter="fade">
                                      <p:cBhvr>
                                        <p:cTn id="12" dur="500"/>
                                        <p:tgtEl>
                                          <p:spTgt spid="256"/>
                                        </p:tgtEl>
                                      </p:cBhvr>
                                    </p:animEffect>
                                  </p:childTnLst>
                                </p:cTn>
                              </p:par>
                              <p:par>
                                <p:cTn id="13" presetID="2" presetClass="entr" presetSubtype="4" fill="hold" nodeType="withEffect">
                                  <p:stCondLst>
                                    <p:cond delay="0"/>
                                  </p:stCondLst>
                                  <p:childTnLst>
                                    <p:set>
                                      <p:cBhvr>
                                        <p:cTn id="14" dur="1" fill="hold">
                                          <p:stCondLst>
                                            <p:cond delay="0"/>
                                          </p:stCondLst>
                                        </p:cTn>
                                        <p:tgtEl>
                                          <p:spTgt spid="247"/>
                                        </p:tgtEl>
                                        <p:attrNameLst>
                                          <p:attrName>style.visibility</p:attrName>
                                        </p:attrNameLst>
                                      </p:cBhvr>
                                      <p:to>
                                        <p:strVal val="visible"/>
                                      </p:to>
                                    </p:set>
                                    <p:anim calcmode="lin" valueType="num">
                                      <p:cBhvr additive="base">
                                        <p:cTn id="15" dur="500"/>
                                        <p:tgtEl>
                                          <p:spTgt spid="24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50"/>
                                        </p:tgtEl>
                                        <p:attrNameLst>
                                          <p:attrName>style.visibility</p:attrName>
                                        </p:attrNameLst>
                                      </p:cBhvr>
                                      <p:to>
                                        <p:strVal val="visible"/>
                                      </p:to>
                                    </p:set>
                                    <p:animEffect transition="in" filter="fade">
                                      <p:cBhvr>
                                        <p:cTn id="20" dur="500"/>
                                        <p:tgtEl>
                                          <p:spTgt spid="250"/>
                                        </p:tgtEl>
                                      </p:cBhvr>
                                    </p:animEffect>
                                  </p:childTnLst>
                                </p:cTn>
                              </p:par>
                              <p:par>
                                <p:cTn id="21" presetID="2" presetClass="entr" presetSubtype="4" fill="hold" nodeType="withEffect">
                                  <p:stCondLst>
                                    <p:cond delay="0"/>
                                  </p:stCondLst>
                                  <p:childTnLst>
                                    <p:set>
                                      <p:cBhvr>
                                        <p:cTn id="22" dur="1" fill="hold">
                                          <p:stCondLst>
                                            <p:cond delay="0"/>
                                          </p:stCondLst>
                                        </p:cTn>
                                        <p:tgtEl>
                                          <p:spTgt spid="222"/>
                                        </p:tgtEl>
                                        <p:attrNameLst>
                                          <p:attrName>style.visibility</p:attrName>
                                        </p:attrNameLst>
                                      </p:cBhvr>
                                      <p:to>
                                        <p:strVal val="visible"/>
                                      </p:to>
                                    </p:set>
                                    <p:anim calcmode="lin" valueType="num">
                                      <p:cBhvr additive="base">
                                        <p:cTn id="23" dur="500"/>
                                        <p:tgtEl>
                                          <p:spTgt spid="2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51"/>
                                        </p:tgtEl>
                                        <p:attrNameLst>
                                          <p:attrName>style.visibility</p:attrName>
                                        </p:attrNameLst>
                                      </p:cBhvr>
                                      <p:to>
                                        <p:strVal val="visible"/>
                                      </p:to>
                                    </p:set>
                                    <p:animEffect transition="in" filter="fade">
                                      <p:cBhvr>
                                        <p:cTn id="28" dur="500"/>
                                        <p:tgtEl>
                                          <p:spTgt spid="251"/>
                                        </p:tgtEl>
                                      </p:cBhvr>
                                    </p:animEffect>
                                  </p:childTnLst>
                                </p:cTn>
                              </p:par>
                              <p:par>
                                <p:cTn id="29" presetID="2" presetClass="entr" presetSubtype="4" fill="hold" nodeType="withEffect">
                                  <p:stCondLst>
                                    <p:cond delay="0"/>
                                  </p:stCondLst>
                                  <p:childTnLst>
                                    <p:set>
                                      <p:cBhvr>
                                        <p:cTn id="30" dur="1" fill="hold">
                                          <p:stCondLst>
                                            <p:cond delay="0"/>
                                          </p:stCondLst>
                                        </p:cTn>
                                        <p:tgtEl>
                                          <p:spTgt spid="237"/>
                                        </p:tgtEl>
                                        <p:attrNameLst>
                                          <p:attrName>style.visibility</p:attrName>
                                        </p:attrNameLst>
                                      </p:cBhvr>
                                      <p:to>
                                        <p:strVal val="visible"/>
                                      </p:to>
                                    </p:set>
                                    <p:anim calcmode="lin" valueType="num">
                                      <p:cBhvr additive="base">
                                        <p:cTn id="31" dur="500"/>
                                        <p:tgtEl>
                                          <p:spTgt spid="23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14"/>
                                        </p:tgtEl>
                                        <p:attrNameLst>
                                          <p:attrName>style.visibility</p:attrName>
                                        </p:attrNameLst>
                                      </p:cBhvr>
                                      <p:to>
                                        <p:strVal val="visible"/>
                                      </p:to>
                                    </p:set>
                                    <p:anim calcmode="lin" valueType="num">
                                      <p:cBhvr additive="base">
                                        <p:cTn id="36" dur="500"/>
                                        <p:tgtEl>
                                          <p:spTgt spid="214"/>
                                        </p:tgtEl>
                                        <p:attrNameLst>
                                          <p:attrName>ppt_y</p:attrName>
                                        </p:attrNameLst>
                                      </p:cBhvr>
                                      <p:tavLst>
                                        <p:tav tm="0">
                                          <p:val>
                                            <p:strVal val="#ppt_y+1"/>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4"/>
                                        </p:tgtEl>
                                        <p:attrNameLst>
                                          <p:attrName>style.visibility</p:attrName>
                                        </p:attrNameLst>
                                      </p:cBhvr>
                                      <p:to>
                                        <p:strVal val="visible"/>
                                      </p:to>
                                    </p:set>
                                    <p:anim calcmode="lin" valueType="num">
                                      <p:cBhvr additive="base">
                                        <p:cTn id="39" dur="500"/>
                                        <p:tgtEl>
                                          <p:spTgt spid="23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15"/>
                                        </p:tgtEl>
                                        <p:attrNameLst>
                                          <p:attrName>style.visibility</p:attrName>
                                        </p:attrNameLst>
                                      </p:cBhvr>
                                      <p:to>
                                        <p:strVal val="visible"/>
                                      </p:to>
                                    </p:set>
                                    <p:anim calcmode="lin" valueType="num">
                                      <p:cBhvr additive="base">
                                        <p:cTn id="44" dur="500"/>
                                        <p:tgtEl>
                                          <p:spTgt spid="215"/>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44"/>
                                        </p:tgtEl>
                                        <p:attrNameLst>
                                          <p:attrName>style.visibility</p:attrName>
                                        </p:attrNameLst>
                                      </p:cBhvr>
                                      <p:to>
                                        <p:strVal val="visible"/>
                                      </p:to>
                                    </p:set>
                                    <p:anim calcmode="lin" valueType="num">
                                      <p:cBhvr additive="base">
                                        <p:cTn id="47" dur="500"/>
                                        <p:tgtEl>
                                          <p:spTgt spid="244"/>
                                        </p:tgtEl>
                                        <p:attrNameLst>
                                          <p:attrName>ppt_y</p:attrName>
                                        </p:attrNameLst>
                                      </p:cBhvr>
                                      <p:tavLst>
                                        <p:tav tm="0">
                                          <p:val>
                                            <p:strVal val="#ppt_y+1"/>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21"/>
                                        </p:tgtEl>
                                        <p:attrNameLst>
                                          <p:attrName>style.visibility</p:attrName>
                                        </p:attrNameLst>
                                      </p:cBhvr>
                                      <p:to>
                                        <p:strVal val="visible"/>
                                      </p:to>
                                    </p:set>
                                    <p:anim calcmode="lin" valueType="num">
                                      <p:cBhvr additive="base">
                                        <p:cTn id="50" dur="500"/>
                                        <p:tgtEl>
                                          <p:spTgt spid="22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52"/>
                                        </p:tgtEl>
                                        <p:attrNameLst>
                                          <p:attrName>style.visibility</p:attrName>
                                        </p:attrNameLst>
                                      </p:cBhvr>
                                      <p:to>
                                        <p:strVal val="visible"/>
                                      </p:to>
                                    </p:set>
                                    <p:animEffect transition="in" filter="fade">
                                      <p:cBhvr>
                                        <p:cTn id="55" dur="500"/>
                                        <p:tgtEl>
                                          <p:spTgt spid="25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57"/>
                                        </p:tgtEl>
                                        <p:attrNameLst>
                                          <p:attrName>style.visibility</p:attrName>
                                        </p:attrNameLst>
                                      </p:cBhvr>
                                      <p:to>
                                        <p:strVal val="visible"/>
                                      </p:to>
                                    </p:set>
                                    <p:animEffect transition="in" filter="fade">
                                      <p:cBhvr>
                                        <p:cTn id="60" dur="500"/>
                                        <p:tgtEl>
                                          <p:spTgt spid="257"/>
                                        </p:tgtEl>
                                      </p:cBhvr>
                                    </p:animEffect>
                                  </p:childTnLst>
                                </p:cTn>
                              </p:par>
                              <p:par>
                                <p:cTn id="61" presetID="2" presetClass="entr" presetSubtype="4" fill="hold" nodeType="withEffect">
                                  <p:stCondLst>
                                    <p:cond delay="0"/>
                                  </p:stCondLst>
                                  <p:childTnLst>
                                    <p:set>
                                      <p:cBhvr>
                                        <p:cTn id="62" dur="1" fill="hold">
                                          <p:stCondLst>
                                            <p:cond delay="0"/>
                                          </p:stCondLst>
                                        </p:cTn>
                                        <p:tgtEl>
                                          <p:spTgt spid="258"/>
                                        </p:tgtEl>
                                        <p:attrNameLst>
                                          <p:attrName>style.visibility</p:attrName>
                                        </p:attrNameLst>
                                      </p:cBhvr>
                                      <p:to>
                                        <p:strVal val="visible"/>
                                      </p:to>
                                    </p:set>
                                    <p:anim calcmode="lin" valueType="num">
                                      <p:cBhvr additive="base">
                                        <p:cTn id="63" dur="500"/>
                                        <p:tgtEl>
                                          <p:spTgt spid="2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4"/>
          <p:cNvPicPr preferRelativeResize="0"/>
          <p:nvPr/>
        </p:nvPicPr>
        <p:blipFill rotWithShape="1">
          <a:blip r:embed="rId3">
            <a:alphaModFix/>
          </a:blip>
          <a:srcRect/>
          <a:stretch/>
        </p:blipFill>
        <p:spPr>
          <a:xfrm>
            <a:off x="1144585" y="140738"/>
            <a:ext cx="1665788" cy="1011981"/>
          </a:xfrm>
          <a:prstGeom prst="rect">
            <a:avLst/>
          </a:prstGeom>
          <a:noFill/>
          <a:ln>
            <a:noFill/>
          </a:ln>
        </p:spPr>
      </p:pic>
      <p:pic>
        <p:nvPicPr>
          <p:cNvPr id="271" name="Google Shape;271;p4"/>
          <p:cNvPicPr preferRelativeResize="0"/>
          <p:nvPr/>
        </p:nvPicPr>
        <p:blipFill rotWithShape="1">
          <a:blip r:embed="rId4">
            <a:alphaModFix/>
          </a:blip>
          <a:srcRect/>
          <a:stretch/>
        </p:blipFill>
        <p:spPr>
          <a:xfrm>
            <a:off x="6235680" y="133208"/>
            <a:ext cx="1770184" cy="1018221"/>
          </a:xfrm>
          <a:prstGeom prst="rect">
            <a:avLst/>
          </a:prstGeom>
          <a:noFill/>
          <a:ln>
            <a:noFill/>
          </a:ln>
        </p:spPr>
      </p:pic>
      <p:pic>
        <p:nvPicPr>
          <p:cNvPr id="272" name="Google Shape;272;p4"/>
          <p:cNvPicPr preferRelativeResize="0"/>
          <p:nvPr/>
        </p:nvPicPr>
        <p:blipFill rotWithShape="1">
          <a:blip r:embed="rId5">
            <a:alphaModFix/>
          </a:blip>
          <a:srcRect/>
          <a:stretch/>
        </p:blipFill>
        <p:spPr>
          <a:xfrm>
            <a:off x="2805797" y="133208"/>
            <a:ext cx="1803248" cy="1011981"/>
          </a:xfrm>
          <a:prstGeom prst="rect">
            <a:avLst/>
          </a:prstGeom>
          <a:noFill/>
          <a:ln>
            <a:noFill/>
          </a:ln>
        </p:spPr>
      </p:pic>
      <p:pic>
        <p:nvPicPr>
          <p:cNvPr id="273" name="Google Shape;273;p4"/>
          <p:cNvPicPr preferRelativeResize="0"/>
          <p:nvPr/>
        </p:nvPicPr>
        <p:blipFill rotWithShape="1">
          <a:blip r:embed="rId6">
            <a:alphaModFix/>
          </a:blip>
          <a:srcRect/>
          <a:stretch/>
        </p:blipFill>
        <p:spPr>
          <a:xfrm>
            <a:off x="4596471" y="133208"/>
            <a:ext cx="1696143" cy="1011980"/>
          </a:xfrm>
          <a:prstGeom prst="rect">
            <a:avLst/>
          </a:prstGeom>
          <a:noFill/>
          <a:ln>
            <a:noFill/>
          </a:ln>
        </p:spPr>
      </p:pic>
      <p:sp>
        <p:nvSpPr>
          <p:cNvPr id="274" name="Google Shape;274;p4"/>
          <p:cNvSpPr txBox="1"/>
          <p:nvPr/>
        </p:nvSpPr>
        <p:spPr>
          <a:xfrm>
            <a:off x="252850" y="1210575"/>
            <a:ext cx="4421100" cy="39711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000" b="1" i="0" u="none" strike="noStrike" cap="none">
                <a:solidFill>
                  <a:schemeClr val="dk1"/>
                </a:solidFill>
                <a:latin typeface="Arial"/>
                <a:ea typeface="Arial"/>
                <a:cs typeface="Arial"/>
                <a:sym typeface="Arial"/>
              </a:rPr>
              <a:t>ATTENDEES:</a:t>
            </a:r>
            <a:endParaRPr>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i="0" u="none" strike="noStrike" cap="none">
                <a:solidFill>
                  <a:schemeClr val="dk1"/>
                </a:solidFill>
              </a:rPr>
              <a:t>BMB Direc</a:t>
            </a:r>
            <a:r>
              <a:rPr lang="en-PH" sz="1100">
                <a:solidFill>
                  <a:schemeClr val="dk1"/>
                </a:solidFill>
              </a:rPr>
              <a:t>tor and </a:t>
            </a:r>
            <a:r>
              <a:rPr lang="en-PH" sz="1100" i="0" u="none" strike="noStrike" cap="none">
                <a:solidFill>
                  <a:schemeClr val="dk1"/>
                </a:solidFill>
              </a:rPr>
              <a:t>Asst </a:t>
            </a:r>
            <a:r>
              <a:rPr lang="en-PH" sz="1100">
                <a:solidFill>
                  <a:schemeClr val="dk1"/>
                </a:solidFill>
              </a:rPr>
              <a:t>Secretary Ricardo L. Calderon</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i="0" u="none" strike="noStrike" cap="none">
                <a:solidFill>
                  <a:schemeClr val="dk1"/>
                </a:solidFill>
              </a:rPr>
              <a:t>Ms. Angelita P, Meniado - Chief, BMB-CMD</a:t>
            </a:r>
            <a:endParaRPr sz="1100" i="0" u="none" strike="noStrike" cap="none">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i="0" u="none" strike="noStrike" cap="none">
                <a:solidFill>
                  <a:schemeClr val="dk1"/>
                </a:solidFill>
              </a:rPr>
              <a:t>Ms. Nilda Baling – Chief, ICMP Section, BMB-CMD</a:t>
            </a:r>
            <a:endParaRPr sz="1100" i="0" u="none" strike="noStrike" cap="none">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i="0" u="none" strike="noStrike" cap="none">
                <a:solidFill>
                  <a:schemeClr val="dk1"/>
                </a:solidFill>
              </a:rPr>
              <a:t>Ms. Alita D. Sangalang – BMB</a:t>
            </a:r>
            <a:endParaRPr sz="1100" i="0" u="none" strike="noStrike" cap="none">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i="0" u="none" strike="noStrike" cap="none">
                <a:solidFill>
                  <a:schemeClr val="dk1"/>
                </a:solidFill>
              </a:rPr>
              <a:t>Mr. Pablo G. de los Reyes – BMB-CMD</a:t>
            </a:r>
            <a:endParaRPr sz="1100" i="0" u="none" strike="noStrike" cap="none">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i="0" u="none" strike="noStrike" cap="none">
                <a:solidFill>
                  <a:schemeClr val="dk1"/>
                </a:solidFill>
              </a:rPr>
              <a:t>Ms. Lea Avilla – BMB-CMD</a:t>
            </a:r>
            <a:endParaRPr sz="1100" i="0" u="none" strike="noStrike" cap="none">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Dr. Augustus Rex Montebon-CI-Philippines</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Ms. Concepcion Matundan-R4B CDD Chief</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Noel M. Recillo -PENRO Batangas </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Ernesto E. Tanada - PENRO Occ. Mindoro </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Maximo C. Landrito – PENRO Romblon </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Josh Palomar - R4A CDD CRFMS Chief</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Ms. Maricel Sawit- R4B CDD CRFMS Chief</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Luis Awitan-Batangas PLGU Representative</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Ms. Lorena A. Candava-Batangas PLGU Representative</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Delfin R. Mores-Romblon PLGU Representative</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Ms. Marilyn M. Alcanices-Or Mindoro  PLGU Representative</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John Paul Ramos- Occ Mindoro PLGU Representative</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Julycyril Erardo - PNP Maritime</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Romy Pangilinan- Marinduque PLGU Representative</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Ms. Em Ramiento - Oriental Mindoro PLGU</a:t>
            </a:r>
            <a:endParaRPr sz="1100">
              <a:solidFill>
                <a:schemeClr val="dk1"/>
              </a:solidFill>
            </a:endParaRPr>
          </a:p>
          <a:p>
            <a:pPr marL="179999" marR="0" lvl="0" indent="-155575" algn="l" rtl="0">
              <a:lnSpc>
                <a:spcPct val="100000"/>
              </a:lnSpc>
              <a:spcBef>
                <a:spcPts val="0"/>
              </a:spcBef>
              <a:spcAft>
                <a:spcPts val="0"/>
              </a:spcAft>
              <a:buClr>
                <a:schemeClr val="dk1"/>
              </a:buClr>
              <a:buSzPts val="1100"/>
              <a:buAutoNum type="arabicPeriod"/>
            </a:pPr>
            <a:r>
              <a:rPr lang="en-PH" sz="1100">
                <a:solidFill>
                  <a:schemeClr val="dk1"/>
                </a:solidFill>
              </a:rPr>
              <a:t>Mr. Ray Angel de Juan- Romblon PLGU Representative</a:t>
            </a:r>
            <a:endParaRPr sz="1100">
              <a:solidFill>
                <a:schemeClr val="dk1"/>
              </a:solidFill>
            </a:endParaRPr>
          </a:p>
        </p:txBody>
      </p:sp>
      <p:sp>
        <p:nvSpPr>
          <p:cNvPr id="275" name="Google Shape;275;p4"/>
          <p:cNvSpPr txBox="1"/>
          <p:nvPr/>
        </p:nvSpPr>
        <p:spPr>
          <a:xfrm>
            <a:off x="5001003" y="3230225"/>
            <a:ext cx="3901200" cy="17055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a:solidFill>
                  <a:schemeClr val="dk1"/>
                </a:solidFill>
              </a:rPr>
              <a:t>Recommendation/s or Actions to be Taken</a:t>
            </a:r>
            <a:endParaRPr sz="1200">
              <a:solidFill>
                <a:schemeClr val="dk1"/>
              </a:solidFill>
            </a:endParaRPr>
          </a:p>
          <a:p>
            <a:pPr marL="457200" lvl="0" indent="0" algn="just" rtl="0">
              <a:lnSpc>
                <a:spcPct val="115000"/>
              </a:lnSpc>
              <a:spcBef>
                <a:spcPts val="0"/>
              </a:spcBef>
              <a:spcAft>
                <a:spcPts val="0"/>
              </a:spcAft>
              <a:buNone/>
            </a:pPr>
            <a:endParaRPr sz="1200">
              <a:solidFill>
                <a:schemeClr val="dk1"/>
              </a:solidFill>
            </a:endParaRPr>
          </a:p>
          <a:p>
            <a:pPr marL="0" lvl="0" indent="0" algn="just" rtl="0">
              <a:lnSpc>
                <a:spcPct val="115000"/>
              </a:lnSpc>
              <a:spcBef>
                <a:spcPts val="0"/>
              </a:spcBef>
              <a:spcAft>
                <a:spcPts val="0"/>
              </a:spcAft>
              <a:buNone/>
            </a:pPr>
            <a:r>
              <a:rPr lang="en-PH" sz="1200">
                <a:solidFill>
                  <a:schemeClr val="dk1"/>
                </a:solidFill>
              </a:rPr>
              <a:t>Conduct meeting to seek legal opinions from the partner-LGUs Legal Counsels re: status of VIP as an entity and the legality/basis in the collection of User’s Fee/Payment for Ecosystems Services (PES) as necessary;</a:t>
            </a:r>
            <a:endParaRPr sz="1200">
              <a:solidFill>
                <a:schemeClr val="dk1"/>
              </a:solidFill>
            </a:endParaRPr>
          </a:p>
          <a:p>
            <a:pPr marL="457200" lvl="0" indent="0" algn="just" rtl="0">
              <a:lnSpc>
                <a:spcPct val="115000"/>
              </a:lnSpc>
              <a:spcBef>
                <a:spcPts val="0"/>
              </a:spcBef>
              <a:spcAft>
                <a:spcPts val="0"/>
              </a:spcAft>
              <a:buNone/>
            </a:pPr>
            <a:endParaRPr sz="1000"/>
          </a:p>
        </p:txBody>
      </p:sp>
      <p:sp>
        <p:nvSpPr>
          <p:cNvPr id="276" name="Google Shape;276;p4"/>
          <p:cNvSpPr txBox="1"/>
          <p:nvPr/>
        </p:nvSpPr>
        <p:spPr>
          <a:xfrm>
            <a:off x="5422325" y="1587400"/>
            <a:ext cx="3396900" cy="12006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AGENDA:</a:t>
            </a:r>
            <a:endParaRPr/>
          </a:p>
          <a:p>
            <a:pPr marL="0" marR="0" lvl="0" indent="0" algn="l" rtl="0">
              <a:lnSpc>
                <a:spcPct val="100000"/>
              </a:lnSpc>
              <a:spcBef>
                <a:spcPts val="0"/>
              </a:spcBef>
              <a:spcAft>
                <a:spcPts val="0"/>
              </a:spcAft>
              <a:buNone/>
            </a:pPr>
            <a:r>
              <a:rPr lang="en-PH" sz="1200">
                <a:solidFill>
                  <a:schemeClr val="dk1"/>
                </a:solidFill>
              </a:rPr>
              <a:t>a) present and discuss the projects seeking endorsements to be implemented within VIP; </a:t>
            </a:r>
            <a:endParaRPr sz="1200">
              <a:solidFill>
                <a:schemeClr val="dk1"/>
              </a:solidFill>
            </a:endParaRPr>
          </a:p>
          <a:p>
            <a:pPr marL="0" marR="0" lvl="0" indent="0" algn="l" rtl="0">
              <a:lnSpc>
                <a:spcPct val="100000"/>
              </a:lnSpc>
              <a:spcBef>
                <a:spcPts val="0"/>
              </a:spcBef>
              <a:spcAft>
                <a:spcPts val="0"/>
              </a:spcAft>
              <a:buNone/>
            </a:pPr>
            <a:r>
              <a:rPr lang="en-PH" sz="1200">
                <a:solidFill>
                  <a:schemeClr val="dk1"/>
                </a:solidFill>
              </a:rPr>
              <a:t>b) discuss the draft resolutions; and </a:t>
            </a:r>
            <a:endParaRPr sz="1200">
              <a:solidFill>
                <a:schemeClr val="dk1"/>
              </a:solidFill>
            </a:endParaRPr>
          </a:p>
          <a:p>
            <a:pPr marL="0" marR="0" lvl="0" indent="0" algn="l" rtl="0">
              <a:lnSpc>
                <a:spcPct val="100000"/>
              </a:lnSpc>
              <a:spcBef>
                <a:spcPts val="0"/>
              </a:spcBef>
              <a:spcAft>
                <a:spcPts val="0"/>
              </a:spcAft>
              <a:buNone/>
            </a:pPr>
            <a:r>
              <a:rPr lang="en-PH" sz="1200">
                <a:solidFill>
                  <a:schemeClr val="dk1"/>
                </a:solidFill>
              </a:rPr>
              <a:t>c) discuss other concerns occurring within the Verde Island Passage.</a:t>
            </a:r>
            <a:endParaRPr sz="1200" b="0" i="0" u="none" strike="noStrike" cap="none">
              <a:solidFill>
                <a:srgbClr val="000000"/>
              </a:solidFill>
              <a:latin typeface="Arial"/>
              <a:ea typeface="Arial"/>
              <a:cs typeface="Arial"/>
              <a:sym typeface="Arial"/>
            </a:endParaRPr>
          </a:p>
        </p:txBody>
      </p:sp>
      <p:sp>
        <p:nvSpPr>
          <p:cNvPr id="277" name="Google Shape;277;p4"/>
          <p:cNvSpPr txBox="1"/>
          <p:nvPr/>
        </p:nvSpPr>
        <p:spPr>
          <a:xfrm>
            <a:off x="1266600" y="223438"/>
            <a:ext cx="6610800" cy="8466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500" b="1" i="0" u="none" strike="noStrike" cap="none">
                <a:solidFill>
                  <a:schemeClr val="dk1"/>
                </a:solidFill>
              </a:rPr>
              <a:t>VIP MPAN </a:t>
            </a:r>
            <a:r>
              <a:rPr lang="en-PH" sz="2500" b="1">
                <a:solidFill>
                  <a:schemeClr val="dk1"/>
                </a:solidFill>
              </a:rPr>
              <a:t>&amp;</a:t>
            </a:r>
            <a:r>
              <a:rPr lang="en-PH" sz="2500" b="1" i="0" u="none" strike="noStrike" cap="none">
                <a:solidFill>
                  <a:schemeClr val="dk1"/>
                </a:solidFill>
              </a:rPr>
              <a:t> LEN</a:t>
            </a:r>
            <a:r>
              <a:rPr lang="en-PH" sz="2500" b="1">
                <a:solidFill>
                  <a:schemeClr val="dk1"/>
                </a:solidFill>
              </a:rPr>
              <a:t> 3rd Secretariat </a:t>
            </a:r>
            <a:r>
              <a:rPr lang="en-PH" sz="2500" b="1" i="0" u="none" strike="noStrike" cap="none">
                <a:solidFill>
                  <a:schemeClr val="dk1"/>
                </a:solidFill>
              </a:rPr>
              <a:t>Meeting</a:t>
            </a:r>
            <a:endParaRPr>
              <a:solidFill>
                <a:schemeClr val="dk1"/>
              </a:solidFill>
            </a:endParaRPr>
          </a:p>
          <a:p>
            <a:pPr marL="0" marR="0" lvl="0" indent="0" algn="ctr" rtl="0">
              <a:lnSpc>
                <a:spcPct val="100000"/>
              </a:lnSpc>
              <a:spcBef>
                <a:spcPts val="0"/>
              </a:spcBef>
              <a:spcAft>
                <a:spcPts val="0"/>
              </a:spcAft>
              <a:buClr>
                <a:srgbClr val="000000"/>
              </a:buClr>
              <a:buSzPts val="3400"/>
              <a:buFont typeface="Arial"/>
              <a:buNone/>
            </a:pPr>
            <a:r>
              <a:rPr lang="en-PH" sz="1800">
                <a:solidFill>
                  <a:schemeClr val="dk1"/>
                </a:solidFill>
                <a:latin typeface="Verdana"/>
                <a:ea typeface="Verdana"/>
                <a:cs typeface="Verdana"/>
                <a:sym typeface="Verdana"/>
              </a:rPr>
              <a:t>March</a:t>
            </a:r>
            <a:r>
              <a:rPr lang="en-PH" sz="1800" b="0" i="0" u="none" strike="noStrike" cap="none">
                <a:solidFill>
                  <a:schemeClr val="dk1"/>
                </a:solidFill>
                <a:latin typeface="Verdana"/>
                <a:ea typeface="Verdana"/>
                <a:cs typeface="Verdana"/>
                <a:sym typeface="Verdana"/>
              </a:rPr>
              <a:t> 4-5, 202</a:t>
            </a:r>
            <a:endParaRPr sz="1800" b="0" i="0" u="none" strike="noStrike" cap="none">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g25a04abd0b1_0_28"/>
          <p:cNvPicPr preferRelativeResize="0"/>
          <p:nvPr/>
        </p:nvPicPr>
        <p:blipFill rotWithShape="1">
          <a:blip r:embed="rId3">
            <a:alphaModFix/>
          </a:blip>
          <a:srcRect/>
          <a:stretch/>
        </p:blipFill>
        <p:spPr>
          <a:xfrm>
            <a:off x="1144585" y="140738"/>
            <a:ext cx="1665788" cy="1011981"/>
          </a:xfrm>
          <a:prstGeom prst="rect">
            <a:avLst/>
          </a:prstGeom>
          <a:noFill/>
          <a:ln>
            <a:noFill/>
          </a:ln>
        </p:spPr>
      </p:pic>
      <p:pic>
        <p:nvPicPr>
          <p:cNvPr id="284" name="Google Shape;284;g25a04abd0b1_0_28"/>
          <p:cNvPicPr preferRelativeResize="0"/>
          <p:nvPr/>
        </p:nvPicPr>
        <p:blipFill rotWithShape="1">
          <a:blip r:embed="rId4">
            <a:alphaModFix/>
          </a:blip>
          <a:srcRect/>
          <a:stretch/>
        </p:blipFill>
        <p:spPr>
          <a:xfrm>
            <a:off x="6235680" y="133208"/>
            <a:ext cx="1770184" cy="1018221"/>
          </a:xfrm>
          <a:prstGeom prst="rect">
            <a:avLst/>
          </a:prstGeom>
          <a:noFill/>
          <a:ln>
            <a:noFill/>
          </a:ln>
        </p:spPr>
      </p:pic>
      <p:pic>
        <p:nvPicPr>
          <p:cNvPr id="285" name="Google Shape;285;g25a04abd0b1_0_28"/>
          <p:cNvPicPr preferRelativeResize="0"/>
          <p:nvPr/>
        </p:nvPicPr>
        <p:blipFill rotWithShape="1">
          <a:blip r:embed="rId5">
            <a:alphaModFix/>
          </a:blip>
          <a:srcRect/>
          <a:stretch/>
        </p:blipFill>
        <p:spPr>
          <a:xfrm>
            <a:off x="2805797" y="133208"/>
            <a:ext cx="1803248" cy="1011981"/>
          </a:xfrm>
          <a:prstGeom prst="rect">
            <a:avLst/>
          </a:prstGeom>
          <a:noFill/>
          <a:ln>
            <a:noFill/>
          </a:ln>
        </p:spPr>
      </p:pic>
      <p:pic>
        <p:nvPicPr>
          <p:cNvPr id="286" name="Google Shape;286;g25a04abd0b1_0_28"/>
          <p:cNvPicPr preferRelativeResize="0"/>
          <p:nvPr/>
        </p:nvPicPr>
        <p:blipFill rotWithShape="1">
          <a:blip r:embed="rId6">
            <a:alphaModFix/>
          </a:blip>
          <a:srcRect/>
          <a:stretch/>
        </p:blipFill>
        <p:spPr>
          <a:xfrm>
            <a:off x="4596471" y="133208"/>
            <a:ext cx="1696143" cy="1011980"/>
          </a:xfrm>
          <a:prstGeom prst="rect">
            <a:avLst/>
          </a:prstGeom>
          <a:noFill/>
          <a:ln>
            <a:noFill/>
          </a:ln>
        </p:spPr>
      </p:pic>
      <p:sp>
        <p:nvSpPr>
          <p:cNvPr id="287" name="Google Shape;287;g25a04abd0b1_0_28"/>
          <p:cNvSpPr txBox="1"/>
          <p:nvPr/>
        </p:nvSpPr>
        <p:spPr>
          <a:xfrm>
            <a:off x="275108" y="1329727"/>
            <a:ext cx="3940800" cy="36327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000" b="1" i="0" u="none" strike="noStrike" cap="none">
                <a:solidFill>
                  <a:srgbClr val="000000"/>
                </a:solidFill>
                <a:latin typeface="Arial"/>
                <a:ea typeface="Arial"/>
                <a:cs typeface="Arial"/>
                <a:sym typeface="Arial"/>
              </a:rPr>
              <a:t>ATTENDEES:</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 Atty. Camilo D. Garcia, Chief, DENR Central-Legal Service</a:t>
            </a:r>
            <a:endParaRPr/>
          </a:p>
          <a:p>
            <a:pPr marL="0" marR="0" lvl="0" indent="0" algn="l" rtl="0">
              <a:lnSpc>
                <a:spcPct val="100000"/>
              </a:lnSpc>
              <a:spcBef>
                <a:spcPts val="0"/>
              </a:spcBef>
              <a:spcAft>
                <a:spcPts val="0"/>
              </a:spcAft>
              <a:buNone/>
            </a:pPr>
            <a:r>
              <a:rPr lang="en-PH" sz="1000" b="1" i="0" u="none" strike="noStrike" cap="none">
                <a:solidFill>
                  <a:srgbClr val="000000"/>
                </a:solidFill>
                <a:latin typeface="Arial"/>
                <a:ea typeface="Arial"/>
                <a:cs typeface="Arial"/>
                <a:sym typeface="Arial"/>
              </a:rPr>
              <a:t>2. </a:t>
            </a:r>
            <a:r>
              <a:rPr lang="en-PH" sz="1000" b="0" i="0" u="none" strike="noStrike" cap="none">
                <a:solidFill>
                  <a:srgbClr val="000000"/>
                </a:solidFill>
                <a:latin typeface="Arial"/>
                <a:ea typeface="Arial"/>
                <a:cs typeface="Arial"/>
                <a:sym typeface="Arial"/>
              </a:rPr>
              <a:t>Atty. Theresa M. Tenazas</a:t>
            </a:r>
            <a:r>
              <a:rPr lang="en-PH" sz="1000" b="1" i="0" u="none" strike="noStrike" cap="none">
                <a:solidFill>
                  <a:srgbClr val="000000"/>
                </a:solidFill>
                <a:latin typeface="Arial"/>
                <a:ea typeface="Arial"/>
                <a:cs typeface="Arial"/>
                <a:sym typeface="Arial"/>
              </a:rPr>
              <a:t>- </a:t>
            </a:r>
            <a:r>
              <a:rPr lang="en-PH" sz="1000" b="0" i="0" u="none" strike="noStrike" cap="none">
                <a:solidFill>
                  <a:srgbClr val="000000"/>
                </a:solidFill>
                <a:latin typeface="Arial"/>
                <a:ea typeface="Arial"/>
                <a:cs typeface="Arial"/>
                <a:sym typeface="Arial"/>
              </a:rPr>
              <a:t>OIC, WRD &amp; Head, BMB Legal Unit</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3. Ms. Angelita P, Meniado - Chief, BMB-CMD</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4. Ms. Armida P. Andres – Chief, BMB-BPKMD</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5. Ms. Nilda Baling – Chief, ICMP Section, BMB-CMD</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6. Ms. Alita D. Sangalang – BMB</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7. Mr. Pablo G. de los Reyes – BMB-CMD</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8. Ms. Lea Avilla – BMB-CMD</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9. Mr. Daniel Garino –BMB-NPD</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10. Ms. Patrie Cianne Gelvezon – BMB-CMD</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11. Atty. Dominic Bermudes - Chief, Legal Division, R 4A</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12. Atty. Jun Dio – Chief, Legal Opinion Section Region 4A</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13. Atty. Gandhi Flores - Chief, Legal- DENR Region 4B</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14. Atty. Cesar L. Castor, Sr. -Batangas Provincial Legal Officer</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15. Atty. Tirso Augustus L. Abeleda II- Occ Mindoro Prov’l Legal Officer</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16. Atty. Jean Phebie de Mesa - Or Mindoro Asst. Provl Legal Officer</a:t>
            </a:r>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17. Atty. Abner Perez - Romblon Provincial Legal Officer</a:t>
            </a:r>
            <a:endParaRPr/>
          </a:p>
          <a:p>
            <a:pPr marL="0" marR="0" lvl="0" indent="0" algn="l" rtl="0">
              <a:lnSpc>
                <a:spcPct val="100000"/>
              </a:lnSpc>
              <a:spcBef>
                <a:spcPts val="0"/>
              </a:spcBef>
              <a:spcAft>
                <a:spcPts val="0"/>
              </a:spcAft>
              <a:buNone/>
            </a:pP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‘Unable to join the meeting- Atty. Rommel Fernandez of Marinduque</a:t>
            </a:r>
            <a:endParaRPr sz="1000" b="0" i="0" u="none" strike="noStrike" cap="none">
              <a:solidFill>
                <a:srgbClr val="000000"/>
              </a:solidFill>
              <a:latin typeface="Arial"/>
              <a:ea typeface="Arial"/>
              <a:cs typeface="Arial"/>
              <a:sym typeface="Arial"/>
            </a:endParaRPr>
          </a:p>
        </p:txBody>
      </p:sp>
      <p:sp>
        <p:nvSpPr>
          <p:cNvPr id="288" name="Google Shape;288;g25a04abd0b1_0_28"/>
          <p:cNvSpPr txBox="1"/>
          <p:nvPr/>
        </p:nvSpPr>
        <p:spPr>
          <a:xfrm>
            <a:off x="1254868" y="244546"/>
            <a:ext cx="6653700" cy="8004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000" b="0" i="0" u="none" strike="noStrike" cap="none">
                <a:solidFill>
                  <a:schemeClr val="dk1"/>
                </a:solidFill>
                <a:latin typeface="Arial"/>
                <a:ea typeface="Arial"/>
                <a:cs typeface="Arial"/>
                <a:sym typeface="Arial"/>
              </a:rPr>
              <a:t>2020 DENR and Provincial Legal Officers Virtual Meeting</a:t>
            </a:r>
            <a:endParaRPr/>
          </a:p>
          <a:p>
            <a:pPr marL="0" marR="0" lvl="0" indent="0" algn="ctr" rtl="0">
              <a:lnSpc>
                <a:spcPct val="100000"/>
              </a:lnSpc>
              <a:spcBef>
                <a:spcPts val="0"/>
              </a:spcBef>
              <a:spcAft>
                <a:spcPts val="0"/>
              </a:spcAft>
              <a:buNone/>
            </a:pPr>
            <a:r>
              <a:rPr lang="en-PH" sz="2000" b="1" i="0" u="none" strike="noStrike" cap="none">
                <a:solidFill>
                  <a:schemeClr val="dk1"/>
                </a:solidFill>
                <a:latin typeface="Arial"/>
                <a:ea typeface="Arial"/>
                <a:cs typeface="Arial"/>
                <a:sym typeface="Arial"/>
              </a:rPr>
              <a:t>1</a:t>
            </a:r>
            <a:r>
              <a:rPr lang="en-PH" sz="2000" b="1" i="0" u="none" strike="noStrike" cap="none" baseline="30000">
                <a:solidFill>
                  <a:schemeClr val="dk1"/>
                </a:solidFill>
                <a:latin typeface="Arial"/>
                <a:ea typeface="Arial"/>
                <a:cs typeface="Arial"/>
                <a:sym typeface="Arial"/>
              </a:rPr>
              <a:t>st</a:t>
            </a:r>
            <a:r>
              <a:rPr lang="en-PH" sz="2000" b="1" i="0" u="none" strike="noStrike" cap="none">
                <a:solidFill>
                  <a:schemeClr val="dk1"/>
                </a:solidFill>
                <a:latin typeface="Arial"/>
                <a:ea typeface="Arial"/>
                <a:cs typeface="Arial"/>
                <a:sym typeface="Arial"/>
              </a:rPr>
              <a:t> Virtual Meeting, 10 July 2020</a:t>
            </a:r>
            <a:endParaRPr/>
          </a:p>
        </p:txBody>
      </p:sp>
      <p:sp>
        <p:nvSpPr>
          <p:cNvPr id="289" name="Google Shape;289;g25a04abd0b1_0_28"/>
          <p:cNvSpPr txBox="1"/>
          <p:nvPr/>
        </p:nvSpPr>
        <p:spPr>
          <a:xfrm>
            <a:off x="4609053" y="3144575"/>
            <a:ext cx="3901200" cy="19395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HIGHLIGHTS</a:t>
            </a:r>
            <a:r>
              <a:rPr lang="en-PH" sz="1000" b="1" i="0" u="none" strike="noStrike" cap="none">
                <a:solidFill>
                  <a:srgbClr val="000000"/>
                </a:solidFill>
                <a:latin typeface="Arial"/>
                <a:ea typeface="Arial"/>
                <a:cs typeface="Arial"/>
                <a:sym typeface="Arial"/>
              </a:rPr>
              <a:t>:</a:t>
            </a:r>
            <a:endParaRPr/>
          </a:p>
          <a:p>
            <a:pPr marL="0" marR="0" lvl="0" indent="0" algn="l" rtl="0">
              <a:lnSpc>
                <a:spcPct val="100000"/>
              </a:lnSpc>
              <a:spcBef>
                <a:spcPts val="0"/>
              </a:spcBef>
              <a:spcAft>
                <a:spcPts val="0"/>
              </a:spcAft>
              <a:buNone/>
            </a:pPr>
            <a:endParaRPr sz="1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PH" sz="1000" b="0" i="0" u="none" strike="noStrike" cap="none">
                <a:solidFill>
                  <a:srgbClr val="000000"/>
                </a:solidFill>
                <a:latin typeface="Arial"/>
                <a:ea typeface="Arial"/>
                <a:cs typeface="Arial"/>
                <a:sym typeface="Arial"/>
              </a:rPr>
              <a:t>Atty. Tenazas (Lead Convenor) asked for the position of all the Legal Officers on the imposition of fees noting that VIP is already a Protected area (PA) by virtue of Executive Order No. 578:</a:t>
            </a:r>
            <a:endParaRPr sz="1000" b="1" i="0" u="none" strike="noStrike" cap="none">
              <a:solidFill>
                <a:srgbClr val="000000"/>
              </a:solidFill>
              <a:latin typeface="Arial"/>
              <a:ea typeface="Arial"/>
              <a:cs typeface="Arial"/>
              <a:sym typeface="Arial"/>
            </a:endParaRPr>
          </a:p>
          <a:p>
            <a:pPr marL="176212" marR="0" lvl="0" indent="-176212" algn="l" rtl="0">
              <a:lnSpc>
                <a:spcPct val="100000"/>
              </a:lnSpc>
              <a:spcBef>
                <a:spcPts val="0"/>
              </a:spcBef>
              <a:spcAft>
                <a:spcPts val="0"/>
              </a:spcAft>
              <a:buNone/>
            </a:pPr>
            <a:r>
              <a:rPr lang="en-PH" sz="1800" b="0" i="0" u="none" strike="noStrike" cap="none">
                <a:solidFill>
                  <a:srgbClr val="000000"/>
                </a:solidFill>
                <a:latin typeface="Arial"/>
                <a:ea typeface="Arial"/>
                <a:cs typeface="Arial"/>
                <a:sym typeface="Arial"/>
              </a:rPr>
              <a:t>- </a:t>
            </a:r>
            <a:r>
              <a:rPr lang="en-PH" sz="1000" b="0" i="0" u="none" strike="noStrike" cap="none">
                <a:solidFill>
                  <a:srgbClr val="000000"/>
                </a:solidFill>
                <a:latin typeface="Arial"/>
                <a:ea typeface="Arial"/>
                <a:cs typeface="Arial"/>
                <a:sym typeface="Arial"/>
              </a:rPr>
              <a:t>majority of the Legal Officers is favorable to the collection of fees.</a:t>
            </a:r>
            <a:endParaRPr/>
          </a:p>
          <a:p>
            <a:pPr marL="171450" marR="0" lvl="0" indent="-171450" algn="l" rtl="0">
              <a:lnSpc>
                <a:spcPct val="100000"/>
              </a:lnSpc>
              <a:spcBef>
                <a:spcPts val="0"/>
              </a:spcBef>
              <a:spcAft>
                <a:spcPts val="0"/>
              </a:spcAft>
              <a:buClr>
                <a:srgbClr val="000000"/>
              </a:buClr>
              <a:buSzPts val="1000"/>
              <a:buFont typeface="Arial"/>
              <a:buChar char="-"/>
            </a:pPr>
            <a:r>
              <a:rPr lang="en-PH" sz="1000" b="0" i="0" u="none" strike="noStrike" cap="none">
                <a:solidFill>
                  <a:srgbClr val="000000"/>
                </a:solidFill>
                <a:latin typeface="Arial"/>
                <a:ea typeface="Arial"/>
                <a:cs typeface="Arial"/>
                <a:sym typeface="Arial"/>
              </a:rPr>
              <a:t>2 out four (4) provincial Legal Officers present in the meeting agree for the recognition of VIP as Protected area under the NIPAS</a:t>
            </a:r>
            <a:endParaRPr/>
          </a:p>
          <a:p>
            <a:pPr marL="171450" marR="0" lvl="0" indent="-171450" algn="l" rtl="0">
              <a:lnSpc>
                <a:spcPct val="100000"/>
              </a:lnSpc>
              <a:spcBef>
                <a:spcPts val="0"/>
              </a:spcBef>
              <a:spcAft>
                <a:spcPts val="0"/>
              </a:spcAft>
              <a:buClr>
                <a:srgbClr val="000000"/>
              </a:buClr>
              <a:buSzPts val="1000"/>
              <a:buFont typeface="Arial"/>
              <a:buChar char="-"/>
            </a:pPr>
            <a:r>
              <a:rPr lang="en-PH" sz="1000" b="0" i="0" u="none" strike="noStrike" cap="none">
                <a:solidFill>
                  <a:srgbClr val="000000"/>
                </a:solidFill>
                <a:latin typeface="Arial"/>
                <a:ea typeface="Arial"/>
                <a:cs typeface="Arial"/>
                <a:sym typeface="Arial"/>
              </a:rPr>
              <a:t>Each LGU may impose user’s fee on activities (taxation)</a:t>
            </a:r>
            <a:endParaRPr sz="1000" b="0" i="0" u="none" strike="noStrike" cap="none">
              <a:solidFill>
                <a:srgbClr val="000000"/>
              </a:solidFill>
              <a:latin typeface="Arial"/>
              <a:ea typeface="Arial"/>
              <a:cs typeface="Arial"/>
              <a:sym typeface="Arial"/>
            </a:endParaRPr>
          </a:p>
        </p:txBody>
      </p:sp>
      <p:sp>
        <p:nvSpPr>
          <p:cNvPr id="290" name="Google Shape;290;g25a04abd0b1_0_28"/>
          <p:cNvSpPr txBox="1"/>
          <p:nvPr/>
        </p:nvSpPr>
        <p:spPr>
          <a:xfrm>
            <a:off x="4609053" y="1359939"/>
            <a:ext cx="3155400" cy="15699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AGENDA:</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Legal review and recommendation on the Verde Island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Passage Marine Protected Areas Network and Law Enforcement Network (VIP-MPAN and LEN) as an entity which can collect users’ fees for maintenance and operations of VIP.</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5"/>
          <p:cNvPicPr preferRelativeResize="0"/>
          <p:nvPr/>
        </p:nvPicPr>
        <p:blipFill rotWithShape="1">
          <a:blip r:embed="rId3">
            <a:alphaModFix/>
          </a:blip>
          <a:srcRect/>
          <a:stretch/>
        </p:blipFill>
        <p:spPr>
          <a:xfrm>
            <a:off x="1144585" y="140738"/>
            <a:ext cx="1665788" cy="1011981"/>
          </a:xfrm>
          <a:prstGeom prst="rect">
            <a:avLst/>
          </a:prstGeom>
          <a:noFill/>
          <a:ln>
            <a:noFill/>
          </a:ln>
        </p:spPr>
      </p:pic>
      <p:pic>
        <p:nvPicPr>
          <p:cNvPr id="297" name="Google Shape;297;p5"/>
          <p:cNvPicPr preferRelativeResize="0"/>
          <p:nvPr/>
        </p:nvPicPr>
        <p:blipFill rotWithShape="1">
          <a:blip r:embed="rId4">
            <a:alphaModFix/>
          </a:blip>
          <a:srcRect/>
          <a:stretch/>
        </p:blipFill>
        <p:spPr>
          <a:xfrm>
            <a:off x="6235680" y="133208"/>
            <a:ext cx="1770184" cy="1018221"/>
          </a:xfrm>
          <a:prstGeom prst="rect">
            <a:avLst/>
          </a:prstGeom>
          <a:noFill/>
          <a:ln>
            <a:noFill/>
          </a:ln>
        </p:spPr>
      </p:pic>
      <p:pic>
        <p:nvPicPr>
          <p:cNvPr id="298" name="Google Shape;298;p5"/>
          <p:cNvPicPr preferRelativeResize="0"/>
          <p:nvPr/>
        </p:nvPicPr>
        <p:blipFill rotWithShape="1">
          <a:blip r:embed="rId5">
            <a:alphaModFix/>
          </a:blip>
          <a:srcRect/>
          <a:stretch/>
        </p:blipFill>
        <p:spPr>
          <a:xfrm>
            <a:off x="2805797" y="133208"/>
            <a:ext cx="1803248" cy="1011981"/>
          </a:xfrm>
          <a:prstGeom prst="rect">
            <a:avLst/>
          </a:prstGeom>
          <a:noFill/>
          <a:ln>
            <a:noFill/>
          </a:ln>
        </p:spPr>
      </p:pic>
      <p:pic>
        <p:nvPicPr>
          <p:cNvPr id="299" name="Google Shape;299;p5"/>
          <p:cNvPicPr preferRelativeResize="0"/>
          <p:nvPr/>
        </p:nvPicPr>
        <p:blipFill rotWithShape="1">
          <a:blip r:embed="rId6">
            <a:alphaModFix/>
          </a:blip>
          <a:srcRect/>
          <a:stretch/>
        </p:blipFill>
        <p:spPr>
          <a:xfrm>
            <a:off x="4596471" y="133208"/>
            <a:ext cx="1696143" cy="1011980"/>
          </a:xfrm>
          <a:prstGeom prst="rect">
            <a:avLst/>
          </a:prstGeom>
          <a:noFill/>
          <a:ln>
            <a:noFill/>
          </a:ln>
        </p:spPr>
      </p:pic>
      <p:sp>
        <p:nvSpPr>
          <p:cNvPr id="300" name="Google Shape;300;p5"/>
          <p:cNvSpPr txBox="1"/>
          <p:nvPr/>
        </p:nvSpPr>
        <p:spPr>
          <a:xfrm>
            <a:off x="66908" y="1354402"/>
            <a:ext cx="3940800" cy="32325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ATTENDEES:</a:t>
            </a:r>
            <a:endParaRPr/>
          </a:p>
          <a:p>
            <a:pPr marL="0" marR="0" lvl="0" indent="0" algn="l" rtl="0">
              <a:lnSpc>
                <a:spcPct val="100000"/>
              </a:lnSpc>
              <a:spcBef>
                <a:spcPts val="0"/>
              </a:spcBef>
              <a:spcAft>
                <a:spcPts val="0"/>
              </a:spcAft>
              <a:buNone/>
            </a:pP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1. Atty. Camilo D. Garcia, Chief, DENR Central-Legal Service</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2. Atty.Theresa Tenazas-OIC, WRD &amp; Head, Legal Unit</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3. Ms. Angelita P, Meniado - Chief, BMB-CMD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4. Ms. Armida P. Andres – Chief, BMB-BPKMD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5. Ms. Nilda Baling – Chief, ICMP Section, BMB-CMD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6. Ms. Alita D. Sangalang – BMB</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7. Mr. Pablo G. de los Reyes – BMB-CMD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8. Ms. Lea Avilla – BMB-CMD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9. Mr. Daniel Garino –BMB-NPD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10. Ms. Patrie Cianne Gelvezon – BMB-CMD</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11. Atty. Dominic Bermudes - Chief, Legal Division, R4A</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12. Atty. Jun Dio – Chief, Legal Opinion Section R4A</a:t>
            </a:r>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13. Atty. Gandhi Flores - Chief, Legal- DENR R 4B</a:t>
            </a:r>
            <a:endParaRPr/>
          </a:p>
        </p:txBody>
      </p:sp>
      <p:sp>
        <p:nvSpPr>
          <p:cNvPr id="301" name="Google Shape;301;p5"/>
          <p:cNvSpPr txBox="1"/>
          <p:nvPr/>
        </p:nvSpPr>
        <p:spPr>
          <a:xfrm>
            <a:off x="1254868" y="246633"/>
            <a:ext cx="6634200" cy="8004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000" b="0" i="0" u="none" strike="noStrike" cap="none">
                <a:solidFill>
                  <a:schemeClr val="dk1"/>
                </a:solidFill>
                <a:latin typeface="Arial"/>
                <a:ea typeface="Arial"/>
                <a:cs typeface="Arial"/>
                <a:sym typeface="Arial"/>
              </a:rPr>
              <a:t>2020 DENR and Provincial Legal Officers Virtual Meeting</a:t>
            </a:r>
            <a:endParaRPr/>
          </a:p>
          <a:p>
            <a:pPr marL="179999" marR="0" lvl="0" indent="-179999" algn="ctr" rtl="0">
              <a:lnSpc>
                <a:spcPct val="100000"/>
              </a:lnSpc>
              <a:spcBef>
                <a:spcPts val="0"/>
              </a:spcBef>
              <a:spcAft>
                <a:spcPts val="0"/>
              </a:spcAft>
              <a:buClr>
                <a:srgbClr val="000000"/>
              </a:buClr>
              <a:buSzPts val="2000"/>
              <a:buFont typeface="Arial"/>
              <a:buNone/>
            </a:pPr>
            <a:r>
              <a:rPr lang="en-PH" sz="2000" b="1" i="0" u="none" strike="noStrike" cap="none">
                <a:solidFill>
                  <a:schemeClr val="dk1"/>
                </a:solidFill>
                <a:latin typeface="Arial"/>
                <a:ea typeface="Arial"/>
                <a:cs typeface="Arial"/>
                <a:sym typeface="Arial"/>
              </a:rPr>
              <a:t>2</a:t>
            </a:r>
            <a:r>
              <a:rPr lang="en-PH" sz="2000" b="1" i="0" u="none" strike="noStrike" cap="none" baseline="30000">
                <a:solidFill>
                  <a:schemeClr val="dk1"/>
                </a:solidFill>
                <a:latin typeface="Arial"/>
                <a:ea typeface="Arial"/>
                <a:cs typeface="Arial"/>
                <a:sym typeface="Arial"/>
              </a:rPr>
              <a:t>nd </a:t>
            </a:r>
            <a:r>
              <a:rPr lang="en-PH" sz="2000" b="1" i="0" u="none" strike="noStrike" cap="none">
                <a:solidFill>
                  <a:schemeClr val="dk1"/>
                </a:solidFill>
                <a:latin typeface="Arial"/>
                <a:ea typeface="Arial"/>
                <a:cs typeface="Arial"/>
                <a:sym typeface="Arial"/>
              </a:rPr>
              <a:t>DENR Levelling off Meeting, 11 August 2020</a:t>
            </a:r>
            <a:endParaRPr/>
          </a:p>
        </p:txBody>
      </p:sp>
      <p:sp>
        <p:nvSpPr>
          <p:cNvPr id="302" name="Google Shape;302;p5"/>
          <p:cNvSpPr txBox="1"/>
          <p:nvPr/>
        </p:nvSpPr>
        <p:spPr>
          <a:xfrm>
            <a:off x="4687678" y="2886634"/>
            <a:ext cx="4226700" cy="21240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AGREEMENTS:</a:t>
            </a:r>
            <a:endParaRPr/>
          </a:p>
          <a:p>
            <a:pPr marL="171450" marR="0" lvl="0" indent="-171450" algn="l" rtl="0">
              <a:lnSpc>
                <a:spcPct val="100000"/>
              </a:lnSpc>
              <a:spcBef>
                <a:spcPts val="0"/>
              </a:spcBef>
              <a:spcAft>
                <a:spcPts val="0"/>
              </a:spcAft>
              <a:buClr>
                <a:srgbClr val="000000"/>
              </a:buClr>
              <a:buSzPts val="1200"/>
              <a:buFont typeface="Arial"/>
              <a:buChar char="-"/>
            </a:pPr>
            <a:r>
              <a:rPr lang="en-PH" sz="1200" b="0" i="0" u="none" strike="noStrike" cap="none">
                <a:solidFill>
                  <a:srgbClr val="000000"/>
                </a:solidFill>
                <a:latin typeface="Arial"/>
                <a:ea typeface="Arial"/>
                <a:cs typeface="Arial"/>
                <a:sym typeface="Arial"/>
              </a:rPr>
              <a:t>All participants agreed that VIP is a PA under E-NIPAS. To address the hesitation of the LGUs, the PENROs agreed to meet the LGUs to discuss the advantages of VIP under the NIPAS</a:t>
            </a:r>
            <a:endParaRPr/>
          </a:p>
          <a:p>
            <a:pPr marL="171450" marR="0" lvl="0" indent="-171450" algn="l" rtl="0">
              <a:lnSpc>
                <a:spcPct val="100000"/>
              </a:lnSpc>
              <a:spcBef>
                <a:spcPts val="0"/>
              </a:spcBef>
              <a:spcAft>
                <a:spcPts val="0"/>
              </a:spcAft>
              <a:buClr>
                <a:srgbClr val="000000"/>
              </a:buClr>
              <a:buSzPts val="1200"/>
              <a:buFont typeface="Arial"/>
              <a:buChar char="-"/>
            </a:pPr>
            <a:r>
              <a:rPr lang="en-PH" sz="1200" b="0" i="0" u="none" strike="noStrike" cap="none">
                <a:solidFill>
                  <a:srgbClr val="000000"/>
                </a:solidFill>
                <a:latin typeface="Arial"/>
                <a:ea typeface="Arial"/>
                <a:cs typeface="Arial"/>
                <a:sym typeface="Arial"/>
              </a:rPr>
              <a:t>For appreciation, present Apo Reef as a model to show advantages of having/imposing user’s fee as PA under ENIPAS, and presentation of VIP Briefer and as MPAN. </a:t>
            </a:r>
            <a:endParaRPr/>
          </a:p>
          <a:p>
            <a:pPr marL="171450" marR="0" lvl="0" indent="-171450" algn="l" rtl="0">
              <a:lnSpc>
                <a:spcPct val="100000"/>
              </a:lnSpc>
              <a:spcBef>
                <a:spcPts val="0"/>
              </a:spcBef>
              <a:spcAft>
                <a:spcPts val="0"/>
              </a:spcAft>
              <a:buClr>
                <a:srgbClr val="000000"/>
              </a:buClr>
              <a:buSzPts val="1200"/>
              <a:buFont typeface="Arial"/>
              <a:buChar char="-"/>
            </a:pPr>
            <a:r>
              <a:rPr lang="en-PH" sz="1200" b="0" i="0" u="none" strike="noStrike" cap="none">
                <a:solidFill>
                  <a:srgbClr val="000000"/>
                </a:solidFill>
                <a:latin typeface="Arial"/>
                <a:ea typeface="Arial"/>
                <a:cs typeface="Arial"/>
                <a:sym typeface="Arial"/>
              </a:rPr>
              <a:t>All are in agreement to the establishment of PAMB as our way forward before the meeting/discussion re: imposition of user's fee. </a:t>
            </a:r>
            <a:endParaRPr sz="1200" b="0" i="0" u="none" strike="noStrike" cap="none">
              <a:solidFill>
                <a:srgbClr val="000000"/>
              </a:solidFill>
              <a:latin typeface="Arial"/>
              <a:ea typeface="Arial"/>
              <a:cs typeface="Arial"/>
              <a:sym typeface="Arial"/>
            </a:endParaRPr>
          </a:p>
        </p:txBody>
      </p:sp>
      <p:sp>
        <p:nvSpPr>
          <p:cNvPr id="303" name="Google Shape;303;p5"/>
          <p:cNvSpPr txBox="1"/>
          <p:nvPr/>
        </p:nvSpPr>
        <p:spPr>
          <a:xfrm>
            <a:off x="4687678" y="1354402"/>
            <a:ext cx="4226700" cy="13854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AGENDA:</a:t>
            </a:r>
            <a:endParaRPr/>
          </a:p>
          <a:p>
            <a:pPr marL="0" marR="0" lvl="0" indent="0" algn="l" rtl="0">
              <a:lnSpc>
                <a:spcPct val="100000"/>
              </a:lnSpc>
              <a:spcBef>
                <a:spcPts val="0"/>
              </a:spcBef>
              <a:spcAft>
                <a:spcPts val="0"/>
              </a:spcAft>
              <a:buClr>
                <a:schemeClr val="dk1"/>
              </a:buClr>
              <a:buSzPts val="1200"/>
              <a:buFont typeface="Arial"/>
              <a:buNone/>
            </a:pPr>
            <a:r>
              <a:rPr lang="en-PH" sz="1200" b="0" i="0" u="none" strike="noStrike" cap="none">
                <a:solidFill>
                  <a:schemeClr val="dk1"/>
                </a:solidFill>
                <a:latin typeface="Arial"/>
                <a:ea typeface="Arial"/>
                <a:cs typeface="Arial"/>
                <a:sym typeface="Arial"/>
              </a:rPr>
              <a:t>Advice/recommendations of the DENR &amp; PLGUs’ Legal Officers on the status of VIP MPAN and LEN as an entity which can collect user fees for maintenance and operations of VIP;</a:t>
            </a:r>
            <a:r>
              <a:rPr lang="en-PH" sz="1200" b="1" i="0" u="none" strike="noStrike" cap="none">
                <a:solidFill>
                  <a:schemeClr val="dk1"/>
                </a:solidFill>
                <a:latin typeface="Arial"/>
                <a:ea typeface="Arial"/>
                <a:cs typeface="Arial"/>
                <a:sym typeface="Arial"/>
              </a:rPr>
              <a:t> </a:t>
            </a:r>
            <a:r>
              <a:rPr lang="en-PH" sz="1200" b="0" i="0" u="none" strike="noStrike" cap="none">
                <a:solidFill>
                  <a:schemeClr val="dk1"/>
                </a:solidFill>
                <a:latin typeface="Arial"/>
                <a:ea typeface="Arial"/>
                <a:cs typeface="Arial"/>
                <a:sym typeface="Arial"/>
              </a:rPr>
              <a:t>Relevant Provisions of ENIPAS Act, House Bills on VIP and other relevant laws/ policies/ issuances; DENR Budget Allocation for VIP; &amp; Other matters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6"/>
          <p:cNvPicPr preferRelativeResize="0"/>
          <p:nvPr/>
        </p:nvPicPr>
        <p:blipFill rotWithShape="1">
          <a:blip r:embed="rId3">
            <a:alphaModFix/>
          </a:blip>
          <a:srcRect/>
          <a:stretch/>
        </p:blipFill>
        <p:spPr>
          <a:xfrm>
            <a:off x="1144585" y="140738"/>
            <a:ext cx="1665788" cy="1011981"/>
          </a:xfrm>
          <a:prstGeom prst="rect">
            <a:avLst/>
          </a:prstGeom>
          <a:noFill/>
          <a:ln>
            <a:noFill/>
          </a:ln>
        </p:spPr>
      </p:pic>
      <p:pic>
        <p:nvPicPr>
          <p:cNvPr id="310" name="Google Shape;310;p6"/>
          <p:cNvPicPr preferRelativeResize="0"/>
          <p:nvPr/>
        </p:nvPicPr>
        <p:blipFill rotWithShape="1">
          <a:blip r:embed="rId4">
            <a:alphaModFix/>
          </a:blip>
          <a:srcRect/>
          <a:stretch/>
        </p:blipFill>
        <p:spPr>
          <a:xfrm>
            <a:off x="6235680" y="133208"/>
            <a:ext cx="1770184" cy="1018221"/>
          </a:xfrm>
          <a:prstGeom prst="rect">
            <a:avLst/>
          </a:prstGeom>
          <a:noFill/>
          <a:ln>
            <a:noFill/>
          </a:ln>
        </p:spPr>
      </p:pic>
      <p:pic>
        <p:nvPicPr>
          <p:cNvPr id="311" name="Google Shape;311;p6"/>
          <p:cNvPicPr preferRelativeResize="0"/>
          <p:nvPr/>
        </p:nvPicPr>
        <p:blipFill rotWithShape="1">
          <a:blip r:embed="rId5">
            <a:alphaModFix/>
          </a:blip>
          <a:srcRect/>
          <a:stretch/>
        </p:blipFill>
        <p:spPr>
          <a:xfrm>
            <a:off x="2805797" y="133208"/>
            <a:ext cx="1803248" cy="1011981"/>
          </a:xfrm>
          <a:prstGeom prst="rect">
            <a:avLst/>
          </a:prstGeom>
          <a:noFill/>
          <a:ln>
            <a:noFill/>
          </a:ln>
        </p:spPr>
      </p:pic>
      <p:pic>
        <p:nvPicPr>
          <p:cNvPr id="312" name="Google Shape;312;p6"/>
          <p:cNvPicPr preferRelativeResize="0"/>
          <p:nvPr/>
        </p:nvPicPr>
        <p:blipFill rotWithShape="1">
          <a:blip r:embed="rId6">
            <a:alphaModFix/>
          </a:blip>
          <a:srcRect/>
          <a:stretch/>
        </p:blipFill>
        <p:spPr>
          <a:xfrm>
            <a:off x="4596471" y="133208"/>
            <a:ext cx="1696143" cy="1011980"/>
          </a:xfrm>
          <a:prstGeom prst="rect">
            <a:avLst/>
          </a:prstGeom>
          <a:noFill/>
          <a:ln>
            <a:noFill/>
          </a:ln>
        </p:spPr>
      </p:pic>
      <p:sp>
        <p:nvSpPr>
          <p:cNvPr id="313" name="Google Shape;313;p6"/>
          <p:cNvSpPr txBox="1"/>
          <p:nvPr/>
        </p:nvSpPr>
        <p:spPr>
          <a:xfrm>
            <a:off x="66907" y="1160247"/>
            <a:ext cx="4389300" cy="43407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ATTENDEES:</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Camilo D. Garcia, Chief, DENR Central-Legal Service</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Atty.Theresa Tenazas- OIC, WRD &amp; Head, Legal Unit</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Angelita P, Meniado - Chief, BMB-CMD</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Armida P. Andres – Chief, BMB-BPKMD</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Nilda Baling – Chief, ICMP Section, BMB-CMD</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Alita D. Sangalang – BMB-CMD</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Pablo G. de los Reyes – BMB-CMD</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Lea Avilla – BMB-CMD</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Daniel Garino –BMB-NPD</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Dominic Bermudes -Chief, Legal Division, R4A</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Jun Dio – Chief, Legal Opinion Section R4A</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Gandhi Flores -Chief, Legal- DENR Region 4B</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Julie Tanguilig - CDD Region 4B</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Noel M. Recillo -PENRO Batangas </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Ernesto E. Tanada - PENRO Occ. Mindoro </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Mary Jun F. Maypa - PENRO Or. Mindoro </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Maximo C. Landrito – PENRO Romblon </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Januel R. Peras - CENRO Lipa City </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Josefa Lazada - Chief, CDS, Lipa City </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Elizabeth Galit- Chief CDS on CENRO Calaca </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Tirso Augustus Abeleda, II -Legal Officer, Occ. Mdo.</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Jean De Mesa - Legal Officer, Or. Mindoro </a:t>
            </a:r>
            <a:endParaRPr sz="1200" b="0" i="0" u="none" strike="noStrike" cap="none">
              <a:solidFill>
                <a:srgbClr val="000000"/>
              </a:solidFill>
              <a:latin typeface="Arial"/>
              <a:ea typeface="Arial"/>
              <a:cs typeface="Arial"/>
              <a:sym typeface="Arial"/>
            </a:endParaRPr>
          </a:p>
        </p:txBody>
      </p:sp>
      <p:sp>
        <p:nvSpPr>
          <p:cNvPr id="314" name="Google Shape;314;p6"/>
          <p:cNvSpPr txBox="1"/>
          <p:nvPr/>
        </p:nvSpPr>
        <p:spPr>
          <a:xfrm>
            <a:off x="1254868" y="246633"/>
            <a:ext cx="6634200" cy="8004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000" b="0" i="0" u="none" strike="noStrike" cap="none">
                <a:solidFill>
                  <a:schemeClr val="dk1"/>
                </a:solidFill>
                <a:latin typeface="Arial"/>
                <a:ea typeface="Arial"/>
                <a:cs typeface="Arial"/>
                <a:sym typeface="Arial"/>
              </a:rPr>
              <a:t>2020 DENR and Provincial Legal Officers Virtual Meeting</a:t>
            </a:r>
            <a:endParaRPr/>
          </a:p>
          <a:p>
            <a:pPr marL="179999" marR="0" lvl="0" indent="-179999" algn="ctr" rtl="0">
              <a:lnSpc>
                <a:spcPct val="100000"/>
              </a:lnSpc>
              <a:spcBef>
                <a:spcPts val="0"/>
              </a:spcBef>
              <a:spcAft>
                <a:spcPts val="0"/>
              </a:spcAft>
              <a:buNone/>
            </a:pPr>
            <a:r>
              <a:rPr lang="en-PH" sz="2000" b="1" i="0" u="none" strike="noStrike" cap="none">
                <a:solidFill>
                  <a:schemeClr val="dk1"/>
                </a:solidFill>
                <a:latin typeface="Arial"/>
                <a:ea typeface="Arial"/>
                <a:cs typeface="Arial"/>
                <a:sym typeface="Arial"/>
              </a:rPr>
              <a:t> </a:t>
            </a:r>
            <a:r>
              <a:rPr lang="en-PH" sz="2000" b="1" i="0" u="none" strike="noStrike" cap="none">
                <a:solidFill>
                  <a:schemeClr val="dk1"/>
                </a:solidFill>
                <a:latin typeface="Calibri"/>
                <a:ea typeface="Calibri"/>
                <a:cs typeface="Calibri"/>
                <a:sym typeface="Calibri"/>
              </a:rPr>
              <a:t>3</a:t>
            </a:r>
            <a:r>
              <a:rPr lang="en-PH" sz="2000" b="1" i="0" u="none" strike="noStrike" cap="none" baseline="30000">
                <a:solidFill>
                  <a:schemeClr val="dk1"/>
                </a:solidFill>
                <a:latin typeface="Calibri"/>
                <a:ea typeface="Calibri"/>
                <a:cs typeface="Calibri"/>
                <a:sym typeface="Calibri"/>
              </a:rPr>
              <a:t>rd</a:t>
            </a:r>
            <a:r>
              <a:rPr lang="en-PH" sz="2000" b="1" i="0" u="none" strike="noStrike" cap="none">
                <a:solidFill>
                  <a:schemeClr val="dk1"/>
                </a:solidFill>
                <a:latin typeface="Calibri"/>
                <a:ea typeface="Calibri"/>
                <a:cs typeface="Calibri"/>
                <a:sym typeface="Calibri"/>
              </a:rPr>
              <a:t> Meeting,  01 September 2020 </a:t>
            </a:r>
            <a:endParaRPr sz="2000" b="1" i="0" u="none" strike="noStrike" cap="none">
              <a:solidFill>
                <a:schemeClr val="dk1"/>
              </a:solidFill>
              <a:latin typeface="Arial"/>
              <a:ea typeface="Arial"/>
              <a:cs typeface="Arial"/>
              <a:sym typeface="Arial"/>
            </a:endParaRPr>
          </a:p>
        </p:txBody>
      </p:sp>
      <p:sp>
        <p:nvSpPr>
          <p:cNvPr id="315" name="Google Shape;315;p6"/>
          <p:cNvSpPr txBox="1"/>
          <p:nvPr/>
        </p:nvSpPr>
        <p:spPr>
          <a:xfrm>
            <a:off x="4687679" y="4032058"/>
            <a:ext cx="4226663" cy="1015663"/>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AGREEMENTS:</a:t>
            </a:r>
            <a:endParaRPr/>
          </a:p>
          <a:p>
            <a:pPr marL="0" marR="0" lvl="0" indent="0" algn="l" rtl="0">
              <a:lnSpc>
                <a:spcPct val="100000"/>
              </a:lnSpc>
              <a:spcBef>
                <a:spcPts val="0"/>
              </a:spcBef>
              <a:spcAft>
                <a:spcPts val="0"/>
              </a:spcAft>
              <a:buNone/>
            </a:pP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PH" sz="1200" b="0" i="0" u="none" strike="noStrike" cap="none">
                <a:solidFill>
                  <a:srgbClr val="000000"/>
                </a:solidFill>
                <a:latin typeface="Arial"/>
                <a:ea typeface="Arial"/>
                <a:cs typeface="Arial"/>
                <a:sym typeface="Arial"/>
              </a:rPr>
              <a:t>Creation of a Protected Area Management Board (PAMB) as the governing body for the imposition of the user fee and management of VIP. </a:t>
            </a:r>
            <a:endParaRPr sz="1200" b="1" i="0" u="none" strike="noStrike" cap="none">
              <a:solidFill>
                <a:srgbClr val="000000"/>
              </a:solidFill>
              <a:latin typeface="Arial"/>
              <a:ea typeface="Arial"/>
              <a:cs typeface="Arial"/>
              <a:sym typeface="Arial"/>
            </a:endParaRPr>
          </a:p>
        </p:txBody>
      </p:sp>
      <p:sp>
        <p:nvSpPr>
          <p:cNvPr id="316" name="Google Shape;316;p6"/>
          <p:cNvSpPr txBox="1"/>
          <p:nvPr/>
        </p:nvSpPr>
        <p:spPr>
          <a:xfrm>
            <a:off x="4671217" y="1232922"/>
            <a:ext cx="4226700" cy="26781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AGENDA:</a:t>
            </a:r>
            <a:endParaRPr/>
          </a:p>
          <a:p>
            <a:pPr marL="0" marR="0" lvl="0" indent="0" algn="l" rtl="0">
              <a:lnSpc>
                <a:spcPct val="100000"/>
              </a:lnSpc>
              <a:spcBef>
                <a:spcPts val="0"/>
              </a:spcBef>
              <a:spcAft>
                <a:spcPts val="0"/>
              </a:spcAft>
              <a:buClr>
                <a:schemeClr val="dk1"/>
              </a:buClr>
              <a:buSzPts val="1200"/>
              <a:buFont typeface="Arial"/>
              <a:buNone/>
            </a:pPr>
            <a:r>
              <a:rPr lang="en-PH" sz="1200" b="0" i="0" u="none" strike="noStrike" cap="none">
                <a:solidFill>
                  <a:srgbClr val="000000"/>
                </a:solidFill>
                <a:latin typeface="Arial"/>
                <a:ea typeface="Arial"/>
                <a:cs typeface="Arial"/>
                <a:sym typeface="Arial"/>
              </a:rPr>
              <a:t>1. Presentations of the Marine Protected Area Network: Concept and Rationale for Establishment, and Apo Reef Natural Park</a:t>
            </a:r>
            <a:endParaRPr/>
          </a:p>
          <a:p>
            <a:pPr marL="0" marR="0" lvl="0" indent="0" algn="l" rtl="0">
              <a:lnSpc>
                <a:spcPct val="100000"/>
              </a:lnSpc>
              <a:spcBef>
                <a:spcPts val="0"/>
              </a:spcBef>
              <a:spcAft>
                <a:spcPts val="0"/>
              </a:spcAft>
              <a:buClr>
                <a:schemeClr val="dk1"/>
              </a:buClr>
              <a:buSzPts val="1200"/>
              <a:buFont typeface="Arial"/>
              <a:buNone/>
            </a:pPr>
            <a:r>
              <a:rPr lang="en-PH" sz="1200" b="0" i="0" u="none" strike="noStrike" cap="none">
                <a:solidFill>
                  <a:srgbClr val="000000"/>
                </a:solidFill>
                <a:latin typeface="Arial"/>
                <a:ea typeface="Arial"/>
                <a:cs typeface="Arial"/>
                <a:sym typeface="Arial"/>
              </a:rPr>
              <a:t>2. Sharing of the results of the dialogue with the Legal Officers. The participants from the PENRO and CENRO last 11 August 2020 meeting agreed to meet the Provincial Legal Officers to get their comments and position on VIP as an marine Protected Area (MPA).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PH" sz="1200" b="0" i="0" u="none" strike="noStrike" cap="none">
                <a:solidFill>
                  <a:srgbClr val="000000"/>
                </a:solidFill>
                <a:latin typeface="Arial"/>
                <a:ea typeface="Arial"/>
                <a:cs typeface="Arial"/>
                <a:sym typeface="Arial"/>
              </a:rPr>
              <a:t>3. Finalization of the agreements and discussion of the next steps that includes the scheduling of the next meeting on 14 September 2020 for the creation of the Protected Area Management Board (PAMB) as the governing body to operationalize VIP as a Marine Protected Area (MPA). </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7"/>
          <p:cNvPicPr preferRelativeResize="0"/>
          <p:nvPr/>
        </p:nvPicPr>
        <p:blipFill rotWithShape="1">
          <a:blip r:embed="rId3">
            <a:alphaModFix/>
          </a:blip>
          <a:srcRect/>
          <a:stretch/>
        </p:blipFill>
        <p:spPr>
          <a:xfrm>
            <a:off x="1144585" y="140738"/>
            <a:ext cx="1665788" cy="1011981"/>
          </a:xfrm>
          <a:prstGeom prst="rect">
            <a:avLst/>
          </a:prstGeom>
          <a:noFill/>
          <a:ln>
            <a:noFill/>
          </a:ln>
        </p:spPr>
      </p:pic>
      <p:pic>
        <p:nvPicPr>
          <p:cNvPr id="323" name="Google Shape;323;p7"/>
          <p:cNvPicPr preferRelativeResize="0"/>
          <p:nvPr/>
        </p:nvPicPr>
        <p:blipFill rotWithShape="1">
          <a:blip r:embed="rId4">
            <a:alphaModFix/>
          </a:blip>
          <a:srcRect/>
          <a:stretch/>
        </p:blipFill>
        <p:spPr>
          <a:xfrm>
            <a:off x="6235680" y="133208"/>
            <a:ext cx="1770184" cy="1018221"/>
          </a:xfrm>
          <a:prstGeom prst="rect">
            <a:avLst/>
          </a:prstGeom>
          <a:noFill/>
          <a:ln>
            <a:noFill/>
          </a:ln>
        </p:spPr>
      </p:pic>
      <p:pic>
        <p:nvPicPr>
          <p:cNvPr id="324" name="Google Shape;324;p7"/>
          <p:cNvPicPr preferRelativeResize="0"/>
          <p:nvPr/>
        </p:nvPicPr>
        <p:blipFill rotWithShape="1">
          <a:blip r:embed="rId5">
            <a:alphaModFix/>
          </a:blip>
          <a:srcRect/>
          <a:stretch/>
        </p:blipFill>
        <p:spPr>
          <a:xfrm>
            <a:off x="2805797" y="133208"/>
            <a:ext cx="1803248" cy="1011981"/>
          </a:xfrm>
          <a:prstGeom prst="rect">
            <a:avLst/>
          </a:prstGeom>
          <a:noFill/>
          <a:ln>
            <a:noFill/>
          </a:ln>
        </p:spPr>
      </p:pic>
      <p:pic>
        <p:nvPicPr>
          <p:cNvPr id="325" name="Google Shape;325;p7"/>
          <p:cNvPicPr preferRelativeResize="0"/>
          <p:nvPr/>
        </p:nvPicPr>
        <p:blipFill rotWithShape="1">
          <a:blip r:embed="rId6">
            <a:alphaModFix/>
          </a:blip>
          <a:srcRect/>
          <a:stretch/>
        </p:blipFill>
        <p:spPr>
          <a:xfrm>
            <a:off x="4596471" y="133208"/>
            <a:ext cx="1696143" cy="1011980"/>
          </a:xfrm>
          <a:prstGeom prst="rect">
            <a:avLst/>
          </a:prstGeom>
          <a:noFill/>
          <a:ln>
            <a:noFill/>
          </a:ln>
        </p:spPr>
      </p:pic>
      <p:sp>
        <p:nvSpPr>
          <p:cNvPr id="326" name="Google Shape;326;p7"/>
          <p:cNvSpPr txBox="1"/>
          <p:nvPr/>
        </p:nvSpPr>
        <p:spPr>
          <a:xfrm>
            <a:off x="66907" y="1160247"/>
            <a:ext cx="4389300" cy="50796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ATTENDEES:</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Atty. Camilo D. Garcia, Chief, Central-Legal Service</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Atty. Theresa Tenazas</a:t>
            </a:r>
            <a:r>
              <a:rPr lang="en-PH" sz="1200" b="1" i="0" u="none" strike="noStrike" cap="none">
                <a:solidFill>
                  <a:srgbClr val="000000"/>
                </a:solidFill>
                <a:latin typeface="Arial"/>
                <a:ea typeface="Arial"/>
                <a:cs typeface="Arial"/>
                <a:sym typeface="Arial"/>
              </a:rPr>
              <a:t>-</a:t>
            </a:r>
            <a:r>
              <a:rPr lang="en-PH" sz="1200" b="0" i="0" u="none" strike="noStrike" cap="none">
                <a:solidFill>
                  <a:srgbClr val="000000"/>
                </a:solidFill>
                <a:latin typeface="Arial"/>
                <a:ea typeface="Arial"/>
                <a:cs typeface="Arial"/>
                <a:sym typeface="Arial"/>
              </a:rPr>
              <a:t>OIC, WRD and Head, Legal Unit</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Ms. Angelita P, Meniado - Chief, BMB-CMD</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Ms. Armida P. Andres – Chief, BMB-BPKMD</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Ms. Nilda Baling – Chief, ICMP Section, BMB-CMD</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Ms. Alita D. Sangalang – BMB</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Mr. Pablo G. de los Reyes – BMB-CMD</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Ms. Lea Avilla – BMB-CMD</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Daniel Garino –BMB-NPD</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Dominic Bermudes - Chief, Legal Division, R4A</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Atty. Jun Dio – Chief, Legal Opinion Section R4A</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Gandhi Flores - Chief, Legal- DENR Region 4B</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Rodel M. Boyles – Chief, CDD, Region 4B</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Julie Tanguilig - CDD Region 4B</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Noel M. Recillo -PENRO Batangas</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Mr. Ernesto E. Tanada - PENRO Occidental Mindoro </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Mary Jun F. Maypa - PENRO Or. Mindoro </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Maximo C. Landrito – PENRO Romblon </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Januel R. Peras - CENRO Lipa City </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Josefa Lazada - Chief, CDS, Lipa City </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Ms.Cynthia Lozano–PENRO Marinduque Representative</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Tirso Augustus Abeleda, II -Legal Officer, Occ. Mdo</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Jean De Mesa - Legal Officer, Oriental Mindoro </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Atty. Samira Parcon – Office of the Gov, Romblon</a:t>
            </a:r>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Ms. Marilyn Alcanices – PAgO-BFAR, Or. Mdo</a:t>
            </a:r>
            <a:endParaRPr sz="12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Mr. Willard Mortos- Office of the Gov., Romblon</a:t>
            </a:r>
            <a:endParaRPr sz="1200" b="0" i="0" u="none" strike="noStrike" cap="none">
              <a:solidFill>
                <a:srgbClr val="000000"/>
              </a:solidFill>
              <a:latin typeface="Arial"/>
              <a:ea typeface="Arial"/>
              <a:cs typeface="Arial"/>
              <a:sym typeface="Arial"/>
            </a:endParaRPr>
          </a:p>
        </p:txBody>
      </p:sp>
      <p:sp>
        <p:nvSpPr>
          <p:cNvPr id="327" name="Google Shape;327;p7"/>
          <p:cNvSpPr txBox="1"/>
          <p:nvPr/>
        </p:nvSpPr>
        <p:spPr>
          <a:xfrm>
            <a:off x="4687680" y="2147970"/>
            <a:ext cx="4226700" cy="28629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AGREEMENTS:</a:t>
            </a:r>
            <a:endParaRPr/>
          </a:p>
          <a:p>
            <a:pPr marL="0" marR="0" lvl="0" indent="0" algn="l" rtl="0">
              <a:lnSpc>
                <a:spcPct val="100000"/>
              </a:lnSpc>
              <a:spcBef>
                <a:spcPts val="0"/>
              </a:spcBef>
              <a:spcAft>
                <a:spcPts val="0"/>
              </a:spcAft>
              <a:buNone/>
            </a:pP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AGREEMENTS:</a:t>
            </a:r>
            <a:endParaRPr sz="1200" b="0" i="0" u="none" strike="noStrike" cap="none">
              <a:solidFill>
                <a:srgbClr val="000000"/>
              </a:solidFill>
              <a:latin typeface="Arial"/>
              <a:ea typeface="Arial"/>
              <a:cs typeface="Arial"/>
              <a:sym typeface="Arial"/>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BMB-DENR will draft the composition of PAMB for its interim members and chairmanship, which was anchored from the PAMB model of PH Rise. </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Gather the data from CI Phils and Smart Seas to check zoning and boundaries. Call for another meeting for the work of CI and Smart Seas to see the extent of VIP and biodiversity to conserve the area; to identify zoning (strict and multi-use). </a:t>
            </a:r>
            <a:endParaRPr/>
          </a:p>
          <a:p>
            <a:pPr marL="92075" marR="0" lvl="0" indent="-92075" algn="l" rtl="0">
              <a:lnSpc>
                <a:spcPct val="100000"/>
              </a:lnSpc>
              <a:spcBef>
                <a:spcPts val="0"/>
              </a:spcBef>
              <a:spcAft>
                <a:spcPts val="0"/>
              </a:spcAft>
              <a:buClr>
                <a:srgbClr val="000000"/>
              </a:buClr>
              <a:buSzPts val="1200"/>
              <a:buFont typeface="Arial"/>
              <a:buAutoNum type="arabicPeriod"/>
            </a:pPr>
            <a:r>
              <a:rPr lang="en-PH" sz="1200" b="0" i="0" u="none" strike="noStrike" cap="none">
                <a:solidFill>
                  <a:srgbClr val="000000"/>
                </a:solidFill>
                <a:latin typeface="Arial"/>
                <a:ea typeface="Arial"/>
                <a:cs typeface="Arial"/>
                <a:sym typeface="Arial"/>
              </a:rPr>
              <a:t> Present the PAMB draft composition and gathering of data from CI and Smart Seas. Lastly, it was stressed that in the immediate future, there should be an IPAF for the benefit of the protected areas in VIP.</a:t>
            </a:r>
            <a:endParaRPr sz="1200" b="1" i="0" u="none" strike="noStrike" cap="none">
              <a:solidFill>
                <a:srgbClr val="000000"/>
              </a:solidFill>
              <a:latin typeface="Arial"/>
              <a:ea typeface="Arial"/>
              <a:cs typeface="Arial"/>
              <a:sym typeface="Arial"/>
            </a:endParaRPr>
          </a:p>
        </p:txBody>
      </p:sp>
      <p:sp>
        <p:nvSpPr>
          <p:cNvPr id="328" name="Google Shape;328;p7"/>
          <p:cNvSpPr txBox="1"/>
          <p:nvPr/>
        </p:nvSpPr>
        <p:spPr>
          <a:xfrm>
            <a:off x="4687679" y="1380831"/>
            <a:ext cx="4226700" cy="6465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PH" sz="1200" b="1" i="0" u="none" strike="noStrike" cap="none">
                <a:solidFill>
                  <a:srgbClr val="000000"/>
                </a:solidFill>
                <a:latin typeface="Arial"/>
                <a:ea typeface="Arial"/>
                <a:cs typeface="Arial"/>
                <a:sym typeface="Arial"/>
              </a:rPr>
              <a:t>AGENDA:</a:t>
            </a:r>
            <a:endParaRPr/>
          </a:p>
          <a:p>
            <a:pPr marL="0" marR="0" lvl="0" indent="0" algn="l" rtl="0">
              <a:lnSpc>
                <a:spcPct val="100000"/>
              </a:lnSpc>
              <a:spcBef>
                <a:spcPts val="0"/>
              </a:spcBef>
              <a:spcAft>
                <a:spcPts val="0"/>
              </a:spcAft>
              <a:buNone/>
            </a:pP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PH" sz="1200" b="0" i="0" u="none" strike="noStrike" cap="none">
                <a:solidFill>
                  <a:srgbClr val="000000"/>
                </a:solidFill>
                <a:latin typeface="Arial"/>
                <a:ea typeface="Arial"/>
                <a:cs typeface="Arial"/>
                <a:sym typeface="Arial"/>
              </a:rPr>
              <a:t>Creation of Protected Area Management Board (PAMB) </a:t>
            </a:r>
            <a:endParaRPr sz="1200" b="0" i="0" u="none" strike="noStrike" cap="none">
              <a:solidFill>
                <a:schemeClr val="dk1"/>
              </a:solidFill>
              <a:latin typeface="Arial"/>
              <a:ea typeface="Arial"/>
              <a:cs typeface="Arial"/>
              <a:sym typeface="Arial"/>
            </a:endParaRPr>
          </a:p>
        </p:txBody>
      </p:sp>
      <p:sp>
        <p:nvSpPr>
          <p:cNvPr id="329" name="Google Shape;329;p7"/>
          <p:cNvSpPr txBox="1"/>
          <p:nvPr/>
        </p:nvSpPr>
        <p:spPr>
          <a:xfrm>
            <a:off x="1254868" y="246633"/>
            <a:ext cx="6634200" cy="8004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000" b="0" i="0" u="none" strike="noStrike" cap="none">
                <a:solidFill>
                  <a:schemeClr val="dk1"/>
                </a:solidFill>
                <a:latin typeface="Arial"/>
                <a:ea typeface="Arial"/>
                <a:cs typeface="Arial"/>
                <a:sym typeface="Arial"/>
              </a:rPr>
              <a:t>2020 DENR and Provincial Legal Officers Virtual Meeting</a:t>
            </a:r>
            <a:endParaRPr/>
          </a:p>
          <a:p>
            <a:pPr marL="179999" marR="0" lvl="0" indent="-179999" algn="ctr" rtl="0">
              <a:lnSpc>
                <a:spcPct val="100000"/>
              </a:lnSpc>
              <a:spcBef>
                <a:spcPts val="0"/>
              </a:spcBef>
              <a:spcAft>
                <a:spcPts val="0"/>
              </a:spcAft>
              <a:buNone/>
            </a:pPr>
            <a:r>
              <a:rPr lang="en-PH" sz="2000" b="1" i="0" u="none" strike="noStrike" cap="none">
                <a:solidFill>
                  <a:schemeClr val="dk1"/>
                </a:solidFill>
                <a:latin typeface="Arial"/>
                <a:ea typeface="Arial"/>
                <a:cs typeface="Arial"/>
                <a:sym typeface="Arial"/>
              </a:rPr>
              <a:t> </a:t>
            </a:r>
            <a:r>
              <a:rPr lang="en-PH" sz="2000" b="1">
                <a:solidFill>
                  <a:schemeClr val="dk1"/>
                </a:solidFill>
                <a:latin typeface="Calibri"/>
                <a:ea typeface="Calibri"/>
                <a:cs typeface="Calibri"/>
                <a:sym typeface="Calibri"/>
              </a:rPr>
              <a:t>4</a:t>
            </a:r>
            <a:r>
              <a:rPr lang="en-PH" sz="2000" b="1" baseline="30000">
                <a:solidFill>
                  <a:schemeClr val="dk1"/>
                </a:solidFill>
                <a:latin typeface="Calibri"/>
                <a:ea typeface="Calibri"/>
                <a:cs typeface="Calibri"/>
                <a:sym typeface="Calibri"/>
              </a:rPr>
              <a:t>th</a:t>
            </a:r>
            <a:r>
              <a:rPr lang="en-PH" sz="2000" b="1" i="0" u="none" strike="noStrike" cap="none">
                <a:solidFill>
                  <a:schemeClr val="dk1"/>
                </a:solidFill>
                <a:latin typeface="Calibri"/>
                <a:ea typeface="Calibri"/>
                <a:cs typeface="Calibri"/>
                <a:sym typeface="Calibri"/>
              </a:rPr>
              <a:t> Meeting,  14 September 2020 </a:t>
            </a:r>
            <a:endParaRPr sz="2000" b="1" i="0" u="none" strike="noStrike" cap="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9"/>
          <p:cNvPicPr preferRelativeResize="0"/>
          <p:nvPr/>
        </p:nvPicPr>
        <p:blipFill rotWithShape="1">
          <a:blip r:embed="rId3">
            <a:alphaModFix/>
          </a:blip>
          <a:srcRect/>
          <a:stretch/>
        </p:blipFill>
        <p:spPr>
          <a:xfrm>
            <a:off x="1144585" y="140738"/>
            <a:ext cx="1661212" cy="1221195"/>
          </a:xfrm>
          <a:prstGeom prst="rect">
            <a:avLst/>
          </a:prstGeom>
          <a:noFill/>
          <a:ln>
            <a:noFill/>
          </a:ln>
        </p:spPr>
      </p:pic>
      <p:pic>
        <p:nvPicPr>
          <p:cNvPr id="336" name="Google Shape;336;p9"/>
          <p:cNvPicPr preferRelativeResize="0"/>
          <p:nvPr/>
        </p:nvPicPr>
        <p:blipFill rotWithShape="1">
          <a:blip r:embed="rId4">
            <a:alphaModFix/>
          </a:blip>
          <a:srcRect/>
          <a:stretch/>
        </p:blipFill>
        <p:spPr>
          <a:xfrm>
            <a:off x="6235680" y="133208"/>
            <a:ext cx="1765321" cy="1228725"/>
          </a:xfrm>
          <a:prstGeom prst="rect">
            <a:avLst/>
          </a:prstGeom>
          <a:noFill/>
          <a:ln>
            <a:noFill/>
          </a:ln>
        </p:spPr>
      </p:pic>
      <p:pic>
        <p:nvPicPr>
          <p:cNvPr id="337" name="Google Shape;337;p9"/>
          <p:cNvPicPr preferRelativeResize="0"/>
          <p:nvPr/>
        </p:nvPicPr>
        <p:blipFill rotWithShape="1">
          <a:blip r:embed="rId5">
            <a:alphaModFix/>
          </a:blip>
          <a:srcRect/>
          <a:stretch/>
        </p:blipFill>
        <p:spPr>
          <a:xfrm>
            <a:off x="2805797" y="133208"/>
            <a:ext cx="1798294" cy="1221195"/>
          </a:xfrm>
          <a:prstGeom prst="rect">
            <a:avLst/>
          </a:prstGeom>
          <a:noFill/>
          <a:ln>
            <a:noFill/>
          </a:ln>
        </p:spPr>
      </p:pic>
      <p:pic>
        <p:nvPicPr>
          <p:cNvPr id="338" name="Google Shape;338;p9"/>
          <p:cNvPicPr preferRelativeResize="0"/>
          <p:nvPr/>
        </p:nvPicPr>
        <p:blipFill rotWithShape="1">
          <a:blip r:embed="rId6">
            <a:alphaModFix/>
          </a:blip>
          <a:srcRect/>
          <a:stretch/>
        </p:blipFill>
        <p:spPr>
          <a:xfrm>
            <a:off x="4596471" y="133208"/>
            <a:ext cx="1691483" cy="1221194"/>
          </a:xfrm>
          <a:prstGeom prst="rect">
            <a:avLst/>
          </a:prstGeom>
          <a:noFill/>
          <a:ln>
            <a:noFill/>
          </a:ln>
        </p:spPr>
      </p:pic>
      <p:sp>
        <p:nvSpPr>
          <p:cNvPr id="339" name="Google Shape;339;p9"/>
          <p:cNvSpPr txBox="1"/>
          <p:nvPr/>
        </p:nvSpPr>
        <p:spPr>
          <a:xfrm>
            <a:off x="1254893" y="399808"/>
            <a:ext cx="6634200" cy="8004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000" b="0" i="0" u="none" strike="noStrike" cap="none">
                <a:solidFill>
                  <a:schemeClr val="dk1"/>
                </a:solidFill>
                <a:latin typeface="Arial"/>
                <a:ea typeface="Arial"/>
                <a:cs typeface="Arial"/>
                <a:sym typeface="Arial"/>
              </a:rPr>
              <a:t>2020 DENR and Provincial Legal Officers Virtual Meeting</a:t>
            </a:r>
            <a:endParaRPr/>
          </a:p>
          <a:p>
            <a:pPr marL="179999" marR="0" lvl="0" indent="-179999" algn="ctr" rtl="0">
              <a:lnSpc>
                <a:spcPct val="100000"/>
              </a:lnSpc>
              <a:spcBef>
                <a:spcPts val="0"/>
              </a:spcBef>
              <a:spcAft>
                <a:spcPts val="0"/>
              </a:spcAft>
              <a:buNone/>
            </a:pPr>
            <a:r>
              <a:rPr lang="en-PH" sz="2000" b="1" i="0" u="none" strike="noStrike" cap="none">
                <a:solidFill>
                  <a:schemeClr val="dk1"/>
                </a:solidFill>
                <a:latin typeface="Arial"/>
                <a:ea typeface="Arial"/>
                <a:cs typeface="Arial"/>
                <a:sym typeface="Arial"/>
              </a:rPr>
              <a:t> </a:t>
            </a:r>
            <a:r>
              <a:rPr lang="en-PH" sz="2000" b="1">
                <a:solidFill>
                  <a:schemeClr val="dk1"/>
                </a:solidFill>
                <a:latin typeface="Calibri"/>
                <a:ea typeface="Calibri"/>
                <a:cs typeface="Calibri"/>
                <a:sym typeface="Calibri"/>
              </a:rPr>
              <a:t>SUMMARY OF THE AGREEMENTS/RECOMMENDATIONS</a:t>
            </a:r>
            <a:endParaRPr sz="2000" b="1" i="0" u="none" strike="noStrike" cap="none">
              <a:solidFill>
                <a:schemeClr val="dk1"/>
              </a:solidFill>
              <a:latin typeface="Arial"/>
              <a:ea typeface="Arial"/>
              <a:cs typeface="Arial"/>
              <a:sym typeface="Arial"/>
            </a:endParaRPr>
          </a:p>
        </p:txBody>
      </p:sp>
      <p:sp>
        <p:nvSpPr>
          <p:cNvPr id="340" name="Google Shape;340;p9"/>
          <p:cNvSpPr txBox="1"/>
          <p:nvPr/>
        </p:nvSpPr>
        <p:spPr>
          <a:xfrm>
            <a:off x="208825" y="3524300"/>
            <a:ext cx="8712900" cy="12006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PH" sz="2400">
                <a:solidFill>
                  <a:srgbClr val="FFFFFF"/>
                </a:solidFill>
                <a:latin typeface="Corbel"/>
                <a:ea typeface="Corbel"/>
                <a:cs typeface="Corbel"/>
                <a:sym typeface="Corbel"/>
              </a:rPr>
              <a:t> </a:t>
            </a:r>
            <a:r>
              <a:rPr lang="en-PH" sz="2400">
                <a:solidFill>
                  <a:schemeClr val="dk1"/>
                </a:solidFill>
                <a:latin typeface="Corbel"/>
                <a:ea typeface="Corbel"/>
                <a:cs typeface="Corbel"/>
                <a:sym typeface="Corbel"/>
              </a:rPr>
              <a:t>2. Recognize the present Management Committee as the ad-hoc Protected Area Management Board (PAMB) that shall be officially composed to function in accordance with Section 11 of RA 11038; </a:t>
            </a:r>
            <a:endParaRPr>
              <a:solidFill>
                <a:schemeClr val="dk1"/>
              </a:solidFill>
            </a:endParaRPr>
          </a:p>
        </p:txBody>
      </p:sp>
      <p:sp>
        <p:nvSpPr>
          <p:cNvPr id="341" name="Google Shape;341;p9"/>
          <p:cNvSpPr txBox="1"/>
          <p:nvPr/>
        </p:nvSpPr>
        <p:spPr>
          <a:xfrm>
            <a:off x="208825" y="1971450"/>
            <a:ext cx="8712900" cy="12006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PH" sz="2400">
                <a:solidFill>
                  <a:srgbClr val="FFFFFF"/>
                </a:solidFill>
                <a:latin typeface="Corbel"/>
                <a:ea typeface="Corbel"/>
                <a:cs typeface="Corbel"/>
                <a:sym typeface="Corbel"/>
              </a:rPr>
              <a:t> </a:t>
            </a:r>
            <a:r>
              <a:rPr lang="en-PH" sz="2400">
                <a:solidFill>
                  <a:schemeClr val="dk1"/>
                </a:solidFill>
                <a:latin typeface="Corbel"/>
                <a:ea typeface="Corbel"/>
                <a:cs typeface="Corbel"/>
                <a:sym typeface="Corbel"/>
              </a:rPr>
              <a:t>1. Pursuant to Section 5 Republic Act No. 11038 or the Expanded National Integrated Protected Areas System (ENIPAS) Act of 2018, VIP is already a Protected Area by virtue of Executive Order No. 578;</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p8"/>
          <p:cNvPicPr preferRelativeResize="0"/>
          <p:nvPr/>
        </p:nvPicPr>
        <p:blipFill rotWithShape="1">
          <a:blip r:embed="rId3">
            <a:alphaModFix/>
          </a:blip>
          <a:srcRect/>
          <a:stretch/>
        </p:blipFill>
        <p:spPr>
          <a:xfrm>
            <a:off x="1144585" y="140738"/>
            <a:ext cx="1661212" cy="1221195"/>
          </a:xfrm>
          <a:prstGeom prst="rect">
            <a:avLst/>
          </a:prstGeom>
          <a:noFill/>
          <a:ln>
            <a:noFill/>
          </a:ln>
        </p:spPr>
      </p:pic>
      <p:pic>
        <p:nvPicPr>
          <p:cNvPr id="348" name="Google Shape;348;p8"/>
          <p:cNvPicPr preferRelativeResize="0"/>
          <p:nvPr/>
        </p:nvPicPr>
        <p:blipFill rotWithShape="1">
          <a:blip r:embed="rId4">
            <a:alphaModFix/>
          </a:blip>
          <a:srcRect/>
          <a:stretch/>
        </p:blipFill>
        <p:spPr>
          <a:xfrm>
            <a:off x="6235680" y="133208"/>
            <a:ext cx="1765321" cy="1228725"/>
          </a:xfrm>
          <a:prstGeom prst="rect">
            <a:avLst/>
          </a:prstGeom>
          <a:noFill/>
          <a:ln>
            <a:noFill/>
          </a:ln>
        </p:spPr>
      </p:pic>
      <p:pic>
        <p:nvPicPr>
          <p:cNvPr id="349" name="Google Shape;349;p8"/>
          <p:cNvPicPr preferRelativeResize="0"/>
          <p:nvPr/>
        </p:nvPicPr>
        <p:blipFill rotWithShape="1">
          <a:blip r:embed="rId5">
            <a:alphaModFix/>
          </a:blip>
          <a:srcRect/>
          <a:stretch/>
        </p:blipFill>
        <p:spPr>
          <a:xfrm>
            <a:off x="2805797" y="133208"/>
            <a:ext cx="1798294" cy="1221195"/>
          </a:xfrm>
          <a:prstGeom prst="rect">
            <a:avLst/>
          </a:prstGeom>
          <a:noFill/>
          <a:ln>
            <a:noFill/>
          </a:ln>
        </p:spPr>
      </p:pic>
      <p:pic>
        <p:nvPicPr>
          <p:cNvPr id="350" name="Google Shape;350;p8"/>
          <p:cNvPicPr preferRelativeResize="0"/>
          <p:nvPr/>
        </p:nvPicPr>
        <p:blipFill rotWithShape="1">
          <a:blip r:embed="rId6">
            <a:alphaModFix/>
          </a:blip>
          <a:srcRect/>
          <a:stretch/>
        </p:blipFill>
        <p:spPr>
          <a:xfrm>
            <a:off x="4596471" y="133208"/>
            <a:ext cx="1691483" cy="1221194"/>
          </a:xfrm>
          <a:prstGeom prst="rect">
            <a:avLst/>
          </a:prstGeom>
          <a:noFill/>
          <a:ln>
            <a:noFill/>
          </a:ln>
        </p:spPr>
      </p:pic>
      <p:sp>
        <p:nvSpPr>
          <p:cNvPr id="351" name="Google Shape;351;p8"/>
          <p:cNvSpPr txBox="1"/>
          <p:nvPr/>
        </p:nvSpPr>
        <p:spPr>
          <a:xfrm>
            <a:off x="267750" y="1887788"/>
            <a:ext cx="8608500" cy="12006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PH" sz="2400">
                <a:solidFill>
                  <a:schemeClr val="dk1"/>
                </a:solidFill>
                <a:latin typeface="Corbel"/>
                <a:ea typeface="Corbel"/>
                <a:cs typeface="Corbel"/>
                <a:sym typeface="Corbel"/>
              </a:rPr>
              <a:t>3. The establishment of PAMB as a step towards imposition and collection of users’ fees that shall be used for conservation and management of VIP and for sustainable financing in general, and</a:t>
            </a:r>
            <a:endParaRPr sz="1800">
              <a:solidFill>
                <a:schemeClr val="dk1"/>
              </a:solidFill>
              <a:latin typeface="Corbel"/>
              <a:ea typeface="Corbel"/>
              <a:cs typeface="Corbel"/>
              <a:sym typeface="Corbel"/>
            </a:endParaRPr>
          </a:p>
        </p:txBody>
      </p:sp>
      <p:sp>
        <p:nvSpPr>
          <p:cNvPr id="352" name="Google Shape;352;p8"/>
          <p:cNvSpPr txBox="1"/>
          <p:nvPr/>
        </p:nvSpPr>
        <p:spPr>
          <a:xfrm>
            <a:off x="56550" y="3456375"/>
            <a:ext cx="9030900" cy="1200600"/>
          </a:xfrm>
          <a:prstGeom prst="rect">
            <a:avLst/>
          </a:prstGeom>
          <a:solidFill>
            <a:srgbClr val="76D6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PH" sz="2400">
                <a:solidFill>
                  <a:schemeClr val="dk1"/>
                </a:solidFill>
                <a:latin typeface="Corbel"/>
                <a:ea typeface="Corbel"/>
                <a:cs typeface="Corbel"/>
                <a:sym typeface="Corbel"/>
              </a:rPr>
              <a:t>4. Apart from the above users’ fees, the Local Government Units (LGUs) shall continue its power to levy taxes and fees from the development projects in accordance with the Local Government Code.</a:t>
            </a:r>
            <a:endParaRPr sz="1800">
              <a:solidFill>
                <a:schemeClr val="dk1"/>
              </a:solidFill>
              <a:latin typeface="Corbel"/>
              <a:ea typeface="Corbel"/>
              <a:cs typeface="Corbel"/>
              <a:sym typeface="Corbel"/>
            </a:endParaRPr>
          </a:p>
        </p:txBody>
      </p:sp>
      <p:sp>
        <p:nvSpPr>
          <p:cNvPr id="353" name="Google Shape;353;p8"/>
          <p:cNvSpPr txBox="1"/>
          <p:nvPr/>
        </p:nvSpPr>
        <p:spPr>
          <a:xfrm>
            <a:off x="1254893" y="399808"/>
            <a:ext cx="6634200" cy="8004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000" b="0" i="0" u="none" strike="noStrike" cap="none">
                <a:solidFill>
                  <a:schemeClr val="dk1"/>
                </a:solidFill>
                <a:latin typeface="Arial"/>
                <a:ea typeface="Arial"/>
                <a:cs typeface="Arial"/>
                <a:sym typeface="Arial"/>
              </a:rPr>
              <a:t>2020 DENR and Provincial Legal Officers Virtual Meeting</a:t>
            </a:r>
            <a:endParaRPr/>
          </a:p>
          <a:p>
            <a:pPr marL="179999" marR="0" lvl="0" indent="-179999" algn="ctr" rtl="0">
              <a:lnSpc>
                <a:spcPct val="100000"/>
              </a:lnSpc>
              <a:spcBef>
                <a:spcPts val="0"/>
              </a:spcBef>
              <a:spcAft>
                <a:spcPts val="0"/>
              </a:spcAft>
              <a:buNone/>
            </a:pPr>
            <a:r>
              <a:rPr lang="en-PH" sz="2000" b="1" i="0" u="none" strike="noStrike" cap="none">
                <a:solidFill>
                  <a:schemeClr val="dk1"/>
                </a:solidFill>
                <a:latin typeface="Arial"/>
                <a:ea typeface="Arial"/>
                <a:cs typeface="Arial"/>
                <a:sym typeface="Arial"/>
              </a:rPr>
              <a:t> </a:t>
            </a:r>
            <a:r>
              <a:rPr lang="en-PH" sz="2000" b="1">
                <a:solidFill>
                  <a:schemeClr val="dk1"/>
                </a:solidFill>
                <a:latin typeface="Calibri"/>
                <a:ea typeface="Calibri"/>
                <a:cs typeface="Calibri"/>
                <a:sym typeface="Calibri"/>
              </a:rPr>
              <a:t>SUMMARY OF THE AGREEMENTS/RECOMMENDATIONS</a:t>
            </a:r>
            <a:endParaRPr sz="2000" b="1"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pic>
        <p:nvPicPr>
          <p:cNvPr id="359" name="Google Shape;359;p14"/>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360" name="Google Shape;360;p14"/>
          <p:cNvPicPr preferRelativeResize="0"/>
          <p:nvPr/>
        </p:nvPicPr>
        <p:blipFill rotWithShape="1">
          <a:blip r:embed="rId4">
            <a:alphaModFix/>
          </a:blip>
          <a:srcRect/>
          <a:stretch/>
        </p:blipFill>
        <p:spPr>
          <a:xfrm flipH="1">
            <a:off x="7422426" y="2985331"/>
            <a:ext cx="1018074" cy="2158173"/>
          </a:xfrm>
          <a:prstGeom prst="rect">
            <a:avLst/>
          </a:prstGeom>
          <a:noFill/>
          <a:ln>
            <a:noFill/>
          </a:ln>
        </p:spPr>
      </p:pic>
      <p:pic>
        <p:nvPicPr>
          <p:cNvPr id="361" name="Google Shape;361;p14"/>
          <p:cNvPicPr preferRelativeResize="0"/>
          <p:nvPr/>
        </p:nvPicPr>
        <p:blipFill rotWithShape="1">
          <a:blip r:embed="rId5">
            <a:alphaModFix/>
          </a:blip>
          <a:srcRect/>
          <a:stretch/>
        </p:blipFill>
        <p:spPr>
          <a:xfrm flipH="1">
            <a:off x="8125924" y="3284910"/>
            <a:ext cx="1018074" cy="1856426"/>
          </a:xfrm>
          <a:prstGeom prst="rect">
            <a:avLst/>
          </a:prstGeom>
          <a:noFill/>
          <a:ln>
            <a:noFill/>
          </a:ln>
        </p:spPr>
      </p:pic>
      <p:pic>
        <p:nvPicPr>
          <p:cNvPr id="362" name="Google Shape;362;p14"/>
          <p:cNvPicPr preferRelativeResize="0"/>
          <p:nvPr/>
        </p:nvPicPr>
        <p:blipFill rotWithShape="1">
          <a:blip r:embed="rId6">
            <a:alphaModFix/>
          </a:blip>
          <a:srcRect/>
          <a:stretch/>
        </p:blipFill>
        <p:spPr>
          <a:xfrm rot="-2344493" flipH="1">
            <a:off x="6929180" y="4365158"/>
            <a:ext cx="551753" cy="747902"/>
          </a:xfrm>
          <a:prstGeom prst="rect">
            <a:avLst/>
          </a:prstGeom>
          <a:noFill/>
          <a:ln>
            <a:noFill/>
          </a:ln>
        </p:spPr>
      </p:pic>
      <p:pic>
        <p:nvPicPr>
          <p:cNvPr id="363" name="Google Shape;363;p14"/>
          <p:cNvPicPr preferRelativeResize="0"/>
          <p:nvPr/>
        </p:nvPicPr>
        <p:blipFill rotWithShape="1">
          <a:blip r:embed="rId7">
            <a:alphaModFix/>
          </a:blip>
          <a:srcRect l="-8262" t="-11440" r="-8273" b="-11440"/>
          <a:stretch/>
        </p:blipFill>
        <p:spPr>
          <a:xfrm rot="8176198">
            <a:off x="7476837" y="736625"/>
            <a:ext cx="733590" cy="451812"/>
          </a:xfrm>
          <a:prstGeom prst="rect">
            <a:avLst/>
          </a:prstGeom>
          <a:noFill/>
          <a:ln>
            <a:noFill/>
          </a:ln>
        </p:spPr>
      </p:pic>
      <p:pic>
        <p:nvPicPr>
          <p:cNvPr id="364" name="Google Shape;364;p14"/>
          <p:cNvPicPr preferRelativeResize="0"/>
          <p:nvPr/>
        </p:nvPicPr>
        <p:blipFill rotWithShape="1">
          <a:blip r:embed="rId7">
            <a:alphaModFix/>
          </a:blip>
          <a:srcRect l="-8262" t="-11440" r="-8273" b="-11440"/>
          <a:stretch/>
        </p:blipFill>
        <p:spPr>
          <a:xfrm rot="8176149">
            <a:off x="2094373" y="3953635"/>
            <a:ext cx="359699" cy="221536"/>
          </a:xfrm>
          <a:prstGeom prst="rect">
            <a:avLst/>
          </a:prstGeom>
          <a:noFill/>
          <a:ln>
            <a:noFill/>
          </a:ln>
        </p:spPr>
      </p:pic>
      <p:pic>
        <p:nvPicPr>
          <p:cNvPr id="365" name="Google Shape;365;p14"/>
          <p:cNvPicPr preferRelativeResize="0"/>
          <p:nvPr/>
        </p:nvPicPr>
        <p:blipFill rotWithShape="1">
          <a:blip r:embed="rId7">
            <a:alphaModFix/>
          </a:blip>
          <a:srcRect l="-8262" t="-11440" r="-8273" b="-11440"/>
          <a:stretch/>
        </p:blipFill>
        <p:spPr>
          <a:xfrm rot="8176149">
            <a:off x="6500373" y="4501210"/>
            <a:ext cx="359699" cy="221536"/>
          </a:xfrm>
          <a:prstGeom prst="rect">
            <a:avLst/>
          </a:prstGeom>
          <a:noFill/>
          <a:ln>
            <a:noFill/>
          </a:ln>
        </p:spPr>
      </p:pic>
      <p:sp>
        <p:nvSpPr>
          <p:cNvPr id="366" name="Google Shape;366;p14"/>
          <p:cNvSpPr txBox="1"/>
          <p:nvPr/>
        </p:nvSpPr>
        <p:spPr>
          <a:xfrm>
            <a:off x="0" y="235325"/>
            <a:ext cx="9144000" cy="9390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500" b="1" i="0" u="none" strike="noStrike" cap="none">
                <a:solidFill>
                  <a:schemeClr val="dk1"/>
                </a:solidFill>
                <a:latin typeface="Verdana"/>
                <a:ea typeface="Verdana"/>
                <a:cs typeface="Verdana"/>
                <a:sym typeface="Verdana"/>
              </a:rPr>
              <a:t>3rd VIP MPAN </a:t>
            </a:r>
            <a:r>
              <a:rPr lang="en-PH" sz="2500" b="1">
                <a:solidFill>
                  <a:schemeClr val="dk1"/>
                </a:solidFill>
                <a:latin typeface="Verdana"/>
                <a:ea typeface="Verdana"/>
                <a:cs typeface="Verdana"/>
                <a:sym typeface="Verdana"/>
              </a:rPr>
              <a:t>&amp;</a:t>
            </a:r>
            <a:r>
              <a:rPr lang="en-PH" sz="2500" b="1" i="0" u="none" strike="noStrike" cap="none">
                <a:solidFill>
                  <a:schemeClr val="dk1"/>
                </a:solidFill>
                <a:latin typeface="Verdana"/>
                <a:ea typeface="Verdana"/>
                <a:cs typeface="Verdana"/>
                <a:sym typeface="Verdana"/>
              </a:rPr>
              <a:t> LEN Management Board Meeting</a:t>
            </a:r>
            <a:r>
              <a:rPr lang="en-PH" sz="2500" b="1" i="0" u="none" strike="noStrike" cap="none">
                <a:solidFill>
                  <a:schemeClr val="lt1"/>
                </a:solidFill>
                <a:latin typeface="Verdana"/>
                <a:ea typeface="Verdana"/>
                <a:cs typeface="Verdana"/>
                <a:sym typeface="Verdana"/>
              </a:rPr>
              <a:t> </a:t>
            </a:r>
            <a:r>
              <a:rPr lang="en-PH" sz="2400">
                <a:solidFill>
                  <a:schemeClr val="dk1"/>
                </a:solidFill>
              </a:rPr>
              <a:t>April 25, 2023</a:t>
            </a:r>
            <a:endParaRPr sz="2400" i="0" u="none" strike="noStrike" cap="none">
              <a:solidFill>
                <a:schemeClr val="lt1"/>
              </a:solidFill>
            </a:endParaRPr>
          </a:p>
        </p:txBody>
      </p:sp>
      <p:sp>
        <p:nvSpPr>
          <p:cNvPr id="367" name="Google Shape;367;p14"/>
          <p:cNvSpPr txBox="1"/>
          <p:nvPr/>
        </p:nvSpPr>
        <p:spPr>
          <a:xfrm>
            <a:off x="683850" y="1282500"/>
            <a:ext cx="6971100" cy="2986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PH" sz="1400" b="1" i="0" u="none" strike="noStrike" cap="none">
                <a:solidFill>
                  <a:srgbClr val="0B5394"/>
                </a:solidFill>
                <a:latin typeface="Abel"/>
                <a:ea typeface="Abel"/>
                <a:cs typeface="Abel"/>
                <a:sym typeface="Abel"/>
              </a:rPr>
              <a:t>Attendees:</a:t>
            </a:r>
            <a:endParaRPr sz="1400" b="1" i="0" u="none" strike="noStrike" cap="none">
              <a:solidFill>
                <a:srgbClr val="0B5394"/>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Hon. Maria Antonia Yulo-Loyzaga, Secretary, Department of Environment and Natural Resources via online</a:t>
            </a:r>
            <a:endParaRPr sz="1400" b="0" i="0" u="none" strike="noStrike" cap="none">
              <a:solidFill>
                <a:srgbClr val="00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Honorable Hermilando Mandanas, Governor, Province of Batangas - </a:t>
            </a:r>
            <a:r>
              <a:rPr lang="en-PH" sz="1400" b="0" i="1" u="none" strike="noStrike" cap="none">
                <a:solidFill>
                  <a:srgbClr val="FF0000"/>
                </a:solidFill>
                <a:latin typeface="Abel"/>
                <a:ea typeface="Abel"/>
                <a:cs typeface="Abel"/>
                <a:sym typeface="Abel"/>
              </a:rPr>
              <a:t>Meeting Chair</a:t>
            </a:r>
            <a:endParaRPr sz="1400" b="0" i="1" u="none" strike="noStrike" cap="none">
              <a:solidFill>
                <a:srgbClr val="FF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Honorable Presbitero Velasco Jr., Governor, Province of Marinduque</a:t>
            </a:r>
            <a:endParaRPr sz="1400" b="0" i="0" u="none" strike="noStrike" cap="none">
              <a:solidFill>
                <a:srgbClr val="00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Mr. Hernan Alfaro, Representative, Province of Occidental Mindoro</a:t>
            </a:r>
            <a:endParaRPr sz="1400" b="0" i="0" u="none" strike="noStrike" cap="none">
              <a:solidFill>
                <a:srgbClr val="00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Engr. Ray Angel De Juan, Representative, Province Oriental Mindoro</a:t>
            </a:r>
            <a:endParaRPr sz="1400" b="0" i="0" u="none" strike="noStrike" cap="none">
              <a:solidFill>
                <a:srgbClr val="00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Asst. Secretary Marcial Amaro Jr., Assistant Secretary, Department of Environment and Natural Resources - </a:t>
            </a:r>
            <a:r>
              <a:rPr lang="en-PH" sz="1400" b="0" i="1" u="none" strike="noStrike" cap="none">
                <a:solidFill>
                  <a:srgbClr val="FF0000"/>
                </a:solidFill>
                <a:latin typeface="Abel"/>
                <a:ea typeface="Abel"/>
                <a:cs typeface="Abel"/>
                <a:sym typeface="Abel"/>
              </a:rPr>
              <a:t>Meeting Co-Chair</a:t>
            </a:r>
            <a:endParaRPr sz="1400" b="0" i="1" u="none" strike="noStrike" cap="none">
              <a:solidFill>
                <a:srgbClr val="FF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Ms. Catherine Amican, Department of Agriculture-Bureau of Fisheries and Aquatic Resources</a:t>
            </a:r>
            <a:endParaRPr sz="1400" b="0" i="0" u="none" strike="noStrike" cap="none">
              <a:solidFill>
                <a:srgbClr val="00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Lieutenant Colonel Melvin Laguros, PNP Maritime Group</a:t>
            </a:r>
            <a:endParaRPr sz="1400" b="0" i="0" u="none" strike="noStrike" cap="none">
              <a:solidFill>
                <a:srgbClr val="00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Lieutenant Junior Grade Mart Andrew, Philippine Coast Guard</a:t>
            </a:r>
            <a:endParaRPr sz="1400" b="0" i="0" u="none" strike="noStrike" cap="none">
              <a:solidFill>
                <a:srgbClr val="000000"/>
              </a:solidFill>
              <a:latin typeface="Abel"/>
              <a:ea typeface="Abel"/>
              <a:cs typeface="Abel"/>
              <a:sym typeface="Abel"/>
            </a:endParaRPr>
          </a:p>
          <a:p>
            <a:pPr marL="457200" marR="0" lvl="0" indent="-317500" algn="l" rtl="0">
              <a:lnSpc>
                <a:spcPct val="100000"/>
              </a:lnSpc>
              <a:spcBef>
                <a:spcPts val="0"/>
              </a:spcBef>
              <a:spcAft>
                <a:spcPts val="0"/>
              </a:spcAft>
              <a:buClr>
                <a:srgbClr val="000000"/>
              </a:buClr>
              <a:buSzPts val="1400"/>
              <a:buFont typeface="Abel"/>
              <a:buAutoNum type="arabicPeriod"/>
            </a:pPr>
            <a:r>
              <a:rPr lang="en-PH" sz="1400" b="0" i="0" u="none" strike="noStrike" cap="none">
                <a:solidFill>
                  <a:srgbClr val="000000"/>
                </a:solidFill>
                <a:latin typeface="Abel"/>
                <a:ea typeface="Abel"/>
                <a:cs typeface="Abel"/>
                <a:sym typeface="Abel"/>
              </a:rPr>
              <a:t>Mr. Wilson John Barbon, Conservation International-Philippines</a:t>
            </a:r>
            <a:endParaRPr sz="1400" b="0" i="0" u="none" strike="noStrike" cap="none">
              <a:solidFill>
                <a:srgbClr val="000000"/>
              </a:solidFill>
              <a:latin typeface="Abel"/>
              <a:ea typeface="Abel"/>
              <a:cs typeface="Abel"/>
              <a:sym typeface="Abe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373" name="Google Shape;373;g23e3935e78c_0_0"/>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374" name="Google Shape;374;g23e3935e78c_0_0"/>
          <p:cNvPicPr preferRelativeResize="0"/>
          <p:nvPr/>
        </p:nvPicPr>
        <p:blipFill rotWithShape="1">
          <a:blip r:embed="rId4">
            <a:alphaModFix/>
          </a:blip>
          <a:srcRect/>
          <a:stretch/>
        </p:blipFill>
        <p:spPr>
          <a:xfrm flipH="1">
            <a:off x="8172836" y="2904691"/>
            <a:ext cx="1018074" cy="2158173"/>
          </a:xfrm>
          <a:prstGeom prst="rect">
            <a:avLst/>
          </a:prstGeom>
          <a:noFill/>
          <a:ln>
            <a:noFill/>
          </a:ln>
        </p:spPr>
      </p:pic>
      <p:pic>
        <p:nvPicPr>
          <p:cNvPr id="375" name="Google Shape;375;g23e3935e78c_0_0"/>
          <p:cNvPicPr preferRelativeResize="0"/>
          <p:nvPr/>
        </p:nvPicPr>
        <p:blipFill rotWithShape="1">
          <a:blip r:embed="rId5">
            <a:alphaModFix/>
          </a:blip>
          <a:srcRect/>
          <a:stretch/>
        </p:blipFill>
        <p:spPr>
          <a:xfrm rot="-2344493" flipH="1">
            <a:off x="8022323" y="4359019"/>
            <a:ext cx="551753" cy="747902"/>
          </a:xfrm>
          <a:prstGeom prst="rect">
            <a:avLst/>
          </a:prstGeom>
          <a:noFill/>
          <a:ln>
            <a:noFill/>
          </a:ln>
        </p:spPr>
      </p:pic>
      <p:pic>
        <p:nvPicPr>
          <p:cNvPr id="376" name="Google Shape;376;g23e3935e78c_0_0"/>
          <p:cNvPicPr preferRelativeResize="0"/>
          <p:nvPr/>
        </p:nvPicPr>
        <p:blipFill rotWithShape="1">
          <a:blip r:embed="rId6">
            <a:alphaModFix/>
          </a:blip>
          <a:srcRect l="-8262" t="-11440" r="-8273" b="-11440"/>
          <a:stretch/>
        </p:blipFill>
        <p:spPr>
          <a:xfrm rot="8176198">
            <a:off x="7476837" y="736625"/>
            <a:ext cx="733590" cy="451812"/>
          </a:xfrm>
          <a:prstGeom prst="rect">
            <a:avLst/>
          </a:prstGeom>
          <a:noFill/>
          <a:ln>
            <a:noFill/>
          </a:ln>
        </p:spPr>
      </p:pic>
      <p:pic>
        <p:nvPicPr>
          <p:cNvPr id="377" name="Google Shape;377;g23e3935e78c_0_0"/>
          <p:cNvPicPr preferRelativeResize="0"/>
          <p:nvPr/>
        </p:nvPicPr>
        <p:blipFill rotWithShape="1">
          <a:blip r:embed="rId6">
            <a:alphaModFix/>
          </a:blip>
          <a:srcRect l="-8262" t="-11440" r="-8273" b="-11440"/>
          <a:stretch/>
        </p:blipFill>
        <p:spPr>
          <a:xfrm rot="8176149">
            <a:off x="2094373" y="3953635"/>
            <a:ext cx="359699" cy="221536"/>
          </a:xfrm>
          <a:prstGeom prst="rect">
            <a:avLst/>
          </a:prstGeom>
          <a:noFill/>
          <a:ln>
            <a:noFill/>
          </a:ln>
        </p:spPr>
      </p:pic>
      <p:pic>
        <p:nvPicPr>
          <p:cNvPr id="378" name="Google Shape;378;g23e3935e78c_0_0"/>
          <p:cNvPicPr preferRelativeResize="0"/>
          <p:nvPr/>
        </p:nvPicPr>
        <p:blipFill rotWithShape="1">
          <a:blip r:embed="rId6">
            <a:alphaModFix/>
          </a:blip>
          <a:srcRect l="-8262" t="-11440" r="-8273" b="-11440"/>
          <a:stretch/>
        </p:blipFill>
        <p:spPr>
          <a:xfrm rot="8176149">
            <a:off x="6500373" y="4501210"/>
            <a:ext cx="359699" cy="221536"/>
          </a:xfrm>
          <a:prstGeom prst="rect">
            <a:avLst/>
          </a:prstGeom>
          <a:noFill/>
          <a:ln>
            <a:noFill/>
          </a:ln>
        </p:spPr>
      </p:pic>
      <p:sp>
        <p:nvSpPr>
          <p:cNvPr id="379" name="Google Shape;379;g23e3935e78c_0_0"/>
          <p:cNvSpPr txBox="1"/>
          <p:nvPr/>
        </p:nvSpPr>
        <p:spPr>
          <a:xfrm>
            <a:off x="0" y="93759"/>
            <a:ext cx="9144000" cy="12315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500" b="1" i="0" u="none" strike="noStrike" cap="none">
                <a:solidFill>
                  <a:schemeClr val="dk1"/>
                </a:solidFill>
                <a:latin typeface="Verdana"/>
                <a:ea typeface="Verdana"/>
                <a:cs typeface="Verdana"/>
                <a:sym typeface="Verdana"/>
              </a:rPr>
              <a:t>3rd VIP MPAN and LEN </a:t>
            </a:r>
            <a:endParaRPr sz="2500" b="1" i="0" u="none" strike="noStrike" cap="none">
              <a:solidFill>
                <a:schemeClr val="dk1"/>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3400"/>
              <a:buFont typeface="Arial"/>
              <a:buNone/>
            </a:pPr>
            <a:r>
              <a:rPr lang="en-PH" sz="2500" b="1" i="0" u="none" strike="noStrike" cap="none">
                <a:solidFill>
                  <a:schemeClr val="dk1"/>
                </a:solidFill>
                <a:latin typeface="Verdana"/>
                <a:ea typeface="Verdana"/>
                <a:cs typeface="Verdana"/>
                <a:sym typeface="Verdana"/>
              </a:rPr>
              <a:t>Management Board Meeting</a:t>
            </a:r>
            <a:endParaRPr>
              <a:solidFill>
                <a:schemeClr val="dk1"/>
              </a:solidFill>
            </a:endParaRPr>
          </a:p>
          <a:p>
            <a:pPr marL="0" marR="0" lvl="0" indent="0" algn="ctr" rtl="0">
              <a:lnSpc>
                <a:spcPct val="100000"/>
              </a:lnSpc>
              <a:spcBef>
                <a:spcPts val="0"/>
              </a:spcBef>
              <a:spcAft>
                <a:spcPts val="0"/>
              </a:spcAft>
              <a:buClr>
                <a:srgbClr val="000000"/>
              </a:buClr>
              <a:buSzPts val="3400"/>
              <a:buFont typeface="Arial"/>
              <a:buNone/>
            </a:pPr>
            <a:r>
              <a:rPr lang="en-PH" sz="1800" b="0" i="0" u="none" strike="noStrike" cap="none">
                <a:solidFill>
                  <a:schemeClr val="dk1"/>
                </a:solidFill>
                <a:latin typeface="Verdana"/>
                <a:ea typeface="Verdana"/>
                <a:cs typeface="Verdana"/>
                <a:sym typeface="Verdana"/>
              </a:rPr>
              <a:t>April 24-25, 2023</a:t>
            </a:r>
            <a:endParaRPr sz="1800" b="0" i="0" u="none" strike="noStrike" cap="none">
              <a:solidFill>
                <a:schemeClr val="dk1"/>
              </a:solidFill>
              <a:latin typeface="Verdana"/>
              <a:ea typeface="Verdana"/>
              <a:cs typeface="Verdana"/>
              <a:sym typeface="Verdana"/>
            </a:endParaRPr>
          </a:p>
        </p:txBody>
      </p:sp>
      <p:sp>
        <p:nvSpPr>
          <p:cNvPr id="380" name="Google Shape;380;g23e3935e78c_0_0"/>
          <p:cNvSpPr txBox="1"/>
          <p:nvPr/>
        </p:nvSpPr>
        <p:spPr>
          <a:xfrm>
            <a:off x="544999" y="1218709"/>
            <a:ext cx="7183800" cy="3636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PH" sz="2400" b="1" i="0" u="none" strike="noStrike" cap="none">
                <a:solidFill>
                  <a:srgbClr val="0B5394"/>
                </a:solidFill>
                <a:latin typeface="Abel"/>
                <a:ea typeface="Abel"/>
                <a:cs typeface="Abel"/>
                <a:sym typeface="Abel"/>
              </a:rPr>
              <a:t>Recommendations:</a:t>
            </a:r>
            <a:endParaRPr sz="200" b="1" i="0" u="none" strike="noStrike" cap="none">
              <a:solidFill>
                <a:srgbClr val="0B5394"/>
              </a:solidFill>
              <a:latin typeface="Abel"/>
              <a:ea typeface="Abel"/>
              <a:cs typeface="Abel"/>
              <a:sym typeface="Abel"/>
            </a:endParaRPr>
          </a:p>
          <a:p>
            <a:pPr marL="457200" marR="0" lvl="0" indent="0" algn="just" rtl="0">
              <a:lnSpc>
                <a:spcPct val="100000"/>
              </a:lnSpc>
              <a:spcBef>
                <a:spcPts val="0"/>
              </a:spcBef>
              <a:spcAft>
                <a:spcPts val="0"/>
              </a:spcAft>
              <a:buClr>
                <a:srgbClr val="000000"/>
              </a:buClr>
              <a:buSzPts val="200"/>
              <a:buFont typeface="Arial"/>
              <a:buNone/>
            </a:pPr>
            <a:endParaRPr sz="200" b="0" i="0" u="none" strike="noStrike" cap="none">
              <a:solidFill>
                <a:schemeClr val="lt1"/>
              </a:solidFill>
              <a:latin typeface="Abel"/>
              <a:ea typeface="Abel"/>
              <a:cs typeface="Abel"/>
              <a:sym typeface="Abel"/>
            </a:endParaRPr>
          </a:p>
          <a:p>
            <a:pPr marL="457200" marR="0" lvl="0" indent="-330200" algn="just" rtl="0">
              <a:lnSpc>
                <a:spcPct val="100000"/>
              </a:lnSpc>
              <a:spcBef>
                <a:spcPts val="0"/>
              </a:spcBef>
              <a:spcAft>
                <a:spcPts val="0"/>
              </a:spcAft>
              <a:buClr>
                <a:schemeClr val="dk1"/>
              </a:buClr>
              <a:buSzPts val="1600"/>
              <a:buFont typeface="Abel"/>
              <a:buAutoNum type="arabicPeriod"/>
            </a:pPr>
            <a:r>
              <a:rPr lang="en-PH" sz="1800" b="0" i="0" u="none" strike="noStrike" cap="none">
                <a:solidFill>
                  <a:schemeClr val="dk1"/>
                </a:solidFill>
                <a:latin typeface="Abel"/>
                <a:ea typeface="Abel"/>
                <a:cs typeface="Abel"/>
                <a:sym typeface="Abel"/>
              </a:rPr>
              <a:t>Urge the Bureau of Treasury/Department of Budget and Management to release the Oil Spill Contingency Fund;</a:t>
            </a:r>
            <a:endParaRPr sz="1800" b="0" i="0" u="none" strike="noStrike" cap="none">
              <a:solidFill>
                <a:schemeClr val="dk1"/>
              </a:solidFill>
              <a:latin typeface="Abel"/>
              <a:ea typeface="Abel"/>
              <a:cs typeface="Abel"/>
              <a:sym typeface="Abel"/>
            </a:endParaRPr>
          </a:p>
          <a:p>
            <a:pPr marL="457200" marR="0" lvl="0" indent="-330200" algn="just" rtl="0">
              <a:lnSpc>
                <a:spcPct val="100000"/>
              </a:lnSpc>
              <a:spcBef>
                <a:spcPts val="0"/>
              </a:spcBef>
              <a:spcAft>
                <a:spcPts val="0"/>
              </a:spcAft>
              <a:buClr>
                <a:schemeClr val="dk1"/>
              </a:buClr>
              <a:buSzPts val="1600"/>
              <a:buFont typeface="Abel"/>
              <a:buAutoNum type="arabicPeriod"/>
            </a:pPr>
            <a:r>
              <a:rPr lang="en-PH" sz="1800" b="0" i="0" u="none" strike="noStrike" cap="none">
                <a:solidFill>
                  <a:schemeClr val="dk1"/>
                </a:solidFill>
                <a:latin typeface="Abel"/>
                <a:ea typeface="Abel"/>
                <a:cs typeface="Abel"/>
                <a:sym typeface="Abel"/>
              </a:rPr>
              <a:t>DENR to call for an immediate Meeting, activating existing EO No. 578, with the additional identified NGAs, LGUs, etc.;</a:t>
            </a:r>
            <a:endParaRPr sz="1800" b="0" i="0" u="none" strike="noStrike" cap="none">
              <a:solidFill>
                <a:schemeClr val="dk1"/>
              </a:solidFill>
              <a:latin typeface="Abel"/>
              <a:ea typeface="Abel"/>
              <a:cs typeface="Abel"/>
              <a:sym typeface="Abel"/>
            </a:endParaRPr>
          </a:p>
          <a:p>
            <a:pPr marL="457200" marR="0" lvl="0" indent="-330200" algn="just" rtl="0">
              <a:lnSpc>
                <a:spcPct val="100000"/>
              </a:lnSpc>
              <a:spcBef>
                <a:spcPts val="0"/>
              </a:spcBef>
              <a:spcAft>
                <a:spcPts val="0"/>
              </a:spcAft>
              <a:buClr>
                <a:schemeClr val="dk1"/>
              </a:buClr>
              <a:buSzPts val="1600"/>
              <a:buFont typeface="Abel"/>
              <a:buAutoNum type="arabicPeriod"/>
            </a:pPr>
            <a:r>
              <a:rPr lang="en-PH" sz="1800" b="0" i="0" u="none" strike="noStrike" cap="none">
                <a:solidFill>
                  <a:schemeClr val="dk1"/>
                </a:solidFill>
                <a:latin typeface="Abel"/>
                <a:ea typeface="Abel"/>
                <a:cs typeface="Abel"/>
                <a:sym typeface="Abel"/>
              </a:rPr>
              <a:t>DENR to explore options for claims from the international oil spill contingency funds;</a:t>
            </a:r>
            <a:endParaRPr sz="1800" b="0" i="0" u="none" strike="noStrike" cap="none">
              <a:solidFill>
                <a:schemeClr val="dk1"/>
              </a:solidFill>
              <a:latin typeface="Abel"/>
              <a:ea typeface="Abel"/>
              <a:cs typeface="Abel"/>
              <a:sym typeface="Abel"/>
            </a:endParaRPr>
          </a:p>
          <a:p>
            <a:pPr marL="457200" marR="0" lvl="0" indent="-330200" algn="just" rtl="0">
              <a:lnSpc>
                <a:spcPct val="100000"/>
              </a:lnSpc>
              <a:spcBef>
                <a:spcPts val="0"/>
              </a:spcBef>
              <a:spcAft>
                <a:spcPts val="0"/>
              </a:spcAft>
              <a:buClr>
                <a:schemeClr val="dk1"/>
              </a:buClr>
              <a:buSzPts val="1600"/>
              <a:buFont typeface="Abel"/>
              <a:buAutoNum type="arabicPeriod"/>
            </a:pPr>
            <a:r>
              <a:rPr lang="en-PH" sz="1800" b="0" i="0" u="none" strike="noStrike" cap="none">
                <a:solidFill>
                  <a:schemeClr val="dk1"/>
                </a:solidFill>
                <a:latin typeface="Abel"/>
                <a:ea typeface="Abel"/>
                <a:cs typeface="Abel"/>
                <a:sym typeface="Abel"/>
              </a:rPr>
              <a:t>Solicit contributions from the provincial and city governments to solve the oil spill problem in VIP either cash or in-kind;</a:t>
            </a:r>
            <a:endParaRPr sz="1800" b="0" i="0" u="none" strike="noStrike" cap="none">
              <a:solidFill>
                <a:schemeClr val="dk1"/>
              </a:solidFill>
              <a:latin typeface="Abel"/>
              <a:ea typeface="Abel"/>
              <a:cs typeface="Abel"/>
              <a:sym typeface="Abel"/>
            </a:endParaRPr>
          </a:p>
          <a:p>
            <a:pPr marL="457200" marR="0" lvl="0" indent="-330200" algn="just" rtl="0">
              <a:lnSpc>
                <a:spcPct val="100000"/>
              </a:lnSpc>
              <a:spcBef>
                <a:spcPts val="0"/>
              </a:spcBef>
              <a:spcAft>
                <a:spcPts val="0"/>
              </a:spcAft>
              <a:buClr>
                <a:schemeClr val="dk1"/>
              </a:buClr>
              <a:buSzPts val="1600"/>
              <a:buFont typeface="Abel"/>
              <a:buAutoNum type="arabicPeriod"/>
            </a:pPr>
            <a:r>
              <a:rPr lang="en-PH" sz="1800" b="0" i="0" u="none" strike="noStrike" cap="none">
                <a:solidFill>
                  <a:schemeClr val="dk1"/>
                </a:solidFill>
                <a:latin typeface="Abel"/>
                <a:ea typeface="Abel"/>
                <a:cs typeface="Abel"/>
                <a:sym typeface="Abel"/>
              </a:rPr>
              <a:t>DBM to release available funds from the local government support fund (LGSF) to address the oil spill; and</a:t>
            </a:r>
            <a:endParaRPr sz="1800" b="0" i="0" u="none" strike="noStrike" cap="none">
              <a:solidFill>
                <a:schemeClr val="dk1"/>
              </a:solidFill>
              <a:latin typeface="Abel"/>
              <a:ea typeface="Abel"/>
              <a:cs typeface="Abel"/>
              <a:sym typeface="Abel"/>
            </a:endParaRPr>
          </a:p>
          <a:p>
            <a:pPr marL="457200" marR="0" lvl="0" indent="-330200" algn="just" rtl="0">
              <a:lnSpc>
                <a:spcPct val="100000"/>
              </a:lnSpc>
              <a:spcBef>
                <a:spcPts val="0"/>
              </a:spcBef>
              <a:spcAft>
                <a:spcPts val="0"/>
              </a:spcAft>
              <a:buClr>
                <a:schemeClr val="dk1"/>
              </a:buClr>
              <a:buSzPts val="1600"/>
              <a:buFont typeface="Abel"/>
              <a:buAutoNum type="arabicPeriod"/>
            </a:pPr>
            <a:r>
              <a:rPr lang="en-PH" sz="1800" b="0" i="0" u="none" strike="noStrike" cap="none">
                <a:solidFill>
                  <a:schemeClr val="dk1"/>
                </a:solidFill>
                <a:latin typeface="Abel"/>
                <a:ea typeface="Abel"/>
                <a:cs typeface="Abel"/>
                <a:sym typeface="Abel"/>
              </a:rPr>
              <a:t>Undertake a national fund-raising campaign to save VIP from the oil spill.</a:t>
            </a:r>
            <a:endParaRPr sz="1800" b="0" i="0" u="none" strike="noStrike" cap="none">
              <a:solidFill>
                <a:schemeClr val="dk1"/>
              </a:solidFill>
              <a:latin typeface="Abel"/>
              <a:ea typeface="Abel"/>
              <a:cs typeface="Abel"/>
              <a:sym typeface="Abe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g23e3935e78c_0_13"/>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387" name="Google Shape;387;g23e3935e78c_0_13"/>
          <p:cNvPicPr preferRelativeResize="0"/>
          <p:nvPr/>
        </p:nvPicPr>
        <p:blipFill rotWithShape="1">
          <a:blip r:embed="rId4">
            <a:alphaModFix/>
          </a:blip>
          <a:srcRect/>
          <a:stretch/>
        </p:blipFill>
        <p:spPr>
          <a:xfrm flipH="1">
            <a:off x="7422426" y="2985331"/>
            <a:ext cx="1018074" cy="2158173"/>
          </a:xfrm>
          <a:prstGeom prst="rect">
            <a:avLst/>
          </a:prstGeom>
          <a:noFill/>
          <a:ln>
            <a:noFill/>
          </a:ln>
        </p:spPr>
      </p:pic>
      <p:pic>
        <p:nvPicPr>
          <p:cNvPr id="388" name="Google Shape;388;g23e3935e78c_0_13"/>
          <p:cNvPicPr preferRelativeResize="0"/>
          <p:nvPr/>
        </p:nvPicPr>
        <p:blipFill rotWithShape="1">
          <a:blip r:embed="rId5">
            <a:alphaModFix/>
          </a:blip>
          <a:srcRect/>
          <a:stretch/>
        </p:blipFill>
        <p:spPr>
          <a:xfrm flipH="1">
            <a:off x="8125924" y="3284910"/>
            <a:ext cx="1018074" cy="1856426"/>
          </a:xfrm>
          <a:prstGeom prst="rect">
            <a:avLst/>
          </a:prstGeom>
          <a:noFill/>
          <a:ln>
            <a:noFill/>
          </a:ln>
        </p:spPr>
      </p:pic>
      <p:pic>
        <p:nvPicPr>
          <p:cNvPr id="389" name="Google Shape;389;g23e3935e78c_0_13"/>
          <p:cNvPicPr preferRelativeResize="0"/>
          <p:nvPr/>
        </p:nvPicPr>
        <p:blipFill rotWithShape="1">
          <a:blip r:embed="rId6">
            <a:alphaModFix/>
          </a:blip>
          <a:srcRect/>
          <a:stretch/>
        </p:blipFill>
        <p:spPr>
          <a:xfrm rot="-2344493" flipH="1">
            <a:off x="6929180" y="4365158"/>
            <a:ext cx="551753" cy="747902"/>
          </a:xfrm>
          <a:prstGeom prst="rect">
            <a:avLst/>
          </a:prstGeom>
          <a:noFill/>
          <a:ln>
            <a:noFill/>
          </a:ln>
        </p:spPr>
      </p:pic>
      <p:pic>
        <p:nvPicPr>
          <p:cNvPr id="390" name="Google Shape;390;g23e3935e78c_0_13"/>
          <p:cNvPicPr preferRelativeResize="0"/>
          <p:nvPr/>
        </p:nvPicPr>
        <p:blipFill rotWithShape="1">
          <a:blip r:embed="rId7">
            <a:alphaModFix/>
          </a:blip>
          <a:srcRect l="-8262" t="-11440" r="-8273" b="-11440"/>
          <a:stretch/>
        </p:blipFill>
        <p:spPr>
          <a:xfrm rot="8176198">
            <a:off x="7476837" y="736625"/>
            <a:ext cx="733590" cy="451812"/>
          </a:xfrm>
          <a:prstGeom prst="rect">
            <a:avLst/>
          </a:prstGeom>
          <a:noFill/>
          <a:ln>
            <a:noFill/>
          </a:ln>
        </p:spPr>
      </p:pic>
      <p:pic>
        <p:nvPicPr>
          <p:cNvPr id="391" name="Google Shape;391;g23e3935e78c_0_13"/>
          <p:cNvPicPr preferRelativeResize="0"/>
          <p:nvPr/>
        </p:nvPicPr>
        <p:blipFill rotWithShape="1">
          <a:blip r:embed="rId7">
            <a:alphaModFix/>
          </a:blip>
          <a:srcRect l="-8262" t="-11440" r="-8273" b="-11440"/>
          <a:stretch/>
        </p:blipFill>
        <p:spPr>
          <a:xfrm rot="8176149">
            <a:off x="2094373" y="3953635"/>
            <a:ext cx="359699" cy="221536"/>
          </a:xfrm>
          <a:prstGeom prst="rect">
            <a:avLst/>
          </a:prstGeom>
          <a:noFill/>
          <a:ln>
            <a:noFill/>
          </a:ln>
        </p:spPr>
      </p:pic>
      <p:pic>
        <p:nvPicPr>
          <p:cNvPr id="392" name="Google Shape;392;g23e3935e78c_0_13"/>
          <p:cNvPicPr preferRelativeResize="0"/>
          <p:nvPr/>
        </p:nvPicPr>
        <p:blipFill rotWithShape="1">
          <a:blip r:embed="rId7">
            <a:alphaModFix/>
          </a:blip>
          <a:srcRect l="-8262" t="-11440" r="-8273" b="-11440"/>
          <a:stretch/>
        </p:blipFill>
        <p:spPr>
          <a:xfrm rot="8176149">
            <a:off x="6500373" y="4501210"/>
            <a:ext cx="359699" cy="221536"/>
          </a:xfrm>
          <a:prstGeom prst="rect">
            <a:avLst/>
          </a:prstGeom>
          <a:noFill/>
          <a:ln>
            <a:noFill/>
          </a:ln>
        </p:spPr>
      </p:pic>
      <p:sp>
        <p:nvSpPr>
          <p:cNvPr id="393" name="Google Shape;393;g23e3935e78c_0_13"/>
          <p:cNvSpPr txBox="1"/>
          <p:nvPr/>
        </p:nvSpPr>
        <p:spPr>
          <a:xfrm>
            <a:off x="617550" y="1189625"/>
            <a:ext cx="6804900" cy="3417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PH" sz="2500" b="1" i="0" u="none" strike="noStrike" cap="none">
                <a:solidFill>
                  <a:srgbClr val="0B5394"/>
                </a:solidFill>
                <a:latin typeface="Abel"/>
                <a:ea typeface="Abel"/>
                <a:cs typeface="Abel"/>
                <a:sym typeface="Abel"/>
              </a:rPr>
              <a:t>Agreement</a:t>
            </a:r>
            <a:endParaRPr sz="2500" b="1" i="0" u="none" strike="noStrike" cap="none">
              <a:solidFill>
                <a:srgbClr val="0B5394"/>
              </a:solidFill>
              <a:latin typeface="Abel"/>
              <a:ea typeface="Abel"/>
              <a:cs typeface="Abel"/>
              <a:sym typeface="Abe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bel"/>
              <a:ea typeface="Abel"/>
              <a:cs typeface="Abel"/>
              <a:sym typeface="Abel"/>
            </a:endParaRPr>
          </a:p>
          <a:p>
            <a:pPr marL="0" marR="0" lvl="0" indent="0" algn="just" rtl="0">
              <a:lnSpc>
                <a:spcPct val="100000"/>
              </a:lnSpc>
              <a:spcBef>
                <a:spcPts val="0"/>
              </a:spcBef>
              <a:spcAft>
                <a:spcPts val="0"/>
              </a:spcAft>
              <a:buClr>
                <a:srgbClr val="000000"/>
              </a:buClr>
              <a:buSzPts val="2000"/>
              <a:buFont typeface="Arial"/>
              <a:buNone/>
            </a:pPr>
            <a:r>
              <a:rPr lang="en-PH" sz="2000" b="0" i="0" u="none" strike="noStrike" cap="none">
                <a:solidFill>
                  <a:schemeClr val="dk1"/>
                </a:solidFill>
                <a:latin typeface="Abel"/>
                <a:ea typeface="Abel"/>
                <a:cs typeface="Abel"/>
                <a:sym typeface="Abel"/>
              </a:rPr>
              <a:t>The </a:t>
            </a:r>
            <a:r>
              <a:rPr lang="en-PH" sz="2000" b="1" i="0" u="none" strike="noStrike" cap="none">
                <a:solidFill>
                  <a:schemeClr val="dk1"/>
                </a:solidFill>
                <a:latin typeface="Abel"/>
                <a:ea typeface="Abel"/>
                <a:cs typeface="Abel"/>
                <a:sym typeface="Abel"/>
              </a:rPr>
              <a:t>Board</a:t>
            </a:r>
            <a:r>
              <a:rPr lang="en-PH" sz="2000" b="0" i="0" u="none" strike="noStrike" cap="none">
                <a:solidFill>
                  <a:schemeClr val="dk1"/>
                </a:solidFill>
                <a:latin typeface="Abel"/>
                <a:ea typeface="Abel"/>
                <a:cs typeface="Abel"/>
                <a:sym typeface="Abel"/>
              </a:rPr>
              <a:t> came to the conclusion that the </a:t>
            </a:r>
            <a:r>
              <a:rPr lang="en-PH" sz="2000" b="1" i="0" u="none" strike="noStrike" cap="none">
                <a:solidFill>
                  <a:schemeClr val="dk1"/>
                </a:solidFill>
                <a:latin typeface="Abel"/>
                <a:ea typeface="Abel"/>
                <a:cs typeface="Abel"/>
                <a:sym typeface="Abel"/>
              </a:rPr>
              <a:t>Verde Island Passage</a:t>
            </a:r>
            <a:r>
              <a:rPr lang="en-PH" sz="2000" b="0" i="0" u="none" strike="noStrike" cap="none">
                <a:solidFill>
                  <a:schemeClr val="dk1"/>
                </a:solidFill>
                <a:latin typeface="Abel"/>
                <a:ea typeface="Abel"/>
                <a:cs typeface="Abel"/>
                <a:sym typeface="Abel"/>
              </a:rPr>
              <a:t> is already a </a:t>
            </a:r>
            <a:r>
              <a:rPr lang="en-PH" sz="2000" b="1" i="0" u="none" strike="noStrike" cap="none">
                <a:solidFill>
                  <a:schemeClr val="dk1"/>
                </a:solidFill>
                <a:latin typeface="Abel"/>
                <a:ea typeface="Abel"/>
                <a:cs typeface="Abel"/>
                <a:sym typeface="Abel"/>
              </a:rPr>
              <a:t>part of the National Integrated Protected Area System</a:t>
            </a:r>
            <a:r>
              <a:rPr lang="en-PH" sz="2000" b="0" i="0" u="none" strike="noStrike" cap="none">
                <a:solidFill>
                  <a:schemeClr val="dk1"/>
                </a:solidFill>
                <a:latin typeface="Abel"/>
                <a:ea typeface="Abel"/>
                <a:cs typeface="Abel"/>
                <a:sym typeface="Abel"/>
              </a:rPr>
              <a:t> (NIPAS) as an </a:t>
            </a:r>
            <a:r>
              <a:rPr lang="en-PH" sz="2000" b="1" i="0" u="none" strike="noStrike" cap="none">
                <a:solidFill>
                  <a:schemeClr val="dk1"/>
                </a:solidFill>
                <a:latin typeface="Abel"/>
                <a:ea typeface="Abel"/>
                <a:cs typeface="Abel"/>
                <a:sym typeface="Abel"/>
              </a:rPr>
              <a:t>initial component</a:t>
            </a:r>
            <a:r>
              <a:rPr lang="en-PH" sz="2000" b="0" i="0" u="none" strike="noStrike" cap="none">
                <a:solidFill>
                  <a:schemeClr val="dk1"/>
                </a:solidFill>
                <a:latin typeface="Abel"/>
                <a:ea typeface="Abel"/>
                <a:cs typeface="Abel"/>
                <a:sym typeface="Abel"/>
              </a:rPr>
              <a:t>.</a:t>
            </a:r>
            <a:endParaRPr sz="2000" b="0" i="0" u="none" strike="noStrike" cap="none">
              <a:solidFill>
                <a:schemeClr val="dk1"/>
              </a:solidFill>
              <a:latin typeface="Abel"/>
              <a:ea typeface="Abel"/>
              <a:cs typeface="Abel"/>
              <a:sym typeface="Abe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bel"/>
              <a:ea typeface="Abel"/>
              <a:cs typeface="Abel"/>
              <a:sym typeface="Abel"/>
            </a:endParaRPr>
          </a:p>
          <a:p>
            <a:pPr marL="0" marR="0" lvl="0" indent="0" algn="just" rtl="0">
              <a:lnSpc>
                <a:spcPct val="100000"/>
              </a:lnSpc>
              <a:spcBef>
                <a:spcPts val="0"/>
              </a:spcBef>
              <a:spcAft>
                <a:spcPts val="0"/>
              </a:spcAft>
              <a:buClr>
                <a:srgbClr val="000000"/>
              </a:buClr>
              <a:buSzPts val="2500"/>
              <a:buFont typeface="Arial"/>
              <a:buNone/>
            </a:pPr>
            <a:r>
              <a:rPr lang="en-PH" sz="2500" b="1" i="0" u="none" strike="noStrike" cap="none">
                <a:solidFill>
                  <a:srgbClr val="0B5394"/>
                </a:solidFill>
                <a:latin typeface="Abel"/>
                <a:ea typeface="Abel"/>
                <a:cs typeface="Abel"/>
                <a:sym typeface="Abel"/>
              </a:rPr>
              <a:t>Moving Forward….</a:t>
            </a:r>
            <a:endParaRPr sz="2500" b="1" i="0" u="none" strike="noStrike" cap="none">
              <a:solidFill>
                <a:srgbClr val="0B5394"/>
              </a:solidFill>
              <a:latin typeface="Abel"/>
              <a:ea typeface="Abel"/>
              <a:cs typeface="Abel"/>
              <a:sym typeface="Abe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bel"/>
              <a:ea typeface="Abel"/>
              <a:cs typeface="Abel"/>
              <a:sym typeface="Abel"/>
            </a:endParaRPr>
          </a:p>
          <a:p>
            <a:pPr marL="0" marR="0" lvl="0" indent="0" algn="just" rtl="0">
              <a:lnSpc>
                <a:spcPct val="100000"/>
              </a:lnSpc>
              <a:spcBef>
                <a:spcPts val="0"/>
              </a:spcBef>
              <a:spcAft>
                <a:spcPts val="0"/>
              </a:spcAft>
              <a:buClr>
                <a:schemeClr val="dk1"/>
              </a:buClr>
              <a:buSzPts val="1100"/>
              <a:buFont typeface="Arial"/>
              <a:buNone/>
            </a:pPr>
            <a:r>
              <a:rPr lang="en-PH" sz="2000" b="0" i="0" u="none" strike="noStrike" cap="none">
                <a:solidFill>
                  <a:schemeClr val="dk1"/>
                </a:solidFill>
                <a:latin typeface="Abel"/>
                <a:ea typeface="Abel"/>
                <a:cs typeface="Abel"/>
                <a:sym typeface="Abel"/>
              </a:rPr>
              <a:t>The </a:t>
            </a:r>
            <a:r>
              <a:rPr lang="en-PH" sz="2000" b="1" i="0" u="none" strike="noStrike" cap="none">
                <a:solidFill>
                  <a:schemeClr val="dk1"/>
                </a:solidFill>
                <a:latin typeface="Abel"/>
                <a:ea typeface="Abel"/>
                <a:cs typeface="Abel"/>
                <a:sym typeface="Abel"/>
              </a:rPr>
              <a:t>DENR</a:t>
            </a:r>
            <a:r>
              <a:rPr lang="en-PH" sz="2000" b="0" i="0" u="none" strike="noStrike" cap="none">
                <a:solidFill>
                  <a:schemeClr val="dk1"/>
                </a:solidFill>
                <a:latin typeface="Abel"/>
                <a:ea typeface="Abel"/>
                <a:cs typeface="Abel"/>
                <a:sym typeface="Abel"/>
              </a:rPr>
              <a:t> </a:t>
            </a:r>
            <a:r>
              <a:rPr lang="en-PH" sz="2000" b="1" i="0" u="none" strike="noStrike" cap="none">
                <a:solidFill>
                  <a:schemeClr val="dk1"/>
                </a:solidFill>
                <a:latin typeface="Abel"/>
                <a:ea typeface="Abel"/>
                <a:cs typeface="Abel"/>
                <a:sym typeface="Abel"/>
              </a:rPr>
              <a:t>will convene the interim PAMB</a:t>
            </a:r>
            <a:r>
              <a:rPr lang="en-PH" sz="2000" b="0" i="0" u="none" strike="noStrike" cap="none">
                <a:solidFill>
                  <a:schemeClr val="dk1"/>
                </a:solidFill>
                <a:latin typeface="Abel"/>
                <a:ea typeface="Abel"/>
                <a:cs typeface="Abel"/>
                <a:sym typeface="Abel"/>
              </a:rPr>
              <a:t> to proceed with the necessary steps towards legislating the Verde Island Passage.</a:t>
            </a:r>
            <a:endParaRPr sz="2000" b="0" i="0" u="none" strike="noStrike" cap="none">
              <a:solidFill>
                <a:schemeClr val="dk1"/>
              </a:solidFill>
              <a:latin typeface="Abel"/>
              <a:ea typeface="Abel"/>
              <a:cs typeface="Abel"/>
              <a:sym typeface="Abel"/>
            </a:endParaRPr>
          </a:p>
        </p:txBody>
      </p:sp>
      <p:sp>
        <p:nvSpPr>
          <p:cNvPr id="394" name="Google Shape;394;g23e3935e78c_0_13"/>
          <p:cNvSpPr txBox="1"/>
          <p:nvPr/>
        </p:nvSpPr>
        <p:spPr>
          <a:xfrm>
            <a:off x="0" y="93759"/>
            <a:ext cx="9144000" cy="12315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500" b="1" i="0" u="none" strike="noStrike" cap="none">
                <a:solidFill>
                  <a:schemeClr val="dk1"/>
                </a:solidFill>
                <a:latin typeface="Verdana"/>
                <a:ea typeface="Verdana"/>
                <a:cs typeface="Verdana"/>
                <a:sym typeface="Verdana"/>
              </a:rPr>
              <a:t>3rd VIP MPAN and LEN </a:t>
            </a:r>
            <a:endParaRPr sz="2500" b="1" i="0" u="none" strike="noStrike" cap="none">
              <a:solidFill>
                <a:schemeClr val="dk1"/>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3400"/>
              <a:buFont typeface="Arial"/>
              <a:buNone/>
            </a:pPr>
            <a:r>
              <a:rPr lang="en-PH" sz="2500" b="1" i="0" u="none" strike="noStrike" cap="none">
                <a:solidFill>
                  <a:schemeClr val="dk1"/>
                </a:solidFill>
                <a:latin typeface="Verdana"/>
                <a:ea typeface="Verdana"/>
                <a:cs typeface="Verdana"/>
                <a:sym typeface="Verdana"/>
              </a:rPr>
              <a:t>Management Board Meeting</a:t>
            </a:r>
            <a:endParaRPr>
              <a:solidFill>
                <a:schemeClr val="dk1"/>
              </a:solidFill>
            </a:endParaRPr>
          </a:p>
          <a:p>
            <a:pPr marL="0" marR="0" lvl="0" indent="0" algn="ctr" rtl="0">
              <a:lnSpc>
                <a:spcPct val="100000"/>
              </a:lnSpc>
              <a:spcBef>
                <a:spcPts val="0"/>
              </a:spcBef>
              <a:spcAft>
                <a:spcPts val="0"/>
              </a:spcAft>
              <a:buClr>
                <a:srgbClr val="000000"/>
              </a:buClr>
              <a:buSzPts val="3400"/>
              <a:buFont typeface="Arial"/>
              <a:buNone/>
            </a:pPr>
            <a:r>
              <a:rPr lang="en-PH" sz="1800" b="0" i="0" u="none" strike="noStrike" cap="none">
                <a:solidFill>
                  <a:schemeClr val="dk1"/>
                </a:solidFill>
                <a:latin typeface="Verdana"/>
                <a:ea typeface="Verdana"/>
                <a:cs typeface="Verdana"/>
                <a:sym typeface="Verdana"/>
              </a:rPr>
              <a:t>April 24-25, 2023</a:t>
            </a:r>
            <a:endParaRPr sz="1800" b="0" i="0" u="none" strike="noStrike" cap="none">
              <a:solidFill>
                <a:schemeClr val="dk1"/>
              </a:solidFill>
              <a:latin typeface="Verdana"/>
              <a:ea typeface="Verdana"/>
              <a:cs typeface="Verdana"/>
              <a:sym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Google Shape;400;g2214bf90e28_0_24"/>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401" name="Google Shape;401;g2214bf90e28_0_24"/>
          <p:cNvPicPr preferRelativeResize="0"/>
          <p:nvPr/>
        </p:nvPicPr>
        <p:blipFill rotWithShape="1">
          <a:blip r:embed="rId4">
            <a:alphaModFix/>
          </a:blip>
          <a:srcRect/>
          <a:stretch/>
        </p:blipFill>
        <p:spPr>
          <a:xfrm flipH="1">
            <a:off x="7422426" y="2985331"/>
            <a:ext cx="1018074" cy="2158173"/>
          </a:xfrm>
          <a:prstGeom prst="rect">
            <a:avLst/>
          </a:prstGeom>
          <a:noFill/>
          <a:ln>
            <a:noFill/>
          </a:ln>
        </p:spPr>
      </p:pic>
      <p:pic>
        <p:nvPicPr>
          <p:cNvPr id="402" name="Google Shape;402;g2214bf90e28_0_24"/>
          <p:cNvPicPr preferRelativeResize="0"/>
          <p:nvPr/>
        </p:nvPicPr>
        <p:blipFill rotWithShape="1">
          <a:blip r:embed="rId5">
            <a:alphaModFix/>
          </a:blip>
          <a:srcRect/>
          <a:stretch/>
        </p:blipFill>
        <p:spPr>
          <a:xfrm flipH="1">
            <a:off x="8125924" y="3284910"/>
            <a:ext cx="1018074" cy="1856426"/>
          </a:xfrm>
          <a:prstGeom prst="rect">
            <a:avLst/>
          </a:prstGeom>
          <a:noFill/>
          <a:ln>
            <a:noFill/>
          </a:ln>
        </p:spPr>
      </p:pic>
      <p:pic>
        <p:nvPicPr>
          <p:cNvPr id="403" name="Google Shape;403;g2214bf90e28_0_24"/>
          <p:cNvPicPr preferRelativeResize="0"/>
          <p:nvPr/>
        </p:nvPicPr>
        <p:blipFill rotWithShape="1">
          <a:blip r:embed="rId6">
            <a:alphaModFix/>
          </a:blip>
          <a:srcRect/>
          <a:stretch/>
        </p:blipFill>
        <p:spPr>
          <a:xfrm rot="-2344493" flipH="1">
            <a:off x="6929180" y="4365158"/>
            <a:ext cx="551753" cy="747902"/>
          </a:xfrm>
          <a:prstGeom prst="rect">
            <a:avLst/>
          </a:prstGeom>
          <a:noFill/>
          <a:ln>
            <a:noFill/>
          </a:ln>
        </p:spPr>
      </p:pic>
      <p:pic>
        <p:nvPicPr>
          <p:cNvPr id="404" name="Google Shape;404;g2214bf90e28_0_24"/>
          <p:cNvPicPr preferRelativeResize="0"/>
          <p:nvPr/>
        </p:nvPicPr>
        <p:blipFill rotWithShape="1">
          <a:blip r:embed="rId7">
            <a:alphaModFix/>
          </a:blip>
          <a:srcRect l="-8262" t="-11440" r="-8273" b="-11440"/>
          <a:stretch/>
        </p:blipFill>
        <p:spPr>
          <a:xfrm rot="8176198">
            <a:off x="7476837" y="736625"/>
            <a:ext cx="733590" cy="451812"/>
          </a:xfrm>
          <a:prstGeom prst="rect">
            <a:avLst/>
          </a:prstGeom>
          <a:noFill/>
          <a:ln>
            <a:noFill/>
          </a:ln>
        </p:spPr>
      </p:pic>
      <p:pic>
        <p:nvPicPr>
          <p:cNvPr id="405" name="Google Shape;405;g2214bf90e28_0_24"/>
          <p:cNvPicPr preferRelativeResize="0"/>
          <p:nvPr/>
        </p:nvPicPr>
        <p:blipFill rotWithShape="1">
          <a:blip r:embed="rId7">
            <a:alphaModFix/>
          </a:blip>
          <a:srcRect l="-8262" t="-11440" r="-8273" b="-11440"/>
          <a:stretch/>
        </p:blipFill>
        <p:spPr>
          <a:xfrm rot="8176149">
            <a:off x="2094373" y="3953635"/>
            <a:ext cx="359699" cy="221536"/>
          </a:xfrm>
          <a:prstGeom prst="rect">
            <a:avLst/>
          </a:prstGeom>
          <a:noFill/>
          <a:ln>
            <a:noFill/>
          </a:ln>
        </p:spPr>
      </p:pic>
      <p:pic>
        <p:nvPicPr>
          <p:cNvPr id="406" name="Google Shape;406;g2214bf90e28_0_24"/>
          <p:cNvPicPr preferRelativeResize="0"/>
          <p:nvPr/>
        </p:nvPicPr>
        <p:blipFill rotWithShape="1">
          <a:blip r:embed="rId7">
            <a:alphaModFix/>
          </a:blip>
          <a:srcRect l="-8262" t="-11440" r="-8273" b="-11440"/>
          <a:stretch/>
        </p:blipFill>
        <p:spPr>
          <a:xfrm rot="8176149">
            <a:off x="6500373" y="4501210"/>
            <a:ext cx="359699" cy="221536"/>
          </a:xfrm>
          <a:prstGeom prst="rect">
            <a:avLst/>
          </a:prstGeom>
          <a:noFill/>
          <a:ln>
            <a:noFill/>
          </a:ln>
        </p:spPr>
      </p:pic>
      <p:sp>
        <p:nvSpPr>
          <p:cNvPr id="407" name="Google Shape;407;g2214bf90e28_0_24"/>
          <p:cNvSpPr txBox="1"/>
          <p:nvPr/>
        </p:nvSpPr>
        <p:spPr>
          <a:xfrm>
            <a:off x="785850" y="1191400"/>
            <a:ext cx="75723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endParaRPr sz="3400" b="0" i="0" u="none" strike="noStrike" cap="none">
              <a:solidFill>
                <a:srgbClr val="0B5394"/>
              </a:solidFill>
              <a:latin typeface="Verdana"/>
              <a:ea typeface="Verdana"/>
              <a:cs typeface="Verdana"/>
              <a:sym typeface="Verdana"/>
            </a:endParaRPr>
          </a:p>
        </p:txBody>
      </p:sp>
      <p:sp>
        <p:nvSpPr>
          <p:cNvPr id="408" name="Google Shape;408;g2214bf90e28_0_24"/>
          <p:cNvSpPr txBox="1"/>
          <p:nvPr/>
        </p:nvSpPr>
        <p:spPr>
          <a:xfrm>
            <a:off x="290450" y="1530200"/>
            <a:ext cx="7491300" cy="2352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700"/>
              <a:buFont typeface="Arial"/>
              <a:buNone/>
            </a:pPr>
            <a:r>
              <a:rPr lang="en-PH" sz="3000" b="1" i="0" u="none" strike="noStrike" cap="none">
                <a:solidFill>
                  <a:schemeClr val="dk1"/>
                </a:solidFill>
              </a:rPr>
              <a:t>AGENDA:</a:t>
            </a:r>
            <a:endParaRPr sz="3000">
              <a:solidFill>
                <a:schemeClr val="dk1"/>
              </a:solidFill>
            </a:endParaRPr>
          </a:p>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chemeClr val="dk1"/>
              </a:solidFill>
            </a:endParaRPr>
          </a:p>
          <a:p>
            <a:pPr marL="457200" marR="0" lvl="0" indent="-298450" algn="l" rtl="0">
              <a:lnSpc>
                <a:spcPct val="115000"/>
              </a:lnSpc>
              <a:spcBef>
                <a:spcPts val="0"/>
              </a:spcBef>
              <a:spcAft>
                <a:spcPts val="0"/>
              </a:spcAft>
              <a:buClr>
                <a:schemeClr val="dk1"/>
              </a:buClr>
              <a:buSzPts val="1100"/>
              <a:buAutoNum type="arabicPeriod"/>
            </a:pPr>
            <a:r>
              <a:rPr lang="en-PH" sz="1800" i="0" u="none" strike="noStrike" cap="none">
                <a:solidFill>
                  <a:schemeClr val="dk1"/>
                </a:solidFill>
              </a:rPr>
              <a:t>Highlights of the VIP MPAN and LEN Management Board meeting;</a:t>
            </a:r>
            <a:endParaRPr>
              <a:solidFill>
                <a:schemeClr val="dk1"/>
              </a:solidFill>
            </a:endParaRPr>
          </a:p>
          <a:p>
            <a:pPr marL="457200" marR="0" lvl="0" indent="-298450" algn="l" rtl="0">
              <a:lnSpc>
                <a:spcPct val="115000"/>
              </a:lnSpc>
              <a:spcBef>
                <a:spcPts val="0"/>
              </a:spcBef>
              <a:spcAft>
                <a:spcPts val="0"/>
              </a:spcAft>
              <a:buClr>
                <a:schemeClr val="dk1"/>
              </a:buClr>
              <a:buSzPts val="1100"/>
              <a:buAutoNum type="arabicPeriod"/>
            </a:pPr>
            <a:r>
              <a:rPr lang="en-PH" sz="1800" i="0" u="none" strike="noStrike" cap="none">
                <a:solidFill>
                  <a:schemeClr val="dk1"/>
                </a:solidFill>
              </a:rPr>
              <a:t>Preparations for the implementation of EO 578 under the National Integrated Protected Area System (NIPAS) track; and</a:t>
            </a:r>
            <a:endParaRPr>
              <a:solidFill>
                <a:schemeClr val="dk1"/>
              </a:solidFill>
            </a:endParaRPr>
          </a:p>
          <a:p>
            <a:pPr marL="457200" marR="0" lvl="0" indent="-298450" algn="l" rtl="0">
              <a:lnSpc>
                <a:spcPct val="115000"/>
              </a:lnSpc>
              <a:spcBef>
                <a:spcPts val="0"/>
              </a:spcBef>
              <a:spcAft>
                <a:spcPts val="0"/>
              </a:spcAft>
              <a:buClr>
                <a:schemeClr val="dk1"/>
              </a:buClr>
              <a:buSzPts val="1100"/>
              <a:buAutoNum type="arabicPeriod"/>
            </a:pPr>
            <a:r>
              <a:rPr lang="en-PH" sz="1800" i="0" u="none" strike="noStrike" cap="none">
                <a:solidFill>
                  <a:schemeClr val="dk1"/>
                </a:solidFill>
              </a:rPr>
              <a:t>Appropriate Membership of the VIP PAMB in accordance with the  </a:t>
            </a:r>
            <a:endParaRPr>
              <a:solidFill>
                <a:schemeClr val="dk1"/>
              </a:solidFill>
            </a:endParaRPr>
          </a:p>
          <a:p>
            <a:pPr marL="0" marR="0" lvl="0" indent="0" algn="l" rtl="0">
              <a:lnSpc>
                <a:spcPct val="100000"/>
              </a:lnSpc>
              <a:spcBef>
                <a:spcPts val="0"/>
              </a:spcBef>
              <a:spcAft>
                <a:spcPts val="0"/>
              </a:spcAft>
              <a:buNone/>
            </a:pPr>
            <a:r>
              <a:rPr lang="en-PH" sz="1800" i="0" u="none" strike="noStrike" cap="none">
                <a:solidFill>
                  <a:schemeClr val="dk1"/>
                </a:solidFill>
              </a:rPr>
              <a:t>       National Integrated Protected Area System Act </a:t>
            </a:r>
            <a:endParaRPr>
              <a:solidFill>
                <a:schemeClr val="dk1"/>
              </a:solidFill>
            </a:endParaRPr>
          </a:p>
        </p:txBody>
      </p:sp>
      <p:sp>
        <p:nvSpPr>
          <p:cNvPr id="409" name="Google Shape;409;g2214bf90e28_0_24"/>
          <p:cNvSpPr txBox="1"/>
          <p:nvPr/>
        </p:nvSpPr>
        <p:spPr>
          <a:xfrm>
            <a:off x="-2" y="98946"/>
            <a:ext cx="9144000" cy="12621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PH" sz="1800" b="0" i="0" u="none" strike="noStrike" cap="none">
                <a:solidFill>
                  <a:schemeClr val="dk1"/>
                </a:solidFill>
                <a:latin typeface="Verdana"/>
                <a:ea typeface="Verdana"/>
                <a:cs typeface="Verdana"/>
                <a:sym typeface="Verdana"/>
              </a:rPr>
              <a:t>VERDE ISLAND PASSAGE (VIP MPAN &amp; LEN)</a:t>
            </a:r>
            <a:endParaRPr>
              <a:solidFill>
                <a:schemeClr val="dk1"/>
              </a:solidFill>
            </a:endParaRPr>
          </a:p>
          <a:p>
            <a:pPr marL="0" marR="0" lvl="0" indent="0" algn="ctr" rtl="0">
              <a:lnSpc>
                <a:spcPct val="100000"/>
              </a:lnSpc>
              <a:spcBef>
                <a:spcPts val="0"/>
              </a:spcBef>
              <a:spcAft>
                <a:spcPts val="0"/>
              </a:spcAft>
              <a:buNone/>
            </a:pPr>
            <a:endParaRPr sz="1400" b="1" i="0" u="none" strike="noStrike" cap="none">
              <a:solidFill>
                <a:schemeClr val="dk1"/>
              </a:solidFill>
              <a:latin typeface="Verdana"/>
              <a:ea typeface="Verdana"/>
              <a:cs typeface="Verdana"/>
              <a:sym typeface="Verdana"/>
            </a:endParaRPr>
          </a:p>
          <a:p>
            <a:pPr marL="0" marR="0" lvl="0" indent="0" algn="ctr" rtl="0">
              <a:lnSpc>
                <a:spcPct val="100000"/>
              </a:lnSpc>
              <a:spcBef>
                <a:spcPts val="0"/>
              </a:spcBef>
              <a:spcAft>
                <a:spcPts val="0"/>
              </a:spcAft>
              <a:buNone/>
            </a:pPr>
            <a:r>
              <a:rPr lang="en-PH" sz="2000" b="1" i="0" u="none" strike="noStrike" cap="none">
                <a:solidFill>
                  <a:schemeClr val="dk1"/>
                </a:solidFill>
                <a:latin typeface="Verdana"/>
                <a:ea typeface="Verdana"/>
                <a:cs typeface="Verdana"/>
                <a:sym typeface="Verdana"/>
              </a:rPr>
              <a:t>FOLLOW-UP MEETING</a:t>
            </a:r>
            <a:endParaRPr>
              <a:solidFill>
                <a:schemeClr val="dk1"/>
              </a:solidFill>
            </a:endParaRPr>
          </a:p>
          <a:p>
            <a:pPr marL="0" marR="0" lvl="0" indent="0" algn="ctr" rtl="0">
              <a:lnSpc>
                <a:spcPct val="100000"/>
              </a:lnSpc>
              <a:spcBef>
                <a:spcPts val="0"/>
              </a:spcBef>
              <a:spcAft>
                <a:spcPts val="0"/>
              </a:spcAft>
              <a:buNone/>
            </a:pPr>
            <a:r>
              <a:rPr lang="en-PH" sz="1800" b="1" i="0" u="none" strike="noStrike" cap="none">
                <a:solidFill>
                  <a:schemeClr val="dk1"/>
                </a:solidFill>
                <a:latin typeface="Arial"/>
                <a:ea typeface="Arial"/>
                <a:cs typeface="Arial"/>
                <a:sym typeface="Arial"/>
              </a:rPr>
              <a:t>MAY 4, 2023 </a:t>
            </a:r>
            <a:r>
              <a:rPr lang="en-PH" sz="1800" b="0" i="0" u="none" strike="noStrike" cap="none">
                <a:solidFill>
                  <a:schemeClr val="dk1"/>
                </a:solidFill>
                <a:latin typeface="Arial"/>
                <a:ea typeface="Arial"/>
                <a:cs typeface="Arial"/>
                <a:sym typeface="Arial"/>
              </a:rPr>
              <a:t>Via Zoom Teleconference</a:t>
            </a: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30"/>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416" name="Google Shape;416;p30"/>
          <p:cNvPicPr preferRelativeResize="0"/>
          <p:nvPr/>
        </p:nvPicPr>
        <p:blipFill rotWithShape="1">
          <a:blip r:embed="rId4">
            <a:alphaModFix/>
          </a:blip>
          <a:srcRect/>
          <a:stretch/>
        </p:blipFill>
        <p:spPr>
          <a:xfrm flipH="1">
            <a:off x="7422426" y="2985331"/>
            <a:ext cx="1018074" cy="2158173"/>
          </a:xfrm>
          <a:prstGeom prst="rect">
            <a:avLst/>
          </a:prstGeom>
          <a:noFill/>
          <a:ln>
            <a:noFill/>
          </a:ln>
        </p:spPr>
      </p:pic>
      <p:pic>
        <p:nvPicPr>
          <p:cNvPr id="417" name="Google Shape;417;p30"/>
          <p:cNvPicPr preferRelativeResize="0"/>
          <p:nvPr/>
        </p:nvPicPr>
        <p:blipFill rotWithShape="1">
          <a:blip r:embed="rId5">
            <a:alphaModFix/>
          </a:blip>
          <a:srcRect/>
          <a:stretch/>
        </p:blipFill>
        <p:spPr>
          <a:xfrm flipH="1">
            <a:off x="8125924" y="3284910"/>
            <a:ext cx="1018074" cy="1856426"/>
          </a:xfrm>
          <a:prstGeom prst="rect">
            <a:avLst/>
          </a:prstGeom>
          <a:noFill/>
          <a:ln>
            <a:noFill/>
          </a:ln>
        </p:spPr>
      </p:pic>
      <p:pic>
        <p:nvPicPr>
          <p:cNvPr id="418" name="Google Shape;418;p30"/>
          <p:cNvPicPr preferRelativeResize="0"/>
          <p:nvPr/>
        </p:nvPicPr>
        <p:blipFill rotWithShape="1">
          <a:blip r:embed="rId6">
            <a:alphaModFix/>
          </a:blip>
          <a:srcRect/>
          <a:stretch/>
        </p:blipFill>
        <p:spPr>
          <a:xfrm rot="-2344493" flipH="1">
            <a:off x="6929180" y="4365158"/>
            <a:ext cx="551753" cy="747902"/>
          </a:xfrm>
          <a:prstGeom prst="rect">
            <a:avLst/>
          </a:prstGeom>
          <a:noFill/>
          <a:ln>
            <a:noFill/>
          </a:ln>
        </p:spPr>
      </p:pic>
      <p:pic>
        <p:nvPicPr>
          <p:cNvPr id="419" name="Google Shape;419;p30"/>
          <p:cNvPicPr preferRelativeResize="0"/>
          <p:nvPr/>
        </p:nvPicPr>
        <p:blipFill rotWithShape="1">
          <a:blip r:embed="rId7">
            <a:alphaModFix/>
          </a:blip>
          <a:srcRect l="-8262" t="-11440" r="-8273" b="-11440"/>
          <a:stretch/>
        </p:blipFill>
        <p:spPr>
          <a:xfrm rot="8176198">
            <a:off x="7476837" y="736625"/>
            <a:ext cx="733590" cy="451812"/>
          </a:xfrm>
          <a:prstGeom prst="rect">
            <a:avLst/>
          </a:prstGeom>
          <a:noFill/>
          <a:ln>
            <a:noFill/>
          </a:ln>
        </p:spPr>
      </p:pic>
      <p:pic>
        <p:nvPicPr>
          <p:cNvPr id="420" name="Google Shape;420;p30"/>
          <p:cNvPicPr preferRelativeResize="0"/>
          <p:nvPr/>
        </p:nvPicPr>
        <p:blipFill rotWithShape="1">
          <a:blip r:embed="rId7">
            <a:alphaModFix/>
          </a:blip>
          <a:srcRect l="-8262" t="-11440" r="-8273" b="-11440"/>
          <a:stretch/>
        </p:blipFill>
        <p:spPr>
          <a:xfrm rot="8176149">
            <a:off x="2094373" y="3953635"/>
            <a:ext cx="359699" cy="221536"/>
          </a:xfrm>
          <a:prstGeom prst="rect">
            <a:avLst/>
          </a:prstGeom>
          <a:noFill/>
          <a:ln>
            <a:noFill/>
          </a:ln>
        </p:spPr>
      </p:pic>
      <p:pic>
        <p:nvPicPr>
          <p:cNvPr id="421" name="Google Shape;421;p30"/>
          <p:cNvPicPr preferRelativeResize="0"/>
          <p:nvPr/>
        </p:nvPicPr>
        <p:blipFill rotWithShape="1">
          <a:blip r:embed="rId7">
            <a:alphaModFix/>
          </a:blip>
          <a:srcRect l="-8262" t="-11440" r="-8273" b="-11440"/>
          <a:stretch/>
        </p:blipFill>
        <p:spPr>
          <a:xfrm rot="8176149">
            <a:off x="6500373" y="4501210"/>
            <a:ext cx="359699" cy="221536"/>
          </a:xfrm>
          <a:prstGeom prst="rect">
            <a:avLst/>
          </a:prstGeom>
          <a:noFill/>
          <a:ln>
            <a:noFill/>
          </a:ln>
        </p:spPr>
      </p:pic>
      <p:sp>
        <p:nvSpPr>
          <p:cNvPr id="422" name="Google Shape;422;p30"/>
          <p:cNvSpPr txBox="1"/>
          <p:nvPr/>
        </p:nvSpPr>
        <p:spPr>
          <a:xfrm>
            <a:off x="0" y="235325"/>
            <a:ext cx="9144000" cy="5079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100" b="1" i="0" u="none" strike="noStrike" cap="none">
                <a:solidFill>
                  <a:schemeClr val="dk1"/>
                </a:solidFill>
                <a:latin typeface="Arial"/>
                <a:ea typeface="Arial"/>
                <a:cs typeface="Arial"/>
                <a:sym typeface="Arial"/>
              </a:rPr>
              <a:t>Follow-Up Online Meeting of the VIP MPAN AND LEN, May 4, 2023</a:t>
            </a:r>
            <a:endParaRPr sz="2100" b="0" i="0" u="none" strike="noStrike" cap="none">
              <a:solidFill>
                <a:schemeClr val="dk1"/>
              </a:solidFill>
              <a:latin typeface="Verdana"/>
              <a:ea typeface="Verdana"/>
              <a:cs typeface="Verdana"/>
              <a:sym typeface="Verdana"/>
            </a:endParaRPr>
          </a:p>
        </p:txBody>
      </p:sp>
      <p:graphicFrame>
        <p:nvGraphicFramePr>
          <p:cNvPr id="423" name="Google Shape;423;p30"/>
          <p:cNvGraphicFramePr/>
          <p:nvPr/>
        </p:nvGraphicFramePr>
        <p:xfrm>
          <a:off x="233375" y="1276600"/>
          <a:ext cx="3000000" cy="3000000"/>
        </p:xfrm>
        <a:graphic>
          <a:graphicData uri="http://schemas.openxmlformats.org/drawingml/2006/table">
            <a:tbl>
              <a:tblPr>
                <a:noFill/>
                <a:tableStyleId>{CD25A6C1-999C-4B8C-900F-E3AB5B9B7285}</a:tableStyleId>
              </a:tblPr>
              <a:tblGrid>
                <a:gridCol w="5937250">
                  <a:extLst>
                    <a:ext uri="{9D8B030D-6E8A-4147-A177-3AD203B41FA5}">
                      <a16:colId xmlns:a16="http://schemas.microsoft.com/office/drawing/2014/main" val="20000"/>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PH" sz="1200" b="1" u="none" strike="noStrike" cap="none"/>
                        <a:t>DENR </a:t>
                      </a:r>
                      <a:endParaRPr sz="1200" b="1" u="none" strike="noStrike" cap="none"/>
                    </a:p>
                  </a:txBody>
                  <a:tcPr marL="68575" marR="68575" marT="0" marB="0"/>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PH" sz="1200" u="none" strike="noStrike" cap="none"/>
                        <a:t>Biodiversity Management Bureau:</a:t>
                      </a:r>
                      <a:endParaRPr sz="1200" u="none" strike="noStrike" cap="none"/>
                    </a:p>
                    <a:p>
                      <a:pPr marL="1087755" marR="0" lvl="0" indent="-304800" algn="l" rtl="0">
                        <a:lnSpc>
                          <a:spcPct val="107916"/>
                        </a:lnSpc>
                        <a:spcBef>
                          <a:spcPts val="0"/>
                        </a:spcBef>
                        <a:spcAft>
                          <a:spcPts val="0"/>
                        </a:spcAft>
                        <a:buClr>
                          <a:schemeClr val="dk1"/>
                        </a:buClr>
                        <a:buSzPts val="1200"/>
                        <a:buFont typeface="Arial"/>
                        <a:buAutoNum type="arabicPeriod"/>
                      </a:pPr>
                      <a:r>
                        <a:rPr lang="en-PH" sz="1200" u="none" strike="noStrike" cap="none">
                          <a:solidFill>
                            <a:schemeClr val="dk1"/>
                          </a:solidFill>
                        </a:rPr>
                        <a:t>Armida P. Andres – OIC Asst. Director, BMB &amp; concerned BMB staff</a:t>
                      </a: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PH" sz="1200" u="none" strike="noStrike" cap="none"/>
                        <a:t>Region 4A:</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OIC CDD</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PENRO Batangas</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CENRO Lipa City</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CENRO Calaca City</a:t>
                      </a:r>
                      <a:endParaRPr sz="1200" u="none" strike="noStrike" cap="none"/>
                    </a:p>
                    <a:p>
                      <a:pPr marL="1087755" marR="0" lvl="0" indent="0" algn="l" rtl="0">
                        <a:lnSpc>
                          <a:spcPct val="107916"/>
                        </a:lnSpc>
                        <a:spcBef>
                          <a:spcPts val="0"/>
                        </a:spcBef>
                        <a:spcAft>
                          <a:spcPts val="0"/>
                        </a:spcAft>
                        <a:buClr>
                          <a:srgbClr val="000000"/>
                        </a:buClr>
                        <a:buSzPts val="1200"/>
                        <a:buFont typeface="Arial"/>
                        <a:buNone/>
                      </a:pPr>
                      <a:r>
                        <a:rPr lang="en-PH" sz="1200" u="none" strike="noStrike" cap="none"/>
                        <a:t>&amp; Concerned Staff</a:t>
                      </a: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PH" sz="1200" u="none" strike="noStrike" cap="none"/>
                        <a:t>Region 4B</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PENRO Ernesto E Tanada </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PENRO Imelda Diaz </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PENRO ROMBLON</a:t>
                      </a:r>
                      <a:endParaRPr sz="1200" u="none" strike="noStrike" cap="none"/>
                    </a:p>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solidFill>
                            <a:schemeClr val="dk1"/>
                          </a:solidFill>
                        </a:rPr>
                        <a:t>CDD CRFMS</a:t>
                      </a:r>
                      <a:endParaRPr sz="1200" u="none" strike="noStrike" cap="none"/>
                    </a:p>
                    <a:p>
                      <a:pPr marL="0" marR="0" lvl="0" indent="0" algn="l" rtl="0">
                        <a:lnSpc>
                          <a:spcPct val="107916"/>
                        </a:lnSpc>
                        <a:spcBef>
                          <a:spcPts val="800"/>
                        </a:spcBef>
                        <a:spcAft>
                          <a:spcPts val="0"/>
                        </a:spcAft>
                        <a:buClr>
                          <a:srgbClr val="000000"/>
                        </a:buClr>
                        <a:buSzPts val="1200"/>
                        <a:buFont typeface="Arial"/>
                        <a:buNone/>
                      </a:pPr>
                      <a:r>
                        <a:rPr lang="en-PH" sz="1200" u="none" strike="noStrike" cap="none">
                          <a:solidFill>
                            <a:schemeClr val="dk1"/>
                          </a:solidFill>
                        </a:rPr>
                        <a:t>                           concerned Staff</a:t>
                      </a:r>
                      <a:endParaRPr sz="1200" u="none" strike="noStrike" cap="none">
                        <a:solidFill>
                          <a:schemeClr val="dk1"/>
                        </a:solidFill>
                      </a:endParaRPr>
                    </a:p>
                  </a:txBody>
                  <a:tcPr marL="68575" marR="68575" marT="0" marB="0"/>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68575" marR="68575" marT="0" marB="0"/>
                </a:tc>
                <a:extLst>
                  <a:ext uri="{0D108BD9-81ED-4DB2-BD59-A6C34878D82A}">
                    <a16:rowId xmlns:a16="http://schemas.microsoft.com/office/drawing/2014/main" val="10002"/>
                  </a:ext>
                </a:extLst>
              </a:tr>
            </a:tbl>
          </a:graphicData>
        </a:graphic>
      </p:graphicFrame>
      <p:sp>
        <p:nvSpPr>
          <p:cNvPr id="424" name="Google Shape;424;p30"/>
          <p:cNvSpPr txBox="1"/>
          <p:nvPr/>
        </p:nvSpPr>
        <p:spPr>
          <a:xfrm>
            <a:off x="100200" y="802163"/>
            <a:ext cx="14715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PH" sz="1500" b="1" i="0" u="none" strike="noStrike" cap="none">
                <a:solidFill>
                  <a:srgbClr val="0B5394"/>
                </a:solidFill>
                <a:latin typeface="Abel"/>
                <a:ea typeface="Abel"/>
                <a:cs typeface="Abel"/>
                <a:sym typeface="Abel"/>
              </a:rPr>
              <a:t>Attendees:</a:t>
            </a:r>
            <a:endParaRPr sz="1500" b="0" i="0" u="none" strike="noStrike" cap="none">
              <a:solidFill>
                <a:srgbClr val="000000"/>
              </a:solidFill>
              <a:latin typeface="Abel"/>
              <a:ea typeface="Abel"/>
              <a:cs typeface="Abel"/>
              <a:sym typeface="Abe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p31"/>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431" name="Google Shape;431;p31"/>
          <p:cNvPicPr preferRelativeResize="0"/>
          <p:nvPr/>
        </p:nvPicPr>
        <p:blipFill rotWithShape="1">
          <a:blip r:embed="rId4">
            <a:alphaModFix/>
          </a:blip>
          <a:srcRect/>
          <a:stretch/>
        </p:blipFill>
        <p:spPr>
          <a:xfrm flipH="1">
            <a:off x="7422426" y="2985331"/>
            <a:ext cx="1018074" cy="2158173"/>
          </a:xfrm>
          <a:prstGeom prst="rect">
            <a:avLst/>
          </a:prstGeom>
          <a:noFill/>
          <a:ln>
            <a:noFill/>
          </a:ln>
        </p:spPr>
      </p:pic>
      <p:pic>
        <p:nvPicPr>
          <p:cNvPr id="432" name="Google Shape;432;p31"/>
          <p:cNvPicPr preferRelativeResize="0"/>
          <p:nvPr/>
        </p:nvPicPr>
        <p:blipFill rotWithShape="1">
          <a:blip r:embed="rId5">
            <a:alphaModFix/>
          </a:blip>
          <a:srcRect/>
          <a:stretch/>
        </p:blipFill>
        <p:spPr>
          <a:xfrm flipH="1">
            <a:off x="8125924" y="3284910"/>
            <a:ext cx="1018074" cy="1856426"/>
          </a:xfrm>
          <a:prstGeom prst="rect">
            <a:avLst/>
          </a:prstGeom>
          <a:noFill/>
          <a:ln>
            <a:noFill/>
          </a:ln>
        </p:spPr>
      </p:pic>
      <p:pic>
        <p:nvPicPr>
          <p:cNvPr id="433" name="Google Shape;433;p31"/>
          <p:cNvPicPr preferRelativeResize="0"/>
          <p:nvPr/>
        </p:nvPicPr>
        <p:blipFill rotWithShape="1">
          <a:blip r:embed="rId6">
            <a:alphaModFix/>
          </a:blip>
          <a:srcRect/>
          <a:stretch/>
        </p:blipFill>
        <p:spPr>
          <a:xfrm rot="-2344493" flipH="1">
            <a:off x="6929180" y="4365158"/>
            <a:ext cx="551753" cy="747902"/>
          </a:xfrm>
          <a:prstGeom prst="rect">
            <a:avLst/>
          </a:prstGeom>
          <a:noFill/>
          <a:ln>
            <a:noFill/>
          </a:ln>
        </p:spPr>
      </p:pic>
      <p:pic>
        <p:nvPicPr>
          <p:cNvPr id="434" name="Google Shape;434;p31"/>
          <p:cNvPicPr preferRelativeResize="0"/>
          <p:nvPr/>
        </p:nvPicPr>
        <p:blipFill rotWithShape="1">
          <a:blip r:embed="rId7">
            <a:alphaModFix/>
          </a:blip>
          <a:srcRect l="-8262" t="-11440" r="-8273" b="-11440"/>
          <a:stretch/>
        </p:blipFill>
        <p:spPr>
          <a:xfrm rot="8176198">
            <a:off x="7476837" y="736625"/>
            <a:ext cx="733590" cy="451812"/>
          </a:xfrm>
          <a:prstGeom prst="rect">
            <a:avLst/>
          </a:prstGeom>
          <a:noFill/>
          <a:ln>
            <a:noFill/>
          </a:ln>
        </p:spPr>
      </p:pic>
      <p:pic>
        <p:nvPicPr>
          <p:cNvPr id="435" name="Google Shape;435;p31"/>
          <p:cNvPicPr preferRelativeResize="0"/>
          <p:nvPr/>
        </p:nvPicPr>
        <p:blipFill rotWithShape="1">
          <a:blip r:embed="rId7">
            <a:alphaModFix/>
          </a:blip>
          <a:srcRect l="-8262" t="-11440" r="-8273" b="-11440"/>
          <a:stretch/>
        </p:blipFill>
        <p:spPr>
          <a:xfrm rot="8176149">
            <a:off x="2094373" y="3953635"/>
            <a:ext cx="359699" cy="221536"/>
          </a:xfrm>
          <a:prstGeom prst="rect">
            <a:avLst/>
          </a:prstGeom>
          <a:noFill/>
          <a:ln>
            <a:noFill/>
          </a:ln>
        </p:spPr>
      </p:pic>
      <p:pic>
        <p:nvPicPr>
          <p:cNvPr id="436" name="Google Shape;436;p31"/>
          <p:cNvPicPr preferRelativeResize="0"/>
          <p:nvPr/>
        </p:nvPicPr>
        <p:blipFill rotWithShape="1">
          <a:blip r:embed="rId7">
            <a:alphaModFix/>
          </a:blip>
          <a:srcRect l="-8262" t="-11440" r="-8273" b="-11440"/>
          <a:stretch/>
        </p:blipFill>
        <p:spPr>
          <a:xfrm rot="8176149">
            <a:off x="6500373" y="4501210"/>
            <a:ext cx="359699" cy="221536"/>
          </a:xfrm>
          <a:prstGeom prst="rect">
            <a:avLst/>
          </a:prstGeom>
          <a:noFill/>
          <a:ln>
            <a:noFill/>
          </a:ln>
        </p:spPr>
      </p:pic>
      <p:sp>
        <p:nvSpPr>
          <p:cNvPr id="437" name="Google Shape;437;p31"/>
          <p:cNvSpPr txBox="1"/>
          <p:nvPr/>
        </p:nvSpPr>
        <p:spPr>
          <a:xfrm>
            <a:off x="0" y="235325"/>
            <a:ext cx="9144000" cy="507900"/>
          </a:xfrm>
          <a:prstGeom prst="rect">
            <a:avLst/>
          </a:prstGeom>
          <a:solidFill>
            <a:srgbClr val="3CADB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100" b="1" i="0" u="none" strike="noStrike" cap="none">
                <a:solidFill>
                  <a:schemeClr val="dk1"/>
                </a:solidFill>
                <a:latin typeface="Arial"/>
                <a:ea typeface="Arial"/>
                <a:cs typeface="Arial"/>
                <a:sym typeface="Arial"/>
              </a:rPr>
              <a:t>Follow-Up Online Meeting of the VIP MPAN AND LEN, May 4, 2023</a:t>
            </a:r>
            <a:endParaRPr sz="2100" b="0" i="0" u="none" strike="noStrike" cap="none">
              <a:solidFill>
                <a:schemeClr val="lt1"/>
              </a:solidFill>
              <a:latin typeface="Verdana"/>
              <a:ea typeface="Verdana"/>
              <a:cs typeface="Verdana"/>
              <a:sym typeface="Verdana"/>
            </a:endParaRPr>
          </a:p>
        </p:txBody>
      </p:sp>
      <p:sp>
        <p:nvSpPr>
          <p:cNvPr id="438" name="Google Shape;438;p31"/>
          <p:cNvSpPr txBox="1"/>
          <p:nvPr/>
        </p:nvSpPr>
        <p:spPr>
          <a:xfrm>
            <a:off x="775" y="729900"/>
            <a:ext cx="14715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PH" sz="1500" b="1" i="0" u="none" strike="noStrike" cap="none">
                <a:solidFill>
                  <a:srgbClr val="0B5394"/>
                </a:solidFill>
                <a:latin typeface="Abel"/>
                <a:ea typeface="Abel"/>
                <a:cs typeface="Abel"/>
                <a:sym typeface="Abel"/>
              </a:rPr>
              <a:t>Attendees:</a:t>
            </a:r>
            <a:endParaRPr sz="1500" b="0" i="0" u="none" strike="noStrike" cap="none">
              <a:solidFill>
                <a:srgbClr val="000000"/>
              </a:solidFill>
              <a:latin typeface="Abel"/>
              <a:ea typeface="Abel"/>
              <a:cs typeface="Abel"/>
              <a:sym typeface="Abel"/>
            </a:endParaRPr>
          </a:p>
        </p:txBody>
      </p:sp>
      <p:graphicFrame>
        <p:nvGraphicFramePr>
          <p:cNvPr id="439" name="Google Shape;439;p31"/>
          <p:cNvGraphicFramePr/>
          <p:nvPr/>
        </p:nvGraphicFramePr>
        <p:xfrm>
          <a:off x="200800" y="1379325"/>
          <a:ext cx="3000000" cy="3000000"/>
        </p:xfrm>
        <a:graphic>
          <a:graphicData uri="http://schemas.openxmlformats.org/drawingml/2006/table">
            <a:tbl>
              <a:tblPr>
                <a:noFill/>
                <a:tableStyleId>{CD25A6C1-999C-4B8C-900F-E3AB5B9B7285}</a:tableStyleId>
              </a:tblPr>
              <a:tblGrid>
                <a:gridCol w="5937250">
                  <a:extLst>
                    <a:ext uri="{9D8B030D-6E8A-4147-A177-3AD203B41FA5}">
                      <a16:colId xmlns:a16="http://schemas.microsoft.com/office/drawing/2014/main" val="20000"/>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PH" sz="1200" b="1" u="none" strike="noStrike" cap="none"/>
                        <a:t>LGUs- Provincial Government </a:t>
                      </a:r>
                      <a:endParaRPr sz="1200" b="1" u="none" strike="noStrike" cap="none"/>
                    </a:p>
                  </a:txBody>
                  <a:tcPr marL="68575" marR="68575" marT="0" marB="0"/>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PH" sz="1200" u="none" strike="noStrike" cap="none">
                          <a:highlight>
                            <a:srgbClr val="FFFFFF"/>
                          </a:highlight>
                        </a:rPr>
                        <a:t>Batangas: </a:t>
                      </a:r>
                      <a:r>
                        <a:rPr lang="en-PH" sz="1200" u="none" strike="noStrike" cap="none"/>
                        <a:t>        PGENRO </a:t>
                      </a:r>
                      <a:r>
                        <a:rPr lang="en-PH" sz="1200" u="none" strike="noStrike" cap="none">
                          <a:solidFill>
                            <a:schemeClr val="dk1"/>
                          </a:solidFill>
                        </a:rPr>
                        <a:t>Luis Awitan </a:t>
                      </a:r>
                      <a:endParaRPr sz="1200" u="none" strike="noStrike" cap="none"/>
                    </a:p>
                    <a:p>
                      <a:pPr marL="1087755" marR="0" lvl="0" indent="0" algn="l" rtl="0">
                        <a:lnSpc>
                          <a:spcPct val="100000"/>
                        </a:lnSpc>
                        <a:spcBef>
                          <a:spcPts val="0"/>
                        </a:spcBef>
                        <a:spcAft>
                          <a:spcPts val="0"/>
                        </a:spcAft>
                        <a:buClr>
                          <a:srgbClr val="000000"/>
                        </a:buClr>
                        <a:buSzPts val="1200"/>
                        <a:buFont typeface="Arial"/>
                        <a:buNone/>
                      </a:pPr>
                      <a:r>
                        <a:rPr lang="en-PH" sz="1200" u="none" strike="noStrike" cap="none"/>
                        <a:t>Atty. Kathrine Paglinawan – Office of Provincial Legal Officer</a:t>
                      </a: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PH" sz="1200" u="none" strike="noStrike" cap="none"/>
                        <a:t>Marinduque</a:t>
                      </a:r>
                      <a:endParaRPr sz="1200" u="none" strike="noStrike" cap="none"/>
                    </a:p>
                    <a:p>
                      <a:pPr marL="1087755" marR="0" lvl="0" indent="0" algn="l" rtl="0">
                        <a:lnSpc>
                          <a:spcPct val="107916"/>
                        </a:lnSpc>
                        <a:spcBef>
                          <a:spcPts val="0"/>
                        </a:spcBef>
                        <a:spcAft>
                          <a:spcPts val="0"/>
                        </a:spcAft>
                        <a:buClr>
                          <a:srgbClr val="000000"/>
                        </a:buClr>
                        <a:buSzPts val="1200"/>
                        <a:buFont typeface="Arial"/>
                        <a:buNone/>
                      </a:pPr>
                      <a:r>
                        <a:rPr lang="en-PH" sz="1200" u="none" strike="noStrike" cap="none">
                          <a:highlight>
                            <a:srgbClr val="FFFFFF"/>
                          </a:highlight>
                        </a:rPr>
                        <a:t>Office of the Provincial Agriculturist</a:t>
                      </a:r>
                      <a:endParaRPr sz="1200" u="none" strike="noStrike" cap="none"/>
                    </a:p>
                    <a:p>
                      <a:pPr marL="1087755" marR="0" lvl="0" indent="0" algn="l" rtl="0">
                        <a:lnSpc>
                          <a:spcPct val="107916"/>
                        </a:lnSpc>
                        <a:spcBef>
                          <a:spcPts val="0"/>
                        </a:spcBef>
                        <a:spcAft>
                          <a:spcPts val="0"/>
                        </a:spcAft>
                        <a:buClr>
                          <a:srgbClr val="000000"/>
                        </a:buClr>
                        <a:buSzPts val="1200"/>
                        <a:buFont typeface="Arial"/>
                        <a:buNone/>
                      </a:pPr>
                      <a:r>
                        <a:rPr lang="en-PH" sz="1200" u="none" strike="noStrike" cap="none"/>
                        <a:t>PGENRO</a:t>
                      </a:r>
                      <a:endParaRPr sz="1200" u="none" strike="noStrike" cap="none"/>
                    </a:p>
                    <a:p>
                      <a:pPr marL="0" marR="0" lvl="0" indent="0" algn="l" rtl="0">
                        <a:lnSpc>
                          <a:spcPct val="100000"/>
                        </a:lnSpc>
                        <a:spcBef>
                          <a:spcPts val="1400"/>
                        </a:spcBef>
                        <a:spcAft>
                          <a:spcPts val="0"/>
                        </a:spcAft>
                        <a:buClr>
                          <a:srgbClr val="000000"/>
                        </a:buClr>
                        <a:buSzPts val="1200"/>
                        <a:buFont typeface="Arial"/>
                        <a:buNone/>
                      </a:pPr>
                      <a:r>
                        <a:rPr lang="en-PH" sz="1200" u="none" strike="noStrike" cap="none"/>
                        <a:t>Occidental Mindoro      </a:t>
                      </a:r>
                      <a:r>
                        <a:rPr lang="en-PH" sz="1200" u="none" strike="noStrike" cap="none">
                          <a:highlight>
                            <a:srgbClr val="FFFFFF"/>
                          </a:highlight>
                        </a:rPr>
                        <a:t>Office of the Provincial Agriculturist, </a:t>
                      </a:r>
                      <a:r>
                        <a:rPr lang="en-PH" sz="1200" u="none" strike="noStrike" cap="none"/>
                        <a:t>PGENRO</a:t>
                      </a:r>
                      <a:endParaRPr sz="1200" u="none" strike="noStrike" cap="none"/>
                    </a:p>
                    <a:p>
                      <a:pPr marL="0" marR="0" lvl="0" indent="0" algn="l" rtl="0">
                        <a:lnSpc>
                          <a:spcPct val="100000"/>
                        </a:lnSpc>
                        <a:spcBef>
                          <a:spcPts val="1400"/>
                        </a:spcBef>
                        <a:spcAft>
                          <a:spcPts val="0"/>
                        </a:spcAft>
                        <a:buClr>
                          <a:srgbClr val="000000"/>
                        </a:buClr>
                        <a:buSzPts val="1200"/>
                        <a:buFont typeface="Arial"/>
                        <a:buNone/>
                      </a:pPr>
                      <a:r>
                        <a:rPr lang="en-PH" sz="1200" u="none" strike="noStrike" cap="none"/>
                        <a:t>Oriental Mindoro   </a:t>
                      </a:r>
                      <a:r>
                        <a:rPr lang="en-PH" sz="1200" u="none" strike="noStrike" cap="none">
                          <a:highlight>
                            <a:srgbClr val="FFFFFF"/>
                          </a:highlight>
                        </a:rPr>
                        <a:t>Office of the Provincial Agriculturist, </a:t>
                      </a:r>
                      <a:r>
                        <a:rPr lang="en-PH" sz="1200" u="none" strike="noStrike" cap="none"/>
                        <a:t>PGENRO</a:t>
                      </a:r>
                      <a:endParaRPr sz="1200" u="none" strike="noStrike" cap="none"/>
                    </a:p>
                    <a:p>
                      <a:pPr marL="0" marR="0" lvl="0" indent="0" algn="l" rtl="0">
                        <a:lnSpc>
                          <a:spcPct val="100000"/>
                        </a:lnSpc>
                        <a:spcBef>
                          <a:spcPts val="1400"/>
                        </a:spcBef>
                        <a:spcAft>
                          <a:spcPts val="0"/>
                        </a:spcAft>
                        <a:buClr>
                          <a:srgbClr val="000000"/>
                        </a:buClr>
                        <a:buSzPts val="1200"/>
                        <a:buFont typeface="Arial"/>
                        <a:buNone/>
                      </a:pPr>
                      <a:r>
                        <a:rPr lang="en-PH" sz="1200" u="none" strike="noStrike" cap="none"/>
                        <a:t>Romblon               PGENRO</a:t>
                      </a:r>
                      <a:endParaRPr sz="1200" u="none" strike="noStrike" cap="none"/>
                    </a:p>
                    <a:p>
                      <a:pPr marL="0" marR="0" lvl="0" indent="0" algn="l" rtl="0">
                        <a:lnSpc>
                          <a:spcPct val="100000"/>
                        </a:lnSpc>
                        <a:spcBef>
                          <a:spcPts val="1400"/>
                        </a:spcBef>
                        <a:spcAft>
                          <a:spcPts val="0"/>
                        </a:spcAft>
                        <a:buClr>
                          <a:srgbClr val="000000"/>
                        </a:buClr>
                        <a:buSzPts val="1200"/>
                        <a:buFont typeface="Arial"/>
                        <a:buNone/>
                      </a:pPr>
                      <a:endParaRPr sz="1200" u="none" strike="noStrike" cap="none"/>
                    </a:p>
                  </a:txBody>
                  <a:tcPr marL="68575" marR="68575" marT="0" marB="0"/>
                </a:tc>
                <a:extLst>
                  <a:ext uri="{0D108BD9-81ED-4DB2-BD59-A6C34878D82A}">
                    <a16:rowId xmlns:a16="http://schemas.microsoft.com/office/drawing/2014/main" val="10001"/>
                  </a:ext>
                </a:extLst>
              </a:tr>
              <a:tr h="152400">
                <a:tc>
                  <a:txBody>
                    <a:bodyPr/>
                    <a:lstStyle/>
                    <a:p>
                      <a:pPr marL="457200" marR="0" lvl="0" indent="0" algn="l" rtl="0">
                        <a:lnSpc>
                          <a:spcPct val="107916"/>
                        </a:lnSpc>
                        <a:spcBef>
                          <a:spcPts val="0"/>
                        </a:spcBef>
                        <a:spcAft>
                          <a:spcPts val="0"/>
                        </a:spcAft>
                        <a:buClr>
                          <a:srgbClr val="000000"/>
                        </a:buClr>
                        <a:buSzPts val="1200"/>
                        <a:buFont typeface="Arial"/>
                        <a:buNone/>
                      </a:pPr>
                      <a:r>
                        <a:rPr lang="en-PH" sz="1200" b="1" u="none" strike="noStrike" cap="none"/>
                        <a:t>Conservation International -Philippines</a:t>
                      </a:r>
                      <a:endParaRPr sz="1200" b="1" u="none" strike="noStrike" cap="none"/>
                    </a:p>
                  </a:txBody>
                  <a:tcPr marL="68575" marR="68575" marT="0" marB="0"/>
                </a:tc>
                <a:extLst>
                  <a:ext uri="{0D108BD9-81ED-4DB2-BD59-A6C34878D82A}">
                    <a16:rowId xmlns:a16="http://schemas.microsoft.com/office/drawing/2014/main" val="10002"/>
                  </a:ext>
                </a:extLst>
              </a:tr>
              <a:tr h="152400">
                <a:tc>
                  <a:txBody>
                    <a:bodyPr/>
                    <a:lstStyle/>
                    <a:p>
                      <a:pPr marL="1087755" marR="0" lvl="0" indent="-304800" algn="l" rtl="0">
                        <a:lnSpc>
                          <a:spcPct val="107916"/>
                        </a:lnSpc>
                        <a:spcBef>
                          <a:spcPts val="0"/>
                        </a:spcBef>
                        <a:spcAft>
                          <a:spcPts val="0"/>
                        </a:spcAft>
                        <a:buClr>
                          <a:srgbClr val="000000"/>
                        </a:buClr>
                        <a:buSzPts val="1200"/>
                        <a:buFont typeface="Arial"/>
                        <a:buAutoNum type="arabicPeriod"/>
                      </a:pPr>
                      <a:r>
                        <a:rPr lang="en-PH" sz="1200" u="none" strike="noStrike" cap="none"/>
                        <a:t>Augustus Rex Montebon - Marine Program Director</a:t>
                      </a:r>
                      <a:endParaRPr sz="1200" u="none" strike="noStrike" cap="none"/>
                    </a:p>
                  </a:txBody>
                  <a:tcPr marL="68575" marR="68575"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g23e3b974d35_1_0"/>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446" name="Google Shape;446;g23e3b974d35_1_0"/>
          <p:cNvPicPr preferRelativeResize="0"/>
          <p:nvPr/>
        </p:nvPicPr>
        <p:blipFill rotWithShape="1">
          <a:blip r:embed="rId4">
            <a:alphaModFix/>
          </a:blip>
          <a:srcRect/>
          <a:stretch/>
        </p:blipFill>
        <p:spPr>
          <a:xfrm flipH="1">
            <a:off x="7422426" y="2985331"/>
            <a:ext cx="1018074" cy="2158173"/>
          </a:xfrm>
          <a:prstGeom prst="rect">
            <a:avLst/>
          </a:prstGeom>
          <a:noFill/>
          <a:ln>
            <a:noFill/>
          </a:ln>
        </p:spPr>
      </p:pic>
      <p:pic>
        <p:nvPicPr>
          <p:cNvPr id="447" name="Google Shape;447;g23e3b974d35_1_0"/>
          <p:cNvPicPr preferRelativeResize="0"/>
          <p:nvPr/>
        </p:nvPicPr>
        <p:blipFill rotWithShape="1">
          <a:blip r:embed="rId5">
            <a:alphaModFix/>
          </a:blip>
          <a:srcRect/>
          <a:stretch/>
        </p:blipFill>
        <p:spPr>
          <a:xfrm flipH="1">
            <a:off x="8125924" y="3284910"/>
            <a:ext cx="1018074" cy="1856426"/>
          </a:xfrm>
          <a:prstGeom prst="rect">
            <a:avLst/>
          </a:prstGeom>
          <a:noFill/>
          <a:ln>
            <a:noFill/>
          </a:ln>
        </p:spPr>
      </p:pic>
      <p:pic>
        <p:nvPicPr>
          <p:cNvPr id="448" name="Google Shape;448;g23e3b974d35_1_0"/>
          <p:cNvPicPr preferRelativeResize="0"/>
          <p:nvPr/>
        </p:nvPicPr>
        <p:blipFill rotWithShape="1">
          <a:blip r:embed="rId6">
            <a:alphaModFix/>
          </a:blip>
          <a:srcRect/>
          <a:stretch/>
        </p:blipFill>
        <p:spPr>
          <a:xfrm rot="-2344493" flipH="1">
            <a:off x="6929180" y="4365158"/>
            <a:ext cx="551753" cy="747902"/>
          </a:xfrm>
          <a:prstGeom prst="rect">
            <a:avLst/>
          </a:prstGeom>
          <a:noFill/>
          <a:ln>
            <a:noFill/>
          </a:ln>
        </p:spPr>
      </p:pic>
      <p:pic>
        <p:nvPicPr>
          <p:cNvPr id="449" name="Google Shape;449;g23e3b974d35_1_0"/>
          <p:cNvPicPr preferRelativeResize="0"/>
          <p:nvPr/>
        </p:nvPicPr>
        <p:blipFill rotWithShape="1">
          <a:blip r:embed="rId7">
            <a:alphaModFix/>
          </a:blip>
          <a:srcRect l="-8262" t="-11440" r="-8273" b="-11440"/>
          <a:stretch/>
        </p:blipFill>
        <p:spPr>
          <a:xfrm rot="8176198">
            <a:off x="7476837" y="736625"/>
            <a:ext cx="733590" cy="451812"/>
          </a:xfrm>
          <a:prstGeom prst="rect">
            <a:avLst/>
          </a:prstGeom>
          <a:noFill/>
          <a:ln>
            <a:noFill/>
          </a:ln>
        </p:spPr>
      </p:pic>
      <p:pic>
        <p:nvPicPr>
          <p:cNvPr id="450" name="Google Shape;450;g23e3b974d35_1_0"/>
          <p:cNvPicPr preferRelativeResize="0"/>
          <p:nvPr/>
        </p:nvPicPr>
        <p:blipFill rotWithShape="1">
          <a:blip r:embed="rId7">
            <a:alphaModFix/>
          </a:blip>
          <a:srcRect l="-8262" t="-11440" r="-8273" b="-11440"/>
          <a:stretch/>
        </p:blipFill>
        <p:spPr>
          <a:xfrm rot="8176149">
            <a:off x="2094373" y="3953635"/>
            <a:ext cx="359699" cy="221536"/>
          </a:xfrm>
          <a:prstGeom prst="rect">
            <a:avLst/>
          </a:prstGeom>
          <a:noFill/>
          <a:ln>
            <a:noFill/>
          </a:ln>
        </p:spPr>
      </p:pic>
      <p:pic>
        <p:nvPicPr>
          <p:cNvPr id="451" name="Google Shape;451;g23e3b974d35_1_0"/>
          <p:cNvPicPr preferRelativeResize="0"/>
          <p:nvPr/>
        </p:nvPicPr>
        <p:blipFill rotWithShape="1">
          <a:blip r:embed="rId7">
            <a:alphaModFix/>
          </a:blip>
          <a:srcRect l="-8262" t="-11440" r="-8273" b="-11440"/>
          <a:stretch/>
        </p:blipFill>
        <p:spPr>
          <a:xfrm rot="8176149">
            <a:off x="6500373" y="4501210"/>
            <a:ext cx="359699" cy="221536"/>
          </a:xfrm>
          <a:prstGeom prst="rect">
            <a:avLst/>
          </a:prstGeom>
          <a:noFill/>
          <a:ln>
            <a:noFill/>
          </a:ln>
        </p:spPr>
      </p:pic>
      <p:sp>
        <p:nvSpPr>
          <p:cNvPr id="452" name="Google Shape;452;g23e3b974d35_1_0"/>
          <p:cNvSpPr txBox="1"/>
          <p:nvPr/>
        </p:nvSpPr>
        <p:spPr>
          <a:xfrm>
            <a:off x="785850" y="1191400"/>
            <a:ext cx="75723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endParaRPr sz="3400" b="0" i="0" u="none" strike="noStrike" cap="none">
              <a:solidFill>
                <a:srgbClr val="0B5394"/>
              </a:solidFill>
              <a:latin typeface="Verdana"/>
              <a:ea typeface="Verdana"/>
              <a:cs typeface="Verdana"/>
              <a:sym typeface="Verdana"/>
            </a:endParaRPr>
          </a:p>
        </p:txBody>
      </p:sp>
      <p:sp>
        <p:nvSpPr>
          <p:cNvPr id="453" name="Google Shape;453;g23e3b974d35_1_0"/>
          <p:cNvSpPr txBox="1"/>
          <p:nvPr/>
        </p:nvSpPr>
        <p:spPr>
          <a:xfrm>
            <a:off x="6700" y="-78600"/>
            <a:ext cx="9027000" cy="400200"/>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1100"/>
              </a:spcBef>
              <a:spcAft>
                <a:spcPts val="1100"/>
              </a:spcAft>
              <a:buClr>
                <a:srgbClr val="000000"/>
              </a:buClr>
              <a:buSzPts val="1400"/>
              <a:buFont typeface="Arial"/>
              <a:buNone/>
            </a:pPr>
            <a:r>
              <a:rPr lang="en-PH" sz="1400" b="1" i="0" u="none" strike="noStrike" cap="none">
                <a:solidFill>
                  <a:srgbClr val="000080"/>
                </a:solidFill>
                <a:highlight>
                  <a:srgbClr val="FFFFFF"/>
                </a:highlight>
                <a:latin typeface="Arial"/>
                <a:ea typeface="Arial"/>
                <a:cs typeface="Arial"/>
                <a:sym typeface="Arial"/>
              </a:rPr>
              <a:t>PAMB Composition</a:t>
            </a:r>
            <a:endParaRPr sz="1400" b="0" i="0" u="none" strike="noStrike" cap="none">
              <a:solidFill>
                <a:srgbClr val="444444"/>
              </a:solidFill>
              <a:highlight>
                <a:srgbClr val="FFFFFF"/>
              </a:highlight>
              <a:latin typeface="Roboto"/>
              <a:ea typeface="Roboto"/>
              <a:cs typeface="Roboto"/>
              <a:sym typeface="Roboto"/>
            </a:endParaRPr>
          </a:p>
        </p:txBody>
      </p:sp>
      <p:graphicFrame>
        <p:nvGraphicFramePr>
          <p:cNvPr id="454" name="Google Shape;454;g23e3b974d35_1_0"/>
          <p:cNvGraphicFramePr/>
          <p:nvPr/>
        </p:nvGraphicFramePr>
        <p:xfrm>
          <a:off x="64325" y="321600"/>
          <a:ext cx="3000000" cy="3000000"/>
        </p:xfrm>
        <a:graphic>
          <a:graphicData uri="http://schemas.openxmlformats.org/drawingml/2006/table">
            <a:tbl>
              <a:tblPr>
                <a:noFill/>
                <a:tableStyleId>{5DB68F5D-AE07-4459-A65E-9D26CE885C23}</a:tableStyleId>
              </a:tblPr>
              <a:tblGrid>
                <a:gridCol w="2970575">
                  <a:extLst>
                    <a:ext uri="{9D8B030D-6E8A-4147-A177-3AD203B41FA5}">
                      <a16:colId xmlns:a16="http://schemas.microsoft.com/office/drawing/2014/main" val="20000"/>
                    </a:ext>
                  </a:extLst>
                </a:gridCol>
                <a:gridCol w="2334025">
                  <a:extLst>
                    <a:ext uri="{9D8B030D-6E8A-4147-A177-3AD203B41FA5}">
                      <a16:colId xmlns:a16="http://schemas.microsoft.com/office/drawing/2014/main" val="20001"/>
                    </a:ext>
                  </a:extLst>
                </a:gridCol>
                <a:gridCol w="3775075">
                  <a:extLst>
                    <a:ext uri="{9D8B030D-6E8A-4147-A177-3AD203B41FA5}">
                      <a16:colId xmlns:a16="http://schemas.microsoft.com/office/drawing/2014/main" val="20002"/>
                    </a:ext>
                  </a:extLst>
                </a:gridCol>
              </a:tblGrid>
              <a:tr h="286700">
                <a:tc>
                  <a:txBody>
                    <a:bodyPr/>
                    <a:lstStyle/>
                    <a:p>
                      <a:pPr marL="0" marR="0" lvl="0" indent="0" algn="l" rtl="0">
                        <a:lnSpc>
                          <a:spcPct val="100000"/>
                        </a:lnSpc>
                        <a:spcBef>
                          <a:spcPts val="0"/>
                        </a:spcBef>
                        <a:spcAft>
                          <a:spcPts val="0"/>
                        </a:spcAft>
                        <a:buClr>
                          <a:srgbClr val="000000"/>
                        </a:buClr>
                        <a:buSzPts val="1400"/>
                        <a:buFont typeface="Arial"/>
                        <a:buNone/>
                      </a:pPr>
                      <a:r>
                        <a:rPr lang="en-PH" sz="1400" b="1" u="none" strike="noStrike" cap="none"/>
                        <a:t>MPAN Board</a:t>
                      </a:r>
                      <a:endParaRPr sz="1400" b="1"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400" b="1" u="none" strike="noStrike" cap="none"/>
                        <a:t>EO 578 </a:t>
                      </a:r>
                      <a:endParaRPr sz="1400" b="1"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400" b="1" u="none" strike="noStrike" cap="none"/>
                        <a:t>ENIPAS</a:t>
                      </a:r>
                      <a:endParaRPr sz="1400" b="1" u="none" strike="noStrike" cap="none"/>
                    </a:p>
                  </a:txBody>
                  <a:tcPr marL="91425" marR="91425" marT="91425" marB="91425">
                    <a:solidFill>
                      <a:schemeClr val="lt1"/>
                    </a:solidFill>
                  </a:tcPr>
                </a:tc>
                <a:extLst>
                  <a:ext uri="{0D108BD9-81ED-4DB2-BD59-A6C34878D82A}">
                    <a16:rowId xmlns:a16="http://schemas.microsoft.com/office/drawing/2014/main" val="10000"/>
                  </a:ext>
                </a:extLst>
              </a:tr>
              <a:tr h="286700">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DENR Secretary</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DENR</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DENR Regional Director</a:t>
                      </a:r>
                      <a:endParaRPr sz="1200" u="none" strike="noStrike" cap="none"/>
                    </a:p>
                  </a:txBody>
                  <a:tcPr marL="91425" marR="91425" marT="91425" marB="91425">
                    <a:solidFill>
                      <a:schemeClr val="lt1"/>
                    </a:solidFill>
                  </a:tcPr>
                </a:tc>
                <a:extLst>
                  <a:ext uri="{0D108BD9-81ED-4DB2-BD59-A6C34878D82A}">
                    <a16:rowId xmlns:a16="http://schemas.microsoft.com/office/drawing/2014/main" val="10001"/>
                  </a:ext>
                </a:extLst>
              </a:tr>
              <a:tr h="286700">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Batangas Governor </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DOT</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Governors</a:t>
                      </a:r>
                      <a:endParaRPr sz="1200" u="none" strike="noStrike" cap="none"/>
                    </a:p>
                  </a:txBody>
                  <a:tcPr marL="91425" marR="91425" marT="91425" marB="91425">
                    <a:solidFill>
                      <a:schemeClr val="lt1"/>
                    </a:solidFill>
                  </a:tcPr>
                </a:tc>
                <a:extLst>
                  <a:ext uri="{0D108BD9-81ED-4DB2-BD59-A6C34878D82A}">
                    <a16:rowId xmlns:a16="http://schemas.microsoft.com/office/drawing/2014/main" val="10002"/>
                  </a:ext>
                </a:extLst>
              </a:tr>
              <a:tr h="286700">
                <a:tc>
                  <a:txBody>
                    <a:bodyPr/>
                    <a:lstStyle/>
                    <a:p>
                      <a:pPr marL="0" marR="0" lvl="0" indent="0" algn="l" rtl="0">
                        <a:lnSpc>
                          <a:spcPct val="100000"/>
                        </a:lnSpc>
                        <a:spcBef>
                          <a:spcPts val="0"/>
                        </a:spcBef>
                        <a:spcAft>
                          <a:spcPts val="0"/>
                        </a:spcAft>
                        <a:buClr>
                          <a:schemeClr val="dk1"/>
                        </a:buClr>
                        <a:buSzPts val="1100"/>
                        <a:buFont typeface="Arial"/>
                        <a:buNone/>
                      </a:pPr>
                      <a:r>
                        <a:rPr lang="en-PH" sz="1200" u="none" strike="noStrike" cap="none">
                          <a:solidFill>
                            <a:schemeClr val="dk1"/>
                          </a:solidFill>
                        </a:rPr>
                        <a:t>Marinduque Governor</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PH" sz="1200" u="none" strike="noStrike" cap="none">
                          <a:solidFill>
                            <a:schemeClr val="dk1"/>
                          </a:solidFill>
                        </a:rPr>
                        <a:t>DOST</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Senator</a:t>
                      </a:r>
                      <a:endParaRPr sz="1200" u="none" strike="noStrike" cap="none"/>
                    </a:p>
                  </a:txBody>
                  <a:tcPr marL="91425" marR="91425" marT="91425" marB="91425">
                    <a:solidFill>
                      <a:schemeClr val="lt1"/>
                    </a:solidFill>
                  </a:tcPr>
                </a:tc>
                <a:extLst>
                  <a:ext uri="{0D108BD9-81ED-4DB2-BD59-A6C34878D82A}">
                    <a16:rowId xmlns:a16="http://schemas.microsoft.com/office/drawing/2014/main" val="10003"/>
                  </a:ext>
                </a:extLst>
              </a:tr>
              <a:tr h="286700">
                <a:tc>
                  <a:txBody>
                    <a:bodyPr/>
                    <a:lstStyle/>
                    <a:p>
                      <a:pPr marL="0" marR="0" lvl="0" indent="0" algn="l" rtl="0">
                        <a:lnSpc>
                          <a:spcPct val="100000"/>
                        </a:lnSpc>
                        <a:spcBef>
                          <a:spcPts val="0"/>
                        </a:spcBef>
                        <a:spcAft>
                          <a:spcPts val="0"/>
                        </a:spcAft>
                        <a:buClr>
                          <a:schemeClr val="dk1"/>
                        </a:buClr>
                        <a:buSzPts val="1100"/>
                        <a:buFont typeface="Arial"/>
                        <a:buNone/>
                      </a:pPr>
                      <a:r>
                        <a:rPr lang="en-PH" sz="1200" u="none" strike="noStrike" cap="none">
                          <a:solidFill>
                            <a:schemeClr val="dk1"/>
                          </a:solidFill>
                        </a:rPr>
                        <a:t>Occidental Mindoro Governor</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DA</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District Representatives of Congressional Districts</a:t>
                      </a:r>
                      <a:endParaRPr sz="1200" u="none" strike="noStrike" cap="none"/>
                    </a:p>
                  </a:txBody>
                  <a:tcPr marL="91425" marR="91425" marT="91425" marB="91425">
                    <a:solidFill>
                      <a:schemeClr val="lt1"/>
                    </a:solidFill>
                  </a:tcPr>
                </a:tc>
                <a:extLst>
                  <a:ext uri="{0D108BD9-81ED-4DB2-BD59-A6C34878D82A}">
                    <a16:rowId xmlns:a16="http://schemas.microsoft.com/office/drawing/2014/main" val="10004"/>
                  </a:ext>
                </a:extLst>
              </a:tr>
              <a:tr h="286700">
                <a:tc>
                  <a:txBody>
                    <a:bodyPr/>
                    <a:lstStyle/>
                    <a:p>
                      <a:pPr marL="0" marR="0" lvl="0" indent="0" algn="l" rtl="0">
                        <a:lnSpc>
                          <a:spcPct val="100000"/>
                        </a:lnSpc>
                        <a:spcBef>
                          <a:spcPts val="0"/>
                        </a:spcBef>
                        <a:spcAft>
                          <a:spcPts val="0"/>
                        </a:spcAft>
                        <a:buClr>
                          <a:schemeClr val="dk1"/>
                        </a:buClr>
                        <a:buSzPts val="1100"/>
                        <a:buFont typeface="Arial"/>
                        <a:buNone/>
                      </a:pPr>
                      <a:r>
                        <a:rPr lang="en-PH" sz="1200" u="none" strike="noStrike" cap="none">
                          <a:solidFill>
                            <a:schemeClr val="dk1"/>
                          </a:solidFill>
                        </a:rPr>
                        <a:t>Oriental Mindoro Governor</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DOH</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Mayor Cities/Municipalities</a:t>
                      </a:r>
                      <a:endParaRPr sz="1200" u="none" strike="noStrike" cap="none"/>
                    </a:p>
                  </a:txBody>
                  <a:tcPr marL="91425" marR="91425" marT="91425" marB="91425">
                    <a:solidFill>
                      <a:schemeClr val="lt1"/>
                    </a:solidFill>
                  </a:tcPr>
                </a:tc>
                <a:extLst>
                  <a:ext uri="{0D108BD9-81ED-4DB2-BD59-A6C34878D82A}">
                    <a16:rowId xmlns:a16="http://schemas.microsoft.com/office/drawing/2014/main" val="10005"/>
                  </a:ext>
                </a:extLst>
              </a:tr>
              <a:tr h="286700">
                <a:tc>
                  <a:txBody>
                    <a:bodyPr/>
                    <a:lstStyle/>
                    <a:p>
                      <a:pPr marL="0" marR="0" lvl="0" indent="0" algn="l" rtl="0">
                        <a:lnSpc>
                          <a:spcPct val="100000"/>
                        </a:lnSpc>
                        <a:spcBef>
                          <a:spcPts val="0"/>
                        </a:spcBef>
                        <a:spcAft>
                          <a:spcPts val="0"/>
                        </a:spcAft>
                        <a:buClr>
                          <a:schemeClr val="dk1"/>
                        </a:buClr>
                        <a:buSzPts val="1100"/>
                        <a:buFont typeface="Arial"/>
                        <a:buNone/>
                      </a:pPr>
                      <a:r>
                        <a:rPr lang="en-PH" sz="1200" u="none" strike="noStrike" cap="none">
                          <a:solidFill>
                            <a:schemeClr val="dk1"/>
                          </a:solidFill>
                        </a:rPr>
                        <a:t>Romblon Governor</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DOE</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3 representatives from NGOs/POs</a:t>
                      </a:r>
                      <a:endParaRPr sz="1200" u="none" strike="noStrike" cap="none"/>
                    </a:p>
                  </a:txBody>
                  <a:tcPr marL="91425" marR="91425" marT="91425" marB="91425">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86700">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PCG</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DOTC</a:t>
                      </a:r>
                      <a:endParaRPr sz="1200" u="none" strike="noStrike" cap="none"/>
                    </a:p>
                  </a:txBody>
                  <a:tcPr marL="91425" marR="91425" marT="91425" marB="91425">
                    <a:lnR w="9525" cap="flat" cmpd="sng">
                      <a:solidFill>
                        <a:srgbClr val="9E9E9E"/>
                      </a:solidFill>
                      <a:prstDash val="solid"/>
                      <a:round/>
                      <a:headEnd type="none" w="sm" len="sm"/>
                      <a:tailEnd type="none" w="sm" len="sm"/>
                    </a:lnR>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Chairperson/s of Barangays</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286700">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PNP - Maritime Group</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DFA</a:t>
                      </a:r>
                      <a:endParaRPr sz="1200" u="none" strike="noStrike" cap="none"/>
                    </a:p>
                  </a:txBody>
                  <a:tcPr marL="91425" marR="91425" marT="91425" marB="91425">
                    <a:lnR w="9525" cap="flat" cmpd="sng">
                      <a:solidFill>
                        <a:srgbClr val="9E9E9E"/>
                      </a:solidFill>
                      <a:prstDash val="solid"/>
                      <a:round/>
                      <a:headEnd type="none" w="sm" len="sm"/>
                      <a:tailEnd type="none" w="sm" len="sm"/>
                    </a:lnR>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1 -3 representatives from IPs/ICCs</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86700">
                <a:tc>
                  <a:txBody>
                    <a:bodyPr/>
                    <a:lstStyle/>
                    <a:p>
                      <a:pPr marL="0" marR="0" lvl="0" indent="0" algn="l" rtl="0">
                        <a:lnSpc>
                          <a:spcPct val="100000"/>
                        </a:lnSpc>
                        <a:spcBef>
                          <a:spcPts val="0"/>
                        </a:spcBef>
                        <a:spcAft>
                          <a:spcPts val="0"/>
                        </a:spcAft>
                        <a:buClr>
                          <a:schemeClr val="dk1"/>
                        </a:buClr>
                        <a:buSzPts val="1100"/>
                        <a:buFont typeface="Arial"/>
                        <a:buNone/>
                      </a:pPr>
                      <a:r>
                        <a:rPr lang="en-PH" sz="1200" u="none" strike="noStrike" cap="none">
                          <a:solidFill>
                            <a:schemeClr val="dk1"/>
                          </a:solidFill>
                        </a:rPr>
                        <a:t>Conservation International</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DTI</a:t>
                      </a:r>
                      <a:endParaRPr sz="1200" u="none" strike="noStrike" cap="none"/>
                    </a:p>
                  </a:txBody>
                  <a:tcPr marL="91425" marR="91425" marT="91425" marB="91425">
                    <a:lnR w="9525" cap="flat" cmpd="sng">
                      <a:solidFill>
                        <a:srgbClr val="9E9E9E"/>
                      </a:solidFill>
                      <a:prstDash val="solid"/>
                      <a:round/>
                      <a:headEnd type="none" w="sm" len="sm"/>
                      <a:tailEnd type="none" w="sm" len="sm"/>
                    </a:lnR>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1 representative from Academe</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28670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DND</a:t>
                      </a:r>
                      <a:endParaRPr sz="1200" u="none" strike="noStrike" cap="none"/>
                    </a:p>
                  </a:txBody>
                  <a:tcPr marL="91425" marR="91425" marT="91425" marB="91425">
                    <a:lnR w="9525" cap="flat" cmpd="sng">
                      <a:solidFill>
                        <a:srgbClr val="9E9E9E"/>
                      </a:solidFill>
                      <a:prstDash val="solid"/>
                      <a:round/>
                      <a:headEnd type="none" w="sm" len="sm"/>
                      <a:tailEnd type="none" w="sm" len="sm"/>
                    </a:lnR>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solidFill>
                            <a:schemeClr val="dk1"/>
                          </a:solidFill>
                        </a:rPr>
                        <a:t>1 representative from private Sector</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64177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25" marR="91425" marT="91425" marB="91425">
                    <a:solidFill>
                      <a:schemeClr val="lt1"/>
                    </a:solidFill>
                  </a:tcPr>
                </a:tc>
                <a:tc>
                  <a:txBody>
                    <a:bodyPr/>
                    <a:lstStyle/>
                    <a:p>
                      <a:pPr marL="0" marR="0" lvl="0" indent="0" algn="just" rtl="0">
                        <a:lnSpc>
                          <a:spcPct val="115000"/>
                        </a:lnSpc>
                        <a:spcBef>
                          <a:spcPts val="0"/>
                        </a:spcBef>
                        <a:spcAft>
                          <a:spcPts val="0"/>
                        </a:spcAft>
                        <a:buClr>
                          <a:schemeClr val="dk1"/>
                        </a:buClr>
                        <a:buSzPts val="1100"/>
                        <a:buFont typeface="Arial"/>
                        <a:buNone/>
                      </a:pPr>
                      <a:r>
                        <a:rPr lang="en-PH" sz="1200" u="none" strike="noStrike" cap="none">
                          <a:solidFill>
                            <a:srgbClr val="444444"/>
                          </a:solidFill>
                          <a:highlight>
                            <a:schemeClr val="lt1"/>
                          </a:highlight>
                        </a:rPr>
                        <a:t>all concerned government agencies and offices and local government units </a:t>
                      </a:r>
                      <a:endParaRPr sz="12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PH" sz="1200" u="none" strike="noStrike" cap="none"/>
                        <a:t>DA, NEDA, DND</a:t>
                      </a:r>
                      <a:endParaRPr sz="1200" u="none" strike="noStrike" cap="none"/>
                    </a:p>
                  </a:txBody>
                  <a:tcPr marL="91425" marR="91425" marT="91425" marB="91425">
                    <a:lnT w="9525" cap="flat" cmpd="sng">
                      <a:solidFill>
                        <a:srgbClr val="9E9E9E"/>
                      </a:solidFill>
                      <a:prstDash val="solid"/>
                      <a:round/>
                      <a:headEnd type="none" w="sm" len="sm"/>
                      <a:tailEnd type="none" w="sm" len="sm"/>
                    </a:lnT>
                    <a:solidFill>
                      <a:schemeClr val="lt1"/>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32"/>
          <p:cNvPicPr preferRelativeResize="0"/>
          <p:nvPr/>
        </p:nvPicPr>
        <p:blipFill rotWithShape="1">
          <a:blip r:embed="rId3">
            <a:alphaModFix/>
          </a:blip>
          <a:srcRect l="21426" t="-6207" r="-44853" b="3947"/>
          <a:stretch/>
        </p:blipFill>
        <p:spPr>
          <a:xfrm flipH="1">
            <a:off x="1571700" y="653929"/>
            <a:ext cx="7572300" cy="4487400"/>
          </a:xfrm>
          <a:prstGeom prst="snip2SameRect">
            <a:avLst>
              <a:gd name="adj1" fmla="val 16667"/>
              <a:gd name="adj2" fmla="val 0"/>
            </a:avLst>
          </a:prstGeom>
          <a:noFill/>
          <a:ln>
            <a:noFill/>
          </a:ln>
        </p:spPr>
      </p:pic>
      <p:pic>
        <p:nvPicPr>
          <p:cNvPr id="461" name="Google Shape;461;p32"/>
          <p:cNvPicPr preferRelativeResize="0"/>
          <p:nvPr/>
        </p:nvPicPr>
        <p:blipFill rotWithShape="1">
          <a:blip r:embed="rId4">
            <a:alphaModFix/>
          </a:blip>
          <a:srcRect/>
          <a:stretch/>
        </p:blipFill>
        <p:spPr>
          <a:xfrm flipH="1">
            <a:off x="7696526" y="3045131"/>
            <a:ext cx="1018074" cy="2158173"/>
          </a:xfrm>
          <a:prstGeom prst="rect">
            <a:avLst/>
          </a:prstGeom>
          <a:noFill/>
          <a:ln>
            <a:noFill/>
          </a:ln>
        </p:spPr>
      </p:pic>
      <p:pic>
        <p:nvPicPr>
          <p:cNvPr id="462" name="Google Shape;462;p32"/>
          <p:cNvPicPr preferRelativeResize="0"/>
          <p:nvPr/>
        </p:nvPicPr>
        <p:blipFill rotWithShape="1">
          <a:blip r:embed="rId5">
            <a:alphaModFix/>
          </a:blip>
          <a:srcRect/>
          <a:stretch/>
        </p:blipFill>
        <p:spPr>
          <a:xfrm flipH="1">
            <a:off x="8125924" y="3284910"/>
            <a:ext cx="1018074" cy="1856426"/>
          </a:xfrm>
          <a:prstGeom prst="rect">
            <a:avLst/>
          </a:prstGeom>
          <a:noFill/>
          <a:ln>
            <a:noFill/>
          </a:ln>
        </p:spPr>
      </p:pic>
      <p:pic>
        <p:nvPicPr>
          <p:cNvPr id="463" name="Google Shape;463;p32"/>
          <p:cNvPicPr preferRelativeResize="0"/>
          <p:nvPr/>
        </p:nvPicPr>
        <p:blipFill rotWithShape="1">
          <a:blip r:embed="rId6">
            <a:alphaModFix/>
          </a:blip>
          <a:srcRect/>
          <a:stretch/>
        </p:blipFill>
        <p:spPr>
          <a:xfrm rot="-2344493" flipH="1">
            <a:off x="6929180" y="4365158"/>
            <a:ext cx="551753" cy="747902"/>
          </a:xfrm>
          <a:prstGeom prst="rect">
            <a:avLst/>
          </a:prstGeom>
          <a:noFill/>
          <a:ln>
            <a:noFill/>
          </a:ln>
        </p:spPr>
      </p:pic>
      <p:pic>
        <p:nvPicPr>
          <p:cNvPr id="464" name="Google Shape;464;p32"/>
          <p:cNvPicPr preferRelativeResize="0"/>
          <p:nvPr/>
        </p:nvPicPr>
        <p:blipFill rotWithShape="1">
          <a:blip r:embed="rId7">
            <a:alphaModFix/>
          </a:blip>
          <a:srcRect l="-8262" t="-11440" r="-8273" b="-11440"/>
          <a:stretch/>
        </p:blipFill>
        <p:spPr>
          <a:xfrm rot="8176198">
            <a:off x="7476837" y="736625"/>
            <a:ext cx="733590" cy="451812"/>
          </a:xfrm>
          <a:prstGeom prst="rect">
            <a:avLst/>
          </a:prstGeom>
          <a:noFill/>
          <a:ln>
            <a:noFill/>
          </a:ln>
        </p:spPr>
      </p:pic>
      <p:pic>
        <p:nvPicPr>
          <p:cNvPr id="465" name="Google Shape;465;p32"/>
          <p:cNvPicPr preferRelativeResize="0"/>
          <p:nvPr/>
        </p:nvPicPr>
        <p:blipFill rotWithShape="1">
          <a:blip r:embed="rId7">
            <a:alphaModFix/>
          </a:blip>
          <a:srcRect l="-8262" t="-11440" r="-8273" b="-11440"/>
          <a:stretch/>
        </p:blipFill>
        <p:spPr>
          <a:xfrm rot="8176149">
            <a:off x="2094373" y="3953635"/>
            <a:ext cx="359699" cy="221536"/>
          </a:xfrm>
          <a:prstGeom prst="rect">
            <a:avLst/>
          </a:prstGeom>
          <a:noFill/>
          <a:ln>
            <a:noFill/>
          </a:ln>
        </p:spPr>
      </p:pic>
      <p:pic>
        <p:nvPicPr>
          <p:cNvPr id="466" name="Google Shape;466;p32"/>
          <p:cNvPicPr preferRelativeResize="0"/>
          <p:nvPr/>
        </p:nvPicPr>
        <p:blipFill rotWithShape="1">
          <a:blip r:embed="rId7">
            <a:alphaModFix/>
          </a:blip>
          <a:srcRect l="-8262" t="-11440" r="-8273" b="-11440"/>
          <a:stretch/>
        </p:blipFill>
        <p:spPr>
          <a:xfrm rot="8176149">
            <a:off x="6500373" y="4501210"/>
            <a:ext cx="359699" cy="221536"/>
          </a:xfrm>
          <a:prstGeom prst="rect">
            <a:avLst/>
          </a:prstGeom>
          <a:noFill/>
          <a:ln>
            <a:noFill/>
          </a:ln>
        </p:spPr>
      </p:pic>
      <p:sp>
        <p:nvSpPr>
          <p:cNvPr id="467" name="Google Shape;467;p32"/>
          <p:cNvSpPr txBox="1"/>
          <p:nvPr/>
        </p:nvSpPr>
        <p:spPr>
          <a:xfrm>
            <a:off x="104800" y="348450"/>
            <a:ext cx="8082000" cy="1293000"/>
          </a:xfrm>
          <a:prstGeom prst="rect">
            <a:avLst/>
          </a:prstGeom>
          <a:solidFill>
            <a:srgbClr val="76D6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PH" sz="2400" b="1" i="0" u="none" strike="noStrike" cap="none">
                <a:solidFill>
                  <a:schemeClr val="dk1"/>
                </a:solidFill>
                <a:latin typeface="Arial"/>
                <a:ea typeface="Arial"/>
                <a:cs typeface="Arial"/>
                <a:sym typeface="Arial"/>
              </a:rPr>
              <a:t>Follow-Up Online Meeting of the VIP MPAN AND LEN 4th Secretariat and 3rd Man</a:t>
            </a:r>
            <a:r>
              <a:rPr lang="en-PH" sz="2400" b="1">
                <a:solidFill>
                  <a:schemeClr val="dk1"/>
                </a:solidFill>
              </a:rPr>
              <a:t>agement Board Meetings</a:t>
            </a:r>
            <a:r>
              <a:rPr lang="en-PH" sz="2400" b="1" i="0" u="none" strike="noStrike" cap="none">
                <a:solidFill>
                  <a:schemeClr val="dk1"/>
                </a:solidFill>
                <a:latin typeface="Arial"/>
                <a:ea typeface="Arial"/>
                <a:cs typeface="Arial"/>
                <a:sym typeface="Arial"/>
              </a:rPr>
              <a:t> </a:t>
            </a:r>
            <a:r>
              <a:rPr lang="en-PH" sz="2400" i="0" u="none" strike="noStrike" cap="none">
                <a:solidFill>
                  <a:schemeClr val="dk1"/>
                </a:solidFill>
              </a:rPr>
              <a:t>May 4, 2023</a:t>
            </a:r>
            <a:endParaRPr sz="2400" b="0" i="0" u="none" strike="noStrike" cap="none">
              <a:solidFill>
                <a:srgbClr val="0B5394"/>
              </a:solidFill>
              <a:latin typeface="Verdana"/>
              <a:ea typeface="Verdana"/>
              <a:cs typeface="Verdana"/>
              <a:sym typeface="Verdana"/>
            </a:endParaRPr>
          </a:p>
        </p:txBody>
      </p:sp>
      <p:sp>
        <p:nvSpPr>
          <p:cNvPr id="468" name="Google Shape;468;p32"/>
          <p:cNvSpPr txBox="1"/>
          <p:nvPr/>
        </p:nvSpPr>
        <p:spPr>
          <a:xfrm>
            <a:off x="323650" y="1379325"/>
            <a:ext cx="7486500" cy="36327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PH" sz="1400" b="0" i="0" u="none" strike="noStrike" cap="none">
                <a:solidFill>
                  <a:schemeClr val="dk1"/>
                </a:solidFill>
                <a:latin typeface="Arial"/>
                <a:ea typeface="Arial"/>
                <a:cs typeface="Arial"/>
                <a:sym typeface="Arial"/>
              </a:rPr>
              <a:t>The following are the recommended next steps:</a:t>
            </a:r>
            <a:endParaRPr sz="14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0000" marR="0" lvl="0" indent="-174625" algn="just" rtl="0">
              <a:lnSpc>
                <a:spcPct val="100000"/>
              </a:lnSpc>
              <a:spcBef>
                <a:spcPts val="0"/>
              </a:spcBef>
              <a:spcAft>
                <a:spcPts val="0"/>
              </a:spcAft>
              <a:buClr>
                <a:schemeClr val="dk1"/>
              </a:buClr>
              <a:buSzPts val="1400"/>
              <a:buFont typeface="Arial"/>
              <a:buChar char="●"/>
            </a:pPr>
            <a:r>
              <a:rPr lang="en-PH" sz="1400" b="0" i="0" u="none" strike="noStrike" cap="none">
                <a:solidFill>
                  <a:schemeClr val="dk1"/>
                </a:solidFill>
                <a:latin typeface="Arial"/>
                <a:ea typeface="Arial"/>
                <a:cs typeface="Arial"/>
                <a:sym typeface="Arial"/>
              </a:rPr>
              <a:t>Meet with the Provincial Legal Officers prior to the interim PAMB meeting - furnish Provincial Legal Officers with the minutes of the previous meeting</a:t>
            </a:r>
            <a:endParaRPr sz="1400" b="0" i="0" u="none" strike="noStrike" cap="none">
              <a:solidFill>
                <a:schemeClr val="dk1"/>
              </a:solidFill>
              <a:latin typeface="Arial"/>
              <a:ea typeface="Arial"/>
              <a:cs typeface="Arial"/>
              <a:sym typeface="Arial"/>
            </a:endParaRPr>
          </a:p>
          <a:p>
            <a:pPr marL="450000" marR="0" lvl="0" indent="-85725"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0000" marR="0" lvl="0" indent="-174625" algn="just" rtl="0">
              <a:lnSpc>
                <a:spcPct val="100000"/>
              </a:lnSpc>
              <a:spcBef>
                <a:spcPts val="0"/>
              </a:spcBef>
              <a:spcAft>
                <a:spcPts val="0"/>
              </a:spcAft>
              <a:buClr>
                <a:schemeClr val="dk1"/>
              </a:buClr>
              <a:buSzPts val="1400"/>
              <a:buFont typeface="Arial"/>
              <a:buChar char="●"/>
            </a:pPr>
            <a:r>
              <a:rPr lang="en-PH" sz="1400" b="0" i="0" u="none" strike="noStrike" cap="none">
                <a:solidFill>
                  <a:schemeClr val="dk1"/>
                </a:solidFill>
                <a:latin typeface="Arial"/>
                <a:ea typeface="Arial"/>
                <a:cs typeface="Arial"/>
                <a:sym typeface="Arial"/>
              </a:rPr>
              <a:t>Frequently Asked Questions (FAQs) to be developed to aid the conduct of the orientation PASA within provinces</a:t>
            </a:r>
            <a:endParaRPr sz="1400" b="0" i="0" u="none" strike="noStrike" cap="none">
              <a:solidFill>
                <a:schemeClr val="dk1"/>
              </a:solidFill>
              <a:latin typeface="Arial"/>
              <a:ea typeface="Arial"/>
              <a:cs typeface="Arial"/>
              <a:sym typeface="Arial"/>
            </a:endParaRPr>
          </a:p>
          <a:p>
            <a:pPr marL="450000" marR="0" lvl="0" indent="-85725"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0000" marR="0" lvl="0" indent="-174625" algn="just" rtl="0">
              <a:lnSpc>
                <a:spcPct val="100000"/>
              </a:lnSpc>
              <a:spcBef>
                <a:spcPts val="0"/>
              </a:spcBef>
              <a:spcAft>
                <a:spcPts val="0"/>
              </a:spcAft>
              <a:buClr>
                <a:schemeClr val="dk1"/>
              </a:buClr>
              <a:buSzPts val="1400"/>
              <a:buFont typeface="Arial"/>
              <a:buChar char="●"/>
            </a:pPr>
            <a:r>
              <a:rPr lang="en-PH" sz="1400" b="0" i="0" u="none" strike="noStrike" cap="none">
                <a:solidFill>
                  <a:schemeClr val="dk1"/>
                </a:solidFill>
                <a:latin typeface="Arial"/>
                <a:ea typeface="Arial"/>
                <a:cs typeface="Arial"/>
                <a:sym typeface="Arial"/>
              </a:rPr>
              <a:t>TWG creation: 1 representative  (ProvG, PENRO, Chair of Prov. MPAN, RO, NGAs, Secretariat) to meet via Zoom prior to the interim PAMB</a:t>
            </a:r>
            <a:endParaRPr sz="1400" b="0" i="0" u="none" strike="noStrike" cap="none">
              <a:solidFill>
                <a:schemeClr val="dk1"/>
              </a:solidFill>
              <a:latin typeface="Arial"/>
              <a:ea typeface="Arial"/>
              <a:cs typeface="Arial"/>
              <a:sym typeface="Arial"/>
            </a:endParaRPr>
          </a:p>
          <a:p>
            <a:pPr marL="450000" marR="0" lvl="0" indent="-85725"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0000" marR="0" lvl="0" indent="-174625" algn="just" rtl="0">
              <a:lnSpc>
                <a:spcPct val="100000"/>
              </a:lnSpc>
              <a:spcBef>
                <a:spcPts val="0"/>
              </a:spcBef>
              <a:spcAft>
                <a:spcPts val="0"/>
              </a:spcAft>
              <a:buClr>
                <a:schemeClr val="dk1"/>
              </a:buClr>
              <a:buSzPts val="1400"/>
              <a:buFont typeface="Arial"/>
              <a:buChar char="●"/>
            </a:pPr>
            <a:r>
              <a:rPr lang="en-PH" sz="1400" b="0" i="0" u="none" strike="noStrike" cap="none">
                <a:solidFill>
                  <a:schemeClr val="dk1"/>
                </a:solidFill>
                <a:latin typeface="Arial"/>
                <a:ea typeface="Arial"/>
                <a:cs typeface="Arial"/>
                <a:sym typeface="Arial"/>
              </a:rPr>
              <a:t>To conduct a TWG Meeting on May 23, 2024, and a Legal Officers’ Meeting on May 24, 2023</a:t>
            </a:r>
            <a:endParaRPr sz="1400" b="0" i="0" u="none" strike="noStrike" cap="none">
              <a:solidFill>
                <a:schemeClr val="dk1"/>
              </a:solidFill>
              <a:latin typeface="Arial"/>
              <a:ea typeface="Arial"/>
              <a:cs typeface="Arial"/>
              <a:sym typeface="Arial"/>
            </a:endParaRPr>
          </a:p>
          <a:p>
            <a:pPr marL="450000" marR="0" lvl="0" indent="-85725"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0000" marR="0" lvl="0" indent="-174625" algn="just" rtl="0">
              <a:lnSpc>
                <a:spcPct val="100000"/>
              </a:lnSpc>
              <a:spcBef>
                <a:spcPts val="0"/>
              </a:spcBef>
              <a:spcAft>
                <a:spcPts val="0"/>
              </a:spcAft>
              <a:buClr>
                <a:schemeClr val="dk1"/>
              </a:buClr>
              <a:buSzPts val="1400"/>
              <a:buFont typeface="Arial"/>
              <a:buChar char="●"/>
            </a:pPr>
            <a:r>
              <a:rPr lang="en-PH" sz="1400" b="0" i="0" u="none" strike="noStrike" cap="none">
                <a:solidFill>
                  <a:schemeClr val="dk1"/>
                </a:solidFill>
                <a:latin typeface="Arial"/>
                <a:ea typeface="Arial"/>
                <a:cs typeface="Arial"/>
                <a:sym typeface="Arial"/>
              </a:rPr>
              <a:t>To convene an Organizational Meeting sometime in June 2023  </a:t>
            </a:r>
            <a:endParaRPr sz="2200" b="1" i="0" u="none" strike="noStrike" cap="none">
              <a:solidFill>
                <a:srgbClr val="0B5394"/>
              </a:solidFill>
              <a:latin typeface="Abel"/>
              <a:ea typeface="Abel"/>
              <a:cs typeface="Abel"/>
              <a:sym typeface="Abel"/>
            </a:endParaRPr>
          </a:p>
        </p:txBody>
      </p:sp>
    </p:spTree>
  </p:cSld>
  <p:clrMapOvr>
    <a:masterClrMapping/>
  </p:clrMapOvr>
</p:sld>
</file>

<file path=ppt/theme/theme1.xml><?xml version="1.0" encoding="utf-8"?>
<a:theme xmlns:a="http://schemas.openxmlformats.org/drawingml/2006/main" name="Biology Lesson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3883</Words>
  <Application>Microsoft Office PowerPoint</Application>
  <PresentationFormat>On-screen Show (16:9)</PresentationFormat>
  <Paragraphs>378</Paragraphs>
  <Slides>19</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Corbel</vt:lpstr>
      <vt:lpstr>Abel</vt:lpstr>
      <vt:lpstr>Times New Roman</vt:lpstr>
      <vt:lpstr>Calibri</vt:lpstr>
      <vt:lpstr>Denk One</vt:lpstr>
      <vt:lpstr>Overlock</vt:lpstr>
      <vt:lpstr>Verdana</vt:lpstr>
      <vt:lpstr>Arial</vt:lpstr>
      <vt:lpstr>Comfortaa</vt:lpstr>
      <vt:lpstr>Roboto</vt:lpstr>
      <vt:lpstr>Fira Sans Extra Condensed Medium</vt:lpstr>
      <vt:lpstr>Biology Lesson by SlidesGo</vt:lpstr>
      <vt:lpstr>Conservation, Protection and Management of the  VERDE ISLAND PASSAGE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Conservation, Protection and Management of the  VERDE ISLAND PASSAGE</dc:title>
  <dc:creator>Desiree</dc:creator>
  <cp:lastModifiedBy>CMD</cp:lastModifiedBy>
  <cp:revision>3</cp:revision>
  <dcterms:modified xsi:type="dcterms:W3CDTF">2023-08-07T04:05:58Z</dcterms:modified>
</cp:coreProperties>
</file>